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147473981" r:id="rId2"/>
    <p:sldId id="2147473948" r:id="rId3"/>
    <p:sldId id="260" r:id="rId4"/>
    <p:sldId id="268" r:id="rId5"/>
    <p:sldId id="2147474001" r:id="rId6"/>
    <p:sldId id="2147474002" r:id="rId7"/>
    <p:sldId id="2147473992" r:id="rId8"/>
    <p:sldId id="2147473994" r:id="rId9"/>
    <p:sldId id="2147473959" r:id="rId10"/>
    <p:sldId id="2147474004" r:id="rId11"/>
    <p:sldId id="2147473956" r:id="rId12"/>
    <p:sldId id="2147474007" r:id="rId13"/>
    <p:sldId id="2147474144" r:id="rId14"/>
    <p:sldId id="2147474006" r:id="rId15"/>
    <p:sldId id="278" r:id="rId16"/>
    <p:sldId id="2147474000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57"/>
    <a:srgbClr val="D7AE4A"/>
    <a:srgbClr val="FBF7EE"/>
    <a:srgbClr val="1D1D1A"/>
    <a:srgbClr val="0D1F29"/>
    <a:srgbClr val="07224C"/>
    <a:srgbClr val="E7E7E7"/>
    <a:srgbClr val="E8E9DD"/>
    <a:srgbClr val="9D9E95"/>
    <a:srgbClr val="0927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121F3F-A39E-42EF-B4D1-2514566DCFD7}" v="17" dt="2026-05-28T14:29:27.0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 autoAdjust="0"/>
    <p:restoredTop sz="93447" autoAdjust="0"/>
  </p:normalViewPr>
  <p:slideViewPr>
    <p:cSldViewPr snapToGrid="0">
      <p:cViewPr varScale="1">
        <p:scale>
          <a:sx n="82" d="100"/>
          <a:sy n="82" d="100"/>
        </p:scale>
        <p:origin x="717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eutrifi studio"/>
                <a:ea typeface="+mn-ea"/>
                <a:cs typeface="+mn-cs"/>
              </a:defRPr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eutrifi studio"/>
              </a:rPr>
              <a:t>SAIDI (Min)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eutrifi studio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SAIDI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eutrifi studio"/>
                    <a:ea typeface="+mn-ea"/>
                    <a:cs typeface="+mn-cs"/>
                  </a:defRPr>
                </a:pPr>
                <a:endParaRPr lang="es-C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  <c:pt idx="10">
                  <c:v>P 2026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106.2</c:v>
                </c:pt>
                <c:pt idx="1">
                  <c:v>70.2</c:v>
                </c:pt>
                <c:pt idx="2">
                  <c:v>75.599999999999994</c:v>
                </c:pt>
                <c:pt idx="3">
                  <c:v>38.4</c:v>
                </c:pt>
                <c:pt idx="4">
                  <c:v>23.4</c:v>
                </c:pt>
                <c:pt idx="5">
                  <c:v>64.8</c:v>
                </c:pt>
                <c:pt idx="6">
                  <c:v>20.13</c:v>
                </c:pt>
                <c:pt idx="7">
                  <c:v>7.49</c:v>
                </c:pt>
                <c:pt idx="8">
                  <c:v>9.5399999999999991</c:v>
                </c:pt>
                <c:pt idx="9">
                  <c:v>9.16</c:v>
                </c:pt>
                <c:pt idx="10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34-4480-AD76-45B6BA152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981071"/>
        <c:axId val="253982031"/>
      </c:lineChart>
      <c:catAx>
        <c:axId val="253981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utrifi studio"/>
                <a:ea typeface="+mn-ea"/>
                <a:cs typeface="+mn-cs"/>
              </a:defRPr>
            </a:pPr>
            <a:endParaRPr lang="es-CL"/>
          </a:p>
        </c:txPr>
        <c:crossAx val="253982031"/>
        <c:crosses val="autoZero"/>
        <c:auto val="1"/>
        <c:lblAlgn val="ctr"/>
        <c:lblOffset val="100"/>
        <c:noMultiLvlLbl val="0"/>
      </c:catAx>
      <c:valAx>
        <c:axId val="2539820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3981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CL" sz="14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Neutrifi studio"/>
                <a:ea typeface="+mn-ea"/>
                <a:cs typeface="+mn-cs"/>
              </a:defRPr>
            </a:pPr>
            <a:r>
              <a:rPr lang="es-CL" sz="14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Neutrifi studio"/>
                <a:ea typeface="+mn-ea"/>
                <a:cs typeface="+mn-cs"/>
              </a:rPr>
              <a:t>Evolución CAPEX Transmisión MMUSD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s-CL" sz="1400" b="1" i="0" u="none" strike="noStrike" kern="1200" spc="0" baseline="0" dirty="0">
              <a:solidFill>
                <a:prstClr val="black">
                  <a:lumMod val="65000"/>
                  <a:lumOff val="35000"/>
                </a:prstClr>
              </a:solidFill>
              <a:latin typeface="Neutrifi studio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Hoja1!$D$1</c:f>
              <c:strCache>
                <c:ptCount val="1"/>
                <c:pt idx="0">
                  <c:v>Total MMUSD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56B-420A-AFD0-0849AF00758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56B-420A-AFD0-0849AF007587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56B-420A-AFD0-0849AF007587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56B-420A-AFD0-0849AF007587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4D2F-4DEA-B7F0-8DC4F58ADD7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eutrifi studio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Hoja1!$A$9:$A$19</c:f>
              <c:strCache>
                <c:ptCount val="11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  <c:pt idx="10">
                  <c:v>P 2026</c:v>
                </c:pt>
              </c:strCache>
            </c:strRef>
          </c:cat>
          <c:val>
            <c:numRef>
              <c:f>Hoja1!$D$9:$D$19</c:f>
              <c:numCache>
                <c:formatCode>[$$-409]#,##0</c:formatCode>
                <c:ptCount val="11"/>
                <c:pt idx="0">
                  <c:v>102.8705097941876</c:v>
                </c:pt>
                <c:pt idx="1">
                  <c:v>106.95292434152731</c:v>
                </c:pt>
                <c:pt idx="2">
                  <c:v>94.215440256074359</c:v>
                </c:pt>
                <c:pt idx="3">
                  <c:v>86.041628091006046</c:v>
                </c:pt>
                <c:pt idx="4">
                  <c:v>70.962904052160539</c:v>
                </c:pt>
                <c:pt idx="5">
                  <c:v>99.75418470760269</c:v>
                </c:pt>
                <c:pt idx="6">
                  <c:v>55.311669447657437</c:v>
                </c:pt>
                <c:pt idx="7">
                  <c:v>108.05858075351686</c:v>
                </c:pt>
                <c:pt idx="8">
                  <c:v>141.48723404255318</c:v>
                </c:pt>
                <c:pt idx="9">
                  <c:v>132.13</c:v>
                </c:pt>
                <c:pt idx="10">
                  <c:v>111.61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317-4F34-B919-A8159288B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9709775"/>
        <c:axId val="1709711215"/>
      </c:barChart>
      <c:catAx>
        <c:axId val="1709709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utrifi studio"/>
                <a:ea typeface="+mn-ea"/>
                <a:cs typeface="+mn-cs"/>
              </a:defRPr>
            </a:pPr>
            <a:endParaRPr lang="es-CL"/>
          </a:p>
        </c:txPr>
        <c:crossAx val="1709711215"/>
        <c:crosses val="autoZero"/>
        <c:auto val="1"/>
        <c:lblAlgn val="ctr"/>
        <c:lblOffset val="100"/>
        <c:noMultiLvlLbl val="0"/>
      </c:catAx>
      <c:valAx>
        <c:axId val="1709711215"/>
        <c:scaling>
          <c:orientation val="minMax"/>
          <c:max val="190"/>
        </c:scaling>
        <c:delete val="1"/>
        <c:axPos val="l"/>
        <c:numFmt formatCode="#,##0" sourceLinked="0"/>
        <c:majorTickMark val="none"/>
        <c:minorTickMark val="none"/>
        <c:tickLblPos val="nextTo"/>
        <c:crossAx val="1709709775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F2CCC-6719-464B-8348-F17C5E8CDEEF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A6A71-6FF9-49ED-9E7C-0488F89BDD5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23495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A6A71-6FF9-49ED-9E7C-0488F89BDD56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80363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A6A71-6FF9-49ED-9E7C-0488F89BDD56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9848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No </a:t>
            </a:r>
            <a:r>
              <a:rPr lang="en-US" dirty="0" err="1"/>
              <a:t>somos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transmisora</a:t>
            </a:r>
            <a:r>
              <a:rPr lang="en-US" dirty="0"/>
              <a:t> </a:t>
            </a:r>
            <a:r>
              <a:rPr lang="en-US" dirty="0" err="1"/>
              <a:t>común</a:t>
            </a:r>
            <a:r>
              <a:rPr lang="en-US" dirty="0"/>
              <a:t> que solo </a:t>
            </a:r>
            <a:r>
              <a:rPr lang="en-US" dirty="0" err="1"/>
              <a:t>transmite</a:t>
            </a:r>
            <a:r>
              <a:rPr lang="en-US" dirty="0"/>
              <a:t>,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asociados</a:t>
            </a:r>
            <a:r>
              <a:rPr lang="en-US" dirty="0"/>
              <a:t> a </a:t>
            </a:r>
            <a:r>
              <a:rPr lang="en-US" dirty="0" err="1"/>
              <a:t>distribución</a:t>
            </a:r>
            <a:r>
              <a:rPr lang="en-US" dirty="0"/>
              <a:t> . No solo </a:t>
            </a:r>
            <a:r>
              <a:rPr lang="en-US" dirty="0" err="1"/>
              <a:t>diseñamos</a:t>
            </a:r>
            <a:r>
              <a:rPr lang="en-US" dirty="0"/>
              <a:t> y </a:t>
            </a:r>
            <a:r>
              <a:rPr lang="en-US" dirty="0" err="1"/>
              <a:t>construimos</a:t>
            </a:r>
            <a:r>
              <a:rPr lang="en-US" dirty="0"/>
              <a:t> , </a:t>
            </a:r>
            <a:r>
              <a:rPr lang="en-US" dirty="0" err="1"/>
              <a:t>sino</a:t>
            </a:r>
            <a:r>
              <a:rPr lang="en-US" dirty="0"/>
              <a:t> que también </a:t>
            </a:r>
            <a:r>
              <a:rPr lang="en-US" dirty="0" err="1"/>
              <a:t>operamos</a:t>
            </a:r>
            <a:r>
              <a:rPr lang="en-US" dirty="0"/>
              <a:t> y </a:t>
            </a:r>
            <a:r>
              <a:rPr lang="en-US" dirty="0" err="1"/>
              <a:t>mantenemos</a:t>
            </a:r>
            <a:r>
              <a:rPr lang="en-US" dirty="0"/>
              <a:t> ,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ciclo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 del </a:t>
            </a:r>
            <a:r>
              <a:rPr lang="en-US" dirty="0" err="1"/>
              <a:t>activo</a:t>
            </a:r>
            <a:endParaRPr lang="en-US" dirty="0"/>
          </a:p>
          <a:p>
            <a:endParaRPr lang="en-US" dirty="0"/>
          </a:p>
          <a:p>
            <a:r>
              <a:rPr lang="en-US" dirty="0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76920-6AA7-27A1-4670-940FD6AA7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4CD1131-A5AD-B6AD-58F9-6D3A79D84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95B7130-E78D-00C3-9613-CFBB4A800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B062CD-2F9F-618B-734D-746E57B89B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A6A71-6FF9-49ED-9E7C-0488F89BDD56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7499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0A45C-A835-E4C1-B10B-55D37E4A1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9867AA9-FACA-1BDF-682E-DDF4C5D66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927886A-14A4-044D-F522-BB8170C14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72C293-CE42-3A45-BDDD-AC2ECA6ED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A6A71-6FF9-49ED-9E7C-0488F89BDD56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6033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EEB3F-044F-0198-AE4C-67F974D03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8DE0BAF-E536-865C-7916-3B71F5F95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A5B7CB9-AC2B-F221-B51D-8D2E8CA7D5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FA6C0E-9A8F-4FC7-E30C-B76D9E25F8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A6A71-6FF9-49ED-9E7C-0488F89BDD56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2696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E978F-A681-F36A-B45E-D1D9F323A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52648FA-A9F0-A54C-EBE8-BCD6E58F7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734295F-8D87-AF76-9C40-549F7F655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D89588-CF48-567A-238E-5C3D28FCF6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A6A71-6FF9-49ED-9E7C-0488F89BDD56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5476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2268B-1C30-F786-D980-01CC01C6A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6739AA4-A71E-FA0E-E6E7-C06DB07AB4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F7F51AF-7E49-B585-6159-A43917336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365482B-B40E-B82B-E2FD-9B52527334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A6A71-6FF9-49ED-9E7C-0488F89BDD56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4514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9D603-8268-A1AE-2B18-CA584A921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9F40DCA-90C7-D9E4-665F-605F5CA41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958A5A9-F530-5A87-73BD-D6783C230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12B83E-AFB8-EE01-F2D8-1329736A1F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A6A71-6FF9-49ED-9E7C-0488F89BDD56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8966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3BCE8-B8BB-47A1-B609-CC1062C4A3F5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8282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A6A71-6FF9-49ED-9E7C-0488F89BDD56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763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3319E6-17E9-8F37-E9EB-F30666729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40E0E2-739B-77D5-8295-3A5E7C215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806332-ADCA-AE14-9703-8CEC8508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9234E4-0DDF-786C-BCED-F2AE237E0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C94C67-7D5B-84F2-5581-290E8A69E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9358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E5D93-6D5F-838B-EE62-1A539B3DE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329651-FF46-8156-3DF3-B26557EE0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15387E-C0B7-A2D8-3F22-E111590C8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2E55D0-26D3-E250-B7E5-1CF430E48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27BDB7-5D36-AF27-AE47-89229F960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23242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93131-6196-4A80-67D2-BD567E6B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2FBF95-F1C9-5579-ADC9-46E053589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B171A8-6C23-1CBA-84BC-DAEC2EB65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0E7193-34A1-2D8D-AA2E-E37B3C11E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A37F10-238D-922E-F76C-E2159DB8E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784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6E3BEE-9911-21EF-BBAE-50E3F393E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54A3F0-4DD9-2CB5-AA72-A2AFB30630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2272A3-471A-4B9D-0959-F45AEFFA5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A76102-EE9A-F0BD-17A3-92F7D94A7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A04886-F2FA-1B31-FA51-BADA3D10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EF5309-9107-2852-B217-BE7076C6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1582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2BA11-5C03-BC68-47E9-9D93790A3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88868-1683-CD97-29FD-6B1FF8270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BEFC50-7725-859D-F2D4-8840253C9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BA8795-8E17-1840-BC0B-869BD81AAF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70CE9BF-723C-0EE4-392F-DAE1CF8733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A1D1B1A-3153-1EBE-1311-90081C35E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A3CBE5C-AA46-909A-BDC3-0CB0F358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E584AC0-6DE6-5A2A-33FD-49D00796F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7217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E02BF-705C-468C-D63F-E77DBEDEB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8C6504-DDA3-E043-C458-CF7533EA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55E6CC9-3B75-9CBD-607E-47D14045D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D18E47-BB25-AB9C-61A4-E765FDC4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581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8A91E4C-8EF0-B649-1B36-549441884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DF9356A-F8FC-8BC9-5A4A-1C0F9A3FD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2CFF3F-28AD-AF73-4B9D-836CA3586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447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3EE176-D7B6-5A2D-5E93-C6449801A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588712-1DB8-C69C-C79D-537A45428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50F634B-1E41-763F-B1F4-AD224AD06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138068-EE0E-AE8F-4AAC-EC908FB77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6EEC7B-FFA0-2CDA-A0C5-2B70A5594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7C639F-A29D-0119-4123-A429DDCFA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9013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FB700-5E2F-4A0C-A129-602889EF6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1354B4B-B9DA-3247-F6A9-4275C757AC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B1C81B-74B4-ECEE-C320-49BB6B5EB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B57BE7-821A-542F-6C7D-8DE8818F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F2D057-0E19-9BD0-8441-45DC3C027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B0150C-C8F8-52E3-E46F-2C7248B6B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564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851DD-B3AE-36BB-CEF0-3C0A2A393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74D63E-4313-0798-CABA-0F696714F5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26D155-24BC-06BD-45D6-64C619029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80C589-10FA-5C9D-37B2-B82DAA689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AA721B-6E72-6A89-7290-135A5A032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645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0DBA340-5715-299D-637A-745FE788D5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F25D9D-13AF-0157-5CE3-581D4F234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AAC5CC-0065-4D8B-A91C-CD4C26C13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AC4F6F-BF6B-B5E8-3686-26B10F945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657690-A4CE-AE7C-FC21-C20C2F124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7785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B41BC-4100-415B-5AB7-C706C7952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6784" y="6356350"/>
            <a:ext cx="715516" cy="365125"/>
          </a:xfrm>
        </p:spPr>
        <p:txBody>
          <a:bodyPr/>
          <a:lstStyle/>
          <a:p>
            <a:fld id="{42635A9A-BD6F-4BCD-B762-2BC67279770E}" type="slidenum">
              <a:rPr lang="es-CL" smtClean="0"/>
              <a:t>‹Nº›</a:t>
            </a:fld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BC38B17-EDEA-86BD-CA9F-FC48B2FAB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782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F3ED092-6AF7-F8AD-C657-B94849E50A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15172" y="266329"/>
            <a:ext cx="1437128" cy="40980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AFD8154-3B13-5CE0-49D6-77DEE970D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6" y="178697"/>
            <a:ext cx="9905798" cy="629171"/>
          </a:xfrm>
        </p:spPr>
        <p:txBody>
          <a:bodyPr>
            <a:normAutofit/>
          </a:bodyPr>
          <a:lstStyle>
            <a:lvl1pPr marL="0" algn="l" defTabSz="912813" rtl="0" eaLnBrk="1" latinLnBrk="0" hangingPunct="1">
              <a:defRPr lang="es-CL" sz="28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FFB7640B-E275-F3A8-3B6F-6E4487C7E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5926" y="1244615"/>
            <a:ext cx="11020148" cy="5005265"/>
          </a:xfrm>
        </p:spPr>
        <p:txBody>
          <a:bodyPr>
            <a:normAutofit/>
          </a:bodyPr>
          <a:lstStyle>
            <a:lvl1pPr>
              <a:defRPr sz="24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69984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D4725A7-17A7-CDA1-6718-96345F14A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8BA43C-0D47-C240-F4C5-3E296355B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5B71E8-86E2-E301-8979-C0178DE9D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5C37A9-00D4-4879-9476-A6BE732087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A3737D-769F-E854-2BE5-681E8705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BB356-6283-674F-E5CA-35D6C7564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8F7830-6A8E-42F8-A43F-C951707F6FE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884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22.emf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22.emf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A2E84-2C3E-4EE2-ECA5-EDAE17FBD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BD3C4CB-8749-905D-F987-2355859A48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/>
          <a:stretch>
            <a:fillRect/>
          </a:stretch>
        </p:blipFill>
        <p:spPr>
          <a:xfrm>
            <a:off x="20" y="-30135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F86F475-B785-3FCC-76B6-A7D65E5B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167" y="2042178"/>
            <a:ext cx="9144000" cy="308450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60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</a:rPr>
              <a:t>Desafíos</a:t>
            </a:r>
            <a:r>
              <a:rPr lang="en-US" sz="6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lang="en-US" sz="6000" b="1" dirty="0">
                <a:solidFill>
                  <a:schemeClr val="tx2">
                    <a:lumMod val="75000"/>
                  </a:schemeClr>
                </a:solidFill>
              </a:rPr>
              <a:t> la Transmisión</a:t>
            </a:r>
            <a:br>
              <a:rPr lang="en-US" sz="60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60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000" b="1" dirty="0">
                <a:solidFill>
                  <a:schemeClr val="tx2">
                    <a:lumMod val="75000"/>
                  </a:schemeClr>
                </a:solidFill>
              </a:rPr>
              <a:t>“Sin red, no hay </a:t>
            </a:r>
            <a:r>
              <a:rPr lang="en-US" sz="4000" b="1" dirty="0" err="1">
                <a:solidFill>
                  <a:schemeClr val="tx2">
                    <a:lumMod val="75000"/>
                  </a:schemeClr>
                </a:solidFill>
              </a:rPr>
              <a:t>transición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</a:rPr>
              <a:t>”</a:t>
            </a:r>
            <a:br>
              <a:rPr lang="en-US" sz="40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40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Neutrifi studio"/>
              </a:rPr>
              <a:t>Mayo 2026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DBA41455-6E6F-10FA-DB21-33100D2B4A05}"/>
              </a:ext>
            </a:extLst>
          </p:cNvPr>
          <p:cNvSpPr txBox="1">
            <a:spLocks/>
          </p:cNvSpPr>
          <p:nvPr/>
        </p:nvSpPr>
        <p:spPr>
          <a:xfrm>
            <a:off x="823869" y="1746344"/>
            <a:ext cx="89954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E2FA8E8-7BCE-61E5-5C87-D1B854A807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600" r="35446"/>
          <a:stretch/>
        </p:blipFill>
        <p:spPr>
          <a:xfrm>
            <a:off x="10288523" y="5724946"/>
            <a:ext cx="1434272" cy="74547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BBE7078-4135-2122-4D42-7E5D31D469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186" y="549816"/>
            <a:ext cx="4337628" cy="123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47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1FF2E-19A1-A23F-6AAE-7F9BA489D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864713-87E2-E218-7B66-F68EF172B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357"/>
            <a:ext cx="12192000" cy="686003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E945B84-1714-3BDB-BF89-7BB849F152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046" y="6118166"/>
            <a:ext cx="1160017" cy="47560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992F764-0EBD-BA89-D429-D06F7B2392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28" y="338781"/>
            <a:ext cx="1428456" cy="40568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C99D1C9-B5B8-B622-D1D0-1B29FAED5888}"/>
              </a:ext>
            </a:extLst>
          </p:cNvPr>
          <p:cNvSpPr txBox="1"/>
          <p:nvPr/>
        </p:nvSpPr>
        <p:spPr>
          <a:xfrm>
            <a:off x="411802" y="2247799"/>
            <a:ext cx="29671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endParaRPr lang="es-CL" sz="3000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es-CL" sz="3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AGENDA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9C9CB2D-9A9B-D495-B76E-9A1FB9DA1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8547" y="1686153"/>
            <a:ext cx="3806695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L" sz="2500" b="1" dirty="0">
                <a:latin typeface="Neutrif Studio" panose="00000500000000000000"/>
              </a:rPr>
              <a:t>Agenda:</a:t>
            </a:r>
          </a:p>
          <a:p>
            <a:endParaRPr lang="es-CL" b="1" dirty="0">
              <a:latin typeface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500" dirty="0">
                <a:latin typeface="Neutrif Studio" panose="00000500000000000000"/>
              </a:rPr>
              <a:t>Contexto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sz="2500" dirty="0">
              <a:latin typeface="Neutrif Studio" panose="0000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500" dirty="0">
                <a:latin typeface="Neutrif Studio" panose="00000500000000000000"/>
              </a:rPr>
              <a:t>Desafíos en la Transmisión</a:t>
            </a:r>
          </a:p>
          <a:p>
            <a:endParaRPr lang="es-CL" sz="2500" dirty="0">
              <a:latin typeface="Neutrif Studio" panose="0000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500" dirty="0">
                <a:latin typeface="Neutrif Studio" panose="00000500000000000000"/>
              </a:rPr>
              <a:t>¿Cómo hemos avanzado?</a:t>
            </a:r>
          </a:p>
          <a:p>
            <a:endParaRPr lang="es-CL" sz="2500" dirty="0">
              <a:latin typeface="Neutrif Studio" panose="0000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500" dirty="0">
                <a:latin typeface="Neutrif Studio" panose="00000500000000000000"/>
              </a:rPr>
              <a:t>Reflexiones finales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9AD60F-1B9B-25E0-C702-45A3AF08CF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5242" y="970157"/>
            <a:ext cx="4096821" cy="562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03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05530" y="338779"/>
            <a:ext cx="1428458" cy="405683"/>
            <a:chOff x="0" y="0"/>
            <a:chExt cx="2856916" cy="8113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56865" cy="811403"/>
            </a:xfrm>
            <a:custGeom>
              <a:avLst/>
              <a:gdLst/>
              <a:ahLst/>
              <a:cxnLst/>
              <a:rect l="l" t="t" r="r" b="b"/>
              <a:pathLst>
                <a:path w="2856865" h="811403">
                  <a:moveTo>
                    <a:pt x="0" y="0"/>
                  </a:moveTo>
                  <a:lnTo>
                    <a:pt x="2856865" y="0"/>
                  </a:lnTo>
                  <a:lnTo>
                    <a:pt x="2856865" y="811403"/>
                  </a:lnTo>
                  <a:lnTo>
                    <a:pt x="0" y="811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7" r="-1" b="-82"/>
              </a:stretch>
            </a:blipFill>
          </p:spPr>
          <p:txBody>
            <a:bodyPr/>
            <a:lstStyle/>
            <a:p>
              <a:endParaRPr lang="es-CL" sz="12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471447" y="5748492"/>
            <a:ext cx="1738598" cy="566017"/>
            <a:chOff x="0" y="0"/>
            <a:chExt cx="846935" cy="27572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46935" cy="275727"/>
            </a:xfrm>
            <a:custGeom>
              <a:avLst/>
              <a:gdLst/>
              <a:ahLst/>
              <a:cxnLst/>
              <a:rect l="l" t="t" r="r" b="b"/>
              <a:pathLst>
                <a:path w="846935" h="275727">
                  <a:moveTo>
                    <a:pt x="133589" y="0"/>
                  </a:moveTo>
                  <a:lnTo>
                    <a:pt x="713346" y="0"/>
                  </a:lnTo>
                  <a:cubicBezTo>
                    <a:pt x="748776" y="0"/>
                    <a:pt x="782755" y="14075"/>
                    <a:pt x="807808" y="39127"/>
                  </a:cubicBezTo>
                  <a:cubicBezTo>
                    <a:pt x="832861" y="64180"/>
                    <a:pt x="846935" y="98159"/>
                    <a:pt x="846935" y="133589"/>
                  </a:cubicBezTo>
                  <a:lnTo>
                    <a:pt x="846935" y="142138"/>
                  </a:lnTo>
                  <a:cubicBezTo>
                    <a:pt x="846935" y="215918"/>
                    <a:pt x="787125" y="275727"/>
                    <a:pt x="713346" y="275727"/>
                  </a:cubicBezTo>
                  <a:lnTo>
                    <a:pt x="133589" y="275727"/>
                  </a:lnTo>
                  <a:cubicBezTo>
                    <a:pt x="59810" y="275727"/>
                    <a:pt x="0" y="215918"/>
                    <a:pt x="0" y="142138"/>
                  </a:cubicBezTo>
                  <a:lnTo>
                    <a:pt x="0" y="133589"/>
                  </a:lnTo>
                  <a:cubicBezTo>
                    <a:pt x="0" y="98159"/>
                    <a:pt x="14075" y="64180"/>
                    <a:pt x="39127" y="39127"/>
                  </a:cubicBezTo>
                  <a:cubicBezTo>
                    <a:pt x="64180" y="14075"/>
                    <a:pt x="98159" y="0"/>
                    <a:pt x="133589" y="0"/>
                  </a:cubicBezTo>
                  <a:close/>
                </a:path>
              </a:pathLst>
            </a:custGeom>
            <a:solidFill>
              <a:srgbClr val="D0AF5C"/>
            </a:solidFill>
          </p:spPr>
          <p:txBody>
            <a:bodyPr/>
            <a:lstStyle/>
            <a:p>
              <a:endParaRPr lang="es-CL" sz="120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846935" cy="2947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20"/>
                </a:lnSpc>
              </a:pPr>
              <a:endParaRPr sz="1200"/>
            </a:p>
          </p:txBody>
        </p:sp>
      </p:grpSp>
      <p:sp>
        <p:nvSpPr>
          <p:cNvPr id="36" name="Freeform 36"/>
          <p:cNvSpPr/>
          <p:nvPr/>
        </p:nvSpPr>
        <p:spPr>
          <a:xfrm>
            <a:off x="982950" y="2618708"/>
            <a:ext cx="5413245" cy="2132721"/>
          </a:xfrm>
          <a:custGeom>
            <a:avLst/>
            <a:gdLst/>
            <a:ahLst/>
            <a:cxnLst/>
            <a:rect l="l" t="t" r="r" b="b"/>
            <a:pathLst>
              <a:path w="8119868" h="3199082">
                <a:moveTo>
                  <a:pt x="0" y="0"/>
                </a:moveTo>
                <a:lnTo>
                  <a:pt x="8119868" y="0"/>
                </a:lnTo>
                <a:lnTo>
                  <a:pt x="8119868" y="3199082"/>
                </a:lnTo>
                <a:lnTo>
                  <a:pt x="0" y="31990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6474" b="-42632"/>
            </a:stretch>
          </a:blipFill>
        </p:spPr>
        <p:txBody>
          <a:bodyPr/>
          <a:lstStyle/>
          <a:p>
            <a:endParaRPr lang="es-CL" sz="1200"/>
          </a:p>
        </p:txBody>
      </p:sp>
      <p:sp>
        <p:nvSpPr>
          <p:cNvPr id="37" name="TextBox 37"/>
          <p:cNvSpPr txBox="1"/>
          <p:nvPr/>
        </p:nvSpPr>
        <p:spPr>
          <a:xfrm>
            <a:off x="577768" y="1132460"/>
            <a:ext cx="4695799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spc="-12" dirty="0" err="1">
                <a:solidFill>
                  <a:srgbClr val="1F3A5F"/>
                </a:solidFill>
                <a:latin typeface="Arial Bold"/>
                <a:ea typeface="Arial Bold"/>
                <a:cs typeface="Arial Bold"/>
                <a:sym typeface="Arial Bold"/>
              </a:rPr>
              <a:t>Nuestras</a:t>
            </a:r>
            <a:r>
              <a:rPr lang="en-US" sz="2000" b="1" spc="-12" dirty="0">
                <a:solidFill>
                  <a:srgbClr val="1F3A5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000" b="1" spc="-12" dirty="0" err="1">
                <a:solidFill>
                  <a:srgbClr val="1F3A5F"/>
                </a:solidFill>
                <a:latin typeface="Arial Bold"/>
                <a:ea typeface="Arial Bold"/>
                <a:cs typeface="Arial Bold"/>
                <a:sym typeface="Arial Bold"/>
              </a:rPr>
              <a:t>Instalaciones</a:t>
            </a:r>
            <a:endParaRPr lang="en-US" sz="2000" b="1" spc="-12" dirty="0">
              <a:solidFill>
                <a:srgbClr val="1F3A5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577768" y="548354"/>
            <a:ext cx="5774005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sz="3334" b="1">
                <a:solidFill>
                  <a:srgbClr val="343434"/>
                </a:solidFill>
                <a:latin typeface="Arial Bold"/>
                <a:ea typeface="Arial Bold"/>
                <a:cs typeface="Arial Bold"/>
                <a:sym typeface="Arial Bold"/>
              </a:rPr>
              <a:t>Contexto: ¿Quiénes somos?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449368" y="5841922"/>
            <a:ext cx="1824199" cy="372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1"/>
              </a:lnSpc>
              <a:spcBef>
                <a:spcPct val="0"/>
              </a:spcBef>
            </a:pPr>
            <a:r>
              <a:rPr lang="en-US" sz="1243" b="1" spc="-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Total </a:t>
            </a:r>
          </a:p>
          <a:p>
            <a:pPr algn="ctr">
              <a:lnSpc>
                <a:spcPts val="1491"/>
              </a:lnSpc>
              <a:spcBef>
                <a:spcPct val="0"/>
              </a:spcBef>
            </a:pPr>
            <a:r>
              <a:rPr lang="en-US" sz="1243" b="1" spc="-7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4.451.136 </a:t>
            </a:r>
            <a:r>
              <a:rPr lang="en-US" sz="1243" b="1" spc="-7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Clientes</a:t>
            </a:r>
            <a:endParaRPr lang="en-US" sz="1243" b="1" spc="-7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90375E67-93B8-51C3-15DE-7247B78811AF}"/>
              </a:ext>
            </a:extLst>
          </p:cNvPr>
          <p:cNvGrpSpPr/>
          <p:nvPr/>
        </p:nvGrpSpPr>
        <p:grpSpPr>
          <a:xfrm>
            <a:off x="6981957" y="1061316"/>
            <a:ext cx="3670511" cy="5560804"/>
            <a:chOff x="342612" y="1341429"/>
            <a:chExt cx="2883197" cy="4356683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718A86FF-5072-D7C0-8852-228BFA7ED3E3}"/>
                </a:ext>
              </a:extLst>
            </p:cNvPr>
            <p:cNvGrpSpPr/>
            <p:nvPr/>
          </p:nvGrpSpPr>
          <p:grpSpPr>
            <a:xfrm>
              <a:off x="1178915" y="1341429"/>
              <a:ext cx="2046894" cy="4356683"/>
              <a:chOff x="468204" y="1425556"/>
              <a:chExt cx="2046894" cy="4356683"/>
            </a:xfrm>
          </p:grpSpPr>
          <p:sp>
            <p:nvSpPr>
              <p:cNvPr id="52" name="Graphic 5">
                <a:extLst>
                  <a:ext uri="{FF2B5EF4-FFF2-40B4-BE49-F238E27FC236}">
                    <a16:creationId xmlns:a16="http://schemas.microsoft.com/office/drawing/2014/main" id="{25FE2BF9-2DA4-DDD7-3C2A-ECAF7B5B4A9A}"/>
                  </a:ext>
                </a:extLst>
              </p:cNvPr>
              <p:cNvSpPr/>
              <p:nvPr/>
            </p:nvSpPr>
            <p:spPr>
              <a:xfrm>
                <a:off x="555729" y="5405164"/>
                <a:ext cx="813872" cy="377075"/>
              </a:xfrm>
              <a:custGeom>
                <a:avLst/>
                <a:gdLst>
                  <a:gd name="connsiteX0" fmla="*/ 64776 w 875213"/>
                  <a:gd name="connsiteY0" fmla="*/ 12 h 1144007"/>
                  <a:gd name="connsiteX1" fmla="*/ 63212 w 875213"/>
                  <a:gd name="connsiteY1" fmla="*/ 931 h 1144007"/>
                  <a:gd name="connsiteX2" fmla="*/ 67627 w 875213"/>
                  <a:gd name="connsiteY2" fmla="*/ 5714 h 1144007"/>
                  <a:gd name="connsiteX3" fmla="*/ 73054 w 875213"/>
                  <a:gd name="connsiteY3" fmla="*/ 8198 h 1144007"/>
                  <a:gd name="connsiteX4" fmla="*/ 70295 w 875213"/>
                  <a:gd name="connsiteY4" fmla="*/ 8658 h 1144007"/>
                  <a:gd name="connsiteX5" fmla="*/ 64132 w 875213"/>
                  <a:gd name="connsiteY5" fmla="*/ 6543 h 1144007"/>
                  <a:gd name="connsiteX6" fmla="*/ 62201 w 875213"/>
                  <a:gd name="connsiteY6" fmla="*/ 9302 h 1144007"/>
                  <a:gd name="connsiteX7" fmla="*/ 64132 w 875213"/>
                  <a:gd name="connsiteY7" fmla="*/ 17488 h 1144007"/>
                  <a:gd name="connsiteX8" fmla="*/ 69651 w 875213"/>
                  <a:gd name="connsiteY8" fmla="*/ 16108 h 1144007"/>
                  <a:gd name="connsiteX9" fmla="*/ 76917 w 875213"/>
                  <a:gd name="connsiteY9" fmla="*/ 7094 h 1144007"/>
                  <a:gd name="connsiteX10" fmla="*/ 80780 w 875213"/>
                  <a:gd name="connsiteY10" fmla="*/ 2863 h 1144007"/>
                  <a:gd name="connsiteX11" fmla="*/ 79033 w 875213"/>
                  <a:gd name="connsiteY11" fmla="*/ 1851 h 1144007"/>
                  <a:gd name="connsiteX12" fmla="*/ 70387 w 875213"/>
                  <a:gd name="connsiteY12" fmla="*/ 2863 h 1144007"/>
                  <a:gd name="connsiteX13" fmla="*/ 67903 w 875213"/>
                  <a:gd name="connsiteY13" fmla="*/ 2312 h 1144007"/>
                  <a:gd name="connsiteX14" fmla="*/ 65788 w 875213"/>
                  <a:gd name="connsiteY14" fmla="*/ 2956 h 1144007"/>
                  <a:gd name="connsiteX15" fmla="*/ 65236 w 875213"/>
                  <a:gd name="connsiteY15" fmla="*/ 1024 h 1144007"/>
                  <a:gd name="connsiteX16" fmla="*/ 64776 w 875213"/>
                  <a:gd name="connsiteY16" fmla="*/ 12 h 1144007"/>
                  <a:gd name="connsiteX17" fmla="*/ 60453 w 875213"/>
                  <a:gd name="connsiteY17" fmla="*/ 1392 h 1144007"/>
                  <a:gd name="connsiteX18" fmla="*/ 59073 w 875213"/>
                  <a:gd name="connsiteY18" fmla="*/ 2955 h 1144007"/>
                  <a:gd name="connsiteX19" fmla="*/ 52819 w 875213"/>
                  <a:gd name="connsiteY19" fmla="*/ 11602 h 1144007"/>
                  <a:gd name="connsiteX20" fmla="*/ 50243 w 875213"/>
                  <a:gd name="connsiteY20" fmla="*/ 16661 h 1144007"/>
                  <a:gd name="connsiteX21" fmla="*/ 46196 w 875213"/>
                  <a:gd name="connsiteY21" fmla="*/ 15557 h 1144007"/>
                  <a:gd name="connsiteX22" fmla="*/ 48496 w 875213"/>
                  <a:gd name="connsiteY22" fmla="*/ 27054 h 1144007"/>
                  <a:gd name="connsiteX23" fmla="*/ 57602 w 875213"/>
                  <a:gd name="connsiteY23" fmla="*/ 30733 h 1144007"/>
                  <a:gd name="connsiteX24" fmla="*/ 60637 w 875213"/>
                  <a:gd name="connsiteY24" fmla="*/ 11326 h 1144007"/>
                  <a:gd name="connsiteX25" fmla="*/ 60453 w 875213"/>
                  <a:gd name="connsiteY25" fmla="*/ 1392 h 1144007"/>
                  <a:gd name="connsiteX26" fmla="*/ 89242 w 875213"/>
                  <a:gd name="connsiteY26" fmla="*/ 3323 h 1144007"/>
                  <a:gd name="connsiteX27" fmla="*/ 86483 w 875213"/>
                  <a:gd name="connsiteY27" fmla="*/ 5991 h 1144007"/>
                  <a:gd name="connsiteX28" fmla="*/ 86115 w 875213"/>
                  <a:gd name="connsiteY28" fmla="*/ 8658 h 1144007"/>
                  <a:gd name="connsiteX29" fmla="*/ 86211 w 875213"/>
                  <a:gd name="connsiteY29" fmla="*/ 10590 h 1144007"/>
                  <a:gd name="connsiteX30" fmla="*/ 87866 w 875213"/>
                  <a:gd name="connsiteY30" fmla="*/ 14085 h 1144007"/>
                  <a:gd name="connsiteX31" fmla="*/ 85291 w 875213"/>
                  <a:gd name="connsiteY31" fmla="*/ 16384 h 1144007"/>
                  <a:gd name="connsiteX32" fmla="*/ 86947 w 875213"/>
                  <a:gd name="connsiteY32" fmla="*/ 18776 h 1144007"/>
                  <a:gd name="connsiteX33" fmla="*/ 88602 w 875213"/>
                  <a:gd name="connsiteY33" fmla="*/ 23191 h 1144007"/>
                  <a:gd name="connsiteX34" fmla="*/ 90902 w 875213"/>
                  <a:gd name="connsiteY34" fmla="*/ 26778 h 1144007"/>
                  <a:gd name="connsiteX35" fmla="*/ 86211 w 875213"/>
                  <a:gd name="connsiteY35" fmla="*/ 25490 h 1144007"/>
                  <a:gd name="connsiteX36" fmla="*/ 84647 w 875213"/>
                  <a:gd name="connsiteY36" fmla="*/ 20616 h 1144007"/>
                  <a:gd name="connsiteX37" fmla="*/ 81428 w 875213"/>
                  <a:gd name="connsiteY37" fmla="*/ 17213 h 1144007"/>
                  <a:gd name="connsiteX38" fmla="*/ 81428 w 875213"/>
                  <a:gd name="connsiteY38" fmla="*/ 13349 h 1144007"/>
                  <a:gd name="connsiteX39" fmla="*/ 83819 w 875213"/>
                  <a:gd name="connsiteY39" fmla="*/ 14729 h 1144007"/>
                  <a:gd name="connsiteX40" fmla="*/ 83543 w 875213"/>
                  <a:gd name="connsiteY40" fmla="*/ 11142 h 1144007"/>
                  <a:gd name="connsiteX41" fmla="*/ 84003 w 875213"/>
                  <a:gd name="connsiteY41" fmla="*/ 8199 h 1144007"/>
                  <a:gd name="connsiteX42" fmla="*/ 81244 w 875213"/>
                  <a:gd name="connsiteY42" fmla="*/ 5071 h 1144007"/>
                  <a:gd name="connsiteX43" fmla="*/ 79496 w 875213"/>
                  <a:gd name="connsiteY43" fmla="*/ 7554 h 1144007"/>
                  <a:gd name="connsiteX44" fmla="*/ 81336 w 875213"/>
                  <a:gd name="connsiteY44" fmla="*/ 10038 h 1144007"/>
                  <a:gd name="connsiteX45" fmla="*/ 78024 w 875213"/>
                  <a:gd name="connsiteY45" fmla="*/ 9670 h 1144007"/>
                  <a:gd name="connsiteX46" fmla="*/ 76001 w 875213"/>
                  <a:gd name="connsiteY46" fmla="*/ 13809 h 1144007"/>
                  <a:gd name="connsiteX47" fmla="*/ 71770 w 875213"/>
                  <a:gd name="connsiteY47" fmla="*/ 17121 h 1144007"/>
                  <a:gd name="connsiteX48" fmla="*/ 71034 w 875213"/>
                  <a:gd name="connsiteY48" fmla="*/ 19144 h 1144007"/>
                  <a:gd name="connsiteX49" fmla="*/ 69287 w 875213"/>
                  <a:gd name="connsiteY49" fmla="*/ 21352 h 1144007"/>
                  <a:gd name="connsiteX50" fmla="*/ 70483 w 875213"/>
                  <a:gd name="connsiteY50" fmla="*/ 24847 h 1144007"/>
                  <a:gd name="connsiteX51" fmla="*/ 71678 w 875213"/>
                  <a:gd name="connsiteY51" fmla="*/ 26963 h 1144007"/>
                  <a:gd name="connsiteX52" fmla="*/ 67079 w 875213"/>
                  <a:gd name="connsiteY52" fmla="*/ 24387 h 1144007"/>
                  <a:gd name="connsiteX53" fmla="*/ 66159 w 875213"/>
                  <a:gd name="connsiteY53" fmla="*/ 20156 h 1144007"/>
                  <a:gd name="connsiteX54" fmla="*/ 62848 w 875213"/>
                  <a:gd name="connsiteY54" fmla="*/ 23467 h 1144007"/>
                  <a:gd name="connsiteX55" fmla="*/ 61468 w 875213"/>
                  <a:gd name="connsiteY55" fmla="*/ 27974 h 1144007"/>
                  <a:gd name="connsiteX56" fmla="*/ 64779 w 875213"/>
                  <a:gd name="connsiteY56" fmla="*/ 36528 h 1144007"/>
                  <a:gd name="connsiteX57" fmla="*/ 67079 w 875213"/>
                  <a:gd name="connsiteY57" fmla="*/ 34873 h 1144007"/>
                  <a:gd name="connsiteX58" fmla="*/ 75817 w 875213"/>
                  <a:gd name="connsiteY58" fmla="*/ 30090 h 1144007"/>
                  <a:gd name="connsiteX59" fmla="*/ 81152 w 875213"/>
                  <a:gd name="connsiteY59" fmla="*/ 25031 h 1144007"/>
                  <a:gd name="connsiteX60" fmla="*/ 81152 w 875213"/>
                  <a:gd name="connsiteY60" fmla="*/ 28618 h 1144007"/>
                  <a:gd name="connsiteX61" fmla="*/ 83175 w 875213"/>
                  <a:gd name="connsiteY61" fmla="*/ 28342 h 1144007"/>
                  <a:gd name="connsiteX62" fmla="*/ 79496 w 875213"/>
                  <a:gd name="connsiteY62" fmla="*/ 30457 h 1144007"/>
                  <a:gd name="connsiteX63" fmla="*/ 75909 w 875213"/>
                  <a:gd name="connsiteY63" fmla="*/ 33401 h 1144007"/>
                  <a:gd name="connsiteX64" fmla="*/ 70114 w 875213"/>
                  <a:gd name="connsiteY64" fmla="*/ 36252 h 1144007"/>
                  <a:gd name="connsiteX65" fmla="*/ 66067 w 875213"/>
                  <a:gd name="connsiteY65" fmla="*/ 39011 h 1144007"/>
                  <a:gd name="connsiteX66" fmla="*/ 67263 w 875213"/>
                  <a:gd name="connsiteY66" fmla="*/ 41679 h 1144007"/>
                  <a:gd name="connsiteX67" fmla="*/ 68735 w 875213"/>
                  <a:gd name="connsiteY67" fmla="*/ 41311 h 1144007"/>
                  <a:gd name="connsiteX68" fmla="*/ 71862 w 875213"/>
                  <a:gd name="connsiteY68" fmla="*/ 39840 h 1144007"/>
                  <a:gd name="connsiteX69" fmla="*/ 76001 w 875213"/>
                  <a:gd name="connsiteY69" fmla="*/ 38184 h 1144007"/>
                  <a:gd name="connsiteX70" fmla="*/ 80692 w 875213"/>
                  <a:gd name="connsiteY70" fmla="*/ 36804 h 1144007"/>
                  <a:gd name="connsiteX71" fmla="*/ 76461 w 875213"/>
                  <a:gd name="connsiteY71" fmla="*/ 41035 h 1144007"/>
                  <a:gd name="connsiteX72" fmla="*/ 72506 w 875213"/>
                  <a:gd name="connsiteY72" fmla="*/ 43611 h 1144007"/>
                  <a:gd name="connsiteX73" fmla="*/ 69011 w 875213"/>
                  <a:gd name="connsiteY73" fmla="*/ 46094 h 1144007"/>
                  <a:gd name="connsiteX74" fmla="*/ 72230 w 875213"/>
                  <a:gd name="connsiteY74" fmla="*/ 47934 h 1144007"/>
                  <a:gd name="connsiteX75" fmla="*/ 76461 w 875213"/>
                  <a:gd name="connsiteY75" fmla="*/ 44898 h 1144007"/>
                  <a:gd name="connsiteX76" fmla="*/ 71586 w 875213"/>
                  <a:gd name="connsiteY76" fmla="*/ 49865 h 1144007"/>
                  <a:gd name="connsiteX77" fmla="*/ 73977 w 875213"/>
                  <a:gd name="connsiteY77" fmla="*/ 51429 h 1144007"/>
                  <a:gd name="connsiteX78" fmla="*/ 77749 w 875213"/>
                  <a:gd name="connsiteY78" fmla="*/ 48670 h 1144007"/>
                  <a:gd name="connsiteX79" fmla="*/ 81980 w 875213"/>
                  <a:gd name="connsiteY79" fmla="*/ 47198 h 1144007"/>
                  <a:gd name="connsiteX80" fmla="*/ 85475 w 875213"/>
                  <a:gd name="connsiteY80" fmla="*/ 43795 h 1144007"/>
                  <a:gd name="connsiteX81" fmla="*/ 86579 w 875213"/>
                  <a:gd name="connsiteY81" fmla="*/ 43979 h 1144007"/>
                  <a:gd name="connsiteX82" fmla="*/ 85567 w 875213"/>
                  <a:gd name="connsiteY82" fmla="*/ 47474 h 1144007"/>
                  <a:gd name="connsiteX83" fmla="*/ 87039 w 875213"/>
                  <a:gd name="connsiteY83" fmla="*/ 50693 h 1144007"/>
                  <a:gd name="connsiteX84" fmla="*/ 92005 w 875213"/>
                  <a:gd name="connsiteY84" fmla="*/ 55384 h 1144007"/>
                  <a:gd name="connsiteX85" fmla="*/ 93109 w 875213"/>
                  <a:gd name="connsiteY85" fmla="*/ 56488 h 1144007"/>
                  <a:gd name="connsiteX86" fmla="*/ 84463 w 875213"/>
                  <a:gd name="connsiteY86" fmla="*/ 50969 h 1144007"/>
                  <a:gd name="connsiteX87" fmla="*/ 79220 w 875213"/>
                  <a:gd name="connsiteY87" fmla="*/ 50234 h 1144007"/>
                  <a:gd name="connsiteX88" fmla="*/ 76737 w 875213"/>
                  <a:gd name="connsiteY88" fmla="*/ 54557 h 1144007"/>
                  <a:gd name="connsiteX89" fmla="*/ 80600 w 875213"/>
                  <a:gd name="connsiteY89" fmla="*/ 58512 h 1144007"/>
                  <a:gd name="connsiteX90" fmla="*/ 84923 w 875213"/>
                  <a:gd name="connsiteY90" fmla="*/ 61823 h 1144007"/>
                  <a:gd name="connsiteX91" fmla="*/ 92925 w 875213"/>
                  <a:gd name="connsiteY91" fmla="*/ 66514 h 1144007"/>
                  <a:gd name="connsiteX92" fmla="*/ 89522 w 875213"/>
                  <a:gd name="connsiteY92" fmla="*/ 67433 h 1144007"/>
                  <a:gd name="connsiteX93" fmla="*/ 87591 w 875213"/>
                  <a:gd name="connsiteY93" fmla="*/ 71388 h 1144007"/>
                  <a:gd name="connsiteX94" fmla="*/ 86855 w 875213"/>
                  <a:gd name="connsiteY94" fmla="*/ 75987 h 1144007"/>
                  <a:gd name="connsiteX95" fmla="*/ 91270 w 875213"/>
                  <a:gd name="connsiteY95" fmla="*/ 79207 h 1144007"/>
                  <a:gd name="connsiteX96" fmla="*/ 91822 w 875213"/>
                  <a:gd name="connsiteY96" fmla="*/ 81690 h 1144007"/>
                  <a:gd name="connsiteX97" fmla="*/ 86395 w 875213"/>
                  <a:gd name="connsiteY97" fmla="*/ 78839 h 1144007"/>
                  <a:gd name="connsiteX98" fmla="*/ 85015 w 875213"/>
                  <a:gd name="connsiteY98" fmla="*/ 84542 h 1144007"/>
                  <a:gd name="connsiteX99" fmla="*/ 88694 w 875213"/>
                  <a:gd name="connsiteY99" fmla="*/ 88405 h 1144007"/>
                  <a:gd name="connsiteX100" fmla="*/ 85935 w 875213"/>
                  <a:gd name="connsiteY100" fmla="*/ 87853 h 1144007"/>
                  <a:gd name="connsiteX101" fmla="*/ 84739 w 875213"/>
                  <a:gd name="connsiteY101" fmla="*/ 92452 h 1144007"/>
                  <a:gd name="connsiteX102" fmla="*/ 85383 w 875213"/>
                  <a:gd name="connsiteY102" fmla="*/ 99074 h 1144007"/>
                  <a:gd name="connsiteX103" fmla="*/ 85199 w 875213"/>
                  <a:gd name="connsiteY103" fmla="*/ 102570 h 1144007"/>
                  <a:gd name="connsiteX104" fmla="*/ 86119 w 875213"/>
                  <a:gd name="connsiteY104" fmla="*/ 107905 h 1144007"/>
                  <a:gd name="connsiteX105" fmla="*/ 85292 w 875213"/>
                  <a:gd name="connsiteY105" fmla="*/ 110112 h 1144007"/>
                  <a:gd name="connsiteX106" fmla="*/ 83268 w 875213"/>
                  <a:gd name="connsiteY106" fmla="*/ 104410 h 1144007"/>
                  <a:gd name="connsiteX107" fmla="*/ 83544 w 875213"/>
                  <a:gd name="connsiteY107" fmla="*/ 99995 h 1144007"/>
                  <a:gd name="connsiteX108" fmla="*/ 78485 w 875213"/>
                  <a:gd name="connsiteY108" fmla="*/ 97787 h 1144007"/>
                  <a:gd name="connsiteX109" fmla="*/ 74070 w 875213"/>
                  <a:gd name="connsiteY109" fmla="*/ 94568 h 1144007"/>
                  <a:gd name="connsiteX110" fmla="*/ 73059 w 875213"/>
                  <a:gd name="connsiteY110" fmla="*/ 92636 h 1144007"/>
                  <a:gd name="connsiteX111" fmla="*/ 68368 w 875213"/>
                  <a:gd name="connsiteY111" fmla="*/ 92268 h 1144007"/>
                  <a:gd name="connsiteX112" fmla="*/ 71495 w 875213"/>
                  <a:gd name="connsiteY112" fmla="*/ 94844 h 1144007"/>
                  <a:gd name="connsiteX113" fmla="*/ 72875 w 875213"/>
                  <a:gd name="connsiteY113" fmla="*/ 99259 h 1144007"/>
                  <a:gd name="connsiteX114" fmla="*/ 67356 w 875213"/>
                  <a:gd name="connsiteY114" fmla="*/ 95028 h 1144007"/>
                  <a:gd name="connsiteX115" fmla="*/ 65608 w 875213"/>
                  <a:gd name="connsiteY115" fmla="*/ 94751 h 1144007"/>
                  <a:gd name="connsiteX116" fmla="*/ 62205 w 875213"/>
                  <a:gd name="connsiteY116" fmla="*/ 95212 h 1144007"/>
                  <a:gd name="connsiteX117" fmla="*/ 63493 w 875213"/>
                  <a:gd name="connsiteY117" fmla="*/ 98339 h 1144007"/>
                  <a:gd name="connsiteX118" fmla="*/ 65241 w 875213"/>
                  <a:gd name="connsiteY118" fmla="*/ 102662 h 1144007"/>
                  <a:gd name="connsiteX119" fmla="*/ 67908 w 875213"/>
                  <a:gd name="connsiteY119" fmla="*/ 105605 h 1144007"/>
                  <a:gd name="connsiteX120" fmla="*/ 64137 w 875213"/>
                  <a:gd name="connsiteY120" fmla="*/ 103030 h 1144007"/>
                  <a:gd name="connsiteX121" fmla="*/ 61193 w 875213"/>
                  <a:gd name="connsiteY121" fmla="*/ 99995 h 1144007"/>
                  <a:gd name="connsiteX122" fmla="*/ 57606 w 875213"/>
                  <a:gd name="connsiteY122" fmla="*/ 103030 h 1144007"/>
                  <a:gd name="connsiteX123" fmla="*/ 59998 w 875213"/>
                  <a:gd name="connsiteY123" fmla="*/ 105882 h 1144007"/>
                  <a:gd name="connsiteX124" fmla="*/ 62021 w 875213"/>
                  <a:gd name="connsiteY124" fmla="*/ 108824 h 1144007"/>
                  <a:gd name="connsiteX125" fmla="*/ 67540 w 875213"/>
                  <a:gd name="connsiteY125" fmla="*/ 108181 h 1144007"/>
                  <a:gd name="connsiteX126" fmla="*/ 66252 w 875213"/>
                  <a:gd name="connsiteY126" fmla="*/ 109377 h 1144007"/>
                  <a:gd name="connsiteX127" fmla="*/ 60550 w 875213"/>
                  <a:gd name="connsiteY127" fmla="*/ 110573 h 1144007"/>
                  <a:gd name="connsiteX128" fmla="*/ 57054 w 875213"/>
                  <a:gd name="connsiteY128" fmla="*/ 109285 h 1144007"/>
                  <a:gd name="connsiteX129" fmla="*/ 54939 w 875213"/>
                  <a:gd name="connsiteY129" fmla="*/ 107721 h 1144007"/>
                  <a:gd name="connsiteX130" fmla="*/ 58250 w 875213"/>
                  <a:gd name="connsiteY130" fmla="*/ 107354 h 1144007"/>
                  <a:gd name="connsiteX131" fmla="*/ 55123 w 875213"/>
                  <a:gd name="connsiteY131" fmla="*/ 103122 h 1144007"/>
                  <a:gd name="connsiteX132" fmla="*/ 53283 w 875213"/>
                  <a:gd name="connsiteY132" fmla="*/ 99535 h 1144007"/>
                  <a:gd name="connsiteX133" fmla="*/ 51444 w 875213"/>
                  <a:gd name="connsiteY133" fmla="*/ 101099 h 1144007"/>
                  <a:gd name="connsiteX134" fmla="*/ 49144 w 875213"/>
                  <a:gd name="connsiteY134" fmla="*/ 98615 h 1144007"/>
                  <a:gd name="connsiteX135" fmla="*/ 47488 w 875213"/>
                  <a:gd name="connsiteY135" fmla="*/ 94476 h 1144007"/>
                  <a:gd name="connsiteX136" fmla="*/ 42797 w 875213"/>
                  <a:gd name="connsiteY136" fmla="*/ 93557 h 1144007"/>
                  <a:gd name="connsiteX137" fmla="*/ 41970 w 875213"/>
                  <a:gd name="connsiteY137" fmla="*/ 95213 h 1144007"/>
                  <a:gd name="connsiteX138" fmla="*/ 45649 w 875213"/>
                  <a:gd name="connsiteY138" fmla="*/ 97972 h 1144007"/>
                  <a:gd name="connsiteX139" fmla="*/ 42614 w 875213"/>
                  <a:gd name="connsiteY139" fmla="*/ 97605 h 1144007"/>
                  <a:gd name="connsiteX140" fmla="*/ 41234 w 875213"/>
                  <a:gd name="connsiteY140" fmla="*/ 98708 h 1144007"/>
                  <a:gd name="connsiteX141" fmla="*/ 42430 w 875213"/>
                  <a:gd name="connsiteY141" fmla="*/ 102847 h 1144007"/>
                  <a:gd name="connsiteX142" fmla="*/ 46569 w 875213"/>
                  <a:gd name="connsiteY142" fmla="*/ 105607 h 1144007"/>
                  <a:gd name="connsiteX143" fmla="*/ 51352 w 875213"/>
                  <a:gd name="connsiteY143" fmla="*/ 106894 h 1144007"/>
                  <a:gd name="connsiteX144" fmla="*/ 44361 w 875213"/>
                  <a:gd name="connsiteY144" fmla="*/ 106894 h 1144007"/>
                  <a:gd name="connsiteX145" fmla="*/ 46293 w 875213"/>
                  <a:gd name="connsiteY145" fmla="*/ 110574 h 1144007"/>
                  <a:gd name="connsiteX146" fmla="*/ 49696 w 875213"/>
                  <a:gd name="connsiteY146" fmla="*/ 113701 h 1144007"/>
                  <a:gd name="connsiteX147" fmla="*/ 52823 w 875213"/>
                  <a:gd name="connsiteY147" fmla="*/ 117472 h 1144007"/>
                  <a:gd name="connsiteX148" fmla="*/ 56962 w 875213"/>
                  <a:gd name="connsiteY148" fmla="*/ 116920 h 1144007"/>
                  <a:gd name="connsiteX149" fmla="*/ 60182 w 875213"/>
                  <a:gd name="connsiteY149" fmla="*/ 117381 h 1144007"/>
                  <a:gd name="connsiteX150" fmla="*/ 65333 w 875213"/>
                  <a:gd name="connsiteY150" fmla="*/ 117657 h 1144007"/>
                  <a:gd name="connsiteX151" fmla="*/ 68552 w 875213"/>
                  <a:gd name="connsiteY151" fmla="*/ 116093 h 1144007"/>
                  <a:gd name="connsiteX152" fmla="*/ 72047 w 875213"/>
                  <a:gd name="connsiteY152" fmla="*/ 115265 h 1144007"/>
                  <a:gd name="connsiteX153" fmla="*/ 75634 w 875213"/>
                  <a:gd name="connsiteY153" fmla="*/ 114714 h 1144007"/>
                  <a:gd name="connsiteX154" fmla="*/ 73335 w 875213"/>
                  <a:gd name="connsiteY154" fmla="*/ 116554 h 1144007"/>
                  <a:gd name="connsiteX155" fmla="*/ 65333 w 875213"/>
                  <a:gd name="connsiteY155" fmla="*/ 119313 h 1144007"/>
                  <a:gd name="connsiteX156" fmla="*/ 55951 w 875213"/>
                  <a:gd name="connsiteY156" fmla="*/ 119497 h 1144007"/>
                  <a:gd name="connsiteX157" fmla="*/ 55767 w 875213"/>
                  <a:gd name="connsiteY157" fmla="*/ 122164 h 1144007"/>
                  <a:gd name="connsiteX158" fmla="*/ 58526 w 875213"/>
                  <a:gd name="connsiteY158" fmla="*/ 124280 h 1144007"/>
                  <a:gd name="connsiteX159" fmla="*/ 61194 w 875213"/>
                  <a:gd name="connsiteY159" fmla="*/ 126947 h 1144007"/>
                  <a:gd name="connsiteX160" fmla="*/ 63125 w 875213"/>
                  <a:gd name="connsiteY160" fmla="*/ 129063 h 1144007"/>
                  <a:gd name="connsiteX161" fmla="*/ 58894 w 875213"/>
                  <a:gd name="connsiteY161" fmla="*/ 128235 h 1144007"/>
                  <a:gd name="connsiteX162" fmla="*/ 56319 w 875213"/>
                  <a:gd name="connsiteY162" fmla="*/ 126119 h 1144007"/>
                  <a:gd name="connsiteX163" fmla="*/ 54571 w 875213"/>
                  <a:gd name="connsiteY163" fmla="*/ 124188 h 1144007"/>
                  <a:gd name="connsiteX164" fmla="*/ 52547 w 875213"/>
                  <a:gd name="connsiteY164" fmla="*/ 127683 h 1144007"/>
                  <a:gd name="connsiteX165" fmla="*/ 55123 w 875213"/>
                  <a:gd name="connsiteY165" fmla="*/ 129523 h 1144007"/>
                  <a:gd name="connsiteX166" fmla="*/ 52272 w 875213"/>
                  <a:gd name="connsiteY166" fmla="*/ 131270 h 1144007"/>
                  <a:gd name="connsiteX167" fmla="*/ 46477 w 875213"/>
                  <a:gd name="connsiteY167" fmla="*/ 131546 h 1144007"/>
                  <a:gd name="connsiteX168" fmla="*/ 51996 w 875213"/>
                  <a:gd name="connsiteY168" fmla="*/ 123268 h 1144007"/>
                  <a:gd name="connsiteX169" fmla="*/ 46937 w 875213"/>
                  <a:gd name="connsiteY169" fmla="*/ 114530 h 1144007"/>
                  <a:gd name="connsiteX170" fmla="*/ 42246 w 875213"/>
                  <a:gd name="connsiteY170" fmla="*/ 110116 h 1144007"/>
                  <a:gd name="connsiteX171" fmla="*/ 36635 w 875213"/>
                  <a:gd name="connsiteY171" fmla="*/ 105057 h 1144007"/>
                  <a:gd name="connsiteX172" fmla="*/ 31300 w 875213"/>
                  <a:gd name="connsiteY172" fmla="*/ 105608 h 1144007"/>
                  <a:gd name="connsiteX173" fmla="*/ 37923 w 875213"/>
                  <a:gd name="connsiteY173" fmla="*/ 99630 h 1144007"/>
                  <a:gd name="connsiteX174" fmla="*/ 30289 w 875213"/>
                  <a:gd name="connsiteY174" fmla="*/ 100364 h 1144007"/>
                  <a:gd name="connsiteX175" fmla="*/ 28725 w 875213"/>
                  <a:gd name="connsiteY175" fmla="*/ 108091 h 1144007"/>
                  <a:gd name="connsiteX176" fmla="*/ 28820 w 875213"/>
                  <a:gd name="connsiteY176" fmla="*/ 118393 h 1144007"/>
                  <a:gd name="connsiteX177" fmla="*/ 35535 w 875213"/>
                  <a:gd name="connsiteY177" fmla="*/ 124923 h 1144007"/>
                  <a:gd name="connsiteX178" fmla="*/ 41605 w 875213"/>
                  <a:gd name="connsiteY178" fmla="*/ 116737 h 1144007"/>
                  <a:gd name="connsiteX179" fmla="*/ 40502 w 875213"/>
                  <a:gd name="connsiteY179" fmla="*/ 121980 h 1144007"/>
                  <a:gd name="connsiteX180" fmla="*/ 40041 w 875213"/>
                  <a:gd name="connsiteY180" fmla="*/ 126395 h 1144007"/>
                  <a:gd name="connsiteX181" fmla="*/ 43997 w 875213"/>
                  <a:gd name="connsiteY181" fmla="*/ 122256 h 1144007"/>
                  <a:gd name="connsiteX182" fmla="*/ 41513 w 875213"/>
                  <a:gd name="connsiteY182" fmla="*/ 128787 h 1144007"/>
                  <a:gd name="connsiteX183" fmla="*/ 38018 w 875213"/>
                  <a:gd name="connsiteY183" fmla="*/ 128326 h 1144007"/>
                  <a:gd name="connsiteX184" fmla="*/ 34431 w 875213"/>
                  <a:gd name="connsiteY184" fmla="*/ 127498 h 1144007"/>
                  <a:gd name="connsiteX185" fmla="*/ 36914 w 875213"/>
                  <a:gd name="connsiteY185" fmla="*/ 132006 h 1144007"/>
                  <a:gd name="connsiteX186" fmla="*/ 41421 w 875213"/>
                  <a:gd name="connsiteY186" fmla="*/ 132006 h 1144007"/>
                  <a:gd name="connsiteX187" fmla="*/ 42433 w 875213"/>
                  <a:gd name="connsiteY187" fmla="*/ 133846 h 1144007"/>
                  <a:gd name="connsiteX188" fmla="*/ 40869 w 875213"/>
                  <a:gd name="connsiteY188" fmla="*/ 136145 h 1144007"/>
                  <a:gd name="connsiteX189" fmla="*/ 43169 w 875213"/>
                  <a:gd name="connsiteY189" fmla="*/ 136788 h 1144007"/>
                  <a:gd name="connsiteX190" fmla="*/ 46664 w 875213"/>
                  <a:gd name="connsiteY190" fmla="*/ 136788 h 1144007"/>
                  <a:gd name="connsiteX191" fmla="*/ 52091 w 875213"/>
                  <a:gd name="connsiteY191" fmla="*/ 140100 h 1144007"/>
                  <a:gd name="connsiteX192" fmla="*/ 56782 w 875213"/>
                  <a:gd name="connsiteY192" fmla="*/ 135133 h 1144007"/>
                  <a:gd name="connsiteX193" fmla="*/ 60645 w 875213"/>
                  <a:gd name="connsiteY193" fmla="*/ 133110 h 1144007"/>
                  <a:gd name="connsiteX194" fmla="*/ 56230 w 875213"/>
                  <a:gd name="connsiteY194" fmla="*/ 139364 h 1144007"/>
                  <a:gd name="connsiteX195" fmla="*/ 58069 w 875213"/>
                  <a:gd name="connsiteY195" fmla="*/ 141111 h 1144007"/>
                  <a:gd name="connsiteX196" fmla="*/ 51171 w 875213"/>
                  <a:gd name="connsiteY196" fmla="*/ 142951 h 1144007"/>
                  <a:gd name="connsiteX197" fmla="*/ 48503 w 875213"/>
                  <a:gd name="connsiteY197" fmla="*/ 147734 h 1144007"/>
                  <a:gd name="connsiteX198" fmla="*/ 52183 w 875213"/>
                  <a:gd name="connsiteY198" fmla="*/ 150217 h 1144007"/>
                  <a:gd name="connsiteX199" fmla="*/ 57793 w 875213"/>
                  <a:gd name="connsiteY199" fmla="*/ 146906 h 1144007"/>
                  <a:gd name="connsiteX200" fmla="*/ 60369 w 875213"/>
                  <a:gd name="connsiteY200" fmla="*/ 144791 h 1144007"/>
                  <a:gd name="connsiteX201" fmla="*/ 57334 w 875213"/>
                  <a:gd name="connsiteY201" fmla="*/ 150585 h 1144007"/>
                  <a:gd name="connsiteX202" fmla="*/ 54298 w 875213"/>
                  <a:gd name="connsiteY202" fmla="*/ 153069 h 1144007"/>
                  <a:gd name="connsiteX203" fmla="*/ 62484 w 875213"/>
                  <a:gd name="connsiteY203" fmla="*/ 153712 h 1144007"/>
                  <a:gd name="connsiteX204" fmla="*/ 55034 w 875213"/>
                  <a:gd name="connsiteY204" fmla="*/ 156012 h 1144007"/>
                  <a:gd name="connsiteX205" fmla="*/ 56966 w 875213"/>
                  <a:gd name="connsiteY205" fmla="*/ 158128 h 1144007"/>
                  <a:gd name="connsiteX206" fmla="*/ 55494 w 875213"/>
                  <a:gd name="connsiteY206" fmla="*/ 159231 h 1144007"/>
                  <a:gd name="connsiteX207" fmla="*/ 59265 w 875213"/>
                  <a:gd name="connsiteY207" fmla="*/ 164474 h 1144007"/>
                  <a:gd name="connsiteX208" fmla="*/ 62576 w 875213"/>
                  <a:gd name="connsiteY208" fmla="*/ 170544 h 1144007"/>
                  <a:gd name="connsiteX209" fmla="*/ 64048 w 875213"/>
                  <a:gd name="connsiteY209" fmla="*/ 169165 h 1144007"/>
                  <a:gd name="connsiteX210" fmla="*/ 66255 w 875213"/>
                  <a:gd name="connsiteY210" fmla="*/ 169070 h 1144007"/>
                  <a:gd name="connsiteX211" fmla="*/ 61565 w 875213"/>
                  <a:gd name="connsiteY211" fmla="*/ 172381 h 1144007"/>
                  <a:gd name="connsiteX212" fmla="*/ 64876 w 875213"/>
                  <a:gd name="connsiteY212" fmla="*/ 177900 h 1144007"/>
                  <a:gd name="connsiteX213" fmla="*/ 67267 w 875213"/>
                  <a:gd name="connsiteY213" fmla="*/ 183235 h 1144007"/>
                  <a:gd name="connsiteX214" fmla="*/ 73614 w 875213"/>
                  <a:gd name="connsiteY214" fmla="*/ 184431 h 1144007"/>
                  <a:gd name="connsiteX215" fmla="*/ 71682 w 875213"/>
                  <a:gd name="connsiteY215" fmla="*/ 181303 h 1144007"/>
                  <a:gd name="connsiteX216" fmla="*/ 77477 w 875213"/>
                  <a:gd name="connsiteY216" fmla="*/ 176428 h 1144007"/>
                  <a:gd name="connsiteX217" fmla="*/ 75453 w 875213"/>
                  <a:gd name="connsiteY217" fmla="*/ 182039 h 1144007"/>
                  <a:gd name="connsiteX218" fmla="*/ 74717 w 875213"/>
                  <a:gd name="connsiteY218" fmla="*/ 187190 h 1144007"/>
                  <a:gd name="connsiteX219" fmla="*/ 70946 w 875213"/>
                  <a:gd name="connsiteY219" fmla="*/ 187925 h 1144007"/>
                  <a:gd name="connsiteX220" fmla="*/ 76741 w 875213"/>
                  <a:gd name="connsiteY220" fmla="*/ 191788 h 1144007"/>
                  <a:gd name="connsiteX221" fmla="*/ 77477 w 875213"/>
                  <a:gd name="connsiteY221" fmla="*/ 193168 h 1144007"/>
                  <a:gd name="connsiteX222" fmla="*/ 78397 w 875213"/>
                  <a:gd name="connsiteY222" fmla="*/ 189673 h 1144007"/>
                  <a:gd name="connsiteX223" fmla="*/ 80973 w 875213"/>
                  <a:gd name="connsiteY223" fmla="*/ 184614 h 1144007"/>
                  <a:gd name="connsiteX224" fmla="*/ 80145 w 875213"/>
                  <a:gd name="connsiteY224" fmla="*/ 181947 h 1144007"/>
                  <a:gd name="connsiteX225" fmla="*/ 83180 w 875213"/>
                  <a:gd name="connsiteY225" fmla="*/ 177072 h 1144007"/>
                  <a:gd name="connsiteX226" fmla="*/ 84928 w 875213"/>
                  <a:gd name="connsiteY226" fmla="*/ 171737 h 1144007"/>
                  <a:gd name="connsiteX227" fmla="*/ 85295 w 875213"/>
                  <a:gd name="connsiteY227" fmla="*/ 166034 h 1144007"/>
                  <a:gd name="connsiteX228" fmla="*/ 81800 w 875213"/>
                  <a:gd name="connsiteY228" fmla="*/ 160332 h 1144007"/>
                  <a:gd name="connsiteX229" fmla="*/ 80145 w 875213"/>
                  <a:gd name="connsiteY229" fmla="*/ 159688 h 1144007"/>
                  <a:gd name="connsiteX230" fmla="*/ 81432 w 875213"/>
                  <a:gd name="connsiteY230" fmla="*/ 153341 h 1144007"/>
                  <a:gd name="connsiteX231" fmla="*/ 81892 w 875213"/>
                  <a:gd name="connsiteY231" fmla="*/ 146627 h 1144007"/>
                  <a:gd name="connsiteX232" fmla="*/ 79777 w 875213"/>
                  <a:gd name="connsiteY232" fmla="*/ 148098 h 1144007"/>
                  <a:gd name="connsiteX233" fmla="*/ 78765 w 875213"/>
                  <a:gd name="connsiteY233" fmla="*/ 155733 h 1144007"/>
                  <a:gd name="connsiteX234" fmla="*/ 79133 w 875213"/>
                  <a:gd name="connsiteY234" fmla="*/ 161895 h 1144007"/>
                  <a:gd name="connsiteX235" fmla="*/ 80420 w 875213"/>
                  <a:gd name="connsiteY235" fmla="*/ 166310 h 1144007"/>
                  <a:gd name="connsiteX236" fmla="*/ 79409 w 875213"/>
                  <a:gd name="connsiteY236" fmla="*/ 170357 h 1144007"/>
                  <a:gd name="connsiteX237" fmla="*/ 78029 w 875213"/>
                  <a:gd name="connsiteY237" fmla="*/ 172473 h 1144007"/>
                  <a:gd name="connsiteX238" fmla="*/ 78124 w 875213"/>
                  <a:gd name="connsiteY238" fmla="*/ 167966 h 1144007"/>
                  <a:gd name="connsiteX239" fmla="*/ 77388 w 875213"/>
                  <a:gd name="connsiteY239" fmla="*/ 162539 h 1144007"/>
                  <a:gd name="connsiteX240" fmla="*/ 75824 w 875213"/>
                  <a:gd name="connsiteY240" fmla="*/ 158216 h 1144007"/>
                  <a:gd name="connsiteX241" fmla="*/ 77296 w 875213"/>
                  <a:gd name="connsiteY241" fmla="*/ 153341 h 1144007"/>
                  <a:gd name="connsiteX242" fmla="*/ 76836 w 875213"/>
                  <a:gd name="connsiteY242" fmla="*/ 149386 h 1144007"/>
                  <a:gd name="connsiteX243" fmla="*/ 76836 w 875213"/>
                  <a:gd name="connsiteY243" fmla="*/ 145707 h 1144007"/>
                  <a:gd name="connsiteX244" fmla="*/ 73157 w 875213"/>
                  <a:gd name="connsiteY244" fmla="*/ 141751 h 1144007"/>
                  <a:gd name="connsiteX245" fmla="*/ 67730 w 875213"/>
                  <a:gd name="connsiteY245" fmla="*/ 137889 h 1144007"/>
                  <a:gd name="connsiteX246" fmla="*/ 75916 w 875213"/>
                  <a:gd name="connsiteY246" fmla="*/ 142487 h 1144007"/>
                  <a:gd name="connsiteX247" fmla="*/ 77296 w 875213"/>
                  <a:gd name="connsiteY247" fmla="*/ 139268 h 1144007"/>
                  <a:gd name="connsiteX248" fmla="*/ 75088 w 875213"/>
                  <a:gd name="connsiteY248" fmla="*/ 134669 h 1144007"/>
                  <a:gd name="connsiteX249" fmla="*/ 76744 w 875213"/>
                  <a:gd name="connsiteY249" fmla="*/ 133382 h 1144007"/>
                  <a:gd name="connsiteX250" fmla="*/ 77112 w 875213"/>
                  <a:gd name="connsiteY250" fmla="*/ 130070 h 1144007"/>
                  <a:gd name="connsiteX251" fmla="*/ 72513 w 875213"/>
                  <a:gd name="connsiteY251" fmla="*/ 129151 h 1144007"/>
                  <a:gd name="connsiteX252" fmla="*/ 69293 w 875213"/>
                  <a:gd name="connsiteY252" fmla="*/ 128507 h 1144007"/>
                  <a:gd name="connsiteX253" fmla="*/ 66074 w 875213"/>
                  <a:gd name="connsiteY253" fmla="*/ 128139 h 1144007"/>
                  <a:gd name="connsiteX254" fmla="*/ 70213 w 875213"/>
                  <a:gd name="connsiteY254" fmla="*/ 125472 h 1144007"/>
                  <a:gd name="connsiteX255" fmla="*/ 73340 w 875213"/>
                  <a:gd name="connsiteY255" fmla="*/ 125377 h 1144007"/>
                  <a:gd name="connsiteX256" fmla="*/ 77388 w 875213"/>
                  <a:gd name="connsiteY256" fmla="*/ 125652 h 1144007"/>
                  <a:gd name="connsiteX257" fmla="*/ 77111 w 875213"/>
                  <a:gd name="connsiteY257" fmla="*/ 118294 h 1144007"/>
                  <a:gd name="connsiteX258" fmla="*/ 81710 w 875213"/>
                  <a:gd name="connsiteY258" fmla="*/ 116086 h 1144007"/>
                  <a:gd name="connsiteX259" fmla="*/ 81343 w 875213"/>
                  <a:gd name="connsiteY259" fmla="*/ 119030 h 1144007"/>
                  <a:gd name="connsiteX260" fmla="*/ 79411 w 875213"/>
                  <a:gd name="connsiteY260" fmla="*/ 123353 h 1144007"/>
                  <a:gd name="connsiteX261" fmla="*/ 79506 w 875213"/>
                  <a:gd name="connsiteY261" fmla="*/ 129055 h 1144007"/>
                  <a:gd name="connsiteX262" fmla="*/ 80978 w 875213"/>
                  <a:gd name="connsiteY262" fmla="*/ 135310 h 1144007"/>
                  <a:gd name="connsiteX263" fmla="*/ 84105 w 875213"/>
                  <a:gd name="connsiteY263" fmla="*/ 130987 h 1144007"/>
                  <a:gd name="connsiteX264" fmla="*/ 84933 w 875213"/>
                  <a:gd name="connsiteY264" fmla="*/ 125468 h 1144007"/>
                  <a:gd name="connsiteX265" fmla="*/ 84565 w 875213"/>
                  <a:gd name="connsiteY265" fmla="*/ 119306 h 1144007"/>
                  <a:gd name="connsiteX266" fmla="*/ 84198 w 875213"/>
                  <a:gd name="connsiteY266" fmla="*/ 113511 h 1144007"/>
                  <a:gd name="connsiteX267" fmla="*/ 86129 w 875213"/>
                  <a:gd name="connsiteY267" fmla="*/ 113415 h 1144007"/>
                  <a:gd name="connsiteX268" fmla="*/ 86865 w 875213"/>
                  <a:gd name="connsiteY268" fmla="*/ 118198 h 1144007"/>
                  <a:gd name="connsiteX269" fmla="*/ 86865 w 875213"/>
                  <a:gd name="connsiteY269" fmla="*/ 123441 h 1144007"/>
                  <a:gd name="connsiteX270" fmla="*/ 88336 w 875213"/>
                  <a:gd name="connsiteY270" fmla="*/ 128224 h 1144007"/>
                  <a:gd name="connsiteX271" fmla="*/ 91280 w 875213"/>
                  <a:gd name="connsiteY271" fmla="*/ 122797 h 1144007"/>
                  <a:gd name="connsiteX272" fmla="*/ 96798 w 875213"/>
                  <a:gd name="connsiteY272" fmla="*/ 118658 h 1144007"/>
                  <a:gd name="connsiteX273" fmla="*/ 98730 w 875213"/>
                  <a:gd name="connsiteY273" fmla="*/ 113323 h 1144007"/>
                  <a:gd name="connsiteX274" fmla="*/ 93671 w 875213"/>
                  <a:gd name="connsiteY274" fmla="*/ 110380 h 1144007"/>
                  <a:gd name="connsiteX275" fmla="*/ 91556 w 875213"/>
                  <a:gd name="connsiteY275" fmla="*/ 106333 h 1144007"/>
                  <a:gd name="connsiteX276" fmla="*/ 95971 w 875213"/>
                  <a:gd name="connsiteY276" fmla="*/ 109920 h 1144007"/>
                  <a:gd name="connsiteX277" fmla="*/ 100478 w 875213"/>
                  <a:gd name="connsiteY277" fmla="*/ 110471 h 1144007"/>
                  <a:gd name="connsiteX278" fmla="*/ 103789 w 875213"/>
                  <a:gd name="connsiteY278" fmla="*/ 106241 h 1144007"/>
                  <a:gd name="connsiteX279" fmla="*/ 108112 w 875213"/>
                  <a:gd name="connsiteY279" fmla="*/ 101181 h 1144007"/>
                  <a:gd name="connsiteX280" fmla="*/ 109308 w 875213"/>
                  <a:gd name="connsiteY280" fmla="*/ 98790 h 1144007"/>
                  <a:gd name="connsiteX281" fmla="*/ 109859 w 875213"/>
                  <a:gd name="connsiteY281" fmla="*/ 101457 h 1144007"/>
                  <a:gd name="connsiteX282" fmla="*/ 106548 w 875213"/>
                  <a:gd name="connsiteY282" fmla="*/ 106241 h 1144007"/>
                  <a:gd name="connsiteX283" fmla="*/ 102225 w 875213"/>
                  <a:gd name="connsiteY283" fmla="*/ 110471 h 1144007"/>
                  <a:gd name="connsiteX284" fmla="*/ 102320 w 875213"/>
                  <a:gd name="connsiteY284" fmla="*/ 114794 h 1144007"/>
                  <a:gd name="connsiteX285" fmla="*/ 107471 w 875213"/>
                  <a:gd name="connsiteY285" fmla="*/ 114334 h 1144007"/>
                  <a:gd name="connsiteX286" fmla="*/ 108115 w 875213"/>
                  <a:gd name="connsiteY286" fmla="*/ 115162 h 1144007"/>
                  <a:gd name="connsiteX287" fmla="*/ 102596 w 875213"/>
                  <a:gd name="connsiteY287" fmla="*/ 117646 h 1144007"/>
                  <a:gd name="connsiteX288" fmla="*/ 98549 w 875213"/>
                  <a:gd name="connsiteY288" fmla="*/ 120865 h 1144007"/>
                  <a:gd name="connsiteX289" fmla="*/ 100297 w 875213"/>
                  <a:gd name="connsiteY289" fmla="*/ 126292 h 1144007"/>
                  <a:gd name="connsiteX290" fmla="*/ 101584 w 875213"/>
                  <a:gd name="connsiteY290" fmla="*/ 129511 h 1144007"/>
                  <a:gd name="connsiteX291" fmla="*/ 97721 w 875213"/>
                  <a:gd name="connsiteY291" fmla="*/ 125096 h 1144007"/>
                  <a:gd name="connsiteX292" fmla="*/ 95882 w 875213"/>
                  <a:gd name="connsiteY292" fmla="*/ 124177 h 1144007"/>
                  <a:gd name="connsiteX293" fmla="*/ 86776 w 875213"/>
                  <a:gd name="connsiteY293" fmla="*/ 134387 h 1144007"/>
                  <a:gd name="connsiteX294" fmla="*/ 88431 w 875213"/>
                  <a:gd name="connsiteY294" fmla="*/ 141561 h 1144007"/>
                  <a:gd name="connsiteX295" fmla="*/ 92110 w 875213"/>
                  <a:gd name="connsiteY295" fmla="*/ 141837 h 1144007"/>
                  <a:gd name="connsiteX296" fmla="*/ 94870 w 875213"/>
                  <a:gd name="connsiteY296" fmla="*/ 143033 h 1144007"/>
                  <a:gd name="connsiteX297" fmla="*/ 97445 w 875213"/>
                  <a:gd name="connsiteY297" fmla="*/ 140274 h 1144007"/>
                  <a:gd name="connsiteX298" fmla="*/ 99653 w 875213"/>
                  <a:gd name="connsiteY298" fmla="*/ 138618 h 1144007"/>
                  <a:gd name="connsiteX299" fmla="*/ 101216 w 875213"/>
                  <a:gd name="connsiteY299" fmla="*/ 136778 h 1144007"/>
                  <a:gd name="connsiteX300" fmla="*/ 101493 w 875213"/>
                  <a:gd name="connsiteY300" fmla="*/ 139997 h 1144007"/>
                  <a:gd name="connsiteX301" fmla="*/ 97722 w 875213"/>
                  <a:gd name="connsiteY301" fmla="*/ 143217 h 1144007"/>
                  <a:gd name="connsiteX302" fmla="*/ 99837 w 875213"/>
                  <a:gd name="connsiteY302" fmla="*/ 145609 h 1144007"/>
                  <a:gd name="connsiteX303" fmla="*/ 102780 w 875213"/>
                  <a:gd name="connsiteY303" fmla="*/ 143769 h 1144007"/>
                  <a:gd name="connsiteX304" fmla="*/ 105448 w 875213"/>
                  <a:gd name="connsiteY304" fmla="*/ 146068 h 1144007"/>
                  <a:gd name="connsiteX305" fmla="*/ 103056 w 875213"/>
                  <a:gd name="connsiteY305" fmla="*/ 145884 h 1144007"/>
                  <a:gd name="connsiteX306" fmla="*/ 98825 w 875213"/>
                  <a:gd name="connsiteY306" fmla="*/ 147448 h 1144007"/>
                  <a:gd name="connsiteX307" fmla="*/ 93214 w 875213"/>
                  <a:gd name="connsiteY307" fmla="*/ 144781 h 1144007"/>
                  <a:gd name="connsiteX308" fmla="*/ 88891 w 875213"/>
                  <a:gd name="connsiteY308" fmla="*/ 143493 h 1144007"/>
                  <a:gd name="connsiteX309" fmla="*/ 85948 w 875213"/>
                  <a:gd name="connsiteY309" fmla="*/ 144781 h 1144007"/>
                  <a:gd name="connsiteX310" fmla="*/ 86776 w 875213"/>
                  <a:gd name="connsiteY310" fmla="*/ 147724 h 1144007"/>
                  <a:gd name="connsiteX311" fmla="*/ 88431 w 875213"/>
                  <a:gd name="connsiteY311" fmla="*/ 149656 h 1144007"/>
                  <a:gd name="connsiteX312" fmla="*/ 90823 w 875213"/>
                  <a:gd name="connsiteY312" fmla="*/ 151219 h 1144007"/>
                  <a:gd name="connsiteX313" fmla="*/ 94502 w 875213"/>
                  <a:gd name="connsiteY313" fmla="*/ 153335 h 1144007"/>
                  <a:gd name="connsiteX314" fmla="*/ 92663 w 875213"/>
                  <a:gd name="connsiteY314" fmla="*/ 154163 h 1144007"/>
                  <a:gd name="connsiteX315" fmla="*/ 88431 w 875213"/>
                  <a:gd name="connsiteY315" fmla="*/ 151771 h 1144007"/>
                  <a:gd name="connsiteX316" fmla="*/ 86224 w 875213"/>
                  <a:gd name="connsiteY316" fmla="*/ 153059 h 1144007"/>
                  <a:gd name="connsiteX317" fmla="*/ 87604 w 875213"/>
                  <a:gd name="connsiteY317" fmla="*/ 157014 h 1144007"/>
                  <a:gd name="connsiteX318" fmla="*/ 87604 w 875213"/>
                  <a:gd name="connsiteY318" fmla="*/ 159774 h 1144007"/>
                  <a:gd name="connsiteX319" fmla="*/ 91651 w 875213"/>
                  <a:gd name="connsiteY319" fmla="*/ 160969 h 1144007"/>
                  <a:gd name="connsiteX320" fmla="*/ 89443 w 875213"/>
                  <a:gd name="connsiteY320" fmla="*/ 162165 h 1144007"/>
                  <a:gd name="connsiteX321" fmla="*/ 88983 w 875213"/>
                  <a:gd name="connsiteY321" fmla="*/ 169063 h 1144007"/>
                  <a:gd name="connsiteX322" fmla="*/ 94870 w 875213"/>
                  <a:gd name="connsiteY322" fmla="*/ 172651 h 1144007"/>
                  <a:gd name="connsiteX323" fmla="*/ 97261 w 875213"/>
                  <a:gd name="connsiteY323" fmla="*/ 166396 h 1144007"/>
                  <a:gd name="connsiteX324" fmla="*/ 101676 w 875213"/>
                  <a:gd name="connsiteY324" fmla="*/ 161981 h 1144007"/>
                  <a:gd name="connsiteX325" fmla="*/ 104068 w 875213"/>
                  <a:gd name="connsiteY325" fmla="*/ 160142 h 1144007"/>
                  <a:gd name="connsiteX326" fmla="*/ 102688 w 875213"/>
                  <a:gd name="connsiteY326" fmla="*/ 165384 h 1144007"/>
                  <a:gd name="connsiteX327" fmla="*/ 98457 w 875213"/>
                  <a:gd name="connsiteY327" fmla="*/ 168604 h 1144007"/>
                  <a:gd name="connsiteX328" fmla="*/ 98181 w 875213"/>
                  <a:gd name="connsiteY328" fmla="*/ 170995 h 1144007"/>
                  <a:gd name="connsiteX329" fmla="*/ 97077 w 875213"/>
                  <a:gd name="connsiteY329" fmla="*/ 174582 h 1144007"/>
                  <a:gd name="connsiteX330" fmla="*/ 95789 w 875213"/>
                  <a:gd name="connsiteY330" fmla="*/ 177802 h 1144007"/>
                  <a:gd name="connsiteX331" fmla="*/ 98825 w 875213"/>
                  <a:gd name="connsiteY331" fmla="*/ 180101 h 1144007"/>
                  <a:gd name="connsiteX332" fmla="*/ 104895 w 875213"/>
                  <a:gd name="connsiteY332" fmla="*/ 176698 h 1144007"/>
                  <a:gd name="connsiteX333" fmla="*/ 111886 w 875213"/>
                  <a:gd name="connsiteY333" fmla="*/ 172559 h 1144007"/>
                  <a:gd name="connsiteX334" fmla="*/ 114829 w 875213"/>
                  <a:gd name="connsiteY334" fmla="*/ 168788 h 1144007"/>
                  <a:gd name="connsiteX335" fmla="*/ 115105 w 875213"/>
                  <a:gd name="connsiteY335" fmla="*/ 172099 h 1144007"/>
                  <a:gd name="connsiteX336" fmla="*/ 108207 w 875213"/>
                  <a:gd name="connsiteY336" fmla="*/ 176974 h 1144007"/>
                  <a:gd name="connsiteX337" fmla="*/ 102044 w 875213"/>
                  <a:gd name="connsiteY337" fmla="*/ 182125 h 1144007"/>
                  <a:gd name="connsiteX338" fmla="*/ 98181 w 875213"/>
                  <a:gd name="connsiteY338" fmla="*/ 182860 h 1144007"/>
                  <a:gd name="connsiteX339" fmla="*/ 92202 w 875213"/>
                  <a:gd name="connsiteY339" fmla="*/ 180468 h 1144007"/>
                  <a:gd name="connsiteX340" fmla="*/ 90731 w 875213"/>
                  <a:gd name="connsiteY340" fmla="*/ 183872 h 1144007"/>
                  <a:gd name="connsiteX341" fmla="*/ 92110 w 875213"/>
                  <a:gd name="connsiteY341" fmla="*/ 185344 h 1144007"/>
                  <a:gd name="connsiteX342" fmla="*/ 90363 w 875213"/>
                  <a:gd name="connsiteY342" fmla="*/ 185711 h 1144007"/>
                  <a:gd name="connsiteX343" fmla="*/ 89811 w 875213"/>
                  <a:gd name="connsiteY343" fmla="*/ 191506 h 1144007"/>
                  <a:gd name="connsiteX344" fmla="*/ 91099 w 875213"/>
                  <a:gd name="connsiteY344" fmla="*/ 194817 h 1144007"/>
                  <a:gd name="connsiteX345" fmla="*/ 93675 w 875213"/>
                  <a:gd name="connsiteY345" fmla="*/ 197392 h 1144007"/>
                  <a:gd name="connsiteX346" fmla="*/ 93951 w 875213"/>
                  <a:gd name="connsiteY346" fmla="*/ 196565 h 1144007"/>
                  <a:gd name="connsiteX347" fmla="*/ 98182 w 875213"/>
                  <a:gd name="connsiteY347" fmla="*/ 193713 h 1144007"/>
                  <a:gd name="connsiteX348" fmla="*/ 104436 w 875213"/>
                  <a:gd name="connsiteY348" fmla="*/ 188930 h 1144007"/>
                  <a:gd name="connsiteX349" fmla="*/ 110139 w 875213"/>
                  <a:gd name="connsiteY349" fmla="*/ 187459 h 1144007"/>
                  <a:gd name="connsiteX350" fmla="*/ 114922 w 875213"/>
                  <a:gd name="connsiteY350" fmla="*/ 190954 h 1144007"/>
                  <a:gd name="connsiteX351" fmla="*/ 116486 w 875213"/>
                  <a:gd name="connsiteY351" fmla="*/ 192609 h 1144007"/>
                  <a:gd name="connsiteX352" fmla="*/ 114186 w 875213"/>
                  <a:gd name="connsiteY352" fmla="*/ 191965 h 1144007"/>
                  <a:gd name="connsiteX353" fmla="*/ 106000 w 875213"/>
                  <a:gd name="connsiteY353" fmla="*/ 189758 h 1144007"/>
                  <a:gd name="connsiteX354" fmla="*/ 98182 w 875213"/>
                  <a:gd name="connsiteY354" fmla="*/ 196288 h 1144007"/>
                  <a:gd name="connsiteX355" fmla="*/ 93031 w 875213"/>
                  <a:gd name="connsiteY355" fmla="*/ 200979 h 1144007"/>
                  <a:gd name="connsiteX356" fmla="*/ 93582 w 875213"/>
                  <a:gd name="connsiteY356" fmla="*/ 203646 h 1144007"/>
                  <a:gd name="connsiteX357" fmla="*/ 93122 w 875213"/>
                  <a:gd name="connsiteY357" fmla="*/ 203923 h 1144007"/>
                  <a:gd name="connsiteX358" fmla="*/ 96618 w 875213"/>
                  <a:gd name="connsiteY358" fmla="*/ 206774 h 1144007"/>
                  <a:gd name="connsiteX359" fmla="*/ 98641 w 875213"/>
                  <a:gd name="connsiteY359" fmla="*/ 206498 h 1144007"/>
                  <a:gd name="connsiteX360" fmla="*/ 99653 w 875213"/>
                  <a:gd name="connsiteY360" fmla="*/ 208614 h 1144007"/>
                  <a:gd name="connsiteX361" fmla="*/ 100113 w 875213"/>
                  <a:gd name="connsiteY361" fmla="*/ 208981 h 1144007"/>
                  <a:gd name="connsiteX362" fmla="*/ 101401 w 875213"/>
                  <a:gd name="connsiteY362" fmla="*/ 207693 h 1144007"/>
                  <a:gd name="connsiteX363" fmla="*/ 108299 w 875213"/>
                  <a:gd name="connsiteY363" fmla="*/ 207050 h 1144007"/>
                  <a:gd name="connsiteX364" fmla="*/ 109771 w 875213"/>
                  <a:gd name="connsiteY364" fmla="*/ 205118 h 1144007"/>
                  <a:gd name="connsiteX365" fmla="*/ 112714 w 875213"/>
                  <a:gd name="connsiteY365" fmla="*/ 202726 h 1144007"/>
                  <a:gd name="connsiteX366" fmla="*/ 115565 w 875213"/>
                  <a:gd name="connsiteY366" fmla="*/ 200335 h 1144007"/>
                  <a:gd name="connsiteX367" fmla="*/ 114370 w 875213"/>
                  <a:gd name="connsiteY367" fmla="*/ 204014 h 1144007"/>
                  <a:gd name="connsiteX368" fmla="*/ 116025 w 875213"/>
                  <a:gd name="connsiteY368" fmla="*/ 206682 h 1144007"/>
                  <a:gd name="connsiteX369" fmla="*/ 115289 w 875213"/>
                  <a:gd name="connsiteY369" fmla="*/ 208429 h 1144007"/>
                  <a:gd name="connsiteX370" fmla="*/ 118140 w 875213"/>
                  <a:gd name="connsiteY370" fmla="*/ 208061 h 1144007"/>
                  <a:gd name="connsiteX371" fmla="*/ 121176 w 875213"/>
                  <a:gd name="connsiteY371" fmla="*/ 204658 h 1144007"/>
                  <a:gd name="connsiteX372" fmla="*/ 126787 w 875213"/>
                  <a:gd name="connsiteY372" fmla="*/ 197576 h 1144007"/>
                  <a:gd name="connsiteX373" fmla="*/ 123843 w 875213"/>
                  <a:gd name="connsiteY373" fmla="*/ 193713 h 1144007"/>
                  <a:gd name="connsiteX374" fmla="*/ 120348 w 875213"/>
                  <a:gd name="connsiteY374" fmla="*/ 190310 h 1144007"/>
                  <a:gd name="connsiteX375" fmla="*/ 115933 w 875213"/>
                  <a:gd name="connsiteY375" fmla="*/ 185159 h 1144007"/>
                  <a:gd name="connsiteX376" fmla="*/ 116117 w 875213"/>
                  <a:gd name="connsiteY376" fmla="*/ 181296 h 1144007"/>
                  <a:gd name="connsiteX377" fmla="*/ 118784 w 875213"/>
                  <a:gd name="connsiteY377" fmla="*/ 186263 h 1144007"/>
                  <a:gd name="connsiteX378" fmla="*/ 124119 w 875213"/>
                  <a:gd name="connsiteY378" fmla="*/ 190769 h 1144007"/>
                  <a:gd name="connsiteX379" fmla="*/ 128442 w 875213"/>
                  <a:gd name="connsiteY379" fmla="*/ 194541 h 1144007"/>
                  <a:gd name="connsiteX380" fmla="*/ 133869 w 875213"/>
                  <a:gd name="connsiteY380" fmla="*/ 187826 h 1144007"/>
                  <a:gd name="connsiteX381" fmla="*/ 132673 w 875213"/>
                  <a:gd name="connsiteY381" fmla="*/ 183595 h 1144007"/>
                  <a:gd name="connsiteX382" fmla="*/ 132305 w 875213"/>
                  <a:gd name="connsiteY382" fmla="*/ 179272 h 1144007"/>
                  <a:gd name="connsiteX383" fmla="*/ 135893 w 875213"/>
                  <a:gd name="connsiteY383" fmla="*/ 183687 h 1144007"/>
                  <a:gd name="connsiteX384" fmla="*/ 136353 w 875213"/>
                  <a:gd name="connsiteY384" fmla="*/ 178996 h 1144007"/>
                  <a:gd name="connsiteX385" fmla="*/ 135341 w 875213"/>
                  <a:gd name="connsiteY385" fmla="*/ 173109 h 1144007"/>
                  <a:gd name="connsiteX386" fmla="*/ 134881 w 875213"/>
                  <a:gd name="connsiteY386" fmla="*/ 165567 h 1144007"/>
                  <a:gd name="connsiteX387" fmla="*/ 132673 w 875213"/>
                  <a:gd name="connsiteY387" fmla="*/ 164095 h 1144007"/>
                  <a:gd name="connsiteX388" fmla="*/ 126695 w 875213"/>
                  <a:gd name="connsiteY388" fmla="*/ 160416 h 1144007"/>
                  <a:gd name="connsiteX389" fmla="*/ 133133 w 875213"/>
                  <a:gd name="connsiteY389" fmla="*/ 163084 h 1144007"/>
                  <a:gd name="connsiteX390" fmla="*/ 136813 w 875213"/>
                  <a:gd name="connsiteY390" fmla="*/ 162532 h 1144007"/>
                  <a:gd name="connsiteX391" fmla="*/ 135157 w 875213"/>
                  <a:gd name="connsiteY391" fmla="*/ 156001 h 1144007"/>
                  <a:gd name="connsiteX392" fmla="*/ 134881 w 875213"/>
                  <a:gd name="connsiteY392" fmla="*/ 152506 h 1144007"/>
                  <a:gd name="connsiteX393" fmla="*/ 131845 w 875213"/>
                  <a:gd name="connsiteY393" fmla="*/ 147080 h 1144007"/>
                  <a:gd name="connsiteX394" fmla="*/ 128258 w 875213"/>
                  <a:gd name="connsiteY394" fmla="*/ 143676 h 1144007"/>
                  <a:gd name="connsiteX395" fmla="*/ 122923 w 875213"/>
                  <a:gd name="connsiteY395" fmla="*/ 145516 h 1144007"/>
                  <a:gd name="connsiteX396" fmla="*/ 123107 w 875213"/>
                  <a:gd name="connsiteY396" fmla="*/ 147263 h 1144007"/>
                  <a:gd name="connsiteX397" fmla="*/ 121176 w 875213"/>
                  <a:gd name="connsiteY397" fmla="*/ 153518 h 1144007"/>
                  <a:gd name="connsiteX398" fmla="*/ 118968 w 875213"/>
                  <a:gd name="connsiteY398" fmla="*/ 152230 h 1144007"/>
                  <a:gd name="connsiteX399" fmla="*/ 120900 w 875213"/>
                  <a:gd name="connsiteY399" fmla="*/ 147631 h 1144007"/>
                  <a:gd name="connsiteX400" fmla="*/ 121635 w 875213"/>
                  <a:gd name="connsiteY400" fmla="*/ 141929 h 1144007"/>
                  <a:gd name="connsiteX401" fmla="*/ 125130 w 875213"/>
                  <a:gd name="connsiteY401" fmla="*/ 141745 h 1144007"/>
                  <a:gd name="connsiteX402" fmla="*/ 127614 w 875213"/>
                  <a:gd name="connsiteY402" fmla="*/ 140089 h 1144007"/>
                  <a:gd name="connsiteX403" fmla="*/ 125590 w 875213"/>
                  <a:gd name="connsiteY403" fmla="*/ 134387 h 1144007"/>
                  <a:gd name="connsiteX404" fmla="*/ 123658 w 875213"/>
                  <a:gd name="connsiteY404" fmla="*/ 127856 h 1144007"/>
                  <a:gd name="connsiteX405" fmla="*/ 119887 w 875213"/>
                  <a:gd name="connsiteY405" fmla="*/ 128684 h 1144007"/>
                  <a:gd name="connsiteX406" fmla="*/ 116944 w 875213"/>
                  <a:gd name="connsiteY406" fmla="*/ 127580 h 1144007"/>
                  <a:gd name="connsiteX407" fmla="*/ 119335 w 875213"/>
                  <a:gd name="connsiteY407" fmla="*/ 125096 h 1144007"/>
                  <a:gd name="connsiteX408" fmla="*/ 122463 w 875213"/>
                  <a:gd name="connsiteY408" fmla="*/ 124268 h 1144007"/>
                  <a:gd name="connsiteX409" fmla="*/ 124486 w 875213"/>
                  <a:gd name="connsiteY409" fmla="*/ 117921 h 1144007"/>
                  <a:gd name="connsiteX410" fmla="*/ 126602 w 875213"/>
                  <a:gd name="connsiteY410" fmla="*/ 110655 h 1144007"/>
                  <a:gd name="connsiteX411" fmla="*/ 127430 w 875213"/>
                  <a:gd name="connsiteY411" fmla="*/ 105689 h 1144007"/>
                  <a:gd name="connsiteX412" fmla="*/ 126786 w 875213"/>
                  <a:gd name="connsiteY412" fmla="*/ 101365 h 1144007"/>
                  <a:gd name="connsiteX413" fmla="*/ 128809 w 875213"/>
                  <a:gd name="connsiteY413" fmla="*/ 97502 h 1144007"/>
                  <a:gd name="connsiteX414" fmla="*/ 125590 w 875213"/>
                  <a:gd name="connsiteY414" fmla="*/ 90788 h 1144007"/>
                  <a:gd name="connsiteX415" fmla="*/ 128717 w 875213"/>
                  <a:gd name="connsiteY415" fmla="*/ 86465 h 1144007"/>
                  <a:gd name="connsiteX416" fmla="*/ 125682 w 875213"/>
                  <a:gd name="connsiteY416" fmla="*/ 78554 h 1144007"/>
                  <a:gd name="connsiteX417" fmla="*/ 123199 w 875213"/>
                  <a:gd name="connsiteY417" fmla="*/ 73128 h 1144007"/>
                  <a:gd name="connsiteX418" fmla="*/ 123475 w 875213"/>
                  <a:gd name="connsiteY418" fmla="*/ 66689 h 1144007"/>
                  <a:gd name="connsiteX419" fmla="*/ 119979 w 875213"/>
                  <a:gd name="connsiteY419" fmla="*/ 61354 h 1144007"/>
                  <a:gd name="connsiteX420" fmla="*/ 116944 w 875213"/>
                  <a:gd name="connsiteY420" fmla="*/ 53628 h 1144007"/>
                  <a:gd name="connsiteX421" fmla="*/ 112437 w 875213"/>
                  <a:gd name="connsiteY421" fmla="*/ 54179 h 1144007"/>
                  <a:gd name="connsiteX422" fmla="*/ 116484 w 875213"/>
                  <a:gd name="connsiteY422" fmla="*/ 52708 h 1144007"/>
                  <a:gd name="connsiteX423" fmla="*/ 117864 w 875213"/>
                  <a:gd name="connsiteY423" fmla="*/ 49304 h 1144007"/>
                  <a:gd name="connsiteX424" fmla="*/ 116852 w 875213"/>
                  <a:gd name="connsiteY424" fmla="*/ 44521 h 1144007"/>
                  <a:gd name="connsiteX425" fmla="*/ 116485 w 875213"/>
                  <a:gd name="connsiteY425" fmla="*/ 38451 h 1144007"/>
                  <a:gd name="connsiteX426" fmla="*/ 113541 w 875213"/>
                  <a:gd name="connsiteY426" fmla="*/ 38911 h 1144007"/>
                  <a:gd name="connsiteX427" fmla="*/ 108850 w 875213"/>
                  <a:gd name="connsiteY427" fmla="*/ 42130 h 1144007"/>
                  <a:gd name="connsiteX428" fmla="*/ 108574 w 875213"/>
                  <a:gd name="connsiteY428" fmla="*/ 43326 h 1144007"/>
                  <a:gd name="connsiteX429" fmla="*/ 108850 w 875213"/>
                  <a:gd name="connsiteY429" fmla="*/ 42130 h 1144007"/>
                  <a:gd name="connsiteX430" fmla="*/ 111426 w 875213"/>
                  <a:gd name="connsiteY430" fmla="*/ 38083 h 1144007"/>
                  <a:gd name="connsiteX431" fmla="*/ 113633 w 875213"/>
                  <a:gd name="connsiteY431" fmla="*/ 33392 h 1144007"/>
                  <a:gd name="connsiteX432" fmla="*/ 114093 w 875213"/>
                  <a:gd name="connsiteY432" fmla="*/ 27137 h 1144007"/>
                  <a:gd name="connsiteX433" fmla="*/ 112530 w 875213"/>
                  <a:gd name="connsiteY433" fmla="*/ 21159 h 1144007"/>
                  <a:gd name="connsiteX434" fmla="*/ 114185 w 875213"/>
                  <a:gd name="connsiteY434" fmla="*/ 14628 h 1144007"/>
                  <a:gd name="connsiteX435" fmla="*/ 112805 w 875213"/>
                  <a:gd name="connsiteY435" fmla="*/ 7362 h 1144007"/>
                  <a:gd name="connsiteX436" fmla="*/ 109586 w 875213"/>
                  <a:gd name="connsiteY436" fmla="*/ 9017 h 1144007"/>
                  <a:gd name="connsiteX437" fmla="*/ 107103 w 875213"/>
                  <a:gd name="connsiteY437" fmla="*/ 12697 h 1144007"/>
                  <a:gd name="connsiteX438" fmla="*/ 104252 w 875213"/>
                  <a:gd name="connsiteY438" fmla="*/ 16284 h 1144007"/>
                  <a:gd name="connsiteX439" fmla="*/ 104156 w 875213"/>
                  <a:gd name="connsiteY439" fmla="*/ 21435 h 1144007"/>
                  <a:gd name="connsiteX440" fmla="*/ 106364 w 875213"/>
                  <a:gd name="connsiteY440" fmla="*/ 25298 h 1144007"/>
                  <a:gd name="connsiteX441" fmla="*/ 104800 w 875213"/>
                  <a:gd name="connsiteY441" fmla="*/ 29069 h 1144007"/>
                  <a:gd name="connsiteX442" fmla="*/ 101857 w 875213"/>
                  <a:gd name="connsiteY442" fmla="*/ 31460 h 1144007"/>
                  <a:gd name="connsiteX443" fmla="*/ 102868 w 875213"/>
                  <a:gd name="connsiteY443" fmla="*/ 27045 h 1144007"/>
                  <a:gd name="connsiteX444" fmla="*/ 102408 w 875213"/>
                  <a:gd name="connsiteY444" fmla="*/ 21987 h 1144007"/>
                  <a:gd name="connsiteX445" fmla="*/ 102685 w 875213"/>
                  <a:gd name="connsiteY445" fmla="*/ 17663 h 1144007"/>
                  <a:gd name="connsiteX446" fmla="*/ 103145 w 875213"/>
                  <a:gd name="connsiteY446" fmla="*/ 13249 h 1144007"/>
                  <a:gd name="connsiteX447" fmla="*/ 100661 w 875213"/>
                  <a:gd name="connsiteY447" fmla="*/ 11133 h 1144007"/>
                  <a:gd name="connsiteX448" fmla="*/ 98546 w 875213"/>
                  <a:gd name="connsiteY448" fmla="*/ 10949 h 1144007"/>
                  <a:gd name="connsiteX449" fmla="*/ 96890 w 875213"/>
                  <a:gd name="connsiteY449" fmla="*/ 9202 h 1144007"/>
                  <a:gd name="connsiteX450" fmla="*/ 95326 w 875213"/>
                  <a:gd name="connsiteY450" fmla="*/ 6350 h 1144007"/>
                  <a:gd name="connsiteX451" fmla="*/ 90268 w 875213"/>
                  <a:gd name="connsiteY451" fmla="*/ 3499 h 1144007"/>
                  <a:gd name="connsiteX452" fmla="*/ 89256 w 875213"/>
                  <a:gd name="connsiteY452" fmla="*/ 3315 h 1144007"/>
                  <a:gd name="connsiteX453" fmla="*/ 148017 w 875213"/>
                  <a:gd name="connsiteY453" fmla="*/ 4703 h 1144007"/>
                  <a:gd name="connsiteX454" fmla="*/ 145442 w 875213"/>
                  <a:gd name="connsiteY454" fmla="*/ 5991 h 1144007"/>
                  <a:gd name="connsiteX455" fmla="*/ 128978 w 875213"/>
                  <a:gd name="connsiteY455" fmla="*/ 7463 h 1144007"/>
                  <a:gd name="connsiteX456" fmla="*/ 133393 w 875213"/>
                  <a:gd name="connsiteY456" fmla="*/ 13625 h 1144007"/>
                  <a:gd name="connsiteX457" fmla="*/ 137256 w 875213"/>
                  <a:gd name="connsiteY457" fmla="*/ 16017 h 1144007"/>
                  <a:gd name="connsiteX458" fmla="*/ 141119 w 875213"/>
                  <a:gd name="connsiteY458" fmla="*/ 20156 h 1144007"/>
                  <a:gd name="connsiteX459" fmla="*/ 144890 w 875213"/>
                  <a:gd name="connsiteY459" fmla="*/ 21443 h 1144007"/>
                  <a:gd name="connsiteX460" fmla="*/ 143602 w 875213"/>
                  <a:gd name="connsiteY460" fmla="*/ 24019 h 1144007"/>
                  <a:gd name="connsiteX461" fmla="*/ 136980 w 875213"/>
                  <a:gd name="connsiteY461" fmla="*/ 19696 h 1144007"/>
                  <a:gd name="connsiteX462" fmla="*/ 131921 w 875213"/>
                  <a:gd name="connsiteY462" fmla="*/ 14453 h 1144007"/>
                  <a:gd name="connsiteX463" fmla="*/ 127046 w 875213"/>
                  <a:gd name="connsiteY463" fmla="*/ 8290 h 1144007"/>
                  <a:gd name="connsiteX464" fmla="*/ 124655 w 875213"/>
                  <a:gd name="connsiteY464" fmla="*/ 16384 h 1144007"/>
                  <a:gd name="connsiteX465" fmla="*/ 122171 w 875213"/>
                  <a:gd name="connsiteY465" fmla="*/ 20892 h 1144007"/>
                  <a:gd name="connsiteX466" fmla="*/ 120148 w 875213"/>
                  <a:gd name="connsiteY466" fmla="*/ 27330 h 1144007"/>
                  <a:gd name="connsiteX467" fmla="*/ 125298 w 875213"/>
                  <a:gd name="connsiteY467" fmla="*/ 28986 h 1144007"/>
                  <a:gd name="connsiteX468" fmla="*/ 122171 w 875213"/>
                  <a:gd name="connsiteY468" fmla="*/ 32389 h 1144007"/>
                  <a:gd name="connsiteX469" fmla="*/ 129254 w 875213"/>
                  <a:gd name="connsiteY469" fmla="*/ 35332 h 1144007"/>
                  <a:gd name="connsiteX470" fmla="*/ 132197 w 875213"/>
                  <a:gd name="connsiteY470" fmla="*/ 38092 h 1144007"/>
                  <a:gd name="connsiteX471" fmla="*/ 127138 w 875213"/>
                  <a:gd name="connsiteY471" fmla="*/ 39747 h 1144007"/>
                  <a:gd name="connsiteX472" fmla="*/ 127873 w 875213"/>
                  <a:gd name="connsiteY472" fmla="*/ 46094 h 1144007"/>
                  <a:gd name="connsiteX473" fmla="*/ 120331 w 875213"/>
                  <a:gd name="connsiteY473" fmla="*/ 47566 h 1144007"/>
                  <a:gd name="connsiteX474" fmla="*/ 121251 w 875213"/>
                  <a:gd name="connsiteY474" fmla="*/ 55660 h 1144007"/>
                  <a:gd name="connsiteX475" fmla="*/ 124930 w 875213"/>
                  <a:gd name="connsiteY475" fmla="*/ 61087 h 1144007"/>
                  <a:gd name="connsiteX476" fmla="*/ 129253 w 875213"/>
                  <a:gd name="connsiteY476" fmla="*/ 58879 h 1144007"/>
                  <a:gd name="connsiteX477" fmla="*/ 129349 w 875213"/>
                  <a:gd name="connsiteY477" fmla="*/ 60810 h 1144007"/>
                  <a:gd name="connsiteX478" fmla="*/ 126957 w 875213"/>
                  <a:gd name="connsiteY478" fmla="*/ 65501 h 1144007"/>
                  <a:gd name="connsiteX479" fmla="*/ 130176 w 875213"/>
                  <a:gd name="connsiteY479" fmla="*/ 71480 h 1144007"/>
                  <a:gd name="connsiteX480" fmla="*/ 132568 w 875213"/>
                  <a:gd name="connsiteY480" fmla="*/ 75987 h 1144007"/>
                  <a:gd name="connsiteX481" fmla="*/ 136615 w 875213"/>
                  <a:gd name="connsiteY481" fmla="*/ 77459 h 1144007"/>
                  <a:gd name="connsiteX482" fmla="*/ 132568 w 875213"/>
                  <a:gd name="connsiteY482" fmla="*/ 75987 h 1144007"/>
                  <a:gd name="connsiteX483" fmla="*/ 129993 w 875213"/>
                  <a:gd name="connsiteY483" fmla="*/ 80494 h 1144007"/>
                  <a:gd name="connsiteX484" fmla="*/ 131188 w 875213"/>
                  <a:gd name="connsiteY484" fmla="*/ 87945 h 1144007"/>
                  <a:gd name="connsiteX485" fmla="*/ 133212 w 875213"/>
                  <a:gd name="connsiteY485" fmla="*/ 97602 h 1144007"/>
                  <a:gd name="connsiteX486" fmla="*/ 130636 w 875213"/>
                  <a:gd name="connsiteY486" fmla="*/ 102661 h 1144007"/>
                  <a:gd name="connsiteX487" fmla="*/ 133120 w 875213"/>
                  <a:gd name="connsiteY487" fmla="*/ 109744 h 1144007"/>
                  <a:gd name="connsiteX488" fmla="*/ 139558 w 875213"/>
                  <a:gd name="connsiteY488" fmla="*/ 111952 h 1144007"/>
                  <a:gd name="connsiteX489" fmla="*/ 143238 w 875213"/>
                  <a:gd name="connsiteY489" fmla="*/ 117286 h 1144007"/>
                  <a:gd name="connsiteX490" fmla="*/ 146365 w 875213"/>
                  <a:gd name="connsiteY490" fmla="*/ 123265 h 1144007"/>
                  <a:gd name="connsiteX491" fmla="*/ 152895 w 875213"/>
                  <a:gd name="connsiteY491" fmla="*/ 127128 h 1144007"/>
                  <a:gd name="connsiteX492" fmla="*/ 154735 w 875213"/>
                  <a:gd name="connsiteY492" fmla="*/ 125197 h 1144007"/>
                  <a:gd name="connsiteX493" fmla="*/ 152620 w 875213"/>
                  <a:gd name="connsiteY493" fmla="*/ 117746 h 1144007"/>
                  <a:gd name="connsiteX494" fmla="*/ 154551 w 875213"/>
                  <a:gd name="connsiteY494" fmla="*/ 104961 h 1144007"/>
                  <a:gd name="connsiteX495" fmla="*/ 154091 w 875213"/>
                  <a:gd name="connsiteY495" fmla="*/ 101189 h 1144007"/>
                  <a:gd name="connsiteX496" fmla="*/ 155287 w 875213"/>
                  <a:gd name="connsiteY496" fmla="*/ 92543 h 1144007"/>
                  <a:gd name="connsiteX497" fmla="*/ 156574 w 875213"/>
                  <a:gd name="connsiteY497" fmla="*/ 87669 h 1144007"/>
                  <a:gd name="connsiteX498" fmla="*/ 151056 w 875213"/>
                  <a:gd name="connsiteY498" fmla="*/ 81874 h 1144007"/>
                  <a:gd name="connsiteX499" fmla="*/ 153079 w 875213"/>
                  <a:gd name="connsiteY499" fmla="*/ 78379 h 1144007"/>
                  <a:gd name="connsiteX500" fmla="*/ 158874 w 875213"/>
                  <a:gd name="connsiteY500" fmla="*/ 81782 h 1144007"/>
                  <a:gd name="connsiteX501" fmla="*/ 166140 w 875213"/>
                  <a:gd name="connsiteY501" fmla="*/ 74056 h 1144007"/>
                  <a:gd name="connsiteX502" fmla="*/ 169452 w 875213"/>
                  <a:gd name="connsiteY502" fmla="*/ 77183 h 1144007"/>
                  <a:gd name="connsiteX503" fmla="*/ 166968 w 875213"/>
                  <a:gd name="connsiteY503" fmla="*/ 80678 h 1144007"/>
                  <a:gd name="connsiteX504" fmla="*/ 172211 w 875213"/>
                  <a:gd name="connsiteY504" fmla="*/ 86933 h 1144007"/>
                  <a:gd name="connsiteX505" fmla="*/ 175430 w 875213"/>
                  <a:gd name="connsiteY505" fmla="*/ 90152 h 1144007"/>
                  <a:gd name="connsiteX506" fmla="*/ 180765 w 875213"/>
                  <a:gd name="connsiteY506" fmla="*/ 94567 h 1144007"/>
                  <a:gd name="connsiteX507" fmla="*/ 187663 w 875213"/>
                  <a:gd name="connsiteY507" fmla="*/ 102938 h 1144007"/>
                  <a:gd name="connsiteX508" fmla="*/ 186560 w 875213"/>
                  <a:gd name="connsiteY508" fmla="*/ 101650 h 1144007"/>
                  <a:gd name="connsiteX509" fmla="*/ 175890 w 875213"/>
                  <a:gd name="connsiteY509" fmla="*/ 94015 h 1144007"/>
                  <a:gd name="connsiteX510" fmla="*/ 170831 w 875213"/>
                  <a:gd name="connsiteY510" fmla="*/ 88129 h 1144007"/>
                  <a:gd name="connsiteX511" fmla="*/ 168164 w 875213"/>
                  <a:gd name="connsiteY511" fmla="*/ 86105 h 1144007"/>
                  <a:gd name="connsiteX512" fmla="*/ 161173 w 875213"/>
                  <a:gd name="connsiteY512" fmla="*/ 89968 h 1144007"/>
                  <a:gd name="connsiteX513" fmla="*/ 161910 w 875213"/>
                  <a:gd name="connsiteY513" fmla="*/ 99166 h 1144007"/>
                  <a:gd name="connsiteX514" fmla="*/ 161266 w 875213"/>
                  <a:gd name="connsiteY514" fmla="*/ 109560 h 1144007"/>
                  <a:gd name="connsiteX515" fmla="*/ 160438 w 875213"/>
                  <a:gd name="connsiteY515" fmla="*/ 117654 h 1144007"/>
                  <a:gd name="connsiteX516" fmla="*/ 161818 w 875213"/>
                  <a:gd name="connsiteY516" fmla="*/ 122437 h 1144007"/>
                  <a:gd name="connsiteX517" fmla="*/ 179938 w 875213"/>
                  <a:gd name="connsiteY517" fmla="*/ 122712 h 1144007"/>
                  <a:gd name="connsiteX518" fmla="*/ 184537 w 875213"/>
                  <a:gd name="connsiteY518" fmla="*/ 126759 h 1144007"/>
                  <a:gd name="connsiteX519" fmla="*/ 187388 w 875213"/>
                  <a:gd name="connsiteY519" fmla="*/ 138257 h 1144007"/>
                  <a:gd name="connsiteX520" fmla="*/ 196402 w 875213"/>
                  <a:gd name="connsiteY520" fmla="*/ 144236 h 1144007"/>
                  <a:gd name="connsiteX521" fmla="*/ 202473 w 875213"/>
                  <a:gd name="connsiteY521" fmla="*/ 150950 h 1144007"/>
                  <a:gd name="connsiteX522" fmla="*/ 210659 w 875213"/>
                  <a:gd name="connsiteY522" fmla="*/ 152514 h 1144007"/>
                  <a:gd name="connsiteX523" fmla="*/ 204680 w 875213"/>
                  <a:gd name="connsiteY523" fmla="*/ 157941 h 1144007"/>
                  <a:gd name="connsiteX524" fmla="*/ 201645 w 875213"/>
                  <a:gd name="connsiteY524" fmla="*/ 162815 h 1144007"/>
                  <a:gd name="connsiteX525" fmla="*/ 198058 w 875213"/>
                  <a:gd name="connsiteY525" fmla="*/ 152054 h 1144007"/>
                  <a:gd name="connsiteX526" fmla="*/ 192171 w 875213"/>
                  <a:gd name="connsiteY526" fmla="*/ 150490 h 1144007"/>
                  <a:gd name="connsiteX527" fmla="*/ 186468 w 875213"/>
                  <a:gd name="connsiteY527" fmla="*/ 143959 h 1144007"/>
                  <a:gd name="connsiteX528" fmla="*/ 181133 w 875213"/>
                  <a:gd name="connsiteY528" fmla="*/ 134026 h 1144007"/>
                  <a:gd name="connsiteX529" fmla="*/ 181501 w 875213"/>
                  <a:gd name="connsiteY529" fmla="*/ 128967 h 1144007"/>
                  <a:gd name="connsiteX530" fmla="*/ 173867 w 875213"/>
                  <a:gd name="connsiteY530" fmla="*/ 130163 h 1144007"/>
                  <a:gd name="connsiteX531" fmla="*/ 169820 w 875213"/>
                  <a:gd name="connsiteY531" fmla="*/ 141936 h 1144007"/>
                  <a:gd name="connsiteX532" fmla="*/ 170832 w 875213"/>
                  <a:gd name="connsiteY532" fmla="*/ 132003 h 1144007"/>
                  <a:gd name="connsiteX533" fmla="*/ 165957 w 875213"/>
                  <a:gd name="connsiteY533" fmla="*/ 126667 h 1144007"/>
                  <a:gd name="connsiteX534" fmla="*/ 160990 w 875213"/>
                  <a:gd name="connsiteY534" fmla="*/ 130622 h 1144007"/>
                  <a:gd name="connsiteX535" fmla="*/ 155563 w 875213"/>
                  <a:gd name="connsiteY535" fmla="*/ 134762 h 1144007"/>
                  <a:gd name="connsiteX536" fmla="*/ 155468 w 875213"/>
                  <a:gd name="connsiteY536" fmla="*/ 132738 h 1144007"/>
                  <a:gd name="connsiteX537" fmla="*/ 149397 w 875213"/>
                  <a:gd name="connsiteY537" fmla="*/ 134394 h 1144007"/>
                  <a:gd name="connsiteX538" fmla="*/ 147098 w 875213"/>
                  <a:gd name="connsiteY538" fmla="*/ 139268 h 1144007"/>
                  <a:gd name="connsiteX539" fmla="*/ 142682 w 875213"/>
                  <a:gd name="connsiteY539" fmla="*/ 141017 h 1144007"/>
                  <a:gd name="connsiteX540" fmla="*/ 143603 w 875213"/>
                  <a:gd name="connsiteY540" fmla="*/ 145615 h 1144007"/>
                  <a:gd name="connsiteX541" fmla="*/ 144338 w 875213"/>
                  <a:gd name="connsiteY541" fmla="*/ 149938 h 1144007"/>
                  <a:gd name="connsiteX542" fmla="*/ 145626 w 875213"/>
                  <a:gd name="connsiteY542" fmla="*/ 153433 h 1144007"/>
                  <a:gd name="connsiteX543" fmla="*/ 143418 w 875213"/>
                  <a:gd name="connsiteY543" fmla="*/ 157021 h 1144007"/>
                  <a:gd name="connsiteX544" fmla="*/ 145718 w 875213"/>
                  <a:gd name="connsiteY544" fmla="*/ 162080 h 1144007"/>
                  <a:gd name="connsiteX545" fmla="*/ 148569 w 875213"/>
                  <a:gd name="connsiteY545" fmla="*/ 157389 h 1144007"/>
                  <a:gd name="connsiteX546" fmla="*/ 154272 w 875213"/>
                  <a:gd name="connsiteY546" fmla="*/ 157389 h 1144007"/>
                  <a:gd name="connsiteX547" fmla="*/ 159147 w 875213"/>
                  <a:gd name="connsiteY547" fmla="*/ 156561 h 1144007"/>
                  <a:gd name="connsiteX548" fmla="*/ 164849 w 875213"/>
                  <a:gd name="connsiteY548" fmla="*/ 156745 h 1144007"/>
                  <a:gd name="connsiteX549" fmla="*/ 169724 w 875213"/>
                  <a:gd name="connsiteY549" fmla="*/ 153250 h 1144007"/>
                  <a:gd name="connsiteX550" fmla="*/ 171840 w 875213"/>
                  <a:gd name="connsiteY550" fmla="*/ 149847 h 1144007"/>
                  <a:gd name="connsiteX551" fmla="*/ 171288 w 875213"/>
                  <a:gd name="connsiteY551" fmla="*/ 146811 h 1144007"/>
                  <a:gd name="connsiteX552" fmla="*/ 174784 w 875213"/>
                  <a:gd name="connsiteY552" fmla="*/ 150306 h 1144007"/>
                  <a:gd name="connsiteX553" fmla="*/ 171932 w 875213"/>
                  <a:gd name="connsiteY553" fmla="*/ 151870 h 1144007"/>
                  <a:gd name="connsiteX554" fmla="*/ 167517 w 875213"/>
                  <a:gd name="connsiteY554" fmla="*/ 157297 h 1144007"/>
                  <a:gd name="connsiteX555" fmla="*/ 170736 w 875213"/>
                  <a:gd name="connsiteY555" fmla="*/ 159688 h 1144007"/>
                  <a:gd name="connsiteX556" fmla="*/ 169265 w 875213"/>
                  <a:gd name="connsiteY556" fmla="*/ 160148 h 1144007"/>
                  <a:gd name="connsiteX557" fmla="*/ 163378 w 875213"/>
                  <a:gd name="connsiteY557" fmla="*/ 159781 h 1144007"/>
                  <a:gd name="connsiteX558" fmla="*/ 159699 w 875213"/>
                  <a:gd name="connsiteY558" fmla="*/ 161528 h 1144007"/>
                  <a:gd name="connsiteX559" fmla="*/ 157491 w 875213"/>
                  <a:gd name="connsiteY559" fmla="*/ 160149 h 1144007"/>
                  <a:gd name="connsiteX560" fmla="*/ 151881 w 875213"/>
                  <a:gd name="connsiteY560" fmla="*/ 162908 h 1144007"/>
                  <a:gd name="connsiteX561" fmla="*/ 148477 w 875213"/>
                  <a:gd name="connsiteY561" fmla="*/ 167875 h 1144007"/>
                  <a:gd name="connsiteX562" fmla="*/ 144430 w 875213"/>
                  <a:gd name="connsiteY562" fmla="*/ 165759 h 1144007"/>
                  <a:gd name="connsiteX563" fmla="*/ 143143 w 875213"/>
                  <a:gd name="connsiteY563" fmla="*/ 169070 h 1144007"/>
                  <a:gd name="connsiteX564" fmla="*/ 144890 w 875213"/>
                  <a:gd name="connsiteY564" fmla="*/ 172565 h 1144007"/>
                  <a:gd name="connsiteX565" fmla="*/ 146454 w 875213"/>
                  <a:gd name="connsiteY565" fmla="*/ 174773 h 1144007"/>
                  <a:gd name="connsiteX566" fmla="*/ 145534 w 875213"/>
                  <a:gd name="connsiteY566" fmla="*/ 179464 h 1144007"/>
                  <a:gd name="connsiteX567" fmla="*/ 148109 w 875213"/>
                  <a:gd name="connsiteY567" fmla="*/ 180936 h 1144007"/>
                  <a:gd name="connsiteX568" fmla="*/ 149581 w 875213"/>
                  <a:gd name="connsiteY568" fmla="*/ 182040 h 1144007"/>
                  <a:gd name="connsiteX569" fmla="*/ 152340 w 875213"/>
                  <a:gd name="connsiteY569" fmla="*/ 181764 h 1144007"/>
                  <a:gd name="connsiteX570" fmla="*/ 154272 w 875213"/>
                  <a:gd name="connsiteY570" fmla="*/ 181580 h 1144007"/>
                  <a:gd name="connsiteX571" fmla="*/ 154177 w 875213"/>
                  <a:gd name="connsiteY571" fmla="*/ 185167 h 1144007"/>
                  <a:gd name="connsiteX572" fmla="*/ 156844 w 875213"/>
                  <a:gd name="connsiteY572" fmla="*/ 182500 h 1144007"/>
                  <a:gd name="connsiteX573" fmla="*/ 157488 w 875213"/>
                  <a:gd name="connsiteY573" fmla="*/ 183971 h 1144007"/>
                  <a:gd name="connsiteX574" fmla="*/ 159879 w 875213"/>
                  <a:gd name="connsiteY574" fmla="*/ 180844 h 1144007"/>
                  <a:gd name="connsiteX575" fmla="*/ 163191 w 875213"/>
                  <a:gd name="connsiteY575" fmla="*/ 184063 h 1144007"/>
                  <a:gd name="connsiteX576" fmla="*/ 163742 w 875213"/>
                  <a:gd name="connsiteY576" fmla="*/ 187650 h 1144007"/>
                  <a:gd name="connsiteX577" fmla="*/ 165306 w 875213"/>
                  <a:gd name="connsiteY577" fmla="*/ 189858 h 1144007"/>
                  <a:gd name="connsiteX578" fmla="*/ 169721 w 875213"/>
                  <a:gd name="connsiteY578" fmla="*/ 192065 h 1144007"/>
                  <a:gd name="connsiteX579" fmla="*/ 173584 w 875213"/>
                  <a:gd name="connsiteY579" fmla="*/ 193077 h 1144007"/>
                  <a:gd name="connsiteX580" fmla="*/ 175239 w 875213"/>
                  <a:gd name="connsiteY580" fmla="*/ 190778 h 1144007"/>
                  <a:gd name="connsiteX581" fmla="*/ 176527 w 875213"/>
                  <a:gd name="connsiteY581" fmla="*/ 186639 h 1144007"/>
                  <a:gd name="connsiteX582" fmla="*/ 178183 w 875213"/>
                  <a:gd name="connsiteY582" fmla="*/ 182683 h 1144007"/>
                  <a:gd name="connsiteX583" fmla="*/ 183242 w 875213"/>
                  <a:gd name="connsiteY583" fmla="*/ 182040 h 1144007"/>
                  <a:gd name="connsiteX584" fmla="*/ 184069 w 875213"/>
                  <a:gd name="connsiteY584" fmla="*/ 175969 h 1144007"/>
                  <a:gd name="connsiteX585" fmla="*/ 186737 w 875213"/>
                  <a:gd name="connsiteY585" fmla="*/ 173301 h 1144007"/>
                  <a:gd name="connsiteX586" fmla="*/ 189864 w 875213"/>
                  <a:gd name="connsiteY586" fmla="*/ 170266 h 1144007"/>
                  <a:gd name="connsiteX587" fmla="*/ 188208 w 875213"/>
                  <a:gd name="connsiteY587" fmla="*/ 174129 h 1144007"/>
                  <a:gd name="connsiteX588" fmla="*/ 185725 w 875213"/>
                  <a:gd name="connsiteY588" fmla="*/ 177992 h 1144007"/>
                  <a:gd name="connsiteX589" fmla="*/ 186460 w 875213"/>
                  <a:gd name="connsiteY589" fmla="*/ 181579 h 1144007"/>
                  <a:gd name="connsiteX590" fmla="*/ 191795 w 875213"/>
                  <a:gd name="connsiteY590" fmla="*/ 180936 h 1144007"/>
                  <a:gd name="connsiteX591" fmla="*/ 191700 w 875213"/>
                  <a:gd name="connsiteY591" fmla="*/ 181030 h 1144007"/>
                  <a:gd name="connsiteX592" fmla="*/ 189584 w 875213"/>
                  <a:gd name="connsiteY592" fmla="*/ 182962 h 1144007"/>
                  <a:gd name="connsiteX593" fmla="*/ 184158 w 875213"/>
                  <a:gd name="connsiteY593" fmla="*/ 184342 h 1144007"/>
                  <a:gd name="connsiteX594" fmla="*/ 180754 w 875213"/>
                  <a:gd name="connsiteY594" fmla="*/ 185446 h 1144007"/>
                  <a:gd name="connsiteX595" fmla="*/ 179927 w 875213"/>
                  <a:gd name="connsiteY595" fmla="*/ 189033 h 1144007"/>
                  <a:gd name="connsiteX596" fmla="*/ 176891 w 875213"/>
                  <a:gd name="connsiteY596" fmla="*/ 191884 h 1144007"/>
                  <a:gd name="connsiteX597" fmla="*/ 176247 w 875213"/>
                  <a:gd name="connsiteY597" fmla="*/ 195931 h 1144007"/>
                  <a:gd name="connsiteX598" fmla="*/ 180111 w 875213"/>
                  <a:gd name="connsiteY598" fmla="*/ 196483 h 1144007"/>
                  <a:gd name="connsiteX599" fmla="*/ 185261 w 875213"/>
                  <a:gd name="connsiteY599" fmla="*/ 196483 h 1144007"/>
                  <a:gd name="connsiteX600" fmla="*/ 188849 w 875213"/>
                  <a:gd name="connsiteY600" fmla="*/ 198047 h 1144007"/>
                  <a:gd name="connsiteX601" fmla="*/ 183882 w 875213"/>
                  <a:gd name="connsiteY601" fmla="*/ 204485 h 1144007"/>
                  <a:gd name="connsiteX602" fmla="*/ 177719 w 875213"/>
                  <a:gd name="connsiteY602" fmla="*/ 201818 h 1144007"/>
                  <a:gd name="connsiteX603" fmla="*/ 176155 w 875213"/>
                  <a:gd name="connsiteY603" fmla="*/ 200990 h 1144007"/>
                  <a:gd name="connsiteX604" fmla="*/ 173396 w 875213"/>
                  <a:gd name="connsiteY604" fmla="*/ 202737 h 1144007"/>
                  <a:gd name="connsiteX605" fmla="*/ 166314 w 875213"/>
                  <a:gd name="connsiteY605" fmla="*/ 197403 h 1144007"/>
                  <a:gd name="connsiteX606" fmla="*/ 159415 w 875213"/>
                  <a:gd name="connsiteY606" fmla="*/ 192987 h 1144007"/>
                  <a:gd name="connsiteX607" fmla="*/ 157668 w 875213"/>
                  <a:gd name="connsiteY607" fmla="*/ 194091 h 1144007"/>
                  <a:gd name="connsiteX608" fmla="*/ 154816 w 875213"/>
                  <a:gd name="connsiteY608" fmla="*/ 189308 h 1144007"/>
                  <a:gd name="connsiteX609" fmla="*/ 147550 w 875213"/>
                  <a:gd name="connsiteY609" fmla="*/ 193263 h 1144007"/>
                  <a:gd name="connsiteX610" fmla="*/ 144514 w 875213"/>
                  <a:gd name="connsiteY610" fmla="*/ 186365 h 1144007"/>
                  <a:gd name="connsiteX611" fmla="*/ 140743 w 875213"/>
                  <a:gd name="connsiteY611" fmla="*/ 189400 h 1144007"/>
                  <a:gd name="connsiteX612" fmla="*/ 142675 w 875213"/>
                  <a:gd name="connsiteY612" fmla="*/ 195471 h 1144007"/>
                  <a:gd name="connsiteX613" fmla="*/ 146630 w 875213"/>
                  <a:gd name="connsiteY613" fmla="*/ 202186 h 1144007"/>
                  <a:gd name="connsiteX614" fmla="*/ 146906 w 875213"/>
                  <a:gd name="connsiteY614" fmla="*/ 206509 h 1144007"/>
                  <a:gd name="connsiteX615" fmla="*/ 155184 w 875213"/>
                  <a:gd name="connsiteY615" fmla="*/ 210648 h 1144007"/>
                  <a:gd name="connsiteX616" fmla="*/ 156840 w 875213"/>
                  <a:gd name="connsiteY616" fmla="*/ 214787 h 1144007"/>
                  <a:gd name="connsiteX617" fmla="*/ 162175 w 875213"/>
                  <a:gd name="connsiteY617" fmla="*/ 213499 h 1144007"/>
                  <a:gd name="connsiteX618" fmla="*/ 163922 w 875213"/>
                  <a:gd name="connsiteY618" fmla="*/ 212764 h 1144007"/>
                  <a:gd name="connsiteX619" fmla="*/ 164750 w 875213"/>
                  <a:gd name="connsiteY619" fmla="*/ 211936 h 1144007"/>
                  <a:gd name="connsiteX620" fmla="*/ 166130 w 875213"/>
                  <a:gd name="connsiteY620" fmla="*/ 211476 h 1144007"/>
                  <a:gd name="connsiteX621" fmla="*/ 163922 w 875213"/>
                  <a:gd name="connsiteY621" fmla="*/ 212764 h 1144007"/>
                  <a:gd name="connsiteX622" fmla="*/ 158220 w 875213"/>
                  <a:gd name="connsiteY622" fmla="*/ 219478 h 1144007"/>
                  <a:gd name="connsiteX623" fmla="*/ 161899 w 875213"/>
                  <a:gd name="connsiteY623" fmla="*/ 223066 h 1144007"/>
                  <a:gd name="connsiteX624" fmla="*/ 165394 w 875213"/>
                  <a:gd name="connsiteY624" fmla="*/ 226836 h 1144007"/>
                  <a:gd name="connsiteX625" fmla="*/ 172752 w 875213"/>
                  <a:gd name="connsiteY625" fmla="*/ 226469 h 1144007"/>
                  <a:gd name="connsiteX626" fmla="*/ 177627 w 875213"/>
                  <a:gd name="connsiteY626" fmla="*/ 227940 h 1144007"/>
                  <a:gd name="connsiteX627" fmla="*/ 177351 w 875213"/>
                  <a:gd name="connsiteY627" fmla="*/ 229228 h 1144007"/>
                  <a:gd name="connsiteX628" fmla="*/ 180570 w 875213"/>
                  <a:gd name="connsiteY628" fmla="*/ 233643 h 1144007"/>
                  <a:gd name="connsiteX629" fmla="*/ 191056 w 875213"/>
                  <a:gd name="connsiteY629" fmla="*/ 236862 h 1144007"/>
                  <a:gd name="connsiteX630" fmla="*/ 192896 w 875213"/>
                  <a:gd name="connsiteY630" fmla="*/ 240266 h 1144007"/>
                  <a:gd name="connsiteX631" fmla="*/ 181950 w 875213"/>
                  <a:gd name="connsiteY631" fmla="*/ 238058 h 1144007"/>
                  <a:gd name="connsiteX632" fmla="*/ 172292 w 875213"/>
                  <a:gd name="connsiteY632" fmla="*/ 234931 h 1144007"/>
                  <a:gd name="connsiteX633" fmla="*/ 170729 w 875213"/>
                  <a:gd name="connsiteY633" fmla="*/ 229688 h 1144007"/>
                  <a:gd name="connsiteX634" fmla="*/ 164474 w 875213"/>
                  <a:gd name="connsiteY634" fmla="*/ 234103 h 1144007"/>
                  <a:gd name="connsiteX635" fmla="*/ 163462 w 875213"/>
                  <a:gd name="connsiteY635" fmla="*/ 236771 h 1144007"/>
                  <a:gd name="connsiteX636" fmla="*/ 164290 w 875213"/>
                  <a:gd name="connsiteY636" fmla="*/ 238794 h 1144007"/>
                  <a:gd name="connsiteX637" fmla="*/ 161622 w 875213"/>
                  <a:gd name="connsiteY637" fmla="*/ 231528 h 1144007"/>
                  <a:gd name="connsiteX638" fmla="*/ 154908 w 875213"/>
                  <a:gd name="connsiteY638" fmla="*/ 224721 h 1144007"/>
                  <a:gd name="connsiteX639" fmla="*/ 151505 w 875213"/>
                  <a:gd name="connsiteY639" fmla="*/ 223709 h 1144007"/>
                  <a:gd name="connsiteX640" fmla="*/ 147090 w 875213"/>
                  <a:gd name="connsiteY640" fmla="*/ 224170 h 1144007"/>
                  <a:gd name="connsiteX641" fmla="*/ 153252 w 875213"/>
                  <a:gd name="connsiteY641" fmla="*/ 218007 h 1144007"/>
                  <a:gd name="connsiteX642" fmla="*/ 146906 w 875213"/>
                  <a:gd name="connsiteY642" fmla="*/ 212396 h 1144007"/>
                  <a:gd name="connsiteX643" fmla="*/ 143503 w 875213"/>
                  <a:gd name="connsiteY643" fmla="*/ 209177 h 1144007"/>
                  <a:gd name="connsiteX644" fmla="*/ 136328 w 875213"/>
                  <a:gd name="connsiteY644" fmla="*/ 202186 h 1144007"/>
                  <a:gd name="connsiteX645" fmla="*/ 129154 w 875213"/>
                  <a:gd name="connsiteY645" fmla="*/ 206417 h 1144007"/>
                  <a:gd name="connsiteX646" fmla="*/ 125199 w 875213"/>
                  <a:gd name="connsiteY646" fmla="*/ 209269 h 1144007"/>
                  <a:gd name="connsiteX647" fmla="*/ 120508 w 875213"/>
                  <a:gd name="connsiteY647" fmla="*/ 214052 h 1144007"/>
                  <a:gd name="connsiteX648" fmla="*/ 128878 w 875213"/>
                  <a:gd name="connsiteY648" fmla="*/ 211200 h 1144007"/>
                  <a:gd name="connsiteX649" fmla="*/ 139363 w 875213"/>
                  <a:gd name="connsiteY649" fmla="*/ 212119 h 1144007"/>
                  <a:gd name="connsiteX650" fmla="*/ 137340 w 875213"/>
                  <a:gd name="connsiteY650" fmla="*/ 214419 h 1144007"/>
                  <a:gd name="connsiteX651" fmla="*/ 131361 w 875213"/>
                  <a:gd name="connsiteY651" fmla="*/ 212947 h 1144007"/>
                  <a:gd name="connsiteX652" fmla="*/ 129706 w 875213"/>
                  <a:gd name="connsiteY652" fmla="*/ 216627 h 1144007"/>
                  <a:gd name="connsiteX653" fmla="*/ 128694 w 875213"/>
                  <a:gd name="connsiteY653" fmla="*/ 222605 h 1144007"/>
                  <a:gd name="connsiteX654" fmla="*/ 125567 w 875213"/>
                  <a:gd name="connsiteY654" fmla="*/ 215614 h 1144007"/>
                  <a:gd name="connsiteX655" fmla="*/ 114069 w 875213"/>
                  <a:gd name="connsiteY655" fmla="*/ 223892 h 1144007"/>
                  <a:gd name="connsiteX656" fmla="*/ 113609 w 875213"/>
                  <a:gd name="connsiteY656" fmla="*/ 230515 h 1144007"/>
                  <a:gd name="connsiteX657" fmla="*/ 122071 w 875213"/>
                  <a:gd name="connsiteY657" fmla="*/ 226192 h 1144007"/>
                  <a:gd name="connsiteX658" fmla="*/ 121704 w 875213"/>
                  <a:gd name="connsiteY658" fmla="*/ 233827 h 1144007"/>
                  <a:gd name="connsiteX659" fmla="*/ 128050 w 875213"/>
                  <a:gd name="connsiteY659" fmla="*/ 233366 h 1144007"/>
                  <a:gd name="connsiteX660" fmla="*/ 132833 w 875213"/>
                  <a:gd name="connsiteY660" fmla="*/ 239897 h 1144007"/>
                  <a:gd name="connsiteX661" fmla="*/ 134029 w 875213"/>
                  <a:gd name="connsiteY661" fmla="*/ 238517 h 1144007"/>
                  <a:gd name="connsiteX662" fmla="*/ 133477 w 875213"/>
                  <a:gd name="connsiteY662" fmla="*/ 239621 h 1144007"/>
                  <a:gd name="connsiteX663" fmla="*/ 132833 w 875213"/>
                  <a:gd name="connsiteY663" fmla="*/ 239896 h 1144007"/>
                  <a:gd name="connsiteX664" fmla="*/ 128878 w 875213"/>
                  <a:gd name="connsiteY664" fmla="*/ 243943 h 1144007"/>
                  <a:gd name="connsiteX665" fmla="*/ 133201 w 875213"/>
                  <a:gd name="connsiteY665" fmla="*/ 247898 h 1144007"/>
                  <a:gd name="connsiteX666" fmla="*/ 138260 w 875213"/>
                  <a:gd name="connsiteY666" fmla="*/ 244771 h 1144007"/>
                  <a:gd name="connsiteX667" fmla="*/ 139640 w 875213"/>
                  <a:gd name="connsiteY667" fmla="*/ 246427 h 1144007"/>
                  <a:gd name="connsiteX668" fmla="*/ 135501 w 875213"/>
                  <a:gd name="connsiteY668" fmla="*/ 249554 h 1144007"/>
                  <a:gd name="connsiteX669" fmla="*/ 143779 w 875213"/>
                  <a:gd name="connsiteY669" fmla="*/ 255717 h 1144007"/>
                  <a:gd name="connsiteX670" fmla="*/ 149390 w 875213"/>
                  <a:gd name="connsiteY670" fmla="*/ 245783 h 1144007"/>
                  <a:gd name="connsiteX671" fmla="*/ 149757 w 875213"/>
                  <a:gd name="connsiteY671" fmla="*/ 236861 h 1144007"/>
                  <a:gd name="connsiteX672" fmla="*/ 153069 w 875213"/>
                  <a:gd name="connsiteY672" fmla="*/ 237689 h 1144007"/>
                  <a:gd name="connsiteX673" fmla="*/ 152885 w 875213"/>
                  <a:gd name="connsiteY673" fmla="*/ 242104 h 1144007"/>
                  <a:gd name="connsiteX674" fmla="*/ 166498 w 875213"/>
                  <a:gd name="connsiteY674" fmla="*/ 246611 h 1144007"/>
                  <a:gd name="connsiteX675" fmla="*/ 166958 w 875213"/>
                  <a:gd name="connsiteY675" fmla="*/ 246611 h 1144007"/>
                  <a:gd name="connsiteX676" fmla="*/ 162635 w 875213"/>
                  <a:gd name="connsiteY676" fmla="*/ 248083 h 1144007"/>
                  <a:gd name="connsiteX677" fmla="*/ 156656 w 875213"/>
                  <a:gd name="connsiteY677" fmla="*/ 247255 h 1144007"/>
                  <a:gd name="connsiteX678" fmla="*/ 152701 w 875213"/>
                  <a:gd name="connsiteY678" fmla="*/ 248083 h 1144007"/>
                  <a:gd name="connsiteX679" fmla="*/ 150218 w 875213"/>
                  <a:gd name="connsiteY679" fmla="*/ 256361 h 1144007"/>
                  <a:gd name="connsiteX680" fmla="*/ 152701 w 875213"/>
                  <a:gd name="connsiteY680" fmla="*/ 259672 h 1144007"/>
                  <a:gd name="connsiteX681" fmla="*/ 158220 w 875213"/>
                  <a:gd name="connsiteY681" fmla="*/ 263351 h 1144007"/>
                  <a:gd name="connsiteX682" fmla="*/ 163831 w 875213"/>
                  <a:gd name="connsiteY682" fmla="*/ 260040 h 1144007"/>
                  <a:gd name="connsiteX683" fmla="*/ 167602 w 875213"/>
                  <a:gd name="connsiteY683" fmla="*/ 258200 h 1144007"/>
                  <a:gd name="connsiteX684" fmla="*/ 176064 w 875213"/>
                  <a:gd name="connsiteY684" fmla="*/ 252038 h 1144007"/>
                  <a:gd name="connsiteX685" fmla="*/ 180203 w 875213"/>
                  <a:gd name="connsiteY685" fmla="*/ 250106 h 1144007"/>
                  <a:gd name="connsiteX686" fmla="*/ 182226 w 875213"/>
                  <a:gd name="connsiteY686" fmla="*/ 252038 h 1144007"/>
                  <a:gd name="connsiteX687" fmla="*/ 171465 w 875213"/>
                  <a:gd name="connsiteY687" fmla="*/ 258660 h 1144007"/>
                  <a:gd name="connsiteX688" fmla="*/ 168154 w 875213"/>
                  <a:gd name="connsiteY688" fmla="*/ 263167 h 1144007"/>
                  <a:gd name="connsiteX689" fmla="*/ 175788 w 875213"/>
                  <a:gd name="connsiteY689" fmla="*/ 268318 h 1144007"/>
                  <a:gd name="connsiteX690" fmla="*/ 177076 w 875213"/>
                  <a:gd name="connsiteY690" fmla="*/ 264823 h 1144007"/>
                  <a:gd name="connsiteX691" fmla="*/ 179191 w 875213"/>
                  <a:gd name="connsiteY691" fmla="*/ 268778 h 1144007"/>
                  <a:gd name="connsiteX692" fmla="*/ 183514 w 875213"/>
                  <a:gd name="connsiteY692" fmla="*/ 274113 h 1144007"/>
                  <a:gd name="connsiteX693" fmla="*/ 192988 w 875213"/>
                  <a:gd name="connsiteY693" fmla="*/ 277240 h 1144007"/>
                  <a:gd name="connsiteX694" fmla="*/ 183054 w 875213"/>
                  <a:gd name="connsiteY694" fmla="*/ 278252 h 1144007"/>
                  <a:gd name="connsiteX695" fmla="*/ 173764 w 875213"/>
                  <a:gd name="connsiteY695" fmla="*/ 270985 h 1144007"/>
                  <a:gd name="connsiteX696" fmla="*/ 168797 w 875213"/>
                  <a:gd name="connsiteY696" fmla="*/ 268134 h 1144007"/>
                  <a:gd name="connsiteX697" fmla="*/ 165946 w 875213"/>
                  <a:gd name="connsiteY697" fmla="*/ 272457 h 1144007"/>
                  <a:gd name="connsiteX698" fmla="*/ 170729 w 875213"/>
                  <a:gd name="connsiteY698" fmla="*/ 271906 h 1144007"/>
                  <a:gd name="connsiteX699" fmla="*/ 170085 w 875213"/>
                  <a:gd name="connsiteY699" fmla="*/ 275309 h 1144007"/>
                  <a:gd name="connsiteX700" fmla="*/ 164658 w 875213"/>
                  <a:gd name="connsiteY700" fmla="*/ 272089 h 1144007"/>
                  <a:gd name="connsiteX701" fmla="*/ 162635 w 875213"/>
                  <a:gd name="connsiteY701" fmla="*/ 266295 h 1144007"/>
                  <a:gd name="connsiteX702" fmla="*/ 154541 w 875213"/>
                  <a:gd name="connsiteY702" fmla="*/ 266019 h 1144007"/>
                  <a:gd name="connsiteX703" fmla="*/ 153713 w 875213"/>
                  <a:gd name="connsiteY703" fmla="*/ 268134 h 1144007"/>
                  <a:gd name="connsiteX704" fmla="*/ 156380 w 875213"/>
                  <a:gd name="connsiteY704" fmla="*/ 274113 h 1144007"/>
                  <a:gd name="connsiteX705" fmla="*/ 158220 w 875213"/>
                  <a:gd name="connsiteY705" fmla="*/ 278252 h 1144007"/>
                  <a:gd name="connsiteX706" fmla="*/ 161347 w 875213"/>
                  <a:gd name="connsiteY706" fmla="*/ 280735 h 1144007"/>
                  <a:gd name="connsiteX707" fmla="*/ 166130 w 875213"/>
                  <a:gd name="connsiteY707" fmla="*/ 278620 h 1144007"/>
                  <a:gd name="connsiteX708" fmla="*/ 170729 w 875213"/>
                  <a:gd name="connsiteY708" fmla="*/ 279724 h 1144007"/>
                  <a:gd name="connsiteX709" fmla="*/ 174132 w 875213"/>
                  <a:gd name="connsiteY709" fmla="*/ 285335 h 1144007"/>
                  <a:gd name="connsiteX710" fmla="*/ 170729 w 875213"/>
                  <a:gd name="connsiteY710" fmla="*/ 284047 h 1144007"/>
                  <a:gd name="connsiteX711" fmla="*/ 167142 w 875213"/>
                  <a:gd name="connsiteY711" fmla="*/ 280367 h 1144007"/>
                  <a:gd name="connsiteX712" fmla="*/ 164015 w 875213"/>
                  <a:gd name="connsiteY712" fmla="*/ 282943 h 1144007"/>
                  <a:gd name="connsiteX713" fmla="*/ 160979 w 875213"/>
                  <a:gd name="connsiteY713" fmla="*/ 284047 h 1144007"/>
                  <a:gd name="connsiteX714" fmla="*/ 161899 w 875213"/>
                  <a:gd name="connsiteY714" fmla="*/ 290209 h 1144007"/>
                  <a:gd name="connsiteX715" fmla="*/ 166130 w 875213"/>
                  <a:gd name="connsiteY715" fmla="*/ 297752 h 1144007"/>
                  <a:gd name="connsiteX716" fmla="*/ 169718 w 875213"/>
                  <a:gd name="connsiteY716" fmla="*/ 306214 h 1144007"/>
                  <a:gd name="connsiteX717" fmla="*/ 172569 w 875213"/>
                  <a:gd name="connsiteY717" fmla="*/ 305754 h 1144007"/>
                  <a:gd name="connsiteX718" fmla="*/ 174225 w 875213"/>
                  <a:gd name="connsiteY718" fmla="*/ 298856 h 1144007"/>
                  <a:gd name="connsiteX719" fmla="*/ 179007 w 875213"/>
                  <a:gd name="connsiteY719" fmla="*/ 300051 h 1144007"/>
                  <a:gd name="connsiteX720" fmla="*/ 177444 w 875213"/>
                  <a:gd name="connsiteY720" fmla="*/ 304282 h 1144007"/>
                  <a:gd name="connsiteX721" fmla="*/ 173581 w 875213"/>
                  <a:gd name="connsiteY721" fmla="*/ 311640 h 1144007"/>
                  <a:gd name="connsiteX722" fmla="*/ 175880 w 875213"/>
                  <a:gd name="connsiteY722" fmla="*/ 316516 h 1144007"/>
                  <a:gd name="connsiteX723" fmla="*/ 182135 w 875213"/>
                  <a:gd name="connsiteY723" fmla="*/ 320011 h 1144007"/>
                  <a:gd name="connsiteX724" fmla="*/ 189769 w 875213"/>
                  <a:gd name="connsiteY724" fmla="*/ 321114 h 1144007"/>
                  <a:gd name="connsiteX725" fmla="*/ 193448 w 875213"/>
                  <a:gd name="connsiteY725" fmla="*/ 313480 h 1144007"/>
                  <a:gd name="connsiteX726" fmla="*/ 197679 w 875213"/>
                  <a:gd name="connsiteY726" fmla="*/ 310261 h 1144007"/>
                  <a:gd name="connsiteX727" fmla="*/ 201910 w 875213"/>
                  <a:gd name="connsiteY727" fmla="*/ 303914 h 1144007"/>
                  <a:gd name="connsiteX728" fmla="*/ 201083 w 875213"/>
                  <a:gd name="connsiteY728" fmla="*/ 296096 h 1144007"/>
                  <a:gd name="connsiteX729" fmla="*/ 203566 w 875213"/>
                  <a:gd name="connsiteY729" fmla="*/ 288186 h 1144007"/>
                  <a:gd name="connsiteX730" fmla="*/ 202738 w 875213"/>
                  <a:gd name="connsiteY730" fmla="*/ 279999 h 1144007"/>
                  <a:gd name="connsiteX731" fmla="*/ 205038 w 875213"/>
                  <a:gd name="connsiteY731" fmla="*/ 271721 h 1144007"/>
                  <a:gd name="connsiteX732" fmla="*/ 208165 w 875213"/>
                  <a:gd name="connsiteY732" fmla="*/ 265743 h 1144007"/>
                  <a:gd name="connsiteX733" fmla="*/ 215524 w 875213"/>
                  <a:gd name="connsiteY733" fmla="*/ 264363 h 1144007"/>
                  <a:gd name="connsiteX734" fmla="*/ 214512 w 875213"/>
                  <a:gd name="connsiteY734" fmla="*/ 256637 h 1144007"/>
                  <a:gd name="connsiteX735" fmla="*/ 218375 w 875213"/>
                  <a:gd name="connsiteY735" fmla="*/ 254706 h 1144007"/>
                  <a:gd name="connsiteX736" fmla="*/ 221594 w 875213"/>
                  <a:gd name="connsiteY736" fmla="*/ 249647 h 1144007"/>
                  <a:gd name="connsiteX737" fmla="*/ 220123 w 875213"/>
                  <a:gd name="connsiteY737" fmla="*/ 256637 h 1144007"/>
                  <a:gd name="connsiteX738" fmla="*/ 218743 w 875213"/>
                  <a:gd name="connsiteY738" fmla="*/ 263720 h 1144007"/>
                  <a:gd name="connsiteX739" fmla="*/ 217547 w 875213"/>
                  <a:gd name="connsiteY739" fmla="*/ 269606 h 1144007"/>
                  <a:gd name="connsiteX740" fmla="*/ 211201 w 875213"/>
                  <a:gd name="connsiteY740" fmla="*/ 269790 h 1144007"/>
                  <a:gd name="connsiteX741" fmla="*/ 206326 w 875213"/>
                  <a:gd name="connsiteY741" fmla="*/ 274389 h 1144007"/>
                  <a:gd name="connsiteX742" fmla="*/ 210925 w 875213"/>
                  <a:gd name="connsiteY742" fmla="*/ 279263 h 1144007"/>
                  <a:gd name="connsiteX743" fmla="*/ 216995 w 875213"/>
                  <a:gd name="connsiteY743" fmla="*/ 285978 h 1144007"/>
                  <a:gd name="connsiteX744" fmla="*/ 223894 w 875213"/>
                  <a:gd name="connsiteY744" fmla="*/ 286073 h 1144007"/>
                  <a:gd name="connsiteX745" fmla="*/ 225733 w 875213"/>
                  <a:gd name="connsiteY745" fmla="*/ 288833 h 1144007"/>
                  <a:gd name="connsiteX746" fmla="*/ 233828 w 875213"/>
                  <a:gd name="connsiteY746" fmla="*/ 289752 h 1144007"/>
                  <a:gd name="connsiteX747" fmla="*/ 239806 w 875213"/>
                  <a:gd name="connsiteY747" fmla="*/ 291224 h 1144007"/>
                  <a:gd name="connsiteX748" fmla="*/ 241186 w 875213"/>
                  <a:gd name="connsiteY748" fmla="*/ 293799 h 1144007"/>
                  <a:gd name="connsiteX749" fmla="*/ 234839 w 875213"/>
                  <a:gd name="connsiteY749" fmla="*/ 294351 h 1144007"/>
                  <a:gd name="connsiteX750" fmla="*/ 229229 w 875213"/>
                  <a:gd name="connsiteY750" fmla="*/ 294351 h 1144007"/>
                  <a:gd name="connsiteX751" fmla="*/ 230792 w 875213"/>
                  <a:gd name="connsiteY751" fmla="*/ 299226 h 1144007"/>
                  <a:gd name="connsiteX752" fmla="*/ 225641 w 875213"/>
                  <a:gd name="connsiteY752" fmla="*/ 294259 h 1144007"/>
                  <a:gd name="connsiteX753" fmla="*/ 220399 w 875213"/>
                  <a:gd name="connsiteY753" fmla="*/ 293615 h 1144007"/>
                  <a:gd name="connsiteX754" fmla="*/ 215800 w 875213"/>
                  <a:gd name="connsiteY754" fmla="*/ 288372 h 1144007"/>
                  <a:gd name="connsiteX755" fmla="*/ 210557 w 875213"/>
                  <a:gd name="connsiteY755" fmla="*/ 291959 h 1144007"/>
                  <a:gd name="connsiteX756" fmla="*/ 203658 w 875213"/>
                  <a:gd name="connsiteY756" fmla="*/ 296007 h 1144007"/>
                  <a:gd name="connsiteX757" fmla="*/ 203935 w 875213"/>
                  <a:gd name="connsiteY757" fmla="*/ 301985 h 1144007"/>
                  <a:gd name="connsiteX758" fmla="*/ 204855 w 875213"/>
                  <a:gd name="connsiteY758" fmla="*/ 307780 h 1144007"/>
                  <a:gd name="connsiteX759" fmla="*/ 205038 w 875213"/>
                  <a:gd name="connsiteY759" fmla="*/ 313667 h 1144007"/>
                  <a:gd name="connsiteX760" fmla="*/ 210465 w 875213"/>
                  <a:gd name="connsiteY760" fmla="*/ 315782 h 1144007"/>
                  <a:gd name="connsiteX761" fmla="*/ 205774 w 875213"/>
                  <a:gd name="connsiteY761" fmla="*/ 316794 h 1144007"/>
                  <a:gd name="connsiteX762" fmla="*/ 203843 w 875213"/>
                  <a:gd name="connsiteY762" fmla="*/ 313943 h 1144007"/>
                  <a:gd name="connsiteX763" fmla="*/ 198140 w 875213"/>
                  <a:gd name="connsiteY763" fmla="*/ 315874 h 1144007"/>
                  <a:gd name="connsiteX764" fmla="*/ 196208 w 875213"/>
                  <a:gd name="connsiteY764" fmla="*/ 321117 h 1144007"/>
                  <a:gd name="connsiteX765" fmla="*/ 202371 w 875213"/>
                  <a:gd name="connsiteY765" fmla="*/ 323876 h 1144007"/>
                  <a:gd name="connsiteX766" fmla="*/ 204946 w 875213"/>
                  <a:gd name="connsiteY766" fmla="*/ 331143 h 1144007"/>
                  <a:gd name="connsiteX767" fmla="*/ 205130 w 875213"/>
                  <a:gd name="connsiteY767" fmla="*/ 334178 h 1144007"/>
                  <a:gd name="connsiteX768" fmla="*/ 204763 w 875213"/>
                  <a:gd name="connsiteY768" fmla="*/ 337765 h 1144007"/>
                  <a:gd name="connsiteX769" fmla="*/ 199796 w 875213"/>
                  <a:gd name="connsiteY769" fmla="*/ 334546 h 1144007"/>
                  <a:gd name="connsiteX770" fmla="*/ 198968 w 875213"/>
                  <a:gd name="connsiteY770" fmla="*/ 329027 h 1144007"/>
                  <a:gd name="connsiteX771" fmla="*/ 195197 w 875213"/>
                  <a:gd name="connsiteY771" fmla="*/ 325256 h 1144007"/>
                  <a:gd name="connsiteX772" fmla="*/ 191150 w 875213"/>
                  <a:gd name="connsiteY772" fmla="*/ 327004 h 1144007"/>
                  <a:gd name="connsiteX773" fmla="*/ 192529 w 875213"/>
                  <a:gd name="connsiteY773" fmla="*/ 329671 h 1144007"/>
                  <a:gd name="connsiteX774" fmla="*/ 181584 w 875213"/>
                  <a:gd name="connsiteY774" fmla="*/ 326360 h 1144007"/>
                  <a:gd name="connsiteX775" fmla="*/ 175789 w 875213"/>
                  <a:gd name="connsiteY775" fmla="*/ 325072 h 1144007"/>
                  <a:gd name="connsiteX776" fmla="*/ 170546 w 875213"/>
                  <a:gd name="connsiteY776" fmla="*/ 326728 h 1144007"/>
                  <a:gd name="connsiteX777" fmla="*/ 166867 w 875213"/>
                  <a:gd name="connsiteY777" fmla="*/ 330407 h 1144007"/>
                  <a:gd name="connsiteX778" fmla="*/ 163648 w 875213"/>
                  <a:gd name="connsiteY778" fmla="*/ 339145 h 1144007"/>
                  <a:gd name="connsiteX779" fmla="*/ 166223 w 875213"/>
                  <a:gd name="connsiteY779" fmla="*/ 345859 h 1144007"/>
                  <a:gd name="connsiteX780" fmla="*/ 166683 w 875213"/>
                  <a:gd name="connsiteY780" fmla="*/ 351654 h 1144007"/>
                  <a:gd name="connsiteX781" fmla="*/ 171006 w 875213"/>
                  <a:gd name="connsiteY781" fmla="*/ 350826 h 1144007"/>
                  <a:gd name="connsiteX782" fmla="*/ 173674 w 875213"/>
                  <a:gd name="connsiteY782" fmla="*/ 343561 h 1144007"/>
                  <a:gd name="connsiteX783" fmla="*/ 178641 w 875213"/>
                  <a:gd name="connsiteY783" fmla="*/ 336938 h 1144007"/>
                  <a:gd name="connsiteX784" fmla="*/ 179928 w 875213"/>
                  <a:gd name="connsiteY784" fmla="*/ 335650 h 1144007"/>
                  <a:gd name="connsiteX785" fmla="*/ 180849 w 875213"/>
                  <a:gd name="connsiteY785" fmla="*/ 340249 h 1144007"/>
                  <a:gd name="connsiteX786" fmla="*/ 181769 w 875213"/>
                  <a:gd name="connsiteY786" fmla="*/ 345676 h 1144007"/>
                  <a:gd name="connsiteX787" fmla="*/ 176526 w 875213"/>
                  <a:gd name="connsiteY787" fmla="*/ 348987 h 1144007"/>
                  <a:gd name="connsiteX788" fmla="*/ 173031 w 875213"/>
                  <a:gd name="connsiteY788" fmla="*/ 353770 h 1144007"/>
                  <a:gd name="connsiteX789" fmla="*/ 173491 w 875213"/>
                  <a:gd name="connsiteY789" fmla="*/ 356162 h 1144007"/>
                  <a:gd name="connsiteX790" fmla="*/ 176802 w 875213"/>
                  <a:gd name="connsiteY790" fmla="*/ 359933 h 1144007"/>
                  <a:gd name="connsiteX791" fmla="*/ 179929 w 875213"/>
                  <a:gd name="connsiteY791" fmla="*/ 357357 h 1144007"/>
                  <a:gd name="connsiteX792" fmla="*/ 177630 w 875213"/>
                  <a:gd name="connsiteY792" fmla="*/ 363796 h 1144007"/>
                  <a:gd name="connsiteX793" fmla="*/ 176526 w 875213"/>
                  <a:gd name="connsiteY793" fmla="*/ 368947 h 1144007"/>
                  <a:gd name="connsiteX794" fmla="*/ 179929 w 875213"/>
                  <a:gd name="connsiteY794" fmla="*/ 375569 h 1144007"/>
                  <a:gd name="connsiteX795" fmla="*/ 187656 w 875213"/>
                  <a:gd name="connsiteY795" fmla="*/ 374466 h 1144007"/>
                  <a:gd name="connsiteX796" fmla="*/ 185356 w 875213"/>
                  <a:gd name="connsiteY796" fmla="*/ 366923 h 1144007"/>
                  <a:gd name="connsiteX797" fmla="*/ 186276 w 875213"/>
                  <a:gd name="connsiteY797" fmla="*/ 362876 h 1144007"/>
                  <a:gd name="connsiteX798" fmla="*/ 188944 w 875213"/>
                  <a:gd name="connsiteY798" fmla="*/ 363888 h 1144007"/>
                  <a:gd name="connsiteX799" fmla="*/ 192623 w 875213"/>
                  <a:gd name="connsiteY799" fmla="*/ 365268 h 1144007"/>
                  <a:gd name="connsiteX800" fmla="*/ 195382 w 875213"/>
                  <a:gd name="connsiteY800" fmla="*/ 364992 h 1144007"/>
                  <a:gd name="connsiteX801" fmla="*/ 193543 w 875213"/>
                  <a:gd name="connsiteY801" fmla="*/ 371522 h 1144007"/>
                  <a:gd name="connsiteX802" fmla="*/ 196394 w 875213"/>
                  <a:gd name="connsiteY802" fmla="*/ 378972 h 1144007"/>
                  <a:gd name="connsiteX803" fmla="*/ 201453 w 875213"/>
                  <a:gd name="connsiteY803" fmla="*/ 380904 h 1144007"/>
                  <a:gd name="connsiteX804" fmla="*/ 206236 w 875213"/>
                  <a:gd name="connsiteY804" fmla="*/ 374834 h 1144007"/>
                  <a:gd name="connsiteX805" fmla="*/ 211019 w 875213"/>
                  <a:gd name="connsiteY805" fmla="*/ 369407 h 1144007"/>
                  <a:gd name="connsiteX806" fmla="*/ 207523 w 875213"/>
                  <a:gd name="connsiteY806" fmla="*/ 362693 h 1144007"/>
                  <a:gd name="connsiteX807" fmla="*/ 204396 w 875213"/>
                  <a:gd name="connsiteY807" fmla="*/ 354506 h 1144007"/>
                  <a:gd name="connsiteX808" fmla="*/ 209363 w 875213"/>
                  <a:gd name="connsiteY808" fmla="*/ 359749 h 1144007"/>
                  <a:gd name="connsiteX809" fmla="*/ 211938 w 875213"/>
                  <a:gd name="connsiteY809" fmla="*/ 364716 h 1144007"/>
                  <a:gd name="connsiteX810" fmla="*/ 214238 w 875213"/>
                  <a:gd name="connsiteY810" fmla="*/ 365360 h 1144007"/>
                  <a:gd name="connsiteX811" fmla="*/ 217549 w 875213"/>
                  <a:gd name="connsiteY811" fmla="*/ 359565 h 1144007"/>
                  <a:gd name="connsiteX812" fmla="*/ 218009 w 875213"/>
                  <a:gd name="connsiteY812" fmla="*/ 365084 h 1144007"/>
                  <a:gd name="connsiteX813" fmla="*/ 217733 w 875213"/>
                  <a:gd name="connsiteY813" fmla="*/ 372166 h 1144007"/>
                  <a:gd name="connsiteX814" fmla="*/ 219481 w 875213"/>
                  <a:gd name="connsiteY814" fmla="*/ 380996 h 1144007"/>
                  <a:gd name="connsiteX815" fmla="*/ 217549 w 875213"/>
                  <a:gd name="connsiteY815" fmla="*/ 395437 h 1144007"/>
                  <a:gd name="connsiteX816" fmla="*/ 220033 w 875213"/>
                  <a:gd name="connsiteY816" fmla="*/ 402980 h 1144007"/>
                  <a:gd name="connsiteX817" fmla="*/ 221596 w 875213"/>
                  <a:gd name="connsiteY817" fmla="*/ 406750 h 1144007"/>
                  <a:gd name="connsiteX818" fmla="*/ 224723 w 875213"/>
                  <a:gd name="connsiteY818" fmla="*/ 410614 h 1144007"/>
                  <a:gd name="connsiteX819" fmla="*/ 227943 w 875213"/>
                  <a:gd name="connsiteY819" fmla="*/ 420823 h 1144007"/>
                  <a:gd name="connsiteX820" fmla="*/ 221780 w 875213"/>
                  <a:gd name="connsiteY820" fmla="*/ 418984 h 1144007"/>
                  <a:gd name="connsiteX821" fmla="*/ 227759 w 875213"/>
                  <a:gd name="connsiteY821" fmla="*/ 432229 h 1144007"/>
                  <a:gd name="connsiteX822" fmla="*/ 228126 w 875213"/>
                  <a:gd name="connsiteY822" fmla="*/ 435540 h 1144007"/>
                  <a:gd name="connsiteX823" fmla="*/ 223068 w 875213"/>
                  <a:gd name="connsiteY823" fmla="*/ 425698 h 1144007"/>
                  <a:gd name="connsiteX824" fmla="*/ 218009 w 875213"/>
                  <a:gd name="connsiteY824" fmla="*/ 413465 h 1144007"/>
                  <a:gd name="connsiteX825" fmla="*/ 215065 w 875213"/>
                  <a:gd name="connsiteY825" fmla="*/ 411442 h 1144007"/>
                  <a:gd name="connsiteX826" fmla="*/ 209914 w 875213"/>
                  <a:gd name="connsiteY826" fmla="*/ 406015 h 1144007"/>
                  <a:gd name="connsiteX827" fmla="*/ 202740 w 875213"/>
                  <a:gd name="connsiteY827" fmla="*/ 404543 h 1144007"/>
                  <a:gd name="connsiteX828" fmla="*/ 196393 w 875213"/>
                  <a:gd name="connsiteY828" fmla="*/ 401508 h 1144007"/>
                  <a:gd name="connsiteX829" fmla="*/ 199797 w 875213"/>
                  <a:gd name="connsiteY829" fmla="*/ 406843 h 1144007"/>
                  <a:gd name="connsiteX830" fmla="*/ 196669 w 875213"/>
                  <a:gd name="connsiteY830" fmla="*/ 411626 h 1144007"/>
                  <a:gd name="connsiteX831" fmla="*/ 197221 w 875213"/>
                  <a:gd name="connsiteY831" fmla="*/ 418248 h 1144007"/>
                  <a:gd name="connsiteX832" fmla="*/ 198785 w 875213"/>
                  <a:gd name="connsiteY832" fmla="*/ 421835 h 1144007"/>
                  <a:gd name="connsiteX833" fmla="*/ 203200 w 875213"/>
                  <a:gd name="connsiteY833" fmla="*/ 425422 h 1144007"/>
                  <a:gd name="connsiteX834" fmla="*/ 210834 w 875213"/>
                  <a:gd name="connsiteY834" fmla="*/ 426710 h 1144007"/>
                  <a:gd name="connsiteX835" fmla="*/ 207339 w 875213"/>
                  <a:gd name="connsiteY835" fmla="*/ 431585 h 1144007"/>
                  <a:gd name="connsiteX836" fmla="*/ 199796 w 875213"/>
                  <a:gd name="connsiteY836" fmla="*/ 430205 h 1144007"/>
                  <a:gd name="connsiteX837" fmla="*/ 205039 w 875213"/>
                  <a:gd name="connsiteY837" fmla="*/ 435540 h 1144007"/>
                  <a:gd name="connsiteX838" fmla="*/ 208718 w 875213"/>
                  <a:gd name="connsiteY838" fmla="*/ 437932 h 1144007"/>
                  <a:gd name="connsiteX839" fmla="*/ 218192 w 875213"/>
                  <a:gd name="connsiteY839" fmla="*/ 435448 h 1144007"/>
                  <a:gd name="connsiteX840" fmla="*/ 215801 w 875213"/>
                  <a:gd name="connsiteY840" fmla="*/ 441795 h 1144007"/>
                  <a:gd name="connsiteX841" fmla="*/ 212582 w 875213"/>
                  <a:gd name="connsiteY841" fmla="*/ 446302 h 1144007"/>
                  <a:gd name="connsiteX842" fmla="*/ 215709 w 875213"/>
                  <a:gd name="connsiteY842" fmla="*/ 451085 h 1144007"/>
                  <a:gd name="connsiteX843" fmla="*/ 218928 w 875213"/>
                  <a:gd name="connsiteY843" fmla="*/ 455592 h 1144007"/>
                  <a:gd name="connsiteX844" fmla="*/ 223527 w 875213"/>
                  <a:gd name="connsiteY844" fmla="*/ 458443 h 1144007"/>
                  <a:gd name="connsiteX845" fmla="*/ 224355 w 875213"/>
                  <a:gd name="connsiteY845" fmla="*/ 452005 h 1144007"/>
                  <a:gd name="connsiteX846" fmla="*/ 225827 w 875213"/>
                  <a:gd name="connsiteY846" fmla="*/ 441059 h 1144007"/>
                  <a:gd name="connsiteX847" fmla="*/ 227574 w 875213"/>
                  <a:gd name="connsiteY847" fmla="*/ 439495 h 1144007"/>
                  <a:gd name="connsiteX848" fmla="*/ 227942 w 875213"/>
                  <a:gd name="connsiteY848" fmla="*/ 450073 h 1144007"/>
                  <a:gd name="connsiteX849" fmla="*/ 231989 w 875213"/>
                  <a:gd name="connsiteY849" fmla="*/ 449429 h 1144007"/>
                  <a:gd name="connsiteX850" fmla="*/ 234472 w 875213"/>
                  <a:gd name="connsiteY850" fmla="*/ 446670 h 1144007"/>
                  <a:gd name="connsiteX851" fmla="*/ 243762 w 875213"/>
                  <a:gd name="connsiteY851" fmla="*/ 443542 h 1144007"/>
                  <a:gd name="connsiteX852" fmla="*/ 238519 w 875213"/>
                  <a:gd name="connsiteY852" fmla="*/ 450717 h 1144007"/>
                  <a:gd name="connsiteX853" fmla="*/ 233552 w 875213"/>
                  <a:gd name="connsiteY853" fmla="*/ 453200 h 1144007"/>
                  <a:gd name="connsiteX854" fmla="*/ 234473 w 875213"/>
                  <a:gd name="connsiteY854" fmla="*/ 459639 h 1144007"/>
                  <a:gd name="connsiteX855" fmla="*/ 237048 w 875213"/>
                  <a:gd name="connsiteY855" fmla="*/ 460743 h 1144007"/>
                  <a:gd name="connsiteX856" fmla="*/ 237048 w 875213"/>
                  <a:gd name="connsiteY856" fmla="*/ 460743 h 1144007"/>
                  <a:gd name="connsiteX857" fmla="*/ 236312 w 875213"/>
                  <a:gd name="connsiteY857" fmla="*/ 462490 h 1144007"/>
                  <a:gd name="connsiteX858" fmla="*/ 241555 w 875213"/>
                  <a:gd name="connsiteY858" fmla="*/ 468653 h 1144007"/>
                  <a:gd name="connsiteX859" fmla="*/ 245326 w 875213"/>
                  <a:gd name="connsiteY859" fmla="*/ 476379 h 1144007"/>
                  <a:gd name="connsiteX860" fmla="*/ 245877 w 875213"/>
                  <a:gd name="connsiteY860" fmla="*/ 483554 h 1144007"/>
                  <a:gd name="connsiteX861" fmla="*/ 253696 w 875213"/>
                  <a:gd name="connsiteY861" fmla="*/ 492568 h 1144007"/>
                  <a:gd name="connsiteX862" fmla="*/ 254616 w 875213"/>
                  <a:gd name="connsiteY862" fmla="*/ 498087 h 1144007"/>
                  <a:gd name="connsiteX863" fmla="*/ 249373 w 875213"/>
                  <a:gd name="connsiteY863" fmla="*/ 495327 h 1144007"/>
                  <a:gd name="connsiteX864" fmla="*/ 244958 w 875213"/>
                  <a:gd name="connsiteY864" fmla="*/ 486497 h 1144007"/>
                  <a:gd name="connsiteX865" fmla="*/ 241555 w 875213"/>
                  <a:gd name="connsiteY865" fmla="*/ 481346 h 1144007"/>
                  <a:gd name="connsiteX866" fmla="*/ 237875 w 875213"/>
                  <a:gd name="connsiteY866" fmla="*/ 474264 h 1144007"/>
                  <a:gd name="connsiteX867" fmla="*/ 235392 w 875213"/>
                  <a:gd name="connsiteY867" fmla="*/ 468009 h 1144007"/>
                  <a:gd name="connsiteX868" fmla="*/ 229781 w 875213"/>
                  <a:gd name="connsiteY868" fmla="*/ 463686 h 1144007"/>
                  <a:gd name="connsiteX869" fmla="*/ 232541 w 875213"/>
                  <a:gd name="connsiteY869" fmla="*/ 482910 h 1144007"/>
                  <a:gd name="connsiteX870" fmla="*/ 233552 w 875213"/>
                  <a:gd name="connsiteY870" fmla="*/ 489716 h 1144007"/>
                  <a:gd name="connsiteX871" fmla="*/ 244314 w 875213"/>
                  <a:gd name="connsiteY871" fmla="*/ 502777 h 1144007"/>
                  <a:gd name="connsiteX872" fmla="*/ 251856 w 875213"/>
                  <a:gd name="connsiteY872" fmla="*/ 509584 h 1144007"/>
                  <a:gd name="connsiteX873" fmla="*/ 260502 w 875213"/>
                  <a:gd name="connsiteY873" fmla="*/ 516390 h 1144007"/>
                  <a:gd name="connsiteX874" fmla="*/ 261698 w 875213"/>
                  <a:gd name="connsiteY874" fmla="*/ 517034 h 1144007"/>
                  <a:gd name="connsiteX875" fmla="*/ 265745 w 875213"/>
                  <a:gd name="connsiteY875" fmla="*/ 510871 h 1144007"/>
                  <a:gd name="connsiteX876" fmla="*/ 263630 w 875213"/>
                  <a:gd name="connsiteY876" fmla="*/ 499006 h 1144007"/>
                  <a:gd name="connsiteX877" fmla="*/ 260502 w 875213"/>
                  <a:gd name="connsiteY877" fmla="*/ 485669 h 1144007"/>
                  <a:gd name="connsiteX878" fmla="*/ 258663 w 875213"/>
                  <a:gd name="connsiteY878" fmla="*/ 477391 h 1144007"/>
                  <a:gd name="connsiteX879" fmla="*/ 258295 w 875213"/>
                  <a:gd name="connsiteY879" fmla="*/ 470860 h 1144007"/>
                  <a:gd name="connsiteX880" fmla="*/ 255536 w 875213"/>
                  <a:gd name="connsiteY880" fmla="*/ 465526 h 1144007"/>
                  <a:gd name="connsiteX881" fmla="*/ 255259 w 875213"/>
                  <a:gd name="connsiteY881" fmla="*/ 460559 h 1144007"/>
                  <a:gd name="connsiteX882" fmla="*/ 251488 w 875213"/>
                  <a:gd name="connsiteY882" fmla="*/ 450717 h 1144007"/>
                  <a:gd name="connsiteX883" fmla="*/ 249373 w 875213"/>
                  <a:gd name="connsiteY883" fmla="*/ 440415 h 1144007"/>
                  <a:gd name="connsiteX884" fmla="*/ 249189 w 875213"/>
                  <a:gd name="connsiteY884" fmla="*/ 439496 h 1144007"/>
                  <a:gd name="connsiteX885" fmla="*/ 252132 w 875213"/>
                  <a:gd name="connsiteY885" fmla="*/ 447590 h 1144007"/>
                  <a:gd name="connsiteX886" fmla="*/ 260502 w 875213"/>
                  <a:gd name="connsiteY886" fmla="*/ 465894 h 1144007"/>
                  <a:gd name="connsiteX887" fmla="*/ 262066 w 875213"/>
                  <a:gd name="connsiteY887" fmla="*/ 478311 h 1144007"/>
                  <a:gd name="connsiteX888" fmla="*/ 264550 w 875213"/>
                  <a:gd name="connsiteY888" fmla="*/ 489165 h 1144007"/>
                  <a:gd name="connsiteX889" fmla="*/ 267309 w 875213"/>
                  <a:gd name="connsiteY889" fmla="*/ 502502 h 1144007"/>
                  <a:gd name="connsiteX890" fmla="*/ 269149 w 875213"/>
                  <a:gd name="connsiteY890" fmla="*/ 505537 h 1144007"/>
                  <a:gd name="connsiteX891" fmla="*/ 274759 w 875213"/>
                  <a:gd name="connsiteY891" fmla="*/ 504342 h 1144007"/>
                  <a:gd name="connsiteX892" fmla="*/ 275403 w 875213"/>
                  <a:gd name="connsiteY892" fmla="*/ 497535 h 1144007"/>
                  <a:gd name="connsiteX893" fmla="*/ 275955 w 875213"/>
                  <a:gd name="connsiteY893" fmla="*/ 482910 h 1144007"/>
                  <a:gd name="connsiteX894" fmla="*/ 281933 w 875213"/>
                  <a:gd name="connsiteY894" fmla="*/ 478587 h 1144007"/>
                  <a:gd name="connsiteX895" fmla="*/ 285612 w 875213"/>
                  <a:gd name="connsiteY895" fmla="*/ 474264 h 1144007"/>
                  <a:gd name="connsiteX896" fmla="*/ 292143 w 875213"/>
                  <a:gd name="connsiteY896" fmla="*/ 470217 h 1144007"/>
                  <a:gd name="connsiteX897" fmla="*/ 293707 w 875213"/>
                  <a:gd name="connsiteY897" fmla="*/ 464607 h 1144007"/>
                  <a:gd name="connsiteX898" fmla="*/ 288096 w 875213"/>
                  <a:gd name="connsiteY898" fmla="*/ 460008 h 1144007"/>
                  <a:gd name="connsiteX899" fmla="*/ 285612 w 875213"/>
                  <a:gd name="connsiteY899" fmla="*/ 465250 h 1144007"/>
                  <a:gd name="connsiteX900" fmla="*/ 281013 w 875213"/>
                  <a:gd name="connsiteY900" fmla="*/ 469573 h 1144007"/>
                  <a:gd name="connsiteX901" fmla="*/ 278162 w 875213"/>
                  <a:gd name="connsiteY901" fmla="*/ 473345 h 1144007"/>
                  <a:gd name="connsiteX902" fmla="*/ 271356 w 875213"/>
                  <a:gd name="connsiteY902" fmla="*/ 474264 h 1144007"/>
                  <a:gd name="connsiteX903" fmla="*/ 265469 w 875213"/>
                  <a:gd name="connsiteY903" fmla="*/ 473345 h 1144007"/>
                  <a:gd name="connsiteX904" fmla="*/ 274483 w 875213"/>
                  <a:gd name="connsiteY904" fmla="*/ 469941 h 1144007"/>
                  <a:gd name="connsiteX905" fmla="*/ 282853 w 875213"/>
                  <a:gd name="connsiteY905" fmla="*/ 464974 h 1144007"/>
                  <a:gd name="connsiteX906" fmla="*/ 283497 w 875213"/>
                  <a:gd name="connsiteY906" fmla="*/ 458720 h 1144007"/>
                  <a:gd name="connsiteX907" fmla="*/ 277242 w 875213"/>
                  <a:gd name="connsiteY907" fmla="*/ 455040 h 1144007"/>
                  <a:gd name="connsiteX908" fmla="*/ 272551 w 875213"/>
                  <a:gd name="connsiteY908" fmla="*/ 455316 h 1144007"/>
                  <a:gd name="connsiteX909" fmla="*/ 281565 w 875213"/>
                  <a:gd name="connsiteY909" fmla="*/ 452832 h 1144007"/>
                  <a:gd name="connsiteX910" fmla="*/ 286808 w 875213"/>
                  <a:gd name="connsiteY910" fmla="*/ 458443 h 1144007"/>
                  <a:gd name="connsiteX911" fmla="*/ 283497 w 875213"/>
                  <a:gd name="connsiteY911" fmla="*/ 449705 h 1144007"/>
                  <a:gd name="connsiteX912" fmla="*/ 275955 w 875213"/>
                  <a:gd name="connsiteY912" fmla="*/ 446026 h 1144007"/>
                  <a:gd name="connsiteX913" fmla="*/ 268228 w 875213"/>
                  <a:gd name="connsiteY913" fmla="*/ 445750 h 1144007"/>
                  <a:gd name="connsiteX914" fmla="*/ 260502 w 875213"/>
                  <a:gd name="connsiteY914" fmla="*/ 444738 h 1144007"/>
                  <a:gd name="connsiteX915" fmla="*/ 263629 w 875213"/>
                  <a:gd name="connsiteY915" fmla="*/ 439219 h 1144007"/>
                  <a:gd name="connsiteX916" fmla="*/ 263262 w 875213"/>
                  <a:gd name="connsiteY916" fmla="*/ 435172 h 1144007"/>
                  <a:gd name="connsiteX917" fmla="*/ 257651 w 875213"/>
                  <a:gd name="connsiteY917" fmla="*/ 432413 h 1144007"/>
                  <a:gd name="connsiteX918" fmla="*/ 256731 w 875213"/>
                  <a:gd name="connsiteY918" fmla="*/ 427078 h 1144007"/>
                  <a:gd name="connsiteX919" fmla="*/ 263905 w 875213"/>
                  <a:gd name="connsiteY919" fmla="*/ 432045 h 1144007"/>
                  <a:gd name="connsiteX920" fmla="*/ 267032 w 875213"/>
                  <a:gd name="connsiteY920" fmla="*/ 431126 h 1144007"/>
                  <a:gd name="connsiteX921" fmla="*/ 267032 w 875213"/>
                  <a:gd name="connsiteY921" fmla="*/ 437012 h 1144007"/>
                  <a:gd name="connsiteX922" fmla="*/ 273839 w 875213"/>
                  <a:gd name="connsiteY922" fmla="*/ 444463 h 1144007"/>
                  <a:gd name="connsiteX923" fmla="*/ 277518 w 875213"/>
                  <a:gd name="connsiteY923" fmla="*/ 441059 h 1144007"/>
                  <a:gd name="connsiteX924" fmla="*/ 282485 w 875213"/>
                  <a:gd name="connsiteY924" fmla="*/ 446302 h 1144007"/>
                  <a:gd name="connsiteX925" fmla="*/ 288740 w 875213"/>
                  <a:gd name="connsiteY925" fmla="*/ 451637 h 1144007"/>
                  <a:gd name="connsiteX926" fmla="*/ 292787 w 875213"/>
                  <a:gd name="connsiteY926" fmla="*/ 452832 h 1144007"/>
                  <a:gd name="connsiteX927" fmla="*/ 295546 w 875213"/>
                  <a:gd name="connsiteY927" fmla="*/ 452832 h 1144007"/>
                  <a:gd name="connsiteX928" fmla="*/ 301433 w 875213"/>
                  <a:gd name="connsiteY928" fmla="*/ 450993 h 1144007"/>
                  <a:gd name="connsiteX929" fmla="*/ 306676 w 875213"/>
                  <a:gd name="connsiteY929" fmla="*/ 456512 h 1144007"/>
                  <a:gd name="connsiteX930" fmla="*/ 313206 w 875213"/>
                  <a:gd name="connsiteY930" fmla="*/ 461571 h 1144007"/>
                  <a:gd name="connsiteX931" fmla="*/ 323784 w 875213"/>
                  <a:gd name="connsiteY931" fmla="*/ 458719 h 1144007"/>
                  <a:gd name="connsiteX932" fmla="*/ 328383 w 875213"/>
                  <a:gd name="connsiteY932" fmla="*/ 453200 h 1144007"/>
                  <a:gd name="connsiteX933" fmla="*/ 328383 w 875213"/>
                  <a:gd name="connsiteY933" fmla="*/ 448786 h 1144007"/>
                  <a:gd name="connsiteX934" fmla="*/ 328751 w 875213"/>
                  <a:gd name="connsiteY934" fmla="*/ 443818 h 1144007"/>
                  <a:gd name="connsiteX935" fmla="*/ 318449 w 875213"/>
                  <a:gd name="connsiteY935" fmla="*/ 442255 h 1144007"/>
                  <a:gd name="connsiteX936" fmla="*/ 317253 w 875213"/>
                  <a:gd name="connsiteY936" fmla="*/ 441980 h 1144007"/>
                  <a:gd name="connsiteX937" fmla="*/ 307963 w 875213"/>
                  <a:gd name="connsiteY937" fmla="*/ 430206 h 1144007"/>
                  <a:gd name="connsiteX938" fmla="*/ 301065 w 875213"/>
                  <a:gd name="connsiteY938" fmla="*/ 426159 h 1144007"/>
                  <a:gd name="connsiteX939" fmla="*/ 298029 w 875213"/>
                  <a:gd name="connsiteY939" fmla="*/ 423124 h 1144007"/>
                  <a:gd name="connsiteX940" fmla="*/ 289935 w 875213"/>
                  <a:gd name="connsiteY940" fmla="*/ 420640 h 1144007"/>
                  <a:gd name="connsiteX941" fmla="*/ 284692 w 875213"/>
                  <a:gd name="connsiteY941" fmla="*/ 418065 h 1144007"/>
                  <a:gd name="connsiteX942" fmla="*/ 282485 w 875213"/>
                  <a:gd name="connsiteY942" fmla="*/ 423676 h 1144007"/>
                  <a:gd name="connsiteX943" fmla="*/ 274759 w 875213"/>
                  <a:gd name="connsiteY943" fmla="*/ 428367 h 1144007"/>
                  <a:gd name="connsiteX944" fmla="*/ 279449 w 875213"/>
                  <a:gd name="connsiteY944" fmla="*/ 422112 h 1144007"/>
                  <a:gd name="connsiteX945" fmla="*/ 279173 w 875213"/>
                  <a:gd name="connsiteY945" fmla="*/ 414386 h 1144007"/>
                  <a:gd name="connsiteX946" fmla="*/ 270067 w 875213"/>
                  <a:gd name="connsiteY946" fmla="*/ 414109 h 1144007"/>
                  <a:gd name="connsiteX947" fmla="*/ 263905 w 875213"/>
                  <a:gd name="connsiteY947" fmla="*/ 412822 h 1144007"/>
                  <a:gd name="connsiteX948" fmla="*/ 257098 w 875213"/>
                  <a:gd name="connsiteY948" fmla="*/ 416869 h 1144007"/>
                  <a:gd name="connsiteX949" fmla="*/ 254799 w 875213"/>
                  <a:gd name="connsiteY949" fmla="*/ 409235 h 1144007"/>
                  <a:gd name="connsiteX950" fmla="*/ 260777 w 875213"/>
                  <a:gd name="connsiteY950" fmla="*/ 410339 h 1144007"/>
                  <a:gd name="connsiteX951" fmla="*/ 271999 w 875213"/>
                  <a:gd name="connsiteY951" fmla="*/ 407303 h 1144007"/>
                  <a:gd name="connsiteX952" fmla="*/ 273195 w 875213"/>
                  <a:gd name="connsiteY952" fmla="*/ 402612 h 1144007"/>
                  <a:gd name="connsiteX953" fmla="*/ 276598 w 875213"/>
                  <a:gd name="connsiteY953" fmla="*/ 401325 h 1144007"/>
                  <a:gd name="connsiteX954" fmla="*/ 276598 w 875213"/>
                  <a:gd name="connsiteY954" fmla="*/ 404176 h 1144007"/>
                  <a:gd name="connsiteX955" fmla="*/ 276966 w 875213"/>
                  <a:gd name="connsiteY955" fmla="*/ 409143 h 1144007"/>
                  <a:gd name="connsiteX956" fmla="*/ 284692 w 875213"/>
                  <a:gd name="connsiteY956" fmla="*/ 411626 h 1144007"/>
                  <a:gd name="connsiteX957" fmla="*/ 293338 w 875213"/>
                  <a:gd name="connsiteY957" fmla="*/ 419628 h 1144007"/>
                  <a:gd name="connsiteX958" fmla="*/ 302628 w 875213"/>
                  <a:gd name="connsiteY958" fmla="*/ 420916 h 1144007"/>
                  <a:gd name="connsiteX959" fmla="*/ 305847 w 875213"/>
                  <a:gd name="connsiteY959" fmla="*/ 420732 h 1144007"/>
                  <a:gd name="connsiteX960" fmla="*/ 309802 w 875213"/>
                  <a:gd name="connsiteY960" fmla="*/ 420916 h 1144007"/>
                  <a:gd name="connsiteX961" fmla="*/ 314401 w 875213"/>
                  <a:gd name="connsiteY961" fmla="*/ 431402 h 1144007"/>
                  <a:gd name="connsiteX962" fmla="*/ 321300 w 875213"/>
                  <a:gd name="connsiteY962" fmla="*/ 436736 h 1144007"/>
                  <a:gd name="connsiteX963" fmla="*/ 329670 w 875213"/>
                  <a:gd name="connsiteY963" fmla="*/ 440416 h 1144007"/>
                  <a:gd name="connsiteX964" fmla="*/ 333073 w 875213"/>
                  <a:gd name="connsiteY964" fmla="*/ 444739 h 1144007"/>
                  <a:gd name="connsiteX965" fmla="*/ 338040 w 875213"/>
                  <a:gd name="connsiteY965" fmla="*/ 452833 h 1144007"/>
                  <a:gd name="connsiteX966" fmla="*/ 334913 w 875213"/>
                  <a:gd name="connsiteY966" fmla="*/ 455684 h 1144007"/>
                  <a:gd name="connsiteX967" fmla="*/ 332153 w 875213"/>
                  <a:gd name="connsiteY967" fmla="*/ 461203 h 1144007"/>
                  <a:gd name="connsiteX968" fmla="*/ 335557 w 875213"/>
                  <a:gd name="connsiteY968" fmla="*/ 465526 h 1144007"/>
                  <a:gd name="connsiteX969" fmla="*/ 338316 w 875213"/>
                  <a:gd name="connsiteY969" fmla="*/ 472700 h 1144007"/>
                  <a:gd name="connsiteX970" fmla="*/ 331509 w 875213"/>
                  <a:gd name="connsiteY970" fmla="*/ 476380 h 1144007"/>
                  <a:gd name="connsiteX971" fmla="*/ 328750 w 875213"/>
                  <a:gd name="connsiteY971" fmla="*/ 479231 h 1144007"/>
                  <a:gd name="connsiteX972" fmla="*/ 322495 w 875213"/>
                  <a:gd name="connsiteY972" fmla="*/ 477116 h 1144007"/>
                  <a:gd name="connsiteX973" fmla="*/ 320380 w 875213"/>
                  <a:gd name="connsiteY973" fmla="*/ 484106 h 1144007"/>
                  <a:gd name="connsiteX974" fmla="*/ 320656 w 875213"/>
                  <a:gd name="connsiteY974" fmla="*/ 494132 h 1144007"/>
                  <a:gd name="connsiteX975" fmla="*/ 324979 w 875213"/>
                  <a:gd name="connsiteY975" fmla="*/ 500295 h 1144007"/>
                  <a:gd name="connsiteX976" fmla="*/ 330590 w 875213"/>
                  <a:gd name="connsiteY976" fmla="*/ 508665 h 1144007"/>
                  <a:gd name="connsiteX977" fmla="*/ 331510 w 875213"/>
                  <a:gd name="connsiteY977" fmla="*/ 509952 h 1144007"/>
                  <a:gd name="connsiteX978" fmla="*/ 339236 w 875213"/>
                  <a:gd name="connsiteY978" fmla="*/ 517035 h 1144007"/>
                  <a:gd name="connsiteX979" fmla="*/ 335189 w 875213"/>
                  <a:gd name="connsiteY979" fmla="*/ 521357 h 1144007"/>
                  <a:gd name="connsiteX980" fmla="*/ 335833 w 875213"/>
                  <a:gd name="connsiteY980" fmla="*/ 528164 h 1144007"/>
                  <a:gd name="connsiteX981" fmla="*/ 335189 w 875213"/>
                  <a:gd name="connsiteY981" fmla="*/ 536902 h 1144007"/>
                  <a:gd name="connsiteX982" fmla="*/ 331234 w 875213"/>
                  <a:gd name="connsiteY982" fmla="*/ 544352 h 1144007"/>
                  <a:gd name="connsiteX983" fmla="*/ 323140 w 875213"/>
                  <a:gd name="connsiteY983" fmla="*/ 545272 h 1144007"/>
                  <a:gd name="connsiteX984" fmla="*/ 328107 w 875213"/>
                  <a:gd name="connsiteY984" fmla="*/ 549595 h 1144007"/>
                  <a:gd name="connsiteX985" fmla="*/ 335833 w 875213"/>
                  <a:gd name="connsiteY985" fmla="*/ 553918 h 1144007"/>
                  <a:gd name="connsiteX986" fmla="*/ 333074 w 875213"/>
                  <a:gd name="connsiteY986" fmla="*/ 558241 h 1144007"/>
                  <a:gd name="connsiteX987" fmla="*/ 326175 w 875213"/>
                  <a:gd name="connsiteY987" fmla="*/ 552998 h 1144007"/>
                  <a:gd name="connsiteX988" fmla="*/ 319737 w 875213"/>
                  <a:gd name="connsiteY988" fmla="*/ 550239 h 1144007"/>
                  <a:gd name="connsiteX989" fmla="*/ 314126 w 875213"/>
                  <a:gd name="connsiteY989" fmla="*/ 552078 h 1144007"/>
                  <a:gd name="connsiteX990" fmla="*/ 301709 w 875213"/>
                  <a:gd name="connsiteY990" fmla="*/ 557321 h 1144007"/>
                  <a:gd name="connsiteX991" fmla="*/ 300972 w 875213"/>
                  <a:gd name="connsiteY991" fmla="*/ 557416 h 1144007"/>
                  <a:gd name="connsiteX992" fmla="*/ 294258 w 875213"/>
                  <a:gd name="connsiteY992" fmla="*/ 557968 h 1144007"/>
                  <a:gd name="connsiteX993" fmla="*/ 303272 w 875213"/>
                  <a:gd name="connsiteY993" fmla="*/ 554565 h 1144007"/>
                  <a:gd name="connsiteX994" fmla="*/ 309526 w 875213"/>
                  <a:gd name="connsiteY994" fmla="*/ 549874 h 1144007"/>
                  <a:gd name="connsiteX995" fmla="*/ 307595 w 875213"/>
                  <a:gd name="connsiteY995" fmla="*/ 545275 h 1144007"/>
                  <a:gd name="connsiteX996" fmla="*/ 315413 w 875213"/>
                  <a:gd name="connsiteY996" fmla="*/ 542424 h 1144007"/>
                  <a:gd name="connsiteX997" fmla="*/ 320380 w 875213"/>
                  <a:gd name="connsiteY997" fmla="*/ 537180 h 1144007"/>
                  <a:gd name="connsiteX998" fmla="*/ 327187 w 875213"/>
                  <a:gd name="connsiteY998" fmla="*/ 542792 h 1144007"/>
                  <a:gd name="connsiteX999" fmla="*/ 327463 w 875213"/>
                  <a:gd name="connsiteY999" fmla="*/ 535065 h 1144007"/>
                  <a:gd name="connsiteX1000" fmla="*/ 329026 w 875213"/>
                  <a:gd name="connsiteY1000" fmla="*/ 528810 h 1144007"/>
                  <a:gd name="connsiteX1001" fmla="*/ 331786 w 875213"/>
                  <a:gd name="connsiteY1001" fmla="*/ 519520 h 1144007"/>
                  <a:gd name="connsiteX1002" fmla="*/ 329302 w 875213"/>
                  <a:gd name="connsiteY1002" fmla="*/ 510231 h 1144007"/>
                  <a:gd name="connsiteX1003" fmla="*/ 322864 w 875213"/>
                  <a:gd name="connsiteY1003" fmla="*/ 502964 h 1144007"/>
                  <a:gd name="connsiteX1004" fmla="*/ 320380 w 875213"/>
                  <a:gd name="connsiteY1004" fmla="*/ 503976 h 1144007"/>
                  <a:gd name="connsiteX1005" fmla="*/ 314770 w 875213"/>
                  <a:gd name="connsiteY1005" fmla="*/ 498733 h 1144007"/>
                  <a:gd name="connsiteX1006" fmla="*/ 313482 w 875213"/>
                  <a:gd name="connsiteY1006" fmla="*/ 496618 h 1144007"/>
                  <a:gd name="connsiteX1007" fmla="*/ 311918 w 875213"/>
                  <a:gd name="connsiteY1007" fmla="*/ 487604 h 1144007"/>
                  <a:gd name="connsiteX1008" fmla="*/ 307043 w 875213"/>
                  <a:gd name="connsiteY1008" fmla="*/ 479877 h 1144007"/>
                  <a:gd name="connsiteX1009" fmla="*/ 301708 w 875213"/>
                  <a:gd name="connsiteY1009" fmla="*/ 481993 h 1144007"/>
                  <a:gd name="connsiteX1010" fmla="*/ 299593 w 875213"/>
                  <a:gd name="connsiteY1010" fmla="*/ 488523 h 1144007"/>
                  <a:gd name="connsiteX1011" fmla="*/ 300144 w 875213"/>
                  <a:gd name="connsiteY1011" fmla="*/ 498457 h 1144007"/>
                  <a:gd name="connsiteX1012" fmla="*/ 296465 w 875213"/>
                  <a:gd name="connsiteY1012" fmla="*/ 495698 h 1144007"/>
                  <a:gd name="connsiteX1013" fmla="*/ 293706 w 875213"/>
                  <a:gd name="connsiteY1013" fmla="*/ 498733 h 1144007"/>
                  <a:gd name="connsiteX1014" fmla="*/ 294626 w 875213"/>
                  <a:gd name="connsiteY1014" fmla="*/ 504620 h 1144007"/>
                  <a:gd name="connsiteX1015" fmla="*/ 294902 w 875213"/>
                  <a:gd name="connsiteY1015" fmla="*/ 508391 h 1144007"/>
                  <a:gd name="connsiteX1016" fmla="*/ 294258 w 875213"/>
                  <a:gd name="connsiteY1016" fmla="*/ 515473 h 1144007"/>
                  <a:gd name="connsiteX1017" fmla="*/ 299225 w 875213"/>
                  <a:gd name="connsiteY1017" fmla="*/ 519796 h 1144007"/>
                  <a:gd name="connsiteX1018" fmla="*/ 302996 w 875213"/>
                  <a:gd name="connsiteY1018" fmla="*/ 513910 h 1144007"/>
                  <a:gd name="connsiteX1019" fmla="*/ 305112 w 875213"/>
                  <a:gd name="connsiteY1019" fmla="*/ 506459 h 1144007"/>
                  <a:gd name="connsiteX1020" fmla="*/ 304836 w 875213"/>
                  <a:gd name="connsiteY1020" fmla="*/ 501217 h 1144007"/>
                  <a:gd name="connsiteX1021" fmla="*/ 309159 w 875213"/>
                  <a:gd name="connsiteY1021" fmla="*/ 499009 h 1144007"/>
                  <a:gd name="connsiteX1022" fmla="*/ 307595 w 875213"/>
                  <a:gd name="connsiteY1022" fmla="*/ 507104 h 1144007"/>
                  <a:gd name="connsiteX1023" fmla="*/ 305112 w 875213"/>
                  <a:gd name="connsiteY1023" fmla="*/ 512990 h 1144007"/>
                  <a:gd name="connsiteX1024" fmla="*/ 304835 w 875213"/>
                  <a:gd name="connsiteY1024" fmla="*/ 518601 h 1144007"/>
                  <a:gd name="connsiteX1025" fmla="*/ 305479 w 875213"/>
                  <a:gd name="connsiteY1025" fmla="*/ 522924 h 1144007"/>
                  <a:gd name="connsiteX1026" fmla="*/ 305756 w 875213"/>
                  <a:gd name="connsiteY1026" fmla="*/ 526051 h 1144007"/>
                  <a:gd name="connsiteX1027" fmla="*/ 307595 w 875213"/>
                  <a:gd name="connsiteY1027" fmla="*/ 526602 h 1144007"/>
                  <a:gd name="connsiteX1028" fmla="*/ 302076 w 875213"/>
                  <a:gd name="connsiteY1028" fmla="*/ 530098 h 1144007"/>
                  <a:gd name="connsiteX1029" fmla="*/ 295822 w 875213"/>
                  <a:gd name="connsiteY1029" fmla="*/ 529086 h 1144007"/>
                  <a:gd name="connsiteX1030" fmla="*/ 297109 w 875213"/>
                  <a:gd name="connsiteY1030" fmla="*/ 522279 h 1144007"/>
                  <a:gd name="connsiteX1031" fmla="*/ 286532 w 875213"/>
                  <a:gd name="connsiteY1031" fmla="*/ 519244 h 1144007"/>
                  <a:gd name="connsiteX1032" fmla="*/ 283772 w 875213"/>
                  <a:gd name="connsiteY1032" fmla="*/ 519796 h 1144007"/>
                  <a:gd name="connsiteX1033" fmla="*/ 283496 w 875213"/>
                  <a:gd name="connsiteY1033" fmla="*/ 527246 h 1144007"/>
                  <a:gd name="connsiteX1034" fmla="*/ 280369 w 875213"/>
                  <a:gd name="connsiteY1034" fmla="*/ 522923 h 1144007"/>
                  <a:gd name="connsiteX1035" fmla="*/ 281933 w 875213"/>
                  <a:gd name="connsiteY1035" fmla="*/ 516393 h 1144007"/>
                  <a:gd name="connsiteX1036" fmla="*/ 288739 w 875213"/>
                  <a:gd name="connsiteY1036" fmla="*/ 512070 h 1144007"/>
                  <a:gd name="connsiteX1037" fmla="*/ 287451 w 875213"/>
                  <a:gd name="connsiteY1037" fmla="*/ 504987 h 1144007"/>
                  <a:gd name="connsiteX1038" fmla="*/ 288371 w 875213"/>
                  <a:gd name="connsiteY1038" fmla="*/ 499928 h 1144007"/>
                  <a:gd name="connsiteX1039" fmla="*/ 280001 w 875213"/>
                  <a:gd name="connsiteY1039" fmla="*/ 504987 h 1144007"/>
                  <a:gd name="connsiteX1040" fmla="*/ 273839 w 875213"/>
                  <a:gd name="connsiteY1040" fmla="*/ 507102 h 1144007"/>
                  <a:gd name="connsiteX1041" fmla="*/ 269516 w 875213"/>
                  <a:gd name="connsiteY1041" fmla="*/ 510874 h 1144007"/>
                  <a:gd name="connsiteX1042" fmla="*/ 269516 w 875213"/>
                  <a:gd name="connsiteY1042" fmla="*/ 516393 h 1144007"/>
                  <a:gd name="connsiteX1043" fmla="*/ 267308 w 875213"/>
                  <a:gd name="connsiteY1043" fmla="*/ 523843 h 1144007"/>
                  <a:gd name="connsiteX1044" fmla="*/ 257098 w 875213"/>
                  <a:gd name="connsiteY1044" fmla="*/ 523843 h 1144007"/>
                  <a:gd name="connsiteX1045" fmla="*/ 242474 w 875213"/>
                  <a:gd name="connsiteY1045" fmla="*/ 512345 h 1144007"/>
                  <a:gd name="connsiteX1046" fmla="*/ 243394 w 875213"/>
                  <a:gd name="connsiteY1046" fmla="*/ 516393 h 1144007"/>
                  <a:gd name="connsiteX1047" fmla="*/ 239439 w 875213"/>
                  <a:gd name="connsiteY1047" fmla="*/ 523567 h 1144007"/>
                  <a:gd name="connsiteX1048" fmla="*/ 239071 w 875213"/>
                  <a:gd name="connsiteY1048" fmla="*/ 518232 h 1144007"/>
                  <a:gd name="connsiteX1049" fmla="*/ 236863 w 875213"/>
                  <a:gd name="connsiteY1049" fmla="*/ 514369 h 1144007"/>
                  <a:gd name="connsiteX1050" fmla="*/ 232448 w 875213"/>
                  <a:gd name="connsiteY1050" fmla="*/ 517772 h 1144007"/>
                  <a:gd name="connsiteX1051" fmla="*/ 232908 w 875213"/>
                  <a:gd name="connsiteY1051" fmla="*/ 511793 h 1144007"/>
                  <a:gd name="connsiteX1052" fmla="*/ 226654 w 875213"/>
                  <a:gd name="connsiteY1052" fmla="*/ 500848 h 1144007"/>
                  <a:gd name="connsiteX1053" fmla="*/ 224262 w 875213"/>
                  <a:gd name="connsiteY1053" fmla="*/ 497537 h 1144007"/>
                  <a:gd name="connsiteX1054" fmla="*/ 220675 w 875213"/>
                  <a:gd name="connsiteY1054" fmla="*/ 499928 h 1144007"/>
                  <a:gd name="connsiteX1055" fmla="*/ 223343 w 875213"/>
                  <a:gd name="connsiteY1055" fmla="*/ 507470 h 1144007"/>
                  <a:gd name="connsiteX1056" fmla="*/ 225642 w 875213"/>
                  <a:gd name="connsiteY1056" fmla="*/ 513449 h 1144007"/>
                  <a:gd name="connsiteX1057" fmla="*/ 231621 w 875213"/>
                  <a:gd name="connsiteY1057" fmla="*/ 522739 h 1144007"/>
                  <a:gd name="connsiteX1058" fmla="*/ 236588 w 875213"/>
                  <a:gd name="connsiteY1058" fmla="*/ 525039 h 1144007"/>
                  <a:gd name="connsiteX1059" fmla="*/ 236220 w 875213"/>
                  <a:gd name="connsiteY1059" fmla="*/ 529085 h 1144007"/>
                  <a:gd name="connsiteX1060" fmla="*/ 235576 w 875213"/>
                  <a:gd name="connsiteY1060" fmla="*/ 535340 h 1144007"/>
                  <a:gd name="connsiteX1061" fmla="*/ 230977 w 875213"/>
                  <a:gd name="connsiteY1061" fmla="*/ 534328 h 1144007"/>
                  <a:gd name="connsiteX1062" fmla="*/ 239899 w 875213"/>
                  <a:gd name="connsiteY1062" fmla="*/ 541686 h 1144007"/>
                  <a:gd name="connsiteX1063" fmla="*/ 238243 w 875213"/>
                  <a:gd name="connsiteY1063" fmla="*/ 544354 h 1144007"/>
                  <a:gd name="connsiteX1064" fmla="*/ 237876 w 875213"/>
                  <a:gd name="connsiteY1064" fmla="*/ 548953 h 1144007"/>
                  <a:gd name="connsiteX1065" fmla="*/ 233921 w 875213"/>
                  <a:gd name="connsiteY1065" fmla="*/ 551253 h 1144007"/>
                  <a:gd name="connsiteX1066" fmla="*/ 233921 w 875213"/>
                  <a:gd name="connsiteY1066" fmla="*/ 558611 h 1144007"/>
                  <a:gd name="connsiteX1067" fmla="*/ 238520 w 875213"/>
                  <a:gd name="connsiteY1067" fmla="*/ 558243 h 1144007"/>
                  <a:gd name="connsiteX1068" fmla="*/ 244222 w 875213"/>
                  <a:gd name="connsiteY1068" fmla="*/ 556587 h 1144007"/>
                  <a:gd name="connsiteX1069" fmla="*/ 245878 w 875213"/>
                  <a:gd name="connsiteY1069" fmla="*/ 563210 h 1144007"/>
                  <a:gd name="connsiteX1070" fmla="*/ 245878 w 875213"/>
                  <a:gd name="connsiteY1070" fmla="*/ 565877 h 1144007"/>
                  <a:gd name="connsiteX1071" fmla="*/ 240175 w 875213"/>
                  <a:gd name="connsiteY1071" fmla="*/ 566521 h 1144007"/>
                  <a:gd name="connsiteX1072" fmla="*/ 244866 w 875213"/>
                  <a:gd name="connsiteY1072" fmla="*/ 576179 h 1144007"/>
                  <a:gd name="connsiteX1073" fmla="*/ 237232 w 875213"/>
                  <a:gd name="connsiteY1073" fmla="*/ 572500 h 1144007"/>
                  <a:gd name="connsiteX1074" fmla="*/ 238520 w 875213"/>
                  <a:gd name="connsiteY1074" fmla="*/ 577467 h 1144007"/>
                  <a:gd name="connsiteX1075" fmla="*/ 232909 w 875213"/>
                  <a:gd name="connsiteY1075" fmla="*/ 584457 h 1144007"/>
                  <a:gd name="connsiteX1076" fmla="*/ 235576 w 875213"/>
                  <a:gd name="connsiteY1076" fmla="*/ 588136 h 1144007"/>
                  <a:gd name="connsiteX1077" fmla="*/ 237600 w 875213"/>
                  <a:gd name="connsiteY1077" fmla="*/ 591723 h 1144007"/>
                  <a:gd name="connsiteX1078" fmla="*/ 235944 w 875213"/>
                  <a:gd name="connsiteY1078" fmla="*/ 590711 h 1144007"/>
                  <a:gd name="connsiteX1079" fmla="*/ 232633 w 875213"/>
                  <a:gd name="connsiteY1079" fmla="*/ 593379 h 1144007"/>
                  <a:gd name="connsiteX1080" fmla="*/ 230977 w 875213"/>
                  <a:gd name="connsiteY1080" fmla="*/ 600369 h 1144007"/>
                  <a:gd name="connsiteX1081" fmla="*/ 230241 w 875213"/>
                  <a:gd name="connsiteY1081" fmla="*/ 604049 h 1144007"/>
                  <a:gd name="connsiteX1082" fmla="*/ 230241 w 875213"/>
                  <a:gd name="connsiteY1082" fmla="*/ 608004 h 1144007"/>
                  <a:gd name="connsiteX1083" fmla="*/ 233552 w 875213"/>
                  <a:gd name="connsiteY1083" fmla="*/ 609292 h 1144007"/>
                  <a:gd name="connsiteX1084" fmla="*/ 235576 w 875213"/>
                  <a:gd name="connsiteY1084" fmla="*/ 603681 h 1144007"/>
                  <a:gd name="connsiteX1085" fmla="*/ 239531 w 875213"/>
                  <a:gd name="connsiteY1085" fmla="*/ 603313 h 1144007"/>
                  <a:gd name="connsiteX1086" fmla="*/ 239899 w 875213"/>
                  <a:gd name="connsiteY1086" fmla="*/ 600370 h 1144007"/>
                  <a:gd name="connsiteX1087" fmla="*/ 243210 w 875213"/>
                  <a:gd name="connsiteY1087" fmla="*/ 596691 h 1144007"/>
                  <a:gd name="connsiteX1088" fmla="*/ 242566 w 875213"/>
                  <a:gd name="connsiteY1088" fmla="*/ 591723 h 1144007"/>
                  <a:gd name="connsiteX1089" fmla="*/ 247165 w 875213"/>
                  <a:gd name="connsiteY1089" fmla="*/ 593379 h 1144007"/>
                  <a:gd name="connsiteX1090" fmla="*/ 249832 w 875213"/>
                  <a:gd name="connsiteY1090" fmla="*/ 592736 h 1144007"/>
                  <a:gd name="connsiteX1091" fmla="*/ 256179 w 875213"/>
                  <a:gd name="connsiteY1091" fmla="*/ 588781 h 1144007"/>
                  <a:gd name="connsiteX1092" fmla="*/ 254523 w 875213"/>
                  <a:gd name="connsiteY1092" fmla="*/ 592368 h 1144007"/>
                  <a:gd name="connsiteX1093" fmla="*/ 258111 w 875213"/>
                  <a:gd name="connsiteY1093" fmla="*/ 600646 h 1144007"/>
                  <a:gd name="connsiteX1094" fmla="*/ 264089 w 875213"/>
                  <a:gd name="connsiteY1094" fmla="*/ 593379 h 1144007"/>
                  <a:gd name="connsiteX1095" fmla="*/ 260134 w 875213"/>
                  <a:gd name="connsiteY1095" fmla="*/ 590712 h 1144007"/>
                  <a:gd name="connsiteX1096" fmla="*/ 260410 w 875213"/>
                  <a:gd name="connsiteY1096" fmla="*/ 584089 h 1144007"/>
                  <a:gd name="connsiteX1097" fmla="*/ 257099 w 875213"/>
                  <a:gd name="connsiteY1097" fmla="*/ 580502 h 1144007"/>
                  <a:gd name="connsiteX1098" fmla="*/ 257099 w 875213"/>
                  <a:gd name="connsiteY1098" fmla="*/ 572868 h 1144007"/>
                  <a:gd name="connsiteX1099" fmla="*/ 261790 w 875213"/>
                  <a:gd name="connsiteY1099" fmla="*/ 580778 h 1144007"/>
                  <a:gd name="connsiteX1100" fmla="*/ 267125 w 875213"/>
                  <a:gd name="connsiteY1100" fmla="*/ 578478 h 1144007"/>
                  <a:gd name="connsiteX1101" fmla="*/ 263446 w 875213"/>
                  <a:gd name="connsiteY1101" fmla="*/ 583813 h 1144007"/>
                  <a:gd name="connsiteX1102" fmla="*/ 263446 w 875213"/>
                  <a:gd name="connsiteY1102" fmla="*/ 587125 h 1144007"/>
                  <a:gd name="connsiteX1103" fmla="*/ 270252 w 875213"/>
                  <a:gd name="connsiteY1103" fmla="*/ 591632 h 1144007"/>
                  <a:gd name="connsiteX1104" fmla="*/ 271724 w 875213"/>
                  <a:gd name="connsiteY1104" fmla="*/ 590436 h 1144007"/>
                  <a:gd name="connsiteX1105" fmla="*/ 274023 w 875213"/>
                  <a:gd name="connsiteY1105" fmla="*/ 592736 h 1144007"/>
                  <a:gd name="connsiteX1106" fmla="*/ 271080 w 875213"/>
                  <a:gd name="connsiteY1106" fmla="*/ 598070 h 1144007"/>
                  <a:gd name="connsiteX1107" fmla="*/ 268045 w 875213"/>
                  <a:gd name="connsiteY1107" fmla="*/ 598989 h 1144007"/>
                  <a:gd name="connsiteX1108" fmla="*/ 271080 w 875213"/>
                  <a:gd name="connsiteY1108" fmla="*/ 602393 h 1144007"/>
                  <a:gd name="connsiteX1109" fmla="*/ 266113 w 875213"/>
                  <a:gd name="connsiteY1109" fmla="*/ 604048 h 1144007"/>
                  <a:gd name="connsiteX1110" fmla="*/ 274391 w 875213"/>
                  <a:gd name="connsiteY1110" fmla="*/ 607635 h 1144007"/>
                  <a:gd name="connsiteX1111" fmla="*/ 267125 w 875213"/>
                  <a:gd name="connsiteY1111" fmla="*/ 609015 h 1144007"/>
                  <a:gd name="connsiteX1112" fmla="*/ 262158 w 875213"/>
                  <a:gd name="connsiteY1112" fmla="*/ 611682 h 1144007"/>
                  <a:gd name="connsiteX1113" fmla="*/ 260135 w 875213"/>
                  <a:gd name="connsiteY1113" fmla="*/ 614257 h 1144007"/>
                  <a:gd name="connsiteX1114" fmla="*/ 259491 w 875213"/>
                  <a:gd name="connsiteY1114" fmla="*/ 609659 h 1144007"/>
                  <a:gd name="connsiteX1115" fmla="*/ 256179 w 875213"/>
                  <a:gd name="connsiteY1115" fmla="*/ 607635 h 1144007"/>
                  <a:gd name="connsiteX1116" fmla="*/ 253788 w 875213"/>
                  <a:gd name="connsiteY1116" fmla="*/ 610303 h 1144007"/>
                  <a:gd name="connsiteX1117" fmla="*/ 251120 w 875213"/>
                  <a:gd name="connsiteY1117" fmla="*/ 605704 h 1144007"/>
                  <a:gd name="connsiteX1118" fmla="*/ 244222 w 875213"/>
                  <a:gd name="connsiteY1118" fmla="*/ 609659 h 1144007"/>
                  <a:gd name="connsiteX1119" fmla="*/ 246521 w 875213"/>
                  <a:gd name="connsiteY1119" fmla="*/ 614626 h 1144007"/>
                  <a:gd name="connsiteX1120" fmla="*/ 250477 w 875213"/>
                  <a:gd name="connsiteY1120" fmla="*/ 617937 h 1144007"/>
                  <a:gd name="connsiteX1121" fmla="*/ 256455 w 875213"/>
                  <a:gd name="connsiteY1121" fmla="*/ 619317 h 1144007"/>
                  <a:gd name="connsiteX1122" fmla="*/ 263078 w 875213"/>
                  <a:gd name="connsiteY1122" fmla="*/ 620236 h 1144007"/>
                  <a:gd name="connsiteX1123" fmla="*/ 265745 w 875213"/>
                  <a:gd name="connsiteY1123" fmla="*/ 624559 h 1144007"/>
                  <a:gd name="connsiteX1124" fmla="*/ 270712 w 875213"/>
                  <a:gd name="connsiteY1124" fmla="*/ 623915 h 1144007"/>
                  <a:gd name="connsiteX1125" fmla="*/ 271448 w 875213"/>
                  <a:gd name="connsiteY1125" fmla="*/ 627594 h 1144007"/>
                  <a:gd name="connsiteX1126" fmla="*/ 275403 w 875213"/>
                  <a:gd name="connsiteY1126" fmla="*/ 624283 h 1144007"/>
                  <a:gd name="connsiteX1127" fmla="*/ 281382 w 875213"/>
                  <a:gd name="connsiteY1127" fmla="*/ 624927 h 1144007"/>
                  <a:gd name="connsiteX1128" fmla="*/ 278715 w 875213"/>
                  <a:gd name="connsiteY1128" fmla="*/ 625939 h 1144007"/>
                  <a:gd name="connsiteX1129" fmla="*/ 273380 w 875213"/>
                  <a:gd name="connsiteY1129" fmla="*/ 628606 h 1144007"/>
                  <a:gd name="connsiteX1130" fmla="*/ 273380 w 875213"/>
                  <a:gd name="connsiteY1130" fmla="*/ 633849 h 1144007"/>
                  <a:gd name="connsiteX1131" fmla="*/ 267401 w 875213"/>
                  <a:gd name="connsiteY1131" fmla="*/ 632562 h 1144007"/>
                  <a:gd name="connsiteX1132" fmla="*/ 263446 w 875213"/>
                  <a:gd name="connsiteY1132" fmla="*/ 635505 h 1144007"/>
                  <a:gd name="connsiteX1133" fmla="*/ 267125 w 875213"/>
                  <a:gd name="connsiteY1133" fmla="*/ 638816 h 1144007"/>
                  <a:gd name="connsiteX1134" fmla="*/ 268781 w 875213"/>
                  <a:gd name="connsiteY1134" fmla="*/ 640195 h 1144007"/>
                  <a:gd name="connsiteX1135" fmla="*/ 262434 w 875213"/>
                  <a:gd name="connsiteY1135" fmla="*/ 640472 h 1144007"/>
                  <a:gd name="connsiteX1136" fmla="*/ 257100 w 875213"/>
                  <a:gd name="connsiteY1136" fmla="*/ 639552 h 1144007"/>
                  <a:gd name="connsiteX1137" fmla="*/ 253236 w 875213"/>
                  <a:gd name="connsiteY1137" fmla="*/ 641116 h 1144007"/>
                  <a:gd name="connsiteX1138" fmla="*/ 260595 w 875213"/>
                  <a:gd name="connsiteY1138" fmla="*/ 644243 h 1144007"/>
                  <a:gd name="connsiteX1139" fmla="*/ 263262 w 875213"/>
                  <a:gd name="connsiteY1139" fmla="*/ 648015 h 1144007"/>
                  <a:gd name="connsiteX1140" fmla="*/ 269885 w 875213"/>
                  <a:gd name="connsiteY1140" fmla="*/ 650406 h 1144007"/>
                  <a:gd name="connsiteX1141" fmla="*/ 275495 w 875213"/>
                  <a:gd name="connsiteY1141" fmla="*/ 652521 h 1144007"/>
                  <a:gd name="connsiteX1142" fmla="*/ 278807 w 875213"/>
                  <a:gd name="connsiteY1142" fmla="*/ 651234 h 1144007"/>
                  <a:gd name="connsiteX1143" fmla="*/ 276875 w 875213"/>
                  <a:gd name="connsiteY1143" fmla="*/ 647003 h 1144007"/>
                  <a:gd name="connsiteX1144" fmla="*/ 276231 w 875213"/>
                  <a:gd name="connsiteY1144" fmla="*/ 643875 h 1144007"/>
                  <a:gd name="connsiteX1145" fmla="*/ 278899 w 875213"/>
                  <a:gd name="connsiteY1145" fmla="*/ 640105 h 1144007"/>
                  <a:gd name="connsiteX1146" fmla="*/ 280462 w 875213"/>
                  <a:gd name="connsiteY1146" fmla="*/ 642588 h 1144007"/>
                  <a:gd name="connsiteX1147" fmla="*/ 278899 w 875213"/>
                  <a:gd name="connsiteY1147" fmla="*/ 647647 h 1144007"/>
                  <a:gd name="connsiteX1148" fmla="*/ 283866 w 875213"/>
                  <a:gd name="connsiteY1148" fmla="*/ 652521 h 1144007"/>
                  <a:gd name="connsiteX1149" fmla="*/ 288648 w 875213"/>
                  <a:gd name="connsiteY1149" fmla="*/ 650222 h 1144007"/>
                  <a:gd name="connsiteX1150" fmla="*/ 291040 w 875213"/>
                  <a:gd name="connsiteY1150" fmla="*/ 643784 h 1144007"/>
                  <a:gd name="connsiteX1151" fmla="*/ 291135 w 875213"/>
                  <a:gd name="connsiteY1151" fmla="*/ 643140 h 1144007"/>
                  <a:gd name="connsiteX1152" fmla="*/ 295182 w 875213"/>
                  <a:gd name="connsiteY1152" fmla="*/ 645531 h 1144007"/>
                  <a:gd name="connsiteX1153" fmla="*/ 298494 w 875213"/>
                  <a:gd name="connsiteY1153" fmla="*/ 639552 h 1144007"/>
                  <a:gd name="connsiteX1154" fmla="*/ 300057 w 875213"/>
                  <a:gd name="connsiteY1154" fmla="*/ 633942 h 1144007"/>
                  <a:gd name="connsiteX1155" fmla="*/ 296930 w 875213"/>
                  <a:gd name="connsiteY1155" fmla="*/ 628055 h 1144007"/>
                  <a:gd name="connsiteX1156" fmla="*/ 296470 w 875213"/>
                  <a:gd name="connsiteY1156" fmla="*/ 624560 h 1144007"/>
                  <a:gd name="connsiteX1157" fmla="*/ 294906 w 875213"/>
                  <a:gd name="connsiteY1157" fmla="*/ 617938 h 1144007"/>
                  <a:gd name="connsiteX1158" fmla="*/ 289571 w 875213"/>
                  <a:gd name="connsiteY1158" fmla="*/ 614351 h 1144007"/>
                  <a:gd name="connsiteX1159" fmla="*/ 296286 w 875213"/>
                  <a:gd name="connsiteY1159" fmla="*/ 611315 h 1144007"/>
                  <a:gd name="connsiteX1160" fmla="*/ 300241 w 875213"/>
                  <a:gd name="connsiteY1160" fmla="*/ 606164 h 1144007"/>
                  <a:gd name="connsiteX1161" fmla="*/ 305300 w 875213"/>
                  <a:gd name="connsiteY1161" fmla="*/ 606068 h 1144007"/>
                  <a:gd name="connsiteX1162" fmla="*/ 314130 w 875213"/>
                  <a:gd name="connsiteY1162" fmla="*/ 598618 h 1144007"/>
                  <a:gd name="connsiteX1163" fmla="*/ 318637 w 875213"/>
                  <a:gd name="connsiteY1163" fmla="*/ 593192 h 1144007"/>
                  <a:gd name="connsiteX1164" fmla="*/ 322316 w 875213"/>
                  <a:gd name="connsiteY1164" fmla="*/ 588317 h 1144007"/>
                  <a:gd name="connsiteX1165" fmla="*/ 321396 w 875213"/>
                  <a:gd name="connsiteY1165" fmla="*/ 583258 h 1144007"/>
                  <a:gd name="connsiteX1166" fmla="*/ 315233 w 875213"/>
                  <a:gd name="connsiteY1166" fmla="*/ 580774 h 1144007"/>
                  <a:gd name="connsiteX1167" fmla="*/ 314682 w 875213"/>
                  <a:gd name="connsiteY1167" fmla="*/ 578015 h 1144007"/>
                  <a:gd name="connsiteX1168" fmla="*/ 310727 w 875213"/>
                  <a:gd name="connsiteY1168" fmla="*/ 579211 h 1144007"/>
                  <a:gd name="connsiteX1169" fmla="*/ 307783 w 875213"/>
                  <a:gd name="connsiteY1169" fmla="*/ 577647 h 1144007"/>
                  <a:gd name="connsiteX1170" fmla="*/ 306128 w 875213"/>
                  <a:gd name="connsiteY1170" fmla="*/ 582062 h 1144007"/>
                  <a:gd name="connsiteX1171" fmla="*/ 302265 w 875213"/>
                  <a:gd name="connsiteY1171" fmla="*/ 587213 h 1144007"/>
                  <a:gd name="connsiteX1172" fmla="*/ 298769 w 875213"/>
                  <a:gd name="connsiteY1172" fmla="*/ 595307 h 1144007"/>
                  <a:gd name="connsiteX1173" fmla="*/ 295458 w 875213"/>
                  <a:gd name="connsiteY1173" fmla="*/ 596871 h 1144007"/>
                  <a:gd name="connsiteX1174" fmla="*/ 299321 w 875213"/>
                  <a:gd name="connsiteY1174" fmla="*/ 589512 h 1144007"/>
                  <a:gd name="connsiteX1175" fmla="*/ 301253 w 875213"/>
                  <a:gd name="connsiteY1175" fmla="*/ 583442 h 1144007"/>
                  <a:gd name="connsiteX1176" fmla="*/ 303736 w 875213"/>
                  <a:gd name="connsiteY1176" fmla="*/ 577831 h 1144007"/>
                  <a:gd name="connsiteX1177" fmla="*/ 301161 w 875213"/>
                  <a:gd name="connsiteY1177" fmla="*/ 572772 h 1144007"/>
                  <a:gd name="connsiteX1178" fmla="*/ 305116 w 875213"/>
                  <a:gd name="connsiteY1178" fmla="*/ 568725 h 1144007"/>
                  <a:gd name="connsiteX1179" fmla="*/ 305576 w 875213"/>
                  <a:gd name="connsiteY1179" fmla="*/ 564402 h 1144007"/>
                  <a:gd name="connsiteX1180" fmla="*/ 310083 w 875213"/>
                  <a:gd name="connsiteY1180" fmla="*/ 565873 h 1144007"/>
                  <a:gd name="connsiteX1181" fmla="*/ 312199 w 875213"/>
                  <a:gd name="connsiteY1181" fmla="*/ 568909 h 1144007"/>
                  <a:gd name="connsiteX1182" fmla="*/ 316062 w 875213"/>
                  <a:gd name="connsiteY1182" fmla="*/ 569093 h 1144007"/>
                  <a:gd name="connsiteX1183" fmla="*/ 326639 w 875213"/>
                  <a:gd name="connsiteY1183" fmla="*/ 563574 h 1144007"/>
                  <a:gd name="connsiteX1184" fmla="*/ 321948 w 875213"/>
                  <a:gd name="connsiteY1184" fmla="*/ 571024 h 1144007"/>
                  <a:gd name="connsiteX1185" fmla="*/ 325536 w 875213"/>
                  <a:gd name="connsiteY1185" fmla="*/ 571485 h 1144007"/>
                  <a:gd name="connsiteX1186" fmla="*/ 331974 w 875213"/>
                  <a:gd name="connsiteY1186" fmla="*/ 570840 h 1144007"/>
                  <a:gd name="connsiteX1187" fmla="*/ 335653 w 875213"/>
                  <a:gd name="connsiteY1187" fmla="*/ 565874 h 1144007"/>
                  <a:gd name="connsiteX1188" fmla="*/ 339516 w 875213"/>
                  <a:gd name="connsiteY1188" fmla="*/ 564586 h 1144007"/>
                  <a:gd name="connsiteX1189" fmla="*/ 342276 w 875213"/>
                  <a:gd name="connsiteY1189" fmla="*/ 563758 h 1144007"/>
                  <a:gd name="connsiteX1190" fmla="*/ 345495 w 875213"/>
                  <a:gd name="connsiteY1190" fmla="*/ 560539 h 1144007"/>
                  <a:gd name="connsiteX1191" fmla="*/ 349726 w 875213"/>
                  <a:gd name="connsiteY1191" fmla="*/ 563758 h 1144007"/>
                  <a:gd name="connsiteX1192" fmla="*/ 348071 w 875213"/>
                  <a:gd name="connsiteY1192" fmla="*/ 566977 h 1144007"/>
                  <a:gd name="connsiteX1193" fmla="*/ 339057 w 875213"/>
                  <a:gd name="connsiteY1193" fmla="*/ 567253 h 1144007"/>
                  <a:gd name="connsiteX1194" fmla="*/ 336481 w 875213"/>
                  <a:gd name="connsiteY1194" fmla="*/ 572772 h 1144007"/>
                  <a:gd name="connsiteX1195" fmla="*/ 334366 w 875213"/>
                  <a:gd name="connsiteY1195" fmla="*/ 576820 h 1144007"/>
                  <a:gd name="connsiteX1196" fmla="*/ 337585 w 875213"/>
                  <a:gd name="connsiteY1196" fmla="*/ 577095 h 1144007"/>
                  <a:gd name="connsiteX1197" fmla="*/ 341356 w 875213"/>
                  <a:gd name="connsiteY1197" fmla="*/ 581510 h 1144007"/>
                  <a:gd name="connsiteX1198" fmla="*/ 344851 w 875213"/>
                  <a:gd name="connsiteY1198" fmla="*/ 582245 h 1144007"/>
                  <a:gd name="connsiteX1199" fmla="*/ 347151 w 875213"/>
                  <a:gd name="connsiteY1199" fmla="*/ 579394 h 1144007"/>
                  <a:gd name="connsiteX1200" fmla="*/ 344391 w 875213"/>
                  <a:gd name="connsiteY1200" fmla="*/ 577923 h 1144007"/>
                  <a:gd name="connsiteX1201" fmla="*/ 352578 w 875213"/>
                  <a:gd name="connsiteY1201" fmla="*/ 564585 h 1144007"/>
                  <a:gd name="connsiteX1202" fmla="*/ 361592 w 875213"/>
                  <a:gd name="connsiteY1202" fmla="*/ 564585 h 1144007"/>
                  <a:gd name="connsiteX1203" fmla="*/ 367570 w 875213"/>
                  <a:gd name="connsiteY1203" fmla="*/ 561826 h 1144007"/>
                  <a:gd name="connsiteX1204" fmla="*/ 370330 w 875213"/>
                  <a:gd name="connsiteY1204" fmla="*/ 562930 h 1144007"/>
                  <a:gd name="connsiteX1205" fmla="*/ 373825 w 875213"/>
                  <a:gd name="connsiteY1205" fmla="*/ 562930 h 1144007"/>
                  <a:gd name="connsiteX1206" fmla="*/ 375757 w 875213"/>
                  <a:gd name="connsiteY1206" fmla="*/ 562654 h 1144007"/>
                  <a:gd name="connsiteX1207" fmla="*/ 380172 w 875213"/>
                  <a:gd name="connsiteY1207" fmla="*/ 565690 h 1144007"/>
                  <a:gd name="connsiteX1208" fmla="*/ 384035 w 875213"/>
                  <a:gd name="connsiteY1208" fmla="*/ 565873 h 1144007"/>
                  <a:gd name="connsiteX1209" fmla="*/ 388174 w 875213"/>
                  <a:gd name="connsiteY1209" fmla="*/ 565045 h 1144007"/>
                  <a:gd name="connsiteX1210" fmla="*/ 390933 w 875213"/>
                  <a:gd name="connsiteY1210" fmla="*/ 563758 h 1144007"/>
                  <a:gd name="connsiteX1211" fmla="*/ 394980 w 875213"/>
                  <a:gd name="connsiteY1211" fmla="*/ 562930 h 1144007"/>
                  <a:gd name="connsiteX1212" fmla="*/ 398383 w 875213"/>
                  <a:gd name="connsiteY1212" fmla="*/ 564218 h 1144007"/>
                  <a:gd name="connsiteX1213" fmla="*/ 402246 w 875213"/>
                  <a:gd name="connsiteY1213" fmla="*/ 566334 h 1144007"/>
                  <a:gd name="connsiteX1214" fmla="*/ 405742 w 875213"/>
                  <a:gd name="connsiteY1214" fmla="*/ 567621 h 1144007"/>
                  <a:gd name="connsiteX1215" fmla="*/ 409145 w 875213"/>
                  <a:gd name="connsiteY1215" fmla="*/ 565506 h 1144007"/>
                  <a:gd name="connsiteX1216" fmla="*/ 412364 w 875213"/>
                  <a:gd name="connsiteY1216" fmla="*/ 565506 h 1144007"/>
                  <a:gd name="connsiteX1217" fmla="*/ 414756 w 875213"/>
                  <a:gd name="connsiteY1217" fmla="*/ 567621 h 1144007"/>
                  <a:gd name="connsiteX1218" fmla="*/ 417699 w 875213"/>
                  <a:gd name="connsiteY1218" fmla="*/ 566334 h 1144007"/>
                  <a:gd name="connsiteX1219" fmla="*/ 420734 w 875213"/>
                  <a:gd name="connsiteY1219" fmla="*/ 565322 h 1144007"/>
                  <a:gd name="connsiteX1220" fmla="*/ 423310 w 875213"/>
                  <a:gd name="connsiteY1220" fmla="*/ 566334 h 1144007"/>
                  <a:gd name="connsiteX1221" fmla="*/ 425241 w 875213"/>
                  <a:gd name="connsiteY1221" fmla="*/ 569369 h 1144007"/>
                  <a:gd name="connsiteX1222" fmla="*/ 429473 w 875213"/>
                  <a:gd name="connsiteY1222" fmla="*/ 574428 h 1144007"/>
                  <a:gd name="connsiteX1223" fmla="*/ 433796 w 875213"/>
                  <a:gd name="connsiteY1223" fmla="*/ 579579 h 1144007"/>
                  <a:gd name="connsiteX1224" fmla="*/ 438027 w 875213"/>
                  <a:gd name="connsiteY1224" fmla="*/ 585649 h 1144007"/>
                  <a:gd name="connsiteX1225" fmla="*/ 438394 w 875213"/>
                  <a:gd name="connsiteY1225" fmla="*/ 591076 h 1144007"/>
                  <a:gd name="connsiteX1226" fmla="*/ 441889 w 875213"/>
                  <a:gd name="connsiteY1226" fmla="*/ 596319 h 1144007"/>
                  <a:gd name="connsiteX1227" fmla="*/ 444925 w 875213"/>
                  <a:gd name="connsiteY1227" fmla="*/ 599630 h 1144007"/>
                  <a:gd name="connsiteX1228" fmla="*/ 445661 w 875213"/>
                  <a:gd name="connsiteY1228" fmla="*/ 599354 h 1144007"/>
                  <a:gd name="connsiteX1229" fmla="*/ 452651 w 875213"/>
                  <a:gd name="connsiteY1229" fmla="*/ 598066 h 1144007"/>
                  <a:gd name="connsiteX1230" fmla="*/ 456883 w 875213"/>
                  <a:gd name="connsiteY1230" fmla="*/ 601286 h 1144007"/>
                  <a:gd name="connsiteX1231" fmla="*/ 458354 w 875213"/>
                  <a:gd name="connsiteY1231" fmla="*/ 601190 h 1144007"/>
                  <a:gd name="connsiteX1232" fmla="*/ 462217 w 875213"/>
                  <a:gd name="connsiteY1232" fmla="*/ 606525 h 1144007"/>
                  <a:gd name="connsiteX1233" fmla="*/ 464977 w 875213"/>
                  <a:gd name="connsiteY1233" fmla="*/ 612044 h 1144007"/>
                  <a:gd name="connsiteX1234" fmla="*/ 463321 w 875213"/>
                  <a:gd name="connsiteY1234" fmla="*/ 616919 h 1144007"/>
                  <a:gd name="connsiteX1235" fmla="*/ 459274 w 875213"/>
                  <a:gd name="connsiteY1235" fmla="*/ 621518 h 1144007"/>
                  <a:gd name="connsiteX1236" fmla="*/ 453755 w 875213"/>
                  <a:gd name="connsiteY1236" fmla="*/ 626393 h 1144007"/>
                  <a:gd name="connsiteX1237" fmla="*/ 449432 w 875213"/>
                  <a:gd name="connsiteY1237" fmla="*/ 637982 h 1144007"/>
                  <a:gd name="connsiteX1238" fmla="*/ 445845 w 875213"/>
                  <a:gd name="connsiteY1238" fmla="*/ 641845 h 1144007"/>
                  <a:gd name="connsiteX1239" fmla="*/ 440510 w 875213"/>
                  <a:gd name="connsiteY1239" fmla="*/ 647548 h 1144007"/>
                  <a:gd name="connsiteX1240" fmla="*/ 429749 w 875213"/>
                  <a:gd name="connsiteY1240" fmla="*/ 651411 h 1144007"/>
                  <a:gd name="connsiteX1241" fmla="*/ 425701 w 875213"/>
                  <a:gd name="connsiteY1241" fmla="*/ 653986 h 1144007"/>
                  <a:gd name="connsiteX1242" fmla="*/ 418987 w 875213"/>
                  <a:gd name="connsiteY1242" fmla="*/ 660517 h 1144007"/>
                  <a:gd name="connsiteX1243" fmla="*/ 410249 w 875213"/>
                  <a:gd name="connsiteY1243" fmla="*/ 665024 h 1144007"/>
                  <a:gd name="connsiteX1244" fmla="*/ 408041 w 875213"/>
                  <a:gd name="connsiteY1244" fmla="*/ 675050 h 1144007"/>
                  <a:gd name="connsiteX1245" fmla="*/ 411537 w 875213"/>
                  <a:gd name="connsiteY1245" fmla="*/ 684708 h 1144007"/>
                  <a:gd name="connsiteX1246" fmla="*/ 408501 w 875213"/>
                  <a:gd name="connsiteY1246" fmla="*/ 693722 h 1144007"/>
                  <a:gd name="connsiteX1247" fmla="*/ 409697 w 875213"/>
                  <a:gd name="connsiteY1247" fmla="*/ 702736 h 1144007"/>
                  <a:gd name="connsiteX1248" fmla="*/ 400315 w 875213"/>
                  <a:gd name="connsiteY1248" fmla="*/ 711382 h 1144007"/>
                  <a:gd name="connsiteX1249" fmla="*/ 389462 w 875213"/>
                  <a:gd name="connsiteY1249" fmla="*/ 716716 h 1144007"/>
                  <a:gd name="connsiteX1250" fmla="*/ 387162 w 875213"/>
                  <a:gd name="connsiteY1250" fmla="*/ 712761 h 1144007"/>
                  <a:gd name="connsiteX1251" fmla="*/ 395348 w 875213"/>
                  <a:gd name="connsiteY1251" fmla="*/ 707611 h 1144007"/>
                  <a:gd name="connsiteX1252" fmla="*/ 401879 w 875213"/>
                  <a:gd name="connsiteY1252" fmla="*/ 703104 h 1144007"/>
                  <a:gd name="connsiteX1253" fmla="*/ 405834 w 875213"/>
                  <a:gd name="connsiteY1253" fmla="*/ 696114 h 1144007"/>
                  <a:gd name="connsiteX1254" fmla="*/ 404362 w 875213"/>
                  <a:gd name="connsiteY1254" fmla="*/ 690135 h 1144007"/>
                  <a:gd name="connsiteX1255" fmla="*/ 405374 w 875213"/>
                  <a:gd name="connsiteY1255" fmla="*/ 687927 h 1144007"/>
                  <a:gd name="connsiteX1256" fmla="*/ 403534 w 875213"/>
                  <a:gd name="connsiteY1256" fmla="*/ 680845 h 1144007"/>
                  <a:gd name="connsiteX1257" fmla="*/ 402247 w 875213"/>
                  <a:gd name="connsiteY1257" fmla="*/ 673486 h 1144007"/>
                  <a:gd name="connsiteX1258" fmla="*/ 399763 w 875213"/>
                  <a:gd name="connsiteY1258" fmla="*/ 665208 h 1144007"/>
                  <a:gd name="connsiteX1259" fmla="*/ 391393 w 875213"/>
                  <a:gd name="connsiteY1259" fmla="*/ 666127 h 1144007"/>
                  <a:gd name="connsiteX1260" fmla="*/ 382655 w 875213"/>
                  <a:gd name="connsiteY1260" fmla="*/ 669806 h 1144007"/>
                  <a:gd name="connsiteX1261" fmla="*/ 384403 w 875213"/>
                  <a:gd name="connsiteY1261" fmla="*/ 678269 h 1144007"/>
                  <a:gd name="connsiteX1262" fmla="*/ 386426 w 875213"/>
                  <a:gd name="connsiteY1262" fmla="*/ 687283 h 1144007"/>
                  <a:gd name="connsiteX1263" fmla="*/ 384771 w 875213"/>
                  <a:gd name="connsiteY1263" fmla="*/ 689122 h 1144007"/>
                  <a:gd name="connsiteX1264" fmla="*/ 378332 w 875213"/>
                  <a:gd name="connsiteY1264" fmla="*/ 694641 h 1144007"/>
                  <a:gd name="connsiteX1265" fmla="*/ 369502 w 875213"/>
                  <a:gd name="connsiteY1265" fmla="*/ 699148 h 1144007"/>
                  <a:gd name="connsiteX1266" fmla="*/ 364167 w 875213"/>
                  <a:gd name="connsiteY1266" fmla="*/ 694733 h 1144007"/>
                  <a:gd name="connsiteX1267" fmla="*/ 373181 w 875213"/>
                  <a:gd name="connsiteY1267" fmla="*/ 694089 h 1144007"/>
                  <a:gd name="connsiteX1268" fmla="*/ 375849 w 875213"/>
                  <a:gd name="connsiteY1268" fmla="*/ 688662 h 1144007"/>
                  <a:gd name="connsiteX1269" fmla="*/ 377412 w 875213"/>
                  <a:gd name="connsiteY1269" fmla="*/ 684523 h 1144007"/>
                  <a:gd name="connsiteX1270" fmla="*/ 376308 w 875213"/>
                  <a:gd name="connsiteY1270" fmla="*/ 674497 h 1144007"/>
                  <a:gd name="connsiteX1271" fmla="*/ 374009 w 875213"/>
                  <a:gd name="connsiteY1271" fmla="*/ 669255 h 1144007"/>
                  <a:gd name="connsiteX1272" fmla="*/ 361132 w 875213"/>
                  <a:gd name="connsiteY1272" fmla="*/ 670174 h 1144007"/>
                  <a:gd name="connsiteX1273" fmla="*/ 350462 w 875213"/>
                  <a:gd name="connsiteY1273" fmla="*/ 677348 h 1144007"/>
                  <a:gd name="connsiteX1274" fmla="*/ 348715 w 875213"/>
                  <a:gd name="connsiteY1274" fmla="*/ 685718 h 1144007"/>
                  <a:gd name="connsiteX1275" fmla="*/ 346415 w 875213"/>
                  <a:gd name="connsiteY1275" fmla="*/ 693445 h 1144007"/>
                  <a:gd name="connsiteX1276" fmla="*/ 369686 w 875213"/>
                  <a:gd name="connsiteY1276" fmla="*/ 724534 h 1144007"/>
                  <a:gd name="connsiteX1277" fmla="*/ 386702 w 875213"/>
                  <a:gd name="connsiteY1277" fmla="*/ 737227 h 1144007"/>
                  <a:gd name="connsiteX1278" fmla="*/ 394704 w 875213"/>
                  <a:gd name="connsiteY1278" fmla="*/ 737595 h 1144007"/>
                  <a:gd name="connsiteX1279" fmla="*/ 400407 w 875213"/>
                  <a:gd name="connsiteY1279" fmla="*/ 735847 h 1144007"/>
                  <a:gd name="connsiteX1280" fmla="*/ 409789 w 875213"/>
                  <a:gd name="connsiteY1280" fmla="*/ 743297 h 1144007"/>
                  <a:gd name="connsiteX1281" fmla="*/ 422758 w 875213"/>
                  <a:gd name="connsiteY1281" fmla="*/ 750564 h 1144007"/>
                  <a:gd name="connsiteX1282" fmla="*/ 443913 w 875213"/>
                  <a:gd name="connsiteY1282" fmla="*/ 755898 h 1144007"/>
                  <a:gd name="connsiteX1283" fmla="*/ 458538 w 875213"/>
                  <a:gd name="connsiteY1283" fmla="*/ 760865 h 1144007"/>
                  <a:gd name="connsiteX1284" fmla="*/ 467920 w 875213"/>
                  <a:gd name="connsiteY1284" fmla="*/ 756083 h 1144007"/>
                  <a:gd name="connsiteX1285" fmla="*/ 473715 w 875213"/>
                  <a:gd name="connsiteY1285" fmla="*/ 751667 h 1144007"/>
                  <a:gd name="connsiteX1286" fmla="*/ 477854 w 875213"/>
                  <a:gd name="connsiteY1286" fmla="*/ 747988 h 1144007"/>
                  <a:gd name="connsiteX1287" fmla="*/ 481441 w 875213"/>
                  <a:gd name="connsiteY1287" fmla="*/ 733180 h 1144007"/>
                  <a:gd name="connsiteX1288" fmla="*/ 483648 w 875213"/>
                  <a:gd name="connsiteY1288" fmla="*/ 722878 h 1144007"/>
                  <a:gd name="connsiteX1289" fmla="*/ 485212 w 875213"/>
                  <a:gd name="connsiteY1289" fmla="*/ 714600 h 1144007"/>
                  <a:gd name="connsiteX1290" fmla="*/ 484108 w 875213"/>
                  <a:gd name="connsiteY1290" fmla="*/ 704850 h 1144007"/>
                  <a:gd name="connsiteX1291" fmla="*/ 480061 w 875213"/>
                  <a:gd name="connsiteY1291" fmla="*/ 695192 h 1144007"/>
                  <a:gd name="connsiteX1292" fmla="*/ 483005 w 875213"/>
                  <a:gd name="connsiteY1292" fmla="*/ 679187 h 1144007"/>
                  <a:gd name="connsiteX1293" fmla="*/ 481257 w 875213"/>
                  <a:gd name="connsiteY1293" fmla="*/ 667230 h 1144007"/>
                  <a:gd name="connsiteX1294" fmla="*/ 485120 w 875213"/>
                  <a:gd name="connsiteY1294" fmla="*/ 654353 h 1144007"/>
                  <a:gd name="connsiteX1295" fmla="*/ 486592 w 875213"/>
                  <a:gd name="connsiteY1295" fmla="*/ 649202 h 1144007"/>
                  <a:gd name="connsiteX1296" fmla="*/ 485764 w 875213"/>
                  <a:gd name="connsiteY1296" fmla="*/ 642304 h 1144007"/>
                  <a:gd name="connsiteX1297" fmla="*/ 492479 w 875213"/>
                  <a:gd name="connsiteY1297" fmla="*/ 630254 h 1144007"/>
                  <a:gd name="connsiteX1298" fmla="*/ 490271 w 875213"/>
                  <a:gd name="connsiteY1298" fmla="*/ 621884 h 1144007"/>
                  <a:gd name="connsiteX1299" fmla="*/ 485580 w 875213"/>
                  <a:gd name="connsiteY1299" fmla="*/ 616089 h 1144007"/>
                  <a:gd name="connsiteX1300" fmla="*/ 489075 w 875213"/>
                  <a:gd name="connsiteY1300" fmla="*/ 612778 h 1144007"/>
                  <a:gd name="connsiteX1301" fmla="*/ 490915 w 875213"/>
                  <a:gd name="connsiteY1301" fmla="*/ 605788 h 1144007"/>
                  <a:gd name="connsiteX1302" fmla="*/ 493950 w 875213"/>
                  <a:gd name="connsiteY1302" fmla="*/ 601281 h 1144007"/>
                  <a:gd name="connsiteX1303" fmla="*/ 498917 w 875213"/>
                  <a:gd name="connsiteY1303" fmla="*/ 595670 h 1144007"/>
                  <a:gd name="connsiteX1304" fmla="*/ 491467 w 875213"/>
                  <a:gd name="connsiteY1304" fmla="*/ 595486 h 1144007"/>
                  <a:gd name="connsiteX1305" fmla="*/ 494042 w 875213"/>
                  <a:gd name="connsiteY1305" fmla="*/ 591531 h 1144007"/>
                  <a:gd name="connsiteX1306" fmla="*/ 497445 w 875213"/>
                  <a:gd name="connsiteY1306" fmla="*/ 584633 h 1144007"/>
                  <a:gd name="connsiteX1307" fmla="*/ 501033 w 875213"/>
                  <a:gd name="connsiteY1307" fmla="*/ 592175 h 1144007"/>
                  <a:gd name="connsiteX1308" fmla="*/ 504988 w 875213"/>
                  <a:gd name="connsiteY1308" fmla="*/ 584633 h 1144007"/>
                  <a:gd name="connsiteX1309" fmla="*/ 514094 w 875213"/>
                  <a:gd name="connsiteY1309" fmla="*/ 577734 h 1144007"/>
                  <a:gd name="connsiteX1310" fmla="*/ 518509 w 875213"/>
                  <a:gd name="connsiteY1310" fmla="*/ 579758 h 1144007"/>
                  <a:gd name="connsiteX1311" fmla="*/ 515198 w 875213"/>
                  <a:gd name="connsiteY1311" fmla="*/ 585920 h 1144007"/>
                  <a:gd name="connsiteX1312" fmla="*/ 527799 w 875213"/>
                  <a:gd name="connsiteY1312" fmla="*/ 580218 h 1144007"/>
                  <a:gd name="connsiteX1313" fmla="*/ 544171 w 875213"/>
                  <a:gd name="connsiteY1313" fmla="*/ 573503 h 1144007"/>
                  <a:gd name="connsiteX1314" fmla="*/ 549966 w 875213"/>
                  <a:gd name="connsiteY1314" fmla="*/ 573963 h 1144007"/>
                  <a:gd name="connsiteX1315" fmla="*/ 557048 w 875213"/>
                  <a:gd name="connsiteY1315" fmla="*/ 563294 h 1144007"/>
                  <a:gd name="connsiteX1316" fmla="*/ 580043 w 875213"/>
                  <a:gd name="connsiteY1316" fmla="*/ 550049 h 1144007"/>
                  <a:gd name="connsiteX1317" fmla="*/ 599267 w 875213"/>
                  <a:gd name="connsiteY1317" fmla="*/ 554004 h 1144007"/>
                  <a:gd name="connsiteX1318" fmla="*/ 604326 w 875213"/>
                  <a:gd name="connsiteY1318" fmla="*/ 542967 h 1144007"/>
                  <a:gd name="connsiteX1319" fmla="*/ 611040 w 875213"/>
                  <a:gd name="connsiteY1319" fmla="*/ 530089 h 1144007"/>
                  <a:gd name="connsiteX1320" fmla="*/ 618858 w 875213"/>
                  <a:gd name="connsiteY1320" fmla="*/ 512889 h 1144007"/>
                  <a:gd name="connsiteX1321" fmla="*/ 632839 w 875213"/>
                  <a:gd name="connsiteY1321" fmla="*/ 507554 h 1144007"/>
                  <a:gd name="connsiteX1322" fmla="*/ 639830 w 875213"/>
                  <a:gd name="connsiteY1322" fmla="*/ 505439 h 1144007"/>
                  <a:gd name="connsiteX1323" fmla="*/ 653535 w 875213"/>
                  <a:gd name="connsiteY1323" fmla="*/ 515005 h 1144007"/>
                  <a:gd name="connsiteX1324" fmla="*/ 675426 w 875213"/>
                  <a:gd name="connsiteY1324" fmla="*/ 523558 h 1144007"/>
                  <a:gd name="connsiteX1325" fmla="*/ 691890 w 875213"/>
                  <a:gd name="connsiteY1325" fmla="*/ 526410 h 1144007"/>
                  <a:gd name="connsiteX1326" fmla="*/ 708079 w 875213"/>
                  <a:gd name="connsiteY1326" fmla="*/ 536252 h 1144007"/>
                  <a:gd name="connsiteX1327" fmla="*/ 709826 w 875213"/>
                  <a:gd name="connsiteY1327" fmla="*/ 526502 h 1144007"/>
                  <a:gd name="connsiteX1328" fmla="*/ 707711 w 875213"/>
                  <a:gd name="connsiteY1328" fmla="*/ 524571 h 1144007"/>
                  <a:gd name="connsiteX1329" fmla="*/ 695385 w 875213"/>
                  <a:gd name="connsiteY1329" fmla="*/ 524571 h 1144007"/>
                  <a:gd name="connsiteX1330" fmla="*/ 689039 w 875213"/>
                  <a:gd name="connsiteY1330" fmla="*/ 518960 h 1144007"/>
                  <a:gd name="connsiteX1331" fmla="*/ 670551 w 875213"/>
                  <a:gd name="connsiteY1331" fmla="*/ 518224 h 1144007"/>
                  <a:gd name="connsiteX1332" fmla="*/ 654363 w 875213"/>
                  <a:gd name="connsiteY1332" fmla="*/ 505899 h 1144007"/>
                  <a:gd name="connsiteX1333" fmla="*/ 637530 w 875213"/>
                  <a:gd name="connsiteY1333" fmla="*/ 497621 h 1144007"/>
                  <a:gd name="connsiteX1334" fmla="*/ 607361 w 875213"/>
                  <a:gd name="connsiteY1334" fmla="*/ 497897 h 1144007"/>
                  <a:gd name="connsiteX1335" fmla="*/ 564683 w 875213"/>
                  <a:gd name="connsiteY1335" fmla="*/ 477386 h 1144007"/>
                  <a:gd name="connsiteX1336" fmla="*/ 483924 w 875213"/>
                  <a:gd name="connsiteY1336" fmla="*/ 479869 h 1144007"/>
                  <a:gd name="connsiteX1337" fmla="*/ 408041 w 875213"/>
                  <a:gd name="connsiteY1337" fmla="*/ 482168 h 1144007"/>
                  <a:gd name="connsiteX1338" fmla="*/ 382195 w 875213"/>
                  <a:gd name="connsiteY1338" fmla="*/ 482996 h 1144007"/>
                  <a:gd name="connsiteX1339" fmla="*/ 374745 w 875213"/>
                  <a:gd name="connsiteY1339" fmla="*/ 476741 h 1144007"/>
                  <a:gd name="connsiteX1340" fmla="*/ 377504 w 875213"/>
                  <a:gd name="connsiteY1340" fmla="*/ 461197 h 1144007"/>
                  <a:gd name="connsiteX1341" fmla="*/ 363339 w 875213"/>
                  <a:gd name="connsiteY1341" fmla="*/ 445468 h 1144007"/>
                  <a:gd name="connsiteX1342" fmla="*/ 348715 w 875213"/>
                  <a:gd name="connsiteY1342" fmla="*/ 439766 h 1144007"/>
                  <a:gd name="connsiteX1343" fmla="*/ 341172 w 875213"/>
                  <a:gd name="connsiteY1343" fmla="*/ 424313 h 1144007"/>
                  <a:gd name="connsiteX1344" fmla="*/ 333538 w 875213"/>
                  <a:gd name="connsiteY1344" fmla="*/ 418150 h 1144007"/>
                  <a:gd name="connsiteX1345" fmla="*/ 342460 w 875213"/>
                  <a:gd name="connsiteY1345" fmla="*/ 403710 h 1144007"/>
                  <a:gd name="connsiteX1346" fmla="*/ 342184 w 875213"/>
                  <a:gd name="connsiteY1346" fmla="*/ 389913 h 1144007"/>
                  <a:gd name="connsiteX1347" fmla="*/ 339332 w 875213"/>
                  <a:gd name="connsiteY1347" fmla="*/ 389361 h 1144007"/>
                  <a:gd name="connsiteX1348" fmla="*/ 339237 w 875213"/>
                  <a:gd name="connsiteY1348" fmla="*/ 389361 h 1144007"/>
                  <a:gd name="connsiteX1349" fmla="*/ 346228 w 875213"/>
                  <a:gd name="connsiteY1349" fmla="*/ 376760 h 1144007"/>
                  <a:gd name="connsiteX1350" fmla="*/ 335098 w 875213"/>
                  <a:gd name="connsiteY1350" fmla="*/ 356801 h 1144007"/>
                  <a:gd name="connsiteX1351" fmla="*/ 340801 w 875213"/>
                  <a:gd name="connsiteY1351" fmla="*/ 336381 h 1144007"/>
                  <a:gd name="connsiteX1352" fmla="*/ 346595 w 875213"/>
                  <a:gd name="connsiteY1352" fmla="*/ 318629 h 1144007"/>
                  <a:gd name="connsiteX1353" fmla="*/ 344204 w 875213"/>
                  <a:gd name="connsiteY1353" fmla="*/ 307776 h 1144007"/>
                  <a:gd name="connsiteX1354" fmla="*/ 336938 w 875213"/>
                  <a:gd name="connsiteY1354" fmla="*/ 290299 h 1144007"/>
                  <a:gd name="connsiteX1355" fmla="*/ 330959 w 875213"/>
                  <a:gd name="connsiteY1355" fmla="*/ 274295 h 1144007"/>
                  <a:gd name="connsiteX1356" fmla="*/ 322865 w 875213"/>
                  <a:gd name="connsiteY1356" fmla="*/ 272823 h 1144007"/>
                  <a:gd name="connsiteX1357" fmla="*/ 311091 w 875213"/>
                  <a:gd name="connsiteY1357" fmla="*/ 285425 h 1144007"/>
                  <a:gd name="connsiteX1358" fmla="*/ 310996 w 875213"/>
                  <a:gd name="connsiteY1358" fmla="*/ 285520 h 1144007"/>
                  <a:gd name="connsiteX1359" fmla="*/ 311091 w 875213"/>
                  <a:gd name="connsiteY1359" fmla="*/ 285425 h 1144007"/>
                  <a:gd name="connsiteX1360" fmla="*/ 299502 w 875213"/>
                  <a:gd name="connsiteY1360" fmla="*/ 280734 h 1144007"/>
                  <a:gd name="connsiteX1361" fmla="*/ 287085 w 875213"/>
                  <a:gd name="connsiteY1361" fmla="*/ 284505 h 1144007"/>
                  <a:gd name="connsiteX1362" fmla="*/ 281382 w 875213"/>
                  <a:gd name="connsiteY1362" fmla="*/ 294071 h 1144007"/>
                  <a:gd name="connsiteX1363" fmla="*/ 272920 w 875213"/>
                  <a:gd name="connsiteY1363" fmla="*/ 297842 h 1144007"/>
                  <a:gd name="connsiteX1364" fmla="*/ 265745 w 875213"/>
                  <a:gd name="connsiteY1364" fmla="*/ 306028 h 1144007"/>
                  <a:gd name="connsiteX1365" fmla="*/ 258019 w 875213"/>
                  <a:gd name="connsiteY1365" fmla="*/ 310443 h 1144007"/>
                  <a:gd name="connsiteX1366" fmla="*/ 256823 w 875213"/>
                  <a:gd name="connsiteY1366" fmla="*/ 304096 h 1144007"/>
                  <a:gd name="connsiteX1367" fmla="*/ 258663 w 875213"/>
                  <a:gd name="connsiteY1367" fmla="*/ 300877 h 1144007"/>
                  <a:gd name="connsiteX1368" fmla="*/ 259583 w 875213"/>
                  <a:gd name="connsiteY1368" fmla="*/ 295358 h 1144007"/>
                  <a:gd name="connsiteX1369" fmla="*/ 259307 w 875213"/>
                  <a:gd name="connsiteY1369" fmla="*/ 286712 h 1144007"/>
                  <a:gd name="connsiteX1370" fmla="*/ 246154 w 875213"/>
                  <a:gd name="connsiteY1370" fmla="*/ 278066 h 1144007"/>
                  <a:gd name="connsiteX1371" fmla="*/ 237232 w 875213"/>
                  <a:gd name="connsiteY1371" fmla="*/ 249184 h 1144007"/>
                  <a:gd name="connsiteX1372" fmla="*/ 230977 w 875213"/>
                  <a:gd name="connsiteY1372" fmla="*/ 241826 h 1144007"/>
                  <a:gd name="connsiteX1373" fmla="*/ 238152 w 875213"/>
                  <a:gd name="connsiteY1373" fmla="*/ 232628 h 1144007"/>
                  <a:gd name="connsiteX1374" fmla="*/ 229597 w 875213"/>
                  <a:gd name="connsiteY1374" fmla="*/ 222970 h 1144007"/>
                  <a:gd name="connsiteX1375" fmla="*/ 227022 w 875213"/>
                  <a:gd name="connsiteY1375" fmla="*/ 217083 h 1144007"/>
                  <a:gd name="connsiteX1376" fmla="*/ 223251 w 875213"/>
                  <a:gd name="connsiteY1376" fmla="*/ 213588 h 1144007"/>
                  <a:gd name="connsiteX1377" fmla="*/ 226470 w 875213"/>
                  <a:gd name="connsiteY1377" fmla="*/ 200159 h 1144007"/>
                  <a:gd name="connsiteX1378" fmla="*/ 228770 w 875213"/>
                  <a:gd name="connsiteY1378" fmla="*/ 193721 h 1144007"/>
                  <a:gd name="connsiteX1379" fmla="*/ 221319 w 875213"/>
                  <a:gd name="connsiteY1379" fmla="*/ 186178 h 1144007"/>
                  <a:gd name="connsiteX1380" fmla="*/ 217088 w 875213"/>
                  <a:gd name="connsiteY1380" fmla="*/ 182591 h 1144007"/>
                  <a:gd name="connsiteX1381" fmla="*/ 220675 w 875213"/>
                  <a:gd name="connsiteY1381" fmla="*/ 177992 h 1144007"/>
                  <a:gd name="connsiteX1382" fmla="*/ 223159 w 875213"/>
                  <a:gd name="connsiteY1382" fmla="*/ 172750 h 1144007"/>
                  <a:gd name="connsiteX1383" fmla="*/ 224631 w 875213"/>
                  <a:gd name="connsiteY1383" fmla="*/ 167231 h 1144007"/>
                  <a:gd name="connsiteX1384" fmla="*/ 225826 w 875213"/>
                  <a:gd name="connsiteY1384" fmla="*/ 163736 h 1144007"/>
                  <a:gd name="connsiteX1385" fmla="*/ 267493 w 875213"/>
                  <a:gd name="connsiteY1385" fmla="*/ 81230 h 1144007"/>
                  <a:gd name="connsiteX1386" fmla="*/ 254616 w 875213"/>
                  <a:gd name="connsiteY1386" fmla="*/ 74883 h 1144007"/>
                  <a:gd name="connsiteX1387" fmla="*/ 153071 w 875213"/>
                  <a:gd name="connsiteY1387" fmla="*/ 4887 h 1144007"/>
                  <a:gd name="connsiteX1388" fmla="*/ 148012 w 875213"/>
                  <a:gd name="connsiteY1388" fmla="*/ 4703 h 1144007"/>
                  <a:gd name="connsiteX1389" fmla="*/ 322503 w 875213"/>
                  <a:gd name="connsiteY1389" fmla="*/ 477110 h 1144007"/>
                  <a:gd name="connsiteX1390" fmla="*/ 322870 w 875213"/>
                  <a:gd name="connsiteY1390" fmla="*/ 476375 h 1144007"/>
                  <a:gd name="connsiteX1391" fmla="*/ 323514 w 875213"/>
                  <a:gd name="connsiteY1391" fmla="*/ 474259 h 1144007"/>
                  <a:gd name="connsiteX1392" fmla="*/ 322502 w 875213"/>
                  <a:gd name="connsiteY1392" fmla="*/ 476743 h 1144007"/>
                  <a:gd name="connsiteX1393" fmla="*/ 322502 w 875213"/>
                  <a:gd name="connsiteY1393" fmla="*/ 477110 h 1144007"/>
                  <a:gd name="connsiteX1394" fmla="*/ 28444 w 875213"/>
                  <a:gd name="connsiteY1394" fmla="*/ 23191 h 1144007"/>
                  <a:gd name="connsiteX1395" fmla="*/ 27340 w 875213"/>
                  <a:gd name="connsiteY1395" fmla="*/ 23742 h 1144007"/>
                  <a:gd name="connsiteX1396" fmla="*/ 20350 w 875213"/>
                  <a:gd name="connsiteY1396" fmla="*/ 29905 h 1144007"/>
                  <a:gd name="connsiteX1397" fmla="*/ 28076 w 875213"/>
                  <a:gd name="connsiteY1397" fmla="*/ 26778 h 1144007"/>
                  <a:gd name="connsiteX1398" fmla="*/ 28444 w 875213"/>
                  <a:gd name="connsiteY1398" fmla="*/ 23190 h 1144007"/>
                  <a:gd name="connsiteX1399" fmla="*/ 32123 w 875213"/>
                  <a:gd name="connsiteY1399" fmla="*/ 24110 h 1144007"/>
                  <a:gd name="connsiteX1400" fmla="*/ 30468 w 875213"/>
                  <a:gd name="connsiteY1400" fmla="*/ 27145 h 1144007"/>
                  <a:gd name="connsiteX1401" fmla="*/ 30372 w 875213"/>
                  <a:gd name="connsiteY1401" fmla="*/ 28985 h 1144007"/>
                  <a:gd name="connsiteX1402" fmla="*/ 34695 w 875213"/>
                  <a:gd name="connsiteY1402" fmla="*/ 32204 h 1144007"/>
                  <a:gd name="connsiteX1403" fmla="*/ 38466 w 875213"/>
                  <a:gd name="connsiteY1403" fmla="*/ 34320 h 1144007"/>
                  <a:gd name="connsiteX1404" fmla="*/ 35247 w 875213"/>
                  <a:gd name="connsiteY1404" fmla="*/ 27881 h 1144007"/>
                  <a:gd name="connsiteX1405" fmla="*/ 32120 w 875213"/>
                  <a:gd name="connsiteY1405" fmla="*/ 24110 h 1144007"/>
                  <a:gd name="connsiteX1406" fmla="*/ 37550 w 875213"/>
                  <a:gd name="connsiteY1406" fmla="*/ 25029 h 1144007"/>
                  <a:gd name="connsiteX1407" fmla="*/ 36538 w 875213"/>
                  <a:gd name="connsiteY1407" fmla="*/ 26409 h 1144007"/>
                  <a:gd name="connsiteX1408" fmla="*/ 42057 w 875213"/>
                  <a:gd name="connsiteY1408" fmla="*/ 35147 h 1144007"/>
                  <a:gd name="connsiteX1409" fmla="*/ 45092 w 875213"/>
                  <a:gd name="connsiteY1409" fmla="*/ 37906 h 1144007"/>
                  <a:gd name="connsiteX1410" fmla="*/ 43161 w 875213"/>
                  <a:gd name="connsiteY1410" fmla="*/ 39838 h 1144007"/>
                  <a:gd name="connsiteX1411" fmla="*/ 44448 w 875213"/>
                  <a:gd name="connsiteY1411" fmla="*/ 43885 h 1144007"/>
                  <a:gd name="connsiteX1412" fmla="*/ 48036 w 875213"/>
                  <a:gd name="connsiteY1412" fmla="*/ 52255 h 1144007"/>
                  <a:gd name="connsiteX1413" fmla="*/ 50979 w 875213"/>
                  <a:gd name="connsiteY1413" fmla="*/ 54922 h 1144007"/>
                  <a:gd name="connsiteX1414" fmla="*/ 51715 w 875213"/>
                  <a:gd name="connsiteY1414" fmla="*/ 58509 h 1144007"/>
                  <a:gd name="connsiteX1415" fmla="*/ 54015 w 875213"/>
                  <a:gd name="connsiteY1415" fmla="*/ 51611 h 1144007"/>
                  <a:gd name="connsiteX1416" fmla="*/ 57142 w 875213"/>
                  <a:gd name="connsiteY1416" fmla="*/ 49036 h 1144007"/>
                  <a:gd name="connsiteX1417" fmla="*/ 62201 w 875213"/>
                  <a:gd name="connsiteY1417" fmla="*/ 48941 h 1144007"/>
                  <a:gd name="connsiteX1418" fmla="*/ 63581 w 875213"/>
                  <a:gd name="connsiteY1418" fmla="*/ 47101 h 1144007"/>
                  <a:gd name="connsiteX1419" fmla="*/ 59626 w 875213"/>
                  <a:gd name="connsiteY1419" fmla="*/ 43974 h 1144007"/>
                  <a:gd name="connsiteX1420" fmla="*/ 53463 w 875213"/>
                  <a:gd name="connsiteY1420" fmla="*/ 43974 h 1144007"/>
                  <a:gd name="connsiteX1421" fmla="*/ 53558 w 875213"/>
                  <a:gd name="connsiteY1421" fmla="*/ 42778 h 1144007"/>
                  <a:gd name="connsiteX1422" fmla="*/ 50431 w 875213"/>
                  <a:gd name="connsiteY1422" fmla="*/ 40203 h 1144007"/>
                  <a:gd name="connsiteX1423" fmla="*/ 53190 w 875213"/>
                  <a:gd name="connsiteY1423" fmla="*/ 40019 h 1144007"/>
                  <a:gd name="connsiteX1424" fmla="*/ 56594 w 875213"/>
                  <a:gd name="connsiteY1424" fmla="*/ 41858 h 1144007"/>
                  <a:gd name="connsiteX1425" fmla="*/ 59997 w 875213"/>
                  <a:gd name="connsiteY1425" fmla="*/ 42410 h 1144007"/>
                  <a:gd name="connsiteX1426" fmla="*/ 57605 w 875213"/>
                  <a:gd name="connsiteY1426" fmla="*/ 39927 h 1144007"/>
                  <a:gd name="connsiteX1427" fmla="*/ 62664 w 875213"/>
                  <a:gd name="connsiteY1427" fmla="*/ 41306 h 1144007"/>
                  <a:gd name="connsiteX1428" fmla="*/ 57513 w 875213"/>
                  <a:gd name="connsiteY1428" fmla="*/ 33764 h 1144007"/>
                  <a:gd name="connsiteX1429" fmla="*/ 49971 w 875213"/>
                  <a:gd name="connsiteY1429" fmla="*/ 29441 h 1144007"/>
                  <a:gd name="connsiteX1430" fmla="*/ 45832 w 875213"/>
                  <a:gd name="connsiteY1430" fmla="*/ 27325 h 1144007"/>
                  <a:gd name="connsiteX1431" fmla="*/ 41325 w 875213"/>
                  <a:gd name="connsiteY1431" fmla="*/ 26865 h 1144007"/>
                  <a:gd name="connsiteX1432" fmla="*/ 37554 w 875213"/>
                  <a:gd name="connsiteY1432" fmla="*/ 25026 h 1144007"/>
                  <a:gd name="connsiteX1433" fmla="*/ 27524 w 875213"/>
                  <a:gd name="connsiteY1433" fmla="*/ 31100 h 1144007"/>
                  <a:gd name="connsiteX1434" fmla="*/ 26973 w 875213"/>
                  <a:gd name="connsiteY1434" fmla="*/ 31835 h 1144007"/>
                  <a:gd name="connsiteX1435" fmla="*/ 23110 w 875213"/>
                  <a:gd name="connsiteY1435" fmla="*/ 38734 h 1144007"/>
                  <a:gd name="connsiteX1436" fmla="*/ 19154 w 875213"/>
                  <a:gd name="connsiteY1436" fmla="*/ 42689 h 1144007"/>
                  <a:gd name="connsiteX1437" fmla="*/ 15659 w 875213"/>
                  <a:gd name="connsiteY1437" fmla="*/ 44344 h 1144007"/>
                  <a:gd name="connsiteX1438" fmla="*/ 19246 w 875213"/>
                  <a:gd name="connsiteY1438" fmla="*/ 38825 h 1144007"/>
                  <a:gd name="connsiteX1439" fmla="*/ 20442 w 875213"/>
                  <a:gd name="connsiteY1439" fmla="*/ 35238 h 1144007"/>
                  <a:gd name="connsiteX1440" fmla="*/ 22466 w 875213"/>
                  <a:gd name="connsiteY1440" fmla="*/ 33675 h 1144007"/>
                  <a:gd name="connsiteX1441" fmla="*/ 18879 w 875213"/>
                  <a:gd name="connsiteY1441" fmla="*/ 33491 h 1144007"/>
                  <a:gd name="connsiteX1442" fmla="*/ 13084 w 875213"/>
                  <a:gd name="connsiteY1442" fmla="*/ 34687 h 1144007"/>
                  <a:gd name="connsiteX1443" fmla="*/ 14004 w 875213"/>
                  <a:gd name="connsiteY1443" fmla="*/ 35974 h 1144007"/>
                  <a:gd name="connsiteX1444" fmla="*/ 12716 w 875213"/>
                  <a:gd name="connsiteY1444" fmla="*/ 37722 h 1144007"/>
                  <a:gd name="connsiteX1445" fmla="*/ 12349 w 875213"/>
                  <a:gd name="connsiteY1445" fmla="*/ 38826 h 1144007"/>
                  <a:gd name="connsiteX1446" fmla="*/ 11245 w 875213"/>
                  <a:gd name="connsiteY1446" fmla="*/ 36526 h 1144007"/>
                  <a:gd name="connsiteX1447" fmla="*/ 11061 w 875213"/>
                  <a:gd name="connsiteY1447" fmla="*/ 33767 h 1144007"/>
                  <a:gd name="connsiteX1448" fmla="*/ 6462 w 875213"/>
                  <a:gd name="connsiteY1448" fmla="*/ 37906 h 1144007"/>
                  <a:gd name="connsiteX1449" fmla="*/ 5727 w 875213"/>
                  <a:gd name="connsiteY1449" fmla="*/ 41677 h 1144007"/>
                  <a:gd name="connsiteX1450" fmla="*/ 3703 w 875213"/>
                  <a:gd name="connsiteY1450" fmla="*/ 43149 h 1144007"/>
                  <a:gd name="connsiteX1451" fmla="*/ 4071 w 875213"/>
                  <a:gd name="connsiteY1451" fmla="*/ 45264 h 1144007"/>
                  <a:gd name="connsiteX1452" fmla="*/ 4347 w 875213"/>
                  <a:gd name="connsiteY1452" fmla="*/ 52439 h 1144007"/>
                  <a:gd name="connsiteX1453" fmla="*/ 9406 w 875213"/>
                  <a:gd name="connsiteY1453" fmla="*/ 54830 h 1144007"/>
                  <a:gd name="connsiteX1454" fmla="*/ 14373 w 875213"/>
                  <a:gd name="connsiteY1454" fmla="*/ 56302 h 1144007"/>
                  <a:gd name="connsiteX1455" fmla="*/ 20443 w 875213"/>
                  <a:gd name="connsiteY1455" fmla="*/ 52255 h 1144007"/>
                  <a:gd name="connsiteX1456" fmla="*/ 21547 w 875213"/>
                  <a:gd name="connsiteY1456" fmla="*/ 49771 h 1144007"/>
                  <a:gd name="connsiteX1457" fmla="*/ 21643 w 875213"/>
                  <a:gd name="connsiteY1457" fmla="*/ 53727 h 1144007"/>
                  <a:gd name="connsiteX1458" fmla="*/ 15204 w 875213"/>
                  <a:gd name="connsiteY1458" fmla="*/ 58601 h 1144007"/>
                  <a:gd name="connsiteX1459" fmla="*/ 13640 w 875213"/>
                  <a:gd name="connsiteY1459" fmla="*/ 59981 h 1144007"/>
                  <a:gd name="connsiteX1460" fmla="*/ 19067 w 875213"/>
                  <a:gd name="connsiteY1460" fmla="*/ 63017 h 1144007"/>
                  <a:gd name="connsiteX1461" fmla="*/ 23482 w 875213"/>
                  <a:gd name="connsiteY1461" fmla="*/ 67340 h 1144007"/>
                  <a:gd name="connsiteX1462" fmla="*/ 25966 w 875213"/>
                  <a:gd name="connsiteY1462" fmla="*/ 61545 h 1144007"/>
                  <a:gd name="connsiteX1463" fmla="*/ 30013 w 875213"/>
                  <a:gd name="connsiteY1463" fmla="*/ 56946 h 1144007"/>
                  <a:gd name="connsiteX1464" fmla="*/ 27805 w 875213"/>
                  <a:gd name="connsiteY1464" fmla="*/ 62281 h 1144007"/>
                  <a:gd name="connsiteX1465" fmla="*/ 25874 w 875213"/>
                  <a:gd name="connsiteY1465" fmla="*/ 67891 h 1144007"/>
                  <a:gd name="connsiteX1466" fmla="*/ 33232 w 875213"/>
                  <a:gd name="connsiteY1466" fmla="*/ 62832 h 1144007"/>
                  <a:gd name="connsiteX1467" fmla="*/ 38291 w 875213"/>
                  <a:gd name="connsiteY1467" fmla="*/ 58141 h 1144007"/>
                  <a:gd name="connsiteX1468" fmla="*/ 36635 w 875213"/>
                  <a:gd name="connsiteY1468" fmla="*/ 51519 h 1144007"/>
                  <a:gd name="connsiteX1469" fmla="*/ 33692 w 875213"/>
                  <a:gd name="connsiteY1469" fmla="*/ 53359 h 1144007"/>
                  <a:gd name="connsiteX1470" fmla="*/ 30564 w 875213"/>
                  <a:gd name="connsiteY1470" fmla="*/ 53263 h 1144007"/>
                  <a:gd name="connsiteX1471" fmla="*/ 31668 w 875213"/>
                  <a:gd name="connsiteY1471" fmla="*/ 49584 h 1144007"/>
                  <a:gd name="connsiteX1472" fmla="*/ 33232 w 875213"/>
                  <a:gd name="connsiteY1472" fmla="*/ 49033 h 1144007"/>
                  <a:gd name="connsiteX1473" fmla="*/ 34152 w 875213"/>
                  <a:gd name="connsiteY1473" fmla="*/ 50504 h 1144007"/>
                  <a:gd name="connsiteX1474" fmla="*/ 35256 w 875213"/>
                  <a:gd name="connsiteY1474" fmla="*/ 49309 h 1144007"/>
                  <a:gd name="connsiteX1475" fmla="*/ 38475 w 875213"/>
                  <a:gd name="connsiteY1475" fmla="*/ 46641 h 1144007"/>
                  <a:gd name="connsiteX1476" fmla="*/ 38843 w 875213"/>
                  <a:gd name="connsiteY1476" fmla="*/ 52712 h 1144007"/>
                  <a:gd name="connsiteX1477" fmla="*/ 41326 w 875213"/>
                  <a:gd name="connsiteY1477" fmla="*/ 59426 h 1144007"/>
                  <a:gd name="connsiteX1478" fmla="*/ 44085 w 875213"/>
                  <a:gd name="connsiteY1478" fmla="*/ 65773 h 1144007"/>
                  <a:gd name="connsiteX1479" fmla="*/ 45189 w 875213"/>
                  <a:gd name="connsiteY1479" fmla="*/ 67888 h 1144007"/>
                  <a:gd name="connsiteX1480" fmla="*/ 49144 w 875213"/>
                  <a:gd name="connsiteY1480" fmla="*/ 62646 h 1144007"/>
                  <a:gd name="connsiteX1481" fmla="*/ 48868 w 875213"/>
                  <a:gd name="connsiteY1481" fmla="*/ 57403 h 1144007"/>
                  <a:gd name="connsiteX1482" fmla="*/ 46385 w 875213"/>
                  <a:gd name="connsiteY1482" fmla="*/ 51976 h 1144007"/>
                  <a:gd name="connsiteX1483" fmla="*/ 43349 w 875213"/>
                  <a:gd name="connsiteY1483" fmla="*/ 45997 h 1144007"/>
                  <a:gd name="connsiteX1484" fmla="*/ 42429 w 875213"/>
                  <a:gd name="connsiteY1484" fmla="*/ 43146 h 1144007"/>
                  <a:gd name="connsiteX1485" fmla="*/ 40406 w 875213"/>
                  <a:gd name="connsiteY1485" fmla="*/ 36983 h 1144007"/>
                  <a:gd name="connsiteX1486" fmla="*/ 33691 w 875213"/>
                  <a:gd name="connsiteY1486" fmla="*/ 33304 h 1144007"/>
                  <a:gd name="connsiteX1487" fmla="*/ 30564 w 875213"/>
                  <a:gd name="connsiteY1487" fmla="*/ 34316 h 1144007"/>
                  <a:gd name="connsiteX1488" fmla="*/ 32771 w 875213"/>
                  <a:gd name="connsiteY1488" fmla="*/ 40754 h 1144007"/>
                  <a:gd name="connsiteX1489" fmla="*/ 35255 w 875213"/>
                  <a:gd name="connsiteY1489" fmla="*/ 45905 h 1144007"/>
                  <a:gd name="connsiteX1490" fmla="*/ 31116 w 875213"/>
                  <a:gd name="connsiteY1490" fmla="*/ 42042 h 1144007"/>
                  <a:gd name="connsiteX1491" fmla="*/ 29828 w 875213"/>
                  <a:gd name="connsiteY1491" fmla="*/ 41766 h 1144007"/>
                  <a:gd name="connsiteX1492" fmla="*/ 29733 w 875213"/>
                  <a:gd name="connsiteY1492" fmla="*/ 36431 h 1144007"/>
                  <a:gd name="connsiteX1493" fmla="*/ 26514 w 875213"/>
                  <a:gd name="connsiteY1493" fmla="*/ 40386 h 1144007"/>
                  <a:gd name="connsiteX1494" fmla="*/ 27985 w 875213"/>
                  <a:gd name="connsiteY1494" fmla="*/ 36431 h 1144007"/>
                  <a:gd name="connsiteX1495" fmla="*/ 28997 w 875213"/>
                  <a:gd name="connsiteY1495" fmla="*/ 33120 h 1144007"/>
                  <a:gd name="connsiteX1496" fmla="*/ 27525 w 875213"/>
                  <a:gd name="connsiteY1496" fmla="*/ 31096 h 1144007"/>
                  <a:gd name="connsiteX1497" fmla="*/ 65696 w 875213"/>
                  <a:gd name="connsiteY1497" fmla="*/ 50876 h 1144007"/>
                  <a:gd name="connsiteX1498" fmla="*/ 64776 w 875213"/>
                  <a:gd name="connsiteY1498" fmla="*/ 51152 h 1144007"/>
                  <a:gd name="connsiteX1499" fmla="*/ 61372 w 875213"/>
                  <a:gd name="connsiteY1499" fmla="*/ 52255 h 1144007"/>
                  <a:gd name="connsiteX1500" fmla="*/ 57969 w 875213"/>
                  <a:gd name="connsiteY1500" fmla="*/ 53727 h 1144007"/>
                  <a:gd name="connsiteX1501" fmla="*/ 61464 w 875213"/>
                  <a:gd name="connsiteY1501" fmla="*/ 56394 h 1144007"/>
                  <a:gd name="connsiteX1502" fmla="*/ 64408 w 875213"/>
                  <a:gd name="connsiteY1502" fmla="*/ 57498 h 1144007"/>
                  <a:gd name="connsiteX1503" fmla="*/ 64775 w 875213"/>
                  <a:gd name="connsiteY1503" fmla="*/ 59430 h 1144007"/>
                  <a:gd name="connsiteX1504" fmla="*/ 56957 w 875213"/>
                  <a:gd name="connsiteY1504" fmla="*/ 56211 h 1144007"/>
                  <a:gd name="connsiteX1505" fmla="*/ 57233 w 875213"/>
                  <a:gd name="connsiteY1505" fmla="*/ 57130 h 1144007"/>
                  <a:gd name="connsiteX1506" fmla="*/ 62936 w 875213"/>
                  <a:gd name="connsiteY1506" fmla="*/ 61269 h 1144007"/>
                  <a:gd name="connsiteX1507" fmla="*/ 62752 w 875213"/>
                  <a:gd name="connsiteY1507" fmla="*/ 62373 h 1144007"/>
                  <a:gd name="connsiteX1508" fmla="*/ 58981 w 875213"/>
                  <a:gd name="connsiteY1508" fmla="*/ 59705 h 1144007"/>
                  <a:gd name="connsiteX1509" fmla="*/ 56958 w 875213"/>
                  <a:gd name="connsiteY1509" fmla="*/ 59338 h 1144007"/>
                  <a:gd name="connsiteX1510" fmla="*/ 55302 w 875213"/>
                  <a:gd name="connsiteY1510" fmla="*/ 60625 h 1144007"/>
                  <a:gd name="connsiteX1511" fmla="*/ 53094 w 875213"/>
                  <a:gd name="connsiteY1511" fmla="*/ 63017 h 1144007"/>
                  <a:gd name="connsiteX1512" fmla="*/ 53278 w 875213"/>
                  <a:gd name="connsiteY1512" fmla="*/ 65776 h 1144007"/>
                  <a:gd name="connsiteX1513" fmla="*/ 48771 w 875213"/>
                  <a:gd name="connsiteY1513" fmla="*/ 74882 h 1144007"/>
                  <a:gd name="connsiteX1514" fmla="*/ 50795 w 875213"/>
                  <a:gd name="connsiteY1514" fmla="*/ 78009 h 1144007"/>
                  <a:gd name="connsiteX1515" fmla="*/ 52082 w 875213"/>
                  <a:gd name="connsiteY1515" fmla="*/ 77182 h 1144007"/>
                  <a:gd name="connsiteX1516" fmla="*/ 51071 w 875213"/>
                  <a:gd name="connsiteY1516" fmla="*/ 78745 h 1144007"/>
                  <a:gd name="connsiteX1517" fmla="*/ 54106 w 875213"/>
                  <a:gd name="connsiteY1517" fmla="*/ 81505 h 1144007"/>
                  <a:gd name="connsiteX1518" fmla="*/ 62108 w 875213"/>
                  <a:gd name="connsiteY1518" fmla="*/ 79849 h 1144007"/>
                  <a:gd name="connsiteX1519" fmla="*/ 63672 w 875213"/>
                  <a:gd name="connsiteY1519" fmla="*/ 78561 h 1144007"/>
                  <a:gd name="connsiteX1520" fmla="*/ 64223 w 875213"/>
                  <a:gd name="connsiteY1520" fmla="*/ 82241 h 1144007"/>
                  <a:gd name="connsiteX1521" fmla="*/ 69926 w 875213"/>
                  <a:gd name="connsiteY1521" fmla="*/ 86932 h 1144007"/>
                  <a:gd name="connsiteX1522" fmla="*/ 75813 w 875213"/>
                  <a:gd name="connsiteY1522" fmla="*/ 92358 h 1144007"/>
                  <a:gd name="connsiteX1523" fmla="*/ 77469 w 875213"/>
                  <a:gd name="connsiteY1523" fmla="*/ 92818 h 1144007"/>
                  <a:gd name="connsiteX1524" fmla="*/ 80412 w 875213"/>
                  <a:gd name="connsiteY1524" fmla="*/ 97049 h 1144007"/>
                  <a:gd name="connsiteX1525" fmla="*/ 82435 w 875213"/>
                  <a:gd name="connsiteY1525" fmla="*/ 96221 h 1144007"/>
                  <a:gd name="connsiteX1526" fmla="*/ 82531 w 875213"/>
                  <a:gd name="connsiteY1526" fmla="*/ 84172 h 1144007"/>
                  <a:gd name="connsiteX1527" fmla="*/ 83634 w 875213"/>
                  <a:gd name="connsiteY1527" fmla="*/ 76078 h 1144007"/>
                  <a:gd name="connsiteX1528" fmla="*/ 80967 w 875213"/>
                  <a:gd name="connsiteY1528" fmla="*/ 75618 h 1144007"/>
                  <a:gd name="connsiteX1529" fmla="*/ 82531 w 875213"/>
                  <a:gd name="connsiteY1529" fmla="*/ 70191 h 1144007"/>
                  <a:gd name="connsiteX1530" fmla="*/ 83818 w 875213"/>
                  <a:gd name="connsiteY1530" fmla="*/ 66788 h 1144007"/>
                  <a:gd name="connsiteX1531" fmla="*/ 81427 w 875213"/>
                  <a:gd name="connsiteY1531" fmla="*/ 62925 h 1144007"/>
                  <a:gd name="connsiteX1532" fmla="*/ 75080 w 875213"/>
                  <a:gd name="connsiteY1532" fmla="*/ 57498 h 1144007"/>
                  <a:gd name="connsiteX1533" fmla="*/ 72045 w 875213"/>
                  <a:gd name="connsiteY1533" fmla="*/ 59705 h 1144007"/>
                  <a:gd name="connsiteX1534" fmla="*/ 71950 w 875213"/>
                  <a:gd name="connsiteY1534" fmla="*/ 67616 h 1144007"/>
                  <a:gd name="connsiteX1535" fmla="*/ 70938 w 875213"/>
                  <a:gd name="connsiteY1535" fmla="*/ 62741 h 1144007"/>
                  <a:gd name="connsiteX1536" fmla="*/ 69650 w 875213"/>
                  <a:gd name="connsiteY1536" fmla="*/ 59338 h 1144007"/>
                  <a:gd name="connsiteX1537" fmla="*/ 68547 w 875213"/>
                  <a:gd name="connsiteY1537" fmla="*/ 55935 h 1144007"/>
                  <a:gd name="connsiteX1538" fmla="*/ 67351 w 875213"/>
                  <a:gd name="connsiteY1538" fmla="*/ 52623 h 1144007"/>
                  <a:gd name="connsiteX1539" fmla="*/ 65695 w 875213"/>
                  <a:gd name="connsiteY1539" fmla="*/ 50876 h 1144007"/>
                  <a:gd name="connsiteX1540" fmla="*/ 10140 w 875213"/>
                  <a:gd name="connsiteY1540" fmla="*/ 59613 h 1144007"/>
                  <a:gd name="connsiteX1541" fmla="*/ 9496 w 875213"/>
                  <a:gd name="connsiteY1541" fmla="*/ 60993 h 1144007"/>
                  <a:gd name="connsiteX1542" fmla="*/ 6829 w 875213"/>
                  <a:gd name="connsiteY1542" fmla="*/ 60626 h 1144007"/>
                  <a:gd name="connsiteX1543" fmla="*/ 5909 w 875213"/>
                  <a:gd name="connsiteY1543" fmla="*/ 61361 h 1144007"/>
                  <a:gd name="connsiteX1544" fmla="*/ 2597 w 875213"/>
                  <a:gd name="connsiteY1544" fmla="*/ 62373 h 1144007"/>
                  <a:gd name="connsiteX1545" fmla="*/ 298 w 875213"/>
                  <a:gd name="connsiteY1545" fmla="*/ 67800 h 1144007"/>
                  <a:gd name="connsiteX1546" fmla="*/ 2689 w 875213"/>
                  <a:gd name="connsiteY1546" fmla="*/ 68812 h 1144007"/>
                  <a:gd name="connsiteX1547" fmla="*/ 4529 w 875213"/>
                  <a:gd name="connsiteY1547" fmla="*/ 71663 h 1144007"/>
                  <a:gd name="connsiteX1548" fmla="*/ 7288 w 875213"/>
                  <a:gd name="connsiteY1548" fmla="*/ 72951 h 1144007"/>
                  <a:gd name="connsiteX1549" fmla="*/ 5725 w 875213"/>
                  <a:gd name="connsiteY1549" fmla="*/ 71479 h 1144007"/>
                  <a:gd name="connsiteX1550" fmla="*/ 4345 w 875213"/>
                  <a:gd name="connsiteY1550" fmla="*/ 67984 h 1144007"/>
                  <a:gd name="connsiteX1551" fmla="*/ 6645 w 875213"/>
                  <a:gd name="connsiteY1551" fmla="*/ 65868 h 1144007"/>
                  <a:gd name="connsiteX1552" fmla="*/ 6549 w 875213"/>
                  <a:gd name="connsiteY1552" fmla="*/ 67800 h 1144007"/>
                  <a:gd name="connsiteX1553" fmla="*/ 9125 w 875213"/>
                  <a:gd name="connsiteY1553" fmla="*/ 68719 h 1144007"/>
                  <a:gd name="connsiteX1554" fmla="*/ 10596 w 875213"/>
                  <a:gd name="connsiteY1554" fmla="*/ 70834 h 1144007"/>
                  <a:gd name="connsiteX1555" fmla="*/ 14552 w 875213"/>
                  <a:gd name="connsiteY1555" fmla="*/ 71570 h 1144007"/>
                  <a:gd name="connsiteX1556" fmla="*/ 17495 w 875213"/>
                  <a:gd name="connsiteY1556" fmla="*/ 73502 h 1144007"/>
                  <a:gd name="connsiteX1557" fmla="*/ 20806 w 875213"/>
                  <a:gd name="connsiteY1557" fmla="*/ 70834 h 1144007"/>
                  <a:gd name="connsiteX1558" fmla="*/ 21358 w 875213"/>
                  <a:gd name="connsiteY1558" fmla="*/ 67707 h 1144007"/>
                  <a:gd name="connsiteX1559" fmla="*/ 17770 w 875213"/>
                  <a:gd name="connsiteY1559" fmla="*/ 65592 h 1144007"/>
                  <a:gd name="connsiteX1560" fmla="*/ 15103 w 875213"/>
                  <a:gd name="connsiteY1560" fmla="*/ 64028 h 1144007"/>
                  <a:gd name="connsiteX1561" fmla="*/ 12528 w 875213"/>
                  <a:gd name="connsiteY1561" fmla="*/ 62740 h 1144007"/>
                  <a:gd name="connsiteX1562" fmla="*/ 10320 w 875213"/>
                  <a:gd name="connsiteY1562" fmla="*/ 59705 h 1144007"/>
                  <a:gd name="connsiteX1563" fmla="*/ 10136 w 875213"/>
                  <a:gd name="connsiteY1563" fmla="*/ 59609 h 1144007"/>
                  <a:gd name="connsiteX1564" fmla="*/ 38194 w 875213"/>
                  <a:gd name="connsiteY1564" fmla="*/ 62189 h 1144007"/>
                  <a:gd name="connsiteX1565" fmla="*/ 33963 w 875213"/>
                  <a:gd name="connsiteY1565" fmla="*/ 64856 h 1144007"/>
                  <a:gd name="connsiteX1566" fmla="*/ 28904 w 875213"/>
                  <a:gd name="connsiteY1566" fmla="*/ 67891 h 1144007"/>
                  <a:gd name="connsiteX1567" fmla="*/ 26972 w 875213"/>
                  <a:gd name="connsiteY1567" fmla="*/ 71663 h 1144007"/>
                  <a:gd name="connsiteX1568" fmla="*/ 22741 w 875213"/>
                  <a:gd name="connsiteY1568" fmla="*/ 71939 h 1144007"/>
                  <a:gd name="connsiteX1569" fmla="*/ 19614 w 875213"/>
                  <a:gd name="connsiteY1569" fmla="*/ 75986 h 1144007"/>
                  <a:gd name="connsiteX1570" fmla="*/ 24489 w 875213"/>
                  <a:gd name="connsiteY1570" fmla="*/ 76814 h 1144007"/>
                  <a:gd name="connsiteX1571" fmla="*/ 21454 w 875213"/>
                  <a:gd name="connsiteY1571" fmla="*/ 78193 h 1144007"/>
                  <a:gd name="connsiteX1572" fmla="*/ 19154 w 875213"/>
                  <a:gd name="connsiteY1572" fmla="*/ 81045 h 1144007"/>
                  <a:gd name="connsiteX1573" fmla="*/ 15291 w 875213"/>
                  <a:gd name="connsiteY1573" fmla="*/ 85092 h 1144007"/>
                  <a:gd name="connsiteX1574" fmla="*/ 17407 w 875213"/>
                  <a:gd name="connsiteY1574" fmla="*/ 81045 h 1144007"/>
                  <a:gd name="connsiteX1575" fmla="*/ 17958 w 875213"/>
                  <a:gd name="connsiteY1575" fmla="*/ 77366 h 1144007"/>
                  <a:gd name="connsiteX1576" fmla="*/ 15015 w 875213"/>
                  <a:gd name="connsiteY1576" fmla="*/ 77550 h 1144007"/>
                  <a:gd name="connsiteX1577" fmla="*/ 11979 w 875213"/>
                  <a:gd name="connsiteY1577" fmla="*/ 81413 h 1144007"/>
                  <a:gd name="connsiteX1578" fmla="*/ 10968 w 875213"/>
                  <a:gd name="connsiteY1578" fmla="*/ 86655 h 1144007"/>
                  <a:gd name="connsiteX1579" fmla="*/ 9128 w 875213"/>
                  <a:gd name="connsiteY1579" fmla="*/ 90427 h 1144007"/>
                  <a:gd name="connsiteX1580" fmla="*/ 11703 w 875213"/>
                  <a:gd name="connsiteY1580" fmla="*/ 94565 h 1144007"/>
                  <a:gd name="connsiteX1581" fmla="*/ 12164 w 875213"/>
                  <a:gd name="connsiteY1581" fmla="*/ 91899 h 1144007"/>
                  <a:gd name="connsiteX1582" fmla="*/ 12347 w 875213"/>
                  <a:gd name="connsiteY1582" fmla="*/ 89967 h 1144007"/>
                  <a:gd name="connsiteX1583" fmla="*/ 15383 w 875213"/>
                  <a:gd name="connsiteY1583" fmla="*/ 92082 h 1144007"/>
                  <a:gd name="connsiteX1584" fmla="*/ 19614 w 875213"/>
                  <a:gd name="connsiteY1584" fmla="*/ 95578 h 1144007"/>
                  <a:gd name="connsiteX1585" fmla="*/ 23845 w 875213"/>
                  <a:gd name="connsiteY1585" fmla="*/ 97233 h 1144007"/>
                  <a:gd name="connsiteX1586" fmla="*/ 28076 w 875213"/>
                  <a:gd name="connsiteY1586" fmla="*/ 94842 h 1144007"/>
                  <a:gd name="connsiteX1587" fmla="*/ 27156 w 875213"/>
                  <a:gd name="connsiteY1587" fmla="*/ 90978 h 1144007"/>
                  <a:gd name="connsiteX1588" fmla="*/ 26236 w 875213"/>
                  <a:gd name="connsiteY1588" fmla="*/ 86012 h 1144007"/>
                  <a:gd name="connsiteX1589" fmla="*/ 23844 w 875213"/>
                  <a:gd name="connsiteY1589" fmla="*/ 82332 h 1144007"/>
                  <a:gd name="connsiteX1590" fmla="*/ 26603 w 875213"/>
                  <a:gd name="connsiteY1590" fmla="*/ 83528 h 1144007"/>
                  <a:gd name="connsiteX1591" fmla="*/ 29639 w 875213"/>
                  <a:gd name="connsiteY1591" fmla="*/ 81229 h 1144007"/>
                  <a:gd name="connsiteX1592" fmla="*/ 31846 w 875213"/>
                  <a:gd name="connsiteY1592" fmla="*/ 76630 h 1144007"/>
                  <a:gd name="connsiteX1593" fmla="*/ 33594 w 875213"/>
                  <a:gd name="connsiteY1593" fmla="*/ 71939 h 1144007"/>
                  <a:gd name="connsiteX1594" fmla="*/ 35342 w 875213"/>
                  <a:gd name="connsiteY1594" fmla="*/ 74514 h 1144007"/>
                  <a:gd name="connsiteX1595" fmla="*/ 31846 w 875213"/>
                  <a:gd name="connsiteY1595" fmla="*/ 79297 h 1144007"/>
                  <a:gd name="connsiteX1596" fmla="*/ 31110 w 875213"/>
                  <a:gd name="connsiteY1596" fmla="*/ 84172 h 1144007"/>
                  <a:gd name="connsiteX1597" fmla="*/ 33318 w 875213"/>
                  <a:gd name="connsiteY1597" fmla="*/ 86564 h 1144007"/>
                  <a:gd name="connsiteX1598" fmla="*/ 35525 w 875213"/>
                  <a:gd name="connsiteY1598" fmla="*/ 82884 h 1144007"/>
                  <a:gd name="connsiteX1599" fmla="*/ 33961 w 875213"/>
                  <a:gd name="connsiteY1599" fmla="*/ 79021 h 1144007"/>
                  <a:gd name="connsiteX1600" fmla="*/ 37181 w 875213"/>
                  <a:gd name="connsiteY1600" fmla="*/ 77733 h 1144007"/>
                  <a:gd name="connsiteX1601" fmla="*/ 38284 w 875213"/>
                  <a:gd name="connsiteY1601" fmla="*/ 78009 h 1144007"/>
                  <a:gd name="connsiteX1602" fmla="*/ 41504 w 875213"/>
                  <a:gd name="connsiteY1602" fmla="*/ 73410 h 1144007"/>
                  <a:gd name="connsiteX1603" fmla="*/ 43159 w 875213"/>
                  <a:gd name="connsiteY1603" fmla="*/ 69731 h 1144007"/>
                  <a:gd name="connsiteX1604" fmla="*/ 41320 w 875213"/>
                  <a:gd name="connsiteY1604" fmla="*/ 65315 h 1144007"/>
                  <a:gd name="connsiteX1605" fmla="*/ 38192 w 875213"/>
                  <a:gd name="connsiteY1605" fmla="*/ 62188 h 1144007"/>
                  <a:gd name="connsiteX1606" fmla="*/ 56314 w 875213"/>
                  <a:gd name="connsiteY1606" fmla="*/ 71387 h 1144007"/>
                  <a:gd name="connsiteX1607" fmla="*/ 56409 w 875213"/>
                  <a:gd name="connsiteY1607" fmla="*/ 71755 h 1144007"/>
                  <a:gd name="connsiteX1608" fmla="*/ 56133 w 875213"/>
                  <a:gd name="connsiteY1608" fmla="*/ 72214 h 1144007"/>
                  <a:gd name="connsiteX1609" fmla="*/ 57513 w 875213"/>
                  <a:gd name="connsiteY1609" fmla="*/ 73502 h 1144007"/>
                  <a:gd name="connsiteX1610" fmla="*/ 57973 w 875213"/>
                  <a:gd name="connsiteY1610" fmla="*/ 73778 h 1144007"/>
                  <a:gd name="connsiteX1611" fmla="*/ 53558 w 875213"/>
                  <a:gd name="connsiteY1611" fmla="*/ 75985 h 1144007"/>
                  <a:gd name="connsiteX1612" fmla="*/ 56133 w 875213"/>
                  <a:gd name="connsiteY1612" fmla="*/ 72214 h 1144007"/>
                  <a:gd name="connsiteX1613" fmla="*/ 56317 w 875213"/>
                  <a:gd name="connsiteY1613" fmla="*/ 71387 h 1144007"/>
                  <a:gd name="connsiteX1614" fmla="*/ 44081 w 875213"/>
                  <a:gd name="connsiteY1614" fmla="*/ 79665 h 1144007"/>
                  <a:gd name="connsiteX1615" fmla="*/ 40401 w 875213"/>
                  <a:gd name="connsiteY1615" fmla="*/ 82517 h 1144007"/>
                  <a:gd name="connsiteX1616" fmla="*/ 40497 w 875213"/>
                  <a:gd name="connsiteY1616" fmla="*/ 85919 h 1144007"/>
                  <a:gd name="connsiteX1617" fmla="*/ 44084 w 875213"/>
                  <a:gd name="connsiteY1617" fmla="*/ 79665 h 1144007"/>
                  <a:gd name="connsiteX1618" fmla="*/ 48036 w 875213"/>
                  <a:gd name="connsiteY1618" fmla="*/ 82332 h 1144007"/>
                  <a:gd name="connsiteX1619" fmla="*/ 47759 w 875213"/>
                  <a:gd name="connsiteY1619" fmla="*/ 86287 h 1144007"/>
                  <a:gd name="connsiteX1620" fmla="*/ 49415 w 875213"/>
                  <a:gd name="connsiteY1620" fmla="*/ 90059 h 1144007"/>
                  <a:gd name="connsiteX1621" fmla="*/ 52082 w 875213"/>
                  <a:gd name="connsiteY1621" fmla="*/ 92358 h 1144007"/>
                  <a:gd name="connsiteX1622" fmla="*/ 53922 w 875213"/>
                  <a:gd name="connsiteY1622" fmla="*/ 93554 h 1144007"/>
                  <a:gd name="connsiteX1623" fmla="*/ 62752 w 875213"/>
                  <a:gd name="connsiteY1623" fmla="*/ 93649 h 1144007"/>
                  <a:gd name="connsiteX1624" fmla="*/ 64132 w 875213"/>
                  <a:gd name="connsiteY1624" fmla="*/ 91810 h 1144007"/>
                  <a:gd name="connsiteX1625" fmla="*/ 62476 w 875213"/>
                  <a:gd name="connsiteY1625" fmla="*/ 90522 h 1144007"/>
                  <a:gd name="connsiteX1626" fmla="*/ 60269 w 875213"/>
                  <a:gd name="connsiteY1626" fmla="*/ 88774 h 1144007"/>
                  <a:gd name="connsiteX1627" fmla="*/ 56681 w 875213"/>
                  <a:gd name="connsiteY1627" fmla="*/ 88679 h 1144007"/>
                  <a:gd name="connsiteX1628" fmla="*/ 54290 w 875213"/>
                  <a:gd name="connsiteY1628" fmla="*/ 85368 h 1144007"/>
                  <a:gd name="connsiteX1629" fmla="*/ 51990 w 875213"/>
                  <a:gd name="connsiteY1629" fmla="*/ 84633 h 1144007"/>
                  <a:gd name="connsiteX1630" fmla="*/ 49691 w 875213"/>
                  <a:gd name="connsiteY1630" fmla="*/ 83621 h 1144007"/>
                  <a:gd name="connsiteX1631" fmla="*/ 48035 w 875213"/>
                  <a:gd name="connsiteY1631" fmla="*/ 82333 h 1144007"/>
                  <a:gd name="connsiteX1632" fmla="*/ 57234 w 875213"/>
                  <a:gd name="connsiteY1632" fmla="*/ 83252 h 1144007"/>
                  <a:gd name="connsiteX1633" fmla="*/ 55486 w 875213"/>
                  <a:gd name="connsiteY1633" fmla="*/ 83528 h 1144007"/>
                  <a:gd name="connsiteX1634" fmla="*/ 56406 w 875213"/>
                  <a:gd name="connsiteY1634" fmla="*/ 84632 h 1144007"/>
                  <a:gd name="connsiteX1635" fmla="*/ 60729 w 875213"/>
                  <a:gd name="connsiteY1635" fmla="*/ 87300 h 1144007"/>
                  <a:gd name="connsiteX1636" fmla="*/ 61649 w 875213"/>
                  <a:gd name="connsiteY1636" fmla="*/ 86748 h 1144007"/>
                  <a:gd name="connsiteX1637" fmla="*/ 59994 w 875213"/>
                  <a:gd name="connsiteY1637" fmla="*/ 84080 h 1144007"/>
                  <a:gd name="connsiteX1638" fmla="*/ 57234 w 875213"/>
                  <a:gd name="connsiteY1638" fmla="*/ 83253 h 1144007"/>
                  <a:gd name="connsiteX1639" fmla="*/ 64316 w 875213"/>
                  <a:gd name="connsiteY1639" fmla="*/ 83987 h 1144007"/>
                  <a:gd name="connsiteX1640" fmla="*/ 63396 w 875213"/>
                  <a:gd name="connsiteY1640" fmla="*/ 84355 h 1144007"/>
                  <a:gd name="connsiteX1641" fmla="*/ 66615 w 875213"/>
                  <a:gd name="connsiteY1641" fmla="*/ 86378 h 1144007"/>
                  <a:gd name="connsiteX1642" fmla="*/ 64684 w 875213"/>
                  <a:gd name="connsiteY1642" fmla="*/ 83987 h 1144007"/>
                  <a:gd name="connsiteX1643" fmla="*/ 64316 w 875213"/>
                  <a:gd name="connsiteY1643" fmla="*/ 83987 h 1144007"/>
                  <a:gd name="connsiteX1644" fmla="*/ 53830 w 875213"/>
                  <a:gd name="connsiteY1644" fmla="*/ 95576 h 1144007"/>
                  <a:gd name="connsiteX1645" fmla="*/ 56406 w 875213"/>
                  <a:gd name="connsiteY1645" fmla="*/ 99991 h 1144007"/>
                  <a:gd name="connsiteX1646" fmla="*/ 57326 w 875213"/>
                  <a:gd name="connsiteY1646" fmla="*/ 100359 h 1144007"/>
                  <a:gd name="connsiteX1647" fmla="*/ 59165 w 875213"/>
                  <a:gd name="connsiteY1647" fmla="*/ 96128 h 1144007"/>
                  <a:gd name="connsiteX1648" fmla="*/ 53831 w 875213"/>
                  <a:gd name="connsiteY1648" fmla="*/ 95576 h 1144007"/>
                  <a:gd name="connsiteX1649" fmla="*/ 130173 w 875213"/>
                  <a:gd name="connsiteY1649" fmla="*/ 111672 h 1144007"/>
                  <a:gd name="connsiteX1650" fmla="*/ 129990 w 875213"/>
                  <a:gd name="connsiteY1650" fmla="*/ 111768 h 1144007"/>
                  <a:gd name="connsiteX1651" fmla="*/ 129438 w 875213"/>
                  <a:gd name="connsiteY1651" fmla="*/ 116091 h 1144007"/>
                  <a:gd name="connsiteX1652" fmla="*/ 128702 w 875213"/>
                  <a:gd name="connsiteY1652" fmla="*/ 119954 h 1144007"/>
                  <a:gd name="connsiteX1653" fmla="*/ 128518 w 875213"/>
                  <a:gd name="connsiteY1653" fmla="*/ 125565 h 1144007"/>
                  <a:gd name="connsiteX1654" fmla="*/ 131001 w 875213"/>
                  <a:gd name="connsiteY1654" fmla="*/ 128600 h 1144007"/>
                  <a:gd name="connsiteX1655" fmla="*/ 131278 w 875213"/>
                  <a:gd name="connsiteY1655" fmla="*/ 133567 h 1144007"/>
                  <a:gd name="connsiteX1656" fmla="*/ 131278 w 875213"/>
                  <a:gd name="connsiteY1656" fmla="*/ 139638 h 1144007"/>
                  <a:gd name="connsiteX1657" fmla="*/ 134497 w 875213"/>
                  <a:gd name="connsiteY1657" fmla="*/ 142765 h 1144007"/>
                  <a:gd name="connsiteX1658" fmla="*/ 137348 w 875213"/>
                  <a:gd name="connsiteY1658" fmla="*/ 140465 h 1144007"/>
                  <a:gd name="connsiteX1659" fmla="*/ 140935 w 875213"/>
                  <a:gd name="connsiteY1659" fmla="*/ 137982 h 1144007"/>
                  <a:gd name="connsiteX1660" fmla="*/ 143051 w 875213"/>
                  <a:gd name="connsiteY1660" fmla="*/ 134670 h 1144007"/>
                  <a:gd name="connsiteX1661" fmla="*/ 145442 w 875213"/>
                  <a:gd name="connsiteY1661" fmla="*/ 131360 h 1144007"/>
                  <a:gd name="connsiteX1662" fmla="*/ 145442 w 875213"/>
                  <a:gd name="connsiteY1662" fmla="*/ 128324 h 1144007"/>
                  <a:gd name="connsiteX1663" fmla="*/ 142959 w 875213"/>
                  <a:gd name="connsiteY1663" fmla="*/ 124921 h 1144007"/>
                  <a:gd name="connsiteX1664" fmla="*/ 141303 w 875213"/>
                  <a:gd name="connsiteY1664" fmla="*/ 121242 h 1144007"/>
                  <a:gd name="connsiteX1665" fmla="*/ 139648 w 875213"/>
                  <a:gd name="connsiteY1665" fmla="*/ 118298 h 1144007"/>
                  <a:gd name="connsiteX1666" fmla="*/ 136153 w 875213"/>
                  <a:gd name="connsiteY1666" fmla="*/ 115447 h 1144007"/>
                  <a:gd name="connsiteX1667" fmla="*/ 130174 w 875213"/>
                  <a:gd name="connsiteY1667" fmla="*/ 111676 h 1144007"/>
                  <a:gd name="connsiteX1668" fmla="*/ 21270 w 875213"/>
                  <a:gd name="connsiteY1668" fmla="*/ 117559 h 1144007"/>
                  <a:gd name="connsiteX1669" fmla="*/ 20350 w 875213"/>
                  <a:gd name="connsiteY1669" fmla="*/ 118111 h 1144007"/>
                  <a:gd name="connsiteX1670" fmla="*/ 18694 w 875213"/>
                  <a:gd name="connsiteY1670" fmla="*/ 122618 h 1144007"/>
                  <a:gd name="connsiteX1671" fmla="*/ 20442 w 875213"/>
                  <a:gd name="connsiteY1671" fmla="*/ 123722 h 1144007"/>
                  <a:gd name="connsiteX1672" fmla="*/ 23661 w 875213"/>
                  <a:gd name="connsiteY1672" fmla="*/ 125101 h 1144007"/>
                  <a:gd name="connsiteX1673" fmla="*/ 27892 w 875213"/>
                  <a:gd name="connsiteY1673" fmla="*/ 125377 h 1144007"/>
                  <a:gd name="connsiteX1674" fmla="*/ 26788 w 875213"/>
                  <a:gd name="connsiteY1674" fmla="*/ 121974 h 1144007"/>
                  <a:gd name="connsiteX1675" fmla="*/ 22833 w 875213"/>
                  <a:gd name="connsiteY1675" fmla="*/ 119675 h 1144007"/>
                  <a:gd name="connsiteX1676" fmla="*/ 21269 w 875213"/>
                  <a:gd name="connsiteY1676" fmla="*/ 117559 h 1144007"/>
                  <a:gd name="connsiteX1677" fmla="*/ 22097 w 875213"/>
                  <a:gd name="connsiteY1677" fmla="*/ 127125 h 1144007"/>
                  <a:gd name="connsiteX1678" fmla="*/ 20442 w 875213"/>
                  <a:gd name="connsiteY1678" fmla="*/ 128044 h 1144007"/>
                  <a:gd name="connsiteX1679" fmla="*/ 21637 w 875213"/>
                  <a:gd name="connsiteY1679" fmla="*/ 132183 h 1144007"/>
                  <a:gd name="connsiteX1680" fmla="*/ 29824 w 875213"/>
                  <a:gd name="connsiteY1680" fmla="*/ 137519 h 1144007"/>
                  <a:gd name="connsiteX1681" fmla="*/ 31847 w 875213"/>
                  <a:gd name="connsiteY1681" fmla="*/ 135127 h 1144007"/>
                  <a:gd name="connsiteX1682" fmla="*/ 30835 w 875213"/>
                  <a:gd name="connsiteY1682" fmla="*/ 131080 h 1144007"/>
                  <a:gd name="connsiteX1683" fmla="*/ 23201 w 875213"/>
                  <a:gd name="connsiteY1683" fmla="*/ 127401 h 1144007"/>
                  <a:gd name="connsiteX1684" fmla="*/ 22097 w 875213"/>
                  <a:gd name="connsiteY1684" fmla="*/ 127124 h 1144007"/>
                  <a:gd name="connsiteX1685" fmla="*/ 33963 w 875213"/>
                  <a:gd name="connsiteY1685" fmla="*/ 140463 h 1144007"/>
                  <a:gd name="connsiteX1686" fmla="*/ 34239 w 875213"/>
                  <a:gd name="connsiteY1686" fmla="*/ 143774 h 1144007"/>
                  <a:gd name="connsiteX1687" fmla="*/ 38746 w 875213"/>
                  <a:gd name="connsiteY1687" fmla="*/ 143039 h 1144007"/>
                  <a:gd name="connsiteX1688" fmla="*/ 36079 w 875213"/>
                  <a:gd name="connsiteY1688" fmla="*/ 141290 h 1144007"/>
                  <a:gd name="connsiteX1689" fmla="*/ 33963 w 875213"/>
                  <a:gd name="connsiteY1689" fmla="*/ 140463 h 1144007"/>
                  <a:gd name="connsiteX1690" fmla="*/ 47760 w 875213"/>
                  <a:gd name="connsiteY1690" fmla="*/ 141106 h 1144007"/>
                  <a:gd name="connsiteX1691" fmla="*/ 42609 w 875213"/>
                  <a:gd name="connsiteY1691" fmla="*/ 142025 h 1144007"/>
                  <a:gd name="connsiteX1692" fmla="*/ 43437 w 875213"/>
                  <a:gd name="connsiteY1692" fmla="*/ 145981 h 1144007"/>
                  <a:gd name="connsiteX1693" fmla="*/ 47668 w 875213"/>
                  <a:gd name="connsiteY1693" fmla="*/ 145613 h 1144007"/>
                  <a:gd name="connsiteX1694" fmla="*/ 49415 w 875213"/>
                  <a:gd name="connsiteY1694" fmla="*/ 141934 h 1144007"/>
                  <a:gd name="connsiteX1695" fmla="*/ 47760 w 875213"/>
                  <a:gd name="connsiteY1695" fmla="*/ 141106 h 1144007"/>
                  <a:gd name="connsiteX1696" fmla="*/ 33411 w 875213"/>
                  <a:gd name="connsiteY1696" fmla="*/ 147821 h 1144007"/>
                  <a:gd name="connsiteX1697" fmla="*/ 32951 w 875213"/>
                  <a:gd name="connsiteY1697" fmla="*/ 148188 h 1144007"/>
                  <a:gd name="connsiteX1698" fmla="*/ 26144 w 875213"/>
                  <a:gd name="connsiteY1698" fmla="*/ 150764 h 1144007"/>
                  <a:gd name="connsiteX1699" fmla="*/ 19430 w 875213"/>
                  <a:gd name="connsiteY1699" fmla="*/ 155455 h 1144007"/>
                  <a:gd name="connsiteX1700" fmla="*/ 22189 w 875213"/>
                  <a:gd name="connsiteY1700" fmla="*/ 160698 h 1144007"/>
                  <a:gd name="connsiteX1701" fmla="*/ 27892 w 875213"/>
                  <a:gd name="connsiteY1701" fmla="*/ 166860 h 1144007"/>
                  <a:gd name="connsiteX1702" fmla="*/ 29823 w 875213"/>
                  <a:gd name="connsiteY1702" fmla="*/ 171092 h 1144007"/>
                  <a:gd name="connsiteX1703" fmla="*/ 23017 w 875213"/>
                  <a:gd name="connsiteY1703" fmla="*/ 174955 h 1144007"/>
                  <a:gd name="connsiteX1704" fmla="*/ 23937 w 875213"/>
                  <a:gd name="connsiteY1704" fmla="*/ 183509 h 1144007"/>
                  <a:gd name="connsiteX1705" fmla="*/ 28628 w 875213"/>
                  <a:gd name="connsiteY1705" fmla="*/ 180657 h 1144007"/>
                  <a:gd name="connsiteX1706" fmla="*/ 34883 w 875213"/>
                  <a:gd name="connsiteY1706" fmla="*/ 175046 h 1144007"/>
                  <a:gd name="connsiteX1707" fmla="*/ 43069 w 875213"/>
                  <a:gd name="connsiteY1707" fmla="*/ 168148 h 1144007"/>
                  <a:gd name="connsiteX1708" fmla="*/ 45000 w 875213"/>
                  <a:gd name="connsiteY1708" fmla="*/ 163089 h 1144007"/>
                  <a:gd name="connsiteX1709" fmla="*/ 47208 w 875213"/>
                  <a:gd name="connsiteY1709" fmla="*/ 172471 h 1144007"/>
                  <a:gd name="connsiteX1710" fmla="*/ 41689 w 875213"/>
                  <a:gd name="connsiteY1710" fmla="*/ 174127 h 1144007"/>
                  <a:gd name="connsiteX1711" fmla="*/ 42885 w 875213"/>
                  <a:gd name="connsiteY1711" fmla="*/ 179553 h 1144007"/>
                  <a:gd name="connsiteX1712" fmla="*/ 48496 w 875213"/>
                  <a:gd name="connsiteY1712" fmla="*/ 185532 h 1144007"/>
                  <a:gd name="connsiteX1713" fmla="*/ 56130 w 875213"/>
                  <a:gd name="connsiteY1713" fmla="*/ 187647 h 1144007"/>
                  <a:gd name="connsiteX1714" fmla="*/ 54014 w 875213"/>
                  <a:gd name="connsiteY1714" fmla="*/ 181761 h 1144007"/>
                  <a:gd name="connsiteX1715" fmla="*/ 54750 w 875213"/>
                  <a:gd name="connsiteY1715" fmla="*/ 180382 h 1144007"/>
                  <a:gd name="connsiteX1716" fmla="*/ 61832 w 875213"/>
                  <a:gd name="connsiteY1716" fmla="*/ 187188 h 1144007"/>
                  <a:gd name="connsiteX1717" fmla="*/ 64684 w 875213"/>
                  <a:gd name="connsiteY1717" fmla="*/ 185624 h 1144007"/>
                  <a:gd name="connsiteX1718" fmla="*/ 64684 w 875213"/>
                  <a:gd name="connsiteY1718" fmla="*/ 182865 h 1144007"/>
                  <a:gd name="connsiteX1719" fmla="*/ 60820 w 875213"/>
                  <a:gd name="connsiteY1719" fmla="*/ 176794 h 1144007"/>
                  <a:gd name="connsiteX1720" fmla="*/ 56773 w 875213"/>
                  <a:gd name="connsiteY1720" fmla="*/ 169436 h 1144007"/>
                  <a:gd name="connsiteX1721" fmla="*/ 51714 w 875213"/>
                  <a:gd name="connsiteY1721" fmla="*/ 162261 h 1144007"/>
                  <a:gd name="connsiteX1722" fmla="*/ 49967 w 875213"/>
                  <a:gd name="connsiteY1722" fmla="*/ 157846 h 1144007"/>
                  <a:gd name="connsiteX1723" fmla="*/ 43988 w 875213"/>
                  <a:gd name="connsiteY1723" fmla="*/ 150028 h 1144007"/>
                  <a:gd name="connsiteX1724" fmla="*/ 40125 w 875213"/>
                  <a:gd name="connsiteY1724" fmla="*/ 150028 h 1144007"/>
                  <a:gd name="connsiteX1725" fmla="*/ 38837 w 875213"/>
                  <a:gd name="connsiteY1725" fmla="*/ 151500 h 1144007"/>
                  <a:gd name="connsiteX1726" fmla="*/ 33411 w 875213"/>
                  <a:gd name="connsiteY1726" fmla="*/ 147820 h 1144007"/>
                  <a:gd name="connsiteX1727" fmla="*/ 54014 w 875213"/>
                  <a:gd name="connsiteY1727" fmla="*/ 205124 h 1144007"/>
                  <a:gd name="connsiteX1728" fmla="*/ 48587 w 875213"/>
                  <a:gd name="connsiteY1728" fmla="*/ 210827 h 1144007"/>
                  <a:gd name="connsiteX1729" fmla="*/ 44724 w 875213"/>
                  <a:gd name="connsiteY1729" fmla="*/ 209447 h 1144007"/>
                  <a:gd name="connsiteX1730" fmla="*/ 44820 w 875213"/>
                  <a:gd name="connsiteY1730" fmla="*/ 217449 h 1144007"/>
                  <a:gd name="connsiteX1731" fmla="*/ 50982 w 875213"/>
                  <a:gd name="connsiteY1731" fmla="*/ 221773 h 1144007"/>
                  <a:gd name="connsiteX1732" fmla="*/ 59444 w 875213"/>
                  <a:gd name="connsiteY1732" fmla="*/ 226556 h 1144007"/>
                  <a:gd name="connsiteX1733" fmla="*/ 68918 w 875213"/>
                  <a:gd name="connsiteY1733" fmla="*/ 229683 h 1144007"/>
                  <a:gd name="connsiteX1734" fmla="*/ 71310 w 875213"/>
                  <a:gd name="connsiteY1734" fmla="*/ 225084 h 1144007"/>
                  <a:gd name="connsiteX1735" fmla="*/ 71586 w 875213"/>
                  <a:gd name="connsiteY1735" fmla="*/ 230878 h 1144007"/>
                  <a:gd name="connsiteX1736" fmla="*/ 68551 w 875213"/>
                  <a:gd name="connsiteY1736" fmla="*/ 240260 h 1144007"/>
                  <a:gd name="connsiteX1737" fmla="*/ 69746 w 875213"/>
                  <a:gd name="connsiteY1737" fmla="*/ 242835 h 1144007"/>
                  <a:gd name="connsiteX1738" fmla="*/ 61652 w 875213"/>
                  <a:gd name="connsiteY1738" fmla="*/ 241732 h 1144007"/>
                  <a:gd name="connsiteX1739" fmla="*/ 56409 w 875213"/>
                  <a:gd name="connsiteY1739" fmla="*/ 238329 h 1144007"/>
                  <a:gd name="connsiteX1740" fmla="*/ 51350 w 875213"/>
                  <a:gd name="connsiteY1740" fmla="*/ 235570 h 1144007"/>
                  <a:gd name="connsiteX1741" fmla="*/ 59261 w 875213"/>
                  <a:gd name="connsiteY1741" fmla="*/ 234098 h 1144007"/>
                  <a:gd name="connsiteX1742" fmla="*/ 55306 w 875213"/>
                  <a:gd name="connsiteY1742" fmla="*/ 230143 h 1144007"/>
                  <a:gd name="connsiteX1743" fmla="*/ 46476 w 875213"/>
                  <a:gd name="connsiteY1743" fmla="*/ 229223 h 1144007"/>
                  <a:gd name="connsiteX1744" fmla="*/ 46380 w 875213"/>
                  <a:gd name="connsiteY1744" fmla="*/ 234650 h 1144007"/>
                  <a:gd name="connsiteX1745" fmla="*/ 43713 w 875213"/>
                  <a:gd name="connsiteY1745" fmla="*/ 243388 h 1144007"/>
                  <a:gd name="connsiteX1746" fmla="*/ 41873 w 875213"/>
                  <a:gd name="connsiteY1746" fmla="*/ 246975 h 1144007"/>
                  <a:gd name="connsiteX1747" fmla="*/ 40678 w 875213"/>
                  <a:gd name="connsiteY1747" fmla="*/ 254610 h 1144007"/>
                  <a:gd name="connsiteX1748" fmla="*/ 43253 w 875213"/>
                  <a:gd name="connsiteY1748" fmla="*/ 263164 h 1144007"/>
                  <a:gd name="connsiteX1749" fmla="*/ 47760 w 875213"/>
                  <a:gd name="connsiteY1749" fmla="*/ 257921 h 1144007"/>
                  <a:gd name="connsiteX1750" fmla="*/ 54658 w 875213"/>
                  <a:gd name="connsiteY1750" fmla="*/ 256357 h 1144007"/>
                  <a:gd name="connsiteX1751" fmla="*/ 56866 w 875213"/>
                  <a:gd name="connsiteY1751" fmla="*/ 250287 h 1144007"/>
                  <a:gd name="connsiteX1752" fmla="*/ 60913 w 875213"/>
                  <a:gd name="connsiteY1752" fmla="*/ 255254 h 1144007"/>
                  <a:gd name="connsiteX1753" fmla="*/ 64224 w 875213"/>
                  <a:gd name="connsiteY1753" fmla="*/ 250379 h 1144007"/>
                  <a:gd name="connsiteX1754" fmla="*/ 66064 w 875213"/>
                  <a:gd name="connsiteY1754" fmla="*/ 249459 h 1144007"/>
                  <a:gd name="connsiteX1755" fmla="*/ 65969 w 875213"/>
                  <a:gd name="connsiteY1755" fmla="*/ 255162 h 1144007"/>
                  <a:gd name="connsiteX1756" fmla="*/ 61554 w 875213"/>
                  <a:gd name="connsiteY1756" fmla="*/ 261877 h 1144007"/>
                  <a:gd name="connsiteX1757" fmla="*/ 56311 w 875213"/>
                  <a:gd name="connsiteY1757" fmla="*/ 267119 h 1144007"/>
                  <a:gd name="connsiteX1758" fmla="*/ 60542 w 875213"/>
                  <a:gd name="connsiteY1758" fmla="*/ 270615 h 1144007"/>
                  <a:gd name="connsiteX1759" fmla="*/ 68452 w 875213"/>
                  <a:gd name="connsiteY1759" fmla="*/ 267396 h 1144007"/>
                  <a:gd name="connsiteX1760" fmla="*/ 71395 w 875213"/>
                  <a:gd name="connsiteY1760" fmla="*/ 258565 h 1144007"/>
                  <a:gd name="connsiteX1761" fmla="*/ 76454 w 875213"/>
                  <a:gd name="connsiteY1761" fmla="*/ 254610 h 1144007"/>
                  <a:gd name="connsiteX1762" fmla="*/ 75075 w 875213"/>
                  <a:gd name="connsiteY1762" fmla="*/ 251483 h 1144007"/>
                  <a:gd name="connsiteX1763" fmla="*/ 78938 w 875213"/>
                  <a:gd name="connsiteY1763" fmla="*/ 251943 h 1144007"/>
                  <a:gd name="connsiteX1764" fmla="*/ 82617 w 875213"/>
                  <a:gd name="connsiteY1764" fmla="*/ 248448 h 1144007"/>
                  <a:gd name="connsiteX1765" fmla="*/ 89331 w 875213"/>
                  <a:gd name="connsiteY1765" fmla="*/ 240538 h 1144007"/>
                  <a:gd name="connsiteX1766" fmla="*/ 87032 w 875213"/>
                  <a:gd name="connsiteY1766" fmla="*/ 237594 h 1144007"/>
                  <a:gd name="connsiteX1767" fmla="*/ 97885 w 875213"/>
                  <a:gd name="connsiteY1767" fmla="*/ 232995 h 1144007"/>
                  <a:gd name="connsiteX1768" fmla="*/ 105152 w 875213"/>
                  <a:gd name="connsiteY1768" fmla="*/ 228304 h 1144007"/>
                  <a:gd name="connsiteX1769" fmla="*/ 101565 w 875213"/>
                  <a:gd name="connsiteY1769" fmla="*/ 223337 h 1144007"/>
                  <a:gd name="connsiteX1770" fmla="*/ 103036 w 875213"/>
                  <a:gd name="connsiteY1770" fmla="*/ 221038 h 1144007"/>
                  <a:gd name="connsiteX1771" fmla="*/ 99081 w 875213"/>
                  <a:gd name="connsiteY1771" fmla="*/ 217359 h 1144007"/>
                  <a:gd name="connsiteX1772" fmla="*/ 85560 w 875213"/>
                  <a:gd name="connsiteY1772" fmla="*/ 227293 h 1144007"/>
                  <a:gd name="connsiteX1773" fmla="*/ 79674 w 875213"/>
                  <a:gd name="connsiteY1773" fmla="*/ 232076 h 1144007"/>
                  <a:gd name="connsiteX1774" fmla="*/ 80777 w 875213"/>
                  <a:gd name="connsiteY1774" fmla="*/ 226464 h 1144007"/>
                  <a:gd name="connsiteX1775" fmla="*/ 86848 w 875213"/>
                  <a:gd name="connsiteY1775" fmla="*/ 219106 h 1144007"/>
                  <a:gd name="connsiteX1776" fmla="*/ 86113 w 875213"/>
                  <a:gd name="connsiteY1776" fmla="*/ 213863 h 1144007"/>
                  <a:gd name="connsiteX1777" fmla="*/ 80042 w 875213"/>
                  <a:gd name="connsiteY1777" fmla="*/ 220302 h 1144007"/>
                  <a:gd name="connsiteX1778" fmla="*/ 72040 w 875213"/>
                  <a:gd name="connsiteY1778" fmla="*/ 218003 h 1144007"/>
                  <a:gd name="connsiteX1779" fmla="*/ 72591 w 875213"/>
                  <a:gd name="connsiteY1779" fmla="*/ 214691 h 1144007"/>
                  <a:gd name="connsiteX1780" fmla="*/ 69096 w 875213"/>
                  <a:gd name="connsiteY1780" fmla="*/ 209816 h 1144007"/>
                  <a:gd name="connsiteX1781" fmla="*/ 61278 w 875213"/>
                  <a:gd name="connsiteY1781" fmla="*/ 209265 h 1144007"/>
                  <a:gd name="connsiteX1782" fmla="*/ 54747 w 875213"/>
                  <a:gd name="connsiteY1782" fmla="*/ 214600 h 1144007"/>
                  <a:gd name="connsiteX1783" fmla="*/ 55115 w 875213"/>
                  <a:gd name="connsiteY1783" fmla="*/ 205493 h 1144007"/>
                  <a:gd name="connsiteX1784" fmla="*/ 54011 w 875213"/>
                  <a:gd name="connsiteY1784" fmla="*/ 205126 h 1144007"/>
                  <a:gd name="connsiteX1785" fmla="*/ 77009 w 875213"/>
                  <a:gd name="connsiteY1785" fmla="*/ 206596 h 1144007"/>
                  <a:gd name="connsiteX1786" fmla="*/ 77285 w 875213"/>
                  <a:gd name="connsiteY1786" fmla="*/ 216529 h 1144007"/>
                  <a:gd name="connsiteX1787" fmla="*/ 77009 w 875213"/>
                  <a:gd name="connsiteY1787" fmla="*/ 206596 h 1144007"/>
                  <a:gd name="connsiteX1788" fmla="*/ 112421 w 875213"/>
                  <a:gd name="connsiteY1788" fmla="*/ 212023 h 1144007"/>
                  <a:gd name="connsiteX1789" fmla="*/ 110950 w 875213"/>
                  <a:gd name="connsiteY1789" fmla="*/ 212118 h 1144007"/>
                  <a:gd name="connsiteX1790" fmla="*/ 105523 w 875213"/>
                  <a:gd name="connsiteY1790" fmla="*/ 213773 h 1144007"/>
                  <a:gd name="connsiteX1791" fmla="*/ 105063 w 875213"/>
                  <a:gd name="connsiteY1791" fmla="*/ 215705 h 1144007"/>
                  <a:gd name="connsiteX1792" fmla="*/ 108190 w 875213"/>
                  <a:gd name="connsiteY1792" fmla="*/ 219844 h 1144007"/>
                  <a:gd name="connsiteX1793" fmla="*/ 112697 w 875213"/>
                  <a:gd name="connsiteY1793" fmla="*/ 215521 h 1144007"/>
                  <a:gd name="connsiteX1794" fmla="*/ 112421 w 875213"/>
                  <a:gd name="connsiteY1794" fmla="*/ 212026 h 1144007"/>
                  <a:gd name="connsiteX1795" fmla="*/ 89150 w 875213"/>
                  <a:gd name="connsiteY1795" fmla="*/ 220853 h 1144007"/>
                  <a:gd name="connsiteX1796" fmla="*/ 87863 w 875213"/>
                  <a:gd name="connsiteY1796" fmla="*/ 224716 h 1144007"/>
                  <a:gd name="connsiteX1797" fmla="*/ 90254 w 875213"/>
                  <a:gd name="connsiteY1797" fmla="*/ 220944 h 1144007"/>
                  <a:gd name="connsiteX1798" fmla="*/ 89150 w 875213"/>
                  <a:gd name="connsiteY1798" fmla="*/ 220849 h 1144007"/>
                  <a:gd name="connsiteX1799" fmla="*/ 110306 w 875213"/>
                  <a:gd name="connsiteY1799" fmla="*/ 233270 h 1144007"/>
                  <a:gd name="connsiteX1800" fmla="*/ 110122 w 875213"/>
                  <a:gd name="connsiteY1800" fmla="*/ 233365 h 1144007"/>
                  <a:gd name="connsiteX1801" fmla="*/ 109478 w 875213"/>
                  <a:gd name="connsiteY1801" fmla="*/ 237320 h 1144007"/>
                  <a:gd name="connsiteX1802" fmla="*/ 110306 w 875213"/>
                  <a:gd name="connsiteY1802" fmla="*/ 233273 h 1144007"/>
                  <a:gd name="connsiteX1803" fmla="*/ 94025 w 875213"/>
                  <a:gd name="connsiteY1803" fmla="*/ 237317 h 1144007"/>
                  <a:gd name="connsiteX1804" fmla="*/ 92094 w 875213"/>
                  <a:gd name="connsiteY1804" fmla="*/ 237501 h 1144007"/>
                  <a:gd name="connsiteX1805" fmla="*/ 94117 w 875213"/>
                  <a:gd name="connsiteY1805" fmla="*/ 242744 h 1144007"/>
                  <a:gd name="connsiteX1806" fmla="*/ 98532 w 875213"/>
                  <a:gd name="connsiteY1806" fmla="*/ 243295 h 1144007"/>
                  <a:gd name="connsiteX1807" fmla="*/ 98992 w 875213"/>
                  <a:gd name="connsiteY1807" fmla="*/ 239708 h 1144007"/>
                  <a:gd name="connsiteX1808" fmla="*/ 94026 w 875213"/>
                  <a:gd name="connsiteY1808" fmla="*/ 237317 h 1144007"/>
                  <a:gd name="connsiteX1809" fmla="*/ 119504 w 875213"/>
                  <a:gd name="connsiteY1809" fmla="*/ 238329 h 1144007"/>
                  <a:gd name="connsiteX1810" fmla="*/ 120240 w 875213"/>
                  <a:gd name="connsiteY1810" fmla="*/ 238973 h 1144007"/>
                  <a:gd name="connsiteX1811" fmla="*/ 120700 w 875213"/>
                  <a:gd name="connsiteY1811" fmla="*/ 238877 h 1144007"/>
                  <a:gd name="connsiteX1812" fmla="*/ 119504 w 875213"/>
                  <a:gd name="connsiteY1812" fmla="*/ 238326 h 1144007"/>
                  <a:gd name="connsiteX1813" fmla="*/ 120699 w 875213"/>
                  <a:gd name="connsiteY1813" fmla="*/ 238880 h 1144007"/>
                  <a:gd name="connsiteX1814" fmla="*/ 126034 w 875213"/>
                  <a:gd name="connsiteY1814" fmla="*/ 239616 h 1144007"/>
                  <a:gd name="connsiteX1815" fmla="*/ 120699 w 875213"/>
                  <a:gd name="connsiteY1815" fmla="*/ 238880 h 1144007"/>
                  <a:gd name="connsiteX1816" fmla="*/ 110766 w 875213"/>
                  <a:gd name="connsiteY1816" fmla="*/ 243112 h 1144007"/>
                  <a:gd name="connsiteX1817" fmla="*/ 112605 w 875213"/>
                  <a:gd name="connsiteY1817" fmla="*/ 248722 h 1144007"/>
                  <a:gd name="connsiteX1818" fmla="*/ 117572 w 875213"/>
                  <a:gd name="connsiteY1818" fmla="*/ 247618 h 1144007"/>
                  <a:gd name="connsiteX1819" fmla="*/ 121067 w 875213"/>
                  <a:gd name="connsiteY1819" fmla="*/ 243755 h 1144007"/>
                  <a:gd name="connsiteX1820" fmla="*/ 110950 w 875213"/>
                  <a:gd name="connsiteY1820" fmla="*/ 243111 h 1144007"/>
                  <a:gd name="connsiteX1821" fmla="*/ 110766 w 875213"/>
                  <a:gd name="connsiteY1821" fmla="*/ 243111 h 1144007"/>
                  <a:gd name="connsiteX1822" fmla="*/ 90254 w 875213"/>
                  <a:gd name="connsiteY1822" fmla="*/ 243663 h 1144007"/>
                  <a:gd name="connsiteX1823" fmla="*/ 87771 w 875213"/>
                  <a:gd name="connsiteY1823" fmla="*/ 245503 h 1144007"/>
                  <a:gd name="connsiteX1824" fmla="*/ 79401 w 875213"/>
                  <a:gd name="connsiteY1824" fmla="*/ 256908 h 1144007"/>
                  <a:gd name="connsiteX1825" fmla="*/ 84919 w 875213"/>
                  <a:gd name="connsiteY1825" fmla="*/ 263163 h 1144007"/>
                  <a:gd name="connsiteX1826" fmla="*/ 86207 w 875213"/>
                  <a:gd name="connsiteY1826" fmla="*/ 257827 h 1144007"/>
                  <a:gd name="connsiteX1827" fmla="*/ 87127 w 875213"/>
                  <a:gd name="connsiteY1827" fmla="*/ 253689 h 1144007"/>
                  <a:gd name="connsiteX1828" fmla="*/ 93842 w 875213"/>
                  <a:gd name="connsiteY1828" fmla="*/ 249090 h 1144007"/>
                  <a:gd name="connsiteX1829" fmla="*/ 90254 w 875213"/>
                  <a:gd name="connsiteY1829" fmla="*/ 243663 h 1144007"/>
                  <a:gd name="connsiteX1830" fmla="*/ 119872 w 875213"/>
                  <a:gd name="connsiteY1830" fmla="*/ 253045 h 1144007"/>
                  <a:gd name="connsiteX1831" fmla="*/ 114537 w 875213"/>
                  <a:gd name="connsiteY1831" fmla="*/ 254057 h 1144007"/>
                  <a:gd name="connsiteX1832" fmla="*/ 110766 w 875213"/>
                  <a:gd name="connsiteY1832" fmla="*/ 261047 h 1144007"/>
                  <a:gd name="connsiteX1833" fmla="*/ 111317 w 875213"/>
                  <a:gd name="connsiteY1833" fmla="*/ 266750 h 1144007"/>
                  <a:gd name="connsiteX1834" fmla="*/ 107546 w 875213"/>
                  <a:gd name="connsiteY1834" fmla="*/ 272913 h 1144007"/>
                  <a:gd name="connsiteX1835" fmla="*/ 113157 w 875213"/>
                  <a:gd name="connsiteY1835" fmla="*/ 272269 h 1144007"/>
                  <a:gd name="connsiteX1836" fmla="*/ 119411 w 875213"/>
                  <a:gd name="connsiteY1836" fmla="*/ 267854 h 1144007"/>
                  <a:gd name="connsiteX1837" fmla="*/ 127322 w 875213"/>
                  <a:gd name="connsiteY1837" fmla="*/ 260312 h 1144007"/>
                  <a:gd name="connsiteX1838" fmla="*/ 127965 w 875213"/>
                  <a:gd name="connsiteY1838" fmla="*/ 254149 h 1144007"/>
                  <a:gd name="connsiteX1839" fmla="*/ 121159 w 875213"/>
                  <a:gd name="connsiteY1839" fmla="*/ 255344 h 1144007"/>
                  <a:gd name="connsiteX1840" fmla="*/ 119871 w 875213"/>
                  <a:gd name="connsiteY1840" fmla="*/ 253045 h 1144007"/>
                  <a:gd name="connsiteX1841" fmla="*/ 135508 w 875213"/>
                  <a:gd name="connsiteY1841" fmla="*/ 254884 h 1144007"/>
                  <a:gd name="connsiteX1842" fmla="*/ 138635 w 875213"/>
                  <a:gd name="connsiteY1842" fmla="*/ 257552 h 1144007"/>
                  <a:gd name="connsiteX1843" fmla="*/ 135508 w 875213"/>
                  <a:gd name="connsiteY1843" fmla="*/ 254884 h 1144007"/>
                  <a:gd name="connsiteX1844" fmla="*/ 108098 w 875213"/>
                  <a:gd name="connsiteY1844" fmla="*/ 261507 h 1144007"/>
                  <a:gd name="connsiteX1845" fmla="*/ 105891 w 875213"/>
                  <a:gd name="connsiteY1845" fmla="*/ 262059 h 1144007"/>
                  <a:gd name="connsiteX1846" fmla="*/ 106351 w 875213"/>
                  <a:gd name="connsiteY1846" fmla="*/ 264358 h 1144007"/>
                  <a:gd name="connsiteX1847" fmla="*/ 108926 w 875213"/>
                  <a:gd name="connsiteY1847" fmla="*/ 262242 h 1144007"/>
                  <a:gd name="connsiteX1848" fmla="*/ 108098 w 875213"/>
                  <a:gd name="connsiteY1848" fmla="*/ 261507 h 1144007"/>
                  <a:gd name="connsiteX1849" fmla="*/ 72686 w 875213"/>
                  <a:gd name="connsiteY1849" fmla="*/ 261874 h 1144007"/>
                  <a:gd name="connsiteX1850" fmla="*/ 71674 w 875213"/>
                  <a:gd name="connsiteY1850" fmla="*/ 266473 h 1144007"/>
                  <a:gd name="connsiteX1851" fmla="*/ 70203 w 875213"/>
                  <a:gd name="connsiteY1851" fmla="*/ 273740 h 1144007"/>
                  <a:gd name="connsiteX1852" fmla="*/ 74986 w 875213"/>
                  <a:gd name="connsiteY1852" fmla="*/ 269601 h 1144007"/>
                  <a:gd name="connsiteX1853" fmla="*/ 77745 w 875213"/>
                  <a:gd name="connsiteY1853" fmla="*/ 263530 h 1144007"/>
                  <a:gd name="connsiteX1854" fmla="*/ 72686 w 875213"/>
                  <a:gd name="connsiteY1854" fmla="*/ 261874 h 1144007"/>
                  <a:gd name="connsiteX1855" fmla="*/ 130449 w 875213"/>
                  <a:gd name="connsiteY1855" fmla="*/ 261970 h 1144007"/>
                  <a:gd name="connsiteX1856" fmla="*/ 126218 w 875213"/>
                  <a:gd name="connsiteY1856" fmla="*/ 263257 h 1144007"/>
                  <a:gd name="connsiteX1857" fmla="*/ 120883 w 875213"/>
                  <a:gd name="connsiteY1857" fmla="*/ 269880 h 1144007"/>
                  <a:gd name="connsiteX1858" fmla="*/ 120883 w 875213"/>
                  <a:gd name="connsiteY1858" fmla="*/ 273007 h 1144007"/>
                  <a:gd name="connsiteX1859" fmla="*/ 125206 w 875213"/>
                  <a:gd name="connsiteY1859" fmla="*/ 273007 h 1144007"/>
                  <a:gd name="connsiteX1860" fmla="*/ 132841 w 875213"/>
                  <a:gd name="connsiteY1860" fmla="*/ 275491 h 1144007"/>
                  <a:gd name="connsiteX1861" fmla="*/ 136520 w 875213"/>
                  <a:gd name="connsiteY1861" fmla="*/ 269052 h 1144007"/>
                  <a:gd name="connsiteX1862" fmla="*/ 136152 w 875213"/>
                  <a:gd name="connsiteY1862" fmla="*/ 269880 h 1144007"/>
                  <a:gd name="connsiteX1863" fmla="*/ 138176 w 875213"/>
                  <a:gd name="connsiteY1863" fmla="*/ 276503 h 1144007"/>
                  <a:gd name="connsiteX1864" fmla="*/ 147006 w 875213"/>
                  <a:gd name="connsiteY1864" fmla="*/ 277238 h 1144007"/>
                  <a:gd name="connsiteX1865" fmla="*/ 145534 w 875213"/>
                  <a:gd name="connsiteY1865" fmla="*/ 281377 h 1144007"/>
                  <a:gd name="connsiteX1866" fmla="*/ 141947 w 875213"/>
                  <a:gd name="connsiteY1866" fmla="*/ 284413 h 1144007"/>
                  <a:gd name="connsiteX1867" fmla="*/ 135600 w 875213"/>
                  <a:gd name="connsiteY1867" fmla="*/ 284136 h 1144007"/>
                  <a:gd name="connsiteX1868" fmla="*/ 132841 w 875213"/>
                  <a:gd name="connsiteY1868" fmla="*/ 290207 h 1144007"/>
                  <a:gd name="connsiteX1869" fmla="*/ 133301 w 875213"/>
                  <a:gd name="connsiteY1869" fmla="*/ 293518 h 1144007"/>
                  <a:gd name="connsiteX1870" fmla="*/ 125483 w 875213"/>
                  <a:gd name="connsiteY1870" fmla="*/ 292506 h 1144007"/>
                  <a:gd name="connsiteX1871" fmla="*/ 125115 w 875213"/>
                  <a:gd name="connsiteY1871" fmla="*/ 297105 h 1144007"/>
                  <a:gd name="connsiteX1872" fmla="*/ 130266 w 875213"/>
                  <a:gd name="connsiteY1872" fmla="*/ 295818 h 1144007"/>
                  <a:gd name="connsiteX1873" fmla="*/ 132014 w 875213"/>
                  <a:gd name="connsiteY1873" fmla="*/ 296001 h 1144007"/>
                  <a:gd name="connsiteX1874" fmla="*/ 132290 w 875213"/>
                  <a:gd name="connsiteY1874" fmla="*/ 300600 h 1144007"/>
                  <a:gd name="connsiteX1875" fmla="*/ 137625 w 875213"/>
                  <a:gd name="connsiteY1875" fmla="*/ 299313 h 1144007"/>
                  <a:gd name="connsiteX1876" fmla="*/ 133853 w 875213"/>
                  <a:gd name="connsiteY1876" fmla="*/ 302900 h 1144007"/>
                  <a:gd name="connsiteX1877" fmla="*/ 136337 w 875213"/>
                  <a:gd name="connsiteY1877" fmla="*/ 305475 h 1144007"/>
                  <a:gd name="connsiteX1878" fmla="*/ 143511 w 875213"/>
                  <a:gd name="connsiteY1878" fmla="*/ 309062 h 1144007"/>
                  <a:gd name="connsiteX1879" fmla="*/ 149306 w 875213"/>
                  <a:gd name="connsiteY1879" fmla="*/ 308327 h 1144007"/>
                  <a:gd name="connsiteX1880" fmla="*/ 149582 w 875213"/>
                  <a:gd name="connsiteY1880" fmla="*/ 316422 h 1144007"/>
                  <a:gd name="connsiteX1881" fmla="*/ 152066 w 875213"/>
                  <a:gd name="connsiteY1881" fmla="*/ 317893 h 1144007"/>
                  <a:gd name="connsiteX1882" fmla="*/ 154641 w 875213"/>
                  <a:gd name="connsiteY1882" fmla="*/ 323320 h 1144007"/>
                  <a:gd name="connsiteX1883" fmla="*/ 154917 w 875213"/>
                  <a:gd name="connsiteY1883" fmla="*/ 316973 h 1144007"/>
                  <a:gd name="connsiteX1884" fmla="*/ 153538 w 875213"/>
                  <a:gd name="connsiteY1884" fmla="*/ 312835 h 1144007"/>
                  <a:gd name="connsiteX1885" fmla="*/ 154182 w 875213"/>
                  <a:gd name="connsiteY1885" fmla="*/ 313662 h 1144007"/>
                  <a:gd name="connsiteX1886" fmla="*/ 158229 w 875213"/>
                  <a:gd name="connsiteY1886" fmla="*/ 313846 h 1144007"/>
                  <a:gd name="connsiteX1887" fmla="*/ 161540 w 875213"/>
                  <a:gd name="connsiteY1887" fmla="*/ 312374 h 1144007"/>
                  <a:gd name="connsiteX1888" fmla="*/ 164299 w 875213"/>
                  <a:gd name="connsiteY1888" fmla="*/ 317157 h 1144007"/>
                  <a:gd name="connsiteX1889" fmla="*/ 162000 w 875213"/>
                  <a:gd name="connsiteY1889" fmla="*/ 323320 h 1144007"/>
                  <a:gd name="connsiteX1890" fmla="*/ 166599 w 875213"/>
                  <a:gd name="connsiteY1890" fmla="*/ 320192 h 1144007"/>
                  <a:gd name="connsiteX1891" fmla="*/ 166694 w 875213"/>
                  <a:gd name="connsiteY1891" fmla="*/ 320192 h 1144007"/>
                  <a:gd name="connsiteX1892" fmla="*/ 167614 w 875213"/>
                  <a:gd name="connsiteY1892" fmla="*/ 322492 h 1144007"/>
                  <a:gd name="connsiteX1893" fmla="*/ 169914 w 875213"/>
                  <a:gd name="connsiteY1893" fmla="*/ 319732 h 1144007"/>
                  <a:gd name="connsiteX1894" fmla="*/ 168626 w 875213"/>
                  <a:gd name="connsiteY1894" fmla="*/ 311822 h 1144007"/>
                  <a:gd name="connsiteX1895" fmla="*/ 164855 w 875213"/>
                  <a:gd name="connsiteY1895" fmla="*/ 305476 h 1144007"/>
                  <a:gd name="connsiteX1896" fmla="*/ 160992 w 875213"/>
                  <a:gd name="connsiteY1896" fmla="*/ 302717 h 1144007"/>
                  <a:gd name="connsiteX1897" fmla="*/ 160992 w 875213"/>
                  <a:gd name="connsiteY1897" fmla="*/ 306304 h 1144007"/>
                  <a:gd name="connsiteX1898" fmla="*/ 157496 w 875213"/>
                  <a:gd name="connsiteY1898" fmla="*/ 302717 h 1144007"/>
                  <a:gd name="connsiteX1899" fmla="*/ 146551 w 875213"/>
                  <a:gd name="connsiteY1899" fmla="*/ 297105 h 1144007"/>
                  <a:gd name="connsiteX1900" fmla="*/ 144711 w 875213"/>
                  <a:gd name="connsiteY1900" fmla="*/ 294530 h 1144007"/>
                  <a:gd name="connsiteX1901" fmla="*/ 154461 w 875213"/>
                  <a:gd name="connsiteY1901" fmla="*/ 298393 h 1144007"/>
                  <a:gd name="connsiteX1902" fmla="*/ 159980 w 875213"/>
                  <a:gd name="connsiteY1902" fmla="*/ 299405 h 1144007"/>
                  <a:gd name="connsiteX1903" fmla="*/ 159244 w 875213"/>
                  <a:gd name="connsiteY1903" fmla="*/ 292507 h 1144007"/>
                  <a:gd name="connsiteX1904" fmla="*/ 154646 w 875213"/>
                  <a:gd name="connsiteY1904" fmla="*/ 290483 h 1144007"/>
                  <a:gd name="connsiteX1905" fmla="*/ 153634 w 875213"/>
                  <a:gd name="connsiteY1905" fmla="*/ 284596 h 1144007"/>
                  <a:gd name="connsiteX1906" fmla="*/ 148115 w 875213"/>
                  <a:gd name="connsiteY1906" fmla="*/ 271444 h 1144007"/>
                  <a:gd name="connsiteX1907" fmla="*/ 142228 w 875213"/>
                  <a:gd name="connsiteY1907" fmla="*/ 268132 h 1144007"/>
                  <a:gd name="connsiteX1908" fmla="*/ 134042 w 875213"/>
                  <a:gd name="connsiteY1908" fmla="*/ 265649 h 1144007"/>
                  <a:gd name="connsiteX1909" fmla="*/ 130455 w 875213"/>
                  <a:gd name="connsiteY1909" fmla="*/ 261969 h 1144007"/>
                  <a:gd name="connsiteX1910" fmla="*/ 81240 w 875213"/>
                  <a:gd name="connsiteY1910" fmla="*/ 265097 h 1144007"/>
                  <a:gd name="connsiteX1911" fmla="*/ 80320 w 875213"/>
                  <a:gd name="connsiteY1911" fmla="*/ 265192 h 1144007"/>
                  <a:gd name="connsiteX1912" fmla="*/ 78021 w 875213"/>
                  <a:gd name="connsiteY1912" fmla="*/ 269608 h 1144007"/>
                  <a:gd name="connsiteX1913" fmla="*/ 80964 w 875213"/>
                  <a:gd name="connsiteY1913" fmla="*/ 273471 h 1144007"/>
                  <a:gd name="connsiteX1914" fmla="*/ 85471 w 875213"/>
                  <a:gd name="connsiteY1914" fmla="*/ 268963 h 1144007"/>
                  <a:gd name="connsiteX1915" fmla="*/ 81240 w 875213"/>
                  <a:gd name="connsiteY1915" fmla="*/ 265100 h 1144007"/>
                  <a:gd name="connsiteX1916" fmla="*/ 49231 w 875213"/>
                  <a:gd name="connsiteY1916" fmla="*/ 275031 h 1144007"/>
                  <a:gd name="connsiteX1917" fmla="*/ 47484 w 875213"/>
                  <a:gd name="connsiteY1917" fmla="*/ 276135 h 1144007"/>
                  <a:gd name="connsiteX1918" fmla="*/ 48219 w 875213"/>
                  <a:gd name="connsiteY1918" fmla="*/ 279538 h 1144007"/>
                  <a:gd name="connsiteX1919" fmla="*/ 43620 w 875213"/>
                  <a:gd name="connsiteY1919" fmla="*/ 281746 h 1144007"/>
                  <a:gd name="connsiteX1920" fmla="*/ 42884 w 875213"/>
                  <a:gd name="connsiteY1920" fmla="*/ 283585 h 1144007"/>
                  <a:gd name="connsiteX1921" fmla="*/ 44999 w 875213"/>
                  <a:gd name="connsiteY1921" fmla="*/ 287172 h 1144007"/>
                  <a:gd name="connsiteX1922" fmla="*/ 50150 w 875213"/>
                  <a:gd name="connsiteY1922" fmla="*/ 288920 h 1144007"/>
                  <a:gd name="connsiteX1923" fmla="*/ 53278 w 875213"/>
                  <a:gd name="connsiteY1923" fmla="*/ 287632 h 1144007"/>
                  <a:gd name="connsiteX1924" fmla="*/ 51162 w 875213"/>
                  <a:gd name="connsiteY1924" fmla="*/ 289472 h 1144007"/>
                  <a:gd name="connsiteX1925" fmla="*/ 55301 w 875213"/>
                  <a:gd name="connsiteY1925" fmla="*/ 294807 h 1144007"/>
                  <a:gd name="connsiteX1926" fmla="*/ 55206 w 875213"/>
                  <a:gd name="connsiteY1926" fmla="*/ 298118 h 1144007"/>
                  <a:gd name="connsiteX1927" fmla="*/ 48215 w 875213"/>
                  <a:gd name="connsiteY1927" fmla="*/ 295911 h 1144007"/>
                  <a:gd name="connsiteX1928" fmla="*/ 43892 w 875213"/>
                  <a:gd name="connsiteY1928" fmla="*/ 301245 h 1144007"/>
                  <a:gd name="connsiteX1929" fmla="*/ 48123 w 875213"/>
                  <a:gd name="connsiteY1929" fmla="*/ 303453 h 1144007"/>
                  <a:gd name="connsiteX1930" fmla="*/ 40673 w 875213"/>
                  <a:gd name="connsiteY1930" fmla="*/ 305292 h 1144007"/>
                  <a:gd name="connsiteX1931" fmla="*/ 46468 w 875213"/>
                  <a:gd name="connsiteY1931" fmla="*/ 306580 h 1144007"/>
                  <a:gd name="connsiteX1932" fmla="*/ 52262 w 875213"/>
                  <a:gd name="connsiteY1932" fmla="*/ 305845 h 1144007"/>
                  <a:gd name="connsiteX1933" fmla="*/ 55850 w 875213"/>
                  <a:gd name="connsiteY1933" fmla="*/ 309708 h 1144007"/>
                  <a:gd name="connsiteX1934" fmla="*/ 47755 w 875213"/>
                  <a:gd name="connsiteY1934" fmla="*/ 310627 h 1144007"/>
                  <a:gd name="connsiteX1935" fmla="*/ 48676 w 875213"/>
                  <a:gd name="connsiteY1935" fmla="*/ 316146 h 1144007"/>
                  <a:gd name="connsiteX1936" fmla="*/ 49227 w 875213"/>
                  <a:gd name="connsiteY1936" fmla="*/ 317894 h 1144007"/>
                  <a:gd name="connsiteX1937" fmla="*/ 49227 w 875213"/>
                  <a:gd name="connsiteY1937" fmla="*/ 322768 h 1144007"/>
                  <a:gd name="connsiteX1938" fmla="*/ 55942 w 875213"/>
                  <a:gd name="connsiteY1938" fmla="*/ 323687 h 1144007"/>
                  <a:gd name="connsiteX1939" fmla="*/ 56493 w 875213"/>
                  <a:gd name="connsiteY1939" fmla="*/ 317433 h 1144007"/>
                  <a:gd name="connsiteX1940" fmla="*/ 59528 w 875213"/>
                  <a:gd name="connsiteY1940" fmla="*/ 318077 h 1144007"/>
                  <a:gd name="connsiteX1941" fmla="*/ 56953 w 875213"/>
                  <a:gd name="connsiteY1941" fmla="*/ 323319 h 1144007"/>
                  <a:gd name="connsiteX1942" fmla="*/ 61092 w 875213"/>
                  <a:gd name="connsiteY1942" fmla="*/ 323224 h 1144007"/>
                  <a:gd name="connsiteX1943" fmla="*/ 65691 w 875213"/>
                  <a:gd name="connsiteY1943" fmla="*/ 316970 h 1144007"/>
                  <a:gd name="connsiteX1944" fmla="*/ 61368 w 875213"/>
                  <a:gd name="connsiteY1944" fmla="*/ 312279 h 1144007"/>
                  <a:gd name="connsiteX1945" fmla="*/ 60632 w 875213"/>
                  <a:gd name="connsiteY1945" fmla="*/ 311083 h 1144007"/>
                  <a:gd name="connsiteX1946" fmla="*/ 66243 w 875213"/>
                  <a:gd name="connsiteY1946" fmla="*/ 311451 h 1144007"/>
                  <a:gd name="connsiteX1947" fmla="*/ 64311 w 875213"/>
                  <a:gd name="connsiteY1947" fmla="*/ 308691 h 1144007"/>
                  <a:gd name="connsiteX1948" fmla="*/ 63667 w 875213"/>
                  <a:gd name="connsiteY1948" fmla="*/ 302529 h 1144007"/>
                  <a:gd name="connsiteX1949" fmla="*/ 62011 w 875213"/>
                  <a:gd name="connsiteY1949" fmla="*/ 300873 h 1144007"/>
                  <a:gd name="connsiteX1950" fmla="*/ 65323 w 875213"/>
                  <a:gd name="connsiteY1950" fmla="*/ 299217 h 1144007"/>
                  <a:gd name="connsiteX1951" fmla="*/ 61460 w 875213"/>
                  <a:gd name="connsiteY1951" fmla="*/ 293055 h 1144007"/>
                  <a:gd name="connsiteX1952" fmla="*/ 56769 w 875213"/>
                  <a:gd name="connsiteY1952" fmla="*/ 287536 h 1144007"/>
                  <a:gd name="connsiteX1953" fmla="*/ 62195 w 875213"/>
                  <a:gd name="connsiteY1953" fmla="*/ 287352 h 1144007"/>
                  <a:gd name="connsiteX1954" fmla="*/ 64679 w 875213"/>
                  <a:gd name="connsiteY1954" fmla="*/ 293331 h 1144007"/>
                  <a:gd name="connsiteX1955" fmla="*/ 71025 w 875213"/>
                  <a:gd name="connsiteY1955" fmla="*/ 292503 h 1144007"/>
                  <a:gd name="connsiteX1956" fmla="*/ 65783 w 875213"/>
                  <a:gd name="connsiteY1956" fmla="*/ 287997 h 1144007"/>
                  <a:gd name="connsiteX1957" fmla="*/ 73049 w 875213"/>
                  <a:gd name="connsiteY1957" fmla="*/ 288273 h 1144007"/>
                  <a:gd name="connsiteX1958" fmla="*/ 70566 w 875213"/>
                  <a:gd name="connsiteY1958" fmla="*/ 284318 h 1144007"/>
                  <a:gd name="connsiteX1959" fmla="*/ 77004 w 875213"/>
                  <a:gd name="connsiteY1959" fmla="*/ 285697 h 1144007"/>
                  <a:gd name="connsiteX1960" fmla="*/ 79396 w 875213"/>
                  <a:gd name="connsiteY1960" fmla="*/ 278063 h 1144007"/>
                  <a:gd name="connsiteX1961" fmla="*/ 71669 w 875213"/>
                  <a:gd name="connsiteY1961" fmla="*/ 278247 h 1144007"/>
                  <a:gd name="connsiteX1962" fmla="*/ 63851 w 875213"/>
                  <a:gd name="connsiteY1962" fmla="*/ 280730 h 1144007"/>
                  <a:gd name="connsiteX1963" fmla="*/ 64311 w 875213"/>
                  <a:gd name="connsiteY1963" fmla="*/ 278799 h 1144007"/>
                  <a:gd name="connsiteX1964" fmla="*/ 60908 w 875213"/>
                  <a:gd name="connsiteY1964" fmla="*/ 282662 h 1144007"/>
                  <a:gd name="connsiteX1965" fmla="*/ 58884 w 875213"/>
                  <a:gd name="connsiteY1965" fmla="*/ 281282 h 1144007"/>
                  <a:gd name="connsiteX1966" fmla="*/ 58333 w 875213"/>
                  <a:gd name="connsiteY1966" fmla="*/ 277051 h 1144007"/>
                  <a:gd name="connsiteX1967" fmla="*/ 55573 w 875213"/>
                  <a:gd name="connsiteY1967" fmla="*/ 281374 h 1144007"/>
                  <a:gd name="connsiteX1968" fmla="*/ 53366 w 875213"/>
                  <a:gd name="connsiteY1968" fmla="*/ 275395 h 1144007"/>
                  <a:gd name="connsiteX1969" fmla="*/ 50147 w 875213"/>
                  <a:gd name="connsiteY1969" fmla="*/ 275028 h 1144007"/>
                  <a:gd name="connsiteX1970" fmla="*/ 49227 w 875213"/>
                  <a:gd name="connsiteY1970" fmla="*/ 275028 h 1144007"/>
                  <a:gd name="connsiteX1971" fmla="*/ 121435 w 875213"/>
                  <a:gd name="connsiteY1971" fmla="*/ 276503 h 1144007"/>
                  <a:gd name="connsiteX1972" fmla="*/ 118584 w 875213"/>
                  <a:gd name="connsiteY1972" fmla="*/ 277054 h 1144007"/>
                  <a:gd name="connsiteX1973" fmla="*/ 116468 w 875213"/>
                  <a:gd name="connsiteY1973" fmla="*/ 281469 h 1144007"/>
                  <a:gd name="connsiteX1974" fmla="*/ 119780 w 875213"/>
                  <a:gd name="connsiteY1974" fmla="*/ 285608 h 1144007"/>
                  <a:gd name="connsiteX1975" fmla="*/ 119320 w 875213"/>
                  <a:gd name="connsiteY1975" fmla="*/ 289195 h 1144007"/>
                  <a:gd name="connsiteX1976" fmla="*/ 124103 w 875213"/>
                  <a:gd name="connsiteY1976" fmla="*/ 285517 h 1144007"/>
                  <a:gd name="connsiteX1977" fmla="*/ 125758 w 875213"/>
                  <a:gd name="connsiteY1977" fmla="*/ 278342 h 1144007"/>
                  <a:gd name="connsiteX1978" fmla="*/ 121435 w 875213"/>
                  <a:gd name="connsiteY1978" fmla="*/ 276503 h 1144007"/>
                  <a:gd name="connsiteX1979" fmla="*/ 132841 w 875213"/>
                  <a:gd name="connsiteY1979" fmla="*/ 278250 h 1144007"/>
                  <a:gd name="connsiteX1980" fmla="*/ 131001 w 875213"/>
                  <a:gd name="connsiteY1980" fmla="*/ 281378 h 1144007"/>
                  <a:gd name="connsiteX1981" fmla="*/ 130357 w 875213"/>
                  <a:gd name="connsiteY1981" fmla="*/ 288552 h 1144007"/>
                  <a:gd name="connsiteX1982" fmla="*/ 130541 w 875213"/>
                  <a:gd name="connsiteY1982" fmla="*/ 288184 h 1144007"/>
                  <a:gd name="connsiteX1983" fmla="*/ 134588 w 875213"/>
                  <a:gd name="connsiteY1983" fmla="*/ 282850 h 1144007"/>
                  <a:gd name="connsiteX1984" fmla="*/ 132841 w 875213"/>
                  <a:gd name="connsiteY1984" fmla="*/ 278251 h 1144007"/>
                  <a:gd name="connsiteX1985" fmla="*/ 99820 w 875213"/>
                  <a:gd name="connsiteY1985" fmla="*/ 280918 h 1144007"/>
                  <a:gd name="connsiteX1986" fmla="*/ 98440 w 875213"/>
                  <a:gd name="connsiteY1986" fmla="*/ 284505 h 1144007"/>
                  <a:gd name="connsiteX1987" fmla="*/ 99820 w 875213"/>
                  <a:gd name="connsiteY1987" fmla="*/ 280918 h 1144007"/>
                  <a:gd name="connsiteX1988" fmla="*/ 97061 w 875213"/>
                  <a:gd name="connsiteY1988" fmla="*/ 296278 h 1144007"/>
                  <a:gd name="connsiteX1989" fmla="*/ 94761 w 875213"/>
                  <a:gd name="connsiteY1989" fmla="*/ 297198 h 1144007"/>
                  <a:gd name="connsiteX1990" fmla="*/ 96877 w 875213"/>
                  <a:gd name="connsiteY1990" fmla="*/ 299037 h 1144007"/>
                  <a:gd name="connsiteX1991" fmla="*/ 97061 w 875213"/>
                  <a:gd name="connsiteY1991" fmla="*/ 296277 h 1144007"/>
                  <a:gd name="connsiteX1992" fmla="*/ 110766 w 875213"/>
                  <a:gd name="connsiteY1992" fmla="*/ 296738 h 1144007"/>
                  <a:gd name="connsiteX1993" fmla="*/ 108558 w 875213"/>
                  <a:gd name="connsiteY1993" fmla="*/ 299038 h 1144007"/>
                  <a:gd name="connsiteX1994" fmla="*/ 111317 w 875213"/>
                  <a:gd name="connsiteY1994" fmla="*/ 298487 h 1144007"/>
                  <a:gd name="connsiteX1995" fmla="*/ 110766 w 875213"/>
                  <a:gd name="connsiteY1995" fmla="*/ 296738 h 1144007"/>
                  <a:gd name="connsiteX1996" fmla="*/ 113709 w 875213"/>
                  <a:gd name="connsiteY1996" fmla="*/ 298026 h 1144007"/>
                  <a:gd name="connsiteX1997" fmla="*/ 112973 w 875213"/>
                  <a:gd name="connsiteY1997" fmla="*/ 299222 h 1144007"/>
                  <a:gd name="connsiteX1998" fmla="*/ 115088 w 875213"/>
                  <a:gd name="connsiteY1998" fmla="*/ 301797 h 1144007"/>
                  <a:gd name="connsiteX1999" fmla="*/ 116468 w 875213"/>
                  <a:gd name="connsiteY1999" fmla="*/ 299866 h 1144007"/>
                  <a:gd name="connsiteX2000" fmla="*/ 113708 w 875213"/>
                  <a:gd name="connsiteY2000" fmla="*/ 298026 h 1144007"/>
                  <a:gd name="connsiteX2001" fmla="*/ 92462 w 875213"/>
                  <a:gd name="connsiteY2001" fmla="*/ 298854 h 1144007"/>
                  <a:gd name="connsiteX2002" fmla="*/ 90806 w 875213"/>
                  <a:gd name="connsiteY2002" fmla="*/ 300877 h 1144007"/>
                  <a:gd name="connsiteX2003" fmla="*/ 88415 w 875213"/>
                  <a:gd name="connsiteY2003" fmla="*/ 301981 h 1144007"/>
                  <a:gd name="connsiteX2004" fmla="*/ 85655 w 875213"/>
                  <a:gd name="connsiteY2004" fmla="*/ 300049 h 1144007"/>
                  <a:gd name="connsiteX2005" fmla="*/ 85379 w 875213"/>
                  <a:gd name="connsiteY2005" fmla="*/ 300049 h 1144007"/>
                  <a:gd name="connsiteX2006" fmla="*/ 85195 w 875213"/>
                  <a:gd name="connsiteY2006" fmla="*/ 300049 h 1144007"/>
                  <a:gd name="connsiteX2007" fmla="*/ 81332 w 875213"/>
                  <a:gd name="connsiteY2007" fmla="*/ 304648 h 1144007"/>
                  <a:gd name="connsiteX2008" fmla="*/ 81700 w 875213"/>
                  <a:gd name="connsiteY2008" fmla="*/ 305844 h 1144007"/>
                  <a:gd name="connsiteX2009" fmla="*/ 86115 w 875213"/>
                  <a:gd name="connsiteY2009" fmla="*/ 307132 h 1144007"/>
                  <a:gd name="connsiteX2010" fmla="*/ 84275 w 875213"/>
                  <a:gd name="connsiteY2010" fmla="*/ 309983 h 1144007"/>
                  <a:gd name="connsiteX2011" fmla="*/ 80504 w 875213"/>
                  <a:gd name="connsiteY2011" fmla="*/ 309432 h 1144007"/>
                  <a:gd name="connsiteX2012" fmla="*/ 80504 w 875213"/>
                  <a:gd name="connsiteY2012" fmla="*/ 312651 h 1144007"/>
                  <a:gd name="connsiteX2013" fmla="*/ 82068 w 875213"/>
                  <a:gd name="connsiteY2013" fmla="*/ 315502 h 1144007"/>
                  <a:gd name="connsiteX2014" fmla="*/ 84735 w 875213"/>
                  <a:gd name="connsiteY2014" fmla="*/ 317894 h 1144007"/>
                  <a:gd name="connsiteX2015" fmla="*/ 86207 w 875213"/>
                  <a:gd name="connsiteY2015" fmla="*/ 320837 h 1144007"/>
                  <a:gd name="connsiteX2016" fmla="*/ 90162 w 875213"/>
                  <a:gd name="connsiteY2016" fmla="*/ 323689 h 1144007"/>
                  <a:gd name="connsiteX2017" fmla="*/ 91817 w 875213"/>
                  <a:gd name="connsiteY2017" fmla="*/ 325068 h 1144007"/>
                  <a:gd name="connsiteX2018" fmla="*/ 92554 w 875213"/>
                  <a:gd name="connsiteY2018" fmla="*/ 321389 h 1144007"/>
                  <a:gd name="connsiteX2019" fmla="*/ 91542 w 875213"/>
                  <a:gd name="connsiteY2019" fmla="*/ 319734 h 1144007"/>
                  <a:gd name="connsiteX2020" fmla="*/ 91637 w 875213"/>
                  <a:gd name="connsiteY2020" fmla="*/ 316974 h 1144007"/>
                  <a:gd name="connsiteX2021" fmla="*/ 90810 w 875213"/>
                  <a:gd name="connsiteY2021" fmla="*/ 315870 h 1144007"/>
                  <a:gd name="connsiteX2022" fmla="*/ 93017 w 875213"/>
                  <a:gd name="connsiteY2022" fmla="*/ 314215 h 1144007"/>
                  <a:gd name="connsiteX2023" fmla="*/ 91821 w 875213"/>
                  <a:gd name="connsiteY2023" fmla="*/ 311363 h 1144007"/>
                  <a:gd name="connsiteX2024" fmla="*/ 88694 w 875213"/>
                  <a:gd name="connsiteY2024" fmla="*/ 312099 h 1144007"/>
                  <a:gd name="connsiteX2025" fmla="*/ 90534 w 875213"/>
                  <a:gd name="connsiteY2025" fmla="*/ 309707 h 1144007"/>
                  <a:gd name="connsiteX2026" fmla="*/ 92557 w 875213"/>
                  <a:gd name="connsiteY2026" fmla="*/ 307040 h 1144007"/>
                  <a:gd name="connsiteX2027" fmla="*/ 91821 w 875213"/>
                  <a:gd name="connsiteY2027" fmla="*/ 303821 h 1144007"/>
                  <a:gd name="connsiteX2028" fmla="*/ 92097 w 875213"/>
                  <a:gd name="connsiteY2028" fmla="*/ 300509 h 1144007"/>
                  <a:gd name="connsiteX2029" fmla="*/ 92465 w 875213"/>
                  <a:gd name="connsiteY2029" fmla="*/ 298854 h 1144007"/>
                  <a:gd name="connsiteX2030" fmla="*/ 104787 w 875213"/>
                  <a:gd name="connsiteY2030" fmla="*/ 299498 h 1144007"/>
                  <a:gd name="connsiteX2031" fmla="*/ 103867 w 875213"/>
                  <a:gd name="connsiteY2031" fmla="*/ 300325 h 1144007"/>
                  <a:gd name="connsiteX2032" fmla="*/ 106350 w 875213"/>
                  <a:gd name="connsiteY2032" fmla="*/ 303912 h 1144007"/>
                  <a:gd name="connsiteX2033" fmla="*/ 105799 w 875213"/>
                  <a:gd name="connsiteY2033" fmla="*/ 306304 h 1144007"/>
                  <a:gd name="connsiteX2034" fmla="*/ 103867 w 875213"/>
                  <a:gd name="connsiteY2034" fmla="*/ 303637 h 1144007"/>
                  <a:gd name="connsiteX2035" fmla="*/ 99452 w 875213"/>
                  <a:gd name="connsiteY2035" fmla="*/ 303360 h 1144007"/>
                  <a:gd name="connsiteX2036" fmla="*/ 96325 w 875213"/>
                  <a:gd name="connsiteY2036" fmla="*/ 304556 h 1144007"/>
                  <a:gd name="connsiteX2037" fmla="*/ 100464 w 875213"/>
                  <a:gd name="connsiteY2037" fmla="*/ 307499 h 1144007"/>
                  <a:gd name="connsiteX2038" fmla="*/ 105523 w 875213"/>
                  <a:gd name="connsiteY2038" fmla="*/ 308787 h 1144007"/>
                  <a:gd name="connsiteX2039" fmla="*/ 106074 w 875213"/>
                  <a:gd name="connsiteY2039" fmla="*/ 311363 h 1144007"/>
                  <a:gd name="connsiteX2040" fmla="*/ 105614 w 875213"/>
                  <a:gd name="connsiteY2040" fmla="*/ 313478 h 1144007"/>
                  <a:gd name="connsiteX2041" fmla="*/ 106166 w 875213"/>
                  <a:gd name="connsiteY2041" fmla="*/ 314397 h 1144007"/>
                  <a:gd name="connsiteX2042" fmla="*/ 102119 w 875213"/>
                  <a:gd name="connsiteY2042" fmla="*/ 312650 h 1144007"/>
                  <a:gd name="connsiteX2043" fmla="*/ 102119 w 875213"/>
                  <a:gd name="connsiteY2043" fmla="*/ 309063 h 1144007"/>
                  <a:gd name="connsiteX2044" fmla="*/ 97060 w 875213"/>
                  <a:gd name="connsiteY2044" fmla="*/ 309523 h 1144007"/>
                  <a:gd name="connsiteX2045" fmla="*/ 95772 w 875213"/>
                  <a:gd name="connsiteY2045" fmla="*/ 312926 h 1144007"/>
                  <a:gd name="connsiteX2046" fmla="*/ 98715 w 875213"/>
                  <a:gd name="connsiteY2046" fmla="*/ 316513 h 1144007"/>
                  <a:gd name="connsiteX2047" fmla="*/ 98899 w 875213"/>
                  <a:gd name="connsiteY2047" fmla="*/ 318077 h 1144007"/>
                  <a:gd name="connsiteX2048" fmla="*/ 95036 w 875213"/>
                  <a:gd name="connsiteY2048" fmla="*/ 317525 h 1144007"/>
                  <a:gd name="connsiteX2049" fmla="*/ 97428 w 875213"/>
                  <a:gd name="connsiteY2049" fmla="*/ 321020 h 1144007"/>
                  <a:gd name="connsiteX2050" fmla="*/ 102027 w 875213"/>
                  <a:gd name="connsiteY2050" fmla="*/ 322400 h 1144007"/>
                  <a:gd name="connsiteX2051" fmla="*/ 98347 w 875213"/>
                  <a:gd name="connsiteY2051" fmla="*/ 323964 h 1144007"/>
                  <a:gd name="connsiteX2052" fmla="*/ 102670 w 875213"/>
                  <a:gd name="connsiteY2052" fmla="*/ 326539 h 1144007"/>
                  <a:gd name="connsiteX2053" fmla="*/ 97796 w 875213"/>
                  <a:gd name="connsiteY2053" fmla="*/ 326815 h 1144007"/>
                  <a:gd name="connsiteX2054" fmla="*/ 97700 w 875213"/>
                  <a:gd name="connsiteY2054" fmla="*/ 330678 h 1144007"/>
                  <a:gd name="connsiteX2055" fmla="*/ 101471 w 875213"/>
                  <a:gd name="connsiteY2055" fmla="*/ 329207 h 1144007"/>
                  <a:gd name="connsiteX2056" fmla="*/ 104967 w 875213"/>
                  <a:gd name="connsiteY2056" fmla="*/ 329574 h 1144007"/>
                  <a:gd name="connsiteX2057" fmla="*/ 104967 w 875213"/>
                  <a:gd name="connsiteY2057" fmla="*/ 333069 h 1144007"/>
                  <a:gd name="connsiteX2058" fmla="*/ 110025 w 875213"/>
                  <a:gd name="connsiteY2058" fmla="*/ 332518 h 1144007"/>
                  <a:gd name="connsiteX2059" fmla="*/ 114808 w 875213"/>
                  <a:gd name="connsiteY2059" fmla="*/ 335277 h 1144007"/>
                  <a:gd name="connsiteX2060" fmla="*/ 119407 w 875213"/>
                  <a:gd name="connsiteY2060" fmla="*/ 334358 h 1144007"/>
                  <a:gd name="connsiteX2061" fmla="*/ 121431 w 875213"/>
                  <a:gd name="connsiteY2061" fmla="*/ 330955 h 1144007"/>
                  <a:gd name="connsiteX2062" fmla="*/ 123271 w 875213"/>
                  <a:gd name="connsiteY2062" fmla="*/ 325344 h 1144007"/>
                  <a:gd name="connsiteX2063" fmla="*/ 122627 w 875213"/>
                  <a:gd name="connsiteY2063" fmla="*/ 320746 h 1144007"/>
                  <a:gd name="connsiteX2064" fmla="*/ 119407 w 875213"/>
                  <a:gd name="connsiteY2064" fmla="*/ 323321 h 1144007"/>
                  <a:gd name="connsiteX2065" fmla="*/ 118856 w 875213"/>
                  <a:gd name="connsiteY2065" fmla="*/ 328195 h 1144007"/>
                  <a:gd name="connsiteX2066" fmla="*/ 116648 w 875213"/>
                  <a:gd name="connsiteY2066" fmla="*/ 329023 h 1144007"/>
                  <a:gd name="connsiteX2067" fmla="*/ 114533 w 875213"/>
                  <a:gd name="connsiteY2067" fmla="*/ 324516 h 1144007"/>
                  <a:gd name="connsiteX2068" fmla="*/ 110854 w 875213"/>
                  <a:gd name="connsiteY2068" fmla="*/ 321113 h 1144007"/>
                  <a:gd name="connsiteX2069" fmla="*/ 116924 w 875213"/>
                  <a:gd name="connsiteY2069" fmla="*/ 322676 h 1144007"/>
                  <a:gd name="connsiteX2070" fmla="*/ 118304 w 875213"/>
                  <a:gd name="connsiteY2070" fmla="*/ 318630 h 1144007"/>
                  <a:gd name="connsiteX2071" fmla="*/ 114257 w 875213"/>
                  <a:gd name="connsiteY2071" fmla="*/ 318630 h 1144007"/>
                  <a:gd name="connsiteX2072" fmla="*/ 115913 w 875213"/>
                  <a:gd name="connsiteY2072" fmla="*/ 315134 h 1144007"/>
                  <a:gd name="connsiteX2073" fmla="*/ 111314 w 875213"/>
                  <a:gd name="connsiteY2073" fmla="*/ 316054 h 1144007"/>
                  <a:gd name="connsiteX2074" fmla="*/ 111681 w 875213"/>
                  <a:gd name="connsiteY2074" fmla="*/ 314214 h 1144007"/>
                  <a:gd name="connsiteX2075" fmla="*/ 109934 w 875213"/>
                  <a:gd name="connsiteY2075" fmla="*/ 311638 h 1144007"/>
                  <a:gd name="connsiteX2076" fmla="*/ 113521 w 875213"/>
                  <a:gd name="connsiteY2076" fmla="*/ 311363 h 1144007"/>
                  <a:gd name="connsiteX2077" fmla="*/ 113153 w 875213"/>
                  <a:gd name="connsiteY2077" fmla="*/ 307408 h 1144007"/>
                  <a:gd name="connsiteX2078" fmla="*/ 114717 w 875213"/>
                  <a:gd name="connsiteY2078" fmla="*/ 304648 h 1144007"/>
                  <a:gd name="connsiteX2079" fmla="*/ 111498 w 875213"/>
                  <a:gd name="connsiteY2079" fmla="*/ 302349 h 1144007"/>
                  <a:gd name="connsiteX2080" fmla="*/ 107450 w 875213"/>
                  <a:gd name="connsiteY2080" fmla="*/ 300234 h 1144007"/>
                  <a:gd name="connsiteX2081" fmla="*/ 104783 w 875213"/>
                  <a:gd name="connsiteY2081" fmla="*/ 299498 h 1144007"/>
                  <a:gd name="connsiteX2082" fmla="*/ 119136 w 875213"/>
                  <a:gd name="connsiteY2082" fmla="*/ 303085 h 1144007"/>
                  <a:gd name="connsiteX2083" fmla="*/ 120699 w 875213"/>
                  <a:gd name="connsiteY2083" fmla="*/ 307133 h 1144007"/>
                  <a:gd name="connsiteX2084" fmla="*/ 123367 w 875213"/>
                  <a:gd name="connsiteY2084" fmla="*/ 304648 h 1144007"/>
                  <a:gd name="connsiteX2085" fmla="*/ 119136 w 875213"/>
                  <a:gd name="connsiteY2085" fmla="*/ 303085 h 1144007"/>
                  <a:gd name="connsiteX2086" fmla="*/ 126494 w 875213"/>
                  <a:gd name="connsiteY2086" fmla="*/ 308420 h 1144007"/>
                  <a:gd name="connsiteX2087" fmla="*/ 120975 w 875213"/>
                  <a:gd name="connsiteY2087" fmla="*/ 309064 h 1144007"/>
                  <a:gd name="connsiteX2088" fmla="*/ 122907 w 875213"/>
                  <a:gd name="connsiteY2088" fmla="*/ 311915 h 1144007"/>
                  <a:gd name="connsiteX2089" fmla="*/ 126954 w 875213"/>
                  <a:gd name="connsiteY2089" fmla="*/ 318354 h 1144007"/>
                  <a:gd name="connsiteX2090" fmla="*/ 129162 w 875213"/>
                  <a:gd name="connsiteY2090" fmla="*/ 320010 h 1144007"/>
                  <a:gd name="connsiteX2091" fmla="*/ 133209 w 875213"/>
                  <a:gd name="connsiteY2091" fmla="*/ 321389 h 1144007"/>
                  <a:gd name="connsiteX2092" fmla="*/ 133209 w 875213"/>
                  <a:gd name="connsiteY2092" fmla="*/ 324976 h 1144007"/>
                  <a:gd name="connsiteX2093" fmla="*/ 130449 w 875213"/>
                  <a:gd name="connsiteY2093" fmla="*/ 328380 h 1144007"/>
                  <a:gd name="connsiteX2094" fmla="*/ 128150 w 875213"/>
                  <a:gd name="connsiteY2094" fmla="*/ 325344 h 1144007"/>
                  <a:gd name="connsiteX2095" fmla="*/ 126402 w 875213"/>
                  <a:gd name="connsiteY2095" fmla="*/ 327000 h 1144007"/>
                  <a:gd name="connsiteX2096" fmla="*/ 126034 w 875213"/>
                  <a:gd name="connsiteY2096" fmla="*/ 331967 h 1144007"/>
                  <a:gd name="connsiteX2097" fmla="*/ 130725 w 875213"/>
                  <a:gd name="connsiteY2097" fmla="*/ 331507 h 1144007"/>
                  <a:gd name="connsiteX2098" fmla="*/ 131553 w 875213"/>
                  <a:gd name="connsiteY2098" fmla="*/ 334266 h 1144007"/>
                  <a:gd name="connsiteX2099" fmla="*/ 133577 w 875213"/>
                  <a:gd name="connsiteY2099" fmla="*/ 336750 h 1144007"/>
                  <a:gd name="connsiteX2100" fmla="*/ 129070 w 875213"/>
                  <a:gd name="connsiteY2100" fmla="*/ 336566 h 1144007"/>
                  <a:gd name="connsiteX2101" fmla="*/ 127506 w 875213"/>
                  <a:gd name="connsiteY2101" fmla="*/ 338774 h 1144007"/>
                  <a:gd name="connsiteX2102" fmla="*/ 127322 w 875213"/>
                  <a:gd name="connsiteY2102" fmla="*/ 341533 h 1144007"/>
                  <a:gd name="connsiteX2103" fmla="*/ 122171 w 875213"/>
                  <a:gd name="connsiteY2103" fmla="*/ 339693 h 1144007"/>
                  <a:gd name="connsiteX2104" fmla="*/ 120884 w 875213"/>
                  <a:gd name="connsiteY2104" fmla="*/ 337394 h 1144007"/>
                  <a:gd name="connsiteX2105" fmla="*/ 111870 w 875213"/>
                  <a:gd name="connsiteY2105" fmla="*/ 336935 h 1144007"/>
                  <a:gd name="connsiteX2106" fmla="*/ 97429 w 875213"/>
                  <a:gd name="connsiteY2106" fmla="*/ 335187 h 1144007"/>
                  <a:gd name="connsiteX2107" fmla="*/ 103316 w 875213"/>
                  <a:gd name="connsiteY2107" fmla="*/ 338314 h 1144007"/>
                  <a:gd name="connsiteX2108" fmla="*/ 98073 w 875213"/>
                  <a:gd name="connsiteY2108" fmla="*/ 341901 h 1144007"/>
                  <a:gd name="connsiteX2109" fmla="*/ 99360 w 875213"/>
                  <a:gd name="connsiteY2109" fmla="*/ 349720 h 1144007"/>
                  <a:gd name="connsiteX2110" fmla="*/ 101384 w 875213"/>
                  <a:gd name="connsiteY2110" fmla="*/ 344753 h 1144007"/>
                  <a:gd name="connsiteX2111" fmla="*/ 106627 w 875213"/>
                  <a:gd name="connsiteY2111" fmla="*/ 340798 h 1144007"/>
                  <a:gd name="connsiteX2112" fmla="*/ 111962 w 875213"/>
                  <a:gd name="connsiteY2112" fmla="*/ 346960 h 1144007"/>
                  <a:gd name="connsiteX2113" fmla="*/ 108558 w 875213"/>
                  <a:gd name="connsiteY2113" fmla="*/ 349996 h 1144007"/>
                  <a:gd name="connsiteX2114" fmla="*/ 103775 w 875213"/>
                  <a:gd name="connsiteY2114" fmla="*/ 356434 h 1144007"/>
                  <a:gd name="connsiteX2115" fmla="*/ 106995 w 875213"/>
                  <a:gd name="connsiteY2115" fmla="*/ 359286 h 1144007"/>
                  <a:gd name="connsiteX2116" fmla="*/ 114537 w 875213"/>
                  <a:gd name="connsiteY2116" fmla="*/ 357630 h 1144007"/>
                  <a:gd name="connsiteX2117" fmla="*/ 115733 w 875213"/>
                  <a:gd name="connsiteY2117" fmla="*/ 350915 h 1144007"/>
                  <a:gd name="connsiteX2118" fmla="*/ 124747 w 875213"/>
                  <a:gd name="connsiteY2118" fmla="*/ 349996 h 1144007"/>
                  <a:gd name="connsiteX2119" fmla="*/ 126586 w 875213"/>
                  <a:gd name="connsiteY2119" fmla="*/ 350364 h 1144007"/>
                  <a:gd name="connsiteX2120" fmla="*/ 119964 w 875213"/>
                  <a:gd name="connsiteY2120" fmla="*/ 354319 h 1144007"/>
                  <a:gd name="connsiteX2121" fmla="*/ 118308 w 875213"/>
                  <a:gd name="connsiteY2121" fmla="*/ 358091 h 1144007"/>
                  <a:gd name="connsiteX2122" fmla="*/ 117941 w 875213"/>
                  <a:gd name="connsiteY2122" fmla="*/ 361218 h 1144007"/>
                  <a:gd name="connsiteX2123" fmla="*/ 120976 w 875213"/>
                  <a:gd name="connsiteY2123" fmla="*/ 363701 h 1144007"/>
                  <a:gd name="connsiteX2124" fmla="*/ 122264 w 875213"/>
                  <a:gd name="connsiteY2124" fmla="*/ 366092 h 1144007"/>
                  <a:gd name="connsiteX2125" fmla="*/ 124931 w 875213"/>
                  <a:gd name="connsiteY2125" fmla="*/ 365080 h 1144007"/>
                  <a:gd name="connsiteX2126" fmla="*/ 129530 w 875213"/>
                  <a:gd name="connsiteY2126" fmla="*/ 359378 h 1144007"/>
                  <a:gd name="connsiteX2127" fmla="*/ 129714 w 875213"/>
                  <a:gd name="connsiteY2127" fmla="*/ 354043 h 1144007"/>
                  <a:gd name="connsiteX2128" fmla="*/ 130358 w 875213"/>
                  <a:gd name="connsiteY2128" fmla="*/ 354227 h 1144007"/>
                  <a:gd name="connsiteX2129" fmla="*/ 135601 w 875213"/>
                  <a:gd name="connsiteY2129" fmla="*/ 353123 h 1144007"/>
                  <a:gd name="connsiteX2130" fmla="*/ 141119 w 875213"/>
                  <a:gd name="connsiteY2130" fmla="*/ 349352 h 1144007"/>
                  <a:gd name="connsiteX2131" fmla="*/ 146730 w 875213"/>
                  <a:gd name="connsiteY2131" fmla="*/ 353491 h 1144007"/>
                  <a:gd name="connsiteX2132" fmla="*/ 150685 w 875213"/>
                  <a:gd name="connsiteY2132" fmla="*/ 359653 h 1144007"/>
                  <a:gd name="connsiteX2133" fmla="*/ 149306 w 875213"/>
                  <a:gd name="connsiteY2133" fmla="*/ 352847 h 1144007"/>
                  <a:gd name="connsiteX2134" fmla="*/ 150869 w 875213"/>
                  <a:gd name="connsiteY2134" fmla="*/ 352203 h 1144007"/>
                  <a:gd name="connsiteX2135" fmla="*/ 150685 w 875213"/>
                  <a:gd name="connsiteY2135" fmla="*/ 344293 h 1144007"/>
                  <a:gd name="connsiteX2136" fmla="*/ 148202 w 875213"/>
                  <a:gd name="connsiteY2136" fmla="*/ 340246 h 1144007"/>
                  <a:gd name="connsiteX2137" fmla="*/ 145167 w 875213"/>
                  <a:gd name="connsiteY2137" fmla="*/ 342361 h 1144007"/>
                  <a:gd name="connsiteX2138" fmla="*/ 145718 w 875213"/>
                  <a:gd name="connsiteY2138" fmla="*/ 338222 h 1144007"/>
                  <a:gd name="connsiteX2139" fmla="*/ 140843 w 875213"/>
                  <a:gd name="connsiteY2139" fmla="*/ 342085 h 1144007"/>
                  <a:gd name="connsiteX2140" fmla="*/ 146822 w 875213"/>
                  <a:gd name="connsiteY2140" fmla="*/ 335279 h 1144007"/>
                  <a:gd name="connsiteX2141" fmla="*/ 148937 w 875213"/>
                  <a:gd name="connsiteY2141" fmla="*/ 328748 h 1144007"/>
                  <a:gd name="connsiteX2142" fmla="*/ 142959 w 875213"/>
                  <a:gd name="connsiteY2142" fmla="*/ 333071 h 1144007"/>
                  <a:gd name="connsiteX2143" fmla="*/ 146638 w 875213"/>
                  <a:gd name="connsiteY2143" fmla="*/ 327828 h 1144007"/>
                  <a:gd name="connsiteX2144" fmla="*/ 143327 w 875213"/>
                  <a:gd name="connsiteY2144" fmla="*/ 321390 h 1144007"/>
                  <a:gd name="connsiteX2145" fmla="*/ 142039 w 875213"/>
                  <a:gd name="connsiteY2145" fmla="*/ 325069 h 1144007"/>
                  <a:gd name="connsiteX2146" fmla="*/ 135692 w 875213"/>
                  <a:gd name="connsiteY2146" fmla="*/ 327092 h 1144007"/>
                  <a:gd name="connsiteX2147" fmla="*/ 140291 w 875213"/>
                  <a:gd name="connsiteY2147" fmla="*/ 320010 h 1144007"/>
                  <a:gd name="connsiteX2148" fmla="*/ 140196 w 875213"/>
                  <a:gd name="connsiteY2148" fmla="*/ 314031 h 1144007"/>
                  <a:gd name="connsiteX2149" fmla="*/ 135597 w 875213"/>
                  <a:gd name="connsiteY2149" fmla="*/ 314491 h 1144007"/>
                  <a:gd name="connsiteX2150" fmla="*/ 130630 w 875213"/>
                  <a:gd name="connsiteY2150" fmla="*/ 315963 h 1144007"/>
                  <a:gd name="connsiteX2151" fmla="*/ 132838 w 875213"/>
                  <a:gd name="connsiteY2151" fmla="*/ 313940 h 1144007"/>
                  <a:gd name="connsiteX2152" fmla="*/ 133481 w 875213"/>
                  <a:gd name="connsiteY2152" fmla="*/ 311180 h 1144007"/>
                  <a:gd name="connsiteX2153" fmla="*/ 132286 w 875213"/>
                  <a:gd name="connsiteY2153" fmla="*/ 309524 h 1144007"/>
                  <a:gd name="connsiteX2154" fmla="*/ 127411 w 875213"/>
                  <a:gd name="connsiteY2154" fmla="*/ 312100 h 1144007"/>
                  <a:gd name="connsiteX2155" fmla="*/ 127962 w 875213"/>
                  <a:gd name="connsiteY2155" fmla="*/ 308605 h 1144007"/>
                  <a:gd name="connsiteX2156" fmla="*/ 126491 w 875213"/>
                  <a:gd name="connsiteY2156" fmla="*/ 308421 h 1144007"/>
                  <a:gd name="connsiteX2157" fmla="*/ 171196 w 875213"/>
                  <a:gd name="connsiteY2157" fmla="*/ 316422 h 1144007"/>
                  <a:gd name="connsiteX2158" fmla="*/ 175335 w 875213"/>
                  <a:gd name="connsiteY2158" fmla="*/ 321481 h 1144007"/>
                  <a:gd name="connsiteX2159" fmla="*/ 171196 w 875213"/>
                  <a:gd name="connsiteY2159" fmla="*/ 316422 h 1144007"/>
                  <a:gd name="connsiteX2160" fmla="*/ 152616 w 875213"/>
                  <a:gd name="connsiteY2160" fmla="*/ 327920 h 1144007"/>
                  <a:gd name="connsiteX2161" fmla="*/ 152616 w 875213"/>
                  <a:gd name="connsiteY2161" fmla="*/ 327920 h 1144007"/>
                  <a:gd name="connsiteX2162" fmla="*/ 154180 w 875213"/>
                  <a:gd name="connsiteY2162" fmla="*/ 333162 h 1144007"/>
                  <a:gd name="connsiteX2163" fmla="*/ 159975 w 875213"/>
                  <a:gd name="connsiteY2163" fmla="*/ 342453 h 1144007"/>
                  <a:gd name="connsiteX2164" fmla="*/ 159054 w 875213"/>
                  <a:gd name="connsiteY2164" fmla="*/ 336841 h 1144007"/>
                  <a:gd name="connsiteX2165" fmla="*/ 154180 w 875213"/>
                  <a:gd name="connsiteY2165" fmla="*/ 333162 h 1144007"/>
                  <a:gd name="connsiteX2166" fmla="*/ 157215 w 875213"/>
                  <a:gd name="connsiteY2166" fmla="*/ 343648 h 1144007"/>
                  <a:gd name="connsiteX2167" fmla="*/ 158779 w 875213"/>
                  <a:gd name="connsiteY2167" fmla="*/ 356709 h 1144007"/>
                  <a:gd name="connsiteX2168" fmla="*/ 159699 w 875213"/>
                  <a:gd name="connsiteY2168" fmla="*/ 365999 h 1144007"/>
                  <a:gd name="connsiteX2169" fmla="*/ 162826 w 875213"/>
                  <a:gd name="connsiteY2169" fmla="*/ 374369 h 1144007"/>
                  <a:gd name="connsiteX2170" fmla="*/ 163746 w 875213"/>
                  <a:gd name="connsiteY2170" fmla="*/ 380900 h 1144007"/>
                  <a:gd name="connsiteX2171" fmla="*/ 169357 w 875213"/>
                  <a:gd name="connsiteY2171" fmla="*/ 379060 h 1144007"/>
                  <a:gd name="connsiteX2172" fmla="*/ 171841 w 875213"/>
                  <a:gd name="connsiteY2172" fmla="*/ 375013 h 1144007"/>
                  <a:gd name="connsiteX2173" fmla="*/ 168989 w 875213"/>
                  <a:gd name="connsiteY2173" fmla="*/ 366367 h 1144007"/>
                  <a:gd name="connsiteX2174" fmla="*/ 166506 w 875213"/>
                  <a:gd name="connsiteY2174" fmla="*/ 355146 h 1144007"/>
                  <a:gd name="connsiteX2175" fmla="*/ 157584 w 875213"/>
                  <a:gd name="connsiteY2175" fmla="*/ 343648 h 1144007"/>
                  <a:gd name="connsiteX2176" fmla="*/ 157216 w 875213"/>
                  <a:gd name="connsiteY2176" fmla="*/ 343648 h 1144007"/>
                  <a:gd name="connsiteX2177" fmla="*/ 92278 w 875213"/>
                  <a:gd name="connsiteY2177" fmla="*/ 344567 h 1144007"/>
                  <a:gd name="connsiteX2178" fmla="*/ 95589 w 875213"/>
                  <a:gd name="connsiteY2178" fmla="*/ 347787 h 1144007"/>
                  <a:gd name="connsiteX2179" fmla="*/ 92278 w 875213"/>
                  <a:gd name="connsiteY2179" fmla="*/ 344567 h 1144007"/>
                  <a:gd name="connsiteX2180" fmla="*/ 106903 w 875213"/>
                  <a:gd name="connsiteY2180" fmla="*/ 346867 h 1144007"/>
                  <a:gd name="connsiteX2181" fmla="*/ 97889 w 875213"/>
                  <a:gd name="connsiteY2181" fmla="*/ 351925 h 1144007"/>
                  <a:gd name="connsiteX2182" fmla="*/ 102028 w 875213"/>
                  <a:gd name="connsiteY2182" fmla="*/ 356708 h 1144007"/>
                  <a:gd name="connsiteX2183" fmla="*/ 106903 w 875213"/>
                  <a:gd name="connsiteY2183" fmla="*/ 346867 h 1144007"/>
                  <a:gd name="connsiteX2184" fmla="*/ 91266 w 875213"/>
                  <a:gd name="connsiteY2184" fmla="*/ 349442 h 1144007"/>
                  <a:gd name="connsiteX2185" fmla="*/ 87035 w 875213"/>
                  <a:gd name="connsiteY2185" fmla="*/ 351465 h 1144007"/>
                  <a:gd name="connsiteX2186" fmla="*/ 93565 w 875213"/>
                  <a:gd name="connsiteY2186" fmla="*/ 353213 h 1144007"/>
                  <a:gd name="connsiteX2187" fmla="*/ 92829 w 875213"/>
                  <a:gd name="connsiteY2187" fmla="*/ 349718 h 1144007"/>
                  <a:gd name="connsiteX2188" fmla="*/ 91265 w 875213"/>
                  <a:gd name="connsiteY2188" fmla="*/ 349442 h 1144007"/>
                  <a:gd name="connsiteX2189" fmla="*/ 143050 w 875213"/>
                  <a:gd name="connsiteY2189" fmla="*/ 350546 h 1144007"/>
                  <a:gd name="connsiteX2190" fmla="*/ 138911 w 875213"/>
                  <a:gd name="connsiteY2190" fmla="*/ 354317 h 1144007"/>
                  <a:gd name="connsiteX2191" fmla="*/ 133944 w 875213"/>
                  <a:gd name="connsiteY2191" fmla="*/ 357076 h 1144007"/>
                  <a:gd name="connsiteX2192" fmla="*/ 134496 w 875213"/>
                  <a:gd name="connsiteY2192" fmla="*/ 361492 h 1144007"/>
                  <a:gd name="connsiteX2193" fmla="*/ 132932 w 875213"/>
                  <a:gd name="connsiteY2193" fmla="*/ 362871 h 1144007"/>
                  <a:gd name="connsiteX2194" fmla="*/ 135692 w 875213"/>
                  <a:gd name="connsiteY2194" fmla="*/ 367654 h 1144007"/>
                  <a:gd name="connsiteX2195" fmla="*/ 136979 w 875213"/>
                  <a:gd name="connsiteY2195" fmla="*/ 371425 h 1144007"/>
                  <a:gd name="connsiteX2196" fmla="*/ 139463 w 875213"/>
                  <a:gd name="connsiteY2196" fmla="*/ 372805 h 1144007"/>
                  <a:gd name="connsiteX2197" fmla="*/ 142406 w 875213"/>
                  <a:gd name="connsiteY2197" fmla="*/ 371886 h 1144007"/>
                  <a:gd name="connsiteX2198" fmla="*/ 144890 w 875213"/>
                  <a:gd name="connsiteY2198" fmla="*/ 374921 h 1144007"/>
                  <a:gd name="connsiteX2199" fmla="*/ 149121 w 875213"/>
                  <a:gd name="connsiteY2199" fmla="*/ 374186 h 1144007"/>
                  <a:gd name="connsiteX2200" fmla="*/ 152616 w 875213"/>
                  <a:gd name="connsiteY2200" fmla="*/ 377037 h 1144007"/>
                  <a:gd name="connsiteX2201" fmla="*/ 152521 w 875213"/>
                  <a:gd name="connsiteY2201" fmla="*/ 372254 h 1144007"/>
                  <a:gd name="connsiteX2202" fmla="*/ 154268 w 875213"/>
                  <a:gd name="connsiteY2202" fmla="*/ 368391 h 1144007"/>
                  <a:gd name="connsiteX2203" fmla="*/ 151049 w 875213"/>
                  <a:gd name="connsiteY2203" fmla="*/ 362872 h 1144007"/>
                  <a:gd name="connsiteX2204" fmla="*/ 148474 w 875213"/>
                  <a:gd name="connsiteY2204" fmla="*/ 365264 h 1144007"/>
                  <a:gd name="connsiteX2205" fmla="*/ 144702 w 875213"/>
                  <a:gd name="connsiteY2205" fmla="*/ 363608 h 1144007"/>
                  <a:gd name="connsiteX2206" fmla="*/ 141023 w 875213"/>
                  <a:gd name="connsiteY2206" fmla="*/ 361308 h 1144007"/>
                  <a:gd name="connsiteX2207" fmla="*/ 139460 w 875213"/>
                  <a:gd name="connsiteY2207" fmla="*/ 357262 h 1144007"/>
                  <a:gd name="connsiteX2208" fmla="*/ 141207 w 875213"/>
                  <a:gd name="connsiteY2208" fmla="*/ 355514 h 1144007"/>
                  <a:gd name="connsiteX2209" fmla="*/ 143875 w 875213"/>
                  <a:gd name="connsiteY2209" fmla="*/ 358181 h 1144007"/>
                  <a:gd name="connsiteX2210" fmla="*/ 146450 w 875213"/>
                  <a:gd name="connsiteY2210" fmla="*/ 356710 h 1144007"/>
                  <a:gd name="connsiteX2211" fmla="*/ 145622 w 875213"/>
                  <a:gd name="connsiteY2211" fmla="*/ 353950 h 1144007"/>
                  <a:gd name="connsiteX2212" fmla="*/ 144519 w 875213"/>
                  <a:gd name="connsiteY2212" fmla="*/ 351743 h 1144007"/>
                  <a:gd name="connsiteX2213" fmla="*/ 143047 w 875213"/>
                  <a:gd name="connsiteY2213" fmla="*/ 350547 h 1144007"/>
                  <a:gd name="connsiteX2214" fmla="*/ 98532 w 875213"/>
                  <a:gd name="connsiteY2214" fmla="*/ 357352 h 1144007"/>
                  <a:gd name="connsiteX2215" fmla="*/ 97888 w 875213"/>
                  <a:gd name="connsiteY2215" fmla="*/ 357448 h 1144007"/>
                  <a:gd name="connsiteX2216" fmla="*/ 96693 w 875213"/>
                  <a:gd name="connsiteY2216" fmla="*/ 361679 h 1144007"/>
                  <a:gd name="connsiteX2217" fmla="*/ 98532 w 875213"/>
                  <a:gd name="connsiteY2217" fmla="*/ 357356 h 1144007"/>
                  <a:gd name="connsiteX2218" fmla="*/ 100832 w 875213"/>
                  <a:gd name="connsiteY2218" fmla="*/ 363515 h 1144007"/>
                  <a:gd name="connsiteX2219" fmla="*/ 99544 w 875213"/>
                  <a:gd name="connsiteY2219" fmla="*/ 364159 h 1144007"/>
                  <a:gd name="connsiteX2220" fmla="*/ 99544 w 875213"/>
                  <a:gd name="connsiteY2220" fmla="*/ 364343 h 1144007"/>
                  <a:gd name="connsiteX2221" fmla="*/ 101844 w 875213"/>
                  <a:gd name="connsiteY2221" fmla="*/ 369953 h 1144007"/>
                  <a:gd name="connsiteX2222" fmla="*/ 97429 w 875213"/>
                  <a:gd name="connsiteY2222" fmla="*/ 366825 h 1144007"/>
                  <a:gd name="connsiteX2223" fmla="*/ 93657 w 875213"/>
                  <a:gd name="connsiteY2223" fmla="*/ 370873 h 1144007"/>
                  <a:gd name="connsiteX2224" fmla="*/ 96509 w 875213"/>
                  <a:gd name="connsiteY2224" fmla="*/ 378415 h 1144007"/>
                  <a:gd name="connsiteX2225" fmla="*/ 100096 w 875213"/>
                  <a:gd name="connsiteY2225" fmla="*/ 374552 h 1144007"/>
                  <a:gd name="connsiteX2226" fmla="*/ 106627 w 875213"/>
                  <a:gd name="connsiteY2226" fmla="*/ 374736 h 1144007"/>
                  <a:gd name="connsiteX2227" fmla="*/ 109386 w 875213"/>
                  <a:gd name="connsiteY2227" fmla="*/ 370505 h 1144007"/>
                  <a:gd name="connsiteX2228" fmla="*/ 108374 w 875213"/>
                  <a:gd name="connsiteY2228" fmla="*/ 369125 h 1144007"/>
                  <a:gd name="connsiteX2229" fmla="*/ 110306 w 875213"/>
                  <a:gd name="connsiteY2229" fmla="*/ 365722 h 1144007"/>
                  <a:gd name="connsiteX2230" fmla="*/ 104695 w 875213"/>
                  <a:gd name="connsiteY2230" fmla="*/ 365078 h 1144007"/>
                  <a:gd name="connsiteX2231" fmla="*/ 100832 w 875213"/>
                  <a:gd name="connsiteY2231" fmla="*/ 363514 h 1144007"/>
                  <a:gd name="connsiteX2232" fmla="*/ 129529 w 875213"/>
                  <a:gd name="connsiteY2232" fmla="*/ 364159 h 1144007"/>
                  <a:gd name="connsiteX2233" fmla="*/ 125482 w 875213"/>
                  <a:gd name="connsiteY2233" fmla="*/ 368389 h 1144007"/>
                  <a:gd name="connsiteX2234" fmla="*/ 124103 w 875213"/>
                  <a:gd name="connsiteY2234" fmla="*/ 372437 h 1144007"/>
                  <a:gd name="connsiteX2235" fmla="*/ 118768 w 875213"/>
                  <a:gd name="connsiteY2235" fmla="*/ 371057 h 1144007"/>
                  <a:gd name="connsiteX2236" fmla="*/ 118032 w 875213"/>
                  <a:gd name="connsiteY2236" fmla="*/ 371241 h 1144007"/>
                  <a:gd name="connsiteX2237" fmla="*/ 120515 w 875213"/>
                  <a:gd name="connsiteY2237" fmla="*/ 377403 h 1144007"/>
                  <a:gd name="connsiteX2238" fmla="*/ 121619 w 875213"/>
                  <a:gd name="connsiteY2238" fmla="*/ 374184 h 1144007"/>
                  <a:gd name="connsiteX2239" fmla="*/ 127597 w 875213"/>
                  <a:gd name="connsiteY2239" fmla="*/ 377220 h 1144007"/>
                  <a:gd name="connsiteX2240" fmla="*/ 129897 w 875213"/>
                  <a:gd name="connsiteY2240" fmla="*/ 372620 h 1144007"/>
                  <a:gd name="connsiteX2241" fmla="*/ 134312 w 875213"/>
                  <a:gd name="connsiteY2241" fmla="*/ 372805 h 1144007"/>
                  <a:gd name="connsiteX2242" fmla="*/ 134128 w 875213"/>
                  <a:gd name="connsiteY2242" fmla="*/ 369677 h 1144007"/>
                  <a:gd name="connsiteX2243" fmla="*/ 131645 w 875213"/>
                  <a:gd name="connsiteY2243" fmla="*/ 366826 h 1144007"/>
                  <a:gd name="connsiteX2244" fmla="*/ 130081 w 875213"/>
                  <a:gd name="connsiteY2244" fmla="*/ 364159 h 1144007"/>
                  <a:gd name="connsiteX2245" fmla="*/ 129529 w 875213"/>
                  <a:gd name="connsiteY2245" fmla="*/ 364159 h 1144007"/>
                  <a:gd name="connsiteX2246" fmla="*/ 114905 w 875213"/>
                  <a:gd name="connsiteY2246" fmla="*/ 369401 h 1144007"/>
                  <a:gd name="connsiteX2247" fmla="*/ 114905 w 875213"/>
                  <a:gd name="connsiteY2247" fmla="*/ 372069 h 1144007"/>
                  <a:gd name="connsiteX2248" fmla="*/ 114905 w 875213"/>
                  <a:gd name="connsiteY2248" fmla="*/ 369401 h 1144007"/>
                  <a:gd name="connsiteX2249" fmla="*/ 213415 w 875213"/>
                  <a:gd name="connsiteY2249" fmla="*/ 371885 h 1144007"/>
                  <a:gd name="connsiteX2250" fmla="*/ 210471 w 875213"/>
                  <a:gd name="connsiteY2250" fmla="*/ 376484 h 1144007"/>
                  <a:gd name="connsiteX2251" fmla="*/ 216726 w 875213"/>
                  <a:gd name="connsiteY2251" fmla="*/ 385590 h 1144007"/>
                  <a:gd name="connsiteX2252" fmla="*/ 216450 w 875213"/>
                  <a:gd name="connsiteY2252" fmla="*/ 377128 h 1144007"/>
                  <a:gd name="connsiteX2253" fmla="*/ 213414 w 875213"/>
                  <a:gd name="connsiteY2253" fmla="*/ 371885 h 1144007"/>
                  <a:gd name="connsiteX2254" fmla="*/ 87127 w 875213"/>
                  <a:gd name="connsiteY2254" fmla="*/ 372620 h 1144007"/>
                  <a:gd name="connsiteX2255" fmla="*/ 84184 w 875213"/>
                  <a:gd name="connsiteY2255" fmla="*/ 374920 h 1144007"/>
                  <a:gd name="connsiteX2256" fmla="*/ 85379 w 875213"/>
                  <a:gd name="connsiteY2256" fmla="*/ 376667 h 1144007"/>
                  <a:gd name="connsiteX2257" fmla="*/ 87127 w 875213"/>
                  <a:gd name="connsiteY2257" fmla="*/ 372620 h 1144007"/>
                  <a:gd name="connsiteX2258" fmla="*/ 114905 w 875213"/>
                  <a:gd name="connsiteY2258" fmla="*/ 374828 h 1144007"/>
                  <a:gd name="connsiteX2259" fmla="*/ 115089 w 875213"/>
                  <a:gd name="connsiteY2259" fmla="*/ 379886 h 1144007"/>
                  <a:gd name="connsiteX2260" fmla="*/ 118216 w 875213"/>
                  <a:gd name="connsiteY2260" fmla="*/ 379886 h 1144007"/>
                  <a:gd name="connsiteX2261" fmla="*/ 114905 w 875213"/>
                  <a:gd name="connsiteY2261" fmla="*/ 374828 h 1144007"/>
                  <a:gd name="connsiteX2262" fmla="*/ 107822 w 875213"/>
                  <a:gd name="connsiteY2262" fmla="*/ 377035 h 1144007"/>
                  <a:gd name="connsiteX2263" fmla="*/ 106443 w 875213"/>
                  <a:gd name="connsiteY2263" fmla="*/ 377219 h 1144007"/>
                  <a:gd name="connsiteX2264" fmla="*/ 99912 w 875213"/>
                  <a:gd name="connsiteY2264" fmla="*/ 379335 h 1144007"/>
                  <a:gd name="connsiteX2265" fmla="*/ 96141 w 875213"/>
                  <a:gd name="connsiteY2265" fmla="*/ 383381 h 1144007"/>
                  <a:gd name="connsiteX2266" fmla="*/ 94577 w 875213"/>
                  <a:gd name="connsiteY2266" fmla="*/ 383565 h 1144007"/>
                  <a:gd name="connsiteX2267" fmla="*/ 95773 w 875213"/>
                  <a:gd name="connsiteY2267" fmla="*/ 387153 h 1144007"/>
                  <a:gd name="connsiteX2268" fmla="*/ 101016 w 875213"/>
                  <a:gd name="connsiteY2268" fmla="*/ 383106 h 1144007"/>
                  <a:gd name="connsiteX2269" fmla="*/ 106443 w 875213"/>
                  <a:gd name="connsiteY2269" fmla="*/ 382462 h 1144007"/>
                  <a:gd name="connsiteX2270" fmla="*/ 108006 w 875213"/>
                  <a:gd name="connsiteY2270" fmla="*/ 384853 h 1144007"/>
                  <a:gd name="connsiteX2271" fmla="*/ 111409 w 875213"/>
                  <a:gd name="connsiteY2271" fmla="*/ 383106 h 1144007"/>
                  <a:gd name="connsiteX2272" fmla="*/ 111686 w 875213"/>
                  <a:gd name="connsiteY2272" fmla="*/ 377955 h 1144007"/>
                  <a:gd name="connsiteX2273" fmla="*/ 107823 w 875213"/>
                  <a:gd name="connsiteY2273" fmla="*/ 377036 h 1144007"/>
                  <a:gd name="connsiteX2274" fmla="*/ 131645 w 875213"/>
                  <a:gd name="connsiteY2274" fmla="*/ 377587 h 1144007"/>
                  <a:gd name="connsiteX2275" fmla="*/ 129621 w 875213"/>
                  <a:gd name="connsiteY2275" fmla="*/ 378414 h 1144007"/>
                  <a:gd name="connsiteX2276" fmla="*/ 124654 w 875213"/>
                  <a:gd name="connsiteY2276" fmla="*/ 380622 h 1144007"/>
                  <a:gd name="connsiteX2277" fmla="*/ 120239 w 875213"/>
                  <a:gd name="connsiteY2277" fmla="*/ 381909 h 1144007"/>
                  <a:gd name="connsiteX2278" fmla="*/ 117204 w 875213"/>
                  <a:gd name="connsiteY2278" fmla="*/ 383105 h 1144007"/>
                  <a:gd name="connsiteX2279" fmla="*/ 115181 w 875213"/>
                  <a:gd name="connsiteY2279" fmla="*/ 385497 h 1144007"/>
                  <a:gd name="connsiteX2280" fmla="*/ 116744 w 875213"/>
                  <a:gd name="connsiteY2280" fmla="*/ 387336 h 1144007"/>
                  <a:gd name="connsiteX2281" fmla="*/ 111593 w 875213"/>
                  <a:gd name="connsiteY2281" fmla="*/ 386877 h 1144007"/>
                  <a:gd name="connsiteX2282" fmla="*/ 113985 w 875213"/>
                  <a:gd name="connsiteY2282" fmla="*/ 391568 h 1144007"/>
                  <a:gd name="connsiteX2283" fmla="*/ 112237 w 875213"/>
                  <a:gd name="connsiteY2283" fmla="*/ 393775 h 1144007"/>
                  <a:gd name="connsiteX2284" fmla="*/ 109202 w 875213"/>
                  <a:gd name="connsiteY2284" fmla="*/ 393224 h 1144007"/>
                  <a:gd name="connsiteX2285" fmla="*/ 103223 w 875213"/>
                  <a:gd name="connsiteY2285" fmla="*/ 395247 h 1144007"/>
                  <a:gd name="connsiteX2286" fmla="*/ 98716 w 875213"/>
                  <a:gd name="connsiteY2286" fmla="*/ 400306 h 1144007"/>
                  <a:gd name="connsiteX2287" fmla="*/ 100096 w 875213"/>
                  <a:gd name="connsiteY2287" fmla="*/ 405365 h 1144007"/>
                  <a:gd name="connsiteX2288" fmla="*/ 102855 w 875213"/>
                  <a:gd name="connsiteY2288" fmla="*/ 403158 h 1144007"/>
                  <a:gd name="connsiteX2289" fmla="*/ 105523 w 875213"/>
                  <a:gd name="connsiteY2289" fmla="*/ 407757 h 1144007"/>
                  <a:gd name="connsiteX2290" fmla="*/ 110582 w 875213"/>
                  <a:gd name="connsiteY2290" fmla="*/ 403709 h 1144007"/>
                  <a:gd name="connsiteX2291" fmla="*/ 115089 w 875213"/>
                  <a:gd name="connsiteY2291" fmla="*/ 398467 h 1144007"/>
                  <a:gd name="connsiteX2292" fmla="*/ 114905 w 875213"/>
                  <a:gd name="connsiteY2292" fmla="*/ 400766 h 1144007"/>
                  <a:gd name="connsiteX2293" fmla="*/ 110214 w 875213"/>
                  <a:gd name="connsiteY2293" fmla="*/ 407021 h 1144007"/>
                  <a:gd name="connsiteX2294" fmla="*/ 104511 w 875213"/>
                  <a:gd name="connsiteY2294" fmla="*/ 411804 h 1144007"/>
                  <a:gd name="connsiteX2295" fmla="*/ 98349 w 875213"/>
                  <a:gd name="connsiteY2295" fmla="*/ 415391 h 1144007"/>
                  <a:gd name="connsiteX2296" fmla="*/ 97061 w 875213"/>
                  <a:gd name="connsiteY2296" fmla="*/ 419805 h 1144007"/>
                  <a:gd name="connsiteX2297" fmla="*/ 98992 w 875213"/>
                  <a:gd name="connsiteY2297" fmla="*/ 423853 h 1144007"/>
                  <a:gd name="connsiteX2298" fmla="*/ 104051 w 875213"/>
                  <a:gd name="connsiteY2298" fmla="*/ 420541 h 1144007"/>
                  <a:gd name="connsiteX2299" fmla="*/ 108006 w 875213"/>
                  <a:gd name="connsiteY2299" fmla="*/ 415942 h 1144007"/>
                  <a:gd name="connsiteX2300" fmla="*/ 111134 w 875213"/>
                  <a:gd name="connsiteY2300" fmla="*/ 418886 h 1144007"/>
                  <a:gd name="connsiteX2301" fmla="*/ 112237 w 875213"/>
                  <a:gd name="connsiteY2301" fmla="*/ 415299 h 1144007"/>
                  <a:gd name="connsiteX2302" fmla="*/ 114353 w 875213"/>
                  <a:gd name="connsiteY2302" fmla="*/ 414931 h 1144007"/>
                  <a:gd name="connsiteX2303" fmla="*/ 117664 w 875213"/>
                  <a:gd name="connsiteY2303" fmla="*/ 415943 h 1144007"/>
                  <a:gd name="connsiteX2304" fmla="*/ 119780 w 875213"/>
                  <a:gd name="connsiteY2304" fmla="*/ 412080 h 1144007"/>
                  <a:gd name="connsiteX2305" fmla="*/ 115641 w 875213"/>
                  <a:gd name="connsiteY2305" fmla="*/ 411896 h 1144007"/>
                  <a:gd name="connsiteX2306" fmla="*/ 118584 w 875213"/>
                  <a:gd name="connsiteY2306" fmla="*/ 408125 h 1144007"/>
                  <a:gd name="connsiteX2307" fmla="*/ 122539 w 875213"/>
                  <a:gd name="connsiteY2307" fmla="*/ 409137 h 1144007"/>
                  <a:gd name="connsiteX2308" fmla="*/ 121988 w 875213"/>
                  <a:gd name="connsiteY2308" fmla="*/ 415116 h 1144007"/>
                  <a:gd name="connsiteX2309" fmla="*/ 127230 w 875213"/>
                  <a:gd name="connsiteY2309" fmla="*/ 413644 h 1144007"/>
                  <a:gd name="connsiteX2310" fmla="*/ 129622 w 875213"/>
                  <a:gd name="connsiteY2310" fmla="*/ 408953 h 1144007"/>
                  <a:gd name="connsiteX2311" fmla="*/ 126587 w 875213"/>
                  <a:gd name="connsiteY2311" fmla="*/ 405458 h 1144007"/>
                  <a:gd name="connsiteX2312" fmla="*/ 126310 w 875213"/>
                  <a:gd name="connsiteY2312" fmla="*/ 403802 h 1144007"/>
                  <a:gd name="connsiteX2313" fmla="*/ 121987 w 875213"/>
                  <a:gd name="connsiteY2313" fmla="*/ 405090 h 1144007"/>
                  <a:gd name="connsiteX2314" fmla="*/ 124839 w 875213"/>
                  <a:gd name="connsiteY2314" fmla="*/ 402698 h 1144007"/>
                  <a:gd name="connsiteX2315" fmla="*/ 125850 w 875213"/>
                  <a:gd name="connsiteY2315" fmla="*/ 399296 h 1144007"/>
                  <a:gd name="connsiteX2316" fmla="*/ 122723 w 875213"/>
                  <a:gd name="connsiteY2316" fmla="*/ 394328 h 1144007"/>
                  <a:gd name="connsiteX2317" fmla="*/ 127138 w 875213"/>
                  <a:gd name="connsiteY2317" fmla="*/ 396536 h 1144007"/>
                  <a:gd name="connsiteX2318" fmla="*/ 126678 w 875213"/>
                  <a:gd name="connsiteY2318" fmla="*/ 391017 h 1144007"/>
                  <a:gd name="connsiteX2319" fmla="*/ 129162 w 875213"/>
                  <a:gd name="connsiteY2319" fmla="*/ 394880 h 1144007"/>
                  <a:gd name="connsiteX2320" fmla="*/ 128241 w 875213"/>
                  <a:gd name="connsiteY2320" fmla="*/ 399203 h 1144007"/>
                  <a:gd name="connsiteX2321" fmla="*/ 131829 w 875213"/>
                  <a:gd name="connsiteY2321" fmla="*/ 404630 h 1144007"/>
                  <a:gd name="connsiteX2322" fmla="*/ 132105 w 875213"/>
                  <a:gd name="connsiteY2322" fmla="*/ 408401 h 1144007"/>
                  <a:gd name="connsiteX2323" fmla="*/ 139371 w 875213"/>
                  <a:gd name="connsiteY2323" fmla="*/ 404722 h 1144007"/>
                  <a:gd name="connsiteX2324" fmla="*/ 140199 w 875213"/>
                  <a:gd name="connsiteY2324" fmla="*/ 401227 h 1144007"/>
                  <a:gd name="connsiteX2325" fmla="*/ 137072 w 875213"/>
                  <a:gd name="connsiteY2325" fmla="*/ 402423 h 1144007"/>
                  <a:gd name="connsiteX2326" fmla="*/ 136520 w 875213"/>
                  <a:gd name="connsiteY2326" fmla="*/ 398283 h 1144007"/>
                  <a:gd name="connsiteX2327" fmla="*/ 135140 w 875213"/>
                  <a:gd name="connsiteY2327" fmla="*/ 395800 h 1144007"/>
                  <a:gd name="connsiteX2328" fmla="*/ 135692 w 875213"/>
                  <a:gd name="connsiteY2328" fmla="*/ 393041 h 1144007"/>
                  <a:gd name="connsiteX2329" fmla="*/ 129897 w 875213"/>
                  <a:gd name="connsiteY2329" fmla="*/ 388901 h 1144007"/>
                  <a:gd name="connsiteX2330" fmla="*/ 128702 w 875213"/>
                  <a:gd name="connsiteY2330" fmla="*/ 386234 h 1144007"/>
                  <a:gd name="connsiteX2331" fmla="*/ 132933 w 875213"/>
                  <a:gd name="connsiteY2331" fmla="*/ 387430 h 1144007"/>
                  <a:gd name="connsiteX2332" fmla="*/ 135784 w 875213"/>
                  <a:gd name="connsiteY2332" fmla="*/ 391293 h 1144007"/>
                  <a:gd name="connsiteX2333" fmla="*/ 137807 w 875213"/>
                  <a:gd name="connsiteY2333" fmla="*/ 388442 h 1144007"/>
                  <a:gd name="connsiteX2334" fmla="*/ 141211 w 875213"/>
                  <a:gd name="connsiteY2334" fmla="*/ 393041 h 1144007"/>
                  <a:gd name="connsiteX2335" fmla="*/ 141211 w 875213"/>
                  <a:gd name="connsiteY2335" fmla="*/ 389361 h 1144007"/>
                  <a:gd name="connsiteX2336" fmla="*/ 140659 w 875213"/>
                  <a:gd name="connsiteY2336" fmla="*/ 384946 h 1144007"/>
                  <a:gd name="connsiteX2337" fmla="*/ 136980 w 875213"/>
                  <a:gd name="connsiteY2337" fmla="*/ 382555 h 1144007"/>
                  <a:gd name="connsiteX2338" fmla="*/ 134129 w 875213"/>
                  <a:gd name="connsiteY2338" fmla="*/ 379336 h 1144007"/>
                  <a:gd name="connsiteX2339" fmla="*/ 131645 w 875213"/>
                  <a:gd name="connsiteY2339" fmla="*/ 377588 h 1144007"/>
                  <a:gd name="connsiteX2340" fmla="*/ 180946 w 875213"/>
                  <a:gd name="connsiteY2340" fmla="*/ 377863 h 1144007"/>
                  <a:gd name="connsiteX2341" fmla="*/ 180486 w 875213"/>
                  <a:gd name="connsiteY2341" fmla="*/ 378414 h 1144007"/>
                  <a:gd name="connsiteX2342" fmla="*/ 178922 w 875213"/>
                  <a:gd name="connsiteY2342" fmla="*/ 387981 h 1144007"/>
                  <a:gd name="connsiteX2343" fmla="*/ 182326 w 875213"/>
                  <a:gd name="connsiteY2343" fmla="*/ 392395 h 1144007"/>
                  <a:gd name="connsiteX2344" fmla="*/ 184809 w 875213"/>
                  <a:gd name="connsiteY2344" fmla="*/ 400766 h 1144007"/>
                  <a:gd name="connsiteX2345" fmla="*/ 192903 w 875213"/>
                  <a:gd name="connsiteY2345" fmla="*/ 396074 h 1144007"/>
                  <a:gd name="connsiteX2346" fmla="*/ 193547 w 875213"/>
                  <a:gd name="connsiteY2346" fmla="*/ 385865 h 1144007"/>
                  <a:gd name="connsiteX2347" fmla="*/ 184257 w 875213"/>
                  <a:gd name="connsiteY2347" fmla="*/ 378690 h 1144007"/>
                  <a:gd name="connsiteX2348" fmla="*/ 180946 w 875213"/>
                  <a:gd name="connsiteY2348" fmla="*/ 377863 h 1144007"/>
                  <a:gd name="connsiteX2349" fmla="*/ 143234 w 875213"/>
                  <a:gd name="connsiteY2349" fmla="*/ 378323 h 1144007"/>
                  <a:gd name="connsiteX2350" fmla="*/ 142407 w 875213"/>
                  <a:gd name="connsiteY2350" fmla="*/ 378418 h 1144007"/>
                  <a:gd name="connsiteX2351" fmla="*/ 141670 w 875213"/>
                  <a:gd name="connsiteY2351" fmla="*/ 378602 h 1144007"/>
                  <a:gd name="connsiteX2352" fmla="*/ 143878 w 875213"/>
                  <a:gd name="connsiteY2352" fmla="*/ 381086 h 1144007"/>
                  <a:gd name="connsiteX2353" fmla="*/ 144338 w 875213"/>
                  <a:gd name="connsiteY2353" fmla="*/ 381637 h 1144007"/>
                  <a:gd name="connsiteX2354" fmla="*/ 150593 w 875213"/>
                  <a:gd name="connsiteY2354" fmla="*/ 385133 h 1144007"/>
                  <a:gd name="connsiteX2355" fmla="*/ 151788 w 875213"/>
                  <a:gd name="connsiteY2355" fmla="*/ 385684 h 1144007"/>
                  <a:gd name="connsiteX2356" fmla="*/ 150225 w 875213"/>
                  <a:gd name="connsiteY2356" fmla="*/ 380533 h 1144007"/>
                  <a:gd name="connsiteX2357" fmla="*/ 148661 w 875213"/>
                  <a:gd name="connsiteY2357" fmla="*/ 379521 h 1144007"/>
                  <a:gd name="connsiteX2358" fmla="*/ 148477 w 875213"/>
                  <a:gd name="connsiteY2358" fmla="*/ 379521 h 1144007"/>
                  <a:gd name="connsiteX2359" fmla="*/ 143234 w 875213"/>
                  <a:gd name="connsiteY2359" fmla="*/ 378325 h 1144007"/>
                  <a:gd name="connsiteX2360" fmla="*/ 205780 w 875213"/>
                  <a:gd name="connsiteY2360" fmla="*/ 380530 h 1144007"/>
                  <a:gd name="connsiteX2361" fmla="*/ 197594 w 875213"/>
                  <a:gd name="connsiteY2361" fmla="*/ 386141 h 1144007"/>
                  <a:gd name="connsiteX2362" fmla="*/ 199434 w 875213"/>
                  <a:gd name="connsiteY2362" fmla="*/ 392028 h 1144007"/>
                  <a:gd name="connsiteX2363" fmla="*/ 207436 w 875213"/>
                  <a:gd name="connsiteY2363" fmla="*/ 391109 h 1144007"/>
                  <a:gd name="connsiteX2364" fmla="*/ 214611 w 875213"/>
                  <a:gd name="connsiteY2364" fmla="*/ 398283 h 1144007"/>
                  <a:gd name="connsiteX2365" fmla="*/ 215531 w 875213"/>
                  <a:gd name="connsiteY2365" fmla="*/ 388625 h 1144007"/>
                  <a:gd name="connsiteX2366" fmla="*/ 206517 w 875213"/>
                  <a:gd name="connsiteY2366" fmla="*/ 380623 h 1144007"/>
                  <a:gd name="connsiteX2367" fmla="*/ 205780 w 875213"/>
                  <a:gd name="connsiteY2367" fmla="*/ 380528 h 1144007"/>
                  <a:gd name="connsiteX2368" fmla="*/ 103591 w 875213"/>
                  <a:gd name="connsiteY2368" fmla="*/ 386233 h 1144007"/>
                  <a:gd name="connsiteX2369" fmla="*/ 102855 w 875213"/>
                  <a:gd name="connsiteY2369" fmla="*/ 388533 h 1144007"/>
                  <a:gd name="connsiteX2370" fmla="*/ 101107 w 875213"/>
                  <a:gd name="connsiteY2370" fmla="*/ 389912 h 1144007"/>
                  <a:gd name="connsiteX2371" fmla="*/ 98808 w 875213"/>
                  <a:gd name="connsiteY2371" fmla="*/ 390832 h 1144007"/>
                  <a:gd name="connsiteX2372" fmla="*/ 97704 w 875213"/>
                  <a:gd name="connsiteY2372" fmla="*/ 391844 h 1144007"/>
                  <a:gd name="connsiteX2373" fmla="*/ 92645 w 875213"/>
                  <a:gd name="connsiteY2373" fmla="*/ 390832 h 1144007"/>
                  <a:gd name="connsiteX2374" fmla="*/ 91082 w 875213"/>
                  <a:gd name="connsiteY2374" fmla="*/ 394878 h 1144007"/>
                  <a:gd name="connsiteX2375" fmla="*/ 95589 w 875213"/>
                  <a:gd name="connsiteY2375" fmla="*/ 397362 h 1144007"/>
                  <a:gd name="connsiteX2376" fmla="*/ 97888 w 875213"/>
                  <a:gd name="connsiteY2376" fmla="*/ 399110 h 1144007"/>
                  <a:gd name="connsiteX2377" fmla="*/ 101843 w 875213"/>
                  <a:gd name="connsiteY2377" fmla="*/ 395246 h 1144007"/>
                  <a:gd name="connsiteX2378" fmla="*/ 107086 w 875213"/>
                  <a:gd name="connsiteY2378" fmla="*/ 389544 h 1144007"/>
                  <a:gd name="connsiteX2379" fmla="*/ 103591 w 875213"/>
                  <a:gd name="connsiteY2379" fmla="*/ 386232 h 1144007"/>
                  <a:gd name="connsiteX2380" fmla="*/ 155284 w 875213"/>
                  <a:gd name="connsiteY2380" fmla="*/ 387153 h 1144007"/>
                  <a:gd name="connsiteX2381" fmla="*/ 153904 w 875213"/>
                  <a:gd name="connsiteY2381" fmla="*/ 388900 h 1144007"/>
                  <a:gd name="connsiteX2382" fmla="*/ 155652 w 875213"/>
                  <a:gd name="connsiteY2382" fmla="*/ 387336 h 1144007"/>
                  <a:gd name="connsiteX2383" fmla="*/ 155284 w 875213"/>
                  <a:gd name="connsiteY2383" fmla="*/ 387153 h 1144007"/>
                  <a:gd name="connsiteX2384" fmla="*/ 169632 w 875213"/>
                  <a:gd name="connsiteY2384" fmla="*/ 387980 h 1144007"/>
                  <a:gd name="connsiteX2385" fmla="*/ 165309 w 875213"/>
                  <a:gd name="connsiteY2385" fmla="*/ 392947 h 1144007"/>
                  <a:gd name="connsiteX2386" fmla="*/ 168069 w 875213"/>
                  <a:gd name="connsiteY2386" fmla="*/ 403525 h 1144007"/>
                  <a:gd name="connsiteX2387" fmla="*/ 175795 w 875213"/>
                  <a:gd name="connsiteY2387" fmla="*/ 410700 h 1144007"/>
                  <a:gd name="connsiteX2388" fmla="*/ 180210 w 875213"/>
                  <a:gd name="connsiteY2388" fmla="*/ 410055 h 1144007"/>
                  <a:gd name="connsiteX2389" fmla="*/ 178646 w 875213"/>
                  <a:gd name="connsiteY2389" fmla="*/ 404445 h 1144007"/>
                  <a:gd name="connsiteX2390" fmla="*/ 173680 w 875213"/>
                  <a:gd name="connsiteY2390" fmla="*/ 405089 h 1144007"/>
                  <a:gd name="connsiteX2391" fmla="*/ 176807 w 875213"/>
                  <a:gd name="connsiteY2391" fmla="*/ 393959 h 1144007"/>
                  <a:gd name="connsiteX2392" fmla="*/ 169632 w 875213"/>
                  <a:gd name="connsiteY2392" fmla="*/ 387981 h 1144007"/>
                  <a:gd name="connsiteX2393" fmla="*/ 143878 w 875213"/>
                  <a:gd name="connsiteY2393" fmla="*/ 388348 h 1144007"/>
                  <a:gd name="connsiteX2394" fmla="*/ 143878 w 875213"/>
                  <a:gd name="connsiteY2394" fmla="*/ 390280 h 1144007"/>
                  <a:gd name="connsiteX2395" fmla="*/ 144154 w 875213"/>
                  <a:gd name="connsiteY2395" fmla="*/ 390647 h 1144007"/>
                  <a:gd name="connsiteX2396" fmla="*/ 145626 w 875213"/>
                  <a:gd name="connsiteY2396" fmla="*/ 393315 h 1144007"/>
                  <a:gd name="connsiteX2397" fmla="*/ 147006 w 875213"/>
                  <a:gd name="connsiteY2397" fmla="*/ 393315 h 1144007"/>
                  <a:gd name="connsiteX2398" fmla="*/ 146454 w 875213"/>
                  <a:gd name="connsiteY2398" fmla="*/ 389728 h 1144007"/>
                  <a:gd name="connsiteX2399" fmla="*/ 143879 w 875213"/>
                  <a:gd name="connsiteY2399" fmla="*/ 388347 h 1144007"/>
                  <a:gd name="connsiteX2400" fmla="*/ 85195 w 875213"/>
                  <a:gd name="connsiteY2400" fmla="*/ 391383 h 1144007"/>
                  <a:gd name="connsiteX2401" fmla="*/ 83172 w 875213"/>
                  <a:gd name="connsiteY2401" fmla="*/ 394878 h 1144007"/>
                  <a:gd name="connsiteX2402" fmla="*/ 80044 w 875213"/>
                  <a:gd name="connsiteY2402" fmla="*/ 398558 h 1144007"/>
                  <a:gd name="connsiteX2403" fmla="*/ 77745 w 875213"/>
                  <a:gd name="connsiteY2403" fmla="*/ 405272 h 1144007"/>
                  <a:gd name="connsiteX2404" fmla="*/ 79861 w 875213"/>
                  <a:gd name="connsiteY2404" fmla="*/ 408951 h 1144007"/>
                  <a:gd name="connsiteX2405" fmla="*/ 84184 w 875213"/>
                  <a:gd name="connsiteY2405" fmla="*/ 410791 h 1144007"/>
                  <a:gd name="connsiteX2406" fmla="*/ 83080 w 875213"/>
                  <a:gd name="connsiteY2406" fmla="*/ 411159 h 1144007"/>
                  <a:gd name="connsiteX2407" fmla="*/ 78481 w 875213"/>
                  <a:gd name="connsiteY2407" fmla="*/ 412355 h 1144007"/>
                  <a:gd name="connsiteX2408" fmla="*/ 78576 w 875213"/>
                  <a:gd name="connsiteY2408" fmla="*/ 417506 h 1144007"/>
                  <a:gd name="connsiteX2409" fmla="*/ 80140 w 875213"/>
                  <a:gd name="connsiteY2409" fmla="*/ 422196 h 1144007"/>
                  <a:gd name="connsiteX2410" fmla="*/ 79956 w 875213"/>
                  <a:gd name="connsiteY2410" fmla="*/ 424496 h 1144007"/>
                  <a:gd name="connsiteX2411" fmla="*/ 79221 w 875213"/>
                  <a:gd name="connsiteY2411" fmla="*/ 429647 h 1144007"/>
                  <a:gd name="connsiteX2412" fmla="*/ 75909 w 875213"/>
                  <a:gd name="connsiteY2412" fmla="*/ 430843 h 1144007"/>
                  <a:gd name="connsiteX2413" fmla="*/ 73702 w 875213"/>
                  <a:gd name="connsiteY2413" fmla="*/ 433785 h 1144007"/>
                  <a:gd name="connsiteX2414" fmla="*/ 71862 w 875213"/>
                  <a:gd name="connsiteY2414" fmla="*/ 436361 h 1144007"/>
                  <a:gd name="connsiteX2415" fmla="*/ 72322 w 875213"/>
                  <a:gd name="connsiteY2415" fmla="*/ 441788 h 1144007"/>
                  <a:gd name="connsiteX2416" fmla="*/ 72690 w 875213"/>
                  <a:gd name="connsiteY2416" fmla="*/ 444639 h 1144007"/>
                  <a:gd name="connsiteX2417" fmla="*/ 74989 w 875213"/>
                  <a:gd name="connsiteY2417" fmla="*/ 450434 h 1144007"/>
                  <a:gd name="connsiteX2418" fmla="*/ 78761 w 875213"/>
                  <a:gd name="connsiteY2418" fmla="*/ 445559 h 1144007"/>
                  <a:gd name="connsiteX2419" fmla="*/ 84923 w 875213"/>
                  <a:gd name="connsiteY2419" fmla="*/ 445654 h 1144007"/>
                  <a:gd name="connsiteX2420" fmla="*/ 81888 w 875213"/>
                  <a:gd name="connsiteY2420" fmla="*/ 440043 h 1144007"/>
                  <a:gd name="connsiteX2421" fmla="*/ 84187 w 875213"/>
                  <a:gd name="connsiteY2421" fmla="*/ 439676 h 1144007"/>
                  <a:gd name="connsiteX2422" fmla="*/ 87131 w 875213"/>
                  <a:gd name="connsiteY2422" fmla="*/ 440963 h 1144007"/>
                  <a:gd name="connsiteX2423" fmla="*/ 87867 w 875213"/>
                  <a:gd name="connsiteY2423" fmla="*/ 436457 h 1144007"/>
                  <a:gd name="connsiteX2424" fmla="*/ 86303 w 875213"/>
                  <a:gd name="connsiteY2424" fmla="*/ 433237 h 1144007"/>
                  <a:gd name="connsiteX2425" fmla="*/ 86487 w 875213"/>
                  <a:gd name="connsiteY2425" fmla="*/ 431030 h 1144007"/>
                  <a:gd name="connsiteX2426" fmla="*/ 86211 w 875213"/>
                  <a:gd name="connsiteY2426" fmla="*/ 425787 h 1144007"/>
                  <a:gd name="connsiteX2427" fmla="*/ 86855 w 875213"/>
                  <a:gd name="connsiteY2427" fmla="*/ 422844 h 1144007"/>
                  <a:gd name="connsiteX2428" fmla="*/ 84555 w 875213"/>
                  <a:gd name="connsiteY2428" fmla="*/ 418704 h 1144007"/>
                  <a:gd name="connsiteX2429" fmla="*/ 85292 w 875213"/>
                  <a:gd name="connsiteY2429" fmla="*/ 415669 h 1144007"/>
                  <a:gd name="connsiteX2430" fmla="*/ 89155 w 875213"/>
                  <a:gd name="connsiteY2430" fmla="*/ 422292 h 1144007"/>
                  <a:gd name="connsiteX2431" fmla="*/ 88695 w 875213"/>
                  <a:gd name="connsiteY2431" fmla="*/ 417969 h 1144007"/>
                  <a:gd name="connsiteX2432" fmla="*/ 89431 w 875213"/>
                  <a:gd name="connsiteY2432" fmla="*/ 418064 h 1144007"/>
                  <a:gd name="connsiteX2433" fmla="*/ 91914 w 875213"/>
                  <a:gd name="connsiteY2433" fmla="*/ 414845 h 1144007"/>
                  <a:gd name="connsiteX2434" fmla="*/ 92010 w 875213"/>
                  <a:gd name="connsiteY2434" fmla="*/ 411349 h 1144007"/>
                  <a:gd name="connsiteX2435" fmla="*/ 91550 w 875213"/>
                  <a:gd name="connsiteY2435" fmla="*/ 408866 h 1144007"/>
                  <a:gd name="connsiteX2436" fmla="*/ 92929 w 875213"/>
                  <a:gd name="connsiteY2436" fmla="*/ 407210 h 1144007"/>
                  <a:gd name="connsiteX2437" fmla="*/ 97252 w 875213"/>
                  <a:gd name="connsiteY2437" fmla="*/ 412453 h 1144007"/>
                  <a:gd name="connsiteX2438" fmla="*/ 96332 w 875213"/>
                  <a:gd name="connsiteY2438" fmla="*/ 408314 h 1144007"/>
                  <a:gd name="connsiteX2439" fmla="*/ 97896 w 875213"/>
                  <a:gd name="connsiteY2439" fmla="*/ 405095 h 1144007"/>
                  <a:gd name="connsiteX2440" fmla="*/ 96608 w 875213"/>
                  <a:gd name="connsiteY2440" fmla="*/ 400680 h 1144007"/>
                  <a:gd name="connsiteX2441" fmla="*/ 90722 w 875213"/>
                  <a:gd name="connsiteY2441" fmla="*/ 398564 h 1144007"/>
                  <a:gd name="connsiteX2442" fmla="*/ 88146 w 875213"/>
                  <a:gd name="connsiteY2442" fmla="*/ 399300 h 1144007"/>
                  <a:gd name="connsiteX2443" fmla="*/ 90538 w 875213"/>
                  <a:gd name="connsiteY2443" fmla="*/ 402979 h 1144007"/>
                  <a:gd name="connsiteX2444" fmla="*/ 86674 w 875213"/>
                  <a:gd name="connsiteY2444" fmla="*/ 405370 h 1144007"/>
                  <a:gd name="connsiteX2445" fmla="*/ 86398 w 875213"/>
                  <a:gd name="connsiteY2445" fmla="*/ 404726 h 1144007"/>
                  <a:gd name="connsiteX2446" fmla="*/ 86303 w 875213"/>
                  <a:gd name="connsiteY2446" fmla="*/ 398104 h 1144007"/>
                  <a:gd name="connsiteX2447" fmla="*/ 86027 w 875213"/>
                  <a:gd name="connsiteY2447" fmla="*/ 391573 h 1144007"/>
                  <a:gd name="connsiteX2448" fmla="*/ 85199 w 875213"/>
                  <a:gd name="connsiteY2448" fmla="*/ 391390 h 1144007"/>
                  <a:gd name="connsiteX2449" fmla="*/ 160711 w 875213"/>
                  <a:gd name="connsiteY2449" fmla="*/ 398926 h 1144007"/>
                  <a:gd name="connsiteX2450" fmla="*/ 154180 w 875213"/>
                  <a:gd name="connsiteY2450" fmla="*/ 402605 h 1144007"/>
                  <a:gd name="connsiteX2451" fmla="*/ 159055 w 875213"/>
                  <a:gd name="connsiteY2451" fmla="*/ 403524 h 1144007"/>
                  <a:gd name="connsiteX2452" fmla="*/ 161538 w 875213"/>
                  <a:gd name="connsiteY2452" fmla="*/ 399753 h 1144007"/>
                  <a:gd name="connsiteX2453" fmla="*/ 160711 w 875213"/>
                  <a:gd name="connsiteY2453" fmla="*/ 398925 h 1144007"/>
                  <a:gd name="connsiteX2454" fmla="*/ 210471 w 875213"/>
                  <a:gd name="connsiteY2454" fmla="*/ 400397 h 1144007"/>
                  <a:gd name="connsiteX2455" fmla="*/ 209368 w 875213"/>
                  <a:gd name="connsiteY2455" fmla="*/ 400765 h 1144007"/>
                  <a:gd name="connsiteX2456" fmla="*/ 213967 w 875213"/>
                  <a:gd name="connsiteY2456" fmla="*/ 405364 h 1144007"/>
                  <a:gd name="connsiteX2457" fmla="*/ 210471 w 875213"/>
                  <a:gd name="connsiteY2457" fmla="*/ 400397 h 1144007"/>
                  <a:gd name="connsiteX2458" fmla="*/ 115916 w 875213"/>
                  <a:gd name="connsiteY2458" fmla="*/ 417965 h 1144007"/>
                  <a:gd name="connsiteX2459" fmla="*/ 114353 w 875213"/>
                  <a:gd name="connsiteY2459" fmla="*/ 418885 h 1144007"/>
                  <a:gd name="connsiteX2460" fmla="*/ 117572 w 875213"/>
                  <a:gd name="connsiteY2460" fmla="*/ 419988 h 1144007"/>
                  <a:gd name="connsiteX2461" fmla="*/ 115916 w 875213"/>
                  <a:gd name="connsiteY2461" fmla="*/ 417965 h 1144007"/>
                  <a:gd name="connsiteX2462" fmla="*/ 111593 w 875213"/>
                  <a:gd name="connsiteY2462" fmla="*/ 420357 h 1144007"/>
                  <a:gd name="connsiteX2463" fmla="*/ 112053 w 875213"/>
                  <a:gd name="connsiteY2463" fmla="*/ 427163 h 1144007"/>
                  <a:gd name="connsiteX2464" fmla="*/ 112605 w 875213"/>
                  <a:gd name="connsiteY2464" fmla="*/ 421737 h 1144007"/>
                  <a:gd name="connsiteX2465" fmla="*/ 111593 w 875213"/>
                  <a:gd name="connsiteY2465" fmla="*/ 420357 h 1144007"/>
                  <a:gd name="connsiteX2466" fmla="*/ 108742 w 875213"/>
                  <a:gd name="connsiteY2466" fmla="*/ 421276 h 1144007"/>
                  <a:gd name="connsiteX2467" fmla="*/ 105707 w 875213"/>
                  <a:gd name="connsiteY2467" fmla="*/ 422104 h 1144007"/>
                  <a:gd name="connsiteX2468" fmla="*/ 100188 w 875213"/>
                  <a:gd name="connsiteY2468" fmla="*/ 431577 h 1144007"/>
                  <a:gd name="connsiteX2469" fmla="*/ 103407 w 875213"/>
                  <a:gd name="connsiteY2469" fmla="*/ 430749 h 1144007"/>
                  <a:gd name="connsiteX2470" fmla="*/ 107086 w 875213"/>
                  <a:gd name="connsiteY2470" fmla="*/ 430382 h 1144007"/>
                  <a:gd name="connsiteX2471" fmla="*/ 110306 w 875213"/>
                  <a:gd name="connsiteY2471" fmla="*/ 429830 h 1144007"/>
                  <a:gd name="connsiteX2472" fmla="*/ 106903 w 875213"/>
                  <a:gd name="connsiteY2472" fmla="*/ 425416 h 1144007"/>
                  <a:gd name="connsiteX2473" fmla="*/ 108558 w 875213"/>
                  <a:gd name="connsiteY2473" fmla="*/ 422564 h 1144007"/>
                  <a:gd name="connsiteX2474" fmla="*/ 108742 w 875213"/>
                  <a:gd name="connsiteY2474" fmla="*/ 421276 h 1144007"/>
                  <a:gd name="connsiteX2475" fmla="*/ 90530 w 875213"/>
                  <a:gd name="connsiteY2475" fmla="*/ 425967 h 1144007"/>
                  <a:gd name="connsiteX2476" fmla="*/ 92278 w 875213"/>
                  <a:gd name="connsiteY2476" fmla="*/ 431118 h 1144007"/>
                  <a:gd name="connsiteX2477" fmla="*/ 93565 w 875213"/>
                  <a:gd name="connsiteY2477" fmla="*/ 426979 h 1144007"/>
                  <a:gd name="connsiteX2478" fmla="*/ 90530 w 875213"/>
                  <a:gd name="connsiteY2478" fmla="*/ 425967 h 1144007"/>
                  <a:gd name="connsiteX2479" fmla="*/ 185913 w 875213"/>
                  <a:gd name="connsiteY2479" fmla="*/ 425967 h 1144007"/>
                  <a:gd name="connsiteX2480" fmla="*/ 182602 w 875213"/>
                  <a:gd name="connsiteY2480" fmla="*/ 426886 h 1144007"/>
                  <a:gd name="connsiteX2481" fmla="*/ 181774 w 875213"/>
                  <a:gd name="connsiteY2481" fmla="*/ 431209 h 1144007"/>
                  <a:gd name="connsiteX2482" fmla="*/ 184717 w 875213"/>
                  <a:gd name="connsiteY2482" fmla="*/ 433968 h 1144007"/>
                  <a:gd name="connsiteX2483" fmla="*/ 179750 w 875213"/>
                  <a:gd name="connsiteY2483" fmla="*/ 435900 h 1144007"/>
                  <a:gd name="connsiteX2484" fmla="*/ 180394 w 875213"/>
                  <a:gd name="connsiteY2484" fmla="*/ 440867 h 1144007"/>
                  <a:gd name="connsiteX2485" fmla="*/ 181131 w 875213"/>
                  <a:gd name="connsiteY2485" fmla="*/ 443167 h 1144007"/>
                  <a:gd name="connsiteX2486" fmla="*/ 183246 w 875213"/>
                  <a:gd name="connsiteY2486" fmla="*/ 446662 h 1144007"/>
                  <a:gd name="connsiteX2487" fmla="*/ 176900 w 875213"/>
                  <a:gd name="connsiteY2487" fmla="*/ 443350 h 1144007"/>
                  <a:gd name="connsiteX2488" fmla="*/ 177360 w 875213"/>
                  <a:gd name="connsiteY2488" fmla="*/ 448685 h 1144007"/>
                  <a:gd name="connsiteX2489" fmla="*/ 175152 w 875213"/>
                  <a:gd name="connsiteY2489" fmla="*/ 448590 h 1144007"/>
                  <a:gd name="connsiteX2490" fmla="*/ 172025 w 875213"/>
                  <a:gd name="connsiteY2490" fmla="*/ 448865 h 1144007"/>
                  <a:gd name="connsiteX2491" fmla="*/ 172120 w 875213"/>
                  <a:gd name="connsiteY2491" fmla="*/ 452545 h 1144007"/>
                  <a:gd name="connsiteX2492" fmla="*/ 171292 w 875213"/>
                  <a:gd name="connsiteY2492" fmla="*/ 454752 h 1144007"/>
                  <a:gd name="connsiteX2493" fmla="*/ 175707 w 875213"/>
                  <a:gd name="connsiteY2493" fmla="*/ 457328 h 1144007"/>
                  <a:gd name="connsiteX2494" fmla="*/ 178467 w 875213"/>
                  <a:gd name="connsiteY2494" fmla="*/ 453188 h 1144007"/>
                  <a:gd name="connsiteX2495" fmla="*/ 179570 w 875213"/>
                  <a:gd name="connsiteY2495" fmla="*/ 454200 h 1144007"/>
                  <a:gd name="connsiteX2496" fmla="*/ 181226 w 875213"/>
                  <a:gd name="connsiteY2496" fmla="*/ 458800 h 1144007"/>
                  <a:gd name="connsiteX2497" fmla="*/ 186193 w 875213"/>
                  <a:gd name="connsiteY2497" fmla="*/ 461927 h 1144007"/>
                  <a:gd name="connsiteX2498" fmla="*/ 193643 w 875213"/>
                  <a:gd name="connsiteY2498" fmla="*/ 464042 h 1144007"/>
                  <a:gd name="connsiteX2499" fmla="*/ 196311 w 875213"/>
                  <a:gd name="connsiteY2499" fmla="*/ 465606 h 1144007"/>
                  <a:gd name="connsiteX2500" fmla="*/ 200542 w 875213"/>
                  <a:gd name="connsiteY2500" fmla="*/ 461559 h 1144007"/>
                  <a:gd name="connsiteX2501" fmla="*/ 201278 w 875213"/>
                  <a:gd name="connsiteY2501" fmla="*/ 458432 h 1144007"/>
                  <a:gd name="connsiteX2502" fmla="*/ 197599 w 875213"/>
                  <a:gd name="connsiteY2502" fmla="*/ 453464 h 1144007"/>
                  <a:gd name="connsiteX2503" fmla="*/ 194196 w 875213"/>
                  <a:gd name="connsiteY2503" fmla="*/ 453464 h 1144007"/>
                  <a:gd name="connsiteX2504" fmla="*/ 189965 w 875213"/>
                  <a:gd name="connsiteY2504" fmla="*/ 453097 h 1144007"/>
                  <a:gd name="connsiteX2505" fmla="*/ 191252 w 875213"/>
                  <a:gd name="connsiteY2505" fmla="*/ 449234 h 1144007"/>
                  <a:gd name="connsiteX2506" fmla="*/ 193368 w 875213"/>
                  <a:gd name="connsiteY2506" fmla="*/ 444175 h 1144007"/>
                  <a:gd name="connsiteX2507" fmla="*/ 190241 w 875213"/>
                  <a:gd name="connsiteY2507" fmla="*/ 439852 h 1144007"/>
                  <a:gd name="connsiteX2508" fmla="*/ 189873 w 875213"/>
                  <a:gd name="connsiteY2508" fmla="*/ 433781 h 1144007"/>
                  <a:gd name="connsiteX2509" fmla="*/ 184814 w 875213"/>
                  <a:gd name="connsiteY2509" fmla="*/ 430746 h 1144007"/>
                  <a:gd name="connsiteX2510" fmla="*/ 187757 w 875213"/>
                  <a:gd name="connsiteY2510" fmla="*/ 429550 h 1144007"/>
                  <a:gd name="connsiteX2511" fmla="*/ 187853 w 875213"/>
                  <a:gd name="connsiteY2511" fmla="*/ 426515 h 1144007"/>
                  <a:gd name="connsiteX2512" fmla="*/ 185921 w 875213"/>
                  <a:gd name="connsiteY2512" fmla="*/ 425964 h 1144007"/>
                  <a:gd name="connsiteX2513" fmla="*/ 157767 w 875213"/>
                  <a:gd name="connsiteY2513" fmla="*/ 429094 h 1144007"/>
                  <a:gd name="connsiteX2514" fmla="*/ 154272 w 875213"/>
                  <a:gd name="connsiteY2514" fmla="*/ 433694 h 1144007"/>
                  <a:gd name="connsiteX2515" fmla="*/ 157767 w 875213"/>
                  <a:gd name="connsiteY2515" fmla="*/ 429094 h 1144007"/>
                  <a:gd name="connsiteX2516" fmla="*/ 125298 w 875213"/>
                  <a:gd name="connsiteY2516" fmla="*/ 430750 h 1144007"/>
                  <a:gd name="connsiteX2517" fmla="*/ 124562 w 875213"/>
                  <a:gd name="connsiteY2517" fmla="*/ 433234 h 1144007"/>
                  <a:gd name="connsiteX2518" fmla="*/ 125298 w 875213"/>
                  <a:gd name="connsiteY2518" fmla="*/ 430750 h 1144007"/>
                  <a:gd name="connsiteX2519" fmla="*/ 138635 w 875213"/>
                  <a:gd name="connsiteY2519" fmla="*/ 436912 h 1144007"/>
                  <a:gd name="connsiteX2520" fmla="*/ 136244 w 875213"/>
                  <a:gd name="connsiteY2520" fmla="*/ 438844 h 1144007"/>
                  <a:gd name="connsiteX2521" fmla="*/ 140475 w 875213"/>
                  <a:gd name="connsiteY2521" fmla="*/ 438293 h 1144007"/>
                  <a:gd name="connsiteX2522" fmla="*/ 139279 w 875213"/>
                  <a:gd name="connsiteY2522" fmla="*/ 436913 h 1144007"/>
                  <a:gd name="connsiteX2523" fmla="*/ 138635 w 875213"/>
                  <a:gd name="connsiteY2523" fmla="*/ 436913 h 1144007"/>
                  <a:gd name="connsiteX2524" fmla="*/ 198606 w 875213"/>
                  <a:gd name="connsiteY2524" fmla="*/ 441788 h 1144007"/>
                  <a:gd name="connsiteX2525" fmla="*/ 198146 w 875213"/>
                  <a:gd name="connsiteY2525" fmla="*/ 442248 h 1144007"/>
                  <a:gd name="connsiteX2526" fmla="*/ 197686 w 875213"/>
                  <a:gd name="connsiteY2526" fmla="*/ 445375 h 1144007"/>
                  <a:gd name="connsiteX2527" fmla="*/ 200077 w 875213"/>
                  <a:gd name="connsiteY2527" fmla="*/ 448779 h 1144007"/>
                  <a:gd name="connsiteX2528" fmla="*/ 202377 w 875213"/>
                  <a:gd name="connsiteY2528" fmla="*/ 451353 h 1144007"/>
                  <a:gd name="connsiteX2529" fmla="*/ 204584 w 875213"/>
                  <a:gd name="connsiteY2529" fmla="*/ 451814 h 1144007"/>
                  <a:gd name="connsiteX2530" fmla="*/ 205872 w 875213"/>
                  <a:gd name="connsiteY2530" fmla="*/ 454757 h 1144007"/>
                  <a:gd name="connsiteX2531" fmla="*/ 208540 w 875213"/>
                  <a:gd name="connsiteY2531" fmla="*/ 451814 h 1144007"/>
                  <a:gd name="connsiteX2532" fmla="*/ 209000 w 875213"/>
                  <a:gd name="connsiteY2532" fmla="*/ 448319 h 1144007"/>
                  <a:gd name="connsiteX2533" fmla="*/ 205044 w 875213"/>
                  <a:gd name="connsiteY2533" fmla="*/ 446939 h 1144007"/>
                  <a:gd name="connsiteX2534" fmla="*/ 203205 w 875213"/>
                  <a:gd name="connsiteY2534" fmla="*/ 443352 h 1144007"/>
                  <a:gd name="connsiteX2535" fmla="*/ 198606 w 875213"/>
                  <a:gd name="connsiteY2535" fmla="*/ 441788 h 1144007"/>
                  <a:gd name="connsiteX2536" fmla="*/ 112881 w 875213"/>
                  <a:gd name="connsiteY2536" fmla="*/ 442799 h 1144007"/>
                  <a:gd name="connsiteX2537" fmla="*/ 107362 w 875213"/>
                  <a:gd name="connsiteY2537" fmla="*/ 448318 h 1144007"/>
                  <a:gd name="connsiteX2538" fmla="*/ 112237 w 875213"/>
                  <a:gd name="connsiteY2538" fmla="*/ 451813 h 1144007"/>
                  <a:gd name="connsiteX2539" fmla="*/ 116192 w 875213"/>
                  <a:gd name="connsiteY2539" fmla="*/ 463587 h 1144007"/>
                  <a:gd name="connsiteX2540" fmla="*/ 117756 w 875213"/>
                  <a:gd name="connsiteY2540" fmla="*/ 471773 h 1144007"/>
                  <a:gd name="connsiteX2541" fmla="*/ 119320 w 875213"/>
                  <a:gd name="connsiteY2541" fmla="*/ 481615 h 1144007"/>
                  <a:gd name="connsiteX2542" fmla="*/ 115549 w 875213"/>
                  <a:gd name="connsiteY2542" fmla="*/ 480235 h 1144007"/>
                  <a:gd name="connsiteX2543" fmla="*/ 110214 w 875213"/>
                  <a:gd name="connsiteY2543" fmla="*/ 485846 h 1144007"/>
                  <a:gd name="connsiteX2544" fmla="*/ 108190 w 875213"/>
                  <a:gd name="connsiteY2544" fmla="*/ 484006 h 1144007"/>
                  <a:gd name="connsiteX2545" fmla="*/ 110858 w 875213"/>
                  <a:gd name="connsiteY2545" fmla="*/ 481155 h 1144007"/>
                  <a:gd name="connsiteX2546" fmla="*/ 110214 w 875213"/>
                  <a:gd name="connsiteY2546" fmla="*/ 479867 h 1144007"/>
                  <a:gd name="connsiteX2547" fmla="*/ 111134 w 875213"/>
                  <a:gd name="connsiteY2547" fmla="*/ 474257 h 1144007"/>
                  <a:gd name="connsiteX2548" fmla="*/ 107363 w 875213"/>
                  <a:gd name="connsiteY2548" fmla="*/ 477384 h 1144007"/>
                  <a:gd name="connsiteX2549" fmla="*/ 103775 w 875213"/>
                  <a:gd name="connsiteY2549" fmla="*/ 489157 h 1144007"/>
                  <a:gd name="connsiteX2550" fmla="*/ 109754 w 875213"/>
                  <a:gd name="connsiteY2550" fmla="*/ 492193 h 1144007"/>
                  <a:gd name="connsiteX2551" fmla="*/ 103499 w 875213"/>
                  <a:gd name="connsiteY2551" fmla="*/ 496700 h 1144007"/>
                  <a:gd name="connsiteX2552" fmla="*/ 100004 w 875213"/>
                  <a:gd name="connsiteY2552" fmla="*/ 500931 h 1144007"/>
                  <a:gd name="connsiteX2553" fmla="*/ 102212 w 875213"/>
                  <a:gd name="connsiteY2553" fmla="*/ 505990 h 1144007"/>
                  <a:gd name="connsiteX2554" fmla="*/ 104235 w 875213"/>
                  <a:gd name="connsiteY2554" fmla="*/ 509760 h 1144007"/>
                  <a:gd name="connsiteX2555" fmla="*/ 107363 w 875213"/>
                  <a:gd name="connsiteY2555" fmla="*/ 508657 h 1144007"/>
                  <a:gd name="connsiteX2556" fmla="*/ 110858 w 875213"/>
                  <a:gd name="connsiteY2556" fmla="*/ 508841 h 1144007"/>
                  <a:gd name="connsiteX2557" fmla="*/ 108190 w 875213"/>
                  <a:gd name="connsiteY2557" fmla="*/ 514911 h 1144007"/>
                  <a:gd name="connsiteX2558" fmla="*/ 104419 w 875213"/>
                  <a:gd name="connsiteY2558" fmla="*/ 518223 h 1144007"/>
                  <a:gd name="connsiteX2559" fmla="*/ 114629 w 875213"/>
                  <a:gd name="connsiteY2559" fmla="*/ 512704 h 1144007"/>
                  <a:gd name="connsiteX2560" fmla="*/ 116469 w 875213"/>
                  <a:gd name="connsiteY2560" fmla="*/ 503322 h 1144007"/>
                  <a:gd name="connsiteX2561" fmla="*/ 113525 w 875213"/>
                  <a:gd name="connsiteY2561" fmla="*/ 499643 h 1144007"/>
                  <a:gd name="connsiteX2562" fmla="*/ 116469 w 875213"/>
                  <a:gd name="connsiteY2562" fmla="*/ 497159 h 1144007"/>
                  <a:gd name="connsiteX2563" fmla="*/ 118216 w 875213"/>
                  <a:gd name="connsiteY2563" fmla="*/ 490905 h 1144007"/>
                  <a:gd name="connsiteX2564" fmla="*/ 121987 w 875213"/>
                  <a:gd name="connsiteY2564" fmla="*/ 482259 h 1144007"/>
                  <a:gd name="connsiteX2565" fmla="*/ 124195 w 875213"/>
                  <a:gd name="connsiteY2565" fmla="*/ 472509 h 1144007"/>
                  <a:gd name="connsiteX2566" fmla="*/ 123091 w 875213"/>
                  <a:gd name="connsiteY2566" fmla="*/ 468278 h 1144007"/>
                  <a:gd name="connsiteX2567" fmla="*/ 124471 w 875213"/>
                  <a:gd name="connsiteY2567" fmla="*/ 461839 h 1144007"/>
                  <a:gd name="connsiteX2568" fmla="*/ 123091 w 875213"/>
                  <a:gd name="connsiteY2568" fmla="*/ 454757 h 1144007"/>
                  <a:gd name="connsiteX2569" fmla="*/ 119780 w 875213"/>
                  <a:gd name="connsiteY2569" fmla="*/ 446111 h 1144007"/>
                  <a:gd name="connsiteX2570" fmla="*/ 116469 w 875213"/>
                  <a:gd name="connsiteY2570" fmla="*/ 447858 h 1144007"/>
                  <a:gd name="connsiteX2571" fmla="*/ 115365 w 875213"/>
                  <a:gd name="connsiteY2571" fmla="*/ 445190 h 1144007"/>
                  <a:gd name="connsiteX2572" fmla="*/ 112881 w 875213"/>
                  <a:gd name="connsiteY2572" fmla="*/ 442799 h 1144007"/>
                  <a:gd name="connsiteX2573" fmla="*/ 143878 w 875213"/>
                  <a:gd name="connsiteY2573" fmla="*/ 448779 h 1144007"/>
                  <a:gd name="connsiteX2574" fmla="*/ 147098 w 875213"/>
                  <a:gd name="connsiteY2574" fmla="*/ 451170 h 1144007"/>
                  <a:gd name="connsiteX2575" fmla="*/ 151513 w 875213"/>
                  <a:gd name="connsiteY2575" fmla="*/ 449422 h 1144007"/>
                  <a:gd name="connsiteX2576" fmla="*/ 145074 w 875213"/>
                  <a:gd name="connsiteY2576" fmla="*/ 448778 h 1144007"/>
                  <a:gd name="connsiteX2577" fmla="*/ 143878 w 875213"/>
                  <a:gd name="connsiteY2577" fmla="*/ 448778 h 1144007"/>
                  <a:gd name="connsiteX2578" fmla="*/ 132013 w 875213"/>
                  <a:gd name="connsiteY2578" fmla="*/ 452273 h 1144007"/>
                  <a:gd name="connsiteX2579" fmla="*/ 126770 w 875213"/>
                  <a:gd name="connsiteY2579" fmla="*/ 455585 h 1144007"/>
                  <a:gd name="connsiteX2580" fmla="*/ 131093 w 875213"/>
                  <a:gd name="connsiteY2580" fmla="*/ 462759 h 1144007"/>
                  <a:gd name="connsiteX2581" fmla="*/ 130449 w 875213"/>
                  <a:gd name="connsiteY2581" fmla="*/ 455861 h 1144007"/>
                  <a:gd name="connsiteX2582" fmla="*/ 129805 w 875213"/>
                  <a:gd name="connsiteY2582" fmla="*/ 456228 h 1144007"/>
                  <a:gd name="connsiteX2583" fmla="*/ 132013 w 875213"/>
                  <a:gd name="connsiteY2583" fmla="*/ 452273 h 1144007"/>
                  <a:gd name="connsiteX2584" fmla="*/ 212771 w 875213"/>
                  <a:gd name="connsiteY2584" fmla="*/ 452273 h 1144007"/>
                  <a:gd name="connsiteX2585" fmla="*/ 206608 w 875213"/>
                  <a:gd name="connsiteY2585" fmla="*/ 456689 h 1144007"/>
                  <a:gd name="connsiteX2586" fmla="*/ 209000 w 875213"/>
                  <a:gd name="connsiteY2586" fmla="*/ 461563 h 1144007"/>
                  <a:gd name="connsiteX2587" fmla="*/ 214978 w 875213"/>
                  <a:gd name="connsiteY2587" fmla="*/ 460184 h 1144007"/>
                  <a:gd name="connsiteX2588" fmla="*/ 214795 w 875213"/>
                  <a:gd name="connsiteY2588" fmla="*/ 457332 h 1144007"/>
                  <a:gd name="connsiteX2589" fmla="*/ 212771 w 875213"/>
                  <a:gd name="connsiteY2589" fmla="*/ 452273 h 1144007"/>
                  <a:gd name="connsiteX2590" fmla="*/ 214978 w 875213"/>
                  <a:gd name="connsiteY2590" fmla="*/ 460184 h 1144007"/>
                  <a:gd name="connsiteX2591" fmla="*/ 215622 w 875213"/>
                  <a:gd name="connsiteY2591" fmla="*/ 461196 h 1144007"/>
                  <a:gd name="connsiteX2592" fmla="*/ 214978 w 875213"/>
                  <a:gd name="connsiteY2592" fmla="*/ 460184 h 1144007"/>
                  <a:gd name="connsiteX2593" fmla="*/ 148569 w 875213"/>
                  <a:gd name="connsiteY2593" fmla="*/ 454113 h 1144007"/>
                  <a:gd name="connsiteX2594" fmla="*/ 148202 w 875213"/>
                  <a:gd name="connsiteY2594" fmla="*/ 455401 h 1144007"/>
                  <a:gd name="connsiteX2595" fmla="*/ 154456 w 875213"/>
                  <a:gd name="connsiteY2595" fmla="*/ 462943 h 1144007"/>
                  <a:gd name="connsiteX2596" fmla="*/ 157675 w 875213"/>
                  <a:gd name="connsiteY2596" fmla="*/ 467542 h 1144007"/>
                  <a:gd name="connsiteX2597" fmla="*/ 158043 w 875213"/>
                  <a:gd name="connsiteY2597" fmla="*/ 471405 h 1144007"/>
                  <a:gd name="connsiteX2598" fmla="*/ 160711 w 875213"/>
                  <a:gd name="connsiteY2598" fmla="*/ 478212 h 1144007"/>
                  <a:gd name="connsiteX2599" fmla="*/ 168437 w 875213"/>
                  <a:gd name="connsiteY2599" fmla="*/ 480235 h 1144007"/>
                  <a:gd name="connsiteX2600" fmla="*/ 170644 w 875213"/>
                  <a:gd name="connsiteY2600" fmla="*/ 483731 h 1144007"/>
                  <a:gd name="connsiteX2601" fmla="*/ 178646 w 875213"/>
                  <a:gd name="connsiteY2601" fmla="*/ 487502 h 1144007"/>
                  <a:gd name="connsiteX2602" fmla="*/ 183705 w 875213"/>
                  <a:gd name="connsiteY2602" fmla="*/ 490261 h 1144007"/>
                  <a:gd name="connsiteX2603" fmla="*/ 187753 w 875213"/>
                  <a:gd name="connsiteY2603" fmla="*/ 478395 h 1144007"/>
                  <a:gd name="connsiteX2604" fmla="*/ 179198 w 875213"/>
                  <a:gd name="connsiteY2604" fmla="*/ 479591 h 1144007"/>
                  <a:gd name="connsiteX2605" fmla="*/ 178738 w 875213"/>
                  <a:gd name="connsiteY2605" fmla="*/ 472877 h 1144007"/>
                  <a:gd name="connsiteX2606" fmla="*/ 172760 w 875213"/>
                  <a:gd name="connsiteY2606" fmla="*/ 469198 h 1144007"/>
                  <a:gd name="connsiteX2607" fmla="*/ 166781 w 875213"/>
                  <a:gd name="connsiteY2607" fmla="*/ 469473 h 1144007"/>
                  <a:gd name="connsiteX2608" fmla="*/ 165677 w 875213"/>
                  <a:gd name="connsiteY2608" fmla="*/ 463311 h 1144007"/>
                  <a:gd name="connsiteX2609" fmla="*/ 161906 w 875213"/>
                  <a:gd name="connsiteY2609" fmla="*/ 463678 h 1144007"/>
                  <a:gd name="connsiteX2610" fmla="*/ 160986 w 875213"/>
                  <a:gd name="connsiteY2610" fmla="*/ 459447 h 1144007"/>
                  <a:gd name="connsiteX2611" fmla="*/ 149029 w 875213"/>
                  <a:gd name="connsiteY2611" fmla="*/ 454113 h 1144007"/>
                  <a:gd name="connsiteX2612" fmla="*/ 148569 w 875213"/>
                  <a:gd name="connsiteY2612" fmla="*/ 454113 h 1144007"/>
                  <a:gd name="connsiteX2613" fmla="*/ 229235 w 875213"/>
                  <a:gd name="connsiteY2613" fmla="*/ 454849 h 1144007"/>
                  <a:gd name="connsiteX2614" fmla="*/ 227212 w 875213"/>
                  <a:gd name="connsiteY2614" fmla="*/ 459815 h 1144007"/>
                  <a:gd name="connsiteX2615" fmla="*/ 227856 w 875213"/>
                  <a:gd name="connsiteY2615" fmla="*/ 461839 h 1144007"/>
                  <a:gd name="connsiteX2616" fmla="*/ 230339 w 875213"/>
                  <a:gd name="connsiteY2616" fmla="*/ 459815 h 1144007"/>
                  <a:gd name="connsiteX2617" fmla="*/ 229419 w 875213"/>
                  <a:gd name="connsiteY2617" fmla="*/ 455585 h 1144007"/>
                  <a:gd name="connsiteX2618" fmla="*/ 229235 w 875213"/>
                  <a:gd name="connsiteY2618" fmla="*/ 454849 h 1144007"/>
                  <a:gd name="connsiteX2619" fmla="*/ 140843 w 875213"/>
                  <a:gd name="connsiteY2619" fmla="*/ 455125 h 1144007"/>
                  <a:gd name="connsiteX2620" fmla="*/ 139095 w 875213"/>
                  <a:gd name="connsiteY2620" fmla="*/ 461563 h 1144007"/>
                  <a:gd name="connsiteX2621" fmla="*/ 140843 w 875213"/>
                  <a:gd name="connsiteY2621" fmla="*/ 455125 h 1144007"/>
                  <a:gd name="connsiteX2622" fmla="*/ 291229 w 875213"/>
                  <a:gd name="connsiteY2622" fmla="*/ 456228 h 1144007"/>
                  <a:gd name="connsiteX2623" fmla="*/ 293989 w 875213"/>
                  <a:gd name="connsiteY2623" fmla="*/ 460276 h 1144007"/>
                  <a:gd name="connsiteX2624" fmla="*/ 291229 w 875213"/>
                  <a:gd name="connsiteY2624" fmla="*/ 456228 h 1144007"/>
                  <a:gd name="connsiteX2625" fmla="*/ 102028 w 875213"/>
                  <a:gd name="connsiteY2625" fmla="*/ 458528 h 1144007"/>
                  <a:gd name="connsiteX2626" fmla="*/ 97796 w 875213"/>
                  <a:gd name="connsiteY2626" fmla="*/ 459356 h 1144007"/>
                  <a:gd name="connsiteX2627" fmla="*/ 94209 w 875213"/>
                  <a:gd name="connsiteY2627" fmla="*/ 471405 h 1144007"/>
                  <a:gd name="connsiteX2628" fmla="*/ 97981 w 875213"/>
                  <a:gd name="connsiteY2628" fmla="*/ 476004 h 1144007"/>
                  <a:gd name="connsiteX2629" fmla="*/ 96233 w 875213"/>
                  <a:gd name="connsiteY2629" fmla="*/ 479591 h 1144007"/>
                  <a:gd name="connsiteX2630" fmla="*/ 93841 w 875213"/>
                  <a:gd name="connsiteY2630" fmla="*/ 486490 h 1144007"/>
                  <a:gd name="connsiteX2631" fmla="*/ 97981 w 875213"/>
                  <a:gd name="connsiteY2631" fmla="*/ 487594 h 1144007"/>
                  <a:gd name="connsiteX2632" fmla="*/ 106627 w 875213"/>
                  <a:gd name="connsiteY2632" fmla="*/ 471129 h 1144007"/>
                  <a:gd name="connsiteX2633" fmla="*/ 102028 w 875213"/>
                  <a:gd name="connsiteY2633" fmla="*/ 458528 h 1144007"/>
                  <a:gd name="connsiteX2634" fmla="*/ 183889 w 875213"/>
                  <a:gd name="connsiteY2634" fmla="*/ 463403 h 1144007"/>
                  <a:gd name="connsiteX2635" fmla="*/ 183062 w 875213"/>
                  <a:gd name="connsiteY2635" fmla="*/ 464507 h 1144007"/>
                  <a:gd name="connsiteX2636" fmla="*/ 185453 w 875213"/>
                  <a:gd name="connsiteY2636" fmla="*/ 467634 h 1144007"/>
                  <a:gd name="connsiteX2637" fmla="*/ 189960 w 875213"/>
                  <a:gd name="connsiteY2637" fmla="*/ 470945 h 1144007"/>
                  <a:gd name="connsiteX2638" fmla="*/ 190788 w 875213"/>
                  <a:gd name="connsiteY2638" fmla="*/ 467634 h 1144007"/>
                  <a:gd name="connsiteX2639" fmla="*/ 183889 w 875213"/>
                  <a:gd name="connsiteY2639" fmla="*/ 463403 h 1144007"/>
                  <a:gd name="connsiteX2640" fmla="*/ 201549 w 875213"/>
                  <a:gd name="connsiteY2640" fmla="*/ 463498 h 1144007"/>
                  <a:gd name="connsiteX2641" fmla="*/ 200629 w 875213"/>
                  <a:gd name="connsiteY2641" fmla="*/ 463593 h 1144007"/>
                  <a:gd name="connsiteX2642" fmla="*/ 195938 w 875213"/>
                  <a:gd name="connsiteY2642" fmla="*/ 468284 h 1144007"/>
                  <a:gd name="connsiteX2643" fmla="*/ 198606 w 875213"/>
                  <a:gd name="connsiteY2643" fmla="*/ 471780 h 1144007"/>
                  <a:gd name="connsiteX2644" fmla="*/ 198606 w 875213"/>
                  <a:gd name="connsiteY2644" fmla="*/ 477482 h 1144007"/>
                  <a:gd name="connsiteX2645" fmla="*/ 206056 w 875213"/>
                  <a:gd name="connsiteY2645" fmla="*/ 476747 h 1144007"/>
                  <a:gd name="connsiteX2646" fmla="*/ 208264 w 875213"/>
                  <a:gd name="connsiteY2646" fmla="*/ 480610 h 1144007"/>
                  <a:gd name="connsiteX2647" fmla="*/ 212587 w 875213"/>
                  <a:gd name="connsiteY2647" fmla="*/ 475643 h 1144007"/>
                  <a:gd name="connsiteX2648" fmla="*/ 212219 w 875213"/>
                  <a:gd name="connsiteY2648" fmla="*/ 471504 h 1144007"/>
                  <a:gd name="connsiteX2649" fmla="*/ 207528 w 875213"/>
                  <a:gd name="connsiteY2649" fmla="*/ 467273 h 1144007"/>
                  <a:gd name="connsiteX2650" fmla="*/ 201549 w 875213"/>
                  <a:gd name="connsiteY2650" fmla="*/ 463502 h 1144007"/>
                  <a:gd name="connsiteX2651" fmla="*/ 135048 w 875213"/>
                  <a:gd name="connsiteY2651" fmla="*/ 465614 h 1144007"/>
                  <a:gd name="connsiteX2652" fmla="*/ 128886 w 875213"/>
                  <a:gd name="connsiteY2652" fmla="*/ 466074 h 1144007"/>
                  <a:gd name="connsiteX2653" fmla="*/ 134864 w 875213"/>
                  <a:gd name="connsiteY2653" fmla="*/ 474904 h 1144007"/>
                  <a:gd name="connsiteX2654" fmla="*/ 137256 w 875213"/>
                  <a:gd name="connsiteY2654" fmla="*/ 470028 h 1144007"/>
                  <a:gd name="connsiteX2655" fmla="*/ 136428 w 875213"/>
                  <a:gd name="connsiteY2655" fmla="*/ 468005 h 1144007"/>
                  <a:gd name="connsiteX2656" fmla="*/ 135048 w 875213"/>
                  <a:gd name="connsiteY2656" fmla="*/ 465614 h 1144007"/>
                  <a:gd name="connsiteX2657" fmla="*/ 218106 w 875213"/>
                  <a:gd name="connsiteY2657" fmla="*/ 467361 h 1144007"/>
                  <a:gd name="connsiteX2658" fmla="*/ 213415 w 875213"/>
                  <a:gd name="connsiteY2658" fmla="*/ 469845 h 1144007"/>
                  <a:gd name="connsiteX2659" fmla="*/ 216726 w 875213"/>
                  <a:gd name="connsiteY2659" fmla="*/ 475179 h 1144007"/>
                  <a:gd name="connsiteX2660" fmla="*/ 218566 w 875213"/>
                  <a:gd name="connsiteY2660" fmla="*/ 480974 h 1144007"/>
                  <a:gd name="connsiteX2661" fmla="*/ 221233 w 875213"/>
                  <a:gd name="connsiteY2661" fmla="*/ 483457 h 1144007"/>
                  <a:gd name="connsiteX2662" fmla="*/ 221233 w 875213"/>
                  <a:gd name="connsiteY2662" fmla="*/ 475363 h 1144007"/>
                  <a:gd name="connsiteX2663" fmla="*/ 219853 w 875213"/>
                  <a:gd name="connsiteY2663" fmla="*/ 471408 h 1144007"/>
                  <a:gd name="connsiteX2664" fmla="*/ 218106 w 875213"/>
                  <a:gd name="connsiteY2664" fmla="*/ 467361 h 1144007"/>
                  <a:gd name="connsiteX2665" fmla="*/ 313856 w 875213"/>
                  <a:gd name="connsiteY2665" fmla="*/ 470488 h 1144007"/>
                  <a:gd name="connsiteX2666" fmla="*/ 311925 w 875213"/>
                  <a:gd name="connsiteY2666" fmla="*/ 473340 h 1144007"/>
                  <a:gd name="connsiteX2667" fmla="*/ 313856 w 875213"/>
                  <a:gd name="connsiteY2667" fmla="*/ 470488 h 1144007"/>
                  <a:gd name="connsiteX2668" fmla="*/ 297392 w 875213"/>
                  <a:gd name="connsiteY2668" fmla="*/ 471132 h 1144007"/>
                  <a:gd name="connsiteX2669" fmla="*/ 288010 w 875213"/>
                  <a:gd name="connsiteY2669" fmla="*/ 476375 h 1144007"/>
                  <a:gd name="connsiteX2670" fmla="*/ 280744 w 875213"/>
                  <a:gd name="connsiteY2670" fmla="*/ 482446 h 1144007"/>
                  <a:gd name="connsiteX2671" fmla="*/ 278076 w 875213"/>
                  <a:gd name="connsiteY2671" fmla="*/ 491552 h 1144007"/>
                  <a:gd name="connsiteX2672" fmla="*/ 279732 w 875213"/>
                  <a:gd name="connsiteY2672" fmla="*/ 501026 h 1144007"/>
                  <a:gd name="connsiteX2673" fmla="*/ 288286 w 875213"/>
                  <a:gd name="connsiteY2673" fmla="*/ 496335 h 1144007"/>
                  <a:gd name="connsiteX2674" fmla="*/ 293621 w 875213"/>
                  <a:gd name="connsiteY2674" fmla="*/ 488333 h 1144007"/>
                  <a:gd name="connsiteX2675" fmla="*/ 293716 w 875213"/>
                  <a:gd name="connsiteY2675" fmla="*/ 479410 h 1144007"/>
                  <a:gd name="connsiteX2676" fmla="*/ 297395 w 875213"/>
                  <a:gd name="connsiteY2676" fmla="*/ 471132 h 1144007"/>
                  <a:gd name="connsiteX2677" fmla="*/ 126678 w 875213"/>
                  <a:gd name="connsiteY2677" fmla="*/ 473340 h 1144007"/>
                  <a:gd name="connsiteX2678" fmla="*/ 125758 w 875213"/>
                  <a:gd name="connsiteY2678" fmla="*/ 482906 h 1144007"/>
                  <a:gd name="connsiteX2679" fmla="*/ 122171 w 875213"/>
                  <a:gd name="connsiteY2679" fmla="*/ 489344 h 1144007"/>
                  <a:gd name="connsiteX2680" fmla="*/ 122171 w 875213"/>
                  <a:gd name="connsiteY2680" fmla="*/ 493392 h 1144007"/>
                  <a:gd name="connsiteX2681" fmla="*/ 125574 w 875213"/>
                  <a:gd name="connsiteY2681" fmla="*/ 492931 h 1144007"/>
                  <a:gd name="connsiteX2682" fmla="*/ 121067 w 875213"/>
                  <a:gd name="connsiteY2682" fmla="*/ 498910 h 1144007"/>
                  <a:gd name="connsiteX2683" fmla="*/ 120423 w 875213"/>
                  <a:gd name="connsiteY2683" fmla="*/ 506452 h 1144007"/>
                  <a:gd name="connsiteX2684" fmla="*/ 125758 w 875213"/>
                  <a:gd name="connsiteY2684" fmla="*/ 502681 h 1144007"/>
                  <a:gd name="connsiteX2685" fmla="*/ 125114 w 875213"/>
                  <a:gd name="connsiteY2685" fmla="*/ 505993 h 1144007"/>
                  <a:gd name="connsiteX2686" fmla="*/ 120147 w 875213"/>
                  <a:gd name="connsiteY2686" fmla="*/ 509580 h 1144007"/>
                  <a:gd name="connsiteX2687" fmla="*/ 115364 w 875213"/>
                  <a:gd name="connsiteY2687" fmla="*/ 516662 h 1144007"/>
                  <a:gd name="connsiteX2688" fmla="*/ 117112 w 875213"/>
                  <a:gd name="connsiteY2688" fmla="*/ 521077 h 1144007"/>
                  <a:gd name="connsiteX2689" fmla="*/ 120607 w 875213"/>
                  <a:gd name="connsiteY2689" fmla="*/ 520617 h 1144007"/>
                  <a:gd name="connsiteX2690" fmla="*/ 124470 w 875213"/>
                  <a:gd name="connsiteY2690" fmla="*/ 517950 h 1144007"/>
                  <a:gd name="connsiteX2691" fmla="*/ 123274 w 875213"/>
                  <a:gd name="connsiteY2691" fmla="*/ 513994 h 1144007"/>
                  <a:gd name="connsiteX2692" fmla="*/ 126218 w 875213"/>
                  <a:gd name="connsiteY2692" fmla="*/ 513994 h 1144007"/>
                  <a:gd name="connsiteX2693" fmla="*/ 131553 w 875213"/>
                  <a:gd name="connsiteY2693" fmla="*/ 504705 h 1144007"/>
                  <a:gd name="connsiteX2694" fmla="*/ 129989 w 875213"/>
                  <a:gd name="connsiteY2694" fmla="*/ 501577 h 1144007"/>
                  <a:gd name="connsiteX2695" fmla="*/ 137715 w 875213"/>
                  <a:gd name="connsiteY2695" fmla="*/ 495783 h 1144007"/>
                  <a:gd name="connsiteX2696" fmla="*/ 129069 w 875213"/>
                  <a:gd name="connsiteY2696" fmla="*/ 498726 h 1144007"/>
                  <a:gd name="connsiteX2697" fmla="*/ 134220 w 875213"/>
                  <a:gd name="connsiteY2697" fmla="*/ 491828 h 1144007"/>
                  <a:gd name="connsiteX2698" fmla="*/ 134220 w 875213"/>
                  <a:gd name="connsiteY2698" fmla="*/ 486033 h 1144007"/>
                  <a:gd name="connsiteX2699" fmla="*/ 138819 w 875213"/>
                  <a:gd name="connsiteY2699" fmla="*/ 481158 h 1144007"/>
                  <a:gd name="connsiteX2700" fmla="*/ 135968 w 875213"/>
                  <a:gd name="connsiteY2700" fmla="*/ 477570 h 1144007"/>
                  <a:gd name="connsiteX2701" fmla="*/ 134956 w 875213"/>
                  <a:gd name="connsiteY2701" fmla="*/ 480238 h 1144007"/>
                  <a:gd name="connsiteX2702" fmla="*/ 132380 w 875213"/>
                  <a:gd name="connsiteY2702" fmla="*/ 479134 h 1144007"/>
                  <a:gd name="connsiteX2703" fmla="*/ 129805 w 875213"/>
                  <a:gd name="connsiteY2703" fmla="*/ 474903 h 1144007"/>
                  <a:gd name="connsiteX2704" fmla="*/ 126678 w 875213"/>
                  <a:gd name="connsiteY2704" fmla="*/ 473339 h 1144007"/>
                  <a:gd name="connsiteX2705" fmla="*/ 143234 w 875213"/>
                  <a:gd name="connsiteY2705" fmla="*/ 473524 h 1144007"/>
                  <a:gd name="connsiteX2706" fmla="*/ 143051 w 875213"/>
                  <a:gd name="connsiteY2706" fmla="*/ 473619 h 1144007"/>
                  <a:gd name="connsiteX2707" fmla="*/ 143234 w 875213"/>
                  <a:gd name="connsiteY2707" fmla="*/ 473803 h 1144007"/>
                  <a:gd name="connsiteX2708" fmla="*/ 143234 w 875213"/>
                  <a:gd name="connsiteY2708" fmla="*/ 473527 h 1144007"/>
                  <a:gd name="connsiteX2709" fmla="*/ 143234 w 875213"/>
                  <a:gd name="connsiteY2709" fmla="*/ 473800 h 1144007"/>
                  <a:gd name="connsiteX2710" fmla="*/ 142683 w 875213"/>
                  <a:gd name="connsiteY2710" fmla="*/ 477571 h 1144007"/>
                  <a:gd name="connsiteX2711" fmla="*/ 137072 w 875213"/>
                  <a:gd name="connsiteY2711" fmla="*/ 489988 h 1144007"/>
                  <a:gd name="connsiteX2712" fmla="*/ 144431 w 875213"/>
                  <a:gd name="connsiteY2712" fmla="*/ 483550 h 1144007"/>
                  <a:gd name="connsiteX2713" fmla="*/ 143787 w 875213"/>
                  <a:gd name="connsiteY2713" fmla="*/ 481342 h 1144007"/>
                  <a:gd name="connsiteX2714" fmla="*/ 143235 w 875213"/>
                  <a:gd name="connsiteY2714" fmla="*/ 473800 h 1144007"/>
                  <a:gd name="connsiteX2715" fmla="*/ 214518 w 875213"/>
                  <a:gd name="connsiteY2715" fmla="*/ 479135 h 1144007"/>
                  <a:gd name="connsiteX2716" fmla="*/ 210103 w 875213"/>
                  <a:gd name="connsiteY2716" fmla="*/ 484010 h 1144007"/>
                  <a:gd name="connsiteX2717" fmla="*/ 207252 w 875213"/>
                  <a:gd name="connsiteY2717" fmla="*/ 484653 h 1144007"/>
                  <a:gd name="connsiteX2718" fmla="*/ 212771 w 875213"/>
                  <a:gd name="connsiteY2718" fmla="*/ 490264 h 1144007"/>
                  <a:gd name="connsiteX2719" fmla="*/ 214518 w 875213"/>
                  <a:gd name="connsiteY2719" fmla="*/ 493759 h 1144007"/>
                  <a:gd name="connsiteX2720" fmla="*/ 223257 w 875213"/>
                  <a:gd name="connsiteY2720" fmla="*/ 492471 h 1144007"/>
                  <a:gd name="connsiteX2721" fmla="*/ 220589 w 875213"/>
                  <a:gd name="connsiteY2721" fmla="*/ 488056 h 1144007"/>
                  <a:gd name="connsiteX2722" fmla="*/ 217922 w 875213"/>
                  <a:gd name="connsiteY2722" fmla="*/ 484653 h 1144007"/>
                  <a:gd name="connsiteX2723" fmla="*/ 215898 w 875213"/>
                  <a:gd name="connsiteY2723" fmla="*/ 481342 h 1144007"/>
                  <a:gd name="connsiteX2724" fmla="*/ 214978 w 875213"/>
                  <a:gd name="connsiteY2724" fmla="*/ 479134 h 1144007"/>
                  <a:gd name="connsiteX2725" fmla="*/ 214518 w 875213"/>
                  <a:gd name="connsiteY2725" fmla="*/ 479134 h 1144007"/>
                  <a:gd name="connsiteX2726" fmla="*/ 190788 w 875213"/>
                  <a:gd name="connsiteY2726" fmla="*/ 481342 h 1144007"/>
                  <a:gd name="connsiteX2727" fmla="*/ 186557 w 875213"/>
                  <a:gd name="connsiteY2727" fmla="*/ 484929 h 1144007"/>
                  <a:gd name="connsiteX2728" fmla="*/ 188212 w 875213"/>
                  <a:gd name="connsiteY2728" fmla="*/ 489252 h 1144007"/>
                  <a:gd name="connsiteX2729" fmla="*/ 196859 w 875213"/>
                  <a:gd name="connsiteY2729" fmla="*/ 499462 h 1144007"/>
                  <a:gd name="connsiteX2730" fmla="*/ 186465 w 875213"/>
                  <a:gd name="connsiteY2730" fmla="*/ 496427 h 1144007"/>
                  <a:gd name="connsiteX2731" fmla="*/ 195203 w 875213"/>
                  <a:gd name="connsiteY2731" fmla="*/ 502314 h 1144007"/>
                  <a:gd name="connsiteX2732" fmla="*/ 200538 w 875213"/>
                  <a:gd name="connsiteY2732" fmla="*/ 505993 h 1144007"/>
                  <a:gd name="connsiteX2733" fmla="*/ 206792 w 875213"/>
                  <a:gd name="connsiteY2733" fmla="*/ 509948 h 1144007"/>
                  <a:gd name="connsiteX2734" fmla="*/ 211115 w 875213"/>
                  <a:gd name="connsiteY2734" fmla="*/ 511328 h 1144007"/>
                  <a:gd name="connsiteX2735" fmla="*/ 226568 w 875213"/>
                  <a:gd name="connsiteY2735" fmla="*/ 527424 h 1144007"/>
                  <a:gd name="connsiteX2736" fmla="*/ 228223 w 875213"/>
                  <a:gd name="connsiteY2736" fmla="*/ 527148 h 1144007"/>
                  <a:gd name="connsiteX2737" fmla="*/ 223257 w 875213"/>
                  <a:gd name="connsiteY2737" fmla="*/ 519514 h 1144007"/>
                  <a:gd name="connsiteX2738" fmla="*/ 223900 w 875213"/>
                  <a:gd name="connsiteY2738" fmla="*/ 513995 h 1144007"/>
                  <a:gd name="connsiteX2739" fmla="*/ 219209 w 875213"/>
                  <a:gd name="connsiteY2739" fmla="*/ 508477 h 1144007"/>
                  <a:gd name="connsiteX2740" fmla="*/ 216266 w 875213"/>
                  <a:gd name="connsiteY2740" fmla="*/ 502038 h 1144007"/>
                  <a:gd name="connsiteX2741" fmla="*/ 203757 w 875213"/>
                  <a:gd name="connsiteY2741" fmla="*/ 491645 h 1144007"/>
                  <a:gd name="connsiteX2742" fmla="*/ 198330 w 875213"/>
                  <a:gd name="connsiteY2742" fmla="*/ 485941 h 1144007"/>
                  <a:gd name="connsiteX2743" fmla="*/ 195111 w 875213"/>
                  <a:gd name="connsiteY2743" fmla="*/ 492380 h 1144007"/>
                  <a:gd name="connsiteX2744" fmla="*/ 196031 w 875213"/>
                  <a:gd name="connsiteY2744" fmla="*/ 484286 h 1144007"/>
                  <a:gd name="connsiteX2745" fmla="*/ 190512 w 875213"/>
                  <a:gd name="connsiteY2745" fmla="*/ 483826 h 1144007"/>
                  <a:gd name="connsiteX2746" fmla="*/ 147282 w 875213"/>
                  <a:gd name="connsiteY2746" fmla="*/ 486125 h 1144007"/>
                  <a:gd name="connsiteX2747" fmla="*/ 146454 w 875213"/>
                  <a:gd name="connsiteY2747" fmla="*/ 486677 h 1144007"/>
                  <a:gd name="connsiteX2748" fmla="*/ 144430 w 875213"/>
                  <a:gd name="connsiteY2748" fmla="*/ 490908 h 1144007"/>
                  <a:gd name="connsiteX2749" fmla="*/ 142223 w 875213"/>
                  <a:gd name="connsiteY2749" fmla="*/ 494955 h 1144007"/>
                  <a:gd name="connsiteX2750" fmla="*/ 142223 w 875213"/>
                  <a:gd name="connsiteY2750" fmla="*/ 497162 h 1144007"/>
                  <a:gd name="connsiteX2751" fmla="*/ 139279 w 875213"/>
                  <a:gd name="connsiteY2751" fmla="*/ 496886 h 1144007"/>
                  <a:gd name="connsiteX2752" fmla="*/ 136428 w 875213"/>
                  <a:gd name="connsiteY2752" fmla="*/ 499830 h 1144007"/>
                  <a:gd name="connsiteX2753" fmla="*/ 134404 w 875213"/>
                  <a:gd name="connsiteY2753" fmla="*/ 502681 h 1144007"/>
                  <a:gd name="connsiteX2754" fmla="*/ 132381 w 875213"/>
                  <a:gd name="connsiteY2754" fmla="*/ 506912 h 1144007"/>
                  <a:gd name="connsiteX2755" fmla="*/ 132197 w 875213"/>
                  <a:gd name="connsiteY2755" fmla="*/ 511143 h 1144007"/>
                  <a:gd name="connsiteX2756" fmla="*/ 131277 w 875213"/>
                  <a:gd name="connsiteY2756" fmla="*/ 513994 h 1144007"/>
                  <a:gd name="connsiteX2757" fmla="*/ 134864 w 875213"/>
                  <a:gd name="connsiteY2757" fmla="*/ 510039 h 1144007"/>
                  <a:gd name="connsiteX2758" fmla="*/ 137072 w 875213"/>
                  <a:gd name="connsiteY2758" fmla="*/ 511327 h 1144007"/>
                  <a:gd name="connsiteX2759" fmla="*/ 138451 w 875213"/>
                  <a:gd name="connsiteY2759" fmla="*/ 508200 h 1144007"/>
                  <a:gd name="connsiteX2760" fmla="*/ 138175 w 875213"/>
                  <a:gd name="connsiteY2760" fmla="*/ 504244 h 1144007"/>
                  <a:gd name="connsiteX2761" fmla="*/ 140383 w 875213"/>
                  <a:gd name="connsiteY2761" fmla="*/ 503601 h 1144007"/>
                  <a:gd name="connsiteX2762" fmla="*/ 140015 w 875213"/>
                  <a:gd name="connsiteY2762" fmla="*/ 508659 h 1144007"/>
                  <a:gd name="connsiteX2763" fmla="*/ 143326 w 875213"/>
                  <a:gd name="connsiteY2763" fmla="*/ 505992 h 1144007"/>
                  <a:gd name="connsiteX2764" fmla="*/ 147925 w 875213"/>
                  <a:gd name="connsiteY2764" fmla="*/ 501577 h 1144007"/>
                  <a:gd name="connsiteX2765" fmla="*/ 151053 w 875213"/>
                  <a:gd name="connsiteY2765" fmla="*/ 498909 h 1144007"/>
                  <a:gd name="connsiteX2766" fmla="*/ 152800 w 875213"/>
                  <a:gd name="connsiteY2766" fmla="*/ 495139 h 1144007"/>
                  <a:gd name="connsiteX2767" fmla="*/ 150869 w 875213"/>
                  <a:gd name="connsiteY2767" fmla="*/ 493575 h 1144007"/>
                  <a:gd name="connsiteX2768" fmla="*/ 151696 w 875213"/>
                  <a:gd name="connsiteY2768" fmla="*/ 490263 h 1144007"/>
                  <a:gd name="connsiteX2769" fmla="*/ 148661 w 875213"/>
                  <a:gd name="connsiteY2769" fmla="*/ 488884 h 1144007"/>
                  <a:gd name="connsiteX2770" fmla="*/ 147281 w 875213"/>
                  <a:gd name="connsiteY2770" fmla="*/ 486125 h 1144007"/>
                  <a:gd name="connsiteX2771" fmla="*/ 168069 w 875213"/>
                  <a:gd name="connsiteY2771" fmla="*/ 488424 h 1144007"/>
                  <a:gd name="connsiteX2772" fmla="*/ 169449 w 875213"/>
                  <a:gd name="connsiteY2772" fmla="*/ 491828 h 1144007"/>
                  <a:gd name="connsiteX2773" fmla="*/ 170644 w 875213"/>
                  <a:gd name="connsiteY2773" fmla="*/ 489528 h 1144007"/>
                  <a:gd name="connsiteX2774" fmla="*/ 168069 w 875213"/>
                  <a:gd name="connsiteY2774" fmla="*/ 488424 h 1144007"/>
                  <a:gd name="connsiteX2775" fmla="*/ 166137 w 875213"/>
                  <a:gd name="connsiteY2775" fmla="*/ 492472 h 1144007"/>
                  <a:gd name="connsiteX2776" fmla="*/ 164850 w 875213"/>
                  <a:gd name="connsiteY2776" fmla="*/ 495323 h 1144007"/>
                  <a:gd name="connsiteX2777" fmla="*/ 166137 w 875213"/>
                  <a:gd name="connsiteY2777" fmla="*/ 492472 h 1144007"/>
                  <a:gd name="connsiteX2778" fmla="*/ 169265 w 875213"/>
                  <a:gd name="connsiteY2778" fmla="*/ 495047 h 1144007"/>
                  <a:gd name="connsiteX2779" fmla="*/ 169908 w 875213"/>
                  <a:gd name="connsiteY2779" fmla="*/ 497990 h 1144007"/>
                  <a:gd name="connsiteX2780" fmla="*/ 169448 w 875213"/>
                  <a:gd name="connsiteY2780" fmla="*/ 495139 h 1144007"/>
                  <a:gd name="connsiteX2781" fmla="*/ 169265 w 875213"/>
                  <a:gd name="connsiteY2781" fmla="*/ 495044 h 1144007"/>
                  <a:gd name="connsiteX2782" fmla="*/ 163102 w 875213"/>
                  <a:gd name="connsiteY2782" fmla="*/ 496887 h 1144007"/>
                  <a:gd name="connsiteX2783" fmla="*/ 161722 w 875213"/>
                  <a:gd name="connsiteY2783" fmla="*/ 499370 h 1144007"/>
                  <a:gd name="connsiteX2784" fmla="*/ 163102 w 875213"/>
                  <a:gd name="connsiteY2784" fmla="*/ 496887 h 1144007"/>
                  <a:gd name="connsiteX2785" fmla="*/ 158595 w 875213"/>
                  <a:gd name="connsiteY2785" fmla="*/ 498266 h 1144007"/>
                  <a:gd name="connsiteX2786" fmla="*/ 159975 w 875213"/>
                  <a:gd name="connsiteY2786" fmla="*/ 503785 h 1144007"/>
                  <a:gd name="connsiteX2787" fmla="*/ 162366 w 875213"/>
                  <a:gd name="connsiteY2787" fmla="*/ 502866 h 1144007"/>
                  <a:gd name="connsiteX2788" fmla="*/ 158595 w 875213"/>
                  <a:gd name="connsiteY2788" fmla="*/ 498267 h 1144007"/>
                  <a:gd name="connsiteX2789" fmla="*/ 153260 w 875213"/>
                  <a:gd name="connsiteY2789" fmla="*/ 501210 h 1144007"/>
                  <a:gd name="connsiteX2790" fmla="*/ 149949 w 875213"/>
                  <a:gd name="connsiteY2790" fmla="*/ 504705 h 1144007"/>
                  <a:gd name="connsiteX2791" fmla="*/ 145718 w 875213"/>
                  <a:gd name="connsiteY2791" fmla="*/ 508660 h 1144007"/>
                  <a:gd name="connsiteX2792" fmla="*/ 147925 w 875213"/>
                  <a:gd name="connsiteY2792" fmla="*/ 510040 h 1144007"/>
                  <a:gd name="connsiteX2793" fmla="*/ 154180 w 875213"/>
                  <a:gd name="connsiteY2793" fmla="*/ 501302 h 1144007"/>
                  <a:gd name="connsiteX2794" fmla="*/ 153260 w 875213"/>
                  <a:gd name="connsiteY2794" fmla="*/ 501206 h 1144007"/>
                  <a:gd name="connsiteX2795" fmla="*/ 186189 w 875213"/>
                  <a:gd name="connsiteY2795" fmla="*/ 501486 h 1144007"/>
                  <a:gd name="connsiteX2796" fmla="*/ 187936 w 875213"/>
                  <a:gd name="connsiteY2796" fmla="*/ 504246 h 1144007"/>
                  <a:gd name="connsiteX2797" fmla="*/ 186373 w 875213"/>
                  <a:gd name="connsiteY2797" fmla="*/ 501578 h 1144007"/>
                  <a:gd name="connsiteX2798" fmla="*/ 186189 w 875213"/>
                  <a:gd name="connsiteY2798" fmla="*/ 501483 h 1144007"/>
                  <a:gd name="connsiteX2799" fmla="*/ 192627 w 875213"/>
                  <a:gd name="connsiteY2799" fmla="*/ 505073 h 1144007"/>
                  <a:gd name="connsiteX2800" fmla="*/ 195571 w 875213"/>
                  <a:gd name="connsiteY2800" fmla="*/ 509764 h 1144007"/>
                  <a:gd name="connsiteX2801" fmla="*/ 202745 w 875213"/>
                  <a:gd name="connsiteY2801" fmla="*/ 513075 h 1144007"/>
                  <a:gd name="connsiteX2802" fmla="*/ 200170 w 875213"/>
                  <a:gd name="connsiteY2802" fmla="*/ 507833 h 1144007"/>
                  <a:gd name="connsiteX2803" fmla="*/ 192627 w 875213"/>
                  <a:gd name="connsiteY2803" fmla="*/ 505073 h 1144007"/>
                  <a:gd name="connsiteX2804" fmla="*/ 162182 w 875213"/>
                  <a:gd name="connsiteY2804" fmla="*/ 505350 h 1144007"/>
                  <a:gd name="connsiteX2805" fmla="*/ 162642 w 875213"/>
                  <a:gd name="connsiteY2805" fmla="*/ 511145 h 1144007"/>
                  <a:gd name="connsiteX2806" fmla="*/ 167057 w 875213"/>
                  <a:gd name="connsiteY2806" fmla="*/ 507373 h 1144007"/>
                  <a:gd name="connsiteX2807" fmla="*/ 162182 w 875213"/>
                  <a:gd name="connsiteY2807" fmla="*/ 505350 h 1144007"/>
                  <a:gd name="connsiteX2808" fmla="*/ 175887 w 875213"/>
                  <a:gd name="connsiteY2808" fmla="*/ 506729 h 1144007"/>
                  <a:gd name="connsiteX2809" fmla="*/ 175792 w 875213"/>
                  <a:gd name="connsiteY2809" fmla="*/ 510500 h 1144007"/>
                  <a:gd name="connsiteX2810" fmla="*/ 181955 w 875213"/>
                  <a:gd name="connsiteY2810" fmla="*/ 512708 h 1144007"/>
                  <a:gd name="connsiteX2811" fmla="*/ 185818 w 875213"/>
                  <a:gd name="connsiteY2811" fmla="*/ 517951 h 1144007"/>
                  <a:gd name="connsiteX2812" fmla="*/ 188577 w 875213"/>
                  <a:gd name="connsiteY2812" fmla="*/ 517856 h 1144007"/>
                  <a:gd name="connsiteX2813" fmla="*/ 192256 w 875213"/>
                  <a:gd name="connsiteY2813" fmla="*/ 512797 h 1144007"/>
                  <a:gd name="connsiteX2814" fmla="*/ 186737 w 875213"/>
                  <a:gd name="connsiteY2814" fmla="*/ 509394 h 1144007"/>
                  <a:gd name="connsiteX2815" fmla="*/ 175884 w 875213"/>
                  <a:gd name="connsiteY2815" fmla="*/ 506726 h 1144007"/>
                  <a:gd name="connsiteX2816" fmla="*/ 171104 w 875213"/>
                  <a:gd name="connsiteY2816" fmla="*/ 511145 h 1144007"/>
                  <a:gd name="connsiteX2817" fmla="*/ 165585 w 875213"/>
                  <a:gd name="connsiteY2817" fmla="*/ 513444 h 1144007"/>
                  <a:gd name="connsiteX2818" fmla="*/ 160343 w 875213"/>
                  <a:gd name="connsiteY2818" fmla="*/ 516387 h 1144007"/>
                  <a:gd name="connsiteX2819" fmla="*/ 164390 w 875213"/>
                  <a:gd name="connsiteY2819" fmla="*/ 521262 h 1144007"/>
                  <a:gd name="connsiteX2820" fmla="*/ 171380 w 875213"/>
                  <a:gd name="connsiteY2820" fmla="*/ 519606 h 1144007"/>
                  <a:gd name="connsiteX2821" fmla="*/ 180118 w 875213"/>
                  <a:gd name="connsiteY2821" fmla="*/ 523378 h 1144007"/>
                  <a:gd name="connsiteX2822" fmla="*/ 188488 w 875213"/>
                  <a:gd name="connsiteY2822" fmla="*/ 527885 h 1144007"/>
                  <a:gd name="connsiteX2823" fmla="*/ 180302 w 875213"/>
                  <a:gd name="connsiteY2823" fmla="*/ 525677 h 1144007"/>
                  <a:gd name="connsiteX2824" fmla="*/ 186373 w 875213"/>
                  <a:gd name="connsiteY2824" fmla="*/ 529632 h 1144007"/>
                  <a:gd name="connsiteX2825" fmla="*/ 193087 w 875213"/>
                  <a:gd name="connsiteY2825" fmla="*/ 538094 h 1144007"/>
                  <a:gd name="connsiteX2826" fmla="*/ 186189 w 875213"/>
                  <a:gd name="connsiteY2826" fmla="*/ 532943 h 1144007"/>
                  <a:gd name="connsiteX2827" fmla="*/ 179658 w 875213"/>
                  <a:gd name="connsiteY2827" fmla="*/ 534599 h 1144007"/>
                  <a:gd name="connsiteX2828" fmla="*/ 182878 w 875213"/>
                  <a:gd name="connsiteY2828" fmla="*/ 539934 h 1144007"/>
                  <a:gd name="connsiteX2829" fmla="*/ 177727 w 875213"/>
                  <a:gd name="connsiteY2829" fmla="*/ 547108 h 1144007"/>
                  <a:gd name="connsiteX2830" fmla="*/ 185361 w 875213"/>
                  <a:gd name="connsiteY2830" fmla="*/ 542693 h 1144007"/>
                  <a:gd name="connsiteX2831" fmla="*/ 185456 w 875213"/>
                  <a:gd name="connsiteY2831" fmla="*/ 546097 h 1144007"/>
                  <a:gd name="connsiteX2832" fmla="*/ 180121 w 875213"/>
                  <a:gd name="connsiteY2832" fmla="*/ 555847 h 1144007"/>
                  <a:gd name="connsiteX2833" fmla="*/ 184536 w 875213"/>
                  <a:gd name="connsiteY2833" fmla="*/ 554467 h 1144007"/>
                  <a:gd name="connsiteX2834" fmla="*/ 194286 w 875213"/>
                  <a:gd name="connsiteY2834" fmla="*/ 554467 h 1144007"/>
                  <a:gd name="connsiteX2835" fmla="*/ 197046 w 875213"/>
                  <a:gd name="connsiteY2835" fmla="*/ 546005 h 1144007"/>
                  <a:gd name="connsiteX2836" fmla="*/ 199529 w 875213"/>
                  <a:gd name="connsiteY2836" fmla="*/ 549408 h 1144007"/>
                  <a:gd name="connsiteX2837" fmla="*/ 202932 w 875213"/>
                  <a:gd name="connsiteY2837" fmla="*/ 546465 h 1144007"/>
                  <a:gd name="connsiteX2838" fmla="*/ 208819 w 875213"/>
                  <a:gd name="connsiteY2838" fmla="*/ 543061 h 1144007"/>
                  <a:gd name="connsiteX2839" fmla="*/ 202197 w 875213"/>
                  <a:gd name="connsiteY2839" fmla="*/ 541130 h 1144007"/>
                  <a:gd name="connsiteX2840" fmla="*/ 195390 w 875213"/>
                  <a:gd name="connsiteY2840" fmla="*/ 532024 h 1144007"/>
                  <a:gd name="connsiteX2841" fmla="*/ 189595 w 875213"/>
                  <a:gd name="connsiteY2841" fmla="*/ 524205 h 1144007"/>
                  <a:gd name="connsiteX2842" fmla="*/ 182513 w 875213"/>
                  <a:gd name="connsiteY2842" fmla="*/ 517951 h 1144007"/>
                  <a:gd name="connsiteX2843" fmla="*/ 174603 w 875213"/>
                  <a:gd name="connsiteY2843" fmla="*/ 512156 h 1144007"/>
                  <a:gd name="connsiteX2844" fmla="*/ 171107 w 875213"/>
                  <a:gd name="connsiteY2844" fmla="*/ 511144 h 1144007"/>
                  <a:gd name="connsiteX2845" fmla="*/ 142775 w 875213"/>
                  <a:gd name="connsiteY2845" fmla="*/ 511328 h 1144007"/>
                  <a:gd name="connsiteX2846" fmla="*/ 139095 w 875213"/>
                  <a:gd name="connsiteY2846" fmla="*/ 514272 h 1144007"/>
                  <a:gd name="connsiteX2847" fmla="*/ 142223 w 875213"/>
                  <a:gd name="connsiteY2847" fmla="*/ 514915 h 1144007"/>
                  <a:gd name="connsiteX2848" fmla="*/ 142683 w 875213"/>
                  <a:gd name="connsiteY2848" fmla="*/ 511604 h 1144007"/>
                  <a:gd name="connsiteX2849" fmla="*/ 142778 w 875213"/>
                  <a:gd name="connsiteY2849" fmla="*/ 511329 h 1144007"/>
                  <a:gd name="connsiteX2850" fmla="*/ 204125 w 875213"/>
                  <a:gd name="connsiteY2850" fmla="*/ 514732 h 1144007"/>
                  <a:gd name="connsiteX2851" fmla="*/ 202377 w 875213"/>
                  <a:gd name="connsiteY2851" fmla="*/ 517583 h 1144007"/>
                  <a:gd name="connsiteX2852" fmla="*/ 206056 w 875213"/>
                  <a:gd name="connsiteY2852" fmla="*/ 520894 h 1144007"/>
                  <a:gd name="connsiteX2853" fmla="*/ 212587 w 875213"/>
                  <a:gd name="connsiteY2853" fmla="*/ 525033 h 1144007"/>
                  <a:gd name="connsiteX2854" fmla="*/ 215438 w 875213"/>
                  <a:gd name="connsiteY2854" fmla="*/ 521998 h 1144007"/>
                  <a:gd name="connsiteX2855" fmla="*/ 213323 w 875213"/>
                  <a:gd name="connsiteY2855" fmla="*/ 519146 h 1144007"/>
                  <a:gd name="connsiteX2856" fmla="*/ 206056 w 875213"/>
                  <a:gd name="connsiteY2856" fmla="*/ 516019 h 1144007"/>
                  <a:gd name="connsiteX2857" fmla="*/ 204125 w 875213"/>
                  <a:gd name="connsiteY2857" fmla="*/ 514732 h 1144007"/>
                  <a:gd name="connsiteX2858" fmla="*/ 136428 w 875213"/>
                  <a:gd name="connsiteY2858" fmla="*/ 515008 h 1144007"/>
                  <a:gd name="connsiteX2859" fmla="*/ 134588 w 875213"/>
                  <a:gd name="connsiteY2859" fmla="*/ 516479 h 1144007"/>
                  <a:gd name="connsiteX2860" fmla="*/ 129529 w 875213"/>
                  <a:gd name="connsiteY2860" fmla="*/ 519974 h 1144007"/>
                  <a:gd name="connsiteX2861" fmla="*/ 126678 w 875213"/>
                  <a:gd name="connsiteY2861" fmla="*/ 521998 h 1144007"/>
                  <a:gd name="connsiteX2862" fmla="*/ 127322 w 875213"/>
                  <a:gd name="connsiteY2862" fmla="*/ 526873 h 1144007"/>
                  <a:gd name="connsiteX2863" fmla="*/ 128426 w 875213"/>
                  <a:gd name="connsiteY2863" fmla="*/ 530460 h 1144007"/>
                  <a:gd name="connsiteX2864" fmla="*/ 135048 w 875213"/>
                  <a:gd name="connsiteY2864" fmla="*/ 528253 h 1144007"/>
                  <a:gd name="connsiteX2865" fmla="*/ 133761 w 875213"/>
                  <a:gd name="connsiteY2865" fmla="*/ 523746 h 1144007"/>
                  <a:gd name="connsiteX2866" fmla="*/ 137992 w 875213"/>
                  <a:gd name="connsiteY2866" fmla="*/ 525585 h 1144007"/>
                  <a:gd name="connsiteX2867" fmla="*/ 140015 w 875213"/>
                  <a:gd name="connsiteY2867" fmla="*/ 517951 h 1144007"/>
                  <a:gd name="connsiteX2868" fmla="*/ 138176 w 875213"/>
                  <a:gd name="connsiteY2868" fmla="*/ 515559 h 1144007"/>
                  <a:gd name="connsiteX2869" fmla="*/ 136428 w 875213"/>
                  <a:gd name="connsiteY2869" fmla="*/ 515008 h 1144007"/>
                  <a:gd name="connsiteX2870" fmla="*/ 194099 w 875213"/>
                  <a:gd name="connsiteY2870" fmla="*/ 516019 h 1144007"/>
                  <a:gd name="connsiteX2871" fmla="*/ 191340 w 875213"/>
                  <a:gd name="connsiteY2871" fmla="*/ 517767 h 1144007"/>
                  <a:gd name="connsiteX2872" fmla="*/ 192351 w 875213"/>
                  <a:gd name="connsiteY2872" fmla="*/ 524941 h 1144007"/>
                  <a:gd name="connsiteX2873" fmla="*/ 198330 w 875213"/>
                  <a:gd name="connsiteY2873" fmla="*/ 531564 h 1144007"/>
                  <a:gd name="connsiteX2874" fmla="*/ 203849 w 875213"/>
                  <a:gd name="connsiteY2874" fmla="*/ 536439 h 1144007"/>
                  <a:gd name="connsiteX2875" fmla="*/ 210747 w 875213"/>
                  <a:gd name="connsiteY2875" fmla="*/ 539659 h 1144007"/>
                  <a:gd name="connsiteX2876" fmla="*/ 219209 w 875213"/>
                  <a:gd name="connsiteY2876" fmla="*/ 544441 h 1144007"/>
                  <a:gd name="connsiteX2877" fmla="*/ 220865 w 875213"/>
                  <a:gd name="connsiteY2877" fmla="*/ 539106 h 1144007"/>
                  <a:gd name="connsiteX2878" fmla="*/ 215622 w 875213"/>
                  <a:gd name="connsiteY2878" fmla="*/ 531840 h 1144007"/>
                  <a:gd name="connsiteX2879" fmla="*/ 209920 w 875213"/>
                  <a:gd name="connsiteY2879" fmla="*/ 526229 h 1144007"/>
                  <a:gd name="connsiteX2880" fmla="*/ 203665 w 875213"/>
                  <a:gd name="connsiteY2880" fmla="*/ 522642 h 1144007"/>
                  <a:gd name="connsiteX2881" fmla="*/ 196123 w 875213"/>
                  <a:gd name="connsiteY2881" fmla="*/ 518963 h 1144007"/>
                  <a:gd name="connsiteX2882" fmla="*/ 194099 w 875213"/>
                  <a:gd name="connsiteY2882" fmla="*/ 516019 h 1144007"/>
                  <a:gd name="connsiteX2883" fmla="*/ 145534 w 875213"/>
                  <a:gd name="connsiteY2883" fmla="*/ 517583 h 1144007"/>
                  <a:gd name="connsiteX2884" fmla="*/ 144890 w 875213"/>
                  <a:gd name="connsiteY2884" fmla="*/ 520895 h 1144007"/>
                  <a:gd name="connsiteX2885" fmla="*/ 145534 w 875213"/>
                  <a:gd name="connsiteY2885" fmla="*/ 517583 h 1144007"/>
                  <a:gd name="connsiteX2886" fmla="*/ 158319 w 875213"/>
                  <a:gd name="connsiteY2886" fmla="*/ 519975 h 1144007"/>
                  <a:gd name="connsiteX2887" fmla="*/ 156387 w 875213"/>
                  <a:gd name="connsiteY2887" fmla="*/ 527977 h 1144007"/>
                  <a:gd name="connsiteX2888" fmla="*/ 161906 w 875213"/>
                  <a:gd name="connsiteY2888" fmla="*/ 525309 h 1144007"/>
                  <a:gd name="connsiteX2889" fmla="*/ 161539 w 875213"/>
                  <a:gd name="connsiteY2889" fmla="*/ 521722 h 1144007"/>
                  <a:gd name="connsiteX2890" fmla="*/ 158319 w 875213"/>
                  <a:gd name="connsiteY2890" fmla="*/ 519975 h 1144007"/>
                  <a:gd name="connsiteX2891" fmla="*/ 174231 w 875213"/>
                  <a:gd name="connsiteY2891" fmla="*/ 521354 h 1144007"/>
                  <a:gd name="connsiteX2892" fmla="*/ 173311 w 875213"/>
                  <a:gd name="connsiteY2892" fmla="*/ 521722 h 1144007"/>
                  <a:gd name="connsiteX2893" fmla="*/ 176623 w 875213"/>
                  <a:gd name="connsiteY2893" fmla="*/ 523746 h 1144007"/>
                  <a:gd name="connsiteX2894" fmla="*/ 174599 w 875213"/>
                  <a:gd name="connsiteY2894" fmla="*/ 521354 h 1144007"/>
                  <a:gd name="connsiteX2895" fmla="*/ 174231 w 875213"/>
                  <a:gd name="connsiteY2895" fmla="*/ 521354 h 1144007"/>
                  <a:gd name="connsiteX2896" fmla="*/ 170184 w 875213"/>
                  <a:gd name="connsiteY2896" fmla="*/ 524758 h 1144007"/>
                  <a:gd name="connsiteX2897" fmla="*/ 171288 w 875213"/>
                  <a:gd name="connsiteY2897" fmla="*/ 528253 h 1144007"/>
                  <a:gd name="connsiteX2898" fmla="*/ 170828 w 875213"/>
                  <a:gd name="connsiteY2898" fmla="*/ 524850 h 1144007"/>
                  <a:gd name="connsiteX2899" fmla="*/ 170184 w 875213"/>
                  <a:gd name="connsiteY2899" fmla="*/ 524754 h 1144007"/>
                  <a:gd name="connsiteX2900" fmla="*/ 219669 w 875213"/>
                  <a:gd name="connsiteY2900" fmla="*/ 525770 h 1144007"/>
                  <a:gd name="connsiteX2901" fmla="*/ 219025 w 875213"/>
                  <a:gd name="connsiteY2901" fmla="*/ 530921 h 1144007"/>
                  <a:gd name="connsiteX2902" fmla="*/ 225188 w 875213"/>
                  <a:gd name="connsiteY2902" fmla="*/ 535336 h 1144007"/>
                  <a:gd name="connsiteX2903" fmla="*/ 224820 w 875213"/>
                  <a:gd name="connsiteY2903" fmla="*/ 531564 h 1144007"/>
                  <a:gd name="connsiteX2904" fmla="*/ 219670 w 875213"/>
                  <a:gd name="connsiteY2904" fmla="*/ 525770 h 1144007"/>
                  <a:gd name="connsiteX2905" fmla="*/ 175795 w 875213"/>
                  <a:gd name="connsiteY2905" fmla="*/ 526689 h 1144007"/>
                  <a:gd name="connsiteX2906" fmla="*/ 175519 w 875213"/>
                  <a:gd name="connsiteY2906" fmla="*/ 526873 h 1144007"/>
                  <a:gd name="connsiteX2907" fmla="*/ 172392 w 875213"/>
                  <a:gd name="connsiteY2907" fmla="*/ 533311 h 1144007"/>
                  <a:gd name="connsiteX2908" fmla="*/ 178186 w 875213"/>
                  <a:gd name="connsiteY2908" fmla="*/ 529080 h 1144007"/>
                  <a:gd name="connsiteX2909" fmla="*/ 175795 w 875213"/>
                  <a:gd name="connsiteY2909" fmla="*/ 526688 h 1144007"/>
                  <a:gd name="connsiteX2910" fmla="*/ 119412 w 875213"/>
                  <a:gd name="connsiteY2910" fmla="*/ 528896 h 1144007"/>
                  <a:gd name="connsiteX2911" fmla="*/ 118400 w 875213"/>
                  <a:gd name="connsiteY2911" fmla="*/ 529080 h 1144007"/>
                  <a:gd name="connsiteX2912" fmla="*/ 117756 w 875213"/>
                  <a:gd name="connsiteY2912" fmla="*/ 532668 h 1144007"/>
                  <a:gd name="connsiteX2913" fmla="*/ 119320 w 875213"/>
                  <a:gd name="connsiteY2913" fmla="*/ 537542 h 1144007"/>
                  <a:gd name="connsiteX2914" fmla="*/ 128610 w 875213"/>
                  <a:gd name="connsiteY2914" fmla="*/ 544625 h 1144007"/>
                  <a:gd name="connsiteX2915" fmla="*/ 136152 w 875213"/>
                  <a:gd name="connsiteY2915" fmla="*/ 548672 h 1144007"/>
                  <a:gd name="connsiteX2916" fmla="*/ 140383 w 875213"/>
                  <a:gd name="connsiteY2916" fmla="*/ 544901 h 1144007"/>
                  <a:gd name="connsiteX2917" fmla="*/ 140199 w 875213"/>
                  <a:gd name="connsiteY2917" fmla="*/ 535519 h 1144007"/>
                  <a:gd name="connsiteX2918" fmla="*/ 138176 w 875213"/>
                  <a:gd name="connsiteY2918" fmla="*/ 531564 h 1144007"/>
                  <a:gd name="connsiteX2919" fmla="*/ 134404 w 875213"/>
                  <a:gd name="connsiteY2919" fmla="*/ 533495 h 1144007"/>
                  <a:gd name="connsiteX2920" fmla="*/ 129806 w 875213"/>
                  <a:gd name="connsiteY2920" fmla="*/ 534875 h 1144007"/>
                  <a:gd name="connsiteX2921" fmla="*/ 126862 w 875213"/>
                  <a:gd name="connsiteY2921" fmla="*/ 535519 h 1144007"/>
                  <a:gd name="connsiteX2922" fmla="*/ 119412 w 875213"/>
                  <a:gd name="connsiteY2922" fmla="*/ 528896 h 1144007"/>
                  <a:gd name="connsiteX2923" fmla="*/ 166781 w 875213"/>
                  <a:gd name="connsiteY2923" fmla="*/ 533587 h 1144007"/>
                  <a:gd name="connsiteX2924" fmla="*/ 163102 w 875213"/>
                  <a:gd name="connsiteY2924" fmla="*/ 535795 h 1144007"/>
                  <a:gd name="connsiteX2925" fmla="*/ 165677 w 875213"/>
                  <a:gd name="connsiteY2925" fmla="*/ 538830 h 1144007"/>
                  <a:gd name="connsiteX2926" fmla="*/ 166781 w 875213"/>
                  <a:gd name="connsiteY2926" fmla="*/ 533587 h 1144007"/>
                  <a:gd name="connsiteX2927" fmla="*/ 168989 w 875213"/>
                  <a:gd name="connsiteY2927" fmla="*/ 534507 h 1144007"/>
                  <a:gd name="connsiteX2928" fmla="*/ 168805 w 875213"/>
                  <a:gd name="connsiteY2928" fmla="*/ 534602 h 1144007"/>
                  <a:gd name="connsiteX2929" fmla="*/ 168900 w 875213"/>
                  <a:gd name="connsiteY2929" fmla="*/ 534697 h 1144007"/>
                  <a:gd name="connsiteX2930" fmla="*/ 168995 w 875213"/>
                  <a:gd name="connsiteY2930" fmla="*/ 534514 h 1144007"/>
                  <a:gd name="connsiteX2931" fmla="*/ 168893 w 875213"/>
                  <a:gd name="connsiteY2931" fmla="*/ 534690 h 1144007"/>
                  <a:gd name="connsiteX2932" fmla="*/ 167514 w 875213"/>
                  <a:gd name="connsiteY2932" fmla="*/ 539934 h 1144007"/>
                  <a:gd name="connsiteX2933" fmla="*/ 168893 w 875213"/>
                  <a:gd name="connsiteY2933" fmla="*/ 534690 h 1144007"/>
                  <a:gd name="connsiteX2934" fmla="*/ 144519 w 875213"/>
                  <a:gd name="connsiteY2934" fmla="*/ 534690 h 1144007"/>
                  <a:gd name="connsiteX2935" fmla="*/ 142219 w 875213"/>
                  <a:gd name="connsiteY2935" fmla="*/ 538186 h 1144007"/>
                  <a:gd name="connsiteX2936" fmla="*/ 142863 w 875213"/>
                  <a:gd name="connsiteY2936" fmla="*/ 545728 h 1144007"/>
                  <a:gd name="connsiteX2937" fmla="*/ 145255 w 875213"/>
                  <a:gd name="connsiteY2937" fmla="*/ 547844 h 1144007"/>
                  <a:gd name="connsiteX2938" fmla="*/ 147554 w 875213"/>
                  <a:gd name="connsiteY2938" fmla="*/ 539106 h 1144007"/>
                  <a:gd name="connsiteX2939" fmla="*/ 144519 w 875213"/>
                  <a:gd name="connsiteY2939" fmla="*/ 534690 h 1144007"/>
                  <a:gd name="connsiteX2940" fmla="*/ 173492 w 875213"/>
                  <a:gd name="connsiteY2940" fmla="*/ 536898 h 1144007"/>
                  <a:gd name="connsiteX2941" fmla="*/ 175240 w 875213"/>
                  <a:gd name="connsiteY2941" fmla="*/ 539749 h 1144007"/>
                  <a:gd name="connsiteX2942" fmla="*/ 176620 w 875213"/>
                  <a:gd name="connsiteY2942" fmla="*/ 538186 h 1144007"/>
                  <a:gd name="connsiteX2943" fmla="*/ 173492 w 875213"/>
                  <a:gd name="connsiteY2943" fmla="*/ 536898 h 1144007"/>
                  <a:gd name="connsiteX2944" fmla="*/ 223161 w 875213"/>
                  <a:gd name="connsiteY2944" fmla="*/ 538645 h 1144007"/>
                  <a:gd name="connsiteX2945" fmla="*/ 221690 w 875213"/>
                  <a:gd name="connsiteY2945" fmla="*/ 541313 h 1144007"/>
                  <a:gd name="connsiteX2946" fmla="*/ 224357 w 875213"/>
                  <a:gd name="connsiteY2946" fmla="*/ 541313 h 1144007"/>
                  <a:gd name="connsiteX2947" fmla="*/ 223161 w 875213"/>
                  <a:gd name="connsiteY2947" fmla="*/ 538645 h 1144007"/>
                  <a:gd name="connsiteX2948" fmla="*/ 115545 w 875213"/>
                  <a:gd name="connsiteY2948" fmla="*/ 540485 h 1144007"/>
                  <a:gd name="connsiteX2949" fmla="*/ 122168 w 875213"/>
                  <a:gd name="connsiteY2949" fmla="*/ 545728 h 1144007"/>
                  <a:gd name="connsiteX2950" fmla="*/ 119960 w 875213"/>
                  <a:gd name="connsiteY2950" fmla="*/ 541497 h 1144007"/>
                  <a:gd name="connsiteX2951" fmla="*/ 115545 w 875213"/>
                  <a:gd name="connsiteY2951" fmla="*/ 540485 h 1144007"/>
                  <a:gd name="connsiteX2952" fmla="*/ 153257 w 875213"/>
                  <a:gd name="connsiteY2952" fmla="*/ 541497 h 1144007"/>
                  <a:gd name="connsiteX2953" fmla="*/ 147554 w 875213"/>
                  <a:gd name="connsiteY2953" fmla="*/ 549039 h 1144007"/>
                  <a:gd name="connsiteX2954" fmla="*/ 153257 w 875213"/>
                  <a:gd name="connsiteY2954" fmla="*/ 541497 h 1144007"/>
                  <a:gd name="connsiteX2955" fmla="*/ 617938 w 875213"/>
                  <a:gd name="connsiteY2955" fmla="*/ 544623 h 1144007"/>
                  <a:gd name="connsiteX2956" fmla="*/ 615455 w 875213"/>
                  <a:gd name="connsiteY2956" fmla="*/ 547291 h 1144007"/>
                  <a:gd name="connsiteX2957" fmla="*/ 601106 w 875213"/>
                  <a:gd name="connsiteY2957" fmla="*/ 557960 h 1144007"/>
                  <a:gd name="connsiteX2958" fmla="*/ 599174 w 875213"/>
                  <a:gd name="connsiteY2958" fmla="*/ 576448 h 1144007"/>
                  <a:gd name="connsiteX2959" fmla="*/ 593195 w 875213"/>
                  <a:gd name="connsiteY2959" fmla="*/ 585278 h 1144007"/>
                  <a:gd name="connsiteX2960" fmla="*/ 584457 w 875213"/>
                  <a:gd name="connsiteY2960" fmla="*/ 592821 h 1144007"/>
                  <a:gd name="connsiteX2961" fmla="*/ 573328 w 875213"/>
                  <a:gd name="connsiteY2961" fmla="*/ 601467 h 1144007"/>
                  <a:gd name="connsiteX2962" fmla="*/ 557324 w 875213"/>
                  <a:gd name="connsiteY2962" fmla="*/ 594660 h 1144007"/>
                  <a:gd name="connsiteX2963" fmla="*/ 548493 w 875213"/>
                  <a:gd name="connsiteY2963" fmla="*/ 587210 h 1144007"/>
                  <a:gd name="connsiteX2964" fmla="*/ 527246 w 875213"/>
                  <a:gd name="connsiteY2964" fmla="*/ 591257 h 1144007"/>
                  <a:gd name="connsiteX2965" fmla="*/ 539571 w 875213"/>
                  <a:gd name="connsiteY2965" fmla="*/ 597788 h 1144007"/>
                  <a:gd name="connsiteX2966" fmla="*/ 539755 w 875213"/>
                  <a:gd name="connsiteY2966" fmla="*/ 609469 h 1144007"/>
                  <a:gd name="connsiteX2967" fmla="*/ 549413 w 875213"/>
                  <a:gd name="connsiteY2967" fmla="*/ 609373 h 1144007"/>
                  <a:gd name="connsiteX2968" fmla="*/ 556312 w 875213"/>
                  <a:gd name="connsiteY2968" fmla="*/ 616088 h 1144007"/>
                  <a:gd name="connsiteX2969" fmla="*/ 554380 w 875213"/>
                  <a:gd name="connsiteY2969" fmla="*/ 623355 h 1144007"/>
                  <a:gd name="connsiteX2970" fmla="*/ 552265 w 875213"/>
                  <a:gd name="connsiteY2970" fmla="*/ 629057 h 1144007"/>
                  <a:gd name="connsiteX2971" fmla="*/ 533777 w 875213"/>
                  <a:gd name="connsiteY2971" fmla="*/ 635128 h 1144007"/>
                  <a:gd name="connsiteX2972" fmla="*/ 534513 w 875213"/>
                  <a:gd name="connsiteY2972" fmla="*/ 626206 h 1144007"/>
                  <a:gd name="connsiteX2973" fmla="*/ 535157 w 875213"/>
                  <a:gd name="connsiteY2973" fmla="*/ 621331 h 1144007"/>
                  <a:gd name="connsiteX2974" fmla="*/ 526971 w 875213"/>
                  <a:gd name="connsiteY2974" fmla="*/ 627034 h 1144007"/>
                  <a:gd name="connsiteX2975" fmla="*/ 524671 w 875213"/>
                  <a:gd name="connsiteY2975" fmla="*/ 640370 h 1144007"/>
                  <a:gd name="connsiteX2976" fmla="*/ 523567 w 875213"/>
                  <a:gd name="connsiteY2976" fmla="*/ 662998 h 1144007"/>
                  <a:gd name="connsiteX2977" fmla="*/ 524855 w 875213"/>
                  <a:gd name="connsiteY2977" fmla="*/ 679094 h 1144007"/>
                  <a:gd name="connsiteX2978" fmla="*/ 538468 w 875213"/>
                  <a:gd name="connsiteY2978" fmla="*/ 687004 h 1144007"/>
                  <a:gd name="connsiteX2979" fmla="*/ 545826 w 875213"/>
                  <a:gd name="connsiteY2979" fmla="*/ 697674 h 1144007"/>
                  <a:gd name="connsiteX2980" fmla="*/ 556404 w 875213"/>
                  <a:gd name="connsiteY2980" fmla="*/ 693903 h 1144007"/>
                  <a:gd name="connsiteX2981" fmla="*/ 568913 w 875213"/>
                  <a:gd name="connsiteY2981" fmla="*/ 686453 h 1144007"/>
                  <a:gd name="connsiteX2982" fmla="*/ 598623 w 875213"/>
                  <a:gd name="connsiteY2982" fmla="*/ 679002 h 1144007"/>
                  <a:gd name="connsiteX2983" fmla="*/ 615087 w 875213"/>
                  <a:gd name="connsiteY2983" fmla="*/ 678358 h 1144007"/>
                  <a:gd name="connsiteX2984" fmla="*/ 623549 w 875213"/>
                  <a:gd name="connsiteY2984" fmla="*/ 679186 h 1144007"/>
                  <a:gd name="connsiteX2985" fmla="*/ 627688 w 875213"/>
                  <a:gd name="connsiteY2985" fmla="*/ 694087 h 1144007"/>
                  <a:gd name="connsiteX2986" fmla="*/ 620790 w 875213"/>
                  <a:gd name="connsiteY2986" fmla="*/ 704940 h 1144007"/>
                  <a:gd name="connsiteX2987" fmla="*/ 606993 w 875213"/>
                  <a:gd name="connsiteY2987" fmla="*/ 712758 h 1144007"/>
                  <a:gd name="connsiteX2988" fmla="*/ 600738 w 875213"/>
                  <a:gd name="connsiteY2988" fmla="*/ 717541 h 1144007"/>
                  <a:gd name="connsiteX2989" fmla="*/ 596967 w 875213"/>
                  <a:gd name="connsiteY2989" fmla="*/ 720393 h 1144007"/>
                  <a:gd name="connsiteX2990" fmla="*/ 583078 w 875213"/>
                  <a:gd name="connsiteY2990" fmla="*/ 723244 h 1144007"/>
                  <a:gd name="connsiteX2991" fmla="*/ 571121 w 875213"/>
                  <a:gd name="connsiteY2991" fmla="*/ 729959 h 1144007"/>
                  <a:gd name="connsiteX2992" fmla="*/ 557416 w 875213"/>
                  <a:gd name="connsiteY2992" fmla="*/ 736949 h 1144007"/>
                  <a:gd name="connsiteX2993" fmla="*/ 550885 w 875213"/>
                  <a:gd name="connsiteY2993" fmla="*/ 746883 h 1144007"/>
                  <a:gd name="connsiteX2994" fmla="*/ 555116 w 875213"/>
                  <a:gd name="connsiteY2994" fmla="*/ 762336 h 1144007"/>
                  <a:gd name="connsiteX2995" fmla="*/ 560543 w 875213"/>
                  <a:gd name="connsiteY2995" fmla="*/ 775121 h 1144007"/>
                  <a:gd name="connsiteX2996" fmla="*/ 562383 w 875213"/>
                  <a:gd name="connsiteY2996" fmla="*/ 788366 h 1144007"/>
                  <a:gd name="connsiteX2997" fmla="*/ 569281 w 875213"/>
                  <a:gd name="connsiteY2997" fmla="*/ 792965 h 1144007"/>
                  <a:gd name="connsiteX2998" fmla="*/ 575076 w 875213"/>
                  <a:gd name="connsiteY2998" fmla="*/ 795632 h 1144007"/>
                  <a:gd name="connsiteX2999" fmla="*/ 585561 w 875213"/>
                  <a:gd name="connsiteY2999" fmla="*/ 801703 h 1144007"/>
                  <a:gd name="connsiteX3000" fmla="*/ 597979 w 875213"/>
                  <a:gd name="connsiteY3000" fmla="*/ 805750 h 1144007"/>
                  <a:gd name="connsiteX3001" fmla="*/ 607085 w 875213"/>
                  <a:gd name="connsiteY3001" fmla="*/ 811177 h 1144007"/>
                  <a:gd name="connsiteX3002" fmla="*/ 617294 w 875213"/>
                  <a:gd name="connsiteY3002" fmla="*/ 817155 h 1144007"/>
                  <a:gd name="connsiteX3003" fmla="*/ 632195 w 875213"/>
                  <a:gd name="connsiteY3003" fmla="*/ 822858 h 1144007"/>
                  <a:gd name="connsiteX3004" fmla="*/ 641209 w 875213"/>
                  <a:gd name="connsiteY3004" fmla="*/ 829941 h 1144007"/>
                  <a:gd name="connsiteX3005" fmla="*/ 644980 w 875213"/>
                  <a:gd name="connsiteY3005" fmla="*/ 834448 h 1144007"/>
                  <a:gd name="connsiteX3006" fmla="*/ 656386 w 875213"/>
                  <a:gd name="connsiteY3006" fmla="*/ 839690 h 1144007"/>
                  <a:gd name="connsiteX3007" fmla="*/ 656846 w 875213"/>
                  <a:gd name="connsiteY3007" fmla="*/ 845853 h 1144007"/>
                  <a:gd name="connsiteX3008" fmla="*/ 645992 w 875213"/>
                  <a:gd name="connsiteY3008" fmla="*/ 842634 h 1144007"/>
                  <a:gd name="connsiteX3009" fmla="*/ 643693 w 875213"/>
                  <a:gd name="connsiteY3009" fmla="*/ 851556 h 1144007"/>
                  <a:gd name="connsiteX3010" fmla="*/ 645992 w 875213"/>
                  <a:gd name="connsiteY3010" fmla="*/ 857167 h 1144007"/>
                  <a:gd name="connsiteX3011" fmla="*/ 643417 w 875213"/>
                  <a:gd name="connsiteY3011" fmla="*/ 860938 h 1144007"/>
                  <a:gd name="connsiteX3012" fmla="*/ 640841 w 875213"/>
                  <a:gd name="connsiteY3012" fmla="*/ 857075 h 1144007"/>
                  <a:gd name="connsiteX3013" fmla="*/ 633207 w 875213"/>
                  <a:gd name="connsiteY3013" fmla="*/ 856707 h 1144007"/>
                  <a:gd name="connsiteX3014" fmla="*/ 626585 w 875213"/>
                  <a:gd name="connsiteY3014" fmla="*/ 867652 h 1144007"/>
                  <a:gd name="connsiteX3015" fmla="*/ 626308 w 875213"/>
                  <a:gd name="connsiteY3015" fmla="*/ 878138 h 1144007"/>
                  <a:gd name="connsiteX3016" fmla="*/ 621893 w 875213"/>
                  <a:gd name="connsiteY3016" fmla="*/ 870503 h 1144007"/>
                  <a:gd name="connsiteX3017" fmla="*/ 615363 w 875213"/>
                  <a:gd name="connsiteY3017" fmla="*/ 874183 h 1144007"/>
                  <a:gd name="connsiteX3018" fmla="*/ 621985 w 875213"/>
                  <a:gd name="connsiteY3018" fmla="*/ 867284 h 1144007"/>
                  <a:gd name="connsiteX3019" fmla="*/ 625480 w 875213"/>
                  <a:gd name="connsiteY3019" fmla="*/ 860202 h 1144007"/>
                  <a:gd name="connsiteX3020" fmla="*/ 632655 w 875213"/>
                  <a:gd name="connsiteY3020" fmla="*/ 852384 h 1144007"/>
                  <a:gd name="connsiteX3021" fmla="*/ 636886 w 875213"/>
                  <a:gd name="connsiteY3021" fmla="*/ 845669 h 1144007"/>
                  <a:gd name="connsiteX3022" fmla="*/ 629896 w 875213"/>
                  <a:gd name="connsiteY3022" fmla="*/ 836288 h 1144007"/>
                  <a:gd name="connsiteX3023" fmla="*/ 620514 w 875213"/>
                  <a:gd name="connsiteY3023" fmla="*/ 832516 h 1144007"/>
                  <a:gd name="connsiteX3024" fmla="*/ 611224 w 875213"/>
                  <a:gd name="connsiteY3024" fmla="*/ 824422 h 1144007"/>
                  <a:gd name="connsiteX3025" fmla="*/ 607912 w 875213"/>
                  <a:gd name="connsiteY3025" fmla="*/ 832976 h 1144007"/>
                  <a:gd name="connsiteX3026" fmla="*/ 613523 w 875213"/>
                  <a:gd name="connsiteY3026" fmla="*/ 840702 h 1144007"/>
                  <a:gd name="connsiteX3027" fmla="*/ 604417 w 875213"/>
                  <a:gd name="connsiteY3027" fmla="*/ 834908 h 1144007"/>
                  <a:gd name="connsiteX3028" fmla="*/ 602394 w 875213"/>
                  <a:gd name="connsiteY3028" fmla="*/ 829665 h 1144007"/>
                  <a:gd name="connsiteX3029" fmla="*/ 592276 w 875213"/>
                  <a:gd name="connsiteY3029" fmla="*/ 821295 h 1144007"/>
                  <a:gd name="connsiteX3030" fmla="*/ 582066 w 875213"/>
                  <a:gd name="connsiteY3030" fmla="*/ 817156 h 1144007"/>
                  <a:gd name="connsiteX3031" fmla="*/ 582434 w 875213"/>
                  <a:gd name="connsiteY3031" fmla="*/ 826262 h 1144007"/>
                  <a:gd name="connsiteX3032" fmla="*/ 586481 w 875213"/>
                  <a:gd name="connsiteY3032" fmla="*/ 836288 h 1144007"/>
                  <a:gd name="connsiteX3033" fmla="*/ 592735 w 875213"/>
                  <a:gd name="connsiteY3033" fmla="*/ 845302 h 1144007"/>
                  <a:gd name="connsiteX3034" fmla="*/ 591724 w 875213"/>
                  <a:gd name="connsiteY3034" fmla="*/ 855603 h 1144007"/>
                  <a:gd name="connsiteX3035" fmla="*/ 590804 w 875213"/>
                  <a:gd name="connsiteY3035" fmla="*/ 858730 h 1144007"/>
                  <a:gd name="connsiteX3036" fmla="*/ 586756 w 875213"/>
                  <a:gd name="connsiteY3036" fmla="*/ 858363 h 1144007"/>
                  <a:gd name="connsiteX3037" fmla="*/ 587308 w 875213"/>
                  <a:gd name="connsiteY3037" fmla="*/ 855235 h 1144007"/>
                  <a:gd name="connsiteX3038" fmla="*/ 586204 w 875213"/>
                  <a:gd name="connsiteY3038" fmla="*/ 844842 h 1144007"/>
                  <a:gd name="connsiteX3039" fmla="*/ 580409 w 875213"/>
                  <a:gd name="connsiteY3039" fmla="*/ 849716 h 1144007"/>
                  <a:gd name="connsiteX3040" fmla="*/ 579673 w 875213"/>
                  <a:gd name="connsiteY3040" fmla="*/ 844934 h 1144007"/>
                  <a:gd name="connsiteX3041" fmla="*/ 581145 w 875213"/>
                  <a:gd name="connsiteY3041" fmla="*/ 837207 h 1144007"/>
                  <a:gd name="connsiteX3042" fmla="*/ 579305 w 875213"/>
                  <a:gd name="connsiteY3042" fmla="*/ 837851 h 1144007"/>
                  <a:gd name="connsiteX3043" fmla="*/ 573970 w 875213"/>
                  <a:gd name="connsiteY3043" fmla="*/ 833252 h 1144007"/>
                  <a:gd name="connsiteX3044" fmla="*/ 575350 w 875213"/>
                  <a:gd name="connsiteY3044" fmla="*/ 829113 h 1144007"/>
                  <a:gd name="connsiteX3045" fmla="*/ 570383 w 875213"/>
                  <a:gd name="connsiteY3045" fmla="*/ 824330 h 1144007"/>
                  <a:gd name="connsiteX3046" fmla="*/ 571119 w 875213"/>
                  <a:gd name="connsiteY3046" fmla="*/ 819732 h 1144007"/>
                  <a:gd name="connsiteX3047" fmla="*/ 574154 w 875213"/>
                  <a:gd name="connsiteY3047" fmla="*/ 817800 h 1144007"/>
                  <a:gd name="connsiteX3048" fmla="*/ 564588 w 875213"/>
                  <a:gd name="connsiteY3048" fmla="*/ 814212 h 1144007"/>
                  <a:gd name="connsiteX3049" fmla="*/ 558609 w 875213"/>
                  <a:gd name="connsiteY3049" fmla="*/ 820191 h 1144007"/>
                  <a:gd name="connsiteX3050" fmla="*/ 551251 w 875213"/>
                  <a:gd name="connsiteY3050" fmla="*/ 821755 h 1144007"/>
                  <a:gd name="connsiteX3051" fmla="*/ 554286 w 875213"/>
                  <a:gd name="connsiteY3051" fmla="*/ 826078 h 1144007"/>
                  <a:gd name="connsiteX3052" fmla="*/ 559897 w 875213"/>
                  <a:gd name="connsiteY3052" fmla="*/ 829941 h 1144007"/>
                  <a:gd name="connsiteX3053" fmla="*/ 564128 w 875213"/>
                  <a:gd name="connsiteY3053" fmla="*/ 834724 h 1144007"/>
                  <a:gd name="connsiteX3054" fmla="*/ 556310 w 875213"/>
                  <a:gd name="connsiteY3054" fmla="*/ 834448 h 1144007"/>
                  <a:gd name="connsiteX3055" fmla="*/ 560817 w 875213"/>
                  <a:gd name="connsiteY3055" fmla="*/ 840979 h 1144007"/>
                  <a:gd name="connsiteX3056" fmla="*/ 551251 w 875213"/>
                  <a:gd name="connsiteY3056" fmla="*/ 834540 h 1144007"/>
                  <a:gd name="connsiteX3057" fmla="*/ 549411 w 875213"/>
                  <a:gd name="connsiteY3057" fmla="*/ 829757 h 1144007"/>
                  <a:gd name="connsiteX3058" fmla="*/ 542421 w 875213"/>
                  <a:gd name="connsiteY3058" fmla="*/ 824330 h 1144007"/>
                  <a:gd name="connsiteX3059" fmla="*/ 534051 w 875213"/>
                  <a:gd name="connsiteY3059" fmla="*/ 820467 h 1144007"/>
                  <a:gd name="connsiteX3060" fmla="*/ 525773 w 875213"/>
                  <a:gd name="connsiteY3060" fmla="*/ 817340 h 1144007"/>
                  <a:gd name="connsiteX3061" fmla="*/ 516851 w 875213"/>
                  <a:gd name="connsiteY3061" fmla="*/ 813660 h 1144007"/>
                  <a:gd name="connsiteX3062" fmla="*/ 510596 w 875213"/>
                  <a:gd name="connsiteY3062" fmla="*/ 806302 h 1144007"/>
                  <a:gd name="connsiteX3063" fmla="*/ 501306 w 875213"/>
                  <a:gd name="connsiteY3063" fmla="*/ 803175 h 1144007"/>
                  <a:gd name="connsiteX3064" fmla="*/ 492384 w 875213"/>
                  <a:gd name="connsiteY3064" fmla="*/ 798852 h 1144007"/>
                  <a:gd name="connsiteX3065" fmla="*/ 490085 w 875213"/>
                  <a:gd name="connsiteY3065" fmla="*/ 799127 h 1144007"/>
                  <a:gd name="connsiteX3066" fmla="*/ 496615 w 875213"/>
                  <a:gd name="connsiteY3066" fmla="*/ 806670 h 1144007"/>
                  <a:gd name="connsiteX3067" fmla="*/ 491832 w 875213"/>
                  <a:gd name="connsiteY3067" fmla="*/ 804830 h 1144007"/>
                  <a:gd name="connsiteX3068" fmla="*/ 491465 w 875213"/>
                  <a:gd name="connsiteY3068" fmla="*/ 810165 h 1144007"/>
                  <a:gd name="connsiteX3069" fmla="*/ 497443 w 875213"/>
                  <a:gd name="connsiteY3069" fmla="*/ 817983 h 1144007"/>
                  <a:gd name="connsiteX3070" fmla="*/ 513540 w 875213"/>
                  <a:gd name="connsiteY3070" fmla="*/ 819547 h 1144007"/>
                  <a:gd name="connsiteX3071" fmla="*/ 524209 w 875213"/>
                  <a:gd name="connsiteY3071" fmla="*/ 822490 h 1144007"/>
                  <a:gd name="connsiteX3072" fmla="*/ 524761 w 875213"/>
                  <a:gd name="connsiteY3072" fmla="*/ 832056 h 1144007"/>
                  <a:gd name="connsiteX3073" fmla="*/ 531107 w 875213"/>
                  <a:gd name="connsiteY3073" fmla="*/ 835367 h 1144007"/>
                  <a:gd name="connsiteX3074" fmla="*/ 534511 w 875213"/>
                  <a:gd name="connsiteY3074" fmla="*/ 842358 h 1144007"/>
                  <a:gd name="connsiteX3075" fmla="*/ 543065 w 875213"/>
                  <a:gd name="connsiteY3075" fmla="*/ 846497 h 1144007"/>
                  <a:gd name="connsiteX3076" fmla="*/ 553550 w 875213"/>
                  <a:gd name="connsiteY3076" fmla="*/ 852016 h 1144007"/>
                  <a:gd name="connsiteX3077" fmla="*/ 558793 w 875213"/>
                  <a:gd name="connsiteY3077" fmla="*/ 853855 h 1144007"/>
                  <a:gd name="connsiteX3078" fmla="*/ 555758 w 875213"/>
                  <a:gd name="connsiteY3078" fmla="*/ 855603 h 1144007"/>
                  <a:gd name="connsiteX3079" fmla="*/ 558793 w 875213"/>
                  <a:gd name="connsiteY3079" fmla="*/ 857535 h 1144007"/>
                  <a:gd name="connsiteX3080" fmla="*/ 543893 w 875213"/>
                  <a:gd name="connsiteY3080" fmla="*/ 850912 h 1144007"/>
                  <a:gd name="connsiteX3081" fmla="*/ 544996 w 875213"/>
                  <a:gd name="connsiteY3081" fmla="*/ 855327 h 1144007"/>
                  <a:gd name="connsiteX3082" fmla="*/ 548583 w 875213"/>
                  <a:gd name="connsiteY3082" fmla="*/ 859190 h 1144007"/>
                  <a:gd name="connsiteX3083" fmla="*/ 552998 w 875213"/>
                  <a:gd name="connsiteY3083" fmla="*/ 861949 h 1144007"/>
                  <a:gd name="connsiteX3084" fmla="*/ 547480 w 875213"/>
                  <a:gd name="connsiteY3084" fmla="*/ 861122 h 1144007"/>
                  <a:gd name="connsiteX3085" fmla="*/ 542513 w 875213"/>
                  <a:gd name="connsiteY3085" fmla="*/ 854775 h 1144007"/>
                  <a:gd name="connsiteX3086" fmla="*/ 538926 w 875213"/>
                  <a:gd name="connsiteY3086" fmla="*/ 853120 h 1144007"/>
                  <a:gd name="connsiteX3087" fmla="*/ 537546 w 875213"/>
                  <a:gd name="connsiteY3087" fmla="*/ 849532 h 1144007"/>
                  <a:gd name="connsiteX3088" fmla="*/ 529544 w 875213"/>
                  <a:gd name="connsiteY3088" fmla="*/ 848153 h 1144007"/>
                  <a:gd name="connsiteX3089" fmla="*/ 530372 w 875213"/>
                  <a:gd name="connsiteY3089" fmla="*/ 845393 h 1144007"/>
                  <a:gd name="connsiteX3090" fmla="*/ 526784 w 875213"/>
                  <a:gd name="connsiteY3090" fmla="*/ 843186 h 1144007"/>
                  <a:gd name="connsiteX3091" fmla="*/ 519886 w 875213"/>
                  <a:gd name="connsiteY3091" fmla="*/ 836011 h 1144007"/>
                  <a:gd name="connsiteX3092" fmla="*/ 516115 w 875213"/>
                  <a:gd name="connsiteY3092" fmla="*/ 840243 h 1144007"/>
                  <a:gd name="connsiteX3093" fmla="*/ 513907 w 875213"/>
                  <a:gd name="connsiteY3093" fmla="*/ 845210 h 1144007"/>
                  <a:gd name="connsiteX3094" fmla="*/ 511884 w 875213"/>
                  <a:gd name="connsiteY3094" fmla="*/ 850544 h 1144007"/>
                  <a:gd name="connsiteX3095" fmla="*/ 510780 w 875213"/>
                  <a:gd name="connsiteY3095" fmla="*/ 855603 h 1144007"/>
                  <a:gd name="connsiteX3096" fmla="*/ 513263 w 875213"/>
                  <a:gd name="connsiteY3096" fmla="*/ 860386 h 1144007"/>
                  <a:gd name="connsiteX3097" fmla="*/ 517678 w 875213"/>
                  <a:gd name="connsiteY3097" fmla="*/ 864709 h 1144007"/>
                  <a:gd name="connsiteX3098" fmla="*/ 512803 w 875213"/>
                  <a:gd name="connsiteY3098" fmla="*/ 865077 h 1144007"/>
                  <a:gd name="connsiteX3099" fmla="*/ 508021 w 875213"/>
                  <a:gd name="connsiteY3099" fmla="*/ 859926 h 1144007"/>
                  <a:gd name="connsiteX3100" fmla="*/ 506089 w 875213"/>
                  <a:gd name="connsiteY3100" fmla="*/ 864157 h 1144007"/>
                  <a:gd name="connsiteX3101" fmla="*/ 505905 w 875213"/>
                  <a:gd name="connsiteY3101" fmla="*/ 867928 h 1144007"/>
                  <a:gd name="connsiteX3102" fmla="*/ 504525 w 875213"/>
                  <a:gd name="connsiteY3102" fmla="*/ 860018 h 1144007"/>
                  <a:gd name="connsiteX3103" fmla="*/ 507653 w 875213"/>
                  <a:gd name="connsiteY3103" fmla="*/ 852200 h 1144007"/>
                  <a:gd name="connsiteX3104" fmla="*/ 510504 w 875213"/>
                  <a:gd name="connsiteY3104" fmla="*/ 844749 h 1144007"/>
                  <a:gd name="connsiteX3105" fmla="*/ 507929 w 875213"/>
                  <a:gd name="connsiteY3105" fmla="*/ 843094 h 1144007"/>
                  <a:gd name="connsiteX3106" fmla="*/ 511332 w 875213"/>
                  <a:gd name="connsiteY3106" fmla="*/ 838035 h 1144007"/>
                  <a:gd name="connsiteX3107" fmla="*/ 517311 w 875213"/>
                  <a:gd name="connsiteY3107" fmla="*/ 828837 h 1144007"/>
                  <a:gd name="connsiteX3108" fmla="*/ 509216 w 875213"/>
                  <a:gd name="connsiteY3108" fmla="*/ 830309 h 1144007"/>
                  <a:gd name="connsiteX3109" fmla="*/ 505721 w 875213"/>
                  <a:gd name="connsiteY3109" fmla="*/ 826353 h 1144007"/>
                  <a:gd name="connsiteX3110" fmla="*/ 493396 w 875213"/>
                  <a:gd name="connsiteY3110" fmla="*/ 826905 h 1144007"/>
                  <a:gd name="connsiteX3111" fmla="*/ 488797 w 875213"/>
                  <a:gd name="connsiteY3111" fmla="*/ 834631 h 1144007"/>
                  <a:gd name="connsiteX3112" fmla="*/ 488061 w 875213"/>
                  <a:gd name="connsiteY3112" fmla="*/ 844013 h 1144007"/>
                  <a:gd name="connsiteX3113" fmla="*/ 488244 w 875213"/>
                  <a:gd name="connsiteY3113" fmla="*/ 854131 h 1144007"/>
                  <a:gd name="connsiteX3114" fmla="*/ 482818 w 875213"/>
                  <a:gd name="connsiteY3114" fmla="*/ 844841 h 1144007"/>
                  <a:gd name="connsiteX3115" fmla="*/ 475643 w 875213"/>
                  <a:gd name="connsiteY3115" fmla="*/ 844013 h 1144007"/>
                  <a:gd name="connsiteX3116" fmla="*/ 472240 w 875213"/>
                  <a:gd name="connsiteY3116" fmla="*/ 845301 h 1144007"/>
                  <a:gd name="connsiteX3117" fmla="*/ 477483 w 875213"/>
                  <a:gd name="connsiteY3117" fmla="*/ 854407 h 1144007"/>
                  <a:gd name="connsiteX3118" fmla="*/ 473804 w 875213"/>
                  <a:gd name="connsiteY3118" fmla="*/ 850452 h 1144007"/>
                  <a:gd name="connsiteX3119" fmla="*/ 465801 w 875213"/>
                  <a:gd name="connsiteY3119" fmla="*/ 844197 h 1144007"/>
                  <a:gd name="connsiteX3120" fmla="*/ 465985 w 875213"/>
                  <a:gd name="connsiteY3120" fmla="*/ 842082 h 1144007"/>
                  <a:gd name="connsiteX3121" fmla="*/ 461202 w 875213"/>
                  <a:gd name="connsiteY3121" fmla="*/ 840978 h 1144007"/>
                  <a:gd name="connsiteX3122" fmla="*/ 453844 w 875213"/>
                  <a:gd name="connsiteY3122" fmla="*/ 835091 h 1144007"/>
                  <a:gd name="connsiteX3123" fmla="*/ 447589 w 875213"/>
                  <a:gd name="connsiteY3123" fmla="*/ 836839 h 1144007"/>
                  <a:gd name="connsiteX3124" fmla="*/ 455224 w 875213"/>
                  <a:gd name="connsiteY3124" fmla="*/ 841162 h 1144007"/>
                  <a:gd name="connsiteX3125" fmla="*/ 450625 w 875213"/>
                  <a:gd name="connsiteY3125" fmla="*/ 844381 h 1144007"/>
                  <a:gd name="connsiteX3126" fmla="*/ 445382 w 875213"/>
                  <a:gd name="connsiteY3126" fmla="*/ 845485 h 1144007"/>
                  <a:gd name="connsiteX3127" fmla="*/ 439127 w 875213"/>
                  <a:gd name="connsiteY3127" fmla="*/ 841070 h 1144007"/>
                  <a:gd name="connsiteX3128" fmla="*/ 436368 w 875213"/>
                  <a:gd name="connsiteY3128" fmla="*/ 840702 h 1144007"/>
                  <a:gd name="connsiteX3129" fmla="*/ 428918 w 875213"/>
                  <a:gd name="connsiteY3129" fmla="*/ 840151 h 1144007"/>
                  <a:gd name="connsiteX3130" fmla="*/ 431677 w 875213"/>
                  <a:gd name="connsiteY3130" fmla="*/ 844658 h 1144007"/>
                  <a:gd name="connsiteX3131" fmla="*/ 441335 w 875213"/>
                  <a:gd name="connsiteY3131" fmla="*/ 850269 h 1144007"/>
                  <a:gd name="connsiteX3132" fmla="*/ 439403 w 875213"/>
                  <a:gd name="connsiteY3132" fmla="*/ 850452 h 1144007"/>
                  <a:gd name="connsiteX3133" fmla="*/ 436184 w 875213"/>
                  <a:gd name="connsiteY3133" fmla="*/ 852936 h 1144007"/>
                  <a:gd name="connsiteX3134" fmla="*/ 429102 w 875213"/>
                  <a:gd name="connsiteY3134" fmla="*/ 850269 h 1144007"/>
                  <a:gd name="connsiteX3135" fmla="*/ 419444 w 875213"/>
                  <a:gd name="connsiteY3135" fmla="*/ 843922 h 1144007"/>
                  <a:gd name="connsiteX3136" fmla="*/ 419167 w 875213"/>
                  <a:gd name="connsiteY3136" fmla="*/ 840519 h 1144007"/>
                  <a:gd name="connsiteX3137" fmla="*/ 413741 w 875213"/>
                  <a:gd name="connsiteY3137" fmla="*/ 840423 h 1144007"/>
                  <a:gd name="connsiteX3138" fmla="*/ 411165 w 875213"/>
                  <a:gd name="connsiteY3138" fmla="*/ 844286 h 1144007"/>
                  <a:gd name="connsiteX3139" fmla="*/ 413557 w 875213"/>
                  <a:gd name="connsiteY3139" fmla="*/ 848793 h 1144007"/>
                  <a:gd name="connsiteX3140" fmla="*/ 424134 w 875213"/>
                  <a:gd name="connsiteY3140" fmla="*/ 849345 h 1144007"/>
                  <a:gd name="connsiteX3141" fmla="*/ 426526 w 875213"/>
                  <a:gd name="connsiteY3141" fmla="*/ 853760 h 1144007"/>
                  <a:gd name="connsiteX3142" fmla="*/ 436827 w 875213"/>
                  <a:gd name="connsiteY3142" fmla="*/ 860566 h 1144007"/>
                  <a:gd name="connsiteX3143" fmla="*/ 428917 w 875213"/>
                  <a:gd name="connsiteY3143" fmla="*/ 859462 h 1144007"/>
                  <a:gd name="connsiteX3144" fmla="*/ 419627 w 875213"/>
                  <a:gd name="connsiteY3144" fmla="*/ 853760 h 1144007"/>
                  <a:gd name="connsiteX3145" fmla="*/ 421191 w 875213"/>
                  <a:gd name="connsiteY3145" fmla="*/ 856703 h 1144007"/>
                  <a:gd name="connsiteX3146" fmla="*/ 421467 w 875213"/>
                  <a:gd name="connsiteY3146" fmla="*/ 862130 h 1144007"/>
                  <a:gd name="connsiteX3147" fmla="*/ 415397 w 875213"/>
                  <a:gd name="connsiteY3147" fmla="*/ 861486 h 1144007"/>
                  <a:gd name="connsiteX3148" fmla="*/ 410706 w 875213"/>
                  <a:gd name="connsiteY3148" fmla="*/ 854311 h 1144007"/>
                  <a:gd name="connsiteX3149" fmla="*/ 406107 w 875213"/>
                  <a:gd name="connsiteY3149" fmla="*/ 855231 h 1144007"/>
                  <a:gd name="connsiteX3150" fmla="*/ 401600 w 875213"/>
                  <a:gd name="connsiteY3150" fmla="*/ 848884 h 1144007"/>
                  <a:gd name="connsiteX3151" fmla="*/ 400036 w 875213"/>
                  <a:gd name="connsiteY3151" fmla="*/ 855139 h 1144007"/>
                  <a:gd name="connsiteX3152" fmla="*/ 398564 w 875213"/>
                  <a:gd name="connsiteY3152" fmla="*/ 856243 h 1144007"/>
                  <a:gd name="connsiteX3153" fmla="*/ 398748 w 875213"/>
                  <a:gd name="connsiteY3153" fmla="*/ 862589 h 1144007"/>
                  <a:gd name="connsiteX3154" fmla="*/ 403715 w 875213"/>
                  <a:gd name="connsiteY3154" fmla="*/ 864797 h 1144007"/>
                  <a:gd name="connsiteX3155" fmla="*/ 406014 w 875213"/>
                  <a:gd name="connsiteY3155" fmla="*/ 871787 h 1144007"/>
                  <a:gd name="connsiteX3156" fmla="*/ 402151 w 875213"/>
                  <a:gd name="connsiteY3156" fmla="*/ 876110 h 1144007"/>
                  <a:gd name="connsiteX3157" fmla="*/ 408866 w 875213"/>
                  <a:gd name="connsiteY3157" fmla="*/ 875375 h 1144007"/>
                  <a:gd name="connsiteX3158" fmla="*/ 412545 w 875213"/>
                  <a:gd name="connsiteY3158" fmla="*/ 870776 h 1144007"/>
                  <a:gd name="connsiteX3159" fmla="*/ 417972 w 875213"/>
                  <a:gd name="connsiteY3159" fmla="*/ 872707 h 1144007"/>
                  <a:gd name="connsiteX3160" fmla="*/ 420731 w 875213"/>
                  <a:gd name="connsiteY3160" fmla="*/ 870224 h 1144007"/>
                  <a:gd name="connsiteX3161" fmla="*/ 424502 w 875213"/>
                  <a:gd name="connsiteY3161" fmla="*/ 874731 h 1144007"/>
                  <a:gd name="connsiteX3162" fmla="*/ 427630 w 875213"/>
                  <a:gd name="connsiteY3162" fmla="*/ 874731 h 1144007"/>
                  <a:gd name="connsiteX3163" fmla="*/ 430297 w 875213"/>
                  <a:gd name="connsiteY3163" fmla="*/ 868293 h 1144007"/>
                  <a:gd name="connsiteX3164" fmla="*/ 425054 w 875213"/>
                  <a:gd name="connsiteY3164" fmla="*/ 864061 h 1144007"/>
                  <a:gd name="connsiteX3165" fmla="*/ 433700 w 875213"/>
                  <a:gd name="connsiteY3165" fmla="*/ 868293 h 1144007"/>
                  <a:gd name="connsiteX3166" fmla="*/ 434160 w 875213"/>
                  <a:gd name="connsiteY3166" fmla="*/ 873443 h 1144007"/>
                  <a:gd name="connsiteX3167" fmla="*/ 438484 w 875213"/>
                  <a:gd name="connsiteY3167" fmla="*/ 874547 h 1144007"/>
                  <a:gd name="connsiteX3168" fmla="*/ 440047 w 875213"/>
                  <a:gd name="connsiteY3168" fmla="*/ 871971 h 1144007"/>
                  <a:gd name="connsiteX3169" fmla="*/ 434896 w 875213"/>
                  <a:gd name="connsiteY3169" fmla="*/ 878686 h 1144007"/>
                  <a:gd name="connsiteX3170" fmla="*/ 441519 w 875213"/>
                  <a:gd name="connsiteY3170" fmla="*/ 885033 h 1144007"/>
                  <a:gd name="connsiteX3171" fmla="*/ 445106 w 875213"/>
                  <a:gd name="connsiteY3171" fmla="*/ 876295 h 1144007"/>
                  <a:gd name="connsiteX3172" fmla="*/ 445841 w 875213"/>
                  <a:gd name="connsiteY3172" fmla="*/ 875927 h 1144007"/>
                  <a:gd name="connsiteX3173" fmla="*/ 450900 w 875213"/>
                  <a:gd name="connsiteY3173" fmla="*/ 868661 h 1144007"/>
                  <a:gd name="connsiteX3174" fmla="*/ 456235 w 875213"/>
                  <a:gd name="connsiteY3174" fmla="*/ 869396 h 1144007"/>
                  <a:gd name="connsiteX3175" fmla="*/ 447405 w 875213"/>
                  <a:gd name="connsiteY3175" fmla="*/ 861210 h 1144007"/>
                  <a:gd name="connsiteX3176" fmla="*/ 449704 w 875213"/>
                  <a:gd name="connsiteY3176" fmla="*/ 857899 h 1144007"/>
                  <a:gd name="connsiteX3177" fmla="*/ 454119 w 875213"/>
                  <a:gd name="connsiteY3177" fmla="*/ 858726 h 1144007"/>
                  <a:gd name="connsiteX3178" fmla="*/ 453568 w 875213"/>
                  <a:gd name="connsiteY3178" fmla="*/ 854128 h 1144007"/>
                  <a:gd name="connsiteX3179" fmla="*/ 457063 w 875213"/>
                  <a:gd name="connsiteY3179" fmla="*/ 859555 h 1144007"/>
                  <a:gd name="connsiteX3180" fmla="*/ 461478 w 875213"/>
                  <a:gd name="connsiteY3180" fmla="*/ 859459 h 1144007"/>
                  <a:gd name="connsiteX3181" fmla="*/ 463042 w 875213"/>
                  <a:gd name="connsiteY3181" fmla="*/ 862311 h 1144007"/>
                  <a:gd name="connsiteX3182" fmla="*/ 466077 w 875213"/>
                  <a:gd name="connsiteY3182" fmla="*/ 865254 h 1144007"/>
                  <a:gd name="connsiteX3183" fmla="*/ 469112 w 875213"/>
                  <a:gd name="connsiteY3183" fmla="*/ 871784 h 1144007"/>
                  <a:gd name="connsiteX3184" fmla="*/ 471596 w 875213"/>
                  <a:gd name="connsiteY3184" fmla="*/ 872520 h 1144007"/>
                  <a:gd name="connsiteX3185" fmla="*/ 460834 w 875213"/>
                  <a:gd name="connsiteY3185" fmla="*/ 873624 h 1144007"/>
                  <a:gd name="connsiteX3186" fmla="*/ 466629 w 875213"/>
                  <a:gd name="connsiteY3186" fmla="*/ 878866 h 1144007"/>
                  <a:gd name="connsiteX3187" fmla="*/ 472240 w 875213"/>
                  <a:gd name="connsiteY3187" fmla="*/ 882361 h 1144007"/>
                  <a:gd name="connsiteX3188" fmla="*/ 474539 w 875213"/>
                  <a:gd name="connsiteY3188" fmla="*/ 876475 h 1144007"/>
                  <a:gd name="connsiteX3189" fmla="*/ 481438 w 875213"/>
                  <a:gd name="connsiteY3189" fmla="*/ 869301 h 1144007"/>
                  <a:gd name="connsiteX3190" fmla="*/ 481254 w 875213"/>
                  <a:gd name="connsiteY3190" fmla="*/ 868840 h 1144007"/>
                  <a:gd name="connsiteX3191" fmla="*/ 482450 w 875213"/>
                  <a:gd name="connsiteY3191" fmla="*/ 869759 h 1144007"/>
                  <a:gd name="connsiteX3192" fmla="*/ 490728 w 875213"/>
                  <a:gd name="connsiteY3192" fmla="*/ 871047 h 1144007"/>
                  <a:gd name="connsiteX3193" fmla="*/ 487325 w 875213"/>
                  <a:gd name="connsiteY3193" fmla="*/ 879509 h 1144007"/>
                  <a:gd name="connsiteX3194" fmla="*/ 483277 w 875213"/>
                  <a:gd name="connsiteY3194" fmla="*/ 890363 h 1144007"/>
                  <a:gd name="connsiteX3195" fmla="*/ 487876 w 875213"/>
                  <a:gd name="connsiteY3195" fmla="*/ 888708 h 1144007"/>
                  <a:gd name="connsiteX3196" fmla="*/ 493395 w 875213"/>
                  <a:gd name="connsiteY3196" fmla="*/ 877670 h 1144007"/>
                  <a:gd name="connsiteX3197" fmla="*/ 505169 w 875213"/>
                  <a:gd name="connsiteY3197" fmla="*/ 880153 h 1144007"/>
                  <a:gd name="connsiteX3198" fmla="*/ 497442 w 875213"/>
                  <a:gd name="connsiteY3198" fmla="*/ 883649 h 1144007"/>
                  <a:gd name="connsiteX3199" fmla="*/ 492475 w 875213"/>
                  <a:gd name="connsiteY3199" fmla="*/ 888063 h 1144007"/>
                  <a:gd name="connsiteX3200" fmla="*/ 497442 w 875213"/>
                  <a:gd name="connsiteY3200" fmla="*/ 890087 h 1144007"/>
                  <a:gd name="connsiteX3201" fmla="*/ 505720 w 875213"/>
                  <a:gd name="connsiteY3201" fmla="*/ 886592 h 1144007"/>
                  <a:gd name="connsiteX3202" fmla="*/ 507928 w 875213"/>
                  <a:gd name="connsiteY3202" fmla="*/ 885673 h 1144007"/>
                  <a:gd name="connsiteX3203" fmla="*/ 516942 w 875213"/>
                  <a:gd name="connsiteY3203" fmla="*/ 883281 h 1144007"/>
                  <a:gd name="connsiteX3204" fmla="*/ 518138 w 875213"/>
                  <a:gd name="connsiteY3204" fmla="*/ 876199 h 1144007"/>
                  <a:gd name="connsiteX3205" fmla="*/ 521541 w 875213"/>
                  <a:gd name="connsiteY3205" fmla="*/ 871416 h 1144007"/>
                  <a:gd name="connsiteX3206" fmla="*/ 526416 w 875213"/>
                  <a:gd name="connsiteY3206" fmla="*/ 870128 h 1144007"/>
                  <a:gd name="connsiteX3207" fmla="*/ 531751 w 875213"/>
                  <a:gd name="connsiteY3207" fmla="*/ 870223 h 1144007"/>
                  <a:gd name="connsiteX3208" fmla="*/ 530739 w 875213"/>
                  <a:gd name="connsiteY3208" fmla="*/ 874178 h 1144007"/>
                  <a:gd name="connsiteX3209" fmla="*/ 525496 w 875213"/>
                  <a:gd name="connsiteY3209" fmla="*/ 879513 h 1144007"/>
                  <a:gd name="connsiteX3210" fmla="*/ 517126 w 875213"/>
                  <a:gd name="connsiteY3210" fmla="*/ 888251 h 1144007"/>
                  <a:gd name="connsiteX3211" fmla="*/ 505629 w 875213"/>
                  <a:gd name="connsiteY3211" fmla="*/ 891747 h 1144007"/>
                  <a:gd name="connsiteX3212" fmla="*/ 501214 w 875213"/>
                  <a:gd name="connsiteY3212" fmla="*/ 895242 h 1144007"/>
                  <a:gd name="connsiteX3213" fmla="*/ 499466 w 875213"/>
                  <a:gd name="connsiteY3213" fmla="*/ 896714 h 1144007"/>
                  <a:gd name="connsiteX3214" fmla="*/ 504525 w 875213"/>
                  <a:gd name="connsiteY3214" fmla="*/ 900945 h 1144007"/>
                  <a:gd name="connsiteX3215" fmla="*/ 509124 w 875213"/>
                  <a:gd name="connsiteY3215" fmla="*/ 900209 h 1144007"/>
                  <a:gd name="connsiteX3216" fmla="*/ 511975 w 875213"/>
                  <a:gd name="connsiteY3216" fmla="*/ 898830 h 1144007"/>
                  <a:gd name="connsiteX3217" fmla="*/ 519334 w 875213"/>
                  <a:gd name="connsiteY3217" fmla="*/ 895518 h 1144007"/>
                  <a:gd name="connsiteX3218" fmla="*/ 521541 w 875213"/>
                  <a:gd name="connsiteY3218" fmla="*/ 892023 h 1144007"/>
                  <a:gd name="connsiteX3219" fmla="*/ 531843 w 875213"/>
                  <a:gd name="connsiteY3219" fmla="*/ 895610 h 1144007"/>
                  <a:gd name="connsiteX3220" fmla="*/ 540857 w 875213"/>
                  <a:gd name="connsiteY3220" fmla="*/ 901037 h 1144007"/>
                  <a:gd name="connsiteX3221" fmla="*/ 542052 w 875213"/>
                  <a:gd name="connsiteY3221" fmla="*/ 892023 h 1144007"/>
                  <a:gd name="connsiteX3222" fmla="*/ 545272 w 875213"/>
                  <a:gd name="connsiteY3222" fmla="*/ 887884 h 1144007"/>
                  <a:gd name="connsiteX3223" fmla="*/ 548031 w 875213"/>
                  <a:gd name="connsiteY3223" fmla="*/ 881170 h 1144007"/>
                  <a:gd name="connsiteX3224" fmla="*/ 551158 w 875213"/>
                  <a:gd name="connsiteY3224" fmla="*/ 881630 h 1144007"/>
                  <a:gd name="connsiteX3225" fmla="*/ 547203 w 875213"/>
                  <a:gd name="connsiteY3225" fmla="*/ 888160 h 1144007"/>
                  <a:gd name="connsiteX3226" fmla="*/ 543984 w 875213"/>
                  <a:gd name="connsiteY3226" fmla="*/ 899381 h 1144007"/>
                  <a:gd name="connsiteX3227" fmla="*/ 553366 w 875213"/>
                  <a:gd name="connsiteY3227" fmla="*/ 903521 h 1144007"/>
                  <a:gd name="connsiteX3228" fmla="*/ 553734 w 875213"/>
                  <a:gd name="connsiteY3228" fmla="*/ 900394 h 1144007"/>
                  <a:gd name="connsiteX3229" fmla="*/ 559712 w 875213"/>
                  <a:gd name="connsiteY3229" fmla="*/ 895794 h 1144007"/>
                  <a:gd name="connsiteX3230" fmla="*/ 563667 w 875213"/>
                  <a:gd name="connsiteY3230" fmla="*/ 894231 h 1144007"/>
                  <a:gd name="connsiteX3231" fmla="*/ 563572 w 875213"/>
                  <a:gd name="connsiteY3231" fmla="*/ 898462 h 1144007"/>
                  <a:gd name="connsiteX3232" fmla="*/ 571114 w 875213"/>
                  <a:gd name="connsiteY3232" fmla="*/ 901221 h 1144007"/>
                  <a:gd name="connsiteX3233" fmla="*/ 572678 w 875213"/>
                  <a:gd name="connsiteY3233" fmla="*/ 893403 h 1144007"/>
                  <a:gd name="connsiteX3234" fmla="*/ 571206 w 875213"/>
                  <a:gd name="connsiteY3234" fmla="*/ 882365 h 1144007"/>
                  <a:gd name="connsiteX3235" fmla="*/ 575345 w 875213"/>
                  <a:gd name="connsiteY3235" fmla="*/ 880066 h 1144007"/>
                  <a:gd name="connsiteX3236" fmla="*/ 574518 w 875213"/>
                  <a:gd name="connsiteY3236" fmla="*/ 890367 h 1144007"/>
                  <a:gd name="connsiteX3237" fmla="*/ 579393 w 875213"/>
                  <a:gd name="connsiteY3237" fmla="*/ 897726 h 1144007"/>
                  <a:gd name="connsiteX3238" fmla="*/ 589970 w 875213"/>
                  <a:gd name="connsiteY3238" fmla="*/ 895610 h 1144007"/>
                  <a:gd name="connsiteX3239" fmla="*/ 589787 w 875213"/>
                  <a:gd name="connsiteY3239" fmla="*/ 884389 h 1144007"/>
                  <a:gd name="connsiteX3240" fmla="*/ 591810 w 875213"/>
                  <a:gd name="connsiteY3240" fmla="*/ 886044 h 1144007"/>
                  <a:gd name="connsiteX3241" fmla="*/ 590982 w 875213"/>
                  <a:gd name="connsiteY3241" fmla="*/ 892667 h 1144007"/>
                  <a:gd name="connsiteX3242" fmla="*/ 597329 w 875213"/>
                  <a:gd name="connsiteY3242" fmla="*/ 894415 h 1144007"/>
                  <a:gd name="connsiteX3243" fmla="*/ 597605 w 875213"/>
                  <a:gd name="connsiteY3243" fmla="*/ 889263 h 1144007"/>
                  <a:gd name="connsiteX3244" fmla="*/ 597054 w 875213"/>
                  <a:gd name="connsiteY3244" fmla="*/ 881813 h 1144007"/>
                  <a:gd name="connsiteX3245" fmla="*/ 597605 w 875213"/>
                  <a:gd name="connsiteY3245" fmla="*/ 882181 h 1144007"/>
                  <a:gd name="connsiteX3246" fmla="*/ 599721 w 875213"/>
                  <a:gd name="connsiteY3246" fmla="*/ 889172 h 1144007"/>
                  <a:gd name="connsiteX3247" fmla="*/ 603216 w 875213"/>
                  <a:gd name="connsiteY3247" fmla="*/ 882457 h 1144007"/>
                  <a:gd name="connsiteX3248" fmla="*/ 605515 w 875213"/>
                  <a:gd name="connsiteY3248" fmla="*/ 887424 h 1144007"/>
                  <a:gd name="connsiteX3249" fmla="*/ 602296 w 875213"/>
                  <a:gd name="connsiteY3249" fmla="*/ 892667 h 1144007"/>
                  <a:gd name="connsiteX3250" fmla="*/ 602020 w 875213"/>
                  <a:gd name="connsiteY3250" fmla="*/ 898829 h 1144007"/>
                  <a:gd name="connsiteX3251" fmla="*/ 613885 w 875213"/>
                  <a:gd name="connsiteY3251" fmla="*/ 904900 h 1144007"/>
                  <a:gd name="connsiteX3252" fmla="*/ 621887 w 875213"/>
                  <a:gd name="connsiteY3252" fmla="*/ 903520 h 1144007"/>
                  <a:gd name="connsiteX3253" fmla="*/ 626486 w 875213"/>
                  <a:gd name="connsiteY3253" fmla="*/ 908947 h 1144007"/>
                  <a:gd name="connsiteX3254" fmla="*/ 634305 w 875213"/>
                  <a:gd name="connsiteY3254" fmla="*/ 909499 h 1144007"/>
                  <a:gd name="connsiteX3255" fmla="*/ 642675 w 875213"/>
                  <a:gd name="connsiteY3255" fmla="*/ 912810 h 1144007"/>
                  <a:gd name="connsiteX3256" fmla="*/ 649849 w 875213"/>
                  <a:gd name="connsiteY3256" fmla="*/ 916489 h 1144007"/>
                  <a:gd name="connsiteX3257" fmla="*/ 657667 w 875213"/>
                  <a:gd name="connsiteY3257" fmla="*/ 915937 h 1144007"/>
                  <a:gd name="connsiteX3258" fmla="*/ 664106 w 875213"/>
                  <a:gd name="connsiteY3258" fmla="*/ 916122 h 1144007"/>
                  <a:gd name="connsiteX3259" fmla="*/ 671097 w 875213"/>
                  <a:gd name="connsiteY3259" fmla="*/ 912902 h 1144007"/>
                  <a:gd name="connsiteX3260" fmla="*/ 678271 w 875213"/>
                  <a:gd name="connsiteY3260" fmla="*/ 911983 h 1144007"/>
                  <a:gd name="connsiteX3261" fmla="*/ 678176 w 875213"/>
                  <a:gd name="connsiteY3261" fmla="*/ 905453 h 1144007"/>
                  <a:gd name="connsiteX3262" fmla="*/ 671185 w 875213"/>
                  <a:gd name="connsiteY3262" fmla="*/ 900762 h 1144007"/>
                  <a:gd name="connsiteX3263" fmla="*/ 666678 w 875213"/>
                  <a:gd name="connsiteY3263" fmla="*/ 895518 h 1144007"/>
                  <a:gd name="connsiteX3264" fmla="*/ 660332 w 875213"/>
                  <a:gd name="connsiteY3264" fmla="*/ 892299 h 1144007"/>
                  <a:gd name="connsiteX3265" fmla="*/ 664103 w 875213"/>
                  <a:gd name="connsiteY3265" fmla="*/ 891472 h 1144007"/>
                  <a:gd name="connsiteX3266" fmla="*/ 671553 w 875213"/>
                  <a:gd name="connsiteY3266" fmla="*/ 896622 h 1144007"/>
                  <a:gd name="connsiteX3267" fmla="*/ 678727 w 875213"/>
                  <a:gd name="connsiteY3267" fmla="*/ 899750 h 1144007"/>
                  <a:gd name="connsiteX3268" fmla="*/ 684982 w 875213"/>
                  <a:gd name="connsiteY3268" fmla="*/ 905361 h 1144007"/>
                  <a:gd name="connsiteX3269" fmla="*/ 691053 w 875213"/>
                  <a:gd name="connsiteY3269" fmla="*/ 907384 h 1144007"/>
                  <a:gd name="connsiteX3270" fmla="*/ 691237 w 875213"/>
                  <a:gd name="connsiteY3270" fmla="*/ 863234 h 1144007"/>
                  <a:gd name="connsiteX3271" fmla="*/ 691604 w 875213"/>
                  <a:gd name="connsiteY3271" fmla="*/ 745500 h 1144007"/>
                  <a:gd name="connsiteX3272" fmla="*/ 691972 w 875213"/>
                  <a:gd name="connsiteY3272" fmla="*/ 625191 h 1144007"/>
                  <a:gd name="connsiteX3273" fmla="*/ 692156 w 875213"/>
                  <a:gd name="connsiteY3273" fmla="*/ 573039 h 1144007"/>
                  <a:gd name="connsiteX3274" fmla="*/ 679830 w 875213"/>
                  <a:gd name="connsiteY3274" fmla="*/ 561081 h 1144007"/>
                  <a:gd name="connsiteX3275" fmla="*/ 675967 w 875213"/>
                  <a:gd name="connsiteY3275" fmla="*/ 560806 h 1144007"/>
                  <a:gd name="connsiteX3276" fmla="*/ 674404 w 875213"/>
                  <a:gd name="connsiteY3276" fmla="*/ 568164 h 1144007"/>
                  <a:gd name="connsiteX3277" fmla="*/ 662262 w 875213"/>
                  <a:gd name="connsiteY3277" fmla="*/ 573315 h 1144007"/>
                  <a:gd name="connsiteX3278" fmla="*/ 652329 w 875213"/>
                  <a:gd name="connsiteY3278" fmla="*/ 578466 h 1144007"/>
                  <a:gd name="connsiteX3279" fmla="*/ 634669 w 875213"/>
                  <a:gd name="connsiteY3279" fmla="*/ 573959 h 1144007"/>
                  <a:gd name="connsiteX3280" fmla="*/ 629518 w 875213"/>
                  <a:gd name="connsiteY3280" fmla="*/ 565037 h 1144007"/>
                  <a:gd name="connsiteX3281" fmla="*/ 623815 w 875213"/>
                  <a:gd name="connsiteY3281" fmla="*/ 550964 h 1144007"/>
                  <a:gd name="connsiteX3282" fmla="*/ 617928 w 875213"/>
                  <a:gd name="connsiteY3282" fmla="*/ 544618 h 1144007"/>
                  <a:gd name="connsiteX3283" fmla="*/ 202191 w 875213"/>
                  <a:gd name="connsiteY3283" fmla="*/ 545084 h 1144007"/>
                  <a:gd name="connsiteX3284" fmla="*/ 202558 w 875213"/>
                  <a:gd name="connsiteY3284" fmla="*/ 545544 h 1144007"/>
                  <a:gd name="connsiteX3285" fmla="*/ 202834 w 875213"/>
                  <a:gd name="connsiteY3285" fmla="*/ 546463 h 1144007"/>
                  <a:gd name="connsiteX3286" fmla="*/ 202191 w 875213"/>
                  <a:gd name="connsiteY3286" fmla="*/ 545083 h 1144007"/>
                  <a:gd name="connsiteX3287" fmla="*/ 214792 w 875213"/>
                  <a:gd name="connsiteY3287" fmla="*/ 545544 h 1144007"/>
                  <a:gd name="connsiteX3288" fmla="*/ 211572 w 875213"/>
                  <a:gd name="connsiteY3288" fmla="*/ 552074 h 1144007"/>
                  <a:gd name="connsiteX3289" fmla="*/ 214792 w 875213"/>
                  <a:gd name="connsiteY3289" fmla="*/ 551614 h 1144007"/>
                  <a:gd name="connsiteX3290" fmla="*/ 217367 w 875213"/>
                  <a:gd name="connsiteY3290" fmla="*/ 554925 h 1144007"/>
                  <a:gd name="connsiteX3291" fmla="*/ 221690 w 875213"/>
                  <a:gd name="connsiteY3291" fmla="*/ 552810 h 1144007"/>
                  <a:gd name="connsiteX3292" fmla="*/ 224817 w 875213"/>
                  <a:gd name="connsiteY3292" fmla="*/ 551522 h 1144007"/>
                  <a:gd name="connsiteX3293" fmla="*/ 222242 w 875213"/>
                  <a:gd name="connsiteY3293" fmla="*/ 546831 h 1144007"/>
                  <a:gd name="connsiteX3294" fmla="*/ 214792 w 875213"/>
                  <a:gd name="connsiteY3294" fmla="*/ 545543 h 1144007"/>
                  <a:gd name="connsiteX3295" fmla="*/ 159788 w 875213"/>
                  <a:gd name="connsiteY3295" fmla="*/ 547659 h 1144007"/>
                  <a:gd name="connsiteX3296" fmla="*/ 158592 w 875213"/>
                  <a:gd name="connsiteY3296" fmla="*/ 548394 h 1144007"/>
                  <a:gd name="connsiteX3297" fmla="*/ 162179 w 875213"/>
                  <a:gd name="connsiteY3297" fmla="*/ 548671 h 1144007"/>
                  <a:gd name="connsiteX3298" fmla="*/ 159788 w 875213"/>
                  <a:gd name="connsiteY3298" fmla="*/ 547659 h 1144007"/>
                  <a:gd name="connsiteX3299" fmla="*/ 125571 w 875213"/>
                  <a:gd name="connsiteY3299" fmla="*/ 547935 h 1144007"/>
                  <a:gd name="connsiteX3300" fmla="*/ 127319 w 875213"/>
                  <a:gd name="connsiteY3300" fmla="*/ 551063 h 1144007"/>
                  <a:gd name="connsiteX3301" fmla="*/ 125571 w 875213"/>
                  <a:gd name="connsiteY3301" fmla="*/ 547935 h 1144007"/>
                  <a:gd name="connsiteX3302" fmla="*/ 154085 w 875213"/>
                  <a:gd name="connsiteY3302" fmla="*/ 549407 h 1144007"/>
                  <a:gd name="connsiteX3303" fmla="*/ 153073 w 875213"/>
                  <a:gd name="connsiteY3303" fmla="*/ 553086 h 1144007"/>
                  <a:gd name="connsiteX3304" fmla="*/ 154361 w 875213"/>
                  <a:gd name="connsiteY3304" fmla="*/ 549499 h 1144007"/>
                  <a:gd name="connsiteX3305" fmla="*/ 154085 w 875213"/>
                  <a:gd name="connsiteY3305" fmla="*/ 549403 h 1144007"/>
                  <a:gd name="connsiteX3306" fmla="*/ 140288 w 875213"/>
                  <a:gd name="connsiteY3306" fmla="*/ 550326 h 1144007"/>
                  <a:gd name="connsiteX3307" fmla="*/ 137529 w 875213"/>
                  <a:gd name="connsiteY3307" fmla="*/ 556581 h 1144007"/>
                  <a:gd name="connsiteX3308" fmla="*/ 143508 w 875213"/>
                  <a:gd name="connsiteY3308" fmla="*/ 552810 h 1144007"/>
                  <a:gd name="connsiteX3309" fmla="*/ 140288 w 875213"/>
                  <a:gd name="connsiteY3309" fmla="*/ 550326 h 1144007"/>
                  <a:gd name="connsiteX3310" fmla="*/ 163743 w 875213"/>
                  <a:gd name="connsiteY3310" fmla="*/ 553913 h 1144007"/>
                  <a:gd name="connsiteX3311" fmla="*/ 165675 w 875213"/>
                  <a:gd name="connsiteY3311" fmla="*/ 556581 h 1144007"/>
                  <a:gd name="connsiteX3312" fmla="*/ 163743 w 875213"/>
                  <a:gd name="connsiteY3312" fmla="*/ 553913 h 1144007"/>
                  <a:gd name="connsiteX3313" fmla="*/ 208813 w 875213"/>
                  <a:gd name="connsiteY3313" fmla="*/ 554281 h 1144007"/>
                  <a:gd name="connsiteX3314" fmla="*/ 203478 w 875213"/>
                  <a:gd name="connsiteY3314" fmla="*/ 560167 h 1144007"/>
                  <a:gd name="connsiteX3315" fmla="*/ 205226 w 875213"/>
                  <a:gd name="connsiteY3315" fmla="*/ 565686 h 1144007"/>
                  <a:gd name="connsiteX3316" fmla="*/ 208813 w 875213"/>
                  <a:gd name="connsiteY3316" fmla="*/ 554373 h 1144007"/>
                  <a:gd name="connsiteX3317" fmla="*/ 208813 w 875213"/>
                  <a:gd name="connsiteY3317" fmla="*/ 554277 h 1144007"/>
                  <a:gd name="connsiteX3318" fmla="*/ 223714 w 875213"/>
                  <a:gd name="connsiteY3318" fmla="*/ 555752 h 1144007"/>
                  <a:gd name="connsiteX3319" fmla="*/ 220770 w 875213"/>
                  <a:gd name="connsiteY3319" fmla="*/ 559064 h 1144007"/>
                  <a:gd name="connsiteX3320" fmla="*/ 216539 w 875213"/>
                  <a:gd name="connsiteY3320" fmla="*/ 557316 h 1144007"/>
                  <a:gd name="connsiteX3321" fmla="*/ 214976 w 875213"/>
                  <a:gd name="connsiteY3321" fmla="*/ 561087 h 1144007"/>
                  <a:gd name="connsiteX3322" fmla="*/ 211020 w 875213"/>
                  <a:gd name="connsiteY3322" fmla="*/ 568170 h 1144007"/>
                  <a:gd name="connsiteX3323" fmla="*/ 205502 w 875213"/>
                  <a:gd name="connsiteY3323" fmla="*/ 572401 h 1144007"/>
                  <a:gd name="connsiteX3324" fmla="*/ 202098 w 875213"/>
                  <a:gd name="connsiteY3324" fmla="*/ 576356 h 1144007"/>
                  <a:gd name="connsiteX3325" fmla="*/ 197040 w 875213"/>
                  <a:gd name="connsiteY3325" fmla="*/ 585462 h 1144007"/>
                  <a:gd name="connsiteX3326" fmla="*/ 199431 w 875213"/>
                  <a:gd name="connsiteY3326" fmla="*/ 588129 h 1144007"/>
                  <a:gd name="connsiteX3327" fmla="*/ 203662 w 875213"/>
                  <a:gd name="connsiteY3327" fmla="*/ 587210 h 1144007"/>
                  <a:gd name="connsiteX3328" fmla="*/ 201915 w 875213"/>
                  <a:gd name="connsiteY3328" fmla="*/ 584174 h 1144007"/>
                  <a:gd name="connsiteX3329" fmla="*/ 206330 w 875213"/>
                  <a:gd name="connsiteY3329" fmla="*/ 582611 h 1144007"/>
                  <a:gd name="connsiteX3330" fmla="*/ 213872 w 875213"/>
                  <a:gd name="connsiteY3330" fmla="*/ 578380 h 1144007"/>
                  <a:gd name="connsiteX3331" fmla="*/ 208813 w 875213"/>
                  <a:gd name="connsiteY3331" fmla="*/ 585738 h 1144007"/>
                  <a:gd name="connsiteX3332" fmla="*/ 205686 w 875213"/>
                  <a:gd name="connsiteY3332" fmla="*/ 593924 h 1144007"/>
                  <a:gd name="connsiteX3333" fmla="*/ 211020 w 875213"/>
                  <a:gd name="connsiteY3333" fmla="*/ 589693 h 1144007"/>
                  <a:gd name="connsiteX3334" fmla="*/ 215619 w 875213"/>
                  <a:gd name="connsiteY3334" fmla="*/ 583715 h 1144007"/>
                  <a:gd name="connsiteX3335" fmla="*/ 214148 w 875213"/>
                  <a:gd name="connsiteY3335" fmla="*/ 587210 h 1144007"/>
                  <a:gd name="connsiteX3336" fmla="*/ 209273 w 875213"/>
                  <a:gd name="connsiteY3336" fmla="*/ 597052 h 1144007"/>
                  <a:gd name="connsiteX3337" fmla="*/ 214148 w 875213"/>
                  <a:gd name="connsiteY3337" fmla="*/ 601651 h 1144007"/>
                  <a:gd name="connsiteX3338" fmla="*/ 216999 w 875213"/>
                  <a:gd name="connsiteY3338" fmla="*/ 598156 h 1144007"/>
                  <a:gd name="connsiteX3339" fmla="*/ 221322 w 875213"/>
                  <a:gd name="connsiteY3339" fmla="*/ 596224 h 1144007"/>
                  <a:gd name="connsiteX3340" fmla="*/ 224082 w 875213"/>
                  <a:gd name="connsiteY3340" fmla="*/ 589233 h 1144007"/>
                  <a:gd name="connsiteX3341" fmla="*/ 226289 w 875213"/>
                  <a:gd name="connsiteY3341" fmla="*/ 579944 h 1144007"/>
                  <a:gd name="connsiteX3342" fmla="*/ 224082 w 875213"/>
                  <a:gd name="connsiteY3342" fmla="*/ 579944 h 1144007"/>
                  <a:gd name="connsiteX3343" fmla="*/ 221230 w 875213"/>
                  <a:gd name="connsiteY3343" fmla="*/ 576173 h 1144007"/>
                  <a:gd name="connsiteX3344" fmla="*/ 227669 w 875213"/>
                  <a:gd name="connsiteY3344" fmla="*/ 570378 h 1144007"/>
                  <a:gd name="connsiteX3345" fmla="*/ 226565 w 875213"/>
                  <a:gd name="connsiteY3345" fmla="*/ 568354 h 1144007"/>
                  <a:gd name="connsiteX3346" fmla="*/ 228129 w 875213"/>
                  <a:gd name="connsiteY3346" fmla="*/ 566791 h 1144007"/>
                  <a:gd name="connsiteX3347" fmla="*/ 231900 w 875213"/>
                  <a:gd name="connsiteY3347" fmla="*/ 563939 h 1144007"/>
                  <a:gd name="connsiteX3348" fmla="*/ 223714 w 875213"/>
                  <a:gd name="connsiteY3348" fmla="*/ 555753 h 1144007"/>
                  <a:gd name="connsiteX3349" fmla="*/ 199431 w 875213"/>
                  <a:gd name="connsiteY3349" fmla="*/ 557040 h 1144007"/>
                  <a:gd name="connsiteX3350" fmla="*/ 198327 w 875213"/>
                  <a:gd name="connsiteY3350" fmla="*/ 559524 h 1144007"/>
                  <a:gd name="connsiteX3351" fmla="*/ 201087 w 875213"/>
                  <a:gd name="connsiteY3351" fmla="*/ 557316 h 1144007"/>
                  <a:gd name="connsiteX3352" fmla="*/ 199431 w 875213"/>
                  <a:gd name="connsiteY3352" fmla="*/ 557040 h 1144007"/>
                  <a:gd name="connsiteX3353" fmla="*/ 174964 w 875213"/>
                  <a:gd name="connsiteY3353" fmla="*/ 557135 h 1144007"/>
                  <a:gd name="connsiteX3354" fmla="*/ 173033 w 875213"/>
                  <a:gd name="connsiteY3354" fmla="*/ 557779 h 1144007"/>
                  <a:gd name="connsiteX3355" fmla="*/ 173033 w 875213"/>
                  <a:gd name="connsiteY3355" fmla="*/ 562654 h 1144007"/>
                  <a:gd name="connsiteX3356" fmla="*/ 174964 w 875213"/>
                  <a:gd name="connsiteY3356" fmla="*/ 557135 h 1144007"/>
                  <a:gd name="connsiteX3357" fmla="*/ 153165 w 875213"/>
                  <a:gd name="connsiteY3357" fmla="*/ 557319 h 1144007"/>
                  <a:gd name="connsiteX3358" fmla="*/ 150130 w 875213"/>
                  <a:gd name="connsiteY3358" fmla="*/ 558607 h 1144007"/>
                  <a:gd name="connsiteX3359" fmla="*/ 157305 w 875213"/>
                  <a:gd name="connsiteY3359" fmla="*/ 563114 h 1144007"/>
                  <a:gd name="connsiteX3360" fmla="*/ 157028 w 875213"/>
                  <a:gd name="connsiteY3360" fmla="*/ 559986 h 1144007"/>
                  <a:gd name="connsiteX3361" fmla="*/ 153165 w 875213"/>
                  <a:gd name="connsiteY3361" fmla="*/ 557319 h 1144007"/>
                  <a:gd name="connsiteX3362" fmla="*/ 151694 w 875213"/>
                  <a:gd name="connsiteY3362" fmla="*/ 564769 h 1144007"/>
                  <a:gd name="connsiteX3363" fmla="*/ 150406 w 875213"/>
                  <a:gd name="connsiteY3363" fmla="*/ 564865 h 1144007"/>
                  <a:gd name="connsiteX3364" fmla="*/ 150038 w 875213"/>
                  <a:gd name="connsiteY3364" fmla="*/ 564865 h 1144007"/>
                  <a:gd name="connsiteX3365" fmla="*/ 146635 w 875213"/>
                  <a:gd name="connsiteY3365" fmla="*/ 568820 h 1144007"/>
                  <a:gd name="connsiteX3366" fmla="*/ 154361 w 875213"/>
                  <a:gd name="connsiteY3366" fmla="*/ 571487 h 1144007"/>
                  <a:gd name="connsiteX3367" fmla="*/ 156845 w 875213"/>
                  <a:gd name="connsiteY3367" fmla="*/ 571947 h 1144007"/>
                  <a:gd name="connsiteX3368" fmla="*/ 158408 w 875213"/>
                  <a:gd name="connsiteY3368" fmla="*/ 569280 h 1144007"/>
                  <a:gd name="connsiteX3369" fmla="*/ 153902 w 875213"/>
                  <a:gd name="connsiteY3369" fmla="*/ 566796 h 1144007"/>
                  <a:gd name="connsiteX3370" fmla="*/ 151694 w 875213"/>
                  <a:gd name="connsiteY3370" fmla="*/ 564773 h 1144007"/>
                  <a:gd name="connsiteX3371" fmla="*/ 356900 w 875213"/>
                  <a:gd name="connsiteY3371" fmla="*/ 565413 h 1144007"/>
                  <a:gd name="connsiteX3372" fmla="*/ 356624 w 875213"/>
                  <a:gd name="connsiteY3372" fmla="*/ 568541 h 1144007"/>
                  <a:gd name="connsiteX3373" fmla="*/ 362143 w 875213"/>
                  <a:gd name="connsiteY3373" fmla="*/ 573232 h 1144007"/>
                  <a:gd name="connsiteX3374" fmla="*/ 357728 w 875213"/>
                  <a:gd name="connsiteY3374" fmla="*/ 566149 h 1144007"/>
                  <a:gd name="connsiteX3375" fmla="*/ 356900 w 875213"/>
                  <a:gd name="connsiteY3375" fmla="*/ 565414 h 1144007"/>
                  <a:gd name="connsiteX3376" fmla="*/ 204122 w 875213"/>
                  <a:gd name="connsiteY3376" fmla="*/ 569184 h 1144007"/>
                  <a:gd name="connsiteX3377" fmla="*/ 202098 w 875213"/>
                  <a:gd name="connsiteY3377" fmla="*/ 570840 h 1144007"/>
                  <a:gd name="connsiteX3378" fmla="*/ 202375 w 875213"/>
                  <a:gd name="connsiteY3378" fmla="*/ 575071 h 1144007"/>
                  <a:gd name="connsiteX3379" fmla="*/ 204306 w 875213"/>
                  <a:gd name="connsiteY3379" fmla="*/ 569277 h 1144007"/>
                  <a:gd name="connsiteX3380" fmla="*/ 204122 w 875213"/>
                  <a:gd name="connsiteY3380" fmla="*/ 569181 h 1144007"/>
                  <a:gd name="connsiteX3381" fmla="*/ 229600 w 875213"/>
                  <a:gd name="connsiteY3381" fmla="*/ 572496 h 1144007"/>
                  <a:gd name="connsiteX3382" fmla="*/ 233923 w 875213"/>
                  <a:gd name="connsiteY3382" fmla="*/ 574151 h 1144007"/>
                  <a:gd name="connsiteX3383" fmla="*/ 229600 w 875213"/>
                  <a:gd name="connsiteY3383" fmla="*/ 572496 h 1144007"/>
                  <a:gd name="connsiteX3384" fmla="*/ 326639 w 875213"/>
                  <a:gd name="connsiteY3384" fmla="*/ 575715 h 1144007"/>
                  <a:gd name="connsiteX3385" fmla="*/ 323143 w 875213"/>
                  <a:gd name="connsiteY3385" fmla="*/ 576819 h 1144007"/>
                  <a:gd name="connsiteX3386" fmla="*/ 330870 w 875213"/>
                  <a:gd name="connsiteY3386" fmla="*/ 577923 h 1144007"/>
                  <a:gd name="connsiteX3387" fmla="*/ 326639 w 875213"/>
                  <a:gd name="connsiteY3387" fmla="*/ 575715 h 1144007"/>
                  <a:gd name="connsiteX3388" fmla="*/ 163743 w 875213"/>
                  <a:gd name="connsiteY3388" fmla="*/ 575990 h 1144007"/>
                  <a:gd name="connsiteX3389" fmla="*/ 158408 w 875213"/>
                  <a:gd name="connsiteY3389" fmla="*/ 580405 h 1144007"/>
                  <a:gd name="connsiteX3390" fmla="*/ 165951 w 875213"/>
                  <a:gd name="connsiteY3390" fmla="*/ 580130 h 1144007"/>
                  <a:gd name="connsiteX3391" fmla="*/ 163743 w 875213"/>
                  <a:gd name="connsiteY3391" fmla="*/ 575991 h 1144007"/>
                  <a:gd name="connsiteX3392" fmla="*/ 427356 w 875213"/>
                  <a:gd name="connsiteY3392" fmla="*/ 577829 h 1144007"/>
                  <a:gd name="connsiteX3393" fmla="*/ 417790 w 875213"/>
                  <a:gd name="connsiteY3393" fmla="*/ 582613 h 1144007"/>
                  <a:gd name="connsiteX3394" fmla="*/ 405741 w 875213"/>
                  <a:gd name="connsiteY3394" fmla="*/ 585556 h 1144007"/>
                  <a:gd name="connsiteX3395" fmla="*/ 390748 w 875213"/>
                  <a:gd name="connsiteY3395" fmla="*/ 584176 h 1144007"/>
                  <a:gd name="connsiteX3396" fmla="*/ 384494 w 875213"/>
                  <a:gd name="connsiteY3396" fmla="*/ 581049 h 1144007"/>
                  <a:gd name="connsiteX3397" fmla="*/ 375020 w 875213"/>
                  <a:gd name="connsiteY3397" fmla="*/ 580954 h 1144007"/>
                  <a:gd name="connsiteX3398" fmla="*/ 369225 w 875213"/>
                  <a:gd name="connsiteY3398" fmla="*/ 581505 h 1144007"/>
                  <a:gd name="connsiteX3399" fmla="*/ 364258 w 875213"/>
                  <a:gd name="connsiteY3399" fmla="*/ 589600 h 1144007"/>
                  <a:gd name="connsiteX3400" fmla="*/ 358464 w 875213"/>
                  <a:gd name="connsiteY3400" fmla="*/ 595670 h 1144007"/>
                  <a:gd name="connsiteX3401" fmla="*/ 347426 w 875213"/>
                  <a:gd name="connsiteY3401" fmla="*/ 605512 h 1144007"/>
                  <a:gd name="connsiteX3402" fmla="*/ 347150 w 875213"/>
                  <a:gd name="connsiteY3402" fmla="*/ 611951 h 1144007"/>
                  <a:gd name="connsiteX3403" fmla="*/ 343011 w 875213"/>
                  <a:gd name="connsiteY3403" fmla="*/ 607996 h 1144007"/>
                  <a:gd name="connsiteX3404" fmla="*/ 329214 w 875213"/>
                  <a:gd name="connsiteY3404" fmla="*/ 614066 h 1144007"/>
                  <a:gd name="connsiteX3405" fmla="*/ 337400 w 875213"/>
                  <a:gd name="connsiteY3405" fmla="*/ 605512 h 1144007"/>
                  <a:gd name="connsiteX3406" fmla="*/ 334733 w 875213"/>
                  <a:gd name="connsiteY3406" fmla="*/ 604316 h 1144007"/>
                  <a:gd name="connsiteX3407" fmla="*/ 329030 w 875213"/>
                  <a:gd name="connsiteY3407" fmla="*/ 608272 h 1144007"/>
                  <a:gd name="connsiteX3408" fmla="*/ 324799 w 875213"/>
                  <a:gd name="connsiteY3408" fmla="*/ 612870 h 1144007"/>
                  <a:gd name="connsiteX3409" fmla="*/ 323051 w 875213"/>
                  <a:gd name="connsiteY3409" fmla="*/ 619125 h 1144007"/>
                  <a:gd name="connsiteX3410" fmla="*/ 319464 w 875213"/>
                  <a:gd name="connsiteY3410" fmla="*/ 617746 h 1144007"/>
                  <a:gd name="connsiteX3411" fmla="*/ 322959 w 875213"/>
                  <a:gd name="connsiteY3411" fmla="*/ 612687 h 1144007"/>
                  <a:gd name="connsiteX3412" fmla="*/ 327374 w 875213"/>
                  <a:gd name="connsiteY3412" fmla="*/ 607904 h 1144007"/>
                  <a:gd name="connsiteX3413" fmla="*/ 330962 w 875213"/>
                  <a:gd name="connsiteY3413" fmla="*/ 602109 h 1144007"/>
                  <a:gd name="connsiteX3414" fmla="*/ 327926 w 875213"/>
                  <a:gd name="connsiteY3414" fmla="*/ 598246 h 1144007"/>
                  <a:gd name="connsiteX3415" fmla="*/ 323327 w 875213"/>
                  <a:gd name="connsiteY3415" fmla="*/ 593463 h 1144007"/>
                  <a:gd name="connsiteX3416" fmla="*/ 320016 w 875213"/>
                  <a:gd name="connsiteY3416" fmla="*/ 596130 h 1144007"/>
                  <a:gd name="connsiteX3417" fmla="*/ 317624 w 875213"/>
                  <a:gd name="connsiteY3417" fmla="*/ 602293 h 1144007"/>
                  <a:gd name="connsiteX3418" fmla="*/ 313577 w 875213"/>
                  <a:gd name="connsiteY3418" fmla="*/ 607628 h 1144007"/>
                  <a:gd name="connsiteX3419" fmla="*/ 312198 w 875213"/>
                  <a:gd name="connsiteY3419" fmla="*/ 604409 h 1144007"/>
                  <a:gd name="connsiteX3420" fmla="*/ 306311 w 875213"/>
                  <a:gd name="connsiteY3420" fmla="*/ 609099 h 1144007"/>
                  <a:gd name="connsiteX3421" fmla="*/ 300332 w 875213"/>
                  <a:gd name="connsiteY3421" fmla="*/ 611399 h 1144007"/>
                  <a:gd name="connsiteX3422" fmla="*/ 296193 w 875213"/>
                  <a:gd name="connsiteY3422" fmla="*/ 614526 h 1144007"/>
                  <a:gd name="connsiteX3423" fmla="*/ 298585 w 875213"/>
                  <a:gd name="connsiteY3423" fmla="*/ 619125 h 1144007"/>
                  <a:gd name="connsiteX3424" fmla="*/ 300700 w 875213"/>
                  <a:gd name="connsiteY3424" fmla="*/ 624644 h 1144007"/>
                  <a:gd name="connsiteX3425" fmla="*/ 301252 w 875213"/>
                  <a:gd name="connsiteY3425" fmla="*/ 629611 h 1144007"/>
                  <a:gd name="connsiteX3426" fmla="*/ 303459 w 875213"/>
                  <a:gd name="connsiteY3426" fmla="*/ 634761 h 1144007"/>
                  <a:gd name="connsiteX3427" fmla="*/ 300516 w 875213"/>
                  <a:gd name="connsiteY3427" fmla="*/ 639361 h 1144007"/>
                  <a:gd name="connsiteX3428" fmla="*/ 302723 w 875213"/>
                  <a:gd name="connsiteY3428" fmla="*/ 643040 h 1144007"/>
                  <a:gd name="connsiteX3429" fmla="*/ 308242 w 875213"/>
                  <a:gd name="connsiteY3429" fmla="*/ 640924 h 1144007"/>
                  <a:gd name="connsiteX3430" fmla="*/ 302815 w 875213"/>
                  <a:gd name="connsiteY3430" fmla="*/ 646719 h 1144007"/>
                  <a:gd name="connsiteX3431" fmla="*/ 298676 w 875213"/>
                  <a:gd name="connsiteY3431" fmla="*/ 650766 h 1144007"/>
                  <a:gd name="connsiteX3432" fmla="*/ 303551 w 875213"/>
                  <a:gd name="connsiteY3432" fmla="*/ 655089 h 1144007"/>
                  <a:gd name="connsiteX3433" fmla="*/ 310174 w 875213"/>
                  <a:gd name="connsiteY3433" fmla="*/ 658676 h 1144007"/>
                  <a:gd name="connsiteX3434" fmla="*/ 313577 w 875213"/>
                  <a:gd name="connsiteY3434" fmla="*/ 653893 h 1144007"/>
                  <a:gd name="connsiteX3435" fmla="*/ 315601 w 875213"/>
                  <a:gd name="connsiteY3435" fmla="*/ 655457 h 1144007"/>
                  <a:gd name="connsiteX3436" fmla="*/ 318728 w 875213"/>
                  <a:gd name="connsiteY3436" fmla="*/ 650766 h 1144007"/>
                  <a:gd name="connsiteX3437" fmla="*/ 321487 w 875213"/>
                  <a:gd name="connsiteY3437" fmla="*/ 655365 h 1144007"/>
                  <a:gd name="connsiteX3438" fmla="*/ 319648 w 875213"/>
                  <a:gd name="connsiteY3438" fmla="*/ 657665 h 1144007"/>
                  <a:gd name="connsiteX3439" fmla="*/ 316336 w 875213"/>
                  <a:gd name="connsiteY3439" fmla="*/ 659504 h 1144007"/>
                  <a:gd name="connsiteX3440" fmla="*/ 319188 w 875213"/>
                  <a:gd name="connsiteY3440" fmla="*/ 663735 h 1144007"/>
                  <a:gd name="connsiteX3441" fmla="*/ 314497 w 875213"/>
                  <a:gd name="connsiteY3441" fmla="*/ 661344 h 1144007"/>
                  <a:gd name="connsiteX3442" fmla="*/ 310266 w 875213"/>
                  <a:gd name="connsiteY3442" fmla="*/ 663183 h 1144007"/>
                  <a:gd name="connsiteX3443" fmla="*/ 320659 w 875213"/>
                  <a:gd name="connsiteY3443" fmla="*/ 670909 h 1144007"/>
                  <a:gd name="connsiteX3444" fmla="*/ 322315 w 875213"/>
                  <a:gd name="connsiteY3444" fmla="*/ 673577 h 1144007"/>
                  <a:gd name="connsiteX3445" fmla="*/ 321395 w 875213"/>
                  <a:gd name="connsiteY3445" fmla="*/ 677072 h 1144007"/>
                  <a:gd name="connsiteX3446" fmla="*/ 319647 w 875213"/>
                  <a:gd name="connsiteY3446" fmla="*/ 680016 h 1144007"/>
                  <a:gd name="connsiteX3447" fmla="*/ 318727 w 875213"/>
                  <a:gd name="connsiteY3447" fmla="*/ 673761 h 1144007"/>
                  <a:gd name="connsiteX3448" fmla="*/ 314036 w 875213"/>
                  <a:gd name="connsiteY3448" fmla="*/ 668242 h 1144007"/>
                  <a:gd name="connsiteX3449" fmla="*/ 306678 w 875213"/>
                  <a:gd name="connsiteY3449" fmla="*/ 665943 h 1144007"/>
                  <a:gd name="connsiteX3450" fmla="*/ 301527 w 875213"/>
                  <a:gd name="connsiteY3450" fmla="*/ 666038 h 1144007"/>
                  <a:gd name="connsiteX3451" fmla="*/ 300515 w 875213"/>
                  <a:gd name="connsiteY3451" fmla="*/ 660887 h 1144007"/>
                  <a:gd name="connsiteX3452" fmla="*/ 299504 w 875213"/>
                  <a:gd name="connsiteY3452" fmla="*/ 663370 h 1144007"/>
                  <a:gd name="connsiteX3453" fmla="*/ 293249 w 875213"/>
                  <a:gd name="connsiteY3453" fmla="*/ 662727 h 1144007"/>
                  <a:gd name="connsiteX3454" fmla="*/ 284879 w 875213"/>
                  <a:gd name="connsiteY3454" fmla="*/ 664474 h 1144007"/>
                  <a:gd name="connsiteX3455" fmla="*/ 281200 w 875213"/>
                  <a:gd name="connsiteY3455" fmla="*/ 665393 h 1144007"/>
                  <a:gd name="connsiteX3456" fmla="*/ 273749 w 875213"/>
                  <a:gd name="connsiteY3456" fmla="*/ 663646 h 1144007"/>
                  <a:gd name="connsiteX3457" fmla="*/ 272554 w 875213"/>
                  <a:gd name="connsiteY3457" fmla="*/ 659047 h 1144007"/>
                  <a:gd name="connsiteX3458" fmla="*/ 268599 w 875213"/>
                  <a:gd name="connsiteY3458" fmla="*/ 657667 h 1144007"/>
                  <a:gd name="connsiteX3459" fmla="*/ 267127 w 875213"/>
                  <a:gd name="connsiteY3459" fmla="*/ 662818 h 1144007"/>
                  <a:gd name="connsiteX3460" fmla="*/ 274025 w 875213"/>
                  <a:gd name="connsiteY3460" fmla="*/ 667877 h 1144007"/>
                  <a:gd name="connsiteX3461" fmla="*/ 276049 w 875213"/>
                  <a:gd name="connsiteY3461" fmla="*/ 671556 h 1144007"/>
                  <a:gd name="connsiteX3462" fmla="*/ 282119 w 875213"/>
                  <a:gd name="connsiteY3462" fmla="*/ 672015 h 1144007"/>
                  <a:gd name="connsiteX3463" fmla="*/ 284879 w 875213"/>
                  <a:gd name="connsiteY3463" fmla="*/ 678822 h 1144007"/>
                  <a:gd name="connsiteX3464" fmla="*/ 292881 w 875213"/>
                  <a:gd name="connsiteY3464" fmla="*/ 680661 h 1144007"/>
                  <a:gd name="connsiteX3465" fmla="*/ 300331 w 875213"/>
                  <a:gd name="connsiteY3465" fmla="*/ 689859 h 1144007"/>
                  <a:gd name="connsiteX3466" fmla="*/ 307874 w 875213"/>
                  <a:gd name="connsiteY3466" fmla="*/ 689124 h 1144007"/>
                  <a:gd name="connsiteX3467" fmla="*/ 309529 w 875213"/>
                  <a:gd name="connsiteY3467" fmla="*/ 692895 h 1144007"/>
                  <a:gd name="connsiteX3468" fmla="*/ 314404 w 875213"/>
                  <a:gd name="connsiteY3468" fmla="*/ 692067 h 1144007"/>
                  <a:gd name="connsiteX3469" fmla="*/ 318727 w 875213"/>
                  <a:gd name="connsiteY3469" fmla="*/ 700345 h 1144007"/>
                  <a:gd name="connsiteX3470" fmla="*/ 319463 w 875213"/>
                  <a:gd name="connsiteY3470" fmla="*/ 693999 h 1144007"/>
                  <a:gd name="connsiteX3471" fmla="*/ 323602 w 875213"/>
                  <a:gd name="connsiteY3471" fmla="*/ 703657 h 1144007"/>
                  <a:gd name="connsiteX3472" fmla="*/ 332432 w 875213"/>
                  <a:gd name="connsiteY3472" fmla="*/ 705772 h 1144007"/>
                  <a:gd name="connsiteX3473" fmla="*/ 334639 w 875213"/>
                  <a:gd name="connsiteY3473" fmla="*/ 706233 h 1144007"/>
                  <a:gd name="connsiteX3474" fmla="*/ 337491 w 875213"/>
                  <a:gd name="connsiteY3474" fmla="*/ 712579 h 1144007"/>
                  <a:gd name="connsiteX3475" fmla="*/ 342458 w 875213"/>
                  <a:gd name="connsiteY3475" fmla="*/ 715522 h 1144007"/>
                  <a:gd name="connsiteX3476" fmla="*/ 353035 w 875213"/>
                  <a:gd name="connsiteY3476" fmla="*/ 713407 h 1144007"/>
                  <a:gd name="connsiteX3477" fmla="*/ 348712 w 875213"/>
                  <a:gd name="connsiteY3477" fmla="*/ 704577 h 1144007"/>
                  <a:gd name="connsiteX3478" fmla="*/ 343745 w 875213"/>
                  <a:gd name="connsiteY3478" fmla="*/ 697126 h 1144007"/>
                  <a:gd name="connsiteX3479" fmla="*/ 338226 w 875213"/>
                  <a:gd name="connsiteY3479" fmla="*/ 694919 h 1144007"/>
                  <a:gd name="connsiteX3480" fmla="*/ 335743 w 875213"/>
                  <a:gd name="connsiteY3480" fmla="*/ 693907 h 1144007"/>
                  <a:gd name="connsiteX3481" fmla="*/ 328017 w 875213"/>
                  <a:gd name="connsiteY3481" fmla="*/ 688205 h 1144007"/>
                  <a:gd name="connsiteX3482" fmla="*/ 326361 w 875213"/>
                  <a:gd name="connsiteY3482" fmla="*/ 685905 h 1144007"/>
                  <a:gd name="connsiteX3483" fmla="*/ 329672 w 875213"/>
                  <a:gd name="connsiteY3483" fmla="*/ 685721 h 1144007"/>
                  <a:gd name="connsiteX3484" fmla="*/ 335099 w 875213"/>
                  <a:gd name="connsiteY3484" fmla="*/ 690044 h 1144007"/>
                  <a:gd name="connsiteX3485" fmla="*/ 339790 w 875213"/>
                  <a:gd name="connsiteY3485" fmla="*/ 688297 h 1144007"/>
                  <a:gd name="connsiteX3486" fmla="*/ 340066 w 875213"/>
                  <a:gd name="connsiteY3486" fmla="*/ 684618 h 1144007"/>
                  <a:gd name="connsiteX3487" fmla="*/ 339699 w 875213"/>
                  <a:gd name="connsiteY3487" fmla="*/ 677995 h 1144007"/>
                  <a:gd name="connsiteX3488" fmla="*/ 337491 w 875213"/>
                  <a:gd name="connsiteY3488" fmla="*/ 672384 h 1144007"/>
                  <a:gd name="connsiteX3489" fmla="*/ 342182 w 875213"/>
                  <a:gd name="connsiteY3489" fmla="*/ 676615 h 1144007"/>
                  <a:gd name="connsiteX3490" fmla="*/ 344666 w 875213"/>
                  <a:gd name="connsiteY3490" fmla="*/ 682778 h 1144007"/>
                  <a:gd name="connsiteX3491" fmla="*/ 346229 w 875213"/>
                  <a:gd name="connsiteY3491" fmla="*/ 677995 h 1144007"/>
                  <a:gd name="connsiteX3492" fmla="*/ 349081 w 875213"/>
                  <a:gd name="connsiteY3492" fmla="*/ 673304 h 1144007"/>
                  <a:gd name="connsiteX3493" fmla="*/ 345861 w 875213"/>
                  <a:gd name="connsiteY3493" fmla="*/ 670360 h 1144007"/>
                  <a:gd name="connsiteX3494" fmla="*/ 339239 w 875213"/>
                  <a:gd name="connsiteY3494" fmla="*/ 667509 h 1144007"/>
                  <a:gd name="connsiteX3495" fmla="*/ 333076 w 875213"/>
                  <a:gd name="connsiteY3495" fmla="*/ 663095 h 1144007"/>
                  <a:gd name="connsiteX3496" fmla="*/ 337307 w 875213"/>
                  <a:gd name="connsiteY3496" fmla="*/ 661806 h 1144007"/>
                  <a:gd name="connsiteX3497" fmla="*/ 339883 w 875213"/>
                  <a:gd name="connsiteY3497" fmla="*/ 662450 h 1144007"/>
                  <a:gd name="connsiteX3498" fmla="*/ 340067 w 875213"/>
                  <a:gd name="connsiteY3498" fmla="*/ 664474 h 1144007"/>
                  <a:gd name="connsiteX3499" fmla="*/ 345953 w 875213"/>
                  <a:gd name="connsiteY3499" fmla="*/ 667693 h 1144007"/>
                  <a:gd name="connsiteX3500" fmla="*/ 343010 w 875213"/>
                  <a:gd name="connsiteY3500" fmla="*/ 663554 h 1144007"/>
                  <a:gd name="connsiteX3501" fmla="*/ 346321 w 875213"/>
                  <a:gd name="connsiteY3501" fmla="*/ 662175 h 1144007"/>
                  <a:gd name="connsiteX3502" fmla="*/ 348988 w 875213"/>
                  <a:gd name="connsiteY3502" fmla="*/ 666865 h 1144007"/>
                  <a:gd name="connsiteX3503" fmla="*/ 354415 w 875213"/>
                  <a:gd name="connsiteY3503" fmla="*/ 668613 h 1144007"/>
                  <a:gd name="connsiteX3504" fmla="*/ 356439 w 875213"/>
                  <a:gd name="connsiteY3504" fmla="*/ 664842 h 1144007"/>
                  <a:gd name="connsiteX3505" fmla="*/ 351564 w 875213"/>
                  <a:gd name="connsiteY3505" fmla="*/ 662082 h 1144007"/>
                  <a:gd name="connsiteX3506" fmla="*/ 352576 w 875213"/>
                  <a:gd name="connsiteY3506" fmla="*/ 657944 h 1144007"/>
                  <a:gd name="connsiteX3507" fmla="*/ 347057 w 875213"/>
                  <a:gd name="connsiteY3507" fmla="*/ 654264 h 1144007"/>
                  <a:gd name="connsiteX3508" fmla="*/ 346597 w 875213"/>
                  <a:gd name="connsiteY3508" fmla="*/ 652885 h 1144007"/>
                  <a:gd name="connsiteX3509" fmla="*/ 352759 w 875213"/>
                  <a:gd name="connsiteY3509" fmla="*/ 656012 h 1144007"/>
                  <a:gd name="connsiteX3510" fmla="*/ 354691 w 875213"/>
                  <a:gd name="connsiteY3510" fmla="*/ 660427 h 1144007"/>
                  <a:gd name="connsiteX3511" fmla="*/ 360026 w 875213"/>
                  <a:gd name="connsiteY3511" fmla="*/ 663278 h 1144007"/>
                  <a:gd name="connsiteX3512" fmla="*/ 365729 w 875213"/>
                  <a:gd name="connsiteY3512" fmla="*/ 663462 h 1144007"/>
                  <a:gd name="connsiteX3513" fmla="*/ 368304 w 875213"/>
                  <a:gd name="connsiteY3513" fmla="*/ 661071 h 1144007"/>
                  <a:gd name="connsiteX3514" fmla="*/ 365729 w 875213"/>
                  <a:gd name="connsiteY3514" fmla="*/ 658127 h 1144007"/>
                  <a:gd name="connsiteX3515" fmla="*/ 360762 w 875213"/>
                  <a:gd name="connsiteY3515" fmla="*/ 654632 h 1144007"/>
                  <a:gd name="connsiteX3516" fmla="*/ 355979 w 875213"/>
                  <a:gd name="connsiteY3516" fmla="*/ 653620 h 1144007"/>
                  <a:gd name="connsiteX3517" fmla="*/ 353955 w 875213"/>
                  <a:gd name="connsiteY3517" fmla="*/ 649665 h 1144007"/>
                  <a:gd name="connsiteX3518" fmla="*/ 344757 w 875213"/>
                  <a:gd name="connsiteY3518" fmla="*/ 645802 h 1144007"/>
                  <a:gd name="connsiteX3519" fmla="*/ 334180 w 875213"/>
                  <a:gd name="connsiteY3519" fmla="*/ 647182 h 1144007"/>
                  <a:gd name="connsiteX3520" fmla="*/ 336663 w 875213"/>
                  <a:gd name="connsiteY3520" fmla="*/ 645526 h 1144007"/>
                  <a:gd name="connsiteX3521" fmla="*/ 349172 w 875213"/>
                  <a:gd name="connsiteY3521" fmla="*/ 641295 h 1144007"/>
                  <a:gd name="connsiteX3522" fmla="*/ 360762 w 875213"/>
                  <a:gd name="connsiteY3522" fmla="*/ 647458 h 1144007"/>
                  <a:gd name="connsiteX3523" fmla="*/ 355335 w 875213"/>
                  <a:gd name="connsiteY3523" fmla="*/ 639548 h 1144007"/>
                  <a:gd name="connsiteX3524" fmla="*/ 360762 w 875213"/>
                  <a:gd name="connsiteY3524" fmla="*/ 640099 h 1144007"/>
                  <a:gd name="connsiteX3525" fmla="*/ 371431 w 875213"/>
                  <a:gd name="connsiteY3525" fmla="*/ 650492 h 1144007"/>
                  <a:gd name="connsiteX3526" fmla="*/ 380353 w 875213"/>
                  <a:gd name="connsiteY3526" fmla="*/ 652424 h 1144007"/>
                  <a:gd name="connsiteX3527" fmla="*/ 387160 w 875213"/>
                  <a:gd name="connsiteY3527" fmla="*/ 646170 h 1144007"/>
                  <a:gd name="connsiteX3528" fmla="*/ 388631 w 875213"/>
                  <a:gd name="connsiteY3528" fmla="*/ 640651 h 1144007"/>
                  <a:gd name="connsiteX3529" fmla="*/ 392127 w 875213"/>
                  <a:gd name="connsiteY3529" fmla="*/ 636420 h 1144007"/>
                  <a:gd name="connsiteX3530" fmla="*/ 401509 w 875213"/>
                  <a:gd name="connsiteY3530" fmla="*/ 628142 h 1144007"/>
                  <a:gd name="connsiteX3531" fmla="*/ 425699 w 875213"/>
                  <a:gd name="connsiteY3531" fmla="*/ 610022 h 1144007"/>
                  <a:gd name="connsiteX3532" fmla="*/ 439036 w 875213"/>
                  <a:gd name="connsiteY3532" fmla="*/ 602204 h 1144007"/>
                  <a:gd name="connsiteX3533" fmla="*/ 438025 w 875213"/>
                  <a:gd name="connsiteY3533" fmla="*/ 596501 h 1144007"/>
                  <a:gd name="connsiteX3534" fmla="*/ 436553 w 875213"/>
                  <a:gd name="connsiteY3534" fmla="*/ 590338 h 1144007"/>
                  <a:gd name="connsiteX3535" fmla="*/ 430942 w 875213"/>
                  <a:gd name="connsiteY3535" fmla="*/ 579300 h 1144007"/>
                  <a:gd name="connsiteX3536" fmla="*/ 427355 w 875213"/>
                  <a:gd name="connsiteY3536" fmla="*/ 577829 h 1144007"/>
                  <a:gd name="connsiteX3537" fmla="*/ 194556 w 875213"/>
                  <a:gd name="connsiteY3537" fmla="*/ 580037 h 1144007"/>
                  <a:gd name="connsiteX3538" fmla="*/ 183886 w 875213"/>
                  <a:gd name="connsiteY3538" fmla="*/ 582153 h 1144007"/>
                  <a:gd name="connsiteX3539" fmla="*/ 186554 w 875213"/>
                  <a:gd name="connsiteY3539" fmla="*/ 586108 h 1144007"/>
                  <a:gd name="connsiteX3540" fmla="*/ 195016 w 875213"/>
                  <a:gd name="connsiteY3540" fmla="*/ 581693 h 1144007"/>
                  <a:gd name="connsiteX3541" fmla="*/ 194556 w 875213"/>
                  <a:gd name="connsiteY3541" fmla="*/ 580037 h 1144007"/>
                  <a:gd name="connsiteX3542" fmla="*/ 353865 w 875213"/>
                  <a:gd name="connsiteY3542" fmla="*/ 580957 h 1144007"/>
                  <a:gd name="connsiteX3543" fmla="*/ 355520 w 875213"/>
                  <a:gd name="connsiteY3543" fmla="*/ 582244 h 1144007"/>
                  <a:gd name="connsiteX3544" fmla="*/ 353865 w 875213"/>
                  <a:gd name="connsiteY3544" fmla="*/ 580957 h 1144007"/>
                  <a:gd name="connsiteX3545" fmla="*/ 169722 w 875213"/>
                  <a:gd name="connsiteY3545" fmla="*/ 586843 h 1144007"/>
                  <a:gd name="connsiteX3546" fmla="*/ 169078 w 875213"/>
                  <a:gd name="connsiteY3546" fmla="*/ 590154 h 1144007"/>
                  <a:gd name="connsiteX3547" fmla="*/ 169722 w 875213"/>
                  <a:gd name="connsiteY3547" fmla="*/ 586843 h 1144007"/>
                  <a:gd name="connsiteX3548" fmla="*/ 185726 w 875213"/>
                  <a:gd name="connsiteY3548" fmla="*/ 590154 h 1144007"/>
                  <a:gd name="connsiteX3549" fmla="*/ 187014 w 875213"/>
                  <a:gd name="connsiteY3549" fmla="*/ 594845 h 1144007"/>
                  <a:gd name="connsiteX3550" fmla="*/ 185726 w 875213"/>
                  <a:gd name="connsiteY3550" fmla="*/ 590154 h 1144007"/>
                  <a:gd name="connsiteX3551" fmla="*/ 348990 w 875213"/>
                  <a:gd name="connsiteY3551" fmla="*/ 592913 h 1144007"/>
                  <a:gd name="connsiteX3552" fmla="*/ 339700 w 875213"/>
                  <a:gd name="connsiteY3552" fmla="*/ 600180 h 1144007"/>
                  <a:gd name="connsiteX3553" fmla="*/ 351289 w 875213"/>
                  <a:gd name="connsiteY3553" fmla="*/ 592913 h 1144007"/>
                  <a:gd name="connsiteX3554" fmla="*/ 348990 w 875213"/>
                  <a:gd name="connsiteY3554" fmla="*/ 592913 h 1144007"/>
                  <a:gd name="connsiteX3555" fmla="*/ 333261 w 875213"/>
                  <a:gd name="connsiteY3555" fmla="*/ 593374 h 1144007"/>
                  <a:gd name="connsiteX3556" fmla="*/ 336205 w 875213"/>
                  <a:gd name="connsiteY3556" fmla="*/ 597881 h 1144007"/>
                  <a:gd name="connsiteX3557" fmla="*/ 333261 w 875213"/>
                  <a:gd name="connsiteY3557" fmla="*/ 593374 h 1144007"/>
                  <a:gd name="connsiteX3558" fmla="*/ 193452 w 875213"/>
                  <a:gd name="connsiteY3558" fmla="*/ 594845 h 1144007"/>
                  <a:gd name="connsiteX3559" fmla="*/ 188577 w 875213"/>
                  <a:gd name="connsiteY3559" fmla="*/ 598800 h 1144007"/>
                  <a:gd name="connsiteX3560" fmla="*/ 193912 w 875213"/>
                  <a:gd name="connsiteY3560" fmla="*/ 598340 h 1144007"/>
                  <a:gd name="connsiteX3561" fmla="*/ 193452 w 875213"/>
                  <a:gd name="connsiteY3561" fmla="*/ 594845 h 1144007"/>
                  <a:gd name="connsiteX3562" fmla="*/ 244869 w 875213"/>
                  <a:gd name="connsiteY3562" fmla="*/ 600364 h 1144007"/>
                  <a:gd name="connsiteX3563" fmla="*/ 242845 w 875213"/>
                  <a:gd name="connsiteY3563" fmla="*/ 602020 h 1144007"/>
                  <a:gd name="connsiteX3564" fmla="*/ 244225 w 875213"/>
                  <a:gd name="connsiteY3564" fmla="*/ 603676 h 1144007"/>
                  <a:gd name="connsiteX3565" fmla="*/ 244869 w 875213"/>
                  <a:gd name="connsiteY3565" fmla="*/ 600364 h 1144007"/>
                  <a:gd name="connsiteX3566" fmla="*/ 508482 w 875213"/>
                  <a:gd name="connsiteY3566" fmla="*/ 602295 h 1144007"/>
                  <a:gd name="connsiteX3567" fmla="*/ 497629 w 875213"/>
                  <a:gd name="connsiteY3567" fmla="*/ 614529 h 1144007"/>
                  <a:gd name="connsiteX3568" fmla="*/ 508482 w 875213"/>
                  <a:gd name="connsiteY3568" fmla="*/ 602295 h 1144007"/>
                  <a:gd name="connsiteX3569" fmla="*/ 143508 w 875213"/>
                  <a:gd name="connsiteY3569" fmla="*/ 606619 h 1144007"/>
                  <a:gd name="connsiteX3570" fmla="*/ 139276 w 875213"/>
                  <a:gd name="connsiteY3570" fmla="*/ 609562 h 1144007"/>
                  <a:gd name="connsiteX3571" fmla="*/ 141300 w 875213"/>
                  <a:gd name="connsiteY3571" fmla="*/ 614805 h 1144007"/>
                  <a:gd name="connsiteX3572" fmla="*/ 145163 w 875213"/>
                  <a:gd name="connsiteY3572" fmla="*/ 619312 h 1144007"/>
                  <a:gd name="connsiteX3573" fmla="*/ 150314 w 875213"/>
                  <a:gd name="connsiteY3573" fmla="*/ 621336 h 1144007"/>
                  <a:gd name="connsiteX3574" fmla="*/ 155557 w 875213"/>
                  <a:gd name="connsiteY3574" fmla="*/ 627222 h 1144007"/>
                  <a:gd name="connsiteX3575" fmla="*/ 151694 w 875213"/>
                  <a:gd name="connsiteY3575" fmla="*/ 627866 h 1144007"/>
                  <a:gd name="connsiteX3576" fmla="*/ 152521 w 875213"/>
                  <a:gd name="connsiteY3576" fmla="*/ 633017 h 1144007"/>
                  <a:gd name="connsiteX3577" fmla="*/ 157120 w 875213"/>
                  <a:gd name="connsiteY3577" fmla="*/ 638996 h 1144007"/>
                  <a:gd name="connsiteX3578" fmla="*/ 160064 w 875213"/>
                  <a:gd name="connsiteY3578" fmla="*/ 634949 h 1144007"/>
                  <a:gd name="connsiteX3579" fmla="*/ 160615 w 875213"/>
                  <a:gd name="connsiteY3579" fmla="*/ 640468 h 1144007"/>
                  <a:gd name="connsiteX3580" fmla="*/ 165674 w 875213"/>
                  <a:gd name="connsiteY3580" fmla="*/ 639364 h 1144007"/>
                  <a:gd name="connsiteX3581" fmla="*/ 170549 w 875213"/>
                  <a:gd name="connsiteY3581" fmla="*/ 644699 h 1144007"/>
                  <a:gd name="connsiteX3582" fmla="*/ 169445 w 875213"/>
                  <a:gd name="connsiteY3582" fmla="*/ 650677 h 1144007"/>
                  <a:gd name="connsiteX3583" fmla="*/ 172113 w 875213"/>
                  <a:gd name="connsiteY3583" fmla="*/ 654356 h 1144007"/>
                  <a:gd name="connsiteX3584" fmla="*/ 175516 w 875213"/>
                  <a:gd name="connsiteY3584" fmla="*/ 651045 h 1144007"/>
                  <a:gd name="connsiteX3585" fmla="*/ 176436 w 875213"/>
                  <a:gd name="connsiteY3585" fmla="*/ 656748 h 1144007"/>
                  <a:gd name="connsiteX3586" fmla="*/ 180115 w 875213"/>
                  <a:gd name="connsiteY3586" fmla="*/ 661991 h 1144007"/>
                  <a:gd name="connsiteX3587" fmla="*/ 183518 w 875213"/>
                  <a:gd name="connsiteY3587" fmla="*/ 663278 h 1144007"/>
                  <a:gd name="connsiteX3588" fmla="*/ 186646 w 875213"/>
                  <a:gd name="connsiteY3588" fmla="*/ 658403 h 1144007"/>
                  <a:gd name="connsiteX3589" fmla="*/ 184254 w 875213"/>
                  <a:gd name="connsiteY3589" fmla="*/ 651781 h 1144007"/>
                  <a:gd name="connsiteX3590" fmla="*/ 187474 w 875213"/>
                  <a:gd name="connsiteY3590" fmla="*/ 654081 h 1144007"/>
                  <a:gd name="connsiteX3591" fmla="*/ 192073 w 875213"/>
                  <a:gd name="connsiteY3591" fmla="*/ 660243 h 1144007"/>
                  <a:gd name="connsiteX3592" fmla="*/ 196120 w 875213"/>
                  <a:gd name="connsiteY3592" fmla="*/ 658219 h 1144007"/>
                  <a:gd name="connsiteX3593" fmla="*/ 204306 w 875213"/>
                  <a:gd name="connsiteY3593" fmla="*/ 660335 h 1144007"/>
                  <a:gd name="connsiteX3594" fmla="*/ 200259 w 875213"/>
                  <a:gd name="connsiteY3594" fmla="*/ 657208 h 1144007"/>
                  <a:gd name="connsiteX3595" fmla="*/ 197407 w 875213"/>
                  <a:gd name="connsiteY3595" fmla="*/ 651873 h 1144007"/>
                  <a:gd name="connsiteX3596" fmla="*/ 207249 w 875213"/>
                  <a:gd name="connsiteY3596" fmla="*/ 655460 h 1144007"/>
                  <a:gd name="connsiteX3597" fmla="*/ 215803 w 875213"/>
                  <a:gd name="connsiteY3597" fmla="*/ 653252 h 1144007"/>
                  <a:gd name="connsiteX3598" fmla="*/ 207433 w 875213"/>
                  <a:gd name="connsiteY3598" fmla="*/ 646354 h 1144007"/>
                  <a:gd name="connsiteX3599" fmla="*/ 215619 w 875213"/>
                  <a:gd name="connsiteY3599" fmla="*/ 649941 h 1144007"/>
                  <a:gd name="connsiteX3600" fmla="*/ 222978 w 875213"/>
                  <a:gd name="connsiteY3600" fmla="*/ 656564 h 1144007"/>
                  <a:gd name="connsiteX3601" fmla="*/ 220770 w 875213"/>
                  <a:gd name="connsiteY3601" fmla="*/ 651505 h 1144007"/>
                  <a:gd name="connsiteX3602" fmla="*/ 220126 w 875213"/>
                  <a:gd name="connsiteY3602" fmla="*/ 646354 h 1144007"/>
                  <a:gd name="connsiteX3603" fmla="*/ 213044 w 875213"/>
                  <a:gd name="connsiteY3603" fmla="*/ 643871 h 1144007"/>
                  <a:gd name="connsiteX3604" fmla="*/ 206973 w 875213"/>
                  <a:gd name="connsiteY3604" fmla="*/ 639364 h 1144007"/>
                  <a:gd name="connsiteX3605" fmla="*/ 205042 w 875213"/>
                  <a:gd name="connsiteY3605" fmla="*/ 643135 h 1144007"/>
                  <a:gd name="connsiteX3606" fmla="*/ 197039 w 875213"/>
                  <a:gd name="connsiteY3606" fmla="*/ 636788 h 1144007"/>
                  <a:gd name="connsiteX3607" fmla="*/ 193268 w 875213"/>
                  <a:gd name="connsiteY3607" fmla="*/ 634581 h 1144007"/>
                  <a:gd name="connsiteX3608" fmla="*/ 196120 w 875213"/>
                  <a:gd name="connsiteY3608" fmla="*/ 639640 h 1144007"/>
                  <a:gd name="connsiteX3609" fmla="*/ 195200 w 875213"/>
                  <a:gd name="connsiteY3609" fmla="*/ 643135 h 1144007"/>
                  <a:gd name="connsiteX3610" fmla="*/ 192256 w 875213"/>
                  <a:gd name="connsiteY3610" fmla="*/ 641847 h 1144007"/>
                  <a:gd name="connsiteX3611" fmla="*/ 189681 w 875213"/>
                  <a:gd name="connsiteY3611" fmla="*/ 638076 h 1144007"/>
                  <a:gd name="connsiteX3612" fmla="*/ 186553 w 875213"/>
                  <a:gd name="connsiteY3612" fmla="*/ 638353 h 1144007"/>
                  <a:gd name="connsiteX3613" fmla="*/ 184622 w 875213"/>
                  <a:gd name="connsiteY3613" fmla="*/ 641295 h 1144007"/>
                  <a:gd name="connsiteX3614" fmla="*/ 183058 w 875213"/>
                  <a:gd name="connsiteY3614" fmla="*/ 640008 h 1144007"/>
                  <a:gd name="connsiteX3615" fmla="*/ 178551 w 875213"/>
                  <a:gd name="connsiteY3615" fmla="*/ 637432 h 1144007"/>
                  <a:gd name="connsiteX3616" fmla="*/ 178919 w 875213"/>
                  <a:gd name="connsiteY3616" fmla="*/ 633294 h 1144007"/>
                  <a:gd name="connsiteX3617" fmla="*/ 178551 w 875213"/>
                  <a:gd name="connsiteY3617" fmla="*/ 632006 h 1144007"/>
                  <a:gd name="connsiteX3618" fmla="*/ 176252 w 875213"/>
                  <a:gd name="connsiteY3618" fmla="*/ 634857 h 1144007"/>
                  <a:gd name="connsiteX3619" fmla="*/ 176619 w 875213"/>
                  <a:gd name="connsiteY3619" fmla="*/ 641112 h 1144007"/>
                  <a:gd name="connsiteX3620" fmla="*/ 169077 w 875213"/>
                  <a:gd name="connsiteY3620" fmla="*/ 636789 h 1144007"/>
                  <a:gd name="connsiteX3621" fmla="*/ 167329 w 875213"/>
                  <a:gd name="connsiteY3621" fmla="*/ 636145 h 1144007"/>
                  <a:gd name="connsiteX3622" fmla="*/ 170365 w 875213"/>
                  <a:gd name="connsiteY3622" fmla="*/ 631270 h 1144007"/>
                  <a:gd name="connsiteX3623" fmla="*/ 169445 w 875213"/>
                  <a:gd name="connsiteY3623" fmla="*/ 627775 h 1144007"/>
                  <a:gd name="connsiteX3624" fmla="*/ 168341 w 875213"/>
                  <a:gd name="connsiteY3624" fmla="*/ 625384 h 1144007"/>
                  <a:gd name="connsiteX3625" fmla="*/ 162730 w 875213"/>
                  <a:gd name="connsiteY3625" fmla="*/ 628418 h 1144007"/>
                  <a:gd name="connsiteX3626" fmla="*/ 160339 w 875213"/>
                  <a:gd name="connsiteY3626" fmla="*/ 623360 h 1144007"/>
                  <a:gd name="connsiteX3627" fmla="*/ 161902 w 875213"/>
                  <a:gd name="connsiteY3627" fmla="*/ 620233 h 1144007"/>
                  <a:gd name="connsiteX3628" fmla="*/ 154636 w 875213"/>
                  <a:gd name="connsiteY3628" fmla="*/ 617933 h 1144007"/>
                  <a:gd name="connsiteX3629" fmla="*/ 154541 w 875213"/>
                  <a:gd name="connsiteY3629" fmla="*/ 615909 h 1144007"/>
                  <a:gd name="connsiteX3630" fmla="*/ 149298 w 875213"/>
                  <a:gd name="connsiteY3630" fmla="*/ 614346 h 1144007"/>
                  <a:gd name="connsiteX3631" fmla="*/ 143503 w 875213"/>
                  <a:gd name="connsiteY3631" fmla="*/ 606620 h 1144007"/>
                  <a:gd name="connsiteX3632" fmla="*/ 239534 w 875213"/>
                  <a:gd name="connsiteY3632" fmla="*/ 613241 h 1144007"/>
                  <a:gd name="connsiteX3633" fmla="*/ 239534 w 875213"/>
                  <a:gd name="connsiteY3633" fmla="*/ 620600 h 1144007"/>
                  <a:gd name="connsiteX3634" fmla="*/ 233923 w 875213"/>
                  <a:gd name="connsiteY3634" fmla="*/ 619956 h 1144007"/>
                  <a:gd name="connsiteX3635" fmla="*/ 227117 w 875213"/>
                  <a:gd name="connsiteY3635" fmla="*/ 621336 h 1144007"/>
                  <a:gd name="connsiteX3636" fmla="*/ 228313 w 875213"/>
                  <a:gd name="connsiteY3636" fmla="*/ 627222 h 1144007"/>
                  <a:gd name="connsiteX3637" fmla="*/ 225645 w 875213"/>
                  <a:gd name="connsiteY3637" fmla="*/ 630533 h 1144007"/>
                  <a:gd name="connsiteX3638" fmla="*/ 231256 w 875213"/>
                  <a:gd name="connsiteY3638" fmla="*/ 628602 h 1144007"/>
                  <a:gd name="connsiteX3639" fmla="*/ 237603 w 875213"/>
                  <a:gd name="connsiteY3639" fmla="*/ 625199 h 1144007"/>
                  <a:gd name="connsiteX3640" fmla="*/ 245513 w 875213"/>
                  <a:gd name="connsiteY3640" fmla="*/ 627222 h 1144007"/>
                  <a:gd name="connsiteX3641" fmla="*/ 250848 w 875213"/>
                  <a:gd name="connsiteY3641" fmla="*/ 624923 h 1144007"/>
                  <a:gd name="connsiteX3642" fmla="*/ 256182 w 875213"/>
                  <a:gd name="connsiteY3642" fmla="*/ 627866 h 1144007"/>
                  <a:gd name="connsiteX3643" fmla="*/ 252135 w 875213"/>
                  <a:gd name="connsiteY3643" fmla="*/ 628601 h 1144007"/>
                  <a:gd name="connsiteX3644" fmla="*/ 255447 w 875213"/>
                  <a:gd name="connsiteY3644" fmla="*/ 632188 h 1144007"/>
                  <a:gd name="connsiteX3645" fmla="*/ 261149 w 875213"/>
                  <a:gd name="connsiteY3645" fmla="*/ 633844 h 1144007"/>
                  <a:gd name="connsiteX3646" fmla="*/ 263449 w 875213"/>
                  <a:gd name="connsiteY3646" fmla="*/ 629521 h 1144007"/>
                  <a:gd name="connsiteX3647" fmla="*/ 262437 w 875213"/>
                  <a:gd name="connsiteY3647" fmla="*/ 623910 h 1144007"/>
                  <a:gd name="connsiteX3648" fmla="*/ 257102 w 875213"/>
                  <a:gd name="connsiteY3648" fmla="*/ 621243 h 1144007"/>
                  <a:gd name="connsiteX3649" fmla="*/ 250848 w 875213"/>
                  <a:gd name="connsiteY3649" fmla="*/ 619587 h 1144007"/>
                  <a:gd name="connsiteX3650" fmla="*/ 245513 w 875213"/>
                  <a:gd name="connsiteY3650" fmla="*/ 619587 h 1144007"/>
                  <a:gd name="connsiteX3651" fmla="*/ 240546 w 875213"/>
                  <a:gd name="connsiteY3651" fmla="*/ 614620 h 1144007"/>
                  <a:gd name="connsiteX3652" fmla="*/ 239534 w 875213"/>
                  <a:gd name="connsiteY3652" fmla="*/ 613241 h 1144007"/>
                  <a:gd name="connsiteX3653" fmla="*/ 219667 w 875213"/>
                  <a:gd name="connsiteY3653" fmla="*/ 622255 h 1144007"/>
                  <a:gd name="connsiteX3654" fmla="*/ 224266 w 875213"/>
                  <a:gd name="connsiteY3654" fmla="*/ 625199 h 1144007"/>
                  <a:gd name="connsiteX3655" fmla="*/ 219667 w 875213"/>
                  <a:gd name="connsiteY3655" fmla="*/ 622255 h 1144007"/>
                  <a:gd name="connsiteX3656" fmla="*/ 246893 w 875213"/>
                  <a:gd name="connsiteY3656" fmla="*/ 629246 h 1144007"/>
                  <a:gd name="connsiteX3657" fmla="*/ 245513 w 875213"/>
                  <a:gd name="connsiteY3657" fmla="*/ 634856 h 1144007"/>
                  <a:gd name="connsiteX3658" fmla="*/ 244225 w 875213"/>
                  <a:gd name="connsiteY3658" fmla="*/ 639547 h 1144007"/>
                  <a:gd name="connsiteX3659" fmla="*/ 249468 w 875213"/>
                  <a:gd name="connsiteY3659" fmla="*/ 636236 h 1144007"/>
                  <a:gd name="connsiteX3660" fmla="*/ 251124 w 875213"/>
                  <a:gd name="connsiteY3660" fmla="*/ 633569 h 1144007"/>
                  <a:gd name="connsiteX3661" fmla="*/ 246893 w 875213"/>
                  <a:gd name="connsiteY3661" fmla="*/ 629246 h 1144007"/>
                  <a:gd name="connsiteX3662" fmla="*/ 399303 w 875213"/>
                  <a:gd name="connsiteY3662" fmla="*/ 641847 h 1144007"/>
                  <a:gd name="connsiteX3663" fmla="*/ 399303 w 875213"/>
                  <a:gd name="connsiteY3663" fmla="*/ 641847 h 1144007"/>
                  <a:gd name="connsiteX3664" fmla="*/ 224266 w 875213"/>
                  <a:gd name="connsiteY3664" fmla="*/ 651505 h 1144007"/>
                  <a:gd name="connsiteX3665" fmla="*/ 226197 w 875213"/>
                  <a:gd name="connsiteY3665" fmla="*/ 658219 h 1144007"/>
                  <a:gd name="connsiteX3666" fmla="*/ 227577 w 875213"/>
                  <a:gd name="connsiteY3666" fmla="*/ 665761 h 1144007"/>
                  <a:gd name="connsiteX3667" fmla="*/ 231440 w 875213"/>
                  <a:gd name="connsiteY3667" fmla="*/ 665210 h 1144007"/>
                  <a:gd name="connsiteX3668" fmla="*/ 232268 w 875213"/>
                  <a:gd name="connsiteY3668" fmla="*/ 661991 h 1144007"/>
                  <a:gd name="connsiteX3669" fmla="*/ 235395 w 875213"/>
                  <a:gd name="connsiteY3669" fmla="*/ 668521 h 1144007"/>
                  <a:gd name="connsiteX3670" fmla="*/ 241006 w 875213"/>
                  <a:gd name="connsiteY3670" fmla="*/ 671464 h 1144007"/>
                  <a:gd name="connsiteX3671" fmla="*/ 241742 w 875213"/>
                  <a:gd name="connsiteY3671" fmla="*/ 668705 h 1144007"/>
                  <a:gd name="connsiteX3672" fmla="*/ 244961 w 875213"/>
                  <a:gd name="connsiteY3672" fmla="*/ 675236 h 1144007"/>
                  <a:gd name="connsiteX3673" fmla="*/ 244317 w 875213"/>
                  <a:gd name="connsiteY3673" fmla="*/ 681674 h 1144007"/>
                  <a:gd name="connsiteX3674" fmla="*/ 252412 w 875213"/>
                  <a:gd name="connsiteY3674" fmla="*/ 684342 h 1144007"/>
                  <a:gd name="connsiteX3675" fmla="*/ 252507 w 875213"/>
                  <a:gd name="connsiteY3675" fmla="*/ 686182 h 1144007"/>
                  <a:gd name="connsiteX3676" fmla="*/ 244965 w 875213"/>
                  <a:gd name="connsiteY3676" fmla="*/ 685078 h 1144007"/>
                  <a:gd name="connsiteX3677" fmla="*/ 243125 w 875213"/>
                  <a:gd name="connsiteY3677" fmla="*/ 684894 h 1144007"/>
                  <a:gd name="connsiteX3678" fmla="*/ 246620 w 875213"/>
                  <a:gd name="connsiteY3678" fmla="*/ 690137 h 1144007"/>
                  <a:gd name="connsiteX3679" fmla="*/ 257198 w 875213"/>
                  <a:gd name="connsiteY3679" fmla="*/ 689677 h 1144007"/>
                  <a:gd name="connsiteX3680" fmla="*/ 259773 w 875213"/>
                  <a:gd name="connsiteY3680" fmla="*/ 684802 h 1144007"/>
                  <a:gd name="connsiteX3681" fmla="*/ 265844 w 875213"/>
                  <a:gd name="connsiteY3681" fmla="*/ 689953 h 1144007"/>
                  <a:gd name="connsiteX3682" fmla="*/ 272650 w 875213"/>
                  <a:gd name="connsiteY3682" fmla="*/ 688389 h 1144007"/>
                  <a:gd name="connsiteX3683" fmla="*/ 277617 w 875213"/>
                  <a:gd name="connsiteY3683" fmla="*/ 693540 h 1144007"/>
                  <a:gd name="connsiteX3684" fmla="*/ 286723 w 875213"/>
                  <a:gd name="connsiteY3684" fmla="*/ 693445 h 1144007"/>
                  <a:gd name="connsiteX3685" fmla="*/ 287091 w 875213"/>
                  <a:gd name="connsiteY3685" fmla="*/ 689766 h 1144007"/>
                  <a:gd name="connsiteX3686" fmla="*/ 273110 w 875213"/>
                  <a:gd name="connsiteY3686" fmla="*/ 686454 h 1144007"/>
                  <a:gd name="connsiteX3687" fmla="*/ 278261 w 875213"/>
                  <a:gd name="connsiteY3687" fmla="*/ 683695 h 1144007"/>
                  <a:gd name="connsiteX3688" fmla="*/ 272558 w 875213"/>
                  <a:gd name="connsiteY3688" fmla="*/ 680108 h 1144007"/>
                  <a:gd name="connsiteX3689" fmla="*/ 266119 w 875213"/>
                  <a:gd name="connsiteY3689" fmla="*/ 678636 h 1144007"/>
                  <a:gd name="connsiteX3690" fmla="*/ 261888 w 875213"/>
                  <a:gd name="connsiteY3690" fmla="*/ 678541 h 1144007"/>
                  <a:gd name="connsiteX3691" fmla="*/ 263268 w 875213"/>
                  <a:gd name="connsiteY3691" fmla="*/ 677437 h 1144007"/>
                  <a:gd name="connsiteX3692" fmla="*/ 262992 w 875213"/>
                  <a:gd name="connsiteY3692" fmla="*/ 675413 h 1144007"/>
                  <a:gd name="connsiteX3693" fmla="*/ 265107 w 875213"/>
                  <a:gd name="connsiteY3693" fmla="*/ 671274 h 1144007"/>
                  <a:gd name="connsiteX3694" fmla="*/ 258393 w 875213"/>
                  <a:gd name="connsiteY3694" fmla="*/ 670079 h 1144007"/>
                  <a:gd name="connsiteX3695" fmla="*/ 259865 w 875213"/>
                  <a:gd name="connsiteY3695" fmla="*/ 666767 h 1144007"/>
                  <a:gd name="connsiteX3696" fmla="*/ 259221 w 875213"/>
                  <a:gd name="connsiteY3696" fmla="*/ 664192 h 1144007"/>
                  <a:gd name="connsiteX3697" fmla="*/ 256737 w 875213"/>
                  <a:gd name="connsiteY3697" fmla="*/ 661156 h 1144007"/>
                  <a:gd name="connsiteX3698" fmla="*/ 250483 w 875213"/>
                  <a:gd name="connsiteY3698" fmla="*/ 661984 h 1144007"/>
                  <a:gd name="connsiteX3699" fmla="*/ 252966 w 875213"/>
                  <a:gd name="connsiteY3699" fmla="*/ 667594 h 1144007"/>
                  <a:gd name="connsiteX3700" fmla="*/ 252415 w 875213"/>
                  <a:gd name="connsiteY3700" fmla="*/ 670354 h 1144007"/>
                  <a:gd name="connsiteX3701" fmla="*/ 258761 w 875213"/>
                  <a:gd name="connsiteY3701" fmla="*/ 674769 h 1144007"/>
                  <a:gd name="connsiteX3702" fmla="*/ 252507 w 875213"/>
                  <a:gd name="connsiteY3702" fmla="*/ 672929 h 1144007"/>
                  <a:gd name="connsiteX3703" fmla="*/ 251955 w 875213"/>
                  <a:gd name="connsiteY3703" fmla="*/ 678356 h 1144007"/>
                  <a:gd name="connsiteX3704" fmla="*/ 247264 w 875213"/>
                  <a:gd name="connsiteY3704" fmla="*/ 679184 h 1144007"/>
                  <a:gd name="connsiteX3705" fmla="*/ 247541 w 875213"/>
                  <a:gd name="connsiteY3705" fmla="*/ 672746 h 1144007"/>
                  <a:gd name="connsiteX3706" fmla="*/ 245333 w 875213"/>
                  <a:gd name="connsiteY3706" fmla="*/ 667043 h 1144007"/>
                  <a:gd name="connsiteX3707" fmla="*/ 248552 w 875213"/>
                  <a:gd name="connsiteY3707" fmla="*/ 663916 h 1144007"/>
                  <a:gd name="connsiteX3708" fmla="*/ 244873 w 875213"/>
                  <a:gd name="connsiteY3708" fmla="*/ 658213 h 1144007"/>
                  <a:gd name="connsiteX3709" fmla="*/ 242298 w 875213"/>
                  <a:gd name="connsiteY3709" fmla="*/ 656097 h 1144007"/>
                  <a:gd name="connsiteX3710" fmla="*/ 239170 w 875213"/>
                  <a:gd name="connsiteY3710" fmla="*/ 652142 h 1144007"/>
                  <a:gd name="connsiteX3711" fmla="*/ 240090 w 875213"/>
                  <a:gd name="connsiteY3711" fmla="*/ 658489 h 1144007"/>
                  <a:gd name="connsiteX3712" fmla="*/ 238987 w 875213"/>
                  <a:gd name="connsiteY3712" fmla="*/ 663548 h 1144007"/>
                  <a:gd name="connsiteX3713" fmla="*/ 236779 w 875213"/>
                  <a:gd name="connsiteY3713" fmla="*/ 658765 h 1144007"/>
                  <a:gd name="connsiteX3714" fmla="*/ 231444 w 875213"/>
                  <a:gd name="connsiteY3714" fmla="*/ 654534 h 1144007"/>
                  <a:gd name="connsiteX3715" fmla="*/ 224270 w 875213"/>
                  <a:gd name="connsiteY3715" fmla="*/ 651498 h 1144007"/>
                  <a:gd name="connsiteX3716" fmla="*/ 215252 w 875213"/>
                  <a:gd name="connsiteY3716" fmla="*/ 657483 h 1144007"/>
                  <a:gd name="connsiteX3717" fmla="*/ 214700 w 875213"/>
                  <a:gd name="connsiteY3717" fmla="*/ 657579 h 1144007"/>
                  <a:gd name="connsiteX3718" fmla="*/ 211757 w 875213"/>
                  <a:gd name="connsiteY3718" fmla="*/ 658498 h 1144007"/>
                  <a:gd name="connsiteX3719" fmla="*/ 211757 w 875213"/>
                  <a:gd name="connsiteY3719" fmla="*/ 658402 h 1144007"/>
                  <a:gd name="connsiteX3720" fmla="*/ 209273 w 875213"/>
                  <a:gd name="connsiteY3720" fmla="*/ 661714 h 1144007"/>
                  <a:gd name="connsiteX3721" fmla="*/ 213044 w 875213"/>
                  <a:gd name="connsiteY3721" fmla="*/ 664289 h 1144007"/>
                  <a:gd name="connsiteX3722" fmla="*/ 215344 w 875213"/>
                  <a:gd name="connsiteY3722" fmla="*/ 665853 h 1144007"/>
                  <a:gd name="connsiteX3723" fmla="*/ 218839 w 875213"/>
                  <a:gd name="connsiteY3723" fmla="*/ 664565 h 1144007"/>
                  <a:gd name="connsiteX3724" fmla="*/ 222334 w 875213"/>
                  <a:gd name="connsiteY3724" fmla="*/ 671280 h 1144007"/>
                  <a:gd name="connsiteX3725" fmla="*/ 227117 w 875213"/>
                  <a:gd name="connsiteY3725" fmla="*/ 674223 h 1144007"/>
                  <a:gd name="connsiteX3726" fmla="*/ 227761 w 875213"/>
                  <a:gd name="connsiteY3726" fmla="*/ 670084 h 1144007"/>
                  <a:gd name="connsiteX3727" fmla="*/ 220403 w 875213"/>
                  <a:gd name="connsiteY3727" fmla="*/ 663645 h 1144007"/>
                  <a:gd name="connsiteX3728" fmla="*/ 215252 w 875213"/>
                  <a:gd name="connsiteY3728" fmla="*/ 657483 h 1144007"/>
                  <a:gd name="connsiteX3729" fmla="*/ 208905 w 875213"/>
                  <a:gd name="connsiteY3729" fmla="*/ 663278 h 1144007"/>
                  <a:gd name="connsiteX3730" fmla="*/ 200903 w 875213"/>
                  <a:gd name="connsiteY3730" fmla="*/ 664290 h 1144007"/>
                  <a:gd name="connsiteX3731" fmla="*/ 205410 w 875213"/>
                  <a:gd name="connsiteY3731" fmla="*/ 671281 h 1144007"/>
                  <a:gd name="connsiteX3732" fmla="*/ 205686 w 875213"/>
                  <a:gd name="connsiteY3732" fmla="*/ 668429 h 1144007"/>
                  <a:gd name="connsiteX3733" fmla="*/ 206974 w 875213"/>
                  <a:gd name="connsiteY3733" fmla="*/ 667786 h 1144007"/>
                  <a:gd name="connsiteX3734" fmla="*/ 210193 w 875213"/>
                  <a:gd name="connsiteY3734" fmla="*/ 669073 h 1144007"/>
                  <a:gd name="connsiteX3735" fmla="*/ 208905 w 875213"/>
                  <a:gd name="connsiteY3735" fmla="*/ 663279 h 1144007"/>
                  <a:gd name="connsiteX3736" fmla="*/ 175976 w 875213"/>
                  <a:gd name="connsiteY3736" fmla="*/ 664290 h 1144007"/>
                  <a:gd name="connsiteX3737" fmla="*/ 175056 w 875213"/>
                  <a:gd name="connsiteY3737" fmla="*/ 667141 h 1144007"/>
                  <a:gd name="connsiteX3738" fmla="*/ 178551 w 875213"/>
                  <a:gd name="connsiteY3738" fmla="*/ 670361 h 1144007"/>
                  <a:gd name="connsiteX3739" fmla="*/ 180483 w 875213"/>
                  <a:gd name="connsiteY3739" fmla="*/ 665854 h 1144007"/>
                  <a:gd name="connsiteX3740" fmla="*/ 175976 w 875213"/>
                  <a:gd name="connsiteY3740" fmla="*/ 664290 h 1144007"/>
                  <a:gd name="connsiteX3741" fmla="*/ 184806 w 875213"/>
                  <a:gd name="connsiteY3741" fmla="*/ 665854 h 1144007"/>
                  <a:gd name="connsiteX3742" fmla="*/ 183059 w 875213"/>
                  <a:gd name="connsiteY3742" fmla="*/ 666222 h 1144007"/>
                  <a:gd name="connsiteX3743" fmla="*/ 181771 w 875213"/>
                  <a:gd name="connsiteY3743" fmla="*/ 670637 h 1144007"/>
                  <a:gd name="connsiteX3744" fmla="*/ 185266 w 875213"/>
                  <a:gd name="connsiteY3744" fmla="*/ 666865 h 1144007"/>
                  <a:gd name="connsiteX3745" fmla="*/ 184806 w 875213"/>
                  <a:gd name="connsiteY3745" fmla="*/ 665853 h 1144007"/>
                  <a:gd name="connsiteX3746" fmla="*/ 199615 w 875213"/>
                  <a:gd name="connsiteY3746" fmla="*/ 679651 h 1144007"/>
                  <a:gd name="connsiteX3747" fmla="*/ 197040 w 875213"/>
                  <a:gd name="connsiteY3747" fmla="*/ 680846 h 1144007"/>
                  <a:gd name="connsiteX3748" fmla="*/ 185910 w 875213"/>
                  <a:gd name="connsiteY3748" fmla="*/ 690137 h 1144007"/>
                  <a:gd name="connsiteX3749" fmla="*/ 189681 w 875213"/>
                  <a:gd name="connsiteY3749" fmla="*/ 693632 h 1144007"/>
                  <a:gd name="connsiteX3750" fmla="*/ 200259 w 875213"/>
                  <a:gd name="connsiteY3750" fmla="*/ 685354 h 1144007"/>
                  <a:gd name="connsiteX3751" fmla="*/ 202834 w 875213"/>
                  <a:gd name="connsiteY3751" fmla="*/ 682778 h 1144007"/>
                  <a:gd name="connsiteX3752" fmla="*/ 199615 w 875213"/>
                  <a:gd name="connsiteY3752" fmla="*/ 679651 h 1144007"/>
                  <a:gd name="connsiteX3753" fmla="*/ 229968 w 875213"/>
                  <a:gd name="connsiteY3753" fmla="*/ 680111 h 1144007"/>
                  <a:gd name="connsiteX3754" fmla="*/ 228681 w 875213"/>
                  <a:gd name="connsiteY3754" fmla="*/ 680846 h 1144007"/>
                  <a:gd name="connsiteX3755" fmla="*/ 231624 w 875213"/>
                  <a:gd name="connsiteY3755" fmla="*/ 685078 h 1144007"/>
                  <a:gd name="connsiteX3756" fmla="*/ 232544 w 875213"/>
                  <a:gd name="connsiteY3756" fmla="*/ 681214 h 1144007"/>
                  <a:gd name="connsiteX3757" fmla="*/ 229969 w 875213"/>
                  <a:gd name="connsiteY3757" fmla="*/ 680110 h 1144007"/>
                  <a:gd name="connsiteX3758" fmla="*/ 181587 w 875213"/>
                  <a:gd name="connsiteY3758" fmla="*/ 683238 h 1144007"/>
                  <a:gd name="connsiteX3759" fmla="*/ 181771 w 875213"/>
                  <a:gd name="connsiteY3759" fmla="*/ 684066 h 1144007"/>
                  <a:gd name="connsiteX3760" fmla="*/ 186186 w 875213"/>
                  <a:gd name="connsiteY3760" fmla="*/ 687929 h 1144007"/>
                  <a:gd name="connsiteX3761" fmla="*/ 181587 w 875213"/>
                  <a:gd name="connsiteY3761" fmla="*/ 683238 h 1144007"/>
                  <a:gd name="connsiteX3762" fmla="*/ 220126 w 875213"/>
                  <a:gd name="connsiteY3762" fmla="*/ 688297 h 1144007"/>
                  <a:gd name="connsiteX3763" fmla="*/ 223622 w 875213"/>
                  <a:gd name="connsiteY3763" fmla="*/ 694644 h 1144007"/>
                  <a:gd name="connsiteX3764" fmla="*/ 228405 w 875213"/>
                  <a:gd name="connsiteY3764" fmla="*/ 692436 h 1144007"/>
                  <a:gd name="connsiteX3765" fmla="*/ 220126 w 875213"/>
                  <a:gd name="connsiteY3765" fmla="*/ 688297 h 1144007"/>
                  <a:gd name="connsiteX3766" fmla="*/ 237695 w 875213"/>
                  <a:gd name="connsiteY3766" fmla="*/ 693540 h 1144007"/>
                  <a:gd name="connsiteX3767" fmla="*/ 243397 w 875213"/>
                  <a:gd name="connsiteY3767" fmla="*/ 695932 h 1144007"/>
                  <a:gd name="connsiteX3768" fmla="*/ 237970 w 875213"/>
                  <a:gd name="connsiteY3768" fmla="*/ 693632 h 1144007"/>
                  <a:gd name="connsiteX3769" fmla="*/ 237787 w 875213"/>
                  <a:gd name="connsiteY3769" fmla="*/ 693537 h 1144007"/>
                  <a:gd name="connsiteX3770" fmla="*/ 237691 w 875213"/>
                  <a:gd name="connsiteY3770" fmla="*/ 693537 h 1144007"/>
                  <a:gd name="connsiteX3771" fmla="*/ 271543 w 875213"/>
                  <a:gd name="connsiteY3771" fmla="*/ 694000 h 1144007"/>
                  <a:gd name="connsiteX3772" fmla="*/ 269336 w 875213"/>
                  <a:gd name="connsiteY3772" fmla="*/ 694919 h 1144007"/>
                  <a:gd name="connsiteX3773" fmla="*/ 272187 w 875213"/>
                  <a:gd name="connsiteY3773" fmla="*/ 699150 h 1144007"/>
                  <a:gd name="connsiteX3774" fmla="*/ 274486 w 875213"/>
                  <a:gd name="connsiteY3774" fmla="*/ 694643 h 1144007"/>
                  <a:gd name="connsiteX3775" fmla="*/ 272371 w 875213"/>
                  <a:gd name="connsiteY3775" fmla="*/ 693999 h 1144007"/>
                  <a:gd name="connsiteX3776" fmla="*/ 271543 w 875213"/>
                  <a:gd name="connsiteY3776" fmla="*/ 693999 h 1144007"/>
                  <a:gd name="connsiteX3777" fmla="*/ 291411 w 875213"/>
                  <a:gd name="connsiteY3777" fmla="*/ 694275 h 1144007"/>
                  <a:gd name="connsiteX3778" fmla="*/ 286720 w 875213"/>
                  <a:gd name="connsiteY3778" fmla="*/ 695287 h 1144007"/>
                  <a:gd name="connsiteX3779" fmla="*/ 283408 w 875213"/>
                  <a:gd name="connsiteY3779" fmla="*/ 698047 h 1144007"/>
                  <a:gd name="connsiteX3780" fmla="*/ 284880 w 875213"/>
                  <a:gd name="connsiteY3780" fmla="*/ 702553 h 1144007"/>
                  <a:gd name="connsiteX3781" fmla="*/ 286904 w 875213"/>
                  <a:gd name="connsiteY3781" fmla="*/ 708072 h 1144007"/>
                  <a:gd name="connsiteX3782" fmla="*/ 288559 w 875213"/>
                  <a:gd name="connsiteY3782" fmla="*/ 711935 h 1144007"/>
                  <a:gd name="connsiteX3783" fmla="*/ 294906 w 875213"/>
                  <a:gd name="connsiteY3783" fmla="*/ 718558 h 1144007"/>
                  <a:gd name="connsiteX3784" fmla="*/ 287088 w 875213"/>
                  <a:gd name="connsiteY3784" fmla="*/ 715798 h 1144007"/>
                  <a:gd name="connsiteX3785" fmla="*/ 280833 w 875213"/>
                  <a:gd name="connsiteY3785" fmla="*/ 710648 h 1144007"/>
                  <a:gd name="connsiteX3786" fmla="*/ 277246 w 875213"/>
                  <a:gd name="connsiteY3786" fmla="*/ 714419 h 1144007"/>
                  <a:gd name="connsiteX3787" fmla="*/ 274854 w 875213"/>
                  <a:gd name="connsiteY3787" fmla="*/ 714143 h 1144007"/>
                  <a:gd name="connsiteX3788" fmla="*/ 270899 w 875213"/>
                  <a:gd name="connsiteY3788" fmla="*/ 709176 h 1144007"/>
                  <a:gd name="connsiteX3789" fmla="*/ 262253 w 875213"/>
                  <a:gd name="connsiteY3789" fmla="*/ 705129 h 1144007"/>
                  <a:gd name="connsiteX3790" fmla="*/ 264001 w 875213"/>
                  <a:gd name="connsiteY3790" fmla="*/ 711292 h 1144007"/>
                  <a:gd name="connsiteX3791" fmla="*/ 271819 w 875213"/>
                  <a:gd name="connsiteY3791" fmla="*/ 720674 h 1144007"/>
                  <a:gd name="connsiteX3792" fmla="*/ 271724 w 875213"/>
                  <a:gd name="connsiteY3792" fmla="*/ 720489 h 1144007"/>
                  <a:gd name="connsiteX3793" fmla="*/ 277242 w 875213"/>
                  <a:gd name="connsiteY3793" fmla="*/ 720857 h 1144007"/>
                  <a:gd name="connsiteX3794" fmla="*/ 273379 w 875213"/>
                  <a:gd name="connsiteY3794" fmla="*/ 726100 h 1144007"/>
                  <a:gd name="connsiteX3795" fmla="*/ 277334 w 875213"/>
                  <a:gd name="connsiteY3795" fmla="*/ 731711 h 1144007"/>
                  <a:gd name="connsiteX3796" fmla="*/ 279174 w 875213"/>
                  <a:gd name="connsiteY3796" fmla="*/ 736034 h 1144007"/>
                  <a:gd name="connsiteX3797" fmla="*/ 270252 w 875213"/>
                  <a:gd name="connsiteY3797" fmla="*/ 730056 h 1144007"/>
                  <a:gd name="connsiteX3798" fmla="*/ 263998 w 875213"/>
                  <a:gd name="connsiteY3798" fmla="*/ 724904 h 1144007"/>
                  <a:gd name="connsiteX3799" fmla="*/ 257283 w 875213"/>
                  <a:gd name="connsiteY3799" fmla="*/ 728584 h 1144007"/>
                  <a:gd name="connsiteX3800" fmla="*/ 251580 w 875213"/>
                  <a:gd name="connsiteY3800" fmla="*/ 724076 h 1144007"/>
                  <a:gd name="connsiteX3801" fmla="*/ 248637 w 875213"/>
                  <a:gd name="connsiteY3801" fmla="*/ 727664 h 1144007"/>
                  <a:gd name="connsiteX3802" fmla="*/ 245785 w 875213"/>
                  <a:gd name="connsiteY3802" fmla="*/ 735114 h 1144007"/>
                  <a:gd name="connsiteX3803" fmla="*/ 250752 w 875213"/>
                  <a:gd name="connsiteY3803" fmla="*/ 739070 h 1144007"/>
                  <a:gd name="connsiteX3804" fmla="*/ 258111 w 875213"/>
                  <a:gd name="connsiteY3804" fmla="*/ 737046 h 1144007"/>
                  <a:gd name="connsiteX3805" fmla="*/ 257467 w 875213"/>
                  <a:gd name="connsiteY3805" fmla="*/ 746060 h 1144007"/>
                  <a:gd name="connsiteX3806" fmla="*/ 249465 w 875213"/>
                  <a:gd name="connsiteY3806" fmla="*/ 750935 h 1144007"/>
                  <a:gd name="connsiteX3807" fmla="*/ 277978 w 875213"/>
                  <a:gd name="connsiteY3807" fmla="*/ 743576 h 1144007"/>
                  <a:gd name="connsiteX3808" fmla="*/ 278898 w 875213"/>
                  <a:gd name="connsiteY3808" fmla="*/ 751211 h 1144007"/>
                  <a:gd name="connsiteX3809" fmla="*/ 279910 w 875213"/>
                  <a:gd name="connsiteY3809" fmla="*/ 755717 h 1144007"/>
                  <a:gd name="connsiteX3810" fmla="*/ 276047 w 875213"/>
                  <a:gd name="connsiteY3810" fmla="*/ 762984 h 1144007"/>
                  <a:gd name="connsiteX3811" fmla="*/ 281750 w 875213"/>
                  <a:gd name="connsiteY3811" fmla="*/ 770342 h 1144007"/>
                  <a:gd name="connsiteX3812" fmla="*/ 279910 w 875213"/>
                  <a:gd name="connsiteY3812" fmla="*/ 778068 h 1144007"/>
                  <a:gd name="connsiteX3813" fmla="*/ 273472 w 875213"/>
                  <a:gd name="connsiteY3813" fmla="*/ 778713 h 1144007"/>
                  <a:gd name="connsiteX3814" fmla="*/ 273748 w 875213"/>
                  <a:gd name="connsiteY3814" fmla="*/ 782852 h 1144007"/>
                  <a:gd name="connsiteX3815" fmla="*/ 278255 w 875213"/>
                  <a:gd name="connsiteY3815" fmla="*/ 784140 h 1144007"/>
                  <a:gd name="connsiteX3816" fmla="*/ 283406 w 875213"/>
                  <a:gd name="connsiteY3816" fmla="*/ 784783 h 1144007"/>
                  <a:gd name="connsiteX3817" fmla="*/ 287545 w 875213"/>
                  <a:gd name="connsiteY3817" fmla="*/ 783495 h 1144007"/>
                  <a:gd name="connsiteX3818" fmla="*/ 293891 w 875213"/>
                  <a:gd name="connsiteY3818" fmla="*/ 790486 h 1144007"/>
                  <a:gd name="connsiteX3819" fmla="*/ 296191 w 875213"/>
                  <a:gd name="connsiteY3819" fmla="*/ 791222 h 1144007"/>
                  <a:gd name="connsiteX3820" fmla="*/ 302261 w 875213"/>
                  <a:gd name="connsiteY3820" fmla="*/ 784507 h 1144007"/>
                  <a:gd name="connsiteX3821" fmla="*/ 294903 w 875213"/>
                  <a:gd name="connsiteY3821" fmla="*/ 778988 h 1144007"/>
                  <a:gd name="connsiteX3822" fmla="*/ 295547 w 875213"/>
                  <a:gd name="connsiteY3822" fmla="*/ 767491 h 1144007"/>
                  <a:gd name="connsiteX3823" fmla="*/ 296467 w 875213"/>
                  <a:gd name="connsiteY3823" fmla="*/ 760776 h 1144007"/>
                  <a:gd name="connsiteX3824" fmla="*/ 299962 w 875213"/>
                  <a:gd name="connsiteY3824" fmla="*/ 757281 h 1144007"/>
                  <a:gd name="connsiteX3825" fmla="*/ 298767 w 875213"/>
                  <a:gd name="connsiteY3825" fmla="*/ 764456 h 1144007"/>
                  <a:gd name="connsiteX3826" fmla="*/ 302814 w 875213"/>
                  <a:gd name="connsiteY3826" fmla="*/ 765467 h 1144007"/>
                  <a:gd name="connsiteX3827" fmla="*/ 308884 w 875213"/>
                  <a:gd name="connsiteY3827" fmla="*/ 767031 h 1144007"/>
                  <a:gd name="connsiteX3828" fmla="*/ 315507 w 875213"/>
                  <a:gd name="connsiteY3828" fmla="*/ 759857 h 1144007"/>
                  <a:gd name="connsiteX3829" fmla="*/ 321394 w 875213"/>
                  <a:gd name="connsiteY3829" fmla="*/ 757833 h 1144007"/>
                  <a:gd name="connsiteX3830" fmla="*/ 320658 w 875213"/>
                  <a:gd name="connsiteY3830" fmla="*/ 760685 h 1144007"/>
                  <a:gd name="connsiteX3831" fmla="*/ 324153 w 875213"/>
                  <a:gd name="connsiteY3831" fmla="*/ 762708 h 1144007"/>
                  <a:gd name="connsiteX3832" fmla="*/ 327833 w 875213"/>
                  <a:gd name="connsiteY3832" fmla="*/ 764824 h 1144007"/>
                  <a:gd name="connsiteX3833" fmla="*/ 334363 w 875213"/>
                  <a:gd name="connsiteY3833" fmla="*/ 764729 h 1144007"/>
                  <a:gd name="connsiteX3834" fmla="*/ 326085 w 875213"/>
                  <a:gd name="connsiteY3834" fmla="*/ 768776 h 1144007"/>
                  <a:gd name="connsiteX3835" fmla="*/ 318267 w 875213"/>
                  <a:gd name="connsiteY3835" fmla="*/ 775766 h 1144007"/>
                  <a:gd name="connsiteX3836" fmla="*/ 320750 w 875213"/>
                  <a:gd name="connsiteY3836" fmla="*/ 779906 h 1144007"/>
                  <a:gd name="connsiteX3837" fmla="*/ 322498 w 875213"/>
                  <a:gd name="connsiteY3837" fmla="*/ 784228 h 1144007"/>
                  <a:gd name="connsiteX3838" fmla="*/ 318267 w 875213"/>
                  <a:gd name="connsiteY3838" fmla="*/ 785332 h 1144007"/>
                  <a:gd name="connsiteX3839" fmla="*/ 326361 w 875213"/>
                  <a:gd name="connsiteY3839" fmla="*/ 789103 h 1144007"/>
                  <a:gd name="connsiteX3840" fmla="*/ 315139 w 875213"/>
                  <a:gd name="connsiteY3840" fmla="*/ 788091 h 1144007"/>
                  <a:gd name="connsiteX3841" fmla="*/ 309345 w 875213"/>
                  <a:gd name="connsiteY3841" fmla="*/ 788459 h 1144007"/>
                  <a:gd name="connsiteX3842" fmla="*/ 316335 w 875213"/>
                  <a:gd name="connsiteY3842" fmla="*/ 791034 h 1144007"/>
                  <a:gd name="connsiteX3843" fmla="*/ 323142 w 875213"/>
                  <a:gd name="connsiteY3843" fmla="*/ 795174 h 1144007"/>
                  <a:gd name="connsiteX3844" fmla="*/ 316519 w 875213"/>
                  <a:gd name="connsiteY3844" fmla="*/ 793426 h 1144007"/>
                  <a:gd name="connsiteX3845" fmla="*/ 308885 w 875213"/>
                  <a:gd name="connsiteY3845" fmla="*/ 793702 h 1144007"/>
                  <a:gd name="connsiteX3846" fmla="*/ 299687 w 875213"/>
                  <a:gd name="connsiteY3846" fmla="*/ 795266 h 1144007"/>
                  <a:gd name="connsiteX3847" fmla="*/ 301526 w 875213"/>
                  <a:gd name="connsiteY3847" fmla="*/ 798761 h 1144007"/>
                  <a:gd name="connsiteX3848" fmla="*/ 305850 w 875213"/>
                  <a:gd name="connsiteY3848" fmla="*/ 796738 h 1144007"/>
                  <a:gd name="connsiteX3849" fmla="*/ 312748 w 875213"/>
                  <a:gd name="connsiteY3849" fmla="*/ 797565 h 1144007"/>
                  <a:gd name="connsiteX3850" fmla="*/ 316795 w 875213"/>
                  <a:gd name="connsiteY3850" fmla="*/ 798117 h 1144007"/>
                  <a:gd name="connsiteX3851" fmla="*/ 312104 w 875213"/>
                  <a:gd name="connsiteY3851" fmla="*/ 801796 h 1144007"/>
                  <a:gd name="connsiteX3852" fmla="*/ 317439 w 875213"/>
                  <a:gd name="connsiteY3852" fmla="*/ 803911 h 1144007"/>
                  <a:gd name="connsiteX3853" fmla="*/ 323602 w 875213"/>
                  <a:gd name="connsiteY3853" fmla="*/ 800968 h 1144007"/>
                  <a:gd name="connsiteX3854" fmla="*/ 329120 w 875213"/>
                  <a:gd name="connsiteY3854" fmla="*/ 799680 h 1144007"/>
                  <a:gd name="connsiteX3855" fmla="*/ 330408 w 875213"/>
                  <a:gd name="connsiteY3855" fmla="*/ 794713 h 1144007"/>
                  <a:gd name="connsiteX3856" fmla="*/ 336203 w 875213"/>
                  <a:gd name="connsiteY3856" fmla="*/ 791678 h 1144007"/>
                  <a:gd name="connsiteX3857" fmla="*/ 337215 w 875213"/>
                  <a:gd name="connsiteY3857" fmla="*/ 784963 h 1144007"/>
                  <a:gd name="connsiteX3858" fmla="*/ 337119 w 875213"/>
                  <a:gd name="connsiteY3858" fmla="*/ 784320 h 1144007"/>
                  <a:gd name="connsiteX3859" fmla="*/ 337215 w 875213"/>
                  <a:gd name="connsiteY3859" fmla="*/ 784963 h 1144007"/>
                  <a:gd name="connsiteX3860" fmla="*/ 339974 w 875213"/>
                  <a:gd name="connsiteY3860" fmla="*/ 785608 h 1144007"/>
                  <a:gd name="connsiteX3861" fmla="*/ 339422 w 875213"/>
                  <a:gd name="connsiteY3861" fmla="*/ 793793 h 1144007"/>
                  <a:gd name="connsiteX3862" fmla="*/ 346045 w 875213"/>
                  <a:gd name="connsiteY3862" fmla="*/ 796553 h 1144007"/>
                  <a:gd name="connsiteX3863" fmla="*/ 346229 w 875213"/>
                  <a:gd name="connsiteY3863" fmla="*/ 791034 h 1144007"/>
                  <a:gd name="connsiteX3864" fmla="*/ 344757 w 875213"/>
                  <a:gd name="connsiteY3864" fmla="*/ 784504 h 1144007"/>
                  <a:gd name="connsiteX3865" fmla="*/ 346413 w 875213"/>
                  <a:gd name="connsiteY3865" fmla="*/ 780824 h 1144007"/>
                  <a:gd name="connsiteX3866" fmla="*/ 350184 w 875213"/>
                  <a:gd name="connsiteY3866" fmla="*/ 775858 h 1144007"/>
                  <a:gd name="connsiteX3867" fmla="*/ 351748 w 875213"/>
                  <a:gd name="connsiteY3867" fmla="*/ 781836 h 1144007"/>
                  <a:gd name="connsiteX3868" fmla="*/ 353863 w 875213"/>
                  <a:gd name="connsiteY3868" fmla="*/ 790298 h 1144007"/>
                  <a:gd name="connsiteX3869" fmla="*/ 356438 w 875213"/>
                  <a:gd name="connsiteY3869" fmla="*/ 788183 h 1144007"/>
                  <a:gd name="connsiteX3870" fmla="*/ 360210 w 875213"/>
                  <a:gd name="connsiteY3870" fmla="*/ 787631 h 1144007"/>
                  <a:gd name="connsiteX3871" fmla="*/ 360577 w 875213"/>
                  <a:gd name="connsiteY3871" fmla="*/ 781100 h 1144007"/>
                  <a:gd name="connsiteX3872" fmla="*/ 355978 w 875213"/>
                  <a:gd name="connsiteY3872" fmla="*/ 774846 h 1144007"/>
                  <a:gd name="connsiteX3873" fmla="*/ 353311 w 875213"/>
                  <a:gd name="connsiteY3873" fmla="*/ 767303 h 1144007"/>
                  <a:gd name="connsiteX3874" fmla="*/ 363153 w 875213"/>
                  <a:gd name="connsiteY3874" fmla="*/ 771811 h 1144007"/>
                  <a:gd name="connsiteX3875" fmla="*/ 360945 w 875213"/>
                  <a:gd name="connsiteY3875" fmla="*/ 764544 h 1144007"/>
                  <a:gd name="connsiteX3876" fmla="*/ 353219 w 875213"/>
                  <a:gd name="connsiteY3876" fmla="*/ 758289 h 1144007"/>
                  <a:gd name="connsiteX3877" fmla="*/ 359198 w 875213"/>
                  <a:gd name="connsiteY3877" fmla="*/ 759209 h 1144007"/>
                  <a:gd name="connsiteX3878" fmla="*/ 360761 w 875213"/>
                  <a:gd name="connsiteY3878" fmla="*/ 756541 h 1144007"/>
                  <a:gd name="connsiteX3879" fmla="*/ 365912 w 875213"/>
                  <a:gd name="connsiteY3879" fmla="*/ 760589 h 1144007"/>
                  <a:gd name="connsiteX3880" fmla="*/ 372535 w 875213"/>
                  <a:gd name="connsiteY3880" fmla="*/ 759209 h 1144007"/>
                  <a:gd name="connsiteX3881" fmla="*/ 368763 w 875213"/>
                  <a:gd name="connsiteY3881" fmla="*/ 755254 h 1144007"/>
                  <a:gd name="connsiteX3882" fmla="*/ 370603 w 875213"/>
                  <a:gd name="connsiteY3882" fmla="*/ 754519 h 1144007"/>
                  <a:gd name="connsiteX3883" fmla="*/ 378513 w 875213"/>
                  <a:gd name="connsiteY3883" fmla="*/ 752495 h 1144007"/>
                  <a:gd name="connsiteX3884" fmla="*/ 372994 w 875213"/>
                  <a:gd name="connsiteY3884" fmla="*/ 746056 h 1144007"/>
                  <a:gd name="connsiteX3885" fmla="*/ 369407 w 875213"/>
                  <a:gd name="connsiteY3885" fmla="*/ 747069 h 1144007"/>
                  <a:gd name="connsiteX3886" fmla="*/ 362877 w 875213"/>
                  <a:gd name="connsiteY3886" fmla="*/ 745965 h 1144007"/>
                  <a:gd name="connsiteX3887" fmla="*/ 367752 w 875213"/>
                  <a:gd name="connsiteY3887" fmla="*/ 740998 h 1144007"/>
                  <a:gd name="connsiteX3888" fmla="*/ 359106 w 875213"/>
                  <a:gd name="connsiteY3888" fmla="*/ 739710 h 1144007"/>
                  <a:gd name="connsiteX3889" fmla="*/ 352207 w 875213"/>
                  <a:gd name="connsiteY3889" fmla="*/ 739527 h 1144007"/>
                  <a:gd name="connsiteX3890" fmla="*/ 349264 w 875213"/>
                  <a:gd name="connsiteY3890" fmla="*/ 744493 h 1144007"/>
                  <a:gd name="connsiteX3891" fmla="*/ 349815 w 875213"/>
                  <a:gd name="connsiteY3891" fmla="*/ 741274 h 1144007"/>
                  <a:gd name="connsiteX3892" fmla="*/ 345584 w 875213"/>
                  <a:gd name="connsiteY3892" fmla="*/ 734008 h 1144007"/>
                  <a:gd name="connsiteX3893" fmla="*/ 353954 w 875213"/>
                  <a:gd name="connsiteY3893" fmla="*/ 730972 h 1144007"/>
                  <a:gd name="connsiteX3894" fmla="*/ 348988 w 875213"/>
                  <a:gd name="connsiteY3894" fmla="*/ 724441 h 1144007"/>
                  <a:gd name="connsiteX3895" fmla="*/ 340249 w 875213"/>
                  <a:gd name="connsiteY3895" fmla="*/ 720763 h 1144007"/>
                  <a:gd name="connsiteX3896" fmla="*/ 336754 w 875213"/>
                  <a:gd name="connsiteY3896" fmla="*/ 720211 h 1144007"/>
                  <a:gd name="connsiteX3897" fmla="*/ 328752 w 875213"/>
                  <a:gd name="connsiteY3897" fmla="*/ 714968 h 1144007"/>
                  <a:gd name="connsiteX3898" fmla="*/ 330684 w 875213"/>
                  <a:gd name="connsiteY3898" fmla="*/ 719567 h 1144007"/>
                  <a:gd name="connsiteX3899" fmla="*/ 332155 w 875213"/>
                  <a:gd name="connsiteY3899" fmla="*/ 728030 h 1144007"/>
                  <a:gd name="connsiteX3900" fmla="*/ 330592 w 875213"/>
                  <a:gd name="connsiteY3900" fmla="*/ 733732 h 1144007"/>
                  <a:gd name="connsiteX3901" fmla="*/ 328568 w 875213"/>
                  <a:gd name="connsiteY3901" fmla="*/ 732997 h 1144007"/>
                  <a:gd name="connsiteX3902" fmla="*/ 329396 w 875213"/>
                  <a:gd name="connsiteY3902" fmla="*/ 729502 h 1144007"/>
                  <a:gd name="connsiteX3903" fmla="*/ 325717 w 875213"/>
                  <a:gd name="connsiteY3903" fmla="*/ 723983 h 1144007"/>
                  <a:gd name="connsiteX3904" fmla="*/ 324889 w 875213"/>
                  <a:gd name="connsiteY3904" fmla="*/ 719200 h 1144007"/>
                  <a:gd name="connsiteX3905" fmla="*/ 324245 w 875213"/>
                  <a:gd name="connsiteY3905" fmla="*/ 713773 h 1144007"/>
                  <a:gd name="connsiteX3906" fmla="*/ 317163 w 875213"/>
                  <a:gd name="connsiteY3906" fmla="*/ 710278 h 1144007"/>
                  <a:gd name="connsiteX3907" fmla="*/ 316059 w 875213"/>
                  <a:gd name="connsiteY3907" fmla="*/ 706047 h 1144007"/>
                  <a:gd name="connsiteX3908" fmla="*/ 311828 w 875213"/>
                  <a:gd name="connsiteY3908" fmla="*/ 705772 h 1144007"/>
                  <a:gd name="connsiteX3909" fmla="*/ 313851 w 875213"/>
                  <a:gd name="connsiteY3909" fmla="*/ 712486 h 1144007"/>
                  <a:gd name="connsiteX3910" fmla="*/ 314679 w 875213"/>
                  <a:gd name="connsiteY3910" fmla="*/ 721408 h 1144007"/>
                  <a:gd name="connsiteX3911" fmla="*/ 314128 w 875213"/>
                  <a:gd name="connsiteY3911" fmla="*/ 727202 h 1144007"/>
                  <a:gd name="connsiteX3912" fmla="*/ 310080 w 875213"/>
                  <a:gd name="connsiteY3912" fmla="*/ 725363 h 1144007"/>
                  <a:gd name="connsiteX3913" fmla="*/ 307873 w 875213"/>
                  <a:gd name="connsiteY3913" fmla="*/ 723156 h 1144007"/>
                  <a:gd name="connsiteX3914" fmla="*/ 310172 w 875213"/>
                  <a:gd name="connsiteY3914" fmla="*/ 718373 h 1144007"/>
                  <a:gd name="connsiteX3915" fmla="*/ 311184 w 875213"/>
                  <a:gd name="connsiteY3915" fmla="*/ 714878 h 1144007"/>
                  <a:gd name="connsiteX3916" fmla="*/ 310356 w 875213"/>
                  <a:gd name="connsiteY3916" fmla="*/ 712486 h 1144007"/>
                  <a:gd name="connsiteX3917" fmla="*/ 305389 w 875213"/>
                  <a:gd name="connsiteY3917" fmla="*/ 713774 h 1144007"/>
                  <a:gd name="connsiteX3918" fmla="*/ 304929 w 875213"/>
                  <a:gd name="connsiteY3918" fmla="*/ 717177 h 1144007"/>
                  <a:gd name="connsiteX3919" fmla="*/ 305389 w 875213"/>
                  <a:gd name="connsiteY3919" fmla="*/ 713774 h 1144007"/>
                  <a:gd name="connsiteX3920" fmla="*/ 305022 w 875213"/>
                  <a:gd name="connsiteY3920" fmla="*/ 713222 h 1144007"/>
                  <a:gd name="connsiteX3921" fmla="*/ 305298 w 875213"/>
                  <a:gd name="connsiteY3921" fmla="*/ 705588 h 1144007"/>
                  <a:gd name="connsiteX3922" fmla="*/ 304194 w 875213"/>
                  <a:gd name="connsiteY3922" fmla="*/ 700805 h 1144007"/>
                  <a:gd name="connsiteX3923" fmla="*/ 299411 w 875213"/>
                  <a:gd name="connsiteY3923" fmla="*/ 696206 h 1144007"/>
                  <a:gd name="connsiteX3924" fmla="*/ 298124 w 875213"/>
                  <a:gd name="connsiteY3924" fmla="*/ 701173 h 1144007"/>
                  <a:gd name="connsiteX3925" fmla="*/ 299227 w 875213"/>
                  <a:gd name="connsiteY3925" fmla="*/ 708623 h 1144007"/>
                  <a:gd name="connsiteX3926" fmla="*/ 296560 w 875213"/>
                  <a:gd name="connsiteY3926" fmla="*/ 704760 h 1144007"/>
                  <a:gd name="connsiteX3927" fmla="*/ 292053 w 875213"/>
                  <a:gd name="connsiteY3927" fmla="*/ 700253 h 1144007"/>
                  <a:gd name="connsiteX3928" fmla="*/ 294169 w 875213"/>
                  <a:gd name="connsiteY3928" fmla="*/ 695010 h 1144007"/>
                  <a:gd name="connsiteX3929" fmla="*/ 291409 w 875213"/>
                  <a:gd name="connsiteY3929" fmla="*/ 694275 h 1144007"/>
                  <a:gd name="connsiteX3930" fmla="*/ 237235 w 875213"/>
                  <a:gd name="connsiteY3930" fmla="*/ 696115 h 1144007"/>
                  <a:gd name="connsiteX3931" fmla="*/ 235763 w 875213"/>
                  <a:gd name="connsiteY3931" fmla="*/ 696575 h 1144007"/>
                  <a:gd name="connsiteX3932" fmla="*/ 242110 w 875213"/>
                  <a:gd name="connsiteY3932" fmla="*/ 700714 h 1144007"/>
                  <a:gd name="connsiteX3933" fmla="*/ 237695 w 875213"/>
                  <a:gd name="connsiteY3933" fmla="*/ 696207 h 1144007"/>
                  <a:gd name="connsiteX3934" fmla="*/ 237234 w 875213"/>
                  <a:gd name="connsiteY3934" fmla="*/ 696112 h 1144007"/>
                  <a:gd name="connsiteX3935" fmla="*/ 256734 w 875213"/>
                  <a:gd name="connsiteY3935" fmla="*/ 696115 h 1144007"/>
                  <a:gd name="connsiteX3936" fmla="*/ 252871 w 875213"/>
                  <a:gd name="connsiteY3936" fmla="*/ 696298 h 1144007"/>
                  <a:gd name="connsiteX3937" fmla="*/ 253791 w 875213"/>
                  <a:gd name="connsiteY3937" fmla="*/ 700989 h 1144007"/>
                  <a:gd name="connsiteX3938" fmla="*/ 245053 w 875213"/>
                  <a:gd name="connsiteY3938" fmla="*/ 698506 h 1144007"/>
                  <a:gd name="connsiteX3939" fmla="*/ 250940 w 875213"/>
                  <a:gd name="connsiteY3939" fmla="*/ 705497 h 1144007"/>
                  <a:gd name="connsiteX3940" fmla="*/ 243674 w 875213"/>
                  <a:gd name="connsiteY3940" fmla="*/ 705129 h 1144007"/>
                  <a:gd name="connsiteX3941" fmla="*/ 239350 w 875213"/>
                  <a:gd name="connsiteY3941" fmla="*/ 705773 h 1144007"/>
                  <a:gd name="connsiteX3942" fmla="*/ 249928 w 875213"/>
                  <a:gd name="connsiteY3942" fmla="*/ 712855 h 1144007"/>
                  <a:gd name="connsiteX3943" fmla="*/ 248364 w 875213"/>
                  <a:gd name="connsiteY3943" fmla="*/ 714235 h 1144007"/>
                  <a:gd name="connsiteX3944" fmla="*/ 241374 w 875213"/>
                  <a:gd name="connsiteY3944" fmla="*/ 710739 h 1144007"/>
                  <a:gd name="connsiteX3945" fmla="*/ 233372 w 875213"/>
                  <a:gd name="connsiteY3945" fmla="*/ 706784 h 1144007"/>
                  <a:gd name="connsiteX3946" fmla="*/ 227117 w 875213"/>
                  <a:gd name="connsiteY3946" fmla="*/ 702921 h 1144007"/>
                  <a:gd name="connsiteX3947" fmla="*/ 227485 w 875213"/>
                  <a:gd name="connsiteY3947" fmla="*/ 708440 h 1144007"/>
                  <a:gd name="connsiteX3948" fmla="*/ 233556 w 875213"/>
                  <a:gd name="connsiteY3948" fmla="*/ 712487 h 1144007"/>
                  <a:gd name="connsiteX3949" fmla="*/ 239626 w 875213"/>
                  <a:gd name="connsiteY3949" fmla="*/ 715890 h 1144007"/>
                  <a:gd name="connsiteX3950" fmla="*/ 246249 w 875213"/>
                  <a:gd name="connsiteY3950" fmla="*/ 719386 h 1144007"/>
                  <a:gd name="connsiteX3951" fmla="*/ 253515 w 875213"/>
                  <a:gd name="connsiteY3951" fmla="*/ 719386 h 1144007"/>
                  <a:gd name="connsiteX3952" fmla="*/ 254527 w 875213"/>
                  <a:gd name="connsiteY3952" fmla="*/ 727388 h 1144007"/>
                  <a:gd name="connsiteX3953" fmla="*/ 260413 w 875213"/>
                  <a:gd name="connsiteY3953" fmla="*/ 722329 h 1144007"/>
                  <a:gd name="connsiteX3954" fmla="*/ 267036 w 875213"/>
                  <a:gd name="connsiteY3954" fmla="*/ 720121 h 1144007"/>
                  <a:gd name="connsiteX3955" fmla="*/ 261977 w 875213"/>
                  <a:gd name="connsiteY3955" fmla="*/ 713223 h 1144007"/>
                  <a:gd name="connsiteX3956" fmla="*/ 257470 w 875213"/>
                  <a:gd name="connsiteY3956" fmla="*/ 706876 h 1144007"/>
                  <a:gd name="connsiteX3957" fmla="*/ 254619 w 875213"/>
                  <a:gd name="connsiteY3957" fmla="*/ 710280 h 1144007"/>
                  <a:gd name="connsiteX3958" fmla="*/ 254619 w 875213"/>
                  <a:gd name="connsiteY3958" fmla="*/ 706508 h 1144007"/>
                  <a:gd name="connsiteX3959" fmla="*/ 260046 w 875213"/>
                  <a:gd name="connsiteY3959" fmla="*/ 701910 h 1144007"/>
                  <a:gd name="connsiteX3960" fmla="*/ 260046 w 875213"/>
                  <a:gd name="connsiteY3960" fmla="*/ 697495 h 1144007"/>
                  <a:gd name="connsiteX3961" fmla="*/ 256734 w 875213"/>
                  <a:gd name="connsiteY3961" fmla="*/ 696115 h 1144007"/>
                  <a:gd name="connsiteX3962" fmla="*/ 224266 w 875213"/>
                  <a:gd name="connsiteY3962" fmla="*/ 699702 h 1144007"/>
                  <a:gd name="connsiteX3963" fmla="*/ 215895 w 875213"/>
                  <a:gd name="connsiteY3963" fmla="*/ 702921 h 1144007"/>
                  <a:gd name="connsiteX3964" fmla="*/ 222610 w 875213"/>
                  <a:gd name="connsiteY3964" fmla="*/ 703933 h 1144007"/>
                  <a:gd name="connsiteX3965" fmla="*/ 224266 w 875213"/>
                  <a:gd name="connsiteY3965" fmla="*/ 699702 h 1144007"/>
                  <a:gd name="connsiteX3966" fmla="*/ 231164 w 875213"/>
                  <a:gd name="connsiteY3966" fmla="*/ 699702 h 1144007"/>
                  <a:gd name="connsiteX3967" fmla="*/ 230980 w 875213"/>
                  <a:gd name="connsiteY3967" fmla="*/ 702278 h 1144007"/>
                  <a:gd name="connsiteX3968" fmla="*/ 234751 w 875213"/>
                  <a:gd name="connsiteY3968" fmla="*/ 701359 h 1144007"/>
                  <a:gd name="connsiteX3969" fmla="*/ 231164 w 875213"/>
                  <a:gd name="connsiteY3969" fmla="*/ 699703 h 1144007"/>
                  <a:gd name="connsiteX3970" fmla="*/ 220126 w 875213"/>
                  <a:gd name="connsiteY3970" fmla="*/ 709636 h 1144007"/>
                  <a:gd name="connsiteX3971" fmla="*/ 222794 w 875213"/>
                  <a:gd name="connsiteY3971" fmla="*/ 712947 h 1144007"/>
                  <a:gd name="connsiteX3972" fmla="*/ 223345 w 875213"/>
                  <a:gd name="connsiteY3972" fmla="*/ 718190 h 1144007"/>
                  <a:gd name="connsiteX3973" fmla="*/ 220862 w 875213"/>
                  <a:gd name="connsiteY3973" fmla="*/ 721685 h 1144007"/>
                  <a:gd name="connsiteX3974" fmla="*/ 225093 w 875213"/>
                  <a:gd name="connsiteY3974" fmla="*/ 722421 h 1144007"/>
                  <a:gd name="connsiteX3975" fmla="*/ 221598 w 875213"/>
                  <a:gd name="connsiteY3975" fmla="*/ 728583 h 1144007"/>
                  <a:gd name="connsiteX3976" fmla="*/ 227209 w 875213"/>
                  <a:gd name="connsiteY3976" fmla="*/ 729318 h 1144007"/>
                  <a:gd name="connsiteX3977" fmla="*/ 231440 w 875213"/>
                  <a:gd name="connsiteY3977" fmla="*/ 723616 h 1144007"/>
                  <a:gd name="connsiteX3978" fmla="*/ 230428 w 875213"/>
                  <a:gd name="connsiteY3978" fmla="*/ 720764 h 1144007"/>
                  <a:gd name="connsiteX3979" fmla="*/ 237326 w 875213"/>
                  <a:gd name="connsiteY3979" fmla="*/ 725547 h 1144007"/>
                  <a:gd name="connsiteX3980" fmla="*/ 239902 w 875213"/>
                  <a:gd name="connsiteY3980" fmla="*/ 723892 h 1144007"/>
                  <a:gd name="connsiteX3981" fmla="*/ 235211 w 875213"/>
                  <a:gd name="connsiteY3981" fmla="*/ 717545 h 1144007"/>
                  <a:gd name="connsiteX3982" fmla="*/ 230060 w 875213"/>
                  <a:gd name="connsiteY3982" fmla="*/ 716258 h 1144007"/>
                  <a:gd name="connsiteX3983" fmla="*/ 225277 w 875213"/>
                  <a:gd name="connsiteY3983" fmla="*/ 711014 h 1144007"/>
                  <a:gd name="connsiteX3984" fmla="*/ 220126 w 875213"/>
                  <a:gd name="connsiteY3984" fmla="*/ 709635 h 1144007"/>
                  <a:gd name="connsiteX3985" fmla="*/ 522923 w 875213"/>
                  <a:gd name="connsiteY3985" fmla="*/ 711567 h 1144007"/>
                  <a:gd name="connsiteX3986" fmla="*/ 522188 w 875213"/>
                  <a:gd name="connsiteY3986" fmla="*/ 711843 h 1144007"/>
                  <a:gd name="connsiteX3987" fmla="*/ 517957 w 875213"/>
                  <a:gd name="connsiteY3987" fmla="*/ 718926 h 1144007"/>
                  <a:gd name="connsiteX3988" fmla="*/ 511150 w 875213"/>
                  <a:gd name="connsiteY3988" fmla="*/ 726836 h 1144007"/>
                  <a:gd name="connsiteX3989" fmla="*/ 505080 w 875213"/>
                  <a:gd name="connsiteY3989" fmla="*/ 734747 h 1144007"/>
                  <a:gd name="connsiteX3990" fmla="*/ 507011 w 875213"/>
                  <a:gd name="connsiteY3990" fmla="*/ 746428 h 1144007"/>
                  <a:gd name="connsiteX3991" fmla="*/ 513634 w 875213"/>
                  <a:gd name="connsiteY3991" fmla="*/ 754522 h 1144007"/>
                  <a:gd name="connsiteX3992" fmla="*/ 505815 w 875213"/>
                  <a:gd name="connsiteY3992" fmla="*/ 754618 h 1144007"/>
                  <a:gd name="connsiteX3993" fmla="*/ 493306 w 875213"/>
                  <a:gd name="connsiteY3993" fmla="*/ 753054 h 1144007"/>
                  <a:gd name="connsiteX3994" fmla="*/ 492571 w 875213"/>
                  <a:gd name="connsiteY3994" fmla="*/ 756641 h 1144007"/>
                  <a:gd name="connsiteX3995" fmla="*/ 490455 w 875213"/>
                  <a:gd name="connsiteY3995" fmla="*/ 761884 h 1144007"/>
                  <a:gd name="connsiteX3996" fmla="*/ 490731 w 875213"/>
                  <a:gd name="connsiteY3996" fmla="*/ 765747 h 1144007"/>
                  <a:gd name="connsiteX3997" fmla="*/ 493307 w 875213"/>
                  <a:gd name="connsiteY3997" fmla="*/ 778532 h 1144007"/>
                  <a:gd name="connsiteX3998" fmla="*/ 494963 w 875213"/>
                  <a:gd name="connsiteY3998" fmla="*/ 789018 h 1144007"/>
                  <a:gd name="connsiteX3999" fmla="*/ 498642 w 875213"/>
                  <a:gd name="connsiteY3999" fmla="*/ 790582 h 1144007"/>
                  <a:gd name="connsiteX4000" fmla="*/ 496434 w 875213"/>
                  <a:gd name="connsiteY4000" fmla="*/ 796192 h 1144007"/>
                  <a:gd name="connsiteX4001" fmla="*/ 506552 w 875213"/>
                  <a:gd name="connsiteY4001" fmla="*/ 800883 h 1144007"/>
                  <a:gd name="connsiteX4002" fmla="*/ 516854 w 875213"/>
                  <a:gd name="connsiteY4002" fmla="*/ 807322 h 1144007"/>
                  <a:gd name="connsiteX4003" fmla="*/ 527339 w 875213"/>
                  <a:gd name="connsiteY4003" fmla="*/ 814220 h 1144007"/>
                  <a:gd name="connsiteX4004" fmla="*/ 528167 w 875213"/>
                  <a:gd name="connsiteY4004" fmla="*/ 812473 h 1144007"/>
                  <a:gd name="connsiteX4005" fmla="*/ 538193 w 875213"/>
                  <a:gd name="connsiteY4005" fmla="*/ 818083 h 1144007"/>
                  <a:gd name="connsiteX4006" fmla="*/ 547115 w 875213"/>
                  <a:gd name="connsiteY4006" fmla="*/ 814772 h 1144007"/>
                  <a:gd name="connsiteX4007" fmla="*/ 545459 w 875213"/>
                  <a:gd name="connsiteY4007" fmla="*/ 808517 h 1144007"/>
                  <a:gd name="connsiteX4008" fmla="*/ 543344 w 875213"/>
                  <a:gd name="connsiteY4008" fmla="*/ 807690 h 1144007"/>
                  <a:gd name="connsiteX4009" fmla="*/ 533502 w 875213"/>
                  <a:gd name="connsiteY4009" fmla="*/ 801711 h 1144007"/>
                  <a:gd name="connsiteX4010" fmla="*/ 522280 w 875213"/>
                  <a:gd name="connsiteY4010" fmla="*/ 797848 h 1144007"/>
                  <a:gd name="connsiteX4011" fmla="*/ 519981 w 875213"/>
                  <a:gd name="connsiteY4011" fmla="*/ 791225 h 1144007"/>
                  <a:gd name="connsiteX4012" fmla="*/ 515014 w 875213"/>
                  <a:gd name="connsiteY4012" fmla="*/ 780004 h 1144007"/>
                  <a:gd name="connsiteX4013" fmla="*/ 508391 w 875213"/>
                  <a:gd name="connsiteY4013" fmla="*/ 769886 h 1144007"/>
                  <a:gd name="connsiteX4014" fmla="*/ 510323 w 875213"/>
                  <a:gd name="connsiteY4014" fmla="*/ 766943 h 1144007"/>
                  <a:gd name="connsiteX4015" fmla="*/ 520349 w 875213"/>
                  <a:gd name="connsiteY4015" fmla="*/ 774301 h 1144007"/>
                  <a:gd name="connsiteX4016" fmla="*/ 528167 w 875213"/>
                  <a:gd name="connsiteY4016" fmla="*/ 782027 h 1144007"/>
                  <a:gd name="connsiteX4017" fmla="*/ 537549 w 875213"/>
                  <a:gd name="connsiteY4017" fmla="*/ 777980 h 1144007"/>
                  <a:gd name="connsiteX4018" fmla="*/ 532030 w 875213"/>
                  <a:gd name="connsiteY4018" fmla="*/ 766759 h 1144007"/>
                  <a:gd name="connsiteX4019" fmla="*/ 529915 w 875213"/>
                  <a:gd name="connsiteY4019" fmla="*/ 756733 h 1144007"/>
                  <a:gd name="connsiteX4020" fmla="*/ 527339 w 875213"/>
                  <a:gd name="connsiteY4020" fmla="*/ 745880 h 1144007"/>
                  <a:gd name="connsiteX4021" fmla="*/ 526052 w 875213"/>
                  <a:gd name="connsiteY4021" fmla="*/ 732267 h 1144007"/>
                  <a:gd name="connsiteX4022" fmla="*/ 525956 w 875213"/>
                  <a:gd name="connsiteY4022" fmla="*/ 720125 h 1144007"/>
                  <a:gd name="connsiteX4023" fmla="*/ 523657 w 875213"/>
                  <a:gd name="connsiteY4023" fmla="*/ 711571 h 1144007"/>
                  <a:gd name="connsiteX4024" fmla="*/ 522921 w 875213"/>
                  <a:gd name="connsiteY4024" fmla="*/ 711571 h 1144007"/>
                  <a:gd name="connsiteX4025" fmla="*/ 354233 w 875213"/>
                  <a:gd name="connsiteY4025" fmla="*/ 718190 h 1144007"/>
                  <a:gd name="connsiteX4026" fmla="*/ 364626 w 875213"/>
                  <a:gd name="connsiteY4026" fmla="*/ 735207 h 1144007"/>
                  <a:gd name="connsiteX4027" fmla="*/ 367110 w 875213"/>
                  <a:gd name="connsiteY4027" fmla="*/ 727572 h 1144007"/>
                  <a:gd name="connsiteX4028" fmla="*/ 354233 w 875213"/>
                  <a:gd name="connsiteY4028" fmla="*/ 718190 h 1144007"/>
                  <a:gd name="connsiteX4029" fmla="*/ 242845 w 875213"/>
                  <a:gd name="connsiteY4029" fmla="*/ 729688 h 1144007"/>
                  <a:gd name="connsiteX4030" fmla="*/ 239902 w 875213"/>
                  <a:gd name="connsiteY4030" fmla="*/ 734562 h 1144007"/>
                  <a:gd name="connsiteX4031" fmla="*/ 242110 w 875213"/>
                  <a:gd name="connsiteY4031" fmla="*/ 738702 h 1144007"/>
                  <a:gd name="connsiteX4032" fmla="*/ 243121 w 875213"/>
                  <a:gd name="connsiteY4032" fmla="*/ 729780 h 1144007"/>
                  <a:gd name="connsiteX4033" fmla="*/ 242845 w 875213"/>
                  <a:gd name="connsiteY4033" fmla="*/ 729684 h 1144007"/>
                  <a:gd name="connsiteX4034" fmla="*/ 238614 w 875213"/>
                  <a:gd name="connsiteY4034" fmla="*/ 740633 h 1144007"/>
                  <a:gd name="connsiteX4035" fmla="*/ 242753 w 875213"/>
                  <a:gd name="connsiteY4035" fmla="*/ 745140 h 1144007"/>
                  <a:gd name="connsiteX4036" fmla="*/ 238614 w 875213"/>
                  <a:gd name="connsiteY4036" fmla="*/ 740633 h 1144007"/>
                  <a:gd name="connsiteX4037" fmla="*/ 377044 w 875213"/>
                  <a:gd name="connsiteY4037" fmla="*/ 740633 h 1144007"/>
                  <a:gd name="connsiteX4038" fmla="*/ 384678 w 875213"/>
                  <a:gd name="connsiteY4038" fmla="*/ 743576 h 1144007"/>
                  <a:gd name="connsiteX4039" fmla="*/ 377044 w 875213"/>
                  <a:gd name="connsiteY4039" fmla="*/ 740633 h 1144007"/>
                  <a:gd name="connsiteX4040" fmla="*/ 381551 w 875213"/>
                  <a:gd name="connsiteY4040" fmla="*/ 754706 h 1144007"/>
                  <a:gd name="connsiteX4041" fmla="*/ 377963 w 875213"/>
                  <a:gd name="connsiteY4041" fmla="*/ 758293 h 1144007"/>
                  <a:gd name="connsiteX4042" fmla="*/ 374744 w 875213"/>
                  <a:gd name="connsiteY4042" fmla="*/ 763996 h 1144007"/>
                  <a:gd name="connsiteX4043" fmla="*/ 378975 w 875213"/>
                  <a:gd name="connsiteY4043" fmla="*/ 768779 h 1144007"/>
                  <a:gd name="connsiteX4044" fmla="*/ 383390 w 875213"/>
                  <a:gd name="connsiteY4044" fmla="*/ 765927 h 1144007"/>
                  <a:gd name="connsiteX4045" fmla="*/ 385690 w 875213"/>
                  <a:gd name="connsiteY4045" fmla="*/ 762432 h 1144007"/>
                  <a:gd name="connsiteX4046" fmla="*/ 388541 w 875213"/>
                  <a:gd name="connsiteY4046" fmla="*/ 757281 h 1144007"/>
                  <a:gd name="connsiteX4047" fmla="*/ 381551 w 875213"/>
                  <a:gd name="connsiteY4047" fmla="*/ 754706 h 1144007"/>
                  <a:gd name="connsiteX4048" fmla="*/ 400590 w 875213"/>
                  <a:gd name="connsiteY4048" fmla="*/ 758385 h 1144007"/>
                  <a:gd name="connsiteX4049" fmla="*/ 399487 w 875213"/>
                  <a:gd name="connsiteY4049" fmla="*/ 758480 h 1144007"/>
                  <a:gd name="connsiteX4050" fmla="*/ 394060 w 875213"/>
                  <a:gd name="connsiteY4050" fmla="*/ 761700 h 1144007"/>
                  <a:gd name="connsiteX4051" fmla="*/ 399211 w 875213"/>
                  <a:gd name="connsiteY4051" fmla="*/ 764643 h 1144007"/>
                  <a:gd name="connsiteX4052" fmla="*/ 392128 w 875213"/>
                  <a:gd name="connsiteY4052" fmla="*/ 765379 h 1144007"/>
                  <a:gd name="connsiteX4053" fmla="*/ 388357 w 875213"/>
                  <a:gd name="connsiteY4053" fmla="*/ 772185 h 1144007"/>
                  <a:gd name="connsiteX4054" fmla="*/ 389369 w 875213"/>
                  <a:gd name="connsiteY4054" fmla="*/ 776048 h 1144007"/>
                  <a:gd name="connsiteX4055" fmla="*/ 387345 w 875213"/>
                  <a:gd name="connsiteY4055" fmla="*/ 776416 h 1144007"/>
                  <a:gd name="connsiteX4056" fmla="*/ 387622 w 875213"/>
                  <a:gd name="connsiteY4056" fmla="*/ 779451 h 1144007"/>
                  <a:gd name="connsiteX4057" fmla="*/ 376860 w 875213"/>
                  <a:gd name="connsiteY4057" fmla="*/ 770989 h 1144007"/>
                  <a:gd name="connsiteX4058" fmla="*/ 368674 w 875213"/>
                  <a:gd name="connsiteY4058" fmla="*/ 773564 h 1144007"/>
                  <a:gd name="connsiteX4059" fmla="*/ 368769 w 875213"/>
                  <a:gd name="connsiteY4059" fmla="*/ 778163 h 1144007"/>
                  <a:gd name="connsiteX4060" fmla="*/ 375116 w 875213"/>
                  <a:gd name="connsiteY4060" fmla="*/ 785614 h 1144007"/>
                  <a:gd name="connsiteX4061" fmla="*/ 374196 w 875213"/>
                  <a:gd name="connsiteY4061" fmla="*/ 794903 h 1144007"/>
                  <a:gd name="connsiteX4062" fmla="*/ 379806 w 875213"/>
                  <a:gd name="connsiteY4062" fmla="*/ 794627 h 1144007"/>
                  <a:gd name="connsiteX4063" fmla="*/ 382842 w 875213"/>
                  <a:gd name="connsiteY4063" fmla="*/ 790856 h 1144007"/>
                  <a:gd name="connsiteX4064" fmla="*/ 388912 w 875213"/>
                  <a:gd name="connsiteY4064" fmla="*/ 796927 h 1144007"/>
                  <a:gd name="connsiteX4065" fmla="*/ 390292 w 875213"/>
                  <a:gd name="connsiteY4065" fmla="*/ 797295 h 1144007"/>
                  <a:gd name="connsiteX4066" fmla="*/ 381462 w 875213"/>
                  <a:gd name="connsiteY4066" fmla="*/ 798674 h 1144007"/>
                  <a:gd name="connsiteX4067" fmla="*/ 391672 w 875213"/>
                  <a:gd name="connsiteY4067" fmla="*/ 801986 h 1144007"/>
                  <a:gd name="connsiteX4068" fmla="*/ 383393 w 875213"/>
                  <a:gd name="connsiteY4068" fmla="*/ 804653 h 1144007"/>
                  <a:gd name="connsiteX4069" fmla="*/ 388176 w 875213"/>
                  <a:gd name="connsiteY4069" fmla="*/ 809619 h 1144007"/>
                  <a:gd name="connsiteX4070" fmla="*/ 396179 w 875213"/>
                  <a:gd name="connsiteY4070" fmla="*/ 811000 h 1144007"/>
                  <a:gd name="connsiteX4071" fmla="*/ 402801 w 875213"/>
                  <a:gd name="connsiteY4071" fmla="*/ 815782 h 1144007"/>
                  <a:gd name="connsiteX4072" fmla="*/ 402250 w 875213"/>
                  <a:gd name="connsiteY4072" fmla="*/ 824245 h 1144007"/>
                  <a:gd name="connsiteX4073" fmla="*/ 399582 w 875213"/>
                  <a:gd name="connsiteY4073" fmla="*/ 830959 h 1144007"/>
                  <a:gd name="connsiteX4074" fmla="*/ 403905 w 875213"/>
                  <a:gd name="connsiteY4074" fmla="*/ 828200 h 1144007"/>
                  <a:gd name="connsiteX4075" fmla="*/ 412367 w 875213"/>
                  <a:gd name="connsiteY4075" fmla="*/ 831051 h 1144007"/>
                  <a:gd name="connsiteX4076" fmla="*/ 406113 w 875213"/>
                  <a:gd name="connsiteY4076" fmla="*/ 825072 h 1144007"/>
                  <a:gd name="connsiteX4077" fmla="*/ 409608 w 875213"/>
                  <a:gd name="connsiteY4077" fmla="*/ 821945 h 1144007"/>
                  <a:gd name="connsiteX4078" fmla="*/ 409056 w 875213"/>
                  <a:gd name="connsiteY4078" fmla="*/ 818910 h 1144007"/>
                  <a:gd name="connsiteX4079" fmla="*/ 418530 w 875213"/>
                  <a:gd name="connsiteY4079" fmla="*/ 817070 h 1144007"/>
                  <a:gd name="connsiteX4080" fmla="*/ 413288 w 875213"/>
                  <a:gd name="connsiteY4080" fmla="*/ 809528 h 1144007"/>
                  <a:gd name="connsiteX4081" fmla="*/ 405193 w 875213"/>
                  <a:gd name="connsiteY4081" fmla="*/ 799134 h 1144007"/>
                  <a:gd name="connsiteX4082" fmla="*/ 404366 w 875213"/>
                  <a:gd name="connsiteY4082" fmla="*/ 798950 h 1144007"/>
                  <a:gd name="connsiteX4083" fmla="*/ 404366 w 875213"/>
                  <a:gd name="connsiteY4083" fmla="*/ 799045 h 1144007"/>
                  <a:gd name="connsiteX4084" fmla="*/ 404366 w 875213"/>
                  <a:gd name="connsiteY4084" fmla="*/ 798950 h 1144007"/>
                  <a:gd name="connsiteX4085" fmla="*/ 398755 w 875213"/>
                  <a:gd name="connsiteY4085" fmla="*/ 785797 h 1144007"/>
                  <a:gd name="connsiteX4086" fmla="*/ 401698 w 875213"/>
                  <a:gd name="connsiteY4086" fmla="*/ 783130 h 1144007"/>
                  <a:gd name="connsiteX4087" fmla="*/ 405285 w 875213"/>
                  <a:gd name="connsiteY4087" fmla="*/ 791776 h 1144007"/>
                  <a:gd name="connsiteX4088" fmla="*/ 412184 w 875213"/>
                  <a:gd name="connsiteY4088" fmla="*/ 800606 h 1144007"/>
                  <a:gd name="connsiteX4089" fmla="*/ 423130 w 875213"/>
                  <a:gd name="connsiteY4089" fmla="*/ 795455 h 1144007"/>
                  <a:gd name="connsiteX4090" fmla="*/ 421290 w 875213"/>
                  <a:gd name="connsiteY4090" fmla="*/ 790672 h 1144007"/>
                  <a:gd name="connsiteX4091" fmla="*/ 419634 w 875213"/>
                  <a:gd name="connsiteY4091" fmla="*/ 790948 h 1144007"/>
                  <a:gd name="connsiteX4092" fmla="*/ 417335 w 875213"/>
                  <a:gd name="connsiteY4092" fmla="*/ 786717 h 1144007"/>
                  <a:gd name="connsiteX4093" fmla="*/ 421658 w 875213"/>
                  <a:gd name="connsiteY4093" fmla="*/ 783313 h 1144007"/>
                  <a:gd name="connsiteX4094" fmla="*/ 415035 w 875213"/>
                  <a:gd name="connsiteY4094" fmla="*/ 779358 h 1144007"/>
                  <a:gd name="connsiteX4095" fmla="*/ 420002 w 875213"/>
                  <a:gd name="connsiteY4095" fmla="*/ 771356 h 1144007"/>
                  <a:gd name="connsiteX4096" fmla="*/ 416139 w 875213"/>
                  <a:gd name="connsiteY4096" fmla="*/ 766021 h 1144007"/>
                  <a:gd name="connsiteX4097" fmla="*/ 412920 w 875213"/>
                  <a:gd name="connsiteY4097" fmla="*/ 766481 h 1144007"/>
                  <a:gd name="connsiteX4098" fmla="*/ 409884 w 875213"/>
                  <a:gd name="connsiteY4098" fmla="*/ 775955 h 1144007"/>
                  <a:gd name="connsiteX4099" fmla="*/ 408229 w 875213"/>
                  <a:gd name="connsiteY4099" fmla="*/ 768689 h 1144007"/>
                  <a:gd name="connsiteX4100" fmla="*/ 400594 w 875213"/>
                  <a:gd name="connsiteY4100" fmla="*/ 758387 h 1144007"/>
                  <a:gd name="connsiteX4101" fmla="*/ 315969 w 875213"/>
                  <a:gd name="connsiteY4101" fmla="*/ 763444 h 1144007"/>
                  <a:gd name="connsiteX4102" fmla="*/ 315325 w 875213"/>
                  <a:gd name="connsiteY4102" fmla="*/ 763995 h 1144007"/>
                  <a:gd name="connsiteX4103" fmla="*/ 311830 w 875213"/>
                  <a:gd name="connsiteY4103" fmla="*/ 772918 h 1144007"/>
                  <a:gd name="connsiteX4104" fmla="*/ 315969 w 875213"/>
                  <a:gd name="connsiteY4104" fmla="*/ 774205 h 1144007"/>
                  <a:gd name="connsiteX4105" fmla="*/ 321396 w 875213"/>
                  <a:gd name="connsiteY4105" fmla="*/ 767491 h 1144007"/>
                  <a:gd name="connsiteX4106" fmla="*/ 315969 w 875213"/>
                  <a:gd name="connsiteY4106" fmla="*/ 763443 h 1144007"/>
                  <a:gd name="connsiteX4107" fmla="*/ 306955 w 875213"/>
                  <a:gd name="connsiteY4107" fmla="*/ 768687 h 1144007"/>
                  <a:gd name="connsiteX4108" fmla="*/ 301896 w 875213"/>
                  <a:gd name="connsiteY4108" fmla="*/ 770710 h 1144007"/>
                  <a:gd name="connsiteX4109" fmla="*/ 304472 w 875213"/>
                  <a:gd name="connsiteY4109" fmla="*/ 772918 h 1144007"/>
                  <a:gd name="connsiteX4110" fmla="*/ 309255 w 875213"/>
                  <a:gd name="connsiteY4110" fmla="*/ 772641 h 1144007"/>
                  <a:gd name="connsiteX4111" fmla="*/ 307323 w 875213"/>
                  <a:gd name="connsiteY4111" fmla="*/ 769146 h 1144007"/>
                  <a:gd name="connsiteX4112" fmla="*/ 306955 w 875213"/>
                  <a:gd name="connsiteY4112" fmla="*/ 768686 h 1144007"/>
                  <a:gd name="connsiteX4113" fmla="*/ 426069 w 875213"/>
                  <a:gd name="connsiteY4113" fmla="*/ 770618 h 1144007"/>
                  <a:gd name="connsiteX4114" fmla="*/ 425333 w 875213"/>
                  <a:gd name="connsiteY4114" fmla="*/ 770894 h 1144007"/>
                  <a:gd name="connsiteX4115" fmla="*/ 424966 w 875213"/>
                  <a:gd name="connsiteY4115" fmla="*/ 780644 h 1144007"/>
                  <a:gd name="connsiteX4116" fmla="*/ 425242 w 875213"/>
                  <a:gd name="connsiteY4116" fmla="*/ 786715 h 1144007"/>
                  <a:gd name="connsiteX4117" fmla="*/ 428921 w 875213"/>
                  <a:gd name="connsiteY4117" fmla="*/ 794257 h 1144007"/>
                  <a:gd name="connsiteX4118" fmla="*/ 420643 w 875213"/>
                  <a:gd name="connsiteY4118" fmla="*/ 801248 h 1144007"/>
                  <a:gd name="connsiteX4119" fmla="*/ 421655 w 875213"/>
                  <a:gd name="connsiteY4119" fmla="*/ 808330 h 1144007"/>
                  <a:gd name="connsiteX4120" fmla="*/ 425610 w 875213"/>
                  <a:gd name="connsiteY4120" fmla="*/ 816424 h 1144007"/>
                  <a:gd name="connsiteX4121" fmla="*/ 427265 w 875213"/>
                  <a:gd name="connsiteY4121" fmla="*/ 810998 h 1144007"/>
                  <a:gd name="connsiteX4122" fmla="*/ 435452 w 875213"/>
                  <a:gd name="connsiteY4122" fmla="*/ 806950 h 1144007"/>
                  <a:gd name="connsiteX4123" fmla="*/ 431404 w 875213"/>
                  <a:gd name="connsiteY4123" fmla="*/ 813573 h 1144007"/>
                  <a:gd name="connsiteX4124" fmla="*/ 433152 w 875213"/>
                  <a:gd name="connsiteY4124" fmla="*/ 816608 h 1144007"/>
                  <a:gd name="connsiteX4125" fmla="*/ 437475 w 875213"/>
                  <a:gd name="connsiteY4125" fmla="*/ 821851 h 1144007"/>
                  <a:gd name="connsiteX4126" fmla="*/ 437935 w 875213"/>
                  <a:gd name="connsiteY4126" fmla="*/ 811825 h 1144007"/>
                  <a:gd name="connsiteX4127" fmla="*/ 442074 w 875213"/>
                  <a:gd name="connsiteY4127" fmla="*/ 805847 h 1144007"/>
                  <a:gd name="connsiteX4128" fmla="*/ 437383 w 875213"/>
                  <a:gd name="connsiteY4128" fmla="*/ 797845 h 1144007"/>
                  <a:gd name="connsiteX4129" fmla="*/ 442810 w 875213"/>
                  <a:gd name="connsiteY4129" fmla="*/ 800328 h 1144007"/>
                  <a:gd name="connsiteX4130" fmla="*/ 444650 w 875213"/>
                  <a:gd name="connsiteY4130" fmla="*/ 796925 h 1144007"/>
                  <a:gd name="connsiteX4131" fmla="*/ 447409 w 875213"/>
                  <a:gd name="connsiteY4131" fmla="*/ 800512 h 1144007"/>
                  <a:gd name="connsiteX4132" fmla="*/ 447225 w 875213"/>
                  <a:gd name="connsiteY4132" fmla="*/ 802443 h 1144007"/>
                  <a:gd name="connsiteX4133" fmla="*/ 443454 w 875213"/>
                  <a:gd name="connsiteY4133" fmla="*/ 809710 h 1144007"/>
                  <a:gd name="connsiteX4134" fmla="*/ 450720 w 875213"/>
                  <a:gd name="connsiteY4134" fmla="*/ 815320 h 1144007"/>
                  <a:gd name="connsiteX4135" fmla="*/ 454216 w 875213"/>
                  <a:gd name="connsiteY4135" fmla="*/ 814033 h 1144007"/>
                  <a:gd name="connsiteX4136" fmla="*/ 454032 w 875213"/>
                  <a:gd name="connsiteY4136" fmla="*/ 812837 h 1144007"/>
                  <a:gd name="connsiteX4137" fmla="*/ 454216 w 875213"/>
                  <a:gd name="connsiteY4137" fmla="*/ 814033 h 1144007"/>
                  <a:gd name="connsiteX4138" fmla="*/ 461206 w 875213"/>
                  <a:gd name="connsiteY4138" fmla="*/ 816884 h 1144007"/>
                  <a:gd name="connsiteX4139" fmla="*/ 463782 w 875213"/>
                  <a:gd name="connsiteY4139" fmla="*/ 810078 h 1144007"/>
                  <a:gd name="connsiteX4140" fmla="*/ 464793 w 875213"/>
                  <a:gd name="connsiteY4140" fmla="*/ 812469 h 1144007"/>
                  <a:gd name="connsiteX4141" fmla="*/ 463414 w 875213"/>
                  <a:gd name="connsiteY4141" fmla="*/ 817344 h 1144007"/>
                  <a:gd name="connsiteX4142" fmla="*/ 462586 w 875213"/>
                  <a:gd name="connsiteY4142" fmla="*/ 822035 h 1144007"/>
                  <a:gd name="connsiteX4143" fmla="*/ 457343 w 875213"/>
                  <a:gd name="connsiteY4143" fmla="*/ 823139 h 1144007"/>
                  <a:gd name="connsiteX4144" fmla="*/ 453296 w 875213"/>
                  <a:gd name="connsiteY4144" fmla="*/ 820564 h 1144007"/>
                  <a:gd name="connsiteX4145" fmla="*/ 454492 w 875213"/>
                  <a:gd name="connsiteY4145" fmla="*/ 825622 h 1144007"/>
                  <a:gd name="connsiteX4146" fmla="*/ 457711 w 875213"/>
                  <a:gd name="connsiteY4146" fmla="*/ 827646 h 1144007"/>
                  <a:gd name="connsiteX4147" fmla="*/ 465529 w 875213"/>
                  <a:gd name="connsiteY4147" fmla="*/ 834636 h 1144007"/>
                  <a:gd name="connsiteX4148" fmla="*/ 468749 w 875213"/>
                  <a:gd name="connsiteY4148" fmla="*/ 831233 h 1144007"/>
                  <a:gd name="connsiteX4149" fmla="*/ 471508 w 875213"/>
                  <a:gd name="connsiteY4149" fmla="*/ 837764 h 1144007"/>
                  <a:gd name="connsiteX4150" fmla="*/ 476383 w 875213"/>
                  <a:gd name="connsiteY4150" fmla="*/ 830957 h 1144007"/>
                  <a:gd name="connsiteX4151" fmla="*/ 467369 w 875213"/>
                  <a:gd name="connsiteY4151" fmla="*/ 827094 h 1144007"/>
                  <a:gd name="connsiteX4152" fmla="*/ 472244 w 875213"/>
                  <a:gd name="connsiteY4152" fmla="*/ 825990 h 1144007"/>
                  <a:gd name="connsiteX4153" fmla="*/ 478406 w 875213"/>
                  <a:gd name="connsiteY4153" fmla="*/ 827094 h 1144007"/>
                  <a:gd name="connsiteX4154" fmla="*/ 481810 w 875213"/>
                  <a:gd name="connsiteY4154" fmla="*/ 822219 h 1144007"/>
                  <a:gd name="connsiteX4155" fmla="*/ 481166 w 875213"/>
                  <a:gd name="connsiteY4155" fmla="*/ 816608 h 1144007"/>
                  <a:gd name="connsiteX4156" fmla="*/ 482361 w 875213"/>
                  <a:gd name="connsiteY4156" fmla="*/ 813113 h 1144007"/>
                  <a:gd name="connsiteX4157" fmla="*/ 485029 w 875213"/>
                  <a:gd name="connsiteY4157" fmla="*/ 807042 h 1144007"/>
                  <a:gd name="connsiteX4158" fmla="*/ 480798 w 875213"/>
                  <a:gd name="connsiteY4158" fmla="*/ 807686 h 1144007"/>
                  <a:gd name="connsiteX4159" fmla="*/ 475555 w 875213"/>
                  <a:gd name="connsiteY4159" fmla="*/ 807870 h 1144007"/>
                  <a:gd name="connsiteX4160" fmla="*/ 479694 w 875213"/>
                  <a:gd name="connsiteY4160" fmla="*/ 801523 h 1144007"/>
                  <a:gd name="connsiteX4161" fmla="*/ 479510 w 875213"/>
                  <a:gd name="connsiteY4161" fmla="*/ 794901 h 1144007"/>
                  <a:gd name="connsiteX4162" fmla="*/ 475095 w 875213"/>
                  <a:gd name="connsiteY4162" fmla="*/ 787727 h 1144007"/>
                  <a:gd name="connsiteX4163" fmla="*/ 471600 w 875213"/>
                  <a:gd name="connsiteY4163" fmla="*/ 791865 h 1144007"/>
                  <a:gd name="connsiteX4164" fmla="*/ 470220 w 875213"/>
                  <a:gd name="connsiteY4164" fmla="*/ 803639 h 1144007"/>
                  <a:gd name="connsiteX4165" fmla="*/ 468749 w 875213"/>
                  <a:gd name="connsiteY4165" fmla="*/ 796649 h 1144007"/>
                  <a:gd name="connsiteX4166" fmla="*/ 469484 w 875213"/>
                  <a:gd name="connsiteY4166" fmla="*/ 791314 h 1144007"/>
                  <a:gd name="connsiteX4167" fmla="*/ 464977 w 875213"/>
                  <a:gd name="connsiteY4167" fmla="*/ 796005 h 1144007"/>
                  <a:gd name="connsiteX4168" fmla="*/ 465437 w 875213"/>
                  <a:gd name="connsiteY4168" fmla="*/ 805202 h 1144007"/>
                  <a:gd name="connsiteX4169" fmla="*/ 463046 w 875213"/>
                  <a:gd name="connsiteY4169" fmla="*/ 797844 h 1144007"/>
                  <a:gd name="connsiteX4170" fmla="*/ 459458 w 875213"/>
                  <a:gd name="connsiteY4170" fmla="*/ 795177 h 1144007"/>
                  <a:gd name="connsiteX4171" fmla="*/ 457435 w 875213"/>
                  <a:gd name="connsiteY4171" fmla="*/ 793981 h 1144007"/>
                  <a:gd name="connsiteX4172" fmla="*/ 459734 w 875213"/>
                  <a:gd name="connsiteY4172" fmla="*/ 789382 h 1144007"/>
                  <a:gd name="connsiteX4173" fmla="*/ 458539 w 875213"/>
                  <a:gd name="connsiteY4173" fmla="*/ 780276 h 1144007"/>
                  <a:gd name="connsiteX4174" fmla="*/ 451272 w 875213"/>
                  <a:gd name="connsiteY4174" fmla="*/ 776413 h 1144007"/>
                  <a:gd name="connsiteX4175" fmla="*/ 445386 w 875213"/>
                  <a:gd name="connsiteY4175" fmla="*/ 776137 h 1144007"/>
                  <a:gd name="connsiteX4176" fmla="*/ 448421 w 875213"/>
                  <a:gd name="connsiteY4176" fmla="*/ 784323 h 1144007"/>
                  <a:gd name="connsiteX4177" fmla="*/ 447133 w 875213"/>
                  <a:gd name="connsiteY4177" fmla="*/ 790026 h 1144007"/>
                  <a:gd name="connsiteX4178" fmla="*/ 445018 w 875213"/>
                  <a:gd name="connsiteY4178" fmla="*/ 788002 h 1144007"/>
                  <a:gd name="connsiteX4179" fmla="*/ 442074 w 875213"/>
                  <a:gd name="connsiteY4179" fmla="*/ 779540 h 1144007"/>
                  <a:gd name="connsiteX4180" fmla="*/ 442351 w 875213"/>
                  <a:gd name="connsiteY4180" fmla="*/ 773837 h 1144007"/>
                  <a:gd name="connsiteX4181" fmla="*/ 435452 w 875213"/>
                  <a:gd name="connsiteY4181" fmla="*/ 772641 h 1144007"/>
                  <a:gd name="connsiteX4182" fmla="*/ 437935 w 875213"/>
                  <a:gd name="connsiteY4182" fmla="*/ 777700 h 1144007"/>
                  <a:gd name="connsiteX4183" fmla="*/ 433888 w 875213"/>
                  <a:gd name="connsiteY4183" fmla="*/ 772918 h 1144007"/>
                  <a:gd name="connsiteX4184" fmla="*/ 429289 w 875213"/>
                  <a:gd name="connsiteY4184" fmla="*/ 772641 h 1144007"/>
                  <a:gd name="connsiteX4185" fmla="*/ 426070 w 875213"/>
                  <a:gd name="connsiteY4185" fmla="*/ 770618 h 1144007"/>
                  <a:gd name="connsiteX4186" fmla="*/ 298769 w 875213"/>
                  <a:gd name="connsiteY4186" fmla="*/ 773654 h 1144007"/>
                  <a:gd name="connsiteX4187" fmla="*/ 296470 w 875213"/>
                  <a:gd name="connsiteY4187" fmla="*/ 776137 h 1144007"/>
                  <a:gd name="connsiteX4188" fmla="*/ 300333 w 875213"/>
                  <a:gd name="connsiteY4188" fmla="*/ 777149 h 1144007"/>
                  <a:gd name="connsiteX4189" fmla="*/ 298769 w 875213"/>
                  <a:gd name="connsiteY4189" fmla="*/ 773654 h 1144007"/>
                  <a:gd name="connsiteX4190" fmla="*/ 306495 w 875213"/>
                  <a:gd name="connsiteY4190" fmla="*/ 776045 h 1144007"/>
                  <a:gd name="connsiteX4191" fmla="*/ 305115 w 875213"/>
                  <a:gd name="connsiteY4191" fmla="*/ 778068 h 1144007"/>
                  <a:gd name="connsiteX4192" fmla="*/ 308335 w 875213"/>
                  <a:gd name="connsiteY4192" fmla="*/ 778988 h 1144007"/>
                  <a:gd name="connsiteX4193" fmla="*/ 307967 w 875213"/>
                  <a:gd name="connsiteY4193" fmla="*/ 776504 h 1144007"/>
                  <a:gd name="connsiteX4194" fmla="*/ 306495 w 875213"/>
                  <a:gd name="connsiteY4194" fmla="*/ 776044 h 1144007"/>
                  <a:gd name="connsiteX4195" fmla="*/ 461113 w 875213"/>
                  <a:gd name="connsiteY4195" fmla="*/ 781564 h 1144007"/>
                  <a:gd name="connsiteX4196" fmla="*/ 460101 w 875213"/>
                  <a:gd name="connsiteY4196" fmla="*/ 785427 h 1144007"/>
                  <a:gd name="connsiteX4197" fmla="*/ 461389 w 875213"/>
                  <a:gd name="connsiteY4197" fmla="*/ 790486 h 1144007"/>
                  <a:gd name="connsiteX4198" fmla="*/ 461113 w 875213"/>
                  <a:gd name="connsiteY4198" fmla="*/ 781564 h 1144007"/>
                  <a:gd name="connsiteX4199" fmla="*/ 540767 w 875213"/>
                  <a:gd name="connsiteY4199" fmla="*/ 783036 h 1144007"/>
                  <a:gd name="connsiteX4200" fmla="*/ 535340 w 875213"/>
                  <a:gd name="connsiteY4200" fmla="*/ 786807 h 1144007"/>
                  <a:gd name="connsiteX4201" fmla="*/ 525131 w 875213"/>
                  <a:gd name="connsiteY4201" fmla="*/ 785059 h 1144007"/>
                  <a:gd name="connsiteX4202" fmla="*/ 527430 w 875213"/>
                  <a:gd name="connsiteY4202" fmla="*/ 792969 h 1144007"/>
                  <a:gd name="connsiteX4203" fmla="*/ 540767 w 875213"/>
                  <a:gd name="connsiteY4203" fmla="*/ 798120 h 1144007"/>
                  <a:gd name="connsiteX4204" fmla="*/ 542515 w 875213"/>
                  <a:gd name="connsiteY4204" fmla="*/ 784783 h 1144007"/>
                  <a:gd name="connsiteX4205" fmla="*/ 540767 w 875213"/>
                  <a:gd name="connsiteY4205" fmla="*/ 783036 h 1144007"/>
                  <a:gd name="connsiteX4206" fmla="*/ 269612 w 875213"/>
                  <a:gd name="connsiteY4206" fmla="*/ 789474 h 1144007"/>
                  <a:gd name="connsiteX4207" fmla="*/ 268691 w 875213"/>
                  <a:gd name="connsiteY4207" fmla="*/ 789569 h 1144007"/>
                  <a:gd name="connsiteX4208" fmla="*/ 264184 w 875213"/>
                  <a:gd name="connsiteY4208" fmla="*/ 797940 h 1144007"/>
                  <a:gd name="connsiteX4209" fmla="*/ 272371 w 875213"/>
                  <a:gd name="connsiteY4209" fmla="*/ 798215 h 1144007"/>
                  <a:gd name="connsiteX4210" fmla="*/ 276234 w 875213"/>
                  <a:gd name="connsiteY4210" fmla="*/ 796927 h 1144007"/>
                  <a:gd name="connsiteX4211" fmla="*/ 276510 w 875213"/>
                  <a:gd name="connsiteY4211" fmla="*/ 803826 h 1144007"/>
                  <a:gd name="connsiteX4212" fmla="*/ 283868 w 875213"/>
                  <a:gd name="connsiteY4212" fmla="*/ 807045 h 1144007"/>
                  <a:gd name="connsiteX4213" fmla="*/ 284972 w 875213"/>
                  <a:gd name="connsiteY4213" fmla="*/ 803182 h 1144007"/>
                  <a:gd name="connsiteX4214" fmla="*/ 287915 w 875213"/>
                  <a:gd name="connsiteY4214" fmla="*/ 804930 h 1144007"/>
                  <a:gd name="connsiteX4215" fmla="*/ 290675 w 875213"/>
                  <a:gd name="connsiteY4215" fmla="*/ 801250 h 1144007"/>
                  <a:gd name="connsiteX4216" fmla="*/ 289663 w 875213"/>
                  <a:gd name="connsiteY4216" fmla="*/ 794628 h 1144007"/>
                  <a:gd name="connsiteX4217" fmla="*/ 287088 w 875213"/>
                  <a:gd name="connsiteY4217" fmla="*/ 801066 h 1144007"/>
                  <a:gd name="connsiteX4218" fmla="*/ 284328 w 875213"/>
                  <a:gd name="connsiteY4218" fmla="*/ 792604 h 1144007"/>
                  <a:gd name="connsiteX4219" fmla="*/ 280925 w 875213"/>
                  <a:gd name="connsiteY4219" fmla="*/ 790489 h 1144007"/>
                  <a:gd name="connsiteX4220" fmla="*/ 275682 w 875213"/>
                  <a:gd name="connsiteY4220" fmla="*/ 791224 h 1144007"/>
                  <a:gd name="connsiteX4221" fmla="*/ 269612 w 875213"/>
                  <a:gd name="connsiteY4221" fmla="*/ 789476 h 1144007"/>
                  <a:gd name="connsiteX4222" fmla="*/ 364902 w 875213"/>
                  <a:gd name="connsiteY4222" fmla="*/ 791405 h 1144007"/>
                  <a:gd name="connsiteX4223" fmla="*/ 362971 w 875213"/>
                  <a:gd name="connsiteY4223" fmla="*/ 791773 h 1144007"/>
                  <a:gd name="connsiteX4224" fmla="*/ 357820 w 875213"/>
                  <a:gd name="connsiteY4224" fmla="*/ 796281 h 1144007"/>
                  <a:gd name="connsiteX4225" fmla="*/ 362971 w 875213"/>
                  <a:gd name="connsiteY4225" fmla="*/ 798212 h 1144007"/>
                  <a:gd name="connsiteX4226" fmla="*/ 366834 w 875213"/>
                  <a:gd name="connsiteY4226" fmla="*/ 799776 h 1144007"/>
                  <a:gd name="connsiteX4227" fmla="*/ 358832 w 875213"/>
                  <a:gd name="connsiteY4227" fmla="*/ 799776 h 1144007"/>
                  <a:gd name="connsiteX4228" fmla="*/ 356624 w 875213"/>
                  <a:gd name="connsiteY4228" fmla="*/ 804651 h 1144007"/>
                  <a:gd name="connsiteX4229" fmla="*/ 361407 w 875213"/>
                  <a:gd name="connsiteY4229" fmla="*/ 806214 h 1144007"/>
                  <a:gd name="connsiteX4230" fmla="*/ 357820 w 875213"/>
                  <a:gd name="connsiteY4230" fmla="*/ 808146 h 1144007"/>
                  <a:gd name="connsiteX4231" fmla="*/ 354049 w 875213"/>
                  <a:gd name="connsiteY4231" fmla="*/ 810629 h 1144007"/>
                  <a:gd name="connsiteX4232" fmla="*/ 350462 w 875213"/>
                  <a:gd name="connsiteY4232" fmla="*/ 813848 h 1144007"/>
                  <a:gd name="connsiteX4233" fmla="*/ 354049 w 875213"/>
                  <a:gd name="connsiteY4233" fmla="*/ 817436 h 1144007"/>
                  <a:gd name="connsiteX4234" fmla="*/ 349266 w 875213"/>
                  <a:gd name="connsiteY4234" fmla="*/ 818631 h 1144007"/>
                  <a:gd name="connsiteX4235" fmla="*/ 352761 w 875213"/>
                  <a:gd name="connsiteY4235" fmla="*/ 821574 h 1144007"/>
                  <a:gd name="connsiteX4236" fmla="*/ 357176 w 875213"/>
                  <a:gd name="connsiteY4236" fmla="*/ 823506 h 1144007"/>
                  <a:gd name="connsiteX4237" fmla="*/ 361039 w 875213"/>
                  <a:gd name="connsiteY4237" fmla="*/ 815688 h 1144007"/>
                  <a:gd name="connsiteX4238" fmla="*/ 367386 w 875213"/>
                  <a:gd name="connsiteY4238" fmla="*/ 820838 h 1144007"/>
                  <a:gd name="connsiteX4239" fmla="*/ 366834 w 875213"/>
                  <a:gd name="connsiteY4239" fmla="*/ 815504 h 1144007"/>
                  <a:gd name="connsiteX4240" fmla="*/ 367386 w 875213"/>
                  <a:gd name="connsiteY4240" fmla="*/ 811641 h 1144007"/>
                  <a:gd name="connsiteX4241" fmla="*/ 372537 w 875213"/>
                  <a:gd name="connsiteY4241" fmla="*/ 811917 h 1144007"/>
                  <a:gd name="connsiteX4242" fmla="*/ 369685 w 875213"/>
                  <a:gd name="connsiteY4242" fmla="*/ 805570 h 1144007"/>
                  <a:gd name="connsiteX4243" fmla="*/ 371893 w 875213"/>
                  <a:gd name="connsiteY4243" fmla="*/ 801983 h 1144007"/>
                  <a:gd name="connsiteX4244" fmla="*/ 375756 w 875213"/>
                  <a:gd name="connsiteY4244" fmla="*/ 801983 h 1144007"/>
                  <a:gd name="connsiteX4245" fmla="*/ 372261 w 875213"/>
                  <a:gd name="connsiteY4245" fmla="*/ 798488 h 1144007"/>
                  <a:gd name="connsiteX4246" fmla="*/ 368122 w 875213"/>
                  <a:gd name="connsiteY4246" fmla="*/ 793429 h 1144007"/>
                  <a:gd name="connsiteX4247" fmla="*/ 364902 w 875213"/>
                  <a:gd name="connsiteY4247" fmla="*/ 791405 h 1144007"/>
                  <a:gd name="connsiteX4248" fmla="*/ 336757 w 875213"/>
                  <a:gd name="connsiteY4248" fmla="*/ 798212 h 1144007"/>
                  <a:gd name="connsiteX4249" fmla="*/ 335836 w 875213"/>
                  <a:gd name="connsiteY4249" fmla="*/ 799500 h 1144007"/>
                  <a:gd name="connsiteX4250" fmla="*/ 333537 w 875213"/>
                  <a:gd name="connsiteY4250" fmla="*/ 801707 h 1144007"/>
                  <a:gd name="connsiteX4251" fmla="*/ 338964 w 875213"/>
                  <a:gd name="connsiteY4251" fmla="*/ 804283 h 1144007"/>
                  <a:gd name="connsiteX4252" fmla="*/ 339240 w 875213"/>
                  <a:gd name="connsiteY4252" fmla="*/ 805202 h 1144007"/>
                  <a:gd name="connsiteX4253" fmla="*/ 341539 w 875213"/>
                  <a:gd name="connsiteY4253" fmla="*/ 805202 h 1144007"/>
                  <a:gd name="connsiteX4254" fmla="*/ 345127 w 875213"/>
                  <a:gd name="connsiteY4254" fmla="*/ 802351 h 1144007"/>
                  <a:gd name="connsiteX4255" fmla="*/ 342551 w 875213"/>
                  <a:gd name="connsiteY4255" fmla="*/ 800419 h 1144007"/>
                  <a:gd name="connsiteX4256" fmla="*/ 338688 w 875213"/>
                  <a:gd name="connsiteY4256" fmla="*/ 800419 h 1144007"/>
                  <a:gd name="connsiteX4257" fmla="*/ 336756 w 875213"/>
                  <a:gd name="connsiteY4257" fmla="*/ 798211 h 1144007"/>
                  <a:gd name="connsiteX4258" fmla="*/ 350462 w 875213"/>
                  <a:gd name="connsiteY4258" fmla="*/ 799500 h 1144007"/>
                  <a:gd name="connsiteX4259" fmla="*/ 348254 w 875213"/>
                  <a:gd name="connsiteY4259" fmla="*/ 802719 h 1144007"/>
                  <a:gd name="connsiteX4260" fmla="*/ 347978 w 875213"/>
                  <a:gd name="connsiteY4260" fmla="*/ 805570 h 1144007"/>
                  <a:gd name="connsiteX4261" fmla="*/ 350829 w 875213"/>
                  <a:gd name="connsiteY4261" fmla="*/ 803271 h 1144007"/>
                  <a:gd name="connsiteX4262" fmla="*/ 350461 w 875213"/>
                  <a:gd name="connsiteY4262" fmla="*/ 799500 h 1144007"/>
                  <a:gd name="connsiteX4263" fmla="*/ 295734 w 875213"/>
                  <a:gd name="connsiteY4263" fmla="*/ 799683 h 1144007"/>
                  <a:gd name="connsiteX4264" fmla="*/ 295550 w 875213"/>
                  <a:gd name="connsiteY4264" fmla="*/ 799779 h 1144007"/>
                  <a:gd name="connsiteX4265" fmla="*/ 293894 w 875213"/>
                  <a:gd name="connsiteY4265" fmla="*/ 802998 h 1144007"/>
                  <a:gd name="connsiteX4266" fmla="*/ 293250 w 875213"/>
                  <a:gd name="connsiteY4266" fmla="*/ 806493 h 1144007"/>
                  <a:gd name="connsiteX4267" fmla="*/ 294630 w 875213"/>
                  <a:gd name="connsiteY4267" fmla="*/ 809068 h 1144007"/>
                  <a:gd name="connsiteX4268" fmla="*/ 295826 w 875213"/>
                  <a:gd name="connsiteY4268" fmla="*/ 807781 h 1144007"/>
                  <a:gd name="connsiteX4269" fmla="*/ 295550 w 875213"/>
                  <a:gd name="connsiteY4269" fmla="*/ 804285 h 1144007"/>
                  <a:gd name="connsiteX4270" fmla="*/ 299045 w 875213"/>
                  <a:gd name="connsiteY4270" fmla="*/ 802354 h 1144007"/>
                  <a:gd name="connsiteX4271" fmla="*/ 295733 w 875213"/>
                  <a:gd name="connsiteY4271" fmla="*/ 799687 h 1144007"/>
                  <a:gd name="connsiteX4272" fmla="*/ 299413 w 875213"/>
                  <a:gd name="connsiteY4272" fmla="*/ 806950 h 1144007"/>
                  <a:gd name="connsiteX4273" fmla="*/ 298401 w 875213"/>
                  <a:gd name="connsiteY4273" fmla="*/ 808790 h 1144007"/>
                  <a:gd name="connsiteX4274" fmla="*/ 301253 w 875213"/>
                  <a:gd name="connsiteY4274" fmla="*/ 810997 h 1144007"/>
                  <a:gd name="connsiteX4275" fmla="*/ 301620 w 875213"/>
                  <a:gd name="connsiteY4275" fmla="*/ 807778 h 1144007"/>
                  <a:gd name="connsiteX4276" fmla="*/ 299413 w 875213"/>
                  <a:gd name="connsiteY4276" fmla="*/ 806950 h 1144007"/>
                  <a:gd name="connsiteX4277" fmla="*/ 296194 w 875213"/>
                  <a:gd name="connsiteY4277" fmla="*/ 809710 h 1144007"/>
                  <a:gd name="connsiteX4278" fmla="*/ 295550 w 875213"/>
                  <a:gd name="connsiteY4278" fmla="*/ 809893 h 1144007"/>
                  <a:gd name="connsiteX4279" fmla="*/ 296194 w 875213"/>
                  <a:gd name="connsiteY4279" fmla="*/ 809710 h 1144007"/>
                  <a:gd name="connsiteX4280" fmla="*/ 306679 w 875213"/>
                  <a:gd name="connsiteY4280" fmla="*/ 810445 h 1144007"/>
                  <a:gd name="connsiteX4281" fmla="*/ 302908 w 875213"/>
                  <a:gd name="connsiteY4281" fmla="*/ 812928 h 1144007"/>
                  <a:gd name="connsiteX4282" fmla="*/ 305115 w 875213"/>
                  <a:gd name="connsiteY4282" fmla="*/ 813847 h 1144007"/>
                  <a:gd name="connsiteX4283" fmla="*/ 306679 w 875213"/>
                  <a:gd name="connsiteY4283" fmla="*/ 810444 h 1144007"/>
                  <a:gd name="connsiteX4284" fmla="*/ 310174 w 875213"/>
                  <a:gd name="connsiteY4284" fmla="*/ 812836 h 1144007"/>
                  <a:gd name="connsiteX4285" fmla="*/ 309898 w 875213"/>
                  <a:gd name="connsiteY4285" fmla="*/ 812931 h 1144007"/>
                  <a:gd name="connsiteX4286" fmla="*/ 310266 w 875213"/>
                  <a:gd name="connsiteY4286" fmla="*/ 812931 h 1144007"/>
                  <a:gd name="connsiteX4287" fmla="*/ 310171 w 875213"/>
                  <a:gd name="connsiteY4287" fmla="*/ 812836 h 1144007"/>
                  <a:gd name="connsiteX4288" fmla="*/ 310270 w 875213"/>
                  <a:gd name="connsiteY4288" fmla="*/ 812931 h 1144007"/>
                  <a:gd name="connsiteX4289" fmla="*/ 306683 w 875213"/>
                  <a:gd name="connsiteY4289" fmla="*/ 817439 h 1144007"/>
                  <a:gd name="connsiteX4290" fmla="*/ 309258 w 875213"/>
                  <a:gd name="connsiteY4290" fmla="*/ 820290 h 1144007"/>
                  <a:gd name="connsiteX4291" fmla="*/ 311189 w 875213"/>
                  <a:gd name="connsiteY4291" fmla="*/ 817714 h 1144007"/>
                  <a:gd name="connsiteX4292" fmla="*/ 313397 w 875213"/>
                  <a:gd name="connsiteY4292" fmla="*/ 816151 h 1144007"/>
                  <a:gd name="connsiteX4293" fmla="*/ 310270 w 875213"/>
                  <a:gd name="connsiteY4293" fmla="*/ 812931 h 1144007"/>
                  <a:gd name="connsiteX4294" fmla="*/ 377783 w 875213"/>
                  <a:gd name="connsiteY4294" fmla="*/ 813115 h 1144007"/>
                  <a:gd name="connsiteX4295" fmla="*/ 375483 w 875213"/>
                  <a:gd name="connsiteY4295" fmla="*/ 815507 h 1144007"/>
                  <a:gd name="connsiteX4296" fmla="*/ 376403 w 875213"/>
                  <a:gd name="connsiteY4296" fmla="*/ 823785 h 1144007"/>
                  <a:gd name="connsiteX4297" fmla="*/ 379899 w 875213"/>
                  <a:gd name="connsiteY4297" fmla="*/ 825717 h 1144007"/>
                  <a:gd name="connsiteX4298" fmla="*/ 378335 w 875213"/>
                  <a:gd name="connsiteY4298" fmla="*/ 813208 h 1144007"/>
                  <a:gd name="connsiteX4299" fmla="*/ 377783 w 875213"/>
                  <a:gd name="connsiteY4299" fmla="*/ 813112 h 1144007"/>
                  <a:gd name="connsiteX4300" fmla="*/ 396822 w 875213"/>
                  <a:gd name="connsiteY4300" fmla="*/ 813576 h 1144007"/>
                  <a:gd name="connsiteX4301" fmla="*/ 392683 w 875213"/>
                  <a:gd name="connsiteY4301" fmla="*/ 814863 h 1144007"/>
                  <a:gd name="connsiteX4302" fmla="*/ 396822 w 875213"/>
                  <a:gd name="connsiteY4302" fmla="*/ 813576 h 1144007"/>
                  <a:gd name="connsiteX4303" fmla="*/ 442536 w 875213"/>
                  <a:gd name="connsiteY4303" fmla="*/ 814863 h 1144007"/>
                  <a:gd name="connsiteX4304" fmla="*/ 438305 w 875213"/>
                  <a:gd name="connsiteY4304" fmla="*/ 827096 h 1144007"/>
                  <a:gd name="connsiteX4305" fmla="*/ 447503 w 875213"/>
                  <a:gd name="connsiteY4305" fmla="*/ 826268 h 1144007"/>
                  <a:gd name="connsiteX4306" fmla="*/ 444928 w 875213"/>
                  <a:gd name="connsiteY4306" fmla="*/ 821945 h 1144007"/>
                  <a:gd name="connsiteX4307" fmla="*/ 449251 w 875213"/>
                  <a:gd name="connsiteY4307" fmla="*/ 819922 h 1144007"/>
                  <a:gd name="connsiteX4308" fmla="*/ 442536 w 875213"/>
                  <a:gd name="connsiteY4308" fmla="*/ 814863 h 1144007"/>
                  <a:gd name="connsiteX4309" fmla="*/ 390936 w 875213"/>
                  <a:gd name="connsiteY4309" fmla="*/ 817071 h 1144007"/>
                  <a:gd name="connsiteX4310" fmla="*/ 387900 w 875213"/>
                  <a:gd name="connsiteY4310" fmla="*/ 819646 h 1144007"/>
                  <a:gd name="connsiteX4311" fmla="*/ 389188 w 875213"/>
                  <a:gd name="connsiteY4311" fmla="*/ 823141 h 1144007"/>
                  <a:gd name="connsiteX4312" fmla="*/ 393327 w 875213"/>
                  <a:gd name="connsiteY4312" fmla="*/ 822497 h 1144007"/>
                  <a:gd name="connsiteX4313" fmla="*/ 395259 w 875213"/>
                  <a:gd name="connsiteY4313" fmla="*/ 818634 h 1144007"/>
                  <a:gd name="connsiteX4314" fmla="*/ 390936 w 875213"/>
                  <a:gd name="connsiteY4314" fmla="*/ 817071 h 1144007"/>
                  <a:gd name="connsiteX4315" fmla="*/ 337404 w 875213"/>
                  <a:gd name="connsiteY4315" fmla="*/ 817438 h 1144007"/>
                  <a:gd name="connsiteX4316" fmla="*/ 333265 w 875213"/>
                  <a:gd name="connsiteY4316" fmla="*/ 820841 h 1144007"/>
                  <a:gd name="connsiteX4317" fmla="*/ 338047 w 875213"/>
                  <a:gd name="connsiteY4317" fmla="*/ 823141 h 1144007"/>
                  <a:gd name="connsiteX4318" fmla="*/ 338047 w 875213"/>
                  <a:gd name="connsiteY4318" fmla="*/ 817714 h 1144007"/>
                  <a:gd name="connsiteX4319" fmla="*/ 337404 w 875213"/>
                  <a:gd name="connsiteY4319" fmla="*/ 817438 h 1144007"/>
                  <a:gd name="connsiteX4320" fmla="*/ 422393 w 875213"/>
                  <a:gd name="connsiteY4320" fmla="*/ 820565 h 1144007"/>
                  <a:gd name="connsiteX4321" fmla="*/ 418621 w 875213"/>
                  <a:gd name="connsiteY4321" fmla="*/ 822497 h 1144007"/>
                  <a:gd name="connsiteX4322" fmla="*/ 419909 w 875213"/>
                  <a:gd name="connsiteY4322" fmla="*/ 829212 h 1144007"/>
                  <a:gd name="connsiteX4323" fmla="*/ 430395 w 875213"/>
                  <a:gd name="connsiteY4323" fmla="*/ 827004 h 1144007"/>
                  <a:gd name="connsiteX4324" fmla="*/ 426532 w 875213"/>
                  <a:gd name="connsiteY4324" fmla="*/ 825716 h 1144007"/>
                  <a:gd name="connsiteX4325" fmla="*/ 422393 w 875213"/>
                  <a:gd name="connsiteY4325" fmla="*/ 820565 h 1144007"/>
                  <a:gd name="connsiteX4326" fmla="*/ 368493 w 875213"/>
                  <a:gd name="connsiteY4326" fmla="*/ 823325 h 1144007"/>
                  <a:gd name="connsiteX4327" fmla="*/ 373000 w 875213"/>
                  <a:gd name="connsiteY4327" fmla="*/ 831695 h 1144007"/>
                  <a:gd name="connsiteX4328" fmla="*/ 368493 w 875213"/>
                  <a:gd name="connsiteY4328" fmla="*/ 823325 h 1144007"/>
                  <a:gd name="connsiteX4329" fmla="*/ 335472 w 875213"/>
                  <a:gd name="connsiteY4329" fmla="*/ 828844 h 1144007"/>
                  <a:gd name="connsiteX4330" fmla="*/ 336208 w 875213"/>
                  <a:gd name="connsiteY4330" fmla="*/ 831327 h 1144007"/>
                  <a:gd name="connsiteX4331" fmla="*/ 338232 w 875213"/>
                  <a:gd name="connsiteY4331" fmla="*/ 829947 h 1144007"/>
                  <a:gd name="connsiteX4332" fmla="*/ 335473 w 875213"/>
                  <a:gd name="connsiteY4332" fmla="*/ 828844 h 1144007"/>
                  <a:gd name="connsiteX4333" fmla="*/ 359203 w 875213"/>
                  <a:gd name="connsiteY4333" fmla="*/ 829490 h 1144007"/>
                  <a:gd name="connsiteX4334" fmla="*/ 358743 w 875213"/>
                  <a:gd name="connsiteY4334" fmla="*/ 833721 h 1144007"/>
                  <a:gd name="connsiteX4335" fmla="*/ 353224 w 875213"/>
                  <a:gd name="connsiteY4335" fmla="*/ 837585 h 1144007"/>
                  <a:gd name="connsiteX4336" fmla="*/ 347613 w 875213"/>
                  <a:gd name="connsiteY4336" fmla="*/ 834181 h 1144007"/>
                  <a:gd name="connsiteX4337" fmla="*/ 351844 w 875213"/>
                  <a:gd name="connsiteY4337" fmla="*/ 843103 h 1144007"/>
                  <a:gd name="connsiteX4338" fmla="*/ 352856 w 875213"/>
                  <a:gd name="connsiteY4338" fmla="*/ 846599 h 1144007"/>
                  <a:gd name="connsiteX4339" fmla="*/ 359755 w 875213"/>
                  <a:gd name="connsiteY4339" fmla="*/ 841724 h 1144007"/>
                  <a:gd name="connsiteX4340" fmla="*/ 358743 w 875213"/>
                  <a:gd name="connsiteY4340" fmla="*/ 837217 h 1144007"/>
                  <a:gd name="connsiteX4341" fmla="*/ 363618 w 875213"/>
                  <a:gd name="connsiteY4341" fmla="*/ 838597 h 1144007"/>
                  <a:gd name="connsiteX4342" fmla="*/ 363250 w 875213"/>
                  <a:gd name="connsiteY4342" fmla="*/ 833078 h 1144007"/>
                  <a:gd name="connsiteX4343" fmla="*/ 359203 w 875213"/>
                  <a:gd name="connsiteY4343" fmla="*/ 829490 h 1144007"/>
                  <a:gd name="connsiteX4344" fmla="*/ 347613 w 875213"/>
                  <a:gd name="connsiteY4344" fmla="*/ 834181 h 1144007"/>
                  <a:gd name="connsiteX4345" fmla="*/ 347613 w 875213"/>
                  <a:gd name="connsiteY4345" fmla="*/ 834086 h 1144007"/>
                  <a:gd name="connsiteX4346" fmla="*/ 347613 w 875213"/>
                  <a:gd name="connsiteY4346" fmla="*/ 834181 h 1144007"/>
                  <a:gd name="connsiteX4347" fmla="*/ 397650 w 875213"/>
                  <a:gd name="connsiteY4347" fmla="*/ 833630 h 1144007"/>
                  <a:gd name="connsiteX4348" fmla="*/ 394799 w 875213"/>
                  <a:gd name="connsiteY4348" fmla="*/ 834457 h 1144007"/>
                  <a:gd name="connsiteX4349" fmla="*/ 403537 w 875213"/>
                  <a:gd name="connsiteY4349" fmla="*/ 839608 h 1144007"/>
                  <a:gd name="connsiteX4350" fmla="*/ 400042 w 875213"/>
                  <a:gd name="connsiteY4350" fmla="*/ 836206 h 1144007"/>
                  <a:gd name="connsiteX4351" fmla="*/ 397650 w 875213"/>
                  <a:gd name="connsiteY4351" fmla="*/ 833630 h 1144007"/>
                  <a:gd name="connsiteX4352" fmla="*/ 378243 w 875213"/>
                  <a:gd name="connsiteY4352" fmla="*/ 836113 h 1144007"/>
                  <a:gd name="connsiteX4353" fmla="*/ 381554 w 875213"/>
                  <a:gd name="connsiteY4353" fmla="*/ 841724 h 1144007"/>
                  <a:gd name="connsiteX4354" fmla="*/ 377507 w 875213"/>
                  <a:gd name="connsiteY4354" fmla="*/ 844575 h 1144007"/>
                  <a:gd name="connsiteX4355" fmla="*/ 382198 w 875213"/>
                  <a:gd name="connsiteY4355" fmla="*/ 846599 h 1144007"/>
                  <a:gd name="connsiteX4356" fmla="*/ 383853 w 875213"/>
                  <a:gd name="connsiteY4356" fmla="*/ 844207 h 1144007"/>
                  <a:gd name="connsiteX4357" fmla="*/ 387165 w 875213"/>
                  <a:gd name="connsiteY4357" fmla="*/ 846415 h 1144007"/>
                  <a:gd name="connsiteX4358" fmla="*/ 387992 w 875213"/>
                  <a:gd name="connsiteY4358" fmla="*/ 849818 h 1144007"/>
                  <a:gd name="connsiteX4359" fmla="*/ 390752 w 875213"/>
                  <a:gd name="connsiteY4359" fmla="*/ 845495 h 1144007"/>
                  <a:gd name="connsiteX4360" fmla="*/ 384037 w 875213"/>
                  <a:gd name="connsiteY4360" fmla="*/ 837769 h 1144007"/>
                  <a:gd name="connsiteX4361" fmla="*/ 378242 w 875213"/>
                  <a:gd name="connsiteY4361" fmla="*/ 836113 h 1144007"/>
                  <a:gd name="connsiteX4362" fmla="*/ 368125 w 875213"/>
                  <a:gd name="connsiteY4362" fmla="*/ 839148 h 1144007"/>
                  <a:gd name="connsiteX4363" fmla="*/ 367757 w 875213"/>
                  <a:gd name="connsiteY4363" fmla="*/ 839609 h 1144007"/>
                  <a:gd name="connsiteX4364" fmla="*/ 363986 w 875213"/>
                  <a:gd name="connsiteY4364" fmla="*/ 843472 h 1144007"/>
                  <a:gd name="connsiteX4365" fmla="*/ 369137 w 875213"/>
                  <a:gd name="connsiteY4365" fmla="*/ 851750 h 1144007"/>
                  <a:gd name="connsiteX4366" fmla="*/ 374748 w 875213"/>
                  <a:gd name="connsiteY4366" fmla="*/ 849359 h 1144007"/>
                  <a:gd name="connsiteX4367" fmla="*/ 373644 w 875213"/>
                  <a:gd name="connsiteY4367" fmla="*/ 843840 h 1144007"/>
                  <a:gd name="connsiteX4368" fmla="*/ 368125 w 875213"/>
                  <a:gd name="connsiteY4368" fmla="*/ 839149 h 1144007"/>
                  <a:gd name="connsiteX4369" fmla="*/ 362054 w 875213"/>
                  <a:gd name="connsiteY4369" fmla="*/ 847610 h 1144007"/>
                  <a:gd name="connsiteX4370" fmla="*/ 357823 w 875213"/>
                  <a:gd name="connsiteY4370" fmla="*/ 848071 h 1144007"/>
                  <a:gd name="connsiteX4371" fmla="*/ 363250 w 875213"/>
                  <a:gd name="connsiteY4371" fmla="*/ 851933 h 1144007"/>
                  <a:gd name="connsiteX4372" fmla="*/ 362054 w 875213"/>
                  <a:gd name="connsiteY4372" fmla="*/ 847611 h 1144007"/>
                  <a:gd name="connsiteX4373" fmla="*/ 309902 w 875213"/>
                  <a:gd name="connsiteY4373" fmla="*/ 855520 h 1144007"/>
                  <a:gd name="connsiteX4374" fmla="*/ 302267 w 875213"/>
                  <a:gd name="connsiteY4374" fmla="*/ 858279 h 1144007"/>
                  <a:gd name="connsiteX4375" fmla="*/ 300980 w 875213"/>
                  <a:gd name="connsiteY4375" fmla="*/ 861130 h 1144007"/>
                  <a:gd name="connsiteX4376" fmla="*/ 307970 w 875213"/>
                  <a:gd name="connsiteY4376" fmla="*/ 860855 h 1144007"/>
                  <a:gd name="connsiteX4377" fmla="*/ 309902 w 875213"/>
                  <a:gd name="connsiteY4377" fmla="*/ 855520 h 1144007"/>
                  <a:gd name="connsiteX4378" fmla="*/ 392775 w 875213"/>
                  <a:gd name="connsiteY4378" fmla="*/ 859567 h 1144007"/>
                  <a:gd name="connsiteX4379" fmla="*/ 390660 w 875213"/>
                  <a:gd name="connsiteY4379" fmla="*/ 867201 h 1144007"/>
                  <a:gd name="connsiteX4380" fmla="*/ 394431 w 875213"/>
                  <a:gd name="connsiteY4380" fmla="*/ 869777 h 1144007"/>
                  <a:gd name="connsiteX4381" fmla="*/ 400870 w 875213"/>
                  <a:gd name="connsiteY4381" fmla="*/ 869409 h 1144007"/>
                  <a:gd name="connsiteX4382" fmla="*/ 396547 w 875213"/>
                  <a:gd name="connsiteY4382" fmla="*/ 864626 h 1144007"/>
                  <a:gd name="connsiteX4383" fmla="*/ 392775 w 875213"/>
                  <a:gd name="connsiteY4383" fmla="*/ 859568 h 1144007"/>
                  <a:gd name="connsiteX4384" fmla="*/ 387441 w 875213"/>
                  <a:gd name="connsiteY4384" fmla="*/ 869501 h 1144007"/>
                  <a:gd name="connsiteX4385" fmla="*/ 387624 w 875213"/>
                  <a:gd name="connsiteY4385" fmla="*/ 871341 h 1144007"/>
                  <a:gd name="connsiteX4386" fmla="*/ 388544 w 875213"/>
                  <a:gd name="connsiteY4386" fmla="*/ 881550 h 1144007"/>
                  <a:gd name="connsiteX4387" fmla="*/ 392960 w 875213"/>
                  <a:gd name="connsiteY4387" fmla="*/ 878974 h 1144007"/>
                  <a:gd name="connsiteX4388" fmla="*/ 397926 w 875213"/>
                  <a:gd name="connsiteY4388" fmla="*/ 887345 h 1144007"/>
                  <a:gd name="connsiteX4389" fmla="*/ 399858 w 875213"/>
                  <a:gd name="connsiteY4389" fmla="*/ 892588 h 1144007"/>
                  <a:gd name="connsiteX4390" fmla="*/ 403077 w 875213"/>
                  <a:gd name="connsiteY4390" fmla="*/ 884861 h 1144007"/>
                  <a:gd name="connsiteX4391" fmla="*/ 397283 w 875213"/>
                  <a:gd name="connsiteY4391" fmla="*/ 876399 h 1144007"/>
                  <a:gd name="connsiteX4392" fmla="*/ 387441 w 875213"/>
                  <a:gd name="connsiteY4392" fmla="*/ 869501 h 1144007"/>
                  <a:gd name="connsiteX4393" fmla="*/ 417242 w 875213"/>
                  <a:gd name="connsiteY4393" fmla="*/ 877227 h 1144007"/>
                  <a:gd name="connsiteX4394" fmla="*/ 424600 w 875213"/>
                  <a:gd name="connsiteY4394" fmla="*/ 883481 h 1144007"/>
                  <a:gd name="connsiteX4395" fmla="*/ 417242 w 875213"/>
                  <a:gd name="connsiteY4395" fmla="*/ 877227 h 1144007"/>
                  <a:gd name="connsiteX4396" fmla="*/ 415402 w 875213"/>
                  <a:gd name="connsiteY4396" fmla="*/ 882745 h 1144007"/>
                  <a:gd name="connsiteX4397" fmla="*/ 418897 w 875213"/>
                  <a:gd name="connsiteY4397" fmla="*/ 887436 h 1144007"/>
                  <a:gd name="connsiteX4398" fmla="*/ 415862 w 875213"/>
                  <a:gd name="connsiteY4398" fmla="*/ 882929 h 1144007"/>
                  <a:gd name="connsiteX4399" fmla="*/ 415402 w 875213"/>
                  <a:gd name="connsiteY4399" fmla="*/ 882746 h 1144007"/>
                  <a:gd name="connsiteX4400" fmla="*/ 465531 w 875213"/>
                  <a:gd name="connsiteY4400" fmla="*/ 883113 h 1144007"/>
                  <a:gd name="connsiteX4401" fmla="*/ 460104 w 875213"/>
                  <a:gd name="connsiteY4401" fmla="*/ 885137 h 1144007"/>
                  <a:gd name="connsiteX4402" fmla="*/ 464979 w 875213"/>
                  <a:gd name="connsiteY4402" fmla="*/ 888264 h 1144007"/>
                  <a:gd name="connsiteX4403" fmla="*/ 467555 w 875213"/>
                  <a:gd name="connsiteY4403" fmla="*/ 883205 h 1144007"/>
                  <a:gd name="connsiteX4404" fmla="*/ 465531 w 875213"/>
                  <a:gd name="connsiteY4404" fmla="*/ 883110 h 1144007"/>
                  <a:gd name="connsiteX4405" fmla="*/ 430487 w 875213"/>
                  <a:gd name="connsiteY4405" fmla="*/ 883757 h 1144007"/>
                  <a:gd name="connsiteX4406" fmla="*/ 429475 w 875213"/>
                  <a:gd name="connsiteY4406" fmla="*/ 884033 h 1144007"/>
                  <a:gd name="connsiteX4407" fmla="*/ 430211 w 875213"/>
                  <a:gd name="connsiteY4407" fmla="*/ 887897 h 1144007"/>
                  <a:gd name="connsiteX4408" fmla="*/ 433615 w 875213"/>
                  <a:gd name="connsiteY4408" fmla="*/ 893967 h 1144007"/>
                  <a:gd name="connsiteX4409" fmla="*/ 436926 w 875213"/>
                  <a:gd name="connsiteY4409" fmla="*/ 890380 h 1144007"/>
                  <a:gd name="connsiteX4410" fmla="*/ 436282 w 875213"/>
                  <a:gd name="connsiteY4410" fmla="*/ 886976 h 1144007"/>
                  <a:gd name="connsiteX4411" fmla="*/ 430487 w 875213"/>
                  <a:gd name="connsiteY4411" fmla="*/ 883757 h 1144007"/>
                  <a:gd name="connsiteX4412" fmla="*/ 471050 w 875213"/>
                  <a:gd name="connsiteY4412" fmla="*/ 885321 h 1144007"/>
                  <a:gd name="connsiteX4413" fmla="*/ 472062 w 875213"/>
                  <a:gd name="connsiteY4413" fmla="*/ 889092 h 1144007"/>
                  <a:gd name="connsiteX4414" fmla="*/ 474637 w 875213"/>
                  <a:gd name="connsiteY4414" fmla="*/ 885965 h 1144007"/>
                  <a:gd name="connsiteX4415" fmla="*/ 471050 w 875213"/>
                  <a:gd name="connsiteY4415" fmla="*/ 885321 h 1144007"/>
                  <a:gd name="connsiteX4416" fmla="*/ 411171 w 875213"/>
                  <a:gd name="connsiteY4416" fmla="*/ 888264 h 1144007"/>
                  <a:gd name="connsiteX4417" fmla="*/ 409240 w 875213"/>
                  <a:gd name="connsiteY4417" fmla="*/ 888816 h 1144007"/>
                  <a:gd name="connsiteX4418" fmla="*/ 409607 w 875213"/>
                  <a:gd name="connsiteY4418" fmla="*/ 892219 h 1144007"/>
                  <a:gd name="connsiteX4419" fmla="*/ 415862 w 875213"/>
                  <a:gd name="connsiteY4419" fmla="*/ 895070 h 1144007"/>
                  <a:gd name="connsiteX4420" fmla="*/ 411171 w 875213"/>
                  <a:gd name="connsiteY4420" fmla="*/ 888264 h 1144007"/>
                  <a:gd name="connsiteX4421" fmla="*/ 519339 w 875213"/>
                  <a:gd name="connsiteY4421" fmla="*/ 898106 h 1144007"/>
                  <a:gd name="connsiteX4422" fmla="*/ 517408 w 875213"/>
                  <a:gd name="connsiteY4422" fmla="*/ 899670 h 1144007"/>
                  <a:gd name="connsiteX4423" fmla="*/ 512809 w 875213"/>
                  <a:gd name="connsiteY4423" fmla="*/ 902153 h 1144007"/>
                  <a:gd name="connsiteX4424" fmla="*/ 509957 w 875213"/>
                  <a:gd name="connsiteY4424" fmla="*/ 904453 h 1144007"/>
                  <a:gd name="connsiteX4425" fmla="*/ 509681 w 875213"/>
                  <a:gd name="connsiteY4425" fmla="*/ 908316 h 1144007"/>
                  <a:gd name="connsiteX4426" fmla="*/ 512532 w 875213"/>
                  <a:gd name="connsiteY4426" fmla="*/ 908316 h 1144007"/>
                  <a:gd name="connsiteX4427" fmla="*/ 517683 w 875213"/>
                  <a:gd name="connsiteY4427" fmla="*/ 909971 h 1144007"/>
                  <a:gd name="connsiteX4428" fmla="*/ 523202 w 875213"/>
                  <a:gd name="connsiteY4428" fmla="*/ 908684 h 1144007"/>
                  <a:gd name="connsiteX4429" fmla="*/ 529641 w 875213"/>
                  <a:gd name="connsiteY4429" fmla="*/ 908040 h 1144007"/>
                  <a:gd name="connsiteX4430" fmla="*/ 537091 w 875213"/>
                  <a:gd name="connsiteY4430" fmla="*/ 905464 h 1144007"/>
                  <a:gd name="connsiteX4431" fmla="*/ 536447 w 875213"/>
                  <a:gd name="connsiteY4431" fmla="*/ 902889 h 1144007"/>
                  <a:gd name="connsiteX4432" fmla="*/ 530008 w 875213"/>
                  <a:gd name="connsiteY4432" fmla="*/ 899945 h 1144007"/>
                  <a:gd name="connsiteX4433" fmla="*/ 523846 w 875213"/>
                  <a:gd name="connsiteY4433" fmla="*/ 900957 h 1144007"/>
                  <a:gd name="connsiteX4434" fmla="*/ 521270 w 875213"/>
                  <a:gd name="connsiteY4434" fmla="*/ 899670 h 1144007"/>
                  <a:gd name="connsiteX4435" fmla="*/ 519339 w 875213"/>
                  <a:gd name="connsiteY4435" fmla="*/ 898106 h 1144007"/>
                  <a:gd name="connsiteX4436" fmla="*/ 490734 w 875213"/>
                  <a:gd name="connsiteY4436" fmla="*/ 899118 h 1144007"/>
                  <a:gd name="connsiteX4437" fmla="*/ 490550 w 875213"/>
                  <a:gd name="connsiteY4437" fmla="*/ 899393 h 1144007"/>
                  <a:gd name="connsiteX4438" fmla="*/ 491101 w 875213"/>
                  <a:gd name="connsiteY4438" fmla="*/ 899853 h 1144007"/>
                  <a:gd name="connsiteX4439" fmla="*/ 490734 w 875213"/>
                  <a:gd name="connsiteY4439" fmla="*/ 899118 h 1144007"/>
                  <a:gd name="connsiteX4440" fmla="*/ 491101 w 875213"/>
                  <a:gd name="connsiteY4440" fmla="*/ 899853 h 1144007"/>
                  <a:gd name="connsiteX4441" fmla="*/ 492297 w 875213"/>
                  <a:gd name="connsiteY4441" fmla="*/ 903072 h 1144007"/>
                  <a:gd name="connsiteX4442" fmla="*/ 491101 w 875213"/>
                  <a:gd name="connsiteY4442" fmla="*/ 899853 h 1144007"/>
                  <a:gd name="connsiteX4443" fmla="*/ 471694 w 875213"/>
                  <a:gd name="connsiteY4443" fmla="*/ 899758 h 1144007"/>
                  <a:gd name="connsiteX4444" fmla="*/ 470222 w 875213"/>
                  <a:gd name="connsiteY4444" fmla="*/ 902425 h 1144007"/>
                  <a:gd name="connsiteX4445" fmla="*/ 464243 w 875213"/>
                  <a:gd name="connsiteY4445" fmla="*/ 901966 h 1144007"/>
                  <a:gd name="connsiteX4446" fmla="*/ 458908 w 875213"/>
                  <a:gd name="connsiteY4446" fmla="*/ 901505 h 1144007"/>
                  <a:gd name="connsiteX4447" fmla="*/ 452194 w 875213"/>
                  <a:gd name="connsiteY4447" fmla="*/ 902149 h 1144007"/>
                  <a:gd name="connsiteX4448" fmla="*/ 448699 w 875213"/>
                  <a:gd name="connsiteY4448" fmla="*/ 906657 h 1144007"/>
                  <a:gd name="connsiteX4449" fmla="*/ 447411 w 875213"/>
                  <a:gd name="connsiteY4449" fmla="*/ 912819 h 1144007"/>
                  <a:gd name="connsiteX4450" fmla="*/ 450814 w 875213"/>
                  <a:gd name="connsiteY4450" fmla="*/ 918338 h 1144007"/>
                  <a:gd name="connsiteX4451" fmla="*/ 451918 w 875213"/>
                  <a:gd name="connsiteY4451" fmla="*/ 911899 h 1144007"/>
                  <a:gd name="connsiteX4452" fmla="*/ 452102 w 875213"/>
                  <a:gd name="connsiteY4452" fmla="*/ 909691 h 1144007"/>
                  <a:gd name="connsiteX4453" fmla="*/ 458724 w 875213"/>
                  <a:gd name="connsiteY4453" fmla="*/ 916498 h 1144007"/>
                  <a:gd name="connsiteX4454" fmla="*/ 458908 w 875213"/>
                  <a:gd name="connsiteY4454" fmla="*/ 910427 h 1144007"/>
                  <a:gd name="connsiteX4455" fmla="*/ 461483 w 875213"/>
                  <a:gd name="connsiteY4455" fmla="*/ 906840 h 1144007"/>
                  <a:gd name="connsiteX4456" fmla="*/ 466634 w 875213"/>
                  <a:gd name="connsiteY4456" fmla="*/ 906745 h 1144007"/>
                  <a:gd name="connsiteX4457" fmla="*/ 468566 w 875213"/>
                  <a:gd name="connsiteY4457" fmla="*/ 909964 h 1144007"/>
                  <a:gd name="connsiteX4458" fmla="*/ 469301 w 875213"/>
                  <a:gd name="connsiteY4458" fmla="*/ 912172 h 1144007"/>
                  <a:gd name="connsiteX4459" fmla="*/ 478867 w 875213"/>
                  <a:gd name="connsiteY4459" fmla="*/ 912356 h 1144007"/>
                  <a:gd name="connsiteX4460" fmla="*/ 471785 w 875213"/>
                  <a:gd name="connsiteY4460" fmla="*/ 914931 h 1144007"/>
                  <a:gd name="connsiteX4461" fmla="*/ 478775 w 875213"/>
                  <a:gd name="connsiteY4461" fmla="*/ 917966 h 1144007"/>
                  <a:gd name="connsiteX4462" fmla="*/ 483374 w 875213"/>
                  <a:gd name="connsiteY4462" fmla="*/ 915391 h 1144007"/>
                  <a:gd name="connsiteX4463" fmla="*/ 489629 w 875213"/>
                  <a:gd name="connsiteY4463" fmla="*/ 914747 h 1144007"/>
                  <a:gd name="connsiteX4464" fmla="*/ 491468 w 875213"/>
                  <a:gd name="connsiteY4464" fmla="*/ 911896 h 1144007"/>
                  <a:gd name="connsiteX4465" fmla="*/ 487697 w 875213"/>
                  <a:gd name="connsiteY4465" fmla="*/ 909228 h 1144007"/>
                  <a:gd name="connsiteX4466" fmla="*/ 485398 w 875213"/>
                  <a:gd name="connsiteY4466" fmla="*/ 903801 h 1144007"/>
                  <a:gd name="connsiteX4467" fmla="*/ 478315 w 875213"/>
                  <a:gd name="connsiteY4467" fmla="*/ 906469 h 1144007"/>
                  <a:gd name="connsiteX4468" fmla="*/ 477579 w 875213"/>
                  <a:gd name="connsiteY4468" fmla="*/ 904169 h 1144007"/>
                  <a:gd name="connsiteX4469" fmla="*/ 473164 w 875213"/>
                  <a:gd name="connsiteY4469" fmla="*/ 900214 h 1144007"/>
                  <a:gd name="connsiteX4470" fmla="*/ 471692 w 875213"/>
                  <a:gd name="connsiteY4470" fmla="*/ 899754 h 1144007"/>
                  <a:gd name="connsiteX4471" fmla="*/ 595314 w 875213"/>
                  <a:gd name="connsiteY4471" fmla="*/ 903529 h 1144007"/>
                  <a:gd name="connsiteX4472" fmla="*/ 592371 w 875213"/>
                  <a:gd name="connsiteY4472" fmla="*/ 904081 h 1144007"/>
                  <a:gd name="connsiteX4473" fmla="*/ 593658 w 875213"/>
                  <a:gd name="connsiteY4473" fmla="*/ 908587 h 1144007"/>
                  <a:gd name="connsiteX4474" fmla="*/ 597429 w 875213"/>
                  <a:gd name="connsiteY4474" fmla="*/ 915210 h 1144007"/>
                  <a:gd name="connsiteX4475" fmla="*/ 594394 w 875213"/>
                  <a:gd name="connsiteY4475" fmla="*/ 917142 h 1144007"/>
                  <a:gd name="connsiteX4476" fmla="*/ 590347 w 875213"/>
                  <a:gd name="connsiteY4476" fmla="*/ 915762 h 1144007"/>
                  <a:gd name="connsiteX4477" fmla="*/ 588875 w 875213"/>
                  <a:gd name="connsiteY4477" fmla="*/ 908220 h 1144007"/>
                  <a:gd name="connsiteX4478" fmla="*/ 583541 w 875213"/>
                  <a:gd name="connsiteY4478" fmla="*/ 905921 h 1144007"/>
                  <a:gd name="connsiteX4479" fmla="*/ 576826 w 875213"/>
                  <a:gd name="connsiteY4479" fmla="*/ 908771 h 1144007"/>
                  <a:gd name="connsiteX4480" fmla="*/ 582253 w 875213"/>
                  <a:gd name="connsiteY4480" fmla="*/ 913371 h 1144007"/>
                  <a:gd name="connsiteX4481" fmla="*/ 586024 w 875213"/>
                  <a:gd name="connsiteY4481" fmla="*/ 916130 h 1144007"/>
                  <a:gd name="connsiteX4482" fmla="*/ 580597 w 875213"/>
                  <a:gd name="connsiteY4482" fmla="*/ 917234 h 1144007"/>
                  <a:gd name="connsiteX4483" fmla="*/ 576826 w 875213"/>
                  <a:gd name="connsiteY4483" fmla="*/ 918613 h 1144007"/>
                  <a:gd name="connsiteX4484" fmla="*/ 578850 w 875213"/>
                  <a:gd name="connsiteY4484" fmla="*/ 920453 h 1144007"/>
                  <a:gd name="connsiteX4485" fmla="*/ 577930 w 875213"/>
                  <a:gd name="connsiteY4485" fmla="*/ 924776 h 1144007"/>
                  <a:gd name="connsiteX4486" fmla="*/ 577930 w 875213"/>
                  <a:gd name="connsiteY4486" fmla="*/ 929191 h 1144007"/>
                  <a:gd name="connsiteX4487" fmla="*/ 583724 w 875213"/>
                  <a:gd name="connsiteY4487" fmla="*/ 931675 h 1144007"/>
                  <a:gd name="connsiteX4488" fmla="*/ 587220 w 875213"/>
                  <a:gd name="connsiteY4488" fmla="*/ 928547 h 1144007"/>
                  <a:gd name="connsiteX4489" fmla="*/ 596325 w 875213"/>
                  <a:gd name="connsiteY4489" fmla="*/ 929375 h 1144007"/>
                  <a:gd name="connsiteX4490" fmla="*/ 604420 w 875213"/>
                  <a:gd name="connsiteY4490" fmla="*/ 926708 h 1144007"/>
                  <a:gd name="connsiteX4491" fmla="*/ 613618 w 875213"/>
                  <a:gd name="connsiteY4491" fmla="*/ 925144 h 1144007"/>
                  <a:gd name="connsiteX4492" fmla="*/ 615365 w 875213"/>
                  <a:gd name="connsiteY4492" fmla="*/ 921557 h 1144007"/>
                  <a:gd name="connsiteX4493" fmla="*/ 620148 w 875213"/>
                  <a:gd name="connsiteY4493" fmla="*/ 924224 h 1144007"/>
                  <a:gd name="connsiteX4494" fmla="*/ 628150 w 875213"/>
                  <a:gd name="connsiteY4494" fmla="*/ 921925 h 1144007"/>
                  <a:gd name="connsiteX4495" fmla="*/ 626311 w 875213"/>
                  <a:gd name="connsiteY4495" fmla="*/ 916498 h 1144007"/>
                  <a:gd name="connsiteX4496" fmla="*/ 630358 w 875213"/>
                  <a:gd name="connsiteY4496" fmla="*/ 917602 h 1144007"/>
                  <a:gd name="connsiteX4497" fmla="*/ 643971 w 875213"/>
                  <a:gd name="connsiteY4497" fmla="*/ 917417 h 1144007"/>
                  <a:gd name="connsiteX4498" fmla="*/ 640752 w 875213"/>
                  <a:gd name="connsiteY4498" fmla="*/ 913830 h 1144007"/>
                  <a:gd name="connsiteX4499" fmla="*/ 631922 w 875213"/>
                  <a:gd name="connsiteY4499" fmla="*/ 913003 h 1144007"/>
                  <a:gd name="connsiteX4500" fmla="*/ 624655 w 875213"/>
                  <a:gd name="connsiteY4500" fmla="*/ 910704 h 1144007"/>
                  <a:gd name="connsiteX4501" fmla="*/ 620148 w 875213"/>
                  <a:gd name="connsiteY4501" fmla="*/ 909324 h 1144007"/>
                  <a:gd name="connsiteX4502" fmla="*/ 616377 w 875213"/>
                  <a:gd name="connsiteY4502" fmla="*/ 914107 h 1144007"/>
                  <a:gd name="connsiteX4503" fmla="*/ 612330 w 875213"/>
                  <a:gd name="connsiteY4503" fmla="*/ 915487 h 1144007"/>
                  <a:gd name="connsiteX4504" fmla="*/ 614077 w 875213"/>
                  <a:gd name="connsiteY4504" fmla="*/ 907852 h 1144007"/>
                  <a:gd name="connsiteX4505" fmla="*/ 604604 w 875213"/>
                  <a:gd name="connsiteY4505" fmla="*/ 904449 h 1144007"/>
                  <a:gd name="connsiteX4506" fmla="*/ 599361 w 875213"/>
                  <a:gd name="connsiteY4506" fmla="*/ 905645 h 1144007"/>
                  <a:gd name="connsiteX4507" fmla="*/ 595314 w 875213"/>
                  <a:gd name="connsiteY4507" fmla="*/ 903529 h 1144007"/>
                  <a:gd name="connsiteX4508" fmla="*/ 744229 w 875213"/>
                  <a:gd name="connsiteY4508" fmla="*/ 907668 h 1144007"/>
                  <a:gd name="connsiteX4509" fmla="*/ 741469 w 875213"/>
                  <a:gd name="connsiteY4509" fmla="*/ 908587 h 1144007"/>
                  <a:gd name="connsiteX4510" fmla="*/ 729328 w 875213"/>
                  <a:gd name="connsiteY4510" fmla="*/ 909231 h 1144007"/>
                  <a:gd name="connsiteX4511" fmla="*/ 720498 w 875213"/>
                  <a:gd name="connsiteY4511" fmla="*/ 913186 h 1144007"/>
                  <a:gd name="connsiteX4512" fmla="*/ 710748 w 875213"/>
                  <a:gd name="connsiteY4512" fmla="*/ 917233 h 1144007"/>
                  <a:gd name="connsiteX4513" fmla="*/ 723074 w 875213"/>
                  <a:gd name="connsiteY4513" fmla="*/ 924684 h 1144007"/>
                  <a:gd name="connsiteX4514" fmla="*/ 726017 w 875213"/>
                  <a:gd name="connsiteY4514" fmla="*/ 922660 h 1144007"/>
                  <a:gd name="connsiteX4515" fmla="*/ 727489 w 875213"/>
                  <a:gd name="connsiteY4515" fmla="*/ 934158 h 1144007"/>
                  <a:gd name="connsiteX4516" fmla="*/ 731260 w 875213"/>
                  <a:gd name="connsiteY4516" fmla="*/ 948506 h 1144007"/>
                  <a:gd name="connsiteX4517" fmla="*/ 733283 w 875213"/>
                  <a:gd name="connsiteY4517" fmla="*/ 950806 h 1144007"/>
                  <a:gd name="connsiteX4518" fmla="*/ 729328 w 875213"/>
                  <a:gd name="connsiteY4518" fmla="*/ 956141 h 1144007"/>
                  <a:gd name="connsiteX4519" fmla="*/ 737974 w 875213"/>
                  <a:gd name="connsiteY4519" fmla="*/ 959636 h 1144007"/>
                  <a:gd name="connsiteX4520" fmla="*/ 744597 w 875213"/>
                  <a:gd name="connsiteY4520" fmla="*/ 953565 h 1144007"/>
                  <a:gd name="connsiteX4521" fmla="*/ 749932 w 875213"/>
                  <a:gd name="connsiteY4521" fmla="*/ 950622 h 1144007"/>
                  <a:gd name="connsiteX4522" fmla="*/ 755818 w 875213"/>
                  <a:gd name="connsiteY4522" fmla="*/ 955865 h 1144007"/>
                  <a:gd name="connsiteX4523" fmla="*/ 760049 w 875213"/>
                  <a:gd name="connsiteY4523" fmla="*/ 960740 h 1144007"/>
                  <a:gd name="connsiteX4524" fmla="*/ 752323 w 875213"/>
                  <a:gd name="connsiteY4524" fmla="*/ 959544 h 1144007"/>
                  <a:gd name="connsiteX4525" fmla="*/ 764097 w 875213"/>
                  <a:gd name="connsiteY4525" fmla="*/ 963683 h 1144007"/>
                  <a:gd name="connsiteX4526" fmla="*/ 774306 w 875213"/>
                  <a:gd name="connsiteY4526" fmla="*/ 966442 h 1144007"/>
                  <a:gd name="connsiteX4527" fmla="*/ 774950 w 875213"/>
                  <a:gd name="connsiteY4527" fmla="*/ 954485 h 1144007"/>
                  <a:gd name="connsiteX4528" fmla="*/ 778629 w 875213"/>
                  <a:gd name="connsiteY4528" fmla="*/ 951174 h 1144007"/>
                  <a:gd name="connsiteX4529" fmla="*/ 787551 w 875213"/>
                  <a:gd name="connsiteY4529" fmla="*/ 954209 h 1144007"/>
                  <a:gd name="connsiteX4530" fmla="*/ 789759 w 875213"/>
                  <a:gd name="connsiteY4530" fmla="*/ 956784 h 1144007"/>
                  <a:gd name="connsiteX4531" fmla="*/ 789022 w 875213"/>
                  <a:gd name="connsiteY4531" fmla="*/ 968374 h 1144007"/>
                  <a:gd name="connsiteX4532" fmla="*/ 798772 w 875213"/>
                  <a:gd name="connsiteY4532" fmla="*/ 972789 h 1144007"/>
                  <a:gd name="connsiteX4533" fmla="*/ 807142 w 875213"/>
                  <a:gd name="connsiteY4533" fmla="*/ 972512 h 1144007"/>
                  <a:gd name="connsiteX4534" fmla="*/ 810638 w 875213"/>
                  <a:gd name="connsiteY4534" fmla="*/ 966626 h 1144007"/>
                  <a:gd name="connsiteX4535" fmla="*/ 817168 w 875213"/>
                  <a:gd name="connsiteY4535" fmla="*/ 957888 h 1144007"/>
                  <a:gd name="connsiteX4536" fmla="*/ 822595 w 875213"/>
                  <a:gd name="connsiteY4536" fmla="*/ 950622 h 1144007"/>
                  <a:gd name="connsiteX4537" fmla="*/ 820755 w 875213"/>
                  <a:gd name="connsiteY4537" fmla="*/ 935353 h 1144007"/>
                  <a:gd name="connsiteX4538" fmla="*/ 813029 w 875213"/>
                  <a:gd name="connsiteY4538" fmla="*/ 921740 h 1144007"/>
                  <a:gd name="connsiteX4539" fmla="*/ 803463 w 875213"/>
                  <a:gd name="connsiteY4539" fmla="*/ 915393 h 1144007"/>
                  <a:gd name="connsiteX4540" fmla="*/ 792518 w 875213"/>
                  <a:gd name="connsiteY4540" fmla="*/ 912542 h 1144007"/>
                  <a:gd name="connsiteX4541" fmla="*/ 779272 w 875213"/>
                  <a:gd name="connsiteY4541" fmla="*/ 914382 h 1144007"/>
                  <a:gd name="connsiteX4542" fmla="*/ 766027 w 875213"/>
                  <a:gd name="connsiteY4542" fmla="*/ 913554 h 1144007"/>
                  <a:gd name="connsiteX4543" fmla="*/ 755358 w 875213"/>
                  <a:gd name="connsiteY4543" fmla="*/ 910059 h 1144007"/>
                  <a:gd name="connsiteX4544" fmla="*/ 744228 w 875213"/>
                  <a:gd name="connsiteY4544" fmla="*/ 907667 h 1144007"/>
                  <a:gd name="connsiteX4545" fmla="*/ 535527 w 875213"/>
                  <a:gd name="connsiteY4545" fmla="*/ 908587 h 1144007"/>
                  <a:gd name="connsiteX4546" fmla="*/ 529457 w 875213"/>
                  <a:gd name="connsiteY4546" fmla="*/ 910611 h 1144007"/>
                  <a:gd name="connsiteX4547" fmla="*/ 519431 w 875213"/>
                  <a:gd name="connsiteY4547" fmla="*/ 916681 h 1144007"/>
                  <a:gd name="connsiteX4548" fmla="*/ 521546 w 875213"/>
                  <a:gd name="connsiteY4548" fmla="*/ 920821 h 1144007"/>
                  <a:gd name="connsiteX4549" fmla="*/ 512532 w 875213"/>
                  <a:gd name="connsiteY4549" fmla="*/ 920085 h 1144007"/>
                  <a:gd name="connsiteX4550" fmla="*/ 506370 w 875213"/>
                  <a:gd name="connsiteY4550" fmla="*/ 916590 h 1144007"/>
                  <a:gd name="connsiteX4551" fmla="*/ 502691 w 875213"/>
                  <a:gd name="connsiteY4551" fmla="*/ 918981 h 1144007"/>
                  <a:gd name="connsiteX4552" fmla="*/ 496896 w 875213"/>
                  <a:gd name="connsiteY4552" fmla="*/ 921649 h 1144007"/>
                  <a:gd name="connsiteX4553" fmla="*/ 497356 w 875213"/>
                  <a:gd name="connsiteY4553" fmla="*/ 914842 h 1144007"/>
                  <a:gd name="connsiteX4554" fmla="*/ 491653 w 875213"/>
                  <a:gd name="connsiteY4554" fmla="*/ 919257 h 1144007"/>
                  <a:gd name="connsiteX4555" fmla="*/ 484019 w 875213"/>
                  <a:gd name="connsiteY4555" fmla="*/ 922477 h 1144007"/>
                  <a:gd name="connsiteX4556" fmla="*/ 486134 w 875213"/>
                  <a:gd name="connsiteY4556" fmla="*/ 925788 h 1144007"/>
                  <a:gd name="connsiteX4557" fmla="*/ 486039 w 875213"/>
                  <a:gd name="connsiteY4557" fmla="*/ 931950 h 1144007"/>
                  <a:gd name="connsiteX4558" fmla="*/ 491098 w 875213"/>
                  <a:gd name="connsiteY4558" fmla="*/ 937101 h 1144007"/>
                  <a:gd name="connsiteX4559" fmla="*/ 495421 w 875213"/>
                  <a:gd name="connsiteY4559" fmla="*/ 935813 h 1144007"/>
                  <a:gd name="connsiteX4560" fmla="*/ 497169 w 875213"/>
                  <a:gd name="connsiteY4560" fmla="*/ 934618 h 1144007"/>
                  <a:gd name="connsiteX4561" fmla="*/ 501124 w 875213"/>
                  <a:gd name="connsiteY4561" fmla="*/ 941976 h 1144007"/>
                  <a:gd name="connsiteX4562" fmla="*/ 503423 w 875213"/>
                  <a:gd name="connsiteY4562" fmla="*/ 939677 h 1144007"/>
                  <a:gd name="connsiteX4563" fmla="*/ 505999 w 875213"/>
                  <a:gd name="connsiteY4563" fmla="*/ 935722 h 1144007"/>
                  <a:gd name="connsiteX4564" fmla="*/ 507654 w 875213"/>
                  <a:gd name="connsiteY4564" fmla="*/ 938757 h 1144007"/>
                  <a:gd name="connsiteX4565" fmla="*/ 510690 w 875213"/>
                  <a:gd name="connsiteY4565" fmla="*/ 944184 h 1144007"/>
                  <a:gd name="connsiteX4566" fmla="*/ 512989 w 875213"/>
                  <a:gd name="connsiteY4566" fmla="*/ 939677 h 1144007"/>
                  <a:gd name="connsiteX4567" fmla="*/ 516668 w 875213"/>
                  <a:gd name="connsiteY4567" fmla="*/ 935722 h 1144007"/>
                  <a:gd name="connsiteX4568" fmla="*/ 520991 w 875213"/>
                  <a:gd name="connsiteY4568" fmla="*/ 936182 h 1144007"/>
                  <a:gd name="connsiteX4569" fmla="*/ 525406 w 875213"/>
                  <a:gd name="connsiteY4569" fmla="*/ 938666 h 1144007"/>
                  <a:gd name="connsiteX4570" fmla="*/ 522923 w 875213"/>
                  <a:gd name="connsiteY4570" fmla="*/ 945564 h 1144007"/>
                  <a:gd name="connsiteX4571" fmla="*/ 527706 w 875213"/>
                  <a:gd name="connsiteY4571" fmla="*/ 947495 h 1144007"/>
                  <a:gd name="connsiteX4572" fmla="*/ 532857 w 875213"/>
                  <a:gd name="connsiteY4572" fmla="*/ 954210 h 1144007"/>
                  <a:gd name="connsiteX4573" fmla="*/ 536812 w 875213"/>
                  <a:gd name="connsiteY4573" fmla="*/ 950807 h 1144007"/>
                  <a:gd name="connsiteX4574" fmla="*/ 540675 w 875213"/>
                  <a:gd name="connsiteY4574" fmla="*/ 947587 h 1144007"/>
                  <a:gd name="connsiteX4575" fmla="*/ 532765 w 875213"/>
                  <a:gd name="connsiteY4575" fmla="*/ 945472 h 1144007"/>
                  <a:gd name="connsiteX4576" fmla="*/ 532305 w 875213"/>
                  <a:gd name="connsiteY4576" fmla="*/ 940873 h 1144007"/>
                  <a:gd name="connsiteX4577" fmla="*/ 537180 w 875213"/>
                  <a:gd name="connsiteY4577" fmla="*/ 938666 h 1144007"/>
                  <a:gd name="connsiteX4578" fmla="*/ 544262 w 875213"/>
                  <a:gd name="connsiteY4578" fmla="*/ 944552 h 1144007"/>
                  <a:gd name="connsiteX4579" fmla="*/ 548493 w 875213"/>
                  <a:gd name="connsiteY4579" fmla="*/ 940873 h 1144007"/>
                  <a:gd name="connsiteX4580" fmla="*/ 541871 w 875213"/>
                  <a:gd name="connsiteY4580" fmla="*/ 937930 h 1144007"/>
                  <a:gd name="connsiteX4581" fmla="*/ 547297 w 875213"/>
                  <a:gd name="connsiteY4581" fmla="*/ 933698 h 1144007"/>
                  <a:gd name="connsiteX4582" fmla="*/ 540767 w 875213"/>
                  <a:gd name="connsiteY4582" fmla="*/ 932227 h 1144007"/>
                  <a:gd name="connsiteX4583" fmla="*/ 531293 w 875213"/>
                  <a:gd name="connsiteY4583" fmla="*/ 934158 h 1144007"/>
                  <a:gd name="connsiteX4584" fmla="*/ 527430 w 875213"/>
                  <a:gd name="connsiteY4584" fmla="*/ 929652 h 1144007"/>
                  <a:gd name="connsiteX4585" fmla="*/ 524119 w 875213"/>
                  <a:gd name="connsiteY4585" fmla="*/ 930479 h 1144007"/>
                  <a:gd name="connsiteX4586" fmla="*/ 517036 w 875213"/>
                  <a:gd name="connsiteY4586" fmla="*/ 931031 h 1144007"/>
                  <a:gd name="connsiteX4587" fmla="*/ 509126 w 875213"/>
                  <a:gd name="connsiteY4587" fmla="*/ 928180 h 1144007"/>
                  <a:gd name="connsiteX4588" fmla="*/ 509770 w 875213"/>
                  <a:gd name="connsiteY4588" fmla="*/ 922844 h 1144007"/>
                  <a:gd name="connsiteX4589" fmla="*/ 515840 w 875213"/>
                  <a:gd name="connsiteY4589" fmla="*/ 927535 h 1144007"/>
                  <a:gd name="connsiteX4590" fmla="*/ 519796 w 875213"/>
                  <a:gd name="connsiteY4590" fmla="*/ 926340 h 1144007"/>
                  <a:gd name="connsiteX4591" fmla="*/ 521727 w 875213"/>
                  <a:gd name="connsiteY4591" fmla="*/ 925328 h 1144007"/>
                  <a:gd name="connsiteX4592" fmla="*/ 521822 w 875213"/>
                  <a:gd name="connsiteY4592" fmla="*/ 925328 h 1144007"/>
                  <a:gd name="connsiteX4593" fmla="*/ 527801 w 875213"/>
                  <a:gd name="connsiteY4593" fmla="*/ 923672 h 1144007"/>
                  <a:gd name="connsiteX4594" fmla="*/ 527896 w 875213"/>
                  <a:gd name="connsiteY4594" fmla="*/ 920637 h 1144007"/>
                  <a:gd name="connsiteX4595" fmla="*/ 532955 w 875213"/>
                  <a:gd name="connsiteY4595" fmla="*/ 917142 h 1144007"/>
                  <a:gd name="connsiteX4596" fmla="*/ 539762 w 875213"/>
                  <a:gd name="connsiteY4596" fmla="*/ 913555 h 1144007"/>
                  <a:gd name="connsiteX4597" fmla="*/ 546016 w 875213"/>
                  <a:gd name="connsiteY4597" fmla="*/ 910059 h 1144007"/>
                  <a:gd name="connsiteX4598" fmla="*/ 537738 w 875213"/>
                  <a:gd name="connsiteY4598" fmla="*/ 908680 h 1144007"/>
                  <a:gd name="connsiteX4599" fmla="*/ 535531 w 875213"/>
                  <a:gd name="connsiteY4599" fmla="*/ 908585 h 1144007"/>
                  <a:gd name="connsiteX4600" fmla="*/ 562661 w 875213"/>
                  <a:gd name="connsiteY4600" fmla="*/ 909139 h 1144007"/>
                  <a:gd name="connsiteX4601" fmla="*/ 554843 w 875213"/>
                  <a:gd name="connsiteY4601" fmla="*/ 911622 h 1144007"/>
                  <a:gd name="connsiteX4602" fmla="*/ 558430 w 875213"/>
                  <a:gd name="connsiteY4602" fmla="*/ 914473 h 1144007"/>
                  <a:gd name="connsiteX4603" fmla="*/ 563857 w 875213"/>
                  <a:gd name="connsiteY4603" fmla="*/ 909967 h 1144007"/>
                  <a:gd name="connsiteX4604" fmla="*/ 562661 w 875213"/>
                  <a:gd name="connsiteY4604" fmla="*/ 909139 h 1144007"/>
                  <a:gd name="connsiteX4605" fmla="*/ 570572 w 875213"/>
                  <a:gd name="connsiteY4605" fmla="*/ 911990 h 1144007"/>
                  <a:gd name="connsiteX4606" fmla="*/ 566156 w 875213"/>
                  <a:gd name="connsiteY4606" fmla="*/ 913830 h 1144007"/>
                  <a:gd name="connsiteX4607" fmla="*/ 561925 w 875213"/>
                  <a:gd name="connsiteY4607" fmla="*/ 916129 h 1144007"/>
                  <a:gd name="connsiteX4608" fmla="*/ 557142 w 875213"/>
                  <a:gd name="connsiteY4608" fmla="*/ 917693 h 1144007"/>
                  <a:gd name="connsiteX4609" fmla="*/ 556775 w 875213"/>
                  <a:gd name="connsiteY4609" fmla="*/ 918981 h 1144007"/>
                  <a:gd name="connsiteX4610" fmla="*/ 554843 w 875213"/>
                  <a:gd name="connsiteY4610" fmla="*/ 925511 h 1144007"/>
                  <a:gd name="connsiteX4611" fmla="*/ 562294 w 875213"/>
                  <a:gd name="connsiteY4611" fmla="*/ 925143 h 1144007"/>
                  <a:gd name="connsiteX4612" fmla="*/ 563214 w 875213"/>
                  <a:gd name="connsiteY4612" fmla="*/ 918705 h 1144007"/>
                  <a:gd name="connsiteX4613" fmla="*/ 569376 w 875213"/>
                  <a:gd name="connsiteY4613" fmla="*/ 917417 h 1144007"/>
                  <a:gd name="connsiteX4614" fmla="*/ 571952 w 875213"/>
                  <a:gd name="connsiteY4614" fmla="*/ 920913 h 1144007"/>
                  <a:gd name="connsiteX4615" fmla="*/ 574527 w 875213"/>
                  <a:gd name="connsiteY4615" fmla="*/ 915486 h 1144007"/>
                  <a:gd name="connsiteX4616" fmla="*/ 570572 w 875213"/>
                  <a:gd name="connsiteY4616" fmla="*/ 911990 h 1144007"/>
                  <a:gd name="connsiteX4617" fmla="*/ 695664 w 875213"/>
                  <a:gd name="connsiteY4617" fmla="*/ 912085 h 1144007"/>
                  <a:gd name="connsiteX4618" fmla="*/ 692352 w 875213"/>
                  <a:gd name="connsiteY4618" fmla="*/ 915489 h 1144007"/>
                  <a:gd name="connsiteX4619" fmla="*/ 686834 w 875213"/>
                  <a:gd name="connsiteY4619" fmla="*/ 914937 h 1144007"/>
                  <a:gd name="connsiteX4620" fmla="*/ 682510 w 875213"/>
                  <a:gd name="connsiteY4620" fmla="*/ 914661 h 1144007"/>
                  <a:gd name="connsiteX4621" fmla="*/ 677452 w 875213"/>
                  <a:gd name="connsiteY4621" fmla="*/ 917329 h 1144007"/>
                  <a:gd name="connsiteX4622" fmla="*/ 668346 w 875213"/>
                  <a:gd name="connsiteY4622" fmla="*/ 920548 h 1144007"/>
                  <a:gd name="connsiteX4623" fmla="*/ 662551 w 875213"/>
                  <a:gd name="connsiteY4623" fmla="*/ 919444 h 1144007"/>
                  <a:gd name="connsiteX4624" fmla="*/ 653629 w 875213"/>
                  <a:gd name="connsiteY4624" fmla="*/ 922939 h 1144007"/>
                  <a:gd name="connsiteX4625" fmla="*/ 647558 w 875213"/>
                  <a:gd name="connsiteY4625" fmla="*/ 920272 h 1144007"/>
                  <a:gd name="connsiteX4626" fmla="*/ 639280 w 875213"/>
                  <a:gd name="connsiteY4626" fmla="*/ 921376 h 1144007"/>
                  <a:gd name="connsiteX4627" fmla="*/ 639280 w 875213"/>
                  <a:gd name="connsiteY4627" fmla="*/ 925331 h 1144007"/>
                  <a:gd name="connsiteX4628" fmla="*/ 635785 w 875213"/>
                  <a:gd name="connsiteY4628" fmla="*/ 921560 h 1144007"/>
                  <a:gd name="connsiteX4629" fmla="*/ 623000 w 875213"/>
                  <a:gd name="connsiteY4629" fmla="*/ 927447 h 1144007"/>
                  <a:gd name="connsiteX4630" fmla="*/ 627507 w 875213"/>
                  <a:gd name="connsiteY4630" fmla="*/ 929378 h 1144007"/>
                  <a:gd name="connsiteX4631" fmla="*/ 618677 w 875213"/>
                  <a:gd name="connsiteY4631" fmla="*/ 932321 h 1144007"/>
                  <a:gd name="connsiteX4632" fmla="*/ 620056 w 875213"/>
                  <a:gd name="connsiteY4632" fmla="*/ 927722 h 1144007"/>
                  <a:gd name="connsiteX4633" fmla="*/ 611042 w 875213"/>
                  <a:gd name="connsiteY4633" fmla="*/ 927998 h 1144007"/>
                  <a:gd name="connsiteX4634" fmla="*/ 610306 w 875213"/>
                  <a:gd name="connsiteY4634" fmla="*/ 933057 h 1144007"/>
                  <a:gd name="connsiteX4635" fmla="*/ 611686 w 875213"/>
                  <a:gd name="connsiteY4635" fmla="*/ 943635 h 1144007"/>
                  <a:gd name="connsiteX4636" fmla="*/ 608467 w 875213"/>
                  <a:gd name="connsiteY4636" fmla="*/ 946946 h 1144007"/>
                  <a:gd name="connsiteX4637" fmla="*/ 609202 w 875213"/>
                  <a:gd name="connsiteY4637" fmla="*/ 942715 h 1144007"/>
                  <a:gd name="connsiteX4638" fmla="*/ 607362 w 875213"/>
                  <a:gd name="connsiteY4638" fmla="*/ 932597 h 1144007"/>
                  <a:gd name="connsiteX4639" fmla="*/ 604695 w 875213"/>
                  <a:gd name="connsiteY4639" fmla="*/ 929378 h 1144007"/>
                  <a:gd name="connsiteX4640" fmla="*/ 598624 w 875213"/>
                  <a:gd name="connsiteY4640" fmla="*/ 933885 h 1144007"/>
                  <a:gd name="connsiteX4641" fmla="*/ 594853 w 875213"/>
                  <a:gd name="connsiteY4641" fmla="*/ 931585 h 1144007"/>
                  <a:gd name="connsiteX4642" fmla="*/ 588047 w 875213"/>
                  <a:gd name="connsiteY4642" fmla="*/ 934345 h 1144007"/>
                  <a:gd name="connsiteX4643" fmla="*/ 579217 w 875213"/>
                  <a:gd name="connsiteY4643" fmla="*/ 934345 h 1144007"/>
                  <a:gd name="connsiteX4644" fmla="*/ 576457 w 875213"/>
                  <a:gd name="connsiteY4644" fmla="*/ 938208 h 1144007"/>
                  <a:gd name="connsiteX4645" fmla="*/ 576641 w 875213"/>
                  <a:gd name="connsiteY4645" fmla="*/ 943267 h 1144007"/>
                  <a:gd name="connsiteX4646" fmla="*/ 572042 w 875213"/>
                  <a:gd name="connsiteY4646" fmla="*/ 943172 h 1144007"/>
                  <a:gd name="connsiteX4647" fmla="*/ 569743 w 875213"/>
                  <a:gd name="connsiteY4647" fmla="*/ 942712 h 1144007"/>
                  <a:gd name="connsiteX4648" fmla="*/ 571030 w 875213"/>
                  <a:gd name="connsiteY4648" fmla="*/ 946023 h 1144007"/>
                  <a:gd name="connsiteX4649" fmla="*/ 570110 w 875213"/>
                  <a:gd name="connsiteY4649" fmla="*/ 948046 h 1144007"/>
                  <a:gd name="connsiteX4650" fmla="*/ 573881 w 875213"/>
                  <a:gd name="connsiteY4650" fmla="*/ 948691 h 1144007"/>
                  <a:gd name="connsiteX4651" fmla="*/ 581608 w 875213"/>
                  <a:gd name="connsiteY4651" fmla="*/ 953289 h 1144007"/>
                  <a:gd name="connsiteX4652" fmla="*/ 579400 w 875213"/>
                  <a:gd name="connsiteY4652" fmla="*/ 962947 h 1144007"/>
                  <a:gd name="connsiteX4653" fmla="*/ 587494 w 875213"/>
                  <a:gd name="connsiteY4653" fmla="*/ 962304 h 1144007"/>
                  <a:gd name="connsiteX4654" fmla="*/ 599084 w 875213"/>
                  <a:gd name="connsiteY4654" fmla="*/ 958441 h 1144007"/>
                  <a:gd name="connsiteX4655" fmla="*/ 599451 w 875213"/>
                  <a:gd name="connsiteY4655" fmla="*/ 955865 h 1144007"/>
                  <a:gd name="connsiteX4656" fmla="*/ 612329 w 875213"/>
                  <a:gd name="connsiteY4656" fmla="*/ 950622 h 1144007"/>
                  <a:gd name="connsiteX4657" fmla="*/ 615548 w 875213"/>
                  <a:gd name="connsiteY4657" fmla="*/ 952554 h 1144007"/>
                  <a:gd name="connsiteX4658" fmla="*/ 606166 w 875213"/>
                  <a:gd name="connsiteY4658" fmla="*/ 956509 h 1144007"/>
                  <a:gd name="connsiteX4659" fmla="*/ 598440 w 875213"/>
                  <a:gd name="connsiteY4659" fmla="*/ 963591 h 1144007"/>
                  <a:gd name="connsiteX4660" fmla="*/ 603958 w 875213"/>
                  <a:gd name="connsiteY4660" fmla="*/ 965155 h 1144007"/>
                  <a:gd name="connsiteX4661" fmla="*/ 603958 w 875213"/>
                  <a:gd name="connsiteY4661" fmla="*/ 965890 h 1144007"/>
                  <a:gd name="connsiteX4662" fmla="*/ 592369 w 875213"/>
                  <a:gd name="connsiteY4662" fmla="*/ 967086 h 1144007"/>
                  <a:gd name="connsiteX4663" fmla="*/ 595496 w 875213"/>
                  <a:gd name="connsiteY4663" fmla="*/ 969385 h 1144007"/>
                  <a:gd name="connsiteX4664" fmla="*/ 599084 w 875213"/>
                  <a:gd name="connsiteY4664" fmla="*/ 972329 h 1144007"/>
                  <a:gd name="connsiteX4665" fmla="*/ 604234 w 875213"/>
                  <a:gd name="connsiteY4665" fmla="*/ 975180 h 1144007"/>
                  <a:gd name="connsiteX4666" fmla="*/ 607454 w 875213"/>
                  <a:gd name="connsiteY4666" fmla="*/ 971961 h 1144007"/>
                  <a:gd name="connsiteX4667" fmla="*/ 604970 w 875213"/>
                  <a:gd name="connsiteY4667" fmla="*/ 980055 h 1144007"/>
                  <a:gd name="connsiteX4668" fmla="*/ 611041 w 875213"/>
                  <a:gd name="connsiteY4668" fmla="*/ 980055 h 1144007"/>
                  <a:gd name="connsiteX4669" fmla="*/ 614260 w 875213"/>
                  <a:gd name="connsiteY4669" fmla="*/ 975180 h 1144007"/>
                  <a:gd name="connsiteX4670" fmla="*/ 618491 w 875213"/>
                  <a:gd name="connsiteY4670" fmla="*/ 978767 h 1144007"/>
                  <a:gd name="connsiteX4671" fmla="*/ 613984 w 875213"/>
                  <a:gd name="connsiteY4671" fmla="*/ 980699 h 1144007"/>
                  <a:gd name="connsiteX4672" fmla="*/ 611409 w 875213"/>
                  <a:gd name="connsiteY4672" fmla="*/ 984562 h 1144007"/>
                  <a:gd name="connsiteX4673" fmla="*/ 620055 w 875213"/>
                  <a:gd name="connsiteY4673" fmla="*/ 986217 h 1144007"/>
                  <a:gd name="connsiteX4674" fmla="*/ 620422 w 875213"/>
                  <a:gd name="connsiteY4674" fmla="*/ 995507 h 1144007"/>
                  <a:gd name="connsiteX4675" fmla="*/ 620790 w 875213"/>
                  <a:gd name="connsiteY4675" fmla="*/ 999739 h 1144007"/>
                  <a:gd name="connsiteX4676" fmla="*/ 623642 w 875213"/>
                  <a:gd name="connsiteY4676" fmla="*/ 994588 h 1144007"/>
                  <a:gd name="connsiteX4677" fmla="*/ 625297 w 875213"/>
                  <a:gd name="connsiteY4677" fmla="*/ 985206 h 1144007"/>
                  <a:gd name="connsiteX4678" fmla="*/ 628792 w 875213"/>
                  <a:gd name="connsiteY4678" fmla="*/ 991369 h 1144007"/>
                  <a:gd name="connsiteX4679" fmla="*/ 628516 w 875213"/>
                  <a:gd name="connsiteY4679" fmla="*/ 996887 h 1144007"/>
                  <a:gd name="connsiteX4680" fmla="*/ 638542 w 875213"/>
                  <a:gd name="connsiteY4680" fmla="*/ 997163 h 1144007"/>
                  <a:gd name="connsiteX4681" fmla="*/ 645348 w 875213"/>
                  <a:gd name="connsiteY4681" fmla="*/ 996887 h 1144007"/>
                  <a:gd name="connsiteX4682" fmla="*/ 642037 w 875213"/>
                  <a:gd name="connsiteY4682" fmla="*/ 991644 h 1144007"/>
                  <a:gd name="connsiteX4683" fmla="*/ 643417 w 875213"/>
                  <a:gd name="connsiteY4683" fmla="*/ 989069 h 1144007"/>
                  <a:gd name="connsiteX4684" fmla="*/ 638542 w 875213"/>
                  <a:gd name="connsiteY4684" fmla="*/ 990448 h 1144007"/>
                  <a:gd name="connsiteX4685" fmla="*/ 632379 w 875213"/>
                  <a:gd name="connsiteY4685" fmla="*/ 987506 h 1144007"/>
                  <a:gd name="connsiteX4686" fmla="*/ 634679 w 875213"/>
                  <a:gd name="connsiteY4686" fmla="*/ 978767 h 1144007"/>
                  <a:gd name="connsiteX4687" fmla="*/ 630724 w 875213"/>
                  <a:gd name="connsiteY4687" fmla="*/ 977112 h 1144007"/>
                  <a:gd name="connsiteX4688" fmla="*/ 631368 w 875213"/>
                  <a:gd name="connsiteY4688" fmla="*/ 972329 h 1144007"/>
                  <a:gd name="connsiteX4689" fmla="*/ 627229 w 875213"/>
                  <a:gd name="connsiteY4689" fmla="*/ 971317 h 1144007"/>
                  <a:gd name="connsiteX4690" fmla="*/ 622721 w 875213"/>
                  <a:gd name="connsiteY4690" fmla="*/ 967086 h 1144007"/>
                  <a:gd name="connsiteX4691" fmla="*/ 617203 w 875213"/>
                  <a:gd name="connsiteY4691" fmla="*/ 965155 h 1144007"/>
                  <a:gd name="connsiteX4692" fmla="*/ 617847 w 875213"/>
                  <a:gd name="connsiteY4692" fmla="*/ 960647 h 1144007"/>
                  <a:gd name="connsiteX4693" fmla="*/ 613340 w 875213"/>
                  <a:gd name="connsiteY4693" fmla="*/ 959360 h 1144007"/>
                  <a:gd name="connsiteX4694" fmla="*/ 621066 w 875213"/>
                  <a:gd name="connsiteY4694" fmla="*/ 959084 h 1144007"/>
                  <a:gd name="connsiteX4695" fmla="*/ 626861 w 875213"/>
                  <a:gd name="connsiteY4695" fmla="*/ 960371 h 1144007"/>
                  <a:gd name="connsiteX4696" fmla="*/ 634679 w 875213"/>
                  <a:gd name="connsiteY4696" fmla="*/ 956784 h 1144007"/>
                  <a:gd name="connsiteX4697" fmla="*/ 629804 w 875213"/>
                  <a:gd name="connsiteY4697" fmla="*/ 947770 h 1144007"/>
                  <a:gd name="connsiteX4698" fmla="*/ 635047 w 875213"/>
                  <a:gd name="connsiteY4698" fmla="*/ 940504 h 1144007"/>
                  <a:gd name="connsiteX4699" fmla="*/ 638542 w 875213"/>
                  <a:gd name="connsiteY4699" fmla="*/ 942251 h 1144007"/>
                  <a:gd name="connsiteX4700" fmla="*/ 635047 w 875213"/>
                  <a:gd name="connsiteY4700" fmla="*/ 946022 h 1144007"/>
                  <a:gd name="connsiteX4701" fmla="*/ 639186 w 875213"/>
                  <a:gd name="connsiteY4701" fmla="*/ 954301 h 1144007"/>
                  <a:gd name="connsiteX4702" fmla="*/ 646084 w 875213"/>
                  <a:gd name="connsiteY4702" fmla="*/ 959451 h 1144007"/>
                  <a:gd name="connsiteX4703" fmla="*/ 644705 w 875213"/>
                  <a:gd name="connsiteY4703" fmla="*/ 955680 h 1144007"/>
                  <a:gd name="connsiteX4704" fmla="*/ 644061 w 875213"/>
                  <a:gd name="connsiteY4704" fmla="*/ 950161 h 1144007"/>
                  <a:gd name="connsiteX4705" fmla="*/ 648844 w 875213"/>
                  <a:gd name="connsiteY4705" fmla="*/ 956048 h 1144007"/>
                  <a:gd name="connsiteX4706" fmla="*/ 650223 w 875213"/>
                  <a:gd name="connsiteY4706" fmla="*/ 962486 h 1144007"/>
                  <a:gd name="connsiteX4707" fmla="*/ 659881 w 875213"/>
                  <a:gd name="connsiteY4707" fmla="*/ 961199 h 1144007"/>
                  <a:gd name="connsiteX4708" fmla="*/ 664020 w 875213"/>
                  <a:gd name="connsiteY4708" fmla="*/ 954944 h 1144007"/>
                  <a:gd name="connsiteX4709" fmla="*/ 670551 w 875213"/>
                  <a:gd name="connsiteY4709" fmla="*/ 959451 h 1144007"/>
                  <a:gd name="connsiteX4710" fmla="*/ 666044 w 875213"/>
                  <a:gd name="connsiteY4710" fmla="*/ 965614 h 1144007"/>
                  <a:gd name="connsiteX4711" fmla="*/ 666779 w 875213"/>
                  <a:gd name="connsiteY4711" fmla="*/ 968741 h 1144007"/>
                  <a:gd name="connsiteX4712" fmla="*/ 664020 w 875213"/>
                  <a:gd name="connsiteY4712" fmla="*/ 974628 h 1144007"/>
                  <a:gd name="connsiteX4713" fmla="*/ 659237 w 875213"/>
                  <a:gd name="connsiteY4713" fmla="*/ 979779 h 1144007"/>
                  <a:gd name="connsiteX4714" fmla="*/ 662272 w 875213"/>
                  <a:gd name="connsiteY4714" fmla="*/ 978031 h 1144007"/>
                  <a:gd name="connsiteX4715" fmla="*/ 674046 w 875213"/>
                  <a:gd name="connsiteY4715" fmla="*/ 975640 h 1144007"/>
                  <a:gd name="connsiteX4716" fmla="*/ 671562 w 875213"/>
                  <a:gd name="connsiteY4716" fmla="*/ 978767 h 1144007"/>
                  <a:gd name="connsiteX4717" fmla="*/ 677081 w 875213"/>
                  <a:gd name="connsiteY4717" fmla="*/ 980790 h 1144007"/>
                  <a:gd name="connsiteX4718" fmla="*/ 672298 w 875213"/>
                  <a:gd name="connsiteY4718" fmla="*/ 981158 h 1144007"/>
                  <a:gd name="connsiteX4719" fmla="*/ 665031 w 875213"/>
                  <a:gd name="connsiteY4719" fmla="*/ 980423 h 1144007"/>
                  <a:gd name="connsiteX4720" fmla="*/ 659881 w 875213"/>
                  <a:gd name="connsiteY4720" fmla="*/ 984562 h 1144007"/>
                  <a:gd name="connsiteX4721" fmla="*/ 660617 w 875213"/>
                  <a:gd name="connsiteY4721" fmla="*/ 989712 h 1144007"/>
                  <a:gd name="connsiteX4722" fmla="*/ 666044 w 875213"/>
                  <a:gd name="connsiteY4722" fmla="*/ 989712 h 1144007"/>
                  <a:gd name="connsiteX4723" fmla="*/ 662273 w 875213"/>
                  <a:gd name="connsiteY4723" fmla="*/ 995967 h 1144007"/>
                  <a:gd name="connsiteX4724" fmla="*/ 669907 w 875213"/>
                  <a:gd name="connsiteY4724" fmla="*/ 997715 h 1144007"/>
                  <a:gd name="connsiteX4725" fmla="*/ 675426 w 875213"/>
                  <a:gd name="connsiteY4725" fmla="*/ 998727 h 1144007"/>
                  <a:gd name="connsiteX4726" fmla="*/ 672666 w 875213"/>
                  <a:gd name="connsiteY4726" fmla="*/ 993576 h 1144007"/>
                  <a:gd name="connsiteX4727" fmla="*/ 676437 w 875213"/>
                  <a:gd name="connsiteY4727" fmla="*/ 991829 h 1144007"/>
                  <a:gd name="connsiteX4728" fmla="*/ 672666 w 875213"/>
                  <a:gd name="connsiteY4728" fmla="*/ 988793 h 1144007"/>
                  <a:gd name="connsiteX4729" fmla="*/ 672299 w 875213"/>
                  <a:gd name="connsiteY4729" fmla="*/ 986678 h 1144007"/>
                  <a:gd name="connsiteX4730" fmla="*/ 675702 w 875213"/>
                  <a:gd name="connsiteY4730" fmla="*/ 985666 h 1144007"/>
                  <a:gd name="connsiteX4731" fmla="*/ 680209 w 875213"/>
                  <a:gd name="connsiteY4731" fmla="*/ 991552 h 1144007"/>
                  <a:gd name="connsiteX4732" fmla="*/ 688855 w 875213"/>
                  <a:gd name="connsiteY4732" fmla="*/ 992197 h 1144007"/>
                  <a:gd name="connsiteX4733" fmla="*/ 686187 w 875213"/>
                  <a:gd name="connsiteY4733" fmla="*/ 989345 h 1144007"/>
                  <a:gd name="connsiteX4734" fmla="*/ 689775 w 875213"/>
                  <a:gd name="connsiteY4734" fmla="*/ 987598 h 1144007"/>
                  <a:gd name="connsiteX4735" fmla="*/ 687567 w 875213"/>
                  <a:gd name="connsiteY4735" fmla="*/ 983734 h 1144007"/>
                  <a:gd name="connsiteX4736" fmla="*/ 693362 w 875213"/>
                  <a:gd name="connsiteY4736" fmla="*/ 985482 h 1144007"/>
                  <a:gd name="connsiteX4737" fmla="*/ 693638 w 875213"/>
                  <a:gd name="connsiteY4737" fmla="*/ 989805 h 1144007"/>
                  <a:gd name="connsiteX4738" fmla="*/ 699249 w 875213"/>
                  <a:gd name="connsiteY4738" fmla="*/ 994956 h 1144007"/>
                  <a:gd name="connsiteX4739" fmla="*/ 705963 w 875213"/>
                  <a:gd name="connsiteY4739" fmla="*/ 996335 h 1144007"/>
                  <a:gd name="connsiteX4740" fmla="*/ 713782 w 875213"/>
                  <a:gd name="connsiteY4740" fmla="*/ 997807 h 1144007"/>
                  <a:gd name="connsiteX4741" fmla="*/ 720496 w 875213"/>
                  <a:gd name="connsiteY4741" fmla="*/ 1004706 h 1144007"/>
                  <a:gd name="connsiteX4742" fmla="*/ 716725 w 875213"/>
                  <a:gd name="connsiteY4742" fmla="*/ 1013352 h 1144007"/>
                  <a:gd name="connsiteX4743" fmla="*/ 720864 w 875213"/>
                  <a:gd name="connsiteY4743" fmla="*/ 1016019 h 1144007"/>
                  <a:gd name="connsiteX4744" fmla="*/ 729234 w 875213"/>
                  <a:gd name="connsiteY4744" fmla="*/ 1014548 h 1144007"/>
                  <a:gd name="connsiteX4745" fmla="*/ 732270 w 875213"/>
                  <a:gd name="connsiteY4745" fmla="*/ 1019239 h 1144007"/>
                  <a:gd name="connsiteX4746" fmla="*/ 729510 w 875213"/>
                  <a:gd name="connsiteY4746" fmla="*/ 1022182 h 1144007"/>
                  <a:gd name="connsiteX4747" fmla="*/ 730063 w 875213"/>
                  <a:gd name="connsiteY4747" fmla="*/ 1026597 h 1144007"/>
                  <a:gd name="connsiteX4748" fmla="*/ 735305 w 875213"/>
                  <a:gd name="connsiteY4748" fmla="*/ 1031472 h 1144007"/>
                  <a:gd name="connsiteX4749" fmla="*/ 742020 w 875213"/>
                  <a:gd name="connsiteY4749" fmla="*/ 1023745 h 1144007"/>
                  <a:gd name="connsiteX4750" fmla="*/ 741925 w 875213"/>
                  <a:gd name="connsiteY4750" fmla="*/ 1019146 h 1144007"/>
                  <a:gd name="connsiteX4751" fmla="*/ 742385 w 875213"/>
                  <a:gd name="connsiteY4751" fmla="*/ 1014180 h 1144007"/>
                  <a:gd name="connsiteX4752" fmla="*/ 737418 w 875213"/>
                  <a:gd name="connsiteY4752" fmla="*/ 1008569 h 1144007"/>
                  <a:gd name="connsiteX4753" fmla="*/ 732635 w 875213"/>
                  <a:gd name="connsiteY4753" fmla="*/ 1003418 h 1144007"/>
                  <a:gd name="connsiteX4754" fmla="*/ 736866 w 875213"/>
                  <a:gd name="connsiteY4754" fmla="*/ 996979 h 1144007"/>
                  <a:gd name="connsiteX4755" fmla="*/ 737601 w 875213"/>
                  <a:gd name="connsiteY4755" fmla="*/ 993300 h 1144007"/>
                  <a:gd name="connsiteX4756" fmla="*/ 727667 w 875213"/>
                  <a:gd name="connsiteY4756" fmla="*/ 993484 h 1144007"/>
                  <a:gd name="connsiteX4757" fmla="*/ 728863 w 875213"/>
                  <a:gd name="connsiteY4757" fmla="*/ 990725 h 1144007"/>
                  <a:gd name="connsiteX4758" fmla="*/ 729415 w 875213"/>
                  <a:gd name="connsiteY4758" fmla="*/ 983275 h 1144007"/>
                  <a:gd name="connsiteX4759" fmla="*/ 724356 w 875213"/>
                  <a:gd name="connsiteY4759" fmla="*/ 982447 h 1144007"/>
                  <a:gd name="connsiteX4760" fmla="*/ 721596 w 875213"/>
                  <a:gd name="connsiteY4760" fmla="*/ 980055 h 1144007"/>
                  <a:gd name="connsiteX4761" fmla="*/ 713318 w 875213"/>
                  <a:gd name="connsiteY4761" fmla="*/ 983366 h 1144007"/>
                  <a:gd name="connsiteX4762" fmla="*/ 712306 w 875213"/>
                  <a:gd name="connsiteY4762" fmla="*/ 974720 h 1144007"/>
                  <a:gd name="connsiteX4763" fmla="*/ 701729 w 875213"/>
                  <a:gd name="connsiteY4763" fmla="*/ 972513 h 1144007"/>
                  <a:gd name="connsiteX4764" fmla="*/ 694187 w 875213"/>
                  <a:gd name="connsiteY4764" fmla="*/ 975272 h 1144007"/>
                  <a:gd name="connsiteX4765" fmla="*/ 690415 w 875213"/>
                  <a:gd name="connsiteY4765" fmla="*/ 978031 h 1144007"/>
                  <a:gd name="connsiteX4766" fmla="*/ 694187 w 875213"/>
                  <a:gd name="connsiteY4766" fmla="*/ 975272 h 1144007"/>
                  <a:gd name="connsiteX4767" fmla="*/ 694187 w 875213"/>
                  <a:gd name="connsiteY4767" fmla="*/ 975177 h 1144007"/>
                  <a:gd name="connsiteX4768" fmla="*/ 688484 w 875213"/>
                  <a:gd name="connsiteY4768" fmla="*/ 973613 h 1144007"/>
                  <a:gd name="connsiteX4769" fmla="*/ 686092 w 875213"/>
                  <a:gd name="connsiteY4769" fmla="*/ 968463 h 1144007"/>
                  <a:gd name="connsiteX4770" fmla="*/ 685816 w 875213"/>
                  <a:gd name="connsiteY4770" fmla="*/ 964231 h 1144007"/>
                  <a:gd name="connsiteX4771" fmla="*/ 678366 w 875213"/>
                  <a:gd name="connsiteY4771" fmla="*/ 963772 h 1144007"/>
                  <a:gd name="connsiteX4772" fmla="*/ 686000 w 875213"/>
                  <a:gd name="connsiteY4772" fmla="*/ 959449 h 1144007"/>
                  <a:gd name="connsiteX4773" fmla="*/ 688484 w 875213"/>
                  <a:gd name="connsiteY4773" fmla="*/ 963587 h 1144007"/>
                  <a:gd name="connsiteX4774" fmla="*/ 692071 w 875213"/>
                  <a:gd name="connsiteY4774" fmla="*/ 970302 h 1144007"/>
                  <a:gd name="connsiteX4775" fmla="*/ 700901 w 875213"/>
                  <a:gd name="connsiteY4775" fmla="*/ 967911 h 1144007"/>
                  <a:gd name="connsiteX4776" fmla="*/ 712214 w 875213"/>
                  <a:gd name="connsiteY4776" fmla="*/ 968738 h 1144007"/>
                  <a:gd name="connsiteX4777" fmla="*/ 722148 w 875213"/>
                  <a:gd name="connsiteY4777" fmla="*/ 965887 h 1144007"/>
                  <a:gd name="connsiteX4778" fmla="*/ 718653 w 875213"/>
                  <a:gd name="connsiteY4778" fmla="*/ 960828 h 1144007"/>
                  <a:gd name="connsiteX4779" fmla="*/ 715985 w 875213"/>
                  <a:gd name="connsiteY4779" fmla="*/ 958069 h 1144007"/>
                  <a:gd name="connsiteX4780" fmla="*/ 712306 w 875213"/>
                  <a:gd name="connsiteY4780" fmla="*/ 954941 h 1144007"/>
                  <a:gd name="connsiteX4781" fmla="*/ 709179 w 875213"/>
                  <a:gd name="connsiteY4781" fmla="*/ 949423 h 1144007"/>
                  <a:gd name="connsiteX4782" fmla="*/ 701545 w 875213"/>
                  <a:gd name="connsiteY4782" fmla="*/ 950158 h 1144007"/>
                  <a:gd name="connsiteX4783" fmla="*/ 681585 w 875213"/>
                  <a:gd name="connsiteY4783" fmla="*/ 946387 h 1144007"/>
                  <a:gd name="connsiteX4784" fmla="*/ 675698 w 875213"/>
                  <a:gd name="connsiteY4784" fmla="*/ 949422 h 1144007"/>
                  <a:gd name="connsiteX4785" fmla="*/ 662269 w 875213"/>
                  <a:gd name="connsiteY4785" fmla="*/ 941144 h 1144007"/>
                  <a:gd name="connsiteX4786" fmla="*/ 655371 w 875213"/>
                  <a:gd name="connsiteY4786" fmla="*/ 931578 h 1144007"/>
                  <a:gd name="connsiteX4787" fmla="*/ 649852 w 875213"/>
                  <a:gd name="connsiteY4787" fmla="*/ 930843 h 1144007"/>
                  <a:gd name="connsiteX4788" fmla="*/ 651968 w 875213"/>
                  <a:gd name="connsiteY4788" fmla="*/ 926060 h 1144007"/>
                  <a:gd name="connsiteX4789" fmla="*/ 656383 w 875213"/>
                  <a:gd name="connsiteY4789" fmla="*/ 928084 h 1144007"/>
                  <a:gd name="connsiteX4790" fmla="*/ 659510 w 875213"/>
                  <a:gd name="connsiteY4790" fmla="*/ 932223 h 1144007"/>
                  <a:gd name="connsiteX4791" fmla="*/ 665397 w 875213"/>
                  <a:gd name="connsiteY4791" fmla="*/ 933235 h 1144007"/>
                  <a:gd name="connsiteX4792" fmla="*/ 686736 w 875213"/>
                  <a:gd name="connsiteY4792" fmla="*/ 945284 h 1144007"/>
                  <a:gd name="connsiteX4793" fmla="*/ 692899 w 875213"/>
                  <a:gd name="connsiteY4793" fmla="*/ 942893 h 1144007"/>
                  <a:gd name="connsiteX4794" fmla="*/ 689127 w 875213"/>
                  <a:gd name="connsiteY4794" fmla="*/ 935351 h 1144007"/>
                  <a:gd name="connsiteX4795" fmla="*/ 687380 w 875213"/>
                  <a:gd name="connsiteY4795" fmla="*/ 934983 h 1144007"/>
                  <a:gd name="connsiteX4796" fmla="*/ 694830 w 875213"/>
                  <a:gd name="connsiteY4796" fmla="*/ 934155 h 1144007"/>
                  <a:gd name="connsiteX4797" fmla="*/ 694002 w 875213"/>
                  <a:gd name="connsiteY4797" fmla="*/ 938202 h 1144007"/>
                  <a:gd name="connsiteX4798" fmla="*/ 699613 w 875213"/>
                  <a:gd name="connsiteY4798" fmla="*/ 938662 h 1144007"/>
                  <a:gd name="connsiteX4799" fmla="*/ 704120 w 875213"/>
                  <a:gd name="connsiteY4799" fmla="*/ 931764 h 1144007"/>
                  <a:gd name="connsiteX4800" fmla="*/ 702005 w 875213"/>
                  <a:gd name="connsiteY4800" fmla="*/ 928269 h 1144007"/>
                  <a:gd name="connsiteX4801" fmla="*/ 703292 w 875213"/>
                  <a:gd name="connsiteY4801" fmla="*/ 925601 h 1144007"/>
                  <a:gd name="connsiteX4802" fmla="*/ 705776 w 875213"/>
                  <a:gd name="connsiteY4802" fmla="*/ 930936 h 1144007"/>
                  <a:gd name="connsiteX4803" fmla="*/ 712674 w 875213"/>
                  <a:gd name="connsiteY4803" fmla="*/ 934155 h 1144007"/>
                  <a:gd name="connsiteX4804" fmla="*/ 713502 w 875213"/>
                  <a:gd name="connsiteY4804" fmla="*/ 926980 h 1144007"/>
                  <a:gd name="connsiteX4805" fmla="*/ 709179 w 875213"/>
                  <a:gd name="connsiteY4805" fmla="*/ 918978 h 1144007"/>
                  <a:gd name="connsiteX4806" fmla="*/ 702005 w 875213"/>
                  <a:gd name="connsiteY4806" fmla="*/ 913551 h 1144007"/>
                  <a:gd name="connsiteX4807" fmla="*/ 696394 w 875213"/>
                  <a:gd name="connsiteY4807" fmla="*/ 912264 h 1144007"/>
                  <a:gd name="connsiteX4808" fmla="*/ 695658 w 875213"/>
                  <a:gd name="connsiteY4808" fmla="*/ 912080 h 1144007"/>
                  <a:gd name="connsiteX4809" fmla="*/ 742021 w 875213"/>
                  <a:gd name="connsiteY4809" fmla="*/ 1023749 h 1144007"/>
                  <a:gd name="connsiteX4810" fmla="*/ 742573 w 875213"/>
                  <a:gd name="connsiteY4810" fmla="*/ 1023844 h 1144007"/>
                  <a:gd name="connsiteX4811" fmla="*/ 742389 w 875213"/>
                  <a:gd name="connsiteY4811" fmla="*/ 1023749 h 1144007"/>
                  <a:gd name="connsiteX4812" fmla="*/ 742021 w 875213"/>
                  <a:gd name="connsiteY4812" fmla="*/ 1023749 h 1144007"/>
                  <a:gd name="connsiteX4813" fmla="*/ 546105 w 875213"/>
                  <a:gd name="connsiteY4813" fmla="*/ 914839 h 1144007"/>
                  <a:gd name="connsiteX4814" fmla="*/ 533872 w 875213"/>
                  <a:gd name="connsiteY4814" fmla="*/ 920266 h 1144007"/>
                  <a:gd name="connsiteX4815" fmla="*/ 534792 w 875213"/>
                  <a:gd name="connsiteY4815" fmla="*/ 924772 h 1144007"/>
                  <a:gd name="connsiteX4816" fmla="*/ 540311 w 875213"/>
                  <a:gd name="connsiteY4816" fmla="*/ 922565 h 1144007"/>
                  <a:gd name="connsiteX4817" fmla="*/ 542886 w 875213"/>
                  <a:gd name="connsiteY4817" fmla="*/ 920634 h 1144007"/>
                  <a:gd name="connsiteX4818" fmla="*/ 546105 w 875213"/>
                  <a:gd name="connsiteY4818" fmla="*/ 918702 h 1144007"/>
                  <a:gd name="connsiteX4819" fmla="*/ 546105 w 875213"/>
                  <a:gd name="connsiteY4819" fmla="*/ 914839 h 1144007"/>
                  <a:gd name="connsiteX4820" fmla="*/ 459000 w 875213"/>
                  <a:gd name="connsiteY4820" fmla="*/ 918334 h 1144007"/>
                  <a:gd name="connsiteX4821" fmla="*/ 455045 w 875213"/>
                  <a:gd name="connsiteY4821" fmla="*/ 919346 h 1144007"/>
                  <a:gd name="connsiteX4822" fmla="*/ 459552 w 875213"/>
                  <a:gd name="connsiteY4822" fmla="*/ 918702 h 1144007"/>
                  <a:gd name="connsiteX4823" fmla="*/ 459001 w 875213"/>
                  <a:gd name="connsiteY4823" fmla="*/ 918334 h 1144007"/>
                  <a:gd name="connsiteX4824" fmla="*/ 469302 w 875213"/>
                  <a:gd name="connsiteY4824" fmla="*/ 918702 h 1144007"/>
                  <a:gd name="connsiteX4825" fmla="*/ 467922 w 875213"/>
                  <a:gd name="connsiteY4825" fmla="*/ 927716 h 1144007"/>
                  <a:gd name="connsiteX4826" fmla="*/ 469302 w 875213"/>
                  <a:gd name="connsiteY4826" fmla="*/ 918702 h 1144007"/>
                  <a:gd name="connsiteX4827" fmla="*/ 470958 w 875213"/>
                  <a:gd name="connsiteY4827" fmla="*/ 921645 h 1144007"/>
                  <a:gd name="connsiteX4828" fmla="*/ 473809 w 875213"/>
                  <a:gd name="connsiteY4828" fmla="*/ 929003 h 1144007"/>
                  <a:gd name="connsiteX4829" fmla="*/ 477948 w 875213"/>
                  <a:gd name="connsiteY4829" fmla="*/ 924128 h 1144007"/>
                  <a:gd name="connsiteX4830" fmla="*/ 470958 w 875213"/>
                  <a:gd name="connsiteY4830" fmla="*/ 921645 h 1144007"/>
                  <a:gd name="connsiteX4831" fmla="*/ 547393 w 875213"/>
                  <a:gd name="connsiteY4831" fmla="*/ 922196 h 1144007"/>
                  <a:gd name="connsiteX4832" fmla="*/ 545829 w 875213"/>
                  <a:gd name="connsiteY4832" fmla="*/ 922564 h 1144007"/>
                  <a:gd name="connsiteX4833" fmla="*/ 547117 w 875213"/>
                  <a:gd name="connsiteY4833" fmla="*/ 924128 h 1144007"/>
                  <a:gd name="connsiteX4834" fmla="*/ 547393 w 875213"/>
                  <a:gd name="connsiteY4834" fmla="*/ 922196 h 1144007"/>
                  <a:gd name="connsiteX4835" fmla="*/ 825079 w 875213"/>
                  <a:gd name="connsiteY4835" fmla="*/ 923300 h 1144007"/>
                  <a:gd name="connsiteX4836" fmla="*/ 822688 w 875213"/>
                  <a:gd name="connsiteY4836" fmla="*/ 926059 h 1144007"/>
                  <a:gd name="connsiteX4837" fmla="*/ 826551 w 875213"/>
                  <a:gd name="connsiteY4837" fmla="*/ 932038 h 1144007"/>
                  <a:gd name="connsiteX4838" fmla="*/ 831977 w 875213"/>
                  <a:gd name="connsiteY4838" fmla="*/ 936454 h 1144007"/>
                  <a:gd name="connsiteX4839" fmla="*/ 837220 w 875213"/>
                  <a:gd name="connsiteY4839" fmla="*/ 940041 h 1144007"/>
                  <a:gd name="connsiteX4840" fmla="*/ 840348 w 875213"/>
                  <a:gd name="connsiteY4840" fmla="*/ 941696 h 1144007"/>
                  <a:gd name="connsiteX4841" fmla="*/ 840348 w 875213"/>
                  <a:gd name="connsiteY4841" fmla="*/ 941601 h 1144007"/>
                  <a:gd name="connsiteX4842" fmla="*/ 838876 w 875213"/>
                  <a:gd name="connsiteY4842" fmla="*/ 931115 h 1144007"/>
                  <a:gd name="connsiteX4843" fmla="*/ 832437 w 875213"/>
                  <a:gd name="connsiteY4843" fmla="*/ 928263 h 1144007"/>
                  <a:gd name="connsiteX4844" fmla="*/ 827103 w 875213"/>
                  <a:gd name="connsiteY4844" fmla="*/ 924400 h 1144007"/>
                  <a:gd name="connsiteX4845" fmla="*/ 825079 w 875213"/>
                  <a:gd name="connsiteY4845" fmla="*/ 923297 h 1144007"/>
                  <a:gd name="connsiteX4846" fmla="*/ 573883 w 875213"/>
                  <a:gd name="connsiteY4846" fmla="*/ 924496 h 1144007"/>
                  <a:gd name="connsiteX4847" fmla="*/ 571951 w 875213"/>
                  <a:gd name="connsiteY4847" fmla="*/ 932222 h 1144007"/>
                  <a:gd name="connsiteX4848" fmla="*/ 574527 w 875213"/>
                  <a:gd name="connsiteY4848" fmla="*/ 927715 h 1144007"/>
                  <a:gd name="connsiteX4849" fmla="*/ 573883 w 875213"/>
                  <a:gd name="connsiteY4849" fmla="*/ 924496 h 1144007"/>
                  <a:gd name="connsiteX4850" fmla="*/ 568732 w 875213"/>
                  <a:gd name="connsiteY4850" fmla="*/ 924956 h 1144007"/>
                  <a:gd name="connsiteX4851" fmla="*/ 562937 w 875213"/>
                  <a:gd name="connsiteY4851" fmla="*/ 928635 h 1144007"/>
                  <a:gd name="connsiteX4852" fmla="*/ 566524 w 875213"/>
                  <a:gd name="connsiteY4852" fmla="*/ 932590 h 1144007"/>
                  <a:gd name="connsiteX4853" fmla="*/ 568732 w 875213"/>
                  <a:gd name="connsiteY4853" fmla="*/ 925508 h 1144007"/>
                  <a:gd name="connsiteX4854" fmla="*/ 568732 w 875213"/>
                  <a:gd name="connsiteY4854" fmla="*/ 924957 h 1144007"/>
                  <a:gd name="connsiteX4855" fmla="*/ 537367 w 875213"/>
                  <a:gd name="connsiteY4855" fmla="*/ 926979 h 1144007"/>
                  <a:gd name="connsiteX4856" fmla="*/ 535159 w 875213"/>
                  <a:gd name="connsiteY4856" fmla="*/ 927439 h 1144007"/>
                  <a:gd name="connsiteX4857" fmla="*/ 534516 w 875213"/>
                  <a:gd name="connsiteY4857" fmla="*/ 930935 h 1144007"/>
                  <a:gd name="connsiteX4858" fmla="*/ 538103 w 875213"/>
                  <a:gd name="connsiteY4858" fmla="*/ 927439 h 1144007"/>
                  <a:gd name="connsiteX4859" fmla="*/ 537367 w 875213"/>
                  <a:gd name="connsiteY4859" fmla="*/ 926979 h 1144007"/>
                  <a:gd name="connsiteX4860" fmla="*/ 703022 w 875213"/>
                  <a:gd name="connsiteY4860" fmla="*/ 940592 h 1144007"/>
                  <a:gd name="connsiteX4861" fmla="*/ 699711 w 875213"/>
                  <a:gd name="connsiteY4861" fmla="*/ 942708 h 1144007"/>
                  <a:gd name="connsiteX4862" fmla="*/ 705505 w 875213"/>
                  <a:gd name="connsiteY4862" fmla="*/ 943904 h 1144007"/>
                  <a:gd name="connsiteX4863" fmla="*/ 703022 w 875213"/>
                  <a:gd name="connsiteY4863" fmla="*/ 940592 h 1144007"/>
                  <a:gd name="connsiteX4864" fmla="*/ 495424 w 875213"/>
                  <a:gd name="connsiteY4864" fmla="*/ 941328 h 1144007"/>
                  <a:gd name="connsiteX4865" fmla="*/ 494413 w 875213"/>
                  <a:gd name="connsiteY4865" fmla="*/ 948410 h 1144007"/>
                  <a:gd name="connsiteX4866" fmla="*/ 495424 w 875213"/>
                  <a:gd name="connsiteY4866" fmla="*/ 941328 h 1144007"/>
                  <a:gd name="connsiteX4867" fmla="*/ 716451 w 875213"/>
                  <a:gd name="connsiteY4867" fmla="*/ 943811 h 1144007"/>
                  <a:gd name="connsiteX4868" fmla="*/ 712680 w 875213"/>
                  <a:gd name="connsiteY4868" fmla="*/ 945926 h 1144007"/>
                  <a:gd name="connsiteX4869" fmla="*/ 714519 w 875213"/>
                  <a:gd name="connsiteY4869" fmla="*/ 950710 h 1144007"/>
                  <a:gd name="connsiteX4870" fmla="*/ 718843 w 875213"/>
                  <a:gd name="connsiteY4870" fmla="*/ 954205 h 1144007"/>
                  <a:gd name="connsiteX4871" fmla="*/ 723350 w 875213"/>
                  <a:gd name="connsiteY4871" fmla="*/ 954481 h 1144007"/>
                  <a:gd name="connsiteX4872" fmla="*/ 721234 w 875213"/>
                  <a:gd name="connsiteY4872" fmla="*/ 950433 h 1144007"/>
                  <a:gd name="connsiteX4873" fmla="*/ 718291 w 875213"/>
                  <a:gd name="connsiteY4873" fmla="*/ 946387 h 1144007"/>
                  <a:gd name="connsiteX4874" fmla="*/ 716451 w 875213"/>
                  <a:gd name="connsiteY4874" fmla="*/ 943811 h 1144007"/>
                  <a:gd name="connsiteX4875" fmla="*/ 517683 w 875213"/>
                  <a:gd name="connsiteY4875" fmla="*/ 944546 h 1144007"/>
                  <a:gd name="connsiteX4876" fmla="*/ 512256 w 875213"/>
                  <a:gd name="connsiteY4876" fmla="*/ 949053 h 1144007"/>
                  <a:gd name="connsiteX4877" fmla="*/ 518051 w 875213"/>
                  <a:gd name="connsiteY4877" fmla="*/ 945190 h 1144007"/>
                  <a:gd name="connsiteX4878" fmla="*/ 517683 w 875213"/>
                  <a:gd name="connsiteY4878" fmla="*/ 944546 h 1144007"/>
                  <a:gd name="connsiteX4879" fmla="*/ 522926 w 875213"/>
                  <a:gd name="connsiteY4879" fmla="*/ 950893 h 1144007"/>
                  <a:gd name="connsiteX4880" fmla="*/ 521914 w 875213"/>
                  <a:gd name="connsiteY4880" fmla="*/ 950988 h 1144007"/>
                  <a:gd name="connsiteX4881" fmla="*/ 525134 w 875213"/>
                  <a:gd name="connsiteY4881" fmla="*/ 956507 h 1144007"/>
                  <a:gd name="connsiteX4882" fmla="*/ 522926 w 875213"/>
                  <a:gd name="connsiteY4882" fmla="*/ 950896 h 1144007"/>
                  <a:gd name="connsiteX4883" fmla="*/ 864906 w 875213"/>
                  <a:gd name="connsiteY4883" fmla="*/ 951537 h 1144007"/>
                  <a:gd name="connsiteX4884" fmla="*/ 862974 w 875213"/>
                  <a:gd name="connsiteY4884" fmla="*/ 953192 h 1144007"/>
                  <a:gd name="connsiteX4885" fmla="*/ 857272 w 875213"/>
                  <a:gd name="connsiteY4885" fmla="*/ 954664 h 1144007"/>
                  <a:gd name="connsiteX4886" fmla="*/ 856904 w 875213"/>
                  <a:gd name="connsiteY4886" fmla="*/ 959263 h 1144007"/>
                  <a:gd name="connsiteX4887" fmla="*/ 855616 w 875213"/>
                  <a:gd name="connsiteY4887" fmla="*/ 963034 h 1144007"/>
                  <a:gd name="connsiteX4888" fmla="*/ 856535 w 875213"/>
                  <a:gd name="connsiteY4888" fmla="*/ 966529 h 1144007"/>
                  <a:gd name="connsiteX4889" fmla="*/ 864446 w 875213"/>
                  <a:gd name="connsiteY4889" fmla="*/ 966162 h 1144007"/>
                  <a:gd name="connsiteX4890" fmla="*/ 868493 w 875213"/>
                  <a:gd name="connsiteY4890" fmla="*/ 965334 h 1144007"/>
                  <a:gd name="connsiteX4891" fmla="*/ 869412 w 875213"/>
                  <a:gd name="connsiteY4891" fmla="*/ 961562 h 1144007"/>
                  <a:gd name="connsiteX4892" fmla="*/ 873919 w 875213"/>
                  <a:gd name="connsiteY4892" fmla="*/ 960643 h 1144007"/>
                  <a:gd name="connsiteX4893" fmla="*/ 874654 w 875213"/>
                  <a:gd name="connsiteY4893" fmla="*/ 957792 h 1144007"/>
                  <a:gd name="connsiteX4894" fmla="*/ 871435 w 875213"/>
                  <a:gd name="connsiteY4894" fmla="*/ 954113 h 1144007"/>
                  <a:gd name="connsiteX4895" fmla="*/ 867296 w 875213"/>
                  <a:gd name="connsiteY4895" fmla="*/ 952549 h 1144007"/>
                  <a:gd name="connsiteX4896" fmla="*/ 864905 w 875213"/>
                  <a:gd name="connsiteY4896" fmla="*/ 951537 h 1144007"/>
                  <a:gd name="connsiteX4897" fmla="*/ 562753 w 875213"/>
                  <a:gd name="connsiteY4897" fmla="*/ 952640 h 1144007"/>
                  <a:gd name="connsiteX4898" fmla="*/ 562937 w 875213"/>
                  <a:gd name="connsiteY4898" fmla="*/ 956135 h 1144007"/>
                  <a:gd name="connsiteX4899" fmla="*/ 567076 w 875213"/>
                  <a:gd name="connsiteY4899" fmla="*/ 959079 h 1144007"/>
                  <a:gd name="connsiteX4900" fmla="*/ 568732 w 875213"/>
                  <a:gd name="connsiteY4900" fmla="*/ 956135 h 1144007"/>
                  <a:gd name="connsiteX4901" fmla="*/ 562753 w 875213"/>
                  <a:gd name="connsiteY4901" fmla="*/ 952640 h 1144007"/>
                  <a:gd name="connsiteX4902" fmla="*/ 748460 w 875213"/>
                  <a:gd name="connsiteY4902" fmla="*/ 955584 h 1144007"/>
                  <a:gd name="connsiteX4903" fmla="*/ 744137 w 875213"/>
                  <a:gd name="connsiteY4903" fmla="*/ 961654 h 1144007"/>
                  <a:gd name="connsiteX4904" fmla="*/ 748460 w 875213"/>
                  <a:gd name="connsiteY4904" fmla="*/ 955584 h 1144007"/>
                  <a:gd name="connsiteX4905" fmla="*/ 664851 w 875213"/>
                  <a:gd name="connsiteY4905" fmla="*/ 958986 h 1144007"/>
                  <a:gd name="connsiteX4906" fmla="*/ 659976 w 875213"/>
                  <a:gd name="connsiteY4906" fmla="*/ 965334 h 1144007"/>
                  <a:gd name="connsiteX4907" fmla="*/ 658504 w 875213"/>
                  <a:gd name="connsiteY4907" fmla="*/ 971404 h 1144007"/>
                  <a:gd name="connsiteX4908" fmla="*/ 662275 w 875213"/>
                  <a:gd name="connsiteY4908" fmla="*/ 971679 h 1144007"/>
                  <a:gd name="connsiteX4909" fmla="*/ 666506 w 875213"/>
                  <a:gd name="connsiteY4909" fmla="*/ 959078 h 1144007"/>
                  <a:gd name="connsiteX4910" fmla="*/ 665586 w 875213"/>
                  <a:gd name="connsiteY4910" fmla="*/ 958983 h 1144007"/>
                  <a:gd name="connsiteX4911" fmla="*/ 664851 w 875213"/>
                  <a:gd name="connsiteY4911" fmla="*/ 958983 h 1144007"/>
                  <a:gd name="connsiteX4912" fmla="*/ 831793 w 875213"/>
                  <a:gd name="connsiteY4912" fmla="*/ 959263 h 1144007"/>
                  <a:gd name="connsiteX4913" fmla="*/ 829954 w 875213"/>
                  <a:gd name="connsiteY4913" fmla="*/ 959538 h 1144007"/>
                  <a:gd name="connsiteX4914" fmla="*/ 825263 w 875213"/>
                  <a:gd name="connsiteY4914" fmla="*/ 964137 h 1144007"/>
                  <a:gd name="connsiteX4915" fmla="*/ 820940 w 875213"/>
                  <a:gd name="connsiteY4915" fmla="*/ 968184 h 1144007"/>
                  <a:gd name="connsiteX4916" fmla="*/ 823699 w 875213"/>
                  <a:gd name="connsiteY4916" fmla="*/ 974163 h 1144007"/>
                  <a:gd name="connsiteX4917" fmla="*/ 829954 w 875213"/>
                  <a:gd name="connsiteY4917" fmla="*/ 976187 h 1144007"/>
                  <a:gd name="connsiteX4918" fmla="*/ 836760 w 875213"/>
                  <a:gd name="connsiteY4918" fmla="*/ 974715 h 1144007"/>
                  <a:gd name="connsiteX4919" fmla="*/ 839888 w 875213"/>
                  <a:gd name="connsiteY4919" fmla="*/ 969104 h 1144007"/>
                  <a:gd name="connsiteX4920" fmla="*/ 839336 w 875213"/>
                  <a:gd name="connsiteY4920" fmla="*/ 968828 h 1144007"/>
                  <a:gd name="connsiteX4921" fmla="*/ 837497 w 875213"/>
                  <a:gd name="connsiteY4921" fmla="*/ 960550 h 1144007"/>
                  <a:gd name="connsiteX4922" fmla="*/ 831794 w 875213"/>
                  <a:gd name="connsiteY4922" fmla="*/ 959262 h 1144007"/>
                  <a:gd name="connsiteX4923" fmla="*/ 629806 w 875213"/>
                  <a:gd name="connsiteY4923" fmla="*/ 960642 h 1144007"/>
                  <a:gd name="connsiteX4924" fmla="*/ 623644 w 875213"/>
                  <a:gd name="connsiteY4924" fmla="*/ 962942 h 1144007"/>
                  <a:gd name="connsiteX4925" fmla="*/ 631370 w 875213"/>
                  <a:gd name="connsiteY4925" fmla="*/ 965149 h 1144007"/>
                  <a:gd name="connsiteX4926" fmla="*/ 637533 w 875213"/>
                  <a:gd name="connsiteY4926" fmla="*/ 965517 h 1144007"/>
                  <a:gd name="connsiteX4927" fmla="*/ 634681 w 875213"/>
                  <a:gd name="connsiteY4927" fmla="*/ 961654 h 1144007"/>
                  <a:gd name="connsiteX4928" fmla="*/ 629806 w 875213"/>
                  <a:gd name="connsiteY4928" fmla="*/ 960642 h 1144007"/>
                  <a:gd name="connsiteX4929" fmla="*/ 558890 w 875213"/>
                  <a:gd name="connsiteY4929" fmla="*/ 961378 h 1144007"/>
                  <a:gd name="connsiteX4930" fmla="*/ 554843 w 875213"/>
                  <a:gd name="connsiteY4930" fmla="*/ 962573 h 1144007"/>
                  <a:gd name="connsiteX4931" fmla="*/ 558062 w 875213"/>
                  <a:gd name="connsiteY4931" fmla="*/ 964505 h 1144007"/>
                  <a:gd name="connsiteX4932" fmla="*/ 563857 w 875213"/>
                  <a:gd name="connsiteY4932" fmla="*/ 965517 h 1144007"/>
                  <a:gd name="connsiteX4933" fmla="*/ 567076 w 875213"/>
                  <a:gd name="connsiteY4933" fmla="*/ 964873 h 1144007"/>
                  <a:gd name="connsiteX4934" fmla="*/ 560362 w 875213"/>
                  <a:gd name="connsiteY4934" fmla="*/ 961654 h 1144007"/>
                  <a:gd name="connsiteX4935" fmla="*/ 558890 w 875213"/>
                  <a:gd name="connsiteY4935" fmla="*/ 961378 h 1144007"/>
                  <a:gd name="connsiteX4936" fmla="*/ 655837 w 875213"/>
                  <a:gd name="connsiteY4936" fmla="*/ 966528 h 1144007"/>
                  <a:gd name="connsiteX4937" fmla="*/ 652617 w 875213"/>
                  <a:gd name="connsiteY4937" fmla="*/ 969104 h 1144007"/>
                  <a:gd name="connsiteX4938" fmla="*/ 656388 w 875213"/>
                  <a:gd name="connsiteY4938" fmla="*/ 972231 h 1144007"/>
                  <a:gd name="connsiteX4939" fmla="*/ 655837 w 875213"/>
                  <a:gd name="connsiteY4939" fmla="*/ 966528 h 1144007"/>
                  <a:gd name="connsiteX4940" fmla="*/ 569376 w 875213"/>
                  <a:gd name="connsiteY4940" fmla="*/ 967816 h 1144007"/>
                  <a:gd name="connsiteX4941" fmla="*/ 564225 w 875213"/>
                  <a:gd name="connsiteY4941" fmla="*/ 968735 h 1144007"/>
                  <a:gd name="connsiteX4942" fmla="*/ 563213 w 875213"/>
                  <a:gd name="connsiteY4942" fmla="*/ 971311 h 1144007"/>
                  <a:gd name="connsiteX4943" fmla="*/ 569376 w 875213"/>
                  <a:gd name="connsiteY4943" fmla="*/ 972323 h 1144007"/>
                  <a:gd name="connsiteX4944" fmla="*/ 568732 w 875213"/>
                  <a:gd name="connsiteY4944" fmla="*/ 976830 h 1144007"/>
                  <a:gd name="connsiteX4945" fmla="*/ 572963 w 875213"/>
                  <a:gd name="connsiteY4945" fmla="*/ 976462 h 1144007"/>
                  <a:gd name="connsiteX4946" fmla="*/ 574895 w 875213"/>
                  <a:gd name="connsiteY4946" fmla="*/ 974255 h 1144007"/>
                  <a:gd name="connsiteX4947" fmla="*/ 574251 w 875213"/>
                  <a:gd name="connsiteY4947" fmla="*/ 971955 h 1144007"/>
                  <a:gd name="connsiteX4948" fmla="*/ 579402 w 875213"/>
                  <a:gd name="connsiteY4948" fmla="*/ 975542 h 1144007"/>
                  <a:gd name="connsiteX4949" fmla="*/ 577746 w 875213"/>
                  <a:gd name="connsiteY4949" fmla="*/ 971311 h 1144007"/>
                  <a:gd name="connsiteX4950" fmla="*/ 572963 w 875213"/>
                  <a:gd name="connsiteY4950" fmla="*/ 968736 h 1144007"/>
                  <a:gd name="connsiteX4951" fmla="*/ 569376 w 875213"/>
                  <a:gd name="connsiteY4951" fmla="*/ 967817 h 1144007"/>
                  <a:gd name="connsiteX4952" fmla="*/ 638269 w 875213"/>
                  <a:gd name="connsiteY4952" fmla="*/ 969472 h 1144007"/>
                  <a:gd name="connsiteX4953" fmla="*/ 639189 w 875213"/>
                  <a:gd name="connsiteY4953" fmla="*/ 973611 h 1144007"/>
                  <a:gd name="connsiteX4954" fmla="*/ 639465 w 875213"/>
                  <a:gd name="connsiteY4954" fmla="*/ 970024 h 1144007"/>
                  <a:gd name="connsiteX4955" fmla="*/ 638269 w 875213"/>
                  <a:gd name="connsiteY4955" fmla="*/ 969472 h 1144007"/>
                  <a:gd name="connsiteX4956" fmla="*/ 843843 w 875213"/>
                  <a:gd name="connsiteY4956" fmla="*/ 970024 h 1144007"/>
                  <a:gd name="connsiteX4957" fmla="*/ 843843 w 875213"/>
                  <a:gd name="connsiteY4957" fmla="*/ 970024 h 1144007"/>
                  <a:gd name="connsiteX4958" fmla="*/ 584552 w 875213"/>
                  <a:gd name="connsiteY4958" fmla="*/ 972415 h 1144007"/>
                  <a:gd name="connsiteX4959" fmla="*/ 585840 w 875213"/>
                  <a:gd name="connsiteY4959" fmla="*/ 974898 h 1144007"/>
                  <a:gd name="connsiteX4960" fmla="*/ 590991 w 875213"/>
                  <a:gd name="connsiteY4960" fmla="*/ 977750 h 1144007"/>
                  <a:gd name="connsiteX4961" fmla="*/ 590071 w 875213"/>
                  <a:gd name="connsiteY4961" fmla="*/ 981981 h 1144007"/>
                  <a:gd name="connsiteX4962" fmla="*/ 593290 w 875213"/>
                  <a:gd name="connsiteY4962" fmla="*/ 985200 h 1144007"/>
                  <a:gd name="connsiteX4963" fmla="*/ 597521 w 875213"/>
                  <a:gd name="connsiteY4963" fmla="*/ 986212 h 1144007"/>
                  <a:gd name="connsiteX4964" fmla="*/ 596509 w 875213"/>
                  <a:gd name="connsiteY4964" fmla="*/ 982625 h 1144007"/>
                  <a:gd name="connsiteX4965" fmla="*/ 602304 w 875213"/>
                  <a:gd name="connsiteY4965" fmla="*/ 980693 h 1144007"/>
                  <a:gd name="connsiteX4966" fmla="*/ 597153 w 875213"/>
                  <a:gd name="connsiteY4966" fmla="*/ 977750 h 1144007"/>
                  <a:gd name="connsiteX4967" fmla="*/ 591635 w 875213"/>
                  <a:gd name="connsiteY4967" fmla="*/ 975174 h 1144007"/>
                  <a:gd name="connsiteX4968" fmla="*/ 585840 w 875213"/>
                  <a:gd name="connsiteY4968" fmla="*/ 972599 h 1144007"/>
                  <a:gd name="connsiteX4969" fmla="*/ 584552 w 875213"/>
                  <a:gd name="connsiteY4969" fmla="*/ 972415 h 1144007"/>
                  <a:gd name="connsiteX4970" fmla="*/ 644339 w 875213"/>
                  <a:gd name="connsiteY4970" fmla="*/ 975818 h 1144007"/>
                  <a:gd name="connsiteX4971" fmla="*/ 644339 w 875213"/>
                  <a:gd name="connsiteY4971" fmla="*/ 982348 h 1144007"/>
                  <a:gd name="connsiteX4972" fmla="*/ 647558 w 875213"/>
                  <a:gd name="connsiteY4972" fmla="*/ 978761 h 1144007"/>
                  <a:gd name="connsiteX4973" fmla="*/ 644339 w 875213"/>
                  <a:gd name="connsiteY4973" fmla="*/ 975818 h 1144007"/>
                  <a:gd name="connsiteX4974" fmla="*/ 605708 w 875213"/>
                  <a:gd name="connsiteY4974" fmla="*/ 982257 h 1144007"/>
                  <a:gd name="connsiteX4975" fmla="*/ 604604 w 875213"/>
                  <a:gd name="connsiteY4975" fmla="*/ 985200 h 1144007"/>
                  <a:gd name="connsiteX4976" fmla="*/ 607455 w 875213"/>
                  <a:gd name="connsiteY4976" fmla="*/ 988787 h 1144007"/>
                  <a:gd name="connsiteX4977" fmla="*/ 607179 w 875213"/>
                  <a:gd name="connsiteY4977" fmla="*/ 992007 h 1144007"/>
                  <a:gd name="connsiteX4978" fmla="*/ 611042 w 875213"/>
                  <a:gd name="connsiteY4978" fmla="*/ 993570 h 1144007"/>
                  <a:gd name="connsiteX4979" fmla="*/ 613618 w 875213"/>
                  <a:gd name="connsiteY4979" fmla="*/ 994582 h 1144007"/>
                  <a:gd name="connsiteX4980" fmla="*/ 615549 w 875213"/>
                  <a:gd name="connsiteY4980" fmla="*/ 989431 h 1144007"/>
                  <a:gd name="connsiteX4981" fmla="*/ 608467 w 875213"/>
                  <a:gd name="connsiteY4981" fmla="*/ 984556 h 1144007"/>
                  <a:gd name="connsiteX4982" fmla="*/ 607455 w 875213"/>
                  <a:gd name="connsiteY4982" fmla="*/ 983269 h 1144007"/>
                  <a:gd name="connsiteX4983" fmla="*/ 606904 w 875213"/>
                  <a:gd name="connsiteY4983" fmla="*/ 982625 h 1144007"/>
                  <a:gd name="connsiteX4984" fmla="*/ 606076 w 875213"/>
                  <a:gd name="connsiteY4984" fmla="*/ 982257 h 1144007"/>
                  <a:gd name="connsiteX4985" fmla="*/ 605708 w 875213"/>
                  <a:gd name="connsiteY4985" fmla="*/ 982257 h 1144007"/>
                  <a:gd name="connsiteX4986" fmla="*/ 648110 w 875213"/>
                  <a:gd name="connsiteY4986" fmla="*/ 982533 h 1144007"/>
                  <a:gd name="connsiteX4987" fmla="*/ 647834 w 875213"/>
                  <a:gd name="connsiteY4987" fmla="*/ 982628 h 1144007"/>
                  <a:gd name="connsiteX4988" fmla="*/ 648569 w 875213"/>
                  <a:gd name="connsiteY4988" fmla="*/ 982812 h 1144007"/>
                  <a:gd name="connsiteX4989" fmla="*/ 648109 w 875213"/>
                  <a:gd name="connsiteY4989" fmla="*/ 982536 h 1144007"/>
                  <a:gd name="connsiteX4990" fmla="*/ 648570 w 875213"/>
                  <a:gd name="connsiteY4990" fmla="*/ 982809 h 1144007"/>
                  <a:gd name="connsiteX4991" fmla="*/ 650134 w 875213"/>
                  <a:gd name="connsiteY4991" fmla="*/ 984281 h 1144007"/>
                  <a:gd name="connsiteX4992" fmla="*/ 648570 w 875213"/>
                  <a:gd name="connsiteY4992" fmla="*/ 982809 h 1144007"/>
                  <a:gd name="connsiteX4993" fmla="*/ 651606 w 875213"/>
                  <a:gd name="connsiteY4993" fmla="*/ 985292 h 1144007"/>
                  <a:gd name="connsiteX4994" fmla="*/ 651790 w 875213"/>
                  <a:gd name="connsiteY4994" fmla="*/ 989064 h 1144007"/>
                  <a:gd name="connsiteX4995" fmla="*/ 655653 w 875213"/>
                  <a:gd name="connsiteY4995" fmla="*/ 986488 h 1144007"/>
                  <a:gd name="connsiteX4996" fmla="*/ 651606 w 875213"/>
                  <a:gd name="connsiteY4996" fmla="*/ 985292 h 1144007"/>
                  <a:gd name="connsiteX4997" fmla="*/ 679108 w 875213"/>
                  <a:gd name="connsiteY4997" fmla="*/ 993295 h 1144007"/>
                  <a:gd name="connsiteX4998" fmla="*/ 680211 w 875213"/>
                  <a:gd name="connsiteY4998" fmla="*/ 996974 h 1144007"/>
                  <a:gd name="connsiteX4999" fmla="*/ 684350 w 875213"/>
                  <a:gd name="connsiteY4999" fmla="*/ 995962 h 1144007"/>
                  <a:gd name="connsiteX5000" fmla="*/ 679292 w 875213"/>
                  <a:gd name="connsiteY5000" fmla="*/ 993295 h 1144007"/>
                  <a:gd name="connsiteX5001" fmla="*/ 679108 w 875213"/>
                  <a:gd name="connsiteY5001" fmla="*/ 993295 h 1144007"/>
                  <a:gd name="connsiteX5002" fmla="*/ 689133 w 875213"/>
                  <a:gd name="connsiteY5002" fmla="*/ 995594 h 1144007"/>
                  <a:gd name="connsiteX5003" fmla="*/ 683247 w 875213"/>
                  <a:gd name="connsiteY5003" fmla="*/ 1000561 h 1144007"/>
                  <a:gd name="connsiteX5004" fmla="*/ 688489 w 875213"/>
                  <a:gd name="connsiteY5004" fmla="*/ 1001757 h 1144007"/>
                  <a:gd name="connsiteX5005" fmla="*/ 689133 w 875213"/>
                  <a:gd name="connsiteY5005" fmla="*/ 995594 h 1144007"/>
                  <a:gd name="connsiteX5006" fmla="*/ 626863 w 875213"/>
                  <a:gd name="connsiteY5006" fmla="*/ 998446 h 1144007"/>
                  <a:gd name="connsiteX5007" fmla="*/ 627875 w 875213"/>
                  <a:gd name="connsiteY5007" fmla="*/ 1004884 h 1144007"/>
                  <a:gd name="connsiteX5008" fmla="*/ 626863 w 875213"/>
                  <a:gd name="connsiteY5008" fmla="*/ 998446 h 1144007"/>
                  <a:gd name="connsiteX5009" fmla="*/ 770903 w 875213"/>
                  <a:gd name="connsiteY5009" fmla="*/ 999825 h 1144007"/>
                  <a:gd name="connsiteX5010" fmla="*/ 769247 w 875213"/>
                  <a:gd name="connsiteY5010" fmla="*/ 1000377 h 1144007"/>
                  <a:gd name="connsiteX5011" fmla="*/ 769799 w 875213"/>
                  <a:gd name="connsiteY5011" fmla="*/ 1001389 h 1144007"/>
                  <a:gd name="connsiteX5012" fmla="*/ 769064 w 875213"/>
                  <a:gd name="connsiteY5012" fmla="*/ 1005988 h 1144007"/>
                  <a:gd name="connsiteX5013" fmla="*/ 768512 w 875213"/>
                  <a:gd name="connsiteY5013" fmla="*/ 1010311 h 1144007"/>
                  <a:gd name="connsiteX5014" fmla="*/ 765017 w 875213"/>
                  <a:gd name="connsiteY5014" fmla="*/ 1013898 h 1144007"/>
                  <a:gd name="connsiteX5015" fmla="*/ 766213 w 875213"/>
                  <a:gd name="connsiteY5015" fmla="*/ 1018129 h 1144007"/>
                  <a:gd name="connsiteX5016" fmla="*/ 771547 w 875213"/>
                  <a:gd name="connsiteY5016" fmla="*/ 1016381 h 1144007"/>
                  <a:gd name="connsiteX5017" fmla="*/ 776054 w 875213"/>
                  <a:gd name="connsiteY5017" fmla="*/ 1013438 h 1144007"/>
                  <a:gd name="connsiteX5018" fmla="*/ 775871 w 875213"/>
                  <a:gd name="connsiteY5018" fmla="*/ 1011414 h 1144007"/>
                  <a:gd name="connsiteX5019" fmla="*/ 776974 w 875213"/>
                  <a:gd name="connsiteY5019" fmla="*/ 1006263 h 1144007"/>
                  <a:gd name="connsiteX5020" fmla="*/ 774215 w 875213"/>
                  <a:gd name="connsiteY5020" fmla="*/ 1001480 h 1144007"/>
                  <a:gd name="connsiteX5021" fmla="*/ 770904 w 875213"/>
                  <a:gd name="connsiteY5021" fmla="*/ 999825 h 1144007"/>
                  <a:gd name="connsiteX5022" fmla="*/ 690605 w 875213"/>
                  <a:gd name="connsiteY5022" fmla="*/ 1000837 h 1144007"/>
                  <a:gd name="connsiteX5023" fmla="*/ 694192 w 875213"/>
                  <a:gd name="connsiteY5023" fmla="*/ 1007092 h 1144007"/>
                  <a:gd name="connsiteX5024" fmla="*/ 690605 w 875213"/>
                  <a:gd name="connsiteY5024" fmla="*/ 1000837 h 1144007"/>
                  <a:gd name="connsiteX5025" fmla="*/ 676716 w 875213"/>
                  <a:gd name="connsiteY5025" fmla="*/ 1000932 h 1144007"/>
                  <a:gd name="connsiteX5026" fmla="*/ 676811 w 875213"/>
                  <a:gd name="connsiteY5026" fmla="*/ 1001484 h 1144007"/>
                  <a:gd name="connsiteX5027" fmla="*/ 677088 w 875213"/>
                  <a:gd name="connsiteY5027" fmla="*/ 1008383 h 1144007"/>
                  <a:gd name="connsiteX5028" fmla="*/ 681227 w 875213"/>
                  <a:gd name="connsiteY5028" fmla="*/ 1012522 h 1144007"/>
                  <a:gd name="connsiteX5029" fmla="*/ 683618 w 875213"/>
                  <a:gd name="connsiteY5029" fmla="*/ 1010774 h 1144007"/>
                  <a:gd name="connsiteX5030" fmla="*/ 683618 w 875213"/>
                  <a:gd name="connsiteY5030" fmla="*/ 1006267 h 1144007"/>
                  <a:gd name="connsiteX5031" fmla="*/ 682974 w 875213"/>
                  <a:gd name="connsiteY5031" fmla="*/ 1005991 h 1144007"/>
                  <a:gd name="connsiteX5032" fmla="*/ 676720 w 875213"/>
                  <a:gd name="connsiteY5032" fmla="*/ 1000932 h 1144007"/>
                  <a:gd name="connsiteX5033" fmla="*/ 703298 w 875213"/>
                  <a:gd name="connsiteY5033" fmla="*/ 1001852 h 1144007"/>
                  <a:gd name="connsiteX5034" fmla="*/ 702654 w 875213"/>
                  <a:gd name="connsiteY5034" fmla="*/ 1006267 h 1144007"/>
                  <a:gd name="connsiteX5035" fmla="*/ 703298 w 875213"/>
                  <a:gd name="connsiteY5035" fmla="*/ 1001852 h 1144007"/>
                  <a:gd name="connsiteX5036" fmla="*/ 662275 w 875213"/>
                  <a:gd name="connsiteY5036" fmla="*/ 1002495 h 1144007"/>
                  <a:gd name="connsiteX5037" fmla="*/ 663287 w 875213"/>
                  <a:gd name="connsiteY5037" fmla="*/ 1006634 h 1144007"/>
                  <a:gd name="connsiteX5038" fmla="*/ 667794 w 875213"/>
                  <a:gd name="connsiteY5038" fmla="*/ 1007370 h 1144007"/>
                  <a:gd name="connsiteX5039" fmla="*/ 665403 w 875213"/>
                  <a:gd name="connsiteY5039" fmla="*/ 1002863 h 1144007"/>
                  <a:gd name="connsiteX5040" fmla="*/ 662919 w 875213"/>
                  <a:gd name="connsiteY5040" fmla="*/ 1002863 h 1144007"/>
                  <a:gd name="connsiteX5041" fmla="*/ 662275 w 875213"/>
                  <a:gd name="connsiteY5041" fmla="*/ 1002495 h 1144007"/>
                  <a:gd name="connsiteX5042" fmla="*/ 739170 w 875213"/>
                  <a:gd name="connsiteY5042" fmla="*/ 1003875 h 1144007"/>
                  <a:gd name="connsiteX5043" fmla="*/ 740642 w 875213"/>
                  <a:gd name="connsiteY5043" fmla="*/ 1007186 h 1144007"/>
                  <a:gd name="connsiteX5044" fmla="*/ 743585 w 875213"/>
                  <a:gd name="connsiteY5044" fmla="*/ 1005714 h 1144007"/>
                  <a:gd name="connsiteX5045" fmla="*/ 739170 w 875213"/>
                  <a:gd name="connsiteY5045" fmla="*/ 1003875 h 1144007"/>
                  <a:gd name="connsiteX5046" fmla="*/ 649582 w 875213"/>
                  <a:gd name="connsiteY5046" fmla="*/ 1004242 h 1144007"/>
                  <a:gd name="connsiteX5047" fmla="*/ 648386 w 875213"/>
                  <a:gd name="connsiteY5047" fmla="*/ 1007370 h 1144007"/>
                  <a:gd name="connsiteX5048" fmla="*/ 649123 w 875213"/>
                  <a:gd name="connsiteY5048" fmla="*/ 1011049 h 1144007"/>
                  <a:gd name="connsiteX5049" fmla="*/ 651974 w 875213"/>
                  <a:gd name="connsiteY5049" fmla="*/ 1016752 h 1144007"/>
                  <a:gd name="connsiteX5050" fmla="*/ 650135 w 875213"/>
                  <a:gd name="connsiteY5050" fmla="*/ 1004335 h 1144007"/>
                  <a:gd name="connsiteX5051" fmla="*/ 649583 w 875213"/>
                  <a:gd name="connsiteY5051" fmla="*/ 1004240 h 1144007"/>
                  <a:gd name="connsiteX5052" fmla="*/ 636245 w 875213"/>
                  <a:gd name="connsiteY5052" fmla="*/ 1007186 h 1144007"/>
                  <a:gd name="connsiteX5053" fmla="*/ 638913 w 875213"/>
                  <a:gd name="connsiteY5053" fmla="*/ 1013992 h 1144007"/>
                  <a:gd name="connsiteX5054" fmla="*/ 641580 w 875213"/>
                  <a:gd name="connsiteY5054" fmla="*/ 1013625 h 1144007"/>
                  <a:gd name="connsiteX5055" fmla="*/ 636245 w 875213"/>
                  <a:gd name="connsiteY5055" fmla="*/ 1007186 h 1144007"/>
                  <a:gd name="connsiteX5056" fmla="*/ 796381 w 875213"/>
                  <a:gd name="connsiteY5056" fmla="*/ 1008198 h 1144007"/>
                  <a:gd name="connsiteX5057" fmla="*/ 794634 w 875213"/>
                  <a:gd name="connsiteY5057" fmla="*/ 1010773 h 1144007"/>
                  <a:gd name="connsiteX5058" fmla="*/ 788287 w 875213"/>
                  <a:gd name="connsiteY5058" fmla="*/ 1012153 h 1144007"/>
                  <a:gd name="connsiteX5059" fmla="*/ 785896 w 875213"/>
                  <a:gd name="connsiteY5059" fmla="*/ 1018868 h 1144007"/>
                  <a:gd name="connsiteX5060" fmla="*/ 790587 w 875213"/>
                  <a:gd name="connsiteY5060" fmla="*/ 1023558 h 1144007"/>
                  <a:gd name="connsiteX5061" fmla="*/ 792150 w 875213"/>
                  <a:gd name="connsiteY5061" fmla="*/ 1029629 h 1144007"/>
                  <a:gd name="connsiteX5062" fmla="*/ 792427 w 875213"/>
                  <a:gd name="connsiteY5062" fmla="*/ 1033860 h 1144007"/>
                  <a:gd name="connsiteX5063" fmla="*/ 789851 w 875213"/>
                  <a:gd name="connsiteY5063" fmla="*/ 1028801 h 1144007"/>
                  <a:gd name="connsiteX5064" fmla="*/ 784792 w 875213"/>
                  <a:gd name="connsiteY5064" fmla="*/ 1026042 h 1144007"/>
                  <a:gd name="connsiteX5065" fmla="*/ 782585 w 875213"/>
                  <a:gd name="connsiteY5065" fmla="*/ 1022638 h 1144007"/>
                  <a:gd name="connsiteX5066" fmla="*/ 780745 w 875213"/>
                  <a:gd name="connsiteY5066" fmla="*/ 1027974 h 1144007"/>
                  <a:gd name="connsiteX5067" fmla="*/ 783045 w 875213"/>
                  <a:gd name="connsiteY5067" fmla="*/ 1030181 h 1144007"/>
                  <a:gd name="connsiteX5068" fmla="*/ 781297 w 875213"/>
                  <a:gd name="connsiteY5068" fmla="*/ 1033033 h 1144007"/>
                  <a:gd name="connsiteX5069" fmla="*/ 787276 w 875213"/>
                  <a:gd name="connsiteY5069" fmla="*/ 1037171 h 1144007"/>
                  <a:gd name="connsiteX5070" fmla="*/ 788655 w 875213"/>
                  <a:gd name="connsiteY5070" fmla="*/ 1039471 h 1144007"/>
                  <a:gd name="connsiteX5071" fmla="*/ 793162 w 875213"/>
                  <a:gd name="connsiteY5071" fmla="*/ 1037079 h 1144007"/>
                  <a:gd name="connsiteX5072" fmla="*/ 796382 w 875213"/>
                  <a:gd name="connsiteY5072" fmla="*/ 1040851 h 1144007"/>
                  <a:gd name="connsiteX5073" fmla="*/ 801625 w 875213"/>
                  <a:gd name="connsiteY5073" fmla="*/ 1044529 h 1144007"/>
                  <a:gd name="connsiteX5074" fmla="*/ 804568 w 875213"/>
                  <a:gd name="connsiteY5074" fmla="*/ 1039655 h 1144007"/>
                  <a:gd name="connsiteX5075" fmla="*/ 801165 w 875213"/>
                  <a:gd name="connsiteY5075" fmla="*/ 1036988 h 1144007"/>
                  <a:gd name="connsiteX5076" fmla="*/ 801992 w 875213"/>
                  <a:gd name="connsiteY5076" fmla="*/ 1034228 h 1144007"/>
                  <a:gd name="connsiteX5077" fmla="*/ 803188 w 875213"/>
                  <a:gd name="connsiteY5077" fmla="*/ 1031101 h 1144007"/>
                  <a:gd name="connsiteX5078" fmla="*/ 798589 w 875213"/>
                  <a:gd name="connsiteY5078" fmla="*/ 1030641 h 1144007"/>
                  <a:gd name="connsiteX5079" fmla="*/ 794174 w 875213"/>
                  <a:gd name="connsiteY5079" fmla="*/ 1029353 h 1144007"/>
                  <a:gd name="connsiteX5080" fmla="*/ 796106 w 875213"/>
                  <a:gd name="connsiteY5080" fmla="*/ 1027421 h 1144007"/>
                  <a:gd name="connsiteX5081" fmla="*/ 799601 w 875213"/>
                  <a:gd name="connsiteY5081" fmla="*/ 1022179 h 1144007"/>
                  <a:gd name="connsiteX5082" fmla="*/ 797210 w 875213"/>
                  <a:gd name="connsiteY5082" fmla="*/ 1019143 h 1144007"/>
                  <a:gd name="connsiteX5083" fmla="*/ 796473 w 875213"/>
                  <a:gd name="connsiteY5083" fmla="*/ 1014820 h 1144007"/>
                  <a:gd name="connsiteX5084" fmla="*/ 797210 w 875213"/>
                  <a:gd name="connsiteY5084" fmla="*/ 1009117 h 1144007"/>
                  <a:gd name="connsiteX5085" fmla="*/ 796382 w 875213"/>
                  <a:gd name="connsiteY5085" fmla="*/ 1008198 h 1144007"/>
                  <a:gd name="connsiteX5086" fmla="*/ 777434 w 875213"/>
                  <a:gd name="connsiteY5086" fmla="*/ 1016384 h 1144007"/>
                  <a:gd name="connsiteX5087" fmla="*/ 776606 w 875213"/>
                  <a:gd name="connsiteY5087" fmla="*/ 1016479 h 1144007"/>
                  <a:gd name="connsiteX5088" fmla="*/ 775502 w 875213"/>
                  <a:gd name="connsiteY5088" fmla="*/ 1019514 h 1144007"/>
                  <a:gd name="connsiteX5089" fmla="*/ 777066 w 875213"/>
                  <a:gd name="connsiteY5089" fmla="*/ 1021722 h 1144007"/>
                  <a:gd name="connsiteX5090" fmla="*/ 773571 w 875213"/>
                  <a:gd name="connsiteY5090" fmla="*/ 1021906 h 1144007"/>
                  <a:gd name="connsiteX5091" fmla="*/ 768972 w 875213"/>
                  <a:gd name="connsiteY5091" fmla="*/ 1023009 h 1144007"/>
                  <a:gd name="connsiteX5092" fmla="*/ 767408 w 875213"/>
                  <a:gd name="connsiteY5092" fmla="*/ 1025217 h 1144007"/>
                  <a:gd name="connsiteX5093" fmla="*/ 770903 w 875213"/>
                  <a:gd name="connsiteY5093" fmla="*/ 1027424 h 1144007"/>
                  <a:gd name="connsiteX5094" fmla="*/ 770719 w 875213"/>
                  <a:gd name="connsiteY5094" fmla="*/ 1030552 h 1144007"/>
                  <a:gd name="connsiteX5095" fmla="*/ 773295 w 875213"/>
                  <a:gd name="connsiteY5095" fmla="*/ 1030276 h 1144007"/>
                  <a:gd name="connsiteX5096" fmla="*/ 774675 w 875213"/>
                  <a:gd name="connsiteY5096" fmla="*/ 1028252 h 1144007"/>
                  <a:gd name="connsiteX5097" fmla="*/ 777710 w 875213"/>
                  <a:gd name="connsiteY5097" fmla="*/ 1027884 h 1144007"/>
                  <a:gd name="connsiteX5098" fmla="*/ 778814 w 875213"/>
                  <a:gd name="connsiteY5098" fmla="*/ 1025033 h 1144007"/>
                  <a:gd name="connsiteX5099" fmla="*/ 779274 w 875213"/>
                  <a:gd name="connsiteY5099" fmla="*/ 1022181 h 1144007"/>
                  <a:gd name="connsiteX5100" fmla="*/ 780837 w 875213"/>
                  <a:gd name="connsiteY5100" fmla="*/ 1020158 h 1144007"/>
                  <a:gd name="connsiteX5101" fmla="*/ 781481 w 875213"/>
                  <a:gd name="connsiteY5101" fmla="*/ 1017307 h 1144007"/>
                  <a:gd name="connsiteX5102" fmla="*/ 778170 w 875213"/>
                  <a:gd name="connsiteY5102" fmla="*/ 1016479 h 1144007"/>
                  <a:gd name="connsiteX5103" fmla="*/ 777435 w 875213"/>
                  <a:gd name="connsiteY5103" fmla="*/ 1016384 h 1144007"/>
                  <a:gd name="connsiteX5104" fmla="*/ 778354 w 875213"/>
                  <a:gd name="connsiteY5104" fmla="*/ 1033308 h 1144007"/>
                  <a:gd name="connsiteX5105" fmla="*/ 777250 w 875213"/>
                  <a:gd name="connsiteY5105" fmla="*/ 1033584 h 1144007"/>
                  <a:gd name="connsiteX5106" fmla="*/ 779274 w 875213"/>
                  <a:gd name="connsiteY5106" fmla="*/ 1033584 h 1144007"/>
                  <a:gd name="connsiteX5107" fmla="*/ 778354 w 875213"/>
                  <a:gd name="connsiteY5107" fmla="*/ 1033308 h 1144007"/>
                  <a:gd name="connsiteX5108" fmla="*/ 810271 w 875213"/>
                  <a:gd name="connsiteY5108" fmla="*/ 1039011 h 1144007"/>
                  <a:gd name="connsiteX5109" fmla="*/ 808523 w 875213"/>
                  <a:gd name="connsiteY5109" fmla="*/ 1039287 h 1144007"/>
                  <a:gd name="connsiteX5110" fmla="*/ 804292 w 875213"/>
                  <a:gd name="connsiteY5110" fmla="*/ 1043518 h 1144007"/>
                  <a:gd name="connsiteX5111" fmla="*/ 806960 w 875213"/>
                  <a:gd name="connsiteY5111" fmla="*/ 1046646 h 1144007"/>
                  <a:gd name="connsiteX5112" fmla="*/ 808983 w 875213"/>
                  <a:gd name="connsiteY5112" fmla="*/ 1044254 h 1144007"/>
                  <a:gd name="connsiteX5113" fmla="*/ 812110 w 875213"/>
                  <a:gd name="connsiteY5113" fmla="*/ 1043242 h 1144007"/>
                  <a:gd name="connsiteX5114" fmla="*/ 810823 w 875213"/>
                  <a:gd name="connsiteY5114" fmla="*/ 1039103 h 1144007"/>
                  <a:gd name="connsiteX5115" fmla="*/ 810271 w 875213"/>
                  <a:gd name="connsiteY5115" fmla="*/ 1039008 h 1144007"/>
                  <a:gd name="connsiteX5116" fmla="*/ 777250 w 875213"/>
                  <a:gd name="connsiteY5116" fmla="*/ 1043886 h 1144007"/>
                  <a:gd name="connsiteX5117" fmla="*/ 776330 w 875213"/>
                  <a:gd name="connsiteY5117" fmla="*/ 1045082 h 1144007"/>
                  <a:gd name="connsiteX5118" fmla="*/ 776698 w 875213"/>
                  <a:gd name="connsiteY5118" fmla="*/ 1047013 h 1144007"/>
                  <a:gd name="connsiteX5119" fmla="*/ 770995 w 875213"/>
                  <a:gd name="connsiteY5119" fmla="*/ 1046829 h 1144007"/>
                  <a:gd name="connsiteX5120" fmla="*/ 766304 w 875213"/>
                  <a:gd name="connsiteY5120" fmla="*/ 1047473 h 1144007"/>
                  <a:gd name="connsiteX5121" fmla="*/ 761153 w 875213"/>
                  <a:gd name="connsiteY5121" fmla="*/ 1045450 h 1144007"/>
                  <a:gd name="connsiteX5122" fmla="*/ 756002 w 875213"/>
                  <a:gd name="connsiteY5122" fmla="*/ 1045910 h 1144007"/>
                  <a:gd name="connsiteX5123" fmla="*/ 753795 w 875213"/>
                  <a:gd name="connsiteY5123" fmla="*/ 1050325 h 1144007"/>
                  <a:gd name="connsiteX5124" fmla="*/ 755174 w 875213"/>
                  <a:gd name="connsiteY5124" fmla="*/ 1054832 h 1144007"/>
                  <a:gd name="connsiteX5125" fmla="*/ 759589 w 875213"/>
                  <a:gd name="connsiteY5125" fmla="*/ 1054280 h 1144007"/>
                  <a:gd name="connsiteX5126" fmla="*/ 761613 w 875213"/>
                  <a:gd name="connsiteY5126" fmla="*/ 1052441 h 1144007"/>
                  <a:gd name="connsiteX5127" fmla="*/ 765660 w 875213"/>
                  <a:gd name="connsiteY5127" fmla="*/ 1051245 h 1144007"/>
                  <a:gd name="connsiteX5128" fmla="*/ 767960 w 875213"/>
                  <a:gd name="connsiteY5128" fmla="*/ 1055936 h 1144007"/>
                  <a:gd name="connsiteX5129" fmla="*/ 769431 w 875213"/>
                  <a:gd name="connsiteY5129" fmla="*/ 1052992 h 1144007"/>
                  <a:gd name="connsiteX5130" fmla="*/ 773110 w 875213"/>
                  <a:gd name="connsiteY5130" fmla="*/ 1051337 h 1144007"/>
                  <a:gd name="connsiteX5131" fmla="*/ 772650 w 875213"/>
                  <a:gd name="connsiteY5131" fmla="*/ 1055660 h 1144007"/>
                  <a:gd name="connsiteX5132" fmla="*/ 773754 w 875213"/>
                  <a:gd name="connsiteY5132" fmla="*/ 1059615 h 1144007"/>
                  <a:gd name="connsiteX5133" fmla="*/ 775042 w 875213"/>
                  <a:gd name="connsiteY5133" fmla="*/ 1056580 h 1144007"/>
                  <a:gd name="connsiteX5134" fmla="*/ 779365 w 875213"/>
                  <a:gd name="connsiteY5134" fmla="*/ 1057224 h 1144007"/>
                  <a:gd name="connsiteX5135" fmla="*/ 780837 w 875213"/>
                  <a:gd name="connsiteY5135" fmla="*/ 1053269 h 1144007"/>
                  <a:gd name="connsiteX5136" fmla="*/ 782860 w 875213"/>
                  <a:gd name="connsiteY5136" fmla="*/ 1049773 h 1144007"/>
                  <a:gd name="connsiteX5137" fmla="*/ 781848 w 875213"/>
                  <a:gd name="connsiteY5137" fmla="*/ 1047382 h 1144007"/>
                  <a:gd name="connsiteX5138" fmla="*/ 777249 w 875213"/>
                  <a:gd name="connsiteY5138" fmla="*/ 1043887 h 1144007"/>
                  <a:gd name="connsiteX5139" fmla="*/ 784976 w 875213"/>
                  <a:gd name="connsiteY5139" fmla="*/ 1045449 h 1144007"/>
                  <a:gd name="connsiteX5140" fmla="*/ 787368 w 875213"/>
                  <a:gd name="connsiteY5140" fmla="*/ 1048761 h 1144007"/>
                  <a:gd name="connsiteX5141" fmla="*/ 784976 w 875213"/>
                  <a:gd name="connsiteY5141" fmla="*/ 1045449 h 1144007"/>
                  <a:gd name="connsiteX5142" fmla="*/ 797026 w 875213"/>
                  <a:gd name="connsiteY5142" fmla="*/ 1045449 h 1144007"/>
                  <a:gd name="connsiteX5143" fmla="*/ 795830 w 875213"/>
                  <a:gd name="connsiteY5143" fmla="*/ 1045910 h 1144007"/>
                  <a:gd name="connsiteX5144" fmla="*/ 790955 w 875213"/>
                  <a:gd name="connsiteY5144" fmla="*/ 1048117 h 1144007"/>
                  <a:gd name="connsiteX5145" fmla="*/ 795370 w 875213"/>
                  <a:gd name="connsiteY5145" fmla="*/ 1048853 h 1144007"/>
                  <a:gd name="connsiteX5146" fmla="*/ 796014 w 875213"/>
                  <a:gd name="connsiteY5146" fmla="*/ 1053359 h 1144007"/>
                  <a:gd name="connsiteX5147" fmla="*/ 800797 w 875213"/>
                  <a:gd name="connsiteY5147" fmla="*/ 1056762 h 1144007"/>
                  <a:gd name="connsiteX5148" fmla="*/ 805764 w 875213"/>
                  <a:gd name="connsiteY5148" fmla="*/ 1060074 h 1144007"/>
                  <a:gd name="connsiteX5149" fmla="*/ 807787 w 875213"/>
                  <a:gd name="connsiteY5149" fmla="*/ 1057039 h 1144007"/>
                  <a:gd name="connsiteX5150" fmla="*/ 806684 w 875213"/>
                  <a:gd name="connsiteY5150" fmla="*/ 1052531 h 1144007"/>
                  <a:gd name="connsiteX5151" fmla="*/ 803464 w 875213"/>
                  <a:gd name="connsiteY5151" fmla="*/ 1049221 h 1144007"/>
                  <a:gd name="connsiteX5152" fmla="*/ 797026 w 875213"/>
                  <a:gd name="connsiteY5152" fmla="*/ 1045449 h 1144007"/>
                  <a:gd name="connsiteX5153" fmla="*/ 816801 w 875213"/>
                  <a:gd name="connsiteY5153" fmla="*/ 1047289 h 1144007"/>
                  <a:gd name="connsiteX5154" fmla="*/ 813030 w 875213"/>
                  <a:gd name="connsiteY5154" fmla="*/ 1049680 h 1144007"/>
                  <a:gd name="connsiteX5155" fmla="*/ 811191 w 875213"/>
                  <a:gd name="connsiteY5155" fmla="*/ 1054188 h 1144007"/>
                  <a:gd name="connsiteX5156" fmla="*/ 813030 w 875213"/>
                  <a:gd name="connsiteY5156" fmla="*/ 1058235 h 1144007"/>
                  <a:gd name="connsiteX5157" fmla="*/ 817721 w 875213"/>
                  <a:gd name="connsiteY5157" fmla="*/ 1061914 h 1144007"/>
                  <a:gd name="connsiteX5158" fmla="*/ 820021 w 875213"/>
                  <a:gd name="connsiteY5158" fmla="*/ 1058694 h 1144007"/>
                  <a:gd name="connsiteX5159" fmla="*/ 815974 w 875213"/>
                  <a:gd name="connsiteY5159" fmla="*/ 1054464 h 1144007"/>
                  <a:gd name="connsiteX5160" fmla="*/ 817261 w 875213"/>
                  <a:gd name="connsiteY5160" fmla="*/ 1051980 h 1144007"/>
                  <a:gd name="connsiteX5161" fmla="*/ 819745 w 875213"/>
                  <a:gd name="connsiteY5161" fmla="*/ 1049497 h 1144007"/>
                  <a:gd name="connsiteX5162" fmla="*/ 817537 w 875213"/>
                  <a:gd name="connsiteY5162" fmla="*/ 1047381 h 1144007"/>
                  <a:gd name="connsiteX5163" fmla="*/ 816802 w 875213"/>
                  <a:gd name="connsiteY5163" fmla="*/ 1047286 h 1144007"/>
                  <a:gd name="connsiteX5164" fmla="*/ 787920 w 875213"/>
                  <a:gd name="connsiteY5164" fmla="*/ 1052348 h 1144007"/>
                  <a:gd name="connsiteX5165" fmla="*/ 786908 w 875213"/>
                  <a:gd name="connsiteY5165" fmla="*/ 1052992 h 1144007"/>
                  <a:gd name="connsiteX5166" fmla="*/ 788472 w 875213"/>
                  <a:gd name="connsiteY5166" fmla="*/ 1053360 h 1144007"/>
                  <a:gd name="connsiteX5167" fmla="*/ 787920 w 875213"/>
                  <a:gd name="connsiteY5167" fmla="*/ 1052348 h 1144007"/>
                  <a:gd name="connsiteX5168" fmla="*/ 795554 w 875213"/>
                  <a:gd name="connsiteY5168" fmla="*/ 1062098 h 1144007"/>
                  <a:gd name="connsiteX5169" fmla="*/ 798129 w 875213"/>
                  <a:gd name="connsiteY5169" fmla="*/ 1065317 h 1144007"/>
                  <a:gd name="connsiteX5170" fmla="*/ 799509 w 875213"/>
                  <a:gd name="connsiteY5170" fmla="*/ 1068904 h 1144007"/>
                  <a:gd name="connsiteX5171" fmla="*/ 801993 w 875213"/>
                  <a:gd name="connsiteY5171" fmla="*/ 1071756 h 1144007"/>
                  <a:gd name="connsiteX5172" fmla="*/ 804568 w 875213"/>
                  <a:gd name="connsiteY5172" fmla="*/ 1068904 h 1144007"/>
                  <a:gd name="connsiteX5173" fmla="*/ 805672 w 875213"/>
                  <a:gd name="connsiteY5173" fmla="*/ 1067157 h 1144007"/>
                  <a:gd name="connsiteX5174" fmla="*/ 801809 w 875213"/>
                  <a:gd name="connsiteY5174" fmla="*/ 1063938 h 1144007"/>
                  <a:gd name="connsiteX5175" fmla="*/ 795554 w 875213"/>
                  <a:gd name="connsiteY5175" fmla="*/ 1062098 h 1144007"/>
                  <a:gd name="connsiteX5176" fmla="*/ 676073 w 875213"/>
                  <a:gd name="connsiteY5176" fmla="*/ 1130714 h 1144007"/>
                  <a:gd name="connsiteX5177" fmla="*/ 676073 w 875213"/>
                  <a:gd name="connsiteY5177" fmla="*/ 1130714 h 1144007"/>
                  <a:gd name="connsiteX5178" fmla="*/ 678832 w 875213"/>
                  <a:gd name="connsiteY5178" fmla="*/ 1138441 h 1144007"/>
                  <a:gd name="connsiteX5179" fmla="*/ 682511 w 875213"/>
                  <a:gd name="connsiteY5179" fmla="*/ 1143132 h 1144007"/>
                  <a:gd name="connsiteX5180" fmla="*/ 678832 w 875213"/>
                  <a:gd name="connsiteY5180" fmla="*/ 1138441 h 1144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  <a:cxn ang="0">
                    <a:pos x="connsiteX2906" y="connsiteY2906"/>
                  </a:cxn>
                  <a:cxn ang="0">
                    <a:pos x="connsiteX2907" y="connsiteY2907"/>
                  </a:cxn>
                  <a:cxn ang="0">
                    <a:pos x="connsiteX2908" y="connsiteY2908"/>
                  </a:cxn>
                  <a:cxn ang="0">
                    <a:pos x="connsiteX2909" y="connsiteY2909"/>
                  </a:cxn>
                  <a:cxn ang="0">
                    <a:pos x="connsiteX2910" y="connsiteY2910"/>
                  </a:cxn>
                  <a:cxn ang="0">
                    <a:pos x="connsiteX2911" y="connsiteY2911"/>
                  </a:cxn>
                  <a:cxn ang="0">
                    <a:pos x="connsiteX2912" y="connsiteY2912"/>
                  </a:cxn>
                  <a:cxn ang="0">
                    <a:pos x="connsiteX2913" y="connsiteY2913"/>
                  </a:cxn>
                  <a:cxn ang="0">
                    <a:pos x="connsiteX2914" y="connsiteY2914"/>
                  </a:cxn>
                  <a:cxn ang="0">
                    <a:pos x="connsiteX2915" y="connsiteY2915"/>
                  </a:cxn>
                  <a:cxn ang="0">
                    <a:pos x="connsiteX2916" y="connsiteY2916"/>
                  </a:cxn>
                  <a:cxn ang="0">
                    <a:pos x="connsiteX2917" y="connsiteY2917"/>
                  </a:cxn>
                  <a:cxn ang="0">
                    <a:pos x="connsiteX2918" y="connsiteY2918"/>
                  </a:cxn>
                  <a:cxn ang="0">
                    <a:pos x="connsiteX2919" y="connsiteY2919"/>
                  </a:cxn>
                  <a:cxn ang="0">
                    <a:pos x="connsiteX2920" y="connsiteY2920"/>
                  </a:cxn>
                  <a:cxn ang="0">
                    <a:pos x="connsiteX2921" y="connsiteY2921"/>
                  </a:cxn>
                  <a:cxn ang="0">
                    <a:pos x="connsiteX2922" y="connsiteY2922"/>
                  </a:cxn>
                  <a:cxn ang="0">
                    <a:pos x="connsiteX2923" y="connsiteY2923"/>
                  </a:cxn>
                  <a:cxn ang="0">
                    <a:pos x="connsiteX2924" y="connsiteY2924"/>
                  </a:cxn>
                  <a:cxn ang="0">
                    <a:pos x="connsiteX2925" y="connsiteY2925"/>
                  </a:cxn>
                  <a:cxn ang="0">
                    <a:pos x="connsiteX2926" y="connsiteY2926"/>
                  </a:cxn>
                  <a:cxn ang="0">
                    <a:pos x="connsiteX2927" y="connsiteY2927"/>
                  </a:cxn>
                  <a:cxn ang="0">
                    <a:pos x="connsiteX2928" y="connsiteY2928"/>
                  </a:cxn>
                  <a:cxn ang="0">
                    <a:pos x="connsiteX2929" y="connsiteY2929"/>
                  </a:cxn>
                  <a:cxn ang="0">
                    <a:pos x="connsiteX2930" y="connsiteY2930"/>
                  </a:cxn>
                  <a:cxn ang="0">
                    <a:pos x="connsiteX2931" y="connsiteY2931"/>
                  </a:cxn>
                  <a:cxn ang="0">
                    <a:pos x="connsiteX2932" y="connsiteY2932"/>
                  </a:cxn>
                  <a:cxn ang="0">
                    <a:pos x="connsiteX2933" y="connsiteY2933"/>
                  </a:cxn>
                  <a:cxn ang="0">
                    <a:pos x="connsiteX2934" y="connsiteY2934"/>
                  </a:cxn>
                  <a:cxn ang="0">
                    <a:pos x="connsiteX2935" y="connsiteY2935"/>
                  </a:cxn>
                  <a:cxn ang="0">
                    <a:pos x="connsiteX2936" y="connsiteY2936"/>
                  </a:cxn>
                  <a:cxn ang="0">
                    <a:pos x="connsiteX2937" y="connsiteY2937"/>
                  </a:cxn>
                  <a:cxn ang="0">
                    <a:pos x="connsiteX2938" y="connsiteY2938"/>
                  </a:cxn>
                  <a:cxn ang="0">
                    <a:pos x="connsiteX2939" y="connsiteY2939"/>
                  </a:cxn>
                  <a:cxn ang="0">
                    <a:pos x="connsiteX2940" y="connsiteY2940"/>
                  </a:cxn>
                  <a:cxn ang="0">
                    <a:pos x="connsiteX2941" y="connsiteY2941"/>
                  </a:cxn>
                  <a:cxn ang="0">
                    <a:pos x="connsiteX2942" y="connsiteY2942"/>
                  </a:cxn>
                  <a:cxn ang="0">
                    <a:pos x="connsiteX2943" y="connsiteY2943"/>
                  </a:cxn>
                  <a:cxn ang="0">
                    <a:pos x="connsiteX2944" y="connsiteY2944"/>
                  </a:cxn>
                  <a:cxn ang="0">
                    <a:pos x="connsiteX2945" y="connsiteY2945"/>
                  </a:cxn>
                  <a:cxn ang="0">
                    <a:pos x="connsiteX2946" y="connsiteY2946"/>
                  </a:cxn>
                  <a:cxn ang="0">
                    <a:pos x="connsiteX2947" y="connsiteY2947"/>
                  </a:cxn>
                  <a:cxn ang="0">
                    <a:pos x="connsiteX2948" y="connsiteY2948"/>
                  </a:cxn>
                  <a:cxn ang="0">
                    <a:pos x="connsiteX2949" y="connsiteY2949"/>
                  </a:cxn>
                  <a:cxn ang="0">
                    <a:pos x="connsiteX2950" y="connsiteY2950"/>
                  </a:cxn>
                  <a:cxn ang="0">
                    <a:pos x="connsiteX2951" y="connsiteY2951"/>
                  </a:cxn>
                  <a:cxn ang="0">
                    <a:pos x="connsiteX2952" y="connsiteY2952"/>
                  </a:cxn>
                  <a:cxn ang="0">
                    <a:pos x="connsiteX2953" y="connsiteY2953"/>
                  </a:cxn>
                  <a:cxn ang="0">
                    <a:pos x="connsiteX2954" y="connsiteY2954"/>
                  </a:cxn>
                  <a:cxn ang="0">
                    <a:pos x="connsiteX2955" y="connsiteY2955"/>
                  </a:cxn>
                  <a:cxn ang="0">
                    <a:pos x="connsiteX2956" y="connsiteY2956"/>
                  </a:cxn>
                  <a:cxn ang="0">
                    <a:pos x="connsiteX2957" y="connsiteY2957"/>
                  </a:cxn>
                  <a:cxn ang="0">
                    <a:pos x="connsiteX2958" y="connsiteY2958"/>
                  </a:cxn>
                  <a:cxn ang="0">
                    <a:pos x="connsiteX2959" y="connsiteY2959"/>
                  </a:cxn>
                  <a:cxn ang="0">
                    <a:pos x="connsiteX2960" y="connsiteY2960"/>
                  </a:cxn>
                  <a:cxn ang="0">
                    <a:pos x="connsiteX2961" y="connsiteY2961"/>
                  </a:cxn>
                  <a:cxn ang="0">
                    <a:pos x="connsiteX2962" y="connsiteY2962"/>
                  </a:cxn>
                  <a:cxn ang="0">
                    <a:pos x="connsiteX2963" y="connsiteY2963"/>
                  </a:cxn>
                  <a:cxn ang="0">
                    <a:pos x="connsiteX2964" y="connsiteY2964"/>
                  </a:cxn>
                  <a:cxn ang="0">
                    <a:pos x="connsiteX2965" y="connsiteY2965"/>
                  </a:cxn>
                  <a:cxn ang="0">
                    <a:pos x="connsiteX2966" y="connsiteY2966"/>
                  </a:cxn>
                  <a:cxn ang="0">
                    <a:pos x="connsiteX2967" y="connsiteY2967"/>
                  </a:cxn>
                  <a:cxn ang="0">
                    <a:pos x="connsiteX2968" y="connsiteY2968"/>
                  </a:cxn>
                  <a:cxn ang="0">
                    <a:pos x="connsiteX2969" y="connsiteY2969"/>
                  </a:cxn>
                  <a:cxn ang="0">
                    <a:pos x="connsiteX2970" y="connsiteY2970"/>
                  </a:cxn>
                  <a:cxn ang="0">
                    <a:pos x="connsiteX2971" y="connsiteY2971"/>
                  </a:cxn>
                  <a:cxn ang="0">
                    <a:pos x="connsiteX2972" y="connsiteY2972"/>
                  </a:cxn>
                  <a:cxn ang="0">
                    <a:pos x="connsiteX2973" y="connsiteY2973"/>
                  </a:cxn>
                  <a:cxn ang="0">
                    <a:pos x="connsiteX2974" y="connsiteY2974"/>
                  </a:cxn>
                  <a:cxn ang="0">
                    <a:pos x="connsiteX2975" y="connsiteY2975"/>
                  </a:cxn>
                  <a:cxn ang="0">
                    <a:pos x="connsiteX2976" y="connsiteY2976"/>
                  </a:cxn>
                  <a:cxn ang="0">
                    <a:pos x="connsiteX2977" y="connsiteY2977"/>
                  </a:cxn>
                  <a:cxn ang="0">
                    <a:pos x="connsiteX2978" y="connsiteY2978"/>
                  </a:cxn>
                  <a:cxn ang="0">
                    <a:pos x="connsiteX2979" y="connsiteY2979"/>
                  </a:cxn>
                  <a:cxn ang="0">
                    <a:pos x="connsiteX2980" y="connsiteY2980"/>
                  </a:cxn>
                  <a:cxn ang="0">
                    <a:pos x="connsiteX2981" y="connsiteY2981"/>
                  </a:cxn>
                  <a:cxn ang="0">
                    <a:pos x="connsiteX2982" y="connsiteY2982"/>
                  </a:cxn>
                  <a:cxn ang="0">
                    <a:pos x="connsiteX2983" y="connsiteY2983"/>
                  </a:cxn>
                  <a:cxn ang="0">
                    <a:pos x="connsiteX2984" y="connsiteY2984"/>
                  </a:cxn>
                  <a:cxn ang="0">
                    <a:pos x="connsiteX2985" y="connsiteY2985"/>
                  </a:cxn>
                  <a:cxn ang="0">
                    <a:pos x="connsiteX2986" y="connsiteY2986"/>
                  </a:cxn>
                  <a:cxn ang="0">
                    <a:pos x="connsiteX2987" y="connsiteY2987"/>
                  </a:cxn>
                  <a:cxn ang="0">
                    <a:pos x="connsiteX2988" y="connsiteY2988"/>
                  </a:cxn>
                  <a:cxn ang="0">
                    <a:pos x="connsiteX2989" y="connsiteY2989"/>
                  </a:cxn>
                  <a:cxn ang="0">
                    <a:pos x="connsiteX2990" y="connsiteY2990"/>
                  </a:cxn>
                  <a:cxn ang="0">
                    <a:pos x="connsiteX2991" y="connsiteY2991"/>
                  </a:cxn>
                  <a:cxn ang="0">
                    <a:pos x="connsiteX2992" y="connsiteY2992"/>
                  </a:cxn>
                  <a:cxn ang="0">
                    <a:pos x="connsiteX2993" y="connsiteY2993"/>
                  </a:cxn>
                  <a:cxn ang="0">
                    <a:pos x="connsiteX2994" y="connsiteY2994"/>
                  </a:cxn>
                  <a:cxn ang="0">
                    <a:pos x="connsiteX2995" y="connsiteY2995"/>
                  </a:cxn>
                  <a:cxn ang="0">
                    <a:pos x="connsiteX2996" y="connsiteY2996"/>
                  </a:cxn>
                  <a:cxn ang="0">
                    <a:pos x="connsiteX2997" y="connsiteY2997"/>
                  </a:cxn>
                  <a:cxn ang="0">
                    <a:pos x="connsiteX2998" y="connsiteY2998"/>
                  </a:cxn>
                  <a:cxn ang="0">
                    <a:pos x="connsiteX2999" y="connsiteY2999"/>
                  </a:cxn>
                  <a:cxn ang="0">
                    <a:pos x="connsiteX3000" y="connsiteY3000"/>
                  </a:cxn>
                  <a:cxn ang="0">
                    <a:pos x="connsiteX3001" y="connsiteY3001"/>
                  </a:cxn>
                  <a:cxn ang="0">
                    <a:pos x="connsiteX3002" y="connsiteY3002"/>
                  </a:cxn>
                  <a:cxn ang="0">
                    <a:pos x="connsiteX3003" y="connsiteY3003"/>
                  </a:cxn>
                  <a:cxn ang="0">
                    <a:pos x="connsiteX3004" y="connsiteY3004"/>
                  </a:cxn>
                  <a:cxn ang="0">
                    <a:pos x="connsiteX3005" y="connsiteY3005"/>
                  </a:cxn>
                  <a:cxn ang="0">
                    <a:pos x="connsiteX3006" y="connsiteY3006"/>
                  </a:cxn>
                  <a:cxn ang="0">
                    <a:pos x="connsiteX3007" y="connsiteY3007"/>
                  </a:cxn>
                  <a:cxn ang="0">
                    <a:pos x="connsiteX3008" y="connsiteY3008"/>
                  </a:cxn>
                  <a:cxn ang="0">
                    <a:pos x="connsiteX3009" y="connsiteY3009"/>
                  </a:cxn>
                  <a:cxn ang="0">
                    <a:pos x="connsiteX3010" y="connsiteY3010"/>
                  </a:cxn>
                  <a:cxn ang="0">
                    <a:pos x="connsiteX3011" y="connsiteY3011"/>
                  </a:cxn>
                  <a:cxn ang="0">
                    <a:pos x="connsiteX3012" y="connsiteY3012"/>
                  </a:cxn>
                  <a:cxn ang="0">
                    <a:pos x="connsiteX3013" y="connsiteY3013"/>
                  </a:cxn>
                  <a:cxn ang="0">
                    <a:pos x="connsiteX3014" y="connsiteY3014"/>
                  </a:cxn>
                  <a:cxn ang="0">
                    <a:pos x="connsiteX3015" y="connsiteY3015"/>
                  </a:cxn>
                  <a:cxn ang="0">
                    <a:pos x="connsiteX3016" y="connsiteY3016"/>
                  </a:cxn>
                  <a:cxn ang="0">
                    <a:pos x="connsiteX3017" y="connsiteY3017"/>
                  </a:cxn>
                  <a:cxn ang="0">
                    <a:pos x="connsiteX3018" y="connsiteY3018"/>
                  </a:cxn>
                  <a:cxn ang="0">
                    <a:pos x="connsiteX3019" y="connsiteY3019"/>
                  </a:cxn>
                  <a:cxn ang="0">
                    <a:pos x="connsiteX3020" y="connsiteY3020"/>
                  </a:cxn>
                  <a:cxn ang="0">
                    <a:pos x="connsiteX3021" y="connsiteY3021"/>
                  </a:cxn>
                  <a:cxn ang="0">
                    <a:pos x="connsiteX3022" y="connsiteY3022"/>
                  </a:cxn>
                  <a:cxn ang="0">
                    <a:pos x="connsiteX3023" y="connsiteY3023"/>
                  </a:cxn>
                  <a:cxn ang="0">
                    <a:pos x="connsiteX3024" y="connsiteY3024"/>
                  </a:cxn>
                  <a:cxn ang="0">
                    <a:pos x="connsiteX3025" y="connsiteY3025"/>
                  </a:cxn>
                  <a:cxn ang="0">
                    <a:pos x="connsiteX3026" y="connsiteY3026"/>
                  </a:cxn>
                  <a:cxn ang="0">
                    <a:pos x="connsiteX3027" y="connsiteY3027"/>
                  </a:cxn>
                  <a:cxn ang="0">
                    <a:pos x="connsiteX3028" y="connsiteY3028"/>
                  </a:cxn>
                  <a:cxn ang="0">
                    <a:pos x="connsiteX3029" y="connsiteY3029"/>
                  </a:cxn>
                  <a:cxn ang="0">
                    <a:pos x="connsiteX3030" y="connsiteY3030"/>
                  </a:cxn>
                  <a:cxn ang="0">
                    <a:pos x="connsiteX3031" y="connsiteY3031"/>
                  </a:cxn>
                  <a:cxn ang="0">
                    <a:pos x="connsiteX3032" y="connsiteY3032"/>
                  </a:cxn>
                  <a:cxn ang="0">
                    <a:pos x="connsiteX3033" y="connsiteY3033"/>
                  </a:cxn>
                  <a:cxn ang="0">
                    <a:pos x="connsiteX3034" y="connsiteY3034"/>
                  </a:cxn>
                  <a:cxn ang="0">
                    <a:pos x="connsiteX3035" y="connsiteY3035"/>
                  </a:cxn>
                  <a:cxn ang="0">
                    <a:pos x="connsiteX3036" y="connsiteY3036"/>
                  </a:cxn>
                  <a:cxn ang="0">
                    <a:pos x="connsiteX3037" y="connsiteY3037"/>
                  </a:cxn>
                  <a:cxn ang="0">
                    <a:pos x="connsiteX3038" y="connsiteY3038"/>
                  </a:cxn>
                  <a:cxn ang="0">
                    <a:pos x="connsiteX3039" y="connsiteY3039"/>
                  </a:cxn>
                  <a:cxn ang="0">
                    <a:pos x="connsiteX3040" y="connsiteY3040"/>
                  </a:cxn>
                  <a:cxn ang="0">
                    <a:pos x="connsiteX3041" y="connsiteY3041"/>
                  </a:cxn>
                  <a:cxn ang="0">
                    <a:pos x="connsiteX3042" y="connsiteY3042"/>
                  </a:cxn>
                  <a:cxn ang="0">
                    <a:pos x="connsiteX3043" y="connsiteY3043"/>
                  </a:cxn>
                  <a:cxn ang="0">
                    <a:pos x="connsiteX3044" y="connsiteY3044"/>
                  </a:cxn>
                  <a:cxn ang="0">
                    <a:pos x="connsiteX3045" y="connsiteY3045"/>
                  </a:cxn>
                  <a:cxn ang="0">
                    <a:pos x="connsiteX3046" y="connsiteY3046"/>
                  </a:cxn>
                  <a:cxn ang="0">
                    <a:pos x="connsiteX3047" y="connsiteY3047"/>
                  </a:cxn>
                  <a:cxn ang="0">
                    <a:pos x="connsiteX3048" y="connsiteY3048"/>
                  </a:cxn>
                  <a:cxn ang="0">
                    <a:pos x="connsiteX3049" y="connsiteY3049"/>
                  </a:cxn>
                  <a:cxn ang="0">
                    <a:pos x="connsiteX3050" y="connsiteY3050"/>
                  </a:cxn>
                  <a:cxn ang="0">
                    <a:pos x="connsiteX3051" y="connsiteY3051"/>
                  </a:cxn>
                  <a:cxn ang="0">
                    <a:pos x="connsiteX3052" y="connsiteY3052"/>
                  </a:cxn>
                  <a:cxn ang="0">
                    <a:pos x="connsiteX3053" y="connsiteY3053"/>
                  </a:cxn>
                  <a:cxn ang="0">
                    <a:pos x="connsiteX3054" y="connsiteY3054"/>
                  </a:cxn>
                  <a:cxn ang="0">
                    <a:pos x="connsiteX3055" y="connsiteY3055"/>
                  </a:cxn>
                  <a:cxn ang="0">
                    <a:pos x="connsiteX3056" y="connsiteY3056"/>
                  </a:cxn>
                  <a:cxn ang="0">
                    <a:pos x="connsiteX3057" y="connsiteY3057"/>
                  </a:cxn>
                  <a:cxn ang="0">
                    <a:pos x="connsiteX3058" y="connsiteY3058"/>
                  </a:cxn>
                  <a:cxn ang="0">
                    <a:pos x="connsiteX3059" y="connsiteY3059"/>
                  </a:cxn>
                  <a:cxn ang="0">
                    <a:pos x="connsiteX3060" y="connsiteY3060"/>
                  </a:cxn>
                  <a:cxn ang="0">
                    <a:pos x="connsiteX3061" y="connsiteY3061"/>
                  </a:cxn>
                  <a:cxn ang="0">
                    <a:pos x="connsiteX3062" y="connsiteY3062"/>
                  </a:cxn>
                  <a:cxn ang="0">
                    <a:pos x="connsiteX3063" y="connsiteY3063"/>
                  </a:cxn>
                  <a:cxn ang="0">
                    <a:pos x="connsiteX3064" y="connsiteY3064"/>
                  </a:cxn>
                  <a:cxn ang="0">
                    <a:pos x="connsiteX3065" y="connsiteY3065"/>
                  </a:cxn>
                  <a:cxn ang="0">
                    <a:pos x="connsiteX3066" y="connsiteY3066"/>
                  </a:cxn>
                  <a:cxn ang="0">
                    <a:pos x="connsiteX3067" y="connsiteY3067"/>
                  </a:cxn>
                  <a:cxn ang="0">
                    <a:pos x="connsiteX3068" y="connsiteY3068"/>
                  </a:cxn>
                  <a:cxn ang="0">
                    <a:pos x="connsiteX3069" y="connsiteY3069"/>
                  </a:cxn>
                  <a:cxn ang="0">
                    <a:pos x="connsiteX3070" y="connsiteY3070"/>
                  </a:cxn>
                  <a:cxn ang="0">
                    <a:pos x="connsiteX3071" y="connsiteY3071"/>
                  </a:cxn>
                  <a:cxn ang="0">
                    <a:pos x="connsiteX3072" y="connsiteY3072"/>
                  </a:cxn>
                  <a:cxn ang="0">
                    <a:pos x="connsiteX3073" y="connsiteY3073"/>
                  </a:cxn>
                  <a:cxn ang="0">
                    <a:pos x="connsiteX3074" y="connsiteY3074"/>
                  </a:cxn>
                  <a:cxn ang="0">
                    <a:pos x="connsiteX3075" y="connsiteY3075"/>
                  </a:cxn>
                  <a:cxn ang="0">
                    <a:pos x="connsiteX3076" y="connsiteY3076"/>
                  </a:cxn>
                  <a:cxn ang="0">
                    <a:pos x="connsiteX3077" y="connsiteY3077"/>
                  </a:cxn>
                  <a:cxn ang="0">
                    <a:pos x="connsiteX3078" y="connsiteY3078"/>
                  </a:cxn>
                  <a:cxn ang="0">
                    <a:pos x="connsiteX3079" y="connsiteY3079"/>
                  </a:cxn>
                  <a:cxn ang="0">
                    <a:pos x="connsiteX3080" y="connsiteY3080"/>
                  </a:cxn>
                  <a:cxn ang="0">
                    <a:pos x="connsiteX3081" y="connsiteY3081"/>
                  </a:cxn>
                  <a:cxn ang="0">
                    <a:pos x="connsiteX3082" y="connsiteY3082"/>
                  </a:cxn>
                  <a:cxn ang="0">
                    <a:pos x="connsiteX3083" y="connsiteY3083"/>
                  </a:cxn>
                  <a:cxn ang="0">
                    <a:pos x="connsiteX3084" y="connsiteY3084"/>
                  </a:cxn>
                  <a:cxn ang="0">
                    <a:pos x="connsiteX3085" y="connsiteY3085"/>
                  </a:cxn>
                  <a:cxn ang="0">
                    <a:pos x="connsiteX3086" y="connsiteY3086"/>
                  </a:cxn>
                  <a:cxn ang="0">
                    <a:pos x="connsiteX3087" y="connsiteY3087"/>
                  </a:cxn>
                  <a:cxn ang="0">
                    <a:pos x="connsiteX3088" y="connsiteY3088"/>
                  </a:cxn>
                  <a:cxn ang="0">
                    <a:pos x="connsiteX3089" y="connsiteY3089"/>
                  </a:cxn>
                  <a:cxn ang="0">
                    <a:pos x="connsiteX3090" y="connsiteY3090"/>
                  </a:cxn>
                  <a:cxn ang="0">
                    <a:pos x="connsiteX3091" y="connsiteY3091"/>
                  </a:cxn>
                  <a:cxn ang="0">
                    <a:pos x="connsiteX3092" y="connsiteY3092"/>
                  </a:cxn>
                  <a:cxn ang="0">
                    <a:pos x="connsiteX3093" y="connsiteY3093"/>
                  </a:cxn>
                  <a:cxn ang="0">
                    <a:pos x="connsiteX3094" y="connsiteY3094"/>
                  </a:cxn>
                  <a:cxn ang="0">
                    <a:pos x="connsiteX3095" y="connsiteY3095"/>
                  </a:cxn>
                  <a:cxn ang="0">
                    <a:pos x="connsiteX3096" y="connsiteY3096"/>
                  </a:cxn>
                  <a:cxn ang="0">
                    <a:pos x="connsiteX3097" y="connsiteY3097"/>
                  </a:cxn>
                  <a:cxn ang="0">
                    <a:pos x="connsiteX3098" y="connsiteY3098"/>
                  </a:cxn>
                  <a:cxn ang="0">
                    <a:pos x="connsiteX3099" y="connsiteY3099"/>
                  </a:cxn>
                  <a:cxn ang="0">
                    <a:pos x="connsiteX3100" y="connsiteY3100"/>
                  </a:cxn>
                  <a:cxn ang="0">
                    <a:pos x="connsiteX3101" y="connsiteY3101"/>
                  </a:cxn>
                  <a:cxn ang="0">
                    <a:pos x="connsiteX3102" y="connsiteY3102"/>
                  </a:cxn>
                  <a:cxn ang="0">
                    <a:pos x="connsiteX3103" y="connsiteY3103"/>
                  </a:cxn>
                  <a:cxn ang="0">
                    <a:pos x="connsiteX3104" y="connsiteY3104"/>
                  </a:cxn>
                  <a:cxn ang="0">
                    <a:pos x="connsiteX3105" y="connsiteY3105"/>
                  </a:cxn>
                  <a:cxn ang="0">
                    <a:pos x="connsiteX3106" y="connsiteY3106"/>
                  </a:cxn>
                  <a:cxn ang="0">
                    <a:pos x="connsiteX3107" y="connsiteY3107"/>
                  </a:cxn>
                  <a:cxn ang="0">
                    <a:pos x="connsiteX3108" y="connsiteY3108"/>
                  </a:cxn>
                  <a:cxn ang="0">
                    <a:pos x="connsiteX3109" y="connsiteY3109"/>
                  </a:cxn>
                  <a:cxn ang="0">
                    <a:pos x="connsiteX3110" y="connsiteY3110"/>
                  </a:cxn>
                  <a:cxn ang="0">
                    <a:pos x="connsiteX3111" y="connsiteY3111"/>
                  </a:cxn>
                  <a:cxn ang="0">
                    <a:pos x="connsiteX3112" y="connsiteY3112"/>
                  </a:cxn>
                  <a:cxn ang="0">
                    <a:pos x="connsiteX3113" y="connsiteY3113"/>
                  </a:cxn>
                  <a:cxn ang="0">
                    <a:pos x="connsiteX3114" y="connsiteY3114"/>
                  </a:cxn>
                  <a:cxn ang="0">
                    <a:pos x="connsiteX3115" y="connsiteY3115"/>
                  </a:cxn>
                  <a:cxn ang="0">
                    <a:pos x="connsiteX3116" y="connsiteY3116"/>
                  </a:cxn>
                  <a:cxn ang="0">
                    <a:pos x="connsiteX3117" y="connsiteY3117"/>
                  </a:cxn>
                  <a:cxn ang="0">
                    <a:pos x="connsiteX3118" y="connsiteY3118"/>
                  </a:cxn>
                  <a:cxn ang="0">
                    <a:pos x="connsiteX3119" y="connsiteY3119"/>
                  </a:cxn>
                  <a:cxn ang="0">
                    <a:pos x="connsiteX3120" y="connsiteY3120"/>
                  </a:cxn>
                  <a:cxn ang="0">
                    <a:pos x="connsiteX3121" y="connsiteY3121"/>
                  </a:cxn>
                  <a:cxn ang="0">
                    <a:pos x="connsiteX3122" y="connsiteY3122"/>
                  </a:cxn>
                  <a:cxn ang="0">
                    <a:pos x="connsiteX3123" y="connsiteY3123"/>
                  </a:cxn>
                  <a:cxn ang="0">
                    <a:pos x="connsiteX3124" y="connsiteY3124"/>
                  </a:cxn>
                  <a:cxn ang="0">
                    <a:pos x="connsiteX3125" y="connsiteY3125"/>
                  </a:cxn>
                  <a:cxn ang="0">
                    <a:pos x="connsiteX3126" y="connsiteY3126"/>
                  </a:cxn>
                  <a:cxn ang="0">
                    <a:pos x="connsiteX3127" y="connsiteY3127"/>
                  </a:cxn>
                  <a:cxn ang="0">
                    <a:pos x="connsiteX3128" y="connsiteY3128"/>
                  </a:cxn>
                  <a:cxn ang="0">
                    <a:pos x="connsiteX3129" y="connsiteY3129"/>
                  </a:cxn>
                  <a:cxn ang="0">
                    <a:pos x="connsiteX3130" y="connsiteY3130"/>
                  </a:cxn>
                  <a:cxn ang="0">
                    <a:pos x="connsiteX3131" y="connsiteY3131"/>
                  </a:cxn>
                  <a:cxn ang="0">
                    <a:pos x="connsiteX3132" y="connsiteY3132"/>
                  </a:cxn>
                  <a:cxn ang="0">
                    <a:pos x="connsiteX3133" y="connsiteY3133"/>
                  </a:cxn>
                  <a:cxn ang="0">
                    <a:pos x="connsiteX3134" y="connsiteY3134"/>
                  </a:cxn>
                  <a:cxn ang="0">
                    <a:pos x="connsiteX3135" y="connsiteY3135"/>
                  </a:cxn>
                  <a:cxn ang="0">
                    <a:pos x="connsiteX3136" y="connsiteY3136"/>
                  </a:cxn>
                  <a:cxn ang="0">
                    <a:pos x="connsiteX3137" y="connsiteY3137"/>
                  </a:cxn>
                  <a:cxn ang="0">
                    <a:pos x="connsiteX3138" y="connsiteY3138"/>
                  </a:cxn>
                  <a:cxn ang="0">
                    <a:pos x="connsiteX3139" y="connsiteY3139"/>
                  </a:cxn>
                  <a:cxn ang="0">
                    <a:pos x="connsiteX3140" y="connsiteY3140"/>
                  </a:cxn>
                  <a:cxn ang="0">
                    <a:pos x="connsiteX3141" y="connsiteY3141"/>
                  </a:cxn>
                  <a:cxn ang="0">
                    <a:pos x="connsiteX3142" y="connsiteY3142"/>
                  </a:cxn>
                  <a:cxn ang="0">
                    <a:pos x="connsiteX3143" y="connsiteY3143"/>
                  </a:cxn>
                  <a:cxn ang="0">
                    <a:pos x="connsiteX3144" y="connsiteY3144"/>
                  </a:cxn>
                  <a:cxn ang="0">
                    <a:pos x="connsiteX3145" y="connsiteY3145"/>
                  </a:cxn>
                  <a:cxn ang="0">
                    <a:pos x="connsiteX3146" y="connsiteY3146"/>
                  </a:cxn>
                  <a:cxn ang="0">
                    <a:pos x="connsiteX3147" y="connsiteY3147"/>
                  </a:cxn>
                  <a:cxn ang="0">
                    <a:pos x="connsiteX3148" y="connsiteY3148"/>
                  </a:cxn>
                  <a:cxn ang="0">
                    <a:pos x="connsiteX3149" y="connsiteY3149"/>
                  </a:cxn>
                  <a:cxn ang="0">
                    <a:pos x="connsiteX3150" y="connsiteY3150"/>
                  </a:cxn>
                  <a:cxn ang="0">
                    <a:pos x="connsiteX3151" y="connsiteY3151"/>
                  </a:cxn>
                  <a:cxn ang="0">
                    <a:pos x="connsiteX3152" y="connsiteY3152"/>
                  </a:cxn>
                  <a:cxn ang="0">
                    <a:pos x="connsiteX3153" y="connsiteY3153"/>
                  </a:cxn>
                  <a:cxn ang="0">
                    <a:pos x="connsiteX3154" y="connsiteY3154"/>
                  </a:cxn>
                  <a:cxn ang="0">
                    <a:pos x="connsiteX3155" y="connsiteY3155"/>
                  </a:cxn>
                  <a:cxn ang="0">
                    <a:pos x="connsiteX3156" y="connsiteY3156"/>
                  </a:cxn>
                  <a:cxn ang="0">
                    <a:pos x="connsiteX3157" y="connsiteY3157"/>
                  </a:cxn>
                  <a:cxn ang="0">
                    <a:pos x="connsiteX3158" y="connsiteY3158"/>
                  </a:cxn>
                  <a:cxn ang="0">
                    <a:pos x="connsiteX3159" y="connsiteY3159"/>
                  </a:cxn>
                  <a:cxn ang="0">
                    <a:pos x="connsiteX3160" y="connsiteY3160"/>
                  </a:cxn>
                  <a:cxn ang="0">
                    <a:pos x="connsiteX3161" y="connsiteY3161"/>
                  </a:cxn>
                  <a:cxn ang="0">
                    <a:pos x="connsiteX3162" y="connsiteY3162"/>
                  </a:cxn>
                  <a:cxn ang="0">
                    <a:pos x="connsiteX3163" y="connsiteY3163"/>
                  </a:cxn>
                  <a:cxn ang="0">
                    <a:pos x="connsiteX3164" y="connsiteY3164"/>
                  </a:cxn>
                  <a:cxn ang="0">
                    <a:pos x="connsiteX3165" y="connsiteY3165"/>
                  </a:cxn>
                  <a:cxn ang="0">
                    <a:pos x="connsiteX3166" y="connsiteY3166"/>
                  </a:cxn>
                  <a:cxn ang="0">
                    <a:pos x="connsiteX3167" y="connsiteY3167"/>
                  </a:cxn>
                  <a:cxn ang="0">
                    <a:pos x="connsiteX3168" y="connsiteY3168"/>
                  </a:cxn>
                  <a:cxn ang="0">
                    <a:pos x="connsiteX3169" y="connsiteY3169"/>
                  </a:cxn>
                  <a:cxn ang="0">
                    <a:pos x="connsiteX3170" y="connsiteY3170"/>
                  </a:cxn>
                  <a:cxn ang="0">
                    <a:pos x="connsiteX3171" y="connsiteY3171"/>
                  </a:cxn>
                  <a:cxn ang="0">
                    <a:pos x="connsiteX3172" y="connsiteY3172"/>
                  </a:cxn>
                  <a:cxn ang="0">
                    <a:pos x="connsiteX3173" y="connsiteY3173"/>
                  </a:cxn>
                  <a:cxn ang="0">
                    <a:pos x="connsiteX3174" y="connsiteY3174"/>
                  </a:cxn>
                  <a:cxn ang="0">
                    <a:pos x="connsiteX3175" y="connsiteY3175"/>
                  </a:cxn>
                  <a:cxn ang="0">
                    <a:pos x="connsiteX3176" y="connsiteY3176"/>
                  </a:cxn>
                  <a:cxn ang="0">
                    <a:pos x="connsiteX3177" y="connsiteY3177"/>
                  </a:cxn>
                  <a:cxn ang="0">
                    <a:pos x="connsiteX3178" y="connsiteY3178"/>
                  </a:cxn>
                  <a:cxn ang="0">
                    <a:pos x="connsiteX3179" y="connsiteY3179"/>
                  </a:cxn>
                  <a:cxn ang="0">
                    <a:pos x="connsiteX3180" y="connsiteY3180"/>
                  </a:cxn>
                  <a:cxn ang="0">
                    <a:pos x="connsiteX3181" y="connsiteY3181"/>
                  </a:cxn>
                  <a:cxn ang="0">
                    <a:pos x="connsiteX3182" y="connsiteY3182"/>
                  </a:cxn>
                  <a:cxn ang="0">
                    <a:pos x="connsiteX3183" y="connsiteY3183"/>
                  </a:cxn>
                  <a:cxn ang="0">
                    <a:pos x="connsiteX3184" y="connsiteY3184"/>
                  </a:cxn>
                  <a:cxn ang="0">
                    <a:pos x="connsiteX3185" y="connsiteY3185"/>
                  </a:cxn>
                  <a:cxn ang="0">
                    <a:pos x="connsiteX3186" y="connsiteY3186"/>
                  </a:cxn>
                  <a:cxn ang="0">
                    <a:pos x="connsiteX3187" y="connsiteY3187"/>
                  </a:cxn>
                  <a:cxn ang="0">
                    <a:pos x="connsiteX3188" y="connsiteY3188"/>
                  </a:cxn>
                  <a:cxn ang="0">
                    <a:pos x="connsiteX3189" y="connsiteY3189"/>
                  </a:cxn>
                  <a:cxn ang="0">
                    <a:pos x="connsiteX3190" y="connsiteY3190"/>
                  </a:cxn>
                  <a:cxn ang="0">
                    <a:pos x="connsiteX3191" y="connsiteY3191"/>
                  </a:cxn>
                  <a:cxn ang="0">
                    <a:pos x="connsiteX3192" y="connsiteY3192"/>
                  </a:cxn>
                  <a:cxn ang="0">
                    <a:pos x="connsiteX3193" y="connsiteY3193"/>
                  </a:cxn>
                  <a:cxn ang="0">
                    <a:pos x="connsiteX3194" y="connsiteY3194"/>
                  </a:cxn>
                  <a:cxn ang="0">
                    <a:pos x="connsiteX3195" y="connsiteY3195"/>
                  </a:cxn>
                  <a:cxn ang="0">
                    <a:pos x="connsiteX3196" y="connsiteY3196"/>
                  </a:cxn>
                  <a:cxn ang="0">
                    <a:pos x="connsiteX3197" y="connsiteY3197"/>
                  </a:cxn>
                  <a:cxn ang="0">
                    <a:pos x="connsiteX3198" y="connsiteY3198"/>
                  </a:cxn>
                  <a:cxn ang="0">
                    <a:pos x="connsiteX3199" y="connsiteY3199"/>
                  </a:cxn>
                  <a:cxn ang="0">
                    <a:pos x="connsiteX3200" y="connsiteY3200"/>
                  </a:cxn>
                  <a:cxn ang="0">
                    <a:pos x="connsiteX3201" y="connsiteY3201"/>
                  </a:cxn>
                  <a:cxn ang="0">
                    <a:pos x="connsiteX3202" y="connsiteY3202"/>
                  </a:cxn>
                  <a:cxn ang="0">
                    <a:pos x="connsiteX3203" y="connsiteY3203"/>
                  </a:cxn>
                  <a:cxn ang="0">
                    <a:pos x="connsiteX3204" y="connsiteY3204"/>
                  </a:cxn>
                  <a:cxn ang="0">
                    <a:pos x="connsiteX3205" y="connsiteY3205"/>
                  </a:cxn>
                  <a:cxn ang="0">
                    <a:pos x="connsiteX3206" y="connsiteY3206"/>
                  </a:cxn>
                  <a:cxn ang="0">
                    <a:pos x="connsiteX3207" y="connsiteY3207"/>
                  </a:cxn>
                  <a:cxn ang="0">
                    <a:pos x="connsiteX3208" y="connsiteY3208"/>
                  </a:cxn>
                  <a:cxn ang="0">
                    <a:pos x="connsiteX3209" y="connsiteY3209"/>
                  </a:cxn>
                  <a:cxn ang="0">
                    <a:pos x="connsiteX3210" y="connsiteY3210"/>
                  </a:cxn>
                  <a:cxn ang="0">
                    <a:pos x="connsiteX3211" y="connsiteY3211"/>
                  </a:cxn>
                  <a:cxn ang="0">
                    <a:pos x="connsiteX3212" y="connsiteY3212"/>
                  </a:cxn>
                  <a:cxn ang="0">
                    <a:pos x="connsiteX3213" y="connsiteY3213"/>
                  </a:cxn>
                  <a:cxn ang="0">
                    <a:pos x="connsiteX3214" y="connsiteY3214"/>
                  </a:cxn>
                  <a:cxn ang="0">
                    <a:pos x="connsiteX3215" y="connsiteY3215"/>
                  </a:cxn>
                  <a:cxn ang="0">
                    <a:pos x="connsiteX3216" y="connsiteY3216"/>
                  </a:cxn>
                  <a:cxn ang="0">
                    <a:pos x="connsiteX3217" y="connsiteY3217"/>
                  </a:cxn>
                  <a:cxn ang="0">
                    <a:pos x="connsiteX3218" y="connsiteY3218"/>
                  </a:cxn>
                  <a:cxn ang="0">
                    <a:pos x="connsiteX3219" y="connsiteY3219"/>
                  </a:cxn>
                  <a:cxn ang="0">
                    <a:pos x="connsiteX3220" y="connsiteY3220"/>
                  </a:cxn>
                  <a:cxn ang="0">
                    <a:pos x="connsiteX3221" y="connsiteY3221"/>
                  </a:cxn>
                  <a:cxn ang="0">
                    <a:pos x="connsiteX3222" y="connsiteY3222"/>
                  </a:cxn>
                  <a:cxn ang="0">
                    <a:pos x="connsiteX3223" y="connsiteY3223"/>
                  </a:cxn>
                  <a:cxn ang="0">
                    <a:pos x="connsiteX3224" y="connsiteY3224"/>
                  </a:cxn>
                  <a:cxn ang="0">
                    <a:pos x="connsiteX3225" y="connsiteY3225"/>
                  </a:cxn>
                  <a:cxn ang="0">
                    <a:pos x="connsiteX3226" y="connsiteY3226"/>
                  </a:cxn>
                  <a:cxn ang="0">
                    <a:pos x="connsiteX3227" y="connsiteY3227"/>
                  </a:cxn>
                  <a:cxn ang="0">
                    <a:pos x="connsiteX3228" y="connsiteY3228"/>
                  </a:cxn>
                  <a:cxn ang="0">
                    <a:pos x="connsiteX3229" y="connsiteY3229"/>
                  </a:cxn>
                  <a:cxn ang="0">
                    <a:pos x="connsiteX3230" y="connsiteY3230"/>
                  </a:cxn>
                  <a:cxn ang="0">
                    <a:pos x="connsiteX3231" y="connsiteY3231"/>
                  </a:cxn>
                  <a:cxn ang="0">
                    <a:pos x="connsiteX3232" y="connsiteY3232"/>
                  </a:cxn>
                  <a:cxn ang="0">
                    <a:pos x="connsiteX3233" y="connsiteY3233"/>
                  </a:cxn>
                  <a:cxn ang="0">
                    <a:pos x="connsiteX3234" y="connsiteY3234"/>
                  </a:cxn>
                  <a:cxn ang="0">
                    <a:pos x="connsiteX3235" y="connsiteY3235"/>
                  </a:cxn>
                  <a:cxn ang="0">
                    <a:pos x="connsiteX3236" y="connsiteY3236"/>
                  </a:cxn>
                  <a:cxn ang="0">
                    <a:pos x="connsiteX3237" y="connsiteY3237"/>
                  </a:cxn>
                  <a:cxn ang="0">
                    <a:pos x="connsiteX3238" y="connsiteY3238"/>
                  </a:cxn>
                  <a:cxn ang="0">
                    <a:pos x="connsiteX3239" y="connsiteY3239"/>
                  </a:cxn>
                  <a:cxn ang="0">
                    <a:pos x="connsiteX3240" y="connsiteY3240"/>
                  </a:cxn>
                  <a:cxn ang="0">
                    <a:pos x="connsiteX3241" y="connsiteY3241"/>
                  </a:cxn>
                  <a:cxn ang="0">
                    <a:pos x="connsiteX3242" y="connsiteY3242"/>
                  </a:cxn>
                  <a:cxn ang="0">
                    <a:pos x="connsiteX3243" y="connsiteY3243"/>
                  </a:cxn>
                  <a:cxn ang="0">
                    <a:pos x="connsiteX3244" y="connsiteY3244"/>
                  </a:cxn>
                  <a:cxn ang="0">
                    <a:pos x="connsiteX3245" y="connsiteY3245"/>
                  </a:cxn>
                  <a:cxn ang="0">
                    <a:pos x="connsiteX3246" y="connsiteY3246"/>
                  </a:cxn>
                  <a:cxn ang="0">
                    <a:pos x="connsiteX3247" y="connsiteY3247"/>
                  </a:cxn>
                  <a:cxn ang="0">
                    <a:pos x="connsiteX3248" y="connsiteY3248"/>
                  </a:cxn>
                  <a:cxn ang="0">
                    <a:pos x="connsiteX3249" y="connsiteY3249"/>
                  </a:cxn>
                  <a:cxn ang="0">
                    <a:pos x="connsiteX3250" y="connsiteY3250"/>
                  </a:cxn>
                  <a:cxn ang="0">
                    <a:pos x="connsiteX3251" y="connsiteY3251"/>
                  </a:cxn>
                  <a:cxn ang="0">
                    <a:pos x="connsiteX3252" y="connsiteY3252"/>
                  </a:cxn>
                  <a:cxn ang="0">
                    <a:pos x="connsiteX3253" y="connsiteY3253"/>
                  </a:cxn>
                  <a:cxn ang="0">
                    <a:pos x="connsiteX3254" y="connsiteY3254"/>
                  </a:cxn>
                  <a:cxn ang="0">
                    <a:pos x="connsiteX3255" y="connsiteY3255"/>
                  </a:cxn>
                  <a:cxn ang="0">
                    <a:pos x="connsiteX3256" y="connsiteY3256"/>
                  </a:cxn>
                  <a:cxn ang="0">
                    <a:pos x="connsiteX3257" y="connsiteY3257"/>
                  </a:cxn>
                  <a:cxn ang="0">
                    <a:pos x="connsiteX3258" y="connsiteY3258"/>
                  </a:cxn>
                  <a:cxn ang="0">
                    <a:pos x="connsiteX3259" y="connsiteY3259"/>
                  </a:cxn>
                  <a:cxn ang="0">
                    <a:pos x="connsiteX3260" y="connsiteY3260"/>
                  </a:cxn>
                  <a:cxn ang="0">
                    <a:pos x="connsiteX3261" y="connsiteY3261"/>
                  </a:cxn>
                  <a:cxn ang="0">
                    <a:pos x="connsiteX3262" y="connsiteY3262"/>
                  </a:cxn>
                  <a:cxn ang="0">
                    <a:pos x="connsiteX3263" y="connsiteY3263"/>
                  </a:cxn>
                  <a:cxn ang="0">
                    <a:pos x="connsiteX3264" y="connsiteY3264"/>
                  </a:cxn>
                  <a:cxn ang="0">
                    <a:pos x="connsiteX3265" y="connsiteY3265"/>
                  </a:cxn>
                  <a:cxn ang="0">
                    <a:pos x="connsiteX3266" y="connsiteY3266"/>
                  </a:cxn>
                  <a:cxn ang="0">
                    <a:pos x="connsiteX3267" y="connsiteY3267"/>
                  </a:cxn>
                  <a:cxn ang="0">
                    <a:pos x="connsiteX3268" y="connsiteY3268"/>
                  </a:cxn>
                  <a:cxn ang="0">
                    <a:pos x="connsiteX3269" y="connsiteY3269"/>
                  </a:cxn>
                  <a:cxn ang="0">
                    <a:pos x="connsiteX3270" y="connsiteY3270"/>
                  </a:cxn>
                  <a:cxn ang="0">
                    <a:pos x="connsiteX3271" y="connsiteY3271"/>
                  </a:cxn>
                  <a:cxn ang="0">
                    <a:pos x="connsiteX3272" y="connsiteY3272"/>
                  </a:cxn>
                  <a:cxn ang="0">
                    <a:pos x="connsiteX3273" y="connsiteY3273"/>
                  </a:cxn>
                  <a:cxn ang="0">
                    <a:pos x="connsiteX3274" y="connsiteY3274"/>
                  </a:cxn>
                  <a:cxn ang="0">
                    <a:pos x="connsiteX3275" y="connsiteY3275"/>
                  </a:cxn>
                  <a:cxn ang="0">
                    <a:pos x="connsiteX3276" y="connsiteY3276"/>
                  </a:cxn>
                  <a:cxn ang="0">
                    <a:pos x="connsiteX3277" y="connsiteY3277"/>
                  </a:cxn>
                  <a:cxn ang="0">
                    <a:pos x="connsiteX3278" y="connsiteY3278"/>
                  </a:cxn>
                  <a:cxn ang="0">
                    <a:pos x="connsiteX3279" y="connsiteY3279"/>
                  </a:cxn>
                  <a:cxn ang="0">
                    <a:pos x="connsiteX3280" y="connsiteY3280"/>
                  </a:cxn>
                  <a:cxn ang="0">
                    <a:pos x="connsiteX3281" y="connsiteY3281"/>
                  </a:cxn>
                  <a:cxn ang="0">
                    <a:pos x="connsiteX3282" y="connsiteY3282"/>
                  </a:cxn>
                  <a:cxn ang="0">
                    <a:pos x="connsiteX3283" y="connsiteY3283"/>
                  </a:cxn>
                  <a:cxn ang="0">
                    <a:pos x="connsiteX3284" y="connsiteY3284"/>
                  </a:cxn>
                  <a:cxn ang="0">
                    <a:pos x="connsiteX3285" y="connsiteY3285"/>
                  </a:cxn>
                  <a:cxn ang="0">
                    <a:pos x="connsiteX3286" y="connsiteY3286"/>
                  </a:cxn>
                  <a:cxn ang="0">
                    <a:pos x="connsiteX3287" y="connsiteY3287"/>
                  </a:cxn>
                  <a:cxn ang="0">
                    <a:pos x="connsiteX3288" y="connsiteY3288"/>
                  </a:cxn>
                  <a:cxn ang="0">
                    <a:pos x="connsiteX3289" y="connsiteY3289"/>
                  </a:cxn>
                  <a:cxn ang="0">
                    <a:pos x="connsiteX3290" y="connsiteY3290"/>
                  </a:cxn>
                  <a:cxn ang="0">
                    <a:pos x="connsiteX3291" y="connsiteY3291"/>
                  </a:cxn>
                  <a:cxn ang="0">
                    <a:pos x="connsiteX3292" y="connsiteY3292"/>
                  </a:cxn>
                  <a:cxn ang="0">
                    <a:pos x="connsiteX3293" y="connsiteY3293"/>
                  </a:cxn>
                  <a:cxn ang="0">
                    <a:pos x="connsiteX3294" y="connsiteY3294"/>
                  </a:cxn>
                  <a:cxn ang="0">
                    <a:pos x="connsiteX3295" y="connsiteY3295"/>
                  </a:cxn>
                  <a:cxn ang="0">
                    <a:pos x="connsiteX3296" y="connsiteY3296"/>
                  </a:cxn>
                  <a:cxn ang="0">
                    <a:pos x="connsiteX3297" y="connsiteY3297"/>
                  </a:cxn>
                  <a:cxn ang="0">
                    <a:pos x="connsiteX3298" y="connsiteY3298"/>
                  </a:cxn>
                  <a:cxn ang="0">
                    <a:pos x="connsiteX3299" y="connsiteY3299"/>
                  </a:cxn>
                  <a:cxn ang="0">
                    <a:pos x="connsiteX3300" y="connsiteY3300"/>
                  </a:cxn>
                  <a:cxn ang="0">
                    <a:pos x="connsiteX3301" y="connsiteY3301"/>
                  </a:cxn>
                  <a:cxn ang="0">
                    <a:pos x="connsiteX3302" y="connsiteY3302"/>
                  </a:cxn>
                  <a:cxn ang="0">
                    <a:pos x="connsiteX3303" y="connsiteY3303"/>
                  </a:cxn>
                  <a:cxn ang="0">
                    <a:pos x="connsiteX3304" y="connsiteY3304"/>
                  </a:cxn>
                  <a:cxn ang="0">
                    <a:pos x="connsiteX3305" y="connsiteY3305"/>
                  </a:cxn>
                  <a:cxn ang="0">
                    <a:pos x="connsiteX3306" y="connsiteY3306"/>
                  </a:cxn>
                  <a:cxn ang="0">
                    <a:pos x="connsiteX3307" y="connsiteY3307"/>
                  </a:cxn>
                  <a:cxn ang="0">
                    <a:pos x="connsiteX3308" y="connsiteY3308"/>
                  </a:cxn>
                  <a:cxn ang="0">
                    <a:pos x="connsiteX3309" y="connsiteY3309"/>
                  </a:cxn>
                  <a:cxn ang="0">
                    <a:pos x="connsiteX3310" y="connsiteY3310"/>
                  </a:cxn>
                  <a:cxn ang="0">
                    <a:pos x="connsiteX3311" y="connsiteY3311"/>
                  </a:cxn>
                  <a:cxn ang="0">
                    <a:pos x="connsiteX3312" y="connsiteY3312"/>
                  </a:cxn>
                  <a:cxn ang="0">
                    <a:pos x="connsiteX3313" y="connsiteY3313"/>
                  </a:cxn>
                  <a:cxn ang="0">
                    <a:pos x="connsiteX3314" y="connsiteY3314"/>
                  </a:cxn>
                  <a:cxn ang="0">
                    <a:pos x="connsiteX3315" y="connsiteY3315"/>
                  </a:cxn>
                  <a:cxn ang="0">
                    <a:pos x="connsiteX3316" y="connsiteY3316"/>
                  </a:cxn>
                  <a:cxn ang="0">
                    <a:pos x="connsiteX3317" y="connsiteY3317"/>
                  </a:cxn>
                  <a:cxn ang="0">
                    <a:pos x="connsiteX3318" y="connsiteY3318"/>
                  </a:cxn>
                  <a:cxn ang="0">
                    <a:pos x="connsiteX3319" y="connsiteY3319"/>
                  </a:cxn>
                  <a:cxn ang="0">
                    <a:pos x="connsiteX3320" y="connsiteY3320"/>
                  </a:cxn>
                  <a:cxn ang="0">
                    <a:pos x="connsiteX3321" y="connsiteY3321"/>
                  </a:cxn>
                  <a:cxn ang="0">
                    <a:pos x="connsiteX3322" y="connsiteY3322"/>
                  </a:cxn>
                  <a:cxn ang="0">
                    <a:pos x="connsiteX3323" y="connsiteY3323"/>
                  </a:cxn>
                  <a:cxn ang="0">
                    <a:pos x="connsiteX3324" y="connsiteY3324"/>
                  </a:cxn>
                  <a:cxn ang="0">
                    <a:pos x="connsiteX3325" y="connsiteY3325"/>
                  </a:cxn>
                  <a:cxn ang="0">
                    <a:pos x="connsiteX3326" y="connsiteY3326"/>
                  </a:cxn>
                  <a:cxn ang="0">
                    <a:pos x="connsiteX3327" y="connsiteY3327"/>
                  </a:cxn>
                  <a:cxn ang="0">
                    <a:pos x="connsiteX3328" y="connsiteY3328"/>
                  </a:cxn>
                  <a:cxn ang="0">
                    <a:pos x="connsiteX3329" y="connsiteY3329"/>
                  </a:cxn>
                  <a:cxn ang="0">
                    <a:pos x="connsiteX3330" y="connsiteY3330"/>
                  </a:cxn>
                  <a:cxn ang="0">
                    <a:pos x="connsiteX3331" y="connsiteY3331"/>
                  </a:cxn>
                  <a:cxn ang="0">
                    <a:pos x="connsiteX3332" y="connsiteY3332"/>
                  </a:cxn>
                  <a:cxn ang="0">
                    <a:pos x="connsiteX3333" y="connsiteY3333"/>
                  </a:cxn>
                  <a:cxn ang="0">
                    <a:pos x="connsiteX3334" y="connsiteY3334"/>
                  </a:cxn>
                  <a:cxn ang="0">
                    <a:pos x="connsiteX3335" y="connsiteY3335"/>
                  </a:cxn>
                  <a:cxn ang="0">
                    <a:pos x="connsiteX3336" y="connsiteY3336"/>
                  </a:cxn>
                  <a:cxn ang="0">
                    <a:pos x="connsiteX3337" y="connsiteY3337"/>
                  </a:cxn>
                  <a:cxn ang="0">
                    <a:pos x="connsiteX3338" y="connsiteY3338"/>
                  </a:cxn>
                  <a:cxn ang="0">
                    <a:pos x="connsiteX3339" y="connsiteY3339"/>
                  </a:cxn>
                  <a:cxn ang="0">
                    <a:pos x="connsiteX3340" y="connsiteY3340"/>
                  </a:cxn>
                  <a:cxn ang="0">
                    <a:pos x="connsiteX3341" y="connsiteY3341"/>
                  </a:cxn>
                  <a:cxn ang="0">
                    <a:pos x="connsiteX3342" y="connsiteY3342"/>
                  </a:cxn>
                  <a:cxn ang="0">
                    <a:pos x="connsiteX3343" y="connsiteY3343"/>
                  </a:cxn>
                  <a:cxn ang="0">
                    <a:pos x="connsiteX3344" y="connsiteY3344"/>
                  </a:cxn>
                  <a:cxn ang="0">
                    <a:pos x="connsiteX3345" y="connsiteY3345"/>
                  </a:cxn>
                  <a:cxn ang="0">
                    <a:pos x="connsiteX3346" y="connsiteY3346"/>
                  </a:cxn>
                  <a:cxn ang="0">
                    <a:pos x="connsiteX3347" y="connsiteY3347"/>
                  </a:cxn>
                  <a:cxn ang="0">
                    <a:pos x="connsiteX3348" y="connsiteY3348"/>
                  </a:cxn>
                  <a:cxn ang="0">
                    <a:pos x="connsiteX3349" y="connsiteY3349"/>
                  </a:cxn>
                  <a:cxn ang="0">
                    <a:pos x="connsiteX3350" y="connsiteY3350"/>
                  </a:cxn>
                  <a:cxn ang="0">
                    <a:pos x="connsiteX3351" y="connsiteY3351"/>
                  </a:cxn>
                  <a:cxn ang="0">
                    <a:pos x="connsiteX3352" y="connsiteY3352"/>
                  </a:cxn>
                  <a:cxn ang="0">
                    <a:pos x="connsiteX3353" y="connsiteY3353"/>
                  </a:cxn>
                  <a:cxn ang="0">
                    <a:pos x="connsiteX3354" y="connsiteY3354"/>
                  </a:cxn>
                  <a:cxn ang="0">
                    <a:pos x="connsiteX3355" y="connsiteY3355"/>
                  </a:cxn>
                  <a:cxn ang="0">
                    <a:pos x="connsiteX3356" y="connsiteY3356"/>
                  </a:cxn>
                  <a:cxn ang="0">
                    <a:pos x="connsiteX3357" y="connsiteY3357"/>
                  </a:cxn>
                  <a:cxn ang="0">
                    <a:pos x="connsiteX3358" y="connsiteY3358"/>
                  </a:cxn>
                  <a:cxn ang="0">
                    <a:pos x="connsiteX3359" y="connsiteY3359"/>
                  </a:cxn>
                  <a:cxn ang="0">
                    <a:pos x="connsiteX3360" y="connsiteY3360"/>
                  </a:cxn>
                  <a:cxn ang="0">
                    <a:pos x="connsiteX3361" y="connsiteY3361"/>
                  </a:cxn>
                  <a:cxn ang="0">
                    <a:pos x="connsiteX3362" y="connsiteY3362"/>
                  </a:cxn>
                  <a:cxn ang="0">
                    <a:pos x="connsiteX3363" y="connsiteY3363"/>
                  </a:cxn>
                  <a:cxn ang="0">
                    <a:pos x="connsiteX3364" y="connsiteY3364"/>
                  </a:cxn>
                  <a:cxn ang="0">
                    <a:pos x="connsiteX3365" y="connsiteY3365"/>
                  </a:cxn>
                  <a:cxn ang="0">
                    <a:pos x="connsiteX3366" y="connsiteY3366"/>
                  </a:cxn>
                  <a:cxn ang="0">
                    <a:pos x="connsiteX3367" y="connsiteY3367"/>
                  </a:cxn>
                  <a:cxn ang="0">
                    <a:pos x="connsiteX3368" y="connsiteY3368"/>
                  </a:cxn>
                  <a:cxn ang="0">
                    <a:pos x="connsiteX3369" y="connsiteY3369"/>
                  </a:cxn>
                  <a:cxn ang="0">
                    <a:pos x="connsiteX3370" y="connsiteY3370"/>
                  </a:cxn>
                  <a:cxn ang="0">
                    <a:pos x="connsiteX3371" y="connsiteY3371"/>
                  </a:cxn>
                  <a:cxn ang="0">
                    <a:pos x="connsiteX3372" y="connsiteY3372"/>
                  </a:cxn>
                  <a:cxn ang="0">
                    <a:pos x="connsiteX3373" y="connsiteY3373"/>
                  </a:cxn>
                  <a:cxn ang="0">
                    <a:pos x="connsiteX3374" y="connsiteY3374"/>
                  </a:cxn>
                  <a:cxn ang="0">
                    <a:pos x="connsiteX3375" y="connsiteY3375"/>
                  </a:cxn>
                  <a:cxn ang="0">
                    <a:pos x="connsiteX3376" y="connsiteY3376"/>
                  </a:cxn>
                  <a:cxn ang="0">
                    <a:pos x="connsiteX3377" y="connsiteY3377"/>
                  </a:cxn>
                  <a:cxn ang="0">
                    <a:pos x="connsiteX3378" y="connsiteY3378"/>
                  </a:cxn>
                  <a:cxn ang="0">
                    <a:pos x="connsiteX3379" y="connsiteY3379"/>
                  </a:cxn>
                  <a:cxn ang="0">
                    <a:pos x="connsiteX3380" y="connsiteY3380"/>
                  </a:cxn>
                  <a:cxn ang="0">
                    <a:pos x="connsiteX3381" y="connsiteY3381"/>
                  </a:cxn>
                  <a:cxn ang="0">
                    <a:pos x="connsiteX3382" y="connsiteY3382"/>
                  </a:cxn>
                  <a:cxn ang="0">
                    <a:pos x="connsiteX3383" y="connsiteY3383"/>
                  </a:cxn>
                  <a:cxn ang="0">
                    <a:pos x="connsiteX3384" y="connsiteY3384"/>
                  </a:cxn>
                  <a:cxn ang="0">
                    <a:pos x="connsiteX3385" y="connsiteY3385"/>
                  </a:cxn>
                  <a:cxn ang="0">
                    <a:pos x="connsiteX3386" y="connsiteY3386"/>
                  </a:cxn>
                  <a:cxn ang="0">
                    <a:pos x="connsiteX3387" y="connsiteY3387"/>
                  </a:cxn>
                  <a:cxn ang="0">
                    <a:pos x="connsiteX3388" y="connsiteY3388"/>
                  </a:cxn>
                  <a:cxn ang="0">
                    <a:pos x="connsiteX3389" y="connsiteY3389"/>
                  </a:cxn>
                  <a:cxn ang="0">
                    <a:pos x="connsiteX3390" y="connsiteY3390"/>
                  </a:cxn>
                  <a:cxn ang="0">
                    <a:pos x="connsiteX3391" y="connsiteY3391"/>
                  </a:cxn>
                  <a:cxn ang="0">
                    <a:pos x="connsiteX3392" y="connsiteY3392"/>
                  </a:cxn>
                  <a:cxn ang="0">
                    <a:pos x="connsiteX3393" y="connsiteY3393"/>
                  </a:cxn>
                  <a:cxn ang="0">
                    <a:pos x="connsiteX3394" y="connsiteY3394"/>
                  </a:cxn>
                  <a:cxn ang="0">
                    <a:pos x="connsiteX3395" y="connsiteY3395"/>
                  </a:cxn>
                  <a:cxn ang="0">
                    <a:pos x="connsiteX3396" y="connsiteY3396"/>
                  </a:cxn>
                  <a:cxn ang="0">
                    <a:pos x="connsiteX3397" y="connsiteY3397"/>
                  </a:cxn>
                  <a:cxn ang="0">
                    <a:pos x="connsiteX3398" y="connsiteY3398"/>
                  </a:cxn>
                  <a:cxn ang="0">
                    <a:pos x="connsiteX3399" y="connsiteY3399"/>
                  </a:cxn>
                  <a:cxn ang="0">
                    <a:pos x="connsiteX3400" y="connsiteY3400"/>
                  </a:cxn>
                  <a:cxn ang="0">
                    <a:pos x="connsiteX3401" y="connsiteY3401"/>
                  </a:cxn>
                  <a:cxn ang="0">
                    <a:pos x="connsiteX3402" y="connsiteY3402"/>
                  </a:cxn>
                  <a:cxn ang="0">
                    <a:pos x="connsiteX3403" y="connsiteY3403"/>
                  </a:cxn>
                  <a:cxn ang="0">
                    <a:pos x="connsiteX3404" y="connsiteY3404"/>
                  </a:cxn>
                  <a:cxn ang="0">
                    <a:pos x="connsiteX3405" y="connsiteY3405"/>
                  </a:cxn>
                  <a:cxn ang="0">
                    <a:pos x="connsiteX3406" y="connsiteY3406"/>
                  </a:cxn>
                  <a:cxn ang="0">
                    <a:pos x="connsiteX3407" y="connsiteY3407"/>
                  </a:cxn>
                  <a:cxn ang="0">
                    <a:pos x="connsiteX3408" y="connsiteY3408"/>
                  </a:cxn>
                  <a:cxn ang="0">
                    <a:pos x="connsiteX3409" y="connsiteY3409"/>
                  </a:cxn>
                  <a:cxn ang="0">
                    <a:pos x="connsiteX3410" y="connsiteY3410"/>
                  </a:cxn>
                  <a:cxn ang="0">
                    <a:pos x="connsiteX3411" y="connsiteY3411"/>
                  </a:cxn>
                  <a:cxn ang="0">
                    <a:pos x="connsiteX3412" y="connsiteY3412"/>
                  </a:cxn>
                  <a:cxn ang="0">
                    <a:pos x="connsiteX3413" y="connsiteY3413"/>
                  </a:cxn>
                  <a:cxn ang="0">
                    <a:pos x="connsiteX3414" y="connsiteY3414"/>
                  </a:cxn>
                  <a:cxn ang="0">
                    <a:pos x="connsiteX3415" y="connsiteY3415"/>
                  </a:cxn>
                  <a:cxn ang="0">
                    <a:pos x="connsiteX3416" y="connsiteY3416"/>
                  </a:cxn>
                  <a:cxn ang="0">
                    <a:pos x="connsiteX3417" y="connsiteY3417"/>
                  </a:cxn>
                  <a:cxn ang="0">
                    <a:pos x="connsiteX3418" y="connsiteY3418"/>
                  </a:cxn>
                  <a:cxn ang="0">
                    <a:pos x="connsiteX3419" y="connsiteY3419"/>
                  </a:cxn>
                  <a:cxn ang="0">
                    <a:pos x="connsiteX3420" y="connsiteY3420"/>
                  </a:cxn>
                  <a:cxn ang="0">
                    <a:pos x="connsiteX3421" y="connsiteY3421"/>
                  </a:cxn>
                  <a:cxn ang="0">
                    <a:pos x="connsiteX3422" y="connsiteY3422"/>
                  </a:cxn>
                  <a:cxn ang="0">
                    <a:pos x="connsiteX3423" y="connsiteY3423"/>
                  </a:cxn>
                  <a:cxn ang="0">
                    <a:pos x="connsiteX3424" y="connsiteY3424"/>
                  </a:cxn>
                  <a:cxn ang="0">
                    <a:pos x="connsiteX3425" y="connsiteY3425"/>
                  </a:cxn>
                  <a:cxn ang="0">
                    <a:pos x="connsiteX3426" y="connsiteY3426"/>
                  </a:cxn>
                  <a:cxn ang="0">
                    <a:pos x="connsiteX3427" y="connsiteY3427"/>
                  </a:cxn>
                  <a:cxn ang="0">
                    <a:pos x="connsiteX3428" y="connsiteY3428"/>
                  </a:cxn>
                  <a:cxn ang="0">
                    <a:pos x="connsiteX3429" y="connsiteY3429"/>
                  </a:cxn>
                  <a:cxn ang="0">
                    <a:pos x="connsiteX3430" y="connsiteY3430"/>
                  </a:cxn>
                  <a:cxn ang="0">
                    <a:pos x="connsiteX3431" y="connsiteY3431"/>
                  </a:cxn>
                  <a:cxn ang="0">
                    <a:pos x="connsiteX3432" y="connsiteY3432"/>
                  </a:cxn>
                  <a:cxn ang="0">
                    <a:pos x="connsiteX3433" y="connsiteY3433"/>
                  </a:cxn>
                  <a:cxn ang="0">
                    <a:pos x="connsiteX3434" y="connsiteY3434"/>
                  </a:cxn>
                  <a:cxn ang="0">
                    <a:pos x="connsiteX3435" y="connsiteY3435"/>
                  </a:cxn>
                  <a:cxn ang="0">
                    <a:pos x="connsiteX3436" y="connsiteY3436"/>
                  </a:cxn>
                  <a:cxn ang="0">
                    <a:pos x="connsiteX3437" y="connsiteY3437"/>
                  </a:cxn>
                  <a:cxn ang="0">
                    <a:pos x="connsiteX3438" y="connsiteY3438"/>
                  </a:cxn>
                  <a:cxn ang="0">
                    <a:pos x="connsiteX3439" y="connsiteY3439"/>
                  </a:cxn>
                  <a:cxn ang="0">
                    <a:pos x="connsiteX3440" y="connsiteY3440"/>
                  </a:cxn>
                  <a:cxn ang="0">
                    <a:pos x="connsiteX3441" y="connsiteY3441"/>
                  </a:cxn>
                  <a:cxn ang="0">
                    <a:pos x="connsiteX3442" y="connsiteY3442"/>
                  </a:cxn>
                  <a:cxn ang="0">
                    <a:pos x="connsiteX3443" y="connsiteY3443"/>
                  </a:cxn>
                  <a:cxn ang="0">
                    <a:pos x="connsiteX3444" y="connsiteY3444"/>
                  </a:cxn>
                  <a:cxn ang="0">
                    <a:pos x="connsiteX3445" y="connsiteY3445"/>
                  </a:cxn>
                  <a:cxn ang="0">
                    <a:pos x="connsiteX3446" y="connsiteY3446"/>
                  </a:cxn>
                  <a:cxn ang="0">
                    <a:pos x="connsiteX3447" y="connsiteY3447"/>
                  </a:cxn>
                  <a:cxn ang="0">
                    <a:pos x="connsiteX3448" y="connsiteY3448"/>
                  </a:cxn>
                  <a:cxn ang="0">
                    <a:pos x="connsiteX3449" y="connsiteY3449"/>
                  </a:cxn>
                  <a:cxn ang="0">
                    <a:pos x="connsiteX3450" y="connsiteY3450"/>
                  </a:cxn>
                  <a:cxn ang="0">
                    <a:pos x="connsiteX3451" y="connsiteY3451"/>
                  </a:cxn>
                  <a:cxn ang="0">
                    <a:pos x="connsiteX3452" y="connsiteY3452"/>
                  </a:cxn>
                  <a:cxn ang="0">
                    <a:pos x="connsiteX3453" y="connsiteY3453"/>
                  </a:cxn>
                  <a:cxn ang="0">
                    <a:pos x="connsiteX3454" y="connsiteY3454"/>
                  </a:cxn>
                  <a:cxn ang="0">
                    <a:pos x="connsiteX3455" y="connsiteY3455"/>
                  </a:cxn>
                  <a:cxn ang="0">
                    <a:pos x="connsiteX3456" y="connsiteY3456"/>
                  </a:cxn>
                  <a:cxn ang="0">
                    <a:pos x="connsiteX3457" y="connsiteY3457"/>
                  </a:cxn>
                  <a:cxn ang="0">
                    <a:pos x="connsiteX3458" y="connsiteY3458"/>
                  </a:cxn>
                  <a:cxn ang="0">
                    <a:pos x="connsiteX3459" y="connsiteY3459"/>
                  </a:cxn>
                  <a:cxn ang="0">
                    <a:pos x="connsiteX3460" y="connsiteY3460"/>
                  </a:cxn>
                  <a:cxn ang="0">
                    <a:pos x="connsiteX3461" y="connsiteY3461"/>
                  </a:cxn>
                  <a:cxn ang="0">
                    <a:pos x="connsiteX3462" y="connsiteY3462"/>
                  </a:cxn>
                  <a:cxn ang="0">
                    <a:pos x="connsiteX3463" y="connsiteY3463"/>
                  </a:cxn>
                  <a:cxn ang="0">
                    <a:pos x="connsiteX3464" y="connsiteY3464"/>
                  </a:cxn>
                  <a:cxn ang="0">
                    <a:pos x="connsiteX3465" y="connsiteY3465"/>
                  </a:cxn>
                  <a:cxn ang="0">
                    <a:pos x="connsiteX3466" y="connsiteY3466"/>
                  </a:cxn>
                  <a:cxn ang="0">
                    <a:pos x="connsiteX3467" y="connsiteY3467"/>
                  </a:cxn>
                  <a:cxn ang="0">
                    <a:pos x="connsiteX3468" y="connsiteY3468"/>
                  </a:cxn>
                  <a:cxn ang="0">
                    <a:pos x="connsiteX3469" y="connsiteY3469"/>
                  </a:cxn>
                  <a:cxn ang="0">
                    <a:pos x="connsiteX3470" y="connsiteY3470"/>
                  </a:cxn>
                  <a:cxn ang="0">
                    <a:pos x="connsiteX3471" y="connsiteY3471"/>
                  </a:cxn>
                  <a:cxn ang="0">
                    <a:pos x="connsiteX3472" y="connsiteY3472"/>
                  </a:cxn>
                  <a:cxn ang="0">
                    <a:pos x="connsiteX3473" y="connsiteY3473"/>
                  </a:cxn>
                  <a:cxn ang="0">
                    <a:pos x="connsiteX3474" y="connsiteY3474"/>
                  </a:cxn>
                  <a:cxn ang="0">
                    <a:pos x="connsiteX3475" y="connsiteY3475"/>
                  </a:cxn>
                  <a:cxn ang="0">
                    <a:pos x="connsiteX3476" y="connsiteY3476"/>
                  </a:cxn>
                  <a:cxn ang="0">
                    <a:pos x="connsiteX3477" y="connsiteY3477"/>
                  </a:cxn>
                  <a:cxn ang="0">
                    <a:pos x="connsiteX3478" y="connsiteY3478"/>
                  </a:cxn>
                  <a:cxn ang="0">
                    <a:pos x="connsiteX3479" y="connsiteY3479"/>
                  </a:cxn>
                  <a:cxn ang="0">
                    <a:pos x="connsiteX3480" y="connsiteY3480"/>
                  </a:cxn>
                  <a:cxn ang="0">
                    <a:pos x="connsiteX3481" y="connsiteY3481"/>
                  </a:cxn>
                  <a:cxn ang="0">
                    <a:pos x="connsiteX3482" y="connsiteY3482"/>
                  </a:cxn>
                  <a:cxn ang="0">
                    <a:pos x="connsiteX3483" y="connsiteY3483"/>
                  </a:cxn>
                  <a:cxn ang="0">
                    <a:pos x="connsiteX3484" y="connsiteY3484"/>
                  </a:cxn>
                  <a:cxn ang="0">
                    <a:pos x="connsiteX3485" y="connsiteY3485"/>
                  </a:cxn>
                  <a:cxn ang="0">
                    <a:pos x="connsiteX3486" y="connsiteY3486"/>
                  </a:cxn>
                  <a:cxn ang="0">
                    <a:pos x="connsiteX3487" y="connsiteY3487"/>
                  </a:cxn>
                  <a:cxn ang="0">
                    <a:pos x="connsiteX3488" y="connsiteY3488"/>
                  </a:cxn>
                  <a:cxn ang="0">
                    <a:pos x="connsiteX3489" y="connsiteY3489"/>
                  </a:cxn>
                  <a:cxn ang="0">
                    <a:pos x="connsiteX3490" y="connsiteY3490"/>
                  </a:cxn>
                  <a:cxn ang="0">
                    <a:pos x="connsiteX3491" y="connsiteY3491"/>
                  </a:cxn>
                  <a:cxn ang="0">
                    <a:pos x="connsiteX3492" y="connsiteY3492"/>
                  </a:cxn>
                  <a:cxn ang="0">
                    <a:pos x="connsiteX3493" y="connsiteY3493"/>
                  </a:cxn>
                  <a:cxn ang="0">
                    <a:pos x="connsiteX3494" y="connsiteY3494"/>
                  </a:cxn>
                  <a:cxn ang="0">
                    <a:pos x="connsiteX3495" y="connsiteY3495"/>
                  </a:cxn>
                  <a:cxn ang="0">
                    <a:pos x="connsiteX3496" y="connsiteY3496"/>
                  </a:cxn>
                  <a:cxn ang="0">
                    <a:pos x="connsiteX3497" y="connsiteY3497"/>
                  </a:cxn>
                  <a:cxn ang="0">
                    <a:pos x="connsiteX3498" y="connsiteY3498"/>
                  </a:cxn>
                  <a:cxn ang="0">
                    <a:pos x="connsiteX3499" y="connsiteY3499"/>
                  </a:cxn>
                  <a:cxn ang="0">
                    <a:pos x="connsiteX3500" y="connsiteY3500"/>
                  </a:cxn>
                  <a:cxn ang="0">
                    <a:pos x="connsiteX3501" y="connsiteY3501"/>
                  </a:cxn>
                  <a:cxn ang="0">
                    <a:pos x="connsiteX3502" y="connsiteY3502"/>
                  </a:cxn>
                  <a:cxn ang="0">
                    <a:pos x="connsiteX3503" y="connsiteY3503"/>
                  </a:cxn>
                  <a:cxn ang="0">
                    <a:pos x="connsiteX3504" y="connsiteY3504"/>
                  </a:cxn>
                  <a:cxn ang="0">
                    <a:pos x="connsiteX3505" y="connsiteY3505"/>
                  </a:cxn>
                  <a:cxn ang="0">
                    <a:pos x="connsiteX3506" y="connsiteY3506"/>
                  </a:cxn>
                  <a:cxn ang="0">
                    <a:pos x="connsiteX3507" y="connsiteY3507"/>
                  </a:cxn>
                  <a:cxn ang="0">
                    <a:pos x="connsiteX3508" y="connsiteY3508"/>
                  </a:cxn>
                  <a:cxn ang="0">
                    <a:pos x="connsiteX3509" y="connsiteY3509"/>
                  </a:cxn>
                  <a:cxn ang="0">
                    <a:pos x="connsiteX3510" y="connsiteY3510"/>
                  </a:cxn>
                  <a:cxn ang="0">
                    <a:pos x="connsiteX3511" y="connsiteY3511"/>
                  </a:cxn>
                  <a:cxn ang="0">
                    <a:pos x="connsiteX3512" y="connsiteY3512"/>
                  </a:cxn>
                  <a:cxn ang="0">
                    <a:pos x="connsiteX3513" y="connsiteY3513"/>
                  </a:cxn>
                  <a:cxn ang="0">
                    <a:pos x="connsiteX3514" y="connsiteY3514"/>
                  </a:cxn>
                  <a:cxn ang="0">
                    <a:pos x="connsiteX3515" y="connsiteY3515"/>
                  </a:cxn>
                  <a:cxn ang="0">
                    <a:pos x="connsiteX3516" y="connsiteY3516"/>
                  </a:cxn>
                  <a:cxn ang="0">
                    <a:pos x="connsiteX3517" y="connsiteY3517"/>
                  </a:cxn>
                  <a:cxn ang="0">
                    <a:pos x="connsiteX3518" y="connsiteY3518"/>
                  </a:cxn>
                  <a:cxn ang="0">
                    <a:pos x="connsiteX3519" y="connsiteY3519"/>
                  </a:cxn>
                  <a:cxn ang="0">
                    <a:pos x="connsiteX3520" y="connsiteY3520"/>
                  </a:cxn>
                  <a:cxn ang="0">
                    <a:pos x="connsiteX3521" y="connsiteY3521"/>
                  </a:cxn>
                  <a:cxn ang="0">
                    <a:pos x="connsiteX3522" y="connsiteY3522"/>
                  </a:cxn>
                  <a:cxn ang="0">
                    <a:pos x="connsiteX3523" y="connsiteY3523"/>
                  </a:cxn>
                  <a:cxn ang="0">
                    <a:pos x="connsiteX3524" y="connsiteY3524"/>
                  </a:cxn>
                  <a:cxn ang="0">
                    <a:pos x="connsiteX3525" y="connsiteY3525"/>
                  </a:cxn>
                  <a:cxn ang="0">
                    <a:pos x="connsiteX3526" y="connsiteY3526"/>
                  </a:cxn>
                  <a:cxn ang="0">
                    <a:pos x="connsiteX3527" y="connsiteY3527"/>
                  </a:cxn>
                  <a:cxn ang="0">
                    <a:pos x="connsiteX3528" y="connsiteY3528"/>
                  </a:cxn>
                  <a:cxn ang="0">
                    <a:pos x="connsiteX3529" y="connsiteY3529"/>
                  </a:cxn>
                  <a:cxn ang="0">
                    <a:pos x="connsiteX3530" y="connsiteY3530"/>
                  </a:cxn>
                  <a:cxn ang="0">
                    <a:pos x="connsiteX3531" y="connsiteY3531"/>
                  </a:cxn>
                  <a:cxn ang="0">
                    <a:pos x="connsiteX3532" y="connsiteY3532"/>
                  </a:cxn>
                  <a:cxn ang="0">
                    <a:pos x="connsiteX3533" y="connsiteY3533"/>
                  </a:cxn>
                  <a:cxn ang="0">
                    <a:pos x="connsiteX3534" y="connsiteY3534"/>
                  </a:cxn>
                  <a:cxn ang="0">
                    <a:pos x="connsiteX3535" y="connsiteY3535"/>
                  </a:cxn>
                  <a:cxn ang="0">
                    <a:pos x="connsiteX3536" y="connsiteY3536"/>
                  </a:cxn>
                  <a:cxn ang="0">
                    <a:pos x="connsiteX3537" y="connsiteY3537"/>
                  </a:cxn>
                  <a:cxn ang="0">
                    <a:pos x="connsiteX3538" y="connsiteY3538"/>
                  </a:cxn>
                  <a:cxn ang="0">
                    <a:pos x="connsiteX3539" y="connsiteY3539"/>
                  </a:cxn>
                  <a:cxn ang="0">
                    <a:pos x="connsiteX3540" y="connsiteY3540"/>
                  </a:cxn>
                  <a:cxn ang="0">
                    <a:pos x="connsiteX3541" y="connsiteY3541"/>
                  </a:cxn>
                  <a:cxn ang="0">
                    <a:pos x="connsiteX3542" y="connsiteY3542"/>
                  </a:cxn>
                  <a:cxn ang="0">
                    <a:pos x="connsiteX3543" y="connsiteY3543"/>
                  </a:cxn>
                  <a:cxn ang="0">
                    <a:pos x="connsiteX3544" y="connsiteY3544"/>
                  </a:cxn>
                  <a:cxn ang="0">
                    <a:pos x="connsiteX3545" y="connsiteY3545"/>
                  </a:cxn>
                  <a:cxn ang="0">
                    <a:pos x="connsiteX3546" y="connsiteY3546"/>
                  </a:cxn>
                  <a:cxn ang="0">
                    <a:pos x="connsiteX3547" y="connsiteY3547"/>
                  </a:cxn>
                  <a:cxn ang="0">
                    <a:pos x="connsiteX3548" y="connsiteY3548"/>
                  </a:cxn>
                  <a:cxn ang="0">
                    <a:pos x="connsiteX3549" y="connsiteY3549"/>
                  </a:cxn>
                  <a:cxn ang="0">
                    <a:pos x="connsiteX3550" y="connsiteY3550"/>
                  </a:cxn>
                  <a:cxn ang="0">
                    <a:pos x="connsiteX3551" y="connsiteY3551"/>
                  </a:cxn>
                  <a:cxn ang="0">
                    <a:pos x="connsiteX3552" y="connsiteY3552"/>
                  </a:cxn>
                  <a:cxn ang="0">
                    <a:pos x="connsiteX3553" y="connsiteY3553"/>
                  </a:cxn>
                  <a:cxn ang="0">
                    <a:pos x="connsiteX3554" y="connsiteY3554"/>
                  </a:cxn>
                  <a:cxn ang="0">
                    <a:pos x="connsiteX3555" y="connsiteY3555"/>
                  </a:cxn>
                  <a:cxn ang="0">
                    <a:pos x="connsiteX3556" y="connsiteY3556"/>
                  </a:cxn>
                  <a:cxn ang="0">
                    <a:pos x="connsiteX3557" y="connsiteY3557"/>
                  </a:cxn>
                  <a:cxn ang="0">
                    <a:pos x="connsiteX3558" y="connsiteY3558"/>
                  </a:cxn>
                  <a:cxn ang="0">
                    <a:pos x="connsiteX3559" y="connsiteY3559"/>
                  </a:cxn>
                  <a:cxn ang="0">
                    <a:pos x="connsiteX3560" y="connsiteY3560"/>
                  </a:cxn>
                  <a:cxn ang="0">
                    <a:pos x="connsiteX3561" y="connsiteY3561"/>
                  </a:cxn>
                  <a:cxn ang="0">
                    <a:pos x="connsiteX3562" y="connsiteY3562"/>
                  </a:cxn>
                  <a:cxn ang="0">
                    <a:pos x="connsiteX3563" y="connsiteY3563"/>
                  </a:cxn>
                  <a:cxn ang="0">
                    <a:pos x="connsiteX3564" y="connsiteY3564"/>
                  </a:cxn>
                  <a:cxn ang="0">
                    <a:pos x="connsiteX3565" y="connsiteY3565"/>
                  </a:cxn>
                  <a:cxn ang="0">
                    <a:pos x="connsiteX3566" y="connsiteY3566"/>
                  </a:cxn>
                  <a:cxn ang="0">
                    <a:pos x="connsiteX3567" y="connsiteY3567"/>
                  </a:cxn>
                  <a:cxn ang="0">
                    <a:pos x="connsiteX3568" y="connsiteY3568"/>
                  </a:cxn>
                  <a:cxn ang="0">
                    <a:pos x="connsiteX3569" y="connsiteY3569"/>
                  </a:cxn>
                  <a:cxn ang="0">
                    <a:pos x="connsiteX3570" y="connsiteY3570"/>
                  </a:cxn>
                  <a:cxn ang="0">
                    <a:pos x="connsiteX3571" y="connsiteY3571"/>
                  </a:cxn>
                  <a:cxn ang="0">
                    <a:pos x="connsiteX3572" y="connsiteY3572"/>
                  </a:cxn>
                  <a:cxn ang="0">
                    <a:pos x="connsiteX3573" y="connsiteY3573"/>
                  </a:cxn>
                  <a:cxn ang="0">
                    <a:pos x="connsiteX3574" y="connsiteY3574"/>
                  </a:cxn>
                  <a:cxn ang="0">
                    <a:pos x="connsiteX3575" y="connsiteY3575"/>
                  </a:cxn>
                  <a:cxn ang="0">
                    <a:pos x="connsiteX3576" y="connsiteY3576"/>
                  </a:cxn>
                  <a:cxn ang="0">
                    <a:pos x="connsiteX3577" y="connsiteY3577"/>
                  </a:cxn>
                  <a:cxn ang="0">
                    <a:pos x="connsiteX3578" y="connsiteY3578"/>
                  </a:cxn>
                  <a:cxn ang="0">
                    <a:pos x="connsiteX3579" y="connsiteY3579"/>
                  </a:cxn>
                  <a:cxn ang="0">
                    <a:pos x="connsiteX3580" y="connsiteY3580"/>
                  </a:cxn>
                  <a:cxn ang="0">
                    <a:pos x="connsiteX3581" y="connsiteY3581"/>
                  </a:cxn>
                  <a:cxn ang="0">
                    <a:pos x="connsiteX3582" y="connsiteY3582"/>
                  </a:cxn>
                  <a:cxn ang="0">
                    <a:pos x="connsiteX3583" y="connsiteY3583"/>
                  </a:cxn>
                  <a:cxn ang="0">
                    <a:pos x="connsiteX3584" y="connsiteY3584"/>
                  </a:cxn>
                  <a:cxn ang="0">
                    <a:pos x="connsiteX3585" y="connsiteY3585"/>
                  </a:cxn>
                  <a:cxn ang="0">
                    <a:pos x="connsiteX3586" y="connsiteY3586"/>
                  </a:cxn>
                  <a:cxn ang="0">
                    <a:pos x="connsiteX3587" y="connsiteY3587"/>
                  </a:cxn>
                  <a:cxn ang="0">
                    <a:pos x="connsiteX3588" y="connsiteY3588"/>
                  </a:cxn>
                  <a:cxn ang="0">
                    <a:pos x="connsiteX3589" y="connsiteY3589"/>
                  </a:cxn>
                  <a:cxn ang="0">
                    <a:pos x="connsiteX3590" y="connsiteY3590"/>
                  </a:cxn>
                  <a:cxn ang="0">
                    <a:pos x="connsiteX3591" y="connsiteY3591"/>
                  </a:cxn>
                  <a:cxn ang="0">
                    <a:pos x="connsiteX3592" y="connsiteY3592"/>
                  </a:cxn>
                  <a:cxn ang="0">
                    <a:pos x="connsiteX3593" y="connsiteY3593"/>
                  </a:cxn>
                  <a:cxn ang="0">
                    <a:pos x="connsiteX3594" y="connsiteY3594"/>
                  </a:cxn>
                  <a:cxn ang="0">
                    <a:pos x="connsiteX3595" y="connsiteY3595"/>
                  </a:cxn>
                  <a:cxn ang="0">
                    <a:pos x="connsiteX3596" y="connsiteY3596"/>
                  </a:cxn>
                  <a:cxn ang="0">
                    <a:pos x="connsiteX3597" y="connsiteY3597"/>
                  </a:cxn>
                  <a:cxn ang="0">
                    <a:pos x="connsiteX3598" y="connsiteY3598"/>
                  </a:cxn>
                  <a:cxn ang="0">
                    <a:pos x="connsiteX3599" y="connsiteY3599"/>
                  </a:cxn>
                  <a:cxn ang="0">
                    <a:pos x="connsiteX3600" y="connsiteY3600"/>
                  </a:cxn>
                  <a:cxn ang="0">
                    <a:pos x="connsiteX3601" y="connsiteY3601"/>
                  </a:cxn>
                  <a:cxn ang="0">
                    <a:pos x="connsiteX3602" y="connsiteY3602"/>
                  </a:cxn>
                  <a:cxn ang="0">
                    <a:pos x="connsiteX3603" y="connsiteY3603"/>
                  </a:cxn>
                  <a:cxn ang="0">
                    <a:pos x="connsiteX3604" y="connsiteY3604"/>
                  </a:cxn>
                  <a:cxn ang="0">
                    <a:pos x="connsiteX3605" y="connsiteY3605"/>
                  </a:cxn>
                  <a:cxn ang="0">
                    <a:pos x="connsiteX3606" y="connsiteY3606"/>
                  </a:cxn>
                  <a:cxn ang="0">
                    <a:pos x="connsiteX3607" y="connsiteY3607"/>
                  </a:cxn>
                  <a:cxn ang="0">
                    <a:pos x="connsiteX3608" y="connsiteY3608"/>
                  </a:cxn>
                  <a:cxn ang="0">
                    <a:pos x="connsiteX3609" y="connsiteY3609"/>
                  </a:cxn>
                  <a:cxn ang="0">
                    <a:pos x="connsiteX3610" y="connsiteY3610"/>
                  </a:cxn>
                  <a:cxn ang="0">
                    <a:pos x="connsiteX3611" y="connsiteY3611"/>
                  </a:cxn>
                  <a:cxn ang="0">
                    <a:pos x="connsiteX3612" y="connsiteY3612"/>
                  </a:cxn>
                  <a:cxn ang="0">
                    <a:pos x="connsiteX3613" y="connsiteY3613"/>
                  </a:cxn>
                  <a:cxn ang="0">
                    <a:pos x="connsiteX3614" y="connsiteY3614"/>
                  </a:cxn>
                  <a:cxn ang="0">
                    <a:pos x="connsiteX3615" y="connsiteY3615"/>
                  </a:cxn>
                  <a:cxn ang="0">
                    <a:pos x="connsiteX3616" y="connsiteY3616"/>
                  </a:cxn>
                  <a:cxn ang="0">
                    <a:pos x="connsiteX3617" y="connsiteY3617"/>
                  </a:cxn>
                  <a:cxn ang="0">
                    <a:pos x="connsiteX3618" y="connsiteY3618"/>
                  </a:cxn>
                  <a:cxn ang="0">
                    <a:pos x="connsiteX3619" y="connsiteY3619"/>
                  </a:cxn>
                  <a:cxn ang="0">
                    <a:pos x="connsiteX3620" y="connsiteY3620"/>
                  </a:cxn>
                  <a:cxn ang="0">
                    <a:pos x="connsiteX3621" y="connsiteY3621"/>
                  </a:cxn>
                  <a:cxn ang="0">
                    <a:pos x="connsiteX3622" y="connsiteY3622"/>
                  </a:cxn>
                  <a:cxn ang="0">
                    <a:pos x="connsiteX3623" y="connsiteY3623"/>
                  </a:cxn>
                  <a:cxn ang="0">
                    <a:pos x="connsiteX3624" y="connsiteY3624"/>
                  </a:cxn>
                  <a:cxn ang="0">
                    <a:pos x="connsiteX3625" y="connsiteY3625"/>
                  </a:cxn>
                  <a:cxn ang="0">
                    <a:pos x="connsiteX3626" y="connsiteY3626"/>
                  </a:cxn>
                  <a:cxn ang="0">
                    <a:pos x="connsiteX3627" y="connsiteY3627"/>
                  </a:cxn>
                  <a:cxn ang="0">
                    <a:pos x="connsiteX3628" y="connsiteY3628"/>
                  </a:cxn>
                  <a:cxn ang="0">
                    <a:pos x="connsiteX3629" y="connsiteY3629"/>
                  </a:cxn>
                  <a:cxn ang="0">
                    <a:pos x="connsiteX3630" y="connsiteY3630"/>
                  </a:cxn>
                  <a:cxn ang="0">
                    <a:pos x="connsiteX3631" y="connsiteY3631"/>
                  </a:cxn>
                  <a:cxn ang="0">
                    <a:pos x="connsiteX3632" y="connsiteY3632"/>
                  </a:cxn>
                  <a:cxn ang="0">
                    <a:pos x="connsiteX3633" y="connsiteY3633"/>
                  </a:cxn>
                  <a:cxn ang="0">
                    <a:pos x="connsiteX3634" y="connsiteY3634"/>
                  </a:cxn>
                  <a:cxn ang="0">
                    <a:pos x="connsiteX3635" y="connsiteY3635"/>
                  </a:cxn>
                  <a:cxn ang="0">
                    <a:pos x="connsiteX3636" y="connsiteY3636"/>
                  </a:cxn>
                  <a:cxn ang="0">
                    <a:pos x="connsiteX3637" y="connsiteY3637"/>
                  </a:cxn>
                  <a:cxn ang="0">
                    <a:pos x="connsiteX3638" y="connsiteY3638"/>
                  </a:cxn>
                  <a:cxn ang="0">
                    <a:pos x="connsiteX3639" y="connsiteY3639"/>
                  </a:cxn>
                  <a:cxn ang="0">
                    <a:pos x="connsiteX3640" y="connsiteY3640"/>
                  </a:cxn>
                  <a:cxn ang="0">
                    <a:pos x="connsiteX3641" y="connsiteY3641"/>
                  </a:cxn>
                  <a:cxn ang="0">
                    <a:pos x="connsiteX3642" y="connsiteY3642"/>
                  </a:cxn>
                  <a:cxn ang="0">
                    <a:pos x="connsiteX3643" y="connsiteY3643"/>
                  </a:cxn>
                  <a:cxn ang="0">
                    <a:pos x="connsiteX3644" y="connsiteY3644"/>
                  </a:cxn>
                  <a:cxn ang="0">
                    <a:pos x="connsiteX3645" y="connsiteY3645"/>
                  </a:cxn>
                  <a:cxn ang="0">
                    <a:pos x="connsiteX3646" y="connsiteY3646"/>
                  </a:cxn>
                  <a:cxn ang="0">
                    <a:pos x="connsiteX3647" y="connsiteY3647"/>
                  </a:cxn>
                  <a:cxn ang="0">
                    <a:pos x="connsiteX3648" y="connsiteY3648"/>
                  </a:cxn>
                  <a:cxn ang="0">
                    <a:pos x="connsiteX3649" y="connsiteY3649"/>
                  </a:cxn>
                  <a:cxn ang="0">
                    <a:pos x="connsiteX3650" y="connsiteY3650"/>
                  </a:cxn>
                  <a:cxn ang="0">
                    <a:pos x="connsiteX3651" y="connsiteY3651"/>
                  </a:cxn>
                  <a:cxn ang="0">
                    <a:pos x="connsiteX3652" y="connsiteY3652"/>
                  </a:cxn>
                  <a:cxn ang="0">
                    <a:pos x="connsiteX3653" y="connsiteY3653"/>
                  </a:cxn>
                  <a:cxn ang="0">
                    <a:pos x="connsiteX3654" y="connsiteY3654"/>
                  </a:cxn>
                  <a:cxn ang="0">
                    <a:pos x="connsiteX3655" y="connsiteY3655"/>
                  </a:cxn>
                  <a:cxn ang="0">
                    <a:pos x="connsiteX3656" y="connsiteY3656"/>
                  </a:cxn>
                  <a:cxn ang="0">
                    <a:pos x="connsiteX3657" y="connsiteY3657"/>
                  </a:cxn>
                  <a:cxn ang="0">
                    <a:pos x="connsiteX3658" y="connsiteY3658"/>
                  </a:cxn>
                  <a:cxn ang="0">
                    <a:pos x="connsiteX3659" y="connsiteY3659"/>
                  </a:cxn>
                  <a:cxn ang="0">
                    <a:pos x="connsiteX3660" y="connsiteY3660"/>
                  </a:cxn>
                  <a:cxn ang="0">
                    <a:pos x="connsiteX3661" y="connsiteY3661"/>
                  </a:cxn>
                  <a:cxn ang="0">
                    <a:pos x="connsiteX3662" y="connsiteY3662"/>
                  </a:cxn>
                  <a:cxn ang="0">
                    <a:pos x="connsiteX3663" y="connsiteY3663"/>
                  </a:cxn>
                  <a:cxn ang="0">
                    <a:pos x="connsiteX3664" y="connsiteY3664"/>
                  </a:cxn>
                  <a:cxn ang="0">
                    <a:pos x="connsiteX3665" y="connsiteY3665"/>
                  </a:cxn>
                  <a:cxn ang="0">
                    <a:pos x="connsiteX3666" y="connsiteY3666"/>
                  </a:cxn>
                  <a:cxn ang="0">
                    <a:pos x="connsiteX3667" y="connsiteY3667"/>
                  </a:cxn>
                  <a:cxn ang="0">
                    <a:pos x="connsiteX3668" y="connsiteY3668"/>
                  </a:cxn>
                  <a:cxn ang="0">
                    <a:pos x="connsiteX3669" y="connsiteY3669"/>
                  </a:cxn>
                  <a:cxn ang="0">
                    <a:pos x="connsiteX3670" y="connsiteY3670"/>
                  </a:cxn>
                  <a:cxn ang="0">
                    <a:pos x="connsiteX3671" y="connsiteY3671"/>
                  </a:cxn>
                  <a:cxn ang="0">
                    <a:pos x="connsiteX3672" y="connsiteY3672"/>
                  </a:cxn>
                  <a:cxn ang="0">
                    <a:pos x="connsiteX3673" y="connsiteY3673"/>
                  </a:cxn>
                  <a:cxn ang="0">
                    <a:pos x="connsiteX3674" y="connsiteY3674"/>
                  </a:cxn>
                  <a:cxn ang="0">
                    <a:pos x="connsiteX3675" y="connsiteY3675"/>
                  </a:cxn>
                  <a:cxn ang="0">
                    <a:pos x="connsiteX3676" y="connsiteY3676"/>
                  </a:cxn>
                  <a:cxn ang="0">
                    <a:pos x="connsiteX3677" y="connsiteY3677"/>
                  </a:cxn>
                  <a:cxn ang="0">
                    <a:pos x="connsiteX3678" y="connsiteY3678"/>
                  </a:cxn>
                  <a:cxn ang="0">
                    <a:pos x="connsiteX3679" y="connsiteY3679"/>
                  </a:cxn>
                  <a:cxn ang="0">
                    <a:pos x="connsiteX3680" y="connsiteY3680"/>
                  </a:cxn>
                  <a:cxn ang="0">
                    <a:pos x="connsiteX3681" y="connsiteY3681"/>
                  </a:cxn>
                  <a:cxn ang="0">
                    <a:pos x="connsiteX3682" y="connsiteY3682"/>
                  </a:cxn>
                  <a:cxn ang="0">
                    <a:pos x="connsiteX3683" y="connsiteY3683"/>
                  </a:cxn>
                  <a:cxn ang="0">
                    <a:pos x="connsiteX3684" y="connsiteY3684"/>
                  </a:cxn>
                  <a:cxn ang="0">
                    <a:pos x="connsiteX3685" y="connsiteY3685"/>
                  </a:cxn>
                  <a:cxn ang="0">
                    <a:pos x="connsiteX3686" y="connsiteY3686"/>
                  </a:cxn>
                  <a:cxn ang="0">
                    <a:pos x="connsiteX3687" y="connsiteY3687"/>
                  </a:cxn>
                  <a:cxn ang="0">
                    <a:pos x="connsiteX3688" y="connsiteY3688"/>
                  </a:cxn>
                  <a:cxn ang="0">
                    <a:pos x="connsiteX3689" y="connsiteY3689"/>
                  </a:cxn>
                  <a:cxn ang="0">
                    <a:pos x="connsiteX3690" y="connsiteY3690"/>
                  </a:cxn>
                  <a:cxn ang="0">
                    <a:pos x="connsiteX3691" y="connsiteY3691"/>
                  </a:cxn>
                  <a:cxn ang="0">
                    <a:pos x="connsiteX3692" y="connsiteY3692"/>
                  </a:cxn>
                  <a:cxn ang="0">
                    <a:pos x="connsiteX3693" y="connsiteY3693"/>
                  </a:cxn>
                  <a:cxn ang="0">
                    <a:pos x="connsiteX3694" y="connsiteY3694"/>
                  </a:cxn>
                  <a:cxn ang="0">
                    <a:pos x="connsiteX3695" y="connsiteY3695"/>
                  </a:cxn>
                  <a:cxn ang="0">
                    <a:pos x="connsiteX3696" y="connsiteY3696"/>
                  </a:cxn>
                  <a:cxn ang="0">
                    <a:pos x="connsiteX3697" y="connsiteY3697"/>
                  </a:cxn>
                  <a:cxn ang="0">
                    <a:pos x="connsiteX3698" y="connsiteY3698"/>
                  </a:cxn>
                  <a:cxn ang="0">
                    <a:pos x="connsiteX3699" y="connsiteY3699"/>
                  </a:cxn>
                  <a:cxn ang="0">
                    <a:pos x="connsiteX3700" y="connsiteY3700"/>
                  </a:cxn>
                  <a:cxn ang="0">
                    <a:pos x="connsiteX3701" y="connsiteY3701"/>
                  </a:cxn>
                  <a:cxn ang="0">
                    <a:pos x="connsiteX3702" y="connsiteY3702"/>
                  </a:cxn>
                  <a:cxn ang="0">
                    <a:pos x="connsiteX3703" y="connsiteY3703"/>
                  </a:cxn>
                  <a:cxn ang="0">
                    <a:pos x="connsiteX3704" y="connsiteY3704"/>
                  </a:cxn>
                  <a:cxn ang="0">
                    <a:pos x="connsiteX3705" y="connsiteY3705"/>
                  </a:cxn>
                  <a:cxn ang="0">
                    <a:pos x="connsiteX3706" y="connsiteY3706"/>
                  </a:cxn>
                  <a:cxn ang="0">
                    <a:pos x="connsiteX3707" y="connsiteY3707"/>
                  </a:cxn>
                  <a:cxn ang="0">
                    <a:pos x="connsiteX3708" y="connsiteY3708"/>
                  </a:cxn>
                  <a:cxn ang="0">
                    <a:pos x="connsiteX3709" y="connsiteY3709"/>
                  </a:cxn>
                  <a:cxn ang="0">
                    <a:pos x="connsiteX3710" y="connsiteY3710"/>
                  </a:cxn>
                  <a:cxn ang="0">
                    <a:pos x="connsiteX3711" y="connsiteY3711"/>
                  </a:cxn>
                  <a:cxn ang="0">
                    <a:pos x="connsiteX3712" y="connsiteY3712"/>
                  </a:cxn>
                  <a:cxn ang="0">
                    <a:pos x="connsiteX3713" y="connsiteY3713"/>
                  </a:cxn>
                  <a:cxn ang="0">
                    <a:pos x="connsiteX3714" y="connsiteY3714"/>
                  </a:cxn>
                  <a:cxn ang="0">
                    <a:pos x="connsiteX3715" y="connsiteY3715"/>
                  </a:cxn>
                  <a:cxn ang="0">
                    <a:pos x="connsiteX3716" y="connsiteY3716"/>
                  </a:cxn>
                  <a:cxn ang="0">
                    <a:pos x="connsiteX3717" y="connsiteY3717"/>
                  </a:cxn>
                  <a:cxn ang="0">
                    <a:pos x="connsiteX3718" y="connsiteY3718"/>
                  </a:cxn>
                  <a:cxn ang="0">
                    <a:pos x="connsiteX3719" y="connsiteY3719"/>
                  </a:cxn>
                  <a:cxn ang="0">
                    <a:pos x="connsiteX3720" y="connsiteY3720"/>
                  </a:cxn>
                  <a:cxn ang="0">
                    <a:pos x="connsiteX3721" y="connsiteY3721"/>
                  </a:cxn>
                  <a:cxn ang="0">
                    <a:pos x="connsiteX3722" y="connsiteY3722"/>
                  </a:cxn>
                  <a:cxn ang="0">
                    <a:pos x="connsiteX3723" y="connsiteY3723"/>
                  </a:cxn>
                  <a:cxn ang="0">
                    <a:pos x="connsiteX3724" y="connsiteY3724"/>
                  </a:cxn>
                  <a:cxn ang="0">
                    <a:pos x="connsiteX3725" y="connsiteY3725"/>
                  </a:cxn>
                  <a:cxn ang="0">
                    <a:pos x="connsiteX3726" y="connsiteY3726"/>
                  </a:cxn>
                  <a:cxn ang="0">
                    <a:pos x="connsiteX3727" y="connsiteY3727"/>
                  </a:cxn>
                  <a:cxn ang="0">
                    <a:pos x="connsiteX3728" y="connsiteY3728"/>
                  </a:cxn>
                  <a:cxn ang="0">
                    <a:pos x="connsiteX3729" y="connsiteY3729"/>
                  </a:cxn>
                  <a:cxn ang="0">
                    <a:pos x="connsiteX3730" y="connsiteY3730"/>
                  </a:cxn>
                  <a:cxn ang="0">
                    <a:pos x="connsiteX3731" y="connsiteY3731"/>
                  </a:cxn>
                  <a:cxn ang="0">
                    <a:pos x="connsiteX3732" y="connsiteY3732"/>
                  </a:cxn>
                  <a:cxn ang="0">
                    <a:pos x="connsiteX3733" y="connsiteY3733"/>
                  </a:cxn>
                  <a:cxn ang="0">
                    <a:pos x="connsiteX3734" y="connsiteY3734"/>
                  </a:cxn>
                  <a:cxn ang="0">
                    <a:pos x="connsiteX3735" y="connsiteY3735"/>
                  </a:cxn>
                  <a:cxn ang="0">
                    <a:pos x="connsiteX3736" y="connsiteY3736"/>
                  </a:cxn>
                  <a:cxn ang="0">
                    <a:pos x="connsiteX3737" y="connsiteY3737"/>
                  </a:cxn>
                  <a:cxn ang="0">
                    <a:pos x="connsiteX3738" y="connsiteY3738"/>
                  </a:cxn>
                  <a:cxn ang="0">
                    <a:pos x="connsiteX3739" y="connsiteY3739"/>
                  </a:cxn>
                  <a:cxn ang="0">
                    <a:pos x="connsiteX3740" y="connsiteY3740"/>
                  </a:cxn>
                  <a:cxn ang="0">
                    <a:pos x="connsiteX3741" y="connsiteY3741"/>
                  </a:cxn>
                  <a:cxn ang="0">
                    <a:pos x="connsiteX3742" y="connsiteY3742"/>
                  </a:cxn>
                  <a:cxn ang="0">
                    <a:pos x="connsiteX3743" y="connsiteY3743"/>
                  </a:cxn>
                  <a:cxn ang="0">
                    <a:pos x="connsiteX3744" y="connsiteY3744"/>
                  </a:cxn>
                  <a:cxn ang="0">
                    <a:pos x="connsiteX3745" y="connsiteY3745"/>
                  </a:cxn>
                  <a:cxn ang="0">
                    <a:pos x="connsiteX3746" y="connsiteY3746"/>
                  </a:cxn>
                  <a:cxn ang="0">
                    <a:pos x="connsiteX3747" y="connsiteY3747"/>
                  </a:cxn>
                  <a:cxn ang="0">
                    <a:pos x="connsiteX3748" y="connsiteY3748"/>
                  </a:cxn>
                  <a:cxn ang="0">
                    <a:pos x="connsiteX3749" y="connsiteY3749"/>
                  </a:cxn>
                  <a:cxn ang="0">
                    <a:pos x="connsiteX3750" y="connsiteY3750"/>
                  </a:cxn>
                  <a:cxn ang="0">
                    <a:pos x="connsiteX3751" y="connsiteY3751"/>
                  </a:cxn>
                  <a:cxn ang="0">
                    <a:pos x="connsiteX3752" y="connsiteY3752"/>
                  </a:cxn>
                  <a:cxn ang="0">
                    <a:pos x="connsiteX3753" y="connsiteY3753"/>
                  </a:cxn>
                  <a:cxn ang="0">
                    <a:pos x="connsiteX3754" y="connsiteY3754"/>
                  </a:cxn>
                  <a:cxn ang="0">
                    <a:pos x="connsiteX3755" y="connsiteY3755"/>
                  </a:cxn>
                  <a:cxn ang="0">
                    <a:pos x="connsiteX3756" y="connsiteY3756"/>
                  </a:cxn>
                  <a:cxn ang="0">
                    <a:pos x="connsiteX3757" y="connsiteY3757"/>
                  </a:cxn>
                  <a:cxn ang="0">
                    <a:pos x="connsiteX3758" y="connsiteY3758"/>
                  </a:cxn>
                  <a:cxn ang="0">
                    <a:pos x="connsiteX3759" y="connsiteY3759"/>
                  </a:cxn>
                  <a:cxn ang="0">
                    <a:pos x="connsiteX3760" y="connsiteY3760"/>
                  </a:cxn>
                  <a:cxn ang="0">
                    <a:pos x="connsiteX3761" y="connsiteY3761"/>
                  </a:cxn>
                  <a:cxn ang="0">
                    <a:pos x="connsiteX3762" y="connsiteY3762"/>
                  </a:cxn>
                  <a:cxn ang="0">
                    <a:pos x="connsiteX3763" y="connsiteY3763"/>
                  </a:cxn>
                  <a:cxn ang="0">
                    <a:pos x="connsiteX3764" y="connsiteY3764"/>
                  </a:cxn>
                  <a:cxn ang="0">
                    <a:pos x="connsiteX3765" y="connsiteY3765"/>
                  </a:cxn>
                  <a:cxn ang="0">
                    <a:pos x="connsiteX3766" y="connsiteY3766"/>
                  </a:cxn>
                  <a:cxn ang="0">
                    <a:pos x="connsiteX3767" y="connsiteY3767"/>
                  </a:cxn>
                  <a:cxn ang="0">
                    <a:pos x="connsiteX3768" y="connsiteY3768"/>
                  </a:cxn>
                  <a:cxn ang="0">
                    <a:pos x="connsiteX3769" y="connsiteY3769"/>
                  </a:cxn>
                  <a:cxn ang="0">
                    <a:pos x="connsiteX3770" y="connsiteY3770"/>
                  </a:cxn>
                  <a:cxn ang="0">
                    <a:pos x="connsiteX3771" y="connsiteY3771"/>
                  </a:cxn>
                  <a:cxn ang="0">
                    <a:pos x="connsiteX3772" y="connsiteY3772"/>
                  </a:cxn>
                  <a:cxn ang="0">
                    <a:pos x="connsiteX3773" y="connsiteY3773"/>
                  </a:cxn>
                  <a:cxn ang="0">
                    <a:pos x="connsiteX3774" y="connsiteY3774"/>
                  </a:cxn>
                  <a:cxn ang="0">
                    <a:pos x="connsiteX3775" y="connsiteY3775"/>
                  </a:cxn>
                  <a:cxn ang="0">
                    <a:pos x="connsiteX3776" y="connsiteY3776"/>
                  </a:cxn>
                  <a:cxn ang="0">
                    <a:pos x="connsiteX3777" y="connsiteY3777"/>
                  </a:cxn>
                  <a:cxn ang="0">
                    <a:pos x="connsiteX3778" y="connsiteY3778"/>
                  </a:cxn>
                  <a:cxn ang="0">
                    <a:pos x="connsiteX3779" y="connsiteY3779"/>
                  </a:cxn>
                  <a:cxn ang="0">
                    <a:pos x="connsiteX3780" y="connsiteY3780"/>
                  </a:cxn>
                  <a:cxn ang="0">
                    <a:pos x="connsiteX3781" y="connsiteY3781"/>
                  </a:cxn>
                  <a:cxn ang="0">
                    <a:pos x="connsiteX3782" y="connsiteY3782"/>
                  </a:cxn>
                  <a:cxn ang="0">
                    <a:pos x="connsiteX3783" y="connsiteY3783"/>
                  </a:cxn>
                  <a:cxn ang="0">
                    <a:pos x="connsiteX3784" y="connsiteY3784"/>
                  </a:cxn>
                  <a:cxn ang="0">
                    <a:pos x="connsiteX3785" y="connsiteY3785"/>
                  </a:cxn>
                  <a:cxn ang="0">
                    <a:pos x="connsiteX3786" y="connsiteY3786"/>
                  </a:cxn>
                  <a:cxn ang="0">
                    <a:pos x="connsiteX3787" y="connsiteY3787"/>
                  </a:cxn>
                  <a:cxn ang="0">
                    <a:pos x="connsiteX3788" y="connsiteY3788"/>
                  </a:cxn>
                  <a:cxn ang="0">
                    <a:pos x="connsiteX3789" y="connsiteY3789"/>
                  </a:cxn>
                  <a:cxn ang="0">
                    <a:pos x="connsiteX3790" y="connsiteY3790"/>
                  </a:cxn>
                  <a:cxn ang="0">
                    <a:pos x="connsiteX3791" y="connsiteY3791"/>
                  </a:cxn>
                  <a:cxn ang="0">
                    <a:pos x="connsiteX3792" y="connsiteY3792"/>
                  </a:cxn>
                  <a:cxn ang="0">
                    <a:pos x="connsiteX3793" y="connsiteY3793"/>
                  </a:cxn>
                  <a:cxn ang="0">
                    <a:pos x="connsiteX3794" y="connsiteY3794"/>
                  </a:cxn>
                  <a:cxn ang="0">
                    <a:pos x="connsiteX3795" y="connsiteY3795"/>
                  </a:cxn>
                  <a:cxn ang="0">
                    <a:pos x="connsiteX3796" y="connsiteY3796"/>
                  </a:cxn>
                  <a:cxn ang="0">
                    <a:pos x="connsiteX3797" y="connsiteY3797"/>
                  </a:cxn>
                  <a:cxn ang="0">
                    <a:pos x="connsiteX3798" y="connsiteY3798"/>
                  </a:cxn>
                  <a:cxn ang="0">
                    <a:pos x="connsiteX3799" y="connsiteY3799"/>
                  </a:cxn>
                  <a:cxn ang="0">
                    <a:pos x="connsiteX3800" y="connsiteY3800"/>
                  </a:cxn>
                  <a:cxn ang="0">
                    <a:pos x="connsiteX3801" y="connsiteY3801"/>
                  </a:cxn>
                  <a:cxn ang="0">
                    <a:pos x="connsiteX3802" y="connsiteY3802"/>
                  </a:cxn>
                  <a:cxn ang="0">
                    <a:pos x="connsiteX3803" y="connsiteY3803"/>
                  </a:cxn>
                  <a:cxn ang="0">
                    <a:pos x="connsiteX3804" y="connsiteY3804"/>
                  </a:cxn>
                  <a:cxn ang="0">
                    <a:pos x="connsiteX3805" y="connsiteY3805"/>
                  </a:cxn>
                  <a:cxn ang="0">
                    <a:pos x="connsiteX3806" y="connsiteY3806"/>
                  </a:cxn>
                  <a:cxn ang="0">
                    <a:pos x="connsiteX3807" y="connsiteY3807"/>
                  </a:cxn>
                  <a:cxn ang="0">
                    <a:pos x="connsiteX3808" y="connsiteY3808"/>
                  </a:cxn>
                  <a:cxn ang="0">
                    <a:pos x="connsiteX3809" y="connsiteY3809"/>
                  </a:cxn>
                  <a:cxn ang="0">
                    <a:pos x="connsiteX3810" y="connsiteY3810"/>
                  </a:cxn>
                  <a:cxn ang="0">
                    <a:pos x="connsiteX3811" y="connsiteY3811"/>
                  </a:cxn>
                  <a:cxn ang="0">
                    <a:pos x="connsiteX3812" y="connsiteY3812"/>
                  </a:cxn>
                  <a:cxn ang="0">
                    <a:pos x="connsiteX3813" y="connsiteY3813"/>
                  </a:cxn>
                  <a:cxn ang="0">
                    <a:pos x="connsiteX3814" y="connsiteY3814"/>
                  </a:cxn>
                  <a:cxn ang="0">
                    <a:pos x="connsiteX3815" y="connsiteY3815"/>
                  </a:cxn>
                  <a:cxn ang="0">
                    <a:pos x="connsiteX3816" y="connsiteY3816"/>
                  </a:cxn>
                  <a:cxn ang="0">
                    <a:pos x="connsiteX3817" y="connsiteY3817"/>
                  </a:cxn>
                  <a:cxn ang="0">
                    <a:pos x="connsiteX3818" y="connsiteY3818"/>
                  </a:cxn>
                  <a:cxn ang="0">
                    <a:pos x="connsiteX3819" y="connsiteY3819"/>
                  </a:cxn>
                  <a:cxn ang="0">
                    <a:pos x="connsiteX3820" y="connsiteY3820"/>
                  </a:cxn>
                  <a:cxn ang="0">
                    <a:pos x="connsiteX3821" y="connsiteY3821"/>
                  </a:cxn>
                  <a:cxn ang="0">
                    <a:pos x="connsiteX3822" y="connsiteY3822"/>
                  </a:cxn>
                  <a:cxn ang="0">
                    <a:pos x="connsiteX3823" y="connsiteY3823"/>
                  </a:cxn>
                  <a:cxn ang="0">
                    <a:pos x="connsiteX3824" y="connsiteY3824"/>
                  </a:cxn>
                  <a:cxn ang="0">
                    <a:pos x="connsiteX3825" y="connsiteY3825"/>
                  </a:cxn>
                  <a:cxn ang="0">
                    <a:pos x="connsiteX3826" y="connsiteY3826"/>
                  </a:cxn>
                  <a:cxn ang="0">
                    <a:pos x="connsiteX3827" y="connsiteY3827"/>
                  </a:cxn>
                  <a:cxn ang="0">
                    <a:pos x="connsiteX3828" y="connsiteY3828"/>
                  </a:cxn>
                  <a:cxn ang="0">
                    <a:pos x="connsiteX3829" y="connsiteY3829"/>
                  </a:cxn>
                  <a:cxn ang="0">
                    <a:pos x="connsiteX3830" y="connsiteY3830"/>
                  </a:cxn>
                  <a:cxn ang="0">
                    <a:pos x="connsiteX3831" y="connsiteY3831"/>
                  </a:cxn>
                  <a:cxn ang="0">
                    <a:pos x="connsiteX3832" y="connsiteY3832"/>
                  </a:cxn>
                  <a:cxn ang="0">
                    <a:pos x="connsiteX3833" y="connsiteY3833"/>
                  </a:cxn>
                  <a:cxn ang="0">
                    <a:pos x="connsiteX3834" y="connsiteY3834"/>
                  </a:cxn>
                  <a:cxn ang="0">
                    <a:pos x="connsiteX3835" y="connsiteY3835"/>
                  </a:cxn>
                  <a:cxn ang="0">
                    <a:pos x="connsiteX3836" y="connsiteY3836"/>
                  </a:cxn>
                  <a:cxn ang="0">
                    <a:pos x="connsiteX3837" y="connsiteY3837"/>
                  </a:cxn>
                  <a:cxn ang="0">
                    <a:pos x="connsiteX3838" y="connsiteY3838"/>
                  </a:cxn>
                  <a:cxn ang="0">
                    <a:pos x="connsiteX3839" y="connsiteY3839"/>
                  </a:cxn>
                  <a:cxn ang="0">
                    <a:pos x="connsiteX3840" y="connsiteY3840"/>
                  </a:cxn>
                  <a:cxn ang="0">
                    <a:pos x="connsiteX3841" y="connsiteY3841"/>
                  </a:cxn>
                  <a:cxn ang="0">
                    <a:pos x="connsiteX3842" y="connsiteY3842"/>
                  </a:cxn>
                  <a:cxn ang="0">
                    <a:pos x="connsiteX3843" y="connsiteY3843"/>
                  </a:cxn>
                  <a:cxn ang="0">
                    <a:pos x="connsiteX3844" y="connsiteY3844"/>
                  </a:cxn>
                  <a:cxn ang="0">
                    <a:pos x="connsiteX3845" y="connsiteY3845"/>
                  </a:cxn>
                  <a:cxn ang="0">
                    <a:pos x="connsiteX3846" y="connsiteY3846"/>
                  </a:cxn>
                  <a:cxn ang="0">
                    <a:pos x="connsiteX3847" y="connsiteY3847"/>
                  </a:cxn>
                  <a:cxn ang="0">
                    <a:pos x="connsiteX3848" y="connsiteY3848"/>
                  </a:cxn>
                  <a:cxn ang="0">
                    <a:pos x="connsiteX3849" y="connsiteY3849"/>
                  </a:cxn>
                  <a:cxn ang="0">
                    <a:pos x="connsiteX3850" y="connsiteY3850"/>
                  </a:cxn>
                  <a:cxn ang="0">
                    <a:pos x="connsiteX3851" y="connsiteY3851"/>
                  </a:cxn>
                  <a:cxn ang="0">
                    <a:pos x="connsiteX3852" y="connsiteY3852"/>
                  </a:cxn>
                  <a:cxn ang="0">
                    <a:pos x="connsiteX3853" y="connsiteY3853"/>
                  </a:cxn>
                  <a:cxn ang="0">
                    <a:pos x="connsiteX3854" y="connsiteY3854"/>
                  </a:cxn>
                  <a:cxn ang="0">
                    <a:pos x="connsiteX3855" y="connsiteY3855"/>
                  </a:cxn>
                  <a:cxn ang="0">
                    <a:pos x="connsiteX3856" y="connsiteY3856"/>
                  </a:cxn>
                  <a:cxn ang="0">
                    <a:pos x="connsiteX3857" y="connsiteY3857"/>
                  </a:cxn>
                  <a:cxn ang="0">
                    <a:pos x="connsiteX3858" y="connsiteY3858"/>
                  </a:cxn>
                  <a:cxn ang="0">
                    <a:pos x="connsiteX3859" y="connsiteY3859"/>
                  </a:cxn>
                  <a:cxn ang="0">
                    <a:pos x="connsiteX3860" y="connsiteY3860"/>
                  </a:cxn>
                  <a:cxn ang="0">
                    <a:pos x="connsiteX3861" y="connsiteY3861"/>
                  </a:cxn>
                  <a:cxn ang="0">
                    <a:pos x="connsiteX3862" y="connsiteY3862"/>
                  </a:cxn>
                  <a:cxn ang="0">
                    <a:pos x="connsiteX3863" y="connsiteY3863"/>
                  </a:cxn>
                  <a:cxn ang="0">
                    <a:pos x="connsiteX3864" y="connsiteY3864"/>
                  </a:cxn>
                  <a:cxn ang="0">
                    <a:pos x="connsiteX3865" y="connsiteY3865"/>
                  </a:cxn>
                  <a:cxn ang="0">
                    <a:pos x="connsiteX3866" y="connsiteY3866"/>
                  </a:cxn>
                  <a:cxn ang="0">
                    <a:pos x="connsiteX3867" y="connsiteY3867"/>
                  </a:cxn>
                  <a:cxn ang="0">
                    <a:pos x="connsiteX3868" y="connsiteY3868"/>
                  </a:cxn>
                  <a:cxn ang="0">
                    <a:pos x="connsiteX3869" y="connsiteY3869"/>
                  </a:cxn>
                  <a:cxn ang="0">
                    <a:pos x="connsiteX3870" y="connsiteY3870"/>
                  </a:cxn>
                  <a:cxn ang="0">
                    <a:pos x="connsiteX3871" y="connsiteY3871"/>
                  </a:cxn>
                  <a:cxn ang="0">
                    <a:pos x="connsiteX3872" y="connsiteY3872"/>
                  </a:cxn>
                  <a:cxn ang="0">
                    <a:pos x="connsiteX3873" y="connsiteY3873"/>
                  </a:cxn>
                  <a:cxn ang="0">
                    <a:pos x="connsiteX3874" y="connsiteY3874"/>
                  </a:cxn>
                  <a:cxn ang="0">
                    <a:pos x="connsiteX3875" y="connsiteY3875"/>
                  </a:cxn>
                  <a:cxn ang="0">
                    <a:pos x="connsiteX3876" y="connsiteY3876"/>
                  </a:cxn>
                  <a:cxn ang="0">
                    <a:pos x="connsiteX3877" y="connsiteY3877"/>
                  </a:cxn>
                  <a:cxn ang="0">
                    <a:pos x="connsiteX3878" y="connsiteY3878"/>
                  </a:cxn>
                  <a:cxn ang="0">
                    <a:pos x="connsiteX3879" y="connsiteY3879"/>
                  </a:cxn>
                  <a:cxn ang="0">
                    <a:pos x="connsiteX3880" y="connsiteY3880"/>
                  </a:cxn>
                  <a:cxn ang="0">
                    <a:pos x="connsiteX3881" y="connsiteY3881"/>
                  </a:cxn>
                  <a:cxn ang="0">
                    <a:pos x="connsiteX3882" y="connsiteY3882"/>
                  </a:cxn>
                  <a:cxn ang="0">
                    <a:pos x="connsiteX3883" y="connsiteY3883"/>
                  </a:cxn>
                  <a:cxn ang="0">
                    <a:pos x="connsiteX3884" y="connsiteY3884"/>
                  </a:cxn>
                  <a:cxn ang="0">
                    <a:pos x="connsiteX3885" y="connsiteY3885"/>
                  </a:cxn>
                  <a:cxn ang="0">
                    <a:pos x="connsiteX3886" y="connsiteY3886"/>
                  </a:cxn>
                  <a:cxn ang="0">
                    <a:pos x="connsiteX3887" y="connsiteY3887"/>
                  </a:cxn>
                  <a:cxn ang="0">
                    <a:pos x="connsiteX3888" y="connsiteY3888"/>
                  </a:cxn>
                  <a:cxn ang="0">
                    <a:pos x="connsiteX3889" y="connsiteY3889"/>
                  </a:cxn>
                  <a:cxn ang="0">
                    <a:pos x="connsiteX3890" y="connsiteY3890"/>
                  </a:cxn>
                  <a:cxn ang="0">
                    <a:pos x="connsiteX3891" y="connsiteY3891"/>
                  </a:cxn>
                  <a:cxn ang="0">
                    <a:pos x="connsiteX3892" y="connsiteY3892"/>
                  </a:cxn>
                  <a:cxn ang="0">
                    <a:pos x="connsiteX3893" y="connsiteY3893"/>
                  </a:cxn>
                  <a:cxn ang="0">
                    <a:pos x="connsiteX3894" y="connsiteY3894"/>
                  </a:cxn>
                  <a:cxn ang="0">
                    <a:pos x="connsiteX3895" y="connsiteY3895"/>
                  </a:cxn>
                  <a:cxn ang="0">
                    <a:pos x="connsiteX3896" y="connsiteY3896"/>
                  </a:cxn>
                  <a:cxn ang="0">
                    <a:pos x="connsiteX3897" y="connsiteY3897"/>
                  </a:cxn>
                  <a:cxn ang="0">
                    <a:pos x="connsiteX3898" y="connsiteY3898"/>
                  </a:cxn>
                  <a:cxn ang="0">
                    <a:pos x="connsiteX3899" y="connsiteY3899"/>
                  </a:cxn>
                  <a:cxn ang="0">
                    <a:pos x="connsiteX3900" y="connsiteY3900"/>
                  </a:cxn>
                  <a:cxn ang="0">
                    <a:pos x="connsiteX3901" y="connsiteY3901"/>
                  </a:cxn>
                  <a:cxn ang="0">
                    <a:pos x="connsiteX3902" y="connsiteY3902"/>
                  </a:cxn>
                  <a:cxn ang="0">
                    <a:pos x="connsiteX3903" y="connsiteY3903"/>
                  </a:cxn>
                  <a:cxn ang="0">
                    <a:pos x="connsiteX3904" y="connsiteY3904"/>
                  </a:cxn>
                  <a:cxn ang="0">
                    <a:pos x="connsiteX3905" y="connsiteY3905"/>
                  </a:cxn>
                  <a:cxn ang="0">
                    <a:pos x="connsiteX3906" y="connsiteY3906"/>
                  </a:cxn>
                  <a:cxn ang="0">
                    <a:pos x="connsiteX3907" y="connsiteY3907"/>
                  </a:cxn>
                  <a:cxn ang="0">
                    <a:pos x="connsiteX3908" y="connsiteY3908"/>
                  </a:cxn>
                  <a:cxn ang="0">
                    <a:pos x="connsiteX3909" y="connsiteY3909"/>
                  </a:cxn>
                  <a:cxn ang="0">
                    <a:pos x="connsiteX3910" y="connsiteY3910"/>
                  </a:cxn>
                  <a:cxn ang="0">
                    <a:pos x="connsiteX3911" y="connsiteY3911"/>
                  </a:cxn>
                  <a:cxn ang="0">
                    <a:pos x="connsiteX3912" y="connsiteY3912"/>
                  </a:cxn>
                  <a:cxn ang="0">
                    <a:pos x="connsiteX3913" y="connsiteY3913"/>
                  </a:cxn>
                  <a:cxn ang="0">
                    <a:pos x="connsiteX3914" y="connsiteY3914"/>
                  </a:cxn>
                  <a:cxn ang="0">
                    <a:pos x="connsiteX3915" y="connsiteY3915"/>
                  </a:cxn>
                  <a:cxn ang="0">
                    <a:pos x="connsiteX3916" y="connsiteY3916"/>
                  </a:cxn>
                  <a:cxn ang="0">
                    <a:pos x="connsiteX3917" y="connsiteY3917"/>
                  </a:cxn>
                  <a:cxn ang="0">
                    <a:pos x="connsiteX3918" y="connsiteY3918"/>
                  </a:cxn>
                  <a:cxn ang="0">
                    <a:pos x="connsiteX3919" y="connsiteY3919"/>
                  </a:cxn>
                  <a:cxn ang="0">
                    <a:pos x="connsiteX3920" y="connsiteY3920"/>
                  </a:cxn>
                  <a:cxn ang="0">
                    <a:pos x="connsiteX3921" y="connsiteY3921"/>
                  </a:cxn>
                  <a:cxn ang="0">
                    <a:pos x="connsiteX3922" y="connsiteY3922"/>
                  </a:cxn>
                  <a:cxn ang="0">
                    <a:pos x="connsiteX3923" y="connsiteY3923"/>
                  </a:cxn>
                  <a:cxn ang="0">
                    <a:pos x="connsiteX3924" y="connsiteY3924"/>
                  </a:cxn>
                  <a:cxn ang="0">
                    <a:pos x="connsiteX3925" y="connsiteY3925"/>
                  </a:cxn>
                  <a:cxn ang="0">
                    <a:pos x="connsiteX3926" y="connsiteY3926"/>
                  </a:cxn>
                  <a:cxn ang="0">
                    <a:pos x="connsiteX3927" y="connsiteY3927"/>
                  </a:cxn>
                  <a:cxn ang="0">
                    <a:pos x="connsiteX3928" y="connsiteY3928"/>
                  </a:cxn>
                  <a:cxn ang="0">
                    <a:pos x="connsiteX3929" y="connsiteY3929"/>
                  </a:cxn>
                  <a:cxn ang="0">
                    <a:pos x="connsiteX3930" y="connsiteY3930"/>
                  </a:cxn>
                  <a:cxn ang="0">
                    <a:pos x="connsiteX3931" y="connsiteY3931"/>
                  </a:cxn>
                  <a:cxn ang="0">
                    <a:pos x="connsiteX3932" y="connsiteY3932"/>
                  </a:cxn>
                  <a:cxn ang="0">
                    <a:pos x="connsiteX3933" y="connsiteY3933"/>
                  </a:cxn>
                  <a:cxn ang="0">
                    <a:pos x="connsiteX3934" y="connsiteY3934"/>
                  </a:cxn>
                  <a:cxn ang="0">
                    <a:pos x="connsiteX3935" y="connsiteY3935"/>
                  </a:cxn>
                  <a:cxn ang="0">
                    <a:pos x="connsiteX3936" y="connsiteY3936"/>
                  </a:cxn>
                  <a:cxn ang="0">
                    <a:pos x="connsiteX3937" y="connsiteY3937"/>
                  </a:cxn>
                  <a:cxn ang="0">
                    <a:pos x="connsiteX3938" y="connsiteY3938"/>
                  </a:cxn>
                  <a:cxn ang="0">
                    <a:pos x="connsiteX3939" y="connsiteY3939"/>
                  </a:cxn>
                  <a:cxn ang="0">
                    <a:pos x="connsiteX3940" y="connsiteY3940"/>
                  </a:cxn>
                  <a:cxn ang="0">
                    <a:pos x="connsiteX3941" y="connsiteY3941"/>
                  </a:cxn>
                  <a:cxn ang="0">
                    <a:pos x="connsiteX3942" y="connsiteY3942"/>
                  </a:cxn>
                  <a:cxn ang="0">
                    <a:pos x="connsiteX3943" y="connsiteY3943"/>
                  </a:cxn>
                  <a:cxn ang="0">
                    <a:pos x="connsiteX3944" y="connsiteY3944"/>
                  </a:cxn>
                  <a:cxn ang="0">
                    <a:pos x="connsiteX3945" y="connsiteY3945"/>
                  </a:cxn>
                  <a:cxn ang="0">
                    <a:pos x="connsiteX3946" y="connsiteY3946"/>
                  </a:cxn>
                  <a:cxn ang="0">
                    <a:pos x="connsiteX3947" y="connsiteY3947"/>
                  </a:cxn>
                  <a:cxn ang="0">
                    <a:pos x="connsiteX3948" y="connsiteY3948"/>
                  </a:cxn>
                  <a:cxn ang="0">
                    <a:pos x="connsiteX3949" y="connsiteY3949"/>
                  </a:cxn>
                  <a:cxn ang="0">
                    <a:pos x="connsiteX3950" y="connsiteY3950"/>
                  </a:cxn>
                  <a:cxn ang="0">
                    <a:pos x="connsiteX3951" y="connsiteY3951"/>
                  </a:cxn>
                  <a:cxn ang="0">
                    <a:pos x="connsiteX3952" y="connsiteY3952"/>
                  </a:cxn>
                  <a:cxn ang="0">
                    <a:pos x="connsiteX3953" y="connsiteY3953"/>
                  </a:cxn>
                  <a:cxn ang="0">
                    <a:pos x="connsiteX3954" y="connsiteY3954"/>
                  </a:cxn>
                  <a:cxn ang="0">
                    <a:pos x="connsiteX3955" y="connsiteY3955"/>
                  </a:cxn>
                  <a:cxn ang="0">
                    <a:pos x="connsiteX3956" y="connsiteY3956"/>
                  </a:cxn>
                  <a:cxn ang="0">
                    <a:pos x="connsiteX3957" y="connsiteY3957"/>
                  </a:cxn>
                  <a:cxn ang="0">
                    <a:pos x="connsiteX3958" y="connsiteY3958"/>
                  </a:cxn>
                  <a:cxn ang="0">
                    <a:pos x="connsiteX3959" y="connsiteY3959"/>
                  </a:cxn>
                  <a:cxn ang="0">
                    <a:pos x="connsiteX3960" y="connsiteY3960"/>
                  </a:cxn>
                  <a:cxn ang="0">
                    <a:pos x="connsiteX3961" y="connsiteY3961"/>
                  </a:cxn>
                  <a:cxn ang="0">
                    <a:pos x="connsiteX3962" y="connsiteY3962"/>
                  </a:cxn>
                  <a:cxn ang="0">
                    <a:pos x="connsiteX3963" y="connsiteY3963"/>
                  </a:cxn>
                  <a:cxn ang="0">
                    <a:pos x="connsiteX3964" y="connsiteY3964"/>
                  </a:cxn>
                  <a:cxn ang="0">
                    <a:pos x="connsiteX3965" y="connsiteY3965"/>
                  </a:cxn>
                  <a:cxn ang="0">
                    <a:pos x="connsiteX3966" y="connsiteY3966"/>
                  </a:cxn>
                  <a:cxn ang="0">
                    <a:pos x="connsiteX3967" y="connsiteY3967"/>
                  </a:cxn>
                  <a:cxn ang="0">
                    <a:pos x="connsiteX3968" y="connsiteY3968"/>
                  </a:cxn>
                  <a:cxn ang="0">
                    <a:pos x="connsiteX3969" y="connsiteY3969"/>
                  </a:cxn>
                  <a:cxn ang="0">
                    <a:pos x="connsiteX3970" y="connsiteY3970"/>
                  </a:cxn>
                  <a:cxn ang="0">
                    <a:pos x="connsiteX3971" y="connsiteY3971"/>
                  </a:cxn>
                  <a:cxn ang="0">
                    <a:pos x="connsiteX3972" y="connsiteY3972"/>
                  </a:cxn>
                  <a:cxn ang="0">
                    <a:pos x="connsiteX3973" y="connsiteY3973"/>
                  </a:cxn>
                  <a:cxn ang="0">
                    <a:pos x="connsiteX3974" y="connsiteY3974"/>
                  </a:cxn>
                  <a:cxn ang="0">
                    <a:pos x="connsiteX3975" y="connsiteY3975"/>
                  </a:cxn>
                  <a:cxn ang="0">
                    <a:pos x="connsiteX3976" y="connsiteY3976"/>
                  </a:cxn>
                  <a:cxn ang="0">
                    <a:pos x="connsiteX3977" y="connsiteY3977"/>
                  </a:cxn>
                  <a:cxn ang="0">
                    <a:pos x="connsiteX3978" y="connsiteY3978"/>
                  </a:cxn>
                  <a:cxn ang="0">
                    <a:pos x="connsiteX3979" y="connsiteY3979"/>
                  </a:cxn>
                  <a:cxn ang="0">
                    <a:pos x="connsiteX3980" y="connsiteY3980"/>
                  </a:cxn>
                  <a:cxn ang="0">
                    <a:pos x="connsiteX3981" y="connsiteY3981"/>
                  </a:cxn>
                  <a:cxn ang="0">
                    <a:pos x="connsiteX3982" y="connsiteY3982"/>
                  </a:cxn>
                  <a:cxn ang="0">
                    <a:pos x="connsiteX3983" y="connsiteY3983"/>
                  </a:cxn>
                  <a:cxn ang="0">
                    <a:pos x="connsiteX3984" y="connsiteY3984"/>
                  </a:cxn>
                  <a:cxn ang="0">
                    <a:pos x="connsiteX3985" y="connsiteY3985"/>
                  </a:cxn>
                  <a:cxn ang="0">
                    <a:pos x="connsiteX3986" y="connsiteY3986"/>
                  </a:cxn>
                  <a:cxn ang="0">
                    <a:pos x="connsiteX3987" y="connsiteY3987"/>
                  </a:cxn>
                  <a:cxn ang="0">
                    <a:pos x="connsiteX3988" y="connsiteY3988"/>
                  </a:cxn>
                  <a:cxn ang="0">
                    <a:pos x="connsiteX3989" y="connsiteY3989"/>
                  </a:cxn>
                  <a:cxn ang="0">
                    <a:pos x="connsiteX3990" y="connsiteY3990"/>
                  </a:cxn>
                  <a:cxn ang="0">
                    <a:pos x="connsiteX3991" y="connsiteY3991"/>
                  </a:cxn>
                  <a:cxn ang="0">
                    <a:pos x="connsiteX3992" y="connsiteY3992"/>
                  </a:cxn>
                  <a:cxn ang="0">
                    <a:pos x="connsiteX3993" y="connsiteY3993"/>
                  </a:cxn>
                  <a:cxn ang="0">
                    <a:pos x="connsiteX3994" y="connsiteY3994"/>
                  </a:cxn>
                  <a:cxn ang="0">
                    <a:pos x="connsiteX3995" y="connsiteY3995"/>
                  </a:cxn>
                  <a:cxn ang="0">
                    <a:pos x="connsiteX3996" y="connsiteY3996"/>
                  </a:cxn>
                  <a:cxn ang="0">
                    <a:pos x="connsiteX3997" y="connsiteY3997"/>
                  </a:cxn>
                  <a:cxn ang="0">
                    <a:pos x="connsiteX3998" y="connsiteY3998"/>
                  </a:cxn>
                  <a:cxn ang="0">
                    <a:pos x="connsiteX3999" y="connsiteY3999"/>
                  </a:cxn>
                  <a:cxn ang="0">
                    <a:pos x="connsiteX4000" y="connsiteY4000"/>
                  </a:cxn>
                  <a:cxn ang="0">
                    <a:pos x="connsiteX4001" y="connsiteY4001"/>
                  </a:cxn>
                  <a:cxn ang="0">
                    <a:pos x="connsiteX4002" y="connsiteY4002"/>
                  </a:cxn>
                  <a:cxn ang="0">
                    <a:pos x="connsiteX4003" y="connsiteY4003"/>
                  </a:cxn>
                  <a:cxn ang="0">
                    <a:pos x="connsiteX4004" y="connsiteY4004"/>
                  </a:cxn>
                  <a:cxn ang="0">
                    <a:pos x="connsiteX4005" y="connsiteY4005"/>
                  </a:cxn>
                  <a:cxn ang="0">
                    <a:pos x="connsiteX4006" y="connsiteY4006"/>
                  </a:cxn>
                  <a:cxn ang="0">
                    <a:pos x="connsiteX4007" y="connsiteY4007"/>
                  </a:cxn>
                  <a:cxn ang="0">
                    <a:pos x="connsiteX4008" y="connsiteY4008"/>
                  </a:cxn>
                  <a:cxn ang="0">
                    <a:pos x="connsiteX4009" y="connsiteY4009"/>
                  </a:cxn>
                  <a:cxn ang="0">
                    <a:pos x="connsiteX4010" y="connsiteY4010"/>
                  </a:cxn>
                  <a:cxn ang="0">
                    <a:pos x="connsiteX4011" y="connsiteY4011"/>
                  </a:cxn>
                  <a:cxn ang="0">
                    <a:pos x="connsiteX4012" y="connsiteY4012"/>
                  </a:cxn>
                  <a:cxn ang="0">
                    <a:pos x="connsiteX4013" y="connsiteY4013"/>
                  </a:cxn>
                  <a:cxn ang="0">
                    <a:pos x="connsiteX4014" y="connsiteY4014"/>
                  </a:cxn>
                  <a:cxn ang="0">
                    <a:pos x="connsiteX4015" y="connsiteY4015"/>
                  </a:cxn>
                  <a:cxn ang="0">
                    <a:pos x="connsiteX4016" y="connsiteY4016"/>
                  </a:cxn>
                  <a:cxn ang="0">
                    <a:pos x="connsiteX4017" y="connsiteY4017"/>
                  </a:cxn>
                  <a:cxn ang="0">
                    <a:pos x="connsiteX4018" y="connsiteY4018"/>
                  </a:cxn>
                  <a:cxn ang="0">
                    <a:pos x="connsiteX4019" y="connsiteY4019"/>
                  </a:cxn>
                  <a:cxn ang="0">
                    <a:pos x="connsiteX4020" y="connsiteY4020"/>
                  </a:cxn>
                  <a:cxn ang="0">
                    <a:pos x="connsiteX4021" y="connsiteY4021"/>
                  </a:cxn>
                  <a:cxn ang="0">
                    <a:pos x="connsiteX4022" y="connsiteY4022"/>
                  </a:cxn>
                  <a:cxn ang="0">
                    <a:pos x="connsiteX4023" y="connsiteY4023"/>
                  </a:cxn>
                  <a:cxn ang="0">
                    <a:pos x="connsiteX4024" y="connsiteY4024"/>
                  </a:cxn>
                  <a:cxn ang="0">
                    <a:pos x="connsiteX4025" y="connsiteY4025"/>
                  </a:cxn>
                  <a:cxn ang="0">
                    <a:pos x="connsiteX4026" y="connsiteY4026"/>
                  </a:cxn>
                  <a:cxn ang="0">
                    <a:pos x="connsiteX4027" y="connsiteY4027"/>
                  </a:cxn>
                  <a:cxn ang="0">
                    <a:pos x="connsiteX4028" y="connsiteY4028"/>
                  </a:cxn>
                  <a:cxn ang="0">
                    <a:pos x="connsiteX4029" y="connsiteY4029"/>
                  </a:cxn>
                  <a:cxn ang="0">
                    <a:pos x="connsiteX4030" y="connsiteY4030"/>
                  </a:cxn>
                  <a:cxn ang="0">
                    <a:pos x="connsiteX4031" y="connsiteY4031"/>
                  </a:cxn>
                  <a:cxn ang="0">
                    <a:pos x="connsiteX4032" y="connsiteY4032"/>
                  </a:cxn>
                  <a:cxn ang="0">
                    <a:pos x="connsiteX4033" y="connsiteY4033"/>
                  </a:cxn>
                  <a:cxn ang="0">
                    <a:pos x="connsiteX4034" y="connsiteY4034"/>
                  </a:cxn>
                  <a:cxn ang="0">
                    <a:pos x="connsiteX4035" y="connsiteY4035"/>
                  </a:cxn>
                  <a:cxn ang="0">
                    <a:pos x="connsiteX4036" y="connsiteY4036"/>
                  </a:cxn>
                  <a:cxn ang="0">
                    <a:pos x="connsiteX4037" y="connsiteY4037"/>
                  </a:cxn>
                  <a:cxn ang="0">
                    <a:pos x="connsiteX4038" y="connsiteY4038"/>
                  </a:cxn>
                  <a:cxn ang="0">
                    <a:pos x="connsiteX4039" y="connsiteY4039"/>
                  </a:cxn>
                  <a:cxn ang="0">
                    <a:pos x="connsiteX4040" y="connsiteY4040"/>
                  </a:cxn>
                  <a:cxn ang="0">
                    <a:pos x="connsiteX4041" y="connsiteY4041"/>
                  </a:cxn>
                  <a:cxn ang="0">
                    <a:pos x="connsiteX4042" y="connsiteY4042"/>
                  </a:cxn>
                  <a:cxn ang="0">
                    <a:pos x="connsiteX4043" y="connsiteY4043"/>
                  </a:cxn>
                  <a:cxn ang="0">
                    <a:pos x="connsiteX4044" y="connsiteY4044"/>
                  </a:cxn>
                  <a:cxn ang="0">
                    <a:pos x="connsiteX4045" y="connsiteY4045"/>
                  </a:cxn>
                  <a:cxn ang="0">
                    <a:pos x="connsiteX4046" y="connsiteY4046"/>
                  </a:cxn>
                  <a:cxn ang="0">
                    <a:pos x="connsiteX4047" y="connsiteY4047"/>
                  </a:cxn>
                  <a:cxn ang="0">
                    <a:pos x="connsiteX4048" y="connsiteY4048"/>
                  </a:cxn>
                  <a:cxn ang="0">
                    <a:pos x="connsiteX4049" y="connsiteY4049"/>
                  </a:cxn>
                  <a:cxn ang="0">
                    <a:pos x="connsiteX4050" y="connsiteY4050"/>
                  </a:cxn>
                  <a:cxn ang="0">
                    <a:pos x="connsiteX4051" y="connsiteY4051"/>
                  </a:cxn>
                  <a:cxn ang="0">
                    <a:pos x="connsiteX4052" y="connsiteY4052"/>
                  </a:cxn>
                  <a:cxn ang="0">
                    <a:pos x="connsiteX4053" y="connsiteY4053"/>
                  </a:cxn>
                  <a:cxn ang="0">
                    <a:pos x="connsiteX4054" y="connsiteY4054"/>
                  </a:cxn>
                  <a:cxn ang="0">
                    <a:pos x="connsiteX4055" y="connsiteY4055"/>
                  </a:cxn>
                  <a:cxn ang="0">
                    <a:pos x="connsiteX4056" y="connsiteY4056"/>
                  </a:cxn>
                  <a:cxn ang="0">
                    <a:pos x="connsiteX4057" y="connsiteY4057"/>
                  </a:cxn>
                  <a:cxn ang="0">
                    <a:pos x="connsiteX4058" y="connsiteY4058"/>
                  </a:cxn>
                  <a:cxn ang="0">
                    <a:pos x="connsiteX4059" y="connsiteY4059"/>
                  </a:cxn>
                  <a:cxn ang="0">
                    <a:pos x="connsiteX4060" y="connsiteY4060"/>
                  </a:cxn>
                  <a:cxn ang="0">
                    <a:pos x="connsiteX4061" y="connsiteY4061"/>
                  </a:cxn>
                  <a:cxn ang="0">
                    <a:pos x="connsiteX4062" y="connsiteY4062"/>
                  </a:cxn>
                  <a:cxn ang="0">
                    <a:pos x="connsiteX4063" y="connsiteY4063"/>
                  </a:cxn>
                  <a:cxn ang="0">
                    <a:pos x="connsiteX4064" y="connsiteY4064"/>
                  </a:cxn>
                  <a:cxn ang="0">
                    <a:pos x="connsiteX4065" y="connsiteY4065"/>
                  </a:cxn>
                  <a:cxn ang="0">
                    <a:pos x="connsiteX4066" y="connsiteY4066"/>
                  </a:cxn>
                  <a:cxn ang="0">
                    <a:pos x="connsiteX4067" y="connsiteY4067"/>
                  </a:cxn>
                  <a:cxn ang="0">
                    <a:pos x="connsiteX4068" y="connsiteY4068"/>
                  </a:cxn>
                  <a:cxn ang="0">
                    <a:pos x="connsiteX4069" y="connsiteY4069"/>
                  </a:cxn>
                  <a:cxn ang="0">
                    <a:pos x="connsiteX4070" y="connsiteY4070"/>
                  </a:cxn>
                  <a:cxn ang="0">
                    <a:pos x="connsiteX4071" y="connsiteY4071"/>
                  </a:cxn>
                  <a:cxn ang="0">
                    <a:pos x="connsiteX4072" y="connsiteY4072"/>
                  </a:cxn>
                  <a:cxn ang="0">
                    <a:pos x="connsiteX4073" y="connsiteY4073"/>
                  </a:cxn>
                  <a:cxn ang="0">
                    <a:pos x="connsiteX4074" y="connsiteY4074"/>
                  </a:cxn>
                  <a:cxn ang="0">
                    <a:pos x="connsiteX4075" y="connsiteY4075"/>
                  </a:cxn>
                  <a:cxn ang="0">
                    <a:pos x="connsiteX4076" y="connsiteY4076"/>
                  </a:cxn>
                  <a:cxn ang="0">
                    <a:pos x="connsiteX4077" y="connsiteY4077"/>
                  </a:cxn>
                  <a:cxn ang="0">
                    <a:pos x="connsiteX4078" y="connsiteY4078"/>
                  </a:cxn>
                  <a:cxn ang="0">
                    <a:pos x="connsiteX4079" y="connsiteY4079"/>
                  </a:cxn>
                  <a:cxn ang="0">
                    <a:pos x="connsiteX4080" y="connsiteY4080"/>
                  </a:cxn>
                  <a:cxn ang="0">
                    <a:pos x="connsiteX4081" y="connsiteY4081"/>
                  </a:cxn>
                  <a:cxn ang="0">
                    <a:pos x="connsiteX4082" y="connsiteY4082"/>
                  </a:cxn>
                  <a:cxn ang="0">
                    <a:pos x="connsiteX4083" y="connsiteY4083"/>
                  </a:cxn>
                  <a:cxn ang="0">
                    <a:pos x="connsiteX4084" y="connsiteY4084"/>
                  </a:cxn>
                  <a:cxn ang="0">
                    <a:pos x="connsiteX4085" y="connsiteY4085"/>
                  </a:cxn>
                  <a:cxn ang="0">
                    <a:pos x="connsiteX4086" y="connsiteY4086"/>
                  </a:cxn>
                  <a:cxn ang="0">
                    <a:pos x="connsiteX4087" y="connsiteY4087"/>
                  </a:cxn>
                  <a:cxn ang="0">
                    <a:pos x="connsiteX4088" y="connsiteY4088"/>
                  </a:cxn>
                  <a:cxn ang="0">
                    <a:pos x="connsiteX4089" y="connsiteY4089"/>
                  </a:cxn>
                  <a:cxn ang="0">
                    <a:pos x="connsiteX4090" y="connsiteY4090"/>
                  </a:cxn>
                  <a:cxn ang="0">
                    <a:pos x="connsiteX4091" y="connsiteY4091"/>
                  </a:cxn>
                  <a:cxn ang="0">
                    <a:pos x="connsiteX4092" y="connsiteY4092"/>
                  </a:cxn>
                  <a:cxn ang="0">
                    <a:pos x="connsiteX4093" y="connsiteY4093"/>
                  </a:cxn>
                  <a:cxn ang="0">
                    <a:pos x="connsiteX4094" y="connsiteY4094"/>
                  </a:cxn>
                  <a:cxn ang="0">
                    <a:pos x="connsiteX4095" y="connsiteY4095"/>
                  </a:cxn>
                  <a:cxn ang="0">
                    <a:pos x="connsiteX4096" y="connsiteY4096"/>
                  </a:cxn>
                  <a:cxn ang="0">
                    <a:pos x="connsiteX4097" y="connsiteY4097"/>
                  </a:cxn>
                  <a:cxn ang="0">
                    <a:pos x="connsiteX4098" y="connsiteY4098"/>
                  </a:cxn>
                  <a:cxn ang="0">
                    <a:pos x="connsiteX4099" y="connsiteY4099"/>
                  </a:cxn>
                  <a:cxn ang="0">
                    <a:pos x="connsiteX4100" y="connsiteY4100"/>
                  </a:cxn>
                  <a:cxn ang="0">
                    <a:pos x="connsiteX4101" y="connsiteY4101"/>
                  </a:cxn>
                  <a:cxn ang="0">
                    <a:pos x="connsiteX4102" y="connsiteY4102"/>
                  </a:cxn>
                  <a:cxn ang="0">
                    <a:pos x="connsiteX4103" y="connsiteY4103"/>
                  </a:cxn>
                  <a:cxn ang="0">
                    <a:pos x="connsiteX4104" y="connsiteY4104"/>
                  </a:cxn>
                  <a:cxn ang="0">
                    <a:pos x="connsiteX4105" y="connsiteY4105"/>
                  </a:cxn>
                  <a:cxn ang="0">
                    <a:pos x="connsiteX4106" y="connsiteY4106"/>
                  </a:cxn>
                  <a:cxn ang="0">
                    <a:pos x="connsiteX4107" y="connsiteY4107"/>
                  </a:cxn>
                  <a:cxn ang="0">
                    <a:pos x="connsiteX4108" y="connsiteY4108"/>
                  </a:cxn>
                  <a:cxn ang="0">
                    <a:pos x="connsiteX4109" y="connsiteY4109"/>
                  </a:cxn>
                  <a:cxn ang="0">
                    <a:pos x="connsiteX4110" y="connsiteY4110"/>
                  </a:cxn>
                  <a:cxn ang="0">
                    <a:pos x="connsiteX4111" y="connsiteY4111"/>
                  </a:cxn>
                  <a:cxn ang="0">
                    <a:pos x="connsiteX4112" y="connsiteY4112"/>
                  </a:cxn>
                  <a:cxn ang="0">
                    <a:pos x="connsiteX4113" y="connsiteY4113"/>
                  </a:cxn>
                  <a:cxn ang="0">
                    <a:pos x="connsiteX4114" y="connsiteY4114"/>
                  </a:cxn>
                  <a:cxn ang="0">
                    <a:pos x="connsiteX4115" y="connsiteY4115"/>
                  </a:cxn>
                  <a:cxn ang="0">
                    <a:pos x="connsiteX4116" y="connsiteY4116"/>
                  </a:cxn>
                  <a:cxn ang="0">
                    <a:pos x="connsiteX4117" y="connsiteY4117"/>
                  </a:cxn>
                  <a:cxn ang="0">
                    <a:pos x="connsiteX4118" y="connsiteY4118"/>
                  </a:cxn>
                  <a:cxn ang="0">
                    <a:pos x="connsiteX4119" y="connsiteY4119"/>
                  </a:cxn>
                  <a:cxn ang="0">
                    <a:pos x="connsiteX4120" y="connsiteY4120"/>
                  </a:cxn>
                  <a:cxn ang="0">
                    <a:pos x="connsiteX4121" y="connsiteY4121"/>
                  </a:cxn>
                  <a:cxn ang="0">
                    <a:pos x="connsiteX4122" y="connsiteY4122"/>
                  </a:cxn>
                  <a:cxn ang="0">
                    <a:pos x="connsiteX4123" y="connsiteY4123"/>
                  </a:cxn>
                  <a:cxn ang="0">
                    <a:pos x="connsiteX4124" y="connsiteY4124"/>
                  </a:cxn>
                  <a:cxn ang="0">
                    <a:pos x="connsiteX4125" y="connsiteY4125"/>
                  </a:cxn>
                  <a:cxn ang="0">
                    <a:pos x="connsiteX4126" y="connsiteY4126"/>
                  </a:cxn>
                  <a:cxn ang="0">
                    <a:pos x="connsiteX4127" y="connsiteY4127"/>
                  </a:cxn>
                  <a:cxn ang="0">
                    <a:pos x="connsiteX4128" y="connsiteY4128"/>
                  </a:cxn>
                  <a:cxn ang="0">
                    <a:pos x="connsiteX4129" y="connsiteY4129"/>
                  </a:cxn>
                  <a:cxn ang="0">
                    <a:pos x="connsiteX4130" y="connsiteY4130"/>
                  </a:cxn>
                  <a:cxn ang="0">
                    <a:pos x="connsiteX4131" y="connsiteY4131"/>
                  </a:cxn>
                  <a:cxn ang="0">
                    <a:pos x="connsiteX4132" y="connsiteY4132"/>
                  </a:cxn>
                  <a:cxn ang="0">
                    <a:pos x="connsiteX4133" y="connsiteY4133"/>
                  </a:cxn>
                  <a:cxn ang="0">
                    <a:pos x="connsiteX4134" y="connsiteY4134"/>
                  </a:cxn>
                  <a:cxn ang="0">
                    <a:pos x="connsiteX4135" y="connsiteY4135"/>
                  </a:cxn>
                  <a:cxn ang="0">
                    <a:pos x="connsiteX4136" y="connsiteY4136"/>
                  </a:cxn>
                  <a:cxn ang="0">
                    <a:pos x="connsiteX4137" y="connsiteY4137"/>
                  </a:cxn>
                  <a:cxn ang="0">
                    <a:pos x="connsiteX4138" y="connsiteY4138"/>
                  </a:cxn>
                  <a:cxn ang="0">
                    <a:pos x="connsiteX4139" y="connsiteY4139"/>
                  </a:cxn>
                  <a:cxn ang="0">
                    <a:pos x="connsiteX4140" y="connsiteY4140"/>
                  </a:cxn>
                  <a:cxn ang="0">
                    <a:pos x="connsiteX4141" y="connsiteY4141"/>
                  </a:cxn>
                  <a:cxn ang="0">
                    <a:pos x="connsiteX4142" y="connsiteY4142"/>
                  </a:cxn>
                  <a:cxn ang="0">
                    <a:pos x="connsiteX4143" y="connsiteY4143"/>
                  </a:cxn>
                  <a:cxn ang="0">
                    <a:pos x="connsiteX4144" y="connsiteY4144"/>
                  </a:cxn>
                  <a:cxn ang="0">
                    <a:pos x="connsiteX4145" y="connsiteY4145"/>
                  </a:cxn>
                  <a:cxn ang="0">
                    <a:pos x="connsiteX4146" y="connsiteY4146"/>
                  </a:cxn>
                  <a:cxn ang="0">
                    <a:pos x="connsiteX4147" y="connsiteY4147"/>
                  </a:cxn>
                  <a:cxn ang="0">
                    <a:pos x="connsiteX4148" y="connsiteY4148"/>
                  </a:cxn>
                  <a:cxn ang="0">
                    <a:pos x="connsiteX4149" y="connsiteY4149"/>
                  </a:cxn>
                  <a:cxn ang="0">
                    <a:pos x="connsiteX4150" y="connsiteY4150"/>
                  </a:cxn>
                  <a:cxn ang="0">
                    <a:pos x="connsiteX4151" y="connsiteY4151"/>
                  </a:cxn>
                  <a:cxn ang="0">
                    <a:pos x="connsiteX4152" y="connsiteY4152"/>
                  </a:cxn>
                  <a:cxn ang="0">
                    <a:pos x="connsiteX4153" y="connsiteY4153"/>
                  </a:cxn>
                  <a:cxn ang="0">
                    <a:pos x="connsiteX4154" y="connsiteY4154"/>
                  </a:cxn>
                  <a:cxn ang="0">
                    <a:pos x="connsiteX4155" y="connsiteY4155"/>
                  </a:cxn>
                  <a:cxn ang="0">
                    <a:pos x="connsiteX4156" y="connsiteY4156"/>
                  </a:cxn>
                  <a:cxn ang="0">
                    <a:pos x="connsiteX4157" y="connsiteY4157"/>
                  </a:cxn>
                  <a:cxn ang="0">
                    <a:pos x="connsiteX4158" y="connsiteY4158"/>
                  </a:cxn>
                  <a:cxn ang="0">
                    <a:pos x="connsiteX4159" y="connsiteY4159"/>
                  </a:cxn>
                  <a:cxn ang="0">
                    <a:pos x="connsiteX4160" y="connsiteY4160"/>
                  </a:cxn>
                  <a:cxn ang="0">
                    <a:pos x="connsiteX4161" y="connsiteY4161"/>
                  </a:cxn>
                  <a:cxn ang="0">
                    <a:pos x="connsiteX4162" y="connsiteY4162"/>
                  </a:cxn>
                  <a:cxn ang="0">
                    <a:pos x="connsiteX4163" y="connsiteY4163"/>
                  </a:cxn>
                  <a:cxn ang="0">
                    <a:pos x="connsiteX4164" y="connsiteY4164"/>
                  </a:cxn>
                  <a:cxn ang="0">
                    <a:pos x="connsiteX4165" y="connsiteY4165"/>
                  </a:cxn>
                  <a:cxn ang="0">
                    <a:pos x="connsiteX4166" y="connsiteY4166"/>
                  </a:cxn>
                  <a:cxn ang="0">
                    <a:pos x="connsiteX4167" y="connsiteY4167"/>
                  </a:cxn>
                  <a:cxn ang="0">
                    <a:pos x="connsiteX4168" y="connsiteY4168"/>
                  </a:cxn>
                  <a:cxn ang="0">
                    <a:pos x="connsiteX4169" y="connsiteY4169"/>
                  </a:cxn>
                  <a:cxn ang="0">
                    <a:pos x="connsiteX4170" y="connsiteY4170"/>
                  </a:cxn>
                  <a:cxn ang="0">
                    <a:pos x="connsiteX4171" y="connsiteY4171"/>
                  </a:cxn>
                  <a:cxn ang="0">
                    <a:pos x="connsiteX4172" y="connsiteY4172"/>
                  </a:cxn>
                  <a:cxn ang="0">
                    <a:pos x="connsiteX4173" y="connsiteY4173"/>
                  </a:cxn>
                  <a:cxn ang="0">
                    <a:pos x="connsiteX4174" y="connsiteY4174"/>
                  </a:cxn>
                  <a:cxn ang="0">
                    <a:pos x="connsiteX4175" y="connsiteY4175"/>
                  </a:cxn>
                  <a:cxn ang="0">
                    <a:pos x="connsiteX4176" y="connsiteY4176"/>
                  </a:cxn>
                  <a:cxn ang="0">
                    <a:pos x="connsiteX4177" y="connsiteY4177"/>
                  </a:cxn>
                  <a:cxn ang="0">
                    <a:pos x="connsiteX4178" y="connsiteY4178"/>
                  </a:cxn>
                  <a:cxn ang="0">
                    <a:pos x="connsiteX4179" y="connsiteY4179"/>
                  </a:cxn>
                  <a:cxn ang="0">
                    <a:pos x="connsiteX4180" y="connsiteY4180"/>
                  </a:cxn>
                  <a:cxn ang="0">
                    <a:pos x="connsiteX4181" y="connsiteY4181"/>
                  </a:cxn>
                  <a:cxn ang="0">
                    <a:pos x="connsiteX4182" y="connsiteY4182"/>
                  </a:cxn>
                  <a:cxn ang="0">
                    <a:pos x="connsiteX4183" y="connsiteY4183"/>
                  </a:cxn>
                  <a:cxn ang="0">
                    <a:pos x="connsiteX4184" y="connsiteY4184"/>
                  </a:cxn>
                  <a:cxn ang="0">
                    <a:pos x="connsiteX4185" y="connsiteY4185"/>
                  </a:cxn>
                  <a:cxn ang="0">
                    <a:pos x="connsiteX4186" y="connsiteY4186"/>
                  </a:cxn>
                  <a:cxn ang="0">
                    <a:pos x="connsiteX4187" y="connsiteY4187"/>
                  </a:cxn>
                  <a:cxn ang="0">
                    <a:pos x="connsiteX4188" y="connsiteY4188"/>
                  </a:cxn>
                  <a:cxn ang="0">
                    <a:pos x="connsiteX4189" y="connsiteY4189"/>
                  </a:cxn>
                  <a:cxn ang="0">
                    <a:pos x="connsiteX4190" y="connsiteY4190"/>
                  </a:cxn>
                  <a:cxn ang="0">
                    <a:pos x="connsiteX4191" y="connsiteY4191"/>
                  </a:cxn>
                  <a:cxn ang="0">
                    <a:pos x="connsiteX4192" y="connsiteY4192"/>
                  </a:cxn>
                  <a:cxn ang="0">
                    <a:pos x="connsiteX4193" y="connsiteY4193"/>
                  </a:cxn>
                  <a:cxn ang="0">
                    <a:pos x="connsiteX4194" y="connsiteY4194"/>
                  </a:cxn>
                  <a:cxn ang="0">
                    <a:pos x="connsiteX4195" y="connsiteY4195"/>
                  </a:cxn>
                  <a:cxn ang="0">
                    <a:pos x="connsiteX4196" y="connsiteY4196"/>
                  </a:cxn>
                  <a:cxn ang="0">
                    <a:pos x="connsiteX4197" y="connsiteY4197"/>
                  </a:cxn>
                  <a:cxn ang="0">
                    <a:pos x="connsiteX4198" y="connsiteY4198"/>
                  </a:cxn>
                  <a:cxn ang="0">
                    <a:pos x="connsiteX4199" y="connsiteY4199"/>
                  </a:cxn>
                  <a:cxn ang="0">
                    <a:pos x="connsiteX4200" y="connsiteY4200"/>
                  </a:cxn>
                  <a:cxn ang="0">
                    <a:pos x="connsiteX4201" y="connsiteY4201"/>
                  </a:cxn>
                  <a:cxn ang="0">
                    <a:pos x="connsiteX4202" y="connsiteY4202"/>
                  </a:cxn>
                  <a:cxn ang="0">
                    <a:pos x="connsiteX4203" y="connsiteY4203"/>
                  </a:cxn>
                  <a:cxn ang="0">
                    <a:pos x="connsiteX4204" y="connsiteY4204"/>
                  </a:cxn>
                  <a:cxn ang="0">
                    <a:pos x="connsiteX4205" y="connsiteY4205"/>
                  </a:cxn>
                  <a:cxn ang="0">
                    <a:pos x="connsiteX4206" y="connsiteY4206"/>
                  </a:cxn>
                  <a:cxn ang="0">
                    <a:pos x="connsiteX4207" y="connsiteY4207"/>
                  </a:cxn>
                  <a:cxn ang="0">
                    <a:pos x="connsiteX4208" y="connsiteY4208"/>
                  </a:cxn>
                  <a:cxn ang="0">
                    <a:pos x="connsiteX4209" y="connsiteY4209"/>
                  </a:cxn>
                  <a:cxn ang="0">
                    <a:pos x="connsiteX4210" y="connsiteY4210"/>
                  </a:cxn>
                  <a:cxn ang="0">
                    <a:pos x="connsiteX4211" y="connsiteY4211"/>
                  </a:cxn>
                  <a:cxn ang="0">
                    <a:pos x="connsiteX4212" y="connsiteY4212"/>
                  </a:cxn>
                  <a:cxn ang="0">
                    <a:pos x="connsiteX4213" y="connsiteY4213"/>
                  </a:cxn>
                  <a:cxn ang="0">
                    <a:pos x="connsiteX4214" y="connsiteY4214"/>
                  </a:cxn>
                  <a:cxn ang="0">
                    <a:pos x="connsiteX4215" y="connsiteY4215"/>
                  </a:cxn>
                  <a:cxn ang="0">
                    <a:pos x="connsiteX4216" y="connsiteY4216"/>
                  </a:cxn>
                  <a:cxn ang="0">
                    <a:pos x="connsiteX4217" y="connsiteY4217"/>
                  </a:cxn>
                  <a:cxn ang="0">
                    <a:pos x="connsiteX4218" y="connsiteY4218"/>
                  </a:cxn>
                  <a:cxn ang="0">
                    <a:pos x="connsiteX4219" y="connsiteY4219"/>
                  </a:cxn>
                  <a:cxn ang="0">
                    <a:pos x="connsiteX4220" y="connsiteY4220"/>
                  </a:cxn>
                  <a:cxn ang="0">
                    <a:pos x="connsiteX4221" y="connsiteY4221"/>
                  </a:cxn>
                  <a:cxn ang="0">
                    <a:pos x="connsiteX4222" y="connsiteY4222"/>
                  </a:cxn>
                  <a:cxn ang="0">
                    <a:pos x="connsiteX4223" y="connsiteY4223"/>
                  </a:cxn>
                  <a:cxn ang="0">
                    <a:pos x="connsiteX4224" y="connsiteY4224"/>
                  </a:cxn>
                  <a:cxn ang="0">
                    <a:pos x="connsiteX4225" y="connsiteY4225"/>
                  </a:cxn>
                  <a:cxn ang="0">
                    <a:pos x="connsiteX4226" y="connsiteY4226"/>
                  </a:cxn>
                  <a:cxn ang="0">
                    <a:pos x="connsiteX4227" y="connsiteY4227"/>
                  </a:cxn>
                  <a:cxn ang="0">
                    <a:pos x="connsiteX4228" y="connsiteY4228"/>
                  </a:cxn>
                  <a:cxn ang="0">
                    <a:pos x="connsiteX4229" y="connsiteY4229"/>
                  </a:cxn>
                  <a:cxn ang="0">
                    <a:pos x="connsiteX4230" y="connsiteY4230"/>
                  </a:cxn>
                  <a:cxn ang="0">
                    <a:pos x="connsiteX4231" y="connsiteY4231"/>
                  </a:cxn>
                  <a:cxn ang="0">
                    <a:pos x="connsiteX4232" y="connsiteY4232"/>
                  </a:cxn>
                  <a:cxn ang="0">
                    <a:pos x="connsiteX4233" y="connsiteY4233"/>
                  </a:cxn>
                  <a:cxn ang="0">
                    <a:pos x="connsiteX4234" y="connsiteY4234"/>
                  </a:cxn>
                  <a:cxn ang="0">
                    <a:pos x="connsiteX4235" y="connsiteY4235"/>
                  </a:cxn>
                  <a:cxn ang="0">
                    <a:pos x="connsiteX4236" y="connsiteY4236"/>
                  </a:cxn>
                  <a:cxn ang="0">
                    <a:pos x="connsiteX4237" y="connsiteY4237"/>
                  </a:cxn>
                  <a:cxn ang="0">
                    <a:pos x="connsiteX4238" y="connsiteY4238"/>
                  </a:cxn>
                  <a:cxn ang="0">
                    <a:pos x="connsiteX4239" y="connsiteY4239"/>
                  </a:cxn>
                  <a:cxn ang="0">
                    <a:pos x="connsiteX4240" y="connsiteY4240"/>
                  </a:cxn>
                  <a:cxn ang="0">
                    <a:pos x="connsiteX4241" y="connsiteY4241"/>
                  </a:cxn>
                  <a:cxn ang="0">
                    <a:pos x="connsiteX4242" y="connsiteY4242"/>
                  </a:cxn>
                  <a:cxn ang="0">
                    <a:pos x="connsiteX4243" y="connsiteY4243"/>
                  </a:cxn>
                  <a:cxn ang="0">
                    <a:pos x="connsiteX4244" y="connsiteY4244"/>
                  </a:cxn>
                  <a:cxn ang="0">
                    <a:pos x="connsiteX4245" y="connsiteY4245"/>
                  </a:cxn>
                  <a:cxn ang="0">
                    <a:pos x="connsiteX4246" y="connsiteY4246"/>
                  </a:cxn>
                  <a:cxn ang="0">
                    <a:pos x="connsiteX4247" y="connsiteY4247"/>
                  </a:cxn>
                  <a:cxn ang="0">
                    <a:pos x="connsiteX4248" y="connsiteY4248"/>
                  </a:cxn>
                  <a:cxn ang="0">
                    <a:pos x="connsiteX4249" y="connsiteY4249"/>
                  </a:cxn>
                  <a:cxn ang="0">
                    <a:pos x="connsiteX4250" y="connsiteY4250"/>
                  </a:cxn>
                  <a:cxn ang="0">
                    <a:pos x="connsiteX4251" y="connsiteY4251"/>
                  </a:cxn>
                  <a:cxn ang="0">
                    <a:pos x="connsiteX4252" y="connsiteY4252"/>
                  </a:cxn>
                  <a:cxn ang="0">
                    <a:pos x="connsiteX4253" y="connsiteY4253"/>
                  </a:cxn>
                  <a:cxn ang="0">
                    <a:pos x="connsiteX4254" y="connsiteY4254"/>
                  </a:cxn>
                  <a:cxn ang="0">
                    <a:pos x="connsiteX4255" y="connsiteY4255"/>
                  </a:cxn>
                  <a:cxn ang="0">
                    <a:pos x="connsiteX4256" y="connsiteY4256"/>
                  </a:cxn>
                  <a:cxn ang="0">
                    <a:pos x="connsiteX4257" y="connsiteY4257"/>
                  </a:cxn>
                  <a:cxn ang="0">
                    <a:pos x="connsiteX4258" y="connsiteY4258"/>
                  </a:cxn>
                  <a:cxn ang="0">
                    <a:pos x="connsiteX4259" y="connsiteY4259"/>
                  </a:cxn>
                  <a:cxn ang="0">
                    <a:pos x="connsiteX4260" y="connsiteY4260"/>
                  </a:cxn>
                  <a:cxn ang="0">
                    <a:pos x="connsiteX4261" y="connsiteY4261"/>
                  </a:cxn>
                  <a:cxn ang="0">
                    <a:pos x="connsiteX4262" y="connsiteY4262"/>
                  </a:cxn>
                  <a:cxn ang="0">
                    <a:pos x="connsiteX4263" y="connsiteY4263"/>
                  </a:cxn>
                  <a:cxn ang="0">
                    <a:pos x="connsiteX4264" y="connsiteY4264"/>
                  </a:cxn>
                  <a:cxn ang="0">
                    <a:pos x="connsiteX4265" y="connsiteY4265"/>
                  </a:cxn>
                  <a:cxn ang="0">
                    <a:pos x="connsiteX4266" y="connsiteY4266"/>
                  </a:cxn>
                  <a:cxn ang="0">
                    <a:pos x="connsiteX4267" y="connsiteY4267"/>
                  </a:cxn>
                  <a:cxn ang="0">
                    <a:pos x="connsiteX4268" y="connsiteY4268"/>
                  </a:cxn>
                  <a:cxn ang="0">
                    <a:pos x="connsiteX4269" y="connsiteY4269"/>
                  </a:cxn>
                  <a:cxn ang="0">
                    <a:pos x="connsiteX4270" y="connsiteY4270"/>
                  </a:cxn>
                  <a:cxn ang="0">
                    <a:pos x="connsiteX4271" y="connsiteY4271"/>
                  </a:cxn>
                  <a:cxn ang="0">
                    <a:pos x="connsiteX4272" y="connsiteY4272"/>
                  </a:cxn>
                  <a:cxn ang="0">
                    <a:pos x="connsiteX4273" y="connsiteY4273"/>
                  </a:cxn>
                  <a:cxn ang="0">
                    <a:pos x="connsiteX4274" y="connsiteY4274"/>
                  </a:cxn>
                  <a:cxn ang="0">
                    <a:pos x="connsiteX4275" y="connsiteY4275"/>
                  </a:cxn>
                  <a:cxn ang="0">
                    <a:pos x="connsiteX4276" y="connsiteY4276"/>
                  </a:cxn>
                  <a:cxn ang="0">
                    <a:pos x="connsiteX4277" y="connsiteY4277"/>
                  </a:cxn>
                  <a:cxn ang="0">
                    <a:pos x="connsiteX4278" y="connsiteY4278"/>
                  </a:cxn>
                  <a:cxn ang="0">
                    <a:pos x="connsiteX4279" y="connsiteY4279"/>
                  </a:cxn>
                  <a:cxn ang="0">
                    <a:pos x="connsiteX4280" y="connsiteY4280"/>
                  </a:cxn>
                  <a:cxn ang="0">
                    <a:pos x="connsiteX4281" y="connsiteY4281"/>
                  </a:cxn>
                  <a:cxn ang="0">
                    <a:pos x="connsiteX4282" y="connsiteY4282"/>
                  </a:cxn>
                  <a:cxn ang="0">
                    <a:pos x="connsiteX4283" y="connsiteY4283"/>
                  </a:cxn>
                  <a:cxn ang="0">
                    <a:pos x="connsiteX4284" y="connsiteY4284"/>
                  </a:cxn>
                  <a:cxn ang="0">
                    <a:pos x="connsiteX4285" y="connsiteY4285"/>
                  </a:cxn>
                  <a:cxn ang="0">
                    <a:pos x="connsiteX4286" y="connsiteY4286"/>
                  </a:cxn>
                  <a:cxn ang="0">
                    <a:pos x="connsiteX4287" y="connsiteY4287"/>
                  </a:cxn>
                  <a:cxn ang="0">
                    <a:pos x="connsiteX4288" y="connsiteY4288"/>
                  </a:cxn>
                  <a:cxn ang="0">
                    <a:pos x="connsiteX4289" y="connsiteY4289"/>
                  </a:cxn>
                  <a:cxn ang="0">
                    <a:pos x="connsiteX4290" y="connsiteY4290"/>
                  </a:cxn>
                  <a:cxn ang="0">
                    <a:pos x="connsiteX4291" y="connsiteY4291"/>
                  </a:cxn>
                  <a:cxn ang="0">
                    <a:pos x="connsiteX4292" y="connsiteY4292"/>
                  </a:cxn>
                  <a:cxn ang="0">
                    <a:pos x="connsiteX4293" y="connsiteY4293"/>
                  </a:cxn>
                  <a:cxn ang="0">
                    <a:pos x="connsiteX4294" y="connsiteY4294"/>
                  </a:cxn>
                  <a:cxn ang="0">
                    <a:pos x="connsiteX4295" y="connsiteY4295"/>
                  </a:cxn>
                  <a:cxn ang="0">
                    <a:pos x="connsiteX4296" y="connsiteY4296"/>
                  </a:cxn>
                  <a:cxn ang="0">
                    <a:pos x="connsiteX4297" y="connsiteY4297"/>
                  </a:cxn>
                  <a:cxn ang="0">
                    <a:pos x="connsiteX4298" y="connsiteY4298"/>
                  </a:cxn>
                  <a:cxn ang="0">
                    <a:pos x="connsiteX4299" y="connsiteY4299"/>
                  </a:cxn>
                  <a:cxn ang="0">
                    <a:pos x="connsiteX4300" y="connsiteY4300"/>
                  </a:cxn>
                  <a:cxn ang="0">
                    <a:pos x="connsiteX4301" y="connsiteY4301"/>
                  </a:cxn>
                  <a:cxn ang="0">
                    <a:pos x="connsiteX4302" y="connsiteY4302"/>
                  </a:cxn>
                  <a:cxn ang="0">
                    <a:pos x="connsiteX4303" y="connsiteY4303"/>
                  </a:cxn>
                  <a:cxn ang="0">
                    <a:pos x="connsiteX4304" y="connsiteY4304"/>
                  </a:cxn>
                  <a:cxn ang="0">
                    <a:pos x="connsiteX4305" y="connsiteY4305"/>
                  </a:cxn>
                  <a:cxn ang="0">
                    <a:pos x="connsiteX4306" y="connsiteY4306"/>
                  </a:cxn>
                  <a:cxn ang="0">
                    <a:pos x="connsiteX4307" y="connsiteY4307"/>
                  </a:cxn>
                  <a:cxn ang="0">
                    <a:pos x="connsiteX4308" y="connsiteY4308"/>
                  </a:cxn>
                  <a:cxn ang="0">
                    <a:pos x="connsiteX4309" y="connsiteY4309"/>
                  </a:cxn>
                  <a:cxn ang="0">
                    <a:pos x="connsiteX4310" y="connsiteY4310"/>
                  </a:cxn>
                  <a:cxn ang="0">
                    <a:pos x="connsiteX4311" y="connsiteY4311"/>
                  </a:cxn>
                  <a:cxn ang="0">
                    <a:pos x="connsiteX4312" y="connsiteY4312"/>
                  </a:cxn>
                  <a:cxn ang="0">
                    <a:pos x="connsiteX4313" y="connsiteY4313"/>
                  </a:cxn>
                  <a:cxn ang="0">
                    <a:pos x="connsiteX4314" y="connsiteY4314"/>
                  </a:cxn>
                  <a:cxn ang="0">
                    <a:pos x="connsiteX4315" y="connsiteY4315"/>
                  </a:cxn>
                  <a:cxn ang="0">
                    <a:pos x="connsiteX4316" y="connsiteY4316"/>
                  </a:cxn>
                  <a:cxn ang="0">
                    <a:pos x="connsiteX4317" y="connsiteY4317"/>
                  </a:cxn>
                  <a:cxn ang="0">
                    <a:pos x="connsiteX4318" y="connsiteY4318"/>
                  </a:cxn>
                  <a:cxn ang="0">
                    <a:pos x="connsiteX4319" y="connsiteY4319"/>
                  </a:cxn>
                  <a:cxn ang="0">
                    <a:pos x="connsiteX4320" y="connsiteY4320"/>
                  </a:cxn>
                  <a:cxn ang="0">
                    <a:pos x="connsiteX4321" y="connsiteY4321"/>
                  </a:cxn>
                  <a:cxn ang="0">
                    <a:pos x="connsiteX4322" y="connsiteY4322"/>
                  </a:cxn>
                  <a:cxn ang="0">
                    <a:pos x="connsiteX4323" y="connsiteY4323"/>
                  </a:cxn>
                  <a:cxn ang="0">
                    <a:pos x="connsiteX4324" y="connsiteY4324"/>
                  </a:cxn>
                  <a:cxn ang="0">
                    <a:pos x="connsiteX4325" y="connsiteY4325"/>
                  </a:cxn>
                  <a:cxn ang="0">
                    <a:pos x="connsiteX4326" y="connsiteY4326"/>
                  </a:cxn>
                  <a:cxn ang="0">
                    <a:pos x="connsiteX4327" y="connsiteY4327"/>
                  </a:cxn>
                  <a:cxn ang="0">
                    <a:pos x="connsiteX4328" y="connsiteY4328"/>
                  </a:cxn>
                  <a:cxn ang="0">
                    <a:pos x="connsiteX4329" y="connsiteY4329"/>
                  </a:cxn>
                  <a:cxn ang="0">
                    <a:pos x="connsiteX4330" y="connsiteY4330"/>
                  </a:cxn>
                  <a:cxn ang="0">
                    <a:pos x="connsiteX4331" y="connsiteY4331"/>
                  </a:cxn>
                  <a:cxn ang="0">
                    <a:pos x="connsiteX4332" y="connsiteY4332"/>
                  </a:cxn>
                  <a:cxn ang="0">
                    <a:pos x="connsiteX4333" y="connsiteY4333"/>
                  </a:cxn>
                  <a:cxn ang="0">
                    <a:pos x="connsiteX4334" y="connsiteY4334"/>
                  </a:cxn>
                  <a:cxn ang="0">
                    <a:pos x="connsiteX4335" y="connsiteY4335"/>
                  </a:cxn>
                  <a:cxn ang="0">
                    <a:pos x="connsiteX4336" y="connsiteY4336"/>
                  </a:cxn>
                  <a:cxn ang="0">
                    <a:pos x="connsiteX4337" y="connsiteY4337"/>
                  </a:cxn>
                  <a:cxn ang="0">
                    <a:pos x="connsiteX4338" y="connsiteY4338"/>
                  </a:cxn>
                  <a:cxn ang="0">
                    <a:pos x="connsiteX4339" y="connsiteY4339"/>
                  </a:cxn>
                  <a:cxn ang="0">
                    <a:pos x="connsiteX4340" y="connsiteY4340"/>
                  </a:cxn>
                  <a:cxn ang="0">
                    <a:pos x="connsiteX4341" y="connsiteY4341"/>
                  </a:cxn>
                  <a:cxn ang="0">
                    <a:pos x="connsiteX4342" y="connsiteY4342"/>
                  </a:cxn>
                  <a:cxn ang="0">
                    <a:pos x="connsiteX4343" y="connsiteY4343"/>
                  </a:cxn>
                  <a:cxn ang="0">
                    <a:pos x="connsiteX4344" y="connsiteY4344"/>
                  </a:cxn>
                  <a:cxn ang="0">
                    <a:pos x="connsiteX4345" y="connsiteY4345"/>
                  </a:cxn>
                  <a:cxn ang="0">
                    <a:pos x="connsiteX4346" y="connsiteY4346"/>
                  </a:cxn>
                  <a:cxn ang="0">
                    <a:pos x="connsiteX4347" y="connsiteY4347"/>
                  </a:cxn>
                  <a:cxn ang="0">
                    <a:pos x="connsiteX4348" y="connsiteY4348"/>
                  </a:cxn>
                  <a:cxn ang="0">
                    <a:pos x="connsiteX4349" y="connsiteY4349"/>
                  </a:cxn>
                  <a:cxn ang="0">
                    <a:pos x="connsiteX4350" y="connsiteY4350"/>
                  </a:cxn>
                  <a:cxn ang="0">
                    <a:pos x="connsiteX4351" y="connsiteY4351"/>
                  </a:cxn>
                  <a:cxn ang="0">
                    <a:pos x="connsiteX4352" y="connsiteY4352"/>
                  </a:cxn>
                  <a:cxn ang="0">
                    <a:pos x="connsiteX4353" y="connsiteY4353"/>
                  </a:cxn>
                  <a:cxn ang="0">
                    <a:pos x="connsiteX4354" y="connsiteY4354"/>
                  </a:cxn>
                  <a:cxn ang="0">
                    <a:pos x="connsiteX4355" y="connsiteY4355"/>
                  </a:cxn>
                  <a:cxn ang="0">
                    <a:pos x="connsiteX4356" y="connsiteY4356"/>
                  </a:cxn>
                  <a:cxn ang="0">
                    <a:pos x="connsiteX4357" y="connsiteY4357"/>
                  </a:cxn>
                  <a:cxn ang="0">
                    <a:pos x="connsiteX4358" y="connsiteY4358"/>
                  </a:cxn>
                  <a:cxn ang="0">
                    <a:pos x="connsiteX4359" y="connsiteY4359"/>
                  </a:cxn>
                  <a:cxn ang="0">
                    <a:pos x="connsiteX4360" y="connsiteY4360"/>
                  </a:cxn>
                  <a:cxn ang="0">
                    <a:pos x="connsiteX4361" y="connsiteY4361"/>
                  </a:cxn>
                  <a:cxn ang="0">
                    <a:pos x="connsiteX4362" y="connsiteY4362"/>
                  </a:cxn>
                  <a:cxn ang="0">
                    <a:pos x="connsiteX4363" y="connsiteY4363"/>
                  </a:cxn>
                  <a:cxn ang="0">
                    <a:pos x="connsiteX4364" y="connsiteY4364"/>
                  </a:cxn>
                  <a:cxn ang="0">
                    <a:pos x="connsiteX4365" y="connsiteY4365"/>
                  </a:cxn>
                  <a:cxn ang="0">
                    <a:pos x="connsiteX4366" y="connsiteY4366"/>
                  </a:cxn>
                  <a:cxn ang="0">
                    <a:pos x="connsiteX4367" y="connsiteY4367"/>
                  </a:cxn>
                  <a:cxn ang="0">
                    <a:pos x="connsiteX4368" y="connsiteY4368"/>
                  </a:cxn>
                  <a:cxn ang="0">
                    <a:pos x="connsiteX4369" y="connsiteY4369"/>
                  </a:cxn>
                  <a:cxn ang="0">
                    <a:pos x="connsiteX4370" y="connsiteY4370"/>
                  </a:cxn>
                  <a:cxn ang="0">
                    <a:pos x="connsiteX4371" y="connsiteY4371"/>
                  </a:cxn>
                  <a:cxn ang="0">
                    <a:pos x="connsiteX4372" y="connsiteY4372"/>
                  </a:cxn>
                  <a:cxn ang="0">
                    <a:pos x="connsiteX4373" y="connsiteY4373"/>
                  </a:cxn>
                  <a:cxn ang="0">
                    <a:pos x="connsiteX4374" y="connsiteY4374"/>
                  </a:cxn>
                  <a:cxn ang="0">
                    <a:pos x="connsiteX4375" y="connsiteY4375"/>
                  </a:cxn>
                  <a:cxn ang="0">
                    <a:pos x="connsiteX4376" y="connsiteY4376"/>
                  </a:cxn>
                  <a:cxn ang="0">
                    <a:pos x="connsiteX4377" y="connsiteY4377"/>
                  </a:cxn>
                  <a:cxn ang="0">
                    <a:pos x="connsiteX4378" y="connsiteY4378"/>
                  </a:cxn>
                  <a:cxn ang="0">
                    <a:pos x="connsiteX4379" y="connsiteY4379"/>
                  </a:cxn>
                  <a:cxn ang="0">
                    <a:pos x="connsiteX4380" y="connsiteY4380"/>
                  </a:cxn>
                  <a:cxn ang="0">
                    <a:pos x="connsiteX4381" y="connsiteY4381"/>
                  </a:cxn>
                  <a:cxn ang="0">
                    <a:pos x="connsiteX4382" y="connsiteY4382"/>
                  </a:cxn>
                  <a:cxn ang="0">
                    <a:pos x="connsiteX4383" y="connsiteY4383"/>
                  </a:cxn>
                  <a:cxn ang="0">
                    <a:pos x="connsiteX4384" y="connsiteY4384"/>
                  </a:cxn>
                  <a:cxn ang="0">
                    <a:pos x="connsiteX4385" y="connsiteY4385"/>
                  </a:cxn>
                  <a:cxn ang="0">
                    <a:pos x="connsiteX4386" y="connsiteY4386"/>
                  </a:cxn>
                  <a:cxn ang="0">
                    <a:pos x="connsiteX4387" y="connsiteY4387"/>
                  </a:cxn>
                  <a:cxn ang="0">
                    <a:pos x="connsiteX4388" y="connsiteY4388"/>
                  </a:cxn>
                  <a:cxn ang="0">
                    <a:pos x="connsiteX4389" y="connsiteY4389"/>
                  </a:cxn>
                  <a:cxn ang="0">
                    <a:pos x="connsiteX4390" y="connsiteY4390"/>
                  </a:cxn>
                  <a:cxn ang="0">
                    <a:pos x="connsiteX4391" y="connsiteY4391"/>
                  </a:cxn>
                  <a:cxn ang="0">
                    <a:pos x="connsiteX4392" y="connsiteY4392"/>
                  </a:cxn>
                  <a:cxn ang="0">
                    <a:pos x="connsiteX4393" y="connsiteY4393"/>
                  </a:cxn>
                  <a:cxn ang="0">
                    <a:pos x="connsiteX4394" y="connsiteY4394"/>
                  </a:cxn>
                  <a:cxn ang="0">
                    <a:pos x="connsiteX4395" y="connsiteY4395"/>
                  </a:cxn>
                  <a:cxn ang="0">
                    <a:pos x="connsiteX4396" y="connsiteY4396"/>
                  </a:cxn>
                  <a:cxn ang="0">
                    <a:pos x="connsiteX4397" y="connsiteY4397"/>
                  </a:cxn>
                  <a:cxn ang="0">
                    <a:pos x="connsiteX4398" y="connsiteY4398"/>
                  </a:cxn>
                  <a:cxn ang="0">
                    <a:pos x="connsiteX4399" y="connsiteY4399"/>
                  </a:cxn>
                  <a:cxn ang="0">
                    <a:pos x="connsiteX4400" y="connsiteY4400"/>
                  </a:cxn>
                  <a:cxn ang="0">
                    <a:pos x="connsiteX4401" y="connsiteY4401"/>
                  </a:cxn>
                  <a:cxn ang="0">
                    <a:pos x="connsiteX4402" y="connsiteY4402"/>
                  </a:cxn>
                  <a:cxn ang="0">
                    <a:pos x="connsiteX4403" y="connsiteY4403"/>
                  </a:cxn>
                  <a:cxn ang="0">
                    <a:pos x="connsiteX4404" y="connsiteY4404"/>
                  </a:cxn>
                  <a:cxn ang="0">
                    <a:pos x="connsiteX4405" y="connsiteY4405"/>
                  </a:cxn>
                  <a:cxn ang="0">
                    <a:pos x="connsiteX4406" y="connsiteY4406"/>
                  </a:cxn>
                  <a:cxn ang="0">
                    <a:pos x="connsiteX4407" y="connsiteY4407"/>
                  </a:cxn>
                  <a:cxn ang="0">
                    <a:pos x="connsiteX4408" y="connsiteY4408"/>
                  </a:cxn>
                  <a:cxn ang="0">
                    <a:pos x="connsiteX4409" y="connsiteY4409"/>
                  </a:cxn>
                  <a:cxn ang="0">
                    <a:pos x="connsiteX4410" y="connsiteY4410"/>
                  </a:cxn>
                  <a:cxn ang="0">
                    <a:pos x="connsiteX4411" y="connsiteY4411"/>
                  </a:cxn>
                  <a:cxn ang="0">
                    <a:pos x="connsiteX4412" y="connsiteY4412"/>
                  </a:cxn>
                  <a:cxn ang="0">
                    <a:pos x="connsiteX4413" y="connsiteY4413"/>
                  </a:cxn>
                  <a:cxn ang="0">
                    <a:pos x="connsiteX4414" y="connsiteY4414"/>
                  </a:cxn>
                  <a:cxn ang="0">
                    <a:pos x="connsiteX4415" y="connsiteY4415"/>
                  </a:cxn>
                  <a:cxn ang="0">
                    <a:pos x="connsiteX4416" y="connsiteY4416"/>
                  </a:cxn>
                  <a:cxn ang="0">
                    <a:pos x="connsiteX4417" y="connsiteY4417"/>
                  </a:cxn>
                  <a:cxn ang="0">
                    <a:pos x="connsiteX4418" y="connsiteY4418"/>
                  </a:cxn>
                  <a:cxn ang="0">
                    <a:pos x="connsiteX4419" y="connsiteY4419"/>
                  </a:cxn>
                  <a:cxn ang="0">
                    <a:pos x="connsiteX4420" y="connsiteY4420"/>
                  </a:cxn>
                  <a:cxn ang="0">
                    <a:pos x="connsiteX4421" y="connsiteY4421"/>
                  </a:cxn>
                  <a:cxn ang="0">
                    <a:pos x="connsiteX4422" y="connsiteY4422"/>
                  </a:cxn>
                  <a:cxn ang="0">
                    <a:pos x="connsiteX4423" y="connsiteY4423"/>
                  </a:cxn>
                  <a:cxn ang="0">
                    <a:pos x="connsiteX4424" y="connsiteY4424"/>
                  </a:cxn>
                  <a:cxn ang="0">
                    <a:pos x="connsiteX4425" y="connsiteY4425"/>
                  </a:cxn>
                  <a:cxn ang="0">
                    <a:pos x="connsiteX4426" y="connsiteY4426"/>
                  </a:cxn>
                  <a:cxn ang="0">
                    <a:pos x="connsiteX4427" y="connsiteY4427"/>
                  </a:cxn>
                  <a:cxn ang="0">
                    <a:pos x="connsiteX4428" y="connsiteY4428"/>
                  </a:cxn>
                  <a:cxn ang="0">
                    <a:pos x="connsiteX4429" y="connsiteY4429"/>
                  </a:cxn>
                  <a:cxn ang="0">
                    <a:pos x="connsiteX4430" y="connsiteY4430"/>
                  </a:cxn>
                  <a:cxn ang="0">
                    <a:pos x="connsiteX4431" y="connsiteY4431"/>
                  </a:cxn>
                  <a:cxn ang="0">
                    <a:pos x="connsiteX4432" y="connsiteY4432"/>
                  </a:cxn>
                  <a:cxn ang="0">
                    <a:pos x="connsiteX4433" y="connsiteY4433"/>
                  </a:cxn>
                  <a:cxn ang="0">
                    <a:pos x="connsiteX4434" y="connsiteY4434"/>
                  </a:cxn>
                  <a:cxn ang="0">
                    <a:pos x="connsiteX4435" y="connsiteY4435"/>
                  </a:cxn>
                  <a:cxn ang="0">
                    <a:pos x="connsiteX4436" y="connsiteY4436"/>
                  </a:cxn>
                  <a:cxn ang="0">
                    <a:pos x="connsiteX4437" y="connsiteY4437"/>
                  </a:cxn>
                  <a:cxn ang="0">
                    <a:pos x="connsiteX4438" y="connsiteY4438"/>
                  </a:cxn>
                  <a:cxn ang="0">
                    <a:pos x="connsiteX4439" y="connsiteY4439"/>
                  </a:cxn>
                  <a:cxn ang="0">
                    <a:pos x="connsiteX4440" y="connsiteY4440"/>
                  </a:cxn>
                  <a:cxn ang="0">
                    <a:pos x="connsiteX4441" y="connsiteY4441"/>
                  </a:cxn>
                  <a:cxn ang="0">
                    <a:pos x="connsiteX4442" y="connsiteY4442"/>
                  </a:cxn>
                  <a:cxn ang="0">
                    <a:pos x="connsiteX4443" y="connsiteY4443"/>
                  </a:cxn>
                  <a:cxn ang="0">
                    <a:pos x="connsiteX4444" y="connsiteY4444"/>
                  </a:cxn>
                  <a:cxn ang="0">
                    <a:pos x="connsiteX4445" y="connsiteY4445"/>
                  </a:cxn>
                  <a:cxn ang="0">
                    <a:pos x="connsiteX4446" y="connsiteY4446"/>
                  </a:cxn>
                  <a:cxn ang="0">
                    <a:pos x="connsiteX4447" y="connsiteY4447"/>
                  </a:cxn>
                  <a:cxn ang="0">
                    <a:pos x="connsiteX4448" y="connsiteY4448"/>
                  </a:cxn>
                  <a:cxn ang="0">
                    <a:pos x="connsiteX4449" y="connsiteY4449"/>
                  </a:cxn>
                  <a:cxn ang="0">
                    <a:pos x="connsiteX4450" y="connsiteY4450"/>
                  </a:cxn>
                  <a:cxn ang="0">
                    <a:pos x="connsiteX4451" y="connsiteY4451"/>
                  </a:cxn>
                  <a:cxn ang="0">
                    <a:pos x="connsiteX4452" y="connsiteY4452"/>
                  </a:cxn>
                  <a:cxn ang="0">
                    <a:pos x="connsiteX4453" y="connsiteY4453"/>
                  </a:cxn>
                  <a:cxn ang="0">
                    <a:pos x="connsiteX4454" y="connsiteY4454"/>
                  </a:cxn>
                  <a:cxn ang="0">
                    <a:pos x="connsiteX4455" y="connsiteY4455"/>
                  </a:cxn>
                  <a:cxn ang="0">
                    <a:pos x="connsiteX4456" y="connsiteY4456"/>
                  </a:cxn>
                  <a:cxn ang="0">
                    <a:pos x="connsiteX4457" y="connsiteY4457"/>
                  </a:cxn>
                  <a:cxn ang="0">
                    <a:pos x="connsiteX4458" y="connsiteY4458"/>
                  </a:cxn>
                  <a:cxn ang="0">
                    <a:pos x="connsiteX4459" y="connsiteY4459"/>
                  </a:cxn>
                  <a:cxn ang="0">
                    <a:pos x="connsiteX4460" y="connsiteY4460"/>
                  </a:cxn>
                  <a:cxn ang="0">
                    <a:pos x="connsiteX4461" y="connsiteY4461"/>
                  </a:cxn>
                  <a:cxn ang="0">
                    <a:pos x="connsiteX4462" y="connsiteY4462"/>
                  </a:cxn>
                  <a:cxn ang="0">
                    <a:pos x="connsiteX4463" y="connsiteY4463"/>
                  </a:cxn>
                  <a:cxn ang="0">
                    <a:pos x="connsiteX4464" y="connsiteY4464"/>
                  </a:cxn>
                  <a:cxn ang="0">
                    <a:pos x="connsiteX4465" y="connsiteY4465"/>
                  </a:cxn>
                  <a:cxn ang="0">
                    <a:pos x="connsiteX4466" y="connsiteY4466"/>
                  </a:cxn>
                  <a:cxn ang="0">
                    <a:pos x="connsiteX4467" y="connsiteY4467"/>
                  </a:cxn>
                  <a:cxn ang="0">
                    <a:pos x="connsiteX4468" y="connsiteY4468"/>
                  </a:cxn>
                  <a:cxn ang="0">
                    <a:pos x="connsiteX4469" y="connsiteY4469"/>
                  </a:cxn>
                  <a:cxn ang="0">
                    <a:pos x="connsiteX4470" y="connsiteY4470"/>
                  </a:cxn>
                  <a:cxn ang="0">
                    <a:pos x="connsiteX4471" y="connsiteY4471"/>
                  </a:cxn>
                  <a:cxn ang="0">
                    <a:pos x="connsiteX4472" y="connsiteY4472"/>
                  </a:cxn>
                  <a:cxn ang="0">
                    <a:pos x="connsiteX4473" y="connsiteY4473"/>
                  </a:cxn>
                  <a:cxn ang="0">
                    <a:pos x="connsiteX4474" y="connsiteY4474"/>
                  </a:cxn>
                  <a:cxn ang="0">
                    <a:pos x="connsiteX4475" y="connsiteY4475"/>
                  </a:cxn>
                  <a:cxn ang="0">
                    <a:pos x="connsiteX4476" y="connsiteY4476"/>
                  </a:cxn>
                  <a:cxn ang="0">
                    <a:pos x="connsiteX4477" y="connsiteY4477"/>
                  </a:cxn>
                  <a:cxn ang="0">
                    <a:pos x="connsiteX4478" y="connsiteY4478"/>
                  </a:cxn>
                  <a:cxn ang="0">
                    <a:pos x="connsiteX4479" y="connsiteY4479"/>
                  </a:cxn>
                  <a:cxn ang="0">
                    <a:pos x="connsiteX4480" y="connsiteY4480"/>
                  </a:cxn>
                  <a:cxn ang="0">
                    <a:pos x="connsiteX4481" y="connsiteY4481"/>
                  </a:cxn>
                  <a:cxn ang="0">
                    <a:pos x="connsiteX4482" y="connsiteY4482"/>
                  </a:cxn>
                  <a:cxn ang="0">
                    <a:pos x="connsiteX4483" y="connsiteY4483"/>
                  </a:cxn>
                  <a:cxn ang="0">
                    <a:pos x="connsiteX4484" y="connsiteY4484"/>
                  </a:cxn>
                  <a:cxn ang="0">
                    <a:pos x="connsiteX4485" y="connsiteY4485"/>
                  </a:cxn>
                  <a:cxn ang="0">
                    <a:pos x="connsiteX4486" y="connsiteY4486"/>
                  </a:cxn>
                  <a:cxn ang="0">
                    <a:pos x="connsiteX4487" y="connsiteY4487"/>
                  </a:cxn>
                  <a:cxn ang="0">
                    <a:pos x="connsiteX4488" y="connsiteY4488"/>
                  </a:cxn>
                  <a:cxn ang="0">
                    <a:pos x="connsiteX4489" y="connsiteY4489"/>
                  </a:cxn>
                  <a:cxn ang="0">
                    <a:pos x="connsiteX4490" y="connsiteY4490"/>
                  </a:cxn>
                  <a:cxn ang="0">
                    <a:pos x="connsiteX4491" y="connsiteY4491"/>
                  </a:cxn>
                  <a:cxn ang="0">
                    <a:pos x="connsiteX4492" y="connsiteY4492"/>
                  </a:cxn>
                  <a:cxn ang="0">
                    <a:pos x="connsiteX4493" y="connsiteY4493"/>
                  </a:cxn>
                  <a:cxn ang="0">
                    <a:pos x="connsiteX4494" y="connsiteY4494"/>
                  </a:cxn>
                  <a:cxn ang="0">
                    <a:pos x="connsiteX4495" y="connsiteY4495"/>
                  </a:cxn>
                  <a:cxn ang="0">
                    <a:pos x="connsiteX4496" y="connsiteY4496"/>
                  </a:cxn>
                  <a:cxn ang="0">
                    <a:pos x="connsiteX4497" y="connsiteY4497"/>
                  </a:cxn>
                  <a:cxn ang="0">
                    <a:pos x="connsiteX4498" y="connsiteY4498"/>
                  </a:cxn>
                  <a:cxn ang="0">
                    <a:pos x="connsiteX4499" y="connsiteY4499"/>
                  </a:cxn>
                  <a:cxn ang="0">
                    <a:pos x="connsiteX4500" y="connsiteY4500"/>
                  </a:cxn>
                  <a:cxn ang="0">
                    <a:pos x="connsiteX4501" y="connsiteY4501"/>
                  </a:cxn>
                  <a:cxn ang="0">
                    <a:pos x="connsiteX4502" y="connsiteY4502"/>
                  </a:cxn>
                  <a:cxn ang="0">
                    <a:pos x="connsiteX4503" y="connsiteY4503"/>
                  </a:cxn>
                  <a:cxn ang="0">
                    <a:pos x="connsiteX4504" y="connsiteY4504"/>
                  </a:cxn>
                  <a:cxn ang="0">
                    <a:pos x="connsiteX4505" y="connsiteY4505"/>
                  </a:cxn>
                  <a:cxn ang="0">
                    <a:pos x="connsiteX4506" y="connsiteY4506"/>
                  </a:cxn>
                  <a:cxn ang="0">
                    <a:pos x="connsiteX4507" y="connsiteY4507"/>
                  </a:cxn>
                  <a:cxn ang="0">
                    <a:pos x="connsiteX4508" y="connsiteY4508"/>
                  </a:cxn>
                  <a:cxn ang="0">
                    <a:pos x="connsiteX4509" y="connsiteY4509"/>
                  </a:cxn>
                  <a:cxn ang="0">
                    <a:pos x="connsiteX4510" y="connsiteY4510"/>
                  </a:cxn>
                  <a:cxn ang="0">
                    <a:pos x="connsiteX4511" y="connsiteY4511"/>
                  </a:cxn>
                  <a:cxn ang="0">
                    <a:pos x="connsiteX4512" y="connsiteY4512"/>
                  </a:cxn>
                  <a:cxn ang="0">
                    <a:pos x="connsiteX4513" y="connsiteY4513"/>
                  </a:cxn>
                  <a:cxn ang="0">
                    <a:pos x="connsiteX4514" y="connsiteY4514"/>
                  </a:cxn>
                  <a:cxn ang="0">
                    <a:pos x="connsiteX4515" y="connsiteY4515"/>
                  </a:cxn>
                  <a:cxn ang="0">
                    <a:pos x="connsiteX4516" y="connsiteY4516"/>
                  </a:cxn>
                  <a:cxn ang="0">
                    <a:pos x="connsiteX4517" y="connsiteY4517"/>
                  </a:cxn>
                  <a:cxn ang="0">
                    <a:pos x="connsiteX4518" y="connsiteY4518"/>
                  </a:cxn>
                  <a:cxn ang="0">
                    <a:pos x="connsiteX4519" y="connsiteY4519"/>
                  </a:cxn>
                  <a:cxn ang="0">
                    <a:pos x="connsiteX4520" y="connsiteY4520"/>
                  </a:cxn>
                  <a:cxn ang="0">
                    <a:pos x="connsiteX4521" y="connsiteY4521"/>
                  </a:cxn>
                  <a:cxn ang="0">
                    <a:pos x="connsiteX4522" y="connsiteY4522"/>
                  </a:cxn>
                  <a:cxn ang="0">
                    <a:pos x="connsiteX4523" y="connsiteY4523"/>
                  </a:cxn>
                  <a:cxn ang="0">
                    <a:pos x="connsiteX4524" y="connsiteY4524"/>
                  </a:cxn>
                  <a:cxn ang="0">
                    <a:pos x="connsiteX4525" y="connsiteY4525"/>
                  </a:cxn>
                  <a:cxn ang="0">
                    <a:pos x="connsiteX4526" y="connsiteY4526"/>
                  </a:cxn>
                  <a:cxn ang="0">
                    <a:pos x="connsiteX4527" y="connsiteY4527"/>
                  </a:cxn>
                  <a:cxn ang="0">
                    <a:pos x="connsiteX4528" y="connsiteY4528"/>
                  </a:cxn>
                  <a:cxn ang="0">
                    <a:pos x="connsiteX4529" y="connsiteY4529"/>
                  </a:cxn>
                  <a:cxn ang="0">
                    <a:pos x="connsiteX4530" y="connsiteY4530"/>
                  </a:cxn>
                  <a:cxn ang="0">
                    <a:pos x="connsiteX4531" y="connsiteY4531"/>
                  </a:cxn>
                  <a:cxn ang="0">
                    <a:pos x="connsiteX4532" y="connsiteY4532"/>
                  </a:cxn>
                  <a:cxn ang="0">
                    <a:pos x="connsiteX4533" y="connsiteY4533"/>
                  </a:cxn>
                  <a:cxn ang="0">
                    <a:pos x="connsiteX4534" y="connsiteY4534"/>
                  </a:cxn>
                  <a:cxn ang="0">
                    <a:pos x="connsiteX4535" y="connsiteY4535"/>
                  </a:cxn>
                  <a:cxn ang="0">
                    <a:pos x="connsiteX4536" y="connsiteY4536"/>
                  </a:cxn>
                  <a:cxn ang="0">
                    <a:pos x="connsiteX4537" y="connsiteY4537"/>
                  </a:cxn>
                  <a:cxn ang="0">
                    <a:pos x="connsiteX4538" y="connsiteY4538"/>
                  </a:cxn>
                  <a:cxn ang="0">
                    <a:pos x="connsiteX4539" y="connsiteY4539"/>
                  </a:cxn>
                  <a:cxn ang="0">
                    <a:pos x="connsiteX4540" y="connsiteY4540"/>
                  </a:cxn>
                  <a:cxn ang="0">
                    <a:pos x="connsiteX4541" y="connsiteY4541"/>
                  </a:cxn>
                  <a:cxn ang="0">
                    <a:pos x="connsiteX4542" y="connsiteY4542"/>
                  </a:cxn>
                  <a:cxn ang="0">
                    <a:pos x="connsiteX4543" y="connsiteY4543"/>
                  </a:cxn>
                  <a:cxn ang="0">
                    <a:pos x="connsiteX4544" y="connsiteY4544"/>
                  </a:cxn>
                  <a:cxn ang="0">
                    <a:pos x="connsiteX4545" y="connsiteY4545"/>
                  </a:cxn>
                  <a:cxn ang="0">
                    <a:pos x="connsiteX4546" y="connsiteY4546"/>
                  </a:cxn>
                  <a:cxn ang="0">
                    <a:pos x="connsiteX4547" y="connsiteY4547"/>
                  </a:cxn>
                  <a:cxn ang="0">
                    <a:pos x="connsiteX4548" y="connsiteY4548"/>
                  </a:cxn>
                  <a:cxn ang="0">
                    <a:pos x="connsiteX4549" y="connsiteY4549"/>
                  </a:cxn>
                  <a:cxn ang="0">
                    <a:pos x="connsiteX4550" y="connsiteY4550"/>
                  </a:cxn>
                  <a:cxn ang="0">
                    <a:pos x="connsiteX4551" y="connsiteY4551"/>
                  </a:cxn>
                  <a:cxn ang="0">
                    <a:pos x="connsiteX4552" y="connsiteY4552"/>
                  </a:cxn>
                  <a:cxn ang="0">
                    <a:pos x="connsiteX4553" y="connsiteY4553"/>
                  </a:cxn>
                  <a:cxn ang="0">
                    <a:pos x="connsiteX4554" y="connsiteY4554"/>
                  </a:cxn>
                  <a:cxn ang="0">
                    <a:pos x="connsiteX4555" y="connsiteY4555"/>
                  </a:cxn>
                  <a:cxn ang="0">
                    <a:pos x="connsiteX4556" y="connsiteY4556"/>
                  </a:cxn>
                  <a:cxn ang="0">
                    <a:pos x="connsiteX4557" y="connsiteY4557"/>
                  </a:cxn>
                  <a:cxn ang="0">
                    <a:pos x="connsiteX4558" y="connsiteY4558"/>
                  </a:cxn>
                  <a:cxn ang="0">
                    <a:pos x="connsiteX4559" y="connsiteY4559"/>
                  </a:cxn>
                  <a:cxn ang="0">
                    <a:pos x="connsiteX4560" y="connsiteY4560"/>
                  </a:cxn>
                  <a:cxn ang="0">
                    <a:pos x="connsiteX4561" y="connsiteY4561"/>
                  </a:cxn>
                  <a:cxn ang="0">
                    <a:pos x="connsiteX4562" y="connsiteY4562"/>
                  </a:cxn>
                  <a:cxn ang="0">
                    <a:pos x="connsiteX4563" y="connsiteY4563"/>
                  </a:cxn>
                  <a:cxn ang="0">
                    <a:pos x="connsiteX4564" y="connsiteY4564"/>
                  </a:cxn>
                  <a:cxn ang="0">
                    <a:pos x="connsiteX4565" y="connsiteY4565"/>
                  </a:cxn>
                  <a:cxn ang="0">
                    <a:pos x="connsiteX4566" y="connsiteY4566"/>
                  </a:cxn>
                  <a:cxn ang="0">
                    <a:pos x="connsiteX4567" y="connsiteY4567"/>
                  </a:cxn>
                  <a:cxn ang="0">
                    <a:pos x="connsiteX4568" y="connsiteY4568"/>
                  </a:cxn>
                  <a:cxn ang="0">
                    <a:pos x="connsiteX4569" y="connsiteY4569"/>
                  </a:cxn>
                  <a:cxn ang="0">
                    <a:pos x="connsiteX4570" y="connsiteY4570"/>
                  </a:cxn>
                  <a:cxn ang="0">
                    <a:pos x="connsiteX4571" y="connsiteY4571"/>
                  </a:cxn>
                  <a:cxn ang="0">
                    <a:pos x="connsiteX4572" y="connsiteY4572"/>
                  </a:cxn>
                  <a:cxn ang="0">
                    <a:pos x="connsiteX4573" y="connsiteY4573"/>
                  </a:cxn>
                  <a:cxn ang="0">
                    <a:pos x="connsiteX4574" y="connsiteY4574"/>
                  </a:cxn>
                  <a:cxn ang="0">
                    <a:pos x="connsiteX4575" y="connsiteY4575"/>
                  </a:cxn>
                  <a:cxn ang="0">
                    <a:pos x="connsiteX4576" y="connsiteY4576"/>
                  </a:cxn>
                  <a:cxn ang="0">
                    <a:pos x="connsiteX4577" y="connsiteY4577"/>
                  </a:cxn>
                  <a:cxn ang="0">
                    <a:pos x="connsiteX4578" y="connsiteY4578"/>
                  </a:cxn>
                  <a:cxn ang="0">
                    <a:pos x="connsiteX4579" y="connsiteY4579"/>
                  </a:cxn>
                  <a:cxn ang="0">
                    <a:pos x="connsiteX4580" y="connsiteY4580"/>
                  </a:cxn>
                  <a:cxn ang="0">
                    <a:pos x="connsiteX4581" y="connsiteY4581"/>
                  </a:cxn>
                  <a:cxn ang="0">
                    <a:pos x="connsiteX4582" y="connsiteY4582"/>
                  </a:cxn>
                  <a:cxn ang="0">
                    <a:pos x="connsiteX4583" y="connsiteY4583"/>
                  </a:cxn>
                  <a:cxn ang="0">
                    <a:pos x="connsiteX4584" y="connsiteY4584"/>
                  </a:cxn>
                  <a:cxn ang="0">
                    <a:pos x="connsiteX4585" y="connsiteY4585"/>
                  </a:cxn>
                  <a:cxn ang="0">
                    <a:pos x="connsiteX4586" y="connsiteY4586"/>
                  </a:cxn>
                  <a:cxn ang="0">
                    <a:pos x="connsiteX4587" y="connsiteY4587"/>
                  </a:cxn>
                  <a:cxn ang="0">
                    <a:pos x="connsiteX4588" y="connsiteY4588"/>
                  </a:cxn>
                  <a:cxn ang="0">
                    <a:pos x="connsiteX4589" y="connsiteY4589"/>
                  </a:cxn>
                  <a:cxn ang="0">
                    <a:pos x="connsiteX4590" y="connsiteY4590"/>
                  </a:cxn>
                  <a:cxn ang="0">
                    <a:pos x="connsiteX4591" y="connsiteY4591"/>
                  </a:cxn>
                  <a:cxn ang="0">
                    <a:pos x="connsiteX4592" y="connsiteY4592"/>
                  </a:cxn>
                  <a:cxn ang="0">
                    <a:pos x="connsiteX4593" y="connsiteY4593"/>
                  </a:cxn>
                  <a:cxn ang="0">
                    <a:pos x="connsiteX4594" y="connsiteY4594"/>
                  </a:cxn>
                  <a:cxn ang="0">
                    <a:pos x="connsiteX4595" y="connsiteY4595"/>
                  </a:cxn>
                  <a:cxn ang="0">
                    <a:pos x="connsiteX4596" y="connsiteY4596"/>
                  </a:cxn>
                  <a:cxn ang="0">
                    <a:pos x="connsiteX4597" y="connsiteY4597"/>
                  </a:cxn>
                  <a:cxn ang="0">
                    <a:pos x="connsiteX4598" y="connsiteY4598"/>
                  </a:cxn>
                  <a:cxn ang="0">
                    <a:pos x="connsiteX4599" y="connsiteY4599"/>
                  </a:cxn>
                  <a:cxn ang="0">
                    <a:pos x="connsiteX4600" y="connsiteY4600"/>
                  </a:cxn>
                  <a:cxn ang="0">
                    <a:pos x="connsiteX4601" y="connsiteY4601"/>
                  </a:cxn>
                  <a:cxn ang="0">
                    <a:pos x="connsiteX4602" y="connsiteY4602"/>
                  </a:cxn>
                  <a:cxn ang="0">
                    <a:pos x="connsiteX4603" y="connsiteY4603"/>
                  </a:cxn>
                  <a:cxn ang="0">
                    <a:pos x="connsiteX4604" y="connsiteY4604"/>
                  </a:cxn>
                  <a:cxn ang="0">
                    <a:pos x="connsiteX4605" y="connsiteY4605"/>
                  </a:cxn>
                  <a:cxn ang="0">
                    <a:pos x="connsiteX4606" y="connsiteY4606"/>
                  </a:cxn>
                  <a:cxn ang="0">
                    <a:pos x="connsiteX4607" y="connsiteY4607"/>
                  </a:cxn>
                  <a:cxn ang="0">
                    <a:pos x="connsiteX4608" y="connsiteY4608"/>
                  </a:cxn>
                  <a:cxn ang="0">
                    <a:pos x="connsiteX4609" y="connsiteY4609"/>
                  </a:cxn>
                  <a:cxn ang="0">
                    <a:pos x="connsiteX4610" y="connsiteY4610"/>
                  </a:cxn>
                  <a:cxn ang="0">
                    <a:pos x="connsiteX4611" y="connsiteY4611"/>
                  </a:cxn>
                  <a:cxn ang="0">
                    <a:pos x="connsiteX4612" y="connsiteY4612"/>
                  </a:cxn>
                  <a:cxn ang="0">
                    <a:pos x="connsiteX4613" y="connsiteY4613"/>
                  </a:cxn>
                  <a:cxn ang="0">
                    <a:pos x="connsiteX4614" y="connsiteY4614"/>
                  </a:cxn>
                  <a:cxn ang="0">
                    <a:pos x="connsiteX4615" y="connsiteY4615"/>
                  </a:cxn>
                  <a:cxn ang="0">
                    <a:pos x="connsiteX4616" y="connsiteY4616"/>
                  </a:cxn>
                  <a:cxn ang="0">
                    <a:pos x="connsiteX4617" y="connsiteY4617"/>
                  </a:cxn>
                  <a:cxn ang="0">
                    <a:pos x="connsiteX4618" y="connsiteY4618"/>
                  </a:cxn>
                  <a:cxn ang="0">
                    <a:pos x="connsiteX4619" y="connsiteY4619"/>
                  </a:cxn>
                  <a:cxn ang="0">
                    <a:pos x="connsiteX4620" y="connsiteY4620"/>
                  </a:cxn>
                  <a:cxn ang="0">
                    <a:pos x="connsiteX4621" y="connsiteY4621"/>
                  </a:cxn>
                  <a:cxn ang="0">
                    <a:pos x="connsiteX4622" y="connsiteY4622"/>
                  </a:cxn>
                  <a:cxn ang="0">
                    <a:pos x="connsiteX4623" y="connsiteY4623"/>
                  </a:cxn>
                  <a:cxn ang="0">
                    <a:pos x="connsiteX4624" y="connsiteY4624"/>
                  </a:cxn>
                  <a:cxn ang="0">
                    <a:pos x="connsiteX4625" y="connsiteY4625"/>
                  </a:cxn>
                  <a:cxn ang="0">
                    <a:pos x="connsiteX4626" y="connsiteY4626"/>
                  </a:cxn>
                  <a:cxn ang="0">
                    <a:pos x="connsiteX4627" y="connsiteY4627"/>
                  </a:cxn>
                  <a:cxn ang="0">
                    <a:pos x="connsiteX4628" y="connsiteY4628"/>
                  </a:cxn>
                  <a:cxn ang="0">
                    <a:pos x="connsiteX4629" y="connsiteY4629"/>
                  </a:cxn>
                  <a:cxn ang="0">
                    <a:pos x="connsiteX4630" y="connsiteY4630"/>
                  </a:cxn>
                  <a:cxn ang="0">
                    <a:pos x="connsiteX4631" y="connsiteY4631"/>
                  </a:cxn>
                  <a:cxn ang="0">
                    <a:pos x="connsiteX4632" y="connsiteY4632"/>
                  </a:cxn>
                  <a:cxn ang="0">
                    <a:pos x="connsiteX4633" y="connsiteY4633"/>
                  </a:cxn>
                  <a:cxn ang="0">
                    <a:pos x="connsiteX4634" y="connsiteY4634"/>
                  </a:cxn>
                  <a:cxn ang="0">
                    <a:pos x="connsiteX4635" y="connsiteY4635"/>
                  </a:cxn>
                  <a:cxn ang="0">
                    <a:pos x="connsiteX4636" y="connsiteY4636"/>
                  </a:cxn>
                  <a:cxn ang="0">
                    <a:pos x="connsiteX4637" y="connsiteY4637"/>
                  </a:cxn>
                  <a:cxn ang="0">
                    <a:pos x="connsiteX4638" y="connsiteY4638"/>
                  </a:cxn>
                  <a:cxn ang="0">
                    <a:pos x="connsiteX4639" y="connsiteY4639"/>
                  </a:cxn>
                  <a:cxn ang="0">
                    <a:pos x="connsiteX4640" y="connsiteY4640"/>
                  </a:cxn>
                  <a:cxn ang="0">
                    <a:pos x="connsiteX4641" y="connsiteY4641"/>
                  </a:cxn>
                  <a:cxn ang="0">
                    <a:pos x="connsiteX4642" y="connsiteY4642"/>
                  </a:cxn>
                  <a:cxn ang="0">
                    <a:pos x="connsiteX4643" y="connsiteY4643"/>
                  </a:cxn>
                  <a:cxn ang="0">
                    <a:pos x="connsiteX4644" y="connsiteY4644"/>
                  </a:cxn>
                  <a:cxn ang="0">
                    <a:pos x="connsiteX4645" y="connsiteY4645"/>
                  </a:cxn>
                  <a:cxn ang="0">
                    <a:pos x="connsiteX4646" y="connsiteY4646"/>
                  </a:cxn>
                  <a:cxn ang="0">
                    <a:pos x="connsiteX4647" y="connsiteY4647"/>
                  </a:cxn>
                  <a:cxn ang="0">
                    <a:pos x="connsiteX4648" y="connsiteY4648"/>
                  </a:cxn>
                  <a:cxn ang="0">
                    <a:pos x="connsiteX4649" y="connsiteY4649"/>
                  </a:cxn>
                  <a:cxn ang="0">
                    <a:pos x="connsiteX4650" y="connsiteY4650"/>
                  </a:cxn>
                  <a:cxn ang="0">
                    <a:pos x="connsiteX4651" y="connsiteY4651"/>
                  </a:cxn>
                  <a:cxn ang="0">
                    <a:pos x="connsiteX4652" y="connsiteY4652"/>
                  </a:cxn>
                  <a:cxn ang="0">
                    <a:pos x="connsiteX4653" y="connsiteY4653"/>
                  </a:cxn>
                  <a:cxn ang="0">
                    <a:pos x="connsiteX4654" y="connsiteY4654"/>
                  </a:cxn>
                  <a:cxn ang="0">
                    <a:pos x="connsiteX4655" y="connsiteY4655"/>
                  </a:cxn>
                  <a:cxn ang="0">
                    <a:pos x="connsiteX4656" y="connsiteY4656"/>
                  </a:cxn>
                  <a:cxn ang="0">
                    <a:pos x="connsiteX4657" y="connsiteY4657"/>
                  </a:cxn>
                  <a:cxn ang="0">
                    <a:pos x="connsiteX4658" y="connsiteY4658"/>
                  </a:cxn>
                  <a:cxn ang="0">
                    <a:pos x="connsiteX4659" y="connsiteY4659"/>
                  </a:cxn>
                  <a:cxn ang="0">
                    <a:pos x="connsiteX4660" y="connsiteY4660"/>
                  </a:cxn>
                  <a:cxn ang="0">
                    <a:pos x="connsiteX4661" y="connsiteY4661"/>
                  </a:cxn>
                  <a:cxn ang="0">
                    <a:pos x="connsiteX4662" y="connsiteY4662"/>
                  </a:cxn>
                  <a:cxn ang="0">
                    <a:pos x="connsiteX4663" y="connsiteY4663"/>
                  </a:cxn>
                  <a:cxn ang="0">
                    <a:pos x="connsiteX4664" y="connsiteY4664"/>
                  </a:cxn>
                  <a:cxn ang="0">
                    <a:pos x="connsiteX4665" y="connsiteY4665"/>
                  </a:cxn>
                  <a:cxn ang="0">
                    <a:pos x="connsiteX4666" y="connsiteY4666"/>
                  </a:cxn>
                  <a:cxn ang="0">
                    <a:pos x="connsiteX4667" y="connsiteY4667"/>
                  </a:cxn>
                  <a:cxn ang="0">
                    <a:pos x="connsiteX4668" y="connsiteY4668"/>
                  </a:cxn>
                  <a:cxn ang="0">
                    <a:pos x="connsiteX4669" y="connsiteY4669"/>
                  </a:cxn>
                  <a:cxn ang="0">
                    <a:pos x="connsiteX4670" y="connsiteY4670"/>
                  </a:cxn>
                  <a:cxn ang="0">
                    <a:pos x="connsiteX4671" y="connsiteY4671"/>
                  </a:cxn>
                  <a:cxn ang="0">
                    <a:pos x="connsiteX4672" y="connsiteY4672"/>
                  </a:cxn>
                  <a:cxn ang="0">
                    <a:pos x="connsiteX4673" y="connsiteY4673"/>
                  </a:cxn>
                  <a:cxn ang="0">
                    <a:pos x="connsiteX4674" y="connsiteY4674"/>
                  </a:cxn>
                  <a:cxn ang="0">
                    <a:pos x="connsiteX4675" y="connsiteY4675"/>
                  </a:cxn>
                  <a:cxn ang="0">
                    <a:pos x="connsiteX4676" y="connsiteY4676"/>
                  </a:cxn>
                  <a:cxn ang="0">
                    <a:pos x="connsiteX4677" y="connsiteY4677"/>
                  </a:cxn>
                  <a:cxn ang="0">
                    <a:pos x="connsiteX4678" y="connsiteY4678"/>
                  </a:cxn>
                  <a:cxn ang="0">
                    <a:pos x="connsiteX4679" y="connsiteY4679"/>
                  </a:cxn>
                  <a:cxn ang="0">
                    <a:pos x="connsiteX4680" y="connsiteY4680"/>
                  </a:cxn>
                  <a:cxn ang="0">
                    <a:pos x="connsiteX4681" y="connsiteY4681"/>
                  </a:cxn>
                  <a:cxn ang="0">
                    <a:pos x="connsiteX4682" y="connsiteY4682"/>
                  </a:cxn>
                  <a:cxn ang="0">
                    <a:pos x="connsiteX4683" y="connsiteY4683"/>
                  </a:cxn>
                  <a:cxn ang="0">
                    <a:pos x="connsiteX4684" y="connsiteY4684"/>
                  </a:cxn>
                  <a:cxn ang="0">
                    <a:pos x="connsiteX4685" y="connsiteY4685"/>
                  </a:cxn>
                  <a:cxn ang="0">
                    <a:pos x="connsiteX4686" y="connsiteY4686"/>
                  </a:cxn>
                  <a:cxn ang="0">
                    <a:pos x="connsiteX4687" y="connsiteY4687"/>
                  </a:cxn>
                  <a:cxn ang="0">
                    <a:pos x="connsiteX4688" y="connsiteY4688"/>
                  </a:cxn>
                  <a:cxn ang="0">
                    <a:pos x="connsiteX4689" y="connsiteY4689"/>
                  </a:cxn>
                  <a:cxn ang="0">
                    <a:pos x="connsiteX4690" y="connsiteY4690"/>
                  </a:cxn>
                  <a:cxn ang="0">
                    <a:pos x="connsiteX4691" y="connsiteY4691"/>
                  </a:cxn>
                  <a:cxn ang="0">
                    <a:pos x="connsiteX4692" y="connsiteY4692"/>
                  </a:cxn>
                  <a:cxn ang="0">
                    <a:pos x="connsiteX4693" y="connsiteY4693"/>
                  </a:cxn>
                  <a:cxn ang="0">
                    <a:pos x="connsiteX4694" y="connsiteY4694"/>
                  </a:cxn>
                  <a:cxn ang="0">
                    <a:pos x="connsiteX4695" y="connsiteY4695"/>
                  </a:cxn>
                  <a:cxn ang="0">
                    <a:pos x="connsiteX4696" y="connsiteY4696"/>
                  </a:cxn>
                  <a:cxn ang="0">
                    <a:pos x="connsiteX4697" y="connsiteY4697"/>
                  </a:cxn>
                  <a:cxn ang="0">
                    <a:pos x="connsiteX4698" y="connsiteY4698"/>
                  </a:cxn>
                  <a:cxn ang="0">
                    <a:pos x="connsiteX4699" y="connsiteY4699"/>
                  </a:cxn>
                  <a:cxn ang="0">
                    <a:pos x="connsiteX4700" y="connsiteY4700"/>
                  </a:cxn>
                  <a:cxn ang="0">
                    <a:pos x="connsiteX4701" y="connsiteY4701"/>
                  </a:cxn>
                  <a:cxn ang="0">
                    <a:pos x="connsiteX4702" y="connsiteY4702"/>
                  </a:cxn>
                  <a:cxn ang="0">
                    <a:pos x="connsiteX4703" y="connsiteY4703"/>
                  </a:cxn>
                  <a:cxn ang="0">
                    <a:pos x="connsiteX4704" y="connsiteY4704"/>
                  </a:cxn>
                  <a:cxn ang="0">
                    <a:pos x="connsiteX4705" y="connsiteY4705"/>
                  </a:cxn>
                  <a:cxn ang="0">
                    <a:pos x="connsiteX4706" y="connsiteY4706"/>
                  </a:cxn>
                  <a:cxn ang="0">
                    <a:pos x="connsiteX4707" y="connsiteY4707"/>
                  </a:cxn>
                  <a:cxn ang="0">
                    <a:pos x="connsiteX4708" y="connsiteY4708"/>
                  </a:cxn>
                  <a:cxn ang="0">
                    <a:pos x="connsiteX4709" y="connsiteY4709"/>
                  </a:cxn>
                  <a:cxn ang="0">
                    <a:pos x="connsiteX4710" y="connsiteY4710"/>
                  </a:cxn>
                  <a:cxn ang="0">
                    <a:pos x="connsiteX4711" y="connsiteY4711"/>
                  </a:cxn>
                  <a:cxn ang="0">
                    <a:pos x="connsiteX4712" y="connsiteY4712"/>
                  </a:cxn>
                  <a:cxn ang="0">
                    <a:pos x="connsiteX4713" y="connsiteY4713"/>
                  </a:cxn>
                  <a:cxn ang="0">
                    <a:pos x="connsiteX4714" y="connsiteY4714"/>
                  </a:cxn>
                  <a:cxn ang="0">
                    <a:pos x="connsiteX4715" y="connsiteY4715"/>
                  </a:cxn>
                  <a:cxn ang="0">
                    <a:pos x="connsiteX4716" y="connsiteY4716"/>
                  </a:cxn>
                  <a:cxn ang="0">
                    <a:pos x="connsiteX4717" y="connsiteY4717"/>
                  </a:cxn>
                  <a:cxn ang="0">
                    <a:pos x="connsiteX4718" y="connsiteY4718"/>
                  </a:cxn>
                  <a:cxn ang="0">
                    <a:pos x="connsiteX4719" y="connsiteY4719"/>
                  </a:cxn>
                  <a:cxn ang="0">
                    <a:pos x="connsiteX4720" y="connsiteY4720"/>
                  </a:cxn>
                  <a:cxn ang="0">
                    <a:pos x="connsiteX4721" y="connsiteY4721"/>
                  </a:cxn>
                  <a:cxn ang="0">
                    <a:pos x="connsiteX4722" y="connsiteY4722"/>
                  </a:cxn>
                  <a:cxn ang="0">
                    <a:pos x="connsiteX4723" y="connsiteY4723"/>
                  </a:cxn>
                  <a:cxn ang="0">
                    <a:pos x="connsiteX4724" y="connsiteY4724"/>
                  </a:cxn>
                  <a:cxn ang="0">
                    <a:pos x="connsiteX4725" y="connsiteY4725"/>
                  </a:cxn>
                  <a:cxn ang="0">
                    <a:pos x="connsiteX4726" y="connsiteY4726"/>
                  </a:cxn>
                  <a:cxn ang="0">
                    <a:pos x="connsiteX4727" y="connsiteY4727"/>
                  </a:cxn>
                  <a:cxn ang="0">
                    <a:pos x="connsiteX4728" y="connsiteY4728"/>
                  </a:cxn>
                  <a:cxn ang="0">
                    <a:pos x="connsiteX4729" y="connsiteY4729"/>
                  </a:cxn>
                  <a:cxn ang="0">
                    <a:pos x="connsiteX4730" y="connsiteY4730"/>
                  </a:cxn>
                  <a:cxn ang="0">
                    <a:pos x="connsiteX4731" y="connsiteY4731"/>
                  </a:cxn>
                  <a:cxn ang="0">
                    <a:pos x="connsiteX4732" y="connsiteY4732"/>
                  </a:cxn>
                  <a:cxn ang="0">
                    <a:pos x="connsiteX4733" y="connsiteY4733"/>
                  </a:cxn>
                  <a:cxn ang="0">
                    <a:pos x="connsiteX4734" y="connsiteY4734"/>
                  </a:cxn>
                  <a:cxn ang="0">
                    <a:pos x="connsiteX4735" y="connsiteY4735"/>
                  </a:cxn>
                  <a:cxn ang="0">
                    <a:pos x="connsiteX4736" y="connsiteY4736"/>
                  </a:cxn>
                  <a:cxn ang="0">
                    <a:pos x="connsiteX4737" y="connsiteY4737"/>
                  </a:cxn>
                  <a:cxn ang="0">
                    <a:pos x="connsiteX4738" y="connsiteY4738"/>
                  </a:cxn>
                  <a:cxn ang="0">
                    <a:pos x="connsiteX4739" y="connsiteY4739"/>
                  </a:cxn>
                  <a:cxn ang="0">
                    <a:pos x="connsiteX4740" y="connsiteY4740"/>
                  </a:cxn>
                  <a:cxn ang="0">
                    <a:pos x="connsiteX4741" y="connsiteY4741"/>
                  </a:cxn>
                  <a:cxn ang="0">
                    <a:pos x="connsiteX4742" y="connsiteY4742"/>
                  </a:cxn>
                  <a:cxn ang="0">
                    <a:pos x="connsiteX4743" y="connsiteY4743"/>
                  </a:cxn>
                  <a:cxn ang="0">
                    <a:pos x="connsiteX4744" y="connsiteY4744"/>
                  </a:cxn>
                  <a:cxn ang="0">
                    <a:pos x="connsiteX4745" y="connsiteY4745"/>
                  </a:cxn>
                  <a:cxn ang="0">
                    <a:pos x="connsiteX4746" y="connsiteY4746"/>
                  </a:cxn>
                  <a:cxn ang="0">
                    <a:pos x="connsiteX4747" y="connsiteY4747"/>
                  </a:cxn>
                  <a:cxn ang="0">
                    <a:pos x="connsiteX4748" y="connsiteY4748"/>
                  </a:cxn>
                  <a:cxn ang="0">
                    <a:pos x="connsiteX4749" y="connsiteY4749"/>
                  </a:cxn>
                  <a:cxn ang="0">
                    <a:pos x="connsiteX4750" y="connsiteY4750"/>
                  </a:cxn>
                  <a:cxn ang="0">
                    <a:pos x="connsiteX4751" y="connsiteY4751"/>
                  </a:cxn>
                  <a:cxn ang="0">
                    <a:pos x="connsiteX4752" y="connsiteY4752"/>
                  </a:cxn>
                  <a:cxn ang="0">
                    <a:pos x="connsiteX4753" y="connsiteY4753"/>
                  </a:cxn>
                  <a:cxn ang="0">
                    <a:pos x="connsiteX4754" y="connsiteY4754"/>
                  </a:cxn>
                  <a:cxn ang="0">
                    <a:pos x="connsiteX4755" y="connsiteY4755"/>
                  </a:cxn>
                  <a:cxn ang="0">
                    <a:pos x="connsiteX4756" y="connsiteY4756"/>
                  </a:cxn>
                  <a:cxn ang="0">
                    <a:pos x="connsiteX4757" y="connsiteY4757"/>
                  </a:cxn>
                  <a:cxn ang="0">
                    <a:pos x="connsiteX4758" y="connsiteY4758"/>
                  </a:cxn>
                  <a:cxn ang="0">
                    <a:pos x="connsiteX4759" y="connsiteY4759"/>
                  </a:cxn>
                  <a:cxn ang="0">
                    <a:pos x="connsiteX4760" y="connsiteY4760"/>
                  </a:cxn>
                  <a:cxn ang="0">
                    <a:pos x="connsiteX4761" y="connsiteY4761"/>
                  </a:cxn>
                  <a:cxn ang="0">
                    <a:pos x="connsiteX4762" y="connsiteY4762"/>
                  </a:cxn>
                  <a:cxn ang="0">
                    <a:pos x="connsiteX4763" y="connsiteY4763"/>
                  </a:cxn>
                  <a:cxn ang="0">
                    <a:pos x="connsiteX4764" y="connsiteY4764"/>
                  </a:cxn>
                  <a:cxn ang="0">
                    <a:pos x="connsiteX4765" y="connsiteY4765"/>
                  </a:cxn>
                  <a:cxn ang="0">
                    <a:pos x="connsiteX4766" y="connsiteY4766"/>
                  </a:cxn>
                  <a:cxn ang="0">
                    <a:pos x="connsiteX4767" y="connsiteY4767"/>
                  </a:cxn>
                  <a:cxn ang="0">
                    <a:pos x="connsiteX4768" y="connsiteY4768"/>
                  </a:cxn>
                  <a:cxn ang="0">
                    <a:pos x="connsiteX4769" y="connsiteY4769"/>
                  </a:cxn>
                  <a:cxn ang="0">
                    <a:pos x="connsiteX4770" y="connsiteY4770"/>
                  </a:cxn>
                  <a:cxn ang="0">
                    <a:pos x="connsiteX4771" y="connsiteY4771"/>
                  </a:cxn>
                  <a:cxn ang="0">
                    <a:pos x="connsiteX4772" y="connsiteY4772"/>
                  </a:cxn>
                  <a:cxn ang="0">
                    <a:pos x="connsiteX4773" y="connsiteY4773"/>
                  </a:cxn>
                  <a:cxn ang="0">
                    <a:pos x="connsiteX4774" y="connsiteY4774"/>
                  </a:cxn>
                  <a:cxn ang="0">
                    <a:pos x="connsiteX4775" y="connsiteY4775"/>
                  </a:cxn>
                  <a:cxn ang="0">
                    <a:pos x="connsiteX4776" y="connsiteY4776"/>
                  </a:cxn>
                  <a:cxn ang="0">
                    <a:pos x="connsiteX4777" y="connsiteY4777"/>
                  </a:cxn>
                  <a:cxn ang="0">
                    <a:pos x="connsiteX4778" y="connsiteY4778"/>
                  </a:cxn>
                  <a:cxn ang="0">
                    <a:pos x="connsiteX4779" y="connsiteY4779"/>
                  </a:cxn>
                  <a:cxn ang="0">
                    <a:pos x="connsiteX4780" y="connsiteY4780"/>
                  </a:cxn>
                  <a:cxn ang="0">
                    <a:pos x="connsiteX4781" y="connsiteY4781"/>
                  </a:cxn>
                  <a:cxn ang="0">
                    <a:pos x="connsiteX4782" y="connsiteY4782"/>
                  </a:cxn>
                  <a:cxn ang="0">
                    <a:pos x="connsiteX4783" y="connsiteY4783"/>
                  </a:cxn>
                  <a:cxn ang="0">
                    <a:pos x="connsiteX4784" y="connsiteY4784"/>
                  </a:cxn>
                  <a:cxn ang="0">
                    <a:pos x="connsiteX4785" y="connsiteY4785"/>
                  </a:cxn>
                  <a:cxn ang="0">
                    <a:pos x="connsiteX4786" y="connsiteY4786"/>
                  </a:cxn>
                  <a:cxn ang="0">
                    <a:pos x="connsiteX4787" y="connsiteY4787"/>
                  </a:cxn>
                  <a:cxn ang="0">
                    <a:pos x="connsiteX4788" y="connsiteY4788"/>
                  </a:cxn>
                  <a:cxn ang="0">
                    <a:pos x="connsiteX4789" y="connsiteY4789"/>
                  </a:cxn>
                  <a:cxn ang="0">
                    <a:pos x="connsiteX4790" y="connsiteY4790"/>
                  </a:cxn>
                  <a:cxn ang="0">
                    <a:pos x="connsiteX4791" y="connsiteY4791"/>
                  </a:cxn>
                  <a:cxn ang="0">
                    <a:pos x="connsiteX4792" y="connsiteY4792"/>
                  </a:cxn>
                  <a:cxn ang="0">
                    <a:pos x="connsiteX4793" y="connsiteY4793"/>
                  </a:cxn>
                  <a:cxn ang="0">
                    <a:pos x="connsiteX4794" y="connsiteY4794"/>
                  </a:cxn>
                  <a:cxn ang="0">
                    <a:pos x="connsiteX4795" y="connsiteY4795"/>
                  </a:cxn>
                  <a:cxn ang="0">
                    <a:pos x="connsiteX4796" y="connsiteY4796"/>
                  </a:cxn>
                  <a:cxn ang="0">
                    <a:pos x="connsiteX4797" y="connsiteY4797"/>
                  </a:cxn>
                  <a:cxn ang="0">
                    <a:pos x="connsiteX4798" y="connsiteY4798"/>
                  </a:cxn>
                  <a:cxn ang="0">
                    <a:pos x="connsiteX4799" y="connsiteY4799"/>
                  </a:cxn>
                  <a:cxn ang="0">
                    <a:pos x="connsiteX4800" y="connsiteY4800"/>
                  </a:cxn>
                  <a:cxn ang="0">
                    <a:pos x="connsiteX4801" y="connsiteY4801"/>
                  </a:cxn>
                  <a:cxn ang="0">
                    <a:pos x="connsiteX4802" y="connsiteY4802"/>
                  </a:cxn>
                  <a:cxn ang="0">
                    <a:pos x="connsiteX4803" y="connsiteY4803"/>
                  </a:cxn>
                  <a:cxn ang="0">
                    <a:pos x="connsiteX4804" y="connsiteY4804"/>
                  </a:cxn>
                  <a:cxn ang="0">
                    <a:pos x="connsiteX4805" y="connsiteY4805"/>
                  </a:cxn>
                  <a:cxn ang="0">
                    <a:pos x="connsiteX4806" y="connsiteY4806"/>
                  </a:cxn>
                  <a:cxn ang="0">
                    <a:pos x="connsiteX4807" y="connsiteY4807"/>
                  </a:cxn>
                  <a:cxn ang="0">
                    <a:pos x="connsiteX4808" y="connsiteY4808"/>
                  </a:cxn>
                  <a:cxn ang="0">
                    <a:pos x="connsiteX4809" y="connsiteY4809"/>
                  </a:cxn>
                  <a:cxn ang="0">
                    <a:pos x="connsiteX4810" y="connsiteY4810"/>
                  </a:cxn>
                  <a:cxn ang="0">
                    <a:pos x="connsiteX4811" y="connsiteY4811"/>
                  </a:cxn>
                  <a:cxn ang="0">
                    <a:pos x="connsiteX4812" y="connsiteY4812"/>
                  </a:cxn>
                  <a:cxn ang="0">
                    <a:pos x="connsiteX4813" y="connsiteY4813"/>
                  </a:cxn>
                  <a:cxn ang="0">
                    <a:pos x="connsiteX4814" y="connsiteY4814"/>
                  </a:cxn>
                  <a:cxn ang="0">
                    <a:pos x="connsiteX4815" y="connsiteY4815"/>
                  </a:cxn>
                  <a:cxn ang="0">
                    <a:pos x="connsiteX4816" y="connsiteY4816"/>
                  </a:cxn>
                  <a:cxn ang="0">
                    <a:pos x="connsiteX4817" y="connsiteY4817"/>
                  </a:cxn>
                  <a:cxn ang="0">
                    <a:pos x="connsiteX4818" y="connsiteY4818"/>
                  </a:cxn>
                  <a:cxn ang="0">
                    <a:pos x="connsiteX4819" y="connsiteY4819"/>
                  </a:cxn>
                  <a:cxn ang="0">
                    <a:pos x="connsiteX4820" y="connsiteY4820"/>
                  </a:cxn>
                  <a:cxn ang="0">
                    <a:pos x="connsiteX4821" y="connsiteY4821"/>
                  </a:cxn>
                  <a:cxn ang="0">
                    <a:pos x="connsiteX4822" y="connsiteY4822"/>
                  </a:cxn>
                  <a:cxn ang="0">
                    <a:pos x="connsiteX4823" y="connsiteY4823"/>
                  </a:cxn>
                  <a:cxn ang="0">
                    <a:pos x="connsiteX4824" y="connsiteY4824"/>
                  </a:cxn>
                  <a:cxn ang="0">
                    <a:pos x="connsiteX4825" y="connsiteY4825"/>
                  </a:cxn>
                  <a:cxn ang="0">
                    <a:pos x="connsiteX4826" y="connsiteY4826"/>
                  </a:cxn>
                  <a:cxn ang="0">
                    <a:pos x="connsiteX4827" y="connsiteY4827"/>
                  </a:cxn>
                  <a:cxn ang="0">
                    <a:pos x="connsiteX4828" y="connsiteY4828"/>
                  </a:cxn>
                  <a:cxn ang="0">
                    <a:pos x="connsiteX4829" y="connsiteY4829"/>
                  </a:cxn>
                  <a:cxn ang="0">
                    <a:pos x="connsiteX4830" y="connsiteY4830"/>
                  </a:cxn>
                  <a:cxn ang="0">
                    <a:pos x="connsiteX4831" y="connsiteY4831"/>
                  </a:cxn>
                  <a:cxn ang="0">
                    <a:pos x="connsiteX4832" y="connsiteY4832"/>
                  </a:cxn>
                  <a:cxn ang="0">
                    <a:pos x="connsiteX4833" y="connsiteY4833"/>
                  </a:cxn>
                  <a:cxn ang="0">
                    <a:pos x="connsiteX4834" y="connsiteY4834"/>
                  </a:cxn>
                  <a:cxn ang="0">
                    <a:pos x="connsiteX4835" y="connsiteY4835"/>
                  </a:cxn>
                  <a:cxn ang="0">
                    <a:pos x="connsiteX4836" y="connsiteY4836"/>
                  </a:cxn>
                  <a:cxn ang="0">
                    <a:pos x="connsiteX4837" y="connsiteY4837"/>
                  </a:cxn>
                  <a:cxn ang="0">
                    <a:pos x="connsiteX4838" y="connsiteY4838"/>
                  </a:cxn>
                  <a:cxn ang="0">
                    <a:pos x="connsiteX4839" y="connsiteY4839"/>
                  </a:cxn>
                  <a:cxn ang="0">
                    <a:pos x="connsiteX4840" y="connsiteY4840"/>
                  </a:cxn>
                  <a:cxn ang="0">
                    <a:pos x="connsiteX4841" y="connsiteY4841"/>
                  </a:cxn>
                  <a:cxn ang="0">
                    <a:pos x="connsiteX4842" y="connsiteY4842"/>
                  </a:cxn>
                  <a:cxn ang="0">
                    <a:pos x="connsiteX4843" y="connsiteY4843"/>
                  </a:cxn>
                  <a:cxn ang="0">
                    <a:pos x="connsiteX4844" y="connsiteY4844"/>
                  </a:cxn>
                  <a:cxn ang="0">
                    <a:pos x="connsiteX4845" y="connsiteY4845"/>
                  </a:cxn>
                  <a:cxn ang="0">
                    <a:pos x="connsiteX4846" y="connsiteY4846"/>
                  </a:cxn>
                  <a:cxn ang="0">
                    <a:pos x="connsiteX4847" y="connsiteY4847"/>
                  </a:cxn>
                  <a:cxn ang="0">
                    <a:pos x="connsiteX4848" y="connsiteY4848"/>
                  </a:cxn>
                  <a:cxn ang="0">
                    <a:pos x="connsiteX4849" y="connsiteY4849"/>
                  </a:cxn>
                  <a:cxn ang="0">
                    <a:pos x="connsiteX4850" y="connsiteY4850"/>
                  </a:cxn>
                  <a:cxn ang="0">
                    <a:pos x="connsiteX4851" y="connsiteY4851"/>
                  </a:cxn>
                  <a:cxn ang="0">
                    <a:pos x="connsiteX4852" y="connsiteY4852"/>
                  </a:cxn>
                  <a:cxn ang="0">
                    <a:pos x="connsiteX4853" y="connsiteY4853"/>
                  </a:cxn>
                  <a:cxn ang="0">
                    <a:pos x="connsiteX4854" y="connsiteY4854"/>
                  </a:cxn>
                  <a:cxn ang="0">
                    <a:pos x="connsiteX4855" y="connsiteY4855"/>
                  </a:cxn>
                  <a:cxn ang="0">
                    <a:pos x="connsiteX4856" y="connsiteY4856"/>
                  </a:cxn>
                  <a:cxn ang="0">
                    <a:pos x="connsiteX4857" y="connsiteY4857"/>
                  </a:cxn>
                  <a:cxn ang="0">
                    <a:pos x="connsiteX4858" y="connsiteY4858"/>
                  </a:cxn>
                  <a:cxn ang="0">
                    <a:pos x="connsiteX4859" y="connsiteY4859"/>
                  </a:cxn>
                  <a:cxn ang="0">
                    <a:pos x="connsiteX4860" y="connsiteY4860"/>
                  </a:cxn>
                  <a:cxn ang="0">
                    <a:pos x="connsiteX4861" y="connsiteY4861"/>
                  </a:cxn>
                  <a:cxn ang="0">
                    <a:pos x="connsiteX4862" y="connsiteY4862"/>
                  </a:cxn>
                  <a:cxn ang="0">
                    <a:pos x="connsiteX4863" y="connsiteY4863"/>
                  </a:cxn>
                  <a:cxn ang="0">
                    <a:pos x="connsiteX4864" y="connsiteY4864"/>
                  </a:cxn>
                  <a:cxn ang="0">
                    <a:pos x="connsiteX4865" y="connsiteY4865"/>
                  </a:cxn>
                  <a:cxn ang="0">
                    <a:pos x="connsiteX4866" y="connsiteY4866"/>
                  </a:cxn>
                  <a:cxn ang="0">
                    <a:pos x="connsiteX4867" y="connsiteY4867"/>
                  </a:cxn>
                  <a:cxn ang="0">
                    <a:pos x="connsiteX4868" y="connsiteY4868"/>
                  </a:cxn>
                  <a:cxn ang="0">
                    <a:pos x="connsiteX4869" y="connsiteY4869"/>
                  </a:cxn>
                  <a:cxn ang="0">
                    <a:pos x="connsiteX4870" y="connsiteY4870"/>
                  </a:cxn>
                  <a:cxn ang="0">
                    <a:pos x="connsiteX4871" y="connsiteY4871"/>
                  </a:cxn>
                  <a:cxn ang="0">
                    <a:pos x="connsiteX4872" y="connsiteY4872"/>
                  </a:cxn>
                  <a:cxn ang="0">
                    <a:pos x="connsiteX4873" y="connsiteY4873"/>
                  </a:cxn>
                  <a:cxn ang="0">
                    <a:pos x="connsiteX4874" y="connsiteY4874"/>
                  </a:cxn>
                  <a:cxn ang="0">
                    <a:pos x="connsiteX4875" y="connsiteY4875"/>
                  </a:cxn>
                  <a:cxn ang="0">
                    <a:pos x="connsiteX4876" y="connsiteY4876"/>
                  </a:cxn>
                  <a:cxn ang="0">
                    <a:pos x="connsiteX4877" y="connsiteY4877"/>
                  </a:cxn>
                  <a:cxn ang="0">
                    <a:pos x="connsiteX4878" y="connsiteY4878"/>
                  </a:cxn>
                  <a:cxn ang="0">
                    <a:pos x="connsiteX4879" y="connsiteY4879"/>
                  </a:cxn>
                  <a:cxn ang="0">
                    <a:pos x="connsiteX4880" y="connsiteY4880"/>
                  </a:cxn>
                  <a:cxn ang="0">
                    <a:pos x="connsiteX4881" y="connsiteY4881"/>
                  </a:cxn>
                  <a:cxn ang="0">
                    <a:pos x="connsiteX4882" y="connsiteY4882"/>
                  </a:cxn>
                  <a:cxn ang="0">
                    <a:pos x="connsiteX4883" y="connsiteY4883"/>
                  </a:cxn>
                  <a:cxn ang="0">
                    <a:pos x="connsiteX4884" y="connsiteY4884"/>
                  </a:cxn>
                  <a:cxn ang="0">
                    <a:pos x="connsiteX4885" y="connsiteY4885"/>
                  </a:cxn>
                  <a:cxn ang="0">
                    <a:pos x="connsiteX4886" y="connsiteY4886"/>
                  </a:cxn>
                  <a:cxn ang="0">
                    <a:pos x="connsiteX4887" y="connsiteY4887"/>
                  </a:cxn>
                  <a:cxn ang="0">
                    <a:pos x="connsiteX4888" y="connsiteY4888"/>
                  </a:cxn>
                  <a:cxn ang="0">
                    <a:pos x="connsiteX4889" y="connsiteY4889"/>
                  </a:cxn>
                  <a:cxn ang="0">
                    <a:pos x="connsiteX4890" y="connsiteY4890"/>
                  </a:cxn>
                  <a:cxn ang="0">
                    <a:pos x="connsiteX4891" y="connsiteY4891"/>
                  </a:cxn>
                  <a:cxn ang="0">
                    <a:pos x="connsiteX4892" y="connsiteY4892"/>
                  </a:cxn>
                  <a:cxn ang="0">
                    <a:pos x="connsiteX4893" y="connsiteY4893"/>
                  </a:cxn>
                  <a:cxn ang="0">
                    <a:pos x="connsiteX4894" y="connsiteY4894"/>
                  </a:cxn>
                  <a:cxn ang="0">
                    <a:pos x="connsiteX4895" y="connsiteY4895"/>
                  </a:cxn>
                  <a:cxn ang="0">
                    <a:pos x="connsiteX4896" y="connsiteY4896"/>
                  </a:cxn>
                  <a:cxn ang="0">
                    <a:pos x="connsiteX4897" y="connsiteY4897"/>
                  </a:cxn>
                  <a:cxn ang="0">
                    <a:pos x="connsiteX4898" y="connsiteY4898"/>
                  </a:cxn>
                  <a:cxn ang="0">
                    <a:pos x="connsiteX4899" y="connsiteY4899"/>
                  </a:cxn>
                  <a:cxn ang="0">
                    <a:pos x="connsiteX4900" y="connsiteY4900"/>
                  </a:cxn>
                  <a:cxn ang="0">
                    <a:pos x="connsiteX4901" y="connsiteY4901"/>
                  </a:cxn>
                  <a:cxn ang="0">
                    <a:pos x="connsiteX4902" y="connsiteY4902"/>
                  </a:cxn>
                  <a:cxn ang="0">
                    <a:pos x="connsiteX4903" y="connsiteY4903"/>
                  </a:cxn>
                  <a:cxn ang="0">
                    <a:pos x="connsiteX4904" y="connsiteY4904"/>
                  </a:cxn>
                  <a:cxn ang="0">
                    <a:pos x="connsiteX4905" y="connsiteY4905"/>
                  </a:cxn>
                  <a:cxn ang="0">
                    <a:pos x="connsiteX4906" y="connsiteY4906"/>
                  </a:cxn>
                  <a:cxn ang="0">
                    <a:pos x="connsiteX4907" y="connsiteY4907"/>
                  </a:cxn>
                  <a:cxn ang="0">
                    <a:pos x="connsiteX4908" y="connsiteY4908"/>
                  </a:cxn>
                  <a:cxn ang="0">
                    <a:pos x="connsiteX4909" y="connsiteY4909"/>
                  </a:cxn>
                  <a:cxn ang="0">
                    <a:pos x="connsiteX4910" y="connsiteY4910"/>
                  </a:cxn>
                  <a:cxn ang="0">
                    <a:pos x="connsiteX4911" y="connsiteY4911"/>
                  </a:cxn>
                  <a:cxn ang="0">
                    <a:pos x="connsiteX4912" y="connsiteY4912"/>
                  </a:cxn>
                  <a:cxn ang="0">
                    <a:pos x="connsiteX4913" y="connsiteY4913"/>
                  </a:cxn>
                  <a:cxn ang="0">
                    <a:pos x="connsiteX4914" y="connsiteY4914"/>
                  </a:cxn>
                  <a:cxn ang="0">
                    <a:pos x="connsiteX4915" y="connsiteY4915"/>
                  </a:cxn>
                  <a:cxn ang="0">
                    <a:pos x="connsiteX4916" y="connsiteY4916"/>
                  </a:cxn>
                  <a:cxn ang="0">
                    <a:pos x="connsiteX4917" y="connsiteY4917"/>
                  </a:cxn>
                  <a:cxn ang="0">
                    <a:pos x="connsiteX4918" y="connsiteY4918"/>
                  </a:cxn>
                  <a:cxn ang="0">
                    <a:pos x="connsiteX4919" y="connsiteY4919"/>
                  </a:cxn>
                  <a:cxn ang="0">
                    <a:pos x="connsiteX4920" y="connsiteY4920"/>
                  </a:cxn>
                  <a:cxn ang="0">
                    <a:pos x="connsiteX4921" y="connsiteY4921"/>
                  </a:cxn>
                  <a:cxn ang="0">
                    <a:pos x="connsiteX4922" y="connsiteY4922"/>
                  </a:cxn>
                  <a:cxn ang="0">
                    <a:pos x="connsiteX4923" y="connsiteY4923"/>
                  </a:cxn>
                  <a:cxn ang="0">
                    <a:pos x="connsiteX4924" y="connsiteY4924"/>
                  </a:cxn>
                  <a:cxn ang="0">
                    <a:pos x="connsiteX4925" y="connsiteY4925"/>
                  </a:cxn>
                  <a:cxn ang="0">
                    <a:pos x="connsiteX4926" y="connsiteY4926"/>
                  </a:cxn>
                  <a:cxn ang="0">
                    <a:pos x="connsiteX4927" y="connsiteY4927"/>
                  </a:cxn>
                  <a:cxn ang="0">
                    <a:pos x="connsiteX4928" y="connsiteY4928"/>
                  </a:cxn>
                  <a:cxn ang="0">
                    <a:pos x="connsiteX4929" y="connsiteY4929"/>
                  </a:cxn>
                  <a:cxn ang="0">
                    <a:pos x="connsiteX4930" y="connsiteY4930"/>
                  </a:cxn>
                  <a:cxn ang="0">
                    <a:pos x="connsiteX4931" y="connsiteY4931"/>
                  </a:cxn>
                  <a:cxn ang="0">
                    <a:pos x="connsiteX4932" y="connsiteY4932"/>
                  </a:cxn>
                  <a:cxn ang="0">
                    <a:pos x="connsiteX4933" y="connsiteY4933"/>
                  </a:cxn>
                  <a:cxn ang="0">
                    <a:pos x="connsiteX4934" y="connsiteY4934"/>
                  </a:cxn>
                  <a:cxn ang="0">
                    <a:pos x="connsiteX4935" y="connsiteY4935"/>
                  </a:cxn>
                  <a:cxn ang="0">
                    <a:pos x="connsiteX4936" y="connsiteY4936"/>
                  </a:cxn>
                  <a:cxn ang="0">
                    <a:pos x="connsiteX4937" y="connsiteY4937"/>
                  </a:cxn>
                  <a:cxn ang="0">
                    <a:pos x="connsiteX4938" y="connsiteY4938"/>
                  </a:cxn>
                  <a:cxn ang="0">
                    <a:pos x="connsiteX4939" y="connsiteY4939"/>
                  </a:cxn>
                  <a:cxn ang="0">
                    <a:pos x="connsiteX4940" y="connsiteY4940"/>
                  </a:cxn>
                  <a:cxn ang="0">
                    <a:pos x="connsiteX4941" y="connsiteY4941"/>
                  </a:cxn>
                  <a:cxn ang="0">
                    <a:pos x="connsiteX4942" y="connsiteY4942"/>
                  </a:cxn>
                  <a:cxn ang="0">
                    <a:pos x="connsiteX4943" y="connsiteY4943"/>
                  </a:cxn>
                  <a:cxn ang="0">
                    <a:pos x="connsiteX4944" y="connsiteY4944"/>
                  </a:cxn>
                  <a:cxn ang="0">
                    <a:pos x="connsiteX4945" y="connsiteY4945"/>
                  </a:cxn>
                  <a:cxn ang="0">
                    <a:pos x="connsiteX4946" y="connsiteY4946"/>
                  </a:cxn>
                  <a:cxn ang="0">
                    <a:pos x="connsiteX4947" y="connsiteY4947"/>
                  </a:cxn>
                  <a:cxn ang="0">
                    <a:pos x="connsiteX4948" y="connsiteY4948"/>
                  </a:cxn>
                  <a:cxn ang="0">
                    <a:pos x="connsiteX4949" y="connsiteY4949"/>
                  </a:cxn>
                  <a:cxn ang="0">
                    <a:pos x="connsiteX4950" y="connsiteY4950"/>
                  </a:cxn>
                  <a:cxn ang="0">
                    <a:pos x="connsiteX4951" y="connsiteY4951"/>
                  </a:cxn>
                  <a:cxn ang="0">
                    <a:pos x="connsiteX4952" y="connsiteY4952"/>
                  </a:cxn>
                  <a:cxn ang="0">
                    <a:pos x="connsiteX4953" y="connsiteY4953"/>
                  </a:cxn>
                  <a:cxn ang="0">
                    <a:pos x="connsiteX4954" y="connsiteY4954"/>
                  </a:cxn>
                  <a:cxn ang="0">
                    <a:pos x="connsiteX4955" y="connsiteY4955"/>
                  </a:cxn>
                  <a:cxn ang="0">
                    <a:pos x="connsiteX4956" y="connsiteY4956"/>
                  </a:cxn>
                  <a:cxn ang="0">
                    <a:pos x="connsiteX4957" y="connsiteY4957"/>
                  </a:cxn>
                  <a:cxn ang="0">
                    <a:pos x="connsiteX4958" y="connsiteY4958"/>
                  </a:cxn>
                  <a:cxn ang="0">
                    <a:pos x="connsiteX4959" y="connsiteY4959"/>
                  </a:cxn>
                  <a:cxn ang="0">
                    <a:pos x="connsiteX4960" y="connsiteY4960"/>
                  </a:cxn>
                  <a:cxn ang="0">
                    <a:pos x="connsiteX4961" y="connsiteY4961"/>
                  </a:cxn>
                  <a:cxn ang="0">
                    <a:pos x="connsiteX4962" y="connsiteY4962"/>
                  </a:cxn>
                  <a:cxn ang="0">
                    <a:pos x="connsiteX4963" y="connsiteY4963"/>
                  </a:cxn>
                  <a:cxn ang="0">
                    <a:pos x="connsiteX4964" y="connsiteY4964"/>
                  </a:cxn>
                  <a:cxn ang="0">
                    <a:pos x="connsiteX4965" y="connsiteY4965"/>
                  </a:cxn>
                  <a:cxn ang="0">
                    <a:pos x="connsiteX4966" y="connsiteY4966"/>
                  </a:cxn>
                  <a:cxn ang="0">
                    <a:pos x="connsiteX4967" y="connsiteY4967"/>
                  </a:cxn>
                  <a:cxn ang="0">
                    <a:pos x="connsiteX4968" y="connsiteY4968"/>
                  </a:cxn>
                  <a:cxn ang="0">
                    <a:pos x="connsiteX4969" y="connsiteY4969"/>
                  </a:cxn>
                  <a:cxn ang="0">
                    <a:pos x="connsiteX4970" y="connsiteY4970"/>
                  </a:cxn>
                  <a:cxn ang="0">
                    <a:pos x="connsiteX4971" y="connsiteY4971"/>
                  </a:cxn>
                  <a:cxn ang="0">
                    <a:pos x="connsiteX4972" y="connsiteY4972"/>
                  </a:cxn>
                  <a:cxn ang="0">
                    <a:pos x="connsiteX4973" y="connsiteY4973"/>
                  </a:cxn>
                  <a:cxn ang="0">
                    <a:pos x="connsiteX4974" y="connsiteY4974"/>
                  </a:cxn>
                  <a:cxn ang="0">
                    <a:pos x="connsiteX4975" y="connsiteY4975"/>
                  </a:cxn>
                  <a:cxn ang="0">
                    <a:pos x="connsiteX4976" y="connsiteY4976"/>
                  </a:cxn>
                  <a:cxn ang="0">
                    <a:pos x="connsiteX4977" y="connsiteY4977"/>
                  </a:cxn>
                  <a:cxn ang="0">
                    <a:pos x="connsiteX4978" y="connsiteY4978"/>
                  </a:cxn>
                  <a:cxn ang="0">
                    <a:pos x="connsiteX4979" y="connsiteY4979"/>
                  </a:cxn>
                  <a:cxn ang="0">
                    <a:pos x="connsiteX4980" y="connsiteY4980"/>
                  </a:cxn>
                  <a:cxn ang="0">
                    <a:pos x="connsiteX4981" y="connsiteY4981"/>
                  </a:cxn>
                  <a:cxn ang="0">
                    <a:pos x="connsiteX4982" y="connsiteY4982"/>
                  </a:cxn>
                  <a:cxn ang="0">
                    <a:pos x="connsiteX4983" y="connsiteY4983"/>
                  </a:cxn>
                  <a:cxn ang="0">
                    <a:pos x="connsiteX4984" y="connsiteY4984"/>
                  </a:cxn>
                  <a:cxn ang="0">
                    <a:pos x="connsiteX4985" y="connsiteY4985"/>
                  </a:cxn>
                  <a:cxn ang="0">
                    <a:pos x="connsiteX4986" y="connsiteY4986"/>
                  </a:cxn>
                  <a:cxn ang="0">
                    <a:pos x="connsiteX4987" y="connsiteY4987"/>
                  </a:cxn>
                  <a:cxn ang="0">
                    <a:pos x="connsiteX4988" y="connsiteY4988"/>
                  </a:cxn>
                  <a:cxn ang="0">
                    <a:pos x="connsiteX4989" y="connsiteY4989"/>
                  </a:cxn>
                  <a:cxn ang="0">
                    <a:pos x="connsiteX4990" y="connsiteY4990"/>
                  </a:cxn>
                  <a:cxn ang="0">
                    <a:pos x="connsiteX4991" y="connsiteY4991"/>
                  </a:cxn>
                  <a:cxn ang="0">
                    <a:pos x="connsiteX4992" y="connsiteY4992"/>
                  </a:cxn>
                  <a:cxn ang="0">
                    <a:pos x="connsiteX4993" y="connsiteY4993"/>
                  </a:cxn>
                  <a:cxn ang="0">
                    <a:pos x="connsiteX4994" y="connsiteY4994"/>
                  </a:cxn>
                  <a:cxn ang="0">
                    <a:pos x="connsiteX4995" y="connsiteY4995"/>
                  </a:cxn>
                  <a:cxn ang="0">
                    <a:pos x="connsiteX4996" y="connsiteY4996"/>
                  </a:cxn>
                  <a:cxn ang="0">
                    <a:pos x="connsiteX4997" y="connsiteY4997"/>
                  </a:cxn>
                  <a:cxn ang="0">
                    <a:pos x="connsiteX4998" y="connsiteY4998"/>
                  </a:cxn>
                  <a:cxn ang="0">
                    <a:pos x="connsiteX4999" y="connsiteY4999"/>
                  </a:cxn>
                  <a:cxn ang="0">
                    <a:pos x="connsiteX5000" y="connsiteY5000"/>
                  </a:cxn>
                  <a:cxn ang="0">
                    <a:pos x="connsiteX5001" y="connsiteY5001"/>
                  </a:cxn>
                  <a:cxn ang="0">
                    <a:pos x="connsiteX5002" y="connsiteY5002"/>
                  </a:cxn>
                  <a:cxn ang="0">
                    <a:pos x="connsiteX5003" y="connsiteY5003"/>
                  </a:cxn>
                  <a:cxn ang="0">
                    <a:pos x="connsiteX5004" y="connsiteY5004"/>
                  </a:cxn>
                  <a:cxn ang="0">
                    <a:pos x="connsiteX5005" y="connsiteY5005"/>
                  </a:cxn>
                  <a:cxn ang="0">
                    <a:pos x="connsiteX5006" y="connsiteY5006"/>
                  </a:cxn>
                  <a:cxn ang="0">
                    <a:pos x="connsiteX5007" y="connsiteY5007"/>
                  </a:cxn>
                  <a:cxn ang="0">
                    <a:pos x="connsiteX5008" y="connsiteY5008"/>
                  </a:cxn>
                  <a:cxn ang="0">
                    <a:pos x="connsiteX5009" y="connsiteY5009"/>
                  </a:cxn>
                  <a:cxn ang="0">
                    <a:pos x="connsiteX5010" y="connsiteY5010"/>
                  </a:cxn>
                  <a:cxn ang="0">
                    <a:pos x="connsiteX5011" y="connsiteY5011"/>
                  </a:cxn>
                  <a:cxn ang="0">
                    <a:pos x="connsiteX5012" y="connsiteY5012"/>
                  </a:cxn>
                  <a:cxn ang="0">
                    <a:pos x="connsiteX5013" y="connsiteY5013"/>
                  </a:cxn>
                  <a:cxn ang="0">
                    <a:pos x="connsiteX5014" y="connsiteY5014"/>
                  </a:cxn>
                  <a:cxn ang="0">
                    <a:pos x="connsiteX5015" y="connsiteY5015"/>
                  </a:cxn>
                  <a:cxn ang="0">
                    <a:pos x="connsiteX5016" y="connsiteY5016"/>
                  </a:cxn>
                  <a:cxn ang="0">
                    <a:pos x="connsiteX5017" y="connsiteY5017"/>
                  </a:cxn>
                  <a:cxn ang="0">
                    <a:pos x="connsiteX5018" y="connsiteY5018"/>
                  </a:cxn>
                  <a:cxn ang="0">
                    <a:pos x="connsiteX5019" y="connsiteY5019"/>
                  </a:cxn>
                  <a:cxn ang="0">
                    <a:pos x="connsiteX5020" y="connsiteY5020"/>
                  </a:cxn>
                  <a:cxn ang="0">
                    <a:pos x="connsiteX5021" y="connsiteY5021"/>
                  </a:cxn>
                  <a:cxn ang="0">
                    <a:pos x="connsiteX5022" y="connsiteY5022"/>
                  </a:cxn>
                  <a:cxn ang="0">
                    <a:pos x="connsiteX5023" y="connsiteY5023"/>
                  </a:cxn>
                  <a:cxn ang="0">
                    <a:pos x="connsiteX5024" y="connsiteY5024"/>
                  </a:cxn>
                  <a:cxn ang="0">
                    <a:pos x="connsiteX5025" y="connsiteY5025"/>
                  </a:cxn>
                  <a:cxn ang="0">
                    <a:pos x="connsiteX5026" y="connsiteY5026"/>
                  </a:cxn>
                  <a:cxn ang="0">
                    <a:pos x="connsiteX5027" y="connsiteY5027"/>
                  </a:cxn>
                  <a:cxn ang="0">
                    <a:pos x="connsiteX5028" y="connsiteY5028"/>
                  </a:cxn>
                  <a:cxn ang="0">
                    <a:pos x="connsiteX5029" y="connsiteY5029"/>
                  </a:cxn>
                  <a:cxn ang="0">
                    <a:pos x="connsiteX5030" y="connsiteY5030"/>
                  </a:cxn>
                  <a:cxn ang="0">
                    <a:pos x="connsiteX5031" y="connsiteY5031"/>
                  </a:cxn>
                  <a:cxn ang="0">
                    <a:pos x="connsiteX5032" y="connsiteY5032"/>
                  </a:cxn>
                  <a:cxn ang="0">
                    <a:pos x="connsiteX5033" y="connsiteY5033"/>
                  </a:cxn>
                  <a:cxn ang="0">
                    <a:pos x="connsiteX5034" y="connsiteY5034"/>
                  </a:cxn>
                  <a:cxn ang="0">
                    <a:pos x="connsiteX5035" y="connsiteY5035"/>
                  </a:cxn>
                  <a:cxn ang="0">
                    <a:pos x="connsiteX5036" y="connsiteY5036"/>
                  </a:cxn>
                  <a:cxn ang="0">
                    <a:pos x="connsiteX5037" y="connsiteY5037"/>
                  </a:cxn>
                  <a:cxn ang="0">
                    <a:pos x="connsiteX5038" y="connsiteY5038"/>
                  </a:cxn>
                  <a:cxn ang="0">
                    <a:pos x="connsiteX5039" y="connsiteY5039"/>
                  </a:cxn>
                  <a:cxn ang="0">
                    <a:pos x="connsiteX5040" y="connsiteY5040"/>
                  </a:cxn>
                  <a:cxn ang="0">
                    <a:pos x="connsiteX5041" y="connsiteY5041"/>
                  </a:cxn>
                  <a:cxn ang="0">
                    <a:pos x="connsiteX5042" y="connsiteY5042"/>
                  </a:cxn>
                  <a:cxn ang="0">
                    <a:pos x="connsiteX5043" y="connsiteY5043"/>
                  </a:cxn>
                  <a:cxn ang="0">
                    <a:pos x="connsiteX5044" y="connsiteY5044"/>
                  </a:cxn>
                  <a:cxn ang="0">
                    <a:pos x="connsiteX5045" y="connsiteY5045"/>
                  </a:cxn>
                  <a:cxn ang="0">
                    <a:pos x="connsiteX5046" y="connsiteY5046"/>
                  </a:cxn>
                  <a:cxn ang="0">
                    <a:pos x="connsiteX5047" y="connsiteY5047"/>
                  </a:cxn>
                  <a:cxn ang="0">
                    <a:pos x="connsiteX5048" y="connsiteY5048"/>
                  </a:cxn>
                  <a:cxn ang="0">
                    <a:pos x="connsiteX5049" y="connsiteY5049"/>
                  </a:cxn>
                  <a:cxn ang="0">
                    <a:pos x="connsiteX5050" y="connsiteY5050"/>
                  </a:cxn>
                  <a:cxn ang="0">
                    <a:pos x="connsiteX5051" y="connsiteY5051"/>
                  </a:cxn>
                  <a:cxn ang="0">
                    <a:pos x="connsiteX5052" y="connsiteY5052"/>
                  </a:cxn>
                  <a:cxn ang="0">
                    <a:pos x="connsiteX5053" y="connsiteY5053"/>
                  </a:cxn>
                  <a:cxn ang="0">
                    <a:pos x="connsiteX5054" y="connsiteY5054"/>
                  </a:cxn>
                  <a:cxn ang="0">
                    <a:pos x="connsiteX5055" y="connsiteY5055"/>
                  </a:cxn>
                  <a:cxn ang="0">
                    <a:pos x="connsiteX5056" y="connsiteY5056"/>
                  </a:cxn>
                  <a:cxn ang="0">
                    <a:pos x="connsiteX5057" y="connsiteY5057"/>
                  </a:cxn>
                  <a:cxn ang="0">
                    <a:pos x="connsiteX5058" y="connsiteY5058"/>
                  </a:cxn>
                  <a:cxn ang="0">
                    <a:pos x="connsiteX5059" y="connsiteY5059"/>
                  </a:cxn>
                  <a:cxn ang="0">
                    <a:pos x="connsiteX5060" y="connsiteY5060"/>
                  </a:cxn>
                  <a:cxn ang="0">
                    <a:pos x="connsiteX5061" y="connsiteY5061"/>
                  </a:cxn>
                  <a:cxn ang="0">
                    <a:pos x="connsiteX5062" y="connsiteY5062"/>
                  </a:cxn>
                  <a:cxn ang="0">
                    <a:pos x="connsiteX5063" y="connsiteY5063"/>
                  </a:cxn>
                  <a:cxn ang="0">
                    <a:pos x="connsiteX5064" y="connsiteY5064"/>
                  </a:cxn>
                  <a:cxn ang="0">
                    <a:pos x="connsiteX5065" y="connsiteY5065"/>
                  </a:cxn>
                  <a:cxn ang="0">
                    <a:pos x="connsiteX5066" y="connsiteY5066"/>
                  </a:cxn>
                  <a:cxn ang="0">
                    <a:pos x="connsiteX5067" y="connsiteY5067"/>
                  </a:cxn>
                  <a:cxn ang="0">
                    <a:pos x="connsiteX5068" y="connsiteY5068"/>
                  </a:cxn>
                  <a:cxn ang="0">
                    <a:pos x="connsiteX5069" y="connsiteY5069"/>
                  </a:cxn>
                  <a:cxn ang="0">
                    <a:pos x="connsiteX5070" y="connsiteY5070"/>
                  </a:cxn>
                  <a:cxn ang="0">
                    <a:pos x="connsiteX5071" y="connsiteY5071"/>
                  </a:cxn>
                  <a:cxn ang="0">
                    <a:pos x="connsiteX5072" y="connsiteY5072"/>
                  </a:cxn>
                  <a:cxn ang="0">
                    <a:pos x="connsiteX5073" y="connsiteY5073"/>
                  </a:cxn>
                  <a:cxn ang="0">
                    <a:pos x="connsiteX5074" y="connsiteY5074"/>
                  </a:cxn>
                  <a:cxn ang="0">
                    <a:pos x="connsiteX5075" y="connsiteY5075"/>
                  </a:cxn>
                  <a:cxn ang="0">
                    <a:pos x="connsiteX5076" y="connsiteY5076"/>
                  </a:cxn>
                  <a:cxn ang="0">
                    <a:pos x="connsiteX5077" y="connsiteY5077"/>
                  </a:cxn>
                  <a:cxn ang="0">
                    <a:pos x="connsiteX5078" y="connsiteY5078"/>
                  </a:cxn>
                  <a:cxn ang="0">
                    <a:pos x="connsiteX5079" y="connsiteY5079"/>
                  </a:cxn>
                  <a:cxn ang="0">
                    <a:pos x="connsiteX5080" y="connsiteY5080"/>
                  </a:cxn>
                  <a:cxn ang="0">
                    <a:pos x="connsiteX5081" y="connsiteY5081"/>
                  </a:cxn>
                  <a:cxn ang="0">
                    <a:pos x="connsiteX5082" y="connsiteY5082"/>
                  </a:cxn>
                  <a:cxn ang="0">
                    <a:pos x="connsiteX5083" y="connsiteY5083"/>
                  </a:cxn>
                  <a:cxn ang="0">
                    <a:pos x="connsiteX5084" y="connsiteY5084"/>
                  </a:cxn>
                  <a:cxn ang="0">
                    <a:pos x="connsiteX5085" y="connsiteY5085"/>
                  </a:cxn>
                  <a:cxn ang="0">
                    <a:pos x="connsiteX5086" y="connsiteY5086"/>
                  </a:cxn>
                  <a:cxn ang="0">
                    <a:pos x="connsiteX5087" y="connsiteY5087"/>
                  </a:cxn>
                  <a:cxn ang="0">
                    <a:pos x="connsiteX5088" y="connsiteY5088"/>
                  </a:cxn>
                  <a:cxn ang="0">
                    <a:pos x="connsiteX5089" y="connsiteY5089"/>
                  </a:cxn>
                  <a:cxn ang="0">
                    <a:pos x="connsiteX5090" y="connsiteY5090"/>
                  </a:cxn>
                  <a:cxn ang="0">
                    <a:pos x="connsiteX5091" y="connsiteY5091"/>
                  </a:cxn>
                  <a:cxn ang="0">
                    <a:pos x="connsiteX5092" y="connsiteY5092"/>
                  </a:cxn>
                  <a:cxn ang="0">
                    <a:pos x="connsiteX5093" y="connsiteY5093"/>
                  </a:cxn>
                  <a:cxn ang="0">
                    <a:pos x="connsiteX5094" y="connsiteY5094"/>
                  </a:cxn>
                  <a:cxn ang="0">
                    <a:pos x="connsiteX5095" y="connsiteY5095"/>
                  </a:cxn>
                  <a:cxn ang="0">
                    <a:pos x="connsiteX5096" y="connsiteY5096"/>
                  </a:cxn>
                  <a:cxn ang="0">
                    <a:pos x="connsiteX5097" y="connsiteY5097"/>
                  </a:cxn>
                  <a:cxn ang="0">
                    <a:pos x="connsiteX5098" y="connsiteY5098"/>
                  </a:cxn>
                  <a:cxn ang="0">
                    <a:pos x="connsiteX5099" y="connsiteY5099"/>
                  </a:cxn>
                  <a:cxn ang="0">
                    <a:pos x="connsiteX5100" y="connsiteY5100"/>
                  </a:cxn>
                  <a:cxn ang="0">
                    <a:pos x="connsiteX5101" y="connsiteY5101"/>
                  </a:cxn>
                  <a:cxn ang="0">
                    <a:pos x="connsiteX5102" y="connsiteY5102"/>
                  </a:cxn>
                  <a:cxn ang="0">
                    <a:pos x="connsiteX5103" y="connsiteY5103"/>
                  </a:cxn>
                  <a:cxn ang="0">
                    <a:pos x="connsiteX5104" y="connsiteY5104"/>
                  </a:cxn>
                  <a:cxn ang="0">
                    <a:pos x="connsiteX5105" y="connsiteY5105"/>
                  </a:cxn>
                  <a:cxn ang="0">
                    <a:pos x="connsiteX5106" y="connsiteY5106"/>
                  </a:cxn>
                  <a:cxn ang="0">
                    <a:pos x="connsiteX5107" y="connsiteY5107"/>
                  </a:cxn>
                  <a:cxn ang="0">
                    <a:pos x="connsiteX5108" y="connsiteY5108"/>
                  </a:cxn>
                  <a:cxn ang="0">
                    <a:pos x="connsiteX5109" y="connsiteY5109"/>
                  </a:cxn>
                  <a:cxn ang="0">
                    <a:pos x="connsiteX5110" y="connsiteY5110"/>
                  </a:cxn>
                  <a:cxn ang="0">
                    <a:pos x="connsiteX5111" y="connsiteY5111"/>
                  </a:cxn>
                  <a:cxn ang="0">
                    <a:pos x="connsiteX5112" y="connsiteY5112"/>
                  </a:cxn>
                  <a:cxn ang="0">
                    <a:pos x="connsiteX5113" y="connsiteY5113"/>
                  </a:cxn>
                  <a:cxn ang="0">
                    <a:pos x="connsiteX5114" y="connsiteY5114"/>
                  </a:cxn>
                  <a:cxn ang="0">
                    <a:pos x="connsiteX5115" y="connsiteY5115"/>
                  </a:cxn>
                  <a:cxn ang="0">
                    <a:pos x="connsiteX5116" y="connsiteY5116"/>
                  </a:cxn>
                  <a:cxn ang="0">
                    <a:pos x="connsiteX5117" y="connsiteY5117"/>
                  </a:cxn>
                  <a:cxn ang="0">
                    <a:pos x="connsiteX5118" y="connsiteY5118"/>
                  </a:cxn>
                  <a:cxn ang="0">
                    <a:pos x="connsiteX5119" y="connsiteY5119"/>
                  </a:cxn>
                  <a:cxn ang="0">
                    <a:pos x="connsiteX5120" y="connsiteY5120"/>
                  </a:cxn>
                  <a:cxn ang="0">
                    <a:pos x="connsiteX5121" y="connsiteY5121"/>
                  </a:cxn>
                  <a:cxn ang="0">
                    <a:pos x="connsiteX5122" y="connsiteY5122"/>
                  </a:cxn>
                  <a:cxn ang="0">
                    <a:pos x="connsiteX5123" y="connsiteY5123"/>
                  </a:cxn>
                  <a:cxn ang="0">
                    <a:pos x="connsiteX5124" y="connsiteY5124"/>
                  </a:cxn>
                  <a:cxn ang="0">
                    <a:pos x="connsiteX5125" y="connsiteY5125"/>
                  </a:cxn>
                  <a:cxn ang="0">
                    <a:pos x="connsiteX5126" y="connsiteY5126"/>
                  </a:cxn>
                  <a:cxn ang="0">
                    <a:pos x="connsiteX5127" y="connsiteY5127"/>
                  </a:cxn>
                  <a:cxn ang="0">
                    <a:pos x="connsiteX5128" y="connsiteY5128"/>
                  </a:cxn>
                  <a:cxn ang="0">
                    <a:pos x="connsiteX5129" y="connsiteY5129"/>
                  </a:cxn>
                  <a:cxn ang="0">
                    <a:pos x="connsiteX5130" y="connsiteY5130"/>
                  </a:cxn>
                  <a:cxn ang="0">
                    <a:pos x="connsiteX5131" y="connsiteY5131"/>
                  </a:cxn>
                  <a:cxn ang="0">
                    <a:pos x="connsiteX5132" y="connsiteY5132"/>
                  </a:cxn>
                  <a:cxn ang="0">
                    <a:pos x="connsiteX5133" y="connsiteY5133"/>
                  </a:cxn>
                  <a:cxn ang="0">
                    <a:pos x="connsiteX5134" y="connsiteY5134"/>
                  </a:cxn>
                  <a:cxn ang="0">
                    <a:pos x="connsiteX5135" y="connsiteY5135"/>
                  </a:cxn>
                  <a:cxn ang="0">
                    <a:pos x="connsiteX5136" y="connsiteY5136"/>
                  </a:cxn>
                  <a:cxn ang="0">
                    <a:pos x="connsiteX5137" y="connsiteY5137"/>
                  </a:cxn>
                  <a:cxn ang="0">
                    <a:pos x="connsiteX5138" y="connsiteY5138"/>
                  </a:cxn>
                  <a:cxn ang="0">
                    <a:pos x="connsiteX5139" y="connsiteY5139"/>
                  </a:cxn>
                  <a:cxn ang="0">
                    <a:pos x="connsiteX5140" y="connsiteY5140"/>
                  </a:cxn>
                  <a:cxn ang="0">
                    <a:pos x="connsiteX5141" y="connsiteY5141"/>
                  </a:cxn>
                  <a:cxn ang="0">
                    <a:pos x="connsiteX5142" y="connsiteY5142"/>
                  </a:cxn>
                  <a:cxn ang="0">
                    <a:pos x="connsiteX5143" y="connsiteY5143"/>
                  </a:cxn>
                  <a:cxn ang="0">
                    <a:pos x="connsiteX5144" y="connsiteY5144"/>
                  </a:cxn>
                  <a:cxn ang="0">
                    <a:pos x="connsiteX5145" y="connsiteY5145"/>
                  </a:cxn>
                  <a:cxn ang="0">
                    <a:pos x="connsiteX5146" y="connsiteY5146"/>
                  </a:cxn>
                  <a:cxn ang="0">
                    <a:pos x="connsiteX5147" y="connsiteY5147"/>
                  </a:cxn>
                  <a:cxn ang="0">
                    <a:pos x="connsiteX5148" y="connsiteY5148"/>
                  </a:cxn>
                  <a:cxn ang="0">
                    <a:pos x="connsiteX5149" y="connsiteY5149"/>
                  </a:cxn>
                  <a:cxn ang="0">
                    <a:pos x="connsiteX5150" y="connsiteY5150"/>
                  </a:cxn>
                  <a:cxn ang="0">
                    <a:pos x="connsiteX5151" y="connsiteY5151"/>
                  </a:cxn>
                  <a:cxn ang="0">
                    <a:pos x="connsiteX5152" y="connsiteY5152"/>
                  </a:cxn>
                  <a:cxn ang="0">
                    <a:pos x="connsiteX5153" y="connsiteY5153"/>
                  </a:cxn>
                  <a:cxn ang="0">
                    <a:pos x="connsiteX5154" y="connsiteY5154"/>
                  </a:cxn>
                  <a:cxn ang="0">
                    <a:pos x="connsiteX5155" y="connsiteY5155"/>
                  </a:cxn>
                  <a:cxn ang="0">
                    <a:pos x="connsiteX5156" y="connsiteY5156"/>
                  </a:cxn>
                  <a:cxn ang="0">
                    <a:pos x="connsiteX5157" y="connsiteY5157"/>
                  </a:cxn>
                  <a:cxn ang="0">
                    <a:pos x="connsiteX5158" y="connsiteY5158"/>
                  </a:cxn>
                  <a:cxn ang="0">
                    <a:pos x="connsiteX5159" y="connsiteY5159"/>
                  </a:cxn>
                  <a:cxn ang="0">
                    <a:pos x="connsiteX5160" y="connsiteY5160"/>
                  </a:cxn>
                  <a:cxn ang="0">
                    <a:pos x="connsiteX5161" y="connsiteY5161"/>
                  </a:cxn>
                  <a:cxn ang="0">
                    <a:pos x="connsiteX5162" y="connsiteY5162"/>
                  </a:cxn>
                  <a:cxn ang="0">
                    <a:pos x="connsiteX5163" y="connsiteY5163"/>
                  </a:cxn>
                  <a:cxn ang="0">
                    <a:pos x="connsiteX5164" y="connsiteY5164"/>
                  </a:cxn>
                  <a:cxn ang="0">
                    <a:pos x="connsiteX5165" y="connsiteY5165"/>
                  </a:cxn>
                  <a:cxn ang="0">
                    <a:pos x="connsiteX5166" y="connsiteY5166"/>
                  </a:cxn>
                  <a:cxn ang="0">
                    <a:pos x="connsiteX5167" y="connsiteY5167"/>
                  </a:cxn>
                  <a:cxn ang="0">
                    <a:pos x="connsiteX5168" y="connsiteY5168"/>
                  </a:cxn>
                  <a:cxn ang="0">
                    <a:pos x="connsiteX5169" y="connsiteY5169"/>
                  </a:cxn>
                  <a:cxn ang="0">
                    <a:pos x="connsiteX5170" y="connsiteY5170"/>
                  </a:cxn>
                  <a:cxn ang="0">
                    <a:pos x="connsiteX5171" y="connsiteY5171"/>
                  </a:cxn>
                  <a:cxn ang="0">
                    <a:pos x="connsiteX5172" y="connsiteY5172"/>
                  </a:cxn>
                  <a:cxn ang="0">
                    <a:pos x="connsiteX5173" y="connsiteY5173"/>
                  </a:cxn>
                  <a:cxn ang="0">
                    <a:pos x="connsiteX5174" y="connsiteY5174"/>
                  </a:cxn>
                  <a:cxn ang="0">
                    <a:pos x="connsiteX5175" y="connsiteY5175"/>
                  </a:cxn>
                  <a:cxn ang="0">
                    <a:pos x="connsiteX5176" y="connsiteY5176"/>
                  </a:cxn>
                  <a:cxn ang="0">
                    <a:pos x="connsiteX5177" y="connsiteY5177"/>
                  </a:cxn>
                  <a:cxn ang="0">
                    <a:pos x="connsiteX5178" y="connsiteY5178"/>
                  </a:cxn>
                  <a:cxn ang="0">
                    <a:pos x="connsiteX5179" y="connsiteY5179"/>
                  </a:cxn>
                  <a:cxn ang="0">
                    <a:pos x="connsiteX5180" y="connsiteY5180"/>
                  </a:cxn>
                </a:cxnLst>
                <a:rect l="l" t="t" r="r" b="b"/>
                <a:pathLst>
                  <a:path w="875213" h="1144007">
                    <a:moveTo>
                      <a:pt x="64776" y="12"/>
                    </a:moveTo>
                    <a:cubicBezTo>
                      <a:pt x="64391" y="-90"/>
                      <a:pt x="63768" y="473"/>
                      <a:pt x="63212" y="931"/>
                    </a:cubicBezTo>
                    <a:cubicBezTo>
                      <a:pt x="62471" y="3790"/>
                      <a:pt x="65200" y="5021"/>
                      <a:pt x="67627" y="5714"/>
                    </a:cubicBezTo>
                    <a:cubicBezTo>
                      <a:pt x="69707" y="6063"/>
                      <a:pt x="71285" y="7282"/>
                      <a:pt x="73054" y="8198"/>
                    </a:cubicBezTo>
                    <a:cubicBezTo>
                      <a:pt x="74823" y="9113"/>
                      <a:pt x="72472" y="9318"/>
                      <a:pt x="70295" y="8658"/>
                    </a:cubicBezTo>
                    <a:cubicBezTo>
                      <a:pt x="68117" y="7998"/>
                      <a:pt x="65907" y="8294"/>
                      <a:pt x="64132" y="6543"/>
                    </a:cubicBezTo>
                    <a:cubicBezTo>
                      <a:pt x="62896" y="7087"/>
                      <a:pt x="62476" y="7860"/>
                      <a:pt x="62201" y="9302"/>
                    </a:cubicBezTo>
                    <a:cubicBezTo>
                      <a:pt x="62286" y="12135"/>
                      <a:pt x="62576" y="15060"/>
                      <a:pt x="64132" y="17488"/>
                    </a:cubicBezTo>
                    <a:cubicBezTo>
                      <a:pt x="66372" y="18834"/>
                      <a:pt x="67975" y="17910"/>
                      <a:pt x="69651" y="16108"/>
                    </a:cubicBezTo>
                    <a:cubicBezTo>
                      <a:pt x="75074" y="13291"/>
                      <a:pt x="75045" y="10967"/>
                      <a:pt x="76917" y="7094"/>
                    </a:cubicBezTo>
                    <a:cubicBezTo>
                      <a:pt x="78753" y="6088"/>
                      <a:pt x="79794" y="4702"/>
                      <a:pt x="80780" y="2863"/>
                    </a:cubicBezTo>
                    <a:cubicBezTo>
                      <a:pt x="81019" y="1823"/>
                      <a:pt x="79773" y="1517"/>
                      <a:pt x="79033" y="1851"/>
                    </a:cubicBezTo>
                    <a:cubicBezTo>
                      <a:pt x="76092" y="2628"/>
                      <a:pt x="73148" y="1673"/>
                      <a:pt x="70387" y="2863"/>
                    </a:cubicBezTo>
                    <a:cubicBezTo>
                      <a:pt x="69511" y="3413"/>
                      <a:pt x="68491" y="3046"/>
                      <a:pt x="67903" y="2312"/>
                    </a:cubicBezTo>
                    <a:cubicBezTo>
                      <a:pt x="67077" y="2077"/>
                      <a:pt x="66599" y="3199"/>
                      <a:pt x="65788" y="2956"/>
                    </a:cubicBezTo>
                    <a:cubicBezTo>
                      <a:pt x="65160" y="2594"/>
                      <a:pt x="64973" y="1663"/>
                      <a:pt x="65236" y="1024"/>
                    </a:cubicBezTo>
                    <a:cubicBezTo>
                      <a:pt x="65231" y="378"/>
                      <a:pt x="65008" y="71"/>
                      <a:pt x="64776" y="12"/>
                    </a:cubicBezTo>
                    <a:close/>
                    <a:moveTo>
                      <a:pt x="60453" y="1392"/>
                    </a:moveTo>
                    <a:cubicBezTo>
                      <a:pt x="60132" y="1411"/>
                      <a:pt x="59709" y="1877"/>
                      <a:pt x="59073" y="2955"/>
                    </a:cubicBezTo>
                    <a:cubicBezTo>
                      <a:pt x="56486" y="5727"/>
                      <a:pt x="52654" y="9834"/>
                      <a:pt x="52819" y="11602"/>
                    </a:cubicBezTo>
                    <a:cubicBezTo>
                      <a:pt x="44777" y="14553"/>
                      <a:pt x="51239" y="16359"/>
                      <a:pt x="50243" y="16661"/>
                    </a:cubicBezTo>
                    <a:cubicBezTo>
                      <a:pt x="49958" y="16746"/>
                      <a:pt x="47974" y="15418"/>
                      <a:pt x="46196" y="15557"/>
                    </a:cubicBezTo>
                    <a:cubicBezTo>
                      <a:pt x="35805" y="20312"/>
                      <a:pt x="42005" y="22190"/>
                      <a:pt x="48496" y="27054"/>
                    </a:cubicBezTo>
                    <a:cubicBezTo>
                      <a:pt x="54797" y="27849"/>
                      <a:pt x="53928" y="30411"/>
                      <a:pt x="57602" y="30733"/>
                    </a:cubicBezTo>
                    <a:cubicBezTo>
                      <a:pt x="58081" y="24246"/>
                      <a:pt x="59455" y="17813"/>
                      <a:pt x="60637" y="11326"/>
                    </a:cubicBezTo>
                    <a:cubicBezTo>
                      <a:pt x="60675" y="9453"/>
                      <a:pt x="61842" y="1288"/>
                      <a:pt x="60453" y="1392"/>
                    </a:cubicBezTo>
                    <a:close/>
                    <a:moveTo>
                      <a:pt x="89242" y="3323"/>
                    </a:moveTo>
                    <a:cubicBezTo>
                      <a:pt x="88047" y="3504"/>
                      <a:pt x="87537" y="5344"/>
                      <a:pt x="86483" y="5991"/>
                    </a:cubicBezTo>
                    <a:cubicBezTo>
                      <a:pt x="85446" y="6673"/>
                      <a:pt x="84649" y="7932"/>
                      <a:pt x="86115" y="8658"/>
                    </a:cubicBezTo>
                    <a:cubicBezTo>
                      <a:pt x="87187" y="9043"/>
                      <a:pt x="87833" y="10934"/>
                      <a:pt x="86211" y="10590"/>
                    </a:cubicBezTo>
                    <a:cubicBezTo>
                      <a:pt x="84525" y="11499"/>
                      <a:pt x="86990" y="13346"/>
                      <a:pt x="87866" y="14085"/>
                    </a:cubicBezTo>
                    <a:cubicBezTo>
                      <a:pt x="89680" y="15704"/>
                      <a:pt x="86331" y="15847"/>
                      <a:pt x="85291" y="16384"/>
                    </a:cubicBezTo>
                    <a:cubicBezTo>
                      <a:pt x="83624" y="16862"/>
                      <a:pt x="86261" y="18246"/>
                      <a:pt x="86947" y="18776"/>
                    </a:cubicBezTo>
                    <a:cubicBezTo>
                      <a:pt x="88919" y="19363"/>
                      <a:pt x="89042" y="21526"/>
                      <a:pt x="88602" y="23191"/>
                    </a:cubicBezTo>
                    <a:cubicBezTo>
                      <a:pt x="88659" y="24685"/>
                      <a:pt x="90924" y="25822"/>
                      <a:pt x="90902" y="26778"/>
                    </a:cubicBezTo>
                    <a:cubicBezTo>
                      <a:pt x="89296" y="26874"/>
                      <a:pt x="87500" y="26445"/>
                      <a:pt x="86211" y="25490"/>
                    </a:cubicBezTo>
                    <a:cubicBezTo>
                      <a:pt x="85209" y="24031"/>
                      <a:pt x="85447" y="22176"/>
                      <a:pt x="84647" y="20616"/>
                    </a:cubicBezTo>
                    <a:cubicBezTo>
                      <a:pt x="84272" y="19187"/>
                      <a:pt x="82884" y="18102"/>
                      <a:pt x="81428" y="17213"/>
                    </a:cubicBezTo>
                    <a:cubicBezTo>
                      <a:pt x="79971" y="16324"/>
                      <a:pt x="80756" y="13019"/>
                      <a:pt x="81428" y="13349"/>
                    </a:cubicBezTo>
                    <a:cubicBezTo>
                      <a:pt x="82099" y="13679"/>
                      <a:pt x="83567" y="15742"/>
                      <a:pt x="83819" y="14729"/>
                    </a:cubicBezTo>
                    <a:cubicBezTo>
                      <a:pt x="84270" y="13397"/>
                      <a:pt x="82971" y="12359"/>
                      <a:pt x="83543" y="11142"/>
                    </a:cubicBezTo>
                    <a:cubicBezTo>
                      <a:pt x="84350" y="10257"/>
                      <a:pt x="84342" y="9085"/>
                      <a:pt x="84003" y="8199"/>
                    </a:cubicBezTo>
                    <a:cubicBezTo>
                      <a:pt x="84311" y="6650"/>
                      <a:pt x="82464" y="5411"/>
                      <a:pt x="81244" y="5071"/>
                    </a:cubicBezTo>
                    <a:cubicBezTo>
                      <a:pt x="80682" y="5936"/>
                      <a:pt x="80090" y="6817"/>
                      <a:pt x="79496" y="7554"/>
                    </a:cubicBezTo>
                    <a:cubicBezTo>
                      <a:pt x="80212" y="8161"/>
                      <a:pt x="82011" y="8820"/>
                      <a:pt x="81336" y="10038"/>
                    </a:cubicBezTo>
                    <a:cubicBezTo>
                      <a:pt x="80594" y="9262"/>
                      <a:pt x="78437" y="7828"/>
                      <a:pt x="78024" y="9670"/>
                    </a:cubicBezTo>
                    <a:cubicBezTo>
                      <a:pt x="78994" y="11445"/>
                      <a:pt x="77335" y="12870"/>
                      <a:pt x="76001" y="13809"/>
                    </a:cubicBezTo>
                    <a:cubicBezTo>
                      <a:pt x="74613" y="14936"/>
                      <a:pt x="73083" y="15938"/>
                      <a:pt x="71770" y="17121"/>
                    </a:cubicBezTo>
                    <a:cubicBezTo>
                      <a:pt x="71101" y="17640"/>
                      <a:pt x="69415" y="18663"/>
                      <a:pt x="71034" y="19144"/>
                    </a:cubicBezTo>
                    <a:cubicBezTo>
                      <a:pt x="72285" y="20887"/>
                      <a:pt x="67418" y="20245"/>
                      <a:pt x="69287" y="21352"/>
                    </a:cubicBezTo>
                    <a:cubicBezTo>
                      <a:pt x="70734" y="21989"/>
                      <a:pt x="71240" y="23620"/>
                      <a:pt x="70483" y="24847"/>
                    </a:cubicBezTo>
                    <a:cubicBezTo>
                      <a:pt x="70771" y="25500"/>
                      <a:pt x="72941" y="26538"/>
                      <a:pt x="71678" y="26963"/>
                    </a:cubicBezTo>
                    <a:cubicBezTo>
                      <a:pt x="70032" y="26351"/>
                      <a:pt x="68733" y="25001"/>
                      <a:pt x="67079" y="24387"/>
                    </a:cubicBezTo>
                    <a:cubicBezTo>
                      <a:pt x="64713" y="22530"/>
                      <a:pt x="65336" y="22161"/>
                      <a:pt x="66159" y="20156"/>
                    </a:cubicBezTo>
                    <a:cubicBezTo>
                      <a:pt x="64519" y="20499"/>
                      <a:pt x="63192" y="21865"/>
                      <a:pt x="62848" y="23467"/>
                    </a:cubicBezTo>
                    <a:cubicBezTo>
                      <a:pt x="63008" y="25109"/>
                      <a:pt x="62391" y="26650"/>
                      <a:pt x="61468" y="27974"/>
                    </a:cubicBezTo>
                    <a:cubicBezTo>
                      <a:pt x="61267" y="31262"/>
                      <a:pt x="62855" y="33875"/>
                      <a:pt x="64779" y="36528"/>
                    </a:cubicBezTo>
                    <a:cubicBezTo>
                      <a:pt x="65755" y="37373"/>
                      <a:pt x="66006" y="35065"/>
                      <a:pt x="67079" y="34873"/>
                    </a:cubicBezTo>
                    <a:cubicBezTo>
                      <a:pt x="70029" y="33305"/>
                      <a:pt x="72892" y="31687"/>
                      <a:pt x="75817" y="30090"/>
                    </a:cubicBezTo>
                    <a:cubicBezTo>
                      <a:pt x="76794" y="29345"/>
                      <a:pt x="80725" y="25155"/>
                      <a:pt x="81152" y="25031"/>
                    </a:cubicBezTo>
                    <a:cubicBezTo>
                      <a:pt x="80240" y="25974"/>
                      <a:pt x="79433" y="29252"/>
                      <a:pt x="81152" y="28618"/>
                    </a:cubicBezTo>
                    <a:cubicBezTo>
                      <a:pt x="81820" y="28589"/>
                      <a:pt x="82506" y="28357"/>
                      <a:pt x="83175" y="28342"/>
                    </a:cubicBezTo>
                    <a:cubicBezTo>
                      <a:pt x="83909" y="28498"/>
                      <a:pt x="81107" y="30711"/>
                      <a:pt x="79496" y="30457"/>
                    </a:cubicBezTo>
                    <a:cubicBezTo>
                      <a:pt x="78376" y="31512"/>
                      <a:pt x="77435" y="32898"/>
                      <a:pt x="75909" y="33401"/>
                    </a:cubicBezTo>
                    <a:cubicBezTo>
                      <a:pt x="73952" y="34311"/>
                      <a:pt x="71739" y="34740"/>
                      <a:pt x="70114" y="36252"/>
                    </a:cubicBezTo>
                    <a:cubicBezTo>
                      <a:pt x="68689" y="37146"/>
                      <a:pt x="67740" y="38598"/>
                      <a:pt x="66067" y="39011"/>
                    </a:cubicBezTo>
                    <a:cubicBezTo>
                      <a:pt x="64841" y="39836"/>
                      <a:pt x="67255" y="40597"/>
                      <a:pt x="67263" y="41679"/>
                    </a:cubicBezTo>
                    <a:cubicBezTo>
                      <a:pt x="67650" y="42422"/>
                      <a:pt x="68706" y="42402"/>
                      <a:pt x="68735" y="41311"/>
                    </a:cubicBezTo>
                    <a:cubicBezTo>
                      <a:pt x="69779" y="40465"/>
                      <a:pt x="70667" y="40317"/>
                      <a:pt x="71862" y="39840"/>
                    </a:cubicBezTo>
                    <a:cubicBezTo>
                      <a:pt x="73590" y="40139"/>
                      <a:pt x="74892" y="39354"/>
                      <a:pt x="76001" y="38184"/>
                    </a:cubicBezTo>
                    <a:cubicBezTo>
                      <a:pt x="77022" y="37753"/>
                      <a:pt x="80211" y="36863"/>
                      <a:pt x="80692" y="36804"/>
                    </a:cubicBezTo>
                    <a:cubicBezTo>
                      <a:pt x="81289" y="37662"/>
                      <a:pt x="79741" y="39728"/>
                      <a:pt x="76461" y="41035"/>
                    </a:cubicBezTo>
                    <a:cubicBezTo>
                      <a:pt x="75236" y="42089"/>
                      <a:pt x="73415" y="42165"/>
                      <a:pt x="72506" y="43611"/>
                    </a:cubicBezTo>
                    <a:cubicBezTo>
                      <a:pt x="71785" y="45215"/>
                      <a:pt x="69779" y="44693"/>
                      <a:pt x="69011" y="46094"/>
                    </a:cubicBezTo>
                    <a:cubicBezTo>
                      <a:pt x="69164" y="47305"/>
                      <a:pt x="70867" y="48473"/>
                      <a:pt x="72230" y="47934"/>
                    </a:cubicBezTo>
                    <a:cubicBezTo>
                      <a:pt x="73875" y="47168"/>
                      <a:pt x="75329" y="45169"/>
                      <a:pt x="76461" y="44898"/>
                    </a:cubicBezTo>
                    <a:cubicBezTo>
                      <a:pt x="76871" y="46751"/>
                      <a:pt x="73301" y="48714"/>
                      <a:pt x="71586" y="49865"/>
                    </a:cubicBezTo>
                    <a:cubicBezTo>
                      <a:pt x="70923" y="50984"/>
                      <a:pt x="73265" y="51160"/>
                      <a:pt x="73977" y="51429"/>
                    </a:cubicBezTo>
                    <a:cubicBezTo>
                      <a:pt x="75519" y="51215"/>
                      <a:pt x="76400" y="49451"/>
                      <a:pt x="77749" y="48670"/>
                    </a:cubicBezTo>
                    <a:cubicBezTo>
                      <a:pt x="78819" y="47347"/>
                      <a:pt x="80397" y="47168"/>
                      <a:pt x="81980" y="47198"/>
                    </a:cubicBezTo>
                    <a:cubicBezTo>
                      <a:pt x="83448" y="46595"/>
                      <a:pt x="84069" y="44683"/>
                      <a:pt x="85475" y="43795"/>
                    </a:cubicBezTo>
                    <a:cubicBezTo>
                      <a:pt x="85928" y="42893"/>
                      <a:pt x="87028" y="42740"/>
                      <a:pt x="86579" y="43979"/>
                    </a:cubicBezTo>
                    <a:cubicBezTo>
                      <a:pt x="86531" y="45561"/>
                      <a:pt x="85938" y="46153"/>
                      <a:pt x="85567" y="47474"/>
                    </a:cubicBezTo>
                    <a:cubicBezTo>
                      <a:pt x="86109" y="48772"/>
                      <a:pt x="86530" y="49371"/>
                      <a:pt x="87039" y="50693"/>
                    </a:cubicBezTo>
                    <a:cubicBezTo>
                      <a:pt x="88619" y="52566"/>
                      <a:pt x="90396" y="53535"/>
                      <a:pt x="92005" y="55384"/>
                    </a:cubicBezTo>
                    <a:cubicBezTo>
                      <a:pt x="92410" y="55705"/>
                      <a:pt x="92915" y="55981"/>
                      <a:pt x="93109" y="56488"/>
                    </a:cubicBezTo>
                    <a:cubicBezTo>
                      <a:pt x="92957" y="58036"/>
                      <a:pt x="85343" y="52869"/>
                      <a:pt x="84463" y="50969"/>
                    </a:cubicBezTo>
                    <a:cubicBezTo>
                      <a:pt x="82518" y="52265"/>
                      <a:pt x="80763" y="47953"/>
                      <a:pt x="79220" y="50234"/>
                    </a:cubicBezTo>
                    <a:cubicBezTo>
                      <a:pt x="78594" y="51857"/>
                      <a:pt x="77749" y="53261"/>
                      <a:pt x="76737" y="54557"/>
                    </a:cubicBezTo>
                    <a:cubicBezTo>
                      <a:pt x="75991" y="57831"/>
                      <a:pt x="80756" y="55815"/>
                      <a:pt x="80600" y="58512"/>
                    </a:cubicBezTo>
                    <a:cubicBezTo>
                      <a:pt x="82107" y="59543"/>
                      <a:pt x="83940" y="60177"/>
                      <a:pt x="84923" y="61823"/>
                    </a:cubicBezTo>
                    <a:cubicBezTo>
                      <a:pt x="86887" y="64311"/>
                      <a:pt x="89802" y="65976"/>
                      <a:pt x="92925" y="66514"/>
                    </a:cubicBezTo>
                    <a:cubicBezTo>
                      <a:pt x="93931" y="67220"/>
                      <a:pt x="90392" y="67361"/>
                      <a:pt x="89522" y="67433"/>
                    </a:cubicBezTo>
                    <a:cubicBezTo>
                      <a:pt x="87076" y="67096"/>
                      <a:pt x="84616" y="70198"/>
                      <a:pt x="87591" y="71388"/>
                    </a:cubicBezTo>
                    <a:cubicBezTo>
                      <a:pt x="89755" y="72227"/>
                      <a:pt x="85904" y="74392"/>
                      <a:pt x="86855" y="75987"/>
                    </a:cubicBezTo>
                    <a:cubicBezTo>
                      <a:pt x="87615" y="77901"/>
                      <a:pt x="90221" y="77557"/>
                      <a:pt x="91270" y="79207"/>
                    </a:cubicBezTo>
                    <a:cubicBezTo>
                      <a:pt x="92127" y="79921"/>
                      <a:pt x="94197" y="83234"/>
                      <a:pt x="91822" y="81690"/>
                    </a:cubicBezTo>
                    <a:cubicBezTo>
                      <a:pt x="90417" y="80126"/>
                      <a:pt x="88297" y="79513"/>
                      <a:pt x="86395" y="78839"/>
                    </a:cubicBezTo>
                    <a:cubicBezTo>
                      <a:pt x="84054" y="79920"/>
                      <a:pt x="83951" y="82488"/>
                      <a:pt x="85015" y="84542"/>
                    </a:cubicBezTo>
                    <a:cubicBezTo>
                      <a:pt x="84436" y="86684"/>
                      <a:pt x="87999" y="86467"/>
                      <a:pt x="88694" y="88405"/>
                    </a:cubicBezTo>
                    <a:cubicBezTo>
                      <a:pt x="89803" y="89726"/>
                      <a:pt x="86670" y="87781"/>
                      <a:pt x="85935" y="87853"/>
                    </a:cubicBezTo>
                    <a:cubicBezTo>
                      <a:pt x="82698" y="87123"/>
                      <a:pt x="84557" y="90772"/>
                      <a:pt x="84739" y="92452"/>
                    </a:cubicBezTo>
                    <a:cubicBezTo>
                      <a:pt x="84568" y="94982"/>
                      <a:pt x="83918" y="98257"/>
                      <a:pt x="85383" y="99074"/>
                    </a:cubicBezTo>
                    <a:cubicBezTo>
                      <a:pt x="85962" y="100303"/>
                      <a:pt x="86348" y="101516"/>
                      <a:pt x="85199" y="102570"/>
                    </a:cubicBezTo>
                    <a:cubicBezTo>
                      <a:pt x="84733" y="104442"/>
                      <a:pt x="87696" y="106453"/>
                      <a:pt x="86119" y="107905"/>
                    </a:cubicBezTo>
                    <a:lnTo>
                      <a:pt x="85292" y="110112"/>
                    </a:lnTo>
                    <a:cubicBezTo>
                      <a:pt x="82497" y="109260"/>
                      <a:pt x="83749" y="106197"/>
                      <a:pt x="83268" y="104410"/>
                    </a:cubicBezTo>
                    <a:cubicBezTo>
                      <a:pt x="82508" y="103016"/>
                      <a:pt x="83474" y="101414"/>
                      <a:pt x="83544" y="99995"/>
                    </a:cubicBezTo>
                    <a:cubicBezTo>
                      <a:pt x="82190" y="99500"/>
                      <a:pt x="79868" y="99975"/>
                      <a:pt x="78485" y="97787"/>
                    </a:cubicBezTo>
                    <a:cubicBezTo>
                      <a:pt x="76794" y="97005"/>
                      <a:pt x="75835" y="95241"/>
                      <a:pt x="74070" y="94568"/>
                    </a:cubicBezTo>
                    <a:cubicBezTo>
                      <a:pt x="73377" y="94089"/>
                      <a:pt x="74396" y="92943"/>
                      <a:pt x="73059" y="92636"/>
                    </a:cubicBezTo>
                    <a:cubicBezTo>
                      <a:pt x="72058" y="92030"/>
                      <a:pt x="70113" y="92249"/>
                      <a:pt x="68368" y="92268"/>
                    </a:cubicBezTo>
                    <a:cubicBezTo>
                      <a:pt x="68780" y="93610"/>
                      <a:pt x="70639" y="93717"/>
                      <a:pt x="71495" y="94844"/>
                    </a:cubicBezTo>
                    <a:cubicBezTo>
                      <a:pt x="70625" y="95586"/>
                      <a:pt x="73751" y="98996"/>
                      <a:pt x="72875" y="99259"/>
                    </a:cubicBezTo>
                    <a:cubicBezTo>
                      <a:pt x="71247" y="97938"/>
                      <a:pt x="69197" y="96004"/>
                      <a:pt x="67356" y="95028"/>
                    </a:cubicBezTo>
                    <a:cubicBezTo>
                      <a:pt x="68147" y="93572"/>
                      <a:pt x="65271" y="93011"/>
                      <a:pt x="65608" y="94751"/>
                    </a:cubicBezTo>
                    <a:cubicBezTo>
                      <a:pt x="64672" y="94114"/>
                      <a:pt x="63588" y="94714"/>
                      <a:pt x="62205" y="95212"/>
                    </a:cubicBezTo>
                    <a:cubicBezTo>
                      <a:pt x="63455" y="95916"/>
                      <a:pt x="64100" y="96958"/>
                      <a:pt x="63493" y="98339"/>
                    </a:cubicBezTo>
                    <a:cubicBezTo>
                      <a:pt x="63939" y="99875"/>
                      <a:pt x="64405" y="101328"/>
                      <a:pt x="65241" y="102662"/>
                    </a:cubicBezTo>
                    <a:cubicBezTo>
                      <a:pt x="66140" y="103117"/>
                      <a:pt x="67797" y="105146"/>
                      <a:pt x="67908" y="105605"/>
                    </a:cubicBezTo>
                    <a:cubicBezTo>
                      <a:pt x="66273" y="105977"/>
                      <a:pt x="65500" y="103603"/>
                      <a:pt x="64137" y="103030"/>
                    </a:cubicBezTo>
                    <a:cubicBezTo>
                      <a:pt x="62504" y="102377"/>
                      <a:pt x="63669" y="99546"/>
                      <a:pt x="61193" y="99995"/>
                    </a:cubicBezTo>
                    <a:cubicBezTo>
                      <a:pt x="59250" y="99486"/>
                      <a:pt x="58246" y="101620"/>
                      <a:pt x="57606" y="103030"/>
                    </a:cubicBezTo>
                    <a:cubicBezTo>
                      <a:pt x="58298" y="104059"/>
                      <a:pt x="59124" y="105036"/>
                      <a:pt x="59998" y="105882"/>
                    </a:cubicBezTo>
                    <a:cubicBezTo>
                      <a:pt x="58557" y="107683"/>
                      <a:pt x="61154" y="107641"/>
                      <a:pt x="62021" y="108824"/>
                    </a:cubicBezTo>
                    <a:cubicBezTo>
                      <a:pt x="63151" y="107960"/>
                      <a:pt x="65404" y="107597"/>
                      <a:pt x="67540" y="108181"/>
                    </a:cubicBezTo>
                    <a:cubicBezTo>
                      <a:pt x="70911" y="108048"/>
                      <a:pt x="69102" y="109306"/>
                      <a:pt x="66252" y="109377"/>
                    </a:cubicBezTo>
                    <a:cubicBezTo>
                      <a:pt x="64421" y="109101"/>
                      <a:pt x="62318" y="110378"/>
                      <a:pt x="60550" y="110573"/>
                    </a:cubicBezTo>
                    <a:cubicBezTo>
                      <a:pt x="59321" y="110196"/>
                      <a:pt x="57052" y="111161"/>
                      <a:pt x="57054" y="109285"/>
                    </a:cubicBezTo>
                    <a:cubicBezTo>
                      <a:pt x="56781" y="108654"/>
                      <a:pt x="55603" y="107783"/>
                      <a:pt x="54939" y="107721"/>
                    </a:cubicBezTo>
                    <a:cubicBezTo>
                      <a:pt x="56139" y="107525"/>
                      <a:pt x="57185" y="107858"/>
                      <a:pt x="58250" y="107354"/>
                    </a:cubicBezTo>
                    <a:cubicBezTo>
                      <a:pt x="58946" y="106186"/>
                      <a:pt x="57561" y="104607"/>
                      <a:pt x="55123" y="103122"/>
                    </a:cubicBezTo>
                    <a:cubicBezTo>
                      <a:pt x="54057" y="102133"/>
                      <a:pt x="54641" y="100163"/>
                      <a:pt x="53283" y="99535"/>
                    </a:cubicBezTo>
                    <a:cubicBezTo>
                      <a:pt x="52802" y="98860"/>
                      <a:pt x="52120" y="100964"/>
                      <a:pt x="51444" y="101099"/>
                    </a:cubicBezTo>
                    <a:cubicBezTo>
                      <a:pt x="48970" y="101591"/>
                      <a:pt x="49111" y="99017"/>
                      <a:pt x="49144" y="98615"/>
                    </a:cubicBezTo>
                    <a:cubicBezTo>
                      <a:pt x="45877" y="97076"/>
                      <a:pt x="48336" y="95386"/>
                      <a:pt x="47488" y="94476"/>
                    </a:cubicBezTo>
                    <a:cubicBezTo>
                      <a:pt x="46460" y="92945"/>
                      <a:pt x="44321" y="94053"/>
                      <a:pt x="42797" y="93557"/>
                    </a:cubicBezTo>
                    <a:cubicBezTo>
                      <a:pt x="41956" y="94061"/>
                      <a:pt x="40359" y="94524"/>
                      <a:pt x="41970" y="95213"/>
                    </a:cubicBezTo>
                    <a:cubicBezTo>
                      <a:pt x="43363" y="95864"/>
                      <a:pt x="44628" y="96838"/>
                      <a:pt x="45649" y="97972"/>
                    </a:cubicBezTo>
                    <a:cubicBezTo>
                      <a:pt x="46293" y="100032"/>
                      <a:pt x="43568" y="97506"/>
                      <a:pt x="42614" y="97605"/>
                    </a:cubicBezTo>
                    <a:cubicBezTo>
                      <a:pt x="41628" y="97586"/>
                      <a:pt x="40029" y="97272"/>
                      <a:pt x="41234" y="98708"/>
                    </a:cubicBezTo>
                    <a:cubicBezTo>
                      <a:pt x="41926" y="99942"/>
                      <a:pt x="42773" y="101378"/>
                      <a:pt x="42430" y="102847"/>
                    </a:cubicBezTo>
                    <a:cubicBezTo>
                      <a:pt x="43401" y="104244"/>
                      <a:pt x="44760" y="105515"/>
                      <a:pt x="46569" y="105607"/>
                    </a:cubicBezTo>
                    <a:cubicBezTo>
                      <a:pt x="48186" y="105970"/>
                      <a:pt x="49942" y="105941"/>
                      <a:pt x="51352" y="106894"/>
                    </a:cubicBezTo>
                    <a:cubicBezTo>
                      <a:pt x="50797" y="108338"/>
                      <a:pt x="43232" y="105798"/>
                      <a:pt x="44361" y="106894"/>
                    </a:cubicBezTo>
                    <a:cubicBezTo>
                      <a:pt x="45057" y="108099"/>
                      <a:pt x="46164" y="109083"/>
                      <a:pt x="46293" y="110574"/>
                    </a:cubicBezTo>
                    <a:cubicBezTo>
                      <a:pt x="47372" y="111673"/>
                      <a:pt x="48880" y="112366"/>
                      <a:pt x="49696" y="113701"/>
                    </a:cubicBezTo>
                    <a:cubicBezTo>
                      <a:pt x="50678" y="115226"/>
                      <a:pt x="52090" y="115795"/>
                      <a:pt x="52823" y="117472"/>
                    </a:cubicBezTo>
                    <a:cubicBezTo>
                      <a:pt x="54196" y="117136"/>
                      <a:pt x="55523" y="116815"/>
                      <a:pt x="56962" y="116920"/>
                    </a:cubicBezTo>
                    <a:cubicBezTo>
                      <a:pt x="58365" y="116148"/>
                      <a:pt x="58889" y="117156"/>
                      <a:pt x="60182" y="117381"/>
                    </a:cubicBezTo>
                    <a:cubicBezTo>
                      <a:pt x="61805" y="117484"/>
                      <a:pt x="63699" y="117608"/>
                      <a:pt x="65333" y="117657"/>
                    </a:cubicBezTo>
                    <a:cubicBezTo>
                      <a:pt x="66744" y="117769"/>
                      <a:pt x="67998" y="117666"/>
                      <a:pt x="68552" y="116093"/>
                    </a:cubicBezTo>
                    <a:cubicBezTo>
                      <a:pt x="69303" y="114802"/>
                      <a:pt x="71318" y="116395"/>
                      <a:pt x="72047" y="115265"/>
                    </a:cubicBezTo>
                    <a:cubicBezTo>
                      <a:pt x="73336" y="115323"/>
                      <a:pt x="74557" y="115294"/>
                      <a:pt x="75634" y="114714"/>
                    </a:cubicBezTo>
                    <a:cubicBezTo>
                      <a:pt x="76131" y="115478"/>
                      <a:pt x="74143" y="116406"/>
                      <a:pt x="73335" y="116554"/>
                    </a:cubicBezTo>
                    <a:cubicBezTo>
                      <a:pt x="64510" y="119986"/>
                      <a:pt x="68260" y="118902"/>
                      <a:pt x="65333" y="119313"/>
                    </a:cubicBezTo>
                    <a:cubicBezTo>
                      <a:pt x="62206" y="119370"/>
                      <a:pt x="59057" y="119142"/>
                      <a:pt x="55951" y="119497"/>
                    </a:cubicBezTo>
                    <a:cubicBezTo>
                      <a:pt x="54185" y="119582"/>
                      <a:pt x="54769" y="121411"/>
                      <a:pt x="55767" y="122164"/>
                    </a:cubicBezTo>
                    <a:cubicBezTo>
                      <a:pt x="56820" y="122761"/>
                      <a:pt x="57679" y="123447"/>
                      <a:pt x="58526" y="124280"/>
                    </a:cubicBezTo>
                    <a:cubicBezTo>
                      <a:pt x="59246" y="125404"/>
                      <a:pt x="59656" y="126733"/>
                      <a:pt x="61194" y="126947"/>
                    </a:cubicBezTo>
                    <a:cubicBezTo>
                      <a:pt x="61796" y="127627"/>
                      <a:pt x="64915" y="128146"/>
                      <a:pt x="63125" y="129063"/>
                    </a:cubicBezTo>
                    <a:cubicBezTo>
                      <a:pt x="61772" y="128609"/>
                      <a:pt x="60256" y="128687"/>
                      <a:pt x="58894" y="128235"/>
                    </a:cubicBezTo>
                    <a:cubicBezTo>
                      <a:pt x="57943" y="127467"/>
                      <a:pt x="57785" y="126121"/>
                      <a:pt x="56319" y="126119"/>
                    </a:cubicBezTo>
                    <a:cubicBezTo>
                      <a:pt x="56366" y="125301"/>
                      <a:pt x="55600" y="123440"/>
                      <a:pt x="54571" y="124188"/>
                    </a:cubicBezTo>
                    <a:cubicBezTo>
                      <a:pt x="54003" y="125447"/>
                      <a:pt x="53193" y="126496"/>
                      <a:pt x="52547" y="127683"/>
                    </a:cubicBezTo>
                    <a:cubicBezTo>
                      <a:pt x="51984" y="129510"/>
                      <a:pt x="54080" y="129023"/>
                      <a:pt x="55123" y="129523"/>
                    </a:cubicBezTo>
                    <a:cubicBezTo>
                      <a:pt x="56166" y="130022"/>
                      <a:pt x="54028" y="130746"/>
                      <a:pt x="52272" y="131270"/>
                    </a:cubicBezTo>
                    <a:cubicBezTo>
                      <a:pt x="50516" y="131793"/>
                      <a:pt x="44130" y="135874"/>
                      <a:pt x="46477" y="131546"/>
                    </a:cubicBezTo>
                    <a:cubicBezTo>
                      <a:pt x="49327" y="129536"/>
                      <a:pt x="51474" y="126794"/>
                      <a:pt x="51996" y="123268"/>
                    </a:cubicBezTo>
                    <a:cubicBezTo>
                      <a:pt x="51314" y="119450"/>
                      <a:pt x="46626" y="118140"/>
                      <a:pt x="46937" y="114530"/>
                    </a:cubicBezTo>
                    <a:cubicBezTo>
                      <a:pt x="42925" y="113856"/>
                      <a:pt x="43525" y="109489"/>
                      <a:pt x="42246" y="110116"/>
                    </a:cubicBezTo>
                    <a:cubicBezTo>
                      <a:pt x="42217" y="105311"/>
                      <a:pt x="38845" y="105483"/>
                      <a:pt x="36635" y="105057"/>
                    </a:cubicBezTo>
                    <a:cubicBezTo>
                      <a:pt x="34638" y="104633"/>
                      <a:pt x="28605" y="110473"/>
                      <a:pt x="31300" y="105608"/>
                    </a:cubicBezTo>
                    <a:cubicBezTo>
                      <a:pt x="32877" y="101722"/>
                      <a:pt x="39897" y="104993"/>
                      <a:pt x="37923" y="99630"/>
                    </a:cubicBezTo>
                    <a:cubicBezTo>
                      <a:pt x="36577" y="94863"/>
                      <a:pt x="32588" y="98726"/>
                      <a:pt x="30289" y="100364"/>
                    </a:cubicBezTo>
                    <a:cubicBezTo>
                      <a:pt x="27991" y="99020"/>
                      <a:pt x="26593" y="105307"/>
                      <a:pt x="28725" y="108091"/>
                    </a:cubicBezTo>
                    <a:cubicBezTo>
                      <a:pt x="29742" y="111420"/>
                      <a:pt x="30026" y="115526"/>
                      <a:pt x="28820" y="118393"/>
                    </a:cubicBezTo>
                    <a:cubicBezTo>
                      <a:pt x="31784" y="120009"/>
                      <a:pt x="31311" y="126455"/>
                      <a:pt x="35535" y="124923"/>
                    </a:cubicBezTo>
                    <a:cubicBezTo>
                      <a:pt x="38595" y="123040"/>
                      <a:pt x="38573" y="118166"/>
                      <a:pt x="41605" y="116737"/>
                    </a:cubicBezTo>
                    <a:cubicBezTo>
                      <a:pt x="42009" y="117070"/>
                      <a:pt x="38734" y="120021"/>
                      <a:pt x="40502" y="121980"/>
                    </a:cubicBezTo>
                    <a:cubicBezTo>
                      <a:pt x="40463" y="123380"/>
                      <a:pt x="36047" y="127577"/>
                      <a:pt x="40041" y="126395"/>
                    </a:cubicBezTo>
                    <a:cubicBezTo>
                      <a:pt x="42080" y="125897"/>
                      <a:pt x="42616" y="123964"/>
                      <a:pt x="43997" y="122256"/>
                    </a:cubicBezTo>
                    <a:cubicBezTo>
                      <a:pt x="46203" y="120731"/>
                      <a:pt x="42805" y="127739"/>
                      <a:pt x="41513" y="128787"/>
                    </a:cubicBezTo>
                    <a:cubicBezTo>
                      <a:pt x="42481" y="130335"/>
                      <a:pt x="38799" y="128544"/>
                      <a:pt x="38018" y="128326"/>
                    </a:cubicBezTo>
                    <a:cubicBezTo>
                      <a:pt x="36708" y="128083"/>
                      <a:pt x="34084" y="127022"/>
                      <a:pt x="34431" y="127498"/>
                    </a:cubicBezTo>
                    <a:cubicBezTo>
                      <a:pt x="35292" y="128684"/>
                      <a:pt x="35439" y="131872"/>
                      <a:pt x="36914" y="132006"/>
                    </a:cubicBezTo>
                    <a:cubicBezTo>
                      <a:pt x="39067" y="130145"/>
                      <a:pt x="40655" y="130377"/>
                      <a:pt x="41421" y="132006"/>
                    </a:cubicBezTo>
                    <a:cubicBezTo>
                      <a:pt x="42449" y="132108"/>
                      <a:pt x="44768" y="133868"/>
                      <a:pt x="42433" y="133846"/>
                    </a:cubicBezTo>
                    <a:cubicBezTo>
                      <a:pt x="40819" y="133912"/>
                      <a:pt x="42716" y="135944"/>
                      <a:pt x="40869" y="136145"/>
                    </a:cubicBezTo>
                    <a:cubicBezTo>
                      <a:pt x="38898" y="136852"/>
                      <a:pt x="42772" y="138958"/>
                      <a:pt x="43169" y="136788"/>
                    </a:cubicBezTo>
                    <a:cubicBezTo>
                      <a:pt x="43685" y="134691"/>
                      <a:pt x="45482" y="135146"/>
                      <a:pt x="46664" y="136788"/>
                    </a:cubicBezTo>
                    <a:cubicBezTo>
                      <a:pt x="48477" y="137895"/>
                      <a:pt x="50188" y="139188"/>
                      <a:pt x="52091" y="140100"/>
                    </a:cubicBezTo>
                    <a:cubicBezTo>
                      <a:pt x="53899" y="138876"/>
                      <a:pt x="54470" y="136092"/>
                      <a:pt x="56782" y="135133"/>
                    </a:cubicBezTo>
                    <a:cubicBezTo>
                      <a:pt x="58031" y="134751"/>
                      <a:pt x="59587" y="132361"/>
                      <a:pt x="60645" y="133110"/>
                    </a:cubicBezTo>
                    <a:cubicBezTo>
                      <a:pt x="60076" y="135805"/>
                      <a:pt x="56873" y="136738"/>
                      <a:pt x="56230" y="139364"/>
                    </a:cubicBezTo>
                    <a:cubicBezTo>
                      <a:pt x="56192" y="140825"/>
                      <a:pt x="60655" y="140279"/>
                      <a:pt x="58069" y="141111"/>
                    </a:cubicBezTo>
                    <a:cubicBezTo>
                      <a:pt x="55841" y="141978"/>
                      <a:pt x="53021" y="141340"/>
                      <a:pt x="51171" y="142951"/>
                    </a:cubicBezTo>
                    <a:cubicBezTo>
                      <a:pt x="50658" y="144823"/>
                      <a:pt x="50446" y="146771"/>
                      <a:pt x="48503" y="147734"/>
                    </a:cubicBezTo>
                    <a:cubicBezTo>
                      <a:pt x="47089" y="149824"/>
                      <a:pt x="50660" y="150884"/>
                      <a:pt x="52183" y="150217"/>
                    </a:cubicBezTo>
                    <a:cubicBezTo>
                      <a:pt x="54562" y="150025"/>
                      <a:pt x="56913" y="149446"/>
                      <a:pt x="57793" y="146906"/>
                    </a:cubicBezTo>
                    <a:cubicBezTo>
                      <a:pt x="58340" y="146133"/>
                      <a:pt x="59695" y="144734"/>
                      <a:pt x="60369" y="144791"/>
                    </a:cubicBezTo>
                    <a:cubicBezTo>
                      <a:pt x="59524" y="146769"/>
                      <a:pt x="58469" y="148723"/>
                      <a:pt x="57334" y="150585"/>
                    </a:cubicBezTo>
                    <a:cubicBezTo>
                      <a:pt x="56790" y="151705"/>
                      <a:pt x="53628" y="151729"/>
                      <a:pt x="54298" y="153069"/>
                    </a:cubicBezTo>
                    <a:cubicBezTo>
                      <a:pt x="56980" y="153623"/>
                      <a:pt x="59747" y="154052"/>
                      <a:pt x="62484" y="153712"/>
                    </a:cubicBezTo>
                    <a:cubicBezTo>
                      <a:pt x="65597" y="155151"/>
                      <a:pt x="56479" y="155862"/>
                      <a:pt x="55034" y="156012"/>
                    </a:cubicBezTo>
                    <a:cubicBezTo>
                      <a:pt x="52702" y="156748"/>
                      <a:pt x="55683" y="158459"/>
                      <a:pt x="56966" y="158128"/>
                    </a:cubicBezTo>
                    <a:cubicBezTo>
                      <a:pt x="59302" y="158465"/>
                      <a:pt x="55701" y="157794"/>
                      <a:pt x="55494" y="159231"/>
                    </a:cubicBezTo>
                    <a:cubicBezTo>
                      <a:pt x="54285" y="161835"/>
                      <a:pt x="58507" y="162319"/>
                      <a:pt x="59265" y="164474"/>
                    </a:cubicBezTo>
                    <a:cubicBezTo>
                      <a:pt x="60646" y="166372"/>
                      <a:pt x="60094" y="169324"/>
                      <a:pt x="62576" y="170544"/>
                    </a:cubicBezTo>
                    <a:cubicBezTo>
                      <a:pt x="64109" y="171853"/>
                      <a:pt x="62025" y="168233"/>
                      <a:pt x="64048" y="169165"/>
                    </a:cubicBezTo>
                    <a:cubicBezTo>
                      <a:pt x="64785" y="169184"/>
                      <a:pt x="65534" y="169303"/>
                      <a:pt x="66255" y="169070"/>
                    </a:cubicBezTo>
                    <a:cubicBezTo>
                      <a:pt x="66709" y="168907"/>
                      <a:pt x="61310" y="171684"/>
                      <a:pt x="61565" y="172381"/>
                    </a:cubicBezTo>
                    <a:cubicBezTo>
                      <a:pt x="62794" y="174151"/>
                      <a:pt x="64008" y="176020"/>
                      <a:pt x="64876" y="177900"/>
                    </a:cubicBezTo>
                    <a:cubicBezTo>
                      <a:pt x="66055" y="179491"/>
                      <a:pt x="67303" y="181191"/>
                      <a:pt x="67267" y="183235"/>
                    </a:cubicBezTo>
                    <a:cubicBezTo>
                      <a:pt x="69052" y="184425"/>
                      <a:pt x="71474" y="185306"/>
                      <a:pt x="73614" y="184431"/>
                    </a:cubicBezTo>
                    <a:cubicBezTo>
                      <a:pt x="74995" y="183558"/>
                      <a:pt x="71458" y="181491"/>
                      <a:pt x="71682" y="181303"/>
                    </a:cubicBezTo>
                    <a:cubicBezTo>
                      <a:pt x="73359" y="180879"/>
                      <a:pt x="77367" y="177128"/>
                      <a:pt x="77477" y="176428"/>
                    </a:cubicBezTo>
                    <a:cubicBezTo>
                      <a:pt x="77615" y="178149"/>
                      <a:pt x="76674" y="180975"/>
                      <a:pt x="75453" y="182039"/>
                    </a:cubicBezTo>
                    <a:cubicBezTo>
                      <a:pt x="75776" y="183823"/>
                      <a:pt x="76408" y="185872"/>
                      <a:pt x="74717" y="187190"/>
                    </a:cubicBezTo>
                    <a:cubicBezTo>
                      <a:pt x="73776" y="188164"/>
                      <a:pt x="70797" y="186595"/>
                      <a:pt x="70946" y="187925"/>
                    </a:cubicBezTo>
                    <a:cubicBezTo>
                      <a:pt x="72558" y="189173"/>
                      <a:pt x="76273" y="189228"/>
                      <a:pt x="76741" y="191788"/>
                    </a:cubicBezTo>
                    <a:cubicBezTo>
                      <a:pt x="77218" y="192840"/>
                      <a:pt x="75807" y="193318"/>
                      <a:pt x="77477" y="193168"/>
                    </a:cubicBezTo>
                    <a:cubicBezTo>
                      <a:pt x="80034" y="193741"/>
                      <a:pt x="79769" y="190859"/>
                      <a:pt x="78397" y="189673"/>
                    </a:cubicBezTo>
                    <a:cubicBezTo>
                      <a:pt x="79556" y="188234"/>
                      <a:pt x="80265" y="186350"/>
                      <a:pt x="80973" y="184614"/>
                    </a:cubicBezTo>
                    <a:cubicBezTo>
                      <a:pt x="81444" y="183211"/>
                      <a:pt x="77940" y="183333"/>
                      <a:pt x="80145" y="181947"/>
                    </a:cubicBezTo>
                    <a:cubicBezTo>
                      <a:pt x="82090" y="180923"/>
                      <a:pt x="83061" y="179188"/>
                      <a:pt x="83180" y="177072"/>
                    </a:cubicBezTo>
                    <a:cubicBezTo>
                      <a:pt x="84528" y="175452"/>
                      <a:pt x="85523" y="173867"/>
                      <a:pt x="84928" y="171737"/>
                    </a:cubicBezTo>
                    <a:cubicBezTo>
                      <a:pt x="85270" y="169797"/>
                      <a:pt x="87117" y="167881"/>
                      <a:pt x="85295" y="166034"/>
                    </a:cubicBezTo>
                    <a:cubicBezTo>
                      <a:pt x="81276" y="165324"/>
                      <a:pt x="81838" y="162175"/>
                      <a:pt x="81800" y="160332"/>
                    </a:cubicBezTo>
                    <a:lnTo>
                      <a:pt x="80145" y="159688"/>
                    </a:lnTo>
                    <a:cubicBezTo>
                      <a:pt x="80405" y="157457"/>
                      <a:pt x="80608" y="155443"/>
                      <a:pt x="81432" y="153341"/>
                    </a:cubicBezTo>
                    <a:cubicBezTo>
                      <a:pt x="83522" y="151574"/>
                      <a:pt x="83203" y="148560"/>
                      <a:pt x="81892" y="146627"/>
                    </a:cubicBezTo>
                    <a:cubicBezTo>
                      <a:pt x="81258" y="145320"/>
                      <a:pt x="78657" y="147158"/>
                      <a:pt x="79777" y="148098"/>
                    </a:cubicBezTo>
                    <a:cubicBezTo>
                      <a:pt x="79942" y="150584"/>
                      <a:pt x="80225" y="153638"/>
                      <a:pt x="78765" y="155733"/>
                    </a:cubicBezTo>
                    <a:cubicBezTo>
                      <a:pt x="77098" y="157757"/>
                      <a:pt x="78860" y="159720"/>
                      <a:pt x="79133" y="161895"/>
                    </a:cubicBezTo>
                    <a:cubicBezTo>
                      <a:pt x="79209" y="163188"/>
                      <a:pt x="80345" y="165024"/>
                      <a:pt x="80420" y="166310"/>
                    </a:cubicBezTo>
                    <a:cubicBezTo>
                      <a:pt x="80354" y="167543"/>
                      <a:pt x="79414" y="169116"/>
                      <a:pt x="79409" y="170357"/>
                    </a:cubicBezTo>
                    <a:cubicBezTo>
                      <a:pt x="79403" y="171598"/>
                      <a:pt x="77460" y="173962"/>
                      <a:pt x="78029" y="172473"/>
                    </a:cubicBezTo>
                    <a:cubicBezTo>
                      <a:pt x="78598" y="170983"/>
                      <a:pt x="76732" y="169256"/>
                      <a:pt x="78124" y="167966"/>
                    </a:cubicBezTo>
                    <a:cubicBezTo>
                      <a:pt x="78332" y="166154"/>
                      <a:pt x="78181" y="164174"/>
                      <a:pt x="77388" y="162539"/>
                    </a:cubicBezTo>
                    <a:cubicBezTo>
                      <a:pt x="77524" y="160743"/>
                      <a:pt x="75600" y="159901"/>
                      <a:pt x="75824" y="158216"/>
                    </a:cubicBezTo>
                    <a:cubicBezTo>
                      <a:pt x="76196" y="156485"/>
                      <a:pt x="77104" y="155140"/>
                      <a:pt x="77296" y="153341"/>
                    </a:cubicBezTo>
                    <a:cubicBezTo>
                      <a:pt x="77854" y="151903"/>
                      <a:pt x="77967" y="150254"/>
                      <a:pt x="76836" y="149386"/>
                    </a:cubicBezTo>
                    <a:cubicBezTo>
                      <a:pt x="77372" y="148206"/>
                      <a:pt x="78297" y="146680"/>
                      <a:pt x="76836" y="145707"/>
                    </a:cubicBezTo>
                    <a:cubicBezTo>
                      <a:pt x="75715" y="144347"/>
                      <a:pt x="74454" y="142953"/>
                      <a:pt x="73157" y="141751"/>
                    </a:cubicBezTo>
                    <a:cubicBezTo>
                      <a:pt x="71218" y="140504"/>
                      <a:pt x="69944" y="138647"/>
                      <a:pt x="67730" y="137889"/>
                    </a:cubicBezTo>
                    <a:cubicBezTo>
                      <a:pt x="66661" y="134076"/>
                      <a:pt x="74831" y="141032"/>
                      <a:pt x="75916" y="142487"/>
                    </a:cubicBezTo>
                    <a:cubicBezTo>
                      <a:pt x="77037" y="142116"/>
                      <a:pt x="76779" y="140267"/>
                      <a:pt x="77296" y="139268"/>
                    </a:cubicBezTo>
                    <a:cubicBezTo>
                      <a:pt x="77552" y="137452"/>
                      <a:pt x="76599" y="135638"/>
                      <a:pt x="75088" y="134669"/>
                    </a:cubicBezTo>
                    <a:cubicBezTo>
                      <a:pt x="74161" y="133400"/>
                      <a:pt x="75846" y="132946"/>
                      <a:pt x="76744" y="133382"/>
                    </a:cubicBezTo>
                    <a:cubicBezTo>
                      <a:pt x="78275" y="132590"/>
                      <a:pt x="77851" y="131651"/>
                      <a:pt x="77112" y="130070"/>
                    </a:cubicBezTo>
                    <a:cubicBezTo>
                      <a:pt x="75720" y="127348"/>
                      <a:pt x="73701" y="131931"/>
                      <a:pt x="72513" y="129151"/>
                    </a:cubicBezTo>
                    <a:cubicBezTo>
                      <a:pt x="71734" y="127762"/>
                      <a:pt x="70481" y="127580"/>
                      <a:pt x="69293" y="128507"/>
                    </a:cubicBezTo>
                    <a:cubicBezTo>
                      <a:pt x="68561" y="128332"/>
                      <a:pt x="65740" y="128900"/>
                      <a:pt x="66074" y="128139"/>
                    </a:cubicBezTo>
                    <a:cubicBezTo>
                      <a:pt x="67201" y="127063"/>
                      <a:pt x="70127" y="127187"/>
                      <a:pt x="70213" y="125472"/>
                    </a:cubicBezTo>
                    <a:cubicBezTo>
                      <a:pt x="68317" y="123110"/>
                      <a:pt x="72672" y="124100"/>
                      <a:pt x="73340" y="125377"/>
                    </a:cubicBezTo>
                    <a:cubicBezTo>
                      <a:pt x="74289" y="127325"/>
                      <a:pt x="76056" y="126596"/>
                      <a:pt x="77388" y="125652"/>
                    </a:cubicBezTo>
                    <a:cubicBezTo>
                      <a:pt x="77604" y="123148"/>
                      <a:pt x="76036" y="120681"/>
                      <a:pt x="77111" y="118294"/>
                    </a:cubicBezTo>
                    <a:cubicBezTo>
                      <a:pt x="78637" y="117942"/>
                      <a:pt x="80645" y="117699"/>
                      <a:pt x="81710" y="116086"/>
                    </a:cubicBezTo>
                    <a:cubicBezTo>
                      <a:pt x="82944" y="114897"/>
                      <a:pt x="82866" y="119032"/>
                      <a:pt x="81343" y="119030"/>
                    </a:cubicBezTo>
                    <a:cubicBezTo>
                      <a:pt x="79292" y="119855"/>
                      <a:pt x="81522" y="122258"/>
                      <a:pt x="79411" y="123353"/>
                    </a:cubicBezTo>
                    <a:cubicBezTo>
                      <a:pt x="77238" y="124436"/>
                      <a:pt x="79812" y="127176"/>
                      <a:pt x="79506" y="129055"/>
                    </a:cubicBezTo>
                    <a:cubicBezTo>
                      <a:pt x="78678" y="131257"/>
                      <a:pt x="80249" y="133326"/>
                      <a:pt x="80978" y="135310"/>
                    </a:cubicBezTo>
                    <a:cubicBezTo>
                      <a:pt x="82632" y="134802"/>
                      <a:pt x="83240" y="132449"/>
                      <a:pt x="84105" y="130987"/>
                    </a:cubicBezTo>
                    <a:cubicBezTo>
                      <a:pt x="84493" y="129123"/>
                      <a:pt x="86605" y="127363"/>
                      <a:pt x="84933" y="125468"/>
                    </a:cubicBezTo>
                    <a:cubicBezTo>
                      <a:pt x="83823" y="123605"/>
                      <a:pt x="84749" y="121361"/>
                      <a:pt x="84565" y="119306"/>
                    </a:cubicBezTo>
                    <a:cubicBezTo>
                      <a:pt x="84856" y="117269"/>
                      <a:pt x="86031" y="115142"/>
                      <a:pt x="84198" y="113511"/>
                    </a:cubicBezTo>
                    <a:cubicBezTo>
                      <a:pt x="84372" y="111965"/>
                      <a:pt x="85594" y="111990"/>
                      <a:pt x="86129" y="113415"/>
                    </a:cubicBezTo>
                    <a:cubicBezTo>
                      <a:pt x="88294" y="114081"/>
                      <a:pt x="85897" y="116599"/>
                      <a:pt x="86865" y="118198"/>
                    </a:cubicBezTo>
                    <a:cubicBezTo>
                      <a:pt x="87240" y="120128"/>
                      <a:pt x="85406" y="121583"/>
                      <a:pt x="86865" y="123441"/>
                    </a:cubicBezTo>
                    <a:cubicBezTo>
                      <a:pt x="88527" y="124536"/>
                      <a:pt x="85915" y="128665"/>
                      <a:pt x="88336" y="128224"/>
                    </a:cubicBezTo>
                    <a:cubicBezTo>
                      <a:pt x="89178" y="126341"/>
                      <a:pt x="89611" y="124220"/>
                      <a:pt x="91280" y="122797"/>
                    </a:cubicBezTo>
                    <a:cubicBezTo>
                      <a:pt x="92827" y="121052"/>
                      <a:pt x="95041" y="120105"/>
                      <a:pt x="96798" y="118658"/>
                    </a:cubicBezTo>
                    <a:cubicBezTo>
                      <a:pt x="97731" y="116972"/>
                      <a:pt x="98102" y="115137"/>
                      <a:pt x="98730" y="113323"/>
                    </a:cubicBezTo>
                    <a:cubicBezTo>
                      <a:pt x="97013" y="112751"/>
                      <a:pt x="95694" y="110478"/>
                      <a:pt x="93671" y="110380"/>
                    </a:cubicBezTo>
                    <a:cubicBezTo>
                      <a:pt x="93835" y="108515"/>
                      <a:pt x="92692" y="107582"/>
                      <a:pt x="91556" y="106333"/>
                    </a:cubicBezTo>
                    <a:cubicBezTo>
                      <a:pt x="93615" y="106573"/>
                      <a:pt x="94966" y="108353"/>
                      <a:pt x="95971" y="109920"/>
                    </a:cubicBezTo>
                    <a:cubicBezTo>
                      <a:pt x="97509" y="110044"/>
                      <a:pt x="99498" y="113175"/>
                      <a:pt x="100478" y="110471"/>
                    </a:cubicBezTo>
                    <a:cubicBezTo>
                      <a:pt x="101243" y="108841"/>
                      <a:pt x="103153" y="108097"/>
                      <a:pt x="103789" y="106241"/>
                    </a:cubicBezTo>
                    <a:cubicBezTo>
                      <a:pt x="106367" y="105474"/>
                      <a:pt x="106119" y="102421"/>
                      <a:pt x="108112" y="101181"/>
                    </a:cubicBezTo>
                    <a:cubicBezTo>
                      <a:pt x="110097" y="100902"/>
                      <a:pt x="107422" y="99421"/>
                      <a:pt x="109308" y="98790"/>
                    </a:cubicBezTo>
                    <a:cubicBezTo>
                      <a:pt x="111265" y="96695"/>
                      <a:pt x="111164" y="100040"/>
                      <a:pt x="109859" y="101457"/>
                    </a:cubicBezTo>
                    <a:cubicBezTo>
                      <a:pt x="108759" y="103217"/>
                      <a:pt x="108357" y="105111"/>
                      <a:pt x="106548" y="106241"/>
                    </a:cubicBezTo>
                    <a:cubicBezTo>
                      <a:pt x="105429" y="107313"/>
                      <a:pt x="104894" y="108624"/>
                      <a:pt x="102225" y="110471"/>
                    </a:cubicBezTo>
                    <a:cubicBezTo>
                      <a:pt x="101936" y="111863"/>
                      <a:pt x="102413" y="113471"/>
                      <a:pt x="102320" y="114794"/>
                    </a:cubicBezTo>
                    <a:cubicBezTo>
                      <a:pt x="104090" y="114338"/>
                      <a:pt x="105600" y="112667"/>
                      <a:pt x="107471" y="114334"/>
                    </a:cubicBezTo>
                    <a:cubicBezTo>
                      <a:pt x="108293" y="114634"/>
                      <a:pt x="109880" y="114836"/>
                      <a:pt x="108115" y="115162"/>
                    </a:cubicBezTo>
                    <a:cubicBezTo>
                      <a:pt x="106351" y="116292"/>
                      <a:pt x="104010" y="115972"/>
                      <a:pt x="102596" y="117646"/>
                    </a:cubicBezTo>
                    <a:cubicBezTo>
                      <a:pt x="101395" y="118988"/>
                      <a:pt x="100014" y="119920"/>
                      <a:pt x="98549" y="120865"/>
                    </a:cubicBezTo>
                    <a:cubicBezTo>
                      <a:pt x="98077" y="122858"/>
                      <a:pt x="99777" y="124483"/>
                      <a:pt x="100297" y="126292"/>
                    </a:cubicBezTo>
                    <a:cubicBezTo>
                      <a:pt x="100908" y="127159"/>
                      <a:pt x="101511" y="128710"/>
                      <a:pt x="101584" y="129511"/>
                    </a:cubicBezTo>
                    <a:cubicBezTo>
                      <a:pt x="98696" y="130094"/>
                      <a:pt x="99367" y="126411"/>
                      <a:pt x="97721" y="125096"/>
                    </a:cubicBezTo>
                    <a:cubicBezTo>
                      <a:pt x="96902" y="124252"/>
                      <a:pt x="96214" y="122154"/>
                      <a:pt x="95882" y="124177"/>
                    </a:cubicBezTo>
                    <a:cubicBezTo>
                      <a:pt x="93288" y="127428"/>
                      <a:pt x="87176" y="129892"/>
                      <a:pt x="86776" y="134387"/>
                    </a:cubicBezTo>
                    <a:cubicBezTo>
                      <a:pt x="88549" y="137216"/>
                      <a:pt x="87172" y="139525"/>
                      <a:pt x="88431" y="141561"/>
                    </a:cubicBezTo>
                    <a:cubicBezTo>
                      <a:pt x="88980" y="141504"/>
                      <a:pt x="90773" y="141168"/>
                      <a:pt x="92110" y="141837"/>
                    </a:cubicBezTo>
                    <a:cubicBezTo>
                      <a:pt x="93438" y="142501"/>
                      <a:pt x="92417" y="143033"/>
                      <a:pt x="94870" y="143033"/>
                    </a:cubicBezTo>
                    <a:cubicBezTo>
                      <a:pt x="96027" y="143033"/>
                      <a:pt x="96928" y="141309"/>
                      <a:pt x="97445" y="140274"/>
                    </a:cubicBezTo>
                    <a:cubicBezTo>
                      <a:pt x="98188" y="138788"/>
                      <a:pt x="99080" y="141303"/>
                      <a:pt x="99653" y="138618"/>
                    </a:cubicBezTo>
                    <a:cubicBezTo>
                      <a:pt x="100747" y="133494"/>
                      <a:pt x="100643" y="135519"/>
                      <a:pt x="101216" y="136778"/>
                    </a:cubicBezTo>
                    <a:cubicBezTo>
                      <a:pt x="101660" y="137754"/>
                      <a:pt x="101972" y="139039"/>
                      <a:pt x="101493" y="139997"/>
                    </a:cubicBezTo>
                    <a:cubicBezTo>
                      <a:pt x="100569" y="141845"/>
                      <a:pt x="99558" y="142482"/>
                      <a:pt x="97722" y="143217"/>
                    </a:cubicBezTo>
                    <a:cubicBezTo>
                      <a:pt x="95476" y="144115"/>
                      <a:pt x="98856" y="145609"/>
                      <a:pt x="99837" y="145609"/>
                    </a:cubicBezTo>
                    <a:cubicBezTo>
                      <a:pt x="100744" y="145608"/>
                      <a:pt x="100918" y="143769"/>
                      <a:pt x="102780" y="143769"/>
                    </a:cubicBezTo>
                    <a:cubicBezTo>
                      <a:pt x="103944" y="143769"/>
                      <a:pt x="105117" y="144936"/>
                      <a:pt x="105448" y="146068"/>
                    </a:cubicBezTo>
                    <a:cubicBezTo>
                      <a:pt x="105236" y="145983"/>
                      <a:pt x="104631" y="145884"/>
                      <a:pt x="103056" y="145884"/>
                    </a:cubicBezTo>
                    <a:cubicBezTo>
                      <a:pt x="101512" y="145884"/>
                      <a:pt x="100572" y="147448"/>
                      <a:pt x="98825" y="147448"/>
                    </a:cubicBezTo>
                    <a:cubicBezTo>
                      <a:pt x="97677" y="147448"/>
                      <a:pt x="94589" y="145330"/>
                      <a:pt x="93214" y="144781"/>
                    </a:cubicBezTo>
                    <a:cubicBezTo>
                      <a:pt x="91752" y="144196"/>
                      <a:pt x="90749" y="143493"/>
                      <a:pt x="88891" y="143493"/>
                    </a:cubicBezTo>
                    <a:cubicBezTo>
                      <a:pt x="87168" y="143493"/>
                      <a:pt x="87232" y="144459"/>
                      <a:pt x="85948" y="144781"/>
                    </a:cubicBezTo>
                    <a:cubicBezTo>
                      <a:pt x="84159" y="145227"/>
                      <a:pt x="86593" y="147541"/>
                      <a:pt x="86776" y="147724"/>
                    </a:cubicBezTo>
                    <a:cubicBezTo>
                      <a:pt x="88139" y="149087"/>
                      <a:pt x="87651" y="148095"/>
                      <a:pt x="88431" y="149656"/>
                    </a:cubicBezTo>
                    <a:cubicBezTo>
                      <a:pt x="88573" y="149939"/>
                      <a:pt x="87507" y="150556"/>
                      <a:pt x="90823" y="151219"/>
                    </a:cubicBezTo>
                    <a:cubicBezTo>
                      <a:pt x="92622" y="151579"/>
                      <a:pt x="93284" y="152117"/>
                      <a:pt x="94502" y="153335"/>
                    </a:cubicBezTo>
                    <a:cubicBezTo>
                      <a:pt x="95912" y="154745"/>
                      <a:pt x="95335" y="154163"/>
                      <a:pt x="92663" y="154163"/>
                    </a:cubicBezTo>
                    <a:cubicBezTo>
                      <a:pt x="91153" y="154163"/>
                      <a:pt x="89559" y="152335"/>
                      <a:pt x="88431" y="151771"/>
                    </a:cubicBezTo>
                    <a:cubicBezTo>
                      <a:pt x="87125" y="151118"/>
                      <a:pt x="85623" y="151867"/>
                      <a:pt x="86224" y="153059"/>
                    </a:cubicBezTo>
                    <a:cubicBezTo>
                      <a:pt x="87116" y="154842"/>
                      <a:pt x="87230" y="155519"/>
                      <a:pt x="87604" y="157014"/>
                    </a:cubicBezTo>
                    <a:cubicBezTo>
                      <a:pt x="87927" y="157698"/>
                      <a:pt x="87094" y="159185"/>
                      <a:pt x="87604" y="159774"/>
                    </a:cubicBezTo>
                    <a:cubicBezTo>
                      <a:pt x="88357" y="160643"/>
                      <a:pt x="90556" y="160562"/>
                      <a:pt x="91651" y="160969"/>
                    </a:cubicBezTo>
                    <a:cubicBezTo>
                      <a:pt x="91908" y="161099"/>
                      <a:pt x="89799" y="162165"/>
                      <a:pt x="89443" y="162165"/>
                    </a:cubicBezTo>
                    <a:cubicBezTo>
                      <a:pt x="89087" y="162165"/>
                      <a:pt x="88831" y="168529"/>
                      <a:pt x="88983" y="169063"/>
                    </a:cubicBezTo>
                    <a:cubicBezTo>
                      <a:pt x="89136" y="169597"/>
                      <a:pt x="96965" y="176143"/>
                      <a:pt x="94870" y="172651"/>
                    </a:cubicBezTo>
                    <a:cubicBezTo>
                      <a:pt x="94515" y="172058"/>
                      <a:pt x="97020" y="167846"/>
                      <a:pt x="97261" y="166396"/>
                    </a:cubicBezTo>
                    <a:cubicBezTo>
                      <a:pt x="97548" y="164679"/>
                      <a:pt x="100934" y="163713"/>
                      <a:pt x="101676" y="161981"/>
                    </a:cubicBezTo>
                    <a:cubicBezTo>
                      <a:pt x="102037" y="161139"/>
                      <a:pt x="103286" y="160532"/>
                      <a:pt x="104068" y="160142"/>
                    </a:cubicBezTo>
                    <a:cubicBezTo>
                      <a:pt x="105666" y="159342"/>
                      <a:pt x="102688" y="163597"/>
                      <a:pt x="102688" y="165384"/>
                    </a:cubicBezTo>
                    <a:cubicBezTo>
                      <a:pt x="102689" y="168910"/>
                      <a:pt x="100399" y="167958"/>
                      <a:pt x="98457" y="168604"/>
                    </a:cubicBezTo>
                    <a:cubicBezTo>
                      <a:pt x="98154" y="168706"/>
                      <a:pt x="98346" y="170721"/>
                      <a:pt x="98181" y="170995"/>
                    </a:cubicBezTo>
                    <a:cubicBezTo>
                      <a:pt x="97521" y="172096"/>
                      <a:pt x="98644" y="173015"/>
                      <a:pt x="97077" y="174582"/>
                    </a:cubicBezTo>
                    <a:cubicBezTo>
                      <a:pt x="96140" y="175519"/>
                      <a:pt x="97106" y="177802"/>
                      <a:pt x="95789" y="177802"/>
                    </a:cubicBezTo>
                    <a:cubicBezTo>
                      <a:pt x="94853" y="177801"/>
                      <a:pt x="97251" y="180101"/>
                      <a:pt x="98825" y="180101"/>
                    </a:cubicBezTo>
                    <a:cubicBezTo>
                      <a:pt x="100330" y="180101"/>
                      <a:pt x="102808" y="177115"/>
                      <a:pt x="104895" y="176698"/>
                    </a:cubicBezTo>
                    <a:cubicBezTo>
                      <a:pt x="105884" y="176500"/>
                      <a:pt x="111154" y="173534"/>
                      <a:pt x="111886" y="172559"/>
                    </a:cubicBezTo>
                    <a:cubicBezTo>
                      <a:pt x="113391" y="171600"/>
                      <a:pt x="114156" y="170436"/>
                      <a:pt x="114829" y="168788"/>
                    </a:cubicBezTo>
                    <a:cubicBezTo>
                      <a:pt x="114933" y="168528"/>
                      <a:pt x="116546" y="169937"/>
                      <a:pt x="115105" y="172099"/>
                    </a:cubicBezTo>
                    <a:cubicBezTo>
                      <a:pt x="113702" y="174204"/>
                      <a:pt x="110546" y="176119"/>
                      <a:pt x="108207" y="176974"/>
                    </a:cubicBezTo>
                    <a:cubicBezTo>
                      <a:pt x="106867" y="177463"/>
                      <a:pt x="102850" y="179526"/>
                      <a:pt x="102044" y="182125"/>
                    </a:cubicBezTo>
                    <a:cubicBezTo>
                      <a:pt x="101506" y="183860"/>
                      <a:pt x="101480" y="183760"/>
                      <a:pt x="98181" y="182860"/>
                    </a:cubicBezTo>
                    <a:cubicBezTo>
                      <a:pt x="95426" y="182108"/>
                      <a:pt x="95350" y="178107"/>
                      <a:pt x="92202" y="180468"/>
                    </a:cubicBezTo>
                    <a:cubicBezTo>
                      <a:pt x="91539" y="180966"/>
                      <a:pt x="90293" y="182997"/>
                      <a:pt x="90731" y="183872"/>
                    </a:cubicBezTo>
                    <a:cubicBezTo>
                      <a:pt x="91302" y="185014"/>
                      <a:pt x="91941" y="185273"/>
                      <a:pt x="92110" y="185344"/>
                    </a:cubicBezTo>
                    <a:cubicBezTo>
                      <a:pt x="91985" y="185348"/>
                      <a:pt x="91535" y="185410"/>
                      <a:pt x="90363" y="185711"/>
                    </a:cubicBezTo>
                    <a:cubicBezTo>
                      <a:pt x="90605" y="187763"/>
                      <a:pt x="90500" y="189553"/>
                      <a:pt x="89811" y="191506"/>
                    </a:cubicBezTo>
                    <a:cubicBezTo>
                      <a:pt x="88909" y="193310"/>
                      <a:pt x="89652" y="193370"/>
                      <a:pt x="91099" y="194817"/>
                    </a:cubicBezTo>
                    <a:cubicBezTo>
                      <a:pt x="90586" y="196581"/>
                      <a:pt x="91965" y="196752"/>
                      <a:pt x="93675" y="197392"/>
                    </a:cubicBezTo>
                    <a:cubicBezTo>
                      <a:pt x="93946" y="197488"/>
                      <a:pt x="93751" y="196767"/>
                      <a:pt x="93951" y="196565"/>
                    </a:cubicBezTo>
                    <a:cubicBezTo>
                      <a:pt x="94540" y="195974"/>
                      <a:pt x="96870" y="194150"/>
                      <a:pt x="98182" y="193713"/>
                    </a:cubicBezTo>
                    <a:cubicBezTo>
                      <a:pt x="100259" y="193022"/>
                      <a:pt x="102722" y="190301"/>
                      <a:pt x="104436" y="188930"/>
                    </a:cubicBezTo>
                    <a:cubicBezTo>
                      <a:pt x="106446" y="187322"/>
                      <a:pt x="107735" y="185535"/>
                      <a:pt x="110139" y="187459"/>
                    </a:cubicBezTo>
                    <a:cubicBezTo>
                      <a:pt x="112164" y="189079"/>
                      <a:pt x="113616" y="188340"/>
                      <a:pt x="114922" y="190954"/>
                    </a:cubicBezTo>
                    <a:cubicBezTo>
                      <a:pt x="115376" y="191864"/>
                      <a:pt x="116445" y="192513"/>
                      <a:pt x="116486" y="192609"/>
                    </a:cubicBezTo>
                    <a:cubicBezTo>
                      <a:pt x="116362" y="192605"/>
                      <a:pt x="115724" y="192419"/>
                      <a:pt x="114186" y="191965"/>
                    </a:cubicBezTo>
                    <a:cubicBezTo>
                      <a:pt x="109660" y="190632"/>
                      <a:pt x="110577" y="186573"/>
                      <a:pt x="106000" y="189758"/>
                    </a:cubicBezTo>
                    <a:cubicBezTo>
                      <a:pt x="103238" y="191680"/>
                      <a:pt x="100992" y="194281"/>
                      <a:pt x="98182" y="196288"/>
                    </a:cubicBezTo>
                    <a:cubicBezTo>
                      <a:pt x="96429" y="197540"/>
                      <a:pt x="94406" y="199330"/>
                      <a:pt x="93031" y="200979"/>
                    </a:cubicBezTo>
                    <a:cubicBezTo>
                      <a:pt x="92538" y="201571"/>
                      <a:pt x="93827" y="203158"/>
                      <a:pt x="93582" y="203646"/>
                    </a:cubicBezTo>
                    <a:cubicBezTo>
                      <a:pt x="93445" y="203733"/>
                      <a:pt x="93260" y="203841"/>
                      <a:pt x="93122" y="203923"/>
                    </a:cubicBezTo>
                    <a:cubicBezTo>
                      <a:pt x="92321" y="204404"/>
                      <a:pt x="95242" y="206431"/>
                      <a:pt x="96618" y="206774"/>
                    </a:cubicBezTo>
                    <a:cubicBezTo>
                      <a:pt x="98225" y="207176"/>
                      <a:pt x="98515" y="206647"/>
                      <a:pt x="98641" y="206498"/>
                    </a:cubicBezTo>
                    <a:cubicBezTo>
                      <a:pt x="98736" y="206600"/>
                      <a:pt x="98906" y="207120"/>
                      <a:pt x="99653" y="208614"/>
                    </a:cubicBezTo>
                    <a:cubicBezTo>
                      <a:pt x="99739" y="208786"/>
                      <a:pt x="99976" y="208844"/>
                      <a:pt x="100113" y="208981"/>
                    </a:cubicBezTo>
                    <a:cubicBezTo>
                      <a:pt x="100551" y="209419"/>
                      <a:pt x="100905" y="208066"/>
                      <a:pt x="101401" y="207693"/>
                    </a:cubicBezTo>
                    <a:cubicBezTo>
                      <a:pt x="103340" y="206239"/>
                      <a:pt x="106296" y="208051"/>
                      <a:pt x="108299" y="207050"/>
                    </a:cubicBezTo>
                    <a:cubicBezTo>
                      <a:pt x="109523" y="206437"/>
                      <a:pt x="107969" y="202115"/>
                      <a:pt x="109771" y="205118"/>
                    </a:cubicBezTo>
                    <a:cubicBezTo>
                      <a:pt x="110499" y="206333"/>
                      <a:pt x="112267" y="203322"/>
                      <a:pt x="112714" y="202726"/>
                    </a:cubicBezTo>
                    <a:cubicBezTo>
                      <a:pt x="113752" y="201983"/>
                      <a:pt x="114687" y="201251"/>
                      <a:pt x="115565" y="200335"/>
                    </a:cubicBezTo>
                    <a:cubicBezTo>
                      <a:pt x="115180" y="201033"/>
                      <a:pt x="113950" y="203174"/>
                      <a:pt x="114370" y="204014"/>
                    </a:cubicBezTo>
                    <a:cubicBezTo>
                      <a:pt x="114900" y="205076"/>
                      <a:pt x="116993" y="205230"/>
                      <a:pt x="116025" y="206682"/>
                    </a:cubicBezTo>
                    <a:cubicBezTo>
                      <a:pt x="115648" y="207246"/>
                      <a:pt x="111957" y="206949"/>
                      <a:pt x="115289" y="208429"/>
                    </a:cubicBezTo>
                    <a:cubicBezTo>
                      <a:pt x="117126" y="209246"/>
                      <a:pt x="115213" y="210257"/>
                      <a:pt x="118140" y="208061"/>
                    </a:cubicBezTo>
                    <a:cubicBezTo>
                      <a:pt x="119348" y="207156"/>
                      <a:pt x="119218" y="205746"/>
                      <a:pt x="121176" y="204658"/>
                    </a:cubicBezTo>
                    <a:cubicBezTo>
                      <a:pt x="122485" y="202584"/>
                      <a:pt x="126965" y="199840"/>
                      <a:pt x="126787" y="197576"/>
                    </a:cubicBezTo>
                    <a:cubicBezTo>
                      <a:pt x="126042" y="196533"/>
                      <a:pt x="125468" y="194873"/>
                      <a:pt x="123843" y="193713"/>
                    </a:cubicBezTo>
                    <a:cubicBezTo>
                      <a:pt x="122907" y="193044"/>
                      <a:pt x="121738" y="191544"/>
                      <a:pt x="120348" y="190310"/>
                    </a:cubicBezTo>
                    <a:cubicBezTo>
                      <a:pt x="118446" y="188619"/>
                      <a:pt x="116642" y="187758"/>
                      <a:pt x="115933" y="185159"/>
                    </a:cubicBezTo>
                    <a:cubicBezTo>
                      <a:pt x="115545" y="183737"/>
                      <a:pt x="116305" y="182801"/>
                      <a:pt x="116117" y="181296"/>
                    </a:cubicBezTo>
                    <a:cubicBezTo>
                      <a:pt x="117917" y="182736"/>
                      <a:pt x="117091" y="184570"/>
                      <a:pt x="118784" y="186263"/>
                    </a:cubicBezTo>
                    <a:cubicBezTo>
                      <a:pt x="120457" y="187935"/>
                      <a:pt x="121993" y="189470"/>
                      <a:pt x="124119" y="190769"/>
                    </a:cubicBezTo>
                    <a:cubicBezTo>
                      <a:pt x="126023" y="191933"/>
                      <a:pt x="126626" y="193632"/>
                      <a:pt x="128442" y="194541"/>
                    </a:cubicBezTo>
                    <a:cubicBezTo>
                      <a:pt x="130433" y="193377"/>
                      <a:pt x="132162" y="190130"/>
                      <a:pt x="133869" y="187826"/>
                    </a:cubicBezTo>
                    <a:cubicBezTo>
                      <a:pt x="134576" y="186646"/>
                      <a:pt x="131745" y="185142"/>
                      <a:pt x="132673" y="183595"/>
                    </a:cubicBezTo>
                    <a:cubicBezTo>
                      <a:pt x="131469" y="180683"/>
                      <a:pt x="132525" y="180207"/>
                      <a:pt x="132305" y="179272"/>
                    </a:cubicBezTo>
                    <a:cubicBezTo>
                      <a:pt x="133671" y="181107"/>
                      <a:pt x="135371" y="183279"/>
                      <a:pt x="135893" y="183687"/>
                    </a:cubicBezTo>
                    <a:cubicBezTo>
                      <a:pt x="137024" y="183687"/>
                      <a:pt x="135995" y="180069"/>
                      <a:pt x="136353" y="178996"/>
                    </a:cubicBezTo>
                    <a:cubicBezTo>
                      <a:pt x="136889" y="177388"/>
                      <a:pt x="133571" y="173994"/>
                      <a:pt x="135341" y="173109"/>
                    </a:cubicBezTo>
                    <a:cubicBezTo>
                      <a:pt x="135722" y="172920"/>
                      <a:pt x="135312" y="166209"/>
                      <a:pt x="134881" y="165567"/>
                    </a:cubicBezTo>
                    <a:cubicBezTo>
                      <a:pt x="134340" y="164756"/>
                      <a:pt x="133431" y="164549"/>
                      <a:pt x="132673" y="164095"/>
                    </a:cubicBezTo>
                    <a:cubicBezTo>
                      <a:pt x="132671" y="164093"/>
                      <a:pt x="127098" y="161228"/>
                      <a:pt x="126695" y="160416"/>
                    </a:cubicBezTo>
                    <a:cubicBezTo>
                      <a:pt x="128492" y="159225"/>
                      <a:pt x="131329" y="162015"/>
                      <a:pt x="133133" y="163084"/>
                    </a:cubicBezTo>
                    <a:cubicBezTo>
                      <a:pt x="133730" y="163386"/>
                      <a:pt x="136667" y="163668"/>
                      <a:pt x="136813" y="162532"/>
                    </a:cubicBezTo>
                    <a:cubicBezTo>
                      <a:pt x="136913" y="161754"/>
                      <a:pt x="135900" y="157621"/>
                      <a:pt x="135157" y="156001"/>
                    </a:cubicBezTo>
                    <a:cubicBezTo>
                      <a:pt x="134617" y="154823"/>
                      <a:pt x="135176" y="153698"/>
                      <a:pt x="134881" y="152506"/>
                    </a:cubicBezTo>
                    <a:cubicBezTo>
                      <a:pt x="134128" y="150648"/>
                      <a:pt x="133159" y="148722"/>
                      <a:pt x="131845" y="147080"/>
                    </a:cubicBezTo>
                    <a:cubicBezTo>
                      <a:pt x="130960" y="145973"/>
                      <a:pt x="130049" y="142781"/>
                      <a:pt x="128258" y="143676"/>
                    </a:cubicBezTo>
                    <a:cubicBezTo>
                      <a:pt x="126782" y="144413"/>
                      <a:pt x="121812" y="144405"/>
                      <a:pt x="122923" y="145516"/>
                    </a:cubicBezTo>
                    <a:cubicBezTo>
                      <a:pt x="123351" y="145944"/>
                      <a:pt x="122933" y="146684"/>
                      <a:pt x="123107" y="147263"/>
                    </a:cubicBezTo>
                    <a:cubicBezTo>
                      <a:pt x="124239" y="151036"/>
                      <a:pt x="124460" y="151172"/>
                      <a:pt x="121176" y="153518"/>
                    </a:cubicBezTo>
                    <a:cubicBezTo>
                      <a:pt x="120499" y="154002"/>
                      <a:pt x="115367" y="151903"/>
                      <a:pt x="118968" y="152230"/>
                    </a:cubicBezTo>
                    <a:cubicBezTo>
                      <a:pt x="122259" y="152529"/>
                      <a:pt x="124252" y="148973"/>
                      <a:pt x="120900" y="147631"/>
                    </a:cubicBezTo>
                    <a:cubicBezTo>
                      <a:pt x="120369" y="147419"/>
                      <a:pt x="120042" y="142156"/>
                      <a:pt x="121635" y="141929"/>
                    </a:cubicBezTo>
                    <a:cubicBezTo>
                      <a:pt x="124928" y="141458"/>
                      <a:pt x="121461" y="140077"/>
                      <a:pt x="125130" y="141745"/>
                    </a:cubicBezTo>
                    <a:cubicBezTo>
                      <a:pt x="125565" y="141942"/>
                      <a:pt x="127833" y="140528"/>
                      <a:pt x="127614" y="140089"/>
                    </a:cubicBezTo>
                    <a:cubicBezTo>
                      <a:pt x="126655" y="138172"/>
                      <a:pt x="127141" y="135938"/>
                      <a:pt x="125590" y="134387"/>
                    </a:cubicBezTo>
                    <a:cubicBezTo>
                      <a:pt x="123361" y="132157"/>
                      <a:pt x="124783" y="128981"/>
                      <a:pt x="123658" y="127856"/>
                    </a:cubicBezTo>
                    <a:cubicBezTo>
                      <a:pt x="122017" y="126214"/>
                      <a:pt x="120993" y="132553"/>
                      <a:pt x="119887" y="128684"/>
                    </a:cubicBezTo>
                    <a:cubicBezTo>
                      <a:pt x="119830" y="128471"/>
                      <a:pt x="119096" y="128041"/>
                      <a:pt x="116944" y="127580"/>
                    </a:cubicBezTo>
                    <a:cubicBezTo>
                      <a:pt x="116734" y="126868"/>
                      <a:pt x="117933" y="125601"/>
                      <a:pt x="119335" y="125096"/>
                    </a:cubicBezTo>
                    <a:cubicBezTo>
                      <a:pt x="120996" y="126953"/>
                      <a:pt x="123272" y="126432"/>
                      <a:pt x="122463" y="124268"/>
                    </a:cubicBezTo>
                    <a:cubicBezTo>
                      <a:pt x="125258" y="123944"/>
                      <a:pt x="124761" y="120018"/>
                      <a:pt x="124486" y="117921"/>
                    </a:cubicBezTo>
                    <a:cubicBezTo>
                      <a:pt x="125225" y="115400"/>
                      <a:pt x="127513" y="113586"/>
                      <a:pt x="126602" y="110655"/>
                    </a:cubicBezTo>
                    <a:cubicBezTo>
                      <a:pt x="125561" y="108584"/>
                      <a:pt x="129125" y="107219"/>
                      <a:pt x="127430" y="105689"/>
                    </a:cubicBezTo>
                    <a:cubicBezTo>
                      <a:pt x="124866" y="105162"/>
                      <a:pt x="124761" y="102317"/>
                      <a:pt x="126786" y="101365"/>
                    </a:cubicBezTo>
                    <a:cubicBezTo>
                      <a:pt x="129635" y="101989"/>
                      <a:pt x="128961" y="99284"/>
                      <a:pt x="128809" y="97502"/>
                    </a:cubicBezTo>
                    <a:cubicBezTo>
                      <a:pt x="128594" y="94844"/>
                      <a:pt x="128140" y="92307"/>
                      <a:pt x="125590" y="90788"/>
                    </a:cubicBezTo>
                    <a:cubicBezTo>
                      <a:pt x="127494" y="84755"/>
                      <a:pt x="129299" y="88405"/>
                      <a:pt x="128717" y="86465"/>
                    </a:cubicBezTo>
                    <a:cubicBezTo>
                      <a:pt x="124788" y="83818"/>
                      <a:pt x="126271" y="81399"/>
                      <a:pt x="125682" y="78554"/>
                    </a:cubicBezTo>
                    <a:cubicBezTo>
                      <a:pt x="128054" y="76919"/>
                      <a:pt x="123692" y="75099"/>
                      <a:pt x="123199" y="73128"/>
                    </a:cubicBezTo>
                    <a:cubicBezTo>
                      <a:pt x="120604" y="70761"/>
                      <a:pt x="125213" y="69045"/>
                      <a:pt x="123475" y="66689"/>
                    </a:cubicBezTo>
                    <a:cubicBezTo>
                      <a:pt x="124620" y="63672"/>
                      <a:pt x="120632" y="63926"/>
                      <a:pt x="119979" y="61354"/>
                    </a:cubicBezTo>
                    <a:cubicBezTo>
                      <a:pt x="117309" y="59499"/>
                      <a:pt x="118905" y="55764"/>
                      <a:pt x="116944" y="53628"/>
                    </a:cubicBezTo>
                    <a:cubicBezTo>
                      <a:pt x="115533" y="54750"/>
                      <a:pt x="114243" y="55421"/>
                      <a:pt x="112437" y="54179"/>
                    </a:cubicBezTo>
                    <a:cubicBezTo>
                      <a:pt x="113931" y="53634"/>
                      <a:pt x="115229" y="53230"/>
                      <a:pt x="116484" y="52708"/>
                    </a:cubicBezTo>
                    <a:cubicBezTo>
                      <a:pt x="118023" y="52386"/>
                      <a:pt x="118581" y="51542"/>
                      <a:pt x="117864" y="49304"/>
                    </a:cubicBezTo>
                    <a:cubicBezTo>
                      <a:pt x="118530" y="46968"/>
                      <a:pt x="118805" y="45437"/>
                      <a:pt x="116852" y="44521"/>
                    </a:cubicBezTo>
                    <a:cubicBezTo>
                      <a:pt x="114745" y="42785"/>
                      <a:pt x="116795" y="40447"/>
                      <a:pt x="116485" y="38451"/>
                    </a:cubicBezTo>
                    <a:cubicBezTo>
                      <a:pt x="115921" y="36435"/>
                      <a:pt x="114415" y="38151"/>
                      <a:pt x="113541" y="38911"/>
                    </a:cubicBezTo>
                    <a:cubicBezTo>
                      <a:pt x="112253" y="40336"/>
                      <a:pt x="110612" y="41389"/>
                      <a:pt x="108850" y="42130"/>
                    </a:cubicBezTo>
                    <a:cubicBezTo>
                      <a:pt x="108719" y="42535"/>
                      <a:pt x="108654" y="42894"/>
                      <a:pt x="108574" y="43326"/>
                    </a:cubicBezTo>
                    <a:cubicBezTo>
                      <a:pt x="107863" y="44768"/>
                      <a:pt x="107623" y="42140"/>
                      <a:pt x="108850" y="42130"/>
                    </a:cubicBezTo>
                    <a:cubicBezTo>
                      <a:pt x="109351" y="40593"/>
                      <a:pt x="110222" y="39212"/>
                      <a:pt x="111426" y="38083"/>
                    </a:cubicBezTo>
                    <a:cubicBezTo>
                      <a:pt x="111948" y="36351"/>
                      <a:pt x="114629" y="35419"/>
                      <a:pt x="113633" y="33392"/>
                    </a:cubicBezTo>
                    <a:cubicBezTo>
                      <a:pt x="113042" y="31465"/>
                      <a:pt x="114824" y="29097"/>
                      <a:pt x="114093" y="27137"/>
                    </a:cubicBezTo>
                    <a:cubicBezTo>
                      <a:pt x="114544" y="25024"/>
                      <a:pt x="112139" y="23262"/>
                      <a:pt x="112530" y="21159"/>
                    </a:cubicBezTo>
                    <a:cubicBezTo>
                      <a:pt x="113572" y="19136"/>
                      <a:pt x="114299" y="16924"/>
                      <a:pt x="114185" y="14628"/>
                    </a:cubicBezTo>
                    <a:cubicBezTo>
                      <a:pt x="114354" y="12102"/>
                      <a:pt x="112082" y="9911"/>
                      <a:pt x="112805" y="7362"/>
                    </a:cubicBezTo>
                    <a:cubicBezTo>
                      <a:pt x="113528" y="4814"/>
                      <a:pt x="110040" y="7551"/>
                      <a:pt x="109586" y="9017"/>
                    </a:cubicBezTo>
                    <a:cubicBezTo>
                      <a:pt x="109133" y="10484"/>
                      <a:pt x="107224" y="11050"/>
                      <a:pt x="107103" y="12697"/>
                    </a:cubicBezTo>
                    <a:cubicBezTo>
                      <a:pt x="107008" y="14534"/>
                      <a:pt x="105598" y="15434"/>
                      <a:pt x="104252" y="16284"/>
                    </a:cubicBezTo>
                    <a:cubicBezTo>
                      <a:pt x="103749" y="17910"/>
                      <a:pt x="104069" y="19752"/>
                      <a:pt x="104156" y="21435"/>
                    </a:cubicBezTo>
                    <a:cubicBezTo>
                      <a:pt x="104442" y="22967"/>
                      <a:pt x="106089" y="23756"/>
                      <a:pt x="106364" y="25298"/>
                    </a:cubicBezTo>
                    <a:cubicBezTo>
                      <a:pt x="106788" y="26709"/>
                      <a:pt x="106248" y="28465"/>
                      <a:pt x="104800" y="29069"/>
                    </a:cubicBezTo>
                    <a:cubicBezTo>
                      <a:pt x="103680" y="29649"/>
                      <a:pt x="102821" y="31057"/>
                      <a:pt x="101857" y="31460"/>
                    </a:cubicBezTo>
                    <a:cubicBezTo>
                      <a:pt x="102065" y="29972"/>
                      <a:pt x="102817" y="28601"/>
                      <a:pt x="102868" y="27045"/>
                    </a:cubicBezTo>
                    <a:cubicBezTo>
                      <a:pt x="103361" y="25290"/>
                      <a:pt x="104283" y="23300"/>
                      <a:pt x="102408" y="21987"/>
                    </a:cubicBezTo>
                    <a:cubicBezTo>
                      <a:pt x="101641" y="20618"/>
                      <a:pt x="103254" y="19209"/>
                      <a:pt x="102685" y="17663"/>
                    </a:cubicBezTo>
                    <a:cubicBezTo>
                      <a:pt x="102742" y="16180"/>
                      <a:pt x="103035" y="14738"/>
                      <a:pt x="103145" y="13249"/>
                    </a:cubicBezTo>
                    <a:cubicBezTo>
                      <a:pt x="103574" y="11771"/>
                      <a:pt x="102168" y="10102"/>
                      <a:pt x="100661" y="11133"/>
                    </a:cubicBezTo>
                    <a:cubicBezTo>
                      <a:pt x="99851" y="11407"/>
                      <a:pt x="98197" y="12696"/>
                      <a:pt x="98546" y="10949"/>
                    </a:cubicBezTo>
                    <a:cubicBezTo>
                      <a:pt x="98954" y="9758"/>
                      <a:pt x="98235" y="7911"/>
                      <a:pt x="96890" y="9202"/>
                    </a:cubicBezTo>
                    <a:cubicBezTo>
                      <a:pt x="95198" y="9368"/>
                      <a:pt x="96871" y="6756"/>
                      <a:pt x="95326" y="6350"/>
                    </a:cubicBezTo>
                    <a:cubicBezTo>
                      <a:pt x="93747" y="5221"/>
                      <a:pt x="91950" y="4460"/>
                      <a:pt x="90268" y="3499"/>
                    </a:cubicBezTo>
                    <a:cubicBezTo>
                      <a:pt x="89907" y="3328"/>
                      <a:pt x="89531" y="3273"/>
                      <a:pt x="89256" y="3315"/>
                    </a:cubicBezTo>
                    <a:close/>
                    <a:moveTo>
                      <a:pt x="148017" y="4703"/>
                    </a:moveTo>
                    <a:cubicBezTo>
                      <a:pt x="147158" y="5127"/>
                      <a:pt x="146399" y="5646"/>
                      <a:pt x="145442" y="5991"/>
                    </a:cubicBezTo>
                    <a:cubicBezTo>
                      <a:pt x="141622" y="7309"/>
                      <a:pt x="136445" y="9290"/>
                      <a:pt x="128978" y="7463"/>
                    </a:cubicBezTo>
                    <a:cubicBezTo>
                      <a:pt x="130948" y="8290"/>
                      <a:pt x="131788" y="12143"/>
                      <a:pt x="133393" y="13625"/>
                    </a:cubicBezTo>
                    <a:cubicBezTo>
                      <a:pt x="134546" y="14717"/>
                      <a:pt x="138062" y="14405"/>
                      <a:pt x="137256" y="16017"/>
                    </a:cubicBezTo>
                    <a:cubicBezTo>
                      <a:pt x="138846" y="17091"/>
                      <a:pt x="140553" y="18129"/>
                      <a:pt x="141119" y="20156"/>
                    </a:cubicBezTo>
                    <a:cubicBezTo>
                      <a:pt x="141520" y="21804"/>
                      <a:pt x="144716" y="20951"/>
                      <a:pt x="144890" y="21443"/>
                    </a:cubicBezTo>
                    <a:cubicBezTo>
                      <a:pt x="143260" y="21348"/>
                      <a:pt x="142817" y="22977"/>
                      <a:pt x="143602" y="24019"/>
                    </a:cubicBezTo>
                    <a:cubicBezTo>
                      <a:pt x="141932" y="21782"/>
                      <a:pt x="139183" y="21179"/>
                      <a:pt x="136980" y="19696"/>
                    </a:cubicBezTo>
                    <a:cubicBezTo>
                      <a:pt x="135282" y="17967"/>
                      <a:pt x="133090" y="16654"/>
                      <a:pt x="131921" y="14453"/>
                    </a:cubicBezTo>
                    <a:cubicBezTo>
                      <a:pt x="130826" y="13223"/>
                      <a:pt x="127317" y="9663"/>
                      <a:pt x="127046" y="8290"/>
                    </a:cubicBezTo>
                    <a:cubicBezTo>
                      <a:pt x="125527" y="10312"/>
                      <a:pt x="127094" y="15186"/>
                      <a:pt x="124655" y="16384"/>
                    </a:cubicBezTo>
                    <a:cubicBezTo>
                      <a:pt x="122708" y="17029"/>
                      <a:pt x="120715" y="18764"/>
                      <a:pt x="122171" y="20892"/>
                    </a:cubicBezTo>
                    <a:cubicBezTo>
                      <a:pt x="122133" y="23215"/>
                      <a:pt x="120317" y="25062"/>
                      <a:pt x="120148" y="27330"/>
                    </a:cubicBezTo>
                    <a:cubicBezTo>
                      <a:pt x="121047" y="29139"/>
                      <a:pt x="124173" y="27537"/>
                      <a:pt x="125298" y="28986"/>
                    </a:cubicBezTo>
                    <a:cubicBezTo>
                      <a:pt x="124004" y="29389"/>
                      <a:pt x="119310" y="31048"/>
                      <a:pt x="122171" y="32389"/>
                    </a:cubicBezTo>
                    <a:cubicBezTo>
                      <a:pt x="124665" y="33031"/>
                      <a:pt x="126765" y="34663"/>
                      <a:pt x="129254" y="35332"/>
                    </a:cubicBezTo>
                    <a:cubicBezTo>
                      <a:pt x="130202" y="36075"/>
                      <a:pt x="132229" y="37199"/>
                      <a:pt x="132197" y="38092"/>
                    </a:cubicBezTo>
                    <a:cubicBezTo>
                      <a:pt x="130517" y="38815"/>
                      <a:pt x="126361" y="36660"/>
                      <a:pt x="127138" y="39747"/>
                    </a:cubicBezTo>
                    <a:cubicBezTo>
                      <a:pt x="128046" y="41656"/>
                      <a:pt x="128923" y="44099"/>
                      <a:pt x="127873" y="46094"/>
                    </a:cubicBezTo>
                    <a:cubicBezTo>
                      <a:pt x="126657" y="48313"/>
                      <a:pt x="121948" y="45976"/>
                      <a:pt x="120331" y="47566"/>
                    </a:cubicBezTo>
                    <a:cubicBezTo>
                      <a:pt x="122003" y="51471"/>
                      <a:pt x="121211" y="54438"/>
                      <a:pt x="121251" y="55660"/>
                    </a:cubicBezTo>
                    <a:cubicBezTo>
                      <a:pt x="120943" y="57696"/>
                      <a:pt x="121820" y="59717"/>
                      <a:pt x="124930" y="61087"/>
                    </a:cubicBezTo>
                    <a:cubicBezTo>
                      <a:pt x="126485" y="63677"/>
                      <a:pt x="129114" y="56642"/>
                      <a:pt x="129253" y="58879"/>
                    </a:cubicBezTo>
                    <a:lnTo>
                      <a:pt x="129349" y="60810"/>
                    </a:lnTo>
                    <a:cubicBezTo>
                      <a:pt x="129489" y="63052"/>
                      <a:pt x="128777" y="64781"/>
                      <a:pt x="126957" y="65501"/>
                    </a:cubicBezTo>
                    <a:cubicBezTo>
                      <a:pt x="128258" y="67350"/>
                      <a:pt x="128784" y="69681"/>
                      <a:pt x="130176" y="71480"/>
                    </a:cubicBezTo>
                    <a:cubicBezTo>
                      <a:pt x="130003" y="72921"/>
                      <a:pt x="130475" y="74686"/>
                      <a:pt x="132568" y="75987"/>
                    </a:cubicBezTo>
                    <a:cubicBezTo>
                      <a:pt x="134099" y="76097"/>
                      <a:pt x="135836" y="76900"/>
                      <a:pt x="136615" y="77459"/>
                    </a:cubicBezTo>
                    <a:cubicBezTo>
                      <a:pt x="134858" y="77127"/>
                      <a:pt x="133540" y="76591"/>
                      <a:pt x="132568" y="75987"/>
                    </a:cubicBezTo>
                    <a:cubicBezTo>
                      <a:pt x="130600" y="75845"/>
                      <a:pt x="128987" y="76716"/>
                      <a:pt x="129993" y="80494"/>
                    </a:cubicBezTo>
                    <a:cubicBezTo>
                      <a:pt x="131078" y="82895"/>
                      <a:pt x="129926" y="85586"/>
                      <a:pt x="131188" y="87945"/>
                    </a:cubicBezTo>
                    <a:cubicBezTo>
                      <a:pt x="132305" y="91042"/>
                      <a:pt x="132417" y="94422"/>
                      <a:pt x="133212" y="97602"/>
                    </a:cubicBezTo>
                    <a:cubicBezTo>
                      <a:pt x="134110" y="100127"/>
                      <a:pt x="132143" y="101303"/>
                      <a:pt x="130636" y="102661"/>
                    </a:cubicBezTo>
                    <a:cubicBezTo>
                      <a:pt x="129678" y="105242"/>
                      <a:pt x="130330" y="103154"/>
                      <a:pt x="133120" y="109744"/>
                    </a:cubicBezTo>
                    <a:cubicBezTo>
                      <a:pt x="134522" y="112231"/>
                      <a:pt x="137772" y="112688"/>
                      <a:pt x="139558" y="111952"/>
                    </a:cubicBezTo>
                    <a:cubicBezTo>
                      <a:pt x="139396" y="113746"/>
                      <a:pt x="140025" y="116002"/>
                      <a:pt x="143238" y="117286"/>
                    </a:cubicBezTo>
                    <a:cubicBezTo>
                      <a:pt x="144010" y="119413"/>
                      <a:pt x="144499" y="121745"/>
                      <a:pt x="146365" y="123265"/>
                    </a:cubicBezTo>
                    <a:cubicBezTo>
                      <a:pt x="148562" y="124724"/>
                      <a:pt x="149749" y="127900"/>
                      <a:pt x="152895" y="127128"/>
                    </a:cubicBezTo>
                    <a:cubicBezTo>
                      <a:pt x="154418" y="127601"/>
                      <a:pt x="156951" y="126716"/>
                      <a:pt x="154735" y="125197"/>
                    </a:cubicBezTo>
                    <a:cubicBezTo>
                      <a:pt x="152297" y="123024"/>
                      <a:pt x="152929" y="120282"/>
                      <a:pt x="152620" y="117746"/>
                    </a:cubicBezTo>
                    <a:cubicBezTo>
                      <a:pt x="152466" y="113365"/>
                      <a:pt x="152967" y="108971"/>
                      <a:pt x="154551" y="104961"/>
                    </a:cubicBezTo>
                    <a:cubicBezTo>
                      <a:pt x="153722" y="103893"/>
                      <a:pt x="153578" y="102416"/>
                      <a:pt x="154091" y="101189"/>
                    </a:cubicBezTo>
                    <a:cubicBezTo>
                      <a:pt x="155250" y="98337"/>
                      <a:pt x="156526" y="95589"/>
                      <a:pt x="155287" y="92543"/>
                    </a:cubicBezTo>
                    <a:cubicBezTo>
                      <a:pt x="155023" y="90752"/>
                      <a:pt x="156510" y="89396"/>
                      <a:pt x="156574" y="87669"/>
                    </a:cubicBezTo>
                    <a:cubicBezTo>
                      <a:pt x="155130" y="84197"/>
                      <a:pt x="154940" y="82522"/>
                      <a:pt x="151056" y="81874"/>
                    </a:cubicBezTo>
                    <a:cubicBezTo>
                      <a:pt x="150158" y="80463"/>
                      <a:pt x="151361" y="78314"/>
                      <a:pt x="153079" y="78379"/>
                    </a:cubicBezTo>
                    <a:cubicBezTo>
                      <a:pt x="156891" y="79245"/>
                      <a:pt x="155133" y="83618"/>
                      <a:pt x="158874" y="81782"/>
                    </a:cubicBezTo>
                    <a:cubicBezTo>
                      <a:pt x="164145" y="79760"/>
                      <a:pt x="162650" y="72801"/>
                      <a:pt x="166140" y="74056"/>
                    </a:cubicBezTo>
                    <a:cubicBezTo>
                      <a:pt x="165816" y="78794"/>
                      <a:pt x="168927" y="76269"/>
                      <a:pt x="169452" y="77183"/>
                    </a:cubicBezTo>
                    <a:cubicBezTo>
                      <a:pt x="170235" y="78550"/>
                      <a:pt x="168852" y="80341"/>
                      <a:pt x="166968" y="80678"/>
                    </a:cubicBezTo>
                    <a:cubicBezTo>
                      <a:pt x="168036" y="82397"/>
                      <a:pt x="170715" y="84740"/>
                      <a:pt x="172211" y="86933"/>
                    </a:cubicBezTo>
                    <a:cubicBezTo>
                      <a:pt x="170583" y="88279"/>
                      <a:pt x="175513" y="88419"/>
                      <a:pt x="175430" y="90152"/>
                    </a:cubicBezTo>
                    <a:cubicBezTo>
                      <a:pt x="173492" y="93976"/>
                      <a:pt x="178023" y="94280"/>
                      <a:pt x="180765" y="94567"/>
                    </a:cubicBezTo>
                    <a:cubicBezTo>
                      <a:pt x="184602" y="95361"/>
                      <a:pt x="188756" y="98654"/>
                      <a:pt x="187663" y="102938"/>
                    </a:cubicBezTo>
                    <a:cubicBezTo>
                      <a:pt x="187344" y="102444"/>
                      <a:pt x="186940" y="101950"/>
                      <a:pt x="186560" y="101650"/>
                    </a:cubicBezTo>
                    <a:cubicBezTo>
                      <a:pt x="184652" y="97337"/>
                      <a:pt x="180000" y="95549"/>
                      <a:pt x="175890" y="94015"/>
                    </a:cubicBezTo>
                    <a:cubicBezTo>
                      <a:pt x="171801" y="95494"/>
                      <a:pt x="171934" y="90650"/>
                      <a:pt x="170831" y="88129"/>
                    </a:cubicBezTo>
                    <a:cubicBezTo>
                      <a:pt x="170090" y="86432"/>
                      <a:pt x="168562" y="87610"/>
                      <a:pt x="168164" y="86105"/>
                    </a:cubicBezTo>
                    <a:cubicBezTo>
                      <a:pt x="165843" y="81499"/>
                      <a:pt x="161817" y="87223"/>
                      <a:pt x="161173" y="89968"/>
                    </a:cubicBezTo>
                    <a:cubicBezTo>
                      <a:pt x="161589" y="92847"/>
                      <a:pt x="158179" y="96979"/>
                      <a:pt x="161910" y="99166"/>
                    </a:cubicBezTo>
                    <a:cubicBezTo>
                      <a:pt x="161570" y="102536"/>
                      <a:pt x="160687" y="106106"/>
                      <a:pt x="161266" y="109560"/>
                    </a:cubicBezTo>
                    <a:cubicBezTo>
                      <a:pt x="163808" y="112536"/>
                      <a:pt x="160917" y="114868"/>
                      <a:pt x="160438" y="117654"/>
                    </a:cubicBezTo>
                    <a:cubicBezTo>
                      <a:pt x="161366" y="118764"/>
                      <a:pt x="160838" y="121544"/>
                      <a:pt x="161818" y="122437"/>
                    </a:cubicBezTo>
                    <a:cubicBezTo>
                      <a:pt x="166195" y="124671"/>
                      <a:pt x="172046" y="123893"/>
                      <a:pt x="179938" y="122712"/>
                    </a:cubicBezTo>
                    <a:cubicBezTo>
                      <a:pt x="182004" y="122674"/>
                      <a:pt x="188713" y="123339"/>
                      <a:pt x="184537" y="126759"/>
                    </a:cubicBezTo>
                    <a:cubicBezTo>
                      <a:pt x="183915" y="129284"/>
                      <a:pt x="184400" y="132338"/>
                      <a:pt x="187388" y="138257"/>
                    </a:cubicBezTo>
                    <a:cubicBezTo>
                      <a:pt x="187943" y="143435"/>
                      <a:pt x="194690" y="140882"/>
                      <a:pt x="196402" y="144236"/>
                    </a:cubicBezTo>
                    <a:cubicBezTo>
                      <a:pt x="194544" y="148621"/>
                      <a:pt x="200239" y="148741"/>
                      <a:pt x="202473" y="150950"/>
                    </a:cubicBezTo>
                    <a:cubicBezTo>
                      <a:pt x="204827" y="150187"/>
                      <a:pt x="210095" y="149225"/>
                      <a:pt x="210659" y="152514"/>
                    </a:cubicBezTo>
                    <a:cubicBezTo>
                      <a:pt x="207193" y="151316"/>
                      <a:pt x="203023" y="149952"/>
                      <a:pt x="204680" y="157941"/>
                    </a:cubicBezTo>
                    <a:cubicBezTo>
                      <a:pt x="203743" y="158858"/>
                      <a:pt x="203012" y="164789"/>
                      <a:pt x="201645" y="162815"/>
                    </a:cubicBezTo>
                    <a:cubicBezTo>
                      <a:pt x="201904" y="159618"/>
                      <a:pt x="199590" y="151177"/>
                      <a:pt x="198058" y="152054"/>
                    </a:cubicBezTo>
                    <a:cubicBezTo>
                      <a:pt x="194713" y="147005"/>
                      <a:pt x="193691" y="153536"/>
                      <a:pt x="192171" y="150490"/>
                    </a:cubicBezTo>
                    <a:cubicBezTo>
                      <a:pt x="194292" y="146374"/>
                      <a:pt x="188793" y="145807"/>
                      <a:pt x="186468" y="143959"/>
                    </a:cubicBezTo>
                    <a:cubicBezTo>
                      <a:pt x="182656" y="141914"/>
                      <a:pt x="182534" y="137603"/>
                      <a:pt x="181133" y="134026"/>
                    </a:cubicBezTo>
                    <a:cubicBezTo>
                      <a:pt x="181368" y="132555"/>
                      <a:pt x="182729" y="129323"/>
                      <a:pt x="181501" y="128967"/>
                    </a:cubicBezTo>
                    <a:cubicBezTo>
                      <a:pt x="179689" y="128441"/>
                      <a:pt x="175565" y="129139"/>
                      <a:pt x="173867" y="130163"/>
                    </a:cubicBezTo>
                    <a:cubicBezTo>
                      <a:pt x="171660" y="133447"/>
                      <a:pt x="174725" y="140406"/>
                      <a:pt x="169820" y="141936"/>
                    </a:cubicBezTo>
                    <a:cubicBezTo>
                      <a:pt x="169591" y="140742"/>
                      <a:pt x="171367" y="134264"/>
                      <a:pt x="170832" y="132003"/>
                    </a:cubicBezTo>
                    <a:cubicBezTo>
                      <a:pt x="171913" y="128497"/>
                      <a:pt x="169343" y="126377"/>
                      <a:pt x="165957" y="126667"/>
                    </a:cubicBezTo>
                    <a:cubicBezTo>
                      <a:pt x="162513" y="125565"/>
                      <a:pt x="161349" y="128764"/>
                      <a:pt x="160990" y="130622"/>
                    </a:cubicBezTo>
                    <a:cubicBezTo>
                      <a:pt x="159112" y="131834"/>
                      <a:pt x="157577" y="135313"/>
                      <a:pt x="155563" y="134762"/>
                    </a:cubicBezTo>
                    <a:cubicBezTo>
                      <a:pt x="154997" y="134253"/>
                      <a:pt x="157082" y="131472"/>
                      <a:pt x="155468" y="132738"/>
                    </a:cubicBezTo>
                    <a:cubicBezTo>
                      <a:pt x="154268" y="134923"/>
                      <a:pt x="151415" y="133922"/>
                      <a:pt x="149397" y="134394"/>
                    </a:cubicBezTo>
                    <a:cubicBezTo>
                      <a:pt x="146763" y="134556"/>
                      <a:pt x="147946" y="137614"/>
                      <a:pt x="147098" y="139268"/>
                    </a:cubicBezTo>
                    <a:cubicBezTo>
                      <a:pt x="145798" y="140200"/>
                      <a:pt x="143158" y="138584"/>
                      <a:pt x="142682" y="141017"/>
                    </a:cubicBezTo>
                    <a:cubicBezTo>
                      <a:pt x="141346" y="142487"/>
                      <a:pt x="141959" y="144738"/>
                      <a:pt x="143603" y="145615"/>
                    </a:cubicBezTo>
                    <a:cubicBezTo>
                      <a:pt x="144617" y="146829"/>
                      <a:pt x="141982" y="148723"/>
                      <a:pt x="144338" y="149938"/>
                    </a:cubicBezTo>
                    <a:cubicBezTo>
                      <a:pt x="145130" y="151049"/>
                      <a:pt x="148597" y="152946"/>
                      <a:pt x="145626" y="153433"/>
                    </a:cubicBezTo>
                    <a:cubicBezTo>
                      <a:pt x="143979" y="153924"/>
                      <a:pt x="144437" y="155991"/>
                      <a:pt x="143418" y="157021"/>
                    </a:cubicBezTo>
                    <a:cubicBezTo>
                      <a:pt x="145205" y="158166"/>
                      <a:pt x="145362" y="160400"/>
                      <a:pt x="145718" y="162080"/>
                    </a:cubicBezTo>
                    <a:cubicBezTo>
                      <a:pt x="147461" y="161122"/>
                      <a:pt x="147301" y="158747"/>
                      <a:pt x="148569" y="157389"/>
                    </a:cubicBezTo>
                    <a:cubicBezTo>
                      <a:pt x="150429" y="157095"/>
                      <a:pt x="152380" y="157582"/>
                      <a:pt x="154272" y="157389"/>
                    </a:cubicBezTo>
                    <a:cubicBezTo>
                      <a:pt x="155952" y="157341"/>
                      <a:pt x="157408" y="155909"/>
                      <a:pt x="159147" y="156561"/>
                    </a:cubicBezTo>
                    <a:cubicBezTo>
                      <a:pt x="161009" y="157083"/>
                      <a:pt x="162972" y="157006"/>
                      <a:pt x="164849" y="156745"/>
                    </a:cubicBezTo>
                    <a:cubicBezTo>
                      <a:pt x="166802" y="156167"/>
                      <a:pt x="168719" y="155174"/>
                      <a:pt x="169724" y="153250"/>
                    </a:cubicBezTo>
                    <a:cubicBezTo>
                      <a:pt x="170661" y="151429"/>
                      <a:pt x="170001" y="151071"/>
                      <a:pt x="171840" y="149847"/>
                    </a:cubicBezTo>
                    <a:cubicBezTo>
                      <a:pt x="171802" y="148959"/>
                      <a:pt x="169616" y="145087"/>
                      <a:pt x="171288" y="146811"/>
                    </a:cubicBezTo>
                    <a:cubicBezTo>
                      <a:pt x="172007" y="148384"/>
                      <a:pt x="173824" y="149254"/>
                      <a:pt x="174784" y="150306"/>
                    </a:cubicBezTo>
                    <a:cubicBezTo>
                      <a:pt x="173280" y="151848"/>
                      <a:pt x="172689" y="149566"/>
                      <a:pt x="171932" y="151870"/>
                    </a:cubicBezTo>
                    <a:cubicBezTo>
                      <a:pt x="172372" y="153667"/>
                      <a:pt x="169592" y="157185"/>
                      <a:pt x="167517" y="157297"/>
                    </a:cubicBezTo>
                    <a:cubicBezTo>
                      <a:pt x="167498" y="158640"/>
                      <a:pt x="171808" y="158684"/>
                      <a:pt x="170736" y="159688"/>
                    </a:cubicBezTo>
                    <a:cubicBezTo>
                      <a:pt x="171443" y="161243"/>
                      <a:pt x="169962" y="161442"/>
                      <a:pt x="169265" y="160148"/>
                    </a:cubicBezTo>
                    <a:cubicBezTo>
                      <a:pt x="167925" y="158578"/>
                      <a:pt x="165244" y="159781"/>
                      <a:pt x="163378" y="159781"/>
                    </a:cubicBezTo>
                    <a:cubicBezTo>
                      <a:pt x="162294" y="160336"/>
                      <a:pt x="158915" y="159388"/>
                      <a:pt x="159699" y="161528"/>
                    </a:cubicBezTo>
                    <a:cubicBezTo>
                      <a:pt x="159005" y="161000"/>
                      <a:pt x="157910" y="160206"/>
                      <a:pt x="157491" y="160149"/>
                    </a:cubicBezTo>
                    <a:cubicBezTo>
                      <a:pt x="155695" y="160250"/>
                      <a:pt x="152533" y="161079"/>
                      <a:pt x="151881" y="162908"/>
                    </a:cubicBezTo>
                    <a:cubicBezTo>
                      <a:pt x="151478" y="165289"/>
                      <a:pt x="149399" y="165913"/>
                      <a:pt x="148477" y="167875"/>
                    </a:cubicBezTo>
                    <a:cubicBezTo>
                      <a:pt x="146638" y="169090"/>
                      <a:pt x="145412" y="166737"/>
                      <a:pt x="144430" y="165759"/>
                    </a:cubicBezTo>
                    <a:cubicBezTo>
                      <a:pt x="142643" y="165561"/>
                      <a:pt x="142140" y="167793"/>
                      <a:pt x="143143" y="169070"/>
                    </a:cubicBezTo>
                    <a:lnTo>
                      <a:pt x="144890" y="172565"/>
                    </a:lnTo>
                    <a:cubicBezTo>
                      <a:pt x="143578" y="173887"/>
                      <a:pt x="145243" y="174554"/>
                      <a:pt x="146454" y="174773"/>
                    </a:cubicBezTo>
                    <a:cubicBezTo>
                      <a:pt x="147665" y="174992"/>
                      <a:pt x="144643" y="179020"/>
                      <a:pt x="145534" y="179464"/>
                    </a:cubicBezTo>
                    <a:cubicBezTo>
                      <a:pt x="146424" y="179908"/>
                      <a:pt x="147248" y="180483"/>
                      <a:pt x="148109" y="180936"/>
                    </a:cubicBezTo>
                    <a:cubicBezTo>
                      <a:pt x="148866" y="180840"/>
                      <a:pt x="149928" y="180993"/>
                      <a:pt x="149581" y="182040"/>
                    </a:cubicBezTo>
                    <a:cubicBezTo>
                      <a:pt x="150563" y="184103"/>
                      <a:pt x="151595" y="183698"/>
                      <a:pt x="152340" y="181764"/>
                    </a:cubicBezTo>
                    <a:cubicBezTo>
                      <a:pt x="152293" y="181000"/>
                      <a:pt x="153907" y="181380"/>
                      <a:pt x="154272" y="181580"/>
                    </a:cubicBezTo>
                    <a:cubicBezTo>
                      <a:pt x="152376" y="182387"/>
                      <a:pt x="153393" y="184001"/>
                      <a:pt x="154177" y="185167"/>
                    </a:cubicBezTo>
                    <a:cubicBezTo>
                      <a:pt x="155167" y="184730"/>
                      <a:pt x="155626" y="183468"/>
                      <a:pt x="156844" y="182500"/>
                    </a:cubicBezTo>
                    <a:cubicBezTo>
                      <a:pt x="159012" y="181832"/>
                      <a:pt x="157711" y="183677"/>
                      <a:pt x="157488" y="183971"/>
                    </a:cubicBezTo>
                    <a:cubicBezTo>
                      <a:pt x="160445" y="185098"/>
                      <a:pt x="159508" y="182600"/>
                      <a:pt x="159879" y="180844"/>
                    </a:cubicBezTo>
                    <a:cubicBezTo>
                      <a:pt x="160237" y="182639"/>
                      <a:pt x="161978" y="182979"/>
                      <a:pt x="163191" y="184063"/>
                    </a:cubicBezTo>
                    <a:cubicBezTo>
                      <a:pt x="162217" y="184558"/>
                      <a:pt x="162578" y="187505"/>
                      <a:pt x="163742" y="187650"/>
                    </a:cubicBezTo>
                    <a:cubicBezTo>
                      <a:pt x="164906" y="187796"/>
                      <a:pt x="163544" y="189642"/>
                      <a:pt x="165306" y="189858"/>
                    </a:cubicBezTo>
                    <a:cubicBezTo>
                      <a:pt x="167067" y="190073"/>
                      <a:pt x="167705" y="192607"/>
                      <a:pt x="169721" y="192065"/>
                    </a:cubicBezTo>
                    <a:cubicBezTo>
                      <a:pt x="170821" y="193008"/>
                      <a:pt x="172109" y="193668"/>
                      <a:pt x="173584" y="193077"/>
                    </a:cubicBezTo>
                    <a:cubicBezTo>
                      <a:pt x="174797" y="192890"/>
                      <a:pt x="175742" y="192005"/>
                      <a:pt x="175239" y="190778"/>
                    </a:cubicBezTo>
                    <a:cubicBezTo>
                      <a:pt x="175916" y="189505"/>
                      <a:pt x="176645" y="188147"/>
                      <a:pt x="176527" y="186639"/>
                    </a:cubicBezTo>
                    <a:cubicBezTo>
                      <a:pt x="176732" y="185280"/>
                      <a:pt x="176850" y="183413"/>
                      <a:pt x="178183" y="182683"/>
                    </a:cubicBezTo>
                    <a:cubicBezTo>
                      <a:pt x="179857" y="183051"/>
                      <a:pt x="181848" y="183462"/>
                      <a:pt x="183242" y="182040"/>
                    </a:cubicBezTo>
                    <a:cubicBezTo>
                      <a:pt x="184448" y="180789"/>
                      <a:pt x="183832" y="177546"/>
                      <a:pt x="184069" y="175969"/>
                    </a:cubicBezTo>
                    <a:cubicBezTo>
                      <a:pt x="183680" y="174261"/>
                      <a:pt x="184949" y="173452"/>
                      <a:pt x="186737" y="173301"/>
                    </a:cubicBezTo>
                    <a:cubicBezTo>
                      <a:pt x="188550" y="172984"/>
                      <a:pt x="189341" y="170600"/>
                      <a:pt x="189864" y="170266"/>
                    </a:cubicBezTo>
                    <a:cubicBezTo>
                      <a:pt x="191057" y="171901"/>
                      <a:pt x="189304" y="173375"/>
                      <a:pt x="188208" y="174129"/>
                    </a:cubicBezTo>
                    <a:cubicBezTo>
                      <a:pt x="187406" y="175737"/>
                      <a:pt x="185532" y="175957"/>
                      <a:pt x="185725" y="177992"/>
                    </a:cubicBezTo>
                    <a:cubicBezTo>
                      <a:pt x="186805" y="179158"/>
                      <a:pt x="184333" y="181626"/>
                      <a:pt x="186460" y="181579"/>
                    </a:cubicBezTo>
                    <a:cubicBezTo>
                      <a:pt x="189140" y="181636"/>
                      <a:pt x="191295" y="181059"/>
                      <a:pt x="191795" y="180936"/>
                    </a:cubicBezTo>
                    <a:cubicBezTo>
                      <a:pt x="191767" y="180954"/>
                      <a:pt x="191757" y="180993"/>
                      <a:pt x="191700" y="181030"/>
                    </a:cubicBezTo>
                    <a:cubicBezTo>
                      <a:pt x="192969" y="182225"/>
                      <a:pt x="190640" y="183251"/>
                      <a:pt x="189584" y="182962"/>
                    </a:cubicBezTo>
                    <a:cubicBezTo>
                      <a:pt x="187910" y="182747"/>
                      <a:pt x="185568" y="183314"/>
                      <a:pt x="184158" y="184342"/>
                    </a:cubicBezTo>
                    <a:cubicBezTo>
                      <a:pt x="182862" y="184882"/>
                      <a:pt x="181526" y="184015"/>
                      <a:pt x="180754" y="185446"/>
                    </a:cubicBezTo>
                    <a:cubicBezTo>
                      <a:pt x="180486" y="186628"/>
                      <a:pt x="179243" y="187717"/>
                      <a:pt x="179927" y="189033"/>
                    </a:cubicBezTo>
                    <a:cubicBezTo>
                      <a:pt x="179598" y="190284"/>
                      <a:pt x="175965" y="189659"/>
                      <a:pt x="176891" y="191884"/>
                    </a:cubicBezTo>
                    <a:cubicBezTo>
                      <a:pt x="176397" y="192915"/>
                      <a:pt x="175357" y="195007"/>
                      <a:pt x="176247" y="195931"/>
                    </a:cubicBezTo>
                    <a:cubicBezTo>
                      <a:pt x="177811" y="195353"/>
                      <a:pt x="178692" y="196048"/>
                      <a:pt x="180111" y="196483"/>
                    </a:cubicBezTo>
                    <a:cubicBezTo>
                      <a:pt x="181810" y="196797"/>
                      <a:pt x="183559" y="195709"/>
                      <a:pt x="185261" y="196483"/>
                    </a:cubicBezTo>
                    <a:cubicBezTo>
                      <a:pt x="186211" y="196675"/>
                      <a:pt x="188380" y="196970"/>
                      <a:pt x="188849" y="198047"/>
                    </a:cubicBezTo>
                    <a:cubicBezTo>
                      <a:pt x="191935" y="201727"/>
                      <a:pt x="187105" y="206096"/>
                      <a:pt x="183882" y="204485"/>
                    </a:cubicBezTo>
                    <a:cubicBezTo>
                      <a:pt x="181169" y="204682"/>
                      <a:pt x="176882" y="206324"/>
                      <a:pt x="177719" y="201818"/>
                    </a:cubicBezTo>
                    <a:cubicBezTo>
                      <a:pt x="180174" y="199952"/>
                      <a:pt x="175598" y="197717"/>
                      <a:pt x="176155" y="200990"/>
                    </a:cubicBezTo>
                    <a:cubicBezTo>
                      <a:pt x="176698" y="203082"/>
                      <a:pt x="174710" y="205597"/>
                      <a:pt x="173396" y="202737"/>
                    </a:cubicBezTo>
                    <a:cubicBezTo>
                      <a:pt x="172947" y="199410"/>
                      <a:pt x="170302" y="194642"/>
                      <a:pt x="166314" y="197403"/>
                    </a:cubicBezTo>
                    <a:cubicBezTo>
                      <a:pt x="163883" y="196725"/>
                      <a:pt x="162576" y="192374"/>
                      <a:pt x="159415" y="192987"/>
                    </a:cubicBezTo>
                    <a:cubicBezTo>
                      <a:pt x="159946" y="194687"/>
                      <a:pt x="157066" y="197275"/>
                      <a:pt x="157668" y="194091"/>
                    </a:cubicBezTo>
                    <a:cubicBezTo>
                      <a:pt x="159103" y="191635"/>
                      <a:pt x="158354" y="188082"/>
                      <a:pt x="154816" y="189308"/>
                    </a:cubicBezTo>
                    <a:cubicBezTo>
                      <a:pt x="151099" y="188341"/>
                      <a:pt x="149081" y="192990"/>
                      <a:pt x="147550" y="193263"/>
                    </a:cubicBezTo>
                    <a:cubicBezTo>
                      <a:pt x="148874" y="190118"/>
                      <a:pt x="147454" y="187789"/>
                      <a:pt x="144514" y="186365"/>
                    </a:cubicBezTo>
                    <a:cubicBezTo>
                      <a:pt x="143039" y="184175"/>
                      <a:pt x="143338" y="190140"/>
                      <a:pt x="140743" y="189400"/>
                    </a:cubicBezTo>
                    <a:cubicBezTo>
                      <a:pt x="141656" y="191677"/>
                      <a:pt x="147731" y="194054"/>
                      <a:pt x="142675" y="195471"/>
                    </a:cubicBezTo>
                    <a:cubicBezTo>
                      <a:pt x="140468" y="198400"/>
                      <a:pt x="144763" y="200513"/>
                      <a:pt x="146630" y="202186"/>
                    </a:cubicBezTo>
                    <a:cubicBezTo>
                      <a:pt x="146779" y="203973"/>
                      <a:pt x="144031" y="205389"/>
                      <a:pt x="146906" y="206509"/>
                    </a:cubicBezTo>
                    <a:cubicBezTo>
                      <a:pt x="148751" y="209651"/>
                      <a:pt x="153597" y="207879"/>
                      <a:pt x="155184" y="210648"/>
                    </a:cubicBezTo>
                    <a:cubicBezTo>
                      <a:pt x="153892" y="212335"/>
                      <a:pt x="156334" y="213230"/>
                      <a:pt x="156840" y="214787"/>
                    </a:cubicBezTo>
                    <a:cubicBezTo>
                      <a:pt x="154053" y="215493"/>
                      <a:pt x="161349" y="215614"/>
                      <a:pt x="162175" y="213499"/>
                    </a:cubicBezTo>
                    <a:cubicBezTo>
                      <a:pt x="162560" y="213357"/>
                      <a:pt x="163224" y="213097"/>
                      <a:pt x="163922" y="212764"/>
                    </a:cubicBezTo>
                    <a:cubicBezTo>
                      <a:pt x="164181" y="212495"/>
                      <a:pt x="164447" y="212167"/>
                      <a:pt x="164750" y="211936"/>
                    </a:cubicBezTo>
                    <a:cubicBezTo>
                      <a:pt x="165467" y="211648"/>
                      <a:pt x="165932" y="211526"/>
                      <a:pt x="166130" y="211476"/>
                    </a:cubicBezTo>
                    <a:cubicBezTo>
                      <a:pt x="165922" y="211654"/>
                      <a:pt x="164936" y="212279"/>
                      <a:pt x="163922" y="212764"/>
                    </a:cubicBezTo>
                    <a:cubicBezTo>
                      <a:pt x="161846" y="214919"/>
                      <a:pt x="161020" y="218025"/>
                      <a:pt x="158220" y="219478"/>
                    </a:cubicBezTo>
                    <a:cubicBezTo>
                      <a:pt x="157770" y="221645"/>
                      <a:pt x="157244" y="224314"/>
                      <a:pt x="161899" y="223066"/>
                    </a:cubicBezTo>
                    <a:cubicBezTo>
                      <a:pt x="161842" y="225825"/>
                      <a:pt x="162437" y="227761"/>
                      <a:pt x="165394" y="226836"/>
                    </a:cubicBezTo>
                    <a:cubicBezTo>
                      <a:pt x="168313" y="229513"/>
                      <a:pt x="169756" y="223402"/>
                      <a:pt x="172752" y="226469"/>
                    </a:cubicBezTo>
                    <a:cubicBezTo>
                      <a:pt x="173784" y="227438"/>
                      <a:pt x="175762" y="227819"/>
                      <a:pt x="177627" y="227940"/>
                    </a:cubicBezTo>
                    <a:cubicBezTo>
                      <a:pt x="177164" y="228094"/>
                      <a:pt x="176924" y="228478"/>
                      <a:pt x="177351" y="229228"/>
                    </a:cubicBezTo>
                    <a:cubicBezTo>
                      <a:pt x="174105" y="229616"/>
                      <a:pt x="179282" y="233154"/>
                      <a:pt x="180570" y="233643"/>
                    </a:cubicBezTo>
                    <a:cubicBezTo>
                      <a:pt x="183856" y="235252"/>
                      <a:pt x="187430" y="236408"/>
                      <a:pt x="191056" y="236862"/>
                    </a:cubicBezTo>
                    <a:cubicBezTo>
                      <a:pt x="192755" y="237492"/>
                      <a:pt x="196968" y="241215"/>
                      <a:pt x="192896" y="240266"/>
                    </a:cubicBezTo>
                    <a:cubicBezTo>
                      <a:pt x="189229" y="239772"/>
                      <a:pt x="185508" y="238927"/>
                      <a:pt x="181950" y="238058"/>
                    </a:cubicBezTo>
                    <a:cubicBezTo>
                      <a:pt x="179319" y="235849"/>
                      <a:pt x="175557" y="235620"/>
                      <a:pt x="172292" y="234931"/>
                    </a:cubicBezTo>
                    <a:cubicBezTo>
                      <a:pt x="171755" y="233849"/>
                      <a:pt x="175557" y="229046"/>
                      <a:pt x="170729" y="229688"/>
                    </a:cubicBezTo>
                    <a:cubicBezTo>
                      <a:pt x="168666" y="231065"/>
                      <a:pt x="166149" y="232503"/>
                      <a:pt x="164474" y="234103"/>
                    </a:cubicBezTo>
                    <a:cubicBezTo>
                      <a:pt x="165336" y="235975"/>
                      <a:pt x="160939" y="234665"/>
                      <a:pt x="163462" y="236771"/>
                    </a:cubicBezTo>
                    <a:cubicBezTo>
                      <a:pt x="164081" y="237818"/>
                      <a:pt x="167421" y="239215"/>
                      <a:pt x="164290" y="238794"/>
                    </a:cubicBezTo>
                    <a:cubicBezTo>
                      <a:pt x="160550" y="239153"/>
                      <a:pt x="158089" y="233299"/>
                      <a:pt x="161622" y="231528"/>
                    </a:cubicBezTo>
                    <a:cubicBezTo>
                      <a:pt x="159889" y="228755"/>
                      <a:pt x="156888" y="227112"/>
                      <a:pt x="154908" y="224721"/>
                    </a:cubicBezTo>
                    <a:cubicBezTo>
                      <a:pt x="155056" y="221443"/>
                      <a:pt x="153172" y="221366"/>
                      <a:pt x="151505" y="223709"/>
                    </a:cubicBezTo>
                    <a:cubicBezTo>
                      <a:pt x="150305" y="224228"/>
                      <a:pt x="144926" y="227497"/>
                      <a:pt x="147090" y="224170"/>
                    </a:cubicBezTo>
                    <a:cubicBezTo>
                      <a:pt x="148467" y="221341"/>
                      <a:pt x="150815" y="219613"/>
                      <a:pt x="153252" y="218007"/>
                    </a:cubicBezTo>
                    <a:cubicBezTo>
                      <a:pt x="153085" y="214385"/>
                      <a:pt x="146643" y="215895"/>
                      <a:pt x="146906" y="212396"/>
                    </a:cubicBezTo>
                    <a:cubicBezTo>
                      <a:pt x="145343" y="210941"/>
                      <a:pt x="140387" y="212131"/>
                      <a:pt x="143503" y="209177"/>
                    </a:cubicBezTo>
                    <a:cubicBezTo>
                      <a:pt x="142947" y="205550"/>
                      <a:pt x="138586" y="204576"/>
                      <a:pt x="136328" y="202186"/>
                    </a:cubicBezTo>
                    <a:cubicBezTo>
                      <a:pt x="132266" y="199865"/>
                      <a:pt x="132829" y="206524"/>
                      <a:pt x="129154" y="206417"/>
                    </a:cubicBezTo>
                    <a:cubicBezTo>
                      <a:pt x="127101" y="206555"/>
                      <a:pt x="124042" y="206216"/>
                      <a:pt x="125199" y="209269"/>
                    </a:cubicBezTo>
                    <a:cubicBezTo>
                      <a:pt x="125227" y="212085"/>
                      <a:pt x="117743" y="211394"/>
                      <a:pt x="120508" y="214052"/>
                    </a:cubicBezTo>
                    <a:cubicBezTo>
                      <a:pt x="123779" y="214993"/>
                      <a:pt x="125626" y="210659"/>
                      <a:pt x="128878" y="211200"/>
                    </a:cubicBezTo>
                    <a:cubicBezTo>
                      <a:pt x="132533" y="210569"/>
                      <a:pt x="135853" y="211026"/>
                      <a:pt x="139363" y="212119"/>
                    </a:cubicBezTo>
                    <a:cubicBezTo>
                      <a:pt x="141443" y="213214"/>
                      <a:pt x="137441" y="214419"/>
                      <a:pt x="137340" y="214419"/>
                    </a:cubicBezTo>
                    <a:cubicBezTo>
                      <a:pt x="133880" y="214419"/>
                      <a:pt x="135401" y="216987"/>
                      <a:pt x="131361" y="212947"/>
                    </a:cubicBezTo>
                    <a:cubicBezTo>
                      <a:pt x="128726" y="210311"/>
                      <a:pt x="128456" y="216489"/>
                      <a:pt x="129706" y="216627"/>
                    </a:cubicBezTo>
                    <a:cubicBezTo>
                      <a:pt x="132778" y="216963"/>
                      <a:pt x="133894" y="221320"/>
                      <a:pt x="128694" y="222605"/>
                    </a:cubicBezTo>
                    <a:cubicBezTo>
                      <a:pt x="121426" y="224399"/>
                      <a:pt x="132707" y="216161"/>
                      <a:pt x="125567" y="215614"/>
                    </a:cubicBezTo>
                    <a:cubicBezTo>
                      <a:pt x="121573" y="215309"/>
                      <a:pt x="117994" y="222679"/>
                      <a:pt x="114069" y="223892"/>
                    </a:cubicBezTo>
                    <a:cubicBezTo>
                      <a:pt x="112897" y="224256"/>
                      <a:pt x="113501" y="229870"/>
                      <a:pt x="113609" y="230515"/>
                    </a:cubicBezTo>
                    <a:cubicBezTo>
                      <a:pt x="114800" y="237658"/>
                      <a:pt x="120595" y="227078"/>
                      <a:pt x="122071" y="226192"/>
                    </a:cubicBezTo>
                    <a:cubicBezTo>
                      <a:pt x="128857" y="222120"/>
                      <a:pt x="119771" y="232723"/>
                      <a:pt x="121704" y="233827"/>
                    </a:cubicBezTo>
                    <a:cubicBezTo>
                      <a:pt x="124157" y="235229"/>
                      <a:pt x="129810" y="231578"/>
                      <a:pt x="128050" y="233366"/>
                    </a:cubicBezTo>
                    <a:cubicBezTo>
                      <a:pt x="123273" y="238221"/>
                      <a:pt x="130493" y="240231"/>
                      <a:pt x="132833" y="239897"/>
                    </a:cubicBezTo>
                    <a:cubicBezTo>
                      <a:pt x="133448" y="239182"/>
                      <a:pt x="133888" y="238619"/>
                      <a:pt x="134029" y="238517"/>
                    </a:cubicBezTo>
                    <a:cubicBezTo>
                      <a:pt x="134162" y="238422"/>
                      <a:pt x="134057" y="238709"/>
                      <a:pt x="133477" y="239621"/>
                    </a:cubicBezTo>
                    <a:cubicBezTo>
                      <a:pt x="133392" y="239755"/>
                      <a:pt x="133147" y="239848"/>
                      <a:pt x="132833" y="239896"/>
                    </a:cubicBezTo>
                    <a:cubicBezTo>
                      <a:pt x="131702" y="241212"/>
                      <a:pt x="130022" y="243075"/>
                      <a:pt x="128878" y="243943"/>
                    </a:cubicBezTo>
                    <a:cubicBezTo>
                      <a:pt x="130600" y="245120"/>
                      <a:pt x="131758" y="246699"/>
                      <a:pt x="133201" y="247898"/>
                    </a:cubicBezTo>
                    <a:cubicBezTo>
                      <a:pt x="138426" y="246854"/>
                      <a:pt x="138371" y="245139"/>
                      <a:pt x="138260" y="244771"/>
                    </a:cubicBezTo>
                    <a:cubicBezTo>
                      <a:pt x="138358" y="244953"/>
                      <a:pt x="138675" y="245462"/>
                      <a:pt x="139640" y="246427"/>
                    </a:cubicBezTo>
                    <a:cubicBezTo>
                      <a:pt x="141937" y="248723"/>
                      <a:pt x="135036" y="248392"/>
                      <a:pt x="135501" y="249554"/>
                    </a:cubicBezTo>
                    <a:cubicBezTo>
                      <a:pt x="137543" y="254658"/>
                      <a:pt x="139443" y="251381"/>
                      <a:pt x="143779" y="255717"/>
                    </a:cubicBezTo>
                    <a:cubicBezTo>
                      <a:pt x="147849" y="259512"/>
                      <a:pt x="143750" y="252448"/>
                      <a:pt x="149390" y="245783"/>
                    </a:cubicBezTo>
                    <a:cubicBezTo>
                      <a:pt x="153167" y="242006"/>
                      <a:pt x="148591" y="238417"/>
                      <a:pt x="149757" y="236861"/>
                    </a:cubicBezTo>
                    <a:cubicBezTo>
                      <a:pt x="152857" y="232727"/>
                      <a:pt x="150849" y="233249"/>
                      <a:pt x="153069" y="237689"/>
                    </a:cubicBezTo>
                    <a:cubicBezTo>
                      <a:pt x="153407" y="238365"/>
                      <a:pt x="152739" y="241980"/>
                      <a:pt x="152885" y="242104"/>
                    </a:cubicBezTo>
                    <a:cubicBezTo>
                      <a:pt x="157802" y="246296"/>
                      <a:pt x="157427" y="245738"/>
                      <a:pt x="166498" y="246611"/>
                    </a:cubicBezTo>
                    <a:cubicBezTo>
                      <a:pt x="166635" y="246621"/>
                      <a:pt x="166820" y="246611"/>
                      <a:pt x="166958" y="246611"/>
                    </a:cubicBezTo>
                    <a:cubicBezTo>
                      <a:pt x="166549" y="248230"/>
                      <a:pt x="164244" y="248083"/>
                      <a:pt x="162635" y="248083"/>
                    </a:cubicBezTo>
                    <a:cubicBezTo>
                      <a:pt x="160607" y="248083"/>
                      <a:pt x="158091" y="248402"/>
                      <a:pt x="156656" y="247255"/>
                    </a:cubicBezTo>
                    <a:cubicBezTo>
                      <a:pt x="154676" y="245671"/>
                      <a:pt x="153286" y="245744"/>
                      <a:pt x="152701" y="248083"/>
                    </a:cubicBezTo>
                    <a:cubicBezTo>
                      <a:pt x="152129" y="250370"/>
                      <a:pt x="151085" y="253758"/>
                      <a:pt x="150218" y="256361"/>
                    </a:cubicBezTo>
                    <a:cubicBezTo>
                      <a:pt x="148641" y="261091"/>
                      <a:pt x="157170" y="258778"/>
                      <a:pt x="152701" y="259672"/>
                    </a:cubicBezTo>
                    <a:cubicBezTo>
                      <a:pt x="148433" y="260526"/>
                      <a:pt x="156205" y="263351"/>
                      <a:pt x="158220" y="263351"/>
                    </a:cubicBezTo>
                    <a:cubicBezTo>
                      <a:pt x="160404" y="263351"/>
                      <a:pt x="157972" y="259063"/>
                      <a:pt x="163831" y="260040"/>
                    </a:cubicBezTo>
                    <a:cubicBezTo>
                      <a:pt x="165016" y="260237"/>
                      <a:pt x="165482" y="253960"/>
                      <a:pt x="167602" y="258200"/>
                    </a:cubicBezTo>
                    <a:cubicBezTo>
                      <a:pt x="170219" y="263434"/>
                      <a:pt x="170432" y="244998"/>
                      <a:pt x="176064" y="252038"/>
                    </a:cubicBezTo>
                    <a:cubicBezTo>
                      <a:pt x="177008" y="253218"/>
                      <a:pt x="178692" y="250106"/>
                      <a:pt x="180203" y="250106"/>
                    </a:cubicBezTo>
                    <a:cubicBezTo>
                      <a:pt x="184482" y="250106"/>
                      <a:pt x="189958" y="252038"/>
                      <a:pt x="182226" y="252038"/>
                    </a:cubicBezTo>
                    <a:cubicBezTo>
                      <a:pt x="179015" y="252038"/>
                      <a:pt x="172294" y="255760"/>
                      <a:pt x="171465" y="258660"/>
                    </a:cubicBezTo>
                    <a:cubicBezTo>
                      <a:pt x="170870" y="260742"/>
                      <a:pt x="164410" y="260921"/>
                      <a:pt x="168154" y="263167"/>
                    </a:cubicBezTo>
                    <a:cubicBezTo>
                      <a:pt x="169150" y="263764"/>
                      <a:pt x="173558" y="266088"/>
                      <a:pt x="175788" y="268318"/>
                    </a:cubicBezTo>
                    <a:cubicBezTo>
                      <a:pt x="176666" y="269197"/>
                      <a:pt x="176821" y="266039"/>
                      <a:pt x="177076" y="264823"/>
                    </a:cubicBezTo>
                    <a:cubicBezTo>
                      <a:pt x="178393" y="258542"/>
                      <a:pt x="180112" y="265651"/>
                      <a:pt x="179191" y="268778"/>
                    </a:cubicBezTo>
                    <a:cubicBezTo>
                      <a:pt x="178259" y="271945"/>
                      <a:pt x="182424" y="273704"/>
                      <a:pt x="183514" y="274113"/>
                    </a:cubicBezTo>
                    <a:cubicBezTo>
                      <a:pt x="184083" y="274326"/>
                      <a:pt x="196171" y="276444"/>
                      <a:pt x="192988" y="277240"/>
                    </a:cubicBezTo>
                    <a:cubicBezTo>
                      <a:pt x="188358" y="278398"/>
                      <a:pt x="186606" y="273813"/>
                      <a:pt x="183054" y="278252"/>
                    </a:cubicBezTo>
                    <a:cubicBezTo>
                      <a:pt x="183454" y="276926"/>
                      <a:pt x="176918" y="273100"/>
                      <a:pt x="173764" y="270985"/>
                    </a:cubicBezTo>
                    <a:cubicBezTo>
                      <a:pt x="171718" y="269281"/>
                      <a:pt x="170819" y="269145"/>
                      <a:pt x="168797" y="268134"/>
                    </a:cubicBezTo>
                    <a:cubicBezTo>
                      <a:pt x="166325" y="266898"/>
                      <a:pt x="165713" y="271523"/>
                      <a:pt x="165946" y="272457"/>
                    </a:cubicBezTo>
                    <a:cubicBezTo>
                      <a:pt x="166282" y="273800"/>
                      <a:pt x="170472" y="271957"/>
                      <a:pt x="170729" y="271906"/>
                    </a:cubicBezTo>
                    <a:cubicBezTo>
                      <a:pt x="172151" y="273417"/>
                      <a:pt x="172042" y="274366"/>
                      <a:pt x="170085" y="275309"/>
                    </a:cubicBezTo>
                    <a:cubicBezTo>
                      <a:pt x="167683" y="275192"/>
                      <a:pt x="164800" y="273782"/>
                      <a:pt x="164658" y="272089"/>
                    </a:cubicBezTo>
                    <a:cubicBezTo>
                      <a:pt x="165565" y="269891"/>
                      <a:pt x="163975" y="267981"/>
                      <a:pt x="162635" y="266295"/>
                    </a:cubicBezTo>
                    <a:cubicBezTo>
                      <a:pt x="159317" y="266323"/>
                      <a:pt x="156788" y="269464"/>
                      <a:pt x="154541" y="266019"/>
                    </a:cubicBezTo>
                    <a:cubicBezTo>
                      <a:pt x="153207" y="264685"/>
                      <a:pt x="153923" y="267923"/>
                      <a:pt x="153713" y="268134"/>
                    </a:cubicBezTo>
                    <a:cubicBezTo>
                      <a:pt x="153665" y="270346"/>
                      <a:pt x="154779" y="272480"/>
                      <a:pt x="156380" y="274113"/>
                    </a:cubicBezTo>
                    <a:cubicBezTo>
                      <a:pt x="157606" y="276130"/>
                      <a:pt x="155682" y="276647"/>
                      <a:pt x="158220" y="278252"/>
                    </a:cubicBezTo>
                    <a:cubicBezTo>
                      <a:pt x="159647" y="279108"/>
                      <a:pt x="159884" y="280150"/>
                      <a:pt x="161347" y="280735"/>
                    </a:cubicBezTo>
                    <a:cubicBezTo>
                      <a:pt x="162987" y="280121"/>
                      <a:pt x="164256" y="278838"/>
                      <a:pt x="166130" y="278620"/>
                    </a:cubicBezTo>
                    <a:cubicBezTo>
                      <a:pt x="168025" y="278620"/>
                      <a:pt x="169052" y="279305"/>
                      <a:pt x="170729" y="279724"/>
                    </a:cubicBezTo>
                    <a:cubicBezTo>
                      <a:pt x="171930" y="281628"/>
                      <a:pt x="172407" y="283416"/>
                      <a:pt x="174132" y="285335"/>
                    </a:cubicBezTo>
                    <a:cubicBezTo>
                      <a:pt x="174452" y="285975"/>
                      <a:pt x="170911" y="284183"/>
                      <a:pt x="170729" y="284047"/>
                    </a:cubicBezTo>
                    <a:cubicBezTo>
                      <a:pt x="169599" y="282588"/>
                      <a:pt x="168425" y="281774"/>
                      <a:pt x="167142" y="280367"/>
                    </a:cubicBezTo>
                    <a:cubicBezTo>
                      <a:pt x="166927" y="280152"/>
                      <a:pt x="165038" y="282943"/>
                      <a:pt x="164015" y="282943"/>
                    </a:cubicBezTo>
                    <a:cubicBezTo>
                      <a:pt x="162445" y="282943"/>
                      <a:pt x="160176" y="282441"/>
                      <a:pt x="160979" y="284047"/>
                    </a:cubicBezTo>
                    <a:cubicBezTo>
                      <a:pt x="161782" y="285652"/>
                      <a:pt x="160006" y="287953"/>
                      <a:pt x="161899" y="290209"/>
                    </a:cubicBezTo>
                    <a:cubicBezTo>
                      <a:pt x="163793" y="292465"/>
                      <a:pt x="166436" y="294436"/>
                      <a:pt x="166130" y="297752"/>
                    </a:cubicBezTo>
                    <a:cubicBezTo>
                      <a:pt x="166343" y="300861"/>
                      <a:pt x="168318" y="303543"/>
                      <a:pt x="169718" y="306214"/>
                    </a:cubicBezTo>
                    <a:cubicBezTo>
                      <a:pt x="170777" y="307949"/>
                      <a:pt x="174441" y="308905"/>
                      <a:pt x="172569" y="305754"/>
                    </a:cubicBezTo>
                    <a:cubicBezTo>
                      <a:pt x="172322" y="303510"/>
                      <a:pt x="173022" y="300274"/>
                      <a:pt x="174225" y="298856"/>
                    </a:cubicBezTo>
                    <a:cubicBezTo>
                      <a:pt x="176074" y="299333"/>
                      <a:pt x="180324" y="296089"/>
                      <a:pt x="179007" y="300051"/>
                    </a:cubicBezTo>
                    <a:cubicBezTo>
                      <a:pt x="180344" y="301985"/>
                      <a:pt x="177177" y="302449"/>
                      <a:pt x="177444" y="304282"/>
                    </a:cubicBezTo>
                    <a:cubicBezTo>
                      <a:pt x="176815" y="306726"/>
                      <a:pt x="171960" y="307942"/>
                      <a:pt x="173581" y="311640"/>
                    </a:cubicBezTo>
                    <a:cubicBezTo>
                      <a:pt x="174099" y="313465"/>
                      <a:pt x="178878" y="315030"/>
                      <a:pt x="175880" y="316516"/>
                    </a:cubicBezTo>
                    <a:cubicBezTo>
                      <a:pt x="176916" y="318936"/>
                      <a:pt x="181015" y="318488"/>
                      <a:pt x="182135" y="320011"/>
                    </a:cubicBezTo>
                    <a:cubicBezTo>
                      <a:pt x="183224" y="316462"/>
                      <a:pt x="187254" y="321328"/>
                      <a:pt x="189769" y="321114"/>
                    </a:cubicBezTo>
                    <a:cubicBezTo>
                      <a:pt x="192660" y="320236"/>
                      <a:pt x="192335" y="315919"/>
                      <a:pt x="193448" y="313480"/>
                    </a:cubicBezTo>
                    <a:cubicBezTo>
                      <a:pt x="195284" y="313047"/>
                      <a:pt x="197061" y="312493"/>
                      <a:pt x="197679" y="310261"/>
                    </a:cubicBezTo>
                    <a:cubicBezTo>
                      <a:pt x="201825" y="310555"/>
                      <a:pt x="200986" y="306499"/>
                      <a:pt x="201910" y="303914"/>
                    </a:cubicBezTo>
                    <a:cubicBezTo>
                      <a:pt x="202852" y="301148"/>
                      <a:pt x="199273" y="299008"/>
                      <a:pt x="201083" y="296096"/>
                    </a:cubicBezTo>
                    <a:cubicBezTo>
                      <a:pt x="199960" y="293111"/>
                      <a:pt x="203546" y="291069"/>
                      <a:pt x="203566" y="288186"/>
                    </a:cubicBezTo>
                    <a:cubicBezTo>
                      <a:pt x="202010" y="285861"/>
                      <a:pt x="198619" y="281923"/>
                      <a:pt x="202738" y="279999"/>
                    </a:cubicBezTo>
                    <a:cubicBezTo>
                      <a:pt x="204874" y="277840"/>
                      <a:pt x="203182" y="274216"/>
                      <a:pt x="205038" y="271721"/>
                    </a:cubicBezTo>
                    <a:cubicBezTo>
                      <a:pt x="205295" y="269688"/>
                      <a:pt x="207845" y="266145"/>
                      <a:pt x="208165" y="265743"/>
                    </a:cubicBezTo>
                    <a:cubicBezTo>
                      <a:pt x="209504" y="269449"/>
                      <a:pt x="213304" y="265098"/>
                      <a:pt x="215524" y="264363"/>
                    </a:cubicBezTo>
                    <a:cubicBezTo>
                      <a:pt x="216394" y="261854"/>
                      <a:pt x="217077" y="258472"/>
                      <a:pt x="214512" y="256637"/>
                    </a:cubicBezTo>
                    <a:cubicBezTo>
                      <a:pt x="216153" y="257568"/>
                      <a:pt x="218387" y="257475"/>
                      <a:pt x="218375" y="254706"/>
                    </a:cubicBezTo>
                    <a:cubicBezTo>
                      <a:pt x="218879" y="252749"/>
                      <a:pt x="219785" y="250791"/>
                      <a:pt x="221594" y="249647"/>
                    </a:cubicBezTo>
                    <a:cubicBezTo>
                      <a:pt x="220709" y="252053"/>
                      <a:pt x="220587" y="254353"/>
                      <a:pt x="220123" y="256637"/>
                    </a:cubicBezTo>
                    <a:cubicBezTo>
                      <a:pt x="219730" y="258808"/>
                      <a:pt x="221020" y="262027"/>
                      <a:pt x="218743" y="263720"/>
                    </a:cubicBezTo>
                    <a:cubicBezTo>
                      <a:pt x="216160" y="265097"/>
                      <a:pt x="218284" y="267533"/>
                      <a:pt x="217547" y="269606"/>
                    </a:cubicBezTo>
                    <a:cubicBezTo>
                      <a:pt x="215693" y="270703"/>
                      <a:pt x="213281" y="269587"/>
                      <a:pt x="211201" y="269790"/>
                    </a:cubicBezTo>
                    <a:cubicBezTo>
                      <a:pt x="209197" y="270838"/>
                      <a:pt x="208397" y="273184"/>
                      <a:pt x="206326" y="274389"/>
                    </a:cubicBezTo>
                    <a:cubicBezTo>
                      <a:pt x="206693" y="276934"/>
                      <a:pt x="209322" y="277727"/>
                      <a:pt x="210925" y="279263"/>
                    </a:cubicBezTo>
                    <a:cubicBezTo>
                      <a:pt x="212715" y="281676"/>
                      <a:pt x="214071" y="284736"/>
                      <a:pt x="216995" y="285978"/>
                    </a:cubicBezTo>
                    <a:cubicBezTo>
                      <a:pt x="219140" y="286454"/>
                      <a:pt x="222224" y="286451"/>
                      <a:pt x="223894" y="286073"/>
                    </a:cubicBezTo>
                    <a:cubicBezTo>
                      <a:pt x="224052" y="285266"/>
                      <a:pt x="226525" y="287866"/>
                      <a:pt x="225733" y="288833"/>
                    </a:cubicBezTo>
                    <a:cubicBezTo>
                      <a:pt x="228491" y="288653"/>
                      <a:pt x="231080" y="289805"/>
                      <a:pt x="233828" y="289752"/>
                    </a:cubicBezTo>
                    <a:cubicBezTo>
                      <a:pt x="235893" y="289909"/>
                      <a:pt x="237666" y="291571"/>
                      <a:pt x="239806" y="291224"/>
                    </a:cubicBezTo>
                    <a:cubicBezTo>
                      <a:pt x="241299" y="290666"/>
                      <a:pt x="243511" y="293011"/>
                      <a:pt x="241186" y="293799"/>
                    </a:cubicBezTo>
                    <a:cubicBezTo>
                      <a:pt x="239094" y="293254"/>
                      <a:pt x="236888" y="292971"/>
                      <a:pt x="234839" y="294351"/>
                    </a:cubicBezTo>
                    <a:cubicBezTo>
                      <a:pt x="232635" y="295058"/>
                      <a:pt x="231005" y="292622"/>
                      <a:pt x="229229" y="294351"/>
                    </a:cubicBezTo>
                    <a:cubicBezTo>
                      <a:pt x="225853" y="295513"/>
                      <a:pt x="229426" y="298460"/>
                      <a:pt x="230792" y="299226"/>
                    </a:cubicBezTo>
                    <a:cubicBezTo>
                      <a:pt x="229145" y="299216"/>
                      <a:pt x="225352" y="297992"/>
                      <a:pt x="225641" y="294259"/>
                    </a:cubicBezTo>
                    <a:cubicBezTo>
                      <a:pt x="223863" y="289565"/>
                      <a:pt x="221523" y="292203"/>
                      <a:pt x="220399" y="293615"/>
                    </a:cubicBezTo>
                    <a:cubicBezTo>
                      <a:pt x="219660" y="291879"/>
                      <a:pt x="218162" y="287255"/>
                      <a:pt x="215800" y="288372"/>
                    </a:cubicBezTo>
                    <a:cubicBezTo>
                      <a:pt x="214233" y="289707"/>
                      <a:pt x="213084" y="292493"/>
                      <a:pt x="210557" y="291959"/>
                    </a:cubicBezTo>
                    <a:cubicBezTo>
                      <a:pt x="208605" y="291911"/>
                      <a:pt x="203972" y="294978"/>
                      <a:pt x="203658" y="296007"/>
                    </a:cubicBezTo>
                    <a:cubicBezTo>
                      <a:pt x="202836" y="298116"/>
                      <a:pt x="203237" y="300170"/>
                      <a:pt x="203935" y="301985"/>
                    </a:cubicBezTo>
                    <a:cubicBezTo>
                      <a:pt x="204833" y="303785"/>
                      <a:pt x="205676" y="305777"/>
                      <a:pt x="204855" y="307780"/>
                    </a:cubicBezTo>
                    <a:cubicBezTo>
                      <a:pt x="205567" y="309745"/>
                      <a:pt x="204115" y="311901"/>
                      <a:pt x="205038" y="313667"/>
                    </a:cubicBezTo>
                    <a:cubicBezTo>
                      <a:pt x="206460" y="315158"/>
                      <a:pt x="209383" y="315395"/>
                      <a:pt x="210465" y="315782"/>
                    </a:cubicBezTo>
                    <a:cubicBezTo>
                      <a:pt x="210494" y="318297"/>
                      <a:pt x="207237" y="317404"/>
                      <a:pt x="205774" y="316794"/>
                    </a:cubicBezTo>
                    <a:cubicBezTo>
                      <a:pt x="204059" y="316578"/>
                      <a:pt x="203923" y="315214"/>
                      <a:pt x="203843" y="313943"/>
                    </a:cubicBezTo>
                    <a:cubicBezTo>
                      <a:pt x="202041" y="311973"/>
                      <a:pt x="198464" y="313314"/>
                      <a:pt x="198140" y="315874"/>
                    </a:cubicBezTo>
                    <a:cubicBezTo>
                      <a:pt x="198811" y="318019"/>
                      <a:pt x="194805" y="318990"/>
                      <a:pt x="196208" y="321117"/>
                    </a:cubicBezTo>
                    <a:cubicBezTo>
                      <a:pt x="197883" y="322894"/>
                      <a:pt x="201222" y="321595"/>
                      <a:pt x="202371" y="323876"/>
                    </a:cubicBezTo>
                    <a:cubicBezTo>
                      <a:pt x="203361" y="326241"/>
                      <a:pt x="202642" y="329456"/>
                      <a:pt x="204946" y="331143"/>
                    </a:cubicBezTo>
                    <a:cubicBezTo>
                      <a:pt x="207029" y="330775"/>
                      <a:pt x="207731" y="335016"/>
                      <a:pt x="205130" y="334178"/>
                    </a:cubicBezTo>
                    <a:cubicBezTo>
                      <a:pt x="201924" y="333948"/>
                      <a:pt x="205268" y="336998"/>
                      <a:pt x="204763" y="337765"/>
                    </a:cubicBezTo>
                    <a:cubicBezTo>
                      <a:pt x="202853" y="337458"/>
                      <a:pt x="200360" y="336613"/>
                      <a:pt x="199796" y="334546"/>
                    </a:cubicBezTo>
                    <a:cubicBezTo>
                      <a:pt x="200085" y="332641"/>
                      <a:pt x="200065" y="330698"/>
                      <a:pt x="198968" y="329027"/>
                    </a:cubicBezTo>
                    <a:cubicBezTo>
                      <a:pt x="197967" y="327616"/>
                      <a:pt x="197277" y="325187"/>
                      <a:pt x="195197" y="325256"/>
                    </a:cubicBezTo>
                    <a:cubicBezTo>
                      <a:pt x="193715" y="325029"/>
                      <a:pt x="191802" y="326640"/>
                      <a:pt x="191150" y="327004"/>
                    </a:cubicBezTo>
                    <a:cubicBezTo>
                      <a:pt x="191869" y="327434"/>
                      <a:pt x="194417" y="330769"/>
                      <a:pt x="192529" y="329671"/>
                    </a:cubicBezTo>
                    <a:cubicBezTo>
                      <a:pt x="189387" y="328521"/>
                      <a:pt x="184994" y="326090"/>
                      <a:pt x="181584" y="326360"/>
                    </a:cubicBezTo>
                    <a:cubicBezTo>
                      <a:pt x="179524" y="326554"/>
                      <a:pt x="177726" y="325391"/>
                      <a:pt x="175789" y="325072"/>
                    </a:cubicBezTo>
                    <a:cubicBezTo>
                      <a:pt x="173903" y="325091"/>
                      <a:pt x="172253" y="326049"/>
                      <a:pt x="170546" y="326728"/>
                    </a:cubicBezTo>
                    <a:cubicBezTo>
                      <a:pt x="168840" y="327406"/>
                      <a:pt x="167857" y="327469"/>
                      <a:pt x="166867" y="330407"/>
                    </a:cubicBezTo>
                    <a:cubicBezTo>
                      <a:pt x="165878" y="333346"/>
                      <a:pt x="164642" y="336205"/>
                      <a:pt x="163648" y="339145"/>
                    </a:cubicBezTo>
                    <a:cubicBezTo>
                      <a:pt x="161785" y="342250"/>
                      <a:pt x="165468" y="343330"/>
                      <a:pt x="166223" y="345859"/>
                    </a:cubicBezTo>
                    <a:cubicBezTo>
                      <a:pt x="168264" y="347524"/>
                      <a:pt x="167592" y="349627"/>
                      <a:pt x="166683" y="351654"/>
                    </a:cubicBezTo>
                    <a:cubicBezTo>
                      <a:pt x="168049" y="353893"/>
                      <a:pt x="170368" y="353479"/>
                      <a:pt x="171006" y="350826"/>
                    </a:cubicBezTo>
                    <a:cubicBezTo>
                      <a:pt x="172580" y="348654"/>
                      <a:pt x="172298" y="345841"/>
                      <a:pt x="173674" y="343561"/>
                    </a:cubicBezTo>
                    <a:cubicBezTo>
                      <a:pt x="175379" y="341187"/>
                      <a:pt x="178705" y="340525"/>
                      <a:pt x="178641" y="336938"/>
                    </a:cubicBezTo>
                    <a:cubicBezTo>
                      <a:pt x="178953" y="335831"/>
                      <a:pt x="179160" y="333379"/>
                      <a:pt x="179928" y="335650"/>
                    </a:cubicBezTo>
                    <a:cubicBezTo>
                      <a:pt x="180498" y="337451"/>
                      <a:pt x="183689" y="338856"/>
                      <a:pt x="180849" y="340249"/>
                    </a:cubicBezTo>
                    <a:cubicBezTo>
                      <a:pt x="178614" y="342546"/>
                      <a:pt x="185130" y="344798"/>
                      <a:pt x="181769" y="345676"/>
                    </a:cubicBezTo>
                    <a:cubicBezTo>
                      <a:pt x="179689" y="345647"/>
                      <a:pt x="176619" y="346595"/>
                      <a:pt x="176526" y="348987"/>
                    </a:cubicBezTo>
                    <a:cubicBezTo>
                      <a:pt x="175631" y="350898"/>
                      <a:pt x="174741" y="352946"/>
                      <a:pt x="173031" y="353770"/>
                    </a:cubicBezTo>
                    <a:cubicBezTo>
                      <a:pt x="174111" y="354715"/>
                      <a:pt x="175615" y="355340"/>
                      <a:pt x="173491" y="356162"/>
                    </a:cubicBezTo>
                    <a:cubicBezTo>
                      <a:pt x="173424" y="357665"/>
                      <a:pt x="175889" y="358978"/>
                      <a:pt x="176802" y="359933"/>
                    </a:cubicBezTo>
                    <a:cubicBezTo>
                      <a:pt x="178077" y="359066"/>
                      <a:pt x="178537" y="353862"/>
                      <a:pt x="179929" y="357357"/>
                    </a:cubicBezTo>
                    <a:cubicBezTo>
                      <a:pt x="178468" y="359252"/>
                      <a:pt x="176924" y="361094"/>
                      <a:pt x="177630" y="363796"/>
                    </a:cubicBezTo>
                    <a:cubicBezTo>
                      <a:pt x="178077" y="365841"/>
                      <a:pt x="178056" y="367335"/>
                      <a:pt x="176526" y="368947"/>
                    </a:cubicBezTo>
                    <a:cubicBezTo>
                      <a:pt x="176469" y="371257"/>
                      <a:pt x="176885" y="375629"/>
                      <a:pt x="179929" y="375569"/>
                    </a:cubicBezTo>
                    <a:cubicBezTo>
                      <a:pt x="182421" y="376860"/>
                      <a:pt x="186083" y="377284"/>
                      <a:pt x="187656" y="374466"/>
                    </a:cubicBezTo>
                    <a:cubicBezTo>
                      <a:pt x="186241" y="372268"/>
                      <a:pt x="184592" y="369766"/>
                      <a:pt x="185356" y="366923"/>
                    </a:cubicBezTo>
                    <a:cubicBezTo>
                      <a:pt x="185442" y="365491"/>
                      <a:pt x="187112" y="364476"/>
                      <a:pt x="186276" y="362876"/>
                    </a:cubicBezTo>
                    <a:cubicBezTo>
                      <a:pt x="187567" y="360625"/>
                      <a:pt x="189146" y="361471"/>
                      <a:pt x="188944" y="363888"/>
                    </a:cubicBezTo>
                    <a:cubicBezTo>
                      <a:pt x="188905" y="366393"/>
                      <a:pt x="191706" y="368636"/>
                      <a:pt x="192623" y="365268"/>
                    </a:cubicBezTo>
                    <a:cubicBezTo>
                      <a:pt x="193607" y="364369"/>
                      <a:pt x="197964" y="362646"/>
                      <a:pt x="195382" y="364992"/>
                    </a:cubicBezTo>
                    <a:cubicBezTo>
                      <a:pt x="192455" y="365904"/>
                      <a:pt x="192793" y="369102"/>
                      <a:pt x="193543" y="371522"/>
                    </a:cubicBezTo>
                    <a:cubicBezTo>
                      <a:pt x="194464" y="374050"/>
                      <a:pt x="194067" y="377006"/>
                      <a:pt x="196394" y="378972"/>
                    </a:cubicBezTo>
                    <a:cubicBezTo>
                      <a:pt x="197094" y="381316"/>
                      <a:pt x="199826" y="384319"/>
                      <a:pt x="201453" y="380904"/>
                    </a:cubicBezTo>
                    <a:cubicBezTo>
                      <a:pt x="203183" y="379005"/>
                      <a:pt x="204086" y="376242"/>
                      <a:pt x="206236" y="374834"/>
                    </a:cubicBezTo>
                    <a:cubicBezTo>
                      <a:pt x="208929" y="374334"/>
                      <a:pt x="210459" y="371908"/>
                      <a:pt x="211019" y="369407"/>
                    </a:cubicBezTo>
                    <a:cubicBezTo>
                      <a:pt x="210772" y="366867"/>
                      <a:pt x="208938" y="364735"/>
                      <a:pt x="207523" y="362693"/>
                    </a:cubicBezTo>
                    <a:cubicBezTo>
                      <a:pt x="207010" y="359797"/>
                      <a:pt x="206342" y="356710"/>
                      <a:pt x="204396" y="354506"/>
                    </a:cubicBezTo>
                    <a:cubicBezTo>
                      <a:pt x="206568" y="355651"/>
                      <a:pt x="210244" y="356501"/>
                      <a:pt x="209363" y="359749"/>
                    </a:cubicBezTo>
                    <a:cubicBezTo>
                      <a:pt x="205956" y="361542"/>
                      <a:pt x="211797" y="362409"/>
                      <a:pt x="211938" y="364716"/>
                    </a:cubicBezTo>
                    <a:cubicBezTo>
                      <a:pt x="212034" y="366176"/>
                      <a:pt x="215284" y="368004"/>
                      <a:pt x="214238" y="365360"/>
                    </a:cubicBezTo>
                    <a:cubicBezTo>
                      <a:pt x="214143" y="363174"/>
                      <a:pt x="214190" y="358659"/>
                      <a:pt x="217549" y="359565"/>
                    </a:cubicBezTo>
                    <a:cubicBezTo>
                      <a:pt x="222788" y="359565"/>
                      <a:pt x="216049" y="361217"/>
                      <a:pt x="218009" y="365084"/>
                    </a:cubicBezTo>
                    <a:cubicBezTo>
                      <a:pt x="220142" y="368173"/>
                      <a:pt x="212833" y="369804"/>
                      <a:pt x="217733" y="372166"/>
                    </a:cubicBezTo>
                    <a:cubicBezTo>
                      <a:pt x="221999" y="373606"/>
                      <a:pt x="215994" y="378293"/>
                      <a:pt x="219481" y="380996"/>
                    </a:cubicBezTo>
                    <a:cubicBezTo>
                      <a:pt x="223563" y="386318"/>
                      <a:pt x="213686" y="389920"/>
                      <a:pt x="217549" y="395437"/>
                    </a:cubicBezTo>
                    <a:cubicBezTo>
                      <a:pt x="218288" y="397122"/>
                      <a:pt x="220078" y="400579"/>
                      <a:pt x="220033" y="402980"/>
                    </a:cubicBezTo>
                    <a:cubicBezTo>
                      <a:pt x="219975" y="405914"/>
                      <a:pt x="218221" y="407649"/>
                      <a:pt x="221596" y="406750"/>
                    </a:cubicBezTo>
                    <a:cubicBezTo>
                      <a:pt x="223193" y="406326"/>
                      <a:pt x="223326" y="409518"/>
                      <a:pt x="224723" y="410614"/>
                    </a:cubicBezTo>
                    <a:cubicBezTo>
                      <a:pt x="223424" y="414197"/>
                      <a:pt x="225254" y="418742"/>
                      <a:pt x="227943" y="420823"/>
                    </a:cubicBezTo>
                    <a:cubicBezTo>
                      <a:pt x="225764" y="420110"/>
                      <a:pt x="223426" y="419896"/>
                      <a:pt x="221780" y="418984"/>
                    </a:cubicBezTo>
                    <a:cubicBezTo>
                      <a:pt x="225098" y="422635"/>
                      <a:pt x="227714" y="421848"/>
                      <a:pt x="227759" y="432229"/>
                    </a:cubicBezTo>
                    <a:cubicBezTo>
                      <a:pt x="229205" y="433538"/>
                      <a:pt x="231531" y="438370"/>
                      <a:pt x="228126" y="435540"/>
                    </a:cubicBezTo>
                    <a:cubicBezTo>
                      <a:pt x="221718" y="433887"/>
                      <a:pt x="230410" y="426632"/>
                      <a:pt x="223068" y="425698"/>
                    </a:cubicBezTo>
                    <a:cubicBezTo>
                      <a:pt x="222563" y="420834"/>
                      <a:pt x="217162" y="418572"/>
                      <a:pt x="218009" y="413465"/>
                    </a:cubicBezTo>
                    <a:cubicBezTo>
                      <a:pt x="216599" y="411780"/>
                      <a:pt x="214168" y="406323"/>
                      <a:pt x="215065" y="411442"/>
                    </a:cubicBezTo>
                    <a:cubicBezTo>
                      <a:pt x="211260" y="413948"/>
                      <a:pt x="214216" y="406167"/>
                      <a:pt x="209914" y="406015"/>
                    </a:cubicBezTo>
                    <a:cubicBezTo>
                      <a:pt x="207505" y="403818"/>
                      <a:pt x="204282" y="398389"/>
                      <a:pt x="202740" y="404543"/>
                    </a:cubicBezTo>
                    <a:cubicBezTo>
                      <a:pt x="200860" y="406724"/>
                      <a:pt x="199674" y="395789"/>
                      <a:pt x="196393" y="401508"/>
                    </a:cubicBezTo>
                    <a:cubicBezTo>
                      <a:pt x="195486" y="403436"/>
                      <a:pt x="199047" y="404961"/>
                      <a:pt x="199797" y="406843"/>
                    </a:cubicBezTo>
                    <a:cubicBezTo>
                      <a:pt x="204597" y="408586"/>
                      <a:pt x="191080" y="406700"/>
                      <a:pt x="196669" y="411626"/>
                    </a:cubicBezTo>
                    <a:cubicBezTo>
                      <a:pt x="200306" y="413013"/>
                      <a:pt x="197309" y="417607"/>
                      <a:pt x="197221" y="418248"/>
                    </a:cubicBezTo>
                    <a:cubicBezTo>
                      <a:pt x="192454" y="414296"/>
                      <a:pt x="194409" y="423916"/>
                      <a:pt x="198785" y="421835"/>
                    </a:cubicBezTo>
                    <a:cubicBezTo>
                      <a:pt x="201056" y="422776"/>
                      <a:pt x="199126" y="427598"/>
                      <a:pt x="203200" y="425422"/>
                    </a:cubicBezTo>
                    <a:cubicBezTo>
                      <a:pt x="205069" y="423759"/>
                      <a:pt x="216122" y="425385"/>
                      <a:pt x="210834" y="426710"/>
                    </a:cubicBezTo>
                    <a:cubicBezTo>
                      <a:pt x="205088" y="424196"/>
                      <a:pt x="200070" y="430259"/>
                      <a:pt x="207339" y="431585"/>
                    </a:cubicBezTo>
                    <a:cubicBezTo>
                      <a:pt x="207589" y="433428"/>
                      <a:pt x="199336" y="430378"/>
                      <a:pt x="199796" y="430205"/>
                    </a:cubicBezTo>
                    <a:cubicBezTo>
                      <a:pt x="199155" y="433666"/>
                      <a:pt x="200978" y="435858"/>
                      <a:pt x="205039" y="435540"/>
                    </a:cubicBezTo>
                    <a:cubicBezTo>
                      <a:pt x="206862" y="435397"/>
                      <a:pt x="206877" y="438982"/>
                      <a:pt x="208718" y="437932"/>
                    </a:cubicBezTo>
                    <a:cubicBezTo>
                      <a:pt x="211986" y="442977"/>
                      <a:pt x="215464" y="436920"/>
                      <a:pt x="218192" y="435448"/>
                    </a:cubicBezTo>
                    <a:cubicBezTo>
                      <a:pt x="223532" y="438335"/>
                      <a:pt x="212753" y="437064"/>
                      <a:pt x="215801" y="441795"/>
                    </a:cubicBezTo>
                    <a:cubicBezTo>
                      <a:pt x="214706" y="443488"/>
                      <a:pt x="209960" y="442787"/>
                      <a:pt x="212582" y="446302"/>
                    </a:cubicBezTo>
                    <a:cubicBezTo>
                      <a:pt x="213478" y="448242"/>
                      <a:pt x="214755" y="449591"/>
                      <a:pt x="215709" y="451085"/>
                    </a:cubicBezTo>
                    <a:cubicBezTo>
                      <a:pt x="216549" y="452400"/>
                      <a:pt x="219253" y="453843"/>
                      <a:pt x="218928" y="455592"/>
                    </a:cubicBezTo>
                    <a:cubicBezTo>
                      <a:pt x="220315" y="457340"/>
                      <a:pt x="225215" y="463360"/>
                      <a:pt x="223527" y="458443"/>
                    </a:cubicBezTo>
                    <a:cubicBezTo>
                      <a:pt x="220305" y="455521"/>
                      <a:pt x="220529" y="453643"/>
                      <a:pt x="224355" y="452005"/>
                    </a:cubicBezTo>
                    <a:cubicBezTo>
                      <a:pt x="225209" y="448405"/>
                      <a:pt x="224231" y="443922"/>
                      <a:pt x="225827" y="441059"/>
                    </a:cubicBezTo>
                    <a:cubicBezTo>
                      <a:pt x="226271" y="440399"/>
                      <a:pt x="226896" y="439887"/>
                      <a:pt x="227574" y="439495"/>
                    </a:cubicBezTo>
                    <a:cubicBezTo>
                      <a:pt x="228252" y="439103"/>
                      <a:pt x="226783" y="450073"/>
                      <a:pt x="227942" y="450073"/>
                    </a:cubicBezTo>
                    <a:cubicBezTo>
                      <a:pt x="229101" y="450073"/>
                      <a:pt x="231153" y="450473"/>
                      <a:pt x="231989" y="449429"/>
                    </a:cubicBezTo>
                    <a:cubicBezTo>
                      <a:pt x="234617" y="446145"/>
                      <a:pt x="232108" y="444897"/>
                      <a:pt x="234472" y="446670"/>
                    </a:cubicBezTo>
                    <a:cubicBezTo>
                      <a:pt x="237564" y="447303"/>
                      <a:pt x="240472" y="444365"/>
                      <a:pt x="243762" y="443542"/>
                    </a:cubicBezTo>
                    <a:cubicBezTo>
                      <a:pt x="245597" y="443084"/>
                      <a:pt x="239366" y="447329"/>
                      <a:pt x="238519" y="450717"/>
                    </a:cubicBezTo>
                    <a:cubicBezTo>
                      <a:pt x="237905" y="453173"/>
                      <a:pt x="234930" y="451478"/>
                      <a:pt x="233552" y="453200"/>
                    </a:cubicBezTo>
                    <a:cubicBezTo>
                      <a:pt x="232311" y="454753"/>
                      <a:pt x="232110" y="458458"/>
                      <a:pt x="234473" y="459639"/>
                    </a:cubicBezTo>
                    <a:cubicBezTo>
                      <a:pt x="235555" y="460181"/>
                      <a:pt x="236384" y="460547"/>
                      <a:pt x="237048" y="460743"/>
                    </a:cubicBezTo>
                    <a:cubicBezTo>
                      <a:pt x="238585" y="458544"/>
                      <a:pt x="240729" y="461832"/>
                      <a:pt x="237048" y="460743"/>
                    </a:cubicBezTo>
                    <a:cubicBezTo>
                      <a:pt x="236777" y="461131"/>
                      <a:pt x="236509" y="461703"/>
                      <a:pt x="236312" y="462490"/>
                    </a:cubicBezTo>
                    <a:cubicBezTo>
                      <a:pt x="235482" y="465810"/>
                      <a:pt x="239876" y="466975"/>
                      <a:pt x="241555" y="468653"/>
                    </a:cubicBezTo>
                    <a:cubicBezTo>
                      <a:pt x="238030" y="473548"/>
                      <a:pt x="248299" y="474430"/>
                      <a:pt x="245326" y="476379"/>
                    </a:cubicBezTo>
                    <a:cubicBezTo>
                      <a:pt x="243846" y="477859"/>
                      <a:pt x="244136" y="482248"/>
                      <a:pt x="245877" y="483554"/>
                    </a:cubicBezTo>
                    <a:cubicBezTo>
                      <a:pt x="246694" y="487894"/>
                      <a:pt x="251679" y="489206"/>
                      <a:pt x="253696" y="492568"/>
                    </a:cubicBezTo>
                    <a:cubicBezTo>
                      <a:pt x="252248" y="494590"/>
                      <a:pt x="254425" y="496278"/>
                      <a:pt x="254616" y="498087"/>
                    </a:cubicBezTo>
                    <a:cubicBezTo>
                      <a:pt x="251849" y="499470"/>
                      <a:pt x="252374" y="497471"/>
                      <a:pt x="249373" y="495327"/>
                    </a:cubicBezTo>
                    <a:cubicBezTo>
                      <a:pt x="249083" y="491756"/>
                      <a:pt x="246865" y="489452"/>
                      <a:pt x="244958" y="486497"/>
                    </a:cubicBezTo>
                    <a:cubicBezTo>
                      <a:pt x="237356" y="481723"/>
                      <a:pt x="245024" y="484816"/>
                      <a:pt x="241555" y="481346"/>
                    </a:cubicBezTo>
                    <a:cubicBezTo>
                      <a:pt x="237155" y="476946"/>
                      <a:pt x="239887" y="476275"/>
                      <a:pt x="237875" y="474264"/>
                    </a:cubicBezTo>
                    <a:cubicBezTo>
                      <a:pt x="235321" y="471709"/>
                      <a:pt x="235854" y="470781"/>
                      <a:pt x="235392" y="468009"/>
                    </a:cubicBezTo>
                    <a:cubicBezTo>
                      <a:pt x="234981" y="465546"/>
                      <a:pt x="233032" y="462602"/>
                      <a:pt x="229781" y="463686"/>
                    </a:cubicBezTo>
                    <a:cubicBezTo>
                      <a:pt x="224620" y="468242"/>
                      <a:pt x="231669" y="476383"/>
                      <a:pt x="232541" y="482910"/>
                    </a:cubicBezTo>
                    <a:cubicBezTo>
                      <a:pt x="233121" y="485229"/>
                      <a:pt x="233552" y="487084"/>
                      <a:pt x="233552" y="489716"/>
                    </a:cubicBezTo>
                    <a:cubicBezTo>
                      <a:pt x="234378" y="495504"/>
                      <a:pt x="239284" y="500287"/>
                      <a:pt x="244314" y="502777"/>
                    </a:cubicBezTo>
                    <a:cubicBezTo>
                      <a:pt x="250316" y="505779"/>
                      <a:pt x="248053" y="505147"/>
                      <a:pt x="251856" y="509584"/>
                    </a:cubicBezTo>
                    <a:cubicBezTo>
                      <a:pt x="253982" y="512064"/>
                      <a:pt x="257701" y="514990"/>
                      <a:pt x="260502" y="516390"/>
                    </a:cubicBezTo>
                    <a:cubicBezTo>
                      <a:pt x="260916" y="516597"/>
                      <a:pt x="261284" y="516827"/>
                      <a:pt x="261698" y="517034"/>
                    </a:cubicBezTo>
                    <a:cubicBezTo>
                      <a:pt x="264348" y="518359"/>
                      <a:pt x="266293" y="514160"/>
                      <a:pt x="265745" y="510871"/>
                    </a:cubicBezTo>
                    <a:cubicBezTo>
                      <a:pt x="265148" y="507285"/>
                      <a:pt x="264911" y="501917"/>
                      <a:pt x="263630" y="499006"/>
                    </a:cubicBezTo>
                    <a:cubicBezTo>
                      <a:pt x="261989" y="495279"/>
                      <a:pt x="259284" y="489863"/>
                      <a:pt x="260502" y="485669"/>
                    </a:cubicBezTo>
                    <a:cubicBezTo>
                      <a:pt x="261213" y="483221"/>
                      <a:pt x="258663" y="480659"/>
                      <a:pt x="258663" y="477391"/>
                    </a:cubicBezTo>
                    <a:cubicBezTo>
                      <a:pt x="258663" y="475720"/>
                      <a:pt x="258846" y="471962"/>
                      <a:pt x="258295" y="470860"/>
                    </a:cubicBezTo>
                    <a:cubicBezTo>
                      <a:pt x="256679" y="467628"/>
                      <a:pt x="252185" y="465289"/>
                      <a:pt x="255536" y="465526"/>
                    </a:cubicBezTo>
                    <a:cubicBezTo>
                      <a:pt x="257397" y="465657"/>
                      <a:pt x="258611" y="464120"/>
                      <a:pt x="255259" y="460559"/>
                    </a:cubicBezTo>
                    <a:cubicBezTo>
                      <a:pt x="253356" y="457595"/>
                      <a:pt x="251965" y="454210"/>
                      <a:pt x="251488" y="450717"/>
                    </a:cubicBezTo>
                    <a:cubicBezTo>
                      <a:pt x="251488" y="447936"/>
                      <a:pt x="250003" y="443567"/>
                      <a:pt x="249373" y="440415"/>
                    </a:cubicBezTo>
                    <a:cubicBezTo>
                      <a:pt x="249275" y="439921"/>
                      <a:pt x="249197" y="439633"/>
                      <a:pt x="249189" y="439496"/>
                    </a:cubicBezTo>
                    <a:cubicBezTo>
                      <a:pt x="249471" y="439926"/>
                      <a:pt x="251175" y="445676"/>
                      <a:pt x="252132" y="447590"/>
                    </a:cubicBezTo>
                    <a:cubicBezTo>
                      <a:pt x="254058" y="453952"/>
                      <a:pt x="259777" y="459212"/>
                      <a:pt x="260502" y="465894"/>
                    </a:cubicBezTo>
                    <a:cubicBezTo>
                      <a:pt x="262155" y="470120"/>
                      <a:pt x="259173" y="474727"/>
                      <a:pt x="262066" y="478311"/>
                    </a:cubicBezTo>
                    <a:cubicBezTo>
                      <a:pt x="262162" y="482378"/>
                      <a:pt x="265599" y="485093"/>
                      <a:pt x="264550" y="489165"/>
                    </a:cubicBezTo>
                    <a:cubicBezTo>
                      <a:pt x="265553" y="492773"/>
                      <a:pt x="263991" y="500388"/>
                      <a:pt x="267309" y="502502"/>
                    </a:cubicBezTo>
                    <a:cubicBezTo>
                      <a:pt x="271005" y="502502"/>
                      <a:pt x="267911" y="505043"/>
                      <a:pt x="269149" y="505537"/>
                    </a:cubicBezTo>
                    <a:cubicBezTo>
                      <a:pt x="271070" y="506307"/>
                      <a:pt x="274759" y="506411"/>
                      <a:pt x="274759" y="504342"/>
                    </a:cubicBezTo>
                    <a:cubicBezTo>
                      <a:pt x="274759" y="501550"/>
                      <a:pt x="275403" y="500326"/>
                      <a:pt x="275403" y="497535"/>
                    </a:cubicBezTo>
                    <a:cubicBezTo>
                      <a:pt x="274254" y="490144"/>
                      <a:pt x="272305" y="483897"/>
                      <a:pt x="275955" y="482910"/>
                    </a:cubicBezTo>
                    <a:cubicBezTo>
                      <a:pt x="276847" y="479342"/>
                      <a:pt x="279003" y="479320"/>
                      <a:pt x="281933" y="478587"/>
                    </a:cubicBezTo>
                    <a:cubicBezTo>
                      <a:pt x="284733" y="477887"/>
                      <a:pt x="283622" y="475757"/>
                      <a:pt x="285612" y="474264"/>
                    </a:cubicBezTo>
                    <a:cubicBezTo>
                      <a:pt x="287525" y="472830"/>
                      <a:pt x="290158" y="471706"/>
                      <a:pt x="292143" y="470217"/>
                    </a:cubicBezTo>
                    <a:cubicBezTo>
                      <a:pt x="294482" y="468463"/>
                      <a:pt x="295926" y="466826"/>
                      <a:pt x="293707" y="464607"/>
                    </a:cubicBezTo>
                    <a:cubicBezTo>
                      <a:pt x="293127" y="464027"/>
                      <a:pt x="288543" y="459561"/>
                      <a:pt x="288096" y="460008"/>
                    </a:cubicBezTo>
                    <a:cubicBezTo>
                      <a:pt x="286570" y="461534"/>
                      <a:pt x="287259" y="463934"/>
                      <a:pt x="285612" y="465250"/>
                    </a:cubicBezTo>
                    <a:cubicBezTo>
                      <a:pt x="283888" y="466629"/>
                      <a:pt x="282133" y="468454"/>
                      <a:pt x="281013" y="469573"/>
                    </a:cubicBezTo>
                    <a:cubicBezTo>
                      <a:pt x="280521" y="470066"/>
                      <a:pt x="279366" y="473345"/>
                      <a:pt x="278162" y="473345"/>
                    </a:cubicBezTo>
                    <a:cubicBezTo>
                      <a:pt x="275595" y="473344"/>
                      <a:pt x="273507" y="474264"/>
                      <a:pt x="271356" y="474264"/>
                    </a:cubicBezTo>
                    <a:cubicBezTo>
                      <a:pt x="269367" y="474264"/>
                      <a:pt x="263481" y="473345"/>
                      <a:pt x="265469" y="473345"/>
                    </a:cubicBezTo>
                    <a:cubicBezTo>
                      <a:pt x="270014" y="473344"/>
                      <a:pt x="271059" y="469941"/>
                      <a:pt x="274483" y="469941"/>
                    </a:cubicBezTo>
                    <a:cubicBezTo>
                      <a:pt x="277902" y="470172"/>
                      <a:pt x="280779" y="467457"/>
                      <a:pt x="282853" y="464974"/>
                    </a:cubicBezTo>
                    <a:cubicBezTo>
                      <a:pt x="283563" y="463554"/>
                      <a:pt x="284141" y="460652"/>
                      <a:pt x="283497" y="458720"/>
                    </a:cubicBezTo>
                    <a:cubicBezTo>
                      <a:pt x="282761" y="456512"/>
                      <a:pt x="280010" y="453196"/>
                      <a:pt x="277242" y="455040"/>
                    </a:cubicBezTo>
                    <a:cubicBezTo>
                      <a:pt x="274271" y="457021"/>
                      <a:pt x="270440" y="456372"/>
                      <a:pt x="272551" y="455316"/>
                    </a:cubicBezTo>
                    <a:cubicBezTo>
                      <a:pt x="275295" y="454199"/>
                      <a:pt x="279498" y="449426"/>
                      <a:pt x="281565" y="452832"/>
                    </a:cubicBezTo>
                    <a:cubicBezTo>
                      <a:pt x="281565" y="455010"/>
                      <a:pt x="286808" y="458690"/>
                      <a:pt x="286808" y="458443"/>
                    </a:cubicBezTo>
                    <a:cubicBezTo>
                      <a:pt x="287176" y="455102"/>
                      <a:pt x="284892" y="452539"/>
                      <a:pt x="283497" y="449705"/>
                    </a:cubicBezTo>
                    <a:cubicBezTo>
                      <a:pt x="282824" y="448024"/>
                      <a:pt x="278201" y="444903"/>
                      <a:pt x="275955" y="446026"/>
                    </a:cubicBezTo>
                    <a:cubicBezTo>
                      <a:pt x="271579" y="448214"/>
                      <a:pt x="270768" y="449983"/>
                      <a:pt x="268228" y="445750"/>
                    </a:cubicBezTo>
                    <a:cubicBezTo>
                      <a:pt x="266202" y="442372"/>
                      <a:pt x="260476" y="444895"/>
                      <a:pt x="260502" y="444738"/>
                    </a:cubicBezTo>
                    <a:cubicBezTo>
                      <a:pt x="260642" y="443897"/>
                      <a:pt x="264772" y="441505"/>
                      <a:pt x="263629" y="439219"/>
                    </a:cubicBezTo>
                    <a:cubicBezTo>
                      <a:pt x="262503" y="436966"/>
                      <a:pt x="264124" y="436896"/>
                      <a:pt x="263262" y="435172"/>
                    </a:cubicBezTo>
                    <a:cubicBezTo>
                      <a:pt x="262439" y="433525"/>
                      <a:pt x="257876" y="433312"/>
                      <a:pt x="257651" y="432413"/>
                    </a:cubicBezTo>
                    <a:cubicBezTo>
                      <a:pt x="257314" y="431063"/>
                      <a:pt x="255367" y="428442"/>
                      <a:pt x="256731" y="427078"/>
                    </a:cubicBezTo>
                    <a:cubicBezTo>
                      <a:pt x="257421" y="427631"/>
                      <a:pt x="263659" y="432291"/>
                      <a:pt x="263905" y="432045"/>
                    </a:cubicBezTo>
                    <a:cubicBezTo>
                      <a:pt x="266190" y="429760"/>
                      <a:pt x="265101" y="428228"/>
                      <a:pt x="267032" y="431126"/>
                    </a:cubicBezTo>
                    <a:cubicBezTo>
                      <a:pt x="270145" y="435793"/>
                      <a:pt x="267032" y="433389"/>
                      <a:pt x="267032" y="437012"/>
                    </a:cubicBezTo>
                    <a:cubicBezTo>
                      <a:pt x="267953" y="439511"/>
                      <a:pt x="270843" y="444521"/>
                      <a:pt x="273839" y="444463"/>
                    </a:cubicBezTo>
                    <a:cubicBezTo>
                      <a:pt x="276222" y="443867"/>
                      <a:pt x="277516" y="441056"/>
                      <a:pt x="277518" y="441059"/>
                    </a:cubicBezTo>
                    <a:cubicBezTo>
                      <a:pt x="279257" y="442799"/>
                      <a:pt x="280566" y="444383"/>
                      <a:pt x="282485" y="446302"/>
                    </a:cubicBezTo>
                    <a:cubicBezTo>
                      <a:pt x="283980" y="447797"/>
                      <a:pt x="286745" y="449642"/>
                      <a:pt x="288740" y="451637"/>
                    </a:cubicBezTo>
                    <a:cubicBezTo>
                      <a:pt x="290039" y="452936"/>
                      <a:pt x="291084" y="456239"/>
                      <a:pt x="292787" y="452832"/>
                    </a:cubicBezTo>
                    <a:cubicBezTo>
                      <a:pt x="293631" y="451145"/>
                      <a:pt x="293555" y="448852"/>
                      <a:pt x="295546" y="452832"/>
                    </a:cubicBezTo>
                    <a:cubicBezTo>
                      <a:pt x="296933" y="455606"/>
                      <a:pt x="300605" y="449338"/>
                      <a:pt x="301433" y="450993"/>
                    </a:cubicBezTo>
                    <a:cubicBezTo>
                      <a:pt x="302803" y="453732"/>
                      <a:pt x="303878" y="454647"/>
                      <a:pt x="306676" y="456512"/>
                    </a:cubicBezTo>
                    <a:cubicBezTo>
                      <a:pt x="308124" y="457477"/>
                      <a:pt x="311832" y="461571"/>
                      <a:pt x="313206" y="461571"/>
                    </a:cubicBezTo>
                    <a:cubicBezTo>
                      <a:pt x="317617" y="461571"/>
                      <a:pt x="320966" y="462477"/>
                      <a:pt x="323784" y="458719"/>
                    </a:cubicBezTo>
                    <a:cubicBezTo>
                      <a:pt x="325016" y="457078"/>
                      <a:pt x="326221" y="454822"/>
                      <a:pt x="328383" y="453200"/>
                    </a:cubicBezTo>
                    <a:cubicBezTo>
                      <a:pt x="330845" y="451353"/>
                      <a:pt x="325820" y="450066"/>
                      <a:pt x="328383" y="448786"/>
                    </a:cubicBezTo>
                    <a:cubicBezTo>
                      <a:pt x="331075" y="447439"/>
                      <a:pt x="331380" y="446448"/>
                      <a:pt x="328751" y="443818"/>
                    </a:cubicBezTo>
                    <a:cubicBezTo>
                      <a:pt x="326720" y="441788"/>
                      <a:pt x="321635" y="443052"/>
                      <a:pt x="318449" y="442255"/>
                    </a:cubicBezTo>
                    <a:cubicBezTo>
                      <a:pt x="318035" y="442152"/>
                      <a:pt x="317667" y="442083"/>
                      <a:pt x="317253" y="441980"/>
                    </a:cubicBezTo>
                    <a:cubicBezTo>
                      <a:pt x="314145" y="439908"/>
                      <a:pt x="308889" y="433909"/>
                      <a:pt x="307963" y="430206"/>
                    </a:cubicBezTo>
                    <a:cubicBezTo>
                      <a:pt x="307145" y="426933"/>
                      <a:pt x="304585" y="427332"/>
                      <a:pt x="301065" y="426159"/>
                    </a:cubicBezTo>
                    <a:cubicBezTo>
                      <a:pt x="297273" y="424895"/>
                      <a:pt x="299281" y="423749"/>
                      <a:pt x="298029" y="423124"/>
                    </a:cubicBezTo>
                    <a:cubicBezTo>
                      <a:pt x="294706" y="421462"/>
                      <a:pt x="292129" y="424296"/>
                      <a:pt x="289935" y="420640"/>
                    </a:cubicBezTo>
                    <a:cubicBezTo>
                      <a:pt x="286808" y="415429"/>
                      <a:pt x="284668" y="418068"/>
                      <a:pt x="284692" y="418065"/>
                    </a:cubicBezTo>
                    <a:cubicBezTo>
                      <a:pt x="287199" y="417775"/>
                      <a:pt x="283008" y="418122"/>
                      <a:pt x="282485" y="423676"/>
                    </a:cubicBezTo>
                    <a:cubicBezTo>
                      <a:pt x="282300" y="425642"/>
                      <a:pt x="273362" y="429763"/>
                      <a:pt x="274759" y="428367"/>
                    </a:cubicBezTo>
                    <a:cubicBezTo>
                      <a:pt x="276138" y="426987"/>
                      <a:pt x="278863" y="425047"/>
                      <a:pt x="279449" y="422112"/>
                    </a:cubicBezTo>
                    <a:cubicBezTo>
                      <a:pt x="281173" y="418612"/>
                      <a:pt x="280842" y="415924"/>
                      <a:pt x="279173" y="414386"/>
                    </a:cubicBezTo>
                    <a:cubicBezTo>
                      <a:pt x="277486" y="412828"/>
                      <a:pt x="277715" y="414040"/>
                      <a:pt x="270067" y="414109"/>
                    </a:cubicBezTo>
                    <a:cubicBezTo>
                      <a:pt x="260735" y="419709"/>
                      <a:pt x="265814" y="413299"/>
                      <a:pt x="263905" y="412822"/>
                    </a:cubicBezTo>
                    <a:cubicBezTo>
                      <a:pt x="261176" y="412140"/>
                      <a:pt x="260189" y="418414"/>
                      <a:pt x="257098" y="416869"/>
                    </a:cubicBezTo>
                    <a:cubicBezTo>
                      <a:pt x="255329" y="415849"/>
                      <a:pt x="259613" y="411288"/>
                      <a:pt x="254799" y="409235"/>
                    </a:cubicBezTo>
                    <a:cubicBezTo>
                      <a:pt x="256951" y="410022"/>
                      <a:pt x="259356" y="411050"/>
                      <a:pt x="260777" y="410339"/>
                    </a:cubicBezTo>
                    <a:cubicBezTo>
                      <a:pt x="265588" y="409791"/>
                      <a:pt x="265103" y="411537"/>
                      <a:pt x="271999" y="407303"/>
                    </a:cubicBezTo>
                    <a:cubicBezTo>
                      <a:pt x="270712" y="404730"/>
                      <a:pt x="270917" y="404434"/>
                      <a:pt x="273195" y="402612"/>
                    </a:cubicBezTo>
                    <a:cubicBezTo>
                      <a:pt x="274290" y="401735"/>
                      <a:pt x="275593" y="401362"/>
                      <a:pt x="276598" y="401325"/>
                    </a:cubicBezTo>
                    <a:cubicBezTo>
                      <a:pt x="278022" y="401277"/>
                      <a:pt x="278736" y="402038"/>
                      <a:pt x="276598" y="404176"/>
                    </a:cubicBezTo>
                    <a:cubicBezTo>
                      <a:pt x="274694" y="406079"/>
                      <a:pt x="275420" y="407597"/>
                      <a:pt x="276966" y="409143"/>
                    </a:cubicBezTo>
                    <a:cubicBezTo>
                      <a:pt x="279490" y="411667"/>
                      <a:pt x="280701" y="411626"/>
                      <a:pt x="284692" y="411626"/>
                    </a:cubicBezTo>
                    <a:cubicBezTo>
                      <a:pt x="290442" y="411626"/>
                      <a:pt x="289466" y="419628"/>
                      <a:pt x="293338" y="419628"/>
                    </a:cubicBezTo>
                    <a:cubicBezTo>
                      <a:pt x="298355" y="419628"/>
                      <a:pt x="295982" y="417593"/>
                      <a:pt x="302628" y="420916"/>
                    </a:cubicBezTo>
                    <a:cubicBezTo>
                      <a:pt x="303486" y="421344"/>
                      <a:pt x="304680" y="421069"/>
                      <a:pt x="305847" y="420732"/>
                    </a:cubicBezTo>
                    <a:cubicBezTo>
                      <a:pt x="307573" y="420233"/>
                      <a:pt x="309275" y="419599"/>
                      <a:pt x="309802" y="420916"/>
                    </a:cubicBezTo>
                    <a:cubicBezTo>
                      <a:pt x="310510" y="422685"/>
                      <a:pt x="312867" y="429867"/>
                      <a:pt x="314401" y="431402"/>
                    </a:cubicBezTo>
                    <a:cubicBezTo>
                      <a:pt x="316979" y="433979"/>
                      <a:pt x="317576" y="436736"/>
                      <a:pt x="321300" y="436736"/>
                    </a:cubicBezTo>
                    <a:cubicBezTo>
                      <a:pt x="323733" y="436736"/>
                      <a:pt x="327472" y="438767"/>
                      <a:pt x="329670" y="440416"/>
                    </a:cubicBezTo>
                    <a:cubicBezTo>
                      <a:pt x="332316" y="442401"/>
                      <a:pt x="332552" y="442914"/>
                      <a:pt x="333073" y="444739"/>
                    </a:cubicBezTo>
                    <a:cubicBezTo>
                      <a:pt x="333653" y="448028"/>
                      <a:pt x="336712" y="449976"/>
                      <a:pt x="338040" y="452833"/>
                    </a:cubicBezTo>
                    <a:cubicBezTo>
                      <a:pt x="336934" y="453938"/>
                      <a:pt x="336124" y="454472"/>
                      <a:pt x="334913" y="455684"/>
                    </a:cubicBezTo>
                    <a:cubicBezTo>
                      <a:pt x="333880" y="456718"/>
                      <a:pt x="331261" y="459419"/>
                      <a:pt x="332153" y="461203"/>
                    </a:cubicBezTo>
                    <a:cubicBezTo>
                      <a:pt x="333122" y="463139"/>
                      <a:pt x="334191" y="463820"/>
                      <a:pt x="335557" y="465526"/>
                    </a:cubicBezTo>
                    <a:cubicBezTo>
                      <a:pt x="337330" y="467743"/>
                      <a:pt x="341094" y="469923"/>
                      <a:pt x="338316" y="472700"/>
                    </a:cubicBezTo>
                    <a:cubicBezTo>
                      <a:pt x="336788" y="474228"/>
                      <a:pt x="334352" y="478085"/>
                      <a:pt x="331509" y="476380"/>
                    </a:cubicBezTo>
                    <a:cubicBezTo>
                      <a:pt x="324795" y="472351"/>
                      <a:pt x="330556" y="478779"/>
                      <a:pt x="328750" y="479231"/>
                    </a:cubicBezTo>
                    <a:cubicBezTo>
                      <a:pt x="326737" y="479734"/>
                      <a:pt x="322680" y="478980"/>
                      <a:pt x="322495" y="477116"/>
                    </a:cubicBezTo>
                    <a:cubicBezTo>
                      <a:pt x="321536" y="479133"/>
                      <a:pt x="319821" y="481871"/>
                      <a:pt x="320380" y="484106"/>
                    </a:cubicBezTo>
                    <a:cubicBezTo>
                      <a:pt x="322071" y="487425"/>
                      <a:pt x="321228" y="490688"/>
                      <a:pt x="320656" y="494132"/>
                    </a:cubicBezTo>
                    <a:cubicBezTo>
                      <a:pt x="323020" y="494526"/>
                      <a:pt x="323305" y="497783"/>
                      <a:pt x="324979" y="500295"/>
                    </a:cubicBezTo>
                    <a:cubicBezTo>
                      <a:pt x="326525" y="502614"/>
                      <a:pt x="328806" y="506286"/>
                      <a:pt x="330590" y="508665"/>
                    </a:cubicBezTo>
                    <a:cubicBezTo>
                      <a:pt x="330900" y="509078"/>
                      <a:pt x="331200" y="509538"/>
                      <a:pt x="331510" y="509952"/>
                    </a:cubicBezTo>
                    <a:cubicBezTo>
                      <a:pt x="333143" y="512129"/>
                      <a:pt x="339236" y="514597"/>
                      <a:pt x="339236" y="517035"/>
                    </a:cubicBezTo>
                    <a:cubicBezTo>
                      <a:pt x="339236" y="518852"/>
                      <a:pt x="334476" y="520645"/>
                      <a:pt x="335189" y="521357"/>
                    </a:cubicBezTo>
                    <a:cubicBezTo>
                      <a:pt x="336674" y="522843"/>
                      <a:pt x="336792" y="524329"/>
                      <a:pt x="335833" y="528164"/>
                    </a:cubicBezTo>
                    <a:cubicBezTo>
                      <a:pt x="335236" y="530553"/>
                      <a:pt x="335984" y="533724"/>
                      <a:pt x="335189" y="536902"/>
                    </a:cubicBezTo>
                    <a:cubicBezTo>
                      <a:pt x="334492" y="539648"/>
                      <a:pt x="332877" y="542300"/>
                      <a:pt x="331234" y="544352"/>
                    </a:cubicBezTo>
                    <a:cubicBezTo>
                      <a:pt x="328188" y="548160"/>
                      <a:pt x="326401" y="542011"/>
                      <a:pt x="323140" y="545272"/>
                    </a:cubicBezTo>
                    <a:cubicBezTo>
                      <a:pt x="318684" y="549727"/>
                      <a:pt x="326806" y="549074"/>
                      <a:pt x="328107" y="549595"/>
                    </a:cubicBezTo>
                    <a:cubicBezTo>
                      <a:pt x="329940" y="550328"/>
                      <a:pt x="340298" y="551685"/>
                      <a:pt x="335833" y="553918"/>
                    </a:cubicBezTo>
                    <a:cubicBezTo>
                      <a:pt x="334664" y="554502"/>
                      <a:pt x="333330" y="557705"/>
                      <a:pt x="333074" y="558241"/>
                    </a:cubicBezTo>
                    <a:cubicBezTo>
                      <a:pt x="333882" y="555776"/>
                      <a:pt x="332193" y="551305"/>
                      <a:pt x="326175" y="552998"/>
                    </a:cubicBezTo>
                    <a:cubicBezTo>
                      <a:pt x="324724" y="553407"/>
                      <a:pt x="321075" y="552024"/>
                      <a:pt x="319737" y="550239"/>
                    </a:cubicBezTo>
                    <a:cubicBezTo>
                      <a:pt x="317106" y="546731"/>
                      <a:pt x="315977" y="550690"/>
                      <a:pt x="314126" y="552078"/>
                    </a:cubicBezTo>
                    <a:cubicBezTo>
                      <a:pt x="310554" y="554757"/>
                      <a:pt x="305901" y="556985"/>
                      <a:pt x="301709" y="557321"/>
                    </a:cubicBezTo>
                    <a:cubicBezTo>
                      <a:pt x="301443" y="557340"/>
                      <a:pt x="301238" y="557388"/>
                      <a:pt x="300972" y="557416"/>
                    </a:cubicBezTo>
                    <a:cubicBezTo>
                      <a:pt x="298737" y="557594"/>
                      <a:pt x="296495" y="557789"/>
                      <a:pt x="294258" y="557968"/>
                    </a:cubicBezTo>
                    <a:cubicBezTo>
                      <a:pt x="295305" y="557616"/>
                      <a:pt x="299611" y="555480"/>
                      <a:pt x="303272" y="554565"/>
                    </a:cubicBezTo>
                    <a:cubicBezTo>
                      <a:pt x="305360" y="554043"/>
                      <a:pt x="309103" y="551569"/>
                      <a:pt x="309526" y="549874"/>
                    </a:cubicBezTo>
                    <a:cubicBezTo>
                      <a:pt x="310221" y="547096"/>
                      <a:pt x="309425" y="547105"/>
                      <a:pt x="307595" y="545275"/>
                    </a:cubicBezTo>
                    <a:cubicBezTo>
                      <a:pt x="307482" y="545161"/>
                      <a:pt x="315010" y="542826"/>
                      <a:pt x="315413" y="542424"/>
                    </a:cubicBezTo>
                    <a:cubicBezTo>
                      <a:pt x="317842" y="539995"/>
                      <a:pt x="316675" y="537798"/>
                      <a:pt x="320380" y="537180"/>
                    </a:cubicBezTo>
                    <a:cubicBezTo>
                      <a:pt x="321891" y="536929"/>
                      <a:pt x="324894" y="542219"/>
                      <a:pt x="327187" y="542792"/>
                    </a:cubicBezTo>
                    <a:cubicBezTo>
                      <a:pt x="328802" y="543194"/>
                      <a:pt x="327463" y="536570"/>
                      <a:pt x="327463" y="535065"/>
                    </a:cubicBezTo>
                    <a:cubicBezTo>
                      <a:pt x="327463" y="532769"/>
                      <a:pt x="329026" y="530431"/>
                      <a:pt x="329026" y="528810"/>
                    </a:cubicBezTo>
                    <a:cubicBezTo>
                      <a:pt x="329026" y="525589"/>
                      <a:pt x="329592" y="521714"/>
                      <a:pt x="331786" y="519520"/>
                    </a:cubicBezTo>
                    <a:cubicBezTo>
                      <a:pt x="333202" y="518105"/>
                      <a:pt x="330917" y="510634"/>
                      <a:pt x="329302" y="510231"/>
                    </a:cubicBezTo>
                    <a:cubicBezTo>
                      <a:pt x="328406" y="510006"/>
                      <a:pt x="325228" y="504726"/>
                      <a:pt x="322864" y="502964"/>
                    </a:cubicBezTo>
                    <a:cubicBezTo>
                      <a:pt x="321678" y="502080"/>
                      <a:pt x="321004" y="504350"/>
                      <a:pt x="320380" y="503976"/>
                    </a:cubicBezTo>
                    <a:cubicBezTo>
                      <a:pt x="317455" y="502221"/>
                      <a:pt x="318281" y="498733"/>
                      <a:pt x="314770" y="498733"/>
                    </a:cubicBezTo>
                    <a:cubicBezTo>
                      <a:pt x="312000" y="498733"/>
                      <a:pt x="311602" y="502256"/>
                      <a:pt x="313482" y="496618"/>
                    </a:cubicBezTo>
                    <a:cubicBezTo>
                      <a:pt x="314873" y="492446"/>
                      <a:pt x="313360" y="491928"/>
                      <a:pt x="311918" y="487604"/>
                    </a:cubicBezTo>
                    <a:cubicBezTo>
                      <a:pt x="310892" y="484526"/>
                      <a:pt x="307971" y="482196"/>
                      <a:pt x="307043" y="479877"/>
                    </a:cubicBezTo>
                    <a:cubicBezTo>
                      <a:pt x="306141" y="477623"/>
                      <a:pt x="303867" y="480266"/>
                      <a:pt x="301708" y="481993"/>
                    </a:cubicBezTo>
                    <a:cubicBezTo>
                      <a:pt x="298875" y="484260"/>
                      <a:pt x="300799" y="485509"/>
                      <a:pt x="299593" y="488523"/>
                    </a:cubicBezTo>
                    <a:cubicBezTo>
                      <a:pt x="298868" y="490335"/>
                      <a:pt x="300909" y="495400"/>
                      <a:pt x="300144" y="498457"/>
                    </a:cubicBezTo>
                    <a:cubicBezTo>
                      <a:pt x="299198" y="502246"/>
                      <a:pt x="297279" y="498955"/>
                      <a:pt x="296465" y="495698"/>
                    </a:cubicBezTo>
                    <a:cubicBezTo>
                      <a:pt x="295639" y="492396"/>
                      <a:pt x="294649" y="495905"/>
                      <a:pt x="293706" y="498733"/>
                    </a:cubicBezTo>
                    <a:cubicBezTo>
                      <a:pt x="292296" y="502962"/>
                      <a:pt x="290453" y="503229"/>
                      <a:pt x="294626" y="504620"/>
                    </a:cubicBezTo>
                    <a:cubicBezTo>
                      <a:pt x="295807" y="505013"/>
                      <a:pt x="294655" y="507170"/>
                      <a:pt x="294902" y="508391"/>
                    </a:cubicBezTo>
                    <a:cubicBezTo>
                      <a:pt x="295472" y="511241"/>
                      <a:pt x="294883" y="512971"/>
                      <a:pt x="294258" y="515473"/>
                    </a:cubicBezTo>
                    <a:cubicBezTo>
                      <a:pt x="293672" y="517823"/>
                      <a:pt x="297655" y="518227"/>
                      <a:pt x="299225" y="519796"/>
                    </a:cubicBezTo>
                    <a:cubicBezTo>
                      <a:pt x="301330" y="521901"/>
                      <a:pt x="303261" y="514968"/>
                      <a:pt x="302996" y="513910"/>
                    </a:cubicBezTo>
                    <a:cubicBezTo>
                      <a:pt x="301176" y="506630"/>
                      <a:pt x="299537" y="513891"/>
                      <a:pt x="305112" y="506459"/>
                    </a:cubicBezTo>
                    <a:cubicBezTo>
                      <a:pt x="306350" y="504809"/>
                      <a:pt x="304391" y="502999"/>
                      <a:pt x="304836" y="501217"/>
                    </a:cubicBezTo>
                    <a:cubicBezTo>
                      <a:pt x="305641" y="497997"/>
                      <a:pt x="306432" y="497919"/>
                      <a:pt x="309159" y="499009"/>
                    </a:cubicBezTo>
                    <a:cubicBezTo>
                      <a:pt x="308852" y="502477"/>
                      <a:pt x="306417" y="503028"/>
                      <a:pt x="307595" y="507104"/>
                    </a:cubicBezTo>
                    <a:cubicBezTo>
                      <a:pt x="307958" y="508373"/>
                      <a:pt x="305967" y="511278"/>
                      <a:pt x="305112" y="512990"/>
                    </a:cubicBezTo>
                    <a:cubicBezTo>
                      <a:pt x="304444" y="514326"/>
                      <a:pt x="305869" y="516534"/>
                      <a:pt x="304835" y="518601"/>
                    </a:cubicBezTo>
                    <a:cubicBezTo>
                      <a:pt x="303634" y="521003"/>
                      <a:pt x="303194" y="520639"/>
                      <a:pt x="305479" y="522924"/>
                    </a:cubicBezTo>
                    <a:cubicBezTo>
                      <a:pt x="307485" y="524929"/>
                      <a:pt x="306954" y="524852"/>
                      <a:pt x="305756" y="526051"/>
                    </a:cubicBezTo>
                    <a:cubicBezTo>
                      <a:pt x="305294" y="526513"/>
                      <a:pt x="306975" y="526397"/>
                      <a:pt x="307595" y="526602"/>
                    </a:cubicBezTo>
                    <a:cubicBezTo>
                      <a:pt x="307723" y="526641"/>
                      <a:pt x="304298" y="527877"/>
                      <a:pt x="302076" y="530098"/>
                    </a:cubicBezTo>
                    <a:cubicBezTo>
                      <a:pt x="301560" y="530614"/>
                      <a:pt x="296349" y="529217"/>
                      <a:pt x="295822" y="529086"/>
                    </a:cubicBezTo>
                    <a:cubicBezTo>
                      <a:pt x="295284" y="528952"/>
                      <a:pt x="297109" y="523092"/>
                      <a:pt x="297109" y="522279"/>
                    </a:cubicBezTo>
                    <a:cubicBezTo>
                      <a:pt x="297109" y="519250"/>
                      <a:pt x="288166" y="520879"/>
                      <a:pt x="286532" y="519244"/>
                    </a:cubicBezTo>
                    <a:cubicBezTo>
                      <a:pt x="282967" y="515680"/>
                      <a:pt x="282873" y="516200"/>
                      <a:pt x="283772" y="519796"/>
                    </a:cubicBezTo>
                    <a:cubicBezTo>
                      <a:pt x="284639" y="523262"/>
                      <a:pt x="286935" y="525527"/>
                      <a:pt x="283496" y="527246"/>
                    </a:cubicBezTo>
                    <a:cubicBezTo>
                      <a:pt x="281899" y="528044"/>
                      <a:pt x="280503" y="523057"/>
                      <a:pt x="280369" y="522923"/>
                    </a:cubicBezTo>
                    <a:cubicBezTo>
                      <a:pt x="279837" y="522390"/>
                      <a:pt x="281933" y="518025"/>
                      <a:pt x="281933" y="516393"/>
                    </a:cubicBezTo>
                    <a:cubicBezTo>
                      <a:pt x="281933" y="513018"/>
                      <a:pt x="286382" y="512070"/>
                      <a:pt x="288739" y="512070"/>
                    </a:cubicBezTo>
                    <a:cubicBezTo>
                      <a:pt x="293144" y="512069"/>
                      <a:pt x="287798" y="505334"/>
                      <a:pt x="287451" y="504987"/>
                    </a:cubicBezTo>
                    <a:cubicBezTo>
                      <a:pt x="286608" y="504145"/>
                      <a:pt x="288109" y="500454"/>
                      <a:pt x="288371" y="499928"/>
                    </a:cubicBezTo>
                    <a:cubicBezTo>
                      <a:pt x="287375" y="498931"/>
                      <a:pt x="281011" y="504583"/>
                      <a:pt x="280001" y="504987"/>
                    </a:cubicBezTo>
                    <a:cubicBezTo>
                      <a:pt x="276610" y="506344"/>
                      <a:pt x="277944" y="506076"/>
                      <a:pt x="273839" y="507102"/>
                    </a:cubicBezTo>
                    <a:cubicBezTo>
                      <a:pt x="271437" y="507702"/>
                      <a:pt x="267651" y="509475"/>
                      <a:pt x="269516" y="510874"/>
                    </a:cubicBezTo>
                    <a:cubicBezTo>
                      <a:pt x="271060" y="512032"/>
                      <a:pt x="268905" y="514561"/>
                      <a:pt x="269516" y="516393"/>
                    </a:cubicBezTo>
                    <a:cubicBezTo>
                      <a:pt x="270444" y="519179"/>
                      <a:pt x="268453" y="522698"/>
                      <a:pt x="267308" y="523843"/>
                    </a:cubicBezTo>
                    <a:cubicBezTo>
                      <a:pt x="264287" y="526863"/>
                      <a:pt x="259115" y="526531"/>
                      <a:pt x="257098" y="523843"/>
                    </a:cubicBezTo>
                    <a:cubicBezTo>
                      <a:pt x="253867" y="517306"/>
                      <a:pt x="250022" y="512982"/>
                      <a:pt x="242474" y="512345"/>
                    </a:cubicBezTo>
                    <a:cubicBezTo>
                      <a:pt x="237493" y="512345"/>
                      <a:pt x="239498" y="514834"/>
                      <a:pt x="243394" y="516393"/>
                    </a:cubicBezTo>
                    <a:cubicBezTo>
                      <a:pt x="246953" y="519241"/>
                      <a:pt x="242746" y="523262"/>
                      <a:pt x="239439" y="523567"/>
                    </a:cubicBezTo>
                    <a:cubicBezTo>
                      <a:pt x="238470" y="523567"/>
                      <a:pt x="239258" y="518605"/>
                      <a:pt x="239071" y="518232"/>
                    </a:cubicBezTo>
                    <a:cubicBezTo>
                      <a:pt x="238287" y="516663"/>
                      <a:pt x="236863" y="516890"/>
                      <a:pt x="236863" y="514369"/>
                    </a:cubicBezTo>
                    <a:cubicBezTo>
                      <a:pt x="235630" y="513315"/>
                      <a:pt x="233812" y="515909"/>
                      <a:pt x="232448" y="517772"/>
                    </a:cubicBezTo>
                    <a:cubicBezTo>
                      <a:pt x="231968" y="517544"/>
                      <a:pt x="233617" y="512447"/>
                      <a:pt x="232908" y="511793"/>
                    </a:cubicBezTo>
                    <a:cubicBezTo>
                      <a:pt x="228762" y="507966"/>
                      <a:pt x="230127" y="504855"/>
                      <a:pt x="226654" y="500848"/>
                    </a:cubicBezTo>
                    <a:cubicBezTo>
                      <a:pt x="224772" y="498338"/>
                      <a:pt x="230507" y="497537"/>
                      <a:pt x="224262" y="497537"/>
                    </a:cubicBezTo>
                    <a:cubicBezTo>
                      <a:pt x="222028" y="497537"/>
                      <a:pt x="222148" y="498455"/>
                      <a:pt x="220675" y="499928"/>
                    </a:cubicBezTo>
                    <a:cubicBezTo>
                      <a:pt x="220268" y="502196"/>
                      <a:pt x="222653" y="504937"/>
                      <a:pt x="223343" y="507470"/>
                    </a:cubicBezTo>
                    <a:cubicBezTo>
                      <a:pt x="223889" y="509658"/>
                      <a:pt x="223998" y="511806"/>
                      <a:pt x="225642" y="513449"/>
                    </a:cubicBezTo>
                    <a:cubicBezTo>
                      <a:pt x="228127" y="515914"/>
                      <a:pt x="230225" y="519448"/>
                      <a:pt x="231621" y="522739"/>
                    </a:cubicBezTo>
                    <a:cubicBezTo>
                      <a:pt x="232167" y="524924"/>
                      <a:pt x="234358" y="525039"/>
                      <a:pt x="236588" y="525039"/>
                    </a:cubicBezTo>
                    <a:cubicBezTo>
                      <a:pt x="239616" y="525039"/>
                      <a:pt x="237716" y="528338"/>
                      <a:pt x="236220" y="529085"/>
                    </a:cubicBezTo>
                    <a:cubicBezTo>
                      <a:pt x="234261" y="530065"/>
                      <a:pt x="235006" y="533060"/>
                      <a:pt x="235576" y="535340"/>
                    </a:cubicBezTo>
                    <a:cubicBezTo>
                      <a:pt x="235885" y="536577"/>
                      <a:pt x="231768" y="534487"/>
                      <a:pt x="230977" y="534328"/>
                    </a:cubicBezTo>
                    <a:cubicBezTo>
                      <a:pt x="234714" y="539279"/>
                      <a:pt x="235890" y="540529"/>
                      <a:pt x="239899" y="541686"/>
                    </a:cubicBezTo>
                    <a:cubicBezTo>
                      <a:pt x="242892" y="542434"/>
                      <a:pt x="239509" y="543848"/>
                      <a:pt x="238243" y="544354"/>
                    </a:cubicBezTo>
                    <a:cubicBezTo>
                      <a:pt x="234580" y="545819"/>
                      <a:pt x="236671" y="547748"/>
                      <a:pt x="237876" y="548953"/>
                    </a:cubicBezTo>
                    <a:cubicBezTo>
                      <a:pt x="240035" y="551112"/>
                      <a:pt x="235088" y="551253"/>
                      <a:pt x="233921" y="551253"/>
                    </a:cubicBezTo>
                    <a:cubicBezTo>
                      <a:pt x="232281" y="551253"/>
                      <a:pt x="233921" y="556902"/>
                      <a:pt x="233921" y="558611"/>
                    </a:cubicBezTo>
                    <a:cubicBezTo>
                      <a:pt x="233921" y="562868"/>
                      <a:pt x="235830" y="558243"/>
                      <a:pt x="238520" y="558243"/>
                    </a:cubicBezTo>
                    <a:cubicBezTo>
                      <a:pt x="239733" y="566012"/>
                      <a:pt x="242447" y="553215"/>
                      <a:pt x="244222" y="556587"/>
                    </a:cubicBezTo>
                    <a:cubicBezTo>
                      <a:pt x="242433" y="561366"/>
                      <a:pt x="240445" y="560968"/>
                      <a:pt x="245878" y="563210"/>
                    </a:cubicBezTo>
                    <a:cubicBezTo>
                      <a:pt x="247584" y="564063"/>
                      <a:pt x="249112" y="565877"/>
                      <a:pt x="245878" y="565877"/>
                    </a:cubicBezTo>
                    <a:cubicBezTo>
                      <a:pt x="243060" y="565877"/>
                      <a:pt x="242343" y="563632"/>
                      <a:pt x="240175" y="566521"/>
                    </a:cubicBezTo>
                    <a:cubicBezTo>
                      <a:pt x="236655" y="571675"/>
                      <a:pt x="244277" y="572867"/>
                      <a:pt x="244866" y="576179"/>
                    </a:cubicBezTo>
                    <a:cubicBezTo>
                      <a:pt x="242685" y="579180"/>
                      <a:pt x="239449" y="574166"/>
                      <a:pt x="237232" y="572500"/>
                    </a:cubicBezTo>
                    <a:cubicBezTo>
                      <a:pt x="237184" y="572480"/>
                      <a:pt x="240005" y="575981"/>
                      <a:pt x="238520" y="577467"/>
                    </a:cubicBezTo>
                    <a:cubicBezTo>
                      <a:pt x="236747" y="579239"/>
                      <a:pt x="234139" y="581997"/>
                      <a:pt x="232909" y="584457"/>
                    </a:cubicBezTo>
                    <a:cubicBezTo>
                      <a:pt x="232039" y="586196"/>
                      <a:pt x="234089" y="587393"/>
                      <a:pt x="235576" y="588136"/>
                    </a:cubicBezTo>
                    <a:cubicBezTo>
                      <a:pt x="237079" y="588888"/>
                      <a:pt x="241996" y="590625"/>
                      <a:pt x="237600" y="591723"/>
                    </a:cubicBezTo>
                    <a:cubicBezTo>
                      <a:pt x="237047" y="591392"/>
                      <a:pt x="236497" y="591043"/>
                      <a:pt x="235944" y="590711"/>
                    </a:cubicBezTo>
                    <a:cubicBezTo>
                      <a:pt x="233439" y="589209"/>
                      <a:pt x="232633" y="590548"/>
                      <a:pt x="232633" y="593379"/>
                    </a:cubicBezTo>
                    <a:cubicBezTo>
                      <a:pt x="232633" y="597244"/>
                      <a:pt x="231688" y="597525"/>
                      <a:pt x="230977" y="600369"/>
                    </a:cubicBezTo>
                    <a:cubicBezTo>
                      <a:pt x="230242" y="603310"/>
                      <a:pt x="230843" y="601642"/>
                      <a:pt x="230241" y="604049"/>
                    </a:cubicBezTo>
                    <a:cubicBezTo>
                      <a:pt x="229958" y="605178"/>
                      <a:pt x="232288" y="605957"/>
                      <a:pt x="230241" y="608004"/>
                    </a:cubicBezTo>
                    <a:cubicBezTo>
                      <a:pt x="227104" y="611141"/>
                      <a:pt x="230796" y="610669"/>
                      <a:pt x="233552" y="609292"/>
                    </a:cubicBezTo>
                    <a:cubicBezTo>
                      <a:pt x="237600" y="607267"/>
                      <a:pt x="238840" y="606129"/>
                      <a:pt x="235576" y="603681"/>
                    </a:cubicBezTo>
                    <a:cubicBezTo>
                      <a:pt x="234511" y="602883"/>
                      <a:pt x="239531" y="604644"/>
                      <a:pt x="239531" y="603313"/>
                    </a:cubicBezTo>
                    <a:cubicBezTo>
                      <a:pt x="239531" y="600319"/>
                      <a:pt x="236085" y="600370"/>
                      <a:pt x="239899" y="600370"/>
                    </a:cubicBezTo>
                    <a:cubicBezTo>
                      <a:pt x="242407" y="600369"/>
                      <a:pt x="242113" y="598153"/>
                      <a:pt x="243210" y="596691"/>
                    </a:cubicBezTo>
                    <a:cubicBezTo>
                      <a:pt x="244593" y="594847"/>
                      <a:pt x="242960" y="593697"/>
                      <a:pt x="242566" y="591723"/>
                    </a:cubicBezTo>
                    <a:cubicBezTo>
                      <a:pt x="242702" y="587098"/>
                      <a:pt x="247470" y="588465"/>
                      <a:pt x="247165" y="593379"/>
                    </a:cubicBezTo>
                    <a:cubicBezTo>
                      <a:pt x="246110" y="594785"/>
                      <a:pt x="248967" y="592908"/>
                      <a:pt x="249832" y="592736"/>
                    </a:cubicBezTo>
                    <a:cubicBezTo>
                      <a:pt x="254792" y="592078"/>
                      <a:pt x="251289" y="587567"/>
                      <a:pt x="256179" y="588781"/>
                    </a:cubicBezTo>
                    <a:cubicBezTo>
                      <a:pt x="259819" y="589690"/>
                      <a:pt x="256074" y="591437"/>
                      <a:pt x="254523" y="592368"/>
                    </a:cubicBezTo>
                    <a:cubicBezTo>
                      <a:pt x="254364" y="596377"/>
                      <a:pt x="256488" y="597222"/>
                      <a:pt x="258111" y="600646"/>
                    </a:cubicBezTo>
                    <a:cubicBezTo>
                      <a:pt x="258101" y="597259"/>
                      <a:pt x="262924" y="596899"/>
                      <a:pt x="264089" y="593379"/>
                    </a:cubicBezTo>
                    <a:cubicBezTo>
                      <a:pt x="264300" y="592114"/>
                      <a:pt x="256244" y="590712"/>
                      <a:pt x="260134" y="590712"/>
                    </a:cubicBezTo>
                    <a:cubicBezTo>
                      <a:pt x="263304" y="589778"/>
                      <a:pt x="258843" y="587380"/>
                      <a:pt x="260410" y="584089"/>
                    </a:cubicBezTo>
                    <a:cubicBezTo>
                      <a:pt x="261712" y="581486"/>
                      <a:pt x="259511" y="581950"/>
                      <a:pt x="257099" y="580502"/>
                    </a:cubicBezTo>
                    <a:cubicBezTo>
                      <a:pt x="255769" y="578537"/>
                      <a:pt x="253916" y="573276"/>
                      <a:pt x="257099" y="572868"/>
                    </a:cubicBezTo>
                    <a:cubicBezTo>
                      <a:pt x="258774" y="575820"/>
                      <a:pt x="258233" y="579003"/>
                      <a:pt x="261790" y="580778"/>
                    </a:cubicBezTo>
                    <a:cubicBezTo>
                      <a:pt x="264270" y="581769"/>
                      <a:pt x="264886" y="579971"/>
                      <a:pt x="267125" y="578478"/>
                    </a:cubicBezTo>
                    <a:cubicBezTo>
                      <a:pt x="268622" y="577480"/>
                      <a:pt x="265192" y="583377"/>
                      <a:pt x="263446" y="583813"/>
                    </a:cubicBezTo>
                    <a:cubicBezTo>
                      <a:pt x="261944" y="584188"/>
                      <a:pt x="263446" y="585577"/>
                      <a:pt x="263446" y="587125"/>
                    </a:cubicBezTo>
                    <a:cubicBezTo>
                      <a:pt x="263493" y="590381"/>
                      <a:pt x="267650" y="592670"/>
                      <a:pt x="270252" y="591632"/>
                    </a:cubicBezTo>
                    <a:cubicBezTo>
                      <a:pt x="270847" y="591393"/>
                      <a:pt x="271361" y="591060"/>
                      <a:pt x="271724" y="590436"/>
                    </a:cubicBezTo>
                    <a:cubicBezTo>
                      <a:pt x="272100" y="589682"/>
                      <a:pt x="273507" y="592219"/>
                      <a:pt x="274023" y="592736"/>
                    </a:cubicBezTo>
                    <a:cubicBezTo>
                      <a:pt x="272355" y="593954"/>
                      <a:pt x="271133" y="594677"/>
                      <a:pt x="271080" y="598070"/>
                    </a:cubicBezTo>
                    <a:cubicBezTo>
                      <a:pt x="270826" y="599087"/>
                      <a:pt x="268786" y="598249"/>
                      <a:pt x="268045" y="598989"/>
                    </a:cubicBezTo>
                    <a:cubicBezTo>
                      <a:pt x="266993" y="600041"/>
                      <a:pt x="269750" y="601727"/>
                      <a:pt x="271080" y="602393"/>
                    </a:cubicBezTo>
                    <a:cubicBezTo>
                      <a:pt x="272053" y="602879"/>
                      <a:pt x="266779" y="604048"/>
                      <a:pt x="266113" y="604048"/>
                    </a:cubicBezTo>
                    <a:cubicBezTo>
                      <a:pt x="267993" y="606345"/>
                      <a:pt x="271415" y="605695"/>
                      <a:pt x="274391" y="607635"/>
                    </a:cubicBezTo>
                    <a:cubicBezTo>
                      <a:pt x="276760" y="608812"/>
                      <a:pt x="268681" y="609038"/>
                      <a:pt x="267125" y="609015"/>
                    </a:cubicBezTo>
                    <a:cubicBezTo>
                      <a:pt x="265311" y="609923"/>
                      <a:pt x="263779" y="610872"/>
                      <a:pt x="262158" y="611682"/>
                    </a:cubicBezTo>
                    <a:cubicBezTo>
                      <a:pt x="261169" y="612177"/>
                      <a:pt x="261019" y="613594"/>
                      <a:pt x="260135" y="614257"/>
                    </a:cubicBezTo>
                    <a:cubicBezTo>
                      <a:pt x="258884" y="615196"/>
                      <a:pt x="260596" y="610764"/>
                      <a:pt x="259491" y="609659"/>
                    </a:cubicBezTo>
                    <a:cubicBezTo>
                      <a:pt x="257879" y="608047"/>
                      <a:pt x="258008" y="603977"/>
                      <a:pt x="256179" y="607635"/>
                    </a:cubicBezTo>
                    <a:cubicBezTo>
                      <a:pt x="255660" y="608756"/>
                      <a:pt x="253270" y="613486"/>
                      <a:pt x="253788" y="610303"/>
                    </a:cubicBezTo>
                    <a:cubicBezTo>
                      <a:pt x="250114" y="607202"/>
                      <a:pt x="256582" y="606523"/>
                      <a:pt x="251120" y="605704"/>
                    </a:cubicBezTo>
                    <a:cubicBezTo>
                      <a:pt x="242646" y="603647"/>
                      <a:pt x="253365" y="610240"/>
                      <a:pt x="244222" y="609659"/>
                    </a:cubicBezTo>
                    <a:cubicBezTo>
                      <a:pt x="242392" y="609659"/>
                      <a:pt x="245842" y="612927"/>
                      <a:pt x="246521" y="614626"/>
                    </a:cubicBezTo>
                    <a:cubicBezTo>
                      <a:pt x="247005" y="615836"/>
                      <a:pt x="249922" y="617937"/>
                      <a:pt x="250477" y="617937"/>
                    </a:cubicBezTo>
                    <a:cubicBezTo>
                      <a:pt x="252658" y="617310"/>
                      <a:pt x="255168" y="618674"/>
                      <a:pt x="256455" y="619317"/>
                    </a:cubicBezTo>
                    <a:cubicBezTo>
                      <a:pt x="258342" y="620260"/>
                      <a:pt x="260842" y="619346"/>
                      <a:pt x="263078" y="620236"/>
                    </a:cubicBezTo>
                    <a:cubicBezTo>
                      <a:pt x="263926" y="620574"/>
                      <a:pt x="264855" y="623669"/>
                      <a:pt x="265745" y="624559"/>
                    </a:cubicBezTo>
                    <a:cubicBezTo>
                      <a:pt x="266331" y="625145"/>
                      <a:pt x="270475" y="623856"/>
                      <a:pt x="270712" y="623915"/>
                    </a:cubicBezTo>
                    <a:cubicBezTo>
                      <a:pt x="271935" y="624220"/>
                      <a:pt x="267985" y="627594"/>
                      <a:pt x="271448" y="627594"/>
                    </a:cubicBezTo>
                    <a:cubicBezTo>
                      <a:pt x="272085" y="627594"/>
                      <a:pt x="274690" y="624818"/>
                      <a:pt x="275403" y="624283"/>
                    </a:cubicBezTo>
                    <a:cubicBezTo>
                      <a:pt x="277673" y="622580"/>
                      <a:pt x="280019" y="624245"/>
                      <a:pt x="281382" y="624927"/>
                    </a:cubicBezTo>
                    <a:cubicBezTo>
                      <a:pt x="283709" y="626090"/>
                      <a:pt x="280173" y="625939"/>
                      <a:pt x="278715" y="625939"/>
                    </a:cubicBezTo>
                    <a:cubicBezTo>
                      <a:pt x="275790" y="625939"/>
                      <a:pt x="274850" y="627136"/>
                      <a:pt x="273380" y="628606"/>
                    </a:cubicBezTo>
                    <a:cubicBezTo>
                      <a:pt x="271131" y="630855"/>
                      <a:pt x="272392" y="631873"/>
                      <a:pt x="273380" y="633849"/>
                    </a:cubicBezTo>
                    <a:cubicBezTo>
                      <a:pt x="274292" y="635672"/>
                      <a:pt x="269379" y="633056"/>
                      <a:pt x="267401" y="632562"/>
                    </a:cubicBezTo>
                    <a:cubicBezTo>
                      <a:pt x="266384" y="632306"/>
                      <a:pt x="264334" y="634839"/>
                      <a:pt x="263446" y="635505"/>
                    </a:cubicBezTo>
                    <a:cubicBezTo>
                      <a:pt x="260687" y="637574"/>
                      <a:pt x="264670" y="637589"/>
                      <a:pt x="267125" y="638816"/>
                    </a:cubicBezTo>
                    <a:cubicBezTo>
                      <a:pt x="269029" y="639768"/>
                      <a:pt x="271925" y="637837"/>
                      <a:pt x="268781" y="640195"/>
                    </a:cubicBezTo>
                    <a:cubicBezTo>
                      <a:pt x="266874" y="641626"/>
                      <a:pt x="264169" y="641338"/>
                      <a:pt x="262434" y="640472"/>
                    </a:cubicBezTo>
                    <a:cubicBezTo>
                      <a:pt x="260026" y="639268"/>
                      <a:pt x="259888" y="638994"/>
                      <a:pt x="257100" y="639552"/>
                    </a:cubicBezTo>
                    <a:cubicBezTo>
                      <a:pt x="256658" y="639884"/>
                      <a:pt x="254998" y="641194"/>
                      <a:pt x="253236" y="641116"/>
                    </a:cubicBezTo>
                    <a:cubicBezTo>
                      <a:pt x="255538" y="642390"/>
                      <a:pt x="257676" y="644926"/>
                      <a:pt x="260595" y="644243"/>
                    </a:cubicBezTo>
                    <a:cubicBezTo>
                      <a:pt x="262923" y="644375"/>
                      <a:pt x="259623" y="648304"/>
                      <a:pt x="263262" y="648015"/>
                    </a:cubicBezTo>
                    <a:cubicBezTo>
                      <a:pt x="265618" y="648378"/>
                      <a:pt x="267470" y="650219"/>
                      <a:pt x="269885" y="650406"/>
                    </a:cubicBezTo>
                    <a:cubicBezTo>
                      <a:pt x="271758" y="651145"/>
                      <a:pt x="273616" y="651812"/>
                      <a:pt x="275495" y="652521"/>
                    </a:cubicBezTo>
                    <a:cubicBezTo>
                      <a:pt x="277041" y="654032"/>
                      <a:pt x="281733" y="653996"/>
                      <a:pt x="278807" y="651234"/>
                    </a:cubicBezTo>
                    <a:cubicBezTo>
                      <a:pt x="277115" y="650374"/>
                      <a:pt x="276064" y="648943"/>
                      <a:pt x="276875" y="647003"/>
                    </a:cubicBezTo>
                    <a:cubicBezTo>
                      <a:pt x="275670" y="646331"/>
                      <a:pt x="275301" y="644881"/>
                      <a:pt x="276231" y="643875"/>
                    </a:cubicBezTo>
                    <a:cubicBezTo>
                      <a:pt x="275653" y="641806"/>
                      <a:pt x="275352" y="639091"/>
                      <a:pt x="278899" y="640105"/>
                    </a:cubicBezTo>
                    <a:cubicBezTo>
                      <a:pt x="280623" y="639718"/>
                      <a:pt x="282467" y="641610"/>
                      <a:pt x="280462" y="642588"/>
                    </a:cubicBezTo>
                    <a:cubicBezTo>
                      <a:pt x="280789" y="645122"/>
                      <a:pt x="275714" y="645746"/>
                      <a:pt x="278899" y="647647"/>
                    </a:cubicBezTo>
                    <a:cubicBezTo>
                      <a:pt x="279563" y="650279"/>
                      <a:pt x="283028" y="650096"/>
                      <a:pt x="283866" y="652521"/>
                    </a:cubicBezTo>
                    <a:cubicBezTo>
                      <a:pt x="285458" y="655693"/>
                      <a:pt x="287847" y="651999"/>
                      <a:pt x="288648" y="650222"/>
                    </a:cubicBezTo>
                    <a:cubicBezTo>
                      <a:pt x="290382" y="648812"/>
                      <a:pt x="294071" y="645995"/>
                      <a:pt x="291040" y="643784"/>
                    </a:cubicBezTo>
                    <a:cubicBezTo>
                      <a:pt x="290018" y="642933"/>
                      <a:pt x="289759" y="642062"/>
                      <a:pt x="291135" y="643140"/>
                    </a:cubicBezTo>
                    <a:cubicBezTo>
                      <a:pt x="292753" y="643784"/>
                      <a:pt x="294702" y="649365"/>
                      <a:pt x="295182" y="645531"/>
                    </a:cubicBezTo>
                    <a:cubicBezTo>
                      <a:pt x="295060" y="643112"/>
                      <a:pt x="300117" y="642558"/>
                      <a:pt x="298494" y="639552"/>
                    </a:cubicBezTo>
                    <a:cubicBezTo>
                      <a:pt x="295182" y="637442"/>
                      <a:pt x="300276" y="635479"/>
                      <a:pt x="300057" y="633942"/>
                    </a:cubicBezTo>
                    <a:cubicBezTo>
                      <a:pt x="297110" y="632723"/>
                      <a:pt x="300019" y="628955"/>
                      <a:pt x="296930" y="628055"/>
                    </a:cubicBezTo>
                    <a:cubicBezTo>
                      <a:pt x="297657" y="626841"/>
                      <a:pt x="298659" y="624866"/>
                      <a:pt x="296470" y="624560"/>
                    </a:cubicBezTo>
                    <a:cubicBezTo>
                      <a:pt x="296672" y="622269"/>
                      <a:pt x="297375" y="619512"/>
                      <a:pt x="294906" y="617938"/>
                    </a:cubicBezTo>
                    <a:cubicBezTo>
                      <a:pt x="293355" y="615931"/>
                      <a:pt x="291655" y="615473"/>
                      <a:pt x="289571" y="614351"/>
                    </a:cubicBezTo>
                    <a:cubicBezTo>
                      <a:pt x="291696" y="613263"/>
                      <a:pt x="294631" y="613410"/>
                      <a:pt x="296286" y="611315"/>
                    </a:cubicBezTo>
                    <a:cubicBezTo>
                      <a:pt x="297845" y="609910"/>
                      <a:pt x="300227" y="608423"/>
                      <a:pt x="300241" y="606164"/>
                    </a:cubicBezTo>
                    <a:cubicBezTo>
                      <a:pt x="299061" y="603115"/>
                      <a:pt x="303253" y="606174"/>
                      <a:pt x="305300" y="606068"/>
                    </a:cubicBezTo>
                    <a:cubicBezTo>
                      <a:pt x="308231" y="602852"/>
                      <a:pt x="312242" y="601884"/>
                      <a:pt x="314130" y="598618"/>
                    </a:cubicBezTo>
                    <a:cubicBezTo>
                      <a:pt x="314054" y="595973"/>
                      <a:pt x="316549" y="594273"/>
                      <a:pt x="318637" y="593192"/>
                    </a:cubicBezTo>
                    <a:cubicBezTo>
                      <a:pt x="320300" y="592001"/>
                      <a:pt x="321417" y="590116"/>
                      <a:pt x="322316" y="588317"/>
                    </a:cubicBezTo>
                    <a:cubicBezTo>
                      <a:pt x="323060" y="586658"/>
                      <a:pt x="322976" y="584427"/>
                      <a:pt x="321396" y="583258"/>
                    </a:cubicBezTo>
                    <a:cubicBezTo>
                      <a:pt x="319794" y="581718"/>
                      <a:pt x="317579" y="580189"/>
                      <a:pt x="315233" y="580774"/>
                    </a:cubicBezTo>
                    <a:cubicBezTo>
                      <a:pt x="314982" y="579821"/>
                      <a:pt x="316884" y="577493"/>
                      <a:pt x="314682" y="578015"/>
                    </a:cubicBezTo>
                    <a:cubicBezTo>
                      <a:pt x="313290" y="577642"/>
                      <a:pt x="311458" y="579842"/>
                      <a:pt x="310727" y="579211"/>
                    </a:cubicBezTo>
                    <a:cubicBezTo>
                      <a:pt x="311934" y="577127"/>
                      <a:pt x="309164" y="576441"/>
                      <a:pt x="307783" y="577647"/>
                    </a:cubicBezTo>
                    <a:cubicBezTo>
                      <a:pt x="305779" y="578375"/>
                      <a:pt x="305650" y="580354"/>
                      <a:pt x="306128" y="582062"/>
                    </a:cubicBezTo>
                    <a:cubicBezTo>
                      <a:pt x="305834" y="584402"/>
                      <a:pt x="303304" y="585287"/>
                      <a:pt x="302265" y="587213"/>
                    </a:cubicBezTo>
                    <a:cubicBezTo>
                      <a:pt x="300858" y="589807"/>
                      <a:pt x="300681" y="592962"/>
                      <a:pt x="298769" y="595307"/>
                    </a:cubicBezTo>
                    <a:cubicBezTo>
                      <a:pt x="298985" y="596950"/>
                      <a:pt x="295704" y="599382"/>
                      <a:pt x="295458" y="596871"/>
                    </a:cubicBezTo>
                    <a:cubicBezTo>
                      <a:pt x="295566" y="593998"/>
                      <a:pt x="297352" y="591475"/>
                      <a:pt x="299321" y="589512"/>
                    </a:cubicBezTo>
                    <a:cubicBezTo>
                      <a:pt x="300903" y="587924"/>
                      <a:pt x="300799" y="585492"/>
                      <a:pt x="301253" y="583442"/>
                    </a:cubicBezTo>
                    <a:cubicBezTo>
                      <a:pt x="301310" y="581223"/>
                      <a:pt x="302943" y="579699"/>
                      <a:pt x="303736" y="577831"/>
                    </a:cubicBezTo>
                    <a:cubicBezTo>
                      <a:pt x="304031" y="575751"/>
                      <a:pt x="302435" y="574172"/>
                      <a:pt x="301161" y="572772"/>
                    </a:cubicBezTo>
                    <a:cubicBezTo>
                      <a:pt x="300706" y="570712"/>
                      <a:pt x="304529" y="570677"/>
                      <a:pt x="305116" y="568725"/>
                    </a:cubicBezTo>
                    <a:cubicBezTo>
                      <a:pt x="305703" y="566773"/>
                      <a:pt x="305290" y="564402"/>
                      <a:pt x="305576" y="564402"/>
                    </a:cubicBezTo>
                    <a:cubicBezTo>
                      <a:pt x="305862" y="564402"/>
                      <a:pt x="309433" y="564572"/>
                      <a:pt x="310083" y="565873"/>
                    </a:cubicBezTo>
                    <a:cubicBezTo>
                      <a:pt x="310421" y="566550"/>
                      <a:pt x="311568" y="568752"/>
                      <a:pt x="312199" y="568909"/>
                    </a:cubicBezTo>
                    <a:cubicBezTo>
                      <a:pt x="312959" y="569099"/>
                      <a:pt x="314971" y="569365"/>
                      <a:pt x="316062" y="569093"/>
                    </a:cubicBezTo>
                    <a:cubicBezTo>
                      <a:pt x="319957" y="567818"/>
                      <a:pt x="322702" y="564557"/>
                      <a:pt x="326639" y="563574"/>
                    </a:cubicBezTo>
                    <a:cubicBezTo>
                      <a:pt x="324307" y="566829"/>
                      <a:pt x="326373" y="569842"/>
                      <a:pt x="321948" y="571024"/>
                    </a:cubicBezTo>
                    <a:cubicBezTo>
                      <a:pt x="322410" y="571255"/>
                      <a:pt x="324486" y="572010"/>
                      <a:pt x="325536" y="571485"/>
                    </a:cubicBezTo>
                    <a:cubicBezTo>
                      <a:pt x="327778" y="570601"/>
                      <a:pt x="329890" y="571355"/>
                      <a:pt x="331974" y="570840"/>
                    </a:cubicBezTo>
                    <a:cubicBezTo>
                      <a:pt x="333436" y="569378"/>
                      <a:pt x="334540" y="567613"/>
                      <a:pt x="335653" y="565874"/>
                    </a:cubicBezTo>
                    <a:cubicBezTo>
                      <a:pt x="336711" y="564463"/>
                      <a:pt x="337506" y="564586"/>
                      <a:pt x="339516" y="564586"/>
                    </a:cubicBezTo>
                    <a:cubicBezTo>
                      <a:pt x="341047" y="564586"/>
                      <a:pt x="341139" y="564894"/>
                      <a:pt x="342276" y="563758"/>
                    </a:cubicBezTo>
                    <a:cubicBezTo>
                      <a:pt x="343311" y="562723"/>
                      <a:pt x="344087" y="561243"/>
                      <a:pt x="345495" y="560539"/>
                    </a:cubicBezTo>
                    <a:cubicBezTo>
                      <a:pt x="348022" y="559667"/>
                      <a:pt x="348561" y="561764"/>
                      <a:pt x="349726" y="563758"/>
                    </a:cubicBezTo>
                    <a:cubicBezTo>
                      <a:pt x="349591" y="564297"/>
                      <a:pt x="348959" y="566977"/>
                      <a:pt x="348071" y="566977"/>
                    </a:cubicBezTo>
                    <a:cubicBezTo>
                      <a:pt x="345082" y="566977"/>
                      <a:pt x="341986" y="566783"/>
                      <a:pt x="339057" y="567253"/>
                    </a:cubicBezTo>
                    <a:cubicBezTo>
                      <a:pt x="337113" y="568936"/>
                      <a:pt x="337688" y="571172"/>
                      <a:pt x="336481" y="572772"/>
                    </a:cubicBezTo>
                    <a:cubicBezTo>
                      <a:pt x="333659" y="571350"/>
                      <a:pt x="332683" y="576327"/>
                      <a:pt x="334366" y="576820"/>
                    </a:cubicBezTo>
                    <a:cubicBezTo>
                      <a:pt x="335439" y="577134"/>
                      <a:pt x="336883" y="576394"/>
                      <a:pt x="337585" y="577095"/>
                    </a:cubicBezTo>
                    <a:cubicBezTo>
                      <a:pt x="338875" y="579060"/>
                      <a:pt x="339459" y="579999"/>
                      <a:pt x="341356" y="581510"/>
                    </a:cubicBezTo>
                    <a:cubicBezTo>
                      <a:pt x="343530" y="583249"/>
                      <a:pt x="343629" y="583468"/>
                      <a:pt x="344851" y="582245"/>
                    </a:cubicBezTo>
                    <a:cubicBezTo>
                      <a:pt x="345510" y="581588"/>
                      <a:pt x="346478" y="580741"/>
                      <a:pt x="347151" y="579394"/>
                    </a:cubicBezTo>
                    <a:cubicBezTo>
                      <a:pt x="348336" y="577023"/>
                      <a:pt x="344073" y="579514"/>
                      <a:pt x="344391" y="577923"/>
                    </a:cubicBezTo>
                    <a:cubicBezTo>
                      <a:pt x="350787" y="574405"/>
                      <a:pt x="350508" y="570033"/>
                      <a:pt x="352578" y="564585"/>
                    </a:cubicBezTo>
                    <a:cubicBezTo>
                      <a:pt x="356859" y="561507"/>
                      <a:pt x="358388" y="565040"/>
                      <a:pt x="361592" y="564585"/>
                    </a:cubicBezTo>
                    <a:cubicBezTo>
                      <a:pt x="366224" y="561215"/>
                      <a:pt x="365492" y="563583"/>
                      <a:pt x="367570" y="561826"/>
                    </a:cubicBezTo>
                    <a:cubicBezTo>
                      <a:pt x="369614" y="559782"/>
                      <a:pt x="369061" y="562296"/>
                      <a:pt x="370330" y="562930"/>
                    </a:cubicBezTo>
                    <a:cubicBezTo>
                      <a:pt x="371114" y="563322"/>
                      <a:pt x="373825" y="564680"/>
                      <a:pt x="373825" y="562930"/>
                    </a:cubicBezTo>
                    <a:cubicBezTo>
                      <a:pt x="373825" y="561699"/>
                      <a:pt x="374597" y="561495"/>
                      <a:pt x="375757" y="562654"/>
                    </a:cubicBezTo>
                    <a:cubicBezTo>
                      <a:pt x="377047" y="563945"/>
                      <a:pt x="377844" y="565108"/>
                      <a:pt x="380172" y="565690"/>
                    </a:cubicBezTo>
                    <a:cubicBezTo>
                      <a:pt x="381338" y="565981"/>
                      <a:pt x="382733" y="565873"/>
                      <a:pt x="384035" y="565873"/>
                    </a:cubicBezTo>
                    <a:cubicBezTo>
                      <a:pt x="385716" y="565874"/>
                      <a:pt x="386872" y="566022"/>
                      <a:pt x="388174" y="565045"/>
                    </a:cubicBezTo>
                    <a:cubicBezTo>
                      <a:pt x="388914" y="564490"/>
                      <a:pt x="389956" y="564490"/>
                      <a:pt x="390933" y="563758"/>
                    </a:cubicBezTo>
                    <a:cubicBezTo>
                      <a:pt x="392279" y="562748"/>
                      <a:pt x="393153" y="562930"/>
                      <a:pt x="394980" y="562930"/>
                    </a:cubicBezTo>
                    <a:cubicBezTo>
                      <a:pt x="396440" y="562930"/>
                      <a:pt x="397175" y="563493"/>
                      <a:pt x="398383" y="564218"/>
                    </a:cubicBezTo>
                    <a:cubicBezTo>
                      <a:pt x="399760" y="565044"/>
                      <a:pt x="401030" y="565726"/>
                      <a:pt x="402246" y="566334"/>
                    </a:cubicBezTo>
                    <a:cubicBezTo>
                      <a:pt x="402956" y="566688"/>
                      <a:pt x="404747" y="568616"/>
                      <a:pt x="405742" y="567621"/>
                    </a:cubicBezTo>
                    <a:cubicBezTo>
                      <a:pt x="406775" y="566588"/>
                      <a:pt x="407273" y="565506"/>
                      <a:pt x="409145" y="565506"/>
                    </a:cubicBezTo>
                    <a:cubicBezTo>
                      <a:pt x="410114" y="565506"/>
                      <a:pt x="411429" y="565272"/>
                      <a:pt x="412364" y="565506"/>
                    </a:cubicBezTo>
                    <a:cubicBezTo>
                      <a:pt x="413136" y="565699"/>
                      <a:pt x="414752" y="567621"/>
                      <a:pt x="414756" y="567621"/>
                    </a:cubicBezTo>
                    <a:cubicBezTo>
                      <a:pt x="416413" y="567621"/>
                      <a:pt x="416629" y="566869"/>
                      <a:pt x="417699" y="566334"/>
                    </a:cubicBezTo>
                    <a:cubicBezTo>
                      <a:pt x="418378" y="565994"/>
                      <a:pt x="419577" y="564859"/>
                      <a:pt x="420734" y="565322"/>
                    </a:cubicBezTo>
                    <a:cubicBezTo>
                      <a:pt x="421236" y="565523"/>
                      <a:pt x="422989" y="565691"/>
                      <a:pt x="423310" y="566334"/>
                    </a:cubicBezTo>
                    <a:cubicBezTo>
                      <a:pt x="423722" y="567159"/>
                      <a:pt x="425177" y="568874"/>
                      <a:pt x="425241" y="569369"/>
                    </a:cubicBezTo>
                    <a:cubicBezTo>
                      <a:pt x="425308" y="569863"/>
                      <a:pt x="428035" y="572687"/>
                      <a:pt x="429473" y="574428"/>
                    </a:cubicBezTo>
                    <a:cubicBezTo>
                      <a:pt x="430910" y="576167"/>
                      <a:pt x="433009" y="577385"/>
                      <a:pt x="433796" y="579579"/>
                    </a:cubicBezTo>
                    <a:cubicBezTo>
                      <a:pt x="435747" y="581198"/>
                      <a:pt x="436902" y="583434"/>
                      <a:pt x="438027" y="585649"/>
                    </a:cubicBezTo>
                    <a:cubicBezTo>
                      <a:pt x="439364" y="586993"/>
                      <a:pt x="440733" y="590140"/>
                      <a:pt x="438394" y="591076"/>
                    </a:cubicBezTo>
                    <a:cubicBezTo>
                      <a:pt x="438347" y="593139"/>
                      <a:pt x="442047" y="593974"/>
                      <a:pt x="441889" y="596319"/>
                    </a:cubicBezTo>
                    <a:cubicBezTo>
                      <a:pt x="440560" y="598595"/>
                      <a:pt x="442871" y="600450"/>
                      <a:pt x="444925" y="599630"/>
                    </a:cubicBezTo>
                    <a:cubicBezTo>
                      <a:pt x="445179" y="599528"/>
                      <a:pt x="445420" y="599544"/>
                      <a:pt x="445661" y="599354"/>
                    </a:cubicBezTo>
                    <a:cubicBezTo>
                      <a:pt x="447656" y="597934"/>
                      <a:pt x="450292" y="597238"/>
                      <a:pt x="452651" y="598066"/>
                    </a:cubicBezTo>
                    <a:cubicBezTo>
                      <a:pt x="453729" y="599611"/>
                      <a:pt x="455058" y="601061"/>
                      <a:pt x="456883" y="601286"/>
                    </a:cubicBezTo>
                    <a:cubicBezTo>
                      <a:pt x="457346" y="601343"/>
                      <a:pt x="457817" y="601314"/>
                      <a:pt x="458354" y="601190"/>
                    </a:cubicBezTo>
                    <a:cubicBezTo>
                      <a:pt x="460959" y="601342"/>
                      <a:pt x="462126" y="604293"/>
                      <a:pt x="462217" y="606525"/>
                    </a:cubicBezTo>
                    <a:cubicBezTo>
                      <a:pt x="463623" y="608999"/>
                      <a:pt x="463146" y="610276"/>
                      <a:pt x="464977" y="612044"/>
                    </a:cubicBezTo>
                    <a:cubicBezTo>
                      <a:pt x="467409" y="612627"/>
                      <a:pt x="464441" y="616170"/>
                      <a:pt x="463321" y="616919"/>
                    </a:cubicBezTo>
                    <a:cubicBezTo>
                      <a:pt x="460978" y="617536"/>
                      <a:pt x="460308" y="619696"/>
                      <a:pt x="459274" y="621518"/>
                    </a:cubicBezTo>
                    <a:cubicBezTo>
                      <a:pt x="456230" y="621774"/>
                      <a:pt x="455982" y="624993"/>
                      <a:pt x="453755" y="626393"/>
                    </a:cubicBezTo>
                    <a:cubicBezTo>
                      <a:pt x="451529" y="627792"/>
                      <a:pt x="450937" y="637049"/>
                      <a:pt x="449432" y="637982"/>
                    </a:cubicBezTo>
                    <a:cubicBezTo>
                      <a:pt x="447928" y="638915"/>
                      <a:pt x="447218" y="640716"/>
                      <a:pt x="445845" y="641845"/>
                    </a:cubicBezTo>
                    <a:cubicBezTo>
                      <a:pt x="446244" y="645463"/>
                      <a:pt x="443272" y="646277"/>
                      <a:pt x="440510" y="647548"/>
                    </a:cubicBezTo>
                    <a:cubicBezTo>
                      <a:pt x="437511" y="650516"/>
                      <a:pt x="432727" y="649324"/>
                      <a:pt x="429749" y="651411"/>
                    </a:cubicBezTo>
                    <a:cubicBezTo>
                      <a:pt x="430927" y="654532"/>
                      <a:pt x="427872" y="654293"/>
                      <a:pt x="425701" y="653986"/>
                    </a:cubicBezTo>
                    <a:cubicBezTo>
                      <a:pt x="421545" y="653939"/>
                      <a:pt x="423967" y="661710"/>
                      <a:pt x="418987" y="660517"/>
                    </a:cubicBezTo>
                    <a:cubicBezTo>
                      <a:pt x="415908" y="661390"/>
                      <a:pt x="409559" y="659876"/>
                      <a:pt x="410249" y="665024"/>
                    </a:cubicBezTo>
                    <a:cubicBezTo>
                      <a:pt x="411718" y="668776"/>
                      <a:pt x="407124" y="671505"/>
                      <a:pt x="408041" y="675050"/>
                    </a:cubicBezTo>
                    <a:cubicBezTo>
                      <a:pt x="408341" y="678527"/>
                      <a:pt x="409116" y="681858"/>
                      <a:pt x="411537" y="684708"/>
                    </a:cubicBezTo>
                    <a:cubicBezTo>
                      <a:pt x="410564" y="687723"/>
                      <a:pt x="409599" y="690773"/>
                      <a:pt x="408501" y="693722"/>
                    </a:cubicBezTo>
                    <a:cubicBezTo>
                      <a:pt x="411614" y="696119"/>
                      <a:pt x="410411" y="699486"/>
                      <a:pt x="409697" y="702736"/>
                    </a:cubicBezTo>
                    <a:cubicBezTo>
                      <a:pt x="408246" y="706966"/>
                      <a:pt x="404134" y="709521"/>
                      <a:pt x="400315" y="711382"/>
                    </a:cubicBezTo>
                    <a:cubicBezTo>
                      <a:pt x="396728" y="713173"/>
                      <a:pt x="393103" y="715083"/>
                      <a:pt x="389462" y="716716"/>
                    </a:cubicBezTo>
                    <a:cubicBezTo>
                      <a:pt x="388374" y="715594"/>
                      <a:pt x="382550" y="712450"/>
                      <a:pt x="387162" y="712761"/>
                    </a:cubicBezTo>
                    <a:cubicBezTo>
                      <a:pt x="390012" y="711593"/>
                      <a:pt x="391155" y="706671"/>
                      <a:pt x="395348" y="707611"/>
                    </a:cubicBezTo>
                    <a:cubicBezTo>
                      <a:pt x="396460" y="704842"/>
                      <a:pt x="400241" y="705309"/>
                      <a:pt x="401879" y="703104"/>
                    </a:cubicBezTo>
                    <a:cubicBezTo>
                      <a:pt x="405894" y="702808"/>
                      <a:pt x="405613" y="699101"/>
                      <a:pt x="405834" y="696114"/>
                    </a:cubicBezTo>
                    <a:cubicBezTo>
                      <a:pt x="410164" y="695314"/>
                      <a:pt x="407250" y="690875"/>
                      <a:pt x="404362" y="690135"/>
                    </a:cubicBezTo>
                    <a:cubicBezTo>
                      <a:pt x="401446" y="688873"/>
                      <a:pt x="404391" y="689114"/>
                      <a:pt x="405374" y="687927"/>
                    </a:cubicBezTo>
                    <a:cubicBezTo>
                      <a:pt x="403554" y="685994"/>
                      <a:pt x="402387" y="683650"/>
                      <a:pt x="403534" y="680845"/>
                    </a:cubicBezTo>
                    <a:cubicBezTo>
                      <a:pt x="404682" y="678040"/>
                      <a:pt x="402103" y="676449"/>
                      <a:pt x="402247" y="673486"/>
                    </a:cubicBezTo>
                    <a:cubicBezTo>
                      <a:pt x="402391" y="670523"/>
                      <a:pt x="401548" y="667561"/>
                      <a:pt x="399763" y="665208"/>
                    </a:cubicBezTo>
                    <a:cubicBezTo>
                      <a:pt x="396658" y="662676"/>
                      <a:pt x="394700" y="668763"/>
                      <a:pt x="391393" y="666127"/>
                    </a:cubicBezTo>
                    <a:cubicBezTo>
                      <a:pt x="388157" y="664245"/>
                      <a:pt x="383459" y="666042"/>
                      <a:pt x="382655" y="669806"/>
                    </a:cubicBezTo>
                    <a:cubicBezTo>
                      <a:pt x="381835" y="673055"/>
                      <a:pt x="384188" y="675260"/>
                      <a:pt x="384403" y="678269"/>
                    </a:cubicBezTo>
                    <a:cubicBezTo>
                      <a:pt x="385352" y="681221"/>
                      <a:pt x="384488" y="684681"/>
                      <a:pt x="386426" y="687283"/>
                    </a:cubicBezTo>
                    <a:cubicBezTo>
                      <a:pt x="389277" y="688659"/>
                      <a:pt x="386757" y="689729"/>
                      <a:pt x="384771" y="689122"/>
                    </a:cubicBezTo>
                    <a:cubicBezTo>
                      <a:pt x="381452" y="688825"/>
                      <a:pt x="380765" y="693182"/>
                      <a:pt x="378332" y="694641"/>
                    </a:cubicBezTo>
                    <a:cubicBezTo>
                      <a:pt x="375375" y="696109"/>
                      <a:pt x="373039" y="699175"/>
                      <a:pt x="369502" y="699148"/>
                    </a:cubicBezTo>
                    <a:cubicBezTo>
                      <a:pt x="367504" y="698885"/>
                      <a:pt x="361840" y="696207"/>
                      <a:pt x="364167" y="694733"/>
                    </a:cubicBezTo>
                    <a:cubicBezTo>
                      <a:pt x="366994" y="696595"/>
                      <a:pt x="370672" y="696565"/>
                      <a:pt x="373181" y="694089"/>
                    </a:cubicBezTo>
                    <a:cubicBezTo>
                      <a:pt x="375661" y="692826"/>
                      <a:pt x="371804" y="687143"/>
                      <a:pt x="375849" y="688662"/>
                    </a:cubicBezTo>
                    <a:cubicBezTo>
                      <a:pt x="379403" y="689978"/>
                      <a:pt x="377261" y="686285"/>
                      <a:pt x="377412" y="684523"/>
                    </a:cubicBezTo>
                    <a:cubicBezTo>
                      <a:pt x="378383" y="681189"/>
                      <a:pt x="380381" y="676643"/>
                      <a:pt x="376308" y="674497"/>
                    </a:cubicBezTo>
                    <a:cubicBezTo>
                      <a:pt x="374083" y="674290"/>
                      <a:pt x="375522" y="666964"/>
                      <a:pt x="374009" y="669255"/>
                    </a:cubicBezTo>
                    <a:cubicBezTo>
                      <a:pt x="370420" y="672710"/>
                      <a:pt x="365167" y="669519"/>
                      <a:pt x="361132" y="670174"/>
                    </a:cubicBezTo>
                    <a:cubicBezTo>
                      <a:pt x="357886" y="672990"/>
                      <a:pt x="354371" y="675531"/>
                      <a:pt x="350462" y="677348"/>
                    </a:cubicBezTo>
                    <a:cubicBezTo>
                      <a:pt x="352849" y="679165"/>
                      <a:pt x="347602" y="681568"/>
                      <a:pt x="348715" y="685718"/>
                    </a:cubicBezTo>
                    <a:cubicBezTo>
                      <a:pt x="354940" y="689869"/>
                      <a:pt x="343388" y="687213"/>
                      <a:pt x="346415" y="693445"/>
                    </a:cubicBezTo>
                    <a:cubicBezTo>
                      <a:pt x="347995" y="706448"/>
                      <a:pt x="360655" y="716102"/>
                      <a:pt x="369686" y="724534"/>
                    </a:cubicBezTo>
                    <a:cubicBezTo>
                      <a:pt x="375847" y="727413"/>
                      <a:pt x="379201" y="735932"/>
                      <a:pt x="386702" y="737227"/>
                    </a:cubicBezTo>
                    <a:cubicBezTo>
                      <a:pt x="391071" y="740013"/>
                      <a:pt x="392462" y="729211"/>
                      <a:pt x="394704" y="737595"/>
                    </a:cubicBezTo>
                    <a:cubicBezTo>
                      <a:pt x="393565" y="741775"/>
                      <a:pt x="405436" y="729012"/>
                      <a:pt x="400407" y="735847"/>
                    </a:cubicBezTo>
                    <a:cubicBezTo>
                      <a:pt x="399518" y="740236"/>
                      <a:pt x="403343" y="744981"/>
                      <a:pt x="409789" y="743297"/>
                    </a:cubicBezTo>
                    <a:cubicBezTo>
                      <a:pt x="411168" y="745358"/>
                      <a:pt x="418740" y="750352"/>
                      <a:pt x="422758" y="750564"/>
                    </a:cubicBezTo>
                    <a:cubicBezTo>
                      <a:pt x="431281" y="749456"/>
                      <a:pt x="435809" y="755717"/>
                      <a:pt x="443913" y="755898"/>
                    </a:cubicBezTo>
                    <a:cubicBezTo>
                      <a:pt x="447333" y="759843"/>
                      <a:pt x="453946" y="765608"/>
                      <a:pt x="458538" y="760865"/>
                    </a:cubicBezTo>
                    <a:cubicBezTo>
                      <a:pt x="462793" y="760779"/>
                      <a:pt x="466698" y="759432"/>
                      <a:pt x="467920" y="756083"/>
                    </a:cubicBezTo>
                    <a:cubicBezTo>
                      <a:pt x="469185" y="752616"/>
                      <a:pt x="471234" y="751960"/>
                      <a:pt x="473715" y="751667"/>
                    </a:cubicBezTo>
                    <a:cubicBezTo>
                      <a:pt x="474430" y="749381"/>
                      <a:pt x="478551" y="746928"/>
                      <a:pt x="477854" y="747988"/>
                    </a:cubicBezTo>
                    <a:cubicBezTo>
                      <a:pt x="484418" y="748026"/>
                      <a:pt x="481780" y="737775"/>
                      <a:pt x="481441" y="733180"/>
                    </a:cubicBezTo>
                    <a:cubicBezTo>
                      <a:pt x="482433" y="729763"/>
                      <a:pt x="482088" y="725971"/>
                      <a:pt x="483648" y="722878"/>
                    </a:cubicBezTo>
                    <a:cubicBezTo>
                      <a:pt x="485066" y="720068"/>
                      <a:pt x="486018" y="717555"/>
                      <a:pt x="485212" y="714600"/>
                    </a:cubicBezTo>
                    <a:cubicBezTo>
                      <a:pt x="485298" y="711138"/>
                      <a:pt x="486735" y="706638"/>
                      <a:pt x="484108" y="704850"/>
                    </a:cubicBezTo>
                    <a:cubicBezTo>
                      <a:pt x="479253" y="701543"/>
                      <a:pt x="481799" y="698395"/>
                      <a:pt x="480061" y="695192"/>
                    </a:cubicBezTo>
                    <a:cubicBezTo>
                      <a:pt x="479117" y="689504"/>
                      <a:pt x="481294" y="683706"/>
                      <a:pt x="483005" y="679187"/>
                    </a:cubicBezTo>
                    <a:cubicBezTo>
                      <a:pt x="481604" y="676484"/>
                      <a:pt x="484555" y="674013"/>
                      <a:pt x="481257" y="667230"/>
                    </a:cubicBezTo>
                    <a:cubicBezTo>
                      <a:pt x="481889" y="661698"/>
                      <a:pt x="486540" y="659973"/>
                      <a:pt x="485120" y="654353"/>
                    </a:cubicBezTo>
                    <a:cubicBezTo>
                      <a:pt x="484267" y="652952"/>
                      <a:pt x="489016" y="650311"/>
                      <a:pt x="486592" y="649202"/>
                    </a:cubicBezTo>
                    <a:cubicBezTo>
                      <a:pt x="483313" y="647702"/>
                      <a:pt x="484473" y="644133"/>
                      <a:pt x="485764" y="642304"/>
                    </a:cubicBezTo>
                    <a:cubicBezTo>
                      <a:pt x="489741" y="638132"/>
                      <a:pt x="489351" y="634658"/>
                      <a:pt x="492479" y="630254"/>
                    </a:cubicBezTo>
                    <a:cubicBezTo>
                      <a:pt x="491994" y="628906"/>
                      <a:pt x="492862" y="624167"/>
                      <a:pt x="490271" y="621884"/>
                    </a:cubicBezTo>
                    <a:cubicBezTo>
                      <a:pt x="492493" y="618471"/>
                      <a:pt x="484300" y="619078"/>
                      <a:pt x="485580" y="616089"/>
                    </a:cubicBezTo>
                    <a:cubicBezTo>
                      <a:pt x="486130" y="614807"/>
                      <a:pt x="490071" y="614698"/>
                      <a:pt x="489075" y="612778"/>
                    </a:cubicBezTo>
                    <a:cubicBezTo>
                      <a:pt x="489363" y="610286"/>
                      <a:pt x="491774" y="607629"/>
                      <a:pt x="490915" y="605788"/>
                    </a:cubicBezTo>
                    <a:cubicBezTo>
                      <a:pt x="489902" y="603616"/>
                      <a:pt x="486660" y="599554"/>
                      <a:pt x="493950" y="601281"/>
                    </a:cubicBezTo>
                    <a:cubicBezTo>
                      <a:pt x="497297" y="600303"/>
                      <a:pt x="500317" y="595535"/>
                      <a:pt x="498917" y="595670"/>
                    </a:cubicBezTo>
                    <a:cubicBezTo>
                      <a:pt x="496512" y="595902"/>
                      <a:pt x="491848" y="597286"/>
                      <a:pt x="491467" y="595486"/>
                    </a:cubicBezTo>
                    <a:cubicBezTo>
                      <a:pt x="492207" y="594981"/>
                      <a:pt x="493088" y="593406"/>
                      <a:pt x="494042" y="591531"/>
                    </a:cubicBezTo>
                    <a:cubicBezTo>
                      <a:pt x="495236" y="589185"/>
                      <a:pt x="496488" y="586427"/>
                      <a:pt x="497445" y="584633"/>
                    </a:cubicBezTo>
                    <a:cubicBezTo>
                      <a:pt x="497398" y="587597"/>
                      <a:pt x="502134" y="590348"/>
                      <a:pt x="501033" y="592175"/>
                    </a:cubicBezTo>
                    <a:cubicBezTo>
                      <a:pt x="503511" y="590718"/>
                      <a:pt x="499905" y="585147"/>
                      <a:pt x="504988" y="584633"/>
                    </a:cubicBezTo>
                    <a:cubicBezTo>
                      <a:pt x="510458" y="584379"/>
                      <a:pt x="510718" y="579403"/>
                      <a:pt x="514094" y="577734"/>
                    </a:cubicBezTo>
                    <a:cubicBezTo>
                      <a:pt x="518582" y="574171"/>
                      <a:pt x="522158" y="576319"/>
                      <a:pt x="518509" y="579758"/>
                    </a:cubicBezTo>
                    <a:cubicBezTo>
                      <a:pt x="515809" y="580685"/>
                      <a:pt x="515315" y="585232"/>
                      <a:pt x="515198" y="585920"/>
                    </a:cubicBezTo>
                    <a:cubicBezTo>
                      <a:pt x="514768" y="588433"/>
                      <a:pt x="525521" y="581637"/>
                      <a:pt x="527799" y="580218"/>
                    </a:cubicBezTo>
                    <a:cubicBezTo>
                      <a:pt x="532172" y="575569"/>
                      <a:pt x="537219" y="573484"/>
                      <a:pt x="544171" y="573503"/>
                    </a:cubicBezTo>
                    <a:cubicBezTo>
                      <a:pt x="545137" y="572736"/>
                      <a:pt x="549124" y="575672"/>
                      <a:pt x="549966" y="573963"/>
                    </a:cubicBezTo>
                    <a:cubicBezTo>
                      <a:pt x="551480" y="570888"/>
                      <a:pt x="550463" y="563193"/>
                      <a:pt x="557048" y="563294"/>
                    </a:cubicBezTo>
                    <a:cubicBezTo>
                      <a:pt x="564789" y="559063"/>
                      <a:pt x="572883" y="555284"/>
                      <a:pt x="580043" y="550049"/>
                    </a:cubicBezTo>
                    <a:cubicBezTo>
                      <a:pt x="583714" y="556152"/>
                      <a:pt x="593523" y="561187"/>
                      <a:pt x="599267" y="554004"/>
                    </a:cubicBezTo>
                    <a:cubicBezTo>
                      <a:pt x="600472" y="549584"/>
                      <a:pt x="611162" y="547252"/>
                      <a:pt x="604326" y="542967"/>
                    </a:cubicBezTo>
                    <a:cubicBezTo>
                      <a:pt x="599984" y="534489"/>
                      <a:pt x="617137" y="537424"/>
                      <a:pt x="611040" y="530089"/>
                    </a:cubicBezTo>
                    <a:cubicBezTo>
                      <a:pt x="615724" y="525552"/>
                      <a:pt x="613566" y="517112"/>
                      <a:pt x="618858" y="512889"/>
                    </a:cubicBezTo>
                    <a:cubicBezTo>
                      <a:pt x="625189" y="515307"/>
                      <a:pt x="627778" y="510144"/>
                      <a:pt x="632839" y="507554"/>
                    </a:cubicBezTo>
                    <a:cubicBezTo>
                      <a:pt x="634667" y="506620"/>
                      <a:pt x="637269" y="504659"/>
                      <a:pt x="639830" y="505439"/>
                    </a:cubicBezTo>
                    <a:cubicBezTo>
                      <a:pt x="646172" y="505856"/>
                      <a:pt x="650840" y="509313"/>
                      <a:pt x="653535" y="515005"/>
                    </a:cubicBezTo>
                    <a:cubicBezTo>
                      <a:pt x="658601" y="521473"/>
                      <a:pt x="668143" y="521680"/>
                      <a:pt x="675426" y="523558"/>
                    </a:cubicBezTo>
                    <a:cubicBezTo>
                      <a:pt x="681207" y="517499"/>
                      <a:pt x="685955" y="525201"/>
                      <a:pt x="691890" y="526410"/>
                    </a:cubicBezTo>
                    <a:cubicBezTo>
                      <a:pt x="698730" y="528118"/>
                      <a:pt x="707467" y="525226"/>
                      <a:pt x="708079" y="536252"/>
                    </a:cubicBezTo>
                    <a:lnTo>
                      <a:pt x="709826" y="526502"/>
                    </a:lnTo>
                    <a:lnTo>
                      <a:pt x="707711" y="524571"/>
                    </a:lnTo>
                    <a:lnTo>
                      <a:pt x="695385" y="524571"/>
                    </a:lnTo>
                    <a:lnTo>
                      <a:pt x="689039" y="518960"/>
                    </a:lnTo>
                    <a:lnTo>
                      <a:pt x="670551" y="518224"/>
                    </a:lnTo>
                    <a:lnTo>
                      <a:pt x="654363" y="505899"/>
                    </a:lnTo>
                    <a:lnTo>
                      <a:pt x="637530" y="497621"/>
                    </a:lnTo>
                    <a:lnTo>
                      <a:pt x="607361" y="497897"/>
                    </a:lnTo>
                    <a:lnTo>
                      <a:pt x="564683" y="477386"/>
                    </a:lnTo>
                    <a:lnTo>
                      <a:pt x="483924" y="479869"/>
                    </a:lnTo>
                    <a:lnTo>
                      <a:pt x="408041" y="482168"/>
                    </a:lnTo>
                    <a:lnTo>
                      <a:pt x="382195" y="482996"/>
                    </a:lnTo>
                    <a:cubicBezTo>
                      <a:pt x="381588" y="478746"/>
                      <a:pt x="375799" y="476564"/>
                      <a:pt x="374745" y="476741"/>
                    </a:cubicBezTo>
                    <a:cubicBezTo>
                      <a:pt x="366406" y="476393"/>
                      <a:pt x="386441" y="471954"/>
                      <a:pt x="377504" y="461197"/>
                    </a:cubicBezTo>
                    <a:cubicBezTo>
                      <a:pt x="376393" y="453899"/>
                      <a:pt x="363972" y="452750"/>
                      <a:pt x="363339" y="445468"/>
                    </a:cubicBezTo>
                    <a:cubicBezTo>
                      <a:pt x="362223" y="437757"/>
                      <a:pt x="350864" y="447442"/>
                      <a:pt x="348715" y="439766"/>
                    </a:cubicBezTo>
                    <a:cubicBezTo>
                      <a:pt x="345111" y="437293"/>
                      <a:pt x="349160" y="425402"/>
                      <a:pt x="341172" y="424313"/>
                    </a:cubicBezTo>
                    <a:cubicBezTo>
                      <a:pt x="336951" y="426474"/>
                      <a:pt x="331188" y="423617"/>
                      <a:pt x="333538" y="418150"/>
                    </a:cubicBezTo>
                    <a:cubicBezTo>
                      <a:pt x="336280" y="412705"/>
                      <a:pt x="345366" y="411790"/>
                      <a:pt x="342460" y="403710"/>
                    </a:cubicBezTo>
                    <a:cubicBezTo>
                      <a:pt x="336582" y="399362"/>
                      <a:pt x="348731" y="392792"/>
                      <a:pt x="342184" y="389913"/>
                    </a:cubicBezTo>
                    <a:cubicBezTo>
                      <a:pt x="340882" y="389807"/>
                      <a:pt x="340009" y="389642"/>
                      <a:pt x="339332" y="389361"/>
                    </a:cubicBezTo>
                    <a:cubicBezTo>
                      <a:pt x="339323" y="389371"/>
                      <a:pt x="339247" y="389352"/>
                      <a:pt x="339237" y="389361"/>
                    </a:cubicBezTo>
                    <a:cubicBezTo>
                      <a:pt x="334437" y="387250"/>
                      <a:pt x="344687" y="380793"/>
                      <a:pt x="346228" y="376760"/>
                    </a:cubicBezTo>
                    <a:cubicBezTo>
                      <a:pt x="349743" y="368154"/>
                      <a:pt x="337539" y="364040"/>
                      <a:pt x="335098" y="356801"/>
                    </a:cubicBezTo>
                    <a:cubicBezTo>
                      <a:pt x="331500" y="349721"/>
                      <a:pt x="335031" y="341024"/>
                      <a:pt x="340801" y="336381"/>
                    </a:cubicBezTo>
                    <a:cubicBezTo>
                      <a:pt x="351930" y="337863"/>
                      <a:pt x="345376" y="325022"/>
                      <a:pt x="346595" y="318629"/>
                    </a:cubicBezTo>
                    <a:cubicBezTo>
                      <a:pt x="352388" y="314148"/>
                      <a:pt x="340296" y="312615"/>
                      <a:pt x="344204" y="307776"/>
                    </a:cubicBezTo>
                    <a:cubicBezTo>
                      <a:pt x="347073" y="300253"/>
                      <a:pt x="333169" y="298226"/>
                      <a:pt x="336938" y="290299"/>
                    </a:cubicBezTo>
                    <a:cubicBezTo>
                      <a:pt x="345966" y="286515"/>
                      <a:pt x="337195" y="273054"/>
                      <a:pt x="330959" y="274295"/>
                    </a:cubicBezTo>
                    <a:cubicBezTo>
                      <a:pt x="327866" y="279106"/>
                      <a:pt x="324490" y="276744"/>
                      <a:pt x="322865" y="272823"/>
                    </a:cubicBezTo>
                    <a:cubicBezTo>
                      <a:pt x="317990" y="273570"/>
                      <a:pt x="313908" y="279871"/>
                      <a:pt x="311091" y="285425"/>
                    </a:cubicBezTo>
                    <a:cubicBezTo>
                      <a:pt x="311524" y="285601"/>
                      <a:pt x="311548" y="285638"/>
                      <a:pt x="310996" y="285520"/>
                    </a:cubicBezTo>
                    <a:cubicBezTo>
                      <a:pt x="311015" y="285482"/>
                      <a:pt x="311072" y="285462"/>
                      <a:pt x="311091" y="285425"/>
                    </a:cubicBezTo>
                    <a:cubicBezTo>
                      <a:pt x="309846" y="284916"/>
                      <a:pt x="305028" y="283277"/>
                      <a:pt x="299502" y="280734"/>
                    </a:cubicBezTo>
                    <a:cubicBezTo>
                      <a:pt x="294887" y="277575"/>
                      <a:pt x="291164" y="283226"/>
                      <a:pt x="287085" y="284505"/>
                    </a:cubicBezTo>
                    <a:cubicBezTo>
                      <a:pt x="282170" y="286244"/>
                      <a:pt x="285377" y="291366"/>
                      <a:pt x="281382" y="294071"/>
                    </a:cubicBezTo>
                    <a:cubicBezTo>
                      <a:pt x="280216" y="298730"/>
                      <a:pt x="275743" y="296319"/>
                      <a:pt x="272920" y="297842"/>
                    </a:cubicBezTo>
                    <a:cubicBezTo>
                      <a:pt x="271829" y="301285"/>
                      <a:pt x="270401" y="306466"/>
                      <a:pt x="265745" y="306028"/>
                    </a:cubicBezTo>
                    <a:cubicBezTo>
                      <a:pt x="261962" y="304715"/>
                      <a:pt x="259446" y="307217"/>
                      <a:pt x="258019" y="310443"/>
                    </a:cubicBezTo>
                    <a:cubicBezTo>
                      <a:pt x="255980" y="316484"/>
                      <a:pt x="255191" y="306716"/>
                      <a:pt x="256823" y="304096"/>
                    </a:cubicBezTo>
                    <a:cubicBezTo>
                      <a:pt x="257745" y="302933"/>
                      <a:pt x="258236" y="301906"/>
                      <a:pt x="258663" y="300877"/>
                    </a:cubicBezTo>
                    <a:cubicBezTo>
                      <a:pt x="259277" y="299395"/>
                      <a:pt x="259599" y="297817"/>
                      <a:pt x="259583" y="295358"/>
                    </a:cubicBezTo>
                    <a:cubicBezTo>
                      <a:pt x="259169" y="291266"/>
                      <a:pt x="259133" y="290856"/>
                      <a:pt x="259307" y="286712"/>
                    </a:cubicBezTo>
                    <a:cubicBezTo>
                      <a:pt x="257103" y="282377"/>
                      <a:pt x="249390" y="281116"/>
                      <a:pt x="246154" y="278066"/>
                    </a:cubicBezTo>
                    <a:cubicBezTo>
                      <a:pt x="241248" y="270533"/>
                      <a:pt x="240459" y="257447"/>
                      <a:pt x="237232" y="249184"/>
                    </a:cubicBezTo>
                    <a:cubicBezTo>
                      <a:pt x="236788" y="244271"/>
                      <a:pt x="230754" y="247135"/>
                      <a:pt x="230977" y="241826"/>
                    </a:cubicBezTo>
                    <a:cubicBezTo>
                      <a:pt x="230658" y="236622"/>
                      <a:pt x="240517" y="237905"/>
                      <a:pt x="238152" y="232628"/>
                    </a:cubicBezTo>
                    <a:cubicBezTo>
                      <a:pt x="234704" y="230176"/>
                      <a:pt x="230143" y="227596"/>
                      <a:pt x="229597" y="222970"/>
                    </a:cubicBezTo>
                    <a:cubicBezTo>
                      <a:pt x="232987" y="220441"/>
                      <a:pt x="230253" y="217629"/>
                      <a:pt x="227022" y="217083"/>
                    </a:cubicBezTo>
                    <a:cubicBezTo>
                      <a:pt x="223926" y="215323"/>
                      <a:pt x="225628" y="217207"/>
                      <a:pt x="223251" y="213588"/>
                    </a:cubicBezTo>
                    <a:cubicBezTo>
                      <a:pt x="221832" y="201343"/>
                      <a:pt x="224722" y="212990"/>
                      <a:pt x="226470" y="200159"/>
                    </a:cubicBezTo>
                    <a:cubicBezTo>
                      <a:pt x="228054" y="198242"/>
                      <a:pt x="228991" y="195933"/>
                      <a:pt x="228770" y="193721"/>
                    </a:cubicBezTo>
                    <a:cubicBezTo>
                      <a:pt x="227712" y="190023"/>
                      <a:pt x="229270" y="187356"/>
                      <a:pt x="221319" y="186178"/>
                    </a:cubicBezTo>
                    <a:cubicBezTo>
                      <a:pt x="219028" y="186843"/>
                      <a:pt x="216759" y="184967"/>
                      <a:pt x="217088" y="182591"/>
                    </a:cubicBezTo>
                    <a:cubicBezTo>
                      <a:pt x="217117" y="180407"/>
                      <a:pt x="219273" y="179301"/>
                      <a:pt x="220675" y="177992"/>
                    </a:cubicBezTo>
                    <a:cubicBezTo>
                      <a:pt x="221885" y="176496"/>
                      <a:pt x="223229" y="174794"/>
                      <a:pt x="223159" y="172750"/>
                    </a:cubicBezTo>
                    <a:cubicBezTo>
                      <a:pt x="222316" y="170732"/>
                      <a:pt x="223673" y="168917"/>
                      <a:pt x="224631" y="167231"/>
                    </a:cubicBezTo>
                    <a:cubicBezTo>
                      <a:pt x="225588" y="165545"/>
                      <a:pt x="225826" y="163736"/>
                      <a:pt x="225826" y="163736"/>
                    </a:cubicBezTo>
                    <a:lnTo>
                      <a:pt x="267493" y="81230"/>
                    </a:lnTo>
                    <a:cubicBezTo>
                      <a:pt x="262540" y="79792"/>
                      <a:pt x="252761" y="83129"/>
                      <a:pt x="254616" y="74883"/>
                    </a:cubicBezTo>
                    <a:lnTo>
                      <a:pt x="153071" y="4887"/>
                    </a:lnTo>
                    <a:cubicBezTo>
                      <a:pt x="152718" y="4839"/>
                      <a:pt x="149266" y="4703"/>
                      <a:pt x="148012" y="4703"/>
                    </a:cubicBezTo>
                    <a:close/>
                    <a:moveTo>
                      <a:pt x="322503" y="477110"/>
                    </a:moveTo>
                    <a:cubicBezTo>
                      <a:pt x="322609" y="476883"/>
                      <a:pt x="322789" y="476578"/>
                      <a:pt x="322870" y="476375"/>
                    </a:cubicBezTo>
                    <a:cubicBezTo>
                      <a:pt x="323463" y="474893"/>
                      <a:pt x="323567" y="474331"/>
                      <a:pt x="323514" y="474259"/>
                    </a:cubicBezTo>
                    <a:cubicBezTo>
                      <a:pt x="323428" y="474139"/>
                      <a:pt x="322748" y="475512"/>
                      <a:pt x="322502" y="476743"/>
                    </a:cubicBezTo>
                    <a:cubicBezTo>
                      <a:pt x="322474" y="476879"/>
                      <a:pt x="322493" y="476984"/>
                      <a:pt x="322502" y="477110"/>
                    </a:cubicBezTo>
                    <a:close/>
                    <a:moveTo>
                      <a:pt x="28444" y="23191"/>
                    </a:moveTo>
                    <a:cubicBezTo>
                      <a:pt x="28157" y="23172"/>
                      <a:pt x="27773" y="23397"/>
                      <a:pt x="27340" y="23742"/>
                    </a:cubicBezTo>
                    <a:cubicBezTo>
                      <a:pt x="24932" y="25444"/>
                      <a:pt x="21720" y="27917"/>
                      <a:pt x="20350" y="29905"/>
                    </a:cubicBezTo>
                    <a:cubicBezTo>
                      <a:pt x="23357" y="30692"/>
                      <a:pt x="26341" y="29092"/>
                      <a:pt x="28076" y="26778"/>
                    </a:cubicBezTo>
                    <a:cubicBezTo>
                      <a:pt x="29636" y="26171"/>
                      <a:pt x="29688" y="23256"/>
                      <a:pt x="28444" y="23190"/>
                    </a:cubicBezTo>
                    <a:close/>
                    <a:moveTo>
                      <a:pt x="32123" y="24110"/>
                    </a:moveTo>
                    <a:cubicBezTo>
                      <a:pt x="30760" y="24828"/>
                      <a:pt x="31542" y="26340"/>
                      <a:pt x="30468" y="27145"/>
                    </a:cubicBezTo>
                    <a:cubicBezTo>
                      <a:pt x="29079" y="27380"/>
                      <a:pt x="28902" y="28636"/>
                      <a:pt x="30372" y="28985"/>
                    </a:cubicBezTo>
                    <a:cubicBezTo>
                      <a:pt x="32239" y="29428"/>
                      <a:pt x="33301" y="31042"/>
                      <a:pt x="34695" y="32204"/>
                    </a:cubicBezTo>
                    <a:cubicBezTo>
                      <a:pt x="36243" y="33040"/>
                      <a:pt x="37026" y="33611"/>
                      <a:pt x="38466" y="34320"/>
                    </a:cubicBezTo>
                    <a:cubicBezTo>
                      <a:pt x="39189" y="31277"/>
                      <a:pt x="38119" y="29149"/>
                      <a:pt x="35247" y="27881"/>
                    </a:cubicBezTo>
                    <a:cubicBezTo>
                      <a:pt x="34412" y="26484"/>
                      <a:pt x="33152" y="25362"/>
                      <a:pt x="32120" y="24110"/>
                    </a:cubicBezTo>
                    <a:close/>
                    <a:moveTo>
                      <a:pt x="37550" y="25029"/>
                    </a:moveTo>
                    <a:cubicBezTo>
                      <a:pt x="37675" y="25184"/>
                      <a:pt x="36706" y="26108"/>
                      <a:pt x="36538" y="26409"/>
                    </a:cubicBezTo>
                    <a:cubicBezTo>
                      <a:pt x="40585" y="28118"/>
                      <a:pt x="39606" y="32730"/>
                      <a:pt x="42057" y="35147"/>
                    </a:cubicBezTo>
                    <a:cubicBezTo>
                      <a:pt x="42985" y="36206"/>
                      <a:pt x="44427" y="36751"/>
                      <a:pt x="45092" y="37906"/>
                    </a:cubicBezTo>
                    <a:cubicBezTo>
                      <a:pt x="44711" y="38383"/>
                      <a:pt x="43851" y="39068"/>
                      <a:pt x="43161" y="39838"/>
                    </a:cubicBezTo>
                    <a:cubicBezTo>
                      <a:pt x="43481" y="41245"/>
                      <a:pt x="44328" y="42600"/>
                      <a:pt x="44448" y="43885"/>
                    </a:cubicBezTo>
                    <a:cubicBezTo>
                      <a:pt x="45710" y="46740"/>
                      <a:pt x="48235" y="48893"/>
                      <a:pt x="48036" y="52255"/>
                    </a:cubicBezTo>
                    <a:cubicBezTo>
                      <a:pt x="47565" y="54031"/>
                      <a:pt x="49441" y="55139"/>
                      <a:pt x="50979" y="54922"/>
                    </a:cubicBezTo>
                    <a:cubicBezTo>
                      <a:pt x="51884" y="55779"/>
                      <a:pt x="50865" y="57626"/>
                      <a:pt x="51715" y="58509"/>
                    </a:cubicBezTo>
                    <a:cubicBezTo>
                      <a:pt x="53935" y="56220"/>
                      <a:pt x="53890" y="54089"/>
                      <a:pt x="54015" y="51611"/>
                    </a:cubicBezTo>
                    <a:cubicBezTo>
                      <a:pt x="55776" y="51443"/>
                      <a:pt x="57414" y="50058"/>
                      <a:pt x="57142" y="49036"/>
                    </a:cubicBezTo>
                    <a:cubicBezTo>
                      <a:pt x="58817" y="49122"/>
                      <a:pt x="60532" y="49203"/>
                      <a:pt x="62201" y="48941"/>
                    </a:cubicBezTo>
                    <a:cubicBezTo>
                      <a:pt x="62679" y="48556"/>
                      <a:pt x="65066" y="47430"/>
                      <a:pt x="63581" y="47101"/>
                    </a:cubicBezTo>
                    <a:cubicBezTo>
                      <a:pt x="61326" y="47498"/>
                      <a:pt x="60813" y="45229"/>
                      <a:pt x="59626" y="43974"/>
                    </a:cubicBezTo>
                    <a:cubicBezTo>
                      <a:pt x="59248" y="45240"/>
                      <a:pt x="55937" y="44206"/>
                      <a:pt x="53463" y="43974"/>
                    </a:cubicBezTo>
                    <a:cubicBezTo>
                      <a:pt x="51742" y="44197"/>
                      <a:pt x="53106" y="43212"/>
                      <a:pt x="53558" y="42778"/>
                    </a:cubicBezTo>
                    <a:cubicBezTo>
                      <a:pt x="53511" y="41594"/>
                      <a:pt x="51543" y="40756"/>
                      <a:pt x="50431" y="40203"/>
                    </a:cubicBezTo>
                    <a:cubicBezTo>
                      <a:pt x="48465" y="39607"/>
                      <a:pt x="52662" y="39489"/>
                      <a:pt x="53190" y="40019"/>
                    </a:cubicBezTo>
                    <a:cubicBezTo>
                      <a:pt x="54763" y="40683"/>
                      <a:pt x="54715" y="41883"/>
                      <a:pt x="56594" y="41858"/>
                    </a:cubicBezTo>
                    <a:cubicBezTo>
                      <a:pt x="58212" y="41295"/>
                      <a:pt x="58663" y="42393"/>
                      <a:pt x="59997" y="42410"/>
                    </a:cubicBezTo>
                    <a:cubicBezTo>
                      <a:pt x="60265" y="40881"/>
                      <a:pt x="58970" y="40105"/>
                      <a:pt x="57605" y="39927"/>
                    </a:cubicBezTo>
                    <a:cubicBezTo>
                      <a:pt x="58727" y="39392"/>
                      <a:pt x="61927" y="40269"/>
                      <a:pt x="62664" y="41306"/>
                    </a:cubicBezTo>
                    <a:cubicBezTo>
                      <a:pt x="62444" y="38048"/>
                      <a:pt x="60495" y="35254"/>
                      <a:pt x="57513" y="33764"/>
                    </a:cubicBezTo>
                    <a:cubicBezTo>
                      <a:pt x="54963" y="32390"/>
                      <a:pt x="53049" y="29872"/>
                      <a:pt x="49971" y="29441"/>
                    </a:cubicBezTo>
                    <a:cubicBezTo>
                      <a:pt x="46672" y="29827"/>
                      <a:pt x="47318" y="27908"/>
                      <a:pt x="45832" y="27325"/>
                    </a:cubicBezTo>
                    <a:cubicBezTo>
                      <a:pt x="45017" y="26910"/>
                      <a:pt x="42814" y="27944"/>
                      <a:pt x="41325" y="26865"/>
                    </a:cubicBezTo>
                    <a:cubicBezTo>
                      <a:pt x="40544" y="25538"/>
                      <a:pt x="38583" y="25372"/>
                      <a:pt x="37554" y="25026"/>
                    </a:cubicBezTo>
                    <a:close/>
                    <a:moveTo>
                      <a:pt x="27524" y="31100"/>
                    </a:moveTo>
                    <a:cubicBezTo>
                      <a:pt x="27301" y="31128"/>
                      <a:pt x="27088" y="31330"/>
                      <a:pt x="26973" y="31835"/>
                    </a:cubicBezTo>
                    <a:cubicBezTo>
                      <a:pt x="25208" y="33884"/>
                      <a:pt x="25656" y="37215"/>
                      <a:pt x="23110" y="38734"/>
                    </a:cubicBezTo>
                    <a:cubicBezTo>
                      <a:pt x="21314" y="39618"/>
                      <a:pt x="20691" y="41592"/>
                      <a:pt x="19154" y="42689"/>
                    </a:cubicBezTo>
                    <a:cubicBezTo>
                      <a:pt x="18002" y="42934"/>
                      <a:pt x="16231" y="46162"/>
                      <a:pt x="15659" y="44344"/>
                    </a:cubicBezTo>
                    <a:cubicBezTo>
                      <a:pt x="17113" y="42549"/>
                      <a:pt x="20078" y="40685"/>
                      <a:pt x="19246" y="38825"/>
                    </a:cubicBezTo>
                    <a:cubicBezTo>
                      <a:pt x="19904" y="38105"/>
                      <a:pt x="21105" y="36231"/>
                      <a:pt x="20442" y="35238"/>
                    </a:cubicBezTo>
                    <a:cubicBezTo>
                      <a:pt x="18852" y="36012"/>
                      <a:pt x="21663" y="33886"/>
                      <a:pt x="22466" y="33675"/>
                    </a:cubicBezTo>
                    <a:cubicBezTo>
                      <a:pt x="23646" y="31588"/>
                      <a:pt x="19807" y="33618"/>
                      <a:pt x="18879" y="33491"/>
                    </a:cubicBezTo>
                    <a:cubicBezTo>
                      <a:pt x="17006" y="33831"/>
                      <a:pt x="14139" y="32492"/>
                      <a:pt x="13084" y="34687"/>
                    </a:cubicBezTo>
                    <a:cubicBezTo>
                      <a:pt x="12917" y="35743"/>
                      <a:pt x="16349" y="35589"/>
                      <a:pt x="14004" y="35974"/>
                    </a:cubicBezTo>
                    <a:cubicBezTo>
                      <a:pt x="13540" y="36113"/>
                      <a:pt x="11769" y="37044"/>
                      <a:pt x="12716" y="37722"/>
                    </a:cubicBezTo>
                    <a:cubicBezTo>
                      <a:pt x="13100" y="38493"/>
                      <a:pt x="13192" y="40647"/>
                      <a:pt x="12349" y="38826"/>
                    </a:cubicBezTo>
                    <a:cubicBezTo>
                      <a:pt x="10883" y="38576"/>
                      <a:pt x="11376" y="37410"/>
                      <a:pt x="11245" y="36526"/>
                    </a:cubicBezTo>
                    <a:cubicBezTo>
                      <a:pt x="11047" y="35189"/>
                      <a:pt x="10803" y="34048"/>
                      <a:pt x="11061" y="33767"/>
                    </a:cubicBezTo>
                    <a:cubicBezTo>
                      <a:pt x="9374" y="35069"/>
                      <a:pt x="8653" y="37281"/>
                      <a:pt x="6462" y="37906"/>
                    </a:cubicBezTo>
                    <a:cubicBezTo>
                      <a:pt x="6303" y="39208"/>
                      <a:pt x="6246" y="40642"/>
                      <a:pt x="5727" y="41677"/>
                    </a:cubicBezTo>
                    <a:cubicBezTo>
                      <a:pt x="5365" y="42398"/>
                      <a:pt x="4744" y="42939"/>
                      <a:pt x="3703" y="43149"/>
                    </a:cubicBezTo>
                    <a:cubicBezTo>
                      <a:pt x="2228" y="43854"/>
                      <a:pt x="2804" y="44908"/>
                      <a:pt x="4071" y="45264"/>
                    </a:cubicBezTo>
                    <a:cubicBezTo>
                      <a:pt x="5496" y="47394"/>
                      <a:pt x="4296" y="50090"/>
                      <a:pt x="4347" y="52439"/>
                    </a:cubicBezTo>
                    <a:cubicBezTo>
                      <a:pt x="5934" y="52772"/>
                      <a:pt x="8178" y="52823"/>
                      <a:pt x="9406" y="54830"/>
                    </a:cubicBezTo>
                    <a:cubicBezTo>
                      <a:pt x="12259" y="54295"/>
                      <a:pt x="13914" y="54989"/>
                      <a:pt x="14373" y="56302"/>
                    </a:cubicBezTo>
                    <a:cubicBezTo>
                      <a:pt x="16733" y="55987"/>
                      <a:pt x="17937" y="53626"/>
                      <a:pt x="20443" y="52255"/>
                    </a:cubicBezTo>
                    <a:cubicBezTo>
                      <a:pt x="20988" y="49621"/>
                      <a:pt x="20155" y="47443"/>
                      <a:pt x="21547" y="49771"/>
                    </a:cubicBezTo>
                    <a:cubicBezTo>
                      <a:pt x="22237" y="51335"/>
                      <a:pt x="24332" y="53054"/>
                      <a:pt x="21643" y="53727"/>
                    </a:cubicBezTo>
                    <a:cubicBezTo>
                      <a:pt x="19293" y="55064"/>
                      <a:pt x="17172" y="56762"/>
                      <a:pt x="15204" y="58601"/>
                    </a:cubicBezTo>
                    <a:cubicBezTo>
                      <a:pt x="14593" y="59534"/>
                      <a:pt x="11154" y="58974"/>
                      <a:pt x="13640" y="59981"/>
                    </a:cubicBezTo>
                    <a:cubicBezTo>
                      <a:pt x="15071" y="61608"/>
                      <a:pt x="17750" y="61269"/>
                      <a:pt x="19067" y="63017"/>
                    </a:cubicBezTo>
                    <a:cubicBezTo>
                      <a:pt x="21306" y="63270"/>
                      <a:pt x="21451" y="67780"/>
                      <a:pt x="23482" y="67340"/>
                    </a:cubicBezTo>
                    <a:cubicBezTo>
                      <a:pt x="24612" y="65547"/>
                      <a:pt x="24313" y="62932"/>
                      <a:pt x="25966" y="61545"/>
                    </a:cubicBezTo>
                    <a:cubicBezTo>
                      <a:pt x="27411" y="59529"/>
                      <a:pt x="27897" y="57481"/>
                      <a:pt x="30013" y="56946"/>
                    </a:cubicBezTo>
                    <a:cubicBezTo>
                      <a:pt x="30805" y="58428"/>
                      <a:pt x="28218" y="60512"/>
                      <a:pt x="27805" y="62281"/>
                    </a:cubicBezTo>
                    <a:cubicBezTo>
                      <a:pt x="27191" y="64071"/>
                      <a:pt x="24883" y="65974"/>
                      <a:pt x="25874" y="67891"/>
                    </a:cubicBezTo>
                    <a:cubicBezTo>
                      <a:pt x="28088" y="65922"/>
                      <a:pt x="31823" y="65474"/>
                      <a:pt x="33232" y="62832"/>
                    </a:cubicBezTo>
                    <a:cubicBezTo>
                      <a:pt x="34825" y="61165"/>
                      <a:pt x="37281" y="60309"/>
                      <a:pt x="38291" y="58141"/>
                    </a:cubicBezTo>
                    <a:cubicBezTo>
                      <a:pt x="37576" y="56123"/>
                      <a:pt x="37291" y="53697"/>
                      <a:pt x="36635" y="51519"/>
                    </a:cubicBezTo>
                    <a:cubicBezTo>
                      <a:pt x="36406" y="48895"/>
                      <a:pt x="34652" y="52910"/>
                      <a:pt x="33692" y="53359"/>
                    </a:cubicBezTo>
                    <a:cubicBezTo>
                      <a:pt x="33019" y="54855"/>
                      <a:pt x="28690" y="55653"/>
                      <a:pt x="30564" y="53263"/>
                    </a:cubicBezTo>
                    <a:cubicBezTo>
                      <a:pt x="32266" y="52567"/>
                      <a:pt x="29857" y="50499"/>
                      <a:pt x="31668" y="49584"/>
                    </a:cubicBezTo>
                    <a:cubicBezTo>
                      <a:pt x="32062" y="48634"/>
                      <a:pt x="33423" y="46870"/>
                      <a:pt x="33232" y="49033"/>
                    </a:cubicBezTo>
                    <a:cubicBezTo>
                      <a:pt x="33757" y="50049"/>
                      <a:pt x="32504" y="52230"/>
                      <a:pt x="34152" y="50504"/>
                    </a:cubicBezTo>
                    <a:cubicBezTo>
                      <a:pt x="34612" y="50190"/>
                      <a:pt x="34814" y="49640"/>
                      <a:pt x="35256" y="49309"/>
                    </a:cubicBezTo>
                    <a:cubicBezTo>
                      <a:pt x="36678" y="49155"/>
                      <a:pt x="38009" y="46252"/>
                      <a:pt x="38475" y="46641"/>
                    </a:cubicBezTo>
                    <a:cubicBezTo>
                      <a:pt x="37036" y="48812"/>
                      <a:pt x="39801" y="50671"/>
                      <a:pt x="38843" y="52712"/>
                    </a:cubicBezTo>
                    <a:cubicBezTo>
                      <a:pt x="37964" y="55544"/>
                      <a:pt x="41430" y="56855"/>
                      <a:pt x="41326" y="59426"/>
                    </a:cubicBezTo>
                    <a:cubicBezTo>
                      <a:pt x="40362" y="62274"/>
                      <a:pt x="42797" y="63728"/>
                      <a:pt x="44085" y="65773"/>
                    </a:cubicBezTo>
                    <a:cubicBezTo>
                      <a:pt x="44816" y="66782"/>
                      <a:pt x="43498" y="70459"/>
                      <a:pt x="45189" y="67888"/>
                    </a:cubicBezTo>
                    <a:cubicBezTo>
                      <a:pt x="47149" y="66651"/>
                      <a:pt x="47887" y="64406"/>
                      <a:pt x="49144" y="62646"/>
                    </a:cubicBezTo>
                    <a:cubicBezTo>
                      <a:pt x="49957" y="60964"/>
                      <a:pt x="51714" y="58209"/>
                      <a:pt x="48868" y="57403"/>
                    </a:cubicBezTo>
                    <a:cubicBezTo>
                      <a:pt x="46319" y="58044"/>
                      <a:pt x="46233" y="53804"/>
                      <a:pt x="46385" y="51976"/>
                    </a:cubicBezTo>
                    <a:cubicBezTo>
                      <a:pt x="47370" y="49260"/>
                      <a:pt x="44072" y="48226"/>
                      <a:pt x="43349" y="45997"/>
                    </a:cubicBezTo>
                    <a:cubicBezTo>
                      <a:pt x="44659" y="47101"/>
                      <a:pt x="42339" y="43901"/>
                      <a:pt x="42429" y="43146"/>
                    </a:cubicBezTo>
                    <a:cubicBezTo>
                      <a:pt x="41638" y="40906"/>
                      <a:pt x="43153" y="38234"/>
                      <a:pt x="40406" y="36983"/>
                    </a:cubicBezTo>
                    <a:cubicBezTo>
                      <a:pt x="38195" y="35651"/>
                      <a:pt x="36067" y="34329"/>
                      <a:pt x="33691" y="33304"/>
                    </a:cubicBezTo>
                    <a:cubicBezTo>
                      <a:pt x="32443" y="32615"/>
                      <a:pt x="29403" y="31882"/>
                      <a:pt x="30564" y="34316"/>
                    </a:cubicBezTo>
                    <a:cubicBezTo>
                      <a:pt x="31572" y="36325"/>
                      <a:pt x="32823" y="38275"/>
                      <a:pt x="32771" y="40754"/>
                    </a:cubicBezTo>
                    <a:cubicBezTo>
                      <a:pt x="34122" y="41958"/>
                      <a:pt x="36890" y="43627"/>
                      <a:pt x="35255" y="45905"/>
                    </a:cubicBezTo>
                    <a:cubicBezTo>
                      <a:pt x="34398" y="44650"/>
                      <a:pt x="32664" y="41496"/>
                      <a:pt x="31116" y="42042"/>
                    </a:cubicBezTo>
                    <a:cubicBezTo>
                      <a:pt x="29713" y="43510"/>
                      <a:pt x="28949" y="44864"/>
                      <a:pt x="29828" y="41766"/>
                    </a:cubicBezTo>
                    <a:cubicBezTo>
                      <a:pt x="29980" y="40715"/>
                      <a:pt x="31067" y="37656"/>
                      <a:pt x="29733" y="36431"/>
                    </a:cubicBezTo>
                    <a:cubicBezTo>
                      <a:pt x="28959" y="38069"/>
                      <a:pt x="27615" y="39200"/>
                      <a:pt x="26514" y="40386"/>
                    </a:cubicBezTo>
                    <a:cubicBezTo>
                      <a:pt x="25907" y="39039"/>
                      <a:pt x="27073" y="38098"/>
                      <a:pt x="27985" y="36431"/>
                    </a:cubicBezTo>
                    <a:cubicBezTo>
                      <a:pt x="28464" y="35557"/>
                      <a:pt x="28532" y="34154"/>
                      <a:pt x="28997" y="33120"/>
                    </a:cubicBezTo>
                    <a:cubicBezTo>
                      <a:pt x="29184" y="32587"/>
                      <a:pt x="28194" y="31010"/>
                      <a:pt x="27525" y="31096"/>
                    </a:cubicBezTo>
                    <a:close/>
                    <a:moveTo>
                      <a:pt x="65696" y="50876"/>
                    </a:moveTo>
                    <a:cubicBezTo>
                      <a:pt x="65386" y="50885"/>
                      <a:pt x="65083" y="50981"/>
                      <a:pt x="64776" y="51152"/>
                    </a:cubicBezTo>
                    <a:cubicBezTo>
                      <a:pt x="63789" y="51881"/>
                      <a:pt x="62675" y="52560"/>
                      <a:pt x="61372" y="52255"/>
                    </a:cubicBezTo>
                    <a:cubicBezTo>
                      <a:pt x="60041" y="52081"/>
                      <a:pt x="58579" y="52380"/>
                      <a:pt x="57969" y="53727"/>
                    </a:cubicBezTo>
                    <a:cubicBezTo>
                      <a:pt x="59116" y="54657"/>
                      <a:pt x="60074" y="55805"/>
                      <a:pt x="61464" y="56394"/>
                    </a:cubicBezTo>
                    <a:cubicBezTo>
                      <a:pt x="62119" y="56766"/>
                      <a:pt x="63680" y="57291"/>
                      <a:pt x="64408" y="57498"/>
                    </a:cubicBezTo>
                    <a:cubicBezTo>
                      <a:pt x="63804" y="57615"/>
                      <a:pt x="66252" y="60490"/>
                      <a:pt x="64775" y="59430"/>
                    </a:cubicBezTo>
                    <a:cubicBezTo>
                      <a:pt x="62559" y="58084"/>
                      <a:pt x="59194" y="56414"/>
                      <a:pt x="56957" y="56211"/>
                    </a:cubicBezTo>
                    <a:lnTo>
                      <a:pt x="57233" y="57130"/>
                    </a:lnTo>
                    <a:cubicBezTo>
                      <a:pt x="59103" y="58474"/>
                      <a:pt x="61098" y="58929"/>
                      <a:pt x="62936" y="61269"/>
                    </a:cubicBezTo>
                    <a:cubicBezTo>
                      <a:pt x="65116" y="63248"/>
                      <a:pt x="64770" y="63317"/>
                      <a:pt x="62752" y="62373"/>
                    </a:cubicBezTo>
                    <a:cubicBezTo>
                      <a:pt x="61750" y="61903"/>
                      <a:pt x="59870" y="59805"/>
                      <a:pt x="58981" y="59705"/>
                    </a:cubicBezTo>
                    <a:cubicBezTo>
                      <a:pt x="58277" y="59107"/>
                      <a:pt x="57341" y="58749"/>
                      <a:pt x="56958" y="59338"/>
                    </a:cubicBezTo>
                    <a:cubicBezTo>
                      <a:pt x="56615" y="59863"/>
                      <a:pt x="58118" y="62761"/>
                      <a:pt x="55302" y="60625"/>
                    </a:cubicBezTo>
                    <a:cubicBezTo>
                      <a:pt x="54398" y="59940"/>
                      <a:pt x="53742" y="62451"/>
                      <a:pt x="53094" y="63017"/>
                    </a:cubicBezTo>
                    <a:cubicBezTo>
                      <a:pt x="52782" y="63964"/>
                      <a:pt x="54191" y="65360"/>
                      <a:pt x="53278" y="65776"/>
                    </a:cubicBezTo>
                    <a:cubicBezTo>
                      <a:pt x="51980" y="66369"/>
                      <a:pt x="49144" y="71487"/>
                      <a:pt x="48771" y="74882"/>
                    </a:cubicBezTo>
                    <a:cubicBezTo>
                      <a:pt x="46840" y="76480"/>
                      <a:pt x="48621" y="79422"/>
                      <a:pt x="50795" y="78009"/>
                    </a:cubicBezTo>
                    <a:cubicBezTo>
                      <a:pt x="51223" y="77732"/>
                      <a:pt x="51677" y="77484"/>
                      <a:pt x="52082" y="77182"/>
                    </a:cubicBezTo>
                    <a:cubicBezTo>
                      <a:pt x="51681" y="77627"/>
                      <a:pt x="51324" y="78171"/>
                      <a:pt x="51071" y="78745"/>
                    </a:cubicBezTo>
                    <a:cubicBezTo>
                      <a:pt x="48835" y="80767"/>
                      <a:pt x="52946" y="80894"/>
                      <a:pt x="54106" y="81505"/>
                    </a:cubicBezTo>
                    <a:cubicBezTo>
                      <a:pt x="56137" y="79194"/>
                      <a:pt x="59598" y="80819"/>
                      <a:pt x="62108" y="79849"/>
                    </a:cubicBezTo>
                    <a:cubicBezTo>
                      <a:pt x="62286" y="78548"/>
                      <a:pt x="62723" y="75845"/>
                      <a:pt x="63672" y="78561"/>
                    </a:cubicBezTo>
                    <a:cubicBezTo>
                      <a:pt x="64863" y="79259"/>
                      <a:pt x="61862" y="81339"/>
                      <a:pt x="64223" y="82241"/>
                    </a:cubicBezTo>
                    <a:cubicBezTo>
                      <a:pt x="67477" y="81995"/>
                      <a:pt x="68406" y="84835"/>
                      <a:pt x="69926" y="86932"/>
                    </a:cubicBezTo>
                    <a:cubicBezTo>
                      <a:pt x="72169" y="88442"/>
                      <a:pt x="74264" y="90212"/>
                      <a:pt x="75813" y="92358"/>
                    </a:cubicBezTo>
                    <a:cubicBezTo>
                      <a:pt x="76755" y="90830"/>
                      <a:pt x="79419" y="90683"/>
                      <a:pt x="77469" y="92818"/>
                    </a:cubicBezTo>
                    <a:cubicBezTo>
                      <a:pt x="75600" y="94851"/>
                      <a:pt x="80013" y="95251"/>
                      <a:pt x="80412" y="97049"/>
                    </a:cubicBezTo>
                    <a:cubicBezTo>
                      <a:pt x="81868" y="97849"/>
                      <a:pt x="81975" y="97155"/>
                      <a:pt x="82435" y="96221"/>
                    </a:cubicBezTo>
                    <a:cubicBezTo>
                      <a:pt x="82898" y="92194"/>
                      <a:pt x="82269" y="88370"/>
                      <a:pt x="82531" y="84172"/>
                    </a:cubicBezTo>
                    <a:cubicBezTo>
                      <a:pt x="81190" y="81625"/>
                      <a:pt x="84256" y="78866"/>
                      <a:pt x="83634" y="76078"/>
                    </a:cubicBezTo>
                    <a:cubicBezTo>
                      <a:pt x="83078" y="74585"/>
                      <a:pt x="78280" y="78789"/>
                      <a:pt x="80967" y="75618"/>
                    </a:cubicBezTo>
                    <a:cubicBezTo>
                      <a:pt x="83468" y="74436"/>
                      <a:pt x="82345" y="71987"/>
                      <a:pt x="82531" y="70191"/>
                    </a:cubicBezTo>
                    <a:cubicBezTo>
                      <a:pt x="84088" y="69562"/>
                      <a:pt x="85152" y="67440"/>
                      <a:pt x="83818" y="66788"/>
                    </a:cubicBezTo>
                    <a:cubicBezTo>
                      <a:pt x="81871" y="65836"/>
                      <a:pt x="82242" y="63970"/>
                      <a:pt x="81427" y="62925"/>
                    </a:cubicBezTo>
                    <a:cubicBezTo>
                      <a:pt x="78142" y="61248"/>
                      <a:pt x="77289" y="58975"/>
                      <a:pt x="75080" y="57498"/>
                    </a:cubicBezTo>
                    <a:cubicBezTo>
                      <a:pt x="73026" y="55240"/>
                      <a:pt x="70380" y="57002"/>
                      <a:pt x="72045" y="59705"/>
                    </a:cubicBezTo>
                    <a:cubicBezTo>
                      <a:pt x="73155" y="61682"/>
                      <a:pt x="73462" y="66843"/>
                      <a:pt x="71950" y="67616"/>
                    </a:cubicBezTo>
                    <a:cubicBezTo>
                      <a:pt x="71665" y="66855"/>
                      <a:pt x="71931" y="63036"/>
                      <a:pt x="70938" y="62741"/>
                    </a:cubicBezTo>
                    <a:cubicBezTo>
                      <a:pt x="69411" y="61853"/>
                      <a:pt x="68524" y="60802"/>
                      <a:pt x="69650" y="59338"/>
                    </a:cubicBezTo>
                    <a:cubicBezTo>
                      <a:pt x="70955" y="56739"/>
                      <a:pt x="68891" y="56950"/>
                      <a:pt x="68547" y="55935"/>
                    </a:cubicBezTo>
                    <a:cubicBezTo>
                      <a:pt x="68864" y="54613"/>
                      <a:pt x="67298" y="53917"/>
                      <a:pt x="67351" y="52623"/>
                    </a:cubicBezTo>
                    <a:cubicBezTo>
                      <a:pt x="67389" y="51494"/>
                      <a:pt x="66625" y="50843"/>
                      <a:pt x="65695" y="50876"/>
                    </a:cubicBezTo>
                    <a:close/>
                    <a:moveTo>
                      <a:pt x="10140" y="59613"/>
                    </a:moveTo>
                    <a:cubicBezTo>
                      <a:pt x="9802" y="59594"/>
                      <a:pt x="9776" y="60686"/>
                      <a:pt x="9496" y="60993"/>
                    </a:cubicBezTo>
                    <a:cubicBezTo>
                      <a:pt x="8235" y="61022"/>
                      <a:pt x="8053" y="60974"/>
                      <a:pt x="6829" y="60626"/>
                    </a:cubicBezTo>
                    <a:cubicBezTo>
                      <a:pt x="7280" y="61482"/>
                      <a:pt x="6458" y="61391"/>
                      <a:pt x="5909" y="61361"/>
                    </a:cubicBezTo>
                    <a:cubicBezTo>
                      <a:pt x="4757" y="61169"/>
                      <a:pt x="3241" y="61213"/>
                      <a:pt x="2597" y="62373"/>
                    </a:cubicBezTo>
                    <a:cubicBezTo>
                      <a:pt x="1358" y="64093"/>
                      <a:pt x="-789" y="65973"/>
                      <a:pt x="298" y="67800"/>
                    </a:cubicBezTo>
                    <a:cubicBezTo>
                      <a:pt x="1184" y="67807"/>
                      <a:pt x="2402" y="67743"/>
                      <a:pt x="2689" y="68812"/>
                    </a:cubicBezTo>
                    <a:cubicBezTo>
                      <a:pt x="3514" y="69603"/>
                      <a:pt x="4056" y="70639"/>
                      <a:pt x="4529" y="71663"/>
                    </a:cubicBezTo>
                    <a:cubicBezTo>
                      <a:pt x="4922" y="72716"/>
                      <a:pt x="6277" y="73036"/>
                      <a:pt x="7288" y="72951"/>
                    </a:cubicBezTo>
                    <a:cubicBezTo>
                      <a:pt x="7649" y="72344"/>
                      <a:pt x="6132" y="71949"/>
                      <a:pt x="5725" y="71479"/>
                    </a:cubicBezTo>
                    <a:cubicBezTo>
                      <a:pt x="5370" y="70277"/>
                      <a:pt x="4982" y="69115"/>
                      <a:pt x="4345" y="67984"/>
                    </a:cubicBezTo>
                    <a:cubicBezTo>
                      <a:pt x="4811" y="67426"/>
                      <a:pt x="5624" y="66090"/>
                      <a:pt x="6645" y="65868"/>
                    </a:cubicBezTo>
                    <a:cubicBezTo>
                      <a:pt x="8269" y="65526"/>
                      <a:pt x="5336" y="67590"/>
                      <a:pt x="6549" y="67800"/>
                    </a:cubicBezTo>
                    <a:cubicBezTo>
                      <a:pt x="7451" y="68027"/>
                      <a:pt x="8249" y="68413"/>
                      <a:pt x="9125" y="68719"/>
                    </a:cubicBezTo>
                    <a:cubicBezTo>
                      <a:pt x="9340" y="69552"/>
                      <a:pt x="9672" y="70417"/>
                      <a:pt x="10596" y="70834"/>
                    </a:cubicBezTo>
                    <a:cubicBezTo>
                      <a:pt x="11681" y="71837"/>
                      <a:pt x="13252" y="71292"/>
                      <a:pt x="14552" y="71570"/>
                    </a:cubicBezTo>
                    <a:cubicBezTo>
                      <a:pt x="15863" y="71681"/>
                      <a:pt x="16185" y="73454"/>
                      <a:pt x="17495" y="73502"/>
                    </a:cubicBezTo>
                    <a:cubicBezTo>
                      <a:pt x="18915" y="72893"/>
                      <a:pt x="19755" y="72000"/>
                      <a:pt x="20806" y="70834"/>
                    </a:cubicBezTo>
                    <a:cubicBezTo>
                      <a:pt x="22479" y="69999"/>
                      <a:pt x="23086" y="68969"/>
                      <a:pt x="21358" y="67707"/>
                    </a:cubicBezTo>
                    <a:cubicBezTo>
                      <a:pt x="20118" y="67114"/>
                      <a:pt x="18401" y="66987"/>
                      <a:pt x="17770" y="65592"/>
                    </a:cubicBezTo>
                    <a:cubicBezTo>
                      <a:pt x="17621" y="64238"/>
                      <a:pt x="16153" y="64163"/>
                      <a:pt x="15103" y="64028"/>
                    </a:cubicBezTo>
                    <a:cubicBezTo>
                      <a:pt x="14541" y="63141"/>
                      <a:pt x="13468" y="62988"/>
                      <a:pt x="12528" y="62740"/>
                    </a:cubicBezTo>
                    <a:cubicBezTo>
                      <a:pt x="11189" y="62409"/>
                      <a:pt x="10925" y="60748"/>
                      <a:pt x="10320" y="59705"/>
                    </a:cubicBezTo>
                    <a:cubicBezTo>
                      <a:pt x="10253" y="59657"/>
                      <a:pt x="10185" y="59609"/>
                      <a:pt x="10136" y="59609"/>
                    </a:cubicBezTo>
                    <a:close/>
                    <a:moveTo>
                      <a:pt x="38194" y="62189"/>
                    </a:moveTo>
                    <a:cubicBezTo>
                      <a:pt x="36483" y="62534"/>
                      <a:pt x="35322" y="63899"/>
                      <a:pt x="33963" y="64856"/>
                    </a:cubicBezTo>
                    <a:cubicBezTo>
                      <a:pt x="32237" y="65830"/>
                      <a:pt x="30768" y="67205"/>
                      <a:pt x="28904" y="67891"/>
                    </a:cubicBezTo>
                    <a:cubicBezTo>
                      <a:pt x="27076" y="67987"/>
                      <a:pt x="26263" y="70229"/>
                      <a:pt x="26972" y="71663"/>
                    </a:cubicBezTo>
                    <a:cubicBezTo>
                      <a:pt x="26640" y="71135"/>
                      <a:pt x="24076" y="71536"/>
                      <a:pt x="22741" y="71939"/>
                    </a:cubicBezTo>
                    <a:cubicBezTo>
                      <a:pt x="21313" y="72936"/>
                      <a:pt x="20291" y="74382"/>
                      <a:pt x="19614" y="75986"/>
                    </a:cubicBezTo>
                    <a:cubicBezTo>
                      <a:pt x="20220" y="77338"/>
                      <a:pt x="23025" y="76676"/>
                      <a:pt x="24489" y="76814"/>
                    </a:cubicBezTo>
                    <a:cubicBezTo>
                      <a:pt x="24718" y="78642"/>
                      <a:pt x="22513" y="77862"/>
                      <a:pt x="21454" y="78193"/>
                    </a:cubicBezTo>
                    <a:cubicBezTo>
                      <a:pt x="19267" y="77594"/>
                      <a:pt x="19812" y="79835"/>
                      <a:pt x="19154" y="81045"/>
                    </a:cubicBezTo>
                    <a:cubicBezTo>
                      <a:pt x="18195" y="82658"/>
                      <a:pt x="17012" y="84234"/>
                      <a:pt x="15291" y="85092"/>
                    </a:cubicBezTo>
                    <a:cubicBezTo>
                      <a:pt x="16197" y="83905"/>
                      <a:pt x="17237" y="82573"/>
                      <a:pt x="17407" y="81045"/>
                    </a:cubicBezTo>
                    <a:cubicBezTo>
                      <a:pt x="18677" y="80023"/>
                      <a:pt x="18378" y="78723"/>
                      <a:pt x="17958" y="77366"/>
                    </a:cubicBezTo>
                    <a:cubicBezTo>
                      <a:pt x="17671" y="75230"/>
                      <a:pt x="15956" y="76850"/>
                      <a:pt x="15015" y="77550"/>
                    </a:cubicBezTo>
                    <a:cubicBezTo>
                      <a:pt x="13469" y="78295"/>
                      <a:pt x="12709" y="79970"/>
                      <a:pt x="11979" y="81413"/>
                    </a:cubicBezTo>
                    <a:cubicBezTo>
                      <a:pt x="11480" y="83160"/>
                      <a:pt x="11941" y="85057"/>
                      <a:pt x="10968" y="86655"/>
                    </a:cubicBezTo>
                    <a:cubicBezTo>
                      <a:pt x="11143" y="88534"/>
                      <a:pt x="7868" y="88688"/>
                      <a:pt x="9128" y="90427"/>
                    </a:cubicBezTo>
                    <a:cubicBezTo>
                      <a:pt x="10493" y="91600"/>
                      <a:pt x="10017" y="93994"/>
                      <a:pt x="11703" y="94565"/>
                    </a:cubicBezTo>
                    <a:cubicBezTo>
                      <a:pt x="12306" y="94192"/>
                      <a:pt x="13518" y="92522"/>
                      <a:pt x="12164" y="91899"/>
                    </a:cubicBezTo>
                    <a:cubicBezTo>
                      <a:pt x="9775" y="91374"/>
                      <a:pt x="13831" y="91452"/>
                      <a:pt x="12347" y="89967"/>
                    </a:cubicBezTo>
                    <a:cubicBezTo>
                      <a:pt x="12996" y="89194"/>
                      <a:pt x="14346" y="91613"/>
                      <a:pt x="15383" y="92082"/>
                    </a:cubicBezTo>
                    <a:cubicBezTo>
                      <a:pt x="16557" y="93530"/>
                      <a:pt x="18164" y="94439"/>
                      <a:pt x="19614" y="95578"/>
                    </a:cubicBezTo>
                    <a:cubicBezTo>
                      <a:pt x="21134" y="95687"/>
                      <a:pt x="23070" y="95358"/>
                      <a:pt x="23845" y="97233"/>
                    </a:cubicBezTo>
                    <a:cubicBezTo>
                      <a:pt x="25386" y="98208"/>
                      <a:pt x="26928" y="95741"/>
                      <a:pt x="28076" y="94842"/>
                    </a:cubicBezTo>
                    <a:cubicBezTo>
                      <a:pt x="27529" y="93679"/>
                      <a:pt x="26813" y="92432"/>
                      <a:pt x="27156" y="90978"/>
                    </a:cubicBezTo>
                    <a:cubicBezTo>
                      <a:pt x="26961" y="89316"/>
                      <a:pt x="27203" y="87510"/>
                      <a:pt x="26236" y="86012"/>
                    </a:cubicBezTo>
                    <a:cubicBezTo>
                      <a:pt x="25887" y="84381"/>
                      <a:pt x="22828" y="84171"/>
                      <a:pt x="23844" y="82332"/>
                    </a:cubicBezTo>
                    <a:cubicBezTo>
                      <a:pt x="24706" y="80217"/>
                      <a:pt x="25310" y="83539"/>
                      <a:pt x="26603" y="83528"/>
                    </a:cubicBezTo>
                    <a:cubicBezTo>
                      <a:pt x="28410" y="84934"/>
                      <a:pt x="30046" y="83196"/>
                      <a:pt x="29639" y="81229"/>
                    </a:cubicBezTo>
                    <a:cubicBezTo>
                      <a:pt x="29108" y="79133"/>
                      <a:pt x="31406" y="78372"/>
                      <a:pt x="31846" y="76630"/>
                    </a:cubicBezTo>
                    <a:cubicBezTo>
                      <a:pt x="32058" y="74949"/>
                      <a:pt x="32994" y="73431"/>
                      <a:pt x="33594" y="71939"/>
                    </a:cubicBezTo>
                    <a:cubicBezTo>
                      <a:pt x="33745" y="71456"/>
                      <a:pt x="34114" y="74451"/>
                      <a:pt x="35342" y="74514"/>
                    </a:cubicBezTo>
                    <a:cubicBezTo>
                      <a:pt x="34923" y="76308"/>
                      <a:pt x="32939" y="77551"/>
                      <a:pt x="31846" y="79297"/>
                    </a:cubicBezTo>
                    <a:cubicBezTo>
                      <a:pt x="32146" y="81180"/>
                      <a:pt x="31574" y="82477"/>
                      <a:pt x="31110" y="84172"/>
                    </a:cubicBezTo>
                    <a:cubicBezTo>
                      <a:pt x="31402" y="84406"/>
                      <a:pt x="33218" y="86696"/>
                      <a:pt x="33318" y="86564"/>
                    </a:cubicBezTo>
                    <a:cubicBezTo>
                      <a:pt x="34286" y="85272"/>
                      <a:pt x="34794" y="84102"/>
                      <a:pt x="35525" y="82884"/>
                    </a:cubicBezTo>
                    <a:cubicBezTo>
                      <a:pt x="36211" y="81741"/>
                      <a:pt x="32942" y="79021"/>
                      <a:pt x="33961" y="79021"/>
                    </a:cubicBezTo>
                    <a:cubicBezTo>
                      <a:pt x="34665" y="77376"/>
                      <a:pt x="36454" y="75713"/>
                      <a:pt x="37181" y="77733"/>
                    </a:cubicBezTo>
                    <a:cubicBezTo>
                      <a:pt x="35927" y="78844"/>
                      <a:pt x="37735" y="78870"/>
                      <a:pt x="38284" y="78009"/>
                    </a:cubicBezTo>
                    <a:cubicBezTo>
                      <a:pt x="39690" y="76642"/>
                      <a:pt x="42020" y="75814"/>
                      <a:pt x="41504" y="73410"/>
                    </a:cubicBezTo>
                    <a:cubicBezTo>
                      <a:pt x="42403" y="72217"/>
                      <a:pt x="43620" y="71401"/>
                      <a:pt x="43159" y="69731"/>
                    </a:cubicBezTo>
                    <a:cubicBezTo>
                      <a:pt x="42564" y="68296"/>
                      <a:pt x="41136" y="67136"/>
                      <a:pt x="41320" y="65315"/>
                    </a:cubicBezTo>
                    <a:cubicBezTo>
                      <a:pt x="39971" y="64614"/>
                      <a:pt x="39373" y="62832"/>
                      <a:pt x="38192" y="62188"/>
                    </a:cubicBezTo>
                    <a:close/>
                    <a:moveTo>
                      <a:pt x="56314" y="71387"/>
                    </a:moveTo>
                    <a:cubicBezTo>
                      <a:pt x="56352" y="71358"/>
                      <a:pt x="56411" y="71453"/>
                      <a:pt x="56409" y="71755"/>
                    </a:cubicBezTo>
                    <a:cubicBezTo>
                      <a:pt x="56352" y="71925"/>
                      <a:pt x="56201" y="72050"/>
                      <a:pt x="56133" y="72214"/>
                    </a:cubicBezTo>
                    <a:cubicBezTo>
                      <a:pt x="56152" y="72931"/>
                      <a:pt x="56441" y="73827"/>
                      <a:pt x="57513" y="73502"/>
                    </a:cubicBezTo>
                    <a:cubicBezTo>
                      <a:pt x="59011" y="73317"/>
                      <a:pt x="60287" y="73710"/>
                      <a:pt x="57973" y="73778"/>
                    </a:cubicBezTo>
                    <a:cubicBezTo>
                      <a:pt x="56579" y="74408"/>
                      <a:pt x="54940" y="75047"/>
                      <a:pt x="53558" y="75985"/>
                    </a:cubicBezTo>
                    <a:cubicBezTo>
                      <a:pt x="54652" y="74944"/>
                      <a:pt x="55534" y="73656"/>
                      <a:pt x="56133" y="72214"/>
                    </a:cubicBezTo>
                    <a:cubicBezTo>
                      <a:pt x="56128" y="71782"/>
                      <a:pt x="56252" y="71431"/>
                      <a:pt x="56317" y="71387"/>
                    </a:cubicBezTo>
                    <a:close/>
                    <a:moveTo>
                      <a:pt x="44081" y="79665"/>
                    </a:moveTo>
                    <a:cubicBezTo>
                      <a:pt x="42716" y="80437"/>
                      <a:pt x="41538" y="81446"/>
                      <a:pt x="40401" y="82517"/>
                    </a:cubicBezTo>
                    <a:cubicBezTo>
                      <a:pt x="39498" y="83418"/>
                      <a:pt x="39723" y="85611"/>
                      <a:pt x="40497" y="85919"/>
                    </a:cubicBezTo>
                    <a:cubicBezTo>
                      <a:pt x="44199" y="84887"/>
                      <a:pt x="44613" y="82160"/>
                      <a:pt x="44084" y="79665"/>
                    </a:cubicBezTo>
                    <a:close/>
                    <a:moveTo>
                      <a:pt x="48036" y="82332"/>
                    </a:moveTo>
                    <a:cubicBezTo>
                      <a:pt x="48335" y="83653"/>
                      <a:pt x="48045" y="84995"/>
                      <a:pt x="47759" y="86287"/>
                    </a:cubicBezTo>
                    <a:cubicBezTo>
                      <a:pt x="47610" y="87635"/>
                      <a:pt x="48662" y="88901"/>
                      <a:pt x="49415" y="90059"/>
                    </a:cubicBezTo>
                    <a:cubicBezTo>
                      <a:pt x="50215" y="91050"/>
                      <a:pt x="51178" y="91486"/>
                      <a:pt x="52082" y="92358"/>
                    </a:cubicBezTo>
                    <a:cubicBezTo>
                      <a:pt x="52752" y="92949"/>
                      <a:pt x="52977" y="93719"/>
                      <a:pt x="53922" y="93554"/>
                    </a:cubicBezTo>
                    <a:cubicBezTo>
                      <a:pt x="56866" y="93621"/>
                      <a:pt x="59803" y="93787"/>
                      <a:pt x="62752" y="93649"/>
                    </a:cubicBezTo>
                    <a:cubicBezTo>
                      <a:pt x="63710" y="93476"/>
                      <a:pt x="63774" y="92760"/>
                      <a:pt x="64132" y="91810"/>
                    </a:cubicBezTo>
                    <a:cubicBezTo>
                      <a:pt x="64255" y="90763"/>
                      <a:pt x="63120" y="90991"/>
                      <a:pt x="62476" y="90522"/>
                    </a:cubicBezTo>
                    <a:cubicBezTo>
                      <a:pt x="61474" y="89919"/>
                      <a:pt x="61345" y="89227"/>
                      <a:pt x="60269" y="88774"/>
                    </a:cubicBezTo>
                    <a:cubicBezTo>
                      <a:pt x="59234" y="88240"/>
                      <a:pt x="57843" y="88870"/>
                      <a:pt x="56681" y="88679"/>
                    </a:cubicBezTo>
                    <a:cubicBezTo>
                      <a:pt x="55580" y="88309"/>
                      <a:pt x="55113" y="86126"/>
                      <a:pt x="54290" y="85368"/>
                    </a:cubicBezTo>
                    <a:cubicBezTo>
                      <a:pt x="53758" y="84533"/>
                      <a:pt x="52870" y="84530"/>
                      <a:pt x="51990" y="84633"/>
                    </a:cubicBezTo>
                    <a:cubicBezTo>
                      <a:pt x="50969" y="84507"/>
                      <a:pt x="50633" y="83938"/>
                      <a:pt x="49691" y="83621"/>
                    </a:cubicBezTo>
                    <a:cubicBezTo>
                      <a:pt x="49163" y="83313"/>
                      <a:pt x="48633" y="82441"/>
                      <a:pt x="48035" y="82333"/>
                    </a:cubicBezTo>
                    <a:close/>
                    <a:moveTo>
                      <a:pt x="57234" y="83252"/>
                    </a:moveTo>
                    <a:cubicBezTo>
                      <a:pt x="56657" y="83280"/>
                      <a:pt x="56115" y="83404"/>
                      <a:pt x="55486" y="83528"/>
                    </a:cubicBezTo>
                    <a:cubicBezTo>
                      <a:pt x="55693" y="83731"/>
                      <a:pt x="56323" y="84301"/>
                      <a:pt x="56406" y="84632"/>
                    </a:cubicBezTo>
                    <a:cubicBezTo>
                      <a:pt x="57172" y="86662"/>
                      <a:pt x="58837" y="86942"/>
                      <a:pt x="60729" y="87300"/>
                    </a:cubicBezTo>
                    <a:cubicBezTo>
                      <a:pt x="61179" y="87299"/>
                      <a:pt x="62143" y="87407"/>
                      <a:pt x="61649" y="86748"/>
                    </a:cubicBezTo>
                    <a:cubicBezTo>
                      <a:pt x="61013" y="85932"/>
                      <a:pt x="60506" y="84960"/>
                      <a:pt x="59994" y="84080"/>
                    </a:cubicBezTo>
                    <a:cubicBezTo>
                      <a:pt x="59095" y="83371"/>
                      <a:pt x="58195" y="83207"/>
                      <a:pt x="57234" y="83253"/>
                    </a:cubicBezTo>
                    <a:close/>
                    <a:moveTo>
                      <a:pt x="64316" y="83987"/>
                    </a:moveTo>
                    <a:cubicBezTo>
                      <a:pt x="63991" y="84035"/>
                      <a:pt x="63714" y="84276"/>
                      <a:pt x="63396" y="84355"/>
                    </a:cubicBezTo>
                    <a:cubicBezTo>
                      <a:pt x="63551" y="87472"/>
                      <a:pt x="65939" y="86609"/>
                      <a:pt x="66615" y="86378"/>
                    </a:cubicBezTo>
                    <a:cubicBezTo>
                      <a:pt x="66303" y="85156"/>
                      <a:pt x="65535" y="84576"/>
                      <a:pt x="64684" y="83987"/>
                    </a:cubicBezTo>
                    <a:cubicBezTo>
                      <a:pt x="64566" y="83968"/>
                      <a:pt x="64424" y="83968"/>
                      <a:pt x="64316" y="83987"/>
                    </a:cubicBezTo>
                    <a:close/>
                    <a:moveTo>
                      <a:pt x="53830" y="95576"/>
                    </a:moveTo>
                    <a:cubicBezTo>
                      <a:pt x="54639" y="97054"/>
                      <a:pt x="55647" y="98475"/>
                      <a:pt x="56406" y="99991"/>
                    </a:cubicBezTo>
                    <a:cubicBezTo>
                      <a:pt x="56121" y="101072"/>
                      <a:pt x="57136" y="100296"/>
                      <a:pt x="57326" y="100359"/>
                    </a:cubicBezTo>
                    <a:cubicBezTo>
                      <a:pt x="58632" y="98970"/>
                      <a:pt x="62562" y="97398"/>
                      <a:pt x="59165" y="96128"/>
                    </a:cubicBezTo>
                    <a:cubicBezTo>
                      <a:pt x="57412" y="95569"/>
                      <a:pt x="55646" y="95655"/>
                      <a:pt x="53831" y="95576"/>
                    </a:cubicBezTo>
                    <a:close/>
                    <a:moveTo>
                      <a:pt x="130173" y="111672"/>
                    </a:moveTo>
                    <a:cubicBezTo>
                      <a:pt x="130116" y="111692"/>
                      <a:pt x="130047" y="111720"/>
                      <a:pt x="129990" y="111768"/>
                    </a:cubicBezTo>
                    <a:cubicBezTo>
                      <a:pt x="129335" y="113101"/>
                      <a:pt x="129705" y="114658"/>
                      <a:pt x="129438" y="116091"/>
                    </a:cubicBezTo>
                    <a:cubicBezTo>
                      <a:pt x="129308" y="117740"/>
                      <a:pt x="128740" y="118272"/>
                      <a:pt x="128702" y="119954"/>
                    </a:cubicBezTo>
                    <a:cubicBezTo>
                      <a:pt x="129143" y="121651"/>
                      <a:pt x="127809" y="123953"/>
                      <a:pt x="128518" y="125565"/>
                    </a:cubicBezTo>
                    <a:cubicBezTo>
                      <a:pt x="129126" y="126895"/>
                      <a:pt x="130164" y="127480"/>
                      <a:pt x="131001" y="128600"/>
                    </a:cubicBezTo>
                    <a:cubicBezTo>
                      <a:pt x="131797" y="130124"/>
                      <a:pt x="131883" y="131961"/>
                      <a:pt x="131278" y="133567"/>
                    </a:cubicBezTo>
                    <a:cubicBezTo>
                      <a:pt x="131073" y="135136"/>
                      <a:pt x="130914" y="136515"/>
                      <a:pt x="131278" y="139638"/>
                    </a:cubicBezTo>
                    <a:cubicBezTo>
                      <a:pt x="131833" y="140674"/>
                      <a:pt x="133533" y="141790"/>
                      <a:pt x="134497" y="142765"/>
                    </a:cubicBezTo>
                    <a:cubicBezTo>
                      <a:pt x="136145" y="143126"/>
                      <a:pt x="136249" y="141073"/>
                      <a:pt x="137348" y="140465"/>
                    </a:cubicBezTo>
                    <a:cubicBezTo>
                      <a:pt x="138661" y="138745"/>
                      <a:pt x="138146" y="136680"/>
                      <a:pt x="140935" y="137982"/>
                    </a:cubicBezTo>
                    <a:cubicBezTo>
                      <a:pt x="142296" y="137169"/>
                      <a:pt x="141571" y="135395"/>
                      <a:pt x="143051" y="134670"/>
                    </a:cubicBezTo>
                    <a:cubicBezTo>
                      <a:pt x="144172" y="134766"/>
                      <a:pt x="146265" y="133000"/>
                      <a:pt x="145442" y="131360"/>
                    </a:cubicBezTo>
                    <a:cubicBezTo>
                      <a:pt x="144543" y="130233"/>
                      <a:pt x="146711" y="129114"/>
                      <a:pt x="145442" y="128324"/>
                    </a:cubicBezTo>
                    <a:cubicBezTo>
                      <a:pt x="143199" y="128809"/>
                      <a:pt x="144592" y="125683"/>
                      <a:pt x="142959" y="124921"/>
                    </a:cubicBezTo>
                    <a:cubicBezTo>
                      <a:pt x="141211" y="124199"/>
                      <a:pt x="142422" y="122275"/>
                      <a:pt x="141303" y="121242"/>
                    </a:cubicBezTo>
                    <a:cubicBezTo>
                      <a:pt x="138470" y="122164"/>
                      <a:pt x="139778" y="119798"/>
                      <a:pt x="139648" y="118298"/>
                    </a:cubicBezTo>
                    <a:cubicBezTo>
                      <a:pt x="138437" y="117420"/>
                      <a:pt x="137232" y="116498"/>
                      <a:pt x="136153" y="115447"/>
                    </a:cubicBezTo>
                    <a:cubicBezTo>
                      <a:pt x="131998" y="113983"/>
                      <a:pt x="131037" y="111400"/>
                      <a:pt x="130174" y="111676"/>
                    </a:cubicBezTo>
                    <a:close/>
                    <a:moveTo>
                      <a:pt x="21270" y="117559"/>
                    </a:moveTo>
                    <a:cubicBezTo>
                      <a:pt x="20994" y="117578"/>
                      <a:pt x="20638" y="117728"/>
                      <a:pt x="20350" y="118111"/>
                    </a:cubicBezTo>
                    <a:cubicBezTo>
                      <a:pt x="19499" y="119484"/>
                      <a:pt x="19486" y="121196"/>
                      <a:pt x="18694" y="122618"/>
                    </a:cubicBezTo>
                    <a:cubicBezTo>
                      <a:pt x="17928" y="124044"/>
                      <a:pt x="19499" y="124815"/>
                      <a:pt x="20442" y="123722"/>
                    </a:cubicBezTo>
                    <a:cubicBezTo>
                      <a:pt x="21706" y="122679"/>
                      <a:pt x="23082" y="123955"/>
                      <a:pt x="23661" y="125101"/>
                    </a:cubicBezTo>
                    <a:cubicBezTo>
                      <a:pt x="24724" y="126504"/>
                      <a:pt x="26503" y="125379"/>
                      <a:pt x="27892" y="125377"/>
                    </a:cubicBezTo>
                    <a:cubicBezTo>
                      <a:pt x="28531" y="124119"/>
                      <a:pt x="28583" y="122216"/>
                      <a:pt x="26788" y="121974"/>
                    </a:cubicBezTo>
                    <a:cubicBezTo>
                      <a:pt x="25174" y="121734"/>
                      <a:pt x="23873" y="120812"/>
                      <a:pt x="22833" y="119675"/>
                    </a:cubicBezTo>
                    <a:cubicBezTo>
                      <a:pt x="22795" y="118745"/>
                      <a:pt x="22096" y="117484"/>
                      <a:pt x="21269" y="117559"/>
                    </a:cubicBezTo>
                    <a:close/>
                    <a:moveTo>
                      <a:pt x="22097" y="127125"/>
                    </a:moveTo>
                    <a:cubicBezTo>
                      <a:pt x="21494" y="127192"/>
                      <a:pt x="20930" y="127641"/>
                      <a:pt x="20442" y="128044"/>
                    </a:cubicBezTo>
                    <a:cubicBezTo>
                      <a:pt x="19320" y="129084"/>
                      <a:pt x="20323" y="130707"/>
                      <a:pt x="21637" y="132183"/>
                    </a:cubicBezTo>
                    <a:cubicBezTo>
                      <a:pt x="24004" y="134539"/>
                      <a:pt x="26714" y="136123"/>
                      <a:pt x="29824" y="137519"/>
                    </a:cubicBezTo>
                    <a:cubicBezTo>
                      <a:pt x="32190" y="139900"/>
                      <a:pt x="31825" y="136958"/>
                      <a:pt x="31847" y="135127"/>
                    </a:cubicBezTo>
                    <a:cubicBezTo>
                      <a:pt x="28062" y="134931"/>
                      <a:pt x="30664" y="133155"/>
                      <a:pt x="30835" y="131080"/>
                    </a:cubicBezTo>
                    <a:cubicBezTo>
                      <a:pt x="28819" y="129224"/>
                      <a:pt x="25707" y="128595"/>
                      <a:pt x="23201" y="127401"/>
                    </a:cubicBezTo>
                    <a:cubicBezTo>
                      <a:pt x="22813" y="127092"/>
                      <a:pt x="22460" y="127080"/>
                      <a:pt x="22097" y="127124"/>
                    </a:cubicBezTo>
                    <a:close/>
                    <a:moveTo>
                      <a:pt x="33963" y="140463"/>
                    </a:moveTo>
                    <a:cubicBezTo>
                      <a:pt x="33004" y="141781"/>
                      <a:pt x="32115" y="142555"/>
                      <a:pt x="34239" y="143774"/>
                    </a:cubicBezTo>
                    <a:cubicBezTo>
                      <a:pt x="35866" y="143916"/>
                      <a:pt x="37549" y="144077"/>
                      <a:pt x="38746" y="143039"/>
                    </a:cubicBezTo>
                    <a:cubicBezTo>
                      <a:pt x="37491" y="142550"/>
                      <a:pt x="37084" y="141667"/>
                      <a:pt x="36079" y="141290"/>
                    </a:cubicBezTo>
                    <a:cubicBezTo>
                      <a:pt x="34728" y="141290"/>
                      <a:pt x="34038" y="140851"/>
                      <a:pt x="33963" y="140463"/>
                    </a:cubicBezTo>
                    <a:close/>
                    <a:moveTo>
                      <a:pt x="47760" y="141106"/>
                    </a:moveTo>
                    <a:cubicBezTo>
                      <a:pt x="46018" y="141417"/>
                      <a:pt x="44578" y="142440"/>
                      <a:pt x="42609" y="142025"/>
                    </a:cubicBezTo>
                    <a:cubicBezTo>
                      <a:pt x="43455" y="143457"/>
                      <a:pt x="42476" y="144554"/>
                      <a:pt x="43437" y="145981"/>
                    </a:cubicBezTo>
                    <a:cubicBezTo>
                      <a:pt x="45090" y="146738"/>
                      <a:pt x="46063" y="146577"/>
                      <a:pt x="47668" y="145613"/>
                    </a:cubicBezTo>
                    <a:cubicBezTo>
                      <a:pt x="48923" y="144527"/>
                      <a:pt x="49231" y="143596"/>
                      <a:pt x="49415" y="141934"/>
                    </a:cubicBezTo>
                    <a:cubicBezTo>
                      <a:pt x="49677" y="140896"/>
                      <a:pt x="48375" y="141222"/>
                      <a:pt x="47760" y="141106"/>
                    </a:cubicBezTo>
                    <a:close/>
                    <a:moveTo>
                      <a:pt x="33411" y="147821"/>
                    </a:moveTo>
                    <a:cubicBezTo>
                      <a:pt x="33230" y="147859"/>
                      <a:pt x="33072" y="147983"/>
                      <a:pt x="32951" y="148188"/>
                    </a:cubicBezTo>
                    <a:cubicBezTo>
                      <a:pt x="33910" y="151992"/>
                      <a:pt x="28439" y="151207"/>
                      <a:pt x="26144" y="150764"/>
                    </a:cubicBezTo>
                    <a:cubicBezTo>
                      <a:pt x="22154" y="148938"/>
                      <a:pt x="23053" y="155716"/>
                      <a:pt x="19430" y="155455"/>
                    </a:cubicBezTo>
                    <a:cubicBezTo>
                      <a:pt x="17503" y="157322"/>
                      <a:pt x="22480" y="158396"/>
                      <a:pt x="22189" y="160698"/>
                    </a:cubicBezTo>
                    <a:cubicBezTo>
                      <a:pt x="24613" y="162413"/>
                      <a:pt x="24482" y="167062"/>
                      <a:pt x="27892" y="166860"/>
                    </a:cubicBezTo>
                    <a:cubicBezTo>
                      <a:pt x="31170" y="165320"/>
                      <a:pt x="33136" y="169704"/>
                      <a:pt x="29823" y="171092"/>
                    </a:cubicBezTo>
                    <a:cubicBezTo>
                      <a:pt x="27181" y="171308"/>
                      <a:pt x="24121" y="172218"/>
                      <a:pt x="23017" y="174955"/>
                    </a:cubicBezTo>
                    <a:cubicBezTo>
                      <a:pt x="22063" y="177866"/>
                      <a:pt x="25203" y="180523"/>
                      <a:pt x="23937" y="183509"/>
                    </a:cubicBezTo>
                    <a:cubicBezTo>
                      <a:pt x="25355" y="187000"/>
                      <a:pt x="31119" y="183611"/>
                      <a:pt x="28628" y="180657"/>
                    </a:cubicBezTo>
                    <a:cubicBezTo>
                      <a:pt x="29178" y="177647"/>
                      <a:pt x="32302" y="176092"/>
                      <a:pt x="34883" y="175046"/>
                    </a:cubicBezTo>
                    <a:cubicBezTo>
                      <a:pt x="38008" y="173300"/>
                      <a:pt x="40794" y="170792"/>
                      <a:pt x="43069" y="168148"/>
                    </a:cubicBezTo>
                    <a:cubicBezTo>
                      <a:pt x="43107" y="166530"/>
                      <a:pt x="42202" y="161485"/>
                      <a:pt x="45000" y="163089"/>
                    </a:cubicBezTo>
                    <a:cubicBezTo>
                      <a:pt x="46837" y="166037"/>
                      <a:pt x="43030" y="170885"/>
                      <a:pt x="47208" y="172471"/>
                    </a:cubicBezTo>
                    <a:cubicBezTo>
                      <a:pt x="46861" y="174450"/>
                      <a:pt x="43424" y="176557"/>
                      <a:pt x="41689" y="174127"/>
                    </a:cubicBezTo>
                    <a:cubicBezTo>
                      <a:pt x="40133" y="175977"/>
                      <a:pt x="40685" y="178735"/>
                      <a:pt x="42885" y="179553"/>
                    </a:cubicBezTo>
                    <a:cubicBezTo>
                      <a:pt x="41738" y="182608"/>
                      <a:pt x="46955" y="183496"/>
                      <a:pt x="48496" y="185532"/>
                    </a:cubicBezTo>
                    <a:cubicBezTo>
                      <a:pt x="50046" y="187779"/>
                      <a:pt x="53875" y="189600"/>
                      <a:pt x="56130" y="187647"/>
                    </a:cubicBezTo>
                    <a:cubicBezTo>
                      <a:pt x="55838" y="185467"/>
                      <a:pt x="53382" y="184103"/>
                      <a:pt x="54014" y="181761"/>
                    </a:cubicBezTo>
                    <a:cubicBezTo>
                      <a:pt x="52888" y="180170"/>
                      <a:pt x="52576" y="178659"/>
                      <a:pt x="54750" y="180382"/>
                    </a:cubicBezTo>
                    <a:cubicBezTo>
                      <a:pt x="58191" y="181450"/>
                      <a:pt x="58006" y="186362"/>
                      <a:pt x="61832" y="187188"/>
                    </a:cubicBezTo>
                    <a:cubicBezTo>
                      <a:pt x="63442" y="188993"/>
                      <a:pt x="67159" y="188265"/>
                      <a:pt x="64684" y="185624"/>
                    </a:cubicBezTo>
                    <a:cubicBezTo>
                      <a:pt x="64007" y="184808"/>
                      <a:pt x="63407" y="183454"/>
                      <a:pt x="64684" y="182865"/>
                    </a:cubicBezTo>
                    <a:cubicBezTo>
                      <a:pt x="65652" y="180016"/>
                      <a:pt x="62540" y="178377"/>
                      <a:pt x="60820" y="176794"/>
                    </a:cubicBezTo>
                    <a:cubicBezTo>
                      <a:pt x="59309" y="174430"/>
                      <a:pt x="59624" y="170901"/>
                      <a:pt x="56773" y="169436"/>
                    </a:cubicBezTo>
                    <a:cubicBezTo>
                      <a:pt x="53473" y="168234"/>
                      <a:pt x="53987" y="164343"/>
                      <a:pt x="51714" y="162261"/>
                    </a:cubicBezTo>
                    <a:cubicBezTo>
                      <a:pt x="49906" y="161232"/>
                      <a:pt x="48084" y="160031"/>
                      <a:pt x="49967" y="157846"/>
                    </a:cubicBezTo>
                    <a:cubicBezTo>
                      <a:pt x="49118" y="155001"/>
                      <a:pt x="45528" y="152927"/>
                      <a:pt x="43988" y="150028"/>
                    </a:cubicBezTo>
                    <a:cubicBezTo>
                      <a:pt x="43340" y="147881"/>
                      <a:pt x="37506" y="146805"/>
                      <a:pt x="40125" y="150028"/>
                    </a:cubicBezTo>
                    <a:cubicBezTo>
                      <a:pt x="42505" y="151811"/>
                      <a:pt x="40833" y="153146"/>
                      <a:pt x="38837" y="151500"/>
                    </a:cubicBezTo>
                    <a:cubicBezTo>
                      <a:pt x="37256" y="151008"/>
                      <a:pt x="34675" y="147563"/>
                      <a:pt x="33411" y="147820"/>
                    </a:cubicBezTo>
                    <a:close/>
                    <a:moveTo>
                      <a:pt x="54014" y="205124"/>
                    </a:moveTo>
                    <a:cubicBezTo>
                      <a:pt x="51620" y="204982"/>
                      <a:pt x="49625" y="208484"/>
                      <a:pt x="48587" y="210827"/>
                    </a:cubicBezTo>
                    <a:cubicBezTo>
                      <a:pt x="48645" y="209272"/>
                      <a:pt x="46615" y="206079"/>
                      <a:pt x="44724" y="209447"/>
                    </a:cubicBezTo>
                    <a:cubicBezTo>
                      <a:pt x="45500" y="211877"/>
                      <a:pt x="43828" y="214680"/>
                      <a:pt x="44820" y="217449"/>
                    </a:cubicBezTo>
                    <a:cubicBezTo>
                      <a:pt x="47410" y="217609"/>
                      <a:pt x="50385" y="218766"/>
                      <a:pt x="50982" y="221773"/>
                    </a:cubicBezTo>
                    <a:cubicBezTo>
                      <a:pt x="52794" y="225155"/>
                      <a:pt x="56224" y="225779"/>
                      <a:pt x="59444" y="226556"/>
                    </a:cubicBezTo>
                    <a:cubicBezTo>
                      <a:pt x="62430" y="227753"/>
                      <a:pt x="65671" y="229782"/>
                      <a:pt x="68918" y="229683"/>
                    </a:cubicBezTo>
                    <a:cubicBezTo>
                      <a:pt x="69292" y="227858"/>
                      <a:pt x="67847" y="224510"/>
                      <a:pt x="71310" y="225084"/>
                    </a:cubicBezTo>
                    <a:cubicBezTo>
                      <a:pt x="75147" y="224332"/>
                      <a:pt x="74341" y="229996"/>
                      <a:pt x="71586" y="230878"/>
                    </a:cubicBezTo>
                    <a:cubicBezTo>
                      <a:pt x="70410" y="233999"/>
                      <a:pt x="67675" y="236649"/>
                      <a:pt x="68551" y="240260"/>
                    </a:cubicBezTo>
                    <a:cubicBezTo>
                      <a:pt x="67485" y="242046"/>
                      <a:pt x="72020" y="242744"/>
                      <a:pt x="69746" y="242835"/>
                    </a:cubicBezTo>
                    <a:cubicBezTo>
                      <a:pt x="66545" y="244992"/>
                      <a:pt x="64360" y="240120"/>
                      <a:pt x="61652" y="241732"/>
                    </a:cubicBezTo>
                    <a:cubicBezTo>
                      <a:pt x="57346" y="245414"/>
                      <a:pt x="60195" y="237028"/>
                      <a:pt x="56409" y="238329"/>
                    </a:cubicBezTo>
                    <a:cubicBezTo>
                      <a:pt x="54023" y="239575"/>
                      <a:pt x="50002" y="239244"/>
                      <a:pt x="51350" y="235570"/>
                    </a:cubicBezTo>
                    <a:cubicBezTo>
                      <a:pt x="53346" y="233979"/>
                      <a:pt x="57478" y="237470"/>
                      <a:pt x="59261" y="234098"/>
                    </a:cubicBezTo>
                    <a:cubicBezTo>
                      <a:pt x="61606" y="231023"/>
                      <a:pt x="57615" y="230316"/>
                      <a:pt x="55306" y="230143"/>
                    </a:cubicBezTo>
                    <a:cubicBezTo>
                      <a:pt x="52431" y="229851"/>
                      <a:pt x="48970" y="226957"/>
                      <a:pt x="46476" y="229223"/>
                    </a:cubicBezTo>
                    <a:cubicBezTo>
                      <a:pt x="43839" y="230884"/>
                      <a:pt x="45736" y="232706"/>
                      <a:pt x="46380" y="234650"/>
                    </a:cubicBezTo>
                    <a:cubicBezTo>
                      <a:pt x="46376" y="237862"/>
                      <a:pt x="40492" y="240279"/>
                      <a:pt x="43713" y="243388"/>
                    </a:cubicBezTo>
                    <a:cubicBezTo>
                      <a:pt x="47924" y="244800"/>
                      <a:pt x="44026" y="246166"/>
                      <a:pt x="41873" y="246975"/>
                    </a:cubicBezTo>
                    <a:cubicBezTo>
                      <a:pt x="39278" y="248702"/>
                      <a:pt x="40049" y="252087"/>
                      <a:pt x="40678" y="254610"/>
                    </a:cubicBezTo>
                    <a:cubicBezTo>
                      <a:pt x="41311" y="257442"/>
                      <a:pt x="40117" y="261587"/>
                      <a:pt x="43253" y="263164"/>
                    </a:cubicBezTo>
                    <a:cubicBezTo>
                      <a:pt x="46808" y="265209"/>
                      <a:pt x="46962" y="260058"/>
                      <a:pt x="47760" y="257921"/>
                    </a:cubicBezTo>
                    <a:cubicBezTo>
                      <a:pt x="48313" y="253428"/>
                      <a:pt x="52261" y="256479"/>
                      <a:pt x="54658" y="256357"/>
                    </a:cubicBezTo>
                    <a:cubicBezTo>
                      <a:pt x="54655" y="253930"/>
                      <a:pt x="55900" y="252324"/>
                      <a:pt x="56866" y="250287"/>
                    </a:cubicBezTo>
                    <a:cubicBezTo>
                      <a:pt x="58472" y="249641"/>
                      <a:pt x="59927" y="253764"/>
                      <a:pt x="60913" y="255254"/>
                    </a:cubicBezTo>
                    <a:cubicBezTo>
                      <a:pt x="62135" y="255918"/>
                      <a:pt x="64809" y="252403"/>
                      <a:pt x="64224" y="250379"/>
                    </a:cubicBezTo>
                    <a:cubicBezTo>
                      <a:pt x="63704" y="248438"/>
                      <a:pt x="65102" y="247021"/>
                      <a:pt x="66064" y="249459"/>
                    </a:cubicBezTo>
                    <a:cubicBezTo>
                      <a:pt x="63858" y="251056"/>
                      <a:pt x="65888" y="253050"/>
                      <a:pt x="65969" y="255162"/>
                    </a:cubicBezTo>
                    <a:cubicBezTo>
                      <a:pt x="64952" y="257636"/>
                      <a:pt x="58878" y="258473"/>
                      <a:pt x="61554" y="261877"/>
                    </a:cubicBezTo>
                    <a:cubicBezTo>
                      <a:pt x="59676" y="261820"/>
                      <a:pt x="56825" y="264339"/>
                      <a:pt x="56311" y="267119"/>
                    </a:cubicBezTo>
                    <a:cubicBezTo>
                      <a:pt x="53929" y="270391"/>
                      <a:pt x="58095" y="271103"/>
                      <a:pt x="60542" y="270615"/>
                    </a:cubicBezTo>
                    <a:cubicBezTo>
                      <a:pt x="63407" y="270558"/>
                      <a:pt x="68179" y="271637"/>
                      <a:pt x="68452" y="267396"/>
                    </a:cubicBezTo>
                    <a:cubicBezTo>
                      <a:pt x="68894" y="264261"/>
                      <a:pt x="68197" y="260529"/>
                      <a:pt x="71395" y="258565"/>
                    </a:cubicBezTo>
                    <a:cubicBezTo>
                      <a:pt x="73645" y="257596"/>
                      <a:pt x="74286" y="255339"/>
                      <a:pt x="76454" y="254610"/>
                    </a:cubicBezTo>
                    <a:cubicBezTo>
                      <a:pt x="79924" y="254385"/>
                      <a:pt x="76651" y="251984"/>
                      <a:pt x="75075" y="251483"/>
                    </a:cubicBezTo>
                    <a:cubicBezTo>
                      <a:pt x="74234" y="250349"/>
                      <a:pt x="77678" y="250869"/>
                      <a:pt x="78938" y="251943"/>
                    </a:cubicBezTo>
                    <a:cubicBezTo>
                      <a:pt x="78067" y="250315"/>
                      <a:pt x="81725" y="249824"/>
                      <a:pt x="82617" y="248448"/>
                    </a:cubicBezTo>
                    <a:cubicBezTo>
                      <a:pt x="83845" y="244961"/>
                      <a:pt x="88013" y="243924"/>
                      <a:pt x="89331" y="240538"/>
                    </a:cubicBezTo>
                    <a:cubicBezTo>
                      <a:pt x="91347" y="238050"/>
                      <a:pt x="88143" y="238936"/>
                      <a:pt x="87032" y="237594"/>
                    </a:cubicBezTo>
                    <a:cubicBezTo>
                      <a:pt x="87358" y="234604"/>
                      <a:pt x="95896" y="234522"/>
                      <a:pt x="97885" y="232995"/>
                    </a:cubicBezTo>
                    <a:cubicBezTo>
                      <a:pt x="99618" y="231419"/>
                      <a:pt x="104566" y="230208"/>
                      <a:pt x="105152" y="228304"/>
                    </a:cubicBezTo>
                    <a:cubicBezTo>
                      <a:pt x="103072" y="226501"/>
                      <a:pt x="104346" y="224080"/>
                      <a:pt x="101565" y="223337"/>
                    </a:cubicBezTo>
                    <a:cubicBezTo>
                      <a:pt x="98426" y="221686"/>
                      <a:pt x="104876" y="223271"/>
                      <a:pt x="103036" y="221038"/>
                    </a:cubicBezTo>
                    <a:cubicBezTo>
                      <a:pt x="101654" y="220165"/>
                      <a:pt x="100782" y="215598"/>
                      <a:pt x="99081" y="217359"/>
                    </a:cubicBezTo>
                    <a:cubicBezTo>
                      <a:pt x="97096" y="220422"/>
                      <a:pt x="89087" y="226840"/>
                      <a:pt x="85560" y="227293"/>
                    </a:cubicBezTo>
                    <a:cubicBezTo>
                      <a:pt x="83076" y="228454"/>
                      <a:pt x="83656" y="234479"/>
                      <a:pt x="79674" y="232076"/>
                    </a:cubicBezTo>
                    <a:cubicBezTo>
                      <a:pt x="76113" y="230463"/>
                      <a:pt x="79013" y="228019"/>
                      <a:pt x="80777" y="226464"/>
                    </a:cubicBezTo>
                    <a:cubicBezTo>
                      <a:pt x="83891" y="224907"/>
                      <a:pt x="86469" y="222520"/>
                      <a:pt x="86848" y="219106"/>
                    </a:cubicBezTo>
                    <a:cubicBezTo>
                      <a:pt x="90653" y="218973"/>
                      <a:pt x="88085" y="214532"/>
                      <a:pt x="86113" y="213863"/>
                    </a:cubicBezTo>
                    <a:cubicBezTo>
                      <a:pt x="83755" y="215350"/>
                      <a:pt x="79985" y="218146"/>
                      <a:pt x="80042" y="220302"/>
                    </a:cubicBezTo>
                    <a:cubicBezTo>
                      <a:pt x="77931" y="218987"/>
                      <a:pt x="74642" y="218455"/>
                      <a:pt x="72040" y="218003"/>
                    </a:cubicBezTo>
                    <a:cubicBezTo>
                      <a:pt x="68327" y="218917"/>
                      <a:pt x="70539" y="215201"/>
                      <a:pt x="72591" y="214691"/>
                    </a:cubicBezTo>
                    <a:cubicBezTo>
                      <a:pt x="76161" y="212078"/>
                      <a:pt x="70492" y="211829"/>
                      <a:pt x="69096" y="209816"/>
                    </a:cubicBezTo>
                    <a:cubicBezTo>
                      <a:pt x="67449" y="206789"/>
                      <a:pt x="63842" y="209496"/>
                      <a:pt x="61278" y="209265"/>
                    </a:cubicBezTo>
                    <a:cubicBezTo>
                      <a:pt x="58467" y="209646"/>
                      <a:pt x="58297" y="215923"/>
                      <a:pt x="54747" y="214600"/>
                    </a:cubicBezTo>
                    <a:cubicBezTo>
                      <a:pt x="52005" y="211684"/>
                      <a:pt x="55381" y="208617"/>
                      <a:pt x="55115" y="205493"/>
                    </a:cubicBezTo>
                    <a:cubicBezTo>
                      <a:pt x="54721" y="205271"/>
                      <a:pt x="54386" y="205148"/>
                      <a:pt x="54011" y="205126"/>
                    </a:cubicBezTo>
                    <a:close/>
                    <a:moveTo>
                      <a:pt x="77009" y="206596"/>
                    </a:moveTo>
                    <a:cubicBezTo>
                      <a:pt x="74624" y="209749"/>
                      <a:pt x="72958" y="214854"/>
                      <a:pt x="77285" y="216529"/>
                    </a:cubicBezTo>
                    <a:cubicBezTo>
                      <a:pt x="79392" y="213516"/>
                      <a:pt x="82906" y="206597"/>
                      <a:pt x="77009" y="206596"/>
                    </a:cubicBezTo>
                    <a:close/>
                    <a:moveTo>
                      <a:pt x="112421" y="212023"/>
                    </a:moveTo>
                    <a:cubicBezTo>
                      <a:pt x="112066" y="212024"/>
                      <a:pt x="111600" y="212118"/>
                      <a:pt x="110950" y="212118"/>
                    </a:cubicBezTo>
                    <a:cubicBezTo>
                      <a:pt x="107136" y="212118"/>
                      <a:pt x="108539" y="213188"/>
                      <a:pt x="105523" y="213773"/>
                    </a:cubicBezTo>
                    <a:cubicBezTo>
                      <a:pt x="105416" y="214831"/>
                      <a:pt x="104677" y="215397"/>
                      <a:pt x="105063" y="215705"/>
                    </a:cubicBezTo>
                    <a:cubicBezTo>
                      <a:pt x="106144" y="217040"/>
                      <a:pt x="106614" y="219014"/>
                      <a:pt x="108190" y="219844"/>
                    </a:cubicBezTo>
                    <a:cubicBezTo>
                      <a:pt x="110522" y="219366"/>
                      <a:pt x="111893" y="217831"/>
                      <a:pt x="112697" y="215521"/>
                    </a:cubicBezTo>
                    <a:cubicBezTo>
                      <a:pt x="113307" y="212474"/>
                      <a:pt x="113486" y="212021"/>
                      <a:pt x="112421" y="212026"/>
                    </a:cubicBezTo>
                    <a:close/>
                    <a:moveTo>
                      <a:pt x="89150" y="220853"/>
                    </a:moveTo>
                    <a:cubicBezTo>
                      <a:pt x="86971" y="220938"/>
                      <a:pt x="86880" y="222523"/>
                      <a:pt x="87863" y="224716"/>
                    </a:cubicBezTo>
                    <a:cubicBezTo>
                      <a:pt x="88504" y="225356"/>
                      <a:pt x="90452" y="221734"/>
                      <a:pt x="90254" y="220944"/>
                    </a:cubicBezTo>
                    <a:cubicBezTo>
                      <a:pt x="89854" y="220897"/>
                      <a:pt x="89462" y="220841"/>
                      <a:pt x="89150" y="220849"/>
                    </a:cubicBezTo>
                    <a:close/>
                    <a:moveTo>
                      <a:pt x="110306" y="233270"/>
                    </a:moveTo>
                    <a:cubicBezTo>
                      <a:pt x="110220" y="233278"/>
                      <a:pt x="110190" y="233317"/>
                      <a:pt x="110122" y="233365"/>
                    </a:cubicBezTo>
                    <a:cubicBezTo>
                      <a:pt x="110018" y="233986"/>
                      <a:pt x="108877" y="236869"/>
                      <a:pt x="109478" y="237320"/>
                    </a:cubicBezTo>
                    <a:cubicBezTo>
                      <a:pt x="121966" y="246685"/>
                      <a:pt x="112847" y="233030"/>
                      <a:pt x="110306" y="233273"/>
                    </a:cubicBezTo>
                    <a:close/>
                    <a:moveTo>
                      <a:pt x="94025" y="237317"/>
                    </a:moveTo>
                    <a:cubicBezTo>
                      <a:pt x="93375" y="237308"/>
                      <a:pt x="92682" y="237374"/>
                      <a:pt x="92094" y="237501"/>
                    </a:cubicBezTo>
                    <a:cubicBezTo>
                      <a:pt x="92702" y="239258"/>
                      <a:pt x="93654" y="240938"/>
                      <a:pt x="94117" y="242744"/>
                    </a:cubicBezTo>
                    <a:cubicBezTo>
                      <a:pt x="94914" y="244277"/>
                      <a:pt x="97468" y="244776"/>
                      <a:pt x="98532" y="243295"/>
                    </a:cubicBezTo>
                    <a:cubicBezTo>
                      <a:pt x="99187" y="242213"/>
                      <a:pt x="98861" y="240902"/>
                      <a:pt x="98992" y="239708"/>
                    </a:cubicBezTo>
                    <a:cubicBezTo>
                      <a:pt x="97979" y="238068"/>
                      <a:pt x="95978" y="237343"/>
                      <a:pt x="94026" y="237317"/>
                    </a:cubicBezTo>
                    <a:close/>
                    <a:moveTo>
                      <a:pt x="119504" y="238329"/>
                    </a:moveTo>
                    <a:cubicBezTo>
                      <a:pt x="119485" y="238376"/>
                      <a:pt x="119709" y="238575"/>
                      <a:pt x="120240" y="238973"/>
                    </a:cubicBezTo>
                    <a:cubicBezTo>
                      <a:pt x="120378" y="238925"/>
                      <a:pt x="120490" y="238925"/>
                      <a:pt x="120700" y="238877"/>
                    </a:cubicBezTo>
                    <a:cubicBezTo>
                      <a:pt x="120058" y="238567"/>
                      <a:pt x="119530" y="238260"/>
                      <a:pt x="119504" y="238326"/>
                    </a:cubicBezTo>
                    <a:close/>
                    <a:moveTo>
                      <a:pt x="120699" y="238880"/>
                    </a:moveTo>
                    <a:cubicBezTo>
                      <a:pt x="123489" y="240232"/>
                      <a:pt x="130271" y="243853"/>
                      <a:pt x="126034" y="239616"/>
                    </a:cubicBezTo>
                    <a:cubicBezTo>
                      <a:pt x="125214" y="238796"/>
                      <a:pt x="122171" y="238620"/>
                      <a:pt x="120699" y="238880"/>
                    </a:cubicBezTo>
                    <a:close/>
                    <a:moveTo>
                      <a:pt x="110766" y="243112"/>
                    </a:moveTo>
                    <a:cubicBezTo>
                      <a:pt x="110046" y="243310"/>
                      <a:pt x="107442" y="247862"/>
                      <a:pt x="112605" y="248722"/>
                    </a:cubicBezTo>
                    <a:cubicBezTo>
                      <a:pt x="113467" y="248866"/>
                      <a:pt x="116123" y="247618"/>
                      <a:pt x="117572" y="247618"/>
                    </a:cubicBezTo>
                    <a:cubicBezTo>
                      <a:pt x="120153" y="247618"/>
                      <a:pt x="128751" y="247048"/>
                      <a:pt x="121067" y="243755"/>
                    </a:cubicBezTo>
                    <a:lnTo>
                      <a:pt x="110950" y="243111"/>
                    </a:lnTo>
                    <a:cubicBezTo>
                      <a:pt x="110921" y="243082"/>
                      <a:pt x="110813" y="243102"/>
                      <a:pt x="110766" y="243111"/>
                    </a:cubicBezTo>
                    <a:close/>
                    <a:moveTo>
                      <a:pt x="90254" y="243663"/>
                    </a:moveTo>
                    <a:cubicBezTo>
                      <a:pt x="89421" y="243557"/>
                      <a:pt x="88550" y="244129"/>
                      <a:pt x="87771" y="245503"/>
                    </a:cubicBezTo>
                    <a:cubicBezTo>
                      <a:pt x="84198" y="248713"/>
                      <a:pt x="81921" y="252899"/>
                      <a:pt x="79401" y="256908"/>
                    </a:cubicBezTo>
                    <a:cubicBezTo>
                      <a:pt x="74532" y="259717"/>
                      <a:pt x="81178" y="262812"/>
                      <a:pt x="84919" y="263163"/>
                    </a:cubicBezTo>
                    <a:cubicBezTo>
                      <a:pt x="88920" y="264093"/>
                      <a:pt x="91281" y="257476"/>
                      <a:pt x="86207" y="257827"/>
                    </a:cubicBezTo>
                    <a:cubicBezTo>
                      <a:pt x="81450" y="258594"/>
                      <a:pt x="83369" y="252402"/>
                      <a:pt x="87127" y="253689"/>
                    </a:cubicBezTo>
                    <a:cubicBezTo>
                      <a:pt x="89665" y="256454"/>
                      <a:pt x="94837" y="252581"/>
                      <a:pt x="93842" y="249090"/>
                    </a:cubicBezTo>
                    <a:cubicBezTo>
                      <a:pt x="93794" y="246964"/>
                      <a:pt x="92088" y="243895"/>
                      <a:pt x="90254" y="243663"/>
                    </a:cubicBezTo>
                    <a:close/>
                    <a:moveTo>
                      <a:pt x="119872" y="253045"/>
                    </a:moveTo>
                    <a:cubicBezTo>
                      <a:pt x="118420" y="253064"/>
                      <a:pt x="116142" y="254488"/>
                      <a:pt x="114537" y="254057"/>
                    </a:cubicBezTo>
                    <a:cubicBezTo>
                      <a:pt x="112129" y="254972"/>
                      <a:pt x="109083" y="258331"/>
                      <a:pt x="110766" y="261047"/>
                    </a:cubicBezTo>
                    <a:cubicBezTo>
                      <a:pt x="113626" y="262372"/>
                      <a:pt x="109440" y="264860"/>
                      <a:pt x="111317" y="266750"/>
                    </a:cubicBezTo>
                    <a:cubicBezTo>
                      <a:pt x="110496" y="269116"/>
                      <a:pt x="105117" y="269727"/>
                      <a:pt x="107546" y="272913"/>
                    </a:cubicBezTo>
                    <a:cubicBezTo>
                      <a:pt x="108876" y="275956"/>
                      <a:pt x="113095" y="275933"/>
                      <a:pt x="113157" y="272269"/>
                    </a:cubicBezTo>
                    <a:cubicBezTo>
                      <a:pt x="114715" y="269849"/>
                      <a:pt x="118392" y="271242"/>
                      <a:pt x="119411" y="267854"/>
                    </a:cubicBezTo>
                    <a:cubicBezTo>
                      <a:pt x="121176" y="265654"/>
                      <a:pt x="123890" y="260591"/>
                      <a:pt x="127322" y="260312"/>
                    </a:cubicBezTo>
                    <a:cubicBezTo>
                      <a:pt x="132088" y="262009"/>
                      <a:pt x="128151" y="256685"/>
                      <a:pt x="127965" y="254149"/>
                    </a:cubicBezTo>
                    <a:cubicBezTo>
                      <a:pt x="126966" y="257648"/>
                      <a:pt x="122999" y="252434"/>
                      <a:pt x="121159" y="255344"/>
                    </a:cubicBezTo>
                    <a:cubicBezTo>
                      <a:pt x="121298" y="253596"/>
                      <a:pt x="120742" y="253035"/>
                      <a:pt x="119871" y="253045"/>
                    </a:cubicBezTo>
                    <a:close/>
                    <a:moveTo>
                      <a:pt x="135508" y="254884"/>
                    </a:moveTo>
                    <a:cubicBezTo>
                      <a:pt x="133098" y="258041"/>
                      <a:pt x="142636" y="262038"/>
                      <a:pt x="138635" y="257552"/>
                    </a:cubicBezTo>
                    <a:cubicBezTo>
                      <a:pt x="137097" y="255826"/>
                      <a:pt x="137318" y="255971"/>
                      <a:pt x="135508" y="254884"/>
                    </a:cubicBezTo>
                    <a:close/>
                    <a:moveTo>
                      <a:pt x="108098" y="261507"/>
                    </a:moveTo>
                    <a:cubicBezTo>
                      <a:pt x="107462" y="261459"/>
                      <a:pt x="106619" y="261913"/>
                      <a:pt x="105891" y="262059"/>
                    </a:cubicBezTo>
                    <a:cubicBezTo>
                      <a:pt x="105853" y="262592"/>
                      <a:pt x="105765" y="264358"/>
                      <a:pt x="106351" y="264358"/>
                    </a:cubicBezTo>
                    <a:cubicBezTo>
                      <a:pt x="108635" y="264358"/>
                      <a:pt x="109327" y="263845"/>
                      <a:pt x="108926" y="262242"/>
                    </a:cubicBezTo>
                    <a:cubicBezTo>
                      <a:pt x="108789" y="261695"/>
                      <a:pt x="108480" y="261538"/>
                      <a:pt x="108098" y="261507"/>
                    </a:cubicBezTo>
                    <a:close/>
                    <a:moveTo>
                      <a:pt x="72686" y="261874"/>
                    </a:moveTo>
                    <a:cubicBezTo>
                      <a:pt x="72062" y="263376"/>
                      <a:pt x="71253" y="264795"/>
                      <a:pt x="71674" y="266473"/>
                    </a:cubicBezTo>
                    <a:cubicBezTo>
                      <a:pt x="71810" y="269001"/>
                      <a:pt x="69445" y="271329"/>
                      <a:pt x="70203" y="273740"/>
                    </a:cubicBezTo>
                    <a:cubicBezTo>
                      <a:pt x="72382" y="274434"/>
                      <a:pt x="73984" y="271288"/>
                      <a:pt x="74986" y="269601"/>
                    </a:cubicBezTo>
                    <a:cubicBezTo>
                      <a:pt x="75291" y="267244"/>
                      <a:pt x="76308" y="265358"/>
                      <a:pt x="77745" y="263530"/>
                    </a:cubicBezTo>
                    <a:cubicBezTo>
                      <a:pt x="77783" y="260702"/>
                      <a:pt x="73960" y="263568"/>
                      <a:pt x="72686" y="261874"/>
                    </a:cubicBezTo>
                    <a:close/>
                    <a:moveTo>
                      <a:pt x="130449" y="261970"/>
                    </a:moveTo>
                    <a:cubicBezTo>
                      <a:pt x="129813" y="261903"/>
                      <a:pt x="128734" y="262251"/>
                      <a:pt x="126218" y="263257"/>
                    </a:cubicBezTo>
                    <a:cubicBezTo>
                      <a:pt x="121774" y="265712"/>
                      <a:pt x="122601" y="269148"/>
                      <a:pt x="120883" y="269880"/>
                    </a:cubicBezTo>
                    <a:cubicBezTo>
                      <a:pt x="115773" y="271157"/>
                      <a:pt x="117483" y="273007"/>
                      <a:pt x="120883" y="273007"/>
                    </a:cubicBezTo>
                    <a:cubicBezTo>
                      <a:pt x="121208" y="273007"/>
                      <a:pt x="126979" y="268276"/>
                      <a:pt x="125206" y="273007"/>
                    </a:cubicBezTo>
                    <a:cubicBezTo>
                      <a:pt x="124405" y="275145"/>
                      <a:pt x="135995" y="277400"/>
                      <a:pt x="132841" y="275491"/>
                    </a:cubicBezTo>
                    <a:cubicBezTo>
                      <a:pt x="132231" y="275121"/>
                      <a:pt x="136011" y="269438"/>
                      <a:pt x="136520" y="269052"/>
                    </a:cubicBezTo>
                    <a:cubicBezTo>
                      <a:pt x="136491" y="269173"/>
                      <a:pt x="136413" y="269404"/>
                      <a:pt x="136152" y="269880"/>
                    </a:cubicBezTo>
                    <a:cubicBezTo>
                      <a:pt x="135248" y="271527"/>
                      <a:pt x="136453" y="272570"/>
                      <a:pt x="138176" y="276503"/>
                    </a:cubicBezTo>
                    <a:cubicBezTo>
                      <a:pt x="139223" y="278894"/>
                      <a:pt x="145954" y="273032"/>
                      <a:pt x="147006" y="277238"/>
                    </a:cubicBezTo>
                    <a:cubicBezTo>
                      <a:pt x="146325" y="280289"/>
                      <a:pt x="147884" y="282833"/>
                      <a:pt x="145534" y="281377"/>
                    </a:cubicBezTo>
                    <a:cubicBezTo>
                      <a:pt x="139096" y="278378"/>
                      <a:pt x="142679" y="284828"/>
                      <a:pt x="141947" y="284413"/>
                    </a:cubicBezTo>
                    <a:cubicBezTo>
                      <a:pt x="141670" y="284256"/>
                      <a:pt x="138818" y="282528"/>
                      <a:pt x="135600" y="284136"/>
                    </a:cubicBezTo>
                    <a:cubicBezTo>
                      <a:pt x="135144" y="284364"/>
                      <a:pt x="134939" y="288633"/>
                      <a:pt x="132841" y="290207"/>
                    </a:cubicBezTo>
                    <a:cubicBezTo>
                      <a:pt x="131733" y="291037"/>
                      <a:pt x="134432" y="292387"/>
                      <a:pt x="133301" y="293518"/>
                    </a:cubicBezTo>
                    <a:cubicBezTo>
                      <a:pt x="131227" y="292640"/>
                      <a:pt x="128184" y="292275"/>
                      <a:pt x="125483" y="292506"/>
                    </a:cubicBezTo>
                    <a:cubicBezTo>
                      <a:pt x="121429" y="297942"/>
                      <a:pt x="122953" y="296882"/>
                      <a:pt x="125115" y="297105"/>
                    </a:cubicBezTo>
                    <a:cubicBezTo>
                      <a:pt x="127616" y="297364"/>
                      <a:pt x="129832" y="297212"/>
                      <a:pt x="130266" y="295818"/>
                    </a:cubicBezTo>
                    <a:cubicBezTo>
                      <a:pt x="130451" y="295223"/>
                      <a:pt x="131458" y="295995"/>
                      <a:pt x="132014" y="296001"/>
                    </a:cubicBezTo>
                    <a:cubicBezTo>
                      <a:pt x="131465" y="297724"/>
                      <a:pt x="131280" y="299773"/>
                      <a:pt x="132290" y="300600"/>
                    </a:cubicBezTo>
                    <a:cubicBezTo>
                      <a:pt x="133095" y="301260"/>
                      <a:pt x="137400" y="298488"/>
                      <a:pt x="137625" y="299313"/>
                    </a:cubicBezTo>
                    <a:cubicBezTo>
                      <a:pt x="137874" y="300228"/>
                      <a:pt x="133808" y="302063"/>
                      <a:pt x="133853" y="302900"/>
                    </a:cubicBezTo>
                    <a:cubicBezTo>
                      <a:pt x="134072" y="306934"/>
                      <a:pt x="144506" y="300574"/>
                      <a:pt x="136337" y="305475"/>
                    </a:cubicBezTo>
                    <a:cubicBezTo>
                      <a:pt x="133067" y="307437"/>
                      <a:pt x="143364" y="309062"/>
                      <a:pt x="143511" y="309062"/>
                    </a:cubicBezTo>
                    <a:cubicBezTo>
                      <a:pt x="145276" y="309062"/>
                      <a:pt x="149306" y="303423"/>
                      <a:pt x="149306" y="308327"/>
                    </a:cubicBezTo>
                    <a:cubicBezTo>
                      <a:pt x="149306" y="309526"/>
                      <a:pt x="141155" y="310402"/>
                      <a:pt x="149582" y="316422"/>
                    </a:cubicBezTo>
                    <a:cubicBezTo>
                      <a:pt x="150386" y="316996"/>
                      <a:pt x="151219" y="317384"/>
                      <a:pt x="152066" y="317893"/>
                    </a:cubicBezTo>
                    <a:cubicBezTo>
                      <a:pt x="152394" y="318090"/>
                      <a:pt x="149747" y="320523"/>
                      <a:pt x="154641" y="323320"/>
                    </a:cubicBezTo>
                    <a:cubicBezTo>
                      <a:pt x="162564" y="329352"/>
                      <a:pt x="153627" y="320801"/>
                      <a:pt x="154917" y="316973"/>
                    </a:cubicBezTo>
                    <a:cubicBezTo>
                      <a:pt x="155335" y="316136"/>
                      <a:pt x="154274" y="314043"/>
                      <a:pt x="153538" y="312835"/>
                    </a:cubicBezTo>
                    <a:cubicBezTo>
                      <a:pt x="153738" y="313108"/>
                      <a:pt x="153755" y="313093"/>
                      <a:pt x="154182" y="313662"/>
                    </a:cubicBezTo>
                    <a:cubicBezTo>
                      <a:pt x="156123" y="316251"/>
                      <a:pt x="156964" y="318905"/>
                      <a:pt x="158229" y="313846"/>
                    </a:cubicBezTo>
                    <a:cubicBezTo>
                      <a:pt x="159023" y="310669"/>
                      <a:pt x="161540" y="308134"/>
                      <a:pt x="161540" y="312374"/>
                    </a:cubicBezTo>
                    <a:cubicBezTo>
                      <a:pt x="161540" y="314109"/>
                      <a:pt x="163900" y="316758"/>
                      <a:pt x="164299" y="317157"/>
                    </a:cubicBezTo>
                    <a:cubicBezTo>
                      <a:pt x="164674" y="317531"/>
                      <a:pt x="163128" y="323174"/>
                      <a:pt x="162000" y="323320"/>
                    </a:cubicBezTo>
                    <a:cubicBezTo>
                      <a:pt x="162948" y="323429"/>
                      <a:pt x="166260" y="323292"/>
                      <a:pt x="166599" y="320192"/>
                    </a:cubicBezTo>
                    <a:cubicBezTo>
                      <a:pt x="166604" y="320145"/>
                      <a:pt x="166685" y="320221"/>
                      <a:pt x="166694" y="320192"/>
                    </a:cubicBezTo>
                    <a:cubicBezTo>
                      <a:pt x="166836" y="320605"/>
                      <a:pt x="167126" y="322101"/>
                      <a:pt x="167614" y="322492"/>
                    </a:cubicBezTo>
                    <a:cubicBezTo>
                      <a:pt x="169559" y="324048"/>
                      <a:pt x="169671" y="320218"/>
                      <a:pt x="169914" y="319732"/>
                    </a:cubicBezTo>
                    <a:cubicBezTo>
                      <a:pt x="170302" y="318955"/>
                      <a:pt x="168995" y="312192"/>
                      <a:pt x="168626" y="311822"/>
                    </a:cubicBezTo>
                    <a:cubicBezTo>
                      <a:pt x="166738" y="309934"/>
                      <a:pt x="168071" y="307405"/>
                      <a:pt x="164855" y="305476"/>
                    </a:cubicBezTo>
                    <a:cubicBezTo>
                      <a:pt x="162181" y="303871"/>
                      <a:pt x="165033" y="301909"/>
                      <a:pt x="160992" y="302717"/>
                    </a:cubicBezTo>
                    <a:cubicBezTo>
                      <a:pt x="160143" y="302886"/>
                      <a:pt x="163903" y="305721"/>
                      <a:pt x="160992" y="306304"/>
                    </a:cubicBezTo>
                    <a:cubicBezTo>
                      <a:pt x="159347" y="306633"/>
                      <a:pt x="158688" y="303896"/>
                      <a:pt x="157496" y="302717"/>
                    </a:cubicBezTo>
                    <a:cubicBezTo>
                      <a:pt x="153173" y="298435"/>
                      <a:pt x="151057" y="297991"/>
                      <a:pt x="146551" y="297105"/>
                    </a:cubicBezTo>
                    <a:cubicBezTo>
                      <a:pt x="143625" y="296530"/>
                      <a:pt x="139369" y="293195"/>
                      <a:pt x="144711" y="294530"/>
                    </a:cubicBezTo>
                    <a:cubicBezTo>
                      <a:pt x="147622" y="295258"/>
                      <a:pt x="151545" y="295477"/>
                      <a:pt x="154461" y="298393"/>
                    </a:cubicBezTo>
                    <a:cubicBezTo>
                      <a:pt x="155749" y="299681"/>
                      <a:pt x="158041" y="298758"/>
                      <a:pt x="159980" y="299405"/>
                    </a:cubicBezTo>
                    <a:cubicBezTo>
                      <a:pt x="166318" y="300698"/>
                      <a:pt x="161357" y="294619"/>
                      <a:pt x="159244" y="292507"/>
                    </a:cubicBezTo>
                    <a:cubicBezTo>
                      <a:pt x="156570" y="289833"/>
                      <a:pt x="158106" y="290483"/>
                      <a:pt x="154646" y="290483"/>
                    </a:cubicBezTo>
                    <a:cubicBezTo>
                      <a:pt x="153270" y="290483"/>
                      <a:pt x="155322" y="286284"/>
                      <a:pt x="153634" y="284596"/>
                    </a:cubicBezTo>
                    <a:cubicBezTo>
                      <a:pt x="150395" y="281357"/>
                      <a:pt x="151088" y="275160"/>
                      <a:pt x="148115" y="271444"/>
                    </a:cubicBezTo>
                    <a:cubicBezTo>
                      <a:pt x="146926" y="265455"/>
                      <a:pt x="146204" y="264005"/>
                      <a:pt x="142228" y="268132"/>
                    </a:cubicBezTo>
                    <a:cubicBezTo>
                      <a:pt x="141230" y="269130"/>
                      <a:pt x="135048" y="266403"/>
                      <a:pt x="134042" y="265649"/>
                    </a:cubicBezTo>
                    <a:cubicBezTo>
                      <a:pt x="131238" y="263546"/>
                      <a:pt x="131515" y="262080"/>
                      <a:pt x="130455" y="261969"/>
                    </a:cubicBezTo>
                    <a:close/>
                    <a:moveTo>
                      <a:pt x="81240" y="265097"/>
                    </a:moveTo>
                    <a:cubicBezTo>
                      <a:pt x="80928" y="265103"/>
                      <a:pt x="80613" y="265078"/>
                      <a:pt x="80320" y="265192"/>
                    </a:cubicBezTo>
                    <a:cubicBezTo>
                      <a:pt x="79992" y="266509"/>
                      <a:pt x="77659" y="268162"/>
                      <a:pt x="78021" y="269608"/>
                    </a:cubicBezTo>
                    <a:cubicBezTo>
                      <a:pt x="78483" y="271453"/>
                      <a:pt x="78773" y="273471"/>
                      <a:pt x="80964" y="273471"/>
                    </a:cubicBezTo>
                    <a:cubicBezTo>
                      <a:pt x="82540" y="272466"/>
                      <a:pt x="84531" y="271039"/>
                      <a:pt x="85471" y="268963"/>
                    </a:cubicBezTo>
                    <a:cubicBezTo>
                      <a:pt x="85847" y="267459"/>
                      <a:pt x="83427" y="265058"/>
                      <a:pt x="81240" y="265100"/>
                    </a:cubicBezTo>
                    <a:close/>
                    <a:moveTo>
                      <a:pt x="49231" y="275031"/>
                    </a:moveTo>
                    <a:cubicBezTo>
                      <a:pt x="48435" y="275117"/>
                      <a:pt x="47815" y="275426"/>
                      <a:pt x="47484" y="276135"/>
                    </a:cubicBezTo>
                    <a:cubicBezTo>
                      <a:pt x="47874" y="277350"/>
                      <a:pt x="51552" y="280588"/>
                      <a:pt x="48219" y="279538"/>
                    </a:cubicBezTo>
                    <a:cubicBezTo>
                      <a:pt x="46106" y="278575"/>
                      <a:pt x="44576" y="280128"/>
                      <a:pt x="43620" y="281746"/>
                    </a:cubicBezTo>
                    <a:cubicBezTo>
                      <a:pt x="42224" y="281959"/>
                      <a:pt x="41174" y="282646"/>
                      <a:pt x="42884" y="283585"/>
                    </a:cubicBezTo>
                    <a:cubicBezTo>
                      <a:pt x="43731" y="284689"/>
                      <a:pt x="48375" y="286498"/>
                      <a:pt x="44999" y="287172"/>
                    </a:cubicBezTo>
                    <a:cubicBezTo>
                      <a:pt x="45671" y="288452"/>
                      <a:pt x="48666" y="290390"/>
                      <a:pt x="50150" y="288920"/>
                    </a:cubicBezTo>
                    <a:cubicBezTo>
                      <a:pt x="50684" y="287497"/>
                      <a:pt x="52083" y="285515"/>
                      <a:pt x="53278" y="287632"/>
                    </a:cubicBezTo>
                    <a:cubicBezTo>
                      <a:pt x="54802" y="289951"/>
                      <a:pt x="52550" y="289642"/>
                      <a:pt x="51162" y="289472"/>
                    </a:cubicBezTo>
                    <a:cubicBezTo>
                      <a:pt x="53290" y="290964"/>
                      <a:pt x="53786" y="292560"/>
                      <a:pt x="55301" y="294807"/>
                    </a:cubicBezTo>
                    <a:cubicBezTo>
                      <a:pt x="54561" y="296255"/>
                      <a:pt x="55165" y="297986"/>
                      <a:pt x="55206" y="298118"/>
                    </a:cubicBezTo>
                    <a:cubicBezTo>
                      <a:pt x="52653" y="298233"/>
                      <a:pt x="50283" y="296162"/>
                      <a:pt x="48215" y="295911"/>
                    </a:cubicBezTo>
                    <a:cubicBezTo>
                      <a:pt x="46465" y="297295"/>
                      <a:pt x="43912" y="298762"/>
                      <a:pt x="43892" y="301245"/>
                    </a:cubicBezTo>
                    <a:cubicBezTo>
                      <a:pt x="44229" y="303125"/>
                      <a:pt x="47611" y="302950"/>
                      <a:pt x="48123" y="303453"/>
                    </a:cubicBezTo>
                    <a:cubicBezTo>
                      <a:pt x="45477" y="303811"/>
                      <a:pt x="43245" y="304525"/>
                      <a:pt x="40673" y="305292"/>
                    </a:cubicBezTo>
                    <a:cubicBezTo>
                      <a:pt x="41253" y="307209"/>
                      <a:pt x="44501" y="306033"/>
                      <a:pt x="46468" y="306580"/>
                    </a:cubicBezTo>
                    <a:cubicBezTo>
                      <a:pt x="48338" y="307197"/>
                      <a:pt x="51373" y="306304"/>
                      <a:pt x="52262" y="305845"/>
                    </a:cubicBezTo>
                    <a:cubicBezTo>
                      <a:pt x="52130" y="308227"/>
                      <a:pt x="54279" y="308951"/>
                      <a:pt x="55850" y="309708"/>
                    </a:cubicBezTo>
                    <a:cubicBezTo>
                      <a:pt x="53208" y="310345"/>
                      <a:pt x="50241" y="309312"/>
                      <a:pt x="47755" y="310627"/>
                    </a:cubicBezTo>
                    <a:cubicBezTo>
                      <a:pt x="46254" y="312122"/>
                      <a:pt x="45688" y="315951"/>
                      <a:pt x="48676" y="316146"/>
                    </a:cubicBezTo>
                    <a:cubicBezTo>
                      <a:pt x="50026" y="316259"/>
                      <a:pt x="51336" y="317677"/>
                      <a:pt x="49227" y="317894"/>
                    </a:cubicBezTo>
                    <a:cubicBezTo>
                      <a:pt x="45620" y="317639"/>
                      <a:pt x="46039" y="322454"/>
                      <a:pt x="49227" y="322768"/>
                    </a:cubicBezTo>
                    <a:cubicBezTo>
                      <a:pt x="51689" y="322324"/>
                      <a:pt x="53578" y="324816"/>
                      <a:pt x="55942" y="323687"/>
                    </a:cubicBezTo>
                    <a:cubicBezTo>
                      <a:pt x="58175" y="322550"/>
                      <a:pt x="58482" y="318936"/>
                      <a:pt x="56493" y="317433"/>
                    </a:cubicBezTo>
                    <a:cubicBezTo>
                      <a:pt x="57374" y="317791"/>
                      <a:pt x="58901" y="318324"/>
                      <a:pt x="59528" y="318077"/>
                    </a:cubicBezTo>
                    <a:cubicBezTo>
                      <a:pt x="62113" y="319495"/>
                      <a:pt x="57586" y="321775"/>
                      <a:pt x="56953" y="323319"/>
                    </a:cubicBezTo>
                    <a:cubicBezTo>
                      <a:pt x="56201" y="326523"/>
                      <a:pt x="60643" y="325483"/>
                      <a:pt x="61092" y="323224"/>
                    </a:cubicBezTo>
                    <a:cubicBezTo>
                      <a:pt x="62955" y="321475"/>
                      <a:pt x="65246" y="319773"/>
                      <a:pt x="65691" y="316970"/>
                    </a:cubicBezTo>
                    <a:cubicBezTo>
                      <a:pt x="66608" y="314354"/>
                      <a:pt x="63042" y="313411"/>
                      <a:pt x="61368" y="312279"/>
                    </a:cubicBezTo>
                    <a:cubicBezTo>
                      <a:pt x="60457" y="311958"/>
                      <a:pt x="58423" y="310551"/>
                      <a:pt x="60632" y="311083"/>
                    </a:cubicBezTo>
                    <a:cubicBezTo>
                      <a:pt x="62416" y="311254"/>
                      <a:pt x="64609" y="312153"/>
                      <a:pt x="66243" y="311451"/>
                    </a:cubicBezTo>
                    <a:cubicBezTo>
                      <a:pt x="65492" y="310550"/>
                      <a:pt x="60971" y="308881"/>
                      <a:pt x="64311" y="308691"/>
                    </a:cubicBezTo>
                    <a:cubicBezTo>
                      <a:pt x="63060" y="306665"/>
                      <a:pt x="66622" y="303530"/>
                      <a:pt x="63667" y="302529"/>
                    </a:cubicBezTo>
                    <a:cubicBezTo>
                      <a:pt x="61970" y="302433"/>
                      <a:pt x="58348" y="301248"/>
                      <a:pt x="62011" y="300873"/>
                    </a:cubicBezTo>
                    <a:cubicBezTo>
                      <a:pt x="63250" y="300527"/>
                      <a:pt x="67887" y="300825"/>
                      <a:pt x="65323" y="299217"/>
                    </a:cubicBezTo>
                    <a:cubicBezTo>
                      <a:pt x="64142" y="297284"/>
                      <a:pt x="63087" y="294711"/>
                      <a:pt x="61460" y="293055"/>
                    </a:cubicBezTo>
                    <a:cubicBezTo>
                      <a:pt x="59075" y="292223"/>
                      <a:pt x="56735" y="290266"/>
                      <a:pt x="56769" y="287536"/>
                    </a:cubicBezTo>
                    <a:cubicBezTo>
                      <a:pt x="57941" y="288582"/>
                      <a:pt x="60883" y="288591"/>
                      <a:pt x="62195" y="287352"/>
                    </a:cubicBezTo>
                    <a:cubicBezTo>
                      <a:pt x="61601" y="289324"/>
                      <a:pt x="62723" y="291739"/>
                      <a:pt x="64679" y="293331"/>
                    </a:cubicBezTo>
                    <a:cubicBezTo>
                      <a:pt x="66353" y="294125"/>
                      <a:pt x="70013" y="294554"/>
                      <a:pt x="71025" y="292503"/>
                    </a:cubicBezTo>
                    <a:cubicBezTo>
                      <a:pt x="69989" y="289903"/>
                      <a:pt x="67310" y="290235"/>
                      <a:pt x="65783" y="287997"/>
                    </a:cubicBezTo>
                    <a:cubicBezTo>
                      <a:pt x="67350" y="287278"/>
                      <a:pt x="71150" y="288601"/>
                      <a:pt x="73049" y="288273"/>
                    </a:cubicBezTo>
                    <a:cubicBezTo>
                      <a:pt x="73876" y="287285"/>
                      <a:pt x="68143" y="285515"/>
                      <a:pt x="70566" y="284318"/>
                    </a:cubicBezTo>
                    <a:cubicBezTo>
                      <a:pt x="72633" y="285114"/>
                      <a:pt x="74781" y="287854"/>
                      <a:pt x="77004" y="285697"/>
                    </a:cubicBezTo>
                    <a:cubicBezTo>
                      <a:pt x="78726" y="283525"/>
                      <a:pt x="81716" y="279596"/>
                      <a:pt x="79396" y="278063"/>
                    </a:cubicBezTo>
                    <a:cubicBezTo>
                      <a:pt x="76046" y="278785"/>
                      <a:pt x="75006" y="277367"/>
                      <a:pt x="71669" y="278247"/>
                    </a:cubicBezTo>
                    <a:cubicBezTo>
                      <a:pt x="68751" y="277916"/>
                      <a:pt x="66092" y="278913"/>
                      <a:pt x="63851" y="280730"/>
                    </a:cubicBezTo>
                    <a:cubicBezTo>
                      <a:pt x="61323" y="282027"/>
                      <a:pt x="64202" y="279358"/>
                      <a:pt x="64311" y="278799"/>
                    </a:cubicBezTo>
                    <a:cubicBezTo>
                      <a:pt x="61764" y="276609"/>
                      <a:pt x="60549" y="280676"/>
                      <a:pt x="60908" y="282662"/>
                    </a:cubicBezTo>
                    <a:cubicBezTo>
                      <a:pt x="59662" y="283928"/>
                      <a:pt x="56753" y="283039"/>
                      <a:pt x="58884" y="281282"/>
                    </a:cubicBezTo>
                    <a:cubicBezTo>
                      <a:pt x="60824" y="280183"/>
                      <a:pt x="61381" y="276877"/>
                      <a:pt x="58333" y="277051"/>
                    </a:cubicBezTo>
                    <a:cubicBezTo>
                      <a:pt x="54995" y="276142"/>
                      <a:pt x="55878" y="279653"/>
                      <a:pt x="55573" y="281374"/>
                    </a:cubicBezTo>
                    <a:cubicBezTo>
                      <a:pt x="53259" y="279771"/>
                      <a:pt x="56038" y="276256"/>
                      <a:pt x="53366" y="275395"/>
                    </a:cubicBezTo>
                    <a:cubicBezTo>
                      <a:pt x="52487" y="275347"/>
                      <a:pt x="51296" y="275066"/>
                      <a:pt x="50147" y="275028"/>
                    </a:cubicBezTo>
                    <a:cubicBezTo>
                      <a:pt x="49859" y="275018"/>
                      <a:pt x="49492" y="274999"/>
                      <a:pt x="49227" y="275028"/>
                    </a:cubicBezTo>
                    <a:close/>
                    <a:moveTo>
                      <a:pt x="121435" y="276503"/>
                    </a:moveTo>
                    <a:cubicBezTo>
                      <a:pt x="120427" y="276522"/>
                      <a:pt x="119439" y="276741"/>
                      <a:pt x="118584" y="277054"/>
                    </a:cubicBezTo>
                    <a:cubicBezTo>
                      <a:pt x="116994" y="277693"/>
                      <a:pt x="116480" y="280117"/>
                      <a:pt x="116468" y="281469"/>
                    </a:cubicBezTo>
                    <a:cubicBezTo>
                      <a:pt x="117963" y="282590"/>
                      <a:pt x="120939" y="282960"/>
                      <a:pt x="119780" y="285608"/>
                    </a:cubicBezTo>
                    <a:cubicBezTo>
                      <a:pt x="120191" y="287133"/>
                      <a:pt x="116954" y="288701"/>
                      <a:pt x="119320" y="289195"/>
                    </a:cubicBezTo>
                    <a:cubicBezTo>
                      <a:pt x="121237" y="288424"/>
                      <a:pt x="122060" y="286244"/>
                      <a:pt x="124103" y="285517"/>
                    </a:cubicBezTo>
                    <a:cubicBezTo>
                      <a:pt x="126256" y="283922"/>
                      <a:pt x="127307" y="280719"/>
                      <a:pt x="125758" y="278342"/>
                    </a:cubicBezTo>
                    <a:cubicBezTo>
                      <a:pt x="124810" y="276941"/>
                      <a:pt x="123116" y="276469"/>
                      <a:pt x="121435" y="276503"/>
                    </a:cubicBezTo>
                    <a:close/>
                    <a:moveTo>
                      <a:pt x="132841" y="278250"/>
                    </a:moveTo>
                    <a:cubicBezTo>
                      <a:pt x="131765" y="278250"/>
                      <a:pt x="130451" y="279176"/>
                      <a:pt x="131001" y="281378"/>
                    </a:cubicBezTo>
                    <a:cubicBezTo>
                      <a:pt x="131666" y="284036"/>
                      <a:pt x="130583" y="287765"/>
                      <a:pt x="130357" y="288552"/>
                    </a:cubicBezTo>
                    <a:cubicBezTo>
                      <a:pt x="130386" y="288466"/>
                      <a:pt x="130453" y="288404"/>
                      <a:pt x="130541" y="288184"/>
                    </a:cubicBezTo>
                    <a:cubicBezTo>
                      <a:pt x="131372" y="286108"/>
                      <a:pt x="133588" y="284850"/>
                      <a:pt x="134588" y="282850"/>
                    </a:cubicBezTo>
                    <a:cubicBezTo>
                      <a:pt x="136583" y="278859"/>
                      <a:pt x="137490" y="280577"/>
                      <a:pt x="132841" y="278251"/>
                    </a:cubicBezTo>
                    <a:close/>
                    <a:moveTo>
                      <a:pt x="99820" y="280918"/>
                    </a:moveTo>
                    <a:cubicBezTo>
                      <a:pt x="98935" y="280927"/>
                      <a:pt x="98217" y="281833"/>
                      <a:pt x="98440" y="284505"/>
                    </a:cubicBezTo>
                    <a:cubicBezTo>
                      <a:pt x="104367" y="285204"/>
                      <a:pt x="101767" y="280898"/>
                      <a:pt x="99820" y="280918"/>
                    </a:cubicBezTo>
                    <a:close/>
                    <a:moveTo>
                      <a:pt x="97061" y="296278"/>
                    </a:moveTo>
                    <a:cubicBezTo>
                      <a:pt x="96636" y="296282"/>
                      <a:pt x="95936" y="296562"/>
                      <a:pt x="94761" y="297198"/>
                    </a:cubicBezTo>
                    <a:cubicBezTo>
                      <a:pt x="93939" y="296786"/>
                      <a:pt x="95957" y="299037"/>
                      <a:pt x="96877" y="299037"/>
                    </a:cubicBezTo>
                    <a:cubicBezTo>
                      <a:pt x="97470" y="297620"/>
                      <a:pt x="97995" y="296269"/>
                      <a:pt x="97061" y="296277"/>
                    </a:cubicBezTo>
                    <a:close/>
                    <a:moveTo>
                      <a:pt x="110766" y="296738"/>
                    </a:moveTo>
                    <a:cubicBezTo>
                      <a:pt x="110038" y="296824"/>
                      <a:pt x="108991" y="297854"/>
                      <a:pt x="108558" y="299038"/>
                    </a:cubicBezTo>
                    <a:cubicBezTo>
                      <a:pt x="108831" y="299584"/>
                      <a:pt x="111875" y="299602"/>
                      <a:pt x="111317" y="298487"/>
                    </a:cubicBezTo>
                    <a:cubicBezTo>
                      <a:pt x="111652" y="297193"/>
                      <a:pt x="111327" y="296675"/>
                      <a:pt x="110766" y="296738"/>
                    </a:cubicBezTo>
                    <a:close/>
                    <a:moveTo>
                      <a:pt x="113709" y="298026"/>
                    </a:moveTo>
                    <a:cubicBezTo>
                      <a:pt x="113255" y="298007"/>
                      <a:pt x="112973" y="298362"/>
                      <a:pt x="112973" y="299222"/>
                    </a:cubicBezTo>
                    <a:cubicBezTo>
                      <a:pt x="112973" y="300895"/>
                      <a:pt x="112333" y="301797"/>
                      <a:pt x="115088" y="301797"/>
                    </a:cubicBezTo>
                    <a:cubicBezTo>
                      <a:pt x="117844" y="301797"/>
                      <a:pt x="116655" y="300240"/>
                      <a:pt x="116468" y="299866"/>
                    </a:cubicBezTo>
                    <a:cubicBezTo>
                      <a:pt x="116339" y="299608"/>
                      <a:pt x="114709" y="298068"/>
                      <a:pt x="113708" y="298026"/>
                    </a:cubicBezTo>
                    <a:close/>
                    <a:moveTo>
                      <a:pt x="92462" y="298854"/>
                    </a:moveTo>
                    <a:cubicBezTo>
                      <a:pt x="92108" y="299660"/>
                      <a:pt x="91527" y="300346"/>
                      <a:pt x="90806" y="300877"/>
                    </a:cubicBezTo>
                    <a:cubicBezTo>
                      <a:pt x="90036" y="301209"/>
                      <a:pt x="89278" y="302840"/>
                      <a:pt x="88415" y="301981"/>
                    </a:cubicBezTo>
                    <a:cubicBezTo>
                      <a:pt x="87670" y="301111"/>
                      <a:pt x="87030" y="299795"/>
                      <a:pt x="85655" y="300049"/>
                    </a:cubicBezTo>
                    <a:lnTo>
                      <a:pt x="85379" y="300049"/>
                    </a:lnTo>
                    <a:lnTo>
                      <a:pt x="85195" y="300049"/>
                    </a:lnTo>
                    <a:cubicBezTo>
                      <a:pt x="83361" y="301051"/>
                      <a:pt x="82776" y="303247"/>
                      <a:pt x="81332" y="304648"/>
                    </a:cubicBezTo>
                    <a:cubicBezTo>
                      <a:pt x="80678" y="305235"/>
                      <a:pt x="80751" y="305809"/>
                      <a:pt x="81700" y="305844"/>
                    </a:cubicBezTo>
                    <a:cubicBezTo>
                      <a:pt x="83156" y="306290"/>
                      <a:pt x="84665" y="306665"/>
                      <a:pt x="86115" y="307132"/>
                    </a:cubicBezTo>
                    <a:cubicBezTo>
                      <a:pt x="85647" y="308152"/>
                      <a:pt x="84785" y="308990"/>
                      <a:pt x="84275" y="309983"/>
                    </a:cubicBezTo>
                    <a:cubicBezTo>
                      <a:pt x="83230" y="309101"/>
                      <a:pt x="81708" y="308530"/>
                      <a:pt x="80504" y="309432"/>
                    </a:cubicBezTo>
                    <a:cubicBezTo>
                      <a:pt x="79272" y="310101"/>
                      <a:pt x="79148" y="312058"/>
                      <a:pt x="80504" y="312651"/>
                    </a:cubicBezTo>
                    <a:cubicBezTo>
                      <a:pt x="81480" y="313334"/>
                      <a:pt x="81091" y="314783"/>
                      <a:pt x="82068" y="315502"/>
                    </a:cubicBezTo>
                    <a:cubicBezTo>
                      <a:pt x="82866" y="316395"/>
                      <a:pt x="84482" y="316569"/>
                      <a:pt x="84735" y="317894"/>
                    </a:cubicBezTo>
                    <a:cubicBezTo>
                      <a:pt x="84649" y="319100"/>
                      <a:pt x="85238" y="320150"/>
                      <a:pt x="86207" y="320837"/>
                    </a:cubicBezTo>
                    <a:cubicBezTo>
                      <a:pt x="87262" y="322143"/>
                      <a:pt x="89042" y="322471"/>
                      <a:pt x="90162" y="323689"/>
                    </a:cubicBezTo>
                    <a:cubicBezTo>
                      <a:pt x="90710" y="324230"/>
                      <a:pt x="90905" y="326457"/>
                      <a:pt x="91817" y="325068"/>
                    </a:cubicBezTo>
                    <a:cubicBezTo>
                      <a:pt x="92324" y="323971"/>
                      <a:pt x="92873" y="322606"/>
                      <a:pt x="92554" y="321389"/>
                    </a:cubicBezTo>
                    <a:cubicBezTo>
                      <a:pt x="92326" y="320517"/>
                      <a:pt x="90467" y="320799"/>
                      <a:pt x="91542" y="319734"/>
                    </a:cubicBezTo>
                    <a:cubicBezTo>
                      <a:pt x="92217" y="319089"/>
                      <a:pt x="93159" y="317084"/>
                      <a:pt x="91637" y="316974"/>
                    </a:cubicBezTo>
                    <a:cubicBezTo>
                      <a:pt x="90792" y="317488"/>
                      <a:pt x="89719" y="316443"/>
                      <a:pt x="90810" y="315870"/>
                    </a:cubicBezTo>
                    <a:cubicBezTo>
                      <a:pt x="91696" y="315520"/>
                      <a:pt x="93212" y="315643"/>
                      <a:pt x="93017" y="314215"/>
                    </a:cubicBezTo>
                    <a:cubicBezTo>
                      <a:pt x="92902" y="313232"/>
                      <a:pt x="92804" y="311822"/>
                      <a:pt x="91821" y="311363"/>
                    </a:cubicBezTo>
                    <a:cubicBezTo>
                      <a:pt x="90784" y="311449"/>
                      <a:pt x="89658" y="313168"/>
                      <a:pt x="88694" y="312099"/>
                    </a:cubicBezTo>
                    <a:cubicBezTo>
                      <a:pt x="88789" y="311040"/>
                      <a:pt x="89832" y="310403"/>
                      <a:pt x="90534" y="309707"/>
                    </a:cubicBezTo>
                    <a:cubicBezTo>
                      <a:pt x="91517" y="309021"/>
                      <a:pt x="91530" y="307679"/>
                      <a:pt x="92557" y="307040"/>
                    </a:cubicBezTo>
                    <a:cubicBezTo>
                      <a:pt x="92944" y="305897"/>
                      <a:pt x="91187" y="305035"/>
                      <a:pt x="91821" y="303821"/>
                    </a:cubicBezTo>
                    <a:cubicBezTo>
                      <a:pt x="92027" y="302721"/>
                      <a:pt x="92217" y="301625"/>
                      <a:pt x="92097" y="300509"/>
                    </a:cubicBezTo>
                    <a:cubicBezTo>
                      <a:pt x="92135" y="300078"/>
                      <a:pt x="92308" y="299427"/>
                      <a:pt x="92465" y="298854"/>
                    </a:cubicBezTo>
                    <a:close/>
                    <a:moveTo>
                      <a:pt x="104787" y="299498"/>
                    </a:moveTo>
                    <a:cubicBezTo>
                      <a:pt x="104261" y="299508"/>
                      <a:pt x="103845" y="299776"/>
                      <a:pt x="103867" y="300325"/>
                    </a:cubicBezTo>
                    <a:cubicBezTo>
                      <a:pt x="104954" y="301371"/>
                      <a:pt x="105151" y="302950"/>
                      <a:pt x="106350" y="303912"/>
                    </a:cubicBezTo>
                    <a:cubicBezTo>
                      <a:pt x="107544" y="304622"/>
                      <a:pt x="107613" y="307423"/>
                      <a:pt x="105799" y="306304"/>
                    </a:cubicBezTo>
                    <a:cubicBezTo>
                      <a:pt x="105491" y="305151"/>
                      <a:pt x="105296" y="304058"/>
                      <a:pt x="103867" y="303637"/>
                    </a:cubicBezTo>
                    <a:cubicBezTo>
                      <a:pt x="102482" y="302893"/>
                      <a:pt x="100461" y="301225"/>
                      <a:pt x="99452" y="303360"/>
                    </a:cubicBezTo>
                    <a:cubicBezTo>
                      <a:pt x="98946" y="304504"/>
                      <a:pt x="96470" y="303879"/>
                      <a:pt x="96325" y="304556"/>
                    </a:cubicBezTo>
                    <a:cubicBezTo>
                      <a:pt x="97639" y="305614"/>
                      <a:pt x="98889" y="306852"/>
                      <a:pt x="100464" y="307499"/>
                    </a:cubicBezTo>
                    <a:cubicBezTo>
                      <a:pt x="102159" y="307953"/>
                      <a:pt x="104096" y="307547"/>
                      <a:pt x="105523" y="308787"/>
                    </a:cubicBezTo>
                    <a:cubicBezTo>
                      <a:pt x="106803" y="309271"/>
                      <a:pt x="107828" y="310595"/>
                      <a:pt x="106074" y="311363"/>
                    </a:cubicBezTo>
                    <a:cubicBezTo>
                      <a:pt x="105019" y="311817"/>
                      <a:pt x="104114" y="312771"/>
                      <a:pt x="105614" y="313478"/>
                    </a:cubicBezTo>
                    <a:cubicBezTo>
                      <a:pt x="106039" y="313799"/>
                      <a:pt x="107717" y="314973"/>
                      <a:pt x="106166" y="314397"/>
                    </a:cubicBezTo>
                    <a:cubicBezTo>
                      <a:pt x="104831" y="313936"/>
                      <a:pt x="103087" y="313267"/>
                      <a:pt x="102119" y="312650"/>
                    </a:cubicBezTo>
                    <a:cubicBezTo>
                      <a:pt x="102724" y="311732"/>
                      <a:pt x="102764" y="310034"/>
                      <a:pt x="102119" y="309063"/>
                    </a:cubicBezTo>
                    <a:cubicBezTo>
                      <a:pt x="100402" y="309178"/>
                      <a:pt x="98761" y="309305"/>
                      <a:pt x="97060" y="309523"/>
                    </a:cubicBezTo>
                    <a:cubicBezTo>
                      <a:pt x="95092" y="309834"/>
                      <a:pt x="95608" y="311531"/>
                      <a:pt x="95772" y="312926"/>
                    </a:cubicBezTo>
                    <a:cubicBezTo>
                      <a:pt x="95743" y="314432"/>
                      <a:pt x="98237" y="314990"/>
                      <a:pt x="98715" y="316513"/>
                    </a:cubicBezTo>
                    <a:cubicBezTo>
                      <a:pt x="99069" y="317257"/>
                      <a:pt x="100831" y="318713"/>
                      <a:pt x="98899" y="318077"/>
                    </a:cubicBezTo>
                    <a:cubicBezTo>
                      <a:pt x="97647" y="318211"/>
                      <a:pt x="95686" y="316056"/>
                      <a:pt x="95036" y="317525"/>
                    </a:cubicBezTo>
                    <a:cubicBezTo>
                      <a:pt x="94751" y="319173"/>
                      <a:pt x="95480" y="321155"/>
                      <a:pt x="97428" y="321020"/>
                    </a:cubicBezTo>
                    <a:cubicBezTo>
                      <a:pt x="99126" y="320935"/>
                      <a:pt x="100449" y="322349"/>
                      <a:pt x="102027" y="322400"/>
                    </a:cubicBezTo>
                    <a:cubicBezTo>
                      <a:pt x="101124" y="323565"/>
                      <a:pt x="99167" y="323153"/>
                      <a:pt x="98347" y="323964"/>
                    </a:cubicBezTo>
                    <a:cubicBezTo>
                      <a:pt x="99396" y="325396"/>
                      <a:pt x="101355" y="325449"/>
                      <a:pt x="102670" y="326539"/>
                    </a:cubicBezTo>
                    <a:cubicBezTo>
                      <a:pt x="101054" y="326826"/>
                      <a:pt x="99375" y="326312"/>
                      <a:pt x="97796" y="326815"/>
                    </a:cubicBezTo>
                    <a:cubicBezTo>
                      <a:pt x="96299" y="327960"/>
                      <a:pt x="99256" y="329695"/>
                      <a:pt x="97700" y="330678"/>
                    </a:cubicBezTo>
                    <a:cubicBezTo>
                      <a:pt x="98554" y="333100"/>
                      <a:pt x="100193" y="329467"/>
                      <a:pt x="101471" y="329207"/>
                    </a:cubicBezTo>
                    <a:cubicBezTo>
                      <a:pt x="102483" y="328064"/>
                      <a:pt x="105151" y="327169"/>
                      <a:pt x="104967" y="329574"/>
                    </a:cubicBezTo>
                    <a:cubicBezTo>
                      <a:pt x="103562" y="330298"/>
                      <a:pt x="102748" y="333057"/>
                      <a:pt x="104967" y="333069"/>
                    </a:cubicBezTo>
                    <a:cubicBezTo>
                      <a:pt x="106693" y="333255"/>
                      <a:pt x="108389" y="332975"/>
                      <a:pt x="110025" y="332518"/>
                    </a:cubicBezTo>
                    <a:cubicBezTo>
                      <a:pt x="111740" y="333166"/>
                      <a:pt x="112783" y="335222"/>
                      <a:pt x="114808" y="335277"/>
                    </a:cubicBezTo>
                    <a:cubicBezTo>
                      <a:pt x="116466" y="335817"/>
                      <a:pt x="117946" y="334934"/>
                      <a:pt x="119407" y="334358"/>
                    </a:cubicBezTo>
                    <a:cubicBezTo>
                      <a:pt x="121613" y="334803"/>
                      <a:pt x="121641" y="332451"/>
                      <a:pt x="121431" y="330955"/>
                    </a:cubicBezTo>
                    <a:cubicBezTo>
                      <a:pt x="121680" y="328985"/>
                      <a:pt x="122738" y="327242"/>
                      <a:pt x="123271" y="325344"/>
                    </a:cubicBezTo>
                    <a:cubicBezTo>
                      <a:pt x="124096" y="323980"/>
                      <a:pt x="124985" y="321040"/>
                      <a:pt x="122627" y="320746"/>
                    </a:cubicBezTo>
                    <a:cubicBezTo>
                      <a:pt x="121324" y="321122"/>
                      <a:pt x="119823" y="321947"/>
                      <a:pt x="119407" y="323321"/>
                    </a:cubicBezTo>
                    <a:cubicBezTo>
                      <a:pt x="119465" y="324996"/>
                      <a:pt x="120383" y="326835"/>
                      <a:pt x="118856" y="328195"/>
                    </a:cubicBezTo>
                    <a:cubicBezTo>
                      <a:pt x="118239" y="328914"/>
                      <a:pt x="116515" y="331428"/>
                      <a:pt x="116648" y="329023"/>
                    </a:cubicBezTo>
                    <a:cubicBezTo>
                      <a:pt x="117049" y="327167"/>
                      <a:pt x="116008" y="325557"/>
                      <a:pt x="114533" y="324516"/>
                    </a:cubicBezTo>
                    <a:cubicBezTo>
                      <a:pt x="113425" y="323235"/>
                      <a:pt x="111643" y="322646"/>
                      <a:pt x="110854" y="321113"/>
                    </a:cubicBezTo>
                    <a:cubicBezTo>
                      <a:pt x="112932" y="321511"/>
                      <a:pt x="114726" y="322946"/>
                      <a:pt x="116924" y="322676"/>
                    </a:cubicBezTo>
                    <a:cubicBezTo>
                      <a:pt x="118591" y="322562"/>
                      <a:pt x="118489" y="319663"/>
                      <a:pt x="118304" y="318630"/>
                    </a:cubicBezTo>
                    <a:cubicBezTo>
                      <a:pt x="117393" y="320025"/>
                      <a:pt x="114991" y="320298"/>
                      <a:pt x="114257" y="318630"/>
                    </a:cubicBezTo>
                    <a:cubicBezTo>
                      <a:pt x="114121" y="317330"/>
                      <a:pt x="117305" y="316139"/>
                      <a:pt x="115913" y="315134"/>
                    </a:cubicBezTo>
                    <a:cubicBezTo>
                      <a:pt x="114300" y="315077"/>
                      <a:pt x="112888" y="317037"/>
                      <a:pt x="111314" y="316054"/>
                    </a:cubicBezTo>
                    <a:cubicBezTo>
                      <a:pt x="110012" y="315352"/>
                      <a:pt x="110493" y="314425"/>
                      <a:pt x="111681" y="314214"/>
                    </a:cubicBezTo>
                    <a:cubicBezTo>
                      <a:pt x="111931" y="313287"/>
                      <a:pt x="109933" y="312327"/>
                      <a:pt x="109934" y="311638"/>
                    </a:cubicBezTo>
                    <a:cubicBezTo>
                      <a:pt x="111260" y="312056"/>
                      <a:pt x="113160" y="313649"/>
                      <a:pt x="113521" y="311363"/>
                    </a:cubicBezTo>
                    <a:cubicBezTo>
                      <a:pt x="114494" y="310103"/>
                      <a:pt x="114112" y="308524"/>
                      <a:pt x="113153" y="307408"/>
                    </a:cubicBezTo>
                    <a:cubicBezTo>
                      <a:pt x="111915" y="306156"/>
                      <a:pt x="114828" y="306114"/>
                      <a:pt x="114717" y="304648"/>
                    </a:cubicBezTo>
                    <a:cubicBezTo>
                      <a:pt x="115560" y="302327"/>
                      <a:pt x="112354" y="303831"/>
                      <a:pt x="111498" y="302349"/>
                    </a:cubicBezTo>
                    <a:cubicBezTo>
                      <a:pt x="110342" y="301229"/>
                      <a:pt x="108510" y="301467"/>
                      <a:pt x="107450" y="300234"/>
                    </a:cubicBezTo>
                    <a:cubicBezTo>
                      <a:pt x="106909" y="299976"/>
                      <a:pt x="105659" y="299473"/>
                      <a:pt x="104783" y="299498"/>
                    </a:cubicBezTo>
                    <a:close/>
                    <a:moveTo>
                      <a:pt x="119136" y="303085"/>
                    </a:moveTo>
                    <a:cubicBezTo>
                      <a:pt x="118213" y="305302"/>
                      <a:pt x="118525" y="306649"/>
                      <a:pt x="120699" y="307133"/>
                    </a:cubicBezTo>
                    <a:cubicBezTo>
                      <a:pt x="121449" y="305643"/>
                      <a:pt x="122122" y="305159"/>
                      <a:pt x="123367" y="304648"/>
                    </a:cubicBezTo>
                    <a:cubicBezTo>
                      <a:pt x="123474" y="304435"/>
                      <a:pt x="120081" y="303274"/>
                      <a:pt x="119136" y="303085"/>
                    </a:cubicBezTo>
                    <a:close/>
                    <a:moveTo>
                      <a:pt x="126494" y="308420"/>
                    </a:moveTo>
                    <a:cubicBezTo>
                      <a:pt x="124816" y="308467"/>
                      <a:pt x="122629" y="309142"/>
                      <a:pt x="120975" y="309064"/>
                    </a:cubicBezTo>
                    <a:cubicBezTo>
                      <a:pt x="117279" y="310125"/>
                      <a:pt x="121415" y="311284"/>
                      <a:pt x="122907" y="311915"/>
                    </a:cubicBezTo>
                    <a:cubicBezTo>
                      <a:pt x="123167" y="312478"/>
                      <a:pt x="124415" y="313445"/>
                      <a:pt x="126954" y="318354"/>
                    </a:cubicBezTo>
                    <a:cubicBezTo>
                      <a:pt x="128391" y="317868"/>
                      <a:pt x="131486" y="318141"/>
                      <a:pt x="129162" y="320010"/>
                    </a:cubicBezTo>
                    <a:cubicBezTo>
                      <a:pt x="127616" y="323116"/>
                      <a:pt x="131707" y="323370"/>
                      <a:pt x="133209" y="321389"/>
                    </a:cubicBezTo>
                    <a:cubicBezTo>
                      <a:pt x="136452" y="318955"/>
                      <a:pt x="133275" y="323405"/>
                      <a:pt x="133209" y="324976"/>
                    </a:cubicBezTo>
                    <a:cubicBezTo>
                      <a:pt x="130973" y="324846"/>
                      <a:pt x="130087" y="326183"/>
                      <a:pt x="130449" y="328380"/>
                    </a:cubicBezTo>
                    <a:cubicBezTo>
                      <a:pt x="130047" y="328044"/>
                      <a:pt x="127478" y="326180"/>
                      <a:pt x="128150" y="325344"/>
                    </a:cubicBezTo>
                    <a:cubicBezTo>
                      <a:pt x="131373" y="322062"/>
                      <a:pt x="123806" y="324477"/>
                      <a:pt x="126402" y="327000"/>
                    </a:cubicBezTo>
                    <a:cubicBezTo>
                      <a:pt x="126051" y="328969"/>
                      <a:pt x="125065" y="329862"/>
                      <a:pt x="126034" y="331967"/>
                    </a:cubicBezTo>
                    <a:cubicBezTo>
                      <a:pt x="125904" y="335127"/>
                      <a:pt x="129643" y="333283"/>
                      <a:pt x="130725" y="331507"/>
                    </a:cubicBezTo>
                    <a:cubicBezTo>
                      <a:pt x="132755" y="329353"/>
                      <a:pt x="130613" y="333376"/>
                      <a:pt x="131553" y="334266"/>
                    </a:cubicBezTo>
                    <a:cubicBezTo>
                      <a:pt x="133695" y="333856"/>
                      <a:pt x="138052" y="337268"/>
                      <a:pt x="133577" y="336750"/>
                    </a:cubicBezTo>
                    <a:cubicBezTo>
                      <a:pt x="133064" y="334968"/>
                      <a:pt x="127784" y="333845"/>
                      <a:pt x="129070" y="336566"/>
                    </a:cubicBezTo>
                    <a:cubicBezTo>
                      <a:pt x="130790" y="337906"/>
                      <a:pt x="127708" y="341379"/>
                      <a:pt x="127506" y="338774"/>
                    </a:cubicBezTo>
                    <a:cubicBezTo>
                      <a:pt x="125966" y="336898"/>
                      <a:pt x="126727" y="340689"/>
                      <a:pt x="127322" y="341533"/>
                    </a:cubicBezTo>
                    <a:cubicBezTo>
                      <a:pt x="126357" y="342966"/>
                      <a:pt x="123561" y="340285"/>
                      <a:pt x="122171" y="339693"/>
                    </a:cubicBezTo>
                    <a:cubicBezTo>
                      <a:pt x="120465" y="338789"/>
                      <a:pt x="122419" y="337191"/>
                      <a:pt x="120884" y="337394"/>
                    </a:cubicBezTo>
                    <a:cubicBezTo>
                      <a:pt x="117898" y="336601"/>
                      <a:pt x="114908" y="336905"/>
                      <a:pt x="111870" y="336935"/>
                    </a:cubicBezTo>
                    <a:cubicBezTo>
                      <a:pt x="107094" y="336238"/>
                      <a:pt x="102333" y="333733"/>
                      <a:pt x="97429" y="335187"/>
                    </a:cubicBezTo>
                    <a:cubicBezTo>
                      <a:pt x="100223" y="337353"/>
                      <a:pt x="101620" y="337835"/>
                      <a:pt x="103316" y="338314"/>
                    </a:cubicBezTo>
                    <a:cubicBezTo>
                      <a:pt x="102024" y="338949"/>
                      <a:pt x="97576" y="339131"/>
                      <a:pt x="98073" y="341901"/>
                    </a:cubicBezTo>
                    <a:cubicBezTo>
                      <a:pt x="97445" y="344473"/>
                      <a:pt x="95416" y="349032"/>
                      <a:pt x="99360" y="349720"/>
                    </a:cubicBezTo>
                    <a:cubicBezTo>
                      <a:pt x="100560" y="347812"/>
                      <a:pt x="99255" y="348462"/>
                      <a:pt x="101384" y="344753"/>
                    </a:cubicBezTo>
                    <a:cubicBezTo>
                      <a:pt x="103196" y="345981"/>
                      <a:pt x="104620" y="341640"/>
                      <a:pt x="106627" y="340798"/>
                    </a:cubicBezTo>
                    <a:cubicBezTo>
                      <a:pt x="108649" y="343779"/>
                      <a:pt x="109970" y="346132"/>
                      <a:pt x="111962" y="346960"/>
                    </a:cubicBezTo>
                    <a:cubicBezTo>
                      <a:pt x="115873" y="348615"/>
                      <a:pt x="110400" y="350331"/>
                      <a:pt x="108558" y="349996"/>
                    </a:cubicBezTo>
                    <a:cubicBezTo>
                      <a:pt x="106693" y="351792"/>
                      <a:pt x="106117" y="354918"/>
                      <a:pt x="103775" y="356434"/>
                    </a:cubicBezTo>
                    <a:cubicBezTo>
                      <a:pt x="101548" y="358900"/>
                      <a:pt x="104705" y="360409"/>
                      <a:pt x="106995" y="359286"/>
                    </a:cubicBezTo>
                    <a:cubicBezTo>
                      <a:pt x="109569" y="357800"/>
                      <a:pt x="111891" y="358641"/>
                      <a:pt x="114537" y="357630"/>
                    </a:cubicBezTo>
                    <a:cubicBezTo>
                      <a:pt x="116560" y="356126"/>
                      <a:pt x="112662" y="352425"/>
                      <a:pt x="115733" y="350915"/>
                    </a:cubicBezTo>
                    <a:cubicBezTo>
                      <a:pt x="118544" y="349407"/>
                      <a:pt x="121938" y="351779"/>
                      <a:pt x="124747" y="349996"/>
                    </a:cubicBezTo>
                    <a:cubicBezTo>
                      <a:pt x="126313" y="349438"/>
                      <a:pt x="127153" y="348183"/>
                      <a:pt x="126586" y="350364"/>
                    </a:cubicBezTo>
                    <a:cubicBezTo>
                      <a:pt x="126715" y="354009"/>
                      <a:pt x="122711" y="354555"/>
                      <a:pt x="119964" y="354319"/>
                    </a:cubicBezTo>
                    <a:cubicBezTo>
                      <a:pt x="116786" y="352603"/>
                      <a:pt x="114076" y="358915"/>
                      <a:pt x="118308" y="358091"/>
                    </a:cubicBezTo>
                    <a:cubicBezTo>
                      <a:pt x="121777" y="357872"/>
                      <a:pt x="118730" y="359962"/>
                      <a:pt x="117941" y="361218"/>
                    </a:cubicBezTo>
                    <a:cubicBezTo>
                      <a:pt x="115837" y="363656"/>
                      <a:pt x="119041" y="364674"/>
                      <a:pt x="120976" y="363701"/>
                    </a:cubicBezTo>
                    <a:cubicBezTo>
                      <a:pt x="123281" y="362684"/>
                      <a:pt x="124093" y="364747"/>
                      <a:pt x="122264" y="366092"/>
                    </a:cubicBezTo>
                    <a:cubicBezTo>
                      <a:pt x="119996" y="369064"/>
                      <a:pt x="124583" y="366498"/>
                      <a:pt x="124931" y="365080"/>
                    </a:cubicBezTo>
                    <a:cubicBezTo>
                      <a:pt x="125679" y="361523"/>
                      <a:pt x="127079" y="360808"/>
                      <a:pt x="129530" y="359378"/>
                    </a:cubicBezTo>
                    <a:cubicBezTo>
                      <a:pt x="129444" y="357120"/>
                      <a:pt x="128524" y="356564"/>
                      <a:pt x="129714" y="354043"/>
                    </a:cubicBezTo>
                    <a:cubicBezTo>
                      <a:pt x="129800" y="351964"/>
                      <a:pt x="130000" y="352612"/>
                      <a:pt x="130358" y="354227"/>
                    </a:cubicBezTo>
                    <a:cubicBezTo>
                      <a:pt x="131603" y="357989"/>
                      <a:pt x="133773" y="353722"/>
                      <a:pt x="135601" y="353123"/>
                    </a:cubicBezTo>
                    <a:cubicBezTo>
                      <a:pt x="138144" y="353651"/>
                      <a:pt x="139687" y="350810"/>
                      <a:pt x="141119" y="349352"/>
                    </a:cubicBezTo>
                    <a:cubicBezTo>
                      <a:pt x="143326" y="343810"/>
                      <a:pt x="146473" y="350396"/>
                      <a:pt x="146730" y="353491"/>
                    </a:cubicBezTo>
                    <a:cubicBezTo>
                      <a:pt x="147463" y="355508"/>
                      <a:pt x="149954" y="357445"/>
                      <a:pt x="150685" y="359653"/>
                    </a:cubicBezTo>
                    <a:cubicBezTo>
                      <a:pt x="152671" y="356346"/>
                      <a:pt x="149600" y="354540"/>
                      <a:pt x="149306" y="352847"/>
                    </a:cubicBezTo>
                    <a:cubicBezTo>
                      <a:pt x="147733" y="350740"/>
                      <a:pt x="149522" y="351479"/>
                      <a:pt x="150869" y="352203"/>
                    </a:cubicBezTo>
                    <a:cubicBezTo>
                      <a:pt x="153810" y="351195"/>
                      <a:pt x="150495" y="346597"/>
                      <a:pt x="150685" y="344293"/>
                    </a:cubicBezTo>
                    <a:cubicBezTo>
                      <a:pt x="148752" y="336099"/>
                      <a:pt x="149101" y="338923"/>
                      <a:pt x="148202" y="340246"/>
                    </a:cubicBezTo>
                    <a:cubicBezTo>
                      <a:pt x="147111" y="340188"/>
                      <a:pt x="145415" y="343739"/>
                      <a:pt x="145167" y="342361"/>
                    </a:cubicBezTo>
                    <a:cubicBezTo>
                      <a:pt x="144945" y="341131"/>
                      <a:pt x="146515" y="338899"/>
                      <a:pt x="145718" y="338222"/>
                    </a:cubicBezTo>
                    <a:cubicBezTo>
                      <a:pt x="143903" y="338127"/>
                      <a:pt x="143723" y="342630"/>
                      <a:pt x="140843" y="342085"/>
                    </a:cubicBezTo>
                    <a:cubicBezTo>
                      <a:pt x="140786" y="340142"/>
                      <a:pt x="146027" y="334774"/>
                      <a:pt x="146822" y="335279"/>
                    </a:cubicBezTo>
                    <a:cubicBezTo>
                      <a:pt x="149539" y="337005"/>
                      <a:pt x="148711" y="330514"/>
                      <a:pt x="148937" y="328748"/>
                    </a:cubicBezTo>
                    <a:cubicBezTo>
                      <a:pt x="147854" y="330096"/>
                      <a:pt x="143832" y="333986"/>
                      <a:pt x="142959" y="333071"/>
                    </a:cubicBezTo>
                    <a:cubicBezTo>
                      <a:pt x="143537" y="332061"/>
                      <a:pt x="144898" y="329030"/>
                      <a:pt x="146638" y="327828"/>
                    </a:cubicBezTo>
                    <a:cubicBezTo>
                      <a:pt x="148130" y="325715"/>
                      <a:pt x="145122" y="323071"/>
                      <a:pt x="143327" y="321390"/>
                    </a:cubicBezTo>
                    <a:cubicBezTo>
                      <a:pt x="141518" y="319044"/>
                      <a:pt x="142932" y="324088"/>
                      <a:pt x="142039" y="325069"/>
                    </a:cubicBezTo>
                    <a:cubicBezTo>
                      <a:pt x="139349" y="325472"/>
                      <a:pt x="138705" y="328909"/>
                      <a:pt x="135692" y="327092"/>
                    </a:cubicBezTo>
                    <a:cubicBezTo>
                      <a:pt x="135180" y="324486"/>
                      <a:pt x="139694" y="322575"/>
                      <a:pt x="140291" y="320010"/>
                    </a:cubicBezTo>
                    <a:cubicBezTo>
                      <a:pt x="142797" y="318226"/>
                      <a:pt x="139069" y="316373"/>
                      <a:pt x="140196" y="314031"/>
                    </a:cubicBezTo>
                    <a:cubicBezTo>
                      <a:pt x="138720" y="311403"/>
                      <a:pt x="136995" y="312699"/>
                      <a:pt x="135597" y="314491"/>
                    </a:cubicBezTo>
                    <a:cubicBezTo>
                      <a:pt x="135451" y="317597"/>
                      <a:pt x="132660" y="317217"/>
                      <a:pt x="130630" y="315963"/>
                    </a:cubicBezTo>
                    <a:cubicBezTo>
                      <a:pt x="132193" y="316255"/>
                      <a:pt x="131299" y="314043"/>
                      <a:pt x="132838" y="313940"/>
                    </a:cubicBezTo>
                    <a:cubicBezTo>
                      <a:pt x="132171" y="313593"/>
                      <a:pt x="132904" y="312055"/>
                      <a:pt x="133481" y="311180"/>
                    </a:cubicBezTo>
                    <a:cubicBezTo>
                      <a:pt x="135235" y="310241"/>
                      <a:pt x="133415" y="310073"/>
                      <a:pt x="132286" y="309524"/>
                    </a:cubicBezTo>
                    <a:cubicBezTo>
                      <a:pt x="130474" y="309017"/>
                      <a:pt x="128474" y="311445"/>
                      <a:pt x="127411" y="312100"/>
                    </a:cubicBezTo>
                    <a:cubicBezTo>
                      <a:pt x="123841" y="311707"/>
                      <a:pt x="128296" y="310410"/>
                      <a:pt x="127962" y="308605"/>
                    </a:cubicBezTo>
                    <a:cubicBezTo>
                      <a:pt x="127555" y="308441"/>
                      <a:pt x="127050" y="308403"/>
                      <a:pt x="126491" y="308421"/>
                    </a:cubicBezTo>
                    <a:close/>
                    <a:moveTo>
                      <a:pt x="171196" y="316422"/>
                    </a:moveTo>
                    <a:cubicBezTo>
                      <a:pt x="171496" y="319773"/>
                      <a:pt x="172504" y="322989"/>
                      <a:pt x="175335" y="321481"/>
                    </a:cubicBezTo>
                    <a:cubicBezTo>
                      <a:pt x="175569" y="319413"/>
                      <a:pt x="172965" y="317572"/>
                      <a:pt x="171196" y="316422"/>
                    </a:cubicBezTo>
                    <a:close/>
                    <a:moveTo>
                      <a:pt x="152616" y="327920"/>
                    </a:moveTo>
                    <a:cubicBezTo>
                      <a:pt x="155694" y="334694"/>
                      <a:pt x="158012" y="328691"/>
                      <a:pt x="152616" y="327920"/>
                    </a:cubicBezTo>
                    <a:close/>
                    <a:moveTo>
                      <a:pt x="154180" y="333162"/>
                    </a:moveTo>
                    <a:cubicBezTo>
                      <a:pt x="154557" y="336401"/>
                      <a:pt x="155639" y="341585"/>
                      <a:pt x="159975" y="342453"/>
                    </a:cubicBezTo>
                    <a:cubicBezTo>
                      <a:pt x="161824" y="342822"/>
                      <a:pt x="158354" y="338593"/>
                      <a:pt x="159054" y="336841"/>
                    </a:cubicBezTo>
                    <a:cubicBezTo>
                      <a:pt x="159648" y="335359"/>
                      <a:pt x="154771" y="333500"/>
                      <a:pt x="154180" y="333162"/>
                    </a:cubicBezTo>
                    <a:close/>
                    <a:moveTo>
                      <a:pt x="157215" y="343648"/>
                    </a:moveTo>
                    <a:cubicBezTo>
                      <a:pt x="156628" y="348349"/>
                      <a:pt x="159557" y="352821"/>
                      <a:pt x="158779" y="356709"/>
                    </a:cubicBezTo>
                    <a:cubicBezTo>
                      <a:pt x="157496" y="363122"/>
                      <a:pt x="158252" y="360215"/>
                      <a:pt x="159699" y="365999"/>
                    </a:cubicBezTo>
                    <a:cubicBezTo>
                      <a:pt x="160757" y="370230"/>
                      <a:pt x="162833" y="374366"/>
                      <a:pt x="162826" y="374369"/>
                    </a:cubicBezTo>
                    <a:cubicBezTo>
                      <a:pt x="161702" y="375373"/>
                      <a:pt x="163325" y="378978"/>
                      <a:pt x="163746" y="380900"/>
                    </a:cubicBezTo>
                    <a:cubicBezTo>
                      <a:pt x="164471" y="383801"/>
                      <a:pt x="170195" y="383252"/>
                      <a:pt x="169357" y="379060"/>
                    </a:cubicBezTo>
                    <a:cubicBezTo>
                      <a:pt x="168588" y="375211"/>
                      <a:pt x="172403" y="377824"/>
                      <a:pt x="171841" y="375013"/>
                    </a:cubicBezTo>
                    <a:cubicBezTo>
                      <a:pt x="171105" y="371337"/>
                      <a:pt x="168200" y="369525"/>
                      <a:pt x="168989" y="366367"/>
                    </a:cubicBezTo>
                    <a:cubicBezTo>
                      <a:pt x="169768" y="363251"/>
                      <a:pt x="167678" y="358075"/>
                      <a:pt x="166506" y="355146"/>
                    </a:cubicBezTo>
                    <a:cubicBezTo>
                      <a:pt x="164305" y="352042"/>
                      <a:pt x="161135" y="343371"/>
                      <a:pt x="157584" y="343648"/>
                    </a:cubicBezTo>
                    <a:cubicBezTo>
                      <a:pt x="157470" y="343657"/>
                      <a:pt x="157331" y="343619"/>
                      <a:pt x="157216" y="343648"/>
                    </a:cubicBezTo>
                    <a:close/>
                    <a:moveTo>
                      <a:pt x="92278" y="344567"/>
                    </a:moveTo>
                    <a:cubicBezTo>
                      <a:pt x="88983" y="346910"/>
                      <a:pt x="92140" y="348177"/>
                      <a:pt x="95589" y="347787"/>
                    </a:cubicBezTo>
                    <a:cubicBezTo>
                      <a:pt x="95102" y="346622"/>
                      <a:pt x="93487" y="344970"/>
                      <a:pt x="92278" y="344567"/>
                    </a:cubicBezTo>
                    <a:close/>
                    <a:moveTo>
                      <a:pt x="106903" y="346867"/>
                    </a:moveTo>
                    <a:cubicBezTo>
                      <a:pt x="106253" y="346989"/>
                      <a:pt x="101195" y="351081"/>
                      <a:pt x="97889" y="351925"/>
                    </a:cubicBezTo>
                    <a:cubicBezTo>
                      <a:pt x="97073" y="351515"/>
                      <a:pt x="100902" y="358300"/>
                      <a:pt x="102028" y="356708"/>
                    </a:cubicBezTo>
                    <a:cubicBezTo>
                      <a:pt x="109335" y="347031"/>
                      <a:pt x="107477" y="347339"/>
                      <a:pt x="106903" y="346867"/>
                    </a:cubicBezTo>
                    <a:close/>
                    <a:moveTo>
                      <a:pt x="91266" y="349442"/>
                    </a:moveTo>
                    <a:cubicBezTo>
                      <a:pt x="88640" y="349565"/>
                      <a:pt x="84986" y="351468"/>
                      <a:pt x="87035" y="351465"/>
                    </a:cubicBezTo>
                    <a:cubicBezTo>
                      <a:pt x="94475" y="351457"/>
                      <a:pt x="91473" y="352042"/>
                      <a:pt x="93565" y="353213"/>
                    </a:cubicBezTo>
                    <a:cubicBezTo>
                      <a:pt x="94216" y="353577"/>
                      <a:pt x="94681" y="350829"/>
                      <a:pt x="92829" y="349718"/>
                    </a:cubicBezTo>
                    <a:cubicBezTo>
                      <a:pt x="92420" y="349513"/>
                      <a:pt x="91871" y="349414"/>
                      <a:pt x="91265" y="349442"/>
                    </a:cubicBezTo>
                    <a:close/>
                    <a:moveTo>
                      <a:pt x="143050" y="350546"/>
                    </a:moveTo>
                    <a:cubicBezTo>
                      <a:pt x="141738" y="350444"/>
                      <a:pt x="140813" y="353340"/>
                      <a:pt x="138911" y="354317"/>
                    </a:cubicBezTo>
                    <a:cubicBezTo>
                      <a:pt x="137430" y="355163"/>
                      <a:pt x="135427" y="357076"/>
                      <a:pt x="133944" y="357076"/>
                    </a:cubicBezTo>
                    <a:cubicBezTo>
                      <a:pt x="132988" y="360147"/>
                      <a:pt x="135321" y="359820"/>
                      <a:pt x="134496" y="361492"/>
                    </a:cubicBezTo>
                    <a:cubicBezTo>
                      <a:pt x="134158" y="362845"/>
                      <a:pt x="133342" y="361232"/>
                      <a:pt x="132932" y="362871"/>
                    </a:cubicBezTo>
                    <a:cubicBezTo>
                      <a:pt x="132694" y="363823"/>
                      <a:pt x="135287" y="366573"/>
                      <a:pt x="135692" y="367654"/>
                    </a:cubicBezTo>
                    <a:cubicBezTo>
                      <a:pt x="136004" y="368489"/>
                      <a:pt x="133050" y="369899"/>
                      <a:pt x="136979" y="371425"/>
                    </a:cubicBezTo>
                    <a:cubicBezTo>
                      <a:pt x="137828" y="371755"/>
                      <a:pt x="138951" y="372512"/>
                      <a:pt x="139463" y="372805"/>
                    </a:cubicBezTo>
                    <a:cubicBezTo>
                      <a:pt x="141136" y="373754"/>
                      <a:pt x="141822" y="374384"/>
                      <a:pt x="142406" y="371886"/>
                    </a:cubicBezTo>
                    <a:cubicBezTo>
                      <a:pt x="142406" y="373363"/>
                      <a:pt x="143866" y="374154"/>
                      <a:pt x="144890" y="374921"/>
                    </a:cubicBezTo>
                    <a:cubicBezTo>
                      <a:pt x="145952" y="377700"/>
                      <a:pt x="147119" y="374912"/>
                      <a:pt x="149121" y="374186"/>
                    </a:cubicBezTo>
                    <a:cubicBezTo>
                      <a:pt x="149534" y="374737"/>
                      <a:pt x="151257" y="377377"/>
                      <a:pt x="152616" y="377037"/>
                    </a:cubicBezTo>
                    <a:cubicBezTo>
                      <a:pt x="152608" y="376569"/>
                      <a:pt x="151420" y="373463"/>
                      <a:pt x="152521" y="372254"/>
                    </a:cubicBezTo>
                    <a:cubicBezTo>
                      <a:pt x="155222" y="371182"/>
                      <a:pt x="156717" y="370918"/>
                      <a:pt x="154268" y="368391"/>
                    </a:cubicBezTo>
                    <a:cubicBezTo>
                      <a:pt x="152107" y="366767"/>
                      <a:pt x="153849" y="362823"/>
                      <a:pt x="151049" y="362872"/>
                    </a:cubicBezTo>
                    <a:cubicBezTo>
                      <a:pt x="149760" y="362891"/>
                      <a:pt x="149996" y="366405"/>
                      <a:pt x="148474" y="365264"/>
                    </a:cubicBezTo>
                    <a:cubicBezTo>
                      <a:pt x="147265" y="364451"/>
                      <a:pt x="144690" y="363836"/>
                      <a:pt x="144702" y="363608"/>
                    </a:cubicBezTo>
                    <a:cubicBezTo>
                      <a:pt x="145936" y="360945"/>
                      <a:pt x="142243" y="360792"/>
                      <a:pt x="141023" y="361308"/>
                    </a:cubicBezTo>
                    <a:cubicBezTo>
                      <a:pt x="138673" y="362305"/>
                      <a:pt x="142330" y="357455"/>
                      <a:pt x="139460" y="357262"/>
                    </a:cubicBezTo>
                    <a:cubicBezTo>
                      <a:pt x="138629" y="357204"/>
                      <a:pt x="140391" y="355677"/>
                      <a:pt x="141207" y="355514"/>
                    </a:cubicBezTo>
                    <a:cubicBezTo>
                      <a:pt x="144195" y="354917"/>
                      <a:pt x="143602" y="356610"/>
                      <a:pt x="143875" y="358181"/>
                    </a:cubicBezTo>
                    <a:cubicBezTo>
                      <a:pt x="144045" y="359165"/>
                      <a:pt x="145463" y="358516"/>
                      <a:pt x="146450" y="356710"/>
                    </a:cubicBezTo>
                    <a:cubicBezTo>
                      <a:pt x="146939" y="355815"/>
                      <a:pt x="145808" y="354695"/>
                      <a:pt x="145622" y="353950"/>
                    </a:cubicBezTo>
                    <a:cubicBezTo>
                      <a:pt x="144736" y="352980"/>
                      <a:pt x="143422" y="352429"/>
                      <a:pt x="144519" y="351743"/>
                    </a:cubicBezTo>
                    <a:cubicBezTo>
                      <a:pt x="143956" y="350869"/>
                      <a:pt x="143484" y="350581"/>
                      <a:pt x="143047" y="350547"/>
                    </a:cubicBezTo>
                    <a:close/>
                    <a:moveTo>
                      <a:pt x="98532" y="357352"/>
                    </a:moveTo>
                    <a:cubicBezTo>
                      <a:pt x="98359" y="357362"/>
                      <a:pt x="98093" y="357371"/>
                      <a:pt x="97888" y="357448"/>
                    </a:cubicBezTo>
                    <a:cubicBezTo>
                      <a:pt x="97897" y="357438"/>
                      <a:pt x="94722" y="359052"/>
                      <a:pt x="96693" y="361679"/>
                    </a:cubicBezTo>
                    <a:cubicBezTo>
                      <a:pt x="100205" y="362683"/>
                      <a:pt x="101137" y="357156"/>
                      <a:pt x="98532" y="357356"/>
                    </a:cubicBezTo>
                    <a:close/>
                    <a:moveTo>
                      <a:pt x="100832" y="363515"/>
                    </a:moveTo>
                    <a:cubicBezTo>
                      <a:pt x="100408" y="363572"/>
                      <a:pt x="100008" y="363788"/>
                      <a:pt x="99544" y="364159"/>
                    </a:cubicBezTo>
                    <a:lnTo>
                      <a:pt x="99544" y="364343"/>
                    </a:lnTo>
                    <a:cubicBezTo>
                      <a:pt x="99544" y="367539"/>
                      <a:pt x="107158" y="367827"/>
                      <a:pt x="101844" y="369953"/>
                    </a:cubicBezTo>
                    <a:cubicBezTo>
                      <a:pt x="100661" y="368145"/>
                      <a:pt x="99443" y="367445"/>
                      <a:pt x="97429" y="366825"/>
                    </a:cubicBezTo>
                    <a:cubicBezTo>
                      <a:pt x="95749" y="366091"/>
                      <a:pt x="95360" y="370192"/>
                      <a:pt x="93657" y="370873"/>
                    </a:cubicBezTo>
                    <a:cubicBezTo>
                      <a:pt x="94795" y="378446"/>
                      <a:pt x="90462" y="377771"/>
                      <a:pt x="96509" y="378415"/>
                    </a:cubicBezTo>
                    <a:cubicBezTo>
                      <a:pt x="98498" y="379079"/>
                      <a:pt x="99896" y="375751"/>
                      <a:pt x="100096" y="374552"/>
                    </a:cubicBezTo>
                    <a:cubicBezTo>
                      <a:pt x="101857" y="376301"/>
                      <a:pt x="102569" y="377297"/>
                      <a:pt x="106627" y="374736"/>
                    </a:cubicBezTo>
                    <a:cubicBezTo>
                      <a:pt x="109429" y="374736"/>
                      <a:pt x="108939" y="372956"/>
                      <a:pt x="109386" y="370505"/>
                    </a:cubicBezTo>
                    <a:cubicBezTo>
                      <a:pt x="109735" y="368592"/>
                      <a:pt x="112508" y="367688"/>
                      <a:pt x="108374" y="369125"/>
                    </a:cubicBezTo>
                    <a:cubicBezTo>
                      <a:pt x="107618" y="369388"/>
                      <a:pt x="110664" y="366438"/>
                      <a:pt x="110306" y="365722"/>
                    </a:cubicBezTo>
                    <a:cubicBezTo>
                      <a:pt x="109444" y="363997"/>
                      <a:pt x="106418" y="365939"/>
                      <a:pt x="104695" y="365078"/>
                    </a:cubicBezTo>
                    <a:cubicBezTo>
                      <a:pt x="103324" y="364392"/>
                      <a:pt x="102104" y="363340"/>
                      <a:pt x="100832" y="363514"/>
                    </a:cubicBezTo>
                    <a:close/>
                    <a:moveTo>
                      <a:pt x="129529" y="364159"/>
                    </a:moveTo>
                    <a:cubicBezTo>
                      <a:pt x="127593" y="364642"/>
                      <a:pt x="127921" y="367902"/>
                      <a:pt x="125482" y="368389"/>
                    </a:cubicBezTo>
                    <a:cubicBezTo>
                      <a:pt x="122532" y="368980"/>
                      <a:pt x="126342" y="371318"/>
                      <a:pt x="124103" y="372437"/>
                    </a:cubicBezTo>
                    <a:cubicBezTo>
                      <a:pt x="123642" y="372668"/>
                      <a:pt x="119864" y="370838"/>
                      <a:pt x="118768" y="371057"/>
                    </a:cubicBezTo>
                    <a:cubicBezTo>
                      <a:pt x="118530" y="371105"/>
                      <a:pt x="118268" y="371182"/>
                      <a:pt x="118032" y="371241"/>
                    </a:cubicBezTo>
                    <a:cubicBezTo>
                      <a:pt x="112685" y="372577"/>
                      <a:pt x="119988" y="375294"/>
                      <a:pt x="120515" y="377403"/>
                    </a:cubicBezTo>
                    <a:cubicBezTo>
                      <a:pt x="121112" y="379793"/>
                      <a:pt x="121088" y="372061"/>
                      <a:pt x="121619" y="374184"/>
                    </a:cubicBezTo>
                    <a:cubicBezTo>
                      <a:pt x="122144" y="376282"/>
                      <a:pt x="127175" y="380174"/>
                      <a:pt x="127597" y="377220"/>
                    </a:cubicBezTo>
                    <a:cubicBezTo>
                      <a:pt x="127835" y="375556"/>
                      <a:pt x="127174" y="372620"/>
                      <a:pt x="129897" y="372620"/>
                    </a:cubicBezTo>
                    <a:cubicBezTo>
                      <a:pt x="132459" y="372620"/>
                      <a:pt x="132362" y="374755"/>
                      <a:pt x="134312" y="372805"/>
                    </a:cubicBezTo>
                    <a:cubicBezTo>
                      <a:pt x="135506" y="371611"/>
                      <a:pt x="133820" y="370908"/>
                      <a:pt x="134128" y="369677"/>
                    </a:cubicBezTo>
                    <a:cubicBezTo>
                      <a:pt x="134485" y="368249"/>
                      <a:pt x="132938" y="367796"/>
                      <a:pt x="131645" y="366826"/>
                    </a:cubicBezTo>
                    <a:cubicBezTo>
                      <a:pt x="130562" y="366014"/>
                      <a:pt x="131055" y="364303"/>
                      <a:pt x="130081" y="364159"/>
                    </a:cubicBezTo>
                    <a:cubicBezTo>
                      <a:pt x="129942" y="364140"/>
                      <a:pt x="129735" y="364111"/>
                      <a:pt x="129529" y="364159"/>
                    </a:cubicBezTo>
                    <a:close/>
                    <a:moveTo>
                      <a:pt x="114905" y="369401"/>
                    </a:moveTo>
                    <a:cubicBezTo>
                      <a:pt x="111108" y="370785"/>
                      <a:pt x="111938" y="374124"/>
                      <a:pt x="114905" y="372069"/>
                    </a:cubicBezTo>
                    <a:cubicBezTo>
                      <a:pt x="115194" y="371868"/>
                      <a:pt x="114943" y="369410"/>
                      <a:pt x="114905" y="369401"/>
                    </a:cubicBezTo>
                    <a:close/>
                    <a:moveTo>
                      <a:pt x="213415" y="371885"/>
                    </a:moveTo>
                    <a:cubicBezTo>
                      <a:pt x="212672" y="372689"/>
                      <a:pt x="211017" y="375975"/>
                      <a:pt x="210471" y="376484"/>
                    </a:cubicBezTo>
                    <a:cubicBezTo>
                      <a:pt x="212505" y="379579"/>
                      <a:pt x="215877" y="382192"/>
                      <a:pt x="216726" y="385590"/>
                    </a:cubicBezTo>
                    <a:cubicBezTo>
                      <a:pt x="218623" y="383276"/>
                      <a:pt x="217047" y="379786"/>
                      <a:pt x="216450" y="377128"/>
                    </a:cubicBezTo>
                    <a:cubicBezTo>
                      <a:pt x="216042" y="375386"/>
                      <a:pt x="215994" y="371650"/>
                      <a:pt x="213414" y="371885"/>
                    </a:cubicBezTo>
                    <a:close/>
                    <a:moveTo>
                      <a:pt x="87127" y="372620"/>
                    </a:moveTo>
                    <a:cubicBezTo>
                      <a:pt x="85627" y="373028"/>
                      <a:pt x="83156" y="372864"/>
                      <a:pt x="84184" y="374920"/>
                    </a:cubicBezTo>
                    <a:cubicBezTo>
                      <a:pt x="84726" y="376004"/>
                      <a:pt x="82612" y="376667"/>
                      <a:pt x="85379" y="376667"/>
                    </a:cubicBezTo>
                    <a:cubicBezTo>
                      <a:pt x="86471" y="376667"/>
                      <a:pt x="87244" y="373323"/>
                      <a:pt x="87127" y="372620"/>
                    </a:cubicBezTo>
                    <a:close/>
                    <a:moveTo>
                      <a:pt x="114905" y="374828"/>
                    </a:moveTo>
                    <a:cubicBezTo>
                      <a:pt x="114785" y="375307"/>
                      <a:pt x="113217" y="378764"/>
                      <a:pt x="115089" y="379886"/>
                    </a:cubicBezTo>
                    <a:cubicBezTo>
                      <a:pt x="116386" y="380665"/>
                      <a:pt x="117752" y="381743"/>
                      <a:pt x="118216" y="379886"/>
                    </a:cubicBezTo>
                    <a:cubicBezTo>
                      <a:pt x="118669" y="378072"/>
                      <a:pt x="116473" y="375742"/>
                      <a:pt x="114905" y="374828"/>
                    </a:cubicBezTo>
                    <a:close/>
                    <a:moveTo>
                      <a:pt x="107822" y="377035"/>
                    </a:moveTo>
                    <a:cubicBezTo>
                      <a:pt x="107385" y="377016"/>
                      <a:pt x="106889" y="377055"/>
                      <a:pt x="106443" y="377219"/>
                    </a:cubicBezTo>
                    <a:cubicBezTo>
                      <a:pt x="104340" y="378199"/>
                      <a:pt x="102070" y="378522"/>
                      <a:pt x="99912" y="379335"/>
                    </a:cubicBezTo>
                    <a:cubicBezTo>
                      <a:pt x="97796" y="379818"/>
                      <a:pt x="98231" y="382910"/>
                      <a:pt x="96141" y="383381"/>
                    </a:cubicBezTo>
                    <a:cubicBezTo>
                      <a:pt x="95607" y="383508"/>
                      <a:pt x="95109" y="383429"/>
                      <a:pt x="94577" y="383565"/>
                    </a:cubicBezTo>
                    <a:cubicBezTo>
                      <a:pt x="92586" y="384169"/>
                      <a:pt x="93721" y="387990"/>
                      <a:pt x="95773" y="387153"/>
                    </a:cubicBezTo>
                    <a:cubicBezTo>
                      <a:pt x="97217" y="386371"/>
                      <a:pt x="98838" y="382829"/>
                      <a:pt x="101016" y="383106"/>
                    </a:cubicBezTo>
                    <a:cubicBezTo>
                      <a:pt x="103574" y="383001"/>
                      <a:pt x="103955" y="383298"/>
                      <a:pt x="106443" y="382462"/>
                    </a:cubicBezTo>
                    <a:cubicBezTo>
                      <a:pt x="107308" y="381044"/>
                      <a:pt x="108811" y="383774"/>
                      <a:pt x="108006" y="384853"/>
                    </a:cubicBezTo>
                    <a:cubicBezTo>
                      <a:pt x="108697" y="386778"/>
                      <a:pt x="112119" y="384401"/>
                      <a:pt x="111409" y="383106"/>
                    </a:cubicBezTo>
                    <a:cubicBezTo>
                      <a:pt x="111505" y="381284"/>
                      <a:pt x="112014" y="379648"/>
                      <a:pt x="111686" y="377955"/>
                    </a:cubicBezTo>
                    <a:cubicBezTo>
                      <a:pt x="110375" y="377810"/>
                      <a:pt x="109134" y="377103"/>
                      <a:pt x="107823" y="377036"/>
                    </a:cubicBezTo>
                    <a:close/>
                    <a:moveTo>
                      <a:pt x="131645" y="377587"/>
                    </a:moveTo>
                    <a:cubicBezTo>
                      <a:pt x="130973" y="377867"/>
                      <a:pt x="130205" y="377947"/>
                      <a:pt x="129621" y="378414"/>
                    </a:cubicBezTo>
                    <a:cubicBezTo>
                      <a:pt x="128610" y="380001"/>
                      <a:pt x="126576" y="382776"/>
                      <a:pt x="124654" y="380622"/>
                    </a:cubicBezTo>
                    <a:cubicBezTo>
                      <a:pt x="123178" y="378399"/>
                      <a:pt x="120558" y="379441"/>
                      <a:pt x="120239" y="381909"/>
                    </a:cubicBezTo>
                    <a:cubicBezTo>
                      <a:pt x="123016" y="384359"/>
                      <a:pt x="118772" y="383751"/>
                      <a:pt x="117204" y="383105"/>
                    </a:cubicBezTo>
                    <a:cubicBezTo>
                      <a:pt x="116231" y="381264"/>
                      <a:pt x="115018" y="381734"/>
                      <a:pt x="115181" y="385497"/>
                    </a:cubicBezTo>
                    <a:cubicBezTo>
                      <a:pt x="115644" y="386150"/>
                      <a:pt x="118532" y="388111"/>
                      <a:pt x="116744" y="387336"/>
                    </a:cubicBezTo>
                    <a:cubicBezTo>
                      <a:pt x="115327" y="386954"/>
                      <a:pt x="112335" y="384350"/>
                      <a:pt x="111593" y="386877"/>
                    </a:cubicBezTo>
                    <a:cubicBezTo>
                      <a:pt x="112972" y="389127"/>
                      <a:pt x="112288" y="390866"/>
                      <a:pt x="113985" y="391568"/>
                    </a:cubicBezTo>
                    <a:cubicBezTo>
                      <a:pt x="116795" y="392909"/>
                      <a:pt x="113045" y="392507"/>
                      <a:pt x="112237" y="393775"/>
                    </a:cubicBezTo>
                    <a:cubicBezTo>
                      <a:pt x="111269" y="395689"/>
                      <a:pt x="110254" y="394173"/>
                      <a:pt x="109202" y="393224"/>
                    </a:cubicBezTo>
                    <a:cubicBezTo>
                      <a:pt x="107161" y="392226"/>
                      <a:pt x="103940" y="392819"/>
                      <a:pt x="103223" y="395247"/>
                    </a:cubicBezTo>
                    <a:cubicBezTo>
                      <a:pt x="101978" y="397061"/>
                      <a:pt x="101591" y="400791"/>
                      <a:pt x="98716" y="400306"/>
                    </a:cubicBezTo>
                    <a:cubicBezTo>
                      <a:pt x="97389" y="401305"/>
                      <a:pt x="99413" y="404038"/>
                      <a:pt x="100096" y="405365"/>
                    </a:cubicBezTo>
                    <a:cubicBezTo>
                      <a:pt x="100663" y="405111"/>
                      <a:pt x="102204" y="400322"/>
                      <a:pt x="102855" y="403158"/>
                    </a:cubicBezTo>
                    <a:cubicBezTo>
                      <a:pt x="101283" y="405590"/>
                      <a:pt x="105272" y="405609"/>
                      <a:pt x="105523" y="407757"/>
                    </a:cubicBezTo>
                    <a:cubicBezTo>
                      <a:pt x="107394" y="407051"/>
                      <a:pt x="109284" y="405470"/>
                      <a:pt x="110582" y="403709"/>
                    </a:cubicBezTo>
                    <a:cubicBezTo>
                      <a:pt x="112778" y="402424"/>
                      <a:pt x="112066" y="398416"/>
                      <a:pt x="115089" y="398467"/>
                    </a:cubicBezTo>
                    <a:cubicBezTo>
                      <a:pt x="117630" y="398064"/>
                      <a:pt x="116229" y="400183"/>
                      <a:pt x="114905" y="400766"/>
                    </a:cubicBezTo>
                    <a:cubicBezTo>
                      <a:pt x="112735" y="402299"/>
                      <a:pt x="111921" y="405091"/>
                      <a:pt x="110214" y="407021"/>
                    </a:cubicBezTo>
                    <a:cubicBezTo>
                      <a:pt x="107356" y="407538"/>
                      <a:pt x="106886" y="410869"/>
                      <a:pt x="104511" y="411804"/>
                    </a:cubicBezTo>
                    <a:cubicBezTo>
                      <a:pt x="101549" y="411373"/>
                      <a:pt x="100418" y="414014"/>
                      <a:pt x="98349" y="415391"/>
                    </a:cubicBezTo>
                    <a:cubicBezTo>
                      <a:pt x="95865" y="414750"/>
                      <a:pt x="94841" y="419154"/>
                      <a:pt x="97061" y="419805"/>
                    </a:cubicBezTo>
                    <a:cubicBezTo>
                      <a:pt x="96083" y="425361"/>
                      <a:pt x="97547" y="423463"/>
                      <a:pt x="98992" y="423853"/>
                    </a:cubicBezTo>
                    <a:cubicBezTo>
                      <a:pt x="101013" y="423483"/>
                      <a:pt x="102729" y="422159"/>
                      <a:pt x="104051" y="420541"/>
                    </a:cubicBezTo>
                    <a:cubicBezTo>
                      <a:pt x="106135" y="419792"/>
                      <a:pt x="107160" y="417873"/>
                      <a:pt x="108006" y="415942"/>
                    </a:cubicBezTo>
                    <a:cubicBezTo>
                      <a:pt x="110314" y="413147"/>
                      <a:pt x="108958" y="418739"/>
                      <a:pt x="111134" y="418886"/>
                    </a:cubicBezTo>
                    <a:cubicBezTo>
                      <a:pt x="113993" y="420172"/>
                      <a:pt x="111568" y="416661"/>
                      <a:pt x="112237" y="415299"/>
                    </a:cubicBezTo>
                    <a:cubicBezTo>
                      <a:pt x="112209" y="413123"/>
                      <a:pt x="113889" y="413996"/>
                      <a:pt x="114353" y="414931"/>
                    </a:cubicBezTo>
                    <a:cubicBezTo>
                      <a:pt x="114014" y="417683"/>
                      <a:pt x="117110" y="418022"/>
                      <a:pt x="117664" y="415943"/>
                    </a:cubicBezTo>
                    <a:cubicBezTo>
                      <a:pt x="118439" y="414806"/>
                      <a:pt x="122573" y="412953"/>
                      <a:pt x="119780" y="412080"/>
                    </a:cubicBezTo>
                    <a:cubicBezTo>
                      <a:pt x="118465" y="412936"/>
                      <a:pt x="116872" y="413538"/>
                      <a:pt x="115641" y="411896"/>
                    </a:cubicBezTo>
                    <a:cubicBezTo>
                      <a:pt x="116378" y="410898"/>
                      <a:pt x="116974" y="408520"/>
                      <a:pt x="118584" y="408125"/>
                    </a:cubicBezTo>
                    <a:cubicBezTo>
                      <a:pt x="119378" y="409936"/>
                      <a:pt x="121046" y="411320"/>
                      <a:pt x="122539" y="409137"/>
                    </a:cubicBezTo>
                    <a:cubicBezTo>
                      <a:pt x="124380" y="410223"/>
                      <a:pt x="122042" y="413358"/>
                      <a:pt x="121988" y="415116"/>
                    </a:cubicBezTo>
                    <a:cubicBezTo>
                      <a:pt x="124021" y="414548"/>
                      <a:pt x="126332" y="416327"/>
                      <a:pt x="127230" y="413644"/>
                    </a:cubicBezTo>
                    <a:cubicBezTo>
                      <a:pt x="126580" y="411814"/>
                      <a:pt x="127052" y="409662"/>
                      <a:pt x="129622" y="408953"/>
                    </a:cubicBezTo>
                    <a:cubicBezTo>
                      <a:pt x="128666" y="408029"/>
                      <a:pt x="127854" y="406368"/>
                      <a:pt x="126587" y="405458"/>
                    </a:cubicBezTo>
                    <a:cubicBezTo>
                      <a:pt x="127368" y="405281"/>
                      <a:pt x="127694" y="404242"/>
                      <a:pt x="126310" y="403802"/>
                    </a:cubicBezTo>
                    <a:cubicBezTo>
                      <a:pt x="123771" y="402990"/>
                      <a:pt x="123779" y="412136"/>
                      <a:pt x="121987" y="405090"/>
                    </a:cubicBezTo>
                    <a:cubicBezTo>
                      <a:pt x="119370" y="402654"/>
                      <a:pt x="123433" y="403552"/>
                      <a:pt x="124839" y="402698"/>
                    </a:cubicBezTo>
                    <a:cubicBezTo>
                      <a:pt x="123975" y="401036"/>
                      <a:pt x="127246" y="400914"/>
                      <a:pt x="125850" y="399296"/>
                    </a:cubicBezTo>
                    <a:cubicBezTo>
                      <a:pt x="125253" y="397356"/>
                      <a:pt x="123383" y="396169"/>
                      <a:pt x="122723" y="394328"/>
                    </a:cubicBezTo>
                    <a:cubicBezTo>
                      <a:pt x="124603" y="392543"/>
                      <a:pt x="125386" y="397278"/>
                      <a:pt x="127138" y="396536"/>
                    </a:cubicBezTo>
                    <a:cubicBezTo>
                      <a:pt x="127584" y="394483"/>
                      <a:pt x="123219" y="392443"/>
                      <a:pt x="126678" y="391017"/>
                    </a:cubicBezTo>
                    <a:cubicBezTo>
                      <a:pt x="128545" y="389478"/>
                      <a:pt x="129099" y="393862"/>
                      <a:pt x="129162" y="394880"/>
                    </a:cubicBezTo>
                    <a:cubicBezTo>
                      <a:pt x="129807" y="396780"/>
                      <a:pt x="127149" y="397245"/>
                      <a:pt x="128241" y="399203"/>
                    </a:cubicBezTo>
                    <a:cubicBezTo>
                      <a:pt x="130776" y="401196"/>
                      <a:pt x="132352" y="402150"/>
                      <a:pt x="131829" y="404630"/>
                    </a:cubicBezTo>
                    <a:cubicBezTo>
                      <a:pt x="133560" y="405725"/>
                      <a:pt x="130983" y="407426"/>
                      <a:pt x="132105" y="408401"/>
                    </a:cubicBezTo>
                    <a:cubicBezTo>
                      <a:pt x="134412" y="407092"/>
                      <a:pt x="138112" y="407383"/>
                      <a:pt x="139371" y="404722"/>
                    </a:cubicBezTo>
                    <a:cubicBezTo>
                      <a:pt x="141756" y="404674"/>
                      <a:pt x="140740" y="402681"/>
                      <a:pt x="140199" y="401227"/>
                    </a:cubicBezTo>
                    <a:cubicBezTo>
                      <a:pt x="139196" y="398573"/>
                      <a:pt x="138356" y="402219"/>
                      <a:pt x="137072" y="402423"/>
                    </a:cubicBezTo>
                    <a:cubicBezTo>
                      <a:pt x="137513" y="401981"/>
                      <a:pt x="139604" y="397589"/>
                      <a:pt x="136520" y="398283"/>
                    </a:cubicBezTo>
                    <a:cubicBezTo>
                      <a:pt x="134480" y="399082"/>
                      <a:pt x="132944" y="396913"/>
                      <a:pt x="135140" y="395800"/>
                    </a:cubicBezTo>
                    <a:cubicBezTo>
                      <a:pt x="137088" y="395530"/>
                      <a:pt x="136535" y="394180"/>
                      <a:pt x="135692" y="393041"/>
                    </a:cubicBezTo>
                    <a:cubicBezTo>
                      <a:pt x="134348" y="390985"/>
                      <a:pt x="130905" y="391257"/>
                      <a:pt x="129897" y="388901"/>
                    </a:cubicBezTo>
                    <a:cubicBezTo>
                      <a:pt x="132130" y="388430"/>
                      <a:pt x="129743" y="386751"/>
                      <a:pt x="128702" y="386234"/>
                    </a:cubicBezTo>
                    <a:cubicBezTo>
                      <a:pt x="128749" y="385551"/>
                      <a:pt x="131974" y="386657"/>
                      <a:pt x="132933" y="387430"/>
                    </a:cubicBezTo>
                    <a:cubicBezTo>
                      <a:pt x="134357" y="389169"/>
                      <a:pt x="133433" y="390403"/>
                      <a:pt x="135784" y="391293"/>
                    </a:cubicBezTo>
                    <a:cubicBezTo>
                      <a:pt x="139421" y="392541"/>
                      <a:pt x="137328" y="390143"/>
                      <a:pt x="137807" y="388442"/>
                    </a:cubicBezTo>
                    <a:cubicBezTo>
                      <a:pt x="139542" y="388480"/>
                      <a:pt x="138646" y="392101"/>
                      <a:pt x="141211" y="393041"/>
                    </a:cubicBezTo>
                    <a:cubicBezTo>
                      <a:pt x="143663" y="392030"/>
                      <a:pt x="139773" y="390471"/>
                      <a:pt x="141211" y="389361"/>
                    </a:cubicBezTo>
                    <a:cubicBezTo>
                      <a:pt x="142419" y="387275"/>
                      <a:pt x="138029" y="385989"/>
                      <a:pt x="140659" y="384946"/>
                    </a:cubicBezTo>
                    <a:cubicBezTo>
                      <a:pt x="139160" y="383373"/>
                      <a:pt x="137274" y="382725"/>
                      <a:pt x="136980" y="382555"/>
                    </a:cubicBezTo>
                    <a:cubicBezTo>
                      <a:pt x="137092" y="380772"/>
                      <a:pt x="136646" y="378482"/>
                      <a:pt x="134129" y="379336"/>
                    </a:cubicBezTo>
                    <a:cubicBezTo>
                      <a:pt x="132202" y="380071"/>
                      <a:pt x="132717" y="378545"/>
                      <a:pt x="131645" y="377588"/>
                    </a:cubicBezTo>
                    <a:close/>
                    <a:moveTo>
                      <a:pt x="180946" y="377863"/>
                    </a:moveTo>
                    <a:cubicBezTo>
                      <a:pt x="180694" y="377892"/>
                      <a:pt x="180555" y="378071"/>
                      <a:pt x="180486" y="378414"/>
                    </a:cubicBezTo>
                    <a:cubicBezTo>
                      <a:pt x="176141" y="383629"/>
                      <a:pt x="177731" y="383214"/>
                      <a:pt x="178922" y="387981"/>
                    </a:cubicBezTo>
                    <a:cubicBezTo>
                      <a:pt x="179369" y="389766"/>
                      <a:pt x="183798" y="391291"/>
                      <a:pt x="182326" y="392395"/>
                    </a:cubicBezTo>
                    <a:cubicBezTo>
                      <a:pt x="179204" y="395398"/>
                      <a:pt x="184215" y="397149"/>
                      <a:pt x="184809" y="400766"/>
                    </a:cubicBezTo>
                    <a:cubicBezTo>
                      <a:pt x="189818" y="409289"/>
                      <a:pt x="193932" y="380507"/>
                      <a:pt x="192903" y="396074"/>
                    </a:cubicBezTo>
                    <a:cubicBezTo>
                      <a:pt x="198095" y="401266"/>
                      <a:pt x="193547" y="386599"/>
                      <a:pt x="193547" y="385865"/>
                    </a:cubicBezTo>
                    <a:cubicBezTo>
                      <a:pt x="193547" y="378960"/>
                      <a:pt x="191340" y="378690"/>
                      <a:pt x="184257" y="378690"/>
                    </a:cubicBezTo>
                    <a:cubicBezTo>
                      <a:pt x="183203" y="378690"/>
                      <a:pt x="181702" y="377756"/>
                      <a:pt x="180946" y="377863"/>
                    </a:cubicBezTo>
                    <a:close/>
                    <a:moveTo>
                      <a:pt x="143234" y="378323"/>
                    </a:moveTo>
                    <a:cubicBezTo>
                      <a:pt x="142985" y="378332"/>
                      <a:pt x="142698" y="378342"/>
                      <a:pt x="142407" y="378418"/>
                    </a:cubicBezTo>
                    <a:cubicBezTo>
                      <a:pt x="142171" y="378475"/>
                      <a:pt x="141907" y="378543"/>
                      <a:pt x="141670" y="378602"/>
                    </a:cubicBezTo>
                    <a:cubicBezTo>
                      <a:pt x="140751" y="378832"/>
                      <a:pt x="143303" y="380511"/>
                      <a:pt x="143878" y="381086"/>
                    </a:cubicBezTo>
                    <a:cubicBezTo>
                      <a:pt x="144054" y="381263"/>
                      <a:pt x="144162" y="381461"/>
                      <a:pt x="144338" y="381637"/>
                    </a:cubicBezTo>
                    <a:cubicBezTo>
                      <a:pt x="144526" y="381824"/>
                      <a:pt x="148123" y="382170"/>
                      <a:pt x="150593" y="385133"/>
                    </a:cubicBezTo>
                    <a:cubicBezTo>
                      <a:pt x="150879" y="385477"/>
                      <a:pt x="151376" y="385507"/>
                      <a:pt x="151788" y="385684"/>
                    </a:cubicBezTo>
                    <a:cubicBezTo>
                      <a:pt x="153811" y="386551"/>
                      <a:pt x="150705" y="381733"/>
                      <a:pt x="150225" y="380533"/>
                    </a:cubicBezTo>
                    <a:cubicBezTo>
                      <a:pt x="150118" y="380265"/>
                      <a:pt x="148927" y="379681"/>
                      <a:pt x="148661" y="379521"/>
                    </a:cubicBezTo>
                    <a:lnTo>
                      <a:pt x="148477" y="379521"/>
                    </a:lnTo>
                    <a:cubicBezTo>
                      <a:pt x="145910" y="379521"/>
                      <a:pt x="144979" y="378249"/>
                      <a:pt x="143234" y="378325"/>
                    </a:cubicBezTo>
                    <a:close/>
                    <a:moveTo>
                      <a:pt x="205780" y="380530"/>
                    </a:moveTo>
                    <a:cubicBezTo>
                      <a:pt x="202360" y="380616"/>
                      <a:pt x="202280" y="386620"/>
                      <a:pt x="197594" y="386141"/>
                    </a:cubicBezTo>
                    <a:cubicBezTo>
                      <a:pt x="195051" y="386141"/>
                      <a:pt x="198494" y="391323"/>
                      <a:pt x="199434" y="392028"/>
                    </a:cubicBezTo>
                    <a:cubicBezTo>
                      <a:pt x="201598" y="393651"/>
                      <a:pt x="209549" y="389418"/>
                      <a:pt x="207436" y="391109"/>
                    </a:cubicBezTo>
                    <a:cubicBezTo>
                      <a:pt x="196549" y="398935"/>
                      <a:pt x="204997" y="396757"/>
                      <a:pt x="214611" y="398283"/>
                    </a:cubicBezTo>
                    <a:cubicBezTo>
                      <a:pt x="213552" y="390694"/>
                      <a:pt x="214591" y="389758"/>
                      <a:pt x="215531" y="388625"/>
                    </a:cubicBezTo>
                    <a:cubicBezTo>
                      <a:pt x="216381" y="384266"/>
                      <a:pt x="210517" y="383595"/>
                      <a:pt x="206517" y="380623"/>
                    </a:cubicBezTo>
                    <a:cubicBezTo>
                      <a:pt x="206258" y="380575"/>
                      <a:pt x="206009" y="380521"/>
                      <a:pt x="205780" y="380528"/>
                    </a:cubicBezTo>
                    <a:close/>
                    <a:moveTo>
                      <a:pt x="103591" y="386233"/>
                    </a:moveTo>
                    <a:cubicBezTo>
                      <a:pt x="102386" y="386535"/>
                      <a:pt x="102855" y="387703"/>
                      <a:pt x="102855" y="388533"/>
                    </a:cubicBezTo>
                    <a:cubicBezTo>
                      <a:pt x="102855" y="389196"/>
                      <a:pt x="102262" y="391067"/>
                      <a:pt x="101107" y="389912"/>
                    </a:cubicBezTo>
                    <a:cubicBezTo>
                      <a:pt x="99958" y="388763"/>
                      <a:pt x="96750" y="389186"/>
                      <a:pt x="98808" y="390832"/>
                    </a:cubicBezTo>
                    <a:cubicBezTo>
                      <a:pt x="101599" y="393065"/>
                      <a:pt x="99337" y="391299"/>
                      <a:pt x="97704" y="391844"/>
                    </a:cubicBezTo>
                    <a:cubicBezTo>
                      <a:pt x="95372" y="392621"/>
                      <a:pt x="96913" y="390472"/>
                      <a:pt x="92645" y="390832"/>
                    </a:cubicBezTo>
                    <a:cubicBezTo>
                      <a:pt x="90399" y="391206"/>
                      <a:pt x="91708" y="392373"/>
                      <a:pt x="91082" y="394878"/>
                    </a:cubicBezTo>
                    <a:cubicBezTo>
                      <a:pt x="90663" y="396550"/>
                      <a:pt x="93760" y="397362"/>
                      <a:pt x="95589" y="397362"/>
                    </a:cubicBezTo>
                    <a:cubicBezTo>
                      <a:pt x="96554" y="397362"/>
                      <a:pt x="97309" y="399882"/>
                      <a:pt x="97888" y="399110"/>
                    </a:cubicBezTo>
                    <a:cubicBezTo>
                      <a:pt x="98821" y="397865"/>
                      <a:pt x="101189" y="396554"/>
                      <a:pt x="101843" y="395246"/>
                    </a:cubicBezTo>
                    <a:cubicBezTo>
                      <a:pt x="103071" y="392791"/>
                      <a:pt x="104723" y="391434"/>
                      <a:pt x="107086" y="389544"/>
                    </a:cubicBezTo>
                    <a:cubicBezTo>
                      <a:pt x="108911" y="388083"/>
                      <a:pt x="104041" y="386120"/>
                      <a:pt x="103591" y="386232"/>
                    </a:cubicBezTo>
                    <a:close/>
                    <a:moveTo>
                      <a:pt x="155284" y="387153"/>
                    </a:moveTo>
                    <a:cubicBezTo>
                      <a:pt x="154791" y="387316"/>
                      <a:pt x="154048" y="388324"/>
                      <a:pt x="153904" y="388900"/>
                    </a:cubicBezTo>
                    <a:cubicBezTo>
                      <a:pt x="153712" y="389668"/>
                      <a:pt x="155652" y="388128"/>
                      <a:pt x="155652" y="387336"/>
                    </a:cubicBezTo>
                    <a:cubicBezTo>
                      <a:pt x="155575" y="387153"/>
                      <a:pt x="155448" y="387097"/>
                      <a:pt x="155284" y="387153"/>
                    </a:cubicBezTo>
                    <a:close/>
                    <a:moveTo>
                      <a:pt x="169632" y="387980"/>
                    </a:moveTo>
                    <a:cubicBezTo>
                      <a:pt x="165806" y="391807"/>
                      <a:pt x="165309" y="388038"/>
                      <a:pt x="165309" y="392947"/>
                    </a:cubicBezTo>
                    <a:cubicBezTo>
                      <a:pt x="165309" y="396387"/>
                      <a:pt x="167901" y="402123"/>
                      <a:pt x="168069" y="403525"/>
                    </a:cubicBezTo>
                    <a:cubicBezTo>
                      <a:pt x="168563" y="407646"/>
                      <a:pt x="176794" y="412768"/>
                      <a:pt x="175795" y="410700"/>
                    </a:cubicBezTo>
                    <a:cubicBezTo>
                      <a:pt x="173512" y="399232"/>
                      <a:pt x="182067" y="419846"/>
                      <a:pt x="180210" y="410055"/>
                    </a:cubicBezTo>
                    <a:cubicBezTo>
                      <a:pt x="178328" y="406292"/>
                      <a:pt x="183691" y="411170"/>
                      <a:pt x="178646" y="404445"/>
                    </a:cubicBezTo>
                    <a:cubicBezTo>
                      <a:pt x="172685" y="396495"/>
                      <a:pt x="177317" y="407271"/>
                      <a:pt x="173680" y="405089"/>
                    </a:cubicBezTo>
                    <a:cubicBezTo>
                      <a:pt x="166513" y="398844"/>
                      <a:pt x="179265" y="399164"/>
                      <a:pt x="176807" y="393959"/>
                    </a:cubicBezTo>
                    <a:cubicBezTo>
                      <a:pt x="175324" y="386544"/>
                      <a:pt x="170517" y="389040"/>
                      <a:pt x="169632" y="387981"/>
                    </a:cubicBezTo>
                    <a:close/>
                    <a:moveTo>
                      <a:pt x="143878" y="388348"/>
                    </a:moveTo>
                    <a:cubicBezTo>
                      <a:pt x="143534" y="389724"/>
                      <a:pt x="142212" y="387503"/>
                      <a:pt x="143878" y="390280"/>
                    </a:cubicBezTo>
                    <a:cubicBezTo>
                      <a:pt x="143964" y="390422"/>
                      <a:pt x="144036" y="390529"/>
                      <a:pt x="144154" y="390647"/>
                    </a:cubicBezTo>
                    <a:cubicBezTo>
                      <a:pt x="145898" y="392391"/>
                      <a:pt x="143407" y="391538"/>
                      <a:pt x="145626" y="393315"/>
                    </a:cubicBezTo>
                    <a:cubicBezTo>
                      <a:pt x="146442" y="393967"/>
                      <a:pt x="148676" y="394985"/>
                      <a:pt x="147006" y="393315"/>
                    </a:cubicBezTo>
                    <a:cubicBezTo>
                      <a:pt x="145937" y="392246"/>
                      <a:pt x="147831" y="391104"/>
                      <a:pt x="146454" y="389728"/>
                    </a:cubicBezTo>
                    <a:cubicBezTo>
                      <a:pt x="145469" y="388742"/>
                      <a:pt x="145496" y="388752"/>
                      <a:pt x="143879" y="388347"/>
                    </a:cubicBezTo>
                    <a:close/>
                    <a:moveTo>
                      <a:pt x="85195" y="391383"/>
                    </a:moveTo>
                    <a:cubicBezTo>
                      <a:pt x="84060" y="391616"/>
                      <a:pt x="83359" y="393799"/>
                      <a:pt x="83172" y="394878"/>
                    </a:cubicBezTo>
                    <a:cubicBezTo>
                      <a:pt x="84045" y="398115"/>
                      <a:pt x="78791" y="395768"/>
                      <a:pt x="80044" y="398558"/>
                    </a:cubicBezTo>
                    <a:cubicBezTo>
                      <a:pt x="80849" y="401324"/>
                      <a:pt x="74841" y="403224"/>
                      <a:pt x="77745" y="405272"/>
                    </a:cubicBezTo>
                    <a:cubicBezTo>
                      <a:pt x="80182" y="405413"/>
                      <a:pt x="77821" y="409434"/>
                      <a:pt x="79861" y="408951"/>
                    </a:cubicBezTo>
                    <a:cubicBezTo>
                      <a:pt x="81102" y="408957"/>
                      <a:pt x="85414" y="408818"/>
                      <a:pt x="84184" y="410791"/>
                    </a:cubicBezTo>
                    <a:cubicBezTo>
                      <a:pt x="83813" y="410886"/>
                      <a:pt x="83462" y="411100"/>
                      <a:pt x="83080" y="411159"/>
                    </a:cubicBezTo>
                    <a:cubicBezTo>
                      <a:pt x="81311" y="410306"/>
                      <a:pt x="78815" y="409864"/>
                      <a:pt x="78481" y="412355"/>
                    </a:cubicBezTo>
                    <a:cubicBezTo>
                      <a:pt x="75205" y="413370"/>
                      <a:pt x="78604" y="415502"/>
                      <a:pt x="78576" y="417506"/>
                    </a:cubicBezTo>
                    <a:cubicBezTo>
                      <a:pt x="77033" y="419528"/>
                      <a:pt x="79018" y="420793"/>
                      <a:pt x="80140" y="422196"/>
                    </a:cubicBezTo>
                    <a:cubicBezTo>
                      <a:pt x="78987" y="422712"/>
                      <a:pt x="78395" y="423905"/>
                      <a:pt x="79956" y="424496"/>
                    </a:cubicBezTo>
                    <a:cubicBezTo>
                      <a:pt x="82770" y="425967"/>
                      <a:pt x="81082" y="428248"/>
                      <a:pt x="79221" y="429647"/>
                    </a:cubicBezTo>
                    <a:cubicBezTo>
                      <a:pt x="78113" y="429933"/>
                      <a:pt x="76401" y="428895"/>
                      <a:pt x="75909" y="430843"/>
                    </a:cubicBezTo>
                    <a:cubicBezTo>
                      <a:pt x="76469" y="433226"/>
                      <a:pt x="73904" y="431774"/>
                      <a:pt x="73702" y="433785"/>
                    </a:cubicBezTo>
                    <a:cubicBezTo>
                      <a:pt x="72613" y="434442"/>
                      <a:pt x="71904" y="434849"/>
                      <a:pt x="71862" y="436361"/>
                    </a:cubicBezTo>
                    <a:cubicBezTo>
                      <a:pt x="69613" y="438666"/>
                      <a:pt x="75570" y="440374"/>
                      <a:pt x="72322" y="441788"/>
                    </a:cubicBezTo>
                    <a:cubicBezTo>
                      <a:pt x="69950" y="441672"/>
                      <a:pt x="71596" y="444118"/>
                      <a:pt x="72690" y="444639"/>
                    </a:cubicBezTo>
                    <a:cubicBezTo>
                      <a:pt x="74601" y="445457"/>
                      <a:pt x="71246" y="448722"/>
                      <a:pt x="74989" y="450434"/>
                    </a:cubicBezTo>
                    <a:cubicBezTo>
                      <a:pt x="75363" y="448339"/>
                      <a:pt x="75546" y="445804"/>
                      <a:pt x="78761" y="445559"/>
                    </a:cubicBezTo>
                    <a:cubicBezTo>
                      <a:pt x="80559" y="443285"/>
                      <a:pt x="82913" y="447469"/>
                      <a:pt x="84923" y="445654"/>
                    </a:cubicBezTo>
                    <a:cubicBezTo>
                      <a:pt x="85770" y="443279"/>
                      <a:pt x="83247" y="441603"/>
                      <a:pt x="81888" y="440043"/>
                    </a:cubicBezTo>
                    <a:cubicBezTo>
                      <a:pt x="81390" y="437991"/>
                      <a:pt x="83728" y="437918"/>
                      <a:pt x="84187" y="439676"/>
                    </a:cubicBezTo>
                    <a:cubicBezTo>
                      <a:pt x="84928" y="440398"/>
                      <a:pt x="87885" y="444059"/>
                      <a:pt x="87131" y="440963"/>
                    </a:cubicBezTo>
                    <a:cubicBezTo>
                      <a:pt x="87827" y="439449"/>
                      <a:pt x="86209" y="437261"/>
                      <a:pt x="87867" y="436457"/>
                    </a:cubicBezTo>
                    <a:cubicBezTo>
                      <a:pt x="87188" y="435361"/>
                      <a:pt x="86583" y="434529"/>
                      <a:pt x="86303" y="433237"/>
                    </a:cubicBezTo>
                    <a:cubicBezTo>
                      <a:pt x="87919" y="433142"/>
                      <a:pt x="87139" y="432034"/>
                      <a:pt x="86487" y="431030"/>
                    </a:cubicBezTo>
                    <a:cubicBezTo>
                      <a:pt x="86782" y="429091"/>
                      <a:pt x="87901" y="427463"/>
                      <a:pt x="86211" y="425787"/>
                    </a:cubicBezTo>
                    <a:cubicBezTo>
                      <a:pt x="84330" y="424085"/>
                      <a:pt x="89127" y="422831"/>
                      <a:pt x="86855" y="422844"/>
                    </a:cubicBezTo>
                    <a:cubicBezTo>
                      <a:pt x="84094" y="423473"/>
                      <a:pt x="84721" y="420383"/>
                      <a:pt x="84555" y="418704"/>
                    </a:cubicBezTo>
                    <a:cubicBezTo>
                      <a:pt x="83342" y="417789"/>
                      <a:pt x="83497" y="413009"/>
                      <a:pt x="85292" y="415669"/>
                    </a:cubicBezTo>
                    <a:cubicBezTo>
                      <a:pt x="86800" y="417724"/>
                      <a:pt x="86774" y="420947"/>
                      <a:pt x="89155" y="422292"/>
                    </a:cubicBezTo>
                    <a:cubicBezTo>
                      <a:pt x="91591" y="422377"/>
                      <a:pt x="89088" y="419093"/>
                      <a:pt x="88695" y="417969"/>
                    </a:cubicBezTo>
                    <a:cubicBezTo>
                      <a:pt x="87939" y="416347"/>
                      <a:pt x="88898" y="416992"/>
                      <a:pt x="89431" y="418064"/>
                    </a:cubicBezTo>
                    <a:cubicBezTo>
                      <a:pt x="89345" y="417550"/>
                      <a:pt x="90984" y="415716"/>
                      <a:pt x="91914" y="414845"/>
                    </a:cubicBezTo>
                    <a:cubicBezTo>
                      <a:pt x="93964" y="413549"/>
                      <a:pt x="89646" y="411538"/>
                      <a:pt x="92010" y="411349"/>
                    </a:cubicBezTo>
                    <a:cubicBezTo>
                      <a:pt x="94267" y="411022"/>
                      <a:pt x="93018" y="409215"/>
                      <a:pt x="91550" y="408866"/>
                    </a:cubicBezTo>
                    <a:cubicBezTo>
                      <a:pt x="88344" y="407876"/>
                      <a:pt x="91139" y="404674"/>
                      <a:pt x="92929" y="407210"/>
                    </a:cubicBezTo>
                    <a:cubicBezTo>
                      <a:pt x="94630" y="408753"/>
                      <a:pt x="94548" y="412102"/>
                      <a:pt x="97252" y="412453"/>
                    </a:cubicBezTo>
                    <a:cubicBezTo>
                      <a:pt x="100236" y="412771"/>
                      <a:pt x="97582" y="408975"/>
                      <a:pt x="96332" y="408314"/>
                    </a:cubicBezTo>
                    <a:cubicBezTo>
                      <a:pt x="93669" y="406547"/>
                      <a:pt x="99237" y="407034"/>
                      <a:pt x="97896" y="405095"/>
                    </a:cubicBezTo>
                    <a:cubicBezTo>
                      <a:pt x="95284" y="402122"/>
                      <a:pt x="97458" y="400268"/>
                      <a:pt x="96608" y="400680"/>
                    </a:cubicBezTo>
                    <a:cubicBezTo>
                      <a:pt x="94599" y="401596"/>
                      <a:pt x="92282" y="399742"/>
                      <a:pt x="90722" y="398564"/>
                    </a:cubicBezTo>
                    <a:cubicBezTo>
                      <a:pt x="92115" y="396807"/>
                      <a:pt x="87713" y="397635"/>
                      <a:pt x="88146" y="399300"/>
                    </a:cubicBezTo>
                    <a:cubicBezTo>
                      <a:pt x="87745" y="401139"/>
                      <a:pt x="92151" y="401762"/>
                      <a:pt x="90538" y="402979"/>
                    </a:cubicBezTo>
                    <a:cubicBezTo>
                      <a:pt x="88691" y="402837"/>
                      <a:pt x="86771" y="402950"/>
                      <a:pt x="86674" y="405370"/>
                    </a:cubicBezTo>
                    <a:cubicBezTo>
                      <a:pt x="85942" y="407147"/>
                      <a:pt x="85771" y="405567"/>
                      <a:pt x="86398" y="404726"/>
                    </a:cubicBezTo>
                    <a:cubicBezTo>
                      <a:pt x="87480" y="402664"/>
                      <a:pt x="86560" y="400277"/>
                      <a:pt x="86303" y="398104"/>
                    </a:cubicBezTo>
                    <a:cubicBezTo>
                      <a:pt x="86021" y="395987"/>
                      <a:pt x="84964" y="393590"/>
                      <a:pt x="86027" y="391573"/>
                    </a:cubicBezTo>
                    <a:cubicBezTo>
                      <a:pt x="85728" y="391378"/>
                      <a:pt x="85461" y="391335"/>
                      <a:pt x="85199" y="391390"/>
                    </a:cubicBezTo>
                    <a:close/>
                    <a:moveTo>
                      <a:pt x="160711" y="398926"/>
                    </a:moveTo>
                    <a:cubicBezTo>
                      <a:pt x="159173" y="399060"/>
                      <a:pt x="155957" y="401716"/>
                      <a:pt x="154180" y="402605"/>
                    </a:cubicBezTo>
                    <a:cubicBezTo>
                      <a:pt x="151533" y="403928"/>
                      <a:pt x="161790" y="409906"/>
                      <a:pt x="159055" y="403524"/>
                    </a:cubicBezTo>
                    <a:cubicBezTo>
                      <a:pt x="158467" y="402154"/>
                      <a:pt x="160872" y="401086"/>
                      <a:pt x="161538" y="399753"/>
                    </a:cubicBezTo>
                    <a:cubicBezTo>
                      <a:pt x="161538" y="399090"/>
                      <a:pt x="161223" y="398880"/>
                      <a:pt x="160711" y="398925"/>
                    </a:cubicBezTo>
                    <a:close/>
                    <a:moveTo>
                      <a:pt x="210471" y="400397"/>
                    </a:moveTo>
                    <a:cubicBezTo>
                      <a:pt x="210119" y="400426"/>
                      <a:pt x="209747" y="400548"/>
                      <a:pt x="209368" y="400765"/>
                    </a:cubicBezTo>
                    <a:cubicBezTo>
                      <a:pt x="207332" y="401579"/>
                      <a:pt x="212213" y="404048"/>
                      <a:pt x="213967" y="405364"/>
                    </a:cubicBezTo>
                    <a:cubicBezTo>
                      <a:pt x="214595" y="404090"/>
                      <a:pt x="212940" y="400197"/>
                      <a:pt x="210471" y="400397"/>
                    </a:cubicBezTo>
                    <a:close/>
                    <a:moveTo>
                      <a:pt x="115916" y="417965"/>
                    </a:moveTo>
                    <a:cubicBezTo>
                      <a:pt x="115300" y="417965"/>
                      <a:pt x="114758" y="418561"/>
                      <a:pt x="114353" y="418885"/>
                    </a:cubicBezTo>
                    <a:cubicBezTo>
                      <a:pt x="112053" y="422209"/>
                      <a:pt x="117082" y="421596"/>
                      <a:pt x="117572" y="419988"/>
                    </a:cubicBezTo>
                    <a:cubicBezTo>
                      <a:pt x="120252" y="418917"/>
                      <a:pt x="117553" y="417965"/>
                      <a:pt x="115916" y="417965"/>
                    </a:cubicBezTo>
                    <a:close/>
                    <a:moveTo>
                      <a:pt x="111593" y="420357"/>
                    </a:moveTo>
                    <a:cubicBezTo>
                      <a:pt x="111508" y="421226"/>
                      <a:pt x="109422" y="428806"/>
                      <a:pt x="112053" y="427163"/>
                    </a:cubicBezTo>
                    <a:cubicBezTo>
                      <a:pt x="113283" y="426396"/>
                      <a:pt x="115091" y="421784"/>
                      <a:pt x="112605" y="421737"/>
                    </a:cubicBezTo>
                    <a:cubicBezTo>
                      <a:pt x="111721" y="421717"/>
                      <a:pt x="111938" y="421276"/>
                      <a:pt x="111593" y="420357"/>
                    </a:cubicBezTo>
                    <a:close/>
                    <a:moveTo>
                      <a:pt x="108742" y="421276"/>
                    </a:moveTo>
                    <a:cubicBezTo>
                      <a:pt x="108141" y="421174"/>
                      <a:pt x="106633" y="421918"/>
                      <a:pt x="105707" y="422104"/>
                    </a:cubicBezTo>
                    <a:cubicBezTo>
                      <a:pt x="103008" y="420729"/>
                      <a:pt x="100901" y="430864"/>
                      <a:pt x="100188" y="431577"/>
                    </a:cubicBezTo>
                    <a:cubicBezTo>
                      <a:pt x="99889" y="431877"/>
                      <a:pt x="102136" y="433291"/>
                      <a:pt x="103407" y="430749"/>
                    </a:cubicBezTo>
                    <a:cubicBezTo>
                      <a:pt x="104081" y="429403"/>
                      <a:pt x="106088" y="429883"/>
                      <a:pt x="107086" y="430382"/>
                    </a:cubicBezTo>
                    <a:cubicBezTo>
                      <a:pt x="109958" y="431817"/>
                      <a:pt x="106756" y="432623"/>
                      <a:pt x="110306" y="429830"/>
                    </a:cubicBezTo>
                    <a:cubicBezTo>
                      <a:pt x="111423" y="428950"/>
                      <a:pt x="107474" y="428376"/>
                      <a:pt x="106903" y="425416"/>
                    </a:cubicBezTo>
                    <a:cubicBezTo>
                      <a:pt x="106711" y="424425"/>
                      <a:pt x="106931" y="424998"/>
                      <a:pt x="108558" y="422564"/>
                    </a:cubicBezTo>
                    <a:cubicBezTo>
                      <a:pt x="109151" y="421674"/>
                      <a:pt x="109103" y="421336"/>
                      <a:pt x="108742" y="421276"/>
                    </a:cubicBezTo>
                    <a:close/>
                    <a:moveTo>
                      <a:pt x="90530" y="425967"/>
                    </a:moveTo>
                    <a:cubicBezTo>
                      <a:pt x="92675" y="427872"/>
                      <a:pt x="90419" y="430490"/>
                      <a:pt x="92278" y="431118"/>
                    </a:cubicBezTo>
                    <a:cubicBezTo>
                      <a:pt x="94208" y="431601"/>
                      <a:pt x="95034" y="428080"/>
                      <a:pt x="93565" y="426979"/>
                    </a:cubicBezTo>
                    <a:cubicBezTo>
                      <a:pt x="92752" y="425789"/>
                      <a:pt x="90929" y="425947"/>
                      <a:pt x="90530" y="425967"/>
                    </a:cubicBezTo>
                    <a:close/>
                    <a:moveTo>
                      <a:pt x="185913" y="425967"/>
                    </a:moveTo>
                    <a:cubicBezTo>
                      <a:pt x="184771" y="425986"/>
                      <a:pt x="183560" y="426438"/>
                      <a:pt x="182602" y="426886"/>
                    </a:cubicBezTo>
                    <a:cubicBezTo>
                      <a:pt x="181128" y="427642"/>
                      <a:pt x="180851" y="429925"/>
                      <a:pt x="181774" y="431209"/>
                    </a:cubicBezTo>
                    <a:cubicBezTo>
                      <a:pt x="181717" y="432932"/>
                      <a:pt x="185642" y="432814"/>
                      <a:pt x="184717" y="433968"/>
                    </a:cubicBezTo>
                    <a:cubicBezTo>
                      <a:pt x="183041" y="434607"/>
                      <a:pt x="181291" y="434995"/>
                      <a:pt x="179750" y="435900"/>
                    </a:cubicBezTo>
                    <a:cubicBezTo>
                      <a:pt x="178104" y="437490"/>
                      <a:pt x="180676" y="439169"/>
                      <a:pt x="180394" y="440867"/>
                    </a:cubicBezTo>
                    <a:cubicBezTo>
                      <a:pt x="178438" y="441150"/>
                      <a:pt x="180356" y="442445"/>
                      <a:pt x="181131" y="443167"/>
                    </a:cubicBezTo>
                    <a:cubicBezTo>
                      <a:pt x="181612" y="444194"/>
                      <a:pt x="184977" y="445946"/>
                      <a:pt x="183246" y="446662"/>
                    </a:cubicBezTo>
                    <a:cubicBezTo>
                      <a:pt x="181030" y="447074"/>
                      <a:pt x="177881" y="445733"/>
                      <a:pt x="176900" y="443350"/>
                    </a:cubicBezTo>
                    <a:cubicBezTo>
                      <a:pt x="174558" y="443322"/>
                      <a:pt x="176156" y="447815"/>
                      <a:pt x="177360" y="448685"/>
                    </a:cubicBezTo>
                    <a:cubicBezTo>
                      <a:pt x="178940" y="450386"/>
                      <a:pt x="175839" y="449007"/>
                      <a:pt x="175152" y="448590"/>
                    </a:cubicBezTo>
                    <a:cubicBezTo>
                      <a:pt x="173847" y="447433"/>
                      <a:pt x="171217" y="447546"/>
                      <a:pt x="172025" y="448865"/>
                    </a:cubicBezTo>
                    <a:cubicBezTo>
                      <a:pt x="173375" y="451006"/>
                      <a:pt x="170985" y="450752"/>
                      <a:pt x="172120" y="452545"/>
                    </a:cubicBezTo>
                    <a:cubicBezTo>
                      <a:pt x="173614" y="453716"/>
                      <a:pt x="171505" y="454028"/>
                      <a:pt x="171292" y="454752"/>
                    </a:cubicBezTo>
                    <a:cubicBezTo>
                      <a:pt x="172648" y="455789"/>
                      <a:pt x="173770" y="457515"/>
                      <a:pt x="175707" y="457328"/>
                    </a:cubicBezTo>
                    <a:cubicBezTo>
                      <a:pt x="178015" y="457521"/>
                      <a:pt x="177981" y="454753"/>
                      <a:pt x="178467" y="453188"/>
                    </a:cubicBezTo>
                    <a:cubicBezTo>
                      <a:pt x="178868" y="451429"/>
                      <a:pt x="179707" y="453312"/>
                      <a:pt x="179570" y="454200"/>
                    </a:cubicBezTo>
                    <a:cubicBezTo>
                      <a:pt x="180370" y="455875"/>
                      <a:pt x="179125" y="458002"/>
                      <a:pt x="181226" y="458800"/>
                    </a:cubicBezTo>
                    <a:cubicBezTo>
                      <a:pt x="183046" y="459118"/>
                      <a:pt x="185092" y="460445"/>
                      <a:pt x="186193" y="461927"/>
                    </a:cubicBezTo>
                    <a:cubicBezTo>
                      <a:pt x="188940" y="462203"/>
                      <a:pt x="191051" y="463266"/>
                      <a:pt x="193643" y="464042"/>
                    </a:cubicBezTo>
                    <a:cubicBezTo>
                      <a:pt x="195035" y="464024"/>
                      <a:pt x="195936" y="467923"/>
                      <a:pt x="196311" y="465606"/>
                    </a:cubicBezTo>
                    <a:cubicBezTo>
                      <a:pt x="196655" y="463437"/>
                      <a:pt x="198714" y="462315"/>
                      <a:pt x="200542" y="461559"/>
                    </a:cubicBezTo>
                    <a:cubicBezTo>
                      <a:pt x="202574" y="461269"/>
                      <a:pt x="201720" y="459728"/>
                      <a:pt x="201278" y="458432"/>
                    </a:cubicBezTo>
                    <a:cubicBezTo>
                      <a:pt x="200924" y="456193"/>
                      <a:pt x="198244" y="455457"/>
                      <a:pt x="197599" y="453464"/>
                    </a:cubicBezTo>
                    <a:cubicBezTo>
                      <a:pt x="196847" y="450963"/>
                      <a:pt x="195746" y="454448"/>
                      <a:pt x="194196" y="453464"/>
                    </a:cubicBezTo>
                    <a:cubicBezTo>
                      <a:pt x="193093" y="451891"/>
                      <a:pt x="190218" y="451266"/>
                      <a:pt x="189965" y="453097"/>
                    </a:cubicBezTo>
                    <a:cubicBezTo>
                      <a:pt x="189339" y="452853"/>
                      <a:pt x="189648" y="449603"/>
                      <a:pt x="191252" y="449234"/>
                    </a:cubicBezTo>
                    <a:cubicBezTo>
                      <a:pt x="193050" y="448235"/>
                      <a:pt x="193022" y="445943"/>
                      <a:pt x="193368" y="444175"/>
                    </a:cubicBezTo>
                    <a:cubicBezTo>
                      <a:pt x="193406" y="442073"/>
                      <a:pt x="190845" y="441641"/>
                      <a:pt x="190241" y="439852"/>
                    </a:cubicBezTo>
                    <a:cubicBezTo>
                      <a:pt x="189303" y="437823"/>
                      <a:pt x="189948" y="435808"/>
                      <a:pt x="189873" y="433781"/>
                    </a:cubicBezTo>
                    <a:cubicBezTo>
                      <a:pt x="188959" y="431717"/>
                      <a:pt x="186131" y="432319"/>
                      <a:pt x="184814" y="430746"/>
                    </a:cubicBezTo>
                    <a:cubicBezTo>
                      <a:pt x="182038" y="427372"/>
                      <a:pt x="185139" y="429411"/>
                      <a:pt x="187757" y="429550"/>
                    </a:cubicBezTo>
                    <a:cubicBezTo>
                      <a:pt x="190027" y="430842"/>
                      <a:pt x="188139" y="427962"/>
                      <a:pt x="187853" y="426515"/>
                    </a:cubicBezTo>
                    <a:cubicBezTo>
                      <a:pt x="187299" y="426056"/>
                      <a:pt x="186606" y="425952"/>
                      <a:pt x="185921" y="425964"/>
                    </a:cubicBezTo>
                    <a:close/>
                    <a:moveTo>
                      <a:pt x="157767" y="429094"/>
                    </a:moveTo>
                    <a:cubicBezTo>
                      <a:pt x="156071" y="430791"/>
                      <a:pt x="156582" y="431845"/>
                      <a:pt x="154272" y="433694"/>
                    </a:cubicBezTo>
                    <a:cubicBezTo>
                      <a:pt x="159260" y="436774"/>
                      <a:pt x="159743" y="432641"/>
                      <a:pt x="157767" y="429094"/>
                    </a:cubicBezTo>
                    <a:close/>
                    <a:moveTo>
                      <a:pt x="125298" y="430750"/>
                    </a:moveTo>
                    <a:cubicBezTo>
                      <a:pt x="124842" y="430504"/>
                      <a:pt x="116660" y="433354"/>
                      <a:pt x="124562" y="433234"/>
                    </a:cubicBezTo>
                    <a:cubicBezTo>
                      <a:pt x="127011" y="433195"/>
                      <a:pt x="125871" y="432183"/>
                      <a:pt x="125298" y="430750"/>
                    </a:cubicBezTo>
                    <a:close/>
                    <a:moveTo>
                      <a:pt x="138635" y="436912"/>
                    </a:moveTo>
                    <a:cubicBezTo>
                      <a:pt x="137545" y="437054"/>
                      <a:pt x="135453" y="437526"/>
                      <a:pt x="136244" y="438844"/>
                    </a:cubicBezTo>
                    <a:cubicBezTo>
                      <a:pt x="138024" y="441810"/>
                      <a:pt x="142928" y="442381"/>
                      <a:pt x="140475" y="438293"/>
                    </a:cubicBezTo>
                    <a:cubicBezTo>
                      <a:pt x="140153" y="437757"/>
                      <a:pt x="139691" y="437383"/>
                      <a:pt x="139279" y="436913"/>
                    </a:cubicBezTo>
                    <a:cubicBezTo>
                      <a:pt x="139283" y="436913"/>
                      <a:pt x="138999" y="436865"/>
                      <a:pt x="138635" y="436913"/>
                    </a:cubicBezTo>
                    <a:close/>
                    <a:moveTo>
                      <a:pt x="198606" y="441788"/>
                    </a:moveTo>
                    <a:cubicBezTo>
                      <a:pt x="198322" y="441835"/>
                      <a:pt x="198146" y="441959"/>
                      <a:pt x="198146" y="442248"/>
                    </a:cubicBezTo>
                    <a:cubicBezTo>
                      <a:pt x="198146" y="443738"/>
                      <a:pt x="196577" y="443712"/>
                      <a:pt x="197686" y="445375"/>
                    </a:cubicBezTo>
                    <a:cubicBezTo>
                      <a:pt x="198450" y="446520"/>
                      <a:pt x="200693" y="447547"/>
                      <a:pt x="200077" y="448779"/>
                    </a:cubicBezTo>
                    <a:cubicBezTo>
                      <a:pt x="199438" y="450056"/>
                      <a:pt x="200154" y="451353"/>
                      <a:pt x="202377" y="451353"/>
                    </a:cubicBezTo>
                    <a:cubicBezTo>
                      <a:pt x="204157" y="451353"/>
                      <a:pt x="204839" y="450288"/>
                      <a:pt x="204584" y="451814"/>
                    </a:cubicBezTo>
                    <a:cubicBezTo>
                      <a:pt x="204268" y="453711"/>
                      <a:pt x="204603" y="456022"/>
                      <a:pt x="205872" y="454757"/>
                    </a:cubicBezTo>
                    <a:cubicBezTo>
                      <a:pt x="206695" y="453934"/>
                      <a:pt x="207591" y="452762"/>
                      <a:pt x="208540" y="451814"/>
                    </a:cubicBezTo>
                    <a:cubicBezTo>
                      <a:pt x="209652" y="449568"/>
                      <a:pt x="211188" y="449977"/>
                      <a:pt x="209000" y="448319"/>
                    </a:cubicBezTo>
                    <a:cubicBezTo>
                      <a:pt x="207754" y="447073"/>
                      <a:pt x="206569" y="446176"/>
                      <a:pt x="205044" y="446939"/>
                    </a:cubicBezTo>
                    <a:cubicBezTo>
                      <a:pt x="201440" y="448530"/>
                      <a:pt x="204406" y="445413"/>
                      <a:pt x="203205" y="443352"/>
                    </a:cubicBezTo>
                    <a:cubicBezTo>
                      <a:pt x="203075" y="443222"/>
                      <a:pt x="199835" y="441584"/>
                      <a:pt x="198606" y="441788"/>
                    </a:cubicBezTo>
                    <a:close/>
                    <a:moveTo>
                      <a:pt x="112881" y="442799"/>
                    </a:moveTo>
                    <a:cubicBezTo>
                      <a:pt x="110221" y="443120"/>
                      <a:pt x="106529" y="447068"/>
                      <a:pt x="107362" y="448318"/>
                    </a:cubicBezTo>
                    <a:cubicBezTo>
                      <a:pt x="108479" y="449993"/>
                      <a:pt x="111749" y="449861"/>
                      <a:pt x="112237" y="451813"/>
                    </a:cubicBezTo>
                    <a:cubicBezTo>
                      <a:pt x="113032" y="454993"/>
                      <a:pt x="123460" y="465663"/>
                      <a:pt x="116192" y="463587"/>
                    </a:cubicBezTo>
                    <a:cubicBezTo>
                      <a:pt x="108993" y="461530"/>
                      <a:pt x="116966" y="471457"/>
                      <a:pt x="117756" y="471773"/>
                    </a:cubicBezTo>
                    <a:cubicBezTo>
                      <a:pt x="122806" y="473793"/>
                      <a:pt x="119320" y="477555"/>
                      <a:pt x="119320" y="481615"/>
                    </a:cubicBezTo>
                    <a:cubicBezTo>
                      <a:pt x="119320" y="487334"/>
                      <a:pt x="115592" y="480062"/>
                      <a:pt x="115549" y="480235"/>
                    </a:cubicBezTo>
                    <a:cubicBezTo>
                      <a:pt x="113018" y="490356"/>
                      <a:pt x="112333" y="483020"/>
                      <a:pt x="110214" y="485846"/>
                    </a:cubicBezTo>
                    <a:cubicBezTo>
                      <a:pt x="108362" y="488315"/>
                      <a:pt x="105440" y="490883"/>
                      <a:pt x="108190" y="484006"/>
                    </a:cubicBezTo>
                    <a:cubicBezTo>
                      <a:pt x="108677" y="482791"/>
                      <a:pt x="111443" y="482326"/>
                      <a:pt x="110858" y="481155"/>
                    </a:cubicBezTo>
                    <a:cubicBezTo>
                      <a:pt x="110636" y="480712"/>
                      <a:pt x="109916" y="480263"/>
                      <a:pt x="110214" y="479867"/>
                    </a:cubicBezTo>
                    <a:cubicBezTo>
                      <a:pt x="113434" y="475574"/>
                      <a:pt x="113096" y="480144"/>
                      <a:pt x="111134" y="474257"/>
                    </a:cubicBezTo>
                    <a:cubicBezTo>
                      <a:pt x="108564" y="466548"/>
                      <a:pt x="107231" y="476461"/>
                      <a:pt x="107363" y="477384"/>
                    </a:cubicBezTo>
                    <a:cubicBezTo>
                      <a:pt x="107807" y="480494"/>
                      <a:pt x="105024" y="485411"/>
                      <a:pt x="103775" y="489157"/>
                    </a:cubicBezTo>
                    <a:cubicBezTo>
                      <a:pt x="101860" y="494904"/>
                      <a:pt x="111458" y="490245"/>
                      <a:pt x="109754" y="492193"/>
                    </a:cubicBezTo>
                    <a:cubicBezTo>
                      <a:pt x="109631" y="492499"/>
                      <a:pt x="103921" y="496700"/>
                      <a:pt x="103499" y="496700"/>
                    </a:cubicBezTo>
                    <a:cubicBezTo>
                      <a:pt x="99650" y="496699"/>
                      <a:pt x="102494" y="499864"/>
                      <a:pt x="100004" y="500931"/>
                    </a:cubicBezTo>
                    <a:cubicBezTo>
                      <a:pt x="93952" y="503524"/>
                      <a:pt x="100608" y="502515"/>
                      <a:pt x="102212" y="505990"/>
                    </a:cubicBezTo>
                    <a:cubicBezTo>
                      <a:pt x="102706" y="507061"/>
                      <a:pt x="103560" y="510323"/>
                      <a:pt x="104235" y="509760"/>
                    </a:cubicBezTo>
                    <a:cubicBezTo>
                      <a:pt x="108312" y="506363"/>
                      <a:pt x="106379" y="506363"/>
                      <a:pt x="107363" y="508657"/>
                    </a:cubicBezTo>
                    <a:cubicBezTo>
                      <a:pt x="109063" y="512625"/>
                      <a:pt x="109291" y="510775"/>
                      <a:pt x="110858" y="508841"/>
                    </a:cubicBezTo>
                    <a:cubicBezTo>
                      <a:pt x="117164" y="501053"/>
                      <a:pt x="109963" y="516997"/>
                      <a:pt x="108190" y="514911"/>
                    </a:cubicBezTo>
                    <a:cubicBezTo>
                      <a:pt x="104925" y="511069"/>
                      <a:pt x="103827" y="518519"/>
                      <a:pt x="104419" y="518223"/>
                    </a:cubicBezTo>
                    <a:cubicBezTo>
                      <a:pt x="109168" y="515848"/>
                      <a:pt x="111639" y="516441"/>
                      <a:pt x="114629" y="512704"/>
                    </a:cubicBezTo>
                    <a:cubicBezTo>
                      <a:pt x="116709" y="510103"/>
                      <a:pt x="115387" y="507106"/>
                      <a:pt x="116469" y="503322"/>
                    </a:cubicBezTo>
                    <a:cubicBezTo>
                      <a:pt x="117131" y="501005"/>
                      <a:pt x="114756" y="499981"/>
                      <a:pt x="113525" y="499643"/>
                    </a:cubicBezTo>
                    <a:cubicBezTo>
                      <a:pt x="119672" y="500847"/>
                      <a:pt x="119834" y="500466"/>
                      <a:pt x="116469" y="497159"/>
                    </a:cubicBezTo>
                    <a:cubicBezTo>
                      <a:pt x="118912" y="494821"/>
                      <a:pt x="122134" y="494901"/>
                      <a:pt x="118216" y="490905"/>
                    </a:cubicBezTo>
                    <a:cubicBezTo>
                      <a:pt x="122344" y="488153"/>
                      <a:pt x="118235" y="483759"/>
                      <a:pt x="121987" y="482259"/>
                    </a:cubicBezTo>
                    <a:cubicBezTo>
                      <a:pt x="125864" y="480708"/>
                      <a:pt x="121076" y="475628"/>
                      <a:pt x="124195" y="472509"/>
                    </a:cubicBezTo>
                    <a:cubicBezTo>
                      <a:pt x="128022" y="468681"/>
                      <a:pt x="118960" y="470048"/>
                      <a:pt x="123091" y="468278"/>
                    </a:cubicBezTo>
                    <a:cubicBezTo>
                      <a:pt x="125233" y="467361"/>
                      <a:pt x="128560" y="463884"/>
                      <a:pt x="124471" y="461839"/>
                    </a:cubicBezTo>
                    <a:cubicBezTo>
                      <a:pt x="115984" y="457596"/>
                      <a:pt x="128218" y="460738"/>
                      <a:pt x="123091" y="454757"/>
                    </a:cubicBezTo>
                    <a:cubicBezTo>
                      <a:pt x="119326" y="450364"/>
                      <a:pt x="124888" y="450197"/>
                      <a:pt x="119780" y="446111"/>
                    </a:cubicBezTo>
                    <a:cubicBezTo>
                      <a:pt x="116577" y="443548"/>
                      <a:pt x="116890" y="448870"/>
                      <a:pt x="116469" y="447858"/>
                    </a:cubicBezTo>
                    <a:cubicBezTo>
                      <a:pt x="116099" y="446971"/>
                      <a:pt x="115484" y="446145"/>
                      <a:pt x="115365" y="445190"/>
                    </a:cubicBezTo>
                    <a:cubicBezTo>
                      <a:pt x="115122" y="443248"/>
                      <a:pt x="114091" y="442654"/>
                      <a:pt x="112881" y="442799"/>
                    </a:cubicBezTo>
                    <a:close/>
                    <a:moveTo>
                      <a:pt x="143878" y="448779"/>
                    </a:moveTo>
                    <a:cubicBezTo>
                      <a:pt x="141942" y="448976"/>
                      <a:pt x="145598" y="450359"/>
                      <a:pt x="147098" y="451170"/>
                    </a:cubicBezTo>
                    <a:cubicBezTo>
                      <a:pt x="150011" y="454082"/>
                      <a:pt x="158370" y="453890"/>
                      <a:pt x="151513" y="449422"/>
                    </a:cubicBezTo>
                    <a:cubicBezTo>
                      <a:pt x="149880" y="448607"/>
                      <a:pt x="146866" y="449136"/>
                      <a:pt x="145074" y="448778"/>
                    </a:cubicBezTo>
                    <a:cubicBezTo>
                      <a:pt x="144548" y="448750"/>
                      <a:pt x="144155" y="448750"/>
                      <a:pt x="143878" y="448778"/>
                    </a:cubicBezTo>
                    <a:close/>
                    <a:moveTo>
                      <a:pt x="132013" y="452273"/>
                    </a:moveTo>
                    <a:cubicBezTo>
                      <a:pt x="130336" y="452724"/>
                      <a:pt x="129789" y="454646"/>
                      <a:pt x="126770" y="455585"/>
                    </a:cubicBezTo>
                    <a:cubicBezTo>
                      <a:pt x="125356" y="456025"/>
                      <a:pt x="130011" y="464322"/>
                      <a:pt x="131093" y="462759"/>
                    </a:cubicBezTo>
                    <a:cubicBezTo>
                      <a:pt x="133067" y="459908"/>
                      <a:pt x="132466" y="454234"/>
                      <a:pt x="130449" y="455861"/>
                    </a:cubicBezTo>
                    <a:cubicBezTo>
                      <a:pt x="130159" y="456095"/>
                      <a:pt x="129902" y="456174"/>
                      <a:pt x="129805" y="456228"/>
                    </a:cubicBezTo>
                    <a:cubicBezTo>
                      <a:pt x="130103" y="455717"/>
                      <a:pt x="132614" y="452998"/>
                      <a:pt x="132013" y="452273"/>
                    </a:cubicBezTo>
                    <a:close/>
                    <a:moveTo>
                      <a:pt x="212771" y="452273"/>
                    </a:moveTo>
                    <a:cubicBezTo>
                      <a:pt x="211174" y="453972"/>
                      <a:pt x="208460" y="455141"/>
                      <a:pt x="206608" y="456689"/>
                    </a:cubicBezTo>
                    <a:cubicBezTo>
                      <a:pt x="204355" y="458491"/>
                      <a:pt x="206996" y="459894"/>
                      <a:pt x="209000" y="461563"/>
                    </a:cubicBezTo>
                    <a:cubicBezTo>
                      <a:pt x="214058" y="473341"/>
                      <a:pt x="209782" y="454015"/>
                      <a:pt x="214978" y="460184"/>
                    </a:cubicBezTo>
                    <a:cubicBezTo>
                      <a:pt x="215159" y="459128"/>
                      <a:pt x="215495" y="457683"/>
                      <a:pt x="214795" y="457332"/>
                    </a:cubicBezTo>
                    <a:cubicBezTo>
                      <a:pt x="213955" y="455769"/>
                      <a:pt x="213340" y="453979"/>
                      <a:pt x="212771" y="452273"/>
                    </a:cubicBezTo>
                    <a:close/>
                    <a:moveTo>
                      <a:pt x="214978" y="460184"/>
                    </a:moveTo>
                    <a:cubicBezTo>
                      <a:pt x="214822" y="461098"/>
                      <a:pt x="214718" y="461809"/>
                      <a:pt x="215622" y="461196"/>
                    </a:cubicBezTo>
                    <a:cubicBezTo>
                      <a:pt x="215354" y="460819"/>
                      <a:pt x="215208" y="460458"/>
                      <a:pt x="214978" y="460184"/>
                    </a:cubicBezTo>
                    <a:close/>
                    <a:moveTo>
                      <a:pt x="148569" y="454113"/>
                    </a:moveTo>
                    <a:cubicBezTo>
                      <a:pt x="148148" y="454236"/>
                      <a:pt x="148012" y="454665"/>
                      <a:pt x="148202" y="455401"/>
                    </a:cubicBezTo>
                    <a:cubicBezTo>
                      <a:pt x="147073" y="459592"/>
                      <a:pt x="153534" y="460481"/>
                      <a:pt x="154456" y="462943"/>
                    </a:cubicBezTo>
                    <a:cubicBezTo>
                      <a:pt x="151832" y="464924"/>
                      <a:pt x="156179" y="470420"/>
                      <a:pt x="157675" y="467542"/>
                    </a:cubicBezTo>
                    <a:cubicBezTo>
                      <a:pt x="155051" y="462298"/>
                      <a:pt x="163274" y="471960"/>
                      <a:pt x="158043" y="471405"/>
                    </a:cubicBezTo>
                    <a:cubicBezTo>
                      <a:pt x="154074" y="473439"/>
                      <a:pt x="159086" y="476485"/>
                      <a:pt x="160711" y="478212"/>
                    </a:cubicBezTo>
                    <a:cubicBezTo>
                      <a:pt x="161765" y="481735"/>
                      <a:pt x="165947" y="480270"/>
                      <a:pt x="168437" y="480235"/>
                    </a:cubicBezTo>
                    <a:cubicBezTo>
                      <a:pt x="166944" y="482431"/>
                      <a:pt x="169553" y="482411"/>
                      <a:pt x="170644" y="483731"/>
                    </a:cubicBezTo>
                    <a:cubicBezTo>
                      <a:pt x="172139" y="487197"/>
                      <a:pt x="175541" y="486965"/>
                      <a:pt x="178646" y="487502"/>
                    </a:cubicBezTo>
                    <a:cubicBezTo>
                      <a:pt x="181707" y="487155"/>
                      <a:pt x="181641" y="493466"/>
                      <a:pt x="183705" y="490261"/>
                    </a:cubicBezTo>
                    <a:cubicBezTo>
                      <a:pt x="183230" y="486524"/>
                      <a:pt x="184521" y="483607"/>
                      <a:pt x="187753" y="478395"/>
                    </a:cubicBezTo>
                    <a:cubicBezTo>
                      <a:pt x="187348" y="472356"/>
                      <a:pt x="181896" y="482592"/>
                      <a:pt x="179198" y="479591"/>
                    </a:cubicBezTo>
                    <a:cubicBezTo>
                      <a:pt x="174276" y="478487"/>
                      <a:pt x="180650" y="475087"/>
                      <a:pt x="178738" y="472877"/>
                    </a:cubicBezTo>
                    <a:cubicBezTo>
                      <a:pt x="176337" y="472399"/>
                      <a:pt x="174444" y="471191"/>
                      <a:pt x="172760" y="469198"/>
                    </a:cubicBezTo>
                    <a:cubicBezTo>
                      <a:pt x="171024" y="466479"/>
                      <a:pt x="165288" y="472488"/>
                      <a:pt x="166781" y="469473"/>
                    </a:cubicBezTo>
                    <a:cubicBezTo>
                      <a:pt x="170337" y="466221"/>
                      <a:pt x="163088" y="465011"/>
                      <a:pt x="165677" y="463311"/>
                    </a:cubicBezTo>
                    <a:cubicBezTo>
                      <a:pt x="166133" y="460397"/>
                      <a:pt x="162634" y="461769"/>
                      <a:pt x="161906" y="463678"/>
                    </a:cubicBezTo>
                    <a:cubicBezTo>
                      <a:pt x="158408" y="466002"/>
                      <a:pt x="159500" y="460973"/>
                      <a:pt x="160986" y="459447"/>
                    </a:cubicBezTo>
                    <a:cubicBezTo>
                      <a:pt x="157400" y="458046"/>
                      <a:pt x="151366" y="454265"/>
                      <a:pt x="149029" y="454113"/>
                    </a:cubicBezTo>
                    <a:cubicBezTo>
                      <a:pt x="148833" y="454103"/>
                      <a:pt x="148709" y="454074"/>
                      <a:pt x="148569" y="454113"/>
                    </a:cubicBezTo>
                    <a:close/>
                    <a:moveTo>
                      <a:pt x="229235" y="454849"/>
                    </a:moveTo>
                    <a:cubicBezTo>
                      <a:pt x="228705" y="454954"/>
                      <a:pt x="227283" y="459458"/>
                      <a:pt x="227212" y="459815"/>
                    </a:cubicBezTo>
                    <a:cubicBezTo>
                      <a:pt x="226945" y="461150"/>
                      <a:pt x="225506" y="460273"/>
                      <a:pt x="227856" y="461839"/>
                    </a:cubicBezTo>
                    <a:cubicBezTo>
                      <a:pt x="230153" y="463370"/>
                      <a:pt x="229457" y="461580"/>
                      <a:pt x="230339" y="459815"/>
                    </a:cubicBezTo>
                    <a:cubicBezTo>
                      <a:pt x="231098" y="458297"/>
                      <a:pt x="230664" y="456829"/>
                      <a:pt x="229419" y="455585"/>
                    </a:cubicBezTo>
                    <a:cubicBezTo>
                      <a:pt x="229419" y="455037"/>
                      <a:pt x="229352" y="454824"/>
                      <a:pt x="229235" y="454849"/>
                    </a:cubicBezTo>
                    <a:close/>
                    <a:moveTo>
                      <a:pt x="140843" y="455125"/>
                    </a:moveTo>
                    <a:cubicBezTo>
                      <a:pt x="140111" y="457639"/>
                      <a:pt x="136307" y="458937"/>
                      <a:pt x="139095" y="461563"/>
                    </a:cubicBezTo>
                    <a:cubicBezTo>
                      <a:pt x="140358" y="463300"/>
                      <a:pt x="142184" y="456801"/>
                      <a:pt x="140843" y="455125"/>
                    </a:cubicBezTo>
                    <a:close/>
                    <a:moveTo>
                      <a:pt x="291229" y="456228"/>
                    </a:moveTo>
                    <a:cubicBezTo>
                      <a:pt x="292391" y="457777"/>
                      <a:pt x="289824" y="460276"/>
                      <a:pt x="293989" y="460276"/>
                    </a:cubicBezTo>
                    <a:cubicBezTo>
                      <a:pt x="297162" y="460276"/>
                      <a:pt x="291742" y="456741"/>
                      <a:pt x="291229" y="456228"/>
                    </a:cubicBezTo>
                    <a:close/>
                    <a:moveTo>
                      <a:pt x="102028" y="458528"/>
                    </a:moveTo>
                    <a:cubicBezTo>
                      <a:pt x="100906" y="458471"/>
                      <a:pt x="99524" y="458727"/>
                      <a:pt x="97796" y="459356"/>
                    </a:cubicBezTo>
                    <a:cubicBezTo>
                      <a:pt x="96779" y="462409"/>
                      <a:pt x="95974" y="469389"/>
                      <a:pt x="94209" y="471405"/>
                    </a:cubicBezTo>
                    <a:cubicBezTo>
                      <a:pt x="87170" y="479449"/>
                      <a:pt x="99536" y="472893"/>
                      <a:pt x="97981" y="476004"/>
                    </a:cubicBezTo>
                    <a:cubicBezTo>
                      <a:pt x="97388" y="477189"/>
                      <a:pt x="97473" y="479127"/>
                      <a:pt x="96233" y="479591"/>
                    </a:cubicBezTo>
                    <a:cubicBezTo>
                      <a:pt x="91815" y="481248"/>
                      <a:pt x="96599" y="482814"/>
                      <a:pt x="93841" y="486490"/>
                    </a:cubicBezTo>
                    <a:cubicBezTo>
                      <a:pt x="91945" y="489018"/>
                      <a:pt x="97981" y="488159"/>
                      <a:pt x="97981" y="487594"/>
                    </a:cubicBezTo>
                    <a:cubicBezTo>
                      <a:pt x="97981" y="483706"/>
                      <a:pt x="106627" y="480541"/>
                      <a:pt x="106627" y="471129"/>
                    </a:cubicBezTo>
                    <a:cubicBezTo>
                      <a:pt x="106627" y="464865"/>
                      <a:pt x="106887" y="458784"/>
                      <a:pt x="102028" y="458528"/>
                    </a:cubicBezTo>
                    <a:close/>
                    <a:moveTo>
                      <a:pt x="183889" y="463403"/>
                    </a:moveTo>
                    <a:cubicBezTo>
                      <a:pt x="183593" y="463772"/>
                      <a:pt x="182968" y="464042"/>
                      <a:pt x="183062" y="464507"/>
                    </a:cubicBezTo>
                    <a:cubicBezTo>
                      <a:pt x="183431" y="466356"/>
                      <a:pt x="183795" y="465976"/>
                      <a:pt x="185453" y="467634"/>
                    </a:cubicBezTo>
                    <a:cubicBezTo>
                      <a:pt x="186746" y="468928"/>
                      <a:pt x="188265" y="470267"/>
                      <a:pt x="189960" y="470945"/>
                    </a:cubicBezTo>
                    <a:cubicBezTo>
                      <a:pt x="192475" y="471951"/>
                      <a:pt x="192999" y="468448"/>
                      <a:pt x="190788" y="467634"/>
                    </a:cubicBezTo>
                    <a:cubicBezTo>
                      <a:pt x="187530" y="466435"/>
                      <a:pt x="184641" y="465954"/>
                      <a:pt x="183889" y="463403"/>
                    </a:cubicBezTo>
                    <a:close/>
                    <a:moveTo>
                      <a:pt x="201549" y="463498"/>
                    </a:moveTo>
                    <a:cubicBezTo>
                      <a:pt x="201200" y="463492"/>
                      <a:pt x="200908" y="463527"/>
                      <a:pt x="200629" y="463593"/>
                    </a:cubicBezTo>
                    <a:cubicBezTo>
                      <a:pt x="199223" y="465178"/>
                      <a:pt x="197278" y="466526"/>
                      <a:pt x="195938" y="468284"/>
                    </a:cubicBezTo>
                    <a:cubicBezTo>
                      <a:pt x="197220" y="468881"/>
                      <a:pt x="197406" y="470815"/>
                      <a:pt x="198606" y="471780"/>
                    </a:cubicBezTo>
                    <a:cubicBezTo>
                      <a:pt x="200961" y="474034"/>
                      <a:pt x="194917" y="476014"/>
                      <a:pt x="198606" y="477482"/>
                    </a:cubicBezTo>
                    <a:cubicBezTo>
                      <a:pt x="201061" y="478172"/>
                      <a:pt x="204092" y="478511"/>
                      <a:pt x="206056" y="476747"/>
                    </a:cubicBezTo>
                    <a:cubicBezTo>
                      <a:pt x="209098" y="476446"/>
                      <a:pt x="206841" y="479944"/>
                      <a:pt x="208264" y="480610"/>
                    </a:cubicBezTo>
                    <a:cubicBezTo>
                      <a:pt x="210556" y="479970"/>
                      <a:pt x="213695" y="478588"/>
                      <a:pt x="212587" y="475643"/>
                    </a:cubicBezTo>
                    <a:cubicBezTo>
                      <a:pt x="213115" y="474382"/>
                      <a:pt x="213810" y="472804"/>
                      <a:pt x="212219" y="471504"/>
                    </a:cubicBezTo>
                    <a:cubicBezTo>
                      <a:pt x="211388" y="468633"/>
                      <a:pt x="209492" y="468904"/>
                      <a:pt x="207528" y="467273"/>
                    </a:cubicBezTo>
                    <a:cubicBezTo>
                      <a:pt x="207803" y="465076"/>
                      <a:pt x="203993" y="463547"/>
                      <a:pt x="201549" y="463502"/>
                    </a:cubicBezTo>
                    <a:close/>
                    <a:moveTo>
                      <a:pt x="135048" y="465614"/>
                    </a:moveTo>
                    <a:cubicBezTo>
                      <a:pt x="134226" y="466024"/>
                      <a:pt x="129361" y="465717"/>
                      <a:pt x="128886" y="466074"/>
                    </a:cubicBezTo>
                    <a:cubicBezTo>
                      <a:pt x="123513" y="470547"/>
                      <a:pt x="132806" y="472846"/>
                      <a:pt x="134864" y="474904"/>
                    </a:cubicBezTo>
                    <a:cubicBezTo>
                      <a:pt x="137415" y="477454"/>
                      <a:pt x="138238" y="471992"/>
                      <a:pt x="137256" y="470028"/>
                    </a:cubicBezTo>
                    <a:cubicBezTo>
                      <a:pt x="136930" y="469377"/>
                      <a:pt x="137104" y="467734"/>
                      <a:pt x="136428" y="468005"/>
                    </a:cubicBezTo>
                    <a:cubicBezTo>
                      <a:pt x="131888" y="469821"/>
                      <a:pt x="135723" y="465276"/>
                      <a:pt x="135048" y="465614"/>
                    </a:cubicBezTo>
                    <a:close/>
                    <a:moveTo>
                      <a:pt x="218106" y="467361"/>
                    </a:moveTo>
                    <a:cubicBezTo>
                      <a:pt x="216905" y="467361"/>
                      <a:pt x="212552" y="468982"/>
                      <a:pt x="213415" y="469845"/>
                    </a:cubicBezTo>
                    <a:cubicBezTo>
                      <a:pt x="214528" y="471634"/>
                      <a:pt x="215887" y="473227"/>
                      <a:pt x="216726" y="475179"/>
                    </a:cubicBezTo>
                    <a:cubicBezTo>
                      <a:pt x="216182" y="477063"/>
                      <a:pt x="216387" y="478982"/>
                      <a:pt x="218566" y="480974"/>
                    </a:cubicBezTo>
                    <a:cubicBezTo>
                      <a:pt x="219167" y="481425"/>
                      <a:pt x="220474" y="482656"/>
                      <a:pt x="221233" y="483457"/>
                    </a:cubicBezTo>
                    <a:cubicBezTo>
                      <a:pt x="220778" y="482127"/>
                      <a:pt x="221195" y="478391"/>
                      <a:pt x="221233" y="475363"/>
                    </a:cubicBezTo>
                    <a:cubicBezTo>
                      <a:pt x="223636" y="474763"/>
                      <a:pt x="218865" y="472726"/>
                      <a:pt x="219853" y="471408"/>
                    </a:cubicBezTo>
                    <a:cubicBezTo>
                      <a:pt x="219901" y="471351"/>
                      <a:pt x="219939" y="467361"/>
                      <a:pt x="218106" y="467361"/>
                    </a:cubicBezTo>
                    <a:close/>
                    <a:moveTo>
                      <a:pt x="313856" y="470488"/>
                    </a:moveTo>
                    <a:cubicBezTo>
                      <a:pt x="311874" y="470764"/>
                      <a:pt x="310444" y="471366"/>
                      <a:pt x="311925" y="473340"/>
                    </a:cubicBezTo>
                    <a:cubicBezTo>
                      <a:pt x="312595" y="474234"/>
                      <a:pt x="313637" y="471585"/>
                      <a:pt x="313856" y="470488"/>
                    </a:cubicBezTo>
                    <a:close/>
                    <a:moveTo>
                      <a:pt x="297392" y="471132"/>
                    </a:moveTo>
                    <a:cubicBezTo>
                      <a:pt x="295777" y="475193"/>
                      <a:pt x="289703" y="472381"/>
                      <a:pt x="288010" y="476375"/>
                    </a:cubicBezTo>
                    <a:cubicBezTo>
                      <a:pt x="287007" y="479941"/>
                      <a:pt x="283078" y="480210"/>
                      <a:pt x="280744" y="482446"/>
                    </a:cubicBezTo>
                    <a:cubicBezTo>
                      <a:pt x="280179" y="485479"/>
                      <a:pt x="278489" y="488372"/>
                      <a:pt x="278076" y="491552"/>
                    </a:cubicBezTo>
                    <a:cubicBezTo>
                      <a:pt x="280504" y="494288"/>
                      <a:pt x="277934" y="498866"/>
                      <a:pt x="279732" y="501026"/>
                    </a:cubicBezTo>
                    <a:cubicBezTo>
                      <a:pt x="283467" y="501693"/>
                      <a:pt x="286781" y="499688"/>
                      <a:pt x="288286" y="496335"/>
                    </a:cubicBezTo>
                    <a:cubicBezTo>
                      <a:pt x="291055" y="494407"/>
                      <a:pt x="292677" y="491514"/>
                      <a:pt x="293621" y="488333"/>
                    </a:cubicBezTo>
                    <a:cubicBezTo>
                      <a:pt x="295151" y="485111"/>
                      <a:pt x="289836" y="482046"/>
                      <a:pt x="293716" y="479410"/>
                    </a:cubicBezTo>
                    <a:cubicBezTo>
                      <a:pt x="296226" y="477385"/>
                      <a:pt x="296442" y="474001"/>
                      <a:pt x="297395" y="471132"/>
                    </a:cubicBezTo>
                    <a:close/>
                    <a:moveTo>
                      <a:pt x="126678" y="473340"/>
                    </a:moveTo>
                    <a:cubicBezTo>
                      <a:pt x="127035" y="476750"/>
                      <a:pt x="124682" y="477891"/>
                      <a:pt x="125758" y="482906"/>
                    </a:cubicBezTo>
                    <a:cubicBezTo>
                      <a:pt x="123969" y="484563"/>
                      <a:pt x="123021" y="486890"/>
                      <a:pt x="122171" y="489344"/>
                    </a:cubicBezTo>
                    <a:cubicBezTo>
                      <a:pt x="121858" y="490593"/>
                      <a:pt x="122580" y="491753"/>
                      <a:pt x="122171" y="493392"/>
                    </a:cubicBezTo>
                    <a:cubicBezTo>
                      <a:pt x="122869" y="496007"/>
                      <a:pt x="129839" y="488499"/>
                      <a:pt x="125574" y="492931"/>
                    </a:cubicBezTo>
                    <a:cubicBezTo>
                      <a:pt x="124710" y="494658"/>
                      <a:pt x="121614" y="496722"/>
                      <a:pt x="121067" y="498910"/>
                    </a:cubicBezTo>
                    <a:cubicBezTo>
                      <a:pt x="120412" y="501376"/>
                      <a:pt x="120584" y="503921"/>
                      <a:pt x="120423" y="506452"/>
                    </a:cubicBezTo>
                    <a:cubicBezTo>
                      <a:pt x="123636" y="506454"/>
                      <a:pt x="119832" y="502805"/>
                      <a:pt x="125758" y="502681"/>
                    </a:cubicBezTo>
                    <a:cubicBezTo>
                      <a:pt x="127344" y="501095"/>
                      <a:pt x="126377" y="504729"/>
                      <a:pt x="125114" y="505993"/>
                    </a:cubicBezTo>
                    <a:cubicBezTo>
                      <a:pt x="123864" y="507241"/>
                      <a:pt x="122067" y="508619"/>
                      <a:pt x="120147" y="509580"/>
                    </a:cubicBezTo>
                    <a:cubicBezTo>
                      <a:pt x="117658" y="511564"/>
                      <a:pt x="117564" y="514434"/>
                      <a:pt x="115364" y="516662"/>
                    </a:cubicBezTo>
                    <a:cubicBezTo>
                      <a:pt x="113024" y="519782"/>
                      <a:pt x="114507" y="519775"/>
                      <a:pt x="117112" y="521077"/>
                    </a:cubicBezTo>
                    <a:cubicBezTo>
                      <a:pt x="119650" y="522346"/>
                      <a:pt x="118267" y="523543"/>
                      <a:pt x="120607" y="520617"/>
                    </a:cubicBezTo>
                    <a:cubicBezTo>
                      <a:pt x="122151" y="518687"/>
                      <a:pt x="124618" y="518097"/>
                      <a:pt x="124470" y="517950"/>
                    </a:cubicBezTo>
                    <a:cubicBezTo>
                      <a:pt x="124018" y="517497"/>
                      <a:pt x="121449" y="515364"/>
                      <a:pt x="123274" y="513994"/>
                    </a:cubicBezTo>
                    <a:cubicBezTo>
                      <a:pt x="124044" y="513417"/>
                      <a:pt x="126029" y="514937"/>
                      <a:pt x="126218" y="513994"/>
                    </a:cubicBezTo>
                    <a:cubicBezTo>
                      <a:pt x="127358" y="510630"/>
                      <a:pt x="130414" y="508139"/>
                      <a:pt x="131553" y="504705"/>
                    </a:cubicBezTo>
                    <a:cubicBezTo>
                      <a:pt x="130446" y="503598"/>
                      <a:pt x="128388" y="502378"/>
                      <a:pt x="129989" y="501577"/>
                    </a:cubicBezTo>
                    <a:cubicBezTo>
                      <a:pt x="132828" y="500063"/>
                      <a:pt x="135425" y="497548"/>
                      <a:pt x="137715" y="495783"/>
                    </a:cubicBezTo>
                    <a:cubicBezTo>
                      <a:pt x="135946" y="491932"/>
                      <a:pt x="131098" y="498874"/>
                      <a:pt x="129069" y="498726"/>
                    </a:cubicBezTo>
                    <a:cubicBezTo>
                      <a:pt x="128622" y="496490"/>
                      <a:pt x="132061" y="492907"/>
                      <a:pt x="134220" y="491828"/>
                    </a:cubicBezTo>
                    <a:cubicBezTo>
                      <a:pt x="136843" y="489342"/>
                      <a:pt x="133150" y="488380"/>
                      <a:pt x="134220" y="486033"/>
                    </a:cubicBezTo>
                    <a:cubicBezTo>
                      <a:pt x="136627" y="485327"/>
                      <a:pt x="137696" y="483342"/>
                      <a:pt x="138819" y="481158"/>
                    </a:cubicBezTo>
                    <a:cubicBezTo>
                      <a:pt x="139024" y="480136"/>
                      <a:pt x="137233" y="476621"/>
                      <a:pt x="135968" y="477570"/>
                    </a:cubicBezTo>
                    <a:cubicBezTo>
                      <a:pt x="134138" y="478943"/>
                      <a:pt x="134681" y="479910"/>
                      <a:pt x="134956" y="480238"/>
                    </a:cubicBezTo>
                    <a:cubicBezTo>
                      <a:pt x="134751" y="480115"/>
                      <a:pt x="134078" y="479813"/>
                      <a:pt x="132380" y="479134"/>
                    </a:cubicBezTo>
                    <a:cubicBezTo>
                      <a:pt x="125843" y="476519"/>
                      <a:pt x="132241" y="478314"/>
                      <a:pt x="129805" y="474903"/>
                    </a:cubicBezTo>
                    <a:cubicBezTo>
                      <a:pt x="128415" y="472957"/>
                      <a:pt x="128718" y="473697"/>
                      <a:pt x="126678" y="473339"/>
                    </a:cubicBezTo>
                    <a:close/>
                    <a:moveTo>
                      <a:pt x="143234" y="473524"/>
                    </a:moveTo>
                    <a:cubicBezTo>
                      <a:pt x="143206" y="473529"/>
                      <a:pt x="143100" y="473571"/>
                      <a:pt x="143051" y="473619"/>
                    </a:cubicBezTo>
                    <a:cubicBezTo>
                      <a:pt x="143117" y="473667"/>
                      <a:pt x="143170" y="473749"/>
                      <a:pt x="143234" y="473803"/>
                    </a:cubicBezTo>
                    <a:cubicBezTo>
                      <a:pt x="143244" y="473653"/>
                      <a:pt x="143311" y="473514"/>
                      <a:pt x="143234" y="473527"/>
                    </a:cubicBezTo>
                    <a:close/>
                    <a:moveTo>
                      <a:pt x="143234" y="473800"/>
                    </a:moveTo>
                    <a:cubicBezTo>
                      <a:pt x="143168" y="474547"/>
                      <a:pt x="142286" y="476909"/>
                      <a:pt x="142683" y="477571"/>
                    </a:cubicBezTo>
                    <a:cubicBezTo>
                      <a:pt x="145279" y="481897"/>
                      <a:pt x="133555" y="485592"/>
                      <a:pt x="137072" y="489988"/>
                    </a:cubicBezTo>
                    <a:cubicBezTo>
                      <a:pt x="138287" y="491506"/>
                      <a:pt x="144046" y="483857"/>
                      <a:pt x="144431" y="483550"/>
                    </a:cubicBezTo>
                    <a:cubicBezTo>
                      <a:pt x="145147" y="482975"/>
                      <a:pt x="141240" y="483889"/>
                      <a:pt x="143787" y="481342"/>
                    </a:cubicBezTo>
                    <a:cubicBezTo>
                      <a:pt x="146646" y="478483"/>
                      <a:pt x="145619" y="475880"/>
                      <a:pt x="143235" y="473800"/>
                    </a:cubicBezTo>
                    <a:close/>
                    <a:moveTo>
                      <a:pt x="214518" y="479135"/>
                    </a:moveTo>
                    <a:cubicBezTo>
                      <a:pt x="212400" y="479322"/>
                      <a:pt x="211607" y="482768"/>
                      <a:pt x="210103" y="484010"/>
                    </a:cubicBezTo>
                    <a:cubicBezTo>
                      <a:pt x="208342" y="484010"/>
                      <a:pt x="208879" y="484794"/>
                      <a:pt x="207252" y="484653"/>
                    </a:cubicBezTo>
                    <a:cubicBezTo>
                      <a:pt x="208272" y="487483"/>
                      <a:pt x="209673" y="489066"/>
                      <a:pt x="212771" y="490264"/>
                    </a:cubicBezTo>
                    <a:cubicBezTo>
                      <a:pt x="215795" y="492078"/>
                      <a:pt x="213317" y="491356"/>
                      <a:pt x="214518" y="493759"/>
                    </a:cubicBezTo>
                    <a:cubicBezTo>
                      <a:pt x="216099" y="500392"/>
                      <a:pt x="217591" y="494496"/>
                      <a:pt x="223257" y="492471"/>
                    </a:cubicBezTo>
                    <a:cubicBezTo>
                      <a:pt x="223257" y="490641"/>
                      <a:pt x="220365" y="488953"/>
                      <a:pt x="220589" y="488056"/>
                    </a:cubicBezTo>
                    <a:cubicBezTo>
                      <a:pt x="220850" y="487012"/>
                      <a:pt x="219324" y="486056"/>
                      <a:pt x="217922" y="484653"/>
                    </a:cubicBezTo>
                    <a:cubicBezTo>
                      <a:pt x="216276" y="483008"/>
                      <a:pt x="218417" y="482853"/>
                      <a:pt x="215898" y="481342"/>
                    </a:cubicBezTo>
                    <a:cubicBezTo>
                      <a:pt x="214854" y="480716"/>
                      <a:pt x="213161" y="479879"/>
                      <a:pt x="214978" y="479134"/>
                    </a:cubicBezTo>
                    <a:cubicBezTo>
                      <a:pt x="214825" y="479116"/>
                      <a:pt x="214659" y="479125"/>
                      <a:pt x="214518" y="479134"/>
                    </a:cubicBezTo>
                    <a:close/>
                    <a:moveTo>
                      <a:pt x="190788" y="481342"/>
                    </a:moveTo>
                    <a:cubicBezTo>
                      <a:pt x="188655" y="481893"/>
                      <a:pt x="186038" y="482266"/>
                      <a:pt x="186557" y="484929"/>
                    </a:cubicBezTo>
                    <a:cubicBezTo>
                      <a:pt x="189113" y="486384"/>
                      <a:pt x="188242" y="488948"/>
                      <a:pt x="188212" y="489252"/>
                    </a:cubicBezTo>
                    <a:cubicBezTo>
                      <a:pt x="184302" y="491462"/>
                      <a:pt x="190977" y="493692"/>
                      <a:pt x="196859" y="499462"/>
                    </a:cubicBezTo>
                    <a:cubicBezTo>
                      <a:pt x="194813" y="500258"/>
                      <a:pt x="187833" y="496047"/>
                      <a:pt x="186465" y="496427"/>
                    </a:cubicBezTo>
                    <a:cubicBezTo>
                      <a:pt x="188235" y="498939"/>
                      <a:pt x="192233" y="501385"/>
                      <a:pt x="195203" y="502314"/>
                    </a:cubicBezTo>
                    <a:cubicBezTo>
                      <a:pt x="197544" y="502209"/>
                      <a:pt x="199253" y="503928"/>
                      <a:pt x="200538" y="505993"/>
                    </a:cubicBezTo>
                    <a:cubicBezTo>
                      <a:pt x="202103" y="507454"/>
                      <a:pt x="204344" y="509877"/>
                      <a:pt x="206792" y="509948"/>
                    </a:cubicBezTo>
                    <a:cubicBezTo>
                      <a:pt x="208438" y="509536"/>
                      <a:pt x="210956" y="508946"/>
                      <a:pt x="211115" y="511328"/>
                    </a:cubicBezTo>
                    <a:cubicBezTo>
                      <a:pt x="216418" y="516595"/>
                      <a:pt x="221268" y="522167"/>
                      <a:pt x="226568" y="527424"/>
                    </a:cubicBezTo>
                    <a:cubicBezTo>
                      <a:pt x="227517" y="528483"/>
                      <a:pt x="228613" y="529097"/>
                      <a:pt x="228223" y="527148"/>
                    </a:cubicBezTo>
                    <a:cubicBezTo>
                      <a:pt x="228939" y="523822"/>
                      <a:pt x="226268" y="519381"/>
                      <a:pt x="223257" y="519514"/>
                    </a:cubicBezTo>
                    <a:cubicBezTo>
                      <a:pt x="222199" y="517366"/>
                      <a:pt x="226172" y="516005"/>
                      <a:pt x="223900" y="513995"/>
                    </a:cubicBezTo>
                    <a:cubicBezTo>
                      <a:pt x="222127" y="512296"/>
                      <a:pt x="219410" y="511420"/>
                      <a:pt x="219209" y="508477"/>
                    </a:cubicBezTo>
                    <a:cubicBezTo>
                      <a:pt x="219449" y="505797"/>
                      <a:pt x="217540" y="504102"/>
                      <a:pt x="216266" y="502038"/>
                    </a:cubicBezTo>
                    <a:cubicBezTo>
                      <a:pt x="211990" y="498933"/>
                      <a:pt x="207751" y="495575"/>
                      <a:pt x="203757" y="491645"/>
                    </a:cubicBezTo>
                    <a:cubicBezTo>
                      <a:pt x="202744" y="491143"/>
                      <a:pt x="200387" y="486347"/>
                      <a:pt x="198330" y="485941"/>
                    </a:cubicBezTo>
                    <a:cubicBezTo>
                      <a:pt x="196669" y="486546"/>
                      <a:pt x="196578" y="495412"/>
                      <a:pt x="195111" y="492380"/>
                    </a:cubicBezTo>
                    <a:cubicBezTo>
                      <a:pt x="194802" y="490451"/>
                      <a:pt x="197663" y="486192"/>
                      <a:pt x="196031" y="484286"/>
                    </a:cubicBezTo>
                    <a:cubicBezTo>
                      <a:pt x="195042" y="482473"/>
                      <a:pt x="191823" y="484614"/>
                      <a:pt x="190512" y="483826"/>
                    </a:cubicBezTo>
                    <a:close/>
                    <a:moveTo>
                      <a:pt x="147282" y="486125"/>
                    </a:moveTo>
                    <a:cubicBezTo>
                      <a:pt x="147058" y="486164"/>
                      <a:pt x="146789" y="486341"/>
                      <a:pt x="146454" y="486677"/>
                    </a:cubicBezTo>
                    <a:cubicBezTo>
                      <a:pt x="145296" y="487834"/>
                      <a:pt x="145977" y="488975"/>
                      <a:pt x="144430" y="490908"/>
                    </a:cubicBezTo>
                    <a:cubicBezTo>
                      <a:pt x="143274" y="492353"/>
                      <a:pt x="143127" y="493146"/>
                      <a:pt x="142223" y="494955"/>
                    </a:cubicBezTo>
                    <a:cubicBezTo>
                      <a:pt x="141450" y="496500"/>
                      <a:pt x="146329" y="497162"/>
                      <a:pt x="142223" y="497162"/>
                    </a:cubicBezTo>
                    <a:cubicBezTo>
                      <a:pt x="140448" y="497162"/>
                      <a:pt x="138897" y="495358"/>
                      <a:pt x="139279" y="496886"/>
                    </a:cubicBezTo>
                    <a:cubicBezTo>
                      <a:pt x="139538" y="497923"/>
                      <a:pt x="137338" y="498617"/>
                      <a:pt x="136428" y="499830"/>
                    </a:cubicBezTo>
                    <a:cubicBezTo>
                      <a:pt x="135553" y="500996"/>
                      <a:pt x="135783" y="501302"/>
                      <a:pt x="134404" y="502681"/>
                    </a:cubicBezTo>
                    <a:cubicBezTo>
                      <a:pt x="133093" y="503992"/>
                      <a:pt x="132828" y="505125"/>
                      <a:pt x="132381" y="506912"/>
                    </a:cubicBezTo>
                    <a:cubicBezTo>
                      <a:pt x="131729" y="509519"/>
                      <a:pt x="134948" y="509080"/>
                      <a:pt x="132197" y="511143"/>
                    </a:cubicBezTo>
                    <a:cubicBezTo>
                      <a:pt x="131870" y="511388"/>
                      <a:pt x="131485" y="513650"/>
                      <a:pt x="131277" y="513994"/>
                    </a:cubicBezTo>
                    <a:cubicBezTo>
                      <a:pt x="131534" y="513735"/>
                      <a:pt x="134214" y="511665"/>
                      <a:pt x="134864" y="510039"/>
                    </a:cubicBezTo>
                    <a:cubicBezTo>
                      <a:pt x="135184" y="509237"/>
                      <a:pt x="136300" y="511713"/>
                      <a:pt x="137072" y="511327"/>
                    </a:cubicBezTo>
                    <a:cubicBezTo>
                      <a:pt x="138976" y="510374"/>
                      <a:pt x="139244" y="508992"/>
                      <a:pt x="138451" y="508200"/>
                    </a:cubicBezTo>
                    <a:cubicBezTo>
                      <a:pt x="137228" y="506977"/>
                      <a:pt x="137523" y="505550"/>
                      <a:pt x="138175" y="504244"/>
                    </a:cubicBezTo>
                    <a:cubicBezTo>
                      <a:pt x="138848" y="502900"/>
                      <a:pt x="140015" y="502129"/>
                      <a:pt x="140383" y="503601"/>
                    </a:cubicBezTo>
                    <a:cubicBezTo>
                      <a:pt x="140679" y="504787"/>
                      <a:pt x="138304" y="505238"/>
                      <a:pt x="140015" y="508659"/>
                    </a:cubicBezTo>
                    <a:cubicBezTo>
                      <a:pt x="140840" y="510309"/>
                      <a:pt x="143144" y="506902"/>
                      <a:pt x="143326" y="505992"/>
                    </a:cubicBezTo>
                    <a:cubicBezTo>
                      <a:pt x="143601" y="504619"/>
                      <a:pt x="146891" y="501990"/>
                      <a:pt x="147925" y="501577"/>
                    </a:cubicBezTo>
                    <a:cubicBezTo>
                      <a:pt x="150147" y="500688"/>
                      <a:pt x="148681" y="500095"/>
                      <a:pt x="151053" y="498909"/>
                    </a:cubicBezTo>
                    <a:cubicBezTo>
                      <a:pt x="151774" y="498548"/>
                      <a:pt x="152598" y="495946"/>
                      <a:pt x="152800" y="495139"/>
                    </a:cubicBezTo>
                    <a:cubicBezTo>
                      <a:pt x="152939" y="494580"/>
                      <a:pt x="149741" y="495829"/>
                      <a:pt x="150869" y="493575"/>
                    </a:cubicBezTo>
                    <a:cubicBezTo>
                      <a:pt x="151262" y="492787"/>
                      <a:pt x="148784" y="492447"/>
                      <a:pt x="151696" y="490263"/>
                    </a:cubicBezTo>
                    <a:cubicBezTo>
                      <a:pt x="152598" y="489587"/>
                      <a:pt x="149165" y="489892"/>
                      <a:pt x="148661" y="488884"/>
                    </a:cubicBezTo>
                    <a:cubicBezTo>
                      <a:pt x="148308" y="488179"/>
                      <a:pt x="148252" y="485968"/>
                      <a:pt x="147281" y="486125"/>
                    </a:cubicBezTo>
                    <a:close/>
                    <a:moveTo>
                      <a:pt x="168069" y="488424"/>
                    </a:moveTo>
                    <a:cubicBezTo>
                      <a:pt x="166795" y="488620"/>
                      <a:pt x="166905" y="490703"/>
                      <a:pt x="169449" y="491828"/>
                    </a:cubicBezTo>
                    <a:cubicBezTo>
                      <a:pt x="172307" y="492399"/>
                      <a:pt x="170644" y="490218"/>
                      <a:pt x="170644" y="489528"/>
                    </a:cubicBezTo>
                    <a:cubicBezTo>
                      <a:pt x="169568" y="488609"/>
                      <a:pt x="168648" y="488336"/>
                      <a:pt x="168069" y="488424"/>
                    </a:cubicBezTo>
                    <a:close/>
                    <a:moveTo>
                      <a:pt x="166137" y="492472"/>
                    </a:moveTo>
                    <a:cubicBezTo>
                      <a:pt x="166137" y="492414"/>
                      <a:pt x="164421" y="493181"/>
                      <a:pt x="164850" y="495323"/>
                    </a:cubicBezTo>
                    <a:cubicBezTo>
                      <a:pt x="168297" y="496672"/>
                      <a:pt x="166839" y="494417"/>
                      <a:pt x="166137" y="492472"/>
                    </a:cubicBezTo>
                    <a:close/>
                    <a:moveTo>
                      <a:pt x="169265" y="495047"/>
                    </a:moveTo>
                    <a:cubicBezTo>
                      <a:pt x="168854" y="495222"/>
                      <a:pt x="169090" y="497753"/>
                      <a:pt x="169908" y="497990"/>
                    </a:cubicBezTo>
                    <a:cubicBezTo>
                      <a:pt x="172017" y="498603"/>
                      <a:pt x="172053" y="494771"/>
                      <a:pt x="169448" y="495139"/>
                    </a:cubicBezTo>
                    <a:cubicBezTo>
                      <a:pt x="169363" y="495054"/>
                      <a:pt x="169323" y="495022"/>
                      <a:pt x="169265" y="495044"/>
                    </a:cubicBezTo>
                    <a:close/>
                    <a:moveTo>
                      <a:pt x="163102" y="496887"/>
                    </a:moveTo>
                    <a:cubicBezTo>
                      <a:pt x="163658" y="497629"/>
                      <a:pt x="161722" y="498442"/>
                      <a:pt x="161722" y="499370"/>
                    </a:cubicBezTo>
                    <a:cubicBezTo>
                      <a:pt x="163454" y="500498"/>
                      <a:pt x="164427" y="498280"/>
                      <a:pt x="163102" y="496887"/>
                    </a:cubicBezTo>
                    <a:close/>
                    <a:moveTo>
                      <a:pt x="158595" y="498266"/>
                    </a:moveTo>
                    <a:cubicBezTo>
                      <a:pt x="156259" y="500735"/>
                      <a:pt x="157976" y="501824"/>
                      <a:pt x="159975" y="503785"/>
                    </a:cubicBezTo>
                    <a:cubicBezTo>
                      <a:pt x="160321" y="504247"/>
                      <a:pt x="162005" y="503317"/>
                      <a:pt x="162366" y="502866"/>
                    </a:cubicBezTo>
                    <a:cubicBezTo>
                      <a:pt x="161629" y="501024"/>
                      <a:pt x="159816" y="499895"/>
                      <a:pt x="158595" y="498267"/>
                    </a:cubicBezTo>
                    <a:close/>
                    <a:moveTo>
                      <a:pt x="153260" y="501210"/>
                    </a:moveTo>
                    <a:cubicBezTo>
                      <a:pt x="151464" y="501323"/>
                      <a:pt x="151551" y="503743"/>
                      <a:pt x="149949" y="504705"/>
                    </a:cubicBezTo>
                    <a:cubicBezTo>
                      <a:pt x="147983" y="505884"/>
                      <a:pt x="146311" y="506287"/>
                      <a:pt x="145718" y="508660"/>
                    </a:cubicBezTo>
                    <a:cubicBezTo>
                      <a:pt x="145508" y="509497"/>
                      <a:pt x="148763" y="510249"/>
                      <a:pt x="147925" y="510040"/>
                    </a:cubicBezTo>
                    <a:cubicBezTo>
                      <a:pt x="149836" y="507084"/>
                      <a:pt x="155123" y="504296"/>
                      <a:pt x="154180" y="501302"/>
                    </a:cubicBezTo>
                    <a:cubicBezTo>
                      <a:pt x="153837" y="501216"/>
                      <a:pt x="153517" y="501193"/>
                      <a:pt x="153260" y="501206"/>
                    </a:cubicBezTo>
                    <a:close/>
                    <a:moveTo>
                      <a:pt x="186189" y="501486"/>
                    </a:moveTo>
                    <a:cubicBezTo>
                      <a:pt x="185959" y="501611"/>
                      <a:pt x="187055" y="504069"/>
                      <a:pt x="187936" y="504246"/>
                    </a:cubicBezTo>
                    <a:cubicBezTo>
                      <a:pt x="188945" y="504447"/>
                      <a:pt x="187100" y="502304"/>
                      <a:pt x="186373" y="501578"/>
                    </a:cubicBezTo>
                    <a:cubicBezTo>
                      <a:pt x="186278" y="501483"/>
                      <a:pt x="186221" y="501468"/>
                      <a:pt x="186189" y="501483"/>
                    </a:cubicBezTo>
                    <a:close/>
                    <a:moveTo>
                      <a:pt x="192627" y="505073"/>
                    </a:moveTo>
                    <a:cubicBezTo>
                      <a:pt x="192480" y="507203"/>
                      <a:pt x="195099" y="507914"/>
                      <a:pt x="195571" y="509764"/>
                    </a:cubicBezTo>
                    <a:cubicBezTo>
                      <a:pt x="195389" y="514047"/>
                      <a:pt x="199349" y="514719"/>
                      <a:pt x="202745" y="513075"/>
                    </a:cubicBezTo>
                    <a:cubicBezTo>
                      <a:pt x="203134" y="511014"/>
                      <a:pt x="200803" y="509678"/>
                      <a:pt x="200170" y="507833"/>
                    </a:cubicBezTo>
                    <a:cubicBezTo>
                      <a:pt x="198302" y="505707"/>
                      <a:pt x="195283" y="505380"/>
                      <a:pt x="192627" y="505073"/>
                    </a:cubicBezTo>
                    <a:close/>
                    <a:moveTo>
                      <a:pt x="162182" y="505350"/>
                    </a:moveTo>
                    <a:cubicBezTo>
                      <a:pt x="162154" y="507295"/>
                      <a:pt x="163248" y="509121"/>
                      <a:pt x="162642" y="511145"/>
                    </a:cubicBezTo>
                    <a:cubicBezTo>
                      <a:pt x="164579" y="511293"/>
                      <a:pt x="167495" y="509266"/>
                      <a:pt x="167057" y="507373"/>
                    </a:cubicBezTo>
                    <a:cubicBezTo>
                      <a:pt x="165541" y="505351"/>
                      <a:pt x="164648" y="505350"/>
                      <a:pt x="162182" y="505350"/>
                    </a:cubicBezTo>
                    <a:close/>
                    <a:moveTo>
                      <a:pt x="175887" y="506729"/>
                    </a:moveTo>
                    <a:cubicBezTo>
                      <a:pt x="174504" y="507486"/>
                      <a:pt x="174934" y="509484"/>
                      <a:pt x="175792" y="510500"/>
                    </a:cubicBezTo>
                    <a:cubicBezTo>
                      <a:pt x="177251" y="512488"/>
                      <a:pt x="180205" y="511225"/>
                      <a:pt x="181955" y="512708"/>
                    </a:cubicBezTo>
                    <a:cubicBezTo>
                      <a:pt x="183315" y="514401"/>
                      <a:pt x="184527" y="516197"/>
                      <a:pt x="185818" y="517951"/>
                    </a:cubicBezTo>
                    <a:cubicBezTo>
                      <a:pt x="186380" y="519588"/>
                      <a:pt x="188315" y="519775"/>
                      <a:pt x="188577" y="517856"/>
                    </a:cubicBezTo>
                    <a:cubicBezTo>
                      <a:pt x="189664" y="515566"/>
                      <a:pt x="194035" y="515086"/>
                      <a:pt x="192256" y="512797"/>
                    </a:cubicBezTo>
                    <a:cubicBezTo>
                      <a:pt x="190042" y="512395"/>
                      <a:pt x="188422" y="510761"/>
                      <a:pt x="186737" y="509394"/>
                    </a:cubicBezTo>
                    <a:cubicBezTo>
                      <a:pt x="183498" y="507090"/>
                      <a:pt x="180729" y="509151"/>
                      <a:pt x="175884" y="506726"/>
                    </a:cubicBezTo>
                    <a:close/>
                    <a:moveTo>
                      <a:pt x="171104" y="511145"/>
                    </a:moveTo>
                    <a:cubicBezTo>
                      <a:pt x="169105" y="511142"/>
                      <a:pt x="167075" y="512061"/>
                      <a:pt x="165585" y="513444"/>
                    </a:cubicBezTo>
                    <a:cubicBezTo>
                      <a:pt x="166537" y="516220"/>
                      <a:pt x="161830" y="514501"/>
                      <a:pt x="160343" y="516387"/>
                    </a:cubicBezTo>
                    <a:cubicBezTo>
                      <a:pt x="155715" y="517860"/>
                      <a:pt x="162733" y="519899"/>
                      <a:pt x="164390" y="521262"/>
                    </a:cubicBezTo>
                    <a:cubicBezTo>
                      <a:pt x="166163" y="523829"/>
                      <a:pt x="172883" y="523680"/>
                      <a:pt x="171380" y="519606"/>
                    </a:cubicBezTo>
                    <a:cubicBezTo>
                      <a:pt x="170238" y="512697"/>
                      <a:pt x="175749" y="520932"/>
                      <a:pt x="180118" y="523378"/>
                    </a:cubicBezTo>
                    <a:cubicBezTo>
                      <a:pt x="183286" y="523983"/>
                      <a:pt x="186360" y="525341"/>
                      <a:pt x="188488" y="527885"/>
                    </a:cubicBezTo>
                    <a:cubicBezTo>
                      <a:pt x="187174" y="528785"/>
                      <a:pt x="183010" y="525525"/>
                      <a:pt x="180302" y="525677"/>
                    </a:cubicBezTo>
                    <a:cubicBezTo>
                      <a:pt x="178061" y="528023"/>
                      <a:pt x="185079" y="527822"/>
                      <a:pt x="186373" y="529632"/>
                    </a:cubicBezTo>
                    <a:cubicBezTo>
                      <a:pt x="188442" y="532473"/>
                      <a:pt x="190425" y="535584"/>
                      <a:pt x="193087" y="538094"/>
                    </a:cubicBezTo>
                    <a:cubicBezTo>
                      <a:pt x="190366" y="540299"/>
                      <a:pt x="188005" y="534773"/>
                      <a:pt x="186189" y="532943"/>
                    </a:cubicBezTo>
                    <a:cubicBezTo>
                      <a:pt x="184805" y="528972"/>
                      <a:pt x="178599" y="530446"/>
                      <a:pt x="179658" y="534599"/>
                    </a:cubicBezTo>
                    <a:cubicBezTo>
                      <a:pt x="183262" y="535345"/>
                      <a:pt x="178338" y="540920"/>
                      <a:pt x="182878" y="539934"/>
                    </a:cubicBezTo>
                    <a:cubicBezTo>
                      <a:pt x="191052" y="540364"/>
                      <a:pt x="176803" y="542707"/>
                      <a:pt x="177727" y="547108"/>
                    </a:cubicBezTo>
                    <a:cubicBezTo>
                      <a:pt x="179924" y="548735"/>
                      <a:pt x="183199" y="544143"/>
                      <a:pt x="185361" y="542693"/>
                    </a:cubicBezTo>
                    <a:cubicBezTo>
                      <a:pt x="188642" y="540866"/>
                      <a:pt x="186985" y="545029"/>
                      <a:pt x="185456" y="546097"/>
                    </a:cubicBezTo>
                    <a:cubicBezTo>
                      <a:pt x="182626" y="548730"/>
                      <a:pt x="182102" y="552698"/>
                      <a:pt x="180121" y="555847"/>
                    </a:cubicBezTo>
                    <a:cubicBezTo>
                      <a:pt x="180093" y="559439"/>
                      <a:pt x="183485" y="554257"/>
                      <a:pt x="184536" y="554467"/>
                    </a:cubicBezTo>
                    <a:cubicBezTo>
                      <a:pt x="193791" y="553178"/>
                      <a:pt x="191373" y="556240"/>
                      <a:pt x="194286" y="554467"/>
                    </a:cubicBezTo>
                    <a:cubicBezTo>
                      <a:pt x="196637" y="552666"/>
                      <a:pt x="198375" y="548839"/>
                      <a:pt x="197046" y="546005"/>
                    </a:cubicBezTo>
                    <a:cubicBezTo>
                      <a:pt x="197979" y="547087"/>
                      <a:pt x="199321" y="548692"/>
                      <a:pt x="199529" y="549408"/>
                    </a:cubicBezTo>
                    <a:cubicBezTo>
                      <a:pt x="200773" y="553766"/>
                      <a:pt x="203261" y="549104"/>
                      <a:pt x="202932" y="546465"/>
                    </a:cubicBezTo>
                    <a:cubicBezTo>
                      <a:pt x="204140" y="548024"/>
                      <a:pt x="206691" y="549591"/>
                      <a:pt x="208819" y="543061"/>
                    </a:cubicBezTo>
                    <a:cubicBezTo>
                      <a:pt x="206546" y="542766"/>
                      <a:pt x="204080" y="542593"/>
                      <a:pt x="202197" y="541130"/>
                    </a:cubicBezTo>
                    <a:cubicBezTo>
                      <a:pt x="198775" y="538977"/>
                      <a:pt x="199272" y="533785"/>
                      <a:pt x="195390" y="532024"/>
                    </a:cubicBezTo>
                    <a:cubicBezTo>
                      <a:pt x="193384" y="529494"/>
                      <a:pt x="191830" y="526581"/>
                      <a:pt x="189595" y="524205"/>
                    </a:cubicBezTo>
                    <a:cubicBezTo>
                      <a:pt x="187883" y="521156"/>
                      <a:pt x="183026" y="521866"/>
                      <a:pt x="182513" y="517951"/>
                    </a:cubicBezTo>
                    <a:cubicBezTo>
                      <a:pt x="181617" y="514322"/>
                      <a:pt x="177316" y="513940"/>
                      <a:pt x="174603" y="512156"/>
                    </a:cubicBezTo>
                    <a:cubicBezTo>
                      <a:pt x="173538" y="511420"/>
                      <a:pt x="172307" y="511146"/>
                      <a:pt x="171107" y="511144"/>
                    </a:cubicBezTo>
                    <a:close/>
                    <a:moveTo>
                      <a:pt x="142775" y="511328"/>
                    </a:moveTo>
                    <a:cubicBezTo>
                      <a:pt x="142597" y="511158"/>
                      <a:pt x="138781" y="513015"/>
                      <a:pt x="139095" y="514272"/>
                    </a:cubicBezTo>
                    <a:cubicBezTo>
                      <a:pt x="139153" y="514503"/>
                      <a:pt x="141898" y="514834"/>
                      <a:pt x="142223" y="514915"/>
                    </a:cubicBezTo>
                    <a:cubicBezTo>
                      <a:pt x="145173" y="515652"/>
                      <a:pt x="144498" y="512512"/>
                      <a:pt x="142683" y="511604"/>
                    </a:cubicBezTo>
                    <a:cubicBezTo>
                      <a:pt x="142830" y="511494"/>
                      <a:pt x="142800" y="511354"/>
                      <a:pt x="142778" y="511329"/>
                    </a:cubicBezTo>
                    <a:close/>
                    <a:moveTo>
                      <a:pt x="204125" y="514732"/>
                    </a:moveTo>
                    <a:cubicBezTo>
                      <a:pt x="203032" y="514817"/>
                      <a:pt x="202058" y="516016"/>
                      <a:pt x="202377" y="517583"/>
                    </a:cubicBezTo>
                    <a:cubicBezTo>
                      <a:pt x="201398" y="520225"/>
                      <a:pt x="203918" y="521015"/>
                      <a:pt x="206056" y="520894"/>
                    </a:cubicBezTo>
                    <a:cubicBezTo>
                      <a:pt x="207814" y="522795"/>
                      <a:pt x="210018" y="524246"/>
                      <a:pt x="212587" y="525033"/>
                    </a:cubicBezTo>
                    <a:cubicBezTo>
                      <a:pt x="215091" y="526877"/>
                      <a:pt x="214746" y="523342"/>
                      <a:pt x="215438" y="521998"/>
                    </a:cubicBezTo>
                    <a:cubicBezTo>
                      <a:pt x="215362" y="520713"/>
                      <a:pt x="214485" y="519632"/>
                      <a:pt x="213323" y="519146"/>
                    </a:cubicBezTo>
                    <a:cubicBezTo>
                      <a:pt x="210827" y="518170"/>
                      <a:pt x="207752" y="518523"/>
                      <a:pt x="206056" y="516019"/>
                    </a:cubicBezTo>
                    <a:cubicBezTo>
                      <a:pt x="205530" y="515068"/>
                      <a:pt x="204780" y="514684"/>
                      <a:pt x="204125" y="514732"/>
                    </a:cubicBezTo>
                    <a:close/>
                    <a:moveTo>
                      <a:pt x="136428" y="515008"/>
                    </a:moveTo>
                    <a:cubicBezTo>
                      <a:pt x="136055" y="515036"/>
                      <a:pt x="135616" y="515451"/>
                      <a:pt x="134588" y="516479"/>
                    </a:cubicBezTo>
                    <a:cubicBezTo>
                      <a:pt x="133232" y="517836"/>
                      <a:pt x="131452" y="519974"/>
                      <a:pt x="129529" y="519974"/>
                    </a:cubicBezTo>
                    <a:cubicBezTo>
                      <a:pt x="128216" y="519974"/>
                      <a:pt x="126678" y="520661"/>
                      <a:pt x="126678" y="521998"/>
                    </a:cubicBezTo>
                    <a:cubicBezTo>
                      <a:pt x="126678" y="524108"/>
                      <a:pt x="125591" y="524565"/>
                      <a:pt x="127322" y="526873"/>
                    </a:cubicBezTo>
                    <a:cubicBezTo>
                      <a:pt x="129214" y="529395"/>
                      <a:pt x="129148" y="527569"/>
                      <a:pt x="128426" y="530460"/>
                    </a:cubicBezTo>
                    <a:cubicBezTo>
                      <a:pt x="130627" y="530993"/>
                      <a:pt x="133306" y="528035"/>
                      <a:pt x="135048" y="528253"/>
                    </a:cubicBezTo>
                    <a:cubicBezTo>
                      <a:pt x="134634" y="526999"/>
                      <a:pt x="135115" y="525101"/>
                      <a:pt x="133761" y="523746"/>
                    </a:cubicBezTo>
                    <a:cubicBezTo>
                      <a:pt x="133524" y="523510"/>
                      <a:pt x="136026" y="525094"/>
                      <a:pt x="137992" y="525585"/>
                    </a:cubicBezTo>
                    <a:cubicBezTo>
                      <a:pt x="137584" y="522371"/>
                      <a:pt x="136885" y="520832"/>
                      <a:pt x="140015" y="517951"/>
                    </a:cubicBezTo>
                    <a:cubicBezTo>
                      <a:pt x="143626" y="516145"/>
                      <a:pt x="139563" y="515907"/>
                      <a:pt x="138176" y="515559"/>
                    </a:cubicBezTo>
                    <a:cubicBezTo>
                      <a:pt x="137146" y="515301"/>
                      <a:pt x="136802" y="514979"/>
                      <a:pt x="136428" y="515008"/>
                    </a:cubicBezTo>
                    <a:close/>
                    <a:moveTo>
                      <a:pt x="194099" y="516019"/>
                    </a:moveTo>
                    <a:cubicBezTo>
                      <a:pt x="193213" y="516029"/>
                      <a:pt x="192130" y="516656"/>
                      <a:pt x="191340" y="517767"/>
                    </a:cubicBezTo>
                    <a:cubicBezTo>
                      <a:pt x="188903" y="519750"/>
                      <a:pt x="190576" y="523151"/>
                      <a:pt x="192351" y="524941"/>
                    </a:cubicBezTo>
                    <a:cubicBezTo>
                      <a:pt x="194986" y="526555"/>
                      <a:pt x="196797" y="528913"/>
                      <a:pt x="198330" y="531564"/>
                    </a:cubicBezTo>
                    <a:cubicBezTo>
                      <a:pt x="200075" y="533250"/>
                      <a:pt x="201167" y="536119"/>
                      <a:pt x="203849" y="536439"/>
                    </a:cubicBezTo>
                    <a:cubicBezTo>
                      <a:pt x="206243" y="537103"/>
                      <a:pt x="208978" y="537764"/>
                      <a:pt x="210747" y="539659"/>
                    </a:cubicBezTo>
                    <a:cubicBezTo>
                      <a:pt x="212908" y="542129"/>
                      <a:pt x="215567" y="544975"/>
                      <a:pt x="219209" y="544441"/>
                    </a:cubicBezTo>
                    <a:cubicBezTo>
                      <a:pt x="220922" y="542990"/>
                      <a:pt x="217864" y="540270"/>
                      <a:pt x="220865" y="539106"/>
                    </a:cubicBezTo>
                    <a:cubicBezTo>
                      <a:pt x="221229" y="536150"/>
                      <a:pt x="216733" y="534435"/>
                      <a:pt x="215622" y="531840"/>
                    </a:cubicBezTo>
                    <a:cubicBezTo>
                      <a:pt x="214091" y="529763"/>
                      <a:pt x="213256" y="525678"/>
                      <a:pt x="209920" y="526229"/>
                    </a:cubicBezTo>
                    <a:cubicBezTo>
                      <a:pt x="206730" y="526386"/>
                      <a:pt x="205794" y="524846"/>
                      <a:pt x="203665" y="522642"/>
                    </a:cubicBezTo>
                    <a:cubicBezTo>
                      <a:pt x="201768" y="520158"/>
                      <a:pt x="197399" y="522004"/>
                      <a:pt x="196123" y="518963"/>
                    </a:cubicBezTo>
                    <a:cubicBezTo>
                      <a:pt x="196170" y="516984"/>
                      <a:pt x="195239" y="516001"/>
                      <a:pt x="194099" y="516019"/>
                    </a:cubicBezTo>
                    <a:close/>
                    <a:moveTo>
                      <a:pt x="145534" y="517583"/>
                    </a:moveTo>
                    <a:cubicBezTo>
                      <a:pt x="141141" y="519048"/>
                      <a:pt x="141589" y="523370"/>
                      <a:pt x="144890" y="520895"/>
                    </a:cubicBezTo>
                    <a:cubicBezTo>
                      <a:pt x="147160" y="519192"/>
                      <a:pt x="148734" y="518863"/>
                      <a:pt x="145534" y="517583"/>
                    </a:cubicBezTo>
                    <a:close/>
                    <a:moveTo>
                      <a:pt x="158319" y="519975"/>
                    </a:moveTo>
                    <a:cubicBezTo>
                      <a:pt x="155171" y="520285"/>
                      <a:pt x="152647" y="525981"/>
                      <a:pt x="156387" y="527977"/>
                    </a:cubicBezTo>
                    <a:cubicBezTo>
                      <a:pt x="157589" y="524451"/>
                      <a:pt x="161024" y="523211"/>
                      <a:pt x="161906" y="525309"/>
                    </a:cubicBezTo>
                    <a:cubicBezTo>
                      <a:pt x="161346" y="524291"/>
                      <a:pt x="161396" y="523074"/>
                      <a:pt x="161539" y="521722"/>
                    </a:cubicBezTo>
                    <a:cubicBezTo>
                      <a:pt x="160574" y="520275"/>
                      <a:pt x="159368" y="519871"/>
                      <a:pt x="158319" y="519975"/>
                    </a:cubicBezTo>
                    <a:close/>
                    <a:moveTo>
                      <a:pt x="174231" y="521354"/>
                    </a:moveTo>
                    <a:cubicBezTo>
                      <a:pt x="173897" y="521421"/>
                      <a:pt x="173645" y="521611"/>
                      <a:pt x="173311" y="521722"/>
                    </a:cubicBezTo>
                    <a:cubicBezTo>
                      <a:pt x="172017" y="521722"/>
                      <a:pt x="175513" y="523080"/>
                      <a:pt x="176623" y="523746"/>
                    </a:cubicBezTo>
                    <a:cubicBezTo>
                      <a:pt x="177525" y="524287"/>
                      <a:pt x="175619" y="521609"/>
                      <a:pt x="174599" y="521354"/>
                    </a:cubicBezTo>
                    <a:cubicBezTo>
                      <a:pt x="174486" y="521325"/>
                      <a:pt x="174343" y="521335"/>
                      <a:pt x="174231" y="521354"/>
                    </a:cubicBezTo>
                    <a:close/>
                    <a:moveTo>
                      <a:pt x="170184" y="524758"/>
                    </a:moveTo>
                    <a:cubicBezTo>
                      <a:pt x="167057" y="524767"/>
                      <a:pt x="166380" y="534387"/>
                      <a:pt x="171288" y="528253"/>
                    </a:cubicBezTo>
                    <a:cubicBezTo>
                      <a:pt x="173196" y="525868"/>
                      <a:pt x="174112" y="526081"/>
                      <a:pt x="170828" y="524850"/>
                    </a:cubicBezTo>
                    <a:cubicBezTo>
                      <a:pt x="170599" y="524754"/>
                      <a:pt x="170393" y="524754"/>
                      <a:pt x="170184" y="524754"/>
                    </a:cubicBezTo>
                    <a:close/>
                    <a:moveTo>
                      <a:pt x="219669" y="525770"/>
                    </a:moveTo>
                    <a:cubicBezTo>
                      <a:pt x="217953" y="525770"/>
                      <a:pt x="218099" y="529475"/>
                      <a:pt x="219025" y="530921"/>
                    </a:cubicBezTo>
                    <a:cubicBezTo>
                      <a:pt x="219980" y="532409"/>
                      <a:pt x="224530" y="536073"/>
                      <a:pt x="225188" y="535336"/>
                    </a:cubicBezTo>
                    <a:cubicBezTo>
                      <a:pt x="225435" y="535059"/>
                      <a:pt x="224599" y="531861"/>
                      <a:pt x="224820" y="531564"/>
                    </a:cubicBezTo>
                    <a:cubicBezTo>
                      <a:pt x="224258" y="528946"/>
                      <a:pt x="221333" y="527756"/>
                      <a:pt x="219670" y="525770"/>
                    </a:cubicBezTo>
                    <a:close/>
                    <a:moveTo>
                      <a:pt x="175795" y="526689"/>
                    </a:moveTo>
                    <a:cubicBezTo>
                      <a:pt x="175696" y="526708"/>
                      <a:pt x="175609" y="526755"/>
                      <a:pt x="175519" y="526873"/>
                    </a:cubicBezTo>
                    <a:cubicBezTo>
                      <a:pt x="172079" y="526873"/>
                      <a:pt x="169874" y="535829"/>
                      <a:pt x="172392" y="533311"/>
                    </a:cubicBezTo>
                    <a:cubicBezTo>
                      <a:pt x="174077" y="531626"/>
                      <a:pt x="180017" y="530606"/>
                      <a:pt x="178186" y="529080"/>
                    </a:cubicBezTo>
                    <a:cubicBezTo>
                      <a:pt x="177409" y="528433"/>
                      <a:pt x="176493" y="526550"/>
                      <a:pt x="175795" y="526688"/>
                    </a:cubicBezTo>
                    <a:close/>
                    <a:moveTo>
                      <a:pt x="119412" y="528896"/>
                    </a:moveTo>
                    <a:cubicBezTo>
                      <a:pt x="119102" y="528899"/>
                      <a:pt x="118747" y="528944"/>
                      <a:pt x="118400" y="529080"/>
                    </a:cubicBezTo>
                    <a:cubicBezTo>
                      <a:pt x="114534" y="530530"/>
                      <a:pt x="118428" y="532358"/>
                      <a:pt x="117756" y="532668"/>
                    </a:cubicBezTo>
                    <a:cubicBezTo>
                      <a:pt x="112315" y="535178"/>
                      <a:pt x="117552" y="534450"/>
                      <a:pt x="119320" y="537542"/>
                    </a:cubicBezTo>
                    <a:cubicBezTo>
                      <a:pt x="121268" y="540952"/>
                      <a:pt x="126721" y="540848"/>
                      <a:pt x="128610" y="544625"/>
                    </a:cubicBezTo>
                    <a:cubicBezTo>
                      <a:pt x="130630" y="548666"/>
                      <a:pt x="136855" y="548906"/>
                      <a:pt x="136152" y="548672"/>
                    </a:cubicBezTo>
                    <a:cubicBezTo>
                      <a:pt x="134741" y="541619"/>
                      <a:pt x="140383" y="549113"/>
                      <a:pt x="140383" y="544901"/>
                    </a:cubicBezTo>
                    <a:cubicBezTo>
                      <a:pt x="140383" y="542183"/>
                      <a:pt x="139048" y="537537"/>
                      <a:pt x="140199" y="535519"/>
                    </a:cubicBezTo>
                    <a:cubicBezTo>
                      <a:pt x="142178" y="532049"/>
                      <a:pt x="144514" y="527663"/>
                      <a:pt x="138176" y="531564"/>
                    </a:cubicBezTo>
                    <a:cubicBezTo>
                      <a:pt x="137164" y="533257"/>
                      <a:pt x="136498" y="533869"/>
                      <a:pt x="134404" y="533495"/>
                    </a:cubicBezTo>
                    <a:cubicBezTo>
                      <a:pt x="131709" y="532597"/>
                      <a:pt x="129941" y="535147"/>
                      <a:pt x="129806" y="534875"/>
                    </a:cubicBezTo>
                    <a:cubicBezTo>
                      <a:pt x="127248" y="529760"/>
                      <a:pt x="127364" y="534012"/>
                      <a:pt x="126862" y="535519"/>
                    </a:cubicBezTo>
                    <a:cubicBezTo>
                      <a:pt x="124677" y="542075"/>
                      <a:pt x="124052" y="528861"/>
                      <a:pt x="119412" y="528896"/>
                    </a:cubicBezTo>
                    <a:close/>
                    <a:moveTo>
                      <a:pt x="166781" y="533587"/>
                    </a:moveTo>
                    <a:cubicBezTo>
                      <a:pt x="166483" y="533607"/>
                      <a:pt x="165516" y="534337"/>
                      <a:pt x="163102" y="535795"/>
                    </a:cubicBezTo>
                    <a:cubicBezTo>
                      <a:pt x="159178" y="538878"/>
                      <a:pt x="164607" y="540971"/>
                      <a:pt x="165677" y="538830"/>
                    </a:cubicBezTo>
                    <a:cubicBezTo>
                      <a:pt x="165773" y="535387"/>
                      <a:pt x="167278" y="533558"/>
                      <a:pt x="166781" y="533587"/>
                    </a:cubicBezTo>
                    <a:close/>
                    <a:moveTo>
                      <a:pt x="168989" y="534507"/>
                    </a:moveTo>
                    <a:cubicBezTo>
                      <a:pt x="168989" y="534469"/>
                      <a:pt x="168951" y="534421"/>
                      <a:pt x="168805" y="534602"/>
                    </a:cubicBezTo>
                    <a:cubicBezTo>
                      <a:pt x="168843" y="534607"/>
                      <a:pt x="168852" y="534697"/>
                      <a:pt x="168900" y="534697"/>
                    </a:cubicBezTo>
                    <a:cubicBezTo>
                      <a:pt x="168938" y="534611"/>
                      <a:pt x="168995" y="534537"/>
                      <a:pt x="168995" y="534514"/>
                    </a:cubicBezTo>
                    <a:close/>
                    <a:moveTo>
                      <a:pt x="168893" y="534690"/>
                    </a:moveTo>
                    <a:cubicBezTo>
                      <a:pt x="168482" y="535578"/>
                      <a:pt x="166067" y="539644"/>
                      <a:pt x="167514" y="539934"/>
                    </a:cubicBezTo>
                    <a:cubicBezTo>
                      <a:pt x="168996" y="540228"/>
                      <a:pt x="174751" y="535496"/>
                      <a:pt x="168893" y="534690"/>
                    </a:cubicBezTo>
                    <a:close/>
                    <a:moveTo>
                      <a:pt x="144519" y="534690"/>
                    </a:moveTo>
                    <a:cubicBezTo>
                      <a:pt x="143515" y="534814"/>
                      <a:pt x="142591" y="535944"/>
                      <a:pt x="142219" y="538186"/>
                    </a:cubicBezTo>
                    <a:cubicBezTo>
                      <a:pt x="141553" y="540518"/>
                      <a:pt x="143062" y="545569"/>
                      <a:pt x="142863" y="545728"/>
                    </a:cubicBezTo>
                    <a:cubicBezTo>
                      <a:pt x="140631" y="548768"/>
                      <a:pt x="146490" y="551883"/>
                      <a:pt x="145255" y="547844"/>
                    </a:cubicBezTo>
                    <a:cubicBezTo>
                      <a:pt x="144314" y="543298"/>
                      <a:pt x="147016" y="542567"/>
                      <a:pt x="147554" y="539106"/>
                    </a:cubicBezTo>
                    <a:cubicBezTo>
                      <a:pt x="147221" y="536074"/>
                      <a:pt x="145810" y="534531"/>
                      <a:pt x="144519" y="534690"/>
                    </a:cubicBezTo>
                    <a:close/>
                    <a:moveTo>
                      <a:pt x="173492" y="536898"/>
                    </a:moveTo>
                    <a:cubicBezTo>
                      <a:pt x="171845" y="538545"/>
                      <a:pt x="172106" y="543331"/>
                      <a:pt x="175240" y="539749"/>
                    </a:cubicBezTo>
                    <a:cubicBezTo>
                      <a:pt x="175690" y="539235"/>
                      <a:pt x="176175" y="538703"/>
                      <a:pt x="176620" y="538186"/>
                    </a:cubicBezTo>
                    <a:cubicBezTo>
                      <a:pt x="177468" y="537195"/>
                      <a:pt x="173770" y="536787"/>
                      <a:pt x="173492" y="536898"/>
                    </a:cubicBezTo>
                    <a:close/>
                    <a:moveTo>
                      <a:pt x="223161" y="538645"/>
                    </a:moveTo>
                    <a:cubicBezTo>
                      <a:pt x="223002" y="538617"/>
                      <a:pt x="222719" y="539312"/>
                      <a:pt x="221690" y="541313"/>
                    </a:cubicBezTo>
                    <a:cubicBezTo>
                      <a:pt x="221690" y="541317"/>
                      <a:pt x="226711" y="543667"/>
                      <a:pt x="224357" y="541313"/>
                    </a:cubicBezTo>
                    <a:cubicBezTo>
                      <a:pt x="223359" y="539951"/>
                      <a:pt x="223366" y="538688"/>
                      <a:pt x="223161" y="538645"/>
                    </a:cubicBezTo>
                    <a:close/>
                    <a:moveTo>
                      <a:pt x="115545" y="540485"/>
                    </a:moveTo>
                    <a:cubicBezTo>
                      <a:pt x="113431" y="540779"/>
                      <a:pt x="121021" y="545584"/>
                      <a:pt x="122168" y="545728"/>
                    </a:cubicBezTo>
                    <a:cubicBezTo>
                      <a:pt x="121732" y="544418"/>
                      <a:pt x="121586" y="542039"/>
                      <a:pt x="119960" y="541497"/>
                    </a:cubicBezTo>
                    <a:cubicBezTo>
                      <a:pt x="117490" y="540673"/>
                      <a:pt x="116137" y="540403"/>
                      <a:pt x="115545" y="540485"/>
                    </a:cubicBezTo>
                    <a:close/>
                    <a:moveTo>
                      <a:pt x="153257" y="541497"/>
                    </a:moveTo>
                    <a:cubicBezTo>
                      <a:pt x="150981" y="541953"/>
                      <a:pt x="146621" y="546241"/>
                      <a:pt x="147554" y="549039"/>
                    </a:cubicBezTo>
                    <a:cubicBezTo>
                      <a:pt x="150495" y="557861"/>
                      <a:pt x="151344" y="542919"/>
                      <a:pt x="153257" y="541497"/>
                    </a:cubicBezTo>
                    <a:close/>
                    <a:moveTo>
                      <a:pt x="617938" y="544623"/>
                    </a:moveTo>
                    <a:cubicBezTo>
                      <a:pt x="616840" y="544528"/>
                      <a:pt x="615920" y="545299"/>
                      <a:pt x="615455" y="547291"/>
                    </a:cubicBezTo>
                    <a:cubicBezTo>
                      <a:pt x="610426" y="550806"/>
                      <a:pt x="603033" y="550679"/>
                      <a:pt x="601106" y="557960"/>
                    </a:cubicBezTo>
                    <a:cubicBezTo>
                      <a:pt x="599014" y="563352"/>
                      <a:pt x="607427" y="574006"/>
                      <a:pt x="599174" y="576448"/>
                    </a:cubicBezTo>
                    <a:cubicBezTo>
                      <a:pt x="594146" y="578737"/>
                      <a:pt x="599381" y="583456"/>
                      <a:pt x="593195" y="585278"/>
                    </a:cubicBezTo>
                    <a:cubicBezTo>
                      <a:pt x="590914" y="589390"/>
                      <a:pt x="590494" y="593579"/>
                      <a:pt x="584457" y="592821"/>
                    </a:cubicBezTo>
                    <a:cubicBezTo>
                      <a:pt x="579065" y="593549"/>
                      <a:pt x="577689" y="599183"/>
                      <a:pt x="573328" y="601467"/>
                    </a:cubicBezTo>
                    <a:cubicBezTo>
                      <a:pt x="567243" y="606532"/>
                      <a:pt x="560740" y="599507"/>
                      <a:pt x="557324" y="594660"/>
                    </a:cubicBezTo>
                    <a:cubicBezTo>
                      <a:pt x="552853" y="592475"/>
                      <a:pt x="555219" y="583479"/>
                      <a:pt x="548493" y="587210"/>
                    </a:cubicBezTo>
                    <a:cubicBezTo>
                      <a:pt x="541875" y="590197"/>
                      <a:pt x="536285" y="587374"/>
                      <a:pt x="527246" y="591257"/>
                    </a:cubicBezTo>
                    <a:cubicBezTo>
                      <a:pt x="522764" y="599787"/>
                      <a:pt x="536979" y="592227"/>
                      <a:pt x="539571" y="597788"/>
                    </a:cubicBezTo>
                    <a:cubicBezTo>
                      <a:pt x="540607" y="602291"/>
                      <a:pt x="544472" y="606603"/>
                      <a:pt x="539755" y="609469"/>
                    </a:cubicBezTo>
                    <a:cubicBezTo>
                      <a:pt x="537834" y="618096"/>
                      <a:pt x="545097" y="605725"/>
                      <a:pt x="549413" y="609373"/>
                    </a:cubicBezTo>
                    <a:cubicBezTo>
                      <a:pt x="553047" y="611740"/>
                      <a:pt x="561722" y="610327"/>
                      <a:pt x="556312" y="616088"/>
                    </a:cubicBezTo>
                    <a:cubicBezTo>
                      <a:pt x="558004" y="619468"/>
                      <a:pt x="556153" y="621329"/>
                      <a:pt x="554380" y="623355"/>
                    </a:cubicBezTo>
                    <a:cubicBezTo>
                      <a:pt x="553011" y="624918"/>
                      <a:pt x="551724" y="626525"/>
                      <a:pt x="552265" y="629057"/>
                    </a:cubicBezTo>
                    <a:cubicBezTo>
                      <a:pt x="547181" y="632605"/>
                      <a:pt x="539993" y="633456"/>
                      <a:pt x="533777" y="635128"/>
                    </a:cubicBezTo>
                    <a:cubicBezTo>
                      <a:pt x="532709" y="632562"/>
                      <a:pt x="537892" y="629226"/>
                      <a:pt x="534513" y="626206"/>
                    </a:cubicBezTo>
                    <a:cubicBezTo>
                      <a:pt x="535500" y="624565"/>
                      <a:pt x="535874" y="621473"/>
                      <a:pt x="535157" y="621331"/>
                    </a:cubicBezTo>
                    <a:cubicBezTo>
                      <a:pt x="533912" y="623828"/>
                      <a:pt x="530684" y="625713"/>
                      <a:pt x="526971" y="627034"/>
                    </a:cubicBezTo>
                    <a:cubicBezTo>
                      <a:pt x="522787" y="630708"/>
                      <a:pt x="529696" y="637140"/>
                      <a:pt x="524671" y="640370"/>
                    </a:cubicBezTo>
                    <a:cubicBezTo>
                      <a:pt x="525484" y="647793"/>
                      <a:pt x="525991" y="655783"/>
                      <a:pt x="523567" y="662998"/>
                    </a:cubicBezTo>
                    <a:cubicBezTo>
                      <a:pt x="521991" y="667762"/>
                      <a:pt x="525616" y="675986"/>
                      <a:pt x="524855" y="679094"/>
                    </a:cubicBezTo>
                    <a:cubicBezTo>
                      <a:pt x="526332" y="685288"/>
                      <a:pt x="533576" y="685496"/>
                      <a:pt x="538468" y="687004"/>
                    </a:cubicBezTo>
                    <a:cubicBezTo>
                      <a:pt x="539876" y="687886"/>
                      <a:pt x="537655" y="694085"/>
                      <a:pt x="545826" y="697674"/>
                    </a:cubicBezTo>
                    <a:cubicBezTo>
                      <a:pt x="549874" y="697966"/>
                      <a:pt x="552428" y="693699"/>
                      <a:pt x="556404" y="693903"/>
                    </a:cubicBezTo>
                    <a:cubicBezTo>
                      <a:pt x="560797" y="691297"/>
                      <a:pt x="564225" y="688770"/>
                      <a:pt x="568913" y="686453"/>
                    </a:cubicBezTo>
                    <a:cubicBezTo>
                      <a:pt x="578007" y="681020"/>
                      <a:pt x="588280" y="679573"/>
                      <a:pt x="598623" y="679002"/>
                    </a:cubicBezTo>
                    <a:cubicBezTo>
                      <a:pt x="604011" y="677813"/>
                      <a:pt x="609628" y="678590"/>
                      <a:pt x="615087" y="678358"/>
                    </a:cubicBezTo>
                    <a:cubicBezTo>
                      <a:pt x="620461" y="678212"/>
                      <a:pt x="617421" y="678311"/>
                      <a:pt x="623549" y="679186"/>
                    </a:cubicBezTo>
                    <a:cubicBezTo>
                      <a:pt x="625773" y="683964"/>
                      <a:pt x="627517" y="688695"/>
                      <a:pt x="627688" y="694087"/>
                    </a:cubicBezTo>
                    <a:cubicBezTo>
                      <a:pt x="629220" y="699856"/>
                      <a:pt x="624789" y="702430"/>
                      <a:pt x="620790" y="704940"/>
                    </a:cubicBezTo>
                    <a:cubicBezTo>
                      <a:pt x="615800" y="706876"/>
                      <a:pt x="611544" y="710038"/>
                      <a:pt x="606993" y="712758"/>
                    </a:cubicBezTo>
                    <a:cubicBezTo>
                      <a:pt x="604658" y="713987"/>
                      <a:pt x="602736" y="715807"/>
                      <a:pt x="600738" y="717541"/>
                    </a:cubicBezTo>
                    <a:cubicBezTo>
                      <a:pt x="599532" y="718588"/>
                      <a:pt x="598382" y="719587"/>
                      <a:pt x="596967" y="720393"/>
                    </a:cubicBezTo>
                    <a:cubicBezTo>
                      <a:pt x="592895" y="723281"/>
                      <a:pt x="587832" y="723393"/>
                      <a:pt x="583078" y="723244"/>
                    </a:cubicBezTo>
                    <a:cubicBezTo>
                      <a:pt x="580111" y="725376"/>
                      <a:pt x="573419" y="725738"/>
                      <a:pt x="571121" y="729959"/>
                    </a:cubicBezTo>
                    <a:cubicBezTo>
                      <a:pt x="568453" y="735298"/>
                      <a:pt x="562632" y="736089"/>
                      <a:pt x="557416" y="736949"/>
                    </a:cubicBezTo>
                    <a:cubicBezTo>
                      <a:pt x="551908" y="736491"/>
                      <a:pt x="552028" y="743262"/>
                      <a:pt x="550885" y="746883"/>
                    </a:cubicBezTo>
                    <a:cubicBezTo>
                      <a:pt x="550987" y="752380"/>
                      <a:pt x="553726" y="757151"/>
                      <a:pt x="555116" y="762336"/>
                    </a:cubicBezTo>
                    <a:cubicBezTo>
                      <a:pt x="555293" y="767609"/>
                      <a:pt x="559646" y="769650"/>
                      <a:pt x="560543" y="775121"/>
                    </a:cubicBezTo>
                    <a:cubicBezTo>
                      <a:pt x="560405" y="779579"/>
                      <a:pt x="567162" y="785810"/>
                      <a:pt x="562383" y="788366"/>
                    </a:cubicBezTo>
                    <a:cubicBezTo>
                      <a:pt x="565331" y="789579"/>
                      <a:pt x="565724" y="793756"/>
                      <a:pt x="569281" y="792965"/>
                    </a:cubicBezTo>
                    <a:cubicBezTo>
                      <a:pt x="572035" y="792208"/>
                      <a:pt x="573366" y="793773"/>
                      <a:pt x="575076" y="795632"/>
                    </a:cubicBezTo>
                    <a:cubicBezTo>
                      <a:pt x="577528" y="799571"/>
                      <a:pt x="581658" y="800225"/>
                      <a:pt x="585561" y="801703"/>
                    </a:cubicBezTo>
                    <a:cubicBezTo>
                      <a:pt x="589707" y="802962"/>
                      <a:pt x="593379" y="806139"/>
                      <a:pt x="597979" y="805750"/>
                    </a:cubicBezTo>
                    <a:cubicBezTo>
                      <a:pt x="601371" y="806949"/>
                      <a:pt x="603532" y="810334"/>
                      <a:pt x="607085" y="811177"/>
                    </a:cubicBezTo>
                    <a:cubicBezTo>
                      <a:pt x="611018" y="812267"/>
                      <a:pt x="613222" y="816442"/>
                      <a:pt x="617294" y="817155"/>
                    </a:cubicBezTo>
                    <a:cubicBezTo>
                      <a:pt x="622174" y="819271"/>
                      <a:pt x="627702" y="819913"/>
                      <a:pt x="632195" y="822858"/>
                    </a:cubicBezTo>
                    <a:cubicBezTo>
                      <a:pt x="634634" y="825890"/>
                      <a:pt x="637203" y="829021"/>
                      <a:pt x="641209" y="829941"/>
                    </a:cubicBezTo>
                    <a:cubicBezTo>
                      <a:pt x="642002" y="831998"/>
                      <a:pt x="641407" y="834945"/>
                      <a:pt x="644980" y="834448"/>
                    </a:cubicBezTo>
                    <a:cubicBezTo>
                      <a:pt x="649403" y="834352"/>
                      <a:pt x="653336" y="836645"/>
                      <a:pt x="656386" y="839690"/>
                    </a:cubicBezTo>
                    <a:cubicBezTo>
                      <a:pt x="654801" y="842047"/>
                      <a:pt x="660250" y="844233"/>
                      <a:pt x="656846" y="845853"/>
                    </a:cubicBezTo>
                    <a:cubicBezTo>
                      <a:pt x="652612" y="847994"/>
                      <a:pt x="649263" y="840728"/>
                      <a:pt x="645992" y="842634"/>
                    </a:cubicBezTo>
                    <a:cubicBezTo>
                      <a:pt x="644900" y="845463"/>
                      <a:pt x="639712" y="849300"/>
                      <a:pt x="643693" y="851556"/>
                    </a:cubicBezTo>
                    <a:cubicBezTo>
                      <a:pt x="642398" y="854150"/>
                      <a:pt x="642996" y="856475"/>
                      <a:pt x="645992" y="857167"/>
                    </a:cubicBezTo>
                    <a:cubicBezTo>
                      <a:pt x="644098" y="858003"/>
                      <a:pt x="642311" y="859481"/>
                      <a:pt x="643417" y="860938"/>
                    </a:cubicBezTo>
                    <a:cubicBezTo>
                      <a:pt x="642306" y="859970"/>
                      <a:pt x="640990" y="858486"/>
                      <a:pt x="640841" y="857075"/>
                    </a:cubicBezTo>
                    <a:cubicBezTo>
                      <a:pt x="639387" y="853117"/>
                      <a:pt x="634735" y="852197"/>
                      <a:pt x="633207" y="856707"/>
                    </a:cubicBezTo>
                    <a:cubicBezTo>
                      <a:pt x="630818" y="860190"/>
                      <a:pt x="630346" y="865356"/>
                      <a:pt x="626585" y="867652"/>
                    </a:cubicBezTo>
                    <a:cubicBezTo>
                      <a:pt x="624428" y="870593"/>
                      <a:pt x="627401" y="874660"/>
                      <a:pt x="626308" y="878138"/>
                    </a:cubicBezTo>
                    <a:cubicBezTo>
                      <a:pt x="624608" y="878014"/>
                      <a:pt x="622463" y="872941"/>
                      <a:pt x="621893" y="870503"/>
                    </a:cubicBezTo>
                    <a:cubicBezTo>
                      <a:pt x="620492" y="870922"/>
                      <a:pt x="618404" y="875439"/>
                      <a:pt x="615363" y="874183"/>
                    </a:cubicBezTo>
                    <a:cubicBezTo>
                      <a:pt x="614870" y="869401"/>
                      <a:pt x="622508" y="870855"/>
                      <a:pt x="621985" y="867284"/>
                    </a:cubicBezTo>
                    <a:cubicBezTo>
                      <a:pt x="618506" y="863276"/>
                      <a:pt x="625796" y="863767"/>
                      <a:pt x="625480" y="860202"/>
                    </a:cubicBezTo>
                    <a:cubicBezTo>
                      <a:pt x="625796" y="856372"/>
                      <a:pt x="631022" y="855675"/>
                      <a:pt x="632655" y="852384"/>
                    </a:cubicBezTo>
                    <a:cubicBezTo>
                      <a:pt x="633027" y="849084"/>
                      <a:pt x="636656" y="848899"/>
                      <a:pt x="636886" y="845669"/>
                    </a:cubicBezTo>
                    <a:cubicBezTo>
                      <a:pt x="638976" y="840604"/>
                      <a:pt x="632967" y="838686"/>
                      <a:pt x="629896" y="836288"/>
                    </a:cubicBezTo>
                    <a:cubicBezTo>
                      <a:pt x="627184" y="833552"/>
                      <a:pt x="623565" y="834071"/>
                      <a:pt x="620514" y="832516"/>
                    </a:cubicBezTo>
                    <a:cubicBezTo>
                      <a:pt x="618153" y="829099"/>
                      <a:pt x="615637" y="825309"/>
                      <a:pt x="611224" y="824422"/>
                    </a:cubicBezTo>
                    <a:cubicBezTo>
                      <a:pt x="605693" y="823403"/>
                      <a:pt x="609514" y="830115"/>
                      <a:pt x="607912" y="832976"/>
                    </a:cubicBezTo>
                    <a:cubicBezTo>
                      <a:pt x="608667" y="836234"/>
                      <a:pt x="613535" y="837860"/>
                      <a:pt x="613523" y="840702"/>
                    </a:cubicBezTo>
                    <a:cubicBezTo>
                      <a:pt x="609459" y="842495"/>
                      <a:pt x="607266" y="836625"/>
                      <a:pt x="604417" y="834908"/>
                    </a:cubicBezTo>
                    <a:cubicBezTo>
                      <a:pt x="600315" y="835608"/>
                      <a:pt x="601688" y="832030"/>
                      <a:pt x="602394" y="829665"/>
                    </a:cubicBezTo>
                    <a:cubicBezTo>
                      <a:pt x="600440" y="825452"/>
                      <a:pt x="595626" y="824109"/>
                      <a:pt x="592276" y="821295"/>
                    </a:cubicBezTo>
                    <a:cubicBezTo>
                      <a:pt x="588717" y="820039"/>
                      <a:pt x="586253" y="815978"/>
                      <a:pt x="582066" y="817156"/>
                    </a:cubicBezTo>
                    <a:cubicBezTo>
                      <a:pt x="581960" y="819888"/>
                      <a:pt x="581232" y="823617"/>
                      <a:pt x="582434" y="826262"/>
                    </a:cubicBezTo>
                    <a:cubicBezTo>
                      <a:pt x="583891" y="829552"/>
                      <a:pt x="585505" y="832817"/>
                      <a:pt x="586481" y="836288"/>
                    </a:cubicBezTo>
                    <a:cubicBezTo>
                      <a:pt x="588520" y="839166"/>
                      <a:pt x="590366" y="842445"/>
                      <a:pt x="592735" y="845302"/>
                    </a:cubicBezTo>
                    <a:cubicBezTo>
                      <a:pt x="595516" y="848932"/>
                      <a:pt x="590448" y="852251"/>
                      <a:pt x="591724" y="855603"/>
                    </a:cubicBezTo>
                    <a:cubicBezTo>
                      <a:pt x="594798" y="857144"/>
                      <a:pt x="590299" y="863576"/>
                      <a:pt x="590804" y="858730"/>
                    </a:cubicBezTo>
                    <a:cubicBezTo>
                      <a:pt x="590967" y="855072"/>
                      <a:pt x="587630" y="855406"/>
                      <a:pt x="586756" y="858363"/>
                    </a:cubicBezTo>
                    <a:cubicBezTo>
                      <a:pt x="582943" y="861676"/>
                      <a:pt x="585292" y="856033"/>
                      <a:pt x="587308" y="855235"/>
                    </a:cubicBezTo>
                    <a:cubicBezTo>
                      <a:pt x="592572" y="852814"/>
                      <a:pt x="589178" y="847630"/>
                      <a:pt x="586204" y="844842"/>
                    </a:cubicBezTo>
                    <a:cubicBezTo>
                      <a:pt x="583131" y="843210"/>
                      <a:pt x="584085" y="850633"/>
                      <a:pt x="580409" y="849716"/>
                    </a:cubicBezTo>
                    <a:cubicBezTo>
                      <a:pt x="575744" y="850971"/>
                      <a:pt x="578336" y="847148"/>
                      <a:pt x="579673" y="844934"/>
                    </a:cubicBezTo>
                    <a:cubicBezTo>
                      <a:pt x="584194" y="844278"/>
                      <a:pt x="584102" y="839907"/>
                      <a:pt x="581145" y="837207"/>
                    </a:cubicBezTo>
                    <a:cubicBezTo>
                      <a:pt x="580886" y="836801"/>
                      <a:pt x="578658" y="842245"/>
                      <a:pt x="579305" y="837851"/>
                    </a:cubicBezTo>
                    <a:cubicBezTo>
                      <a:pt x="581205" y="834453"/>
                      <a:pt x="576371" y="828205"/>
                      <a:pt x="573970" y="833252"/>
                    </a:cubicBezTo>
                    <a:cubicBezTo>
                      <a:pt x="571432" y="838161"/>
                      <a:pt x="572015" y="827696"/>
                      <a:pt x="575350" y="829113"/>
                    </a:cubicBezTo>
                    <a:cubicBezTo>
                      <a:pt x="574886" y="826731"/>
                      <a:pt x="569826" y="826005"/>
                      <a:pt x="570383" y="824330"/>
                    </a:cubicBezTo>
                    <a:cubicBezTo>
                      <a:pt x="572920" y="823389"/>
                      <a:pt x="575362" y="820129"/>
                      <a:pt x="571119" y="819732"/>
                    </a:cubicBezTo>
                    <a:cubicBezTo>
                      <a:pt x="569448" y="817385"/>
                      <a:pt x="572977" y="817127"/>
                      <a:pt x="574154" y="817800"/>
                    </a:cubicBezTo>
                    <a:cubicBezTo>
                      <a:pt x="571686" y="815478"/>
                      <a:pt x="568003" y="814228"/>
                      <a:pt x="564588" y="814212"/>
                    </a:cubicBezTo>
                    <a:cubicBezTo>
                      <a:pt x="561082" y="814016"/>
                      <a:pt x="556766" y="816056"/>
                      <a:pt x="558609" y="820191"/>
                    </a:cubicBezTo>
                    <a:cubicBezTo>
                      <a:pt x="557458" y="822548"/>
                      <a:pt x="552300" y="817139"/>
                      <a:pt x="551251" y="821755"/>
                    </a:cubicBezTo>
                    <a:cubicBezTo>
                      <a:pt x="548646" y="824537"/>
                      <a:pt x="551469" y="826454"/>
                      <a:pt x="554286" y="826078"/>
                    </a:cubicBezTo>
                    <a:cubicBezTo>
                      <a:pt x="556114" y="827712"/>
                      <a:pt x="556482" y="831121"/>
                      <a:pt x="559897" y="829941"/>
                    </a:cubicBezTo>
                    <a:cubicBezTo>
                      <a:pt x="562579" y="829684"/>
                      <a:pt x="566103" y="832279"/>
                      <a:pt x="564128" y="834724"/>
                    </a:cubicBezTo>
                    <a:cubicBezTo>
                      <a:pt x="562065" y="832709"/>
                      <a:pt x="557890" y="831980"/>
                      <a:pt x="556310" y="834448"/>
                    </a:cubicBezTo>
                    <a:cubicBezTo>
                      <a:pt x="557785" y="836300"/>
                      <a:pt x="562561" y="838437"/>
                      <a:pt x="560817" y="840979"/>
                    </a:cubicBezTo>
                    <a:cubicBezTo>
                      <a:pt x="557129" y="839582"/>
                      <a:pt x="554645" y="836388"/>
                      <a:pt x="551251" y="834540"/>
                    </a:cubicBezTo>
                    <a:cubicBezTo>
                      <a:pt x="548992" y="833281"/>
                      <a:pt x="553342" y="829586"/>
                      <a:pt x="549411" y="829757"/>
                    </a:cubicBezTo>
                    <a:cubicBezTo>
                      <a:pt x="545717" y="830557"/>
                      <a:pt x="545113" y="825887"/>
                      <a:pt x="542421" y="824330"/>
                    </a:cubicBezTo>
                    <a:cubicBezTo>
                      <a:pt x="540633" y="820947"/>
                      <a:pt x="536545" y="822762"/>
                      <a:pt x="534051" y="820467"/>
                    </a:cubicBezTo>
                    <a:cubicBezTo>
                      <a:pt x="531680" y="818150"/>
                      <a:pt x="527729" y="820090"/>
                      <a:pt x="525773" y="817340"/>
                    </a:cubicBezTo>
                    <a:cubicBezTo>
                      <a:pt x="523603" y="814448"/>
                      <a:pt x="520215" y="813604"/>
                      <a:pt x="516851" y="813660"/>
                    </a:cubicBezTo>
                    <a:cubicBezTo>
                      <a:pt x="514716" y="811255"/>
                      <a:pt x="513143" y="808401"/>
                      <a:pt x="510596" y="806302"/>
                    </a:cubicBezTo>
                    <a:cubicBezTo>
                      <a:pt x="508380" y="803366"/>
                      <a:pt x="504360" y="803844"/>
                      <a:pt x="501306" y="803175"/>
                    </a:cubicBezTo>
                    <a:cubicBezTo>
                      <a:pt x="499430" y="799464"/>
                      <a:pt x="495262" y="800673"/>
                      <a:pt x="492384" y="798852"/>
                    </a:cubicBezTo>
                    <a:cubicBezTo>
                      <a:pt x="490981" y="797575"/>
                      <a:pt x="487282" y="796237"/>
                      <a:pt x="490085" y="799127"/>
                    </a:cubicBezTo>
                    <a:cubicBezTo>
                      <a:pt x="491243" y="802434"/>
                      <a:pt x="494640" y="804094"/>
                      <a:pt x="496615" y="806670"/>
                    </a:cubicBezTo>
                    <a:cubicBezTo>
                      <a:pt x="494999" y="805797"/>
                      <a:pt x="492941" y="803148"/>
                      <a:pt x="491832" y="804830"/>
                    </a:cubicBezTo>
                    <a:cubicBezTo>
                      <a:pt x="489363" y="802658"/>
                      <a:pt x="490554" y="808976"/>
                      <a:pt x="491465" y="810165"/>
                    </a:cubicBezTo>
                    <a:cubicBezTo>
                      <a:pt x="492743" y="813055"/>
                      <a:pt x="493060" y="818845"/>
                      <a:pt x="497443" y="817983"/>
                    </a:cubicBezTo>
                    <a:cubicBezTo>
                      <a:pt x="502878" y="817366"/>
                      <a:pt x="508096" y="819778"/>
                      <a:pt x="513540" y="819547"/>
                    </a:cubicBezTo>
                    <a:cubicBezTo>
                      <a:pt x="517068" y="820186"/>
                      <a:pt x="522035" y="818842"/>
                      <a:pt x="524209" y="822490"/>
                    </a:cubicBezTo>
                    <a:cubicBezTo>
                      <a:pt x="525221" y="825517"/>
                      <a:pt x="527407" y="829273"/>
                      <a:pt x="524761" y="832056"/>
                    </a:cubicBezTo>
                    <a:cubicBezTo>
                      <a:pt x="523755" y="836129"/>
                      <a:pt x="528964" y="836229"/>
                      <a:pt x="531107" y="835367"/>
                    </a:cubicBezTo>
                    <a:cubicBezTo>
                      <a:pt x="530088" y="838462"/>
                      <a:pt x="532461" y="840144"/>
                      <a:pt x="534511" y="842358"/>
                    </a:cubicBezTo>
                    <a:cubicBezTo>
                      <a:pt x="536214" y="845802"/>
                      <a:pt x="539932" y="845445"/>
                      <a:pt x="543065" y="846497"/>
                    </a:cubicBezTo>
                    <a:cubicBezTo>
                      <a:pt x="546857" y="847860"/>
                      <a:pt x="549601" y="851011"/>
                      <a:pt x="553550" y="852016"/>
                    </a:cubicBezTo>
                    <a:cubicBezTo>
                      <a:pt x="555178" y="852999"/>
                      <a:pt x="556953" y="853486"/>
                      <a:pt x="558793" y="853855"/>
                    </a:cubicBezTo>
                    <a:cubicBezTo>
                      <a:pt x="557570" y="853770"/>
                      <a:pt x="554852" y="853798"/>
                      <a:pt x="555758" y="855603"/>
                    </a:cubicBezTo>
                    <a:cubicBezTo>
                      <a:pt x="556320" y="856727"/>
                      <a:pt x="558629" y="856878"/>
                      <a:pt x="558793" y="857535"/>
                    </a:cubicBezTo>
                    <a:cubicBezTo>
                      <a:pt x="553283" y="859272"/>
                      <a:pt x="548498" y="848043"/>
                      <a:pt x="543893" y="850912"/>
                    </a:cubicBezTo>
                    <a:cubicBezTo>
                      <a:pt x="544274" y="852434"/>
                      <a:pt x="544193" y="853720"/>
                      <a:pt x="544996" y="855327"/>
                    </a:cubicBezTo>
                    <a:cubicBezTo>
                      <a:pt x="545773" y="856879"/>
                      <a:pt x="547583" y="857189"/>
                      <a:pt x="548583" y="859190"/>
                    </a:cubicBezTo>
                    <a:cubicBezTo>
                      <a:pt x="550927" y="860181"/>
                      <a:pt x="552928" y="858919"/>
                      <a:pt x="552998" y="861949"/>
                    </a:cubicBezTo>
                    <a:cubicBezTo>
                      <a:pt x="552744" y="862204"/>
                      <a:pt x="548278" y="861122"/>
                      <a:pt x="547480" y="861122"/>
                    </a:cubicBezTo>
                    <a:cubicBezTo>
                      <a:pt x="545657" y="859311"/>
                      <a:pt x="541857" y="857537"/>
                      <a:pt x="542513" y="854775"/>
                    </a:cubicBezTo>
                    <a:cubicBezTo>
                      <a:pt x="542683" y="854350"/>
                      <a:pt x="539238" y="853276"/>
                      <a:pt x="538926" y="853120"/>
                    </a:cubicBezTo>
                    <a:cubicBezTo>
                      <a:pt x="538613" y="852963"/>
                      <a:pt x="538766" y="850447"/>
                      <a:pt x="537546" y="849532"/>
                    </a:cubicBezTo>
                    <a:cubicBezTo>
                      <a:pt x="535033" y="848342"/>
                      <a:pt x="532196" y="848905"/>
                      <a:pt x="529544" y="848153"/>
                    </a:cubicBezTo>
                    <a:cubicBezTo>
                      <a:pt x="528686" y="847723"/>
                      <a:pt x="530604" y="846324"/>
                      <a:pt x="530372" y="845393"/>
                    </a:cubicBezTo>
                    <a:cubicBezTo>
                      <a:pt x="529934" y="843645"/>
                      <a:pt x="528234" y="843549"/>
                      <a:pt x="526784" y="843186"/>
                    </a:cubicBezTo>
                    <a:cubicBezTo>
                      <a:pt x="523559" y="842773"/>
                      <a:pt x="520157" y="836372"/>
                      <a:pt x="519886" y="836011"/>
                    </a:cubicBezTo>
                    <a:cubicBezTo>
                      <a:pt x="519614" y="835650"/>
                      <a:pt x="516445" y="838291"/>
                      <a:pt x="516115" y="840243"/>
                    </a:cubicBezTo>
                    <a:cubicBezTo>
                      <a:pt x="515784" y="842193"/>
                      <a:pt x="512083" y="842640"/>
                      <a:pt x="513907" y="845210"/>
                    </a:cubicBezTo>
                    <a:cubicBezTo>
                      <a:pt x="514893" y="847468"/>
                      <a:pt x="513061" y="848991"/>
                      <a:pt x="511884" y="850544"/>
                    </a:cubicBezTo>
                    <a:cubicBezTo>
                      <a:pt x="511178" y="852210"/>
                      <a:pt x="512223" y="854188"/>
                      <a:pt x="510780" y="855603"/>
                    </a:cubicBezTo>
                    <a:cubicBezTo>
                      <a:pt x="509415" y="857651"/>
                      <a:pt x="512066" y="859102"/>
                      <a:pt x="513263" y="860386"/>
                    </a:cubicBezTo>
                    <a:cubicBezTo>
                      <a:pt x="514249" y="862310"/>
                      <a:pt x="516366" y="863109"/>
                      <a:pt x="517678" y="864709"/>
                    </a:cubicBezTo>
                    <a:cubicBezTo>
                      <a:pt x="517356" y="866483"/>
                      <a:pt x="513660" y="867001"/>
                      <a:pt x="512803" y="865077"/>
                    </a:cubicBezTo>
                    <a:cubicBezTo>
                      <a:pt x="511557" y="863114"/>
                      <a:pt x="510401" y="860682"/>
                      <a:pt x="508021" y="859926"/>
                    </a:cubicBezTo>
                    <a:cubicBezTo>
                      <a:pt x="507144" y="860979"/>
                      <a:pt x="507502" y="862767"/>
                      <a:pt x="506089" y="864157"/>
                    </a:cubicBezTo>
                    <a:cubicBezTo>
                      <a:pt x="505257" y="864940"/>
                      <a:pt x="507500" y="868924"/>
                      <a:pt x="505905" y="867928"/>
                    </a:cubicBezTo>
                    <a:cubicBezTo>
                      <a:pt x="505145" y="865379"/>
                      <a:pt x="503274" y="862745"/>
                      <a:pt x="504525" y="860018"/>
                    </a:cubicBezTo>
                    <a:cubicBezTo>
                      <a:pt x="505723" y="857476"/>
                      <a:pt x="507397" y="855085"/>
                      <a:pt x="507653" y="852200"/>
                    </a:cubicBezTo>
                    <a:cubicBezTo>
                      <a:pt x="508470" y="849582"/>
                      <a:pt x="510525" y="847675"/>
                      <a:pt x="510504" y="844749"/>
                    </a:cubicBezTo>
                    <a:cubicBezTo>
                      <a:pt x="510485" y="841824"/>
                      <a:pt x="508229" y="844845"/>
                      <a:pt x="507929" y="843094"/>
                    </a:cubicBezTo>
                    <a:cubicBezTo>
                      <a:pt x="507629" y="841347"/>
                      <a:pt x="511757" y="840788"/>
                      <a:pt x="511332" y="838035"/>
                    </a:cubicBezTo>
                    <a:cubicBezTo>
                      <a:pt x="512619" y="834517"/>
                      <a:pt x="516460" y="832342"/>
                      <a:pt x="517311" y="828837"/>
                    </a:cubicBezTo>
                    <a:cubicBezTo>
                      <a:pt x="515573" y="825027"/>
                      <a:pt x="510938" y="827969"/>
                      <a:pt x="509216" y="830309"/>
                    </a:cubicBezTo>
                    <a:cubicBezTo>
                      <a:pt x="505552" y="832715"/>
                      <a:pt x="506600" y="828358"/>
                      <a:pt x="505721" y="826353"/>
                    </a:cubicBezTo>
                    <a:cubicBezTo>
                      <a:pt x="501945" y="825942"/>
                      <a:pt x="496738" y="825228"/>
                      <a:pt x="493396" y="826905"/>
                    </a:cubicBezTo>
                    <a:cubicBezTo>
                      <a:pt x="494365" y="831387"/>
                      <a:pt x="486227" y="830640"/>
                      <a:pt x="488797" y="834631"/>
                    </a:cubicBezTo>
                    <a:cubicBezTo>
                      <a:pt x="492033" y="837483"/>
                      <a:pt x="489272" y="840959"/>
                      <a:pt x="488061" y="844013"/>
                    </a:cubicBezTo>
                    <a:cubicBezTo>
                      <a:pt x="488410" y="847037"/>
                      <a:pt x="489743" y="851792"/>
                      <a:pt x="488244" y="854131"/>
                    </a:cubicBezTo>
                    <a:cubicBezTo>
                      <a:pt x="485213" y="851626"/>
                      <a:pt x="488052" y="845302"/>
                      <a:pt x="482818" y="844841"/>
                    </a:cubicBezTo>
                    <a:cubicBezTo>
                      <a:pt x="480937" y="845244"/>
                      <a:pt x="478019" y="844242"/>
                      <a:pt x="475643" y="844013"/>
                    </a:cubicBezTo>
                    <a:cubicBezTo>
                      <a:pt x="474114" y="843864"/>
                      <a:pt x="472787" y="843985"/>
                      <a:pt x="472240" y="845301"/>
                    </a:cubicBezTo>
                    <a:cubicBezTo>
                      <a:pt x="474358" y="848028"/>
                      <a:pt x="477649" y="850686"/>
                      <a:pt x="477483" y="854407"/>
                    </a:cubicBezTo>
                    <a:cubicBezTo>
                      <a:pt x="476108" y="853559"/>
                      <a:pt x="474004" y="852658"/>
                      <a:pt x="473804" y="850452"/>
                    </a:cubicBezTo>
                    <a:cubicBezTo>
                      <a:pt x="471171" y="848311"/>
                      <a:pt x="470199" y="840402"/>
                      <a:pt x="465801" y="844197"/>
                    </a:cubicBezTo>
                    <a:cubicBezTo>
                      <a:pt x="461777" y="845839"/>
                      <a:pt x="465821" y="844178"/>
                      <a:pt x="465985" y="842082"/>
                    </a:cubicBezTo>
                    <a:cubicBezTo>
                      <a:pt x="466327" y="837529"/>
                      <a:pt x="462797" y="842751"/>
                      <a:pt x="461202" y="840978"/>
                    </a:cubicBezTo>
                    <a:cubicBezTo>
                      <a:pt x="461093" y="836590"/>
                      <a:pt x="456620" y="837117"/>
                      <a:pt x="453844" y="835091"/>
                    </a:cubicBezTo>
                    <a:cubicBezTo>
                      <a:pt x="452215" y="837553"/>
                      <a:pt x="448834" y="834250"/>
                      <a:pt x="447589" y="836839"/>
                    </a:cubicBezTo>
                    <a:cubicBezTo>
                      <a:pt x="445807" y="841357"/>
                      <a:pt x="452038" y="843195"/>
                      <a:pt x="455224" y="841162"/>
                    </a:cubicBezTo>
                    <a:cubicBezTo>
                      <a:pt x="458458" y="843712"/>
                      <a:pt x="452398" y="843995"/>
                      <a:pt x="450625" y="844381"/>
                    </a:cubicBezTo>
                    <a:cubicBezTo>
                      <a:pt x="451262" y="848521"/>
                      <a:pt x="447692" y="844467"/>
                      <a:pt x="445382" y="845485"/>
                    </a:cubicBezTo>
                    <a:cubicBezTo>
                      <a:pt x="443394" y="844413"/>
                      <a:pt x="436066" y="844568"/>
                      <a:pt x="439127" y="841070"/>
                    </a:cubicBezTo>
                    <a:cubicBezTo>
                      <a:pt x="439834" y="838654"/>
                      <a:pt x="436843" y="838096"/>
                      <a:pt x="436368" y="840702"/>
                    </a:cubicBezTo>
                    <a:cubicBezTo>
                      <a:pt x="434492" y="841381"/>
                      <a:pt x="430297" y="835159"/>
                      <a:pt x="428918" y="840151"/>
                    </a:cubicBezTo>
                    <a:cubicBezTo>
                      <a:pt x="424458" y="841969"/>
                      <a:pt x="431854" y="841770"/>
                      <a:pt x="431677" y="844658"/>
                    </a:cubicBezTo>
                    <a:cubicBezTo>
                      <a:pt x="433142" y="848640"/>
                      <a:pt x="438261" y="848076"/>
                      <a:pt x="441335" y="850269"/>
                    </a:cubicBezTo>
                    <a:cubicBezTo>
                      <a:pt x="445163" y="851235"/>
                      <a:pt x="440833" y="851227"/>
                      <a:pt x="439403" y="850452"/>
                    </a:cubicBezTo>
                    <a:cubicBezTo>
                      <a:pt x="436922" y="848280"/>
                      <a:pt x="433320" y="849827"/>
                      <a:pt x="436184" y="852936"/>
                    </a:cubicBezTo>
                    <a:cubicBezTo>
                      <a:pt x="435387" y="855723"/>
                      <a:pt x="430832" y="851431"/>
                      <a:pt x="429102" y="850269"/>
                    </a:cubicBezTo>
                    <a:cubicBezTo>
                      <a:pt x="424706" y="849772"/>
                      <a:pt x="423765" y="844790"/>
                      <a:pt x="419444" y="843922"/>
                    </a:cubicBezTo>
                    <a:cubicBezTo>
                      <a:pt x="420482" y="843238"/>
                      <a:pt x="420211" y="841933"/>
                      <a:pt x="419167" y="840519"/>
                    </a:cubicBezTo>
                    <a:cubicBezTo>
                      <a:pt x="418867" y="836457"/>
                      <a:pt x="415012" y="838262"/>
                      <a:pt x="413741" y="840423"/>
                    </a:cubicBezTo>
                    <a:cubicBezTo>
                      <a:pt x="410878" y="840694"/>
                      <a:pt x="412332" y="843247"/>
                      <a:pt x="411165" y="844286"/>
                    </a:cubicBezTo>
                    <a:cubicBezTo>
                      <a:pt x="406243" y="844924"/>
                      <a:pt x="411586" y="848209"/>
                      <a:pt x="413557" y="848793"/>
                    </a:cubicBezTo>
                    <a:cubicBezTo>
                      <a:pt x="417131" y="850244"/>
                      <a:pt x="420740" y="847271"/>
                      <a:pt x="424134" y="849345"/>
                    </a:cubicBezTo>
                    <a:cubicBezTo>
                      <a:pt x="421250" y="851607"/>
                      <a:pt x="424406" y="852963"/>
                      <a:pt x="426526" y="853760"/>
                    </a:cubicBezTo>
                    <a:cubicBezTo>
                      <a:pt x="430111" y="855867"/>
                      <a:pt x="433054" y="858852"/>
                      <a:pt x="436827" y="860566"/>
                    </a:cubicBezTo>
                    <a:cubicBezTo>
                      <a:pt x="435447" y="861515"/>
                      <a:pt x="430889" y="861131"/>
                      <a:pt x="428917" y="859462"/>
                    </a:cubicBezTo>
                    <a:cubicBezTo>
                      <a:pt x="425615" y="857662"/>
                      <a:pt x="423635" y="854226"/>
                      <a:pt x="419627" y="853760"/>
                    </a:cubicBezTo>
                    <a:cubicBezTo>
                      <a:pt x="415207" y="852359"/>
                      <a:pt x="419236" y="856347"/>
                      <a:pt x="421191" y="856703"/>
                    </a:cubicBezTo>
                    <a:cubicBezTo>
                      <a:pt x="423146" y="857060"/>
                      <a:pt x="424545" y="860280"/>
                      <a:pt x="421467" y="862130"/>
                    </a:cubicBezTo>
                    <a:cubicBezTo>
                      <a:pt x="418389" y="863981"/>
                      <a:pt x="418683" y="860159"/>
                      <a:pt x="415397" y="861486"/>
                    </a:cubicBezTo>
                    <a:cubicBezTo>
                      <a:pt x="412380" y="860465"/>
                      <a:pt x="408079" y="857118"/>
                      <a:pt x="410706" y="854311"/>
                    </a:cubicBezTo>
                    <a:cubicBezTo>
                      <a:pt x="408674" y="849522"/>
                      <a:pt x="405296" y="850691"/>
                      <a:pt x="406107" y="855231"/>
                    </a:cubicBezTo>
                    <a:cubicBezTo>
                      <a:pt x="400827" y="855145"/>
                      <a:pt x="406154" y="845629"/>
                      <a:pt x="401600" y="848884"/>
                    </a:cubicBezTo>
                    <a:cubicBezTo>
                      <a:pt x="395456" y="845979"/>
                      <a:pt x="394979" y="853490"/>
                      <a:pt x="400036" y="855139"/>
                    </a:cubicBezTo>
                    <a:cubicBezTo>
                      <a:pt x="402901" y="857508"/>
                      <a:pt x="400884" y="858188"/>
                      <a:pt x="398564" y="856243"/>
                    </a:cubicBezTo>
                    <a:cubicBezTo>
                      <a:pt x="395219" y="856392"/>
                      <a:pt x="401346" y="860283"/>
                      <a:pt x="398748" y="862589"/>
                    </a:cubicBezTo>
                    <a:cubicBezTo>
                      <a:pt x="400218" y="865918"/>
                      <a:pt x="405956" y="859166"/>
                      <a:pt x="403715" y="864797"/>
                    </a:cubicBezTo>
                    <a:cubicBezTo>
                      <a:pt x="403891" y="867259"/>
                      <a:pt x="411877" y="870736"/>
                      <a:pt x="406014" y="871787"/>
                    </a:cubicBezTo>
                    <a:cubicBezTo>
                      <a:pt x="401826" y="869890"/>
                      <a:pt x="395533" y="873360"/>
                      <a:pt x="402151" y="876110"/>
                    </a:cubicBezTo>
                    <a:cubicBezTo>
                      <a:pt x="404624" y="880078"/>
                      <a:pt x="406574" y="876177"/>
                      <a:pt x="408866" y="875375"/>
                    </a:cubicBezTo>
                    <a:cubicBezTo>
                      <a:pt x="412551" y="880066"/>
                      <a:pt x="415109" y="873938"/>
                      <a:pt x="412545" y="870776"/>
                    </a:cubicBezTo>
                    <a:cubicBezTo>
                      <a:pt x="414342" y="866455"/>
                      <a:pt x="416467" y="871375"/>
                      <a:pt x="417972" y="872707"/>
                    </a:cubicBezTo>
                    <a:cubicBezTo>
                      <a:pt x="420103" y="871020"/>
                      <a:pt x="417719" y="866990"/>
                      <a:pt x="420731" y="870224"/>
                    </a:cubicBezTo>
                    <a:cubicBezTo>
                      <a:pt x="423363" y="870559"/>
                      <a:pt x="426703" y="871548"/>
                      <a:pt x="424502" y="874731"/>
                    </a:cubicBezTo>
                    <a:cubicBezTo>
                      <a:pt x="425954" y="877831"/>
                      <a:pt x="429739" y="879056"/>
                      <a:pt x="427630" y="874731"/>
                    </a:cubicBezTo>
                    <a:cubicBezTo>
                      <a:pt x="425241" y="870364"/>
                      <a:pt x="433726" y="872142"/>
                      <a:pt x="430297" y="868293"/>
                    </a:cubicBezTo>
                    <a:cubicBezTo>
                      <a:pt x="429639" y="866701"/>
                      <a:pt x="423268" y="864499"/>
                      <a:pt x="425054" y="864061"/>
                    </a:cubicBezTo>
                    <a:cubicBezTo>
                      <a:pt x="428484" y="863857"/>
                      <a:pt x="431503" y="869811"/>
                      <a:pt x="433700" y="868293"/>
                    </a:cubicBezTo>
                    <a:cubicBezTo>
                      <a:pt x="432404" y="870074"/>
                      <a:pt x="431226" y="871887"/>
                      <a:pt x="434160" y="873443"/>
                    </a:cubicBezTo>
                    <a:cubicBezTo>
                      <a:pt x="433908" y="877039"/>
                      <a:pt x="437944" y="878958"/>
                      <a:pt x="438484" y="874547"/>
                    </a:cubicBezTo>
                    <a:cubicBezTo>
                      <a:pt x="438582" y="872359"/>
                      <a:pt x="441216" y="867240"/>
                      <a:pt x="440047" y="871971"/>
                    </a:cubicBezTo>
                    <a:cubicBezTo>
                      <a:pt x="441670" y="876323"/>
                      <a:pt x="439514" y="879184"/>
                      <a:pt x="434896" y="878686"/>
                    </a:cubicBezTo>
                    <a:cubicBezTo>
                      <a:pt x="431945" y="880789"/>
                      <a:pt x="439400" y="884946"/>
                      <a:pt x="441519" y="885033"/>
                    </a:cubicBezTo>
                    <a:cubicBezTo>
                      <a:pt x="437731" y="881460"/>
                      <a:pt x="446987" y="880860"/>
                      <a:pt x="445106" y="876295"/>
                    </a:cubicBezTo>
                    <a:cubicBezTo>
                      <a:pt x="444911" y="873254"/>
                      <a:pt x="446127" y="872585"/>
                      <a:pt x="445841" y="875927"/>
                    </a:cubicBezTo>
                    <a:cubicBezTo>
                      <a:pt x="449261" y="881465"/>
                      <a:pt x="450022" y="871185"/>
                      <a:pt x="450900" y="868661"/>
                    </a:cubicBezTo>
                    <a:cubicBezTo>
                      <a:pt x="453112" y="863793"/>
                      <a:pt x="455299" y="874420"/>
                      <a:pt x="456235" y="869396"/>
                    </a:cubicBezTo>
                    <a:cubicBezTo>
                      <a:pt x="456109" y="864415"/>
                      <a:pt x="449911" y="864420"/>
                      <a:pt x="447405" y="861210"/>
                    </a:cubicBezTo>
                    <a:cubicBezTo>
                      <a:pt x="449638" y="861368"/>
                      <a:pt x="451740" y="860512"/>
                      <a:pt x="449704" y="857899"/>
                    </a:cubicBezTo>
                    <a:cubicBezTo>
                      <a:pt x="451133" y="859636"/>
                      <a:pt x="455522" y="863779"/>
                      <a:pt x="454119" y="858726"/>
                    </a:cubicBezTo>
                    <a:cubicBezTo>
                      <a:pt x="453584" y="857265"/>
                      <a:pt x="452967" y="855678"/>
                      <a:pt x="453568" y="854128"/>
                    </a:cubicBezTo>
                    <a:cubicBezTo>
                      <a:pt x="456290" y="853783"/>
                      <a:pt x="457347" y="859175"/>
                      <a:pt x="457063" y="859555"/>
                    </a:cubicBezTo>
                    <a:cubicBezTo>
                      <a:pt x="456489" y="864420"/>
                      <a:pt x="460944" y="862980"/>
                      <a:pt x="461478" y="859459"/>
                    </a:cubicBezTo>
                    <a:cubicBezTo>
                      <a:pt x="465283" y="856849"/>
                      <a:pt x="465232" y="860195"/>
                      <a:pt x="463042" y="862311"/>
                    </a:cubicBezTo>
                    <a:cubicBezTo>
                      <a:pt x="462869" y="865000"/>
                      <a:pt x="472026" y="863538"/>
                      <a:pt x="466077" y="865254"/>
                    </a:cubicBezTo>
                    <a:cubicBezTo>
                      <a:pt x="459848" y="866530"/>
                      <a:pt x="465172" y="872406"/>
                      <a:pt x="469112" y="871784"/>
                    </a:cubicBezTo>
                    <a:cubicBezTo>
                      <a:pt x="471213" y="871446"/>
                      <a:pt x="476311" y="870673"/>
                      <a:pt x="471596" y="872520"/>
                    </a:cubicBezTo>
                    <a:cubicBezTo>
                      <a:pt x="467620" y="872809"/>
                      <a:pt x="464441" y="877325"/>
                      <a:pt x="460834" y="873624"/>
                    </a:cubicBezTo>
                    <a:cubicBezTo>
                      <a:pt x="456332" y="874040"/>
                      <a:pt x="463478" y="883688"/>
                      <a:pt x="466629" y="878866"/>
                    </a:cubicBezTo>
                    <a:cubicBezTo>
                      <a:pt x="468102" y="881037"/>
                      <a:pt x="471198" y="879521"/>
                      <a:pt x="472240" y="882361"/>
                    </a:cubicBezTo>
                    <a:cubicBezTo>
                      <a:pt x="471687" y="879688"/>
                      <a:pt x="471582" y="876562"/>
                      <a:pt x="474539" y="876475"/>
                    </a:cubicBezTo>
                    <a:cubicBezTo>
                      <a:pt x="476891" y="873881"/>
                      <a:pt x="482039" y="874427"/>
                      <a:pt x="481438" y="869301"/>
                    </a:cubicBezTo>
                    <a:cubicBezTo>
                      <a:pt x="481371" y="869112"/>
                      <a:pt x="481314" y="868998"/>
                      <a:pt x="481254" y="868840"/>
                    </a:cubicBezTo>
                    <a:cubicBezTo>
                      <a:pt x="481560" y="869176"/>
                      <a:pt x="481937" y="869501"/>
                      <a:pt x="482450" y="869759"/>
                    </a:cubicBezTo>
                    <a:cubicBezTo>
                      <a:pt x="484738" y="872718"/>
                      <a:pt x="489168" y="869530"/>
                      <a:pt x="490728" y="871047"/>
                    </a:cubicBezTo>
                    <a:cubicBezTo>
                      <a:pt x="488439" y="873543"/>
                      <a:pt x="484869" y="875940"/>
                      <a:pt x="487325" y="879509"/>
                    </a:cubicBezTo>
                    <a:cubicBezTo>
                      <a:pt x="487490" y="883734"/>
                      <a:pt x="484307" y="886333"/>
                      <a:pt x="483277" y="890363"/>
                    </a:cubicBezTo>
                    <a:cubicBezTo>
                      <a:pt x="481795" y="894901"/>
                      <a:pt x="488333" y="892069"/>
                      <a:pt x="487876" y="888708"/>
                    </a:cubicBezTo>
                    <a:cubicBezTo>
                      <a:pt x="490181" y="885426"/>
                      <a:pt x="489040" y="877434"/>
                      <a:pt x="493395" y="877670"/>
                    </a:cubicBezTo>
                    <a:cubicBezTo>
                      <a:pt x="495544" y="882524"/>
                      <a:pt x="501136" y="880301"/>
                      <a:pt x="505169" y="880153"/>
                    </a:cubicBezTo>
                    <a:cubicBezTo>
                      <a:pt x="506242" y="881682"/>
                      <a:pt x="499559" y="882531"/>
                      <a:pt x="497442" y="883649"/>
                    </a:cubicBezTo>
                    <a:cubicBezTo>
                      <a:pt x="494613" y="883687"/>
                      <a:pt x="492619" y="884560"/>
                      <a:pt x="492475" y="888063"/>
                    </a:cubicBezTo>
                    <a:cubicBezTo>
                      <a:pt x="491312" y="888922"/>
                      <a:pt x="496333" y="888263"/>
                      <a:pt x="497442" y="890087"/>
                    </a:cubicBezTo>
                    <a:cubicBezTo>
                      <a:pt x="501206" y="892660"/>
                      <a:pt x="502023" y="886648"/>
                      <a:pt x="505720" y="886592"/>
                    </a:cubicBezTo>
                    <a:cubicBezTo>
                      <a:pt x="505961" y="884462"/>
                      <a:pt x="507267" y="882013"/>
                      <a:pt x="507928" y="885673"/>
                    </a:cubicBezTo>
                    <a:cubicBezTo>
                      <a:pt x="509531" y="890670"/>
                      <a:pt x="513542" y="883097"/>
                      <a:pt x="516942" y="883281"/>
                    </a:cubicBezTo>
                    <a:cubicBezTo>
                      <a:pt x="520186" y="881743"/>
                      <a:pt x="523822" y="877300"/>
                      <a:pt x="518138" y="876199"/>
                    </a:cubicBezTo>
                    <a:cubicBezTo>
                      <a:pt x="517040" y="875140"/>
                      <a:pt x="525017" y="875133"/>
                      <a:pt x="521541" y="871416"/>
                    </a:cubicBezTo>
                    <a:cubicBezTo>
                      <a:pt x="520346" y="869363"/>
                      <a:pt x="525220" y="869956"/>
                      <a:pt x="526416" y="870128"/>
                    </a:cubicBezTo>
                    <a:cubicBezTo>
                      <a:pt x="527612" y="870299"/>
                      <a:pt x="530287" y="870023"/>
                      <a:pt x="531751" y="870223"/>
                    </a:cubicBezTo>
                    <a:cubicBezTo>
                      <a:pt x="533214" y="870420"/>
                      <a:pt x="531171" y="873575"/>
                      <a:pt x="530739" y="874178"/>
                    </a:cubicBezTo>
                    <a:cubicBezTo>
                      <a:pt x="530047" y="877402"/>
                      <a:pt x="527057" y="877129"/>
                      <a:pt x="525496" y="879513"/>
                    </a:cubicBezTo>
                    <a:cubicBezTo>
                      <a:pt x="523700" y="883725"/>
                      <a:pt x="517429" y="883234"/>
                      <a:pt x="517126" y="888251"/>
                    </a:cubicBezTo>
                    <a:cubicBezTo>
                      <a:pt x="513480" y="888959"/>
                      <a:pt x="508154" y="888023"/>
                      <a:pt x="505629" y="891747"/>
                    </a:cubicBezTo>
                    <a:cubicBezTo>
                      <a:pt x="503994" y="892389"/>
                      <a:pt x="498664" y="892274"/>
                      <a:pt x="501214" y="895242"/>
                    </a:cubicBezTo>
                    <a:cubicBezTo>
                      <a:pt x="505208" y="896430"/>
                      <a:pt x="501330" y="896809"/>
                      <a:pt x="499466" y="896714"/>
                    </a:cubicBezTo>
                    <a:cubicBezTo>
                      <a:pt x="498538" y="897901"/>
                      <a:pt x="503367" y="903341"/>
                      <a:pt x="504525" y="900945"/>
                    </a:cubicBezTo>
                    <a:cubicBezTo>
                      <a:pt x="505187" y="896484"/>
                      <a:pt x="507984" y="903180"/>
                      <a:pt x="509124" y="900209"/>
                    </a:cubicBezTo>
                    <a:cubicBezTo>
                      <a:pt x="508776" y="896927"/>
                      <a:pt x="509778" y="897806"/>
                      <a:pt x="511975" y="898830"/>
                    </a:cubicBezTo>
                    <a:cubicBezTo>
                      <a:pt x="514219" y="897459"/>
                      <a:pt x="516259" y="895491"/>
                      <a:pt x="519334" y="895518"/>
                    </a:cubicBezTo>
                    <a:cubicBezTo>
                      <a:pt x="515992" y="893511"/>
                      <a:pt x="518337" y="888181"/>
                      <a:pt x="521541" y="892023"/>
                    </a:cubicBezTo>
                    <a:cubicBezTo>
                      <a:pt x="524383" y="894887"/>
                      <a:pt x="527624" y="896789"/>
                      <a:pt x="531843" y="895610"/>
                    </a:cubicBezTo>
                    <a:cubicBezTo>
                      <a:pt x="535318" y="896450"/>
                      <a:pt x="537716" y="899457"/>
                      <a:pt x="540857" y="901037"/>
                    </a:cubicBezTo>
                    <a:cubicBezTo>
                      <a:pt x="541447" y="898523"/>
                      <a:pt x="540538" y="894889"/>
                      <a:pt x="542052" y="892023"/>
                    </a:cubicBezTo>
                    <a:cubicBezTo>
                      <a:pt x="543847" y="891425"/>
                      <a:pt x="545835" y="890546"/>
                      <a:pt x="545272" y="887884"/>
                    </a:cubicBezTo>
                    <a:cubicBezTo>
                      <a:pt x="542995" y="884679"/>
                      <a:pt x="546279" y="883393"/>
                      <a:pt x="548031" y="881170"/>
                    </a:cubicBezTo>
                    <a:cubicBezTo>
                      <a:pt x="548769" y="878009"/>
                      <a:pt x="552573" y="878109"/>
                      <a:pt x="551158" y="881630"/>
                    </a:cubicBezTo>
                    <a:cubicBezTo>
                      <a:pt x="547417" y="882704"/>
                      <a:pt x="550106" y="886868"/>
                      <a:pt x="547203" y="888160"/>
                    </a:cubicBezTo>
                    <a:cubicBezTo>
                      <a:pt x="544422" y="891021"/>
                      <a:pt x="542810" y="895509"/>
                      <a:pt x="543984" y="899381"/>
                    </a:cubicBezTo>
                    <a:cubicBezTo>
                      <a:pt x="543321" y="904260"/>
                      <a:pt x="550283" y="903051"/>
                      <a:pt x="553366" y="903521"/>
                    </a:cubicBezTo>
                    <a:cubicBezTo>
                      <a:pt x="558946" y="904044"/>
                      <a:pt x="549870" y="897890"/>
                      <a:pt x="553734" y="900394"/>
                    </a:cubicBezTo>
                    <a:cubicBezTo>
                      <a:pt x="557042" y="903656"/>
                      <a:pt x="564960" y="899817"/>
                      <a:pt x="559712" y="895794"/>
                    </a:cubicBezTo>
                    <a:cubicBezTo>
                      <a:pt x="558422" y="891488"/>
                      <a:pt x="563508" y="897817"/>
                      <a:pt x="563667" y="894231"/>
                    </a:cubicBezTo>
                    <a:cubicBezTo>
                      <a:pt x="565728" y="888927"/>
                      <a:pt x="566321" y="897856"/>
                      <a:pt x="563572" y="898462"/>
                    </a:cubicBezTo>
                    <a:cubicBezTo>
                      <a:pt x="560866" y="902229"/>
                      <a:pt x="568746" y="902050"/>
                      <a:pt x="571114" y="901221"/>
                    </a:cubicBezTo>
                    <a:cubicBezTo>
                      <a:pt x="576623" y="901359"/>
                      <a:pt x="573907" y="896350"/>
                      <a:pt x="572678" y="893403"/>
                    </a:cubicBezTo>
                    <a:cubicBezTo>
                      <a:pt x="572845" y="889622"/>
                      <a:pt x="569579" y="886152"/>
                      <a:pt x="571206" y="882365"/>
                    </a:cubicBezTo>
                    <a:cubicBezTo>
                      <a:pt x="572295" y="880821"/>
                      <a:pt x="576699" y="875015"/>
                      <a:pt x="575345" y="880066"/>
                    </a:cubicBezTo>
                    <a:cubicBezTo>
                      <a:pt x="573508" y="883157"/>
                      <a:pt x="572036" y="887171"/>
                      <a:pt x="574518" y="890367"/>
                    </a:cubicBezTo>
                    <a:cubicBezTo>
                      <a:pt x="575132" y="893060"/>
                      <a:pt x="574648" y="899140"/>
                      <a:pt x="579393" y="897726"/>
                    </a:cubicBezTo>
                    <a:cubicBezTo>
                      <a:pt x="582870" y="897066"/>
                      <a:pt x="587368" y="898562"/>
                      <a:pt x="589970" y="895610"/>
                    </a:cubicBezTo>
                    <a:cubicBezTo>
                      <a:pt x="588523" y="891865"/>
                      <a:pt x="590966" y="887922"/>
                      <a:pt x="589787" y="884389"/>
                    </a:cubicBezTo>
                    <a:cubicBezTo>
                      <a:pt x="586857" y="880551"/>
                      <a:pt x="591206" y="884303"/>
                      <a:pt x="591810" y="886044"/>
                    </a:cubicBezTo>
                    <a:cubicBezTo>
                      <a:pt x="595399" y="888639"/>
                      <a:pt x="590675" y="889759"/>
                      <a:pt x="590982" y="892667"/>
                    </a:cubicBezTo>
                    <a:cubicBezTo>
                      <a:pt x="588497" y="897644"/>
                      <a:pt x="596434" y="898944"/>
                      <a:pt x="597329" y="894415"/>
                    </a:cubicBezTo>
                    <a:cubicBezTo>
                      <a:pt x="594297" y="892861"/>
                      <a:pt x="595610" y="891423"/>
                      <a:pt x="597605" y="889263"/>
                    </a:cubicBezTo>
                    <a:cubicBezTo>
                      <a:pt x="595527" y="887137"/>
                      <a:pt x="597736" y="883776"/>
                      <a:pt x="597054" y="881813"/>
                    </a:cubicBezTo>
                    <a:cubicBezTo>
                      <a:pt x="597263" y="881979"/>
                      <a:pt x="597445" y="882087"/>
                      <a:pt x="597605" y="882181"/>
                    </a:cubicBezTo>
                    <a:cubicBezTo>
                      <a:pt x="602041" y="883126"/>
                      <a:pt x="595362" y="891999"/>
                      <a:pt x="599721" y="889172"/>
                    </a:cubicBezTo>
                    <a:cubicBezTo>
                      <a:pt x="603468" y="888409"/>
                      <a:pt x="603432" y="885567"/>
                      <a:pt x="603216" y="882457"/>
                    </a:cubicBezTo>
                    <a:cubicBezTo>
                      <a:pt x="605579" y="881222"/>
                      <a:pt x="603273" y="886504"/>
                      <a:pt x="605515" y="887424"/>
                    </a:cubicBezTo>
                    <a:cubicBezTo>
                      <a:pt x="603869" y="888740"/>
                      <a:pt x="604877" y="892460"/>
                      <a:pt x="602296" y="892667"/>
                    </a:cubicBezTo>
                    <a:cubicBezTo>
                      <a:pt x="597832" y="892734"/>
                      <a:pt x="597682" y="898122"/>
                      <a:pt x="602020" y="898829"/>
                    </a:cubicBezTo>
                    <a:cubicBezTo>
                      <a:pt x="606864" y="898634"/>
                      <a:pt x="609365" y="903867"/>
                      <a:pt x="613885" y="904900"/>
                    </a:cubicBezTo>
                    <a:cubicBezTo>
                      <a:pt x="618406" y="905931"/>
                      <a:pt x="622488" y="899706"/>
                      <a:pt x="621887" y="903520"/>
                    </a:cubicBezTo>
                    <a:cubicBezTo>
                      <a:pt x="621286" y="907335"/>
                      <a:pt x="623937" y="907915"/>
                      <a:pt x="626486" y="908947"/>
                    </a:cubicBezTo>
                    <a:cubicBezTo>
                      <a:pt x="629078" y="909462"/>
                      <a:pt x="631735" y="908625"/>
                      <a:pt x="634305" y="909499"/>
                    </a:cubicBezTo>
                    <a:cubicBezTo>
                      <a:pt x="637505" y="909610"/>
                      <a:pt x="640012" y="911292"/>
                      <a:pt x="642675" y="912810"/>
                    </a:cubicBezTo>
                    <a:cubicBezTo>
                      <a:pt x="645552" y="913099"/>
                      <a:pt x="647176" y="915865"/>
                      <a:pt x="649849" y="916489"/>
                    </a:cubicBezTo>
                    <a:cubicBezTo>
                      <a:pt x="652478" y="916754"/>
                      <a:pt x="655088" y="916470"/>
                      <a:pt x="657667" y="915937"/>
                    </a:cubicBezTo>
                    <a:cubicBezTo>
                      <a:pt x="659833" y="915685"/>
                      <a:pt x="662268" y="913618"/>
                      <a:pt x="664106" y="916122"/>
                    </a:cubicBezTo>
                    <a:cubicBezTo>
                      <a:pt x="666774" y="916476"/>
                      <a:pt x="668983" y="914262"/>
                      <a:pt x="671097" y="912902"/>
                    </a:cubicBezTo>
                    <a:cubicBezTo>
                      <a:pt x="673073" y="911026"/>
                      <a:pt x="675892" y="912223"/>
                      <a:pt x="678271" y="911983"/>
                    </a:cubicBezTo>
                    <a:cubicBezTo>
                      <a:pt x="681733" y="910878"/>
                      <a:pt x="681225" y="906713"/>
                      <a:pt x="678176" y="905453"/>
                    </a:cubicBezTo>
                    <a:cubicBezTo>
                      <a:pt x="676026" y="903573"/>
                      <a:pt x="672876" y="903082"/>
                      <a:pt x="671185" y="900762"/>
                    </a:cubicBezTo>
                    <a:cubicBezTo>
                      <a:pt x="670196" y="898596"/>
                      <a:pt x="668825" y="896663"/>
                      <a:pt x="666678" y="895518"/>
                    </a:cubicBezTo>
                    <a:cubicBezTo>
                      <a:pt x="664810" y="893122"/>
                      <a:pt x="662731" y="892999"/>
                      <a:pt x="660332" y="892299"/>
                    </a:cubicBezTo>
                    <a:cubicBezTo>
                      <a:pt x="658074" y="888880"/>
                      <a:pt x="662193" y="891033"/>
                      <a:pt x="664103" y="891472"/>
                    </a:cubicBezTo>
                    <a:cubicBezTo>
                      <a:pt x="666685" y="893010"/>
                      <a:pt x="669952" y="893903"/>
                      <a:pt x="671553" y="896622"/>
                    </a:cubicBezTo>
                    <a:cubicBezTo>
                      <a:pt x="672962" y="899603"/>
                      <a:pt x="676168" y="898908"/>
                      <a:pt x="678727" y="899750"/>
                    </a:cubicBezTo>
                    <a:cubicBezTo>
                      <a:pt x="681450" y="900814"/>
                      <a:pt x="682942" y="903440"/>
                      <a:pt x="684982" y="905361"/>
                    </a:cubicBezTo>
                    <a:cubicBezTo>
                      <a:pt x="685604" y="906993"/>
                      <a:pt x="689063" y="907767"/>
                      <a:pt x="691053" y="907384"/>
                    </a:cubicBezTo>
                    <a:lnTo>
                      <a:pt x="691237" y="863234"/>
                    </a:lnTo>
                    <a:lnTo>
                      <a:pt x="691604" y="745500"/>
                    </a:lnTo>
                    <a:lnTo>
                      <a:pt x="691972" y="625191"/>
                    </a:lnTo>
                    <a:lnTo>
                      <a:pt x="692156" y="573039"/>
                    </a:lnTo>
                    <a:cubicBezTo>
                      <a:pt x="685305" y="571866"/>
                      <a:pt x="683703" y="565957"/>
                      <a:pt x="679830" y="561081"/>
                    </a:cubicBezTo>
                    <a:cubicBezTo>
                      <a:pt x="678199" y="557020"/>
                      <a:pt x="677045" y="555585"/>
                      <a:pt x="675967" y="560806"/>
                    </a:cubicBezTo>
                    <a:cubicBezTo>
                      <a:pt x="675664" y="563334"/>
                      <a:pt x="675986" y="566798"/>
                      <a:pt x="674404" y="568164"/>
                    </a:cubicBezTo>
                    <a:cubicBezTo>
                      <a:pt x="671249" y="570882"/>
                      <a:pt x="665786" y="571367"/>
                      <a:pt x="662262" y="573315"/>
                    </a:cubicBezTo>
                    <a:cubicBezTo>
                      <a:pt x="659329" y="576888"/>
                      <a:pt x="652022" y="572994"/>
                      <a:pt x="652329" y="578466"/>
                    </a:cubicBezTo>
                    <a:cubicBezTo>
                      <a:pt x="645967" y="583070"/>
                      <a:pt x="638729" y="579844"/>
                      <a:pt x="634669" y="573959"/>
                    </a:cubicBezTo>
                    <a:cubicBezTo>
                      <a:pt x="631783" y="571034"/>
                      <a:pt x="635612" y="566008"/>
                      <a:pt x="629518" y="565037"/>
                    </a:cubicBezTo>
                    <a:cubicBezTo>
                      <a:pt x="626444" y="561635"/>
                      <a:pt x="626675" y="555084"/>
                      <a:pt x="623815" y="550964"/>
                    </a:cubicBezTo>
                    <a:cubicBezTo>
                      <a:pt x="623529" y="548743"/>
                      <a:pt x="620343" y="544808"/>
                      <a:pt x="617928" y="544618"/>
                    </a:cubicBezTo>
                    <a:close/>
                    <a:moveTo>
                      <a:pt x="202191" y="545084"/>
                    </a:moveTo>
                    <a:cubicBezTo>
                      <a:pt x="202229" y="545055"/>
                      <a:pt x="202345" y="545226"/>
                      <a:pt x="202558" y="545544"/>
                    </a:cubicBezTo>
                    <a:cubicBezTo>
                      <a:pt x="202717" y="545788"/>
                      <a:pt x="202783" y="546118"/>
                      <a:pt x="202834" y="546463"/>
                    </a:cubicBezTo>
                    <a:cubicBezTo>
                      <a:pt x="202358" y="545832"/>
                      <a:pt x="202121" y="545140"/>
                      <a:pt x="202191" y="545083"/>
                    </a:cubicBezTo>
                    <a:close/>
                    <a:moveTo>
                      <a:pt x="214792" y="545544"/>
                    </a:moveTo>
                    <a:cubicBezTo>
                      <a:pt x="212985" y="547238"/>
                      <a:pt x="208741" y="550019"/>
                      <a:pt x="211572" y="552074"/>
                    </a:cubicBezTo>
                    <a:cubicBezTo>
                      <a:pt x="212325" y="551189"/>
                      <a:pt x="213883" y="550165"/>
                      <a:pt x="214792" y="551614"/>
                    </a:cubicBezTo>
                    <a:cubicBezTo>
                      <a:pt x="215155" y="553007"/>
                      <a:pt x="215517" y="554968"/>
                      <a:pt x="217367" y="554925"/>
                    </a:cubicBezTo>
                    <a:cubicBezTo>
                      <a:pt x="220570" y="554230"/>
                      <a:pt x="218089" y="549512"/>
                      <a:pt x="221690" y="552810"/>
                    </a:cubicBezTo>
                    <a:cubicBezTo>
                      <a:pt x="222878" y="554193"/>
                      <a:pt x="225676" y="553683"/>
                      <a:pt x="224817" y="551522"/>
                    </a:cubicBezTo>
                    <a:cubicBezTo>
                      <a:pt x="224722" y="549703"/>
                      <a:pt x="224177" y="547499"/>
                      <a:pt x="222242" y="546831"/>
                    </a:cubicBezTo>
                    <a:cubicBezTo>
                      <a:pt x="219788" y="546312"/>
                      <a:pt x="216956" y="547153"/>
                      <a:pt x="214792" y="545543"/>
                    </a:cubicBezTo>
                    <a:close/>
                    <a:moveTo>
                      <a:pt x="159788" y="547659"/>
                    </a:moveTo>
                    <a:cubicBezTo>
                      <a:pt x="159409" y="547678"/>
                      <a:pt x="159030" y="547901"/>
                      <a:pt x="158592" y="548394"/>
                    </a:cubicBezTo>
                    <a:cubicBezTo>
                      <a:pt x="156448" y="551254"/>
                      <a:pt x="168992" y="553537"/>
                      <a:pt x="162179" y="548671"/>
                    </a:cubicBezTo>
                    <a:cubicBezTo>
                      <a:pt x="161106" y="548187"/>
                      <a:pt x="160420" y="547629"/>
                      <a:pt x="159788" y="547659"/>
                    </a:cubicBezTo>
                    <a:close/>
                    <a:moveTo>
                      <a:pt x="125571" y="547935"/>
                    </a:moveTo>
                    <a:cubicBezTo>
                      <a:pt x="125571" y="548407"/>
                      <a:pt x="120874" y="547840"/>
                      <a:pt x="127319" y="551063"/>
                    </a:cubicBezTo>
                    <a:cubicBezTo>
                      <a:pt x="129470" y="549306"/>
                      <a:pt x="126948" y="548999"/>
                      <a:pt x="125571" y="547935"/>
                    </a:cubicBezTo>
                    <a:close/>
                    <a:moveTo>
                      <a:pt x="154085" y="549407"/>
                    </a:moveTo>
                    <a:cubicBezTo>
                      <a:pt x="153416" y="549525"/>
                      <a:pt x="153462" y="552050"/>
                      <a:pt x="153073" y="553086"/>
                    </a:cubicBezTo>
                    <a:cubicBezTo>
                      <a:pt x="156131" y="553876"/>
                      <a:pt x="156767" y="551169"/>
                      <a:pt x="154361" y="549499"/>
                    </a:cubicBezTo>
                    <a:cubicBezTo>
                      <a:pt x="154233" y="549403"/>
                      <a:pt x="154181" y="549390"/>
                      <a:pt x="154085" y="549403"/>
                    </a:cubicBezTo>
                    <a:close/>
                    <a:moveTo>
                      <a:pt x="140288" y="550326"/>
                    </a:moveTo>
                    <a:cubicBezTo>
                      <a:pt x="137010" y="550647"/>
                      <a:pt x="133403" y="555991"/>
                      <a:pt x="137529" y="556581"/>
                    </a:cubicBezTo>
                    <a:cubicBezTo>
                      <a:pt x="140137" y="556953"/>
                      <a:pt x="142104" y="553932"/>
                      <a:pt x="143508" y="552810"/>
                    </a:cubicBezTo>
                    <a:cubicBezTo>
                      <a:pt x="142830" y="550776"/>
                      <a:pt x="141571" y="550200"/>
                      <a:pt x="140288" y="550326"/>
                    </a:cubicBezTo>
                    <a:close/>
                    <a:moveTo>
                      <a:pt x="163743" y="553913"/>
                    </a:moveTo>
                    <a:cubicBezTo>
                      <a:pt x="163842" y="554112"/>
                      <a:pt x="159743" y="557898"/>
                      <a:pt x="165675" y="556581"/>
                    </a:cubicBezTo>
                    <a:cubicBezTo>
                      <a:pt x="166758" y="556340"/>
                      <a:pt x="164832" y="554131"/>
                      <a:pt x="163743" y="553913"/>
                    </a:cubicBezTo>
                    <a:close/>
                    <a:moveTo>
                      <a:pt x="208813" y="554281"/>
                    </a:moveTo>
                    <a:cubicBezTo>
                      <a:pt x="208020" y="554376"/>
                      <a:pt x="202129" y="557331"/>
                      <a:pt x="203478" y="560167"/>
                    </a:cubicBezTo>
                    <a:cubicBezTo>
                      <a:pt x="205058" y="563489"/>
                      <a:pt x="195822" y="563598"/>
                      <a:pt x="205226" y="565686"/>
                    </a:cubicBezTo>
                    <a:cubicBezTo>
                      <a:pt x="206732" y="566020"/>
                      <a:pt x="214778" y="555680"/>
                      <a:pt x="208813" y="554373"/>
                    </a:cubicBezTo>
                    <a:cubicBezTo>
                      <a:pt x="208841" y="554344"/>
                      <a:pt x="208794" y="554306"/>
                      <a:pt x="208813" y="554277"/>
                    </a:cubicBezTo>
                    <a:close/>
                    <a:moveTo>
                      <a:pt x="223714" y="555752"/>
                    </a:moveTo>
                    <a:cubicBezTo>
                      <a:pt x="222245" y="555753"/>
                      <a:pt x="222124" y="559634"/>
                      <a:pt x="220770" y="559064"/>
                    </a:cubicBezTo>
                    <a:cubicBezTo>
                      <a:pt x="219364" y="558471"/>
                      <a:pt x="215175" y="556634"/>
                      <a:pt x="216539" y="557316"/>
                    </a:cubicBezTo>
                    <a:cubicBezTo>
                      <a:pt x="216539" y="559228"/>
                      <a:pt x="215140" y="559440"/>
                      <a:pt x="214976" y="561087"/>
                    </a:cubicBezTo>
                    <a:cubicBezTo>
                      <a:pt x="214579" y="565045"/>
                      <a:pt x="211833" y="565326"/>
                      <a:pt x="211020" y="568170"/>
                    </a:cubicBezTo>
                    <a:cubicBezTo>
                      <a:pt x="209895" y="572108"/>
                      <a:pt x="205479" y="571905"/>
                      <a:pt x="205502" y="572401"/>
                    </a:cubicBezTo>
                    <a:cubicBezTo>
                      <a:pt x="205747" y="577730"/>
                      <a:pt x="203646" y="575783"/>
                      <a:pt x="202098" y="576356"/>
                    </a:cubicBezTo>
                    <a:cubicBezTo>
                      <a:pt x="198576" y="577659"/>
                      <a:pt x="199770" y="582731"/>
                      <a:pt x="197040" y="585462"/>
                    </a:cubicBezTo>
                    <a:cubicBezTo>
                      <a:pt x="192540" y="589961"/>
                      <a:pt x="199431" y="587378"/>
                      <a:pt x="199431" y="588129"/>
                    </a:cubicBezTo>
                    <a:cubicBezTo>
                      <a:pt x="199431" y="590090"/>
                      <a:pt x="203707" y="589410"/>
                      <a:pt x="203662" y="587210"/>
                    </a:cubicBezTo>
                    <a:cubicBezTo>
                      <a:pt x="203634" y="586017"/>
                      <a:pt x="201071" y="585019"/>
                      <a:pt x="201915" y="584174"/>
                    </a:cubicBezTo>
                    <a:cubicBezTo>
                      <a:pt x="204085" y="582004"/>
                      <a:pt x="205287" y="586260"/>
                      <a:pt x="206330" y="582611"/>
                    </a:cubicBezTo>
                    <a:cubicBezTo>
                      <a:pt x="208178" y="576142"/>
                      <a:pt x="209789" y="580421"/>
                      <a:pt x="213872" y="578380"/>
                    </a:cubicBezTo>
                    <a:cubicBezTo>
                      <a:pt x="219496" y="575568"/>
                      <a:pt x="209082" y="585559"/>
                      <a:pt x="208813" y="585738"/>
                    </a:cubicBezTo>
                    <a:cubicBezTo>
                      <a:pt x="204970" y="588300"/>
                      <a:pt x="204649" y="594961"/>
                      <a:pt x="205686" y="593924"/>
                    </a:cubicBezTo>
                    <a:cubicBezTo>
                      <a:pt x="207402" y="592208"/>
                      <a:pt x="211420" y="592088"/>
                      <a:pt x="211020" y="589693"/>
                    </a:cubicBezTo>
                    <a:cubicBezTo>
                      <a:pt x="210629" y="587342"/>
                      <a:pt x="216575" y="581532"/>
                      <a:pt x="215619" y="583715"/>
                    </a:cubicBezTo>
                    <a:cubicBezTo>
                      <a:pt x="215101" y="584899"/>
                      <a:pt x="215108" y="586345"/>
                      <a:pt x="214148" y="587210"/>
                    </a:cubicBezTo>
                    <a:cubicBezTo>
                      <a:pt x="211577" y="589525"/>
                      <a:pt x="214873" y="591200"/>
                      <a:pt x="209273" y="597052"/>
                    </a:cubicBezTo>
                    <a:cubicBezTo>
                      <a:pt x="204857" y="601666"/>
                      <a:pt x="211224" y="605775"/>
                      <a:pt x="214148" y="601651"/>
                    </a:cubicBezTo>
                    <a:cubicBezTo>
                      <a:pt x="214470" y="601197"/>
                      <a:pt x="216888" y="598026"/>
                      <a:pt x="216999" y="598156"/>
                    </a:cubicBezTo>
                    <a:cubicBezTo>
                      <a:pt x="219549" y="601123"/>
                      <a:pt x="224607" y="597539"/>
                      <a:pt x="221322" y="596224"/>
                    </a:cubicBezTo>
                    <a:cubicBezTo>
                      <a:pt x="221237" y="586096"/>
                      <a:pt x="223796" y="589930"/>
                      <a:pt x="224082" y="589233"/>
                    </a:cubicBezTo>
                    <a:cubicBezTo>
                      <a:pt x="226911" y="594242"/>
                      <a:pt x="229687" y="580167"/>
                      <a:pt x="226289" y="579944"/>
                    </a:cubicBezTo>
                    <a:cubicBezTo>
                      <a:pt x="225551" y="579896"/>
                      <a:pt x="224814" y="580049"/>
                      <a:pt x="224082" y="579944"/>
                    </a:cubicBezTo>
                    <a:cubicBezTo>
                      <a:pt x="222514" y="579720"/>
                      <a:pt x="219759" y="575587"/>
                      <a:pt x="221230" y="576173"/>
                    </a:cubicBezTo>
                    <a:cubicBezTo>
                      <a:pt x="230717" y="579948"/>
                      <a:pt x="220932" y="575602"/>
                      <a:pt x="227669" y="570378"/>
                    </a:cubicBezTo>
                    <a:cubicBezTo>
                      <a:pt x="228271" y="569911"/>
                      <a:pt x="225809" y="568260"/>
                      <a:pt x="226565" y="568354"/>
                    </a:cubicBezTo>
                    <a:cubicBezTo>
                      <a:pt x="229920" y="568772"/>
                      <a:pt x="226961" y="568834"/>
                      <a:pt x="228129" y="566791"/>
                    </a:cubicBezTo>
                    <a:cubicBezTo>
                      <a:pt x="228914" y="565415"/>
                      <a:pt x="233370" y="564527"/>
                      <a:pt x="231900" y="563939"/>
                    </a:cubicBezTo>
                    <a:cubicBezTo>
                      <a:pt x="226765" y="561885"/>
                      <a:pt x="227553" y="555753"/>
                      <a:pt x="223714" y="555753"/>
                    </a:cubicBezTo>
                    <a:close/>
                    <a:moveTo>
                      <a:pt x="199431" y="557040"/>
                    </a:moveTo>
                    <a:cubicBezTo>
                      <a:pt x="189044" y="556800"/>
                      <a:pt x="194771" y="563770"/>
                      <a:pt x="198327" y="559524"/>
                    </a:cubicBezTo>
                    <a:cubicBezTo>
                      <a:pt x="199634" y="557963"/>
                      <a:pt x="200749" y="557462"/>
                      <a:pt x="201087" y="557316"/>
                    </a:cubicBezTo>
                    <a:cubicBezTo>
                      <a:pt x="200945" y="557297"/>
                      <a:pt x="200441" y="557249"/>
                      <a:pt x="199431" y="557040"/>
                    </a:cubicBezTo>
                    <a:close/>
                    <a:moveTo>
                      <a:pt x="174964" y="557135"/>
                    </a:moveTo>
                    <a:cubicBezTo>
                      <a:pt x="174567" y="557049"/>
                      <a:pt x="173929" y="557242"/>
                      <a:pt x="173033" y="557779"/>
                    </a:cubicBezTo>
                    <a:cubicBezTo>
                      <a:pt x="172947" y="557114"/>
                      <a:pt x="168468" y="563225"/>
                      <a:pt x="173033" y="562654"/>
                    </a:cubicBezTo>
                    <a:cubicBezTo>
                      <a:pt x="174305" y="562495"/>
                      <a:pt x="176687" y="557474"/>
                      <a:pt x="174964" y="557135"/>
                    </a:cubicBezTo>
                    <a:close/>
                    <a:moveTo>
                      <a:pt x="153165" y="557319"/>
                    </a:moveTo>
                    <a:cubicBezTo>
                      <a:pt x="151474" y="557453"/>
                      <a:pt x="150004" y="558607"/>
                      <a:pt x="150130" y="558607"/>
                    </a:cubicBezTo>
                    <a:cubicBezTo>
                      <a:pt x="152718" y="558607"/>
                      <a:pt x="160152" y="570232"/>
                      <a:pt x="157305" y="563114"/>
                    </a:cubicBezTo>
                    <a:cubicBezTo>
                      <a:pt x="159499" y="560918"/>
                      <a:pt x="157952" y="561833"/>
                      <a:pt x="157028" y="559986"/>
                    </a:cubicBezTo>
                    <a:cubicBezTo>
                      <a:pt x="155915" y="557760"/>
                      <a:pt x="154481" y="557214"/>
                      <a:pt x="153165" y="557319"/>
                    </a:cubicBezTo>
                    <a:close/>
                    <a:moveTo>
                      <a:pt x="151694" y="564769"/>
                    </a:moveTo>
                    <a:cubicBezTo>
                      <a:pt x="151331" y="564741"/>
                      <a:pt x="150933" y="564826"/>
                      <a:pt x="150406" y="564865"/>
                    </a:cubicBezTo>
                    <a:cubicBezTo>
                      <a:pt x="150284" y="564855"/>
                      <a:pt x="150170" y="564855"/>
                      <a:pt x="150038" y="564865"/>
                    </a:cubicBezTo>
                    <a:cubicBezTo>
                      <a:pt x="148058" y="565001"/>
                      <a:pt x="145119" y="567682"/>
                      <a:pt x="146635" y="568820"/>
                    </a:cubicBezTo>
                    <a:cubicBezTo>
                      <a:pt x="153301" y="573819"/>
                      <a:pt x="151529" y="567947"/>
                      <a:pt x="154361" y="571487"/>
                    </a:cubicBezTo>
                    <a:cubicBezTo>
                      <a:pt x="155462" y="572071"/>
                      <a:pt x="157242" y="573806"/>
                      <a:pt x="156845" y="571947"/>
                    </a:cubicBezTo>
                    <a:cubicBezTo>
                      <a:pt x="156088" y="570053"/>
                      <a:pt x="156096" y="571078"/>
                      <a:pt x="158408" y="569280"/>
                    </a:cubicBezTo>
                    <a:cubicBezTo>
                      <a:pt x="157490" y="565607"/>
                      <a:pt x="155997" y="569939"/>
                      <a:pt x="153902" y="566796"/>
                    </a:cubicBezTo>
                    <a:cubicBezTo>
                      <a:pt x="153268" y="565335"/>
                      <a:pt x="152783" y="564860"/>
                      <a:pt x="151694" y="564773"/>
                    </a:cubicBezTo>
                    <a:close/>
                    <a:moveTo>
                      <a:pt x="356900" y="565413"/>
                    </a:moveTo>
                    <a:cubicBezTo>
                      <a:pt x="356468" y="565347"/>
                      <a:pt x="356910" y="566998"/>
                      <a:pt x="356624" y="568541"/>
                    </a:cubicBezTo>
                    <a:cubicBezTo>
                      <a:pt x="355208" y="569393"/>
                      <a:pt x="358455" y="581237"/>
                      <a:pt x="362143" y="573232"/>
                    </a:cubicBezTo>
                    <a:cubicBezTo>
                      <a:pt x="362850" y="571694"/>
                      <a:pt x="358168" y="568792"/>
                      <a:pt x="357728" y="566149"/>
                    </a:cubicBezTo>
                    <a:cubicBezTo>
                      <a:pt x="357335" y="565709"/>
                      <a:pt x="357044" y="565435"/>
                      <a:pt x="356900" y="565414"/>
                    </a:cubicBezTo>
                    <a:close/>
                    <a:moveTo>
                      <a:pt x="204122" y="569184"/>
                    </a:moveTo>
                    <a:cubicBezTo>
                      <a:pt x="203523" y="569082"/>
                      <a:pt x="202746" y="570386"/>
                      <a:pt x="202098" y="570840"/>
                    </a:cubicBezTo>
                    <a:cubicBezTo>
                      <a:pt x="197857" y="573809"/>
                      <a:pt x="198114" y="574219"/>
                      <a:pt x="202375" y="575071"/>
                    </a:cubicBezTo>
                    <a:cubicBezTo>
                      <a:pt x="203506" y="573328"/>
                      <a:pt x="205769" y="569171"/>
                      <a:pt x="204306" y="569277"/>
                    </a:cubicBezTo>
                    <a:cubicBezTo>
                      <a:pt x="204230" y="569190"/>
                      <a:pt x="204207" y="569190"/>
                      <a:pt x="204122" y="569181"/>
                    </a:cubicBezTo>
                    <a:close/>
                    <a:moveTo>
                      <a:pt x="229600" y="572496"/>
                    </a:moveTo>
                    <a:cubicBezTo>
                      <a:pt x="229480" y="574238"/>
                      <a:pt x="229452" y="580787"/>
                      <a:pt x="233923" y="574151"/>
                    </a:cubicBezTo>
                    <a:cubicBezTo>
                      <a:pt x="234826" y="572811"/>
                      <a:pt x="230483" y="572716"/>
                      <a:pt x="229600" y="572496"/>
                    </a:cubicBezTo>
                    <a:close/>
                    <a:moveTo>
                      <a:pt x="326639" y="575715"/>
                    </a:moveTo>
                    <a:cubicBezTo>
                      <a:pt x="326018" y="575810"/>
                      <a:pt x="325047" y="576184"/>
                      <a:pt x="323143" y="576819"/>
                    </a:cubicBezTo>
                    <a:cubicBezTo>
                      <a:pt x="324620" y="579280"/>
                      <a:pt x="331549" y="578300"/>
                      <a:pt x="330870" y="577923"/>
                    </a:cubicBezTo>
                    <a:cubicBezTo>
                      <a:pt x="327887" y="576265"/>
                      <a:pt x="327673" y="575567"/>
                      <a:pt x="326639" y="575715"/>
                    </a:cubicBezTo>
                    <a:close/>
                    <a:moveTo>
                      <a:pt x="163743" y="575990"/>
                    </a:moveTo>
                    <a:cubicBezTo>
                      <a:pt x="163004" y="578945"/>
                      <a:pt x="158408" y="578732"/>
                      <a:pt x="158408" y="580405"/>
                    </a:cubicBezTo>
                    <a:cubicBezTo>
                      <a:pt x="158408" y="588804"/>
                      <a:pt x="161384" y="577389"/>
                      <a:pt x="165951" y="580130"/>
                    </a:cubicBezTo>
                    <a:cubicBezTo>
                      <a:pt x="170099" y="582619"/>
                      <a:pt x="165256" y="575802"/>
                      <a:pt x="163743" y="575991"/>
                    </a:cubicBezTo>
                    <a:close/>
                    <a:moveTo>
                      <a:pt x="427356" y="577829"/>
                    </a:moveTo>
                    <a:cubicBezTo>
                      <a:pt x="424065" y="577744"/>
                      <a:pt x="421498" y="581311"/>
                      <a:pt x="417790" y="582613"/>
                    </a:cubicBezTo>
                    <a:cubicBezTo>
                      <a:pt x="413802" y="583961"/>
                      <a:pt x="410047" y="585739"/>
                      <a:pt x="405741" y="585556"/>
                    </a:cubicBezTo>
                    <a:cubicBezTo>
                      <a:pt x="400812" y="585145"/>
                      <a:pt x="395285" y="586024"/>
                      <a:pt x="390748" y="584176"/>
                    </a:cubicBezTo>
                    <a:cubicBezTo>
                      <a:pt x="390187" y="581984"/>
                      <a:pt x="384181" y="576251"/>
                      <a:pt x="384494" y="581049"/>
                    </a:cubicBezTo>
                    <a:cubicBezTo>
                      <a:pt x="382617" y="587212"/>
                      <a:pt x="378186" y="578915"/>
                      <a:pt x="375020" y="580954"/>
                    </a:cubicBezTo>
                    <a:cubicBezTo>
                      <a:pt x="372935" y="584419"/>
                      <a:pt x="369490" y="578474"/>
                      <a:pt x="369225" y="581505"/>
                    </a:cubicBezTo>
                    <a:cubicBezTo>
                      <a:pt x="364784" y="582939"/>
                      <a:pt x="368582" y="587564"/>
                      <a:pt x="364258" y="589600"/>
                    </a:cubicBezTo>
                    <a:cubicBezTo>
                      <a:pt x="359831" y="588655"/>
                      <a:pt x="359166" y="592581"/>
                      <a:pt x="358464" y="595670"/>
                    </a:cubicBezTo>
                    <a:cubicBezTo>
                      <a:pt x="354271" y="598315"/>
                      <a:pt x="351355" y="602552"/>
                      <a:pt x="347426" y="605512"/>
                    </a:cubicBezTo>
                    <a:cubicBezTo>
                      <a:pt x="350743" y="606107"/>
                      <a:pt x="348382" y="609853"/>
                      <a:pt x="347150" y="611951"/>
                    </a:cubicBezTo>
                    <a:cubicBezTo>
                      <a:pt x="346492" y="618700"/>
                      <a:pt x="343580" y="610395"/>
                      <a:pt x="343011" y="607996"/>
                    </a:cubicBezTo>
                    <a:cubicBezTo>
                      <a:pt x="338360" y="606571"/>
                      <a:pt x="333582" y="613584"/>
                      <a:pt x="329214" y="614066"/>
                    </a:cubicBezTo>
                    <a:cubicBezTo>
                      <a:pt x="330804" y="610683"/>
                      <a:pt x="334286" y="607998"/>
                      <a:pt x="337400" y="605512"/>
                    </a:cubicBezTo>
                    <a:cubicBezTo>
                      <a:pt x="340514" y="603026"/>
                      <a:pt x="335212" y="604192"/>
                      <a:pt x="334733" y="604316"/>
                    </a:cubicBezTo>
                    <a:cubicBezTo>
                      <a:pt x="334253" y="604441"/>
                      <a:pt x="330345" y="606540"/>
                      <a:pt x="329030" y="608272"/>
                    </a:cubicBezTo>
                    <a:cubicBezTo>
                      <a:pt x="327944" y="610129"/>
                      <a:pt x="326068" y="611190"/>
                      <a:pt x="324799" y="612870"/>
                    </a:cubicBezTo>
                    <a:cubicBezTo>
                      <a:pt x="323065" y="614402"/>
                      <a:pt x="323946" y="617093"/>
                      <a:pt x="323051" y="619125"/>
                    </a:cubicBezTo>
                    <a:cubicBezTo>
                      <a:pt x="323099" y="622166"/>
                      <a:pt x="319370" y="619337"/>
                      <a:pt x="319464" y="617746"/>
                    </a:cubicBezTo>
                    <a:cubicBezTo>
                      <a:pt x="319946" y="615708"/>
                      <a:pt x="321406" y="614031"/>
                      <a:pt x="322959" y="612687"/>
                    </a:cubicBezTo>
                    <a:cubicBezTo>
                      <a:pt x="324757" y="611392"/>
                      <a:pt x="325772" y="609357"/>
                      <a:pt x="327374" y="607904"/>
                    </a:cubicBezTo>
                    <a:cubicBezTo>
                      <a:pt x="328727" y="605842"/>
                      <a:pt x="330363" y="604489"/>
                      <a:pt x="330962" y="602109"/>
                    </a:cubicBezTo>
                    <a:cubicBezTo>
                      <a:pt x="331062" y="599398"/>
                      <a:pt x="330245" y="598647"/>
                      <a:pt x="327926" y="598246"/>
                    </a:cubicBezTo>
                    <a:cubicBezTo>
                      <a:pt x="326287" y="597021"/>
                      <a:pt x="325231" y="594685"/>
                      <a:pt x="323327" y="593463"/>
                    </a:cubicBezTo>
                    <a:cubicBezTo>
                      <a:pt x="321333" y="591407"/>
                      <a:pt x="320751" y="594863"/>
                      <a:pt x="320016" y="596130"/>
                    </a:cubicBezTo>
                    <a:cubicBezTo>
                      <a:pt x="318737" y="598048"/>
                      <a:pt x="319109" y="600524"/>
                      <a:pt x="317624" y="602293"/>
                    </a:cubicBezTo>
                    <a:cubicBezTo>
                      <a:pt x="317012" y="604625"/>
                      <a:pt x="313884" y="605003"/>
                      <a:pt x="313577" y="607628"/>
                    </a:cubicBezTo>
                    <a:cubicBezTo>
                      <a:pt x="311326" y="609454"/>
                      <a:pt x="312130" y="605589"/>
                      <a:pt x="312198" y="604409"/>
                    </a:cubicBezTo>
                    <a:cubicBezTo>
                      <a:pt x="310225" y="605853"/>
                      <a:pt x="307925" y="607154"/>
                      <a:pt x="306311" y="609099"/>
                    </a:cubicBezTo>
                    <a:cubicBezTo>
                      <a:pt x="305489" y="611872"/>
                      <a:pt x="302636" y="611498"/>
                      <a:pt x="300332" y="611399"/>
                    </a:cubicBezTo>
                    <a:cubicBezTo>
                      <a:pt x="298046" y="610381"/>
                      <a:pt x="297022" y="612888"/>
                      <a:pt x="296193" y="614526"/>
                    </a:cubicBezTo>
                    <a:cubicBezTo>
                      <a:pt x="295161" y="616466"/>
                      <a:pt x="297378" y="617922"/>
                      <a:pt x="298585" y="619125"/>
                    </a:cubicBezTo>
                    <a:cubicBezTo>
                      <a:pt x="299760" y="620847"/>
                      <a:pt x="302983" y="622516"/>
                      <a:pt x="300700" y="624644"/>
                    </a:cubicBezTo>
                    <a:cubicBezTo>
                      <a:pt x="298156" y="626014"/>
                      <a:pt x="300388" y="627982"/>
                      <a:pt x="301252" y="629611"/>
                    </a:cubicBezTo>
                    <a:cubicBezTo>
                      <a:pt x="303163" y="630992"/>
                      <a:pt x="301687" y="633574"/>
                      <a:pt x="303459" y="634761"/>
                    </a:cubicBezTo>
                    <a:cubicBezTo>
                      <a:pt x="302534" y="636164"/>
                      <a:pt x="299373" y="637512"/>
                      <a:pt x="300516" y="639361"/>
                    </a:cubicBezTo>
                    <a:cubicBezTo>
                      <a:pt x="302549" y="639616"/>
                      <a:pt x="302652" y="641379"/>
                      <a:pt x="302723" y="643040"/>
                    </a:cubicBezTo>
                    <a:cubicBezTo>
                      <a:pt x="304262" y="643488"/>
                      <a:pt x="304494" y="640899"/>
                      <a:pt x="308242" y="640924"/>
                    </a:cubicBezTo>
                    <a:cubicBezTo>
                      <a:pt x="305967" y="642777"/>
                      <a:pt x="304990" y="645528"/>
                      <a:pt x="302815" y="646719"/>
                    </a:cubicBezTo>
                    <a:cubicBezTo>
                      <a:pt x="302020" y="648722"/>
                      <a:pt x="301029" y="650676"/>
                      <a:pt x="298676" y="650766"/>
                    </a:cubicBezTo>
                    <a:cubicBezTo>
                      <a:pt x="301094" y="651153"/>
                      <a:pt x="302335" y="653076"/>
                      <a:pt x="303551" y="655089"/>
                    </a:cubicBezTo>
                    <a:cubicBezTo>
                      <a:pt x="305742" y="656172"/>
                      <a:pt x="307294" y="660460"/>
                      <a:pt x="310174" y="658676"/>
                    </a:cubicBezTo>
                    <a:cubicBezTo>
                      <a:pt x="310582" y="656760"/>
                      <a:pt x="312351" y="655482"/>
                      <a:pt x="313577" y="653893"/>
                    </a:cubicBezTo>
                    <a:cubicBezTo>
                      <a:pt x="314162" y="652060"/>
                      <a:pt x="315746" y="654259"/>
                      <a:pt x="315601" y="655457"/>
                    </a:cubicBezTo>
                    <a:cubicBezTo>
                      <a:pt x="317549" y="657978"/>
                      <a:pt x="318161" y="652331"/>
                      <a:pt x="318728" y="650766"/>
                    </a:cubicBezTo>
                    <a:cubicBezTo>
                      <a:pt x="320989" y="650158"/>
                      <a:pt x="320180" y="654224"/>
                      <a:pt x="321487" y="655365"/>
                    </a:cubicBezTo>
                    <a:cubicBezTo>
                      <a:pt x="330413" y="655656"/>
                      <a:pt x="322611" y="657002"/>
                      <a:pt x="319648" y="657665"/>
                    </a:cubicBezTo>
                    <a:cubicBezTo>
                      <a:pt x="318619" y="655338"/>
                      <a:pt x="314825" y="657617"/>
                      <a:pt x="316336" y="659504"/>
                    </a:cubicBezTo>
                    <a:cubicBezTo>
                      <a:pt x="319119" y="659093"/>
                      <a:pt x="318139" y="662173"/>
                      <a:pt x="319188" y="663735"/>
                    </a:cubicBezTo>
                    <a:cubicBezTo>
                      <a:pt x="318375" y="664971"/>
                      <a:pt x="316046" y="661533"/>
                      <a:pt x="314497" y="661344"/>
                    </a:cubicBezTo>
                    <a:cubicBezTo>
                      <a:pt x="313269" y="660601"/>
                      <a:pt x="308742" y="661391"/>
                      <a:pt x="310266" y="663183"/>
                    </a:cubicBezTo>
                    <a:cubicBezTo>
                      <a:pt x="313923" y="665483"/>
                      <a:pt x="317367" y="668112"/>
                      <a:pt x="320659" y="670909"/>
                    </a:cubicBezTo>
                    <a:cubicBezTo>
                      <a:pt x="321112" y="671852"/>
                      <a:pt x="325147" y="673926"/>
                      <a:pt x="322315" y="673577"/>
                    </a:cubicBezTo>
                    <a:cubicBezTo>
                      <a:pt x="319201" y="673252"/>
                      <a:pt x="322432" y="675399"/>
                      <a:pt x="321395" y="677072"/>
                    </a:cubicBezTo>
                    <a:cubicBezTo>
                      <a:pt x="320855" y="677708"/>
                      <a:pt x="320479" y="682002"/>
                      <a:pt x="319647" y="680016"/>
                    </a:cubicBezTo>
                    <a:cubicBezTo>
                      <a:pt x="318724" y="677805"/>
                      <a:pt x="320602" y="675699"/>
                      <a:pt x="318727" y="673761"/>
                    </a:cubicBezTo>
                    <a:cubicBezTo>
                      <a:pt x="318708" y="671011"/>
                      <a:pt x="316122" y="669490"/>
                      <a:pt x="314036" y="668242"/>
                    </a:cubicBezTo>
                    <a:cubicBezTo>
                      <a:pt x="311445" y="668113"/>
                      <a:pt x="308797" y="666122"/>
                      <a:pt x="306678" y="665943"/>
                    </a:cubicBezTo>
                    <a:cubicBezTo>
                      <a:pt x="305435" y="666912"/>
                      <a:pt x="301547" y="667779"/>
                      <a:pt x="301527" y="666038"/>
                    </a:cubicBezTo>
                    <a:cubicBezTo>
                      <a:pt x="305348" y="665421"/>
                      <a:pt x="303512" y="661149"/>
                      <a:pt x="300515" y="660887"/>
                    </a:cubicBezTo>
                    <a:cubicBezTo>
                      <a:pt x="298266" y="659849"/>
                      <a:pt x="299063" y="662206"/>
                      <a:pt x="299504" y="663370"/>
                    </a:cubicBezTo>
                    <a:cubicBezTo>
                      <a:pt x="298453" y="665256"/>
                      <a:pt x="295202" y="662370"/>
                      <a:pt x="293249" y="662727"/>
                    </a:cubicBezTo>
                    <a:cubicBezTo>
                      <a:pt x="290429" y="662992"/>
                      <a:pt x="287202" y="662418"/>
                      <a:pt x="284879" y="664474"/>
                    </a:cubicBezTo>
                    <a:cubicBezTo>
                      <a:pt x="285136" y="666842"/>
                      <a:pt x="282455" y="665993"/>
                      <a:pt x="281200" y="665393"/>
                    </a:cubicBezTo>
                    <a:cubicBezTo>
                      <a:pt x="278794" y="664725"/>
                      <a:pt x="275393" y="666141"/>
                      <a:pt x="273749" y="663646"/>
                    </a:cubicBezTo>
                    <a:cubicBezTo>
                      <a:pt x="272065" y="663075"/>
                      <a:pt x="269435" y="659999"/>
                      <a:pt x="272554" y="659047"/>
                    </a:cubicBezTo>
                    <a:cubicBezTo>
                      <a:pt x="275081" y="657382"/>
                      <a:pt x="270388" y="654630"/>
                      <a:pt x="268599" y="657667"/>
                    </a:cubicBezTo>
                    <a:cubicBezTo>
                      <a:pt x="269326" y="659993"/>
                      <a:pt x="269179" y="661783"/>
                      <a:pt x="267127" y="662818"/>
                    </a:cubicBezTo>
                    <a:cubicBezTo>
                      <a:pt x="267857" y="666547"/>
                      <a:pt x="272346" y="665739"/>
                      <a:pt x="274025" y="667877"/>
                    </a:cubicBezTo>
                    <a:cubicBezTo>
                      <a:pt x="271789" y="670229"/>
                      <a:pt x="281059" y="669570"/>
                      <a:pt x="276049" y="671556"/>
                    </a:cubicBezTo>
                    <a:cubicBezTo>
                      <a:pt x="274826" y="674376"/>
                      <a:pt x="279816" y="675816"/>
                      <a:pt x="282119" y="672015"/>
                    </a:cubicBezTo>
                    <a:cubicBezTo>
                      <a:pt x="280006" y="676005"/>
                      <a:pt x="281659" y="677726"/>
                      <a:pt x="284879" y="678822"/>
                    </a:cubicBezTo>
                    <a:cubicBezTo>
                      <a:pt x="287693" y="682084"/>
                      <a:pt x="293448" y="679763"/>
                      <a:pt x="292881" y="680661"/>
                    </a:cubicBezTo>
                    <a:cubicBezTo>
                      <a:pt x="295864" y="681870"/>
                      <a:pt x="299278" y="686869"/>
                      <a:pt x="300331" y="689859"/>
                    </a:cubicBezTo>
                    <a:cubicBezTo>
                      <a:pt x="303455" y="692422"/>
                      <a:pt x="307576" y="688213"/>
                      <a:pt x="307874" y="689124"/>
                    </a:cubicBezTo>
                    <a:cubicBezTo>
                      <a:pt x="304961" y="690603"/>
                      <a:pt x="306833" y="695774"/>
                      <a:pt x="309529" y="692895"/>
                    </a:cubicBezTo>
                    <a:cubicBezTo>
                      <a:pt x="312001" y="692876"/>
                      <a:pt x="313633" y="692847"/>
                      <a:pt x="314404" y="692067"/>
                    </a:cubicBezTo>
                    <a:cubicBezTo>
                      <a:pt x="313674" y="695384"/>
                      <a:pt x="315531" y="700864"/>
                      <a:pt x="318727" y="700345"/>
                    </a:cubicBezTo>
                    <a:cubicBezTo>
                      <a:pt x="318784" y="698405"/>
                      <a:pt x="315660" y="694057"/>
                      <a:pt x="319463" y="693999"/>
                    </a:cubicBezTo>
                    <a:cubicBezTo>
                      <a:pt x="319798" y="697565"/>
                      <a:pt x="321503" y="700822"/>
                      <a:pt x="323602" y="703657"/>
                    </a:cubicBezTo>
                    <a:cubicBezTo>
                      <a:pt x="327082" y="703490"/>
                      <a:pt x="329023" y="709692"/>
                      <a:pt x="332432" y="705772"/>
                    </a:cubicBezTo>
                    <a:cubicBezTo>
                      <a:pt x="333576" y="703952"/>
                      <a:pt x="339643" y="703443"/>
                      <a:pt x="334639" y="706233"/>
                    </a:cubicBezTo>
                    <a:cubicBezTo>
                      <a:pt x="330176" y="708091"/>
                      <a:pt x="336242" y="711445"/>
                      <a:pt x="337491" y="712579"/>
                    </a:cubicBezTo>
                    <a:cubicBezTo>
                      <a:pt x="340901" y="709624"/>
                      <a:pt x="338727" y="717320"/>
                      <a:pt x="342458" y="715522"/>
                    </a:cubicBezTo>
                    <a:cubicBezTo>
                      <a:pt x="345239" y="712801"/>
                      <a:pt x="350146" y="716314"/>
                      <a:pt x="353035" y="713407"/>
                    </a:cubicBezTo>
                    <a:cubicBezTo>
                      <a:pt x="355333" y="709842"/>
                      <a:pt x="349931" y="707552"/>
                      <a:pt x="348712" y="704577"/>
                    </a:cubicBezTo>
                    <a:cubicBezTo>
                      <a:pt x="348195" y="701082"/>
                      <a:pt x="341985" y="701729"/>
                      <a:pt x="343745" y="697126"/>
                    </a:cubicBezTo>
                    <a:cubicBezTo>
                      <a:pt x="342555" y="695481"/>
                      <a:pt x="339233" y="690521"/>
                      <a:pt x="338226" y="694919"/>
                    </a:cubicBezTo>
                    <a:cubicBezTo>
                      <a:pt x="336776" y="697926"/>
                      <a:pt x="332906" y="696780"/>
                      <a:pt x="335743" y="693907"/>
                    </a:cubicBezTo>
                    <a:cubicBezTo>
                      <a:pt x="333090" y="692478"/>
                      <a:pt x="329041" y="692086"/>
                      <a:pt x="328017" y="688205"/>
                    </a:cubicBezTo>
                    <a:cubicBezTo>
                      <a:pt x="327603" y="687318"/>
                      <a:pt x="326913" y="686694"/>
                      <a:pt x="326361" y="685905"/>
                    </a:cubicBezTo>
                    <a:cubicBezTo>
                      <a:pt x="325810" y="685117"/>
                      <a:pt x="327666" y="684510"/>
                      <a:pt x="329672" y="685721"/>
                    </a:cubicBezTo>
                    <a:cubicBezTo>
                      <a:pt x="331679" y="686932"/>
                      <a:pt x="332401" y="689944"/>
                      <a:pt x="335099" y="690044"/>
                    </a:cubicBezTo>
                    <a:cubicBezTo>
                      <a:pt x="337041" y="691338"/>
                      <a:pt x="338362" y="689271"/>
                      <a:pt x="339790" y="688297"/>
                    </a:cubicBezTo>
                    <a:cubicBezTo>
                      <a:pt x="341681" y="687584"/>
                      <a:pt x="341653" y="685627"/>
                      <a:pt x="340066" y="684618"/>
                    </a:cubicBezTo>
                    <a:cubicBezTo>
                      <a:pt x="339196" y="682487"/>
                      <a:pt x="340495" y="680196"/>
                      <a:pt x="339699" y="677995"/>
                    </a:cubicBezTo>
                    <a:cubicBezTo>
                      <a:pt x="339862" y="675851"/>
                      <a:pt x="338143" y="673942"/>
                      <a:pt x="337491" y="672384"/>
                    </a:cubicBezTo>
                    <a:cubicBezTo>
                      <a:pt x="339611" y="673056"/>
                      <a:pt x="340496" y="675343"/>
                      <a:pt x="342182" y="676615"/>
                    </a:cubicBezTo>
                    <a:cubicBezTo>
                      <a:pt x="343747" y="678361"/>
                      <a:pt x="342422" y="681657"/>
                      <a:pt x="344666" y="682778"/>
                    </a:cubicBezTo>
                    <a:cubicBezTo>
                      <a:pt x="347525" y="682666"/>
                      <a:pt x="344902" y="679379"/>
                      <a:pt x="346229" y="677995"/>
                    </a:cubicBezTo>
                    <a:cubicBezTo>
                      <a:pt x="347388" y="676345"/>
                      <a:pt x="347735" y="674711"/>
                      <a:pt x="349081" y="673304"/>
                    </a:cubicBezTo>
                    <a:cubicBezTo>
                      <a:pt x="349062" y="671682"/>
                      <a:pt x="347918" y="669103"/>
                      <a:pt x="345861" y="670360"/>
                    </a:cubicBezTo>
                    <a:cubicBezTo>
                      <a:pt x="343252" y="671828"/>
                      <a:pt x="341147" y="668866"/>
                      <a:pt x="339239" y="667509"/>
                    </a:cubicBezTo>
                    <a:cubicBezTo>
                      <a:pt x="337127" y="666142"/>
                      <a:pt x="335774" y="663490"/>
                      <a:pt x="333076" y="663095"/>
                    </a:cubicBezTo>
                    <a:cubicBezTo>
                      <a:pt x="333660" y="662999"/>
                      <a:pt x="338048" y="664477"/>
                      <a:pt x="337307" y="661806"/>
                    </a:cubicBezTo>
                    <a:cubicBezTo>
                      <a:pt x="335766" y="659627"/>
                      <a:pt x="339803" y="661241"/>
                      <a:pt x="339883" y="662450"/>
                    </a:cubicBezTo>
                    <a:cubicBezTo>
                      <a:pt x="339493" y="663307"/>
                      <a:pt x="338721" y="663841"/>
                      <a:pt x="340067" y="664474"/>
                    </a:cubicBezTo>
                    <a:cubicBezTo>
                      <a:pt x="341580" y="666389"/>
                      <a:pt x="343087" y="667701"/>
                      <a:pt x="345953" y="667693"/>
                    </a:cubicBezTo>
                    <a:cubicBezTo>
                      <a:pt x="347492" y="665843"/>
                      <a:pt x="343663" y="665080"/>
                      <a:pt x="343010" y="663554"/>
                    </a:cubicBezTo>
                    <a:cubicBezTo>
                      <a:pt x="341045" y="661535"/>
                      <a:pt x="345097" y="662300"/>
                      <a:pt x="346321" y="662175"/>
                    </a:cubicBezTo>
                    <a:cubicBezTo>
                      <a:pt x="349287" y="661825"/>
                      <a:pt x="346993" y="665861"/>
                      <a:pt x="348988" y="666865"/>
                    </a:cubicBezTo>
                    <a:cubicBezTo>
                      <a:pt x="350466" y="668575"/>
                      <a:pt x="353157" y="666510"/>
                      <a:pt x="354415" y="668613"/>
                    </a:cubicBezTo>
                    <a:cubicBezTo>
                      <a:pt x="356553" y="669462"/>
                      <a:pt x="359221" y="665919"/>
                      <a:pt x="356439" y="664842"/>
                    </a:cubicBezTo>
                    <a:cubicBezTo>
                      <a:pt x="355326" y="663131"/>
                      <a:pt x="351852" y="664040"/>
                      <a:pt x="351564" y="662082"/>
                    </a:cubicBezTo>
                    <a:cubicBezTo>
                      <a:pt x="352773" y="660741"/>
                      <a:pt x="355346" y="659287"/>
                      <a:pt x="352576" y="657944"/>
                    </a:cubicBezTo>
                    <a:cubicBezTo>
                      <a:pt x="350534" y="656978"/>
                      <a:pt x="348995" y="655397"/>
                      <a:pt x="347057" y="654264"/>
                    </a:cubicBezTo>
                    <a:cubicBezTo>
                      <a:pt x="346263" y="653786"/>
                      <a:pt x="344764" y="652696"/>
                      <a:pt x="346597" y="652885"/>
                    </a:cubicBezTo>
                    <a:cubicBezTo>
                      <a:pt x="349332" y="652139"/>
                      <a:pt x="351046" y="654424"/>
                      <a:pt x="352759" y="656012"/>
                    </a:cubicBezTo>
                    <a:cubicBezTo>
                      <a:pt x="354476" y="656978"/>
                      <a:pt x="356334" y="658516"/>
                      <a:pt x="354691" y="660427"/>
                    </a:cubicBezTo>
                    <a:cubicBezTo>
                      <a:pt x="355241" y="662482"/>
                      <a:pt x="358823" y="661401"/>
                      <a:pt x="360026" y="663278"/>
                    </a:cubicBezTo>
                    <a:cubicBezTo>
                      <a:pt x="360693" y="665456"/>
                      <a:pt x="364204" y="665511"/>
                      <a:pt x="365729" y="663462"/>
                    </a:cubicBezTo>
                    <a:cubicBezTo>
                      <a:pt x="366392" y="662139"/>
                      <a:pt x="368494" y="662321"/>
                      <a:pt x="368304" y="661071"/>
                    </a:cubicBezTo>
                    <a:cubicBezTo>
                      <a:pt x="367087" y="660497"/>
                      <a:pt x="365855" y="659584"/>
                      <a:pt x="365729" y="658127"/>
                    </a:cubicBezTo>
                    <a:cubicBezTo>
                      <a:pt x="365603" y="656670"/>
                      <a:pt x="364012" y="652132"/>
                      <a:pt x="360762" y="654632"/>
                    </a:cubicBezTo>
                    <a:cubicBezTo>
                      <a:pt x="357511" y="657133"/>
                      <a:pt x="358944" y="653162"/>
                      <a:pt x="355979" y="653620"/>
                    </a:cubicBezTo>
                    <a:cubicBezTo>
                      <a:pt x="351462" y="653943"/>
                      <a:pt x="358372" y="650048"/>
                      <a:pt x="353955" y="649665"/>
                    </a:cubicBezTo>
                    <a:cubicBezTo>
                      <a:pt x="352682" y="645200"/>
                      <a:pt x="348477" y="645907"/>
                      <a:pt x="344757" y="645802"/>
                    </a:cubicBezTo>
                    <a:cubicBezTo>
                      <a:pt x="341451" y="642529"/>
                      <a:pt x="338067" y="648633"/>
                      <a:pt x="334180" y="647182"/>
                    </a:cubicBezTo>
                    <a:cubicBezTo>
                      <a:pt x="329804" y="646522"/>
                      <a:pt x="334904" y="645292"/>
                      <a:pt x="336663" y="645526"/>
                    </a:cubicBezTo>
                    <a:cubicBezTo>
                      <a:pt x="339701" y="642045"/>
                      <a:pt x="345205" y="643681"/>
                      <a:pt x="349172" y="641295"/>
                    </a:cubicBezTo>
                    <a:cubicBezTo>
                      <a:pt x="354552" y="638923"/>
                      <a:pt x="355947" y="646170"/>
                      <a:pt x="360762" y="647458"/>
                    </a:cubicBezTo>
                    <a:cubicBezTo>
                      <a:pt x="362365" y="643713"/>
                      <a:pt x="359113" y="640697"/>
                      <a:pt x="355335" y="639548"/>
                    </a:cubicBezTo>
                    <a:cubicBezTo>
                      <a:pt x="350905" y="636072"/>
                      <a:pt x="356373" y="637464"/>
                      <a:pt x="360762" y="640099"/>
                    </a:cubicBezTo>
                    <a:cubicBezTo>
                      <a:pt x="366966" y="641266"/>
                      <a:pt x="369308" y="646396"/>
                      <a:pt x="371431" y="650492"/>
                    </a:cubicBezTo>
                    <a:cubicBezTo>
                      <a:pt x="373622" y="653496"/>
                      <a:pt x="377218" y="653703"/>
                      <a:pt x="380353" y="652424"/>
                    </a:cubicBezTo>
                    <a:cubicBezTo>
                      <a:pt x="382709" y="651310"/>
                      <a:pt x="385997" y="648119"/>
                      <a:pt x="387160" y="646170"/>
                    </a:cubicBezTo>
                    <a:cubicBezTo>
                      <a:pt x="388433" y="644035"/>
                      <a:pt x="387590" y="643123"/>
                      <a:pt x="388631" y="640651"/>
                    </a:cubicBezTo>
                    <a:cubicBezTo>
                      <a:pt x="389473" y="639150"/>
                      <a:pt x="391810" y="638144"/>
                      <a:pt x="392127" y="636420"/>
                    </a:cubicBezTo>
                    <a:cubicBezTo>
                      <a:pt x="391788" y="630923"/>
                      <a:pt x="400390" y="633214"/>
                      <a:pt x="401509" y="628142"/>
                    </a:cubicBezTo>
                    <a:cubicBezTo>
                      <a:pt x="410737" y="621938"/>
                      <a:pt x="417425" y="617071"/>
                      <a:pt x="425699" y="610022"/>
                    </a:cubicBezTo>
                    <a:cubicBezTo>
                      <a:pt x="428349" y="605071"/>
                      <a:pt x="436058" y="606486"/>
                      <a:pt x="439036" y="602204"/>
                    </a:cubicBezTo>
                    <a:cubicBezTo>
                      <a:pt x="442505" y="600151"/>
                      <a:pt x="440108" y="598491"/>
                      <a:pt x="438025" y="596501"/>
                    </a:cubicBezTo>
                    <a:cubicBezTo>
                      <a:pt x="437546" y="594806"/>
                      <a:pt x="432680" y="590673"/>
                      <a:pt x="436553" y="590338"/>
                    </a:cubicBezTo>
                    <a:cubicBezTo>
                      <a:pt x="437029" y="587011"/>
                      <a:pt x="433710" y="581880"/>
                      <a:pt x="430942" y="579300"/>
                    </a:cubicBezTo>
                    <a:cubicBezTo>
                      <a:pt x="429606" y="578232"/>
                      <a:pt x="428452" y="577857"/>
                      <a:pt x="427355" y="577829"/>
                    </a:cubicBezTo>
                    <a:close/>
                    <a:moveTo>
                      <a:pt x="194556" y="580037"/>
                    </a:moveTo>
                    <a:cubicBezTo>
                      <a:pt x="191513" y="580235"/>
                      <a:pt x="184190" y="582749"/>
                      <a:pt x="183886" y="582153"/>
                    </a:cubicBezTo>
                    <a:cubicBezTo>
                      <a:pt x="183254" y="586579"/>
                      <a:pt x="183994" y="583036"/>
                      <a:pt x="186554" y="586108"/>
                    </a:cubicBezTo>
                    <a:cubicBezTo>
                      <a:pt x="188521" y="588468"/>
                      <a:pt x="193107" y="583563"/>
                      <a:pt x="195016" y="581693"/>
                    </a:cubicBezTo>
                    <a:cubicBezTo>
                      <a:pt x="196445" y="580293"/>
                      <a:pt x="195939" y="579948"/>
                      <a:pt x="194556" y="580037"/>
                    </a:cubicBezTo>
                    <a:close/>
                    <a:moveTo>
                      <a:pt x="353865" y="580957"/>
                    </a:moveTo>
                    <a:cubicBezTo>
                      <a:pt x="348625" y="593174"/>
                      <a:pt x="357747" y="586698"/>
                      <a:pt x="355520" y="582244"/>
                    </a:cubicBezTo>
                    <a:cubicBezTo>
                      <a:pt x="355200" y="581605"/>
                      <a:pt x="354459" y="581354"/>
                      <a:pt x="353865" y="580957"/>
                    </a:cubicBezTo>
                    <a:close/>
                    <a:moveTo>
                      <a:pt x="169722" y="586843"/>
                    </a:moveTo>
                    <a:cubicBezTo>
                      <a:pt x="163899" y="589685"/>
                      <a:pt x="169703" y="595116"/>
                      <a:pt x="169078" y="590154"/>
                    </a:cubicBezTo>
                    <a:cubicBezTo>
                      <a:pt x="169011" y="589592"/>
                      <a:pt x="169722" y="587637"/>
                      <a:pt x="169722" y="586843"/>
                    </a:cubicBezTo>
                    <a:close/>
                    <a:moveTo>
                      <a:pt x="185726" y="590154"/>
                    </a:moveTo>
                    <a:cubicBezTo>
                      <a:pt x="185456" y="589831"/>
                      <a:pt x="183641" y="597094"/>
                      <a:pt x="187014" y="594845"/>
                    </a:cubicBezTo>
                    <a:cubicBezTo>
                      <a:pt x="190845" y="592291"/>
                      <a:pt x="187891" y="591508"/>
                      <a:pt x="185726" y="590154"/>
                    </a:cubicBezTo>
                    <a:close/>
                    <a:moveTo>
                      <a:pt x="348990" y="592913"/>
                    </a:moveTo>
                    <a:cubicBezTo>
                      <a:pt x="344015" y="593009"/>
                      <a:pt x="341709" y="594504"/>
                      <a:pt x="339700" y="600180"/>
                    </a:cubicBezTo>
                    <a:cubicBezTo>
                      <a:pt x="345134" y="603047"/>
                      <a:pt x="352003" y="598175"/>
                      <a:pt x="351289" y="592913"/>
                    </a:cubicBezTo>
                    <a:cubicBezTo>
                      <a:pt x="350462" y="592876"/>
                      <a:pt x="349700" y="592904"/>
                      <a:pt x="348990" y="592913"/>
                    </a:cubicBezTo>
                    <a:close/>
                    <a:moveTo>
                      <a:pt x="333261" y="593374"/>
                    </a:moveTo>
                    <a:cubicBezTo>
                      <a:pt x="333358" y="593080"/>
                      <a:pt x="330781" y="599689"/>
                      <a:pt x="336205" y="597881"/>
                    </a:cubicBezTo>
                    <a:cubicBezTo>
                      <a:pt x="337635" y="597404"/>
                      <a:pt x="333488" y="593752"/>
                      <a:pt x="333261" y="593374"/>
                    </a:cubicBezTo>
                    <a:close/>
                    <a:moveTo>
                      <a:pt x="193452" y="594845"/>
                    </a:moveTo>
                    <a:cubicBezTo>
                      <a:pt x="193481" y="594826"/>
                      <a:pt x="191399" y="595979"/>
                      <a:pt x="188577" y="598800"/>
                    </a:cubicBezTo>
                    <a:cubicBezTo>
                      <a:pt x="185879" y="601499"/>
                      <a:pt x="190307" y="600730"/>
                      <a:pt x="193912" y="598340"/>
                    </a:cubicBezTo>
                    <a:cubicBezTo>
                      <a:pt x="195973" y="597259"/>
                      <a:pt x="193452" y="596594"/>
                      <a:pt x="193452" y="594845"/>
                    </a:cubicBezTo>
                    <a:close/>
                    <a:moveTo>
                      <a:pt x="244869" y="600364"/>
                    </a:moveTo>
                    <a:cubicBezTo>
                      <a:pt x="244206" y="600916"/>
                      <a:pt x="243509" y="601467"/>
                      <a:pt x="242845" y="602020"/>
                    </a:cubicBezTo>
                    <a:cubicBezTo>
                      <a:pt x="241135" y="603445"/>
                      <a:pt x="242101" y="603676"/>
                      <a:pt x="244225" y="603676"/>
                    </a:cubicBezTo>
                    <a:cubicBezTo>
                      <a:pt x="245326" y="603676"/>
                      <a:pt x="244869" y="602220"/>
                      <a:pt x="244869" y="600364"/>
                    </a:cubicBezTo>
                    <a:close/>
                    <a:moveTo>
                      <a:pt x="508482" y="602295"/>
                    </a:moveTo>
                    <a:cubicBezTo>
                      <a:pt x="506243" y="604277"/>
                      <a:pt x="491006" y="610436"/>
                      <a:pt x="497629" y="614529"/>
                    </a:cubicBezTo>
                    <a:cubicBezTo>
                      <a:pt x="500186" y="613502"/>
                      <a:pt x="511636" y="605176"/>
                      <a:pt x="508482" y="602295"/>
                    </a:cubicBezTo>
                    <a:close/>
                    <a:moveTo>
                      <a:pt x="143508" y="606619"/>
                    </a:moveTo>
                    <a:cubicBezTo>
                      <a:pt x="142432" y="607760"/>
                      <a:pt x="143681" y="611766"/>
                      <a:pt x="139276" y="609562"/>
                    </a:cubicBezTo>
                    <a:cubicBezTo>
                      <a:pt x="137540" y="608693"/>
                      <a:pt x="139020" y="613540"/>
                      <a:pt x="141300" y="614805"/>
                    </a:cubicBezTo>
                    <a:cubicBezTo>
                      <a:pt x="141840" y="616884"/>
                      <a:pt x="141539" y="621680"/>
                      <a:pt x="145163" y="619312"/>
                    </a:cubicBezTo>
                    <a:cubicBezTo>
                      <a:pt x="142813" y="620891"/>
                      <a:pt x="147201" y="624190"/>
                      <a:pt x="150314" y="621336"/>
                    </a:cubicBezTo>
                    <a:cubicBezTo>
                      <a:pt x="155136" y="618282"/>
                      <a:pt x="151911" y="626607"/>
                      <a:pt x="155557" y="627222"/>
                    </a:cubicBezTo>
                    <a:cubicBezTo>
                      <a:pt x="159514" y="628414"/>
                      <a:pt x="153486" y="628203"/>
                      <a:pt x="151694" y="627866"/>
                    </a:cubicBezTo>
                    <a:cubicBezTo>
                      <a:pt x="146060" y="628125"/>
                      <a:pt x="155508" y="630912"/>
                      <a:pt x="152521" y="633017"/>
                    </a:cubicBezTo>
                    <a:cubicBezTo>
                      <a:pt x="154919" y="634280"/>
                      <a:pt x="153757" y="638740"/>
                      <a:pt x="157120" y="638996"/>
                    </a:cubicBezTo>
                    <a:cubicBezTo>
                      <a:pt x="160553" y="640625"/>
                      <a:pt x="160121" y="637061"/>
                      <a:pt x="160064" y="634949"/>
                    </a:cubicBezTo>
                    <a:cubicBezTo>
                      <a:pt x="163518" y="634432"/>
                      <a:pt x="160780" y="638708"/>
                      <a:pt x="160615" y="640468"/>
                    </a:cubicBezTo>
                    <a:cubicBezTo>
                      <a:pt x="160784" y="643992"/>
                      <a:pt x="164186" y="642035"/>
                      <a:pt x="165674" y="639364"/>
                    </a:cubicBezTo>
                    <a:cubicBezTo>
                      <a:pt x="165896" y="641370"/>
                      <a:pt x="167977" y="645448"/>
                      <a:pt x="170549" y="644699"/>
                    </a:cubicBezTo>
                    <a:cubicBezTo>
                      <a:pt x="167867" y="646108"/>
                      <a:pt x="169545" y="648491"/>
                      <a:pt x="169445" y="650677"/>
                    </a:cubicBezTo>
                    <a:cubicBezTo>
                      <a:pt x="168230" y="652639"/>
                      <a:pt x="168805" y="654154"/>
                      <a:pt x="172113" y="654356"/>
                    </a:cubicBezTo>
                    <a:cubicBezTo>
                      <a:pt x="175394" y="658486"/>
                      <a:pt x="174096" y="653272"/>
                      <a:pt x="175516" y="651045"/>
                    </a:cubicBezTo>
                    <a:cubicBezTo>
                      <a:pt x="178145" y="650783"/>
                      <a:pt x="178500" y="655380"/>
                      <a:pt x="176436" y="656748"/>
                    </a:cubicBezTo>
                    <a:cubicBezTo>
                      <a:pt x="178146" y="658067"/>
                      <a:pt x="176817" y="663802"/>
                      <a:pt x="180115" y="661991"/>
                    </a:cubicBezTo>
                    <a:cubicBezTo>
                      <a:pt x="182469" y="660306"/>
                      <a:pt x="181871" y="662362"/>
                      <a:pt x="183518" y="663278"/>
                    </a:cubicBezTo>
                    <a:cubicBezTo>
                      <a:pt x="187783" y="666299"/>
                      <a:pt x="184418" y="659967"/>
                      <a:pt x="186646" y="658403"/>
                    </a:cubicBezTo>
                    <a:cubicBezTo>
                      <a:pt x="190477" y="655792"/>
                      <a:pt x="184838" y="654444"/>
                      <a:pt x="184254" y="651781"/>
                    </a:cubicBezTo>
                    <a:cubicBezTo>
                      <a:pt x="182404" y="648188"/>
                      <a:pt x="186738" y="652748"/>
                      <a:pt x="187474" y="654081"/>
                    </a:cubicBezTo>
                    <a:cubicBezTo>
                      <a:pt x="190444" y="655705"/>
                      <a:pt x="188353" y="660688"/>
                      <a:pt x="192073" y="660243"/>
                    </a:cubicBezTo>
                    <a:cubicBezTo>
                      <a:pt x="194342" y="662621"/>
                      <a:pt x="195369" y="660387"/>
                      <a:pt x="196120" y="658219"/>
                    </a:cubicBezTo>
                    <a:cubicBezTo>
                      <a:pt x="197893" y="659133"/>
                      <a:pt x="201751" y="661877"/>
                      <a:pt x="204306" y="660335"/>
                    </a:cubicBezTo>
                    <a:cubicBezTo>
                      <a:pt x="207357" y="657179"/>
                      <a:pt x="202137" y="657680"/>
                      <a:pt x="200259" y="657208"/>
                    </a:cubicBezTo>
                    <a:cubicBezTo>
                      <a:pt x="203649" y="654786"/>
                      <a:pt x="198864" y="653642"/>
                      <a:pt x="197407" y="651873"/>
                    </a:cubicBezTo>
                    <a:cubicBezTo>
                      <a:pt x="200710" y="649293"/>
                      <a:pt x="204101" y="654355"/>
                      <a:pt x="207249" y="655460"/>
                    </a:cubicBezTo>
                    <a:cubicBezTo>
                      <a:pt x="209917" y="655307"/>
                      <a:pt x="216864" y="657750"/>
                      <a:pt x="215803" y="653252"/>
                    </a:cubicBezTo>
                    <a:cubicBezTo>
                      <a:pt x="213524" y="650335"/>
                      <a:pt x="210061" y="648826"/>
                      <a:pt x="207433" y="646354"/>
                    </a:cubicBezTo>
                    <a:cubicBezTo>
                      <a:pt x="210276" y="645400"/>
                      <a:pt x="213754" y="647604"/>
                      <a:pt x="215619" y="649941"/>
                    </a:cubicBezTo>
                    <a:cubicBezTo>
                      <a:pt x="219314" y="651679"/>
                      <a:pt x="218013" y="659255"/>
                      <a:pt x="222978" y="656564"/>
                    </a:cubicBezTo>
                    <a:cubicBezTo>
                      <a:pt x="222162" y="654934"/>
                      <a:pt x="221835" y="652570"/>
                      <a:pt x="220770" y="651505"/>
                    </a:cubicBezTo>
                    <a:cubicBezTo>
                      <a:pt x="219437" y="649918"/>
                      <a:pt x="220565" y="649100"/>
                      <a:pt x="220126" y="646354"/>
                    </a:cubicBezTo>
                    <a:cubicBezTo>
                      <a:pt x="219550" y="643578"/>
                      <a:pt x="215023" y="645849"/>
                      <a:pt x="213044" y="643871"/>
                    </a:cubicBezTo>
                    <a:cubicBezTo>
                      <a:pt x="210622" y="641449"/>
                      <a:pt x="209522" y="640001"/>
                      <a:pt x="206973" y="639364"/>
                    </a:cubicBezTo>
                    <a:cubicBezTo>
                      <a:pt x="204398" y="638720"/>
                      <a:pt x="206543" y="644260"/>
                      <a:pt x="205042" y="643135"/>
                    </a:cubicBezTo>
                    <a:cubicBezTo>
                      <a:pt x="197831" y="641638"/>
                      <a:pt x="203568" y="636915"/>
                      <a:pt x="197039" y="636788"/>
                    </a:cubicBezTo>
                    <a:cubicBezTo>
                      <a:pt x="195559" y="636788"/>
                      <a:pt x="192606" y="633257"/>
                      <a:pt x="193268" y="634581"/>
                    </a:cubicBezTo>
                    <a:cubicBezTo>
                      <a:pt x="194851" y="637746"/>
                      <a:pt x="192627" y="638243"/>
                      <a:pt x="196120" y="639640"/>
                    </a:cubicBezTo>
                    <a:cubicBezTo>
                      <a:pt x="198765" y="640698"/>
                      <a:pt x="196888" y="642797"/>
                      <a:pt x="195200" y="643135"/>
                    </a:cubicBezTo>
                    <a:cubicBezTo>
                      <a:pt x="191478" y="643880"/>
                      <a:pt x="193178" y="642308"/>
                      <a:pt x="192256" y="641847"/>
                    </a:cubicBezTo>
                    <a:cubicBezTo>
                      <a:pt x="189089" y="640263"/>
                      <a:pt x="191188" y="638076"/>
                      <a:pt x="189681" y="638076"/>
                    </a:cubicBezTo>
                    <a:cubicBezTo>
                      <a:pt x="188285" y="638076"/>
                      <a:pt x="182180" y="638353"/>
                      <a:pt x="186553" y="638353"/>
                    </a:cubicBezTo>
                    <a:cubicBezTo>
                      <a:pt x="191386" y="638353"/>
                      <a:pt x="185186" y="640731"/>
                      <a:pt x="184622" y="641295"/>
                    </a:cubicBezTo>
                    <a:cubicBezTo>
                      <a:pt x="181152" y="644766"/>
                      <a:pt x="182935" y="640502"/>
                      <a:pt x="183058" y="640008"/>
                    </a:cubicBezTo>
                    <a:cubicBezTo>
                      <a:pt x="183843" y="636867"/>
                      <a:pt x="178245" y="638656"/>
                      <a:pt x="178551" y="637432"/>
                    </a:cubicBezTo>
                    <a:cubicBezTo>
                      <a:pt x="178894" y="636061"/>
                      <a:pt x="179344" y="634989"/>
                      <a:pt x="178919" y="633294"/>
                    </a:cubicBezTo>
                    <a:cubicBezTo>
                      <a:pt x="178812" y="632868"/>
                      <a:pt x="178657" y="632431"/>
                      <a:pt x="178551" y="632006"/>
                    </a:cubicBezTo>
                    <a:cubicBezTo>
                      <a:pt x="176526" y="631247"/>
                      <a:pt x="176893" y="633698"/>
                      <a:pt x="176252" y="634857"/>
                    </a:cubicBezTo>
                    <a:cubicBezTo>
                      <a:pt x="172834" y="639559"/>
                      <a:pt x="180308" y="638326"/>
                      <a:pt x="176619" y="641112"/>
                    </a:cubicBezTo>
                    <a:cubicBezTo>
                      <a:pt x="173049" y="640325"/>
                      <a:pt x="173591" y="635311"/>
                      <a:pt x="169077" y="636789"/>
                    </a:cubicBezTo>
                    <a:cubicBezTo>
                      <a:pt x="169839" y="636306"/>
                      <a:pt x="168481" y="636649"/>
                      <a:pt x="167329" y="636145"/>
                    </a:cubicBezTo>
                    <a:cubicBezTo>
                      <a:pt x="167547" y="634667"/>
                      <a:pt x="169195" y="632699"/>
                      <a:pt x="170365" y="631270"/>
                    </a:cubicBezTo>
                    <a:cubicBezTo>
                      <a:pt x="173275" y="629987"/>
                      <a:pt x="172283" y="627840"/>
                      <a:pt x="169445" y="627775"/>
                    </a:cubicBezTo>
                    <a:cubicBezTo>
                      <a:pt x="166602" y="628132"/>
                      <a:pt x="169739" y="626614"/>
                      <a:pt x="168341" y="625384"/>
                    </a:cubicBezTo>
                    <a:cubicBezTo>
                      <a:pt x="164906" y="621493"/>
                      <a:pt x="165354" y="629782"/>
                      <a:pt x="162730" y="628418"/>
                    </a:cubicBezTo>
                    <a:cubicBezTo>
                      <a:pt x="163626" y="626839"/>
                      <a:pt x="163254" y="622823"/>
                      <a:pt x="160339" y="623360"/>
                    </a:cubicBezTo>
                    <a:cubicBezTo>
                      <a:pt x="156235" y="622524"/>
                      <a:pt x="161438" y="621915"/>
                      <a:pt x="161902" y="620233"/>
                    </a:cubicBezTo>
                    <a:cubicBezTo>
                      <a:pt x="160683" y="617697"/>
                      <a:pt x="157444" y="618285"/>
                      <a:pt x="154636" y="617933"/>
                    </a:cubicBezTo>
                    <a:cubicBezTo>
                      <a:pt x="155139" y="617673"/>
                      <a:pt x="155244" y="617048"/>
                      <a:pt x="154541" y="615909"/>
                    </a:cubicBezTo>
                    <a:cubicBezTo>
                      <a:pt x="154810" y="611713"/>
                      <a:pt x="151582" y="613870"/>
                      <a:pt x="149298" y="614346"/>
                    </a:cubicBezTo>
                    <a:cubicBezTo>
                      <a:pt x="145933" y="613218"/>
                      <a:pt x="145581" y="608847"/>
                      <a:pt x="143503" y="606620"/>
                    </a:cubicBezTo>
                    <a:close/>
                    <a:moveTo>
                      <a:pt x="239534" y="613241"/>
                    </a:moveTo>
                    <a:cubicBezTo>
                      <a:pt x="238389" y="612922"/>
                      <a:pt x="238707" y="618947"/>
                      <a:pt x="239534" y="620600"/>
                    </a:cubicBezTo>
                    <a:cubicBezTo>
                      <a:pt x="239723" y="620977"/>
                      <a:pt x="231081" y="615218"/>
                      <a:pt x="233923" y="619956"/>
                    </a:cubicBezTo>
                    <a:cubicBezTo>
                      <a:pt x="235114" y="621941"/>
                      <a:pt x="229489" y="620332"/>
                      <a:pt x="227117" y="621336"/>
                    </a:cubicBezTo>
                    <a:cubicBezTo>
                      <a:pt x="228097" y="621647"/>
                      <a:pt x="229481" y="626054"/>
                      <a:pt x="228313" y="627222"/>
                    </a:cubicBezTo>
                    <a:cubicBezTo>
                      <a:pt x="226770" y="628765"/>
                      <a:pt x="226610" y="626440"/>
                      <a:pt x="225645" y="630533"/>
                    </a:cubicBezTo>
                    <a:cubicBezTo>
                      <a:pt x="225322" y="631902"/>
                      <a:pt x="231038" y="630955"/>
                      <a:pt x="231256" y="628602"/>
                    </a:cubicBezTo>
                    <a:cubicBezTo>
                      <a:pt x="231506" y="625909"/>
                      <a:pt x="236230" y="626163"/>
                      <a:pt x="237603" y="625199"/>
                    </a:cubicBezTo>
                    <a:cubicBezTo>
                      <a:pt x="243211" y="621258"/>
                      <a:pt x="241823" y="628971"/>
                      <a:pt x="245513" y="627222"/>
                    </a:cubicBezTo>
                    <a:cubicBezTo>
                      <a:pt x="246424" y="626791"/>
                      <a:pt x="247000" y="620613"/>
                      <a:pt x="250848" y="624923"/>
                    </a:cubicBezTo>
                    <a:cubicBezTo>
                      <a:pt x="252103" y="626328"/>
                      <a:pt x="255181" y="626865"/>
                      <a:pt x="256182" y="627866"/>
                    </a:cubicBezTo>
                    <a:cubicBezTo>
                      <a:pt x="257203" y="628887"/>
                      <a:pt x="252973" y="628601"/>
                      <a:pt x="252135" y="628601"/>
                    </a:cubicBezTo>
                    <a:cubicBezTo>
                      <a:pt x="247523" y="628601"/>
                      <a:pt x="254960" y="632026"/>
                      <a:pt x="255447" y="632188"/>
                    </a:cubicBezTo>
                    <a:cubicBezTo>
                      <a:pt x="257126" y="632748"/>
                      <a:pt x="258675" y="633844"/>
                      <a:pt x="261149" y="633844"/>
                    </a:cubicBezTo>
                    <a:cubicBezTo>
                      <a:pt x="263247" y="633844"/>
                      <a:pt x="263449" y="631758"/>
                      <a:pt x="263449" y="629521"/>
                    </a:cubicBezTo>
                    <a:cubicBezTo>
                      <a:pt x="263449" y="626641"/>
                      <a:pt x="263634" y="626303"/>
                      <a:pt x="262437" y="623910"/>
                    </a:cubicBezTo>
                    <a:cubicBezTo>
                      <a:pt x="261315" y="621666"/>
                      <a:pt x="259332" y="621243"/>
                      <a:pt x="257102" y="621243"/>
                    </a:cubicBezTo>
                    <a:cubicBezTo>
                      <a:pt x="254087" y="621243"/>
                      <a:pt x="253425" y="620875"/>
                      <a:pt x="250848" y="619587"/>
                    </a:cubicBezTo>
                    <a:cubicBezTo>
                      <a:pt x="249754" y="619040"/>
                      <a:pt x="246749" y="619587"/>
                      <a:pt x="245513" y="619587"/>
                    </a:cubicBezTo>
                    <a:cubicBezTo>
                      <a:pt x="243818" y="619587"/>
                      <a:pt x="241515" y="616557"/>
                      <a:pt x="240546" y="614620"/>
                    </a:cubicBezTo>
                    <a:cubicBezTo>
                      <a:pt x="240107" y="613742"/>
                      <a:pt x="239798" y="613315"/>
                      <a:pt x="239534" y="613241"/>
                    </a:cubicBezTo>
                    <a:close/>
                    <a:moveTo>
                      <a:pt x="219667" y="622255"/>
                    </a:moveTo>
                    <a:cubicBezTo>
                      <a:pt x="220004" y="625725"/>
                      <a:pt x="219206" y="629427"/>
                      <a:pt x="224266" y="625199"/>
                    </a:cubicBezTo>
                    <a:cubicBezTo>
                      <a:pt x="225940" y="623524"/>
                      <a:pt x="220343" y="622255"/>
                      <a:pt x="219667" y="622255"/>
                    </a:cubicBezTo>
                    <a:close/>
                    <a:moveTo>
                      <a:pt x="246893" y="629246"/>
                    </a:moveTo>
                    <a:cubicBezTo>
                      <a:pt x="244795" y="633441"/>
                      <a:pt x="245787" y="634309"/>
                      <a:pt x="245513" y="634856"/>
                    </a:cubicBezTo>
                    <a:cubicBezTo>
                      <a:pt x="245151" y="635580"/>
                      <a:pt x="242770" y="641488"/>
                      <a:pt x="244225" y="639547"/>
                    </a:cubicBezTo>
                    <a:cubicBezTo>
                      <a:pt x="246000" y="637181"/>
                      <a:pt x="245808" y="636236"/>
                      <a:pt x="249468" y="636236"/>
                    </a:cubicBezTo>
                    <a:cubicBezTo>
                      <a:pt x="251845" y="636236"/>
                      <a:pt x="253246" y="634630"/>
                      <a:pt x="251124" y="633569"/>
                    </a:cubicBezTo>
                    <a:cubicBezTo>
                      <a:pt x="249863" y="632938"/>
                      <a:pt x="247601" y="629246"/>
                      <a:pt x="246893" y="629246"/>
                    </a:cubicBezTo>
                    <a:close/>
                    <a:moveTo>
                      <a:pt x="399303" y="641847"/>
                    </a:moveTo>
                    <a:cubicBezTo>
                      <a:pt x="393275" y="648197"/>
                      <a:pt x="406390" y="646910"/>
                      <a:pt x="399303" y="641847"/>
                    </a:cubicBezTo>
                    <a:close/>
                    <a:moveTo>
                      <a:pt x="224266" y="651505"/>
                    </a:moveTo>
                    <a:cubicBezTo>
                      <a:pt x="221202" y="653604"/>
                      <a:pt x="224627" y="656422"/>
                      <a:pt x="226197" y="658219"/>
                    </a:cubicBezTo>
                    <a:cubicBezTo>
                      <a:pt x="226627" y="660706"/>
                      <a:pt x="225184" y="663933"/>
                      <a:pt x="227577" y="665761"/>
                    </a:cubicBezTo>
                    <a:cubicBezTo>
                      <a:pt x="228749" y="666823"/>
                      <a:pt x="234217" y="667403"/>
                      <a:pt x="231440" y="665210"/>
                    </a:cubicBezTo>
                    <a:cubicBezTo>
                      <a:pt x="229637" y="663983"/>
                      <a:pt x="229414" y="660737"/>
                      <a:pt x="232268" y="661991"/>
                    </a:cubicBezTo>
                    <a:cubicBezTo>
                      <a:pt x="234842" y="663503"/>
                      <a:pt x="231523" y="667915"/>
                      <a:pt x="235395" y="668521"/>
                    </a:cubicBezTo>
                    <a:cubicBezTo>
                      <a:pt x="237530" y="668854"/>
                      <a:pt x="238938" y="673984"/>
                      <a:pt x="241006" y="671464"/>
                    </a:cubicBezTo>
                    <a:cubicBezTo>
                      <a:pt x="240599" y="670394"/>
                      <a:pt x="239365" y="666944"/>
                      <a:pt x="241742" y="668705"/>
                    </a:cubicBezTo>
                    <a:cubicBezTo>
                      <a:pt x="242129" y="671304"/>
                      <a:pt x="246016" y="672421"/>
                      <a:pt x="244961" y="675236"/>
                    </a:cubicBezTo>
                    <a:cubicBezTo>
                      <a:pt x="243298" y="677055"/>
                      <a:pt x="240561" y="680205"/>
                      <a:pt x="244317" y="681674"/>
                    </a:cubicBezTo>
                    <a:cubicBezTo>
                      <a:pt x="246868" y="682963"/>
                      <a:pt x="249860" y="683024"/>
                      <a:pt x="252412" y="684342"/>
                    </a:cubicBezTo>
                    <a:cubicBezTo>
                      <a:pt x="255101" y="683902"/>
                      <a:pt x="255647" y="687114"/>
                      <a:pt x="252507" y="686182"/>
                    </a:cubicBezTo>
                    <a:cubicBezTo>
                      <a:pt x="250006" y="685924"/>
                      <a:pt x="247055" y="686810"/>
                      <a:pt x="244965" y="685078"/>
                    </a:cubicBezTo>
                    <a:cubicBezTo>
                      <a:pt x="244233" y="684297"/>
                      <a:pt x="241981" y="682492"/>
                      <a:pt x="243125" y="684894"/>
                    </a:cubicBezTo>
                    <a:cubicBezTo>
                      <a:pt x="244237" y="686961"/>
                      <a:pt x="243244" y="690281"/>
                      <a:pt x="246620" y="690137"/>
                    </a:cubicBezTo>
                    <a:cubicBezTo>
                      <a:pt x="250133" y="690800"/>
                      <a:pt x="253724" y="690320"/>
                      <a:pt x="257198" y="689677"/>
                    </a:cubicBezTo>
                    <a:cubicBezTo>
                      <a:pt x="260089" y="689250"/>
                      <a:pt x="256112" y="683285"/>
                      <a:pt x="259773" y="684802"/>
                    </a:cubicBezTo>
                    <a:cubicBezTo>
                      <a:pt x="261638" y="686707"/>
                      <a:pt x="262659" y="689958"/>
                      <a:pt x="265844" y="689953"/>
                    </a:cubicBezTo>
                    <a:cubicBezTo>
                      <a:pt x="268340" y="690694"/>
                      <a:pt x="270728" y="689782"/>
                      <a:pt x="272650" y="688389"/>
                    </a:cubicBezTo>
                    <a:cubicBezTo>
                      <a:pt x="271449" y="691768"/>
                      <a:pt x="275545" y="692222"/>
                      <a:pt x="277617" y="693540"/>
                    </a:cubicBezTo>
                    <a:cubicBezTo>
                      <a:pt x="280159" y="693445"/>
                      <a:pt x="284838" y="695382"/>
                      <a:pt x="286723" y="693445"/>
                    </a:cubicBezTo>
                    <a:cubicBezTo>
                      <a:pt x="287813" y="692489"/>
                      <a:pt x="290444" y="691275"/>
                      <a:pt x="287091" y="689766"/>
                    </a:cubicBezTo>
                    <a:cubicBezTo>
                      <a:pt x="282722" y="687613"/>
                      <a:pt x="277636" y="687992"/>
                      <a:pt x="273110" y="686454"/>
                    </a:cubicBezTo>
                    <a:cubicBezTo>
                      <a:pt x="274445" y="685308"/>
                      <a:pt x="280475" y="686502"/>
                      <a:pt x="278261" y="683695"/>
                    </a:cubicBezTo>
                    <a:cubicBezTo>
                      <a:pt x="276533" y="682024"/>
                      <a:pt x="275196" y="677532"/>
                      <a:pt x="272558" y="680108"/>
                    </a:cubicBezTo>
                    <a:cubicBezTo>
                      <a:pt x="270180" y="680361"/>
                      <a:pt x="268761" y="676635"/>
                      <a:pt x="266119" y="678636"/>
                    </a:cubicBezTo>
                    <a:cubicBezTo>
                      <a:pt x="265135" y="679067"/>
                      <a:pt x="260938" y="679847"/>
                      <a:pt x="261888" y="678541"/>
                    </a:cubicBezTo>
                    <a:cubicBezTo>
                      <a:pt x="263007" y="678275"/>
                      <a:pt x="265582" y="678569"/>
                      <a:pt x="263268" y="677437"/>
                    </a:cubicBezTo>
                    <a:cubicBezTo>
                      <a:pt x="261805" y="676703"/>
                      <a:pt x="260800" y="675991"/>
                      <a:pt x="262992" y="675413"/>
                    </a:cubicBezTo>
                    <a:cubicBezTo>
                      <a:pt x="263864" y="673912"/>
                      <a:pt x="269115" y="672234"/>
                      <a:pt x="265107" y="671274"/>
                    </a:cubicBezTo>
                    <a:cubicBezTo>
                      <a:pt x="262582" y="670934"/>
                      <a:pt x="260968" y="667946"/>
                      <a:pt x="258393" y="670079"/>
                    </a:cubicBezTo>
                    <a:cubicBezTo>
                      <a:pt x="259261" y="669036"/>
                      <a:pt x="263684" y="666004"/>
                      <a:pt x="259865" y="666767"/>
                    </a:cubicBezTo>
                    <a:cubicBezTo>
                      <a:pt x="257069" y="667707"/>
                      <a:pt x="256849" y="664976"/>
                      <a:pt x="259221" y="664192"/>
                    </a:cubicBezTo>
                    <a:cubicBezTo>
                      <a:pt x="261309" y="664002"/>
                      <a:pt x="257671" y="661826"/>
                      <a:pt x="256737" y="661156"/>
                    </a:cubicBezTo>
                    <a:cubicBezTo>
                      <a:pt x="254615" y="660090"/>
                      <a:pt x="251294" y="658982"/>
                      <a:pt x="250483" y="661984"/>
                    </a:cubicBezTo>
                    <a:cubicBezTo>
                      <a:pt x="248130" y="664160"/>
                      <a:pt x="251593" y="666622"/>
                      <a:pt x="252966" y="667594"/>
                    </a:cubicBezTo>
                    <a:cubicBezTo>
                      <a:pt x="251309" y="668001"/>
                      <a:pt x="249682" y="670133"/>
                      <a:pt x="252415" y="670354"/>
                    </a:cubicBezTo>
                    <a:cubicBezTo>
                      <a:pt x="254896" y="671071"/>
                      <a:pt x="257335" y="672626"/>
                      <a:pt x="258761" y="674769"/>
                    </a:cubicBezTo>
                    <a:cubicBezTo>
                      <a:pt x="256643" y="676292"/>
                      <a:pt x="254705" y="672948"/>
                      <a:pt x="252507" y="672929"/>
                    </a:cubicBezTo>
                    <a:cubicBezTo>
                      <a:pt x="249992" y="673246"/>
                      <a:pt x="253925" y="676832"/>
                      <a:pt x="251955" y="678356"/>
                    </a:cubicBezTo>
                    <a:cubicBezTo>
                      <a:pt x="252502" y="681598"/>
                      <a:pt x="248225" y="680650"/>
                      <a:pt x="247264" y="679184"/>
                    </a:cubicBezTo>
                    <a:cubicBezTo>
                      <a:pt x="249998" y="677794"/>
                      <a:pt x="249335" y="674639"/>
                      <a:pt x="247541" y="672746"/>
                    </a:cubicBezTo>
                    <a:cubicBezTo>
                      <a:pt x="247086" y="670658"/>
                      <a:pt x="246153" y="668855"/>
                      <a:pt x="245333" y="667043"/>
                    </a:cubicBezTo>
                    <a:cubicBezTo>
                      <a:pt x="245697" y="665270"/>
                      <a:pt x="249444" y="666826"/>
                      <a:pt x="248552" y="663916"/>
                    </a:cubicBezTo>
                    <a:cubicBezTo>
                      <a:pt x="248004" y="661611"/>
                      <a:pt x="244362" y="660947"/>
                      <a:pt x="244873" y="658213"/>
                    </a:cubicBezTo>
                    <a:cubicBezTo>
                      <a:pt x="246595" y="655702"/>
                      <a:pt x="242698" y="654514"/>
                      <a:pt x="242298" y="656097"/>
                    </a:cubicBezTo>
                    <a:cubicBezTo>
                      <a:pt x="237764" y="655456"/>
                      <a:pt x="242968" y="651971"/>
                      <a:pt x="239170" y="652142"/>
                    </a:cubicBezTo>
                    <a:cubicBezTo>
                      <a:pt x="236573" y="652999"/>
                      <a:pt x="238425" y="657202"/>
                      <a:pt x="240090" y="658489"/>
                    </a:cubicBezTo>
                    <a:cubicBezTo>
                      <a:pt x="242465" y="659427"/>
                      <a:pt x="239812" y="661615"/>
                      <a:pt x="238987" y="663548"/>
                    </a:cubicBezTo>
                    <a:cubicBezTo>
                      <a:pt x="238260" y="661188"/>
                      <a:pt x="239802" y="659731"/>
                      <a:pt x="236779" y="658765"/>
                    </a:cubicBezTo>
                    <a:cubicBezTo>
                      <a:pt x="234036" y="658234"/>
                      <a:pt x="234705" y="653889"/>
                      <a:pt x="231444" y="654534"/>
                    </a:cubicBezTo>
                    <a:cubicBezTo>
                      <a:pt x="229153" y="653072"/>
                      <a:pt x="227068" y="651760"/>
                      <a:pt x="224270" y="651498"/>
                    </a:cubicBezTo>
                    <a:close/>
                    <a:moveTo>
                      <a:pt x="215252" y="657483"/>
                    </a:moveTo>
                    <a:cubicBezTo>
                      <a:pt x="215071" y="657492"/>
                      <a:pt x="214906" y="657521"/>
                      <a:pt x="214700" y="657579"/>
                    </a:cubicBezTo>
                    <a:cubicBezTo>
                      <a:pt x="213239" y="657944"/>
                      <a:pt x="213946" y="658133"/>
                      <a:pt x="211757" y="658498"/>
                    </a:cubicBezTo>
                    <a:cubicBezTo>
                      <a:pt x="211785" y="658469"/>
                      <a:pt x="211738" y="658431"/>
                      <a:pt x="211757" y="658402"/>
                    </a:cubicBezTo>
                    <a:cubicBezTo>
                      <a:pt x="211030" y="658884"/>
                      <a:pt x="208816" y="660798"/>
                      <a:pt x="209273" y="661714"/>
                    </a:cubicBezTo>
                    <a:cubicBezTo>
                      <a:pt x="210047" y="663261"/>
                      <a:pt x="211705" y="663954"/>
                      <a:pt x="213044" y="664289"/>
                    </a:cubicBezTo>
                    <a:cubicBezTo>
                      <a:pt x="215212" y="664831"/>
                      <a:pt x="213025" y="668173"/>
                      <a:pt x="215344" y="665853"/>
                    </a:cubicBezTo>
                    <a:cubicBezTo>
                      <a:pt x="216217" y="664981"/>
                      <a:pt x="214396" y="663454"/>
                      <a:pt x="218839" y="664565"/>
                    </a:cubicBezTo>
                    <a:cubicBezTo>
                      <a:pt x="220398" y="664955"/>
                      <a:pt x="222271" y="671111"/>
                      <a:pt x="222334" y="671280"/>
                    </a:cubicBezTo>
                    <a:cubicBezTo>
                      <a:pt x="222969" y="672973"/>
                      <a:pt x="223490" y="674223"/>
                      <a:pt x="227117" y="674223"/>
                    </a:cubicBezTo>
                    <a:cubicBezTo>
                      <a:pt x="228519" y="674223"/>
                      <a:pt x="228602" y="671205"/>
                      <a:pt x="227761" y="670084"/>
                    </a:cubicBezTo>
                    <a:cubicBezTo>
                      <a:pt x="226033" y="667779"/>
                      <a:pt x="222896" y="665515"/>
                      <a:pt x="220403" y="663645"/>
                    </a:cubicBezTo>
                    <a:cubicBezTo>
                      <a:pt x="217966" y="661817"/>
                      <a:pt x="217968" y="657353"/>
                      <a:pt x="215252" y="657483"/>
                    </a:cubicBezTo>
                    <a:close/>
                    <a:moveTo>
                      <a:pt x="208905" y="663278"/>
                    </a:moveTo>
                    <a:cubicBezTo>
                      <a:pt x="209642" y="664481"/>
                      <a:pt x="203305" y="664290"/>
                      <a:pt x="200903" y="664290"/>
                    </a:cubicBezTo>
                    <a:cubicBezTo>
                      <a:pt x="199948" y="664290"/>
                      <a:pt x="205247" y="671063"/>
                      <a:pt x="205410" y="671281"/>
                    </a:cubicBezTo>
                    <a:cubicBezTo>
                      <a:pt x="205989" y="672053"/>
                      <a:pt x="204823" y="668861"/>
                      <a:pt x="205686" y="668429"/>
                    </a:cubicBezTo>
                    <a:cubicBezTo>
                      <a:pt x="206112" y="668216"/>
                      <a:pt x="206547" y="667999"/>
                      <a:pt x="206974" y="667786"/>
                    </a:cubicBezTo>
                    <a:cubicBezTo>
                      <a:pt x="208806" y="666870"/>
                      <a:pt x="207658" y="671608"/>
                      <a:pt x="210193" y="669073"/>
                    </a:cubicBezTo>
                    <a:cubicBezTo>
                      <a:pt x="213095" y="666171"/>
                      <a:pt x="211077" y="665697"/>
                      <a:pt x="208905" y="663279"/>
                    </a:cubicBezTo>
                    <a:close/>
                    <a:moveTo>
                      <a:pt x="175976" y="664290"/>
                    </a:moveTo>
                    <a:cubicBezTo>
                      <a:pt x="176839" y="666015"/>
                      <a:pt x="174110" y="666195"/>
                      <a:pt x="175056" y="667141"/>
                    </a:cubicBezTo>
                    <a:cubicBezTo>
                      <a:pt x="176176" y="668262"/>
                      <a:pt x="176967" y="670361"/>
                      <a:pt x="178551" y="670361"/>
                    </a:cubicBezTo>
                    <a:cubicBezTo>
                      <a:pt x="180026" y="670361"/>
                      <a:pt x="182307" y="666766"/>
                      <a:pt x="180483" y="665854"/>
                    </a:cubicBezTo>
                    <a:cubicBezTo>
                      <a:pt x="179066" y="665146"/>
                      <a:pt x="177541" y="664532"/>
                      <a:pt x="175976" y="664290"/>
                    </a:cubicBezTo>
                    <a:close/>
                    <a:moveTo>
                      <a:pt x="184806" y="665854"/>
                    </a:moveTo>
                    <a:cubicBezTo>
                      <a:pt x="184305" y="665901"/>
                      <a:pt x="183635" y="666222"/>
                      <a:pt x="183059" y="666222"/>
                    </a:cubicBezTo>
                    <a:cubicBezTo>
                      <a:pt x="181962" y="665125"/>
                      <a:pt x="182868" y="669540"/>
                      <a:pt x="181771" y="670637"/>
                    </a:cubicBezTo>
                    <a:cubicBezTo>
                      <a:pt x="181011" y="671397"/>
                      <a:pt x="183566" y="671116"/>
                      <a:pt x="185266" y="666865"/>
                    </a:cubicBezTo>
                    <a:cubicBezTo>
                      <a:pt x="185608" y="666010"/>
                      <a:pt x="185304" y="665800"/>
                      <a:pt x="184806" y="665853"/>
                    </a:cubicBezTo>
                    <a:close/>
                    <a:moveTo>
                      <a:pt x="199615" y="679651"/>
                    </a:moveTo>
                    <a:cubicBezTo>
                      <a:pt x="198950" y="679641"/>
                      <a:pt x="198126" y="679977"/>
                      <a:pt x="197040" y="680846"/>
                    </a:cubicBezTo>
                    <a:cubicBezTo>
                      <a:pt x="193542" y="684154"/>
                      <a:pt x="190169" y="688719"/>
                      <a:pt x="185910" y="690137"/>
                    </a:cubicBezTo>
                    <a:cubicBezTo>
                      <a:pt x="187136" y="691363"/>
                      <a:pt x="187947" y="693632"/>
                      <a:pt x="189681" y="693632"/>
                    </a:cubicBezTo>
                    <a:cubicBezTo>
                      <a:pt x="193380" y="693699"/>
                      <a:pt x="200858" y="688606"/>
                      <a:pt x="200259" y="685354"/>
                    </a:cubicBezTo>
                    <a:cubicBezTo>
                      <a:pt x="194640" y="681139"/>
                      <a:pt x="204470" y="685232"/>
                      <a:pt x="202834" y="682778"/>
                    </a:cubicBezTo>
                    <a:cubicBezTo>
                      <a:pt x="201507" y="680788"/>
                      <a:pt x="200724" y="679673"/>
                      <a:pt x="199615" y="679651"/>
                    </a:cubicBezTo>
                    <a:close/>
                    <a:moveTo>
                      <a:pt x="229968" y="680111"/>
                    </a:moveTo>
                    <a:cubicBezTo>
                      <a:pt x="229586" y="680140"/>
                      <a:pt x="229202" y="680325"/>
                      <a:pt x="228681" y="680846"/>
                    </a:cubicBezTo>
                    <a:cubicBezTo>
                      <a:pt x="226357" y="683170"/>
                      <a:pt x="230147" y="683970"/>
                      <a:pt x="231624" y="685078"/>
                    </a:cubicBezTo>
                    <a:cubicBezTo>
                      <a:pt x="232678" y="685868"/>
                      <a:pt x="232544" y="682532"/>
                      <a:pt x="232544" y="681214"/>
                    </a:cubicBezTo>
                    <a:cubicBezTo>
                      <a:pt x="231265" y="680548"/>
                      <a:pt x="230605" y="680053"/>
                      <a:pt x="229969" y="680110"/>
                    </a:cubicBezTo>
                    <a:close/>
                    <a:moveTo>
                      <a:pt x="181587" y="683238"/>
                    </a:moveTo>
                    <a:cubicBezTo>
                      <a:pt x="181369" y="683295"/>
                      <a:pt x="181428" y="683542"/>
                      <a:pt x="181771" y="684066"/>
                    </a:cubicBezTo>
                    <a:cubicBezTo>
                      <a:pt x="182183" y="686861"/>
                      <a:pt x="182907" y="691392"/>
                      <a:pt x="186186" y="687929"/>
                    </a:cubicBezTo>
                    <a:cubicBezTo>
                      <a:pt x="187549" y="686490"/>
                      <a:pt x="182534" y="682992"/>
                      <a:pt x="181587" y="683238"/>
                    </a:cubicBezTo>
                    <a:close/>
                    <a:moveTo>
                      <a:pt x="220126" y="688297"/>
                    </a:moveTo>
                    <a:cubicBezTo>
                      <a:pt x="219832" y="689010"/>
                      <a:pt x="217442" y="693528"/>
                      <a:pt x="223622" y="694644"/>
                    </a:cubicBezTo>
                    <a:cubicBezTo>
                      <a:pt x="224717" y="694841"/>
                      <a:pt x="227352" y="692963"/>
                      <a:pt x="228405" y="692436"/>
                    </a:cubicBezTo>
                    <a:cubicBezTo>
                      <a:pt x="227863" y="689750"/>
                      <a:pt x="222871" y="689799"/>
                      <a:pt x="220126" y="688297"/>
                    </a:cubicBezTo>
                    <a:close/>
                    <a:moveTo>
                      <a:pt x="237695" y="693540"/>
                    </a:moveTo>
                    <a:cubicBezTo>
                      <a:pt x="237609" y="693770"/>
                      <a:pt x="242180" y="697148"/>
                      <a:pt x="243397" y="695932"/>
                    </a:cubicBezTo>
                    <a:cubicBezTo>
                      <a:pt x="246440" y="692889"/>
                      <a:pt x="238443" y="693553"/>
                      <a:pt x="237970" y="693632"/>
                    </a:cubicBezTo>
                    <a:cubicBezTo>
                      <a:pt x="237861" y="693585"/>
                      <a:pt x="237840" y="693546"/>
                      <a:pt x="237787" y="693537"/>
                    </a:cubicBezTo>
                    <a:cubicBezTo>
                      <a:pt x="237739" y="693527"/>
                      <a:pt x="237701" y="693518"/>
                      <a:pt x="237691" y="693537"/>
                    </a:cubicBezTo>
                    <a:close/>
                    <a:moveTo>
                      <a:pt x="271543" y="694000"/>
                    </a:moveTo>
                    <a:cubicBezTo>
                      <a:pt x="270805" y="694136"/>
                      <a:pt x="270173" y="694501"/>
                      <a:pt x="269336" y="694919"/>
                    </a:cubicBezTo>
                    <a:cubicBezTo>
                      <a:pt x="267598" y="695788"/>
                      <a:pt x="271887" y="698850"/>
                      <a:pt x="272187" y="699150"/>
                    </a:cubicBezTo>
                    <a:cubicBezTo>
                      <a:pt x="274514" y="701478"/>
                      <a:pt x="275316" y="696717"/>
                      <a:pt x="274486" y="694643"/>
                    </a:cubicBezTo>
                    <a:cubicBezTo>
                      <a:pt x="273689" y="694194"/>
                      <a:pt x="272988" y="694018"/>
                      <a:pt x="272371" y="693999"/>
                    </a:cubicBezTo>
                    <a:cubicBezTo>
                      <a:pt x="272114" y="693991"/>
                      <a:pt x="271789" y="693961"/>
                      <a:pt x="271543" y="693999"/>
                    </a:cubicBezTo>
                    <a:close/>
                    <a:moveTo>
                      <a:pt x="291411" y="694275"/>
                    </a:moveTo>
                    <a:cubicBezTo>
                      <a:pt x="289848" y="694403"/>
                      <a:pt x="288288" y="695171"/>
                      <a:pt x="286720" y="695287"/>
                    </a:cubicBezTo>
                    <a:cubicBezTo>
                      <a:pt x="285677" y="696212"/>
                      <a:pt x="285735" y="698493"/>
                      <a:pt x="283408" y="698047"/>
                    </a:cubicBezTo>
                    <a:cubicBezTo>
                      <a:pt x="279553" y="697174"/>
                      <a:pt x="282664" y="702394"/>
                      <a:pt x="284880" y="702553"/>
                    </a:cubicBezTo>
                    <a:cubicBezTo>
                      <a:pt x="286741" y="703740"/>
                      <a:pt x="289597" y="706062"/>
                      <a:pt x="286904" y="708072"/>
                    </a:cubicBezTo>
                    <a:cubicBezTo>
                      <a:pt x="284517" y="709866"/>
                      <a:pt x="287256" y="710821"/>
                      <a:pt x="288559" y="711935"/>
                    </a:cubicBezTo>
                    <a:cubicBezTo>
                      <a:pt x="290627" y="714189"/>
                      <a:pt x="293070" y="716120"/>
                      <a:pt x="294906" y="718558"/>
                    </a:cubicBezTo>
                    <a:cubicBezTo>
                      <a:pt x="292150" y="718723"/>
                      <a:pt x="288765" y="718321"/>
                      <a:pt x="287088" y="715798"/>
                    </a:cubicBezTo>
                    <a:cubicBezTo>
                      <a:pt x="286221" y="712907"/>
                      <a:pt x="283120" y="712149"/>
                      <a:pt x="280833" y="710648"/>
                    </a:cubicBezTo>
                    <a:cubicBezTo>
                      <a:pt x="278272" y="709528"/>
                      <a:pt x="275402" y="711831"/>
                      <a:pt x="277246" y="714419"/>
                    </a:cubicBezTo>
                    <a:cubicBezTo>
                      <a:pt x="279461" y="718689"/>
                      <a:pt x="271770" y="716368"/>
                      <a:pt x="274854" y="714143"/>
                    </a:cubicBezTo>
                    <a:cubicBezTo>
                      <a:pt x="275562" y="711860"/>
                      <a:pt x="272212" y="710678"/>
                      <a:pt x="270899" y="709176"/>
                    </a:cubicBezTo>
                    <a:cubicBezTo>
                      <a:pt x="268682" y="706813"/>
                      <a:pt x="265677" y="704670"/>
                      <a:pt x="262253" y="705129"/>
                    </a:cubicBezTo>
                    <a:cubicBezTo>
                      <a:pt x="260094" y="705986"/>
                      <a:pt x="263059" y="709991"/>
                      <a:pt x="264001" y="711292"/>
                    </a:cubicBezTo>
                    <a:cubicBezTo>
                      <a:pt x="264124" y="713558"/>
                      <a:pt x="271036" y="720271"/>
                      <a:pt x="271819" y="720674"/>
                    </a:cubicBezTo>
                    <a:cubicBezTo>
                      <a:pt x="271810" y="720635"/>
                      <a:pt x="271814" y="720607"/>
                      <a:pt x="271724" y="720489"/>
                    </a:cubicBezTo>
                    <a:cubicBezTo>
                      <a:pt x="274282" y="721244"/>
                      <a:pt x="275022" y="719473"/>
                      <a:pt x="277242" y="720857"/>
                    </a:cubicBezTo>
                    <a:cubicBezTo>
                      <a:pt x="276870" y="722463"/>
                      <a:pt x="273272" y="723871"/>
                      <a:pt x="273379" y="726100"/>
                    </a:cubicBezTo>
                    <a:cubicBezTo>
                      <a:pt x="274261" y="728514"/>
                      <a:pt x="275347" y="730050"/>
                      <a:pt x="277334" y="731711"/>
                    </a:cubicBezTo>
                    <a:cubicBezTo>
                      <a:pt x="279931" y="732532"/>
                      <a:pt x="283258" y="736869"/>
                      <a:pt x="279174" y="736034"/>
                    </a:cubicBezTo>
                    <a:cubicBezTo>
                      <a:pt x="275837" y="734751"/>
                      <a:pt x="272815" y="732543"/>
                      <a:pt x="270252" y="730056"/>
                    </a:cubicBezTo>
                    <a:cubicBezTo>
                      <a:pt x="268361" y="728309"/>
                      <a:pt x="267498" y="722440"/>
                      <a:pt x="263998" y="724904"/>
                    </a:cubicBezTo>
                    <a:cubicBezTo>
                      <a:pt x="261423" y="725780"/>
                      <a:pt x="258655" y="725711"/>
                      <a:pt x="257283" y="728584"/>
                    </a:cubicBezTo>
                    <a:cubicBezTo>
                      <a:pt x="254166" y="731128"/>
                      <a:pt x="253195" y="725802"/>
                      <a:pt x="251580" y="724076"/>
                    </a:cubicBezTo>
                    <a:cubicBezTo>
                      <a:pt x="249604" y="720635"/>
                      <a:pt x="249177" y="726186"/>
                      <a:pt x="248637" y="727664"/>
                    </a:cubicBezTo>
                    <a:cubicBezTo>
                      <a:pt x="248134" y="730378"/>
                      <a:pt x="245134" y="732204"/>
                      <a:pt x="245785" y="735114"/>
                    </a:cubicBezTo>
                    <a:cubicBezTo>
                      <a:pt x="244939" y="738149"/>
                      <a:pt x="248129" y="742607"/>
                      <a:pt x="250752" y="739070"/>
                    </a:cubicBezTo>
                    <a:cubicBezTo>
                      <a:pt x="253147" y="739243"/>
                      <a:pt x="257638" y="738710"/>
                      <a:pt x="258111" y="737046"/>
                    </a:cubicBezTo>
                    <a:cubicBezTo>
                      <a:pt x="258034" y="739331"/>
                      <a:pt x="259505" y="744725"/>
                      <a:pt x="257467" y="746060"/>
                    </a:cubicBezTo>
                    <a:cubicBezTo>
                      <a:pt x="254495" y="748007"/>
                      <a:pt x="249091" y="749439"/>
                      <a:pt x="249465" y="750935"/>
                    </a:cubicBezTo>
                    <a:cubicBezTo>
                      <a:pt x="259437" y="751901"/>
                      <a:pt x="268020" y="743933"/>
                      <a:pt x="277978" y="743576"/>
                    </a:cubicBezTo>
                    <a:cubicBezTo>
                      <a:pt x="282743" y="743989"/>
                      <a:pt x="268786" y="744497"/>
                      <a:pt x="278898" y="751211"/>
                    </a:cubicBezTo>
                    <a:cubicBezTo>
                      <a:pt x="281596" y="752559"/>
                      <a:pt x="278271" y="754488"/>
                      <a:pt x="279910" y="755717"/>
                    </a:cubicBezTo>
                    <a:cubicBezTo>
                      <a:pt x="282729" y="758168"/>
                      <a:pt x="273601" y="758155"/>
                      <a:pt x="276047" y="762984"/>
                    </a:cubicBezTo>
                    <a:cubicBezTo>
                      <a:pt x="278009" y="765682"/>
                      <a:pt x="278342" y="768859"/>
                      <a:pt x="281750" y="770342"/>
                    </a:cubicBezTo>
                    <a:cubicBezTo>
                      <a:pt x="284499" y="773326"/>
                      <a:pt x="280756" y="775084"/>
                      <a:pt x="279910" y="778068"/>
                    </a:cubicBezTo>
                    <a:cubicBezTo>
                      <a:pt x="280135" y="782607"/>
                      <a:pt x="276396" y="778722"/>
                      <a:pt x="273472" y="778713"/>
                    </a:cubicBezTo>
                    <a:cubicBezTo>
                      <a:pt x="273856" y="779483"/>
                      <a:pt x="273704" y="782819"/>
                      <a:pt x="273748" y="782852"/>
                    </a:cubicBezTo>
                    <a:cubicBezTo>
                      <a:pt x="275309" y="784022"/>
                      <a:pt x="276224" y="784648"/>
                      <a:pt x="278255" y="784140"/>
                    </a:cubicBezTo>
                    <a:cubicBezTo>
                      <a:pt x="279146" y="783917"/>
                      <a:pt x="283017" y="784978"/>
                      <a:pt x="283406" y="784783"/>
                    </a:cubicBezTo>
                    <a:cubicBezTo>
                      <a:pt x="284088" y="784442"/>
                      <a:pt x="286428" y="783272"/>
                      <a:pt x="287545" y="783495"/>
                    </a:cubicBezTo>
                    <a:cubicBezTo>
                      <a:pt x="291846" y="784647"/>
                      <a:pt x="292479" y="787530"/>
                      <a:pt x="293891" y="790486"/>
                    </a:cubicBezTo>
                    <a:cubicBezTo>
                      <a:pt x="294530" y="789847"/>
                      <a:pt x="295304" y="791400"/>
                      <a:pt x="296191" y="791222"/>
                    </a:cubicBezTo>
                    <a:cubicBezTo>
                      <a:pt x="298031" y="790129"/>
                      <a:pt x="300847" y="785392"/>
                      <a:pt x="302261" y="784507"/>
                    </a:cubicBezTo>
                    <a:cubicBezTo>
                      <a:pt x="299863" y="782577"/>
                      <a:pt x="297660" y="780424"/>
                      <a:pt x="294903" y="778988"/>
                    </a:cubicBezTo>
                    <a:cubicBezTo>
                      <a:pt x="291597" y="776144"/>
                      <a:pt x="297293" y="771897"/>
                      <a:pt x="295547" y="767491"/>
                    </a:cubicBezTo>
                    <a:cubicBezTo>
                      <a:pt x="294698" y="764297"/>
                      <a:pt x="296543" y="763737"/>
                      <a:pt x="296467" y="760776"/>
                    </a:cubicBezTo>
                    <a:cubicBezTo>
                      <a:pt x="295669" y="758113"/>
                      <a:pt x="297750" y="758044"/>
                      <a:pt x="299962" y="757281"/>
                    </a:cubicBezTo>
                    <a:cubicBezTo>
                      <a:pt x="301394" y="759730"/>
                      <a:pt x="301669" y="761836"/>
                      <a:pt x="298767" y="764456"/>
                    </a:cubicBezTo>
                    <a:cubicBezTo>
                      <a:pt x="298269" y="767642"/>
                      <a:pt x="301577" y="768112"/>
                      <a:pt x="302814" y="765467"/>
                    </a:cubicBezTo>
                    <a:cubicBezTo>
                      <a:pt x="305102" y="761973"/>
                      <a:pt x="306309" y="766980"/>
                      <a:pt x="308884" y="767031"/>
                    </a:cubicBezTo>
                    <a:cubicBezTo>
                      <a:pt x="312592" y="766651"/>
                      <a:pt x="313685" y="762483"/>
                      <a:pt x="315507" y="759857"/>
                    </a:cubicBezTo>
                    <a:cubicBezTo>
                      <a:pt x="315535" y="756480"/>
                      <a:pt x="319156" y="757359"/>
                      <a:pt x="321394" y="757833"/>
                    </a:cubicBezTo>
                    <a:cubicBezTo>
                      <a:pt x="324641" y="757697"/>
                      <a:pt x="322169" y="760154"/>
                      <a:pt x="320658" y="760685"/>
                    </a:cubicBezTo>
                    <a:cubicBezTo>
                      <a:pt x="317416" y="762696"/>
                      <a:pt x="322461" y="764463"/>
                      <a:pt x="324153" y="762708"/>
                    </a:cubicBezTo>
                    <a:cubicBezTo>
                      <a:pt x="326916" y="761451"/>
                      <a:pt x="321736" y="769697"/>
                      <a:pt x="327833" y="764824"/>
                    </a:cubicBezTo>
                    <a:cubicBezTo>
                      <a:pt x="329536" y="764041"/>
                      <a:pt x="334764" y="761033"/>
                      <a:pt x="334363" y="764729"/>
                    </a:cubicBezTo>
                    <a:cubicBezTo>
                      <a:pt x="333147" y="768566"/>
                      <a:pt x="328816" y="767105"/>
                      <a:pt x="326085" y="768776"/>
                    </a:cubicBezTo>
                    <a:cubicBezTo>
                      <a:pt x="323151" y="770696"/>
                      <a:pt x="321152" y="773714"/>
                      <a:pt x="318267" y="775766"/>
                    </a:cubicBezTo>
                    <a:cubicBezTo>
                      <a:pt x="315208" y="777601"/>
                      <a:pt x="317858" y="780978"/>
                      <a:pt x="320750" y="779906"/>
                    </a:cubicBezTo>
                    <a:cubicBezTo>
                      <a:pt x="323896" y="778625"/>
                      <a:pt x="326150" y="783355"/>
                      <a:pt x="322498" y="784228"/>
                    </a:cubicBezTo>
                    <a:cubicBezTo>
                      <a:pt x="321644" y="785088"/>
                      <a:pt x="317155" y="783998"/>
                      <a:pt x="318267" y="785332"/>
                    </a:cubicBezTo>
                    <a:cubicBezTo>
                      <a:pt x="321593" y="784949"/>
                      <a:pt x="324684" y="785944"/>
                      <a:pt x="326361" y="789103"/>
                    </a:cubicBezTo>
                    <a:cubicBezTo>
                      <a:pt x="328118" y="791434"/>
                      <a:pt x="317911" y="787407"/>
                      <a:pt x="315139" y="788091"/>
                    </a:cubicBezTo>
                    <a:cubicBezTo>
                      <a:pt x="313443" y="787860"/>
                      <a:pt x="308549" y="784828"/>
                      <a:pt x="309345" y="788459"/>
                    </a:cubicBezTo>
                    <a:cubicBezTo>
                      <a:pt x="311123" y="790271"/>
                      <a:pt x="314470" y="788643"/>
                      <a:pt x="316335" y="791034"/>
                    </a:cubicBezTo>
                    <a:cubicBezTo>
                      <a:pt x="318612" y="792454"/>
                      <a:pt x="322768" y="791401"/>
                      <a:pt x="323142" y="795174"/>
                    </a:cubicBezTo>
                    <a:cubicBezTo>
                      <a:pt x="320949" y="794573"/>
                      <a:pt x="318740" y="793920"/>
                      <a:pt x="316519" y="793426"/>
                    </a:cubicBezTo>
                    <a:cubicBezTo>
                      <a:pt x="313987" y="792741"/>
                      <a:pt x="311340" y="792583"/>
                      <a:pt x="308885" y="793702"/>
                    </a:cubicBezTo>
                    <a:cubicBezTo>
                      <a:pt x="305772" y="794848"/>
                      <a:pt x="302138" y="791866"/>
                      <a:pt x="299687" y="795266"/>
                    </a:cubicBezTo>
                    <a:cubicBezTo>
                      <a:pt x="297274" y="796990"/>
                      <a:pt x="298921" y="799397"/>
                      <a:pt x="301526" y="798761"/>
                    </a:cubicBezTo>
                    <a:cubicBezTo>
                      <a:pt x="302908" y="799196"/>
                      <a:pt x="307224" y="794606"/>
                      <a:pt x="305850" y="796738"/>
                    </a:cubicBezTo>
                    <a:cubicBezTo>
                      <a:pt x="308320" y="797209"/>
                      <a:pt x="310218" y="797375"/>
                      <a:pt x="312748" y="797565"/>
                    </a:cubicBezTo>
                    <a:cubicBezTo>
                      <a:pt x="313714" y="799944"/>
                      <a:pt x="315932" y="796536"/>
                      <a:pt x="316795" y="798117"/>
                    </a:cubicBezTo>
                    <a:cubicBezTo>
                      <a:pt x="318617" y="801662"/>
                      <a:pt x="314256" y="801281"/>
                      <a:pt x="312104" y="801796"/>
                    </a:cubicBezTo>
                    <a:cubicBezTo>
                      <a:pt x="311349" y="804356"/>
                      <a:pt x="315669" y="804262"/>
                      <a:pt x="317439" y="803911"/>
                    </a:cubicBezTo>
                    <a:cubicBezTo>
                      <a:pt x="320087" y="804366"/>
                      <a:pt x="323088" y="804293"/>
                      <a:pt x="323602" y="800968"/>
                    </a:cubicBezTo>
                    <a:cubicBezTo>
                      <a:pt x="324324" y="797466"/>
                      <a:pt x="326929" y="799470"/>
                      <a:pt x="329120" y="799680"/>
                    </a:cubicBezTo>
                    <a:cubicBezTo>
                      <a:pt x="333883" y="798132"/>
                      <a:pt x="324490" y="796229"/>
                      <a:pt x="330408" y="794713"/>
                    </a:cubicBezTo>
                    <a:cubicBezTo>
                      <a:pt x="333052" y="796091"/>
                      <a:pt x="335202" y="794079"/>
                      <a:pt x="336203" y="791678"/>
                    </a:cubicBezTo>
                    <a:cubicBezTo>
                      <a:pt x="336649" y="789657"/>
                      <a:pt x="337352" y="787193"/>
                      <a:pt x="337215" y="784963"/>
                    </a:cubicBezTo>
                    <a:cubicBezTo>
                      <a:pt x="336161" y="784983"/>
                      <a:pt x="335509" y="785011"/>
                      <a:pt x="337119" y="784320"/>
                    </a:cubicBezTo>
                    <a:cubicBezTo>
                      <a:pt x="337148" y="784530"/>
                      <a:pt x="337196" y="784749"/>
                      <a:pt x="337215" y="784963"/>
                    </a:cubicBezTo>
                    <a:cubicBezTo>
                      <a:pt x="338225" y="784944"/>
                      <a:pt x="339660" y="784935"/>
                      <a:pt x="339974" y="785608"/>
                    </a:cubicBezTo>
                    <a:cubicBezTo>
                      <a:pt x="343779" y="787383"/>
                      <a:pt x="340463" y="791228"/>
                      <a:pt x="339422" y="793793"/>
                    </a:cubicBezTo>
                    <a:cubicBezTo>
                      <a:pt x="338319" y="797071"/>
                      <a:pt x="343870" y="796670"/>
                      <a:pt x="346045" y="796553"/>
                    </a:cubicBezTo>
                    <a:cubicBezTo>
                      <a:pt x="345828" y="795390"/>
                      <a:pt x="344460" y="792603"/>
                      <a:pt x="346229" y="791034"/>
                    </a:cubicBezTo>
                    <a:cubicBezTo>
                      <a:pt x="349836" y="788527"/>
                      <a:pt x="343142" y="786691"/>
                      <a:pt x="344757" y="784504"/>
                    </a:cubicBezTo>
                    <a:cubicBezTo>
                      <a:pt x="349133" y="785731"/>
                      <a:pt x="342924" y="779335"/>
                      <a:pt x="346413" y="780824"/>
                    </a:cubicBezTo>
                    <a:cubicBezTo>
                      <a:pt x="350123" y="783460"/>
                      <a:pt x="348748" y="777720"/>
                      <a:pt x="350184" y="775858"/>
                    </a:cubicBezTo>
                    <a:cubicBezTo>
                      <a:pt x="349940" y="778135"/>
                      <a:pt x="354729" y="779382"/>
                      <a:pt x="351748" y="781836"/>
                    </a:cubicBezTo>
                    <a:cubicBezTo>
                      <a:pt x="350489" y="784569"/>
                      <a:pt x="353234" y="787538"/>
                      <a:pt x="353863" y="790298"/>
                    </a:cubicBezTo>
                    <a:cubicBezTo>
                      <a:pt x="355188" y="793119"/>
                      <a:pt x="356637" y="789800"/>
                      <a:pt x="356438" y="788183"/>
                    </a:cubicBezTo>
                    <a:cubicBezTo>
                      <a:pt x="356515" y="785318"/>
                      <a:pt x="358626" y="787217"/>
                      <a:pt x="360210" y="787631"/>
                    </a:cubicBezTo>
                    <a:cubicBezTo>
                      <a:pt x="364726" y="788677"/>
                      <a:pt x="362876" y="782570"/>
                      <a:pt x="360577" y="781100"/>
                    </a:cubicBezTo>
                    <a:cubicBezTo>
                      <a:pt x="359058" y="778890"/>
                      <a:pt x="352763" y="778397"/>
                      <a:pt x="355978" y="774846"/>
                    </a:cubicBezTo>
                    <a:cubicBezTo>
                      <a:pt x="359494" y="772176"/>
                      <a:pt x="356322" y="768531"/>
                      <a:pt x="353311" y="767303"/>
                    </a:cubicBezTo>
                    <a:cubicBezTo>
                      <a:pt x="351503" y="765803"/>
                      <a:pt x="362202" y="769138"/>
                      <a:pt x="363153" y="771811"/>
                    </a:cubicBezTo>
                    <a:cubicBezTo>
                      <a:pt x="362717" y="769491"/>
                      <a:pt x="360843" y="767208"/>
                      <a:pt x="360945" y="764544"/>
                    </a:cubicBezTo>
                    <a:cubicBezTo>
                      <a:pt x="360818" y="760758"/>
                      <a:pt x="356232" y="759492"/>
                      <a:pt x="353219" y="758289"/>
                    </a:cubicBezTo>
                    <a:cubicBezTo>
                      <a:pt x="355161" y="758140"/>
                      <a:pt x="357230" y="758513"/>
                      <a:pt x="359198" y="759209"/>
                    </a:cubicBezTo>
                    <a:cubicBezTo>
                      <a:pt x="362054" y="760550"/>
                      <a:pt x="361087" y="758352"/>
                      <a:pt x="360761" y="756541"/>
                    </a:cubicBezTo>
                    <a:cubicBezTo>
                      <a:pt x="362356" y="755895"/>
                      <a:pt x="364012" y="759933"/>
                      <a:pt x="365912" y="760589"/>
                    </a:cubicBezTo>
                    <a:cubicBezTo>
                      <a:pt x="368264" y="763620"/>
                      <a:pt x="370470" y="760693"/>
                      <a:pt x="372535" y="759209"/>
                    </a:cubicBezTo>
                    <a:cubicBezTo>
                      <a:pt x="376726" y="757880"/>
                      <a:pt x="370340" y="755816"/>
                      <a:pt x="368763" y="755254"/>
                    </a:cubicBezTo>
                    <a:cubicBezTo>
                      <a:pt x="365043" y="754213"/>
                      <a:pt x="369091" y="753680"/>
                      <a:pt x="370603" y="754519"/>
                    </a:cubicBezTo>
                    <a:cubicBezTo>
                      <a:pt x="373224" y="755912"/>
                      <a:pt x="377042" y="755077"/>
                      <a:pt x="378513" y="752495"/>
                    </a:cubicBezTo>
                    <a:cubicBezTo>
                      <a:pt x="377567" y="749568"/>
                      <a:pt x="370088" y="750289"/>
                      <a:pt x="372994" y="746056"/>
                    </a:cubicBezTo>
                    <a:cubicBezTo>
                      <a:pt x="371385" y="744886"/>
                      <a:pt x="370190" y="746541"/>
                      <a:pt x="369407" y="747069"/>
                    </a:cubicBezTo>
                    <a:cubicBezTo>
                      <a:pt x="367471" y="747501"/>
                      <a:pt x="362457" y="747536"/>
                      <a:pt x="362877" y="745965"/>
                    </a:cubicBezTo>
                    <a:cubicBezTo>
                      <a:pt x="364900" y="745357"/>
                      <a:pt x="372038" y="743272"/>
                      <a:pt x="367752" y="740998"/>
                    </a:cubicBezTo>
                    <a:cubicBezTo>
                      <a:pt x="365435" y="737290"/>
                      <a:pt x="361637" y="741847"/>
                      <a:pt x="359106" y="739710"/>
                    </a:cubicBezTo>
                    <a:cubicBezTo>
                      <a:pt x="357846" y="737356"/>
                      <a:pt x="350313" y="734575"/>
                      <a:pt x="352207" y="739527"/>
                    </a:cubicBezTo>
                    <a:cubicBezTo>
                      <a:pt x="354160" y="742081"/>
                      <a:pt x="353031" y="746754"/>
                      <a:pt x="349264" y="744493"/>
                    </a:cubicBezTo>
                    <a:cubicBezTo>
                      <a:pt x="345370" y="743800"/>
                      <a:pt x="350406" y="742772"/>
                      <a:pt x="349815" y="741274"/>
                    </a:cubicBezTo>
                    <a:cubicBezTo>
                      <a:pt x="347068" y="739475"/>
                      <a:pt x="346032" y="736793"/>
                      <a:pt x="345584" y="734008"/>
                    </a:cubicBezTo>
                    <a:cubicBezTo>
                      <a:pt x="347470" y="732035"/>
                      <a:pt x="351476" y="732333"/>
                      <a:pt x="353954" y="730972"/>
                    </a:cubicBezTo>
                    <a:cubicBezTo>
                      <a:pt x="353632" y="728081"/>
                      <a:pt x="346303" y="728058"/>
                      <a:pt x="348988" y="724441"/>
                    </a:cubicBezTo>
                    <a:cubicBezTo>
                      <a:pt x="349891" y="719790"/>
                      <a:pt x="343097" y="721502"/>
                      <a:pt x="340249" y="720763"/>
                    </a:cubicBezTo>
                    <a:cubicBezTo>
                      <a:pt x="339641" y="723018"/>
                      <a:pt x="338320" y="720095"/>
                      <a:pt x="336754" y="720211"/>
                    </a:cubicBezTo>
                    <a:cubicBezTo>
                      <a:pt x="333804" y="719176"/>
                      <a:pt x="331083" y="716959"/>
                      <a:pt x="328752" y="714968"/>
                    </a:cubicBezTo>
                    <a:cubicBezTo>
                      <a:pt x="329285" y="715718"/>
                      <a:pt x="328266" y="719160"/>
                      <a:pt x="330684" y="719567"/>
                    </a:cubicBezTo>
                    <a:cubicBezTo>
                      <a:pt x="333753" y="721463"/>
                      <a:pt x="332138" y="725190"/>
                      <a:pt x="332155" y="728030"/>
                    </a:cubicBezTo>
                    <a:cubicBezTo>
                      <a:pt x="333990" y="730701"/>
                      <a:pt x="332060" y="731814"/>
                      <a:pt x="330592" y="733732"/>
                    </a:cubicBezTo>
                    <a:cubicBezTo>
                      <a:pt x="330325" y="736745"/>
                      <a:pt x="328688" y="734695"/>
                      <a:pt x="328568" y="732997"/>
                    </a:cubicBezTo>
                    <a:cubicBezTo>
                      <a:pt x="326849" y="731194"/>
                      <a:pt x="327169" y="730225"/>
                      <a:pt x="329396" y="729502"/>
                    </a:cubicBezTo>
                    <a:cubicBezTo>
                      <a:pt x="332892" y="726794"/>
                      <a:pt x="327843" y="725105"/>
                      <a:pt x="325717" y="723983"/>
                    </a:cubicBezTo>
                    <a:cubicBezTo>
                      <a:pt x="322701" y="723403"/>
                      <a:pt x="322897" y="720841"/>
                      <a:pt x="324889" y="719200"/>
                    </a:cubicBezTo>
                    <a:cubicBezTo>
                      <a:pt x="322454" y="718223"/>
                      <a:pt x="323184" y="715569"/>
                      <a:pt x="324245" y="713773"/>
                    </a:cubicBezTo>
                    <a:cubicBezTo>
                      <a:pt x="324861" y="710025"/>
                      <a:pt x="318969" y="712461"/>
                      <a:pt x="317163" y="710278"/>
                    </a:cubicBezTo>
                    <a:cubicBezTo>
                      <a:pt x="319950" y="709279"/>
                      <a:pt x="318658" y="707125"/>
                      <a:pt x="316059" y="706047"/>
                    </a:cubicBezTo>
                    <a:cubicBezTo>
                      <a:pt x="315109" y="705273"/>
                      <a:pt x="308939" y="702983"/>
                      <a:pt x="311828" y="705772"/>
                    </a:cubicBezTo>
                    <a:cubicBezTo>
                      <a:pt x="311771" y="708229"/>
                      <a:pt x="313927" y="710164"/>
                      <a:pt x="313851" y="712486"/>
                    </a:cubicBezTo>
                    <a:cubicBezTo>
                      <a:pt x="315888" y="715303"/>
                      <a:pt x="314190" y="718331"/>
                      <a:pt x="314679" y="721408"/>
                    </a:cubicBezTo>
                    <a:cubicBezTo>
                      <a:pt x="318347" y="723384"/>
                      <a:pt x="313127" y="724723"/>
                      <a:pt x="314128" y="727202"/>
                    </a:cubicBezTo>
                    <a:cubicBezTo>
                      <a:pt x="314863" y="731616"/>
                      <a:pt x="310782" y="727035"/>
                      <a:pt x="310080" y="725363"/>
                    </a:cubicBezTo>
                    <a:cubicBezTo>
                      <a:pt x="312464" y="724708"/>
                      <a:pt x="309107" y="724301"/>
                      <a:pt x="307873" y="723156"/>
                    </a:cubicBezTo>
                    <a:cubicBezTo>
                      <a:pt x="308590" y="721274"/>
                      <a:pt x="313957" y="720519"/>
                      <a:pt x="310172" y="718373"/>
                    </a:cubicBezTo>
                    <a:cubicBezTo>
                      <a:pt x="312298" y="718174"/>
                      <a:pt x="311650" y="716420"/>
                      <a:pt x="311184" y="714878"/>
                    </a:cubicBezTo>
                    <a:cubicBezTo>
                      <a:pt x="312856" y="713799"/>
                      <a:pt x="312101" y="713082"/>
                      <a:pt x="310356" y="712486"/>
                    </a:cubicBezTo>
                    <a:cubicBezTo>
                      <a:pt x="307854" y="710885"/>
                      <a:pt x="306184" y="712006"/>
                      <a:pt x="305389" y="713774"/>
                    </a:cubicBezTo>
                    <a:cubicBezTo>
                      <a:pt x="306179" y="715312"/>
                      <a:pt x="305717" y="715935"/>
                      <a:pt x="304929" y="717177"/>
                    </a:cubicBezTo>
                    <a:cubicBezTo>
                      <a:pt x="304735" y="716125"/>
                      <a:pt x="304923" y="714829"/>
                      <a:pt x="305389" y="713774"/>
                    </a:cubicBezTo>
                    <a:cubicBezTo>
                      <a:pt x="305292" y="713585"/>
                      <a:pt x="305158" y="713441"/>
                      <a:pt x="305022" y="713222"/>
                    </a:cubicBezTo>
                    <a:cubicBezTo>
                      <a:pt x="304792" y="710660"/>
                      <a:pt x="307492" y="708076"/>
                      <a:pt x="305298" y="705588"/>
                    </a:cubicBezTo>
                    <a:cubicBezTo>
                      <a:pt x="307408" y="704369"/>
                      <a:pt x="302103" y="700960"/>
                      <a:pt x="304194" y="700805"/>
                    </a:cubicBezTo>
                    <a:cubicBezTo>
                      <a:pt x="303336" y="699537"/>
                      <a:pt x="301310" y="696317"/>
                      <a:pt x="299411" y="696206"/>
                    </a:cubicBezTo>
                    <a:cubicBezTo>
                      <a:pt x="298887" y="697564"/>
                      <a:pt x="297957" y="699483"/>
                      <a:pt x="298124" y="701173"/>
                    </a:cubicBezTo>
                    <a:cubicBezTo>
                      <a:pt x="298964" y="703663"/>
                      <a:pt x="301470" y="705955"/>
                      <a:pt x="299227" y="708623"/>
                    </a:cubicBezTo>
                    <a:cubicBezTo>
                      <a:pt x="297191" y="709617"/>
                      <a:pt x="293646" y="706052"/>
                      <a:pt x="296560" y="704760"/>
                    </a:cubicBezTo>
                    <a:cubicBezTo>
                      <a:pt x="296299" y="702950"/>
                      <a:pt x="292473" y="702523"/>
                      <a:pt x="292053" y="700253"/>
                    </a:cubicBezTo>
                    <a:cubicBezTo>
                      <a:pt x="291203" y="697922"/>
                      <a:pt x="297038" y="696936"/>
                      <a:pt x="294169" y="695010"/>
                    </a:cubicBezTo>
                    <a:cubicBezTo>
                      <a:pt x="293294" y="694321"/>
                      <a:pt x="292347" y="694197"/>
                      <a:pt x="291409" y="694275"/>
                    </a:cubicBezTo>
                    <a:close/>
                    <a:moveTo>
                      <a:pt x="237235" y="696115"/>
                    </a:moveTo>
                    <a:cubicBezTo>
                      <a:pt x="236763" y="696134"/>
                      <a:pt x="236242" y="696495"/>
                      <a:pt x="235763" y="696575"/>
                    </a:cubicBezTo>
                    <a:cubicBezTo>
                      <a:pt x="239249" y="698318"/>
                      <a:pt x="236471" y="700714"/>
                      <a:pt x="242110" y="700714"/>
                    </a:cubicBezTo>
                    <a:cubicBezTo>
                      <a:pt x="244206" y="700714"/>
                      <a:pt x="238475" y="696597"/>
                      <a:pt x="237695" y="696207"/>
                    </a:cubicBezTo>
                    <a:cubicBezTo>
                      <a:pt x="237550" y="696140"/>
                      <a:pt x="237392" y="696105"/>
                      <a:pt x="237234" y="696112"/>
                    </a:cubicBezTo>
                    <a:close/>
                    <a:moveTo>
                      <a:pt x="256734" y="696115"/>
                    </a:moveTo>
                    <a:cubicBezTo>
                      <a:pt x="255424" y="696125"/>
                      <a:pt x="254040" y="696332"/>
                      <a:pt x="252871" y="696298"/>
                    </a:cubicBezTo>
                    <a:cubicBezTo>
                      <a:pt x="248876" y="696858"/>
                      <a:pt x="252185" y="699691"/>
                      <a:pt x="253791" y="700989"/>
                    </a:cubicBezTo>
                    <a:cubicBezTo>
                      <a:pt x="249567" y="701028"/>
                      <a:pt x="246993" y="693869"/>
                      <a:pt x="245053" y="698506"/>
                    </a:cubicBezTo>
                    <a:cubicBezTo>
                      <a:pt x="244335" y="704204"/>
                      <a:pt x="248713" y="703301"/>
                      <a:pt x="250940" y="705497"/>
                    </a:cubicBezTo>
                    <a:cubicBezTo>
                      <a:pt x="248524" y="706586"/>
                      <a:pt x="246120" y="705267"/>
                      <a:pt x="243674" y="705129"/>
                    </a:cubicBezTo>
                    <a:cubicBezTo>
                      <a:pt x="242442" y="705289"/>
                      <a:pt x="238267" y="703713"/>
                      <a:pt x="239350" y="705773"/>
                    </a:cubicBezTo>
                    <a:cubicBezTo>
                      <a:pt x="241870" y="709474"/>
                      <a:pt x="246668" y="710071"/>
                      <a:pt x="249928" y="712855"/>
                    </a:cubicBezTo>
                    <a:cubicBezTo>
                      <a:pt x="252293" y="713910"/>
                      <a:pt x="249603" y="714373"/>
                      <a:pt x="248364" y="714235"/>
                    </a:cubicBezTo>
                    <a:cubicBezTo>
                      <a:pt x="245620" y="713955"/>
                      <a:pt x="244334" y="710608"/>
                      <a:pt x="241374" y="710739"/>
                    </a:cubicBezTo>
                    <a:cubicBezTo>
                      <a:pt x="238827" y="710644"/>
                      <a:pt x="230935" y="709566"/>
                      <a:pt x="233372" y="706784"/>
                    </a:cubicBezTo>
                    <a:cubicBezTo>
                      <a:pt x="231843" y="705188"/>
                      <a:pt x="229261" y="702168"/>
                      <a:pt x="227117" y="702921"/>
                    </a:cubicBezTo>
                    <a:cubicBezTo>
                      <a:pt x="226176" y="705126"/>
                      <a:pt x="231973" y="707661"/>
                      <a:pt x="227485" y="708440"/>
                    </a:cubicBezTo>
                    <a:cubicBezTo>
                      <a:pt x="228875" y="709569"/>
                      <a:pt x="231206" y="711982"/>
                      <a:pt x="233556" y="712487"/>
                    </a:cubicBezTo>
                    <a:cubicBezTo>
                      <a:pt x="235870" y="712974"/>
                      <a:pt x="239003" y="713017"/>
                      <a:pt x="239626" y="715890"/>
                    </a:cubicBezTo>
                    <a:cubicBezTo>
                      <a:pt x="240878" y="718303"/>
                      <a:pt x="244088" y="718190"/>
                      <a:pt x="246249" y="719386"/>
                    </a:cubicBezTo>
                    <a:cubicBezTo>
                      <a:pt x="248731" y="720702"/>
                      <a:pt x="251391" y="717188"/>
                      <a:pt x="253515" y="719386"/>
                    </a:cubicBezTo>
                    <a:cubicBezTo>
                      <a:pt x="254898" y="720687"/>
                      <a:pt x="257817" y="726994"/>
                      <a:pt x="254527" y="727388"/>
                    </a:cubicBezTo>
                    <a:cubicBezTo>
                      <a:pt x="256091" y="727426"/>
                      <a:pt x="258842" y="724905"/>
                      <a:pt x="260413" y="722329"/>
                    </a:cubicBezTo>
                    <a:cubicBezTo>
                      <a:pt x="262605" y="721527"/>
                      <a:pt x="266681" y="723524"/>
                      <a:pt x="267036" y="720121"/>
                    </a:cubicBezTo>
                    <a:cubicBezTo>
                      <a:pt x="267702" y="716785"/>
                      <a:pt x="263448" y="715708"/>
                      <a:pt x="261977" y="713223"/>
                    </a:cubicBezTo>
                    <a:cubicBezTo>
                      <a:pt x="259565" y="711779"/>
                      <a:pt x="259991" y="708037"/>
                      <a:pt x="257470" y="706876"/>
                    </a:cubicBezTo>
                    <a:cubicBezTo>
                      <a:pt x="257620" y="708670"/>
                      <a:pt x="257229" y="710565"/>
                      <a:pt x="254619" y="710280"/>
                    </a:cubicBezTo>
                    <a:cubicBezTo>
                      <a:pt x="251068" y="711617"/>
                      <a:pt x="252568" y="707104"/>
                      <a:pt x="254619" y="706508"/>
                    </a:cubicBezTo>
                    <a:cubicBezTo>
                      <a:pt x="257761" y="706244"/>
                      <a:pt x="256463" y="701531"/>
                      <a:pt x="260046" y="701910"/>
                    </a:cubicBezTo>
                    <a:cubicBezTo>
                      <a:pt x="263802" y="701929"/>
                      <a:pt x="260623" y="699221"/>
                      <a:pt x="260046" y="697495"/>
                    </a:cubicBezTo>
                    <a:cubicBezTo>
                      <a:pt x="259267" y="696314"/>
                      <a:pt x="258045" y="696105"/>
                      <a:pt x="256734" y="696115"/>
                    </a:cubicBezTo>
                    <a:close/>
                    <a:moveTo>
                      <a:pt x="224266" y="699702"/>
                    </a:moveTo>
                    <a:cubicBezTo>
                      <a:pt x="221205" y="700693"/>
                      <a:pt x="217264" y="700182"/>
                      <a:pt x="215895" y="702921"/>
                    </a:cubicBezTo>
                    <a:cubicBezTo>
                      <a:pt x="214885" y="704943"/>
                      <a:pt x="220588" y="702922"/>
                      <a:pt x="222610" y="703933"/>
                    </a:cubicBezTo>
                    <a:cubicBezTo>
                      <a:pt x="223121" y="704189"/>
                      <a:pt x="224234" y="699860"/>
                      <a:pt x="224266" y="699702"/>
                    </a:cubicBezTo>
                    <a:close/>
                    <a:moveTo>
                      <a:pt x="231164" y="699702"/>
                    </a:moveTo>
                    <a:cubicBezTo>
                      <a:pt x="231183" y="700060"/>
                      <a:pt x="230429" y="701864"/>
                      <a:pt x="230980" y="702278"/>
                    </a:cubicBezTo>
                    <a:cubicBezTo>
                      <a:pt x="232292" y="703261"/>
                      <a:pt x="234751" y="703849"/>
                      <a:pt x="234751" y="701359"/>
                    </a:cubicBezTo>
                    <a:cubicBezTo>
                      <a:pt x="234751" y="699737"/>
                      <a:pt x="232087" y="699698"/>
                      <a:pt x="231164" y="699703"/>
                    </a:cubicBezTo>
                    <a:close/>
                    <a:moveTo>
                      <a:pt x="220126" y="709636"/>
                    </a:moveTo>
                    <a:cubicBezTo>
                      <a:pt x="220359" y="711181"/>
                      <a:pt x="222307" y="711550"/>
                      <a:pt x="222794" y="712947"/>
                    </a:cubicBezTo>
                    <a:cubicBezTo>
                      <a:pt x="222978" y="714718"/>
                      <a:pt x="223379" y="716398"/>
                      <a:pt x="223345" y="718190"/>
                    </a:cubicBezTo>
                    <a:cubicBezTo>
                      <a:pt x="222436" y="719473"/>
                      <a:pt x="217953" y="720657"/>
                      <a:pt x="220862" y="721685"/>
                    </a:cubicBezTo>
                    <a:cubicBezTo>
                      <a:pt x="222272" y="721864"/>
                      <a:pt x="223761" y="721858"/>
                      <a:pt x="225093" y="722421"/>
                    </a:cubicBezTo>
                    <a:cubicBezTo>
                      <a:pt x="224113" y="724637"/>
                      <a:pt x="222000" y="726222"/>
                      <a:pt x="221598" y="728583"/>
                    </a:cubicBezTo>
                    <a:cubicBezTo>
                      <a:pt x="223294" y="731113"/>
                      <a:pt x="224343" y="729948"/>
                      <a:pt x="227209" y="729318"/>
                    </a:cubicBezTo>
                    <a:cubicBezTo>
                      <a:pt x="228682" y="727560"/>
                      <a:pt x="232307" y="725844"/>
                      <a:pt x="231440" y="723616"/>
                    </a:cubicBezTo>
                    <a:cubicBezTo>
                      <a:pt x="230543" y="723125"/>
                      <a:pt x="228971" y="721453"/>
                      <a:pt x="230428" y="720764"/>
                    </a:cubicBezTo>
                    <a:cubicBezTo>
                      <a:pt x="233261" y="721812"/>
                      <a:pt x="234397" y="724711"/>
                      <a:pt x="237326" y="725547"/>
                    </a:cubicBezTo>
                    <a:cubicBezTo>
                      <a:pt x="238379" y="725766"/>
                      <a:pt x="240339" y="725365"/>
                      <a:pt x="239902" y="723892"/>
                    </a:cubicBezTo>
                    <a:cubicBezTo>
                      <a:pt x="237737" y="721584"/>
                      <a:pt x="235517" y="721232"/>
                      <a:pt x="235211" y="717545"/>
                    </a:cubicBezTo>
                    <a:cubicBezTo>
                      <a:pt x="233793" y="716176"/>
                      <a:pt x="231660" y="717179"/>
                      <a:pt x="230060" y="716258"/>
                    </a:cubicBezTo>
                    <a:cubicBezTo>
                      <a:pt x="228394" y="714578"/>
                      <a:pt x="226951" y="712686"/>
                      <a:pt x="225277" y="711014"/>
                    </a:cubicBezTo>
                    <a:cubicBezTo>
                      <a:pt x="223662" y="710204"/>
                      <a:pt x="221929" y="709720"/>
                      <a:pt x="220126" y="709635"/>
                    </a:cubicBezTo>
                    <a:close/>
                    <a:moveTo>
                      <a:pt x="522923" y="711567"/>
                    </a:moveTo>
                    <a:cubicBezTo>
                      <a:pt x="522680" y="711625"/>
                      <a:pt x="522465" y="711717"/>
                      <a:pt x="522188" y="711843"/>
                    </a:cubicBezTo>
                    <a:cubicBezTo>
                      <a:pt x="518205" y="712340"/>
                      <a:pt x="516844" y="715068"/>
                      <a:pt x="517957" y="718926"/>
                    </a:cubicBezTo>
                    <a:cubicBezTo>
                      <a:pt x="516537" y="721914"/>
                      <a:pt x="513060" y="723920"/>
                      <a:pt x="511150" y="726836"/>
                    </a:cubicBezTo>
                    <a:cubicBezTo>
                      <a:pt x="509546" y="732203"/>
                      <a:pt x="501851" y="731814"/>
                      <a:pt x="505080" y="734747"/>
                    </a:cubicBezTo>
                    <a:cubicBezTo>
                      <a:pt x="508491" y="738280"/>
                      <a:pt x="501295" y="745195"/>
                      <a:pt x="507011" y="746428"/>
                    </a:cubicBezTo>
                    <a:cubicBezTo>
                      <a:pt x="510670" y="747235"/>
                      <a:pt x="514865" y="750217"/>
                      <a:pt x="513634" y="754522"/>
                    </a:cubicBezTo>
                    <a:cubicBezTo>
                      <a:pt x="513184" y="759256"/>
                      <a:pt x="507013" y="758443"/>
                      <a:pt x="505815" y="754618"/>
                    </a:cubicBezTo>
                    <a:cubicBezTo>
                      <a:pt x="502983" y="750664"/>
                      <a:pt x="497316" y="752439"/>
                      <a:pt x="493306" y="753054"/>
                    </a:cubicBezTo>
                    <a:cubicBezTo>
                      <a:pt x="490427" y="752626"/>
                      <a:pt x="490411" y="755779"/>
                      <a:pt x="492571" y="756641"/>
                    </a:cubicBezTo>
                    <a:cubicBezTo>
                      <a:pt x="492032" y="758994"/>
                      <a:pt x="486545" y="759343"/>
                      <a:pt x="490455" y="761884"/>
                    </a:cubicBezTo>
                    <a:cubicBezTo>
                      <a:pt x="493038" y="762538"/>
                      <a:pt x="494888" y="769373"/>
                      <a:pt x="490731" y="765747"/>
                    </a:cubicBezTo>
                    <a:cubicBezTo>
                      <a:pt x="488611" y="769049"/>
                      <a:pt x="493149" y="774462"/>
                      <a:pt x="493307" y="778532"/>
                    </a:cubicBezTo>
                    <a:cubicBezTo>
                      <a:pt x="492032" y="781931"/>
                      <a:pt x="489083" y="788542"/>
                      <a:pt x="494963" y="789018"/>
                    </a:cubicBezTo>
                    <a:cubicBezTo>
                      <a:pt x="496213" y="789538"/>
                      <a:pt x="497313" y="790264"/>
                      <a:pt x="498642" y="790582"/>
                    </a:cubicBezTo>
                    <a:cubicBezTo>
                      <a:pt x="500525" y="794160"/>
                      <a:pt x="493036" y="792211"/>
                      <a:pt x="496434" y="796192"/>
                    </a:cubicBezTo>
                    <a:cubicBezTo>
                      <a:pt x="498075" y="800139"/>
                      <a:pt x="503820" y="797796"/>
                      <a:pt x="506552" y="800883"/>
                    </a:cubicBezTo>
                    <a:cubicBezTo>
                      <a:pt x="510125" y="802847"/>
                      <a:pt x="513580" y="804868"/>
                      <a:pt x="516854" y="807322"/>
                    </a:cubicBezTo>
                    <a:cubicBezTo>
                      <a:pt x="520106" y="810164"/>
                      <a:pt x="522508" y="814434"/>
                      <a:pt x="527339" y="814220"/>
                    </a:cubicBezTo>
                    <a:cubicBezTo>
                      <a:pt x="528419" y="814316"/>
                      <a:pt x="524262" y="809680"/>
                      <a:pt x="528167" y="812473"/>
                    </a:cubicBezTo>
                    <a:cubicBezTo>
                      <a:pt x="531615" y="814385"/>
                      <a:pt x="533822" y="818125"/>
                      <a:pt x="538193" y="818083"/>
                    </a:cubicBezTo>
                    <a:cubicBezTo>
                      <a:pt x="541780" y="819873"/>
                      <a:pt x="546882" y="819923"/>
                      <a:pt x="547115" y="814772"/>
                    </a:cubicBezTo>
                    <a:cubicBezTo>
                      <a:pt x="547936" y="812500"/>
                      <a:pt x="550276" y="805946"/>
                      <a:pt x="545459" y="808517"/>
                    </a:cubicBezTo>
                    <a:cubicBezTo>
                      <a:pt x="543779" y="810154"/>
                      <a:pt x="541071" y="810584"/>
                      <a:pt x="543344" y="807690"/>
                    </a:cubicBezTo>
                    <a:cubicBezTo>
                      <a:pt x="544120" y="801428"/>
                      <a:pt x="534364" y="807875"/>
                      <a:pt x="533502" y="801711"/>
                    </a:cubicBezTo>
                    <a:cubicBezTo>
                      <a:pt x="530459" y="798767"/>
                      <a:pt x="525920" y="798203"/>
                      <a:pt x="522280" y="797848"/>
                    </a:cubicBezTo>
                    <a:cubicBezTo>
                      <a:pt x="521617" y="795112"/>
                      <a:pt x="515511" y="793575"/>
                      <a:pt x="519981" y="791225"/>
                    </a:cubicBezTo>
                    <a:cubicBezTo>
                      <a:pt x="521350" y="786968"/>
                      <a:pt x="515319" y="784198"/>
                      <a:pt x="515014" y="780004"/>
                    </a:cubicBezTo>
                    <a:cubicBezTo>
                      <a:pt x="513360" y="776330"/>
                      <a:pt x="509986" y="773599"/>
                      <a:pt x="508391" y="769886"/>
                    </a:cubicBezTo>
                    <a:cubicBezTo>
                      <a:pt x="506238" y="768200"/>
                      <a:pt x="508892" y="762192"/>
                      <a:pt x="510323" y="766943"/>
                    </a:cubicBezTo>
                    <a:cubicBezTo>
                      <a:pt x="512704" y="770361"/>
                      <a:pt x="516439" y="772815"/>
                      <a:pt x="520349" y="774301"/>
                    </a:cubicBezTo>
                    <a:cubicBezTo>
                      <a:pt x="523009" y="776869"/>
                      <a:pt x="523525" y="781786"/>
                      <a:pt x="528167" y="782027"/>
                    </a:cubicBezTo>
                    <a:cubicBezTo>
                      <a:pt x="531861" y="782172"/>
                      <a:pt x="537670" y="783453"/>
                      <a:pt x="537549" y="777980"/>
                    </a:cubicBezTo>
                    <a:cubicBezTo>
                      <a:pt x="537771" y="773588"/>
                      <a:pt x="534313" y="770140"/>
                      <a:pt x="532030" y="766759"/>
                    </a:cubicBezTo>
                    <a:cubicBezTo>
                      <a:pt x="531120" y="763416"/>
                      <a:pt x="524586" y="758636"/>
                      <a:pt x="529915" y="756733"/>
                    </a:cubicBezTo>
                    <a:cubicBezTo>
                      <a:pt x="526942" y="753606"/>
                      <a:pt x="527157" y="749889"/>
                      <a:pt x="527339" y="745880"/>
                    </a:cubicBezTo>
                    <a:cubicBezTo>
                      <a:pt x="527209" y="741296"/>
                      <a:pt x="527967" y="736593"/>
                      <a:pt x="526052" y="732267"/>
                    </a:cubicBezTo>
                    <a:cubicBezTo>
                      <a:pt x="523030" y="728500"/>
                      <a:pt x="526203" y="724257"/>
                      <a:pt x="525956" y="720125"/>
                    </a:cubicBezTo>
                    <a:cubicBezTo>
                      <a:pt x="525711" y="717769"/>
                      <a:pt x="526459" y="711706"/>
                      <a:pt x="523657" y="711571"/>
                    </a:cubicBezTo>
                    <a:cubicBezTo>
                      <a:pt x="523457" y="711561"/>
                      <a:pt x="523164" y="711514"/>
                      <a:pt x="522921" y="711571"/>
                    </a:cubicBezTo>
                    <a:close/>
                    <a:moveTo>
                      <a:pt x="354233" y="718190"/>
                    </a:moveTo>
                    <a:cubicBezTo>
                      <a:pt x="352763" y="720730"/>
                      <a:pt x="351868" y="728505"/>
                      <a:pt x="364626" y="735207"/>
                    </a:cubicBezTo>
                    <a:cubicBezTo>
                      <a:pt x="368310" y="732661"/>
                      <a:pt x="370755" y="730117"/>
                      <a:pt x="367110" y="727572"/>
                    </a:cubicBezTo>
                    <a:cubicBezTo>
                      <a:pt x="360644" y="723870"/>
                      <a:pt x="357025" y="721892"/>
                      <a:pt x="354233" y="718190"/>
                    </a:cubicBezTo>
                    <a:close/>
                    <a:moveTo>
                      <a:pt x="242845" y="729688"/>
                    </a:moveTo>
                    <a:cubicBezTo>
                      <a:pt x="241450" y="729509"/>
                      <a:pt x="241513" y="733757"/>
                      <a:pt x="239902" y="734562"/>
                    </a:cubicBezTo>
                    <a:cubicBezTo>
                      <a:pt x="239177" y="734924"/>
                      <a:pt x="241871" y="738462"/>
                      <a:pt x="242110" y="738702"/>
                    </a:cubicBezTo>
                    <a:cubicBezTo>
                      <a:pt x="246464" y="740438"/>
                      <a:pt x="243857" y="732512"/>
                      <a:pt x="243121" y="729780"/>
                    </a:cubicBezTo>
                    <a:cubicBezTo>
                      <a:pt x="243014" y="729732"/>
                      <a:pt x="242938" y="729693"/>
                      <a:pt x="242845" y="729684"/>
                    </a:cubicBezTo>
                    <a:close/>
                    <a:moveTo>
                      <a:pt x="238614" y="740633"/>
                    </a:moveTo>
                    <a:cubicBezTo>
                      <a:pt x="235935" y="743959"/>
                      <a:pt x="238469" y="746615"/>
                      <a:pt x="242753" y="745140"/>
                    </a:cubicBezTo>
                    <a:cubicBezTo>
                      <a:pt x="241619" y="743668"/>
                      <a:pt x="239476" y="743082"/>
                      <a:pt x="238614" y="740633"/>
                    </a:cubicBezTo>
                    <a:close/>
                    <a:moveTo>
                      <a:pt x="377044" y="740633"/>
                    </a:moveTo>
                    <a:cubicBezTo>
                      <a:pt x="378186" y="741935"/>
                      <a:pt x="387005" y="746685"/>
                      <a:pt x="384678" y="743576"/>
                    </a:cubicBezTo>
                    <a:cubicBezTo>
                      <a:pt x="382753" y="740724"/>
                      <a:pt x="380115" y="740633"/>
                      <a:pt x="377044" y="740633"/>
                    </a:cubicBezTo>
                    <a:close/>
                    <a:moveTo>
                      <a:pt x="381551" y="754706"/>
                    </a:moveTo>
                    <a:cubicBezTo>
                      <a:pt x="380386" y="756162"/>
                      <a:pt x="379681" y="757863"/>
                      <a:pt x="377963" y="758293"/>
                    </a:cubicBezTo>
                    <a:cubicBezTo>
                      <a:pt x="375388" y="758937"/>
                      <a:pt x="377038" y="761701"/>
                      <a:pt x="374744" y="763996"/>
                    </a:cubicBezTo>
                    <a:cubicBezTo>
                      <a:pt x="372658" y="766081"/>
                      <a:pt x="376475" y="767529"/>
                      <a:pt x="378975" y="768779"/>
                    </a:cubicBezTo>
                    <a:cubicBezTo>
                      <a:pt x="385511" y="772047"/>
                      <a:pt x="383390" y="769722"/>
                      <a:pt x="383390" y="765927"/>
                    </a:cubicBezTo>
                    <a:cubicBezTo>
                      <a:pt x="383390" y="763911"/>
                      <a:pt x="383913" y="764208"/>
                      <a:pt x="385690" y="762432"/>
                    </a:cubicBezTo>
                    <a:cubicBezTo>
                      <a:pt x="386141" y="761981"/>
                      <a:pt x="388969" y="758992"/>
                      <a:pt x="388541" y="757281"/>
                    </a:cubicBezTo>
                    <a:cubicBezTo>
                      <a:pt x="387748" y="754105"/>
                      <a:pt x="383578" y="755672"/>
                      <a:pt x="381551" y="754706"/>
                    </a:cubicBezTo>
                    <a:close/>
                    <a:moveTo>
                      <a:pt x="400590" y="758385"/>
                    </a:moveTo>
                    <a:cubicBezTo>
                      <a:pt x="400255" y="758379"/>
                      <a:pt x="399887" y="758404"/>
                      <a:pt x="399487" y="758480"/>
                    </a:cubicBezTo>
                    <a:cubicBezTo>
                      <a:pt x="397121" y="759220"/>
                      <a:pt x="393577" y="760281"/>
                      <a:pt x="394060" y="761700"/>
                    </a:cubicBezTo>
                    <a:cubicBezTo>
                      <a:pt x="394382" y="762644"/>
                      <a:pt x="398057" y="763899"/>
                      <a:pt x="399211" y="764643"/>
                    </a:cubicBezTo>
                    <a:cubicBezTo>
                      <a:pt x="400421" y="768606"/>
                      <a:pt x="393829" y="761676"/>
                      <a:pt x="392128" y="765379"/>
                    </a:cubicBezTo>
                    <a:cubicBezTo>
                      <a:pt x="392272" y="771480"/>
                      <a:pt x="384257" y="769079"/>
                      <a:pt x="388357" y="772185"/>
                    </a:cubicBezTo>
                    <a:cubicBezTo>
                      <a:pt x="390006" y="773198"/>
                      <a:pt x="393862" y="778062"/>
                      <a:pt x="389369" y="776048"/>
                    </a:cubicBezTo>
                    <a:cubicBezTo>
                      <a:pt x="387575" y="774310"/>
                      <a:pt x="383660" y="774263"/>
                      <a:pt x="387345" y="776416"/>
                    </a:cubicBezTo>
                    <a:cubicBezTo>
                      <a:pt x="390101" y="777285"/>
                      <a:pt x="391873" y="782699"/>
                      <a:pt x="387622" y="779451"/>
                    </a:cubicBezTo>
                    <a:cubicBezTo>
                      <a:pt x="383197" y="777042"/>
                      <a:pt x="383238" y="770387"/>
                      <a:pt x="376860" y="770989"/>
                    </a:cubicBezTo>
                    <a:cubicBezTo>
                      <a:pt x="373274" y="768604"/>
                      <a:pt x="369219" y="768538"/>
                      <a:pt x="368674" y="773564"/>
                    </a:cubicBezTo>
                    <a:cubicBezTo>
                      <a:pt x="368215" y="775176"/>
                      <a:pt x="370855" y="777346"/>
                      <a:pt x="368769" y="778163"/>
                    </a:cubicBezTo>
                    <a:cubicBezTo>
                      <a:pt x="370410" y="781057"/>
                      <a:pt x="373357" y="783944"/>
                      <a:pt x="375116" y="785614"/>
                    </a:cubicBezTo>
                    <a:cubicBezTo>
                      <a:pt x="370772" y="786255"/>
                      <a:pt x="368414" y="793755"/>
                      <a:pt x="374196" y="794903"/>
                    </a:cubicBezTo>
                    <a:cubicBezTo>
                      <a:pt x="376164" y="797566"/>
                      <a:pt x="380208" y="800011"/>
                      <a:pt x="379806" y="794627"/>
                    </a:cubicBezTo>
                    <a:cubicBezTo>
                      <a:pt x="380210" y="792498"/>
                      <a:pt x="381367" y="785137"/>
                      <a:pt x="382842" y="790856"/>
                    </a:cubicBezTo>
                    <a:cubicBezTo>
                      <a:pt x="381047" y="793244"/>
                      <a:pt x="387097" y="795525"/>
                      <a:pt x="388912" y="796927"/>
                    </a:cubicBezTo>
                    <a:cubicBezTo>
                      <a:pt x="389764" y="797056"/>
                      <a:pt x="390163" y="797228"/>
                      <a:pt x="390292" y="797295"/>
                    </a:cubicBezTo>
                    <a:cubicBezTo>
                      <a:pt x="389303" y="797510"/>
                      <a:pt x="382589" y="797443"/>
                      <a:pt x="381462" y="798674"/>
                    </a:cubicBezTo>
                    <a:cubicBezTo>
                      <a:pt x="380848" y="804097"/>
                      <a:pt x="388565" y="800669"/>
                      <a:pt x="391672" y="801986"/>
                    </a:cubicBezTo>
                    <a:cubicBezTo>
                      <a:pt x="391653" y="803006"/>
                      <a:pt x="387488" y="804741"/>
                      <a:pt x="383393" y="804653"/>
                    </a:cubicBezTo>
                    <a:cubicBezTo>
                      <a:pt x="381568" y="804614"/>
                      <a:pt x="385108" y="808602"/>
                      <a:pt x="388176" y="809619"/>
                    </a:cubicBezTo>
                    <a:cubicBezTo>
                      <a:pt x="390893" y="811638"/>
                      <a:pt x="393171" y="813583"/>
                      <a:pt x="396179" y="811000"/>
                    </a:cubicBezTo>
                    <a:cubicBezTo>
                      <a:pt x="398112" y="811394"/>
                      <a:pt x="405310" y="814278"/>
                      <a:pt x="402801" y="815782"/>
                    </a:cubicBezTo>
                    <a:cubicBezTo>
                      <a:pt x="400060" y="816917"/>
                      <a:pt x="398696" y="821977"/>
                      <a:pt x="402250" y="824245"/>
                    </a:cubicBezTo>
                    <a:cubicBezTo>
                      <a:pt x="401717" y="825222"/>
                      <a:pt x="393746" y="830777"/>
                      <a:pt x="399582" y="830959"/>
                    </a:cubicBezTo>
                    <a:cubicBezTo>
                      <a:pt x="403148" y="831586"/>
                      <a:pt x="400715" y="827677"/>
                      <a:pt x="403905" y="828200"/>
                    </a:cubicBezTo>
                    <a:cubicBezTo>
                      <a:pt x="401928" y="833499"/>
                      <a:pt x="411843" y="831139"/>
                      <a:pt x="412367" y="831051"/>
                    </a:cubicBezTo>
                    <a:cubicBezTo>
                      <a:pt x="409579" y="829604"/>
                      <a:pt x="406042" y="828686"/>
                      <a:pt x="406113" y="825072"/>
                    </a:cubicBezTo>
                    <a:cubicBezTo>
                      <a:pt x="403296" y="822995"/>
                      <a:pt x="410753" y="825996"/>
                      <a:pt x="409608" y="821945"/>
                    </a:cubicBezTo>
                    <a:cubicBezTo>
                      <a:pt x="411753" y="820480"/>
                      <a:pt x="410495" y="820000"/>
                      <a:pt x="409056" y="818910"/>
                    </a:cubicBezTo>
                    <a:cubicBezTo>
                      <a:pt x="412830" y="819348"/>
                      <a:pt x="419635" y="824014"/>
                      <a:pt x="418530" y="817070"/>
                    </a:cubicBezTo>
                    <a:cubicBezTo>
                      <a:pt x="418435" y="814128"/>
                      <a:pt x="412914" y="813640"/>
                      <a:pt x="413288" y="809528"/>
                    </a:cubicBezTo>
                    <a:cubicBezTo>
                      <a:pt x="411616" y="805175"/>
                      <a:pt x="407478" y="802790"/>
                      <a:pt x="405193" y="799134"/>
                    </a:cubicBezTo>
                    <a:cubicBezTo>
                      <a:pt x="404917" y="799015"/>
                      <a:pt x="404627" y="798999"/>
                      <a:pt x="404366" y="798950"/>
                    </a:cubicBezTo>
                    <a:cubicBezTo>
                      <a:pt x="404375" y="798979"/>
                      <a:pt x="404357" y="799007"/>
                      <a:pt x="404366" y="799045"/>
                    </a:cubicBezTo>
                    <a:cubicBezTo>
                      <a:pt x="401589" y="799501"/>
                      <a:pt x="402724" y="798645"/>
                      <a:pt x="404366" y="798950"/>
                    </a:cubicBezTo>
                    <a:cubicBezTo>
                      <a:pt x="403146" y="794166"/>
                      <a:pt x="397328" y="791401"/>
                      <a:pt x="398755" y="785797"/>
                    </a:cubicBezTo>
                    <a:cubicBezTo>
                      <a:pt x="398793" y="784068"/>
                      <a:pt x="400260" y="780329"/>
                      <a:pt x="401698" y="783130"/>
                    </a:cubicBezTo>
                    <a:cubicBezTo>
                      <a:pt x="399142" y="787200"/>
                      <a:pt x="405585" y="787956"/>
                      <a:pt x="405285" y="791776"/>
                    </a:cubicBezTo>
                    <a:cubicBezTo>
                      <a:pt x="407425" y="794929"/>
                      <a:pt x="410147" y="797096"/>
                      <a:pt x="412184" y="800606"/>
                    </a:cubicBezTo>
                    <a:cubicBezTo>
                      <a:pt x="415710" y="807373"/>
                      <a:pt x="419603" y="797254"/>
                      <a:pt x="423130" y="795455"/>
                    </a:cubicBezTo>
                    <a:cubicBezTo>
                      <a:pt x="426383" y="793730"/>
                      <a:pt x="424866" y="787415"/>
                      <a:pt x="421290" y="790672"/>
                    </a:cubicBezTo>
                    <a:cubicBezTo>
                      <a:pt x="419829" y="792628"/>
                      <a:pt x="419741" y="793829"/>
                      <a:pt x="419634" y="790948"/>
                    </a:cubicBezTo>
                    <a:cubicBezTo>
                      <a:pt x="418967" y="788549"/>
                      <a:pt x="411411" y="786095"/>
                      <a:pt x="417335" y="786717"/>
                    </a:cubicBezTo>
                    <a:cubicBezTo>
                      <a:pt x="420463" y="788222"/>
                      <a:pt x="422949" y="786977"/>
                      <a:pt x="421658" y="783313"/>
                    </a:cubicBezTo>
                    <a:cubicBezTo>
                      <a:pt x="423724" y="776230"/>
                      <a:pt x="410203" y="785766"/>
                      <a:pt x="415035" y="779358"/>
                    </a:cubicBezTo>
                    <a:cubicBezTo>
                      <a:pt x="416905" y="776055"/>
                      <a:pt x="421564" y="775821"/>
                      <a:pt x="420002" y="771356"/>
                    </a:cubicBezTo>
                    <a:cubicBezTo>
                      <a:pt x="425893" y="772923"/>
                      <a:pt x="418929" y="761653"/>
                      <a:pt x="416139" y="766021"/>
                    </a:cubicBezTo>
                    <a:cubicBezTo>
                      <a:pt x="413963" y="767245"/>
                      <a:pt x="411162" y="762170"/>
                      <a:pt x="412920" y="766481"/>
                    </a:cubicBezTo>
                    <a:cubicBezTo>
                      <a:pt x="411453" y="769691"/>
                      <a:pt x="409692" y="772592"/>
                      <a:pt x="409884" y="775955"/>
                    </a:cubicBezTo>
                    <a:cubicBezTo>
                      <a:pt x="405846" y="780108"/>
                      <a:pt x="410932" y="770411"/>
                      <a:pt x="408229" y="768689"/>
                    </a:cubicBezTo>
                    <a:cubicBezTo>
                      <a:pt x="403733" y="766645"/>
                      <a:pt x="405622" y="758466"/>
                      <a:pt x="400594" y="758387"/>
                    </a:cubicBezTo>
                    <a:close/>
                    <a:moveTo>
                      <a:pt x="315969" y="763444"/>
                    </a:moveTo>
                    <a:cubicBezTo>
                      <a:pt x="315690" y="763447"/>
                      <a:pt x="315432" y="763569"/>
                      <a:pt x="315325" y="763995"/>
                    </a:cubicBezTo>
                    <a:cubicBezTo>
                      <a:pt x="314088" y="766948"/>
                      <a:pt x="312637" y="769815"/>
                      <a:pt x="311830" y="772918"/>
                    </a:cubicBezTo>
                    <a:cubicBezTo>
                      <a:pt x="310759" y="777677"/>
                      <a:pt x="312347" y="775220"/>
                      <a:pt x="315969" y="774205"/>
                    </a:cubicBezTo>
                    <a:cubicBezTo>
                      <a:pt x="319235" y="773045"/>
                      <a:pt x="320619" y="770949"/>
                      <a:pt x="321396" y="767491"/>
                    </a:cubicBezTo>
                    <a:cubicBezTo>
                      <a:pt x="319696" y="766641"/>
                      <a:pt x="317178" y="763429"/>
                      <a:pt x="315969" y="763443"/>
                    </a:cubicBezTo>
                    <a:close/>
                    <a:moveTo>
                      <a:pt x="306955" y="768687"/>
                    </a:moveTo>
                    <a:cubicBezTo>
                      <a:pt x="305721" y="768659"/>
                      <a:pt x="301925" y="770673"/>
                      <a:pt x="301896" y="770710"/>
                    </a:cubicBezTo>
                    <a:cubicBezTo>
                      <a:pt x="301325" y="771473"/>
                      <a:pt x="301383" y="772146"/>
                      <a:pt x="304472" y="772918"/>
                    </a:cubicBezTo>
                    <a:cubicBezTo>
                      <a:pt x="306439" y="773409"/>
                      <a:pt x="308105" y="773217"/>
                      <a:pt x="309255" y="772641"/>
                    </a:cubicBezTo>
                    <a:cubicBezTo>
                      <a:pt x="310449" y="772044"/>
                      <a:pt x="307647" y="770442"/>
                      <a:pt x="307323" y="769146"/>
                    </a:cubicBezTo>
                    <a:cubicBezTo>
                      <a:pt x="307390" y="768878"/>
                      <a:pt x="307237" y="768693"/>
                      <a:pt x="306955" y="768686"/>
                    </a:cubicBezTo>
                    <a:close/>
                    <a:moveTo>
                      <a:pt x="426069" y="770618"/>
                    </a:moveTo>
                    <a:cubicBezTo>
                      <a:pt x="425827" y="770599"/>
                      <a:pt x="425567" y="770704"/>
                      <a:pt x="425333" y="770894"/>
                    </a:cubicBezTo>
                    <a:cubicBezTo>
                      <a:pt x="424566" y="773865"/>
                      <a:pt x="423876" y="777569"/>
                      <a:pt x="424966" y="780644"/>
                    </a:cubicBezTo>
                    <a:cubicBezTo>
                      <a:pt x="424161" y="782547"/>
                      <a:pt x="424826" y="784518"/>
                      <a:pt x="425242" y="786715"/>
                    </a:cubicBezTo>
                    <a:cubicBezTo>
                      <a:pt x="425979" y="789556"/>
                      <a:pt x="432601" y="790886"/>
                      <a:pt x="428921" y="794257"/>
                    </a:cubicBezTo>
                    <a:cubicBezTo>
                      <a:pt x="426915" y="797659"/>
                      <a:pt x="422967" y="798343"/>
                      <a:pt x="420643" y="801248"/>
                    </a:cubicBezTo>
                    <a:cubicBezTo>
                      <a:pt x="421709" y="803410"/>
                      <a:pt x="421749" y="805730"/>
                      <a:pt x="421655" y="808330"/>
                    </a:cubicBezTo>
                    <a:cubicBezTo>
                      <a:pt x="421569" y="811472"/>
                      <a:pt x="422387" y="815141"/>
                      <a:pt x="425610" y="816424"/>
                    </a:cubicBezTo>
                    <a:cubicBezTo>
                      <a:pt x="423574" y="813933"/>
                      <a:pt x="426402" y="812793"/>
                      <a:pt x="427265" y="810998"/>
                    </a:cubicBezTo>
                    <a:cubicBezTo>
                      <a:pt x="429769" y="809479"/>
                      <a:pt x="431923" y="806559"/>
                      <a:pt x="435452" y="806950"/>
                    </a:cubicBezTo>
                    <a:cubicBezTo>
                      <a:pt x="431713" y="807372"/>
                      <a:pt x="431740" y="810748"/>
                      <a:pt x="431404" y="813573"/>
                    </a:cubicBezTo>
                    <a:cubicBezTo>
                      <a:pt x="429264" y="815913"/>
                      <a:pt x="432025" y="815147"/>
                      <a:pt x="433152" y="816608"/>
                    </a:cubicBezTo>
                    <a:cubicBezTo>
                      <a:pt x="433377" y="819219"/>
                      <a:pt x="434805" y="821164"/>
                      <a:pt x="437475" y="821851"/>
                    </a:cubicBezTo>
                    <a:cubicBezTo>
                      <a:pt x="437866" y="817715"/>
                      <a:pt x="437247" y="815849"/>
                      <a:pt x="437935" y="811825"/>
                    </a:cubicBezTo>
                    <a:cubicBezTo>
                      <a:pt x="436552" y="809437"/>
                      <a:pt x="440540" y="807111"/>
                      <a:pt x="442074" y="805847"/>
                    </a:cubicBezTo>
                    <a:cubicBezTo>
                      <a:pt x="441332" y="803147"/>
                      <a:pt x="439065" y="800409"/>
                      <a:pt x="437383" y="797845"/>
                    </a:cubicBezTo>
                    <a:cubicBezTo>
                      <a:pt x="438783" y="797089"/>
                      <a:pt x="441335" y="799361"/>
                      <a:pt x="442810" y="800328"/>
                    </a:cubicBezTo>
                    <a:cubicBezTo>
                      <a:pt x="445698" y="803636"/>
                      <a:pt x="443646" y="798678"/>
                      <a:pt x="444650" y="796925"/>
                    </a:cubicBezTo>
                    <a:cubicBezTo>
                      <a:pt x="447882" y="794344"/>
                      <a:pt x="444149" y="801597"/>
                      <a:pt x="447409" y="800512"/>
                    </a:cubicBezTo>
                    <a:cubicBezTo>
                      <a:pt x="450236" y="800155"/>
                      <a:pt x="449044" y="801823"/>
                      <a:pt x="447225" y="802443"/>
                    </a:cubicBezTo>
                    <a:cubicBezTo>
                      <a:pt x="445531" y="804260"/>
                      <a:pt x="440666" y="807280"/>
                      <a:pt x="443454" y="809710"/>
                    </a:cubicBezTo>
                    <a:cubicBezTo>
                      <a:pt x="445125" y="812602"/>
                      <a:pt x="448631" y="812943"/>
                      <a:pt x="450720" y="815320"/>
                    </a:cubicBezTo>
                    <a:cubicBezTo>
                      <a:pt x="452696" y="818058"/>
                      <a:pt x="454177" y="816186"/>
                      <a:pt x="454216" y="814033"/>
                    </a:cubicBezTo>
                    <a:cubicBezTo>
                      <a:pt x="453790" y="812801"/>
                      <a:pt x="453792" y="811945"/>
                      <a:pt x="454032" y="812837"/>
                    </a:cubicBezTo>
                    <a:cubicBezTo>
                      <a:pt x="454139" y="813245"/>
                      <a:pt x="454223" y="813616"/>
                      <a:pt x="454216" y="814033"/>
                    </a:cubicBezTo>
                    <a:cubicBezTo>
                      <a:pt x="454867" y="815920"/>
                      <a:pt x="456651" y="818609"/>
                      <a:pt x="461206" y="816884"/>
                    </a:cubicBezTo>
                    <a:cubicBezTo>
                      <a:pt x="460565" y="814139"/>
                      <a:pt x="461787" y="811971"/>
                      <a:pt x="463782" y="810078"/>
                    </a:cubicBezTo>
                    <a:cubicBezTo>
                      <a:pt x="466156" y="807460"/>
                      <a:pt x="463335" y="811312"/>
                      <a:pt x="464793" y="812469"/>
                    </a:cubicBezTo>
                    <a:cubicBezTo>
                      <a:pt x="467286" y="814377"/>
                      <a:pt x="465019" y="815806"/>
                      <a:pt x="463414" y="817344"/>
                    </a:cubicBezTo>
                    <a:cubicBezTo>
                      <a:pt x="460396" y="818107"/>
                      <a:pt x="464165" y="821942"/>
                      <a:pt x="462586" y="822035"/>
                    </a:cubicBezTo>
                    <a:cubicBezTo>
                      <a:pt x="460442" y="820018"/>
                      <a:pt x="458563" y="820800"/>
                      <a:pt x="457343" y="823139"/>
                    </a:cubicBezTo>
                    <a:cubicBezTo>
                      <a:pt x="456477" y="821819"/>
                      <a:pt x="453567" y="821472"/>
                      <a:pt x="453296" y="820564"/>
                    </a:cubicBezTo>
                    <a:cubicBezTo>
                      <a:pt x="449694" y="821412"/>
                      <a:pt x="450363" y="827918"/>
                      <a:pt x="454492" y="825622"/>
                    </a:cubicBezTo>
                    <a:cubicBezTo>
                      <a:pt x="457594" y="823952"/>
                      <a:pt x="456359" y="826654"/>
                      <a:pt x="457711" y="827646"/>
                    </a:cubicBezTo>
                    <a:cubicBezTo>
                      <a:pt x="460966" y="828539"/>
                      <a:pt x="463343" y="832155"/>
                      <a:pt x="465529" y="834636"/>
                    </a:cubicBezTo>
                    <a:cubicBezTo>
                      <a:pt x="468674" y="838471"/>
                      <a:pt x="465071" y="830479"/>
                      <a:pt x="468749" y="831233"/>
                    </a:cubicBezTo>
                    <a:cubicBezTo>
                      <a:pt x="469865" y="833615"/>
                      <a:pt x="469002" y="835732"/>
                      <a:pt x="471508" y="837764"/>
                    </a:cubicBezTo>
                    <a:cubicBezTo>
                      <a:pt x="473788" y="836580"/>
                      <a:pt x="477536" y="833867"/>
                      <a:pt x="476383" y="830957"/>
                    </a:cubicBezTo>
                    <a:cubicBezTo>
                      <a:pt x="470664" y="829167"/>
                      <a:pt x="471487" y="825964"/>
                      <a:pt x="467369" y="827094"/>
                    </a:cubicBezTo>
                    <a:cubicBezTo>
                      <a:pt x="465522" y="823460"/>
                      <a:pt x="471270" y="822662"/>
                      <a:pt x="472244" y="825990"/>
                    </a:cubicBezTo>
                    <a:cubicBezTo>
                      <a:pt x="475110" y="825993"/>
                      <a:pt x="479066" y="831536"/>
                      <a:pt x="478406" y="827094"/>
                    </a:cubicBezTo>
                    <a:cubicBezTo>
                      <a:pt x="476710" y="823674"/>
                      <a:pt x="479639" y="821992"/>
                      <a:pt x="481810" y="822219"/>
                    </a:cubicBezTo>
                    <a:cubicBezTo>
                      <a:pt x="484439" y="820393"/>
                      <a:pt x="484825" y="817105"/>
                      <a:pt x="481166" y="816608"/>
                    </a:cubicBezTo>
                    <a:cubicBezTo>
                      <a:pt x="477933" y="815046"/>
                      <a:pt x="480784" y="812442"/>
                      <a:pt x="482361" y="813113"/>
                    </a:cubicBezTo>
                    <a:cubicBezTo>
                      <a:pt x="486502" y="813499"/>
                      <a:pt x="485256" y="809522"/>
                      <a:pt x="485029" y="807042"/>
                    </a:cubicBezTo>
                    <a:cubicBezTo>
                      <a:pt x="485026" y="801420"/>
                      <a:pt x="481990" y="805053"/>
                      <a:pt x="480798" y="807686"/>
                    </a:cubicBezTo>
                    <a:cubicBezTo>
                      <a:pt x="480651" y="808878"/>
                      <a:pt x="473881" y="808437"/>
                      <a:pt x="475555" y="807870"/>
                    </a:cubicBezTo>
                    <a:cubicBezTo>
                      <a:pt x="481267" y="805696"/>
                      <a:pt x="477899" y="804248"/>
                      <a:pt x="479694" y="801523"/>
                    </a:cubicBezTo>
                    <a:cubicBezTo>
                      <a:pt x="483756" y="799354"/>
                      <a:pt x="480842" y="797700"/>
                      <a:pt x="479510" y="794901"/>
                    </a:cubicBezTo>
                    <a:cubicBezTo>
                      <a:pt x="481916" y="791146"/>
                      <a:pt x="475225" y="791297"/>
                      <a:pt x="475095" y="787727"/>
                    </a:cubicBezTo>
                    <a:cubicBezTo>
                      <a:pt x="474581" y="788622"/>
                      <a:pt x="471604" y="789942"/>
                      <a:pt x="471600" y="791865"/>
                    </a:cubicBezTo>
                    <a:cubicBezTo>
                      <a:pt x="470454" y="794987"/>
                      <a:pt x="474679" y="802711"/>
                      <a:pt x="470220" y="803639"/>
                    </a:cubicBezTo>
                    <a:cubicBezTo>
                      <a:pt x="469641" y="802310"/>
                      <a:pt x="466060" y="797597"/>
                      <a:pt x="468749" y="796649"/>
                    </a:cubicBezTo>
                    <a:cubicBezTo>
                      <a:pt x="470642" y="794276"/>
                      <a:pt x="471320" y="794242"/>
                      <a:pt x="469484" y="791314"/>
                    </a:cubicBezTo>
                    <a:cubicBezTo>
                      <a:pt x="466925" y="788878"/>
                      <a:pt x="463892" y="793479"/>
                      <a:pt x="464977" y="796005"/>
                    </a:cubicBezTo>
                    <a:cubicBezTo>
                      <a:pt x="465168" y="798839"/>
                      <a:pt x="467182" y="803163"/>
                      <a:pt x="465437" y="805202"/>
                    </a:cubicBezTo>
                    <a:cubicBezTo>
                      <a:pt x="460840" y="805329"/>
                      <a:pt x="464770" y="800005"/>
                      <a:pt x="463046" y="797844"/>
                    </a:cubicBezTo>
                    <a:cubicBezTo>
                      <a:pt x="460801" y="797463"/>
                      <a:pt x="461297" y="794969"/>
                      <a:pt x="459458" y="795177"/>
                    </a:cubicBezTo>
                    <a:cubicBezTo>
                      <a:pt x="458687" y="798468"/>
                      <a:pt x="453445" y="794954"/>
                      <a:pt x="457435" y="793981"/>
                    </a:cubicBezTo>
                    <a:cubicBezTo>
                      <a:pt x="460951" y="794019"/>
                      <a:pt x="459496" y="791586"/>
                      <a:pt x="459734" y="789382"/>
                    </a:cubicBezTo>
                    <a:cubicBezTo>
                      <a:pt x="458964" y="789047"/>
                      <a:pt x="456658" y="785872"/>
                      <a:pt x="458539" y="780276"/>
                    </a:cubicBezTo>
                    <a:cubicBezTo>
                      <a:pt x="458165" y="776719"/>
                      <a:pt x="453446" y="778162"/>
                      <a:pt x="451272" y="776413"/>
                    </a:cubicBezTo>
                    <a:cubicBezTo>
                      <a:pt x="449918" y="775276"/>
                      <a:pt x="443466" y="772175"/>
                      <a:pt x="445386" y="776137"/>
                    </a:cubicBezTo>
                    <a:cubicBezTo>
                      <a:pt x="446891" y="778841"/>
                      <a:pt x="446113" y="781855"/>
                      <a:pt x="448421" y="784323"/>
                    </a:cubicBezTo>
                    <a:cubicBezTo>
                      <a:pt x="450572" y="786788"/>
                      <a:pt x="447689" y="787778"/>
                      <a:pt x="447133" y="790026"/>
                    </a:cubicBezTo>
                    <a:cubicBezTo>
                      <a:pt x="445730" y="792861"/>
                      <a:pt x="443755" y="789884"/>
                      <a:pt x="445018" y="788002"/>
                    </a:cubicBezTo>
                    <a:cubicBezTo>
                      <a:pt x="444989" y="785130"/>
                      <a:pt x="445400" y="780610"/>
                      <a:pt x="442074" y="779540"/>
                    </a:cubicBezTo>
                    <a:cubicBezTo>
                      <a:pt x="438800" y="779053"/>
                      <a:pt x="440668" y="775302"/>
                      <a:pt x="442351" y="773837"/>
                    </a:cubicBezTo>
                    <a:cubicBezTo>
                      <a:pt x="443345" y="770794"/>
                      <a:pt x="436379" y="769999"/>
                      <a:pt x="435452" y="772641"/>
                    </a:cubicBezTo>
                    <a:cubicBezTo>
                      <a:pt x="437113" y="773570"/>
                      <a:pt x="438553" y="775516"/>
                      <a:pt x="437935" y="777700"/>
                    </a:cubicBezTo>
                    <a:cubicBezTo>
                      <a:pt x="436575" y="779665"/>
                      <a:pt x="435626" y="773428"/>
                      <a:pt x="433888" y="772918"/>
                    </a:cubicBezTo>
                    <a:cubicBezTo>
                      <a:pt x="433040" y="771464"/>
                      <a:pt x="431276" y="772927"/>
                      <a:pt x="429289" y="772641"/>
                    </a:cubicBezTo>
                    <a:cubicBezTo>
                      <a:pt x="428227" y="772486"/>
                      <a:pt x="427119" y="770706"/>
                      <a:pt x="426070" y="770618"/>
                    </a:cubicBezTo>
                    <a:close/>
                    <a:moveTo>
                      <a:pt x="298769" y="773654"/>
                    </a:moveTo>
                    <a:cubicBezTo>
                      <a:pt x="298163" y="774064"/>
                      <a:pt x="296090" y="775377"/>
                      <a:pt x="296470" y="776137"/>
                    </a:cubicBezTo>
                    <a:cubicBezTo>
                      <a:pt x="297446" y="778091"/>
                      <a:pt x="299104" y="777149"/>
                      <a:pt x="300333" y="777149"/>
                    </a:cubicBezTo>
                    <a:cubicBezTo>
                      <a:pt x="302386" y="777149"/>
                      <a:pt x="300232" y="775115"/>
                      <a:pt x="298769" y="773654"/>
                    </a:cubicBezTo>
                    <a:close/>
                    <a:moveTo>
                      <a:pt x="306495" y="776045"/>
                    </a:moveTo>
                    <a:cubicBezTo>
                      <a:pt x="305474" y="776180"/>
                      <a:pt x="304450" y="776736"/>
                      <a:pt x="305115" y="778068"/>
                    </a:cubicBezTo>
                    <a:cubicBezTo>
                      <a:pt x="305681" y="779200"/>
                      <a:pt x="306836" y="779738"/>
                      <a:pt x="308335" y="778988"/>
                    </a:cubicBezTo>
                    <a:cubicBezTo>
                      <a:pt x="309261" y="778525"/>
                      <a:pt x="308102" y="776842"/>
                      <a:pt x="307967" y="776504"/>
                    </a:cubicBezTo>
                    <a:cubicBezTo>
                      <a:pt x="308511" y="776232"/>
                      <a:pt x="307518" y="775910"/>
                      <a:pt x="306495" y="776044"/>
                    </a:cubicBezTo>
                    <a:close/>
                    <a:moveTo>
                      <a:pt x="461113" y="781564"/>
                    </a:moveTo>
                    <a:cubicBezTo>
                      <a:pt x="460671" y="782668"/>
                      <a:pt x="459559" y="785020"/>
                      <a:pt x="460101" y="785427"/>
                    </a:cubicBezTo>
                    <a:cubicBezTo>
                      <a:pt x="461524" y="786495"/>
                      <a:pt x="461226" y="790323"/>
                      <a:pt x="461389" y="790486"/>
                    </a:cubicBezTo>
                    <a:cubicBezTo>
                      <a:pt x="468299" y="791755"/>
                      <a:pt x="462253" y="784936"/>
                      <a:pt x="461113" y="781564"/>
                    </a:cubicBezTo>
                    <a:close/>
                    <a:moveTo>
                      <a:pt x="540767" y="783036"/>
                    </a:moveTo>
                    <a:cubicBezTo>
                      <a:pt x="539032" y="783144"/>
                      <a:pt x="536537" y="785763"/>
                      <a:pt x="535340" y="786807"/>
                    </a:cubicBezTo>
                    <a:cubicBezTo>
                      <a:pt x="532265" y="790317"/>
                      <a:pt x="528525" y="785355"/>
                      <a:pt x="525131" y="785059"/>
                    </a:cubicBezTo>
                    <a:cubicBezTo>
                      <a:pt x="520649" y="787676"/>
                      <a:pt x="524823" y="790158"/>
                      <a:pt x="527430" y="792969"/>
                    </a:cubicBezTo>
                    <a:cubicBezTo>
                      <a:pt x="530000" y="797355"/>
                      <a:pt x="536187" y="800773"/>
                      <a:pt x="540767" y="798120"/>
                    </a:cubicBezTo>
                    <a:cubicBezTo>
                      <a:pt x="543293" y="796567"/>
                      <a:pt x="544144" y="787799"/>
                      <a:pt x="542515" y="784783"/>
                    </a:cubicBezTo>
                    <a:cubicBezTo>
                      <a:pt x="542228" y="783444"/>
                      <a:pt x="541556" y="782986"/>
                      <a:pt x="540767" y="783036"/>
                    </a:cubicBezTo>
                    <a:close/>
                    <a:moveTo>
                      <a:pt x="269612" y="789474"/>
                    </a:moveTo>
                    <a:cubicBezTo>
                      <a:pt x="269308" y="789483"/>
                      <a:pt x="269004" y="789483"/>
                      <a:pt x="268691" y="789569"/>
                    </a:cubicBezTo>
                    <a:cubicBezTo>
                      <a:pt x="268511" y="792807"/>
                      <a:pt x="266120" y="795476"/>
                      <a:pt x="264184" y="797940"/>
                    </a:cubicBezTo>
                    <a:cubicBezTo>
                      <a:pt x="266823" y="798575"/>
                      <a:pt x="269697" y="798292"/>
                      <a:pt x="272371" y="798215"/>
                    </a:cubicBezTo>
                    <a:cubicBezTo>
                      <a:pt x="273593" y="797645"/>
                      <a:pt x="274734" y="796012"/>
                      <a:pt x="276234" y="796927"/>
                    </a:cubicBezTo>
                    <a:cubicBezTo>
                      <a:pt x="278846" y="800645"/>
                      <a:pt x="274907" y="800879"/>
                      <a:pt x="276510" y="803826"/>
                    </a:cubicBezTo>
                    <a:cubicBezTo>
                      <a:pt x="278510" y="805289"/>
                      <a:pt x="281624" y="807085"/>
                      <a:pt x="283868" y="807045"/>
                    </a:cubicBezTo>
                    <a:cubicBezTo>
                      <a:pt x="283771" y="805734"/>
                      <a:pt x="283410" y="803795"/>
                      <a:pt x="284972" y="803182"/>
                    </a:cubicBezTo>
                    <a:cubicBezTo>
                      <a:pt x="286672" y="802669"/>
                      <a:pt x="286298" y="804862"/>
                      <a:pt x="287915" y="804930"/>
                    </a:cubicBezTo>
                    <a:cubicBezTo>
                      <a:pt x="289667" y="805016"/>
                      <a:pt x="292014" y="802273"/>
                      <a:pt x="290675" y="801250"/>
                    </a:cubicBezTo>
                    <a:cubicBezTo>
                      <a:pt x="287595" y="798337"/>
                      <a:pt x="291662" y="798214"/>
                      <a:pt x="289663" y="794628"/>
                    </a:cubicBezTo>
                    <a:cubicBezTo>
                      <a:pt x="286412" y="794850"/>
                      <a:pt x="288989" y="798801"/>
                      <a:pt x="287088" y="801066"/>
                    </a:cubicBezTo>
                    <a:cubicBezTo>
                      <a:pt x="283093" y="799319"/>
                      <a:pt x="286369" y="795816"/>
                      <a:pt x="284328" y="792604"/>
                    </a:cubicBezTo>
                    <a:cubicBezTo>
                      <a:pt x="283279" y="791797"/>
                      <a:pt x="282188" y="790936"/>
                      <a:pt x="280925" y="790489"/>
                    </a:cubicBezTo>
                    <a:cubicBezTo>
                      <a:pt x="279140" y="789789"/>
                      <a:pt x="277479" y="791437"/>
                      <a:pt x="275682" y="791224"/>
                    </a:cubicBezTo>
                    <a:cubicBezTo>
                      <a:pt x="273640" y="790772"/>
                      <a:pt x="271736" y="789394"/>
                      <a:pt x="269612" y="789476"/>
                    </a:cubicBezTo>
                    <a:close/>
                    <a:moveTo>
                      <a:pt x="364902" y="791405"/>
                    </a:moveTo>
                    <a:cubicBezTo>
                      <a:pt x="364314" y="791403"/>
                      <a:pt x="363670" y="791472"/>
                      <a:pt x="362971" y="791773"/>
                    </a:cubicBezTo>
                    <a:cubicBezTo>
                      <a:pt x="360610" y="792774"/>
                      <a:pt x="359783" y="795092"/>
                      <a:pt x="357820" y="796281"/>
                    </a:cubicBezTo>
                    <a:cubicBezTo>
                      <a:pt x="355377" y="797759"/>
                      <a:pt x="361205" y="798212"/>
                      <a:pt x="362971" y="798212"/>
                    </a:cubicBezTo>
                    <a:cubicBezTo>
                      <a:pt x="365036" y="798212"/>
                      <a:pt x="368934" y="797675"/>
                      <a:pt x="366834" y="799776"/>
                    </a:cubicBezTo>
                    <a:cubicBezTo>
                      <a:pt x="366579" y="800031"/>
                      <a:pt x="359213" y="799776"/>
                      <a:pt x="358832" y="799776"/>
                    </a:cubicBezTo>
                    <a:cubicBezTo>
                      <a:pt x="355662" y="799775"/>
                      <a:pt x="355363" y="804112"/>
                      <a:pt x="356624" y="804651"/>
                    </a:cubicBezTo>
                    <a:cubicBezTo>
                      <a:pt x="361535" y="806749"/>
                      <a:pt x="359445" y="805232"/>
                      <a:pt x="361407" y="806214"/>
                    </a:cubicBezTo>
                    <a:cubicBezTo>
                      <a:pt x="362227" y="806624"/>
                      <a:pt x="358042" y="807257"/>
                      <a:pt x="357820" y="808146"/>
                    </a:cubicBezTo>
                    <a:cubicBezTo>
                      <a:pt x="357629" y="808907"/>
                      <a:pt x="354484" y="810193"/>
                      <a:pt x="354049" y="810629"/>
                    </a:cubicBezTo>
                    <a:cubicBezTo>
                      <a:pt x="352728" y="811950"/>
                      <a:pt x="351478" y="812493"/>
                      <a:pt x="350462" y="813848"/>
                    </a:cubicBezTo>
                    <a:cubicBezTo>
                      <a:pt x="349328" y="815359"/>
                      <a:pt x="352218" y="816520"/>
                      <a:pt x="354049" y="817436"/>
                    </a:cubicBezTo>
                    <a:cubicBezTo>
                      <a:pt x="354174" y="817268"/>
                      <a:pt x="349741" y="818512"/>
                      <a:pt x="349266" y="818631"/>
                    </a:cubicBezTo>
                    <a:cubicBezTo>
                      <a:pt x="347636" y="819039"/>
                      <a:pt x="351642" y="820736"/>
                      <a:pt x="352761" y="821574"/>
                    </a:cubicBezTo>
                    <a:cubicBezTo>
                      <a:pt x="354059" y="822548"/>
                      <a:pt x="356029" y="822358"/>
                      <a:pt x="357176" y="823506"/>
                    </a:cubicBezTo>
                    <a:cubicBezTo>
                      <a:pt x="360149" y="823620"/>
                      <a:pt x="357694" y="818295"/>
                      <a:pt x="361039" y="815688"/>
                    </a:cubicBezTo>
                    <a:cubicBezTo>
                      <a:pt x="358436" y="818144"/>
                      <a:pt x="368222" y="821343"/>
                      <a:pt x="367386" y="820838"/>
                    </a:cubicBezTo>
                    <a:cubicBezTo>
                      <a:pt x="367831" y="820934"/>
                      <a:pt x="366791" y="815717"/>
                      <a:pt x="366834" y="815504"/>
                    </a:cubicBezTo>
                    <a:cubicBezTo>
                      <a:pt x="367135" y="813999"/>
                      <a:pt x="369116" y="812679"/>
                      <a:pt x="367386" y="811641"/>
                    </a:cubicBezTo>
                    <a:cubicBezTo>
                      <a:pt x="364773" y="810073"/>
                      <a:pt x="371340" y="811319"/>
                      <a:pt x="372537" y="811917"/>
                    </a:cubicBezTo>
                    <a:cubicBezTo>
                      <a:pt x="374500" y="812898"/>
                      <a:pt x="369744" y="805688"/>
                      <a:pt x="369685" y="805570"/>
                    </a:cubicBezTo>
                    <a:cubicBezTo>
                      <a:pt x="368502" y="803205"/>
                      <a:pt x="368945" y="801247"/>
                      <a:pt x="371893" y="801983"/>
                    </a:cubicBezTo>
                    <a:cubicBezTo>
                      <a:pt x="377075" y="803279"/>
                      <a:pt x="375158" y="804375"/>
                      <a:pt x="375756" y="801983"/>
                    </a:cubicBezTo>
                    <a:cubicBezTo>
                      <a:pt x="376117" y="800540"/>
                      <a:pt x="373696" y="799923"/>
                      <a:pt x="372261" y="798488"/>
                    </a:cubicBezTo>
                    <a:cubicBezTo>
                      <a:pt x="370845" y="797073"/>
                      <a:pt x="368526" y="795046"/>
                      <a:pt x="368122" y="793429"/>
                    </a:cubicBezTo>
                    <a:cubicBezTo>
                      <a:pt x="367901" y="792549"/>
                      <a:pt x="366666" y="791413"/>
                      <a:pt x="364902" y="791405"/>
                    </a:cubicBezTo>
                    <a:close/>
                    <a:moveTo>
                      <a:pt x="336757" y="798212"/>
                    </a:moveTo>
                    <a:cubicBezTo>
                      <a:pt x="336437" y="798639"/>
                      <a:pt x="336156" y="799074"/>
                      <a:pt x="335836" y="799500"/>
                    </a:cubicBezTo>
                    <a:cubicBezTo>
                      <a:pt x="334842" y="800825"/>
                      <a:pt x="334925" y="801014"/>
                      <a:pt x="333537" y="801707"/>
                    </a:cubicBezTo>
                    <a:cubicBezTo>
                      <a:pt x="331746" y="802602"/>
                      <a:pt x="337362" y="803081"/>
                      <a:pt x="338964" y="804283"/>
                    </a:cubicBezTo>
                    <a:cubicBezTo>
                      <a:pt x="339798" y="804909"/>
                      <a:pt x="339293" y="805123"/>
                      <a:pt x="339240" y="805202"/>
                    </a:cubicBezTo>
                    <a:cubicBezTo>
                      <a:pt x="339368" y="805221"/>
                      <a:pt x="339910" y="805202"/>
                      <a:pt x="341539" y="805202"/>
                    </a:cubicBezTo>
                    <a:cubicBezTo>
                      <a:pt x="344677" y="805202"/>
                      <a:pt x="343915" y="804774"/>
                      <a:pt x="345127" y="802351"/>
                    </a:cubicBezTo>
                    <a:cubicBezTo>
                      <a:pt x="345863" y="800877"/>
                      <a:pt x="344606" y="800419"/>
                      <a:pt x="342551" y="800419"/>
                    </a:cubicBezTo>
                    <a:cubicBezTo>
                      <a:pt x="341078" y="800419"/>
                      <a:pt x="340129" y="800059"/>
                      <a:pt x="338688" y="800419"/>
                    </a:cubicBezTo>
                    <a:cubicBezTo>
                      <a:pt x="337166" y="800800"/>
                      <a:pt x="337105" y="799954"/>
                      <a:pt x="336756" y="798211"/>
                    </a:cubicBezTo>
                    <a:close/>
                    <a:moveTo>
                      <a:pt x="350462" y="799500"/>
                    </a:moveTo>
                    <a:cubicBezTo>
                      <a:pt x="349200" y="799816"/>
                      <a:pt x="349174" y="801800"/>
                      <a:pt x="348254" y="802719"/>
                    </a:cubicBezTo>
                    <a:cubicBezTo>
                      <a:pt x="346874" y="804098"/>
                      <a:pt x="346361" y="803953"/>
                      <a:pt x="347978" y="805570"/>
                    </a:cubicBezTo>
                    <a:cubicBezTo>
                      <a:pt x="349958" y="807551"/>
                      <a:pt x="350574" y="804290"/>
                      <a:pt x="350829" y="803271"/>
                    </a:cubicBezTo>
                    <a:cubicBezTo>
                      <a:pt x="351249" y="801589"/>
                      <a:pt x="351171" y="801273"/>
                      <a:pt x="350461" y="799500"/>
                    </a:cubicBezTo>
                    <a:close/>
                    <a:moveTo>
                      <a:pt x="295734" y="799683"/>
                    </a:moveTo>
                    <a:cubicBezTo>
                      <a:pt x="295636" y="799686"/>
                      <a:pt x="295576" y="799665"/>
                      <a:pt x="295550" y="799779"/>
                    </a:cubicBezTo>
                    <a:cubicBezTo>
                      <a:pt x="295253" y="800969"/>
                      <a:pt x="294139" y="802016"/>
                      <a:pt x="293894" y="802998"/>
                    </a:cubicBezTo>
                    <a:cubicBezTo>
                      <a:pt x="293633" y="804043"/>
                      <a:pt x="293437" y="805745"/>
                      <a:pt x="293250" y="806493"/>
                    </a:cubicBezTo>
                    <a:cubicBezTo>
                      <a:pt x="293081" y="807170"/>
                      <a:pt x="293847" y="808274"/>
                      <a:pt x="294630" y="809068"/>
                    </a:cubicBezTo>
                    <a:cubicBezTo>
                      <a:pt x="297054" y="810014"/>
                      <a:pt x="295983" y="808568"/>
                      <a:pt x="295826" y="807781"/>
                    </a:cubicBezTo>
                    <a:cubicBezTo>
                      <a:pt x="295595" y="806627"/>
                      <a:pt x="294457" y="804723"/>
                      <a:pt x="295550" y="804285"/>
                    </a:cubicBezTo>
                    <a:cubicBezTo>
                      <a:pt x="296789" y="803790"/>
                      <a:pt x="299989" y="803298"/>
                      <a:pt x="299045" y="802354"/>
                    </a:cubicBezTo>
                    <a:cubicBezTo>
                      <a:pt x="298591" y="801901"/>
                      <a:pt x="296418" y="799667"/>
                      <a:pt x="295733" y="799687"/>
                    </a:cubicBezTo>
                    <a:close/>
                    <a:moveTo>
                      <a:pt x="299413" y="806950"/>
                    </a:moveTo>
                    <a:cubicBezTo>
                      <a:pt x="299017" y="806948"/>
                      <a:pt x="299489" y="807706"/>
                      <a:pt x="298401" y="808790"/>
                    </a:cubicBezTo>
                    <a:cubicBezTo>
                      <a:pt x="297542" y="809648"/>
                      <a:pt x="301491" y="812188"/>
                      <a:pt x="301253" y="810997"/>
                    </a:cubicBezTo>
                    <a:cubicBezTo>
                      <a:pt x="301463" y="809948"/>
                      <a:pt x="302615" y="808176"/>
                      <a:pt x="301620" y="807778"/>
                    </a:cubicBezTo>
                    <a:cubicBezTo>
                      <a:pt x="300205" y="807212"/>
                      <a:pt x="299650" y="806951"/>
                      <a:pt x="299413" y="806950"/>
                    </a:cubicBezTo>
                    <a:close/>
                    <a:moveTo>
                      <a:pt x="296194" y="809710"/>
                    </a:moveTo>
                    <a:cubicBezTo>
                      <a:pt x="295967" y="809738"/>
                      <a:pt x="295793" y="809947"/>
                      <a:pt x="295550" y="809893"/>
                    </a:cubicBezTo>
                    <a:cubicBezTo>
                      <a:pt x="295956" y="810147"/>
                      <a:pt x="296300" y="810137"/>
                      <a:pt x="296194" y="809710"/>
                    </a:cubicBezTo>
                    <a:close/>
                    <a:moveTo>
                      <a:pt x="306679" y="810445"/>
                    </a:moveTo>
                    <a:cubicBezTo>
                      <a:pt x="306334" y="810664"/>
                      <a:pt x="304590" y="811247"/>
                      <a:pt x="302908" y="812928"/>
                    </a:cubicBezTo>
                    <a:cubicBezTo>
                      <a:pt x="301406" y="814430"/>
                      <a:pt x="304946" y="813890"/>
                      <a:pt x="305115" y="813847"/>
                    </a:cubicBezTo>
                    <a:cubicBezTo>
                      <a:pt x="305916" y="813647"/>
                      <a:pt x="306458" y="811518"/>
                      <a:pt x="306679" y="810444"/>
                    </a:cubicBezTo>
                    <a:close/>
                    <a:moveTo>
                      <a:pt x="310174" y="812836"/>
                    </a:moveTo>
                    <a:cubicBezTo>
                      <a:pt x="310108" y="812832"/>
                      <a:pt x="310010" y="812893"/>
                      <a:pt x="309898" y="812931"/>
                    </a:cubicBezTo>
                    <a:cubicBezTo>
                      <a:pt x="310031" y="812931"/>
                      <a:pt x="310139" y="812927"/>
                      <a:pt x="310266" y="812931"/>
                    </a:cubicBezTo>
                    <a:cubicBezTo>
                      <a:pt x="310237" y="812912"/>
                      <a:pt x="310228" y="812836"/>
                      <a:pt x="310171" y="812836"/>
                    </a:cubicBezTo>
                    <a:close/>
                    <a:moveTo>
                      <a:pt x="310270" y="812931"/>
                    </a:moveTo>
                    <a:cubicBezTo>
                      <a:pt x="310929" y="813273"/>
                      <a:pt x="307993" y="816456"/>
                      <a:pt x="306683" y="817439"/>
                    </a:cubicBezTo>
                    <a:cubicBezTo>
                      <a:pt x="304853" y="818810"/>
                      <a:pt x="307276" y="820290"/>
                      <a:pt x="309258" y="820290"/>
                    </a:cubicBezTo>
                    <a:cubicBezTo>
                      <a:pt x="311337" y="820290"/>
                      <a:pt x="310817" y="819204"/>
                      <a:pt x="311189" y="817714"/>
                    </a:cubicBezTo>
                    <a:cubicBezTo>
                      <a:pt x="311466" y="816610"/>
                      <a:pt x="312588" y="819388"/>
                      <a:pt x="313397" y="816151"/>
                    </a:cubicBezTo>
                    <a:cubicBezTo>
                      <a:pt x="313974" y="813841"/>
                      <a:pt x="312545" y="813010"/>
                      <a:pt x="310270" y="812931"/>
                    </a:cubicBezTo>
                    <a:close/>
                    <a:moveTo>
                      <a:pt x="377783" y="813115"/>
                    </a:moveTo>
                    <a:cubicBezTo>
                      <a:pt x="376544" y="813153"/>
                      <a:pt x="375614" y="814984"/>
                      <a:pt x="375483" y="815507"/>
                    </a:cubicBezTo>
                    <a:cubicBezTo>
                      <a:pt x="377877" y="818144"/>
                      <a:pt x="375383" y="820493"/>
                      <a:pt x="376403" y="823785"/>
                    </a:cubicBezTo>
                    <a:cubicBezTo>
                      <a:pt x="376727" y="825080"/>
                      <a:pt x="378603" y="825393"/>
                      <a:pt x="379899" y="825717"/>
                    </a:cubicBezTo>
                    <a:cubicBezTo>
                      <a:pt x="378810" y="820772"/>
                      <a:pt x="376219" y="818051"/>
                      <a:pt x="378335" y="813208"/>
                    </a:cubicBezTo>
                    <a:cubicBezTo>
                      <a:pt x="378148" y="813141"/>
                      <a:pt x="377960" y="813105"/>
                      <a:pt x="377783" y="813112"/>
                    </a:cubicBezTo>
                    <a:close/>
                    <a:moveTo>
                      <a:pt x="396822" y="813576"/>
                    </a:moveTo>
                    <a:cubicBezTo>
                      <a:pt x="395834" y="813575"/>
                      <a:pt x="394703" y="814863"/>
                      <a:pt x="392683" y="814863"/>
                    </a:cubicBezTo>
                    <a:cubicBezTo>
                      <a:pt x="394866" y="816205"/>
                      <a:pt x="400015" y="817818"/>
                      <a:pt x="396822" y="813576"/>
                    </a:cubicBezTo>
                    <a:close/>
                    <a:moveTo>
                      <a:pt x="442536" y="814863"/>
                    </a:moveTo>
                    <a:cubicBezTo>
                      <a:pt x="440216" y="817956"/>
                      <a:pt x="438516" y="822941"/>
                      <a:pt x="438305" y="827096"/>
                    </a:cubicBezTo>
                    <a:cubicBezTo>
                      <a:pt x="441079" y="829055"/>
                      <a:pt x="448086" y="830481"/>
                      <a:pt x="447503" y="826268"/>
                    </a:cubicBezTo>
                    <a:cubicBezTo>
                      <a:pt x="445763" y="825218"/>
                      <a:pt x="443841" y="824059"/>
                      <a:pt x="444928" y="821945"/>
                    </a:cubicBezTo>
                    <a:cubicBezTo>
                      <a:pt x="446690" y="821744"/>
                      <a:pt x="448964" y="822130"/>
                      <a:pt x="449251" y="819922"/>
                    </a:cubicBezTo>
                    <a:cubicBezTo>
                      <a:pt x="447734" y="817202"/>
                      <a:pt x="445233" y="815924"/>
                      <a:pt x="442536" y="814863"/>
                    </a:cubicBezTo>
                    <a:close/>
                    <a:moveTo>
                      <a:pt x="390936" y="817071"/>
                    </a:moveTo>
                    <a:cubicBezTo>
                      <a:pt x="389357" y="817165"/>
                      <a:pt x="388009" y="817984"/>
                      <a:pt x="387900" y="819646"/>
                    </a:cubicBezTo>
                    <a:cubicBezTo>
                      <a:pt x="388405" y="820318"/>
                      <a:pt x="388246" y="823141"/>
                      <a:pt x="389188" y="823141"/>
                    </a:cubicBezTo>
                    <a:cubicBezTo>
                      <a:pt x="391400" y="823141"/>
                      <a:pt x="392073" y="823122"/>
                      <a:pt x="393327" y="822497"/>
                    </a:cubicBezTo>
                    <a:cubicBezTo>
                      <a:pt x="393710" y="822305"/>
                      <a:pt x="396052" y="819691"/>
                      <a:pt x="395259" y="818634"/>
                    </a:cubicBezTo>
                    <a:cubicBezTo>
                      <a:pt x="394331" y="817558"/>
                      <a:pt x="392515" y="816977"/>
                      <a:pt x="390936" y="817071"/>
                    </a:cubicBezTo>
                    <a:close/>
                    <a:moveTo>
                      <a:pt x="337404" y="817438"/>
                    </a:moveTo>
                    <a:cubicBezTo>
                      <a:pt x="336147" y="817637"/>
                      <a:pt x="333684" y="820002"/>
                      <a:pt x="333265" y="820841"/>
                    </a:cubicBezTo>
                    <a:cubicBezTo>
                      <a:pt x="332396" y="822579"/>
                      <a:pt x="333668" y="823141"/>
                      <a:pt x="338047" y="823141"/>
                    </a:cubicBezTo>
                    <a:cubicBezTo>
                      <a:pt x="340560" y="821815"/>
                      <a:pt x="335796" y="819248"/>
                      <a:pt x="338047" y="817714"/>
                    </a:cubicBezTo>
                    <a:cubicBezTo>
                      <a:pt x="337928" y="817477"/>
                      <a:pt x="337694" y="817392"/>
                      <a:pt x="337404" y="817438"/>
                    </a:cubicBezTo>
                    <a:close/>
                    <a:moveTo>
                      <a:pt x="422393" y="820565"/>
                    </a:moveTo>
                    <a:cubicBezTo>
                      <a:pt x="420963" y="820565"/>
                      <a:pt x="419900" y="821858"/>
                      <a:pt x="418621" y="822497"/>
                    </a:cubicBezTo>
                    <a:cubicBezTo>
                      <a:pt x="415009" y="823924"/>
                      <a:pt x="418879" y="826697"/>
                      <a:pt x="419909" y="829212"/>
                    </a:cubicBezTo>
                    <a:cubicBezTo>
                      <a:pt x="421667" y="827612"/>
                      <a:pt x="427782" y="827507"/>
                      <a:pt x="430395" y="827004"/>
                    </a:cubicBezTo>
                    <a:cubicBezTo>
                      <a:pt x="430913" y="824932"/>
                      <a:pt x="427161" y="825087"/>
                      <a:pt x="426532" y="825716"/>
                    </a:cubicBezTo>
                    <a:cubicBezTo>
                      <a:pt x="423906" y="825502"/>
                      <a:pt x="422500" y="823096"/>
                      <a:pt x="422393" y="820565"/>
                    </a:cubicBezTo>
                    <a:close/>
                    <a:moveTo>
                      <a:pt x="368493" y="823325"/>
                    </a:moveTo>
                    <a:cubicBezTo>
                      <a:pt x="360627" y="825878"/>
                      <a:pt x="367597" y="831231"/>
                      <a:pt x="373000" y="831695"/>
                    </a:cubicBezTo>
                    <a:cubicBezTo>
                      <a:pt x="373147" y="828314"/>
                      <a:pt x="371407" y="825649"/>
                      <a:pt x="368493" y="823325"/>
                    </a:cubicBezTo>
                    <a:close/>
                    <a:moveTo>
                      <a:pt x="335472" y="828844"/>
                    </a:moveTo>
                    <a:cubicBezTo>
                      <a:pt x="335206" y="828777"/>
                      <a:pt x="331399" y="830365"/>
                      <a:pt x="336208" y="831327"/>
                    </a:cubicBezTo>
                    <a:cubicBezTo>
                      <a:pt x="339115" y="831908"/>
                      <a:pt x="341931" y="831797"/>
                      <a:pt x="338232" y="829947"/>
                    </a:cubicBezTo>
                    <a:cubicBezTo>
                      <a:pt x="336636" y="829150"/>
                      <a:pt x="338398" y="828844"/>
                      <a:pt x="335473" y="828844"/>
                    </a:cubicBezTo>
                    <a:close/>
                    <a:moveTo>
                      <a:pt x="359203" y="829490"/>
                    </a:moveTo>
                    <a:cubicBezTo>
                      <a:pt x="358564" y="829485"/>
                      <a:pt x="358534" y="830779"/>
                      <a:pt x="358743" y="833721"/>
                    </a:cubicBezTo>
                    <a:cubicBezTo>
                      <a:pt x="353198" y="833259"/>
                      <a:pt x="349908" y="831972"/>
                      <a:pt x="353224" y="837585"/>
                    </a:cubicBezTo>
                    <a:cubicBezTo>
                      <a:pt x="351814" y="836879"/>
                      <a:pt x="348594" y="834873"/>
                      <a:pt x="347613" y="834181"/>
                    </a:cubicBezTo>
                    <a:cubicBezTo>
                      <a:pt x="347177" y="838448"/>
                      <a:pt x="354155" y="839371"/>
                      <a:pt x="351844" y="843103"/>
                    </a:cubicBezTo>
                    <a:cubicBezTo>
                      <a:pt x="349835" y="844108"/>
                      <a:pt x="349983" y="845163"/>
                      <a:pt x="352856" y="846599"/>
                    </a:cubicBezTo>
                    <a:cubicBezTo>
                      <a:pt x="356138" y="847952"/>
                      <a:pt x="352261" y="845055"/>
                      <a:pt x="359755" y="841724"/>
                    </a:cubicBezTo>
                    <a:cubicBezTo>
                      <a:pt x="359447" y="840491"/>
                      <a:pt x="355823" y="836486"/>
                      <a:pt x="358743" y="837217"/>
                    </a:cubicBezTo>
                    <a:cubicBezTo>
                      <a:pt x="360705" y="837707"/>
                      <a:pt x="364198" y="839757"/>
                      <a:pt x="363618" y="838597"/>
                    </a:cubicBezTo>
                    <a:cubicBezTo>
                      <a:pt x="361586" y="833127"/>
                      <a:pt x="373516" y="837163"/>
                      <a:pt x="363250" y="833078"/>
                    </a:cubicBezTo>
                    <a:cubicBezTo>
                      <a:pt x="361085" y="830850"/>
                      <a:pt x="359842" y="829496"/>
                      <a:pt x="359203" y="829490"/>
                    </a:cubicBezTo>
                    <a:close/>
                    <a:moveTo>
                      <a:pt x="347613" y="834181"/>
                    </a:moveTo>
                    <a:cubicBezTo>
                      <a:pt x="347617" y="834153"/>
                      <a:pt x="347609" y="834124"/>
                      <a:pt x="347613" y="834086"/>
                    </a:cubicBezTo>
                    <a:cubicBezTo>
                      <a:pt x="347071" y="833814"/>
                      <a:pt x="347237" y="833913"/>
                      <a:pt x="347613" y="834181"/>
                    </a:cubicBezTo>
                    <a:close/>
                    <a:moveTo>
                      <a:pt x="397650" y="833630"/>
                    </a:moveTo>
                    <a:cubicBezTo>
                      <a:pt x="396907" y="833716"/>
                      <a:pt x="395957" y="834070"/>
                      <a:pt x="394799" y="834457"/>
                    </a:cubicBezTo>
                    <a:cubicBezTo>
                      <a:pt x="396713" y="838662"/>
                      <a:pt x="399018" y="840865"/>
                      <a:pt x="403537" y="839608"/>
                    </a:cubicBezTo>
                    <a:cubicBezTo>
                      <a:pt x="406683" y="838822"/>
                      <a:pt x="400911" y="836206"/>
                      <a:pt x="400042" y="836206"/>
                    </a:cubicBezTo>
                    <a:cubicBezTo>
                      <a:pt x="399629" y="834069"/>
                      <a:pt x="398889" y="833488"/>
                      <a:pt x="397650" y="833630"/>
                    </a:cubicBezTo>
                    <a:close/>
                    <a:moveTo>
                      <a:pt x="378243" y="836113"/>
                    </a:moveTo>
                    <a:cubicBezTo>
                      <a:pt x="373921" y="835747"/>
                      <a:pt x="378480" y="841277"/>
                      <a:pt x="381554" y="841724"/>
                    </a:cubicBezTo>
                    <a:cubicBezTo>
                      <a:pt x="380562" y="842855"/>
                      <a:pt x="378829" y="843520"/>
                      <a:pt x="377507" y="844575"/>
                    </a:cubicBezTo>
                    <a:cubicBezTo>
                      <a:pt x="378001" y="846406"/>
                      <a:pt x="380457" y="846286"/>
                      <a:pt x="382198" y="846599"/>
                    </a:cubicBezTo>
                    <a:cubicBezTo>
                      <a:pt x="383120" y="846117"/>
                      <a:pt x="383454" y="845092"/>
                      <a:pt x="383853" y="844207"/>
                    </a:cubicBezTo>
                    <a:cubicBezTo>
                      <a:pt x="385136" y="842423"/>
                      <a:pt x="386064" y="845066"/>
                      <a:pt x="387165" y="846415"/>
                    </a:cubicBezTo>
                    <a:cubicBezTo>
                      <a:pt x="385276" y="847985"/>
                      <a:pt x="386127" y="849039"/>
                      <a:pt x="387992" y="849818"/>
                    </a:cubicBezTo>
                    <a:cubicBezTo>
                      <a:pt x="387410" y="847351"/>
                      <a:pt x="389576" y="847203"/>
                      <a:pt x="390752" y="845495"/>
                    </a:cubicBezTo>
                    <a:cubicBezTo>
                      <a:pt x="390217" y="842522"/>
                      <a:pt x="386670" y="839221"/>
                      <a:pt x="384037" y="837769"/>
                    </a:cubicBezTo>
                    <a:cubicBezTo>
                      <a:pt x="382051" y="837378"/>
                      <a:pt x="380072" y="837014"/>
                      <a:pt x="378242" y="836113"/>
                    </a:cubicBezTo>
                    <a:close/>
                    <a:moveTo>
                      <a:pt x="368125" y="839148"/>
                    </a:moveTo>
                    <a:cubicBezTo>
                      <a:pt x="367978" y="839215"/>
                      <a:pt x="367830" y="839316"/>
                      <a:pt x="367757" y="839609"/>
                    </a:cubicBezTo>
                    <a:cubicBezTo>
                      <a:pt x="366427" y="841272"/>
                      <a:pt x="363376" y="842862"/>
                      <a:pt x="363986" y="843472"/>
                    </a:cubicBezTo>
                    <a:cubicBezTo>
                      <a:pt x="367498" y="846527"/>
                      <a:pt x="364654" y="850150"/>
                      <a:pt x="369137" y="851750"/>
                    </a:cubicBezTo>
                    <a:cubicBezTo>
                      <a:pt x="372864" y="852206"/>
                      <a:pt x="370524" y="846577"/>
                      <a:pt x="374748" y="849359"/>
                    </a:cubicBezTo>
                    <a:cubicBezTo>
                      <a:pt x="374136" y="847418"/>
                      <a:pt x="374008" y="845582"/>
                      <a:pt x="373644" y="843840"/>
                    </a:cubicBezTo>
                    <a:cubicBezTo>
                      <a:pt x="371760" y="842898"/>
                      <a:pt x="369151" y="838637"/>
                      <a:pt x="368125" y="839149"/>
                    </a:cubicBezTo>
                    <a:close/>
                    <a:moveTo>
                      <a:pt x="362054" y="847610"/>
                    </a:moveTo>
                    <a:cubicBezTo>
                      <a:pt x="362102" y="848543"/>
                      <a:pt x="358998" y="847483"/>
                      <a:pt x="357823" y="848071"/>
                    </a:cubicBezTo>
                    <a:cubicBezTo>
                      <a:pt x="355619" y="849172"/>
                      <a:pt x="363069" y="851897"/>
                      <a:pt x="363250" y="851933"/>
                    </a:cubicBezTo>
                    <a:cubicBezTo>
                      <a:pt x="363926" y="852069"/>
                      <a:pt x="362348" y="848250"/>
                      <a:pt x="362054" y="847611"/>
                    </a:cubicBezTo>
                    <a:close/>
                    <a:moveTo>
                      <a:pt x="309902" y="855520"/>
                    </a:moveTo>
                    <a:cubicBezTo>
                      <a:pt x="308354" y="856174"/>
                      <a:pt x="304002" y="857411"/>
                      <a:pt x="302267" y="858279"/>
                    </a:cubicBezTo>
                    <a:cubicBezTo>
                      <a:pt x="301329" y="858749"/>
                      <a:pt x="300980" y="860081"/>
                      <a:pt x="300980" y="861130"/>
                    </a:cubicBezTo>
                    <a:cubicBezTo>
                      <a:pt x="302747" y="859333"/>
                      <a:pt x="305572" y="861102"/>
                      <a:pt x="307970" y="860855"/>
                    </a:cubicBezTo>
                    <a:cubicBezTo>
                      <a:pt x="308880" y="859036"/>
                      <a:pt x="309790" y="857686"/>
                      <a:pt x="309902" y="855520"/>
                    </a:cubicBezTo>
                    <a:close/>
                    <a:moveTo>
                      <a:pt x="392775" y="859567"/>
                    </a:moveTo>
                    <a:cubicBezTo>
                      <a:pt x="392611" y="862425"/>
                      <a:pt x="388068" y="863802"/>
                      <a:pt x="390660" y="867201"/>
                    </a:cubicBezTo>
                    <a:cubicBezTo>
                      <a:pt x="392522" y="867754"/>
                      <a:pt x="392256" y="872131"/>
                      <a:pt x="394431" y="869777"/>
                    </a:cubicBezTo>
                    <a:cubicBezTo>
                      <a:pt x="396438" y="867981"/>
                      <a:pt x="398806" y="869947"/>
                      <a:pt x="400870" y="869409"/>
                    </a:cubicBezTo>
                    <a:cubicBezTo>
                      <a:pt x="401601" y="867267"/>
                      <a:pt x="398027" y="865879"/>
                      <a:pt x="396547" y="864626"/>
                    </a:cubicBezTo>
                    <a:cubicBezTo>
                      <a:pt x="395036" y="863324"/>
                      <a:pt x="392449" y="861883"/>
                      <a:pt x="392775" y="859568"/>
                    </a:cubicBezTo>
                    <a:close/>
                    <a:moveTo>
                      <a:pt x="387441" y="869501"/>
                    </a:moveTo>
                    <a:cubicBezTo>
                      <a:pt x="387517" y="870123"/>
                      <a:pt x="387517" y="870721"/>
                      <a:pt x="387624" y="871341"/>
                    </a:cubicBezTo>
                    <a:cubicBezTo>
                      <a:pt x="389158" y="874657"/>
                      <a:pt x="387520" y="878416"/>
                      <a:pt x="388544" y="881550"/>
                    </a:cubicBezTo>
                    <a:cubicBezTo>
                      <a:pt x="390947" y="884537"/>
                      <a:pt x="392554" y="880545"/>
                      <a:pt x="392960" y="878974"/>
                    </a:cubicBezTo>
                    <a:cubicBezTo>
                      <a:pt x="394782" y="881551"/>
                      <a:pt x="396359" y="884518"/>
                      <a:pt x="397926" y="887345"/>
                    </a:cubicBezTo>
                    <a:cubicBezTo>
                      <a:pt x="401236" y="887688"/>
                      <a:pt x="398340" y="890835"/>
                      <a:pt x="399858" y="892588"/>
                    </a:cubicBezTo>
                    <a:cubicBezTo>
                      <a:pt x="404328" y="892718"/>
                      <a:pt x="405873" y="887949"/>
                      <a:pt x="403077" y="884861"/>
                    </a:cubicBezTo>
                    <a:cubicBezTo>
                      <a:pt x="401395" y="881942"/>
                      <a:pt x="399649" y="878815"/>
                      <a:pt x="397283" y="876399"/>
                    </a:cubicBezTo>
                    <a:cubicBezTo>
                      <a:pt x="393003" y="875757"/>
                      <a:pt x="390286" y="872530"/>
                      <a:pt x="387441" y="869501"/>
                    </a:cubicBezTo>
                    <a:close/>
                    <a:moveTo>
                      <a:pt x="417242" y="877227"/>
                    </a:moveTo>
                    <a:cubicBezTo>
                      <a:pt x="418866" y="880136"/>
                      <a:pt x="418967" y="883659"/>
                      <a:pt x="424600" y="883481"/>
                    </a:cubicBezTo>
                    <a:cubicBezTo>
                      <a:pt x="426086" y="878660"/>
                      <a:pt x="420790" y="878068"/>
                      <a:pt x="417242" y="877227"/>
                    </a:cubicBezTo>
                    <a:close/>
                    <a:moveTo>
                      <a:pt x="415402" y="882745"/>
                    </a:moveTo>
                    <a:cubicBezTo>
                      <a:pt x="414925" y="883098"/>
                      <a:pt x="417319" y="887120"/>
                      <a:pt x="418897" y="887436"/>
                    </a:cubicBezTo>
                    <a:cubicBezTo>
                      <a:pt x="420629" y="884942"/>
                      <a:pt x="418529" y="882999"/>
                      <a:pt x="415862" y="882929"/>
                    </a:cubicBezTo>
                    <a:cubicBezTo>
                      <a:pt x="415665" y="882811"/>
                      <a:pt x="415471" y="882695"/>
                      <a:pt x="415402" y="882746"/>
                    </a:cubicBezTo>
                    <a:close/>
                    <a:moveTo>
                      <a:pt x="465531" y="883113"/>
                    </a:moveTo>
                    <a:cubicBezTo>
                      <a:pt x="463563" y="883225"/>
                      <a:pt x="461693" y="883797"/>
                      <a:pt x="460104" y="885137"/>
                    </a:cubicBezTo>
                    <a:cubicBezTo>
                      <a:pt x="457583" y="888379"/>
                      <a:pt x="462888" y="888399"/>
                      <a:pt x="464979" y="888264"/>
                    </a:cubicBezTo>
                    <a:cubicBezTo>
                      <a:pt x="466089" y="886838"/>
                      <a:pt x="467105" y="885000"/>
                      <a:pt x="467555" y="883205"/>
                    </a:cubicBezTo>
                    <a:cubicBezTo>
                      <a:pt x="466868" y="883157"/>
                      <a:pt x="466187" y="883077"/>
                      <a:pt x="465531" y="883110"/>
                    </a:cubicBezTo>
                    <a:close/>
                    <a:moveTo>
                      <a:pt x="430487" y="883757"/>
                    </a:moveTo>
                    <a:cubicBezTo>
                      <a:pt x="430161" y="883776"/>
                      <a:pt x="429841" y="883872"/>
                      <a:pt x="429475" y="884033"/>
                    </a:cubicBezTo>
                    <a:cubicBezTo>
                      <a:pt x="430283" y="885270"/>
                      <a:pt x="430885" y="886373"/>
                      <a:pt x="430211" y="887897"/>
                    </a:cubicBezTo>
                    <a:cubicBezTo>
                      <a:pt x="428959" y="890535"/>
                      <a:pt x="431036" y="893274"/>
                      <a:pt x="433615" y="893967"/>
                    </a:cubicBezTo>
                    <a:cubicBezTo>
                      <a:pt x="436732" y="895929"/>
                      <a:pt x="436690" y="892425"/>
                      <a:pt x="436926" y="890380"/>
                    </a:cubicBezTo>
                    <a:cubicBezTo>
                      <a:pt x="439261" y="889400"/>
                      <a:pt x="438661" y="887170"/>
                      <a:pt x="436282" y="886976"/>
                    </a:cubicBezTo>
                    <a:cubicBezTo>
                      <a:pt x="434199" y="886519"/>
                      <a:pt x="432769" y="883607"/>
                      <a:pt x="430487" y="883757"/>
                    </a:cubicBezTo>
                    <a:close/>
                    <a:moveTo>
                      <a:pt x="471050" y="885321"/>
                    </a:moveTo>
                    <a:cubicBezTo>
                      <a:pt x="469711" y="885437"/>
                      <a:pt x="469652" y="886462"/>
                      <a:pt x="472062" y="889092"/>
                    </a:cubicBezTo>
                    <a:cubicBezTo>
                      <a:pt x="472595" y="889092"/>
                      <a:pt x="474446" y="886443"/>
                      <a:pt x="474637" y="885965"/>
                    </a:cubicBezTo>
                    <a:cubicBezTo>
                      <a:pt x="473094" y="885479"/>
                      <a:pt x="471853" y="885250"/>
                      <a:pt x="471050" y="885321"/>
                    </a:cubicBezTo>
                    <a:close/>
                    <a:moveTo>
                      <a:pt x="411171" y="888264"/>
                    </a:moveTo>
                    <a:cubicBezTo>
                      <a:pt x="410495" y="888226"/>
                      <a:pt x="409785" y="888359"/>
                      <a:pt x="409240" y="888816"/>
                    </a:cubicBezTo>
                    <a:cubicBezTo>
                      <a:pt x="409297" y="888572"/>
                      <a:pt x="409245" y="891493"/>
                      <a:pt x="409607" y="892219"/>
                    </a:cubicBezTo>
                    <a:cubicBezTo>
                      <a:pt x="409894" y="892791"/>
                      <a:pt x="415272" y="894775"/>
                      <a:pt x="415862" y="895070"/>
                    </a:cubicBezTo>
                    <a:cubicBezTo>
                      <a:pt x="417606" y="892660"/>
                      <a:pt x="414100" y="888447"/>
                      <a:pt x="411171" y="888264"/>
                    </a:cubicBezTo>
                    <a:close/>
                    <a:moveTo>
                      <a:pt x="519339" y="898106"/>
                    </a:moveTo>
                    <a:cubicBezTo>
                      <a:pt x="518716" y="898252"/>
                      <a:pt x="518138" y="898940"/>
                      <a:pt x="517408" y="899670"/>
                    </a:cubicBezTo>
                    <a:cubicBezTo>
                      <a:pt x="515724" y="901353"/>
                      <a:pt x="514958" y="903084"/>
                      <a:pt x="512809" y="902153"/>
                    </a:cubicBezTo>
                    <a:cubicBezTo>
                      <a:pt x="512042" y="903111"/>
                      <a:pt x="510694" y="903471"/>
                      <a:pt x="509957" y="904453"/>
                    </a:cubicBezTo>
                    <a:cubicBezTo>
                      <a:pt x="509363" y="905245"/>
                      <a:pt x="506980" y="911017"/>
                      <a:pt x="509681" y="908316"/>
                    </a:cubicBezTo>
                    <a:cubicBezTo>
                      <a:pt x="512270" y="905727"/>
                      <a:pt x="509777" y="905561"/>
                      <a:pt x="512532" y="908316"/>
                    </a:cubicBezTo>
                    <a:cubicBezTo>
                      <a:pt x="513681" y="909465"/>
                      <a:pt x="515653" y="910478"/>
                      <a:pt x="517683" y="909971"/>
                    </a:cubicBezTo>
                    <a:cubicBezTo>
                      <a:pt x="519228" y="909585"/>
                      <a:pt x="521192" y="908684"/>
                      <a:pt x="523202" y="908684"/>
                    </a:cubicBezTo>
                    <a:cubicBezTo>
                      <a:pt x="525544" y="908684"/>
                      <a:pt x="527446" y="908478"/>
                      <a:pt x="529641" y="908040"/>
                    </a:cubicBezTo>
                    <a:cubicBezTo>
                      <a:pt x="532021" y="907565"/>
                      <a:pt x="534801" y="905464"/>
                      <a:pt x="537091" y="905464"/>
                    </a:cubicBezTo>
                    <a:cubicBezTo>
                      <a:pt x="541120" y="905464"/>
                      <a:pt x="538392" y="904348"/>
                      <a:pt x="536447" y="902889"/>
                    </a:cubicBezTo>
                    <a:cubicBezTo>
                      <a:pt x="534848" y="901689"/>
                      <a:pt x="532147" y="899945"/>
                      <a:pt x="530008" y="899945"/>
                    </a:cubicBezTo>
                    <a:cubicBezTo>
                      <a:pt x="527612" y="899945"/>
                      <a:pt x="525260" y="899544"/>
                      <a:pt x="523846" y="900957"/>
                    </a:cubicBezTo>
                    <a:cubicBezTo>
                      <a:pt x="521732" y="903071"/>
                      <a:pt x="521946" y="901014"/>
                      <a:pt x="521270" y="899670"/>
                    </a:cubicBezTo>
                    <a:cubicBezTo>
                      <a:pt x="520616" y="898360"/>
                      <a:pt x="519962" y="897961"/>
                      <a:pt x="519339" y="898106"/>
                    </a:cubicBezTo>
                    <a:close/>
                    <a:moveTo>
                      <a:pt x="490734" y="899118"/>
                    </a:moveTo>
                    <a:cubicBezTo>
                      <a:pt x="490676" y="899127"/>
                      <a:pt x="490613" y="899236"/>
                      <a:pt x="490550" y="899393"/>
                    </a:cubicBezTo>
                    <a:cubicBezTo>
                      <a:pt x="490694" y="899496"/>
                      <a:pt x="490899" y="899677"/>
                      <a:pt x="491101" y="899853"/>
                    </a:cubicBezTo>
                    <a:cubicBezTo>
                      <a:pt x="490983" y="899437"/>
                      <a:pt x="490854" y="899098"/>
                      <a:pt x="490734" y="899118"/>
                    </a:cubicBezTo>
                    <a:close/>
                    <a:moveTo>
                      <a:pt x="491101" y="899853"/>
                    </a:moveTo>
                    <a:cubicBezTo>
                      <a:pt x="491375" y="900814"/>
                      <a:pt x="491711" y="902486"/>
                      <a:pt x="492297" y="903072"/>
                    </a:cubicBezTo>
                    <a:cubicBezTo>
                      <a:pt x="495778" y="904629"/>
                      <a:pt x="492737" y="901281"/>
                      <a:pt x="491101" y="899853"/>
                    </a:cubicBezTo>
                    <a:close/>
                    <a:moveTo>
                      <a:pt x="471694" y="899758"/>
                    </a:moveTo>
                    <a:cubicBezTo>
                      <a:pt x="469997" y="899748"/>
                      <a:pt x="468034" y="901070"/>
                      <a:pt x="470222" y="902425"/>
                    </a:cubicBezTo>
                    <a:cubicBezTo>
                      <a:pt x="470366" y="905529"/>
                      <a:pt x="465932" y="902222"/>
                      <a:pt x="464243" y="901966"/>
                    </a:cubicBezTo>
                    <a:cubicBezTo>
                      <a:pt x="462385" y="901166"/>
                      <a:pt x="460350" y="898738"/>
                      <a:pt x="458908" y="901505"/>
                    </a:cubicBezTo>
                    <a:cubicBezTo>
                      <a:pt x="457676" y="905008"/>
                      <a:pt x="454408" y="900538"/>
                      <a:pt x="452194" y="902149"/>
                    </a:cubicBezTo>
                    <a:cubicBezTo>
                      <a:pt x="450271" y="902916"/>
                      <a:pt x="448984" y="904854"/>
                      <a:pt x="448699" y="906657"/>
                    </a:cubicBezTo>
                    <a:cubicBezTo>
                      <a:pt x="445060" y="906867"/>
                      <a:pt x="447769" y="910693"/>
                      <a:pt x="447411" y="912819"/>
                    </a:cubicBezTo>
                    <a:cubicBezTo>
                      <a:pt x="449745" y="914339"/>
                      <a:pt x="447013" y="918767"/>
                      <a:pt x="450814" y="918338"/>
                    </a:cubicBezTo>
                    <a:cubicBezTo>
                      <a:pt x="455405" y="918448"/>
                      <a:pt x="449396" y="914101"/>
                      <a:pt x="451918" y="911899"/>
                    </a:cubicBezTo>
                    <a:cubicBezTo>
                      <a:pt x="453187" y="910410"/>
                      <a:pt x="449819" y="909884"/>
                      <a:pt x="452102" y="909691"/>
                    </a:cubicBezTo>
                    <a:cubicBezTo>
                      <a:pt x="456037" y="909749"/>
                      <a:pt x="451444" y="913369"/>
                      <a:pt x="458724" y="916498"/>
                    </a:cubicBezTo>
                    <a:cubicBezTo>
                      <a:pt x="459613" y="914297"/>
                      <a:pt x="455940" y="912171"/>
                      <a:pt x="458908" y="910427"/>
                    </a:cubicBezTo>
                    <a:cubicBezTo>
                      <a:pt x="460776" y="910324"/>
                      <a:pt x="460334" y="905829"/>
                      <a:pt x="461483" y="906840"/>
                    </a:cubicBezTo>
                    <a:cubicBezTo>
                      <a:pt x="461694" y="910808"/>
                      <a:pt x="464429" y="906021"/>
                      <a:pt x="466634" y="906745"/>
                    </a:cubicBezTo>
                    <a:cubicBezTo>
                      <a:pt x="469093" y="905896"/>
                      <a:pt x="471197" y="908410"/>
                      <a:pt x="468566" y="909964"/>
                    </a:cubicBezTo>
                    <a:cubicBezTo>
                      <a:pt x="466892" y="910929"/>
                      <a:pt x="467133" y="912682"/>
                      <a:pt x="469301" y="912172"/>
                    </a:cubicBezTo>
                    <a:cubicBezTo>
                      <a:pt x="472482" y="912258"/>
                      <a:pt x="475717" y="912068"/>
                      <a:pt x="478867" y="912356"/>
                    </a:cubicBezTo>
                    <a:cubicBezTo>
                      <a:pt x="476302" y="913183"/>
                      <a:pt x="474431" y="914564"/>
                      <a:pt x="471785" y="914931"/>
                    </a:cubicBezTo>
                    <a:cubicBezTo>
                      <a:pt x="474163" y="916758"/>
                      <a:pt x="476852" y="915402"/>
                      <a:pt x="478775" y="917966"/>
                    </a:cubicBezTo>
                    <a:cubicBezTo>
                      <a:pt x="480965" y="920842"/>
                      <a:pt x="483543" y="918205"/>
                      <a:pt x="483374" y="915391"/>
                    </a:cubicBezTo>
                    <a:cubicBezTo>
                      <a:pt x="484980" y="913475"/>
                      <a:pt x="487563" y="914462"/>
                      <a:pt x="489629" y="914747"/>
                    </a:cubicBezTo>
                    <a:cubicBezTo>
                      <a:pt x="491180" y="914249"/>
                      <a:pt x="494946" y="911118"/>
                      <a:pt x="491468" y="911896"/>
                    </a:cubicBezTo>
                    <a:cubicBezTo>
                      <a:pt x="491702" y="907731"/>
                      <a:pt x="488153" y="908822"/>
                      <a:pt x="487697" y="909228"/>
                    </a:cubicBezTo>
                    <a:cubicBezTo>
                      <a:pt x="487251" y="907534"/>
                      <a:pt x="486539" y="904293"/>
                      <a:pt x="485398" y="903801"/>
                    </a:cubicBezTo>
                    <a:cubicBezTo>
                      <a:pt x="482137" y="905193"/>
                      <a:pt x="479826" y="908405"/>
                      <a:pt x="478315" y="906469"/>
                    </a:cubicBezTo>
                    <a:cubicBezTo>
                      <a:pt x="475694" y="907635"/>
                      <a:pt x="477529" y="905346"/>
                      <a:pt x="477579" y="904169"/>
                    </a:cubicBezTo>
                    <a:cubicBezTo>
                      <a:pt x="475007" y="904814"/>
                      <a:pt x="473637" y="902554"/>
                      <a:pt x="473164" y="900214"/>
                    </a:cubicBezTo>
                    <a:cubicBezTo>
                      <a:pt x="472813" y="899852"/>
                      <a:pt x="472258" y="899757"/>
                      <a:pt x="471692" y="899754"/>
                    </a:cubicBezTo>
                    <a:close/>
                    <a:moveTo>
                      <a:pt x="595314" y="903529"/>
                    </a:moveTo>
                    <a:cubicBezTo>
                      <a:pt x="594324" y="903567"/>
                      <a:pt x="593315" y="903857"/>
                      <a:pt x="592371" y="904081"/>
                    </a:cubicBezTo>
                    <a:cubicBezTo>
                      <a:pt x="588377" y="903975"/>
                      <a:pt x="592032" y="907660"/>
                      <a:pt x="593658" y="908587"/>
                    </a:cubicBezTo>
                    <a:cubicBezTo>
                      <a:pt x="596257" y="910126"/>
                      <a:pt x="594573" y="913734"/>
                      <a:pt x="597429" y="915210"/>
                    </a:cubicBezTo>
                    <a:cubicBezTo>
                      <a:pt x="600054" y="917349"/>
                      <a:pt x="595396" y="916332"/>
                      <a:pt x="594394" y="917142"/>
                    </a:cubicBezTo>
                    <a:cubicBezTo>
                      <a:pt x="593040" y="919750"/>
                      <a:pt x="591050" y="917536"/>
                      <a:pt x="590347" y="915762"/>
                    </a:cubicBezTo>
                    <a:cubicBezTo>
                      <a:pt x="589999" y="913279"/>
                      <a:pt x="591873" y="909785"/>
                      <a:pt x="588875" y="908220"/>
                    </a:cubicBezTo>
                    <a:cubicBezTo>
                      <a:pt x="587357" y="907270"/>
                      <a:pt x="585254" y="903748"/>
                      <a:pt x="583541" y="905921"/>
                    </a:cubicBezTo>
                    <a:cubicBezTo>
                      <a:pt x="582222" y="908880"/>
                      <a:pt x="578234" y="906479"/>
                      <a:pt x="576826" y="908771"/>
                    </a:cubicBezTo>
                    <a:cubicBezTo>
                      <a:pt x="576675" y="911810"/>
                      <a:pt x="580078" y="912441"/>
                      <a:pt x="582253" y="913371"/>
                    </a:cubicBezTo>
                    <a:cubicBezTo>
                      <a:pt x="582730" y="914810"/>
                      <a:pt x="588955" y="916275"/>
                      <a:pt x="586024" y="916130"/>
                    </a:cubicBezTo>
                    <a:cubicBezTo>
                      <a:pt x="584093" y="915654"/>
                      <a:pt x="581616" y="918867"/>
                      <a:pt x="580597" y="917234"/>
                    </a:cubicBezTo>
                    <a:cubicBezTo>
                      <a:pt x="579511" y="914279"/>
                      <a:pt x="577676" y="917123"/>
                      <a:pt x="576826" y="918613"/>
                    </a:cubicBezTo>
                    <a:cubicBezTo>
                      <a:pt x="574924" y="920465"/>
                      <a:pt x="577622" y="920292"/>
                      <a:pt x="578850" y="920453"/>
                    </a:cubicBezTo>
                    <a:cubicBezTo>
                      <a:pt x="578122" y="921507"/>
                      <a:pt x="576719" y="923090"/>
                      <a:pt x="577930" y="924776"/>
                    </a:cubicBezTo>
                    <a:cubicBezTo>
                      <a:pt x="579826" y="926061"/>
                      <a:pt x="580020" y="928091"/>
                      <a:pt x="577930" y="929191"/>
                    </a:cubicBezTo>
                    <a:cubicBezTo>
                      <a:pt x="579006" y="930726"/>
                      <a:pt x="581663" y="931846"/>
                      <a:pt x="583724" y="931675"/>
                    </a:cubicBezTo>
                    <a:cubicBezTo>
                      <a:pt x="586131" y="932352"/>
                      <a:pt x="585917" y="926061"/>
                      <a:pt x="587220" y="928547"/>
                    </a:cubicBezTo>
                    <a:cubicBezTo>
                      <a:pt x="589708" y="930614"/>
                      <a:pt x="593361" y="929230"/>
                      <a:pt x="596325" y="929375"/>
                    </a:cubicBezTo>
                    <a:cubicBezTo>
                      <a:pt x="599414" y="929782"/>
                      <a:pt x="601275" y="926434"/>
                      <a:pt x="604420" y="926708"/>
                    </a:cubicBezTo>
                    <a:cubicBezTo>
                      <a:pt x="607580" y="926660"/>
                      <a:pt x="610474" y="925212"/>
                      <a:pt x="613618" y="925144"/>
                    </a:cubicBezTo>
                    <a:cubicBezTo>
                      <a:pt x="616798" y="925933"/>
                      <a:pt x="616000" y="923580"/>
                      <a:pt x="615365" y="921557"/>
                    </a:cubicBezTo>
                    <a:cubicBezTo>
                      <a:pt x="616803" y="920721"/>
                      <a:pt x="617849" y="925197"/>
                      <a:pt x="620148" y="924224"/>
                    </a:cubicBezTo>
                    <a:cubicBezTo>
                      <a:pt x="622808" y="923338"/>
                      <a:pt x="625129" y="921448"/>
                      <a:pt x="628150" y="921925"/>
                    </a:cubicBezTo>
                    <a:cubicBezTo>
                      <a:pt x="632021" y="921473"/>
                      <a:pt x="627847" y="917552"/>
                      <a:pt x="626311" y="916498"/>
                    </a:cubicBezTo>
                    <a:cubicBezTo>
                      <a:pt x="626499" y="915540"/>
                      <a:pt x="629211" y="917673"/>
                      <a:pt x="630358" y="917602"/>
                    </a:cubicBezTo>
                    <a:cubicBezTo>
                      <a:pt x="634883" y="917965"/>
                      <a:pt x="639433" y="917506"/>
                      <a:pt x="643971" y="917417"/>
                    </a:cubicBezTo>
                    <a:cubicBezTo>
                      <a:pt x="644602" y="915083"/>
                      <a:pt x="643133" y="913397"/>
                      <a:pt x="640752" y="913830"/>
                    </a:cubicBezTo>
                    <a:cubicBezTo>
                      <a:pt x="637837" y="913462"/>
                      <a:pt x="634701" y="913999"/>
                      <a:pt x="631922" y="913003"/>
                    </a:cubicBezTo>
                    <a:cubicBezTo>
                      <a:pt x="629870" y="911091"/>
                      <a:pt x="627194" y="911281"/>
                      <a:pt x="624655" y="910704"/>
                    </a:cubicBezTo>
                    <a:cubicBezTo>
                      <a:pt x="623982" y="910579"/>
                      <a:pt x="621120" y="909691"/>
                      <a:pt x="620148" y="909324"/>
                    </a:cubicBezTo>
                    <a:cubicBezTo>
                      <a:pt x="617590" y="909286"/>
                      <a:pt x="616499" y="911854"/>
                      <a:pt x="616377" y="914107"/>
                    </a:cubicBezTo>
                    <a:cubicBezTo>
                      <a:pt x="616035" y="915233"/>
                      <a:pt x="611983" y="917472"/>
                      <a:pt x="612330" y="915487"/>
                    </a:cubicBezTo>
                    <a:cubicBezTo>
                      <a:pt x="613657" y="913415"/>
                      <a:pt x="616238" y="910100"/>
                      <a:pt x="614077" y="907852"/>
                    </a:cubicBezTo>
                    <a:cubicBezTo>
                      <a:pt x="610748" y="907215"/>
                      <a:pt x="608046" y="904625"/>
                      <a:pt x="604604" y="904449"/>
                    </a:cubicBezTo>
                    <a:cubicBezTo>
                      <a:pt x="603073" y="905746"/>
                      <a:pt x="601448" y="907284"/>
                      <a:pt x="599361" y="905645"/>
                    </a:cubicBezTo>
                    <a:cubicBezTo>
                      <a:pt x="598523" y="903918"/>
                      <a:pt x="596963" y="903469"/>
                      <a:pt x="595314" y="903529"/>
                    </a:cubicBezTo>
                    <a:close/>
                    <a:moveTo>
                      <a:pt x="744229" y="907668"/>
                    </a:moveTo>
                    <a:cubicBezTo>
                      <a:pt x="743370" y="907674"/>
                      <a:pt x="742415" y="907928"/>
                      <a:pt x="741469" y="908587"/>
                    </a:cubicBezTo>
                    <a:cubicBezTo>
                      <a:pt x="737581" y="911092"/>
                      <a:pt x="733429" y="909018"/>
                      <a:pt x="729328" y="909231"/>
                    </a:cubicBezTo>
                    <a:cubicBezTo>
                      <a:pt x="725341" y="908356"/>
                      <a:pt x="723141" y="911085"/>
                      <a:pt x="720498" y="913186"/>
                    </a:cubicBezTo>
                    <a:cubicBezTo>
                      <a:pt x="717234" y="911657"/>
                      <a:pt x="708811" y="912245"/>
                      <a:pt x="710748" y="917233"/>
                    </a:cubicBezTo>
                    <a:cubicBezTo>
                      <a:pt x="711887" y="922739"/>
                      <a:pt x="718070" y="924615"/>
                      <a:pt x="723074" y="924684"/>
                    </a:cubicBezTo>
                    <a:cubicBezTo>
                      <a:pt x="725043" y="923876"/>
                      <a:pt x="724728" y="917855"/>
                      <a:pt x="726017" y="922660"/>
                    </a:cubicBezTo>
                    <a:cubicBezTo>
                      <a:pt x="727629" y="926086"/>
                      <a:pt x="730088" y="931135"/>
                      <a:pt x="727489" y="934158"/>
                    </a:cubicBezTo>
                    <a:cubicBezTo>
                      <a:pt x="726403" y="939017"/>
                      <a:pt x="726572" y="945527"/>
                      <a:pt x="731260" y="948506"/>
                    </a:cubicBezTo>
                    <a:cubicBezTo>
                      <a:pt x="733228" y="949896"/>
                      <a:pt x="738437" y="949642"/>
                      <a:pt x="733283" y="950806"/>
                    </a:cubicBezTo>
                    <a:cubicBezTo>
                      <a:pt x="730776" y="951674"/>
                      <a:pt x="726186" y="952678"/>
                      <a:pt x="729328" y="956141"/>
                    </a:cubicBezTo>
                    <a:cubicBezTo>
                      <a:pt x="732669" y="956236"/>
                      <a:pt x="735211" y="959593"/>
                      <a:pt x="737974" y="959636"/>
                    </a:cubicBezTo>
                    <a:cubicBezTo>
                      <a:pt x="738778" y="955429"/>
                      <a:pt x="744638" y="958772"/>
                      <a:pt x="744597" y="953565"/>
                    </a:cubicBezTo>
                    <a:cubicBezTo>
                      <a:pt x="746567" y="951672"/>
                      <a:pt x="750795" y="955729"/>
                      <a:pt x="749932" y="950622"/>
                    </a:cubicBezTo>
                    <a:cubicBezTo>
                      <a:pt x="749960" y="946409"/>
                      <a:pt x="752036" y="956834"/>
                      <a:pt x="755818" y="955865"/>
                    </a:cubicBezTo>
                    <a:cubicBezTo>
                      <a:pt x="758361" y="956022"/>
                      <a:pt x="766434" y="961091"/>
                      <a:pt x="760049" y="960740"/>
                    </a:cubicBezTo>
                    <a:cubicBezTo>
                      <a:pt x="756976" y="962321"/>
                      <a:pt x="752332" y="953437"/>
                      <a:pt x="752323" y="959544"/>
                    </a:cubicBezTo>
                    <a:cubicBezTo>
                      <a:pt x="752692" y="966071"/>
                      <a:pt x="760334" y="961980"/>
                      <a:pt x="764097" y="963683"/>
                    </a:cubicBezTo>
                    <a:cubicBezTo>
                      <a:pt x="766944" y="966367"/>
                      <a:pt x="771062" y="965169"/>
                      <a:pt x="774306" y="966442"/>
                    </a:cubicBezTo>
                    <a:cubicBezTo>
                      <a:pt x="771502" y="962690"/>
                      <a:pt x="773055" y="958509"/>
                      <a:pt x="774950" y="954485"/>
                    </a:cubicBezTo>
                    <a:cubicBezTo>
                      <a:pt x="776179" y="953283"/>
                      <a:pt x="777561" y="952419"/>
                      <a:pt x="778629" y="951174"/>
                    </a:cubicBezTo>
                    <a:cubicBezTo>
                      <a:pt x="781832" y="951627"/>
                      <a:pt x="784999" y="951850"/>
                      <a:pt x="787551" y="954209"/>
                    </a:cubicBezTo>
                    <a:cubicBezTo>
                      <a:pt x="789856" y="954790"/>
                      <a:pt x="794403" y="955352"/>
                      <a:pt x="789759" y="956784"/>
                    </a:cubicBezTo>
                    <a:cubicBezTo>
                      <a:pt x="789162" y="960656"/>
                      <a:pt x="786974" y="964185"/>
                      <a:pt x="789022" y="968374"/>
                    </a:cubicBezTo>
                    <a:cubicBezTo>
                      <a:pt x="789220" y="972492"/>
                      <a:pt x="796632" y="969569"/>
                      <a:pt x="798772" y="972789"/>
                    </a:cubicBezTo>
                    <a:cubicBezTo>
                      <a:pt x="800765" y="973663"/>
                      <a:pt x="808671" y="976441"/>
                      <a:pt x="807142" y="972512"/>
                    </a:cubicBezTo>
                    <a:cubicBezTo>
                      <a:pt x="804480" y="969334"/>
                      <a:pt x="809976" y="972042"/>
                      <a:pt x="810638" y="966626"/>
                    </a:cubicBezTo>
                    <a:cubicBezTo>
                      <a:pt x="812228" y="963222"/>
                      <a:pt x="815020" y="960854"/>
                      <a:pt x="817168" y="957888"/>
                    </a:cubicBezTo>
                    <a:cubicBezTo>
                      <a:pt x="820390" y="956964"/>
                      <a:pt x="819734" y="952205"/>
                      <a:pt x="822595" y="950622"/>
                    </a:cubicBezTo>
                    <a:cubicBezTo>
                      <a:pt x="822171" y="945792"/>
                      <a:pt x="824479" y="939187"/>
                      <a:pt x="820755" y="935353"/>
                    </a:cubicBezTo>
                    <a:cubicBezTo>
                      <a:pt x="817568" y="930770"/>
                      <a:pt x="814170" y="927209"/>
                      <a:pt x="813029" y="921740"/>
                    </a:cubicBezTo>
                    <a:cubicBezTo>
                      <a:pt x="811914" y="916824"/>
                      <a:pt x="807411" y="916075"/>
                      <a:pt x="803463" y="915393"/>
                    </a:cubicBezTo>
                    <a:cubicBezTo>
                      <a:pt x="800418" y="912973"/>
                      <a:pt x="795764" y="915527"/>
                      <a:pt x="792518" y="912542"/>
                    </a:cubicBezTo>
                    <a:cubicBezTo>
                      <a:pt x="788232" y="913193"/>
                      <a:pt x="784016" y="915336"/>
                      <a:pt x="779272" y="914382"/>
                    </a:cubicBezTo>
                    <a:cubicBezTo>
                      <a:pt x="774801" y="913986"/>
                      <a:pt x="770205" y="915951"/>
                      <a:pt x="766027" y="913554"/>
                    </a:cubicBezTo>
                    <a:cubicBezTo>
                      <a:pt x="761590" y="914561"/>
                      <a:pt x="759279" y="908866"/>
                      <a:pt x="755358" y="910059"/>
                    </a:cubicBezTo>
                    <a:cubicBezTo>
                      <a:pt x="751065" y="912447"/>
                      <a:pt x="747952" y="907641"/>
                      <a:pt x="744228" y="907667"/>
                    </a:cubicBezTo>
                    <a:close/>
                    <a:moveTo>
                      <a:pt x="535527" y="908587"/>
                    </a:moveTo>
                    <a:cubicBezTo>
                      <a:pt x="533322" y="908597"/>
                      <a:pt x="531097" y="908921"/>
                      <a:pt x="529457" y="910611"/>
                    </a:cubicBezTo>
                    <a:cubicBezTo>
                      <a:pt x="525840" y="912135"/>
                      <a:pt x="522598" y="914372"/>
                      <a:pt x="519431" y="916681"/>
                    </a:cubicBezTo>
                    <a:cubicBezTo>
                      <a:pt x="516711" y="918249"/>
                      <a:pt x="520081" y="920174"/>
                      <a:pt x="521546" y="920821"/>
                    </a:cubicBezTo>
                    <a:cubicBezTo>
                      <a:pt x="518695" y="921148"/>
                      <a:pt x="515358" y="919310"/>
                      <a:pt x="512532" y="920085"/>
                    </a:cubicBezTo>
                    <a:cubicBezTo>
                      <a:pt x="509855" y="920881"/>
                      <a:pt x="506725" y="919623"/>
                      <a:pt x="506370" y="916590"/>
                    </a:cubicBezTo>
                    <a:cubicBezTo>
                      <a:pt x="505259" y="912864"/>
                      <a:pt x="503648" y="917715"/>
                      <a:pt x="502691" y="918981"/>
                    </a:cubicBezTo>
                    <a:cubicBezTo>
                      <a:pt x="501715" y="920508"/>
                      <a:pt x="497885" y="924244"/>
                      <a:pt x="496896" y="921649"/>
                    </a:cubicBezTo>
                    <a:cubicBezTo>
                      <a:pt x="497767" y="919594"/>
                      <a:pt x="498096" y="916854"/>
                      <a:pt x="497356" y="914842"/>
                    </a:cubicBezTo>
                    <a:cubicBezTo>
                      <a:pt x="495279" y="915974"/>
                      <a:pt x="494329" y="919019"/>
                      <a:pt x="491653" y="919257"/>
                    </a:cubicBezTo>
                    <a:cubicBezTo>
                      <a:pt x="488780" y="919135"/>
                      <a:pt x="485665" y="919885"/>
                      <a:pt x="484019" y="922477"/>
                    </a:cubicBezTo>
                    <a:cubicBezTo>
                      <a:pt x="484067" y="923823"/>
                      <a:pt x="488965" y="923716"/>
                      <a:pt x="486134" y="925788"/>
                    </a:cubicBezTo>
                    <a:cubicBezTo>
                      <a:pt x="482189" y="927504"/>
                      <a:pt x="488766" y="930554"/>
                      <a:pt x="486039" y="931950"/>
                    </a:cubicBezTo>
                    <a:cubicBezTo>
                      <a:pt x="484702" y="935456"/>
                      <a:pt x="493955" y="936870"/>
                      <a:pt x="491098" y="937101"/>
                    </a:cubicBezTo>
                    <a:cubicBezTo>
                      <a:pt x="492110" y="939921"/>
                      <a:pt x="497291" y="939253"/>
                      <a:pt x="495421" y="935813"/>
                    </a:cubicBezTo>
                    <a:cubicBezTo>
                      <a:pt x="494469" y="934107"/>
                      <a:pt x="495877" y="932524"/>
                      <a:pt x="497169" y="934618"/>
                    </a:cubicBezTo>
                    <a:cubicBezTo>
                      <a:pt x="498888" y="936901"/>
                      <a:pt x="500911" y="938952"/>
                      <a:pt x="501124" y="941976"/>
                    </a:cubicBezTo>
                    <a:cubicBezTo>
                      <a:pt x="501905" y="945290"/>
                      <a:pt x="504592" y="941486"/>
                      <a:pt x="503423" y="939677"/>
                    </a:cubicBezTo>
                    <a:cubicBezTo>
                      <a:pt x="501514" y="937170"/>
                      <a:pt x="504718" y="937153"/>
                      <a:pt x="505999" y="935722"/>
                    </a:cubicBezTo>
                    <a:cubicBezTo>
                      <a:pt x="508377" y="932811"/>
                      <a:pt x="508922" y="937151"/>
                      <a:pt x="507654" y="938757"/>
                    </a:cubicBezTo>
                    <a:cubicBezTo>
                      <a:pt x="506438" y="941313"/>
                      <a:pt x="508664" y="942360"/>
                      <a:pt x="510690" y="944184"/>
                    </a:cubicBezTo>
                    <a:cubicBezTo>
                      <a:pt x="512168" y="942450"/>
                      <a:pt x="512406" y="942081"/>
                      <a:pt x="512989" y="939677"/>
                    </a:cubicBezTo>
                    <a:cubicBezTo>
                      <a:pt x="513084" y="937649"/>
                      <a:pt x="514067" y="931988"/>
                      <a:pt x="516668" y="935722"/>
                    </a:cubicBezTo>
                    <a:cubicBezTo>
                      <a:pt x="517950" y="938932"/>
                      <a:pt x="521003" y="932658"/>
                      <a:pt x="520991" y="936182"/>
                    </a:cubicBezTo>
                    <a:cubicBezTo>
                      <a:pt x="520024" y="939431"/>
                      <a:pt x="523550" y="938596"/>
                      <a:pt x="525406" y="938666"/>
                    </a:cubicBezTo>
                    <a:cubicBezTo>
                      <a:pt x="525090" y="941052"/>
                      <a:pt x="524435" y="943586"/>
                      <a:pt x="522923" y="945564"/>
                    </a:cubicBezTo>
                    <a:cubicBezTo>
                      <a:pt x="520973" y="948927"/>
                      <a:pt x="526004" y="947251"/>
                      <a:pt x="527706" y="947495"/>
                    </a:cubicBezTo>
                    <a:cubicBezTo>
                      <a:pt x="530814" y="948141"/>
                      <a:pt x="530556" y="952412"/>
                      <a:pt x="532857" y="954210"/>
                    </a:cubicBezTo>
                    <a:cubicBezTo>
                      <a:pt x="531753" y="951308"/>
                      <a:pt x="534546" y="951175"/>
                      <a:pt x="536812" y="950807"/>
                    </a:cubicBezTo>
                    <a:cubicBezTo>
                      <a:pt x="537966" y="950174"/>
                      <a:pt x="543256" y="948911"/>
                      <a:pt x="540675" y="947587"/>
                    </a:cubicBezTo>
                    <a:cubicBezTo>
                      <a:pt x="538333" y="945905"/>
                      <a:pt x="535625" y="945106"/>
                      <a:pt x="532765" y="945472"/>
                    </a:cubicBezTo>
                    <a:cubicBezTo>
                      <a:pt x="534327" y="944252"/>
                      <a:pt x="532919" y="942340"/>
                      <a:pt x="532305" y="940873"/>
                    </a:cubicBezTo>
                    <a:cubicBezTo>
                      <a:pt x="530468" y="937345"/>
                      <a:pt x="535372" y="939320"/>
                      <a:pt x="537180" y="938666"/>
                    </a:cubicBezTo>
                    <a:cubicBezTo>
                      <a:pt x="540844" y="938395"/>
                      <a:pt x="541570" y="943033"/>
                      <a:pt x="544262" y="944552"/>
                    </a:cubicBezTo>
                    <a:cubicBezTo>
                      <a:pt x="545794" y="944332"/>
                      <a:pt x="548050" y="942332"/>
                      <a:pt x="548493" y="940873"/>
                    </a:cubicBezTo>
                    <a:cubicBezTo>
                      <a:pt x="546966" y="938930"/>
                      <a:pt x="543052" y="939063"/>
                      <a:pt x="541871" y="937930"/>
                    </a:cubicBezTo>
                    <a:cubicBezTo>
                      <a:pt x="544408" y="937558"/>
                      <a:pt x="547317" y="936849"/>
                      <a:pt x="547297" y="933698"/>
                    </a:cubicBezTo>
                    <a:cubicBezTo>
                      <a:pt x="547240" y="930413"/>
                      <a:pt x="542763" y="931380"/>
                      <a:pt x="540767" y="932227"/>
                    </a:cubicBezTo>
                    <a:cubicBezTo>
                      <a:pt x="537896" y="933785"/>
                      <a:pt x="534545" y="934455"/>
                      <a:pt x="531293" y="934158"/>
                    </a:cubicBezTo>
                    <a:cubicBezTo>
                      <a:pt x="528956" y="934719"/>
                      <a:pt x="526491" y="930732"/>
                      <a:pt x="527430" y="929652"/>
                    </a:cubicBezTo>
                    <a:cubicBezTo>
                      <a:pt x="526168" y="929481"/>
                      <a:pt x="524768" y="928904"/>
                      <a:pt x="524119" y="930479"/>
                    </a:cubicBezTo>
                    <a:cubicBezTo>
                      <a:pt x="522534" y="933954"/>
                      <a:pt x="518658" y="933658"/>
                      <a:pt x="517036" y="931031"/>
                    </a:cubicBezTo>
                    <a:cubicBezTo>
                      <a:pt x="514172" y="930392"/>
                      <a:pt x="512093" y="926477"/>
                      <a:pt x="509126" y="928180"/>
                    </a:cubicBezTo>
                    <a:cubicBezTo>
                      <a:pt x="504961" y="927938"/>
                      <a:pt x="508166" y="924166"/>
                      <a:pt x="509770" y="922844"/>
                    </a:cubicBezTo>
                    <a:cubicBezTo>
                      <a:pt x="512781" y="922985"/>
                      <a:pt x="512533" y="927572"/>
                      <a:pt x="515840" y="927535"/>
                    </a:cubicBezTo>
                    <a:cubicBezTo>
                      <a:pt x="518339" y="928189"/>
                      <a:pt x="517767" y="929089"/>
                      <a:pt x="519796" y="926340"/>
                    </a:cubicBezTo>
                    <a:cubicBezTo>
                      <a:pt x="520636" y="925605"/>
                      <a:pt x="521246" y="925426"/>
                      <a:pt x="521727" y="925328"/>
                    </a:cubicBezTo>
                    <a:cubicBezTo>
                      <a:pt x="521784" y="925327"/>
                      <a:pt x="521765" y="925330"/>
                      <a:pt x="521822" y="925328"/>
                    </a:cubicBezTo>
                    <a:cubicBezTo>
                      <a:pt x="522569" y="925643"/>
                      <a:pt x="526455" y="925322"/>
                      <a:pt x="527801" y="923672"/>
                    </a:cubicBezTo>
                    <a:cubicBezTo>
                      <a:pt x="529893" y="922783"/>
                      <a:pt x="529737" y="921717"/>
                      <a:pt x="527896" y="920637"/>
                    </a:cubicBezTo>
                    <a:cubicBezTo>
                      <a:pt x="526739" y="916884"/>
                      <a:pt x="531217" y="918487"/>
                      <a:pt x="532955" y="917142"/>
                    </a:cubicBezTo>
                    <a:cubicBezTo>
                      <a:pt x="534872" y="915276"/>
                      <a:pt x="537234" y="914241"/>
                      <a:pt x="539762" y="913555"/>
                    </a:cubicBezTo>
                    <a:cubicBezTo>
                      <a:pt x="541586" y="911967"/>
                      <a:pt x="544537" y="911718"/>
                      <a:pt x="546016" y="910059"/>
                    </a:cubicBezTo>
                    <a:cubicBezTo>
                      <a:pt x="544023" y="907760"/>
                      <a:pt x="540427" y="909024"/>
                      <a:pt x="537738" y="908680"/>
                    </a:cubicBezTo>
                    <a:cubicBezTo>
                      <a:pt x="537018" y="908661"/>
                      <a:pt x="536266" y="908585"/>
                      <a:pt x="535531" y="908585"/>
                    </a:cubicBezTo>
                    <a:close/>
                    <a:moveTo>
                      <a:pt x="562661" y="909139"/>
                    </a:moveTo>
                    <a:cubicBezTo>
                      <a:pt x="560336" y="909158"/>
                      <a:pt x="555767" y="910390"/>
                      <a:pt x="554843" y="911622"/>
                    </a:cubicBezTo>
                    <a:cubicBezTo>
                      <a:pt x="553340" y="913626"/>
                      <a:pt x="557294" y="915609"/>
                      <a:pt x="558430" y="914473"/>
                    </a:cubicBezTo>
                    <a:cubicBezTo>
                      <a:pt x="560717" y="912186"/>
                      <a:pt x="567798" y="913119"/>
                      <a:pt x="563857" y="909967"/>
                    </a:cubicBezTo>
                    <a:cubicBezTo>
                      <a:pt x="564277" y="909406"/>
                      <a:pt x="563718" y="909133"/>
                      <a:pt x="562661" y="909139"/>
                    </a:cubicBezTo>
                    <a:close/>
                    <a:moveTo>
                      <a:pt x="570572" y="911990"/>
                    </a:moveTo>
                    <a:cubicBezTo>
                      <a:pt x="568949" y="912076"/>
                      <a:pt x="567214" y="912772"/>
                      <a:pt x="566156" y="913830"/>
                    </a:cubicBezTo>
                    <a:cubicBezTo>
                      <a:pt x="563226" y="914417"/>
                      <a:pt x="563024" y="913932"/>
                      <a:pt x="561925" y="916129"/>
                    </a:cubicBezTo>
                    <a:cubicBezTo>
                      <a:pt x="560331" y="919318"/>
                      <a:pt x="557442" y="916497"/>
                      <a:pt x="557142" y="917693"/>
                    </a:cubicBezTo>
                    <a:cubicBezTo>
                      <a:pt x="557035" y="918123"/>
                      <a:pt x="556915" y="918559"/>
                      <a:pt x="556775" y="918981"/>
                    </a:cubicBezTo>
                    <a:cubicBezTo>
                      <a:pt x="555962" y="921418"/>
                      <a:pt x="553334" y="924003"/>
                      <a:pt x="554843" y="925511"/>
                    </a:cubicBezTo>
                    <a:cubicBezTo>
                      <a:pt x="556761" y="927429"/>
                      <a:pt x="558606" y="926987"/>
                      <a:pt x="562294" y="925143"/>
                    </a:cubicBezTo>
                    <a:cubicBezTo>
                      <a:pt x="565617" y="923481"/>
                      <a:pt x="562664" y="918842"/>
                      <a:pt x="563214" y="918705"/>
                    </a:cubicBezTo>
                    <a:cubicBezTo>
                      <a:pt x="564933" y="918276"/>
                      <a:pt x="570023" y="916340"/>
                      <a:pt x="569376" y="917417"/>
                    </a:cubicBezTo>
                    <a:cubicBezTo>
                      <a:pt x="567039" y="921313"/>
                      <a:pt x="568239" y="925554"/>
                      <a:pt x="571952" y="920913"/>
                    </a:cubicBezTo>
                    <a:cubicBezTo>
                      <a:pt x="573177" y="919380"/>
                      <a:pt x="574527" y="916934"/>
                      <a:pt x="574527" y="915486"/>
                    </a:cubicBezTo>
                    <a:cubicBezTo>
                      <a:pt x="574527" y="912843"/>
                      <a:pt x="572658" y="911882"/>
                      <a:pt x="570572" y="911990"/>
                    </a:cubicBezTo>
                    <a:close/>
                    <a:moveTo>
                      <a:pt x="695664" y="912085"/>
                    </a:moveTo>
                    <a:cubicBezTo>
                      <a:pt x="694125" y="912085"/>
                      <a:pt x="693100" y="914741"/>
                      <a:pt x="692352" y="915489"/>
                    </a:cubicBezTo>
                    <a:cubicBezTo>
                      <a:pt x="691301" y="916540"/>
                      <a:pt x="688049" y="915241"/>
                      <a:pt x="686834" y="914937"/>
                    </a:cubicBezTo>
                    <a:cubicBezTo>
                      <a:pt x="684258" y="914293"/>
                      <a:pt x="683717" y="911645"/>
                      <a:pt x="682510" y="914661"/>
                    </a:cubicBezTo>
                    <a:cubicBezTo>
                      <a:pt x="681397" y="917445"/>
                      <a:pt x="679893" y="916719"/>
                      <a:pt x="677452" y="917329"/>
                    </a:cubicBezTo>
                    <a:cubicBezTo>
                      <a:pt x="674299" y="918587"/>
                      <a:pt x="671701" y="920977"/>
                      <a:pt x="668346" y="920548"/>
                    </a:cubicBezTo>
                    <a:cubicBezTo>
                      <a:pt x="666346" y="919974"/>
                      <a:pt x="664669" y="919201"/>
                      <a:pt x="662551" y="919444"/>
                    </a:cubicBezTo>
                    <a:cubicBezTo>
                      <a:pt x="655021" y="920380"/>
                      <a:pt x="657707" y="924615"/>
                      <a:pt x="653629" y="922939"/>
                    </a:cubicBezTo>
                    <a:cubicBezTo>
                      <a:pt x="651820" y="921854"/>
                      <a:pt x="649541" y="920767"/>
                      <a:pt x="647558" y="920272"/>
                    </a:cubicBezTo>
                    <a:cubicBezTo>
                      <a:pt x="644794" y="920118"/>
                      <a:pt x="641964" y="920654"/>
                      <a:pt x="639280" y="921376"/>
                    </a:cubicBezTo>
                    <a:cubicBezTo>
                      <a:pt x="639567" y="923436"/>
                      <a:pt x="643598" y="925082"/>
                      <a:pt x="639280" y="925331"/>
                    </a:cubicBezTo>
                    <a:cubicBezTo>
                      <a:pt x="637580" y="925331"/>
                      <a:pt x="637243" y="922435"/>
                      <a:pt x="635785" y="921560"/>
                    </a:cubicBezTo>
                    <a:cubicBezTo>
                      <a:pt x="632385" y="921068"/>
                      <a:pt x="628772" y="923725"/>
                      <a:pt x="623000" y="927447"/>
                    </a:cubicBezTo>
                    <a:cubicBezTo>
                      <a:pt x="622603" y="929034"/>
                      <a:pt x="626350" y="928221"/>
                      <a:pt x="627507" y="929378"/>
                    </a:cubicBezTo>
                    <a:cubicBezTo>
                      <a:pt x="628042" y="931781"/>
                      <a:pt x="623646" y="929292"/>
                      <a:pt x="618677" y="932321"/>
                    </a:cubicBezTo>
                    <a:cubicBezTo>
                      <a:pt x="616104" y="932964"/>
                      <a:pt x="619770" y="928294"/>
                      <a:pt x="620056" y="927722"/>
                    </a:cubicBezTo>
                    <a:cubicBezTo>
                      <a:pt x="620342" y="927149"/>
                      <a:pt x="613311" y="927146"/>
                      <a:pt x="611042" y="927998"/>
                    </a:cubicBezTo>
                    <a:cubicBezTo>
                      <a:pt x="608774" y="928850"/>
                      <a:pt x="609521" y="931409"/>
                      <a:pt x="610306" y="933057"/>
                    </a:cubicBezTo>
                    <a:cubicBezTo>
                      <a:pt x="609767" y="936819"/>
                      <a:pt x="611298" y="939883"/>
                      <a:pt x="611686" y="943635"/>
                    </a:cubicBezTo>
                    <a:cubicBezTo>
                      <a:pt x="611591" y="945105"/>
                      <a:pt x="610038" y="947857"/>
                      <a:pt x="608467" y="946946"/>
                    </a:cubicBezTo>
                    <a:cubicBezTo>
                      <a:pt x="609484" y="945650"/>
                      <a:pt x="611037" y="944155"/>
                      <a:pt x="609202" y="942715"/>
                    </a:cubicBezTo>
                    <a:cubicBezTo>
                      <a:pt x="608417" y="939431"/>
                      <a:pt x="609332" y="935625"/>
                      <a:pt x="607362" y="932597"/>
                    </a:cubicBezTo>
                    <a:cubicBezTo>
                      <a:pt x="607040" y="931469"/>
                      <a:pt x="607092" y="928081"/>
                      <a:pt x="604695" y="929378"/>
                    </a:cubicBezTo>
                    <a:cubicBezTo>
                      <a:pt x="600111" y="929359"/>
                      <a:pt x="598755" y="932387"/>
                      <a:pt x="598624" y="933885"/>
                    </a:cubicBezTo>
                    <a:cubicBezTo>
                      <a:pt x="598110" y="932198"/>
                      <a:pt x="596724" y="930456"/>
                      <a:pt x="594853" y="931585"/>
                    </a:cubicBezTo>
                    <a:cubicBezTo>
                      <a:pt x="592655" y="932449"/>
                      <a:pt x="590492" y="934204"/>
                      <a:pt x="588047" y="934345"/>
                    </a:cubicBezTo>
                    <a:cubicBezTo>
                      <a:pt x="585057" y="934572"/>
                      <a:pt x="582161" y="933532"/>
                      <a:pt x="579217" y="934345"/>
                    </a:cubicBezTo>
                    <a:cubicBezTo>
                      <a:pt x="577143" y="934606"/>
                      <a:pt x="577140" y="936690"/>
                      <a:pt x="576457" y="938208"/>
                    </a:cubicBezTo>
                    <a:cubicBezTo>
                      <a:pt x="573700" y="940995"/>
                      <a:pt x="576133" y="942233"/>
                      <a:pt x="576641" y="943267"/>
                    </a:cubicBezTo>
                    <a:cubicBezTo>
                      <a:pt x="575325" y="944018"/>
                      <a:pt x="573011" y="944388"/>
                      <a:pt x="572042" y="943172"/>
                    </a:cubicBezTo>
                    <a:cubicBezTo>
                      <a:pt x="572437" y="941067"/>
                      <a:pt x="570209" y="940763"/>
                      <a:pt x="569743" y="942712"/>
                    </a:cubicBezTo>
                    <a:cubicBezTo>
                      <a:pt x="568245" y="943804"/>
                      <a:pt x="569622" y="945933"/>
                      <a:pt x="571030" y="946023"/>
                    </a:cubicBezTo>
                    <a:cubicBezTo>
                      <a:pt x="571268" y="947216"/>
                      <a:pt x="569352" y="946080"/>
                      <a:pt x="570110" y="948046"/>
                    </a:cubicBezTo>
                    <a:cubicBezTo>
                      <a:pt x="570860" y="949976"/>
                      <a:pt x="572296" y="948478"/>
                      <a:pt x="573881" y="948691"/>
                    </a:cubicBezTo>
                    <a:cubicBezTo>
                      <a:pt x="576460" y="948877"/>
                      <a:pt x="581547" y="950192"/>
                      <a:pt x="581608" y="953289"/>
                    </a:cubicBezTo>
                    <a:cubicBezTo>
                      <a:pt x="581962" y="957724"/>
                      <a:pt x="580297" y="959621"/>
                      <a:pt x="579400" y="962947"/>
                    </a:cubicBezTo>
                    <a:cubicBezTo>
                      <a:pt x="582897" y="963821"/>
                      <a:pt x="584476" y="963511"/>
                      <a:pt x="587494" y="962304"/>
                    </a:cubicBezTo>
                    <a:cubicBezTo>
                      <a:pt x="592169" y="961465"/>
                      <a:pt x="595518" y="962016"/>
                      <a:pt x="599084" y="958441"/>
                    </a:cubicBezTo>
                    <a:cubicBezTo>
                      <a:pt x="600577" y="956947"/>
                      <a:pt x="594796" y="955865"/>
                      <a:pt x="599451" y="955865"/>
                    </a:cubicBezTo>
                    <a:cubicBezTo>
                      <a:pt x="604570" y="956741"/>
                      <a:pt x="607387" y="952001"/>
                      <a:pt x="612329" y="950622"/>
                    </a:cubicBezTo>
                    <a:cubicBezTo>
                      <a:pt x="615000" y="950088"/>
                      <a:pt x="617293" y="950226"/>
                      <a:pt x="615548" y="952554"/>
                    </a:cubicBezTo>
                    <a:cubicBezTo>
                      <a:pt x="611601" y="952300"/>
                      <a:pt x="609473" y="955033"/>
                      <a:pt x="606166" y="956509"/>
                    </a:cubicBezTo>
                    <a:cubicBezTo>
                      <a:pt x="602375" y="957692"/>
                      <a:pt x="602025" y="962376"/>
                      <a:pt x="598440" y="963591"/>
                    </a:cubicBezTo>
                    <a:cubicBezTo>
                      <a:pt x="596569" y="963966"/>
                      <a:pt x="602050" y="965155"/>
                      <a:pt x="603958" y="965155"/>
                    </a:cubicBezTo>
                    <a:cubicBezTo>
                      <a:pt x="607598" y="965155"/>
                      <a:pt x="607620" y="965890"/>
                      <a:pt x="603958" y="965890"/>
                    </a:cubicBezTo>
                    <a:cubicBezTo>
                      <a:pt x="599640" y="968946"/>
                      <a:pt x="596559" y="964184"/>
                      <a:pt x="592369" y="967086"/>
                    </a:cubicBezTo>
                    <a:cubicBezTo>
                      <a:pt x="590603" y="968852"/>
                      <a:pt x="592638" y="969385"/>
                      <a:pt x="595496" y="969385"/>
                    </a:cubicBezTo>
                    <a:cubicBezTo>
                      <a:pt x="599014" y="969385"/>
                      <a:pt x="598168" y="968666"/>
                      <a:pt x="599084" y="972329"/>
                    </a:cubicBezTo>
                    <a:cubicBezTo>
                      <a:pt x="603109" y="973050"/>
                      <a:pt x="601036" y="971151"/>
                      <a:pt x="604234" y="975180"/>
                    </a:cubicBezTo>
                    <a:cubicBezTo>
                      <a:pt x="605488" y="975180"/>
                      <a:pt x="605111" y="971961"/>
                      <a:pt x="607454" y="971961"/>
                    </a:cubicBezTo>
                    <a:cubicBezTo>
                      <a:pt x="613272" y="972543"/>
                      <a:pt x="605124" y="974017"/>
                      <a:pt x="604970" y="980055"/>
                    </a:cubicBezTo>
                    <a:cubicBezTo>
                      <a:pt x="605183" y="980479"/>
                      <a:pt x="610301" y="980055"/>
                      <a:pt x="611041" y="980055"/>
                    </a:cubicBezTo>
                    <a:cubicBezTo>
                      <a:pt x="612982" y="980055"/>
                      <a:pt x="612524" y="976048"/>
                      <a:pt x="614260" y="975180"/>
                    </a:cubicBezTo>
                    <a:cubicBezTo>
                      <a:pt x="618100" y="974314"/>
                      <a:pt x="611551" y="978696"/>
                      <a:pt x="618491" y="978767"/>
                    </a:cubicBezTo>
                    <a:cubicBezTo>
                      <a:pt x="626769" y="979128"/>
                      <a:pt x="616851" y="979628"/>
                      <a:pt x="613984" y="980699"/>
                    </a:cubicBezTo>
                    <a:cubicBezTo>
                      <a:pt x="613326" y="980962"/>
                      <a:pt x="612518" y="983731"/>
                      <a:pt x="611409" y="984562"/>
                    </a:cubicBezTo>
                    <a:cubicBezTo>
                      <a:pt x="616609" y="987606"/>
                      <a:pt x="622814" y="979688"/>
                      <a:pt x="620055" y="986217"/>
                    </a:cubicBezTo>
                    <a:cubicBezTo>
                      <a:pt x="618189" y="988976"/>
                      <a:pt x="619844" y="992326"/>
                      <a:pt x="620422" y="995507"/>
                    </a:cubicBezTo>
                    <a:cubicBezTo>
                      <a:pt x="621101" y="998222"/>
                      <a:pt x="617084" y="996959"/>
                      <a:pt x="620790" y="999739"/>
                    </a:cubicBezTo>
                    <a:cubicBezTo>
                      <a:pt x="623788" y="1001330"/>
                      <a:pt x="622845" y="997053"/>
                      <a:pt x="623642" y="994588"/>
                    </a:cubicBezTo>
                    <a:cubicBezTo>
                      <a:pt x="624952" y="991764"/>
                      <a:pt x="624090" y="988078"/>
                      <a:pt x="625297" y="985206"/>
                    </a:cubicBezTo>
                    <a:cubicBezTo>
                      <a:pt x="622154" y="978711"/>
                      <a:pt x="627937" y="989270"/>
                      <a:pt x="628792" y="991369"/>
                    </a:cubicBezTo>
                    <a:cubicBezTo>
                      <a:pt x="629212" y="993045"/>
                      <a:pt x="622987" y="996887"/>
                      <a:pt x="628516" y="996887"/>
                    </a:cubicBezTo>
                    <a:cubicBezTo>
                      <a:pt x="633121" y="996758"/>
                      <a:pt x="640318" y="991298"/>
                      <a:pt x="638542" y="997163"/>
                    </a:cubicBezTo>
                    <a:cubicBezTo>
                      <a:pt x="638542" y="999299"/>
                      <a:pt x="644808" y="997427"/>
                      <a:pt x="645348" y="996887"/>
                    </a:cubicBezTo>
                    <a:cubicBezTo>
                      <a:pt x="645797" y="996439"/>
                      <a:pt x="642204" y="992311"/>
                      <a:pt x="642037" y="991644"/>
                    </a:cubicBezTo>
                    <a:cubicBezTo>
                      <a:pt x="641951" y="991286"/>
                      <a:pt x="648697" y="991702"/>
                      <a:pt x="643417" y="989069"/>
                    </a:cubicBezTo>
                    <a:cubicBezTo>
                      <a:pt x="641918" y="988320"/>
                      <a:pt x="639949" y="990097"/>
                      <a:pt x="638542" y="990448"/>
                    </a:cubicBezTo>
                    <a:cubicBezTo>
                      <a:pt x="635497" y="991210"/>
                      <a:pt x="634082" y="989208"/>
                      <a:pt x="632379" y="987506"/>
                    </a:cubicBezTo>
                    <a:cubicBezTo>
                      <a:pt x="630673" y="983636"/>
                      <a:pt x="637505" y="981721"/>
                      <a:pt x="634679" y="978767"/>
                    </a:cubicBezTo>
                    <a:cubicBezTo>
                      <a:pt x="633416" y="977821"/>
                      <a:pt x="632439" y="977541"/>
                      <a:pt x="630724" y="977112"/>
                    </a:cubicBezTo>
                    <a:cubicBezTo>
                      <a:pt x="629143" y="976717"/>
                      <a:pt x="632096" y="973786"/>
                      <a:pt x="631368" y="972329"/>
                    </a:cubicBezTo>
                    <a:cubicBezTo>
                      <a:pt x="630235" y="970064"/>
                      <a:pt x="628323" y="973507"/>
                      <a:pt x="627229" y="971317"/>
                    </a:cubicBezTo>
                    <a:cubicBezTo>
                      <a:pt x="626153" y="969165"/>
                      <a:pt x="624937" y="967086"/>
                      <a:pt x="622721" y="967086"/>
                    </a:cubicBezTo>
                    <a:cubicBezTo>
                      <a:pt x="618856" y="967086"/>
                      <a:pt x="620498" y="968450"/>
                      <a:pt x="617203" y="965155"/>
                    </a:cubicBezTo>
                    <a:cubicBezTo>
                      <a:pt x="613870" y="961822"/>
                      <a:pt x="620831" y="963632"/>
                      <a:pt x="617847" y="960647"/>
                    </a:cubicBezTo>
                    <a:cubicBezTo>
                      <a:pt x="616738" y="959539"/>
                      <a:pt x="614448" y="960468"/>
                      <a:pt x="613340" y="959360"/>
                    </a:cubicBezTo>
                    <a:cubicBezTo>
                      <a:pt x="611035" y="957055"/>
                      <a:pt x="618475" y="958048"/>
                      <a:pt x="621066" y="959084"/>
                    </a:cubicBezTo>
                    <a:cubicBezTo>
                      <a:pt x="622549" y="959677"/>
                      <a:pt x="625284" y="960765"/>
                      <a:pt x="626861" y="960371"/>
                    </a:cubicBezTo>
                    <a:cubicBezTo>
                      <a:pt x="628871" y="957011"/>
                      <a:pt x="620711" y="957902"/>
                      <a:pt x="634679" y="956784"/>
                    </a:cubicBezTo>
                    <a:cubicBezTo>
                      <a:pt x="635327" y="953372"/>
                      <a:pt x="630921" y="950955"/>
                      <a:pt x="629804" y="947770"/>
                    </a:cubicBezTo>
                    <a:cubicBezTo>
                      <a:pt x="629639" y="944234"/>
                      <a:pt x="633959" y="943374"/>
                      <a:pt x="635047" y="940504"/>
                    </a:cubicBezTo>
                    <a:cubicBezTo>
                      <a:pt x="635241" y="941282"/>
                      <a:pt x="638390" y="941492"/>
                      <a:pt x="638542" y="942251"/>
                    </a:cubicBezTo>
                    <a:cubicBezTo>
                      <a:pt x="638758" y="943335"/>
                      <a:pt x="634862" y="945652"/>
                      <a:pt x="635047" y="946022"/>
                    </a:cubicBezTo>
                    <a:cubicBezTo>
                      <a:pt x="635381" y="946690"/>
                      <a:pt x="638989" y="954202"/>
                      <a:pt x="639186" y="954301"/>
                    </a:cubicBezTo>
                    <a:cubicBezTo>
                      <a:pt x="639314" y="954358"/>
                      <a:pt x="646772" y="962891"/>
                      <a:pt x="646084" y="959451"/>
                    </a:cubicBezTo>
                    <a:cubicBezTo>
                      <a:pt x="645940" y="958731"/>
                      <a:pt x="644019" y="956858"/>
                      <a:pt x="644705" y="955680"/>
                    </a:cubicBezTo>
                    <a:cubicBezTo>
                      <a:pt x="645834" y="953742"/>
                      <a:pt x="641929" y="951003"/>
                      <a:pt x="644061" y="950161"/>
                    </a:cubicBezTo>
                    <a:cubicBezTo>
                      <a:pt x="644744" y="949891"/>
                      <a:pt x="648190" y="953432"/>
                      <a:pt x="648844" y="956048"/>
                    </a:cubicBezTo>
                    <a:cubicBezTo>
                      <a:pt x="648949" y="956472"/>
                      <a:pt x="650194" y="962486"/>
                      <a:pt x="650223" y="962486"/>
                    </a:cubicBezTo>
                    <a:cubicBezTo>
                      <a:pt x="651345" y="962486"/>
                      <a:pt x="660175" y="961787"/>
                      <a:pt x="659881" y="961199"/>
                    </a:cubicBezTo>
                    <a:cubicBezTo>
                      <a:pt x="657126" y="955690"/>
                      <a:pt x="659967" y="956296"/>
                      <a:pt x="664020" y="954944"/>
                    </a:cubicBezTo>
                    <a:cubicBezTo>
                      <a:pt x="667056" y="954545"/>
                      <a:pt x="672439" y="956191"/>
                      <a:pt x="670551" y="959451"/>
                    </a:cubicBezTo>
                    <a:cubicBezTo>
                      <a:pt x="668262" y="962504"/>
                      <a:pt x="667234" y="960854"/>
                      <a:pt x="666044" y="965614"/>
                    </a:cubicBezTo>
                    <a:cubicBezTo>
                      <a:pt x="667959" y="963699"/>
                      <a:pt x="667124" y="967363"/>
                      <a:pt x="666779" y="968741"/>
                    </a:cubicBezTo>
                    <a:cubicBezTo>
                      <a:pt x="666404" y="970241"/>
                      <a:pt x="667262" y="973817"/>
                      <a:pt x="664020" y="974628"/>
                    </a:cubicBezTo>
                    <a:cubicBezTo>
                      <a:pt x="654620" y="976978"/>
                      <a:pt x="662022" y="975137"/>
                      <a:pt x="659237" y="979779"/>
                    </a:cubicBezTo>
                    <a:cubicBezTo>
                      <a:pt x="656541" y="984273"/>
                      <a:pt x="660733" y="978031"/>
                      <a:pt x="662272" y="978031"/>
                    </a:cubicBezTo>
                    <a:cubicBezTo>
                      <a:pt x="666636" y="978031"/>
                      <a:pt x="670105" y="976624"/>
                      <a:pt x="674046" y="975640"/>
                    </a:cubicBezTo>
                    <a:cubicBezTo>
                      <a:pt x="678093" y="974628"/>
                      <a:pt x="671534" y="978711"/>
                      <a:pt x="671562" y="978767"/>
                    </a:cubicBezTo>
                    <a:cubicBezTo>
                      <a:pt x="672981" y="981604"/>
                      <a:pt x="678911" y="980333"/>
                      <a:pt x="677081" y="980790"/>
                    </a:cubicBezTo>
                    <a:cubicBezTo>
                      <a:pt x="674035" y="981551"/>
                      <a:pt x="675861" y="981158"/>
                      <a:pt x="672298" y="981158"/>
                    </a:cubicBezTo>
                    <a:cubicBezTo>
                      <a:pt x="670120" y="981158"/>
                      <a:pt x="666412" y="978582"/>
                      <a:pt x="665031" y="980423"/>
                    </a:cubicBezTo>
                    <a:cubicBezTo>
                      <a:pt x="664386" y="981285"/>
                      <a:pt x="660128" y="983944"/>
                      <a:pt x="659881" y="984562"/>
                    </a:cubicBezTo>
                    <a:cubicBezTo>
                      <a:pt x="659524" y="985455"/>
                      <a:pt x="660902" y="988808"/>
                      <a:pt x="660617" y="989712"/>
                    </a:cubicBezTo>
                    <a:cubicBezTo>
                      <a:pt x="659933" y="991880"/>
                      <a:pt x="664190" y="993020"/>
                      <a:pt x="666044" y="989712"/>
                    </a:cubicBezTo>
                    <a:cubicBezTo>
                      <a:pt x="666957" y="988083"/>
                      <a:pt x="663451" y="995543"/>
                      <a:pt x="662273" y="995967"/>
                    </a:cubicBezTo>
                    <a:cubicBezTo>
                      <a:pt x="661361" y="996294"/>
                      <a:pt x="670371" y="995860"/>
                      <a:pt x="669907" y="997715"/>
                    </a:cubicBezTo>
                    <a:cubicBezTo>
                      <a:pt x="669335" y="1000001"/>
                      <a:pt x="673486" y="999697"/>
                      <a:pt x="675426" y="998727"/>
                    </a:cubicBezTo>
                    <a:cubicBezTo>
                      <a:pt x="678837" y="997021"/>
                      <a:pt x="671696" y="994062"/>
                      <a:pt x="672666" y="993576"/>
                    </a:cubicBezTo>
                    <a:cubicBezTo>
                      <a:pt x="673908" y="992955"/>
                      <a:pt x="675091" y="992165"/>
                      <a:pt x="676437" y="991829"/>
                    </a:cubicBezTo>
                    <a:cubicBezTo>
                      <a:pt x="679675" y="991019"/>
                      <a:pt x="674281" y="989522"/>
                      <a:pt x="672666" y="988793"/>
                    </a:cubicBezTo>
                    <a:cubicBezTo>
                      <a:pt x="672551" y="988104"/>
                      <a:pt x="672413" y="987367"/>
                      <a:pt x="672299" y="986678"/>
                    </a:cubicBezTo>
                    <a:cubicBezTo>
                      <a:pt x="671980" y="984769"/>
                      <a:pt x="674624" y="985235"/>
                      <a:pt x="675702" y="985666"/>
                    </a:cubicBezTo>
                    <a:cubicBezTo>
                      <a:pt x="676145" y="985768"/>
                      <a:pt x="679751" y="990058"/>
                      <a:pt x="680209" y="991552"/>
                    </a:cubicBezTo>
                    <a:cubicBezTo>
                      <a:pt x="682832" y="993337"/>
                      <a:pt x="685858" y="992150"/>
                      <a:pt x="688855" y="992197"/>
                    </a:cubicBezTo>
                    <a:cubicBezTo>
                      <a:pt x="692558" y="991308"/>
                      <a:pt x="687826" y="989433"/>
                      <a:pt x="686187" y="989345"/>
                    </a:cubicBezTo>
                    <a:cubicBezTo>
                      <a:pt x="685536" y="988933"/>
                      <a:pt x="689080" y="988553"/>
                      <a:pt x="689775" y="987598"/>
                    </a:cubicBezTo>
                    <a:cubicBezTo>
                      <a:pt x="692035" y="986702"/>
                      <a:pt x="688395" y="984833"/>
                      <a:pt x="687567" y="983734"/>
                    </a:cubicBezTo>
                    <a:cubicBezTo>
                      <a:pt x="685660" y="980993"/>
                      <a:pt x="691903" y="986008"/>
                      <a:pt x="693362" y="985482"/>
                    </a:cubicBezTo>
                    <a:cubicBezTo>
                      <a:pt x="695630" y="986230"/>
                      <a:pt x="693007" y="988109"/>
                      <a:pt x="693638" y="989805"/>
                    </a:cubicBezTo>
                    <a:cubicBezTo>
                      <a:pt x="696336" y="990442"/>
                      <a:pt x="697680" y="992933"/>
                      <a:pt x="699249" y="994956"/>
                    </a:cubicBezTo>
                    <a:cubicBezTo>
                      <a:pt x="700711" y="997797"/>
                      <a:pt x="703464" y="997181"/>
                      <a:pt x="705963" y="996335"/>
                    </a:cubicBezTo>
                    <a:cubicBezTo>
                      <a:pt x="708667" y="995198"/>
                      <a:pt x="711848" y="995392"/>
                      <a:pt x="713782" y="997807"/>
                    </a:cubicBezTo>
                    <a:cubicBezTo>
                      <a:pt x="715111" y="999980"/>
                      <a:pt x="722886" y="1001556"/>
                      <a:pt x="720496" y="1004706"/>
                    </a:cubicBezTo>
                    <a:cubicBezTo>
                      <a:pt x="721276" y="1007461"/>
                      <a:pt x="719057" y="1011412"/>
                      <a:pt x="716725" y="1013352"/>
                    </a:cubicBezTo>
                    <a:cubicBezTo>
                      <a:pt x="716782" y="1013841"/>
                      <a:pt x="720452" y="1022052"/>
                      <a:pt x="720864" y="1016019"/>
                    </a:cubicBezTo>
                    <a:cubicBezTo>
                      <a:pt x="722951" y="1015405"/>
                      <a:pt x="727850" y="1012595"/>
                      <a:pt x="729234" y="1014548"/>
                    </a:cubicBezTo>
                    <a:cubicBezTo>
                      <a:pt x="726973" y="1017540"/>
                      <a:pt x="731880" y="1016882"/>
                      <a:pt x="732270" y="1019239"/>
                    </a:cubicBezTo>
                    <a:cubicBezTo>
                      <a:pt x="733052" y="1021436"/>
                      <a:pt x="731702" y="1022701"/>
                      <a:pt x="729510" y="1022182"/>
                    </a:cubicBezTo>
                    <a:cubicBezTo>
                      <a:pt x="730027" y="1023000"/>
                      <a:pt x="731195" y="1025035"/>
                      <a:pt x="730063" y="1026597"/>
                    </a:cubicBezTo>
                    <a:cubicBezTo>
                      <a:pt x="731845" y="1028132"/>
                      <a:pt x="733400" y="1030013"/>
                      <a:pt x="735305" y="1031472"/>
                    </a:cubicBezTo>
                    <a:cubicBezTo>
                      <a:pt x="735519" y="1031874"/>
                      <a:pt x="740317" y="1024532"/>
                      <a:pt x="742020" y="1023745"/>
                    </a:cubicBezTo>
                    <a:cubicBezTo>
                      <a:pt x="739462" y="1022931"/>
                      <a:pt x="738700" y="1019876"/>
                      <a:pt x="741925" y="1019146"/>
                    </a:cubicBezTo>
                    <a:cubicBezTo>
                      <a:pt x="745579" y="1017382"/>
                      <a:pt x="737697" y="1014998"/>
                      <a:pt x="742385" y="1014180"/>
                    </a:cubicBezTo>
                    <a:cubicBezTo>
                      <a:pt x="743753" y="1009868"/>
                      <a:pt x="735639" y="1012378"/>
                      <a:pt x="737418" y="1008569"/>
                    </a:cubicBezTo>
                    <a:cubicBezTo>
                      <a:pt x="738741" y="1005307"/>
                      <a:pt x="735517" y="1003984"/>
                      <a:pt x="732635" y="1003418"/>
                    </a:cubicBezTo>
                    <a:cubicBezTo>
                      <a:pt x="730919" y="1000693"/>
                      <a:pt x="735373" y="998545"/>
                      <a:pt x="736866" y="996979"/>
                    </a:cubicBezTo>
                    <a:cubicBezTo>
                      <a:pt x="739450" y="996845"/>
                      <a:pt x="741332" y="993178"/>
                      <a:pt x="737601" y="993300"/>
                    </a:cubicBezTo>
                    <a:cubicBezTo>
                      <a:pt x="734297" y="992794"/>
                      <a:pt x="730943" y="993540"/>
                      <a:pt x="727667" y="993484"/>
                    </a:cubicBezTo>
                    <a:cubicBezTo>
                      <a:pt x="723694" y="992797"/>
                      <a:pt x="725976" y="990099"/>
                      <a:pt x="728863" y="990725"/>
                    </a:cubicBezTo>
                    <a:cubicBezTo>
                      <a:pt x="729045" y="987768"/>
                      <a:pt x="733461" y="985795"/>
                      <a:pt x="729415" y="983275"/>
                    </a:cubicBezTo>
                    <a:cubicBezTo>
                      <a:pt x="727316" y="981906"/>
                      <a:pt x="725858" y="978945"/>
                      <a:pt x="724356" y="982447"/>
                    </a:cubicBezTo>
                    <a:cubicBezTo>
                      <a:pt x="722227" y="984816"/>
                      <a:pt x="725023" y="978602"/>
                      <a:pt x="721596" y="980055"/>
                    </a:cubicBezTo>
                    <a:cubicBezTo>
                      <a:pt x="718957" y="979535"/>
                      <a:pt x="714804" y="986110"/>
                      <a:pt x="713318" y="983366"/>
                    </a:cubicBezTo>
                    <a:cubicBezTo>
                      <a:pt x="715137" y="981187"/>
                      <a:pt x="716836" y="974990"/>
                      <a:pt x="712306" y="974720"/>
                    </a:cubicBezTo>
                    <a:cubicBezTo>
                      <a:pt x="708617" y="974758"/>
                      <a:pt x="705564" y="971472"/>
                      <a:pt x="701729" y="972513"/>
                    </a:cubicBezTo>
                    <a:cubicBezTo>
                      <a:pt x="699767" y="972663"/>
                      <a:pt x="696748" y="973829"/>
                      <a:pt x="694187" y="975272"/>
                    </a:cubicBezTo>
                    <a:cubicBezTo>
                      <a:pt x="693822" y="976495"/>
                      <a:pt x="688273" y="980879"/>
                      <a:pt x="690415" y="978031"/>
                    </a:cubicBezTo>
                    <a:cubicBezTo>
                      <a:pt x="691268" y="977119"/>
                      <a:pt x="692614" y="976157"/>
                      <a:pt x="694187" y="975272"/>
                    </a:cubicBezTo>
                    <a:cubicBezTo>
                      <a:pt x="694193" y="975253"/>
                      <a:pt x="694183" y="975205"/>
                      <a:pt x="694187" y="975177"/>
                    </a:cubicBezTo>
                    <a:cubicBezTo>
                      <a:pt x="695875" y="970630"/>
                      <a:pt x="689748" y="972100"/>
                      <a:pt x="688484" y="973613"/>
                    </a:cubicBezTo>
                    <a:cubicBezTo>
                      <a:pt x="686849" y="973594"/>
                      <a:pt x="688551" y="969234"/>
                      <a:pt x="686092" y="968463"/>
                    </a:cubicBezTo>
                    <a:cubicBezTo>
                      <a:pt x="683189" y="967217"/>
                      <a:pt x="684100" y="966077"/>
                      <a:pt x="685816" y="964231"/>
                    </a:cubicBezTo>
                    <a:cubicBezTo>
                      <a:pt x="684051" y="962169"/>
                      <a:pt x="679924" y="965108"/>
                      <a:pt x="678366" y="963772"/>
                    </a:cubicBezTo>
                    <a:cubicBezTo>
                      <a:pt x="680731" y="962225"/>
                      <a:pt x="683535" y="960009"/>
                      <a:pt x="686000" y="959449"/>
                    </a:cubicBezTo>
                    <a:cubicBezTo>
                      <a:pt x="687413" y="961283"/>
                      <a:pt x="685297" y="963201"/>
                      <a:pt x="688484" y="963587"/>
                    </a:cubicBezTo>
                    <a:cubicBezTo>
                      <a:pt x="687036" y="967460"/>
                      <a:pt x="689643" y="968255"/>
                      <a:pt x="692071" y="970302"/>
                    </a:cubicBezTo>
                    <a:cubicBezTo>
                      <a:pt x="694430" y="972141"/>
                      <a:pt x="701929" y="971165"/>
                      <a:pt x="700901" y="967911"/>
                    </a:cubicBezTo>
                    <a:cubicBezTo>
                      <a:pt x="704676" y="966814"/>
                      <a:pt x="708475" y="969615"/>
                      <a:pt x="712214" y="968738"/>
                    </a:cubicBezTo>
                    <a:cubicBezTo>
                      <a:pt x="718161" y="970435"/>
                      <a:pt x="718770" y="963855"/>
                      <a:pt x="722148" y="965887"/>
                    </a:cubicBezTo>
                    <a:cubicBezTo>
                      <a:pt x="725613" y="966214"/>
                      <a:pt x="721135" y="960229"/>
                      <a:pt x="718653" y="960828"/>
                    </a:cubicBezTo>
                    <a:cubicBezTo>
                      <a:pt x="716799" y="960467"/>
                      <a:pt x="711010" y="958078"/>
                      <a:pt x="715985" y="958069"/>
                    </a:cubicBezTo>
                    <a:cubicBezTo>
                      <a:pt x="718835" y="957866"/>
                      <a:pt x="713184" y="955542"/>
                      <a:pt x="712306" y="954941"/>
                    </a:cubicBezTo>
                    <a:cubicBezTo>
                      <a:pt x="710349" y="954037"/>
                      <a:pt x="710652" y="950890"/>
                      <a:pt x="709179" y="949423"/>
                    </a:cubicBezTo>
                    <a:cubicBezTo>
                      <a:pt x="706609" y="948556"/>
                      <a:pt x="704101" y="949872"/>
                      <a:pt x="701545" y="950158"/>
                    </a:cubicBezTo>
                    <a:cubicBezTo>
                      <a:pt x="694802" y="951144"/>
                      <a:pt x="687741" y="949335"/>
                      <a:pt x="681585" y="946387"/>
                    </a:cubicBezTo>
                    <a:cubicBezTo>
                      <a:pt x="679691" y="945251"/>
                      <a:pt x="677908" y="949422"/>
                      <a:pt x="675698" y="949422"/>
                    </a:cubicBezTo>
                    <a:cubicBezTo>
                      <a:pt x="670777" y="947281"/>
                      <a:pt x="667728" y="942955"/>
                      <a:pt x="662269" y="941144"/>
                    </a:cubicBezTo>
                    <a:cubicBezTo>
                      <a:pt x="654962" y="940636"/>
                      <a:pt x="658492" y="934591"/>
                      <a:pt x="655371" y="931578"/>
                    </a:cubicBezTo>
                    <a:cubicBezTo>
                      <a:pt x="653131" y="929339"/>
                      <a:pt x="651898" y="934934"/>
                      <a:pt x="649852" y="930843"/>
                    </a:cubicBezTo>
                    <a:cubicBezTo>
                      <a:pt x="649124" y="929387"/>
                      <a:pt x="650429" y="926829"/>
                      <a:pt x="651968" y="926060"/>
                    </a:cubicBezTo>
                    <a:cubicBezTo>
                      <a:pt x="654386" y="924851"/>
                      <a:pt x="655516" y="926349"/>
                      <a:pt x="656383" y="928084"/>
                    </a:cubicBezTo>
                    <a:cubicBezTo>
                      <a:pt x="657295" y="929909"/>
                      <a:pt x="658235" y="930948"/>
                      <a:pt x="659510" y="932223"/>
                    </a:cubicBezTo>
                    <a:cubicBezTo>
                      <a:pt x="660712" y="933425"/>
                      <a:pt x="664228" y="933001"/>
                      <a:pt x="665397" y="933235"/>
                    </a:cubicBezTo>
                    <a:cubicBezTo>
                      <a:pt x="671044" y="939358"/>
                      <a:pt x="677355" y="945213"/>
                      <a:pt x="686736" y="945284"/>
                    </a:cubicBezTo>
                    <a:cubicBezTo>
                      <a:pt x="689630" y="945284"/>
                      <a:pt x="692266" y="946056"/>
                      <a:pt x="692899" y="942893"/>
                    </a:cubicBezTo>
                    <a:cubicBezTo>
                      <a:pt x="693488" y="939946"/>
                      <a:pt x="689689" y="935069"/>
                      <a:pt x="689127" y="935351"/>
                    </a:cubicBezTo>
                    <a:cubicBezTo>
                      <a:pt x="688516" y="935229"/>
                      <a:pt x="687991" y="935104"/>
                      <a:pt x="687380" y="934983"/>
                    </a:cubicBezTo>
                    <a:cubicBezTo>
                      <a:pt x="688593" y="932936"/>
                      <a:pt x="692867" y="933058"/>
                      <a:pt x="694830" y="934155"/>
                    </a:cubicBezTo>
                    <a:cubicBezTo>
                      <a:pt x="694897" y="935772"/>
                      <a:pt x="691368" y="935886"/>
                      <a:pt x="694002" y="938202"/>
                    </a:cubicBezTo>
                    <a:cubicBezTo>
                      <a:pt x="695271" y="938837"/>
                      <a:pt x="698064" y="938662"/>
                      <a:pt x="699613" y="938662"/>
                    </a:cubicBezTo>
                    <a:cubicBezTo>
                      <a:pt x="704264" y="938977"/>
                      <a:pt x="707423" y="935200"/>
                      <a:pt x="704120" y="931764"/>
                    </a:cubicBezTo>
                    <a:cubicBezTo>
                      <a:pt x="704120" y="930691"/>
                      <a:pt x="702956" y="929538"/>
                      <a:pt x="702005" y="928269"/>
                    </a:cubicBezTo>
                    <a:cubicBezTo>
                      <a:pt x="701460" y="927541"/>
                      <a:pt x="703292" y="926509"/>
                      <a:pt x="703292" y="925601"/>
                    </a:cubicBezTo>
                    <a:cubicBezTo>
                      <a:pt x="708390" y="926449"/>
                      <a:pt x="701858" y="929835"/>
                      <a:pt x="705776" y="930936"/>
                    </a:cubicBezTo>
                    <a:cubicBezTo>
                      <a:pt x="707102" y="931743"/>
                      <a:pt x="708567" y="934390"/>
                      <a:pt x="712674" y="934155"/>
                    </a:cubicBezTo>
                    <a:cubicBezTo>
                      <a:pt x="711689" y="931439"/>
                      <a:pt x="712712" y="929635"/>
                      <a:pt x="713502" y="926980"/>
                    </a:cubicBezTo>
                    <a:cubicBezTo>
                      <a:pt x="712230" y="923794"/>
                      <a:pt x="706898" y="921407"/>
                      <a:pt x="709179" y="918978"/>
                    </a:cubicBezTo>
                    <a:cubicBezTo>
                      <a:pt x="706599" y="916842"/>
                      <a:pt x="704959" y="915286"/>
                      <a:pt x="702005" y="913551"/>
                    </a:cubicBezTo>
                    <a:cubicBezTo>
                      <a:pt x="700024" y="913277"/>
                      <a:pt x="698208" y="913172"/>
                      <a:pt x="696394" y="912264"/>
                    </a:cubicBezTo>
                    <a:cubicBezTo>
                      <a:pt x="696153" y="912143"/>
                      <a:pt x="695878" y="912080"/>
                      <a:pt x="695658" y="912080"/>
                    </a:cubicBezTo>
                    <a:close/>
                    <a:moveTo>
                      <a:pt x="742021" y="1023749"/>
                    </a:moveTo>
                    <a:cubicBezTo>
                      <a:pt x="742182" y="1023796"/>
                      <a:pt x="742399" y="1023806"/>
                      <a:pt x="742573" y="1023844"/>
                    </a:cubicBezTo>
                    <a:cubicBezTo>
                      <a:pt x="742525" y="1023738"/>
                      <a:pt x="742475" y="1023777"/>
                      <a:pt x="742389" y="1023749"/>
                    </a:cubicBezTo>
                    <a:cubicBezTo>
                      <a:pt x="742303" y="1023730"/>
                      <a:pt x="742141" y="1023701"/>
                      <a:pt x="742021" y="1023749"/>
                    </a:cubicBezTo>
                    <a:close/>
                    <a:moveTo>
                      <a:pt x="546105" y="914839"/>
                    </a:moveTo>
                    <a:cubicBezTo>
                      <a:pt x="538328" y="915073"/>
                      <a:pt x="537269" y="918727"/>
                      <a:pt x="533872" y="920266"/>
                    </a:cubicBezTo>
                    <a:cubicBezTo>
                      <a:pt x="529242" y="921038"/>
                      <a:pt x="532648" y="923701"/>
                      <a:pt x="534792" y="924772"/>
                    </a:cubicBezTo>
                    <a:cubicBezTo>
                      <a:pt x="536883" y="925818"/>
                      <a:pt x="539446" y="923430"/>
                      <a:pt x="540311" y="922565"/>
                    </a:cubicBezTo>
                    <a:cubicBezTo>
                      <a:pt x="541995" y="920881"/>
                      <a:pt x="547247" y="926449"/>
                      <a:pt x="542886" y="920634"/>
                    </a:cubicBezTo>
                    <a:cubicBezTo>
                      <a:pt x="540704" y="917724"/>
                      <a:pt x="544325" y="917634"/>
                      <a:pt x="546105" y="918702"/>
                    </a:cubicBezTo>
                    <a:cubicBezTo>
                      <a:pt x="551853" y="921517"/>
                      <a:pt x="547109" y="915586"/>
                      <a:pt x="546105" y="914839"/>
                    </a:cubicBezTo>
                    <a:close/>
                    <a:moveTo>
                      <a:pt x="459000" y="918334"/>
                    </a:moveTo>
                    <a:cubicBezTo>
                      <a:pt x="457827" y="918330"/>
                      <a:pt x="455718" y="918672"/>
                      <a:pt x="455045" y="919346"/>
                    </a:cubicBezTo>
                    <a:cubicBezTo>
                      <a:pt x="453968" y="920423"/>
                      <a:pt x="458601" y="919892"/>
                      <a:pt x="459552" y="918702"/>
                    </a:cubicBezTo>
                    <a:cubicBezTo>
                      <a:pt x="460083" y="918490"/>
                      <a:pt x="459705" y="918336"/>
                      <a:pt x="459001" y="918334"/>
                    </a:cubicBezTo>
                    <a:close/>
                    <a:moveTo>
                      <a:pt x="469302" y="918702"/>
                    </a:moveTo>
                    <a:cubicBezTo>
                      <a:pt x="459401" y="919121"/>
                      <a:pt x="465285" y="929402"/>
                      <a:pt x="467922" y="927716"/>
                    </a:cubicBezTo>
                    <a:cubicBezTo>
                      <a:pt x="466793" y="925547"/>
                      <a:pt x="469156" y="919184"/>
                      <a:pt x="469302" y="918702"/>
                    </a:cubicBezTo>
                    <a:close/>
                    <a:moveTo>
                      <a:pt x="470958" y="921645"/>
                    </a:moveTo>
                    <a:cubicBezTo>
                      <a:pt x="471394" y="922235"/>
                      <a:pt x="472195" y="927334"/>
                      <a:pt x="473809" y="929003"/>
                    </a:cubicBezTo>
                    <a:cubicBezTo>
                      <a:pt x="475946" y="929003"/>
                      <a:pt x="476037" y="925084"/>
                      <a:pt x="477948" y="924128"/>
                    </a:cubicBezTo>
                    <a:cubicBezTo>
                      <a:pt x="479438" y="923383"/>
                      <a:pt x="472517" y="922504"/>
                      <a:pt x="470958" y="921645"/>
                    </a:cubicBezTo>
                    <a:close/>
                    <a:moveTo>
                      <a:pt x="547393" y="922196"/>
                    </a:moveTo>
                    <a:cubicBezTo>
                      <a:pt x="547033" y="922158"/>
                      <a:pt x="546553" y="922282"/>
                      <a:pt x="545829" y="922564"/>
                    </a:cubicBezTo>
                    <a:cubicBezTo>
                      <a:pt x="547189" y="923380"/>
                      <a:pt x="542791" y="926290"/>
                      <a:pt x="547117" y="924128"/>
                    </a:cubicBezTo>
                    <a:cubicBezTo>
                      <a:pt x="548106" y="923633"/>
                      <a:pt x="548472" y="922333"/>
                      <a:pt x="547393" y="922196"/>
                    </a:cubicBezTo>
                    <a:close/>
                    <a:moveTo>
                      <a:pt x="825079" y="923300"/>
                    </a:moveTo>
                    <a:cubicBezTo>
                      <a:pt x="823877" y="923367"/>
                      <a:pt x="822740" y="924526"/>
                      <a:pt x="822688" y="926059"/>
                    </a:cubicBezTo>
                    <a:cubicBezTo>
                      <a:pt x="822220" y="928691"/>
                      <a:pt x="824881" y="930469"/>
                      <a:pt x="826551" y="932038"/>
                    </a:cubicBezTo>
                    <a:cubicBezTo>
                      <a:pt x="828840" y="932942"/>
                      <a:pt x="831623" y="933583"/>
                      <a:pt x="831977" y="936454"/>
                    </a:cubicBezTo>
                    <a:cubicBezTo>
                      <a:pt x="832897" y="939091"/>
                      <a:pt x="836573" y="937251"/>
                      <a:pt x="837220" y="940041"/>
                    </a:cubicBezTo>
                    <a:cubicBezTo>
                      <a:pt x="836979" y="941600"/>
                      <a:pt x="840933" y="944579"/>
                      <a:pt x="840348" y="941696"/>
                    </a:cubicBezTo>
                    <a:lnTo>
                      <a:pt x="840348" y="941601"/>
                    </a:lnTo>
                    <a:cubicBezTo>
                      <a:pt x="840774" y="938113"/>
                      <a:pt x="841699" y="933887"/>
                      <a:pt x="838876" y="931115"/>
                    </a:cubicBezTo>
                    <a:cubicBezTo>
                      <a:pt x="837217" y="928910"/>
                      <a:pt x="833835" y="930860"/>
                      <a:pt x="832437" y="928263"/>
                    </a:cubicBezTo>
                    <a:cubicBezTo>
                      <a:pt x="831386" y="926072"/>
                      <a:pt x="828879" y="925775"/>
                      <a:pt x="827103" y="924400"/>
                    </a:cubicBezTo>
                    <a:cubicBezTo>
                      <a:pt x="826521" y="923571"/>
                      <a:pt x="825800" y="923251"/>
                      <a:pt x="825079" y="923297"/>
                    </a:cubicBezTo>
                    <a:close/>
                    <a:moveTo>
                      <a:pt x="573883" y="924496"/>
                    </a:moveTo>
                    <a:cubicBezTo>
                      <a:pt x="573370" y="924887"/>
                      <a:pt x="569933" y="928186"/>
                      <a:pt x="571951" y="932222"/>
                    </a:cubicBezTo>
                    <a:cubicBezTo>
                      <a:pt x="572123" y="932566"/>
                      <a:pt x="572392" y="929849"/>
                      <a:pt x="574527" y="927715"/>
                    </a:cubicBezTo>
                    <a:cubicBezTo>
                      <a:pt x="575871" y="926370"/>
                      <a:pt x="577548" y="926695"/>
                      <a:pt x="573883" y="924496"/>
                    </a:cubicBezTo>
                    <a:close/>
                    <a:moveTo>
                      <a:pt x="568732" y="924956"/>
                    </a:moveTo>
                    <a:cubicBezTo>
                      <a:pt x="568013" y="924966"/>
                      <a:pt x="564549" y="927829"/>
                      <a:pt x="562937" y="928635"/>
                    </a:cubicBezTo>
                    <a:cubicBezTo>
                      <a:pt x="560460" y="929874"/>
                      <a:pt x="562129" y="936986"/>
                      <a:pt x="566524" y="932590"/>
                    </a:cubicBezTo>
                    <a:cubicBezTo>
                      <a:pt x="567492" y="931623"/>
                      <a:pt x="568509" y="926843"/>
                      <a:pt x="568732" y="925508"/>
                    </a:cubicBezTo>
                    <a:cubicBezTo>
                      <a:pt x="568918" y="925136"/>
                      <a:pt x="568898" y="924954"/>
                      <a:pt x="568732" y="924957"/>
                    </a:cubicBezTo>
                    <a:close/>
                    <a:moveTo>
                      <a:pt x="537367" y="926979"/>
                    </a:moveTo>
                    <a:cubicBezTo>
                      <a:pt x="536714" y="927027"/>
                      <a:pt x="535765" y="927439"/>
                      <a:pt x="535159" y="927439"/>
                    </a:cubicBezTo>
                    <a:cubicBezTo>
                      <a:pt x="535294" y="927373"/>
                      <a:pt x="530663" y="928623"/>
                      <a:pt x="534516" y="930935"/>
                    </a:cubicBezTo>
                    <a:cubicBezTo>
                      <a:pt x="536654" y="932218"/>
                      <a:pt x="538103" y="928020"/>
                      <a:pt x="538103" y="927439"/>
                    </a:cubicBezTo>
                    <a:cubicBezTo>
                      <a:pt x="538103" y="927076"/>
                      <a:pt x="537759" y="926951"/>
                      <a:pt x="537367" y="926979"/>
                    </a:cubicBezTo>
                    <a:close/>
                    <a:moveTo>
                      <a:pt x="703022" y="940592"/>
                    </a:moveTo>
                    <a:cubicBezTo>
                      <a:pt x="702353" y="940678"/>
                      <a:pt x="700060" y="942243"/>
                      <a:pt x="699711" y="942708"/>
                    </a:cubicBezTo>
                    <a:cubicBezTo>
                      <a:pt x="699494" y="942997"/>
                      <a:pt x="705033" y="943786"/>
                      <a:pt x="705505" y="943904"/>
                    </a:cubicBezTo>
                    <a:cubicBezTo>
                      <a:pt x="706566" y="942008"/>
                      <a:pt x="704543" y="941371"/>
                      <a:pt x="703022" y="940592"/>
                    </a:cubicBezTo>
                    <a:close/>
                    <a:moveTo>
                      <a:pt x="495424" y="941328"/>
                    </a:moveTo>
                    <a:cubicBezTo>
                      <a:pt x="494438" y="942843"/>
                      <a:pt x="492872" y="945842"/>
                      <a:pt x="494413" y="948410"/>
                    </a:cubicBezTo>
                    <a:cubicBezTo>
                      <a:pt x="499274" y="947528"/>
                      <a:pt x="499340" y="941558"/>
                      <a:pt x="495424" y="941328"/>
                    </a:cubicBezTo>
                    <a:close/>
                    <a:moveTo>
                      <a:pt x="716451" y="943811"/>
                    </a:moveTo>
                    <a:cubicBezTo>
                      <a:pt x="715675" y="944496"/>
                      <a:pt x="713350" y="944586"/>
                      <a:pt x="712680" y="945926"/>
                    </a:cubicBezTo>
                    <a:cubicBezTo>
                      <a:pt x="711992" y="947301"/>
                      <a:pt x="713950" y="949570"/>
                      <a:pt x="714519" y="950710"/>
                    </a:cubicBezTo>
                    <a:cubicBezTo>
                      <a:pt x="715507" y="952685"/>
                      <a:pt x="716560" y="953063"/>
                      <a:pt x="718843" y="954205"/>
                    </a:cubicBezTo>
                    <a:cubicBezTo>
                      <a:pt x="720775" y="955171"/>
                      <a:pt x="721983" y="955847"/>
                      <a:pt x="723350" y="954481"/>
                    </a:cubicBezTo>
                    <a:cubicBezTo>
                      <a:pt x="724363" y="953468"/>
                      <a:pt x="721891" y="951090"/>
                      <a:pt x="721234" y="950433"/>
                    </a:cubicBezTo>
                    <a:cubicBezTo>
                      <a:pt x="719485" y="948684"/>
                      <a:pt x="718291" y="947972"/>
                      <a:pt x="718291" y="946387"/>
                    </a:cubicBezTo>
                    <a:cubicBezTo>
                      <a:pt x="718291" y="945661"/>
                      <a:pt x="717349" y="944709"/>
                      <a:pt x="716451" y="943811"/>
                    </a:cubicBezTo>
                    <a:close/>
                    <a:moveTo>
                      <a:pt x="517683" y="944546"/>
                    </a:moveTo>
                    <a:cubicBezTo>
                      <a:pt x="516700" y="944604"/>
                      <a:pt x="513949" y="948207"/>
                      <a:pt x="512256" y="949053"/>
                    </a:cubicBezTo>
                    <a:cubicBezTo>
                      <a:pt x="512445" y="953956"/>
                      <a:pt x="518791" y="948986"/>
                      <a:pt x="518051" y="945190"/>
                    </a:cubicBezTo>
                    <a:cubicBezTo>
                      <a:pt x="518051" y="944753"/>
                      <a:pt x="517910" y="944533"/>
                      <a:pt x="517683" y="944546"/>
                    </a:cubicBezTo>
                    <a:close/>
                    <a:moveTo>
                      <a:pt x="522926" y="950893"/>
                    </a:moveTo>
                    <a:cubicBezTo>
                      <a:pt x="522594" y="950886"/>
                      <a:pt x="522266" y="950940"/>
                      <a:pt x="521914" y="950988"/>
                    </a:cubicBezTo>
                    <a:cubicBezTo>
                      <a:pt x="521165" y="950988"/>
                      <a:pt x="523656" y="955915"/>
                      <a:pt x="525134" y="956507"/>
                    </a:cubicBezTo>
                    <a:cubicBezTo>
                      <a:pt x="530509" y="955700"/>
                      <a:pt x="527913" y="950989"/>
                      <a:pt x="522926" y="950896"/>
                    </a:cubicBezTo>
                    <a:close/>
                    <a:moveTo>
                      <a:pt x="864906" y="951537"/>
                    </a:moveTo>
                    <a:cubicBezTo>
                      <a:pt x="864085" y="951642"/>
                      <a:pt x="863318" y="952132"/>
                      <a:pt x="862974" y="953192"/>
                    </a:cubicBezTo>
                    <a:cubicBezTo>
                      <a:pt x="861705" y="955100"/>
                      <a:pt x="859207" y="954594"/>
                      <a:pt x="857272" y="954664"/>
                    </a:cubicBezTo>
                    <a:cubicBezTo>
                      <a:pt x="857643" y="956148"/>
                      <a:pt x="857669" y="957909"/>
                      <a:pt x="856904" y="959263"/>
                    </a:cubicBezTo>
                    <a:cubicBezTo>
                      <a:pt x="855455" y="960065"/>
                      <a:pt x="853770" y="961514"/>
                      <a:pt x="855616" y="963034"/>
                    </a:cubicBezTo>
                    <a:cubicBezTo>
                      <a:pt x="857336" y="964227"/>
                      <a:pt x="854345" y="965708"/>
                      <a:pt x="856535" y="966529"/>
                    </a:cubicBezTo>
                    <a:cubicBezTo>
                      <a:pt x="859061" y="967998"/>
                      <a:pt x="861830" y="966358"/>
                      <a:pt x="864446" y="966162"/>
                    </a:cubicBezTo>
                    <a:cubicBezTo>
                      <a:pt x="865540" y="965715"/>
                      <a:pt x="869688" y="967382"/>
                      <a:pt x="868493" y="965334"/>
                    </a:cubicBezTo>
                    <a:cubicBezTo>
                      <a:pt x="867917" y="964093"/>
                      <a:pt x="867263" y="961545"/>
                      <a:pt x="869412" y="961562"/>
                    </a:cubicBezTo>
                    <a:cubicBezTo>
                      <a:pt x="870825" y="960865"/>
                      <a:pt x="872288" y="959974"/>
                      <a:pt x="873919" y="960643"/>
                    </a:cubicBezTo>
                    <a:cubicBezTo>
                      <a:pt x="876328" y="961331"/>
                      <a:pt x="874632" y="958990"/>
                      <a:pt x="874654" y="957792"/>
                    </a:cubicBezTo>
                    <a:cubicBezTo>
                      <a:pt x="875046" y="955186"/>
                      <a:pt x="871524" y="956501"/>
                      <a:pt x="871435" y="954113"/>
                    </a:cubicBezTo>
                    <a:cubicBezTo>
                      <a:pt x="871143" y="952053"/>
                      <a:pt x="868650" y="952984"/>
                      <a:pt x="867296" y="952549"/>
                    </a:cubicBezTo>
                    <a:cubicBezTo>
                      <a:pt x="866594" y="951739"/>
                      <a:pt x="865725" y="951432"/>
                      <a:pt x="864905" y="951537"/>
                    </a:cubicBezTo>
                    <a:close/>
                    <a:moveTo>
                      <a:pt x="562753" y="952640"/>
                    </a:moveTo>
                    <a:cubicBezTo>
                      <a:pt x="562966" y="953519"/>
                      <a:pt x="562009" y="955672"/>
                      <a:pt x="562937" y="956135"/>
                    </a:cubicBezTo>
                    <a:cubicBezTo>
                      <a:pt x="566345" y="957839"/>
                      <a:pt x="561594" y="959079"/>
                      <a:pt x="567076" y="959079"/>
                    </a:cubicBezTo>
                    <a:cubicBezTo>
                      <a:pt x="570198" y="959079"/>
                      <a:pt x="570512" y="957916"/>
                      <a:pt x="568732" y="956135"/>
                    </a:cubicBezTo>
                    <a:cubicBezTo>
                      <a:pt x="566560" y="953964"/>
                      <a:pt x="564863" y="954455"/>
                      <a:pt x="562753" y="952640"/>
                    </a:cubicBezTo>
                    <a:close/>
                    <a:moveTo>
                      <a:pt x="748460" y="955584"/>
                    </a:moveTo>
                    <a:cubicBezTo>
                      <a:pt x="746744" y="957855"/>
                      <a:pt x="741867" y="958816"/>
                      <a:pt x="744137" y="961654"/>
                    </a:cubicBezTo>
                    <a:cubicBezTo>
                      <a:pt x="747937" y="962276"/>
                      <a:pt x="749922" y="958695"/>
                      <a:pt x="748460" y="955584"/>
                    </a:cubicBezTo>
                    <a:close/>
                    <a:moveTo>
                      <a:pt x="664851" y="958986"/>
                    </a:moveTo>
                    <a:cubicBezTo>
                      <a:pt x="661761" y="959590"/>
                      <a:pt x="664182" y="965666"/>
                      <a:pt x="659976" y="965334"/>
                    </a:cubicBezTo>
                    <a:cubicBezTo>
                      <a:pt x="658273" y="966887"/>
                      <a:pt x="659596" y="968923"/>
                      <a:pt x="658504" y="971404"/>
                    </a:cubicBezTo>
                    <a:cubicBezTo>
                      <a:pt x="658745" y="974051"/>
                      <a:pt x="660579" y="973168"/>
                      <a:pt x="662275" y="971679"/>
                    </a:cubicBezTo>
                    <a:cubicBezTo>
                      <a:pt x="663316" y="966265"/>
                      <a:pt x="663407" y="962070"/>
                      <a:pt x="666506" y="959078"/>
                    </a:cubicBezTo>
                    <a:cubicBezTo>
                      <a:pt x="666163" y="958993"/>
                      <a:pt x="665861" y="958993"/>
                      <a:pt x="665586" y="958983"/>
                    </a:cubicBezTo>
                    <a:cubicBezTo>
                      <a:pt x="665328" y="958974"/>
                      <a:pt x="665056" y="958945"/>
                      <a:pt x="664851" y="958983"/>
                    </a:cubicBezTo>
                    <a:close/>
                    <a:moveTo>
                      <a:pt x="831793" y="959263"/>
                    </a:moveTo>
                    <a:cubicBezTo>
                      <a:pt x="831144" y="959272"/>
                      <a:pt x="830542" y="959349"/>
                      <a:pt x="829954" y="959538"/>
                    </a:cubicBezTo>
                    <a:cubicBezTo>
                      <a:pt x="827851" y="960375"/>
                      <a:pt x="825039" y="961286"/>
                      <a:pt x="825263" y="964137"/>
                    </a:cubicBezTo>
                    <a:cubicBezTo>
                      <a:pt x="823622" y="965250"/>
                      <a:pt x="819880" y="965013"/>
                      <a:pt x="820940" y="968184"/>
                    </a:cubicBezTo>
                    <a:cubicBezTo>
                      <a:pt x="823080" y="969744"/>
                      <a:pt x="822342" y="972271"/>
                      <a:pt x="823699" y="974163"/>
                    </a:cubicBezTo>
                    <a:cubicBezTo>
                      <a:pt x="825245" y="975927"/>
                      <a:pt x="827617" y="977631"/>
                      <a:pt x="829954" y="976187"/>
                    </a:cubicBezTo>
                    <a:cubicBezTo>
                      <a:pt x="831875" y="974069"/>
                      <a:pt x="834601" y="975702"/>
                      <a:pt x="836760" y="974715"/>
                    </a:cubicBezTo>
                    <a:cubicBezTo>
                      <a:pt x="836789" y="972448"/>
                      <a:pt x="838866" y="971059"/>
                      <a:pt x="839888" y="969104"/>
                    </a:cubicBezTo>
                    <a:lnTo>
                      <a:pt x="839336" y="968828"/>
                    </a:lnTo>
                    <a:cubicBezTo>
                      <a:pt x="837294" y="966642"/>
                      <a:pt x="839111" y="963034"/>
                      <a:pt x="837497" y="960550"/>
                    </a:cubicBezTo>
                    <a:cubicBezTo>
                      <a:pt x="835893" y="959903"/>
                      <a:pt x="833743" y="959228"/>
                      <a:pt x="831794" y="959262"/>
                    </a:cubicBezTo>
                    <a:close/>
                    <a:moveTo>
                      <a:pt x="629806" y="960642"/>
                    </a:moveTo>
                    <a:cubicBezTo>
                      <a:pt x="628554" y="961073"/>
                      <a:pt x="625644" y="962441"/>
                      <a:pt x="623644" y="962942"/>
                    </a:cubicBezTo>
                    <a:cubicBezTo>
                      <a:pt x="623167" y="963061"/>
                      <a:pt x="629570" y="965149"/>
                      <a:pt x="631370" y="965149"/>
                    </a:cubicBezTo>
                    <a:cubicBezTo>
                      <a:pt x="633455" y="965149"/>
                      <a:pt x="635401" y="965517"/>
                      <a:pt x="637533" y="965517"/>
                    </a:cubicBezTo>
                    <a:cubicBezTo>
                      <a:pt x="639148" y="965517"/>
                      <a:pt x="635973" y="962623"/>
                      <a:pt x="634681" y="961654"/>
                    </a:cubicBezTo>
                    <a:cubicBezTo>
                      <a:pt x="633471" y="960746"/>
                      <a:pt x="631635" y="961008"/>
                      <a:pt x="629806" y="960642"/>
                    </a:cubicBezTo>
                    <a:close/>
                    <a:moveTo>
                      <a:pt x="558890" y="961378"/>
                    </a:moveTo>
                    <a:cubicBezTo>
                      <a:pt x="557300" y="961435"/>
                      <a:pt x="555444" y="962274"/>
                      <a:pt x="554843" y="962573"/>
                    </a:cubicBezTo>
                    <a:cubicBezTo>
                      <a:pt x="554594" y="962697"/>
                      <a:pt x="557004" y="963976"/>
                      <a:pt x="558062" y="964505"/>
                    </a:cubicBezTo>
                    <a:cubicBezTo>
                      <a:pt x="559816" y="965381"/>
                      <a:pt x="561377" y="965517"/>
                      <a:pt x="563857" y="965517"/>
                    </a:cubicBezTo>
                    <a:cubicBezTo>
                      <a:pt x="564619" y="965517"/>
                      <a:pt x="566047" y="964873"/>
                      <a:pt x="567076" y="964873"/>
                    </a:cubicBezTo>
                    <a:cubicBezTo>
                      <a:pt x="569506" y="964265"/>
                      <a:pt x="562602" y="962774"/>
                      <a:pt x="560362" y="961654"/>
                    </a:cubicBezTo>
                    <a:cubicBezTo>
                      <a:pt x="559946" y="961446"/>
                      <a:pt x="559420" y="961357"/>
                      <a:pt x="558890" y="961378"/>
                    </a:cubicBezTo>
                    <a:close/>
                    <a:moveTo>
                      <a:pt x="655837" y="966528"/>
                    </a:moveTo>
                    <a:cubicBezTo>
                      <a:pt x="655289" y="966614"/>
                      <a:pt x="654306" y="967498"/>
                      <a:pt x="652617" y="969104"/>
                    </a:cubicBezTo>
                    <a:cubicBezTo>
                      <a:pt x="651165" y="970557"/>
                      <a:pt x="654627" y="971174"/>
                      <a:pt x="656388" y="972231"/>
                    </a:cubicBezTo>
                    <a:cubicBezTo>
                      <a:pt x="656455" y="968395"/>
                      <a:pt x="656749" y="966387"/>
                      <a:pt x="655837" y="966528"/>
                    </a:cubicBezTo>
                    <a:close/>
                    <a:moveTo>
                      <a:pt x="569376" y="967816"/>
                    </a:moveTo>
                    <a:cubicBezTo>
                      <a:pt x="567271" y="968658"/>
                      <a:pt x="566243" y="968231"/>
                      <a:pt x="564225" y="968735"/>
                    </a:cubicBezTo>
                    <a:cubicBezTo>
                      <a:pt x="562856" y="969077"/>
                      <a:pt x="560404" y="971311"/>
                      <a:pt x="563213" y="971311"/>
                    </a:cubicBezTo>
                    <a:cubicBezTo>
                      <a:pt x="564518" y="971311"/>
                      <a:pt x="570923" y="971936"/>
                      <a:pt x="569376" y="972323"/>
                    </a:cubicBezTo>
                    <a:cubicBezTo>
                      <a:pt x="565683" y="973247"/>
                      <a:pt x="565190" y="973288"/>
                      <a:pt x="568732" y="976830"/>
                    </a:cubicBezTo>
                    <a:cubicBezTo>
                      <a:pt x="568808" y="976916"/>
                      <a:pt x="573608" y="979043"/>
                      <a:pt x="572963" y="976462"/>
                    </a:cubicBezTo>
                    <a:cubicBezTo>
                      <a:pt x="572722" y="975499"/>
                      <a:pt x="575670" y="974874"/>
                      <a:pt x="574895" y="974255"/>
                    </a:cubicBezTo>
                    <a:cubicBezTo>
                      <a:pt x="573500" y="973139"/>
                      <a:pt x="570254" y="971955"/>
                      <a:pt x="574251" y="971955"/>
                    </a:cubicBezTo>
                    <a:cubicBezTo>
                      <a:pt x="576341" y="971955"/>
                      <a:pt x="578894" y="977570"/>
                      <a:pt x="579402" y="975542"/>
                    </a:cubicBezTo>
                    <a:cubicBezTo>
                      <a:pt x="579598" y="974758"/>
                      <a:pt x="580020" y="972448"/>
                      <a:pt x="577746" y="971311"/>
                    </a:cubicBezTo>
                    <a:cubicBezTo>
                      <a:pt x="576273" y="970576"/>
                      <a:pt x="575726" y="965973"/>
                      <a:pt x="572963" y="968736"/>
                    </a:cubicBezTo>
                    <a:cubicBezTo>
                      <a:pt x="569966" y="971733"/>
                      <a:pt x="570360" y="968793"/>
                      <a:pt x="569376" y="967817"/>
                    </a:cubicBezTo>
                    <a:close/>
                    <a:moveTo>
                      <a:pt x="638269" y="969472"/>
                    </a:moveTo>
                    <a:cubicBezTo>
                      <a:pt x="637221" y="969529"/>
                      <a:pt x="638799" y="972962"/>
                      <a:pt x="639189" y="973611"/>
                    </a:cubicBezTo>
                    <a:cubicBezTo>
                      <a:pt x="640126" y="975173"/>
                      <a:pt x="643990" y="973041"/>
                      <a:pt x="639465" y="970024"/>
                    </a:cubicBezTo>
                    <a:cubicBezTo>
                      <a:pt x="638905" y="969604"/>
                      <a:pt x="638511" y="969458"/>
                      <a:pt x="638269" y="969472"/>
                    </a:cubicBezTo>
                    <a:close/>
                    <a:moveTo>
                      <a:pt x="843843" y="970024"/>
                    </a:moveTo>
                    <a:cubicBezTo>
                      <a:pt x="843081" y="972430"/>
                      <a:pt x="846302" y="972918"/>
                      <a:pt x="843843" y="970024"/>
                    </a:cubicBezTo>
                    <a:close/>
                    <a:moveTo>
                      <a:pt x="584552" y="972415"/>
                    </a:moveTo>
                    <a:cubicBezTo>
                      <a:pt x="583383" y="972501"/>
                      <a:pt x="584941" y="973999"/>
                      <a:pt x="585840" y="974898"/>
                    </a:cubicBezTo>
                    <a:cubicBezTo>
                      <a:pt x="586432" y="975490"/>
                      <a:pt x="591150" y="977433"/>
                      <a:pt x="590991" y="977750"/>
                    </a:cubicBezTo>
                    <a:cubicBezTo>
                      <a:pt x="590782" y="978170"/>
                      <a:pt x="591210" y="979701"/>
                      <a:pt x="590071" y="981981"/>
                    </a:cubicBezTo>
                    <a:cubicBezTo>
                      <a:pt x="588034" y="986056"/>
                      <a:pt x="591641" y="981895"/>
                      <a:pt x="593290" y="985200"/>
                    </a:cubicBezTo>
                    <a:cubicBezTo>
                      <a:pt x="594366" y="987351"/>
                      <a:pt x="595112" y="987416"/>
                      <a:pt x="597521" y="986212"/>
                    </a:cubicBezTo>
                    <a:cubicBezTo>
                      <a:pt x="601826" y="984060"/>
                      <a:pt x="596456" y="982625"/>
                      <a:pt x="596509" y="982625"/>
                    </a:cubicBezTo>
                    <a:cubicBezTo>
                      <a:pt x="597570" y="982625"/>
                      <a:pt x="606706" y="981794"/>
                      <a:pt x="602304" y="980693"/>
                    </a:cubicBezTo>
                    <a:cubicBezTo>
                      <a:pt x="604581" y="976899"/>
                      <a:pt x="599199" y="979796"/>
                      <a:pt x="597153" y="977750"/>
                    </a:cubicBezTo>
                    <a:cubicBezTo>
                      <a:pt x="596069" y="976665"/>
                      <a:pt x="593624" y="975672"/>
                      <a:pt x="591635" y="975174"/>
                    </a:cubicBezTo>
                    <a:cubicBezTo>
                      <a:pt x="589496" y="974640"/>
                      <a:pt x="587772" y="973082"/>
                      <a:pt x="585840" y="972599"/>
                    </a:cubicBezTo>
                    <a:cubicBezTo>
                      <a:pt x="585238" y="972448"/>
                      <a:pt x="584822" y="972396"/>
                      <a:pt x="584552" y="972415"/>
                    </a:cubicBezTo>
                    <a:close/>
                    <a:moveTo>
                      <a:pt x="644339" y="975818"/>
                    </a:moveTo>
                    <a:cubicBezTo>
                      <a:pt x="645079" y="977050"/>
                      <a:pt x="644692" y="980940"/>
                      <a:pt x="644339" y="982348"/>
                    </a:cubicBezTo>
                    <a:cubicBezTo>
                      <a:pt x="643950" y="983901"/>
                      <a:pt x="646427" y="979893"/>
                      <a:pt x="647558" y="978761"/>
                    </a:cubicBezTo>
                    <a:cubicBezTo>
                      <a:pt x="649124" y="977197"/>
                      <a:pt x="645363" y="975818"/>
                      <a:pt x="644339" y="975818"/>
                    </a:cubicBezTo>
                    <a:close/>
                    <a:moveTo>
                      <a:pt x="605708" y="982257"/>
                    </a:moveTo>
                    <a:cubicBezTo>
                      <a:pt x="604859" y="982550"/>
                      <a:pt x="604321" y="984067"/>
                      <a:pt x="604604" y="985200"/>
                    </a:cubicBezTo>
                    <a:cubicBezTo>
                      <a:pt x="605144" y="987360"/>
                      <a:pt x="605694" y="988435"/>
                      <a:pt x="607455" y="988787"/>
                    </a:cubicBezTo>
                    <a:cubicBezTo>
                      <a:pt x="608996" y="989095"/>
                      <a:pt x="607179" y="990106"/>
                      <a:pt x="607179" y="992007"/>
                    </a:cubicBezTo>
                    <a:cubicBezTo>
                      <a:pt x="607179" y="995346"/>
                      <a:pt x="608175" y="995720"/>
                      <a:pt x="611042" y="993570"/>
                    </a:cubicBezTo>
                    <a:cubicBezTo>
                      <a:pt x="612845" y="992218"/>
                      <a:pt x="610833" y="993886"/>
                      <a:pt x="613618" y="994582"/>
                    </a:cubicBezTo>
                    <a:cubicBezTo>
                      <a:pt x="613915" y="994649"/>
                      <a:pt x="615491" y="989722"/>
                      <a:pt x="615549" y="989431"/>
                    </a:cubicBezTo>
                    <a:cubicBezTo>
                      <a:pt x="614965" y="988263"/>
                      <a:pt x="610237" y="986326"/>
                      <a:pt x="608467" y="984556"/>
                    </a:cubicBezTo>
                    <a:cubicBezTo>
                      <a:pt x="608086" y="984175"/>
                      <a:pt x="607778" y="983700"/>
                      <a:pt x="607455" y="983269"/>
                    </a:cubicBezTo>
                    <a:cubicBezTo>
                      <a:pt x="607272" y="983026"/>
                      <a:pt x="607119" y="982840"/>
                      <a:pt x="606904" y="982625"/>
                    </a:cubicBezTo>
                    <a:cubicBezTo>
                      <a:pt x="606646" y="982366"/>
                      <a:pt x="606317" y="982280"/>
                      <a:pt x="606076" y="982257"/>
                    </a:cubicBezTo>
                    <a:cubicBezTo>
                      <a:pt x="605945" y="982247"/>
                      <a:pt x="605829" y="982219"/>
                      <a:pt x="605708" y="982257"/>
                    </a:cubicBezTo>
                    <a:close/>
                    <a:moveTo>
                      <a:pt x="648110" y="982533"/>
                    </a:moveTo>
                    <a:cubicBezTo>
                      <a:pt x="648025" y="982534"/>
                      <a:pt x="647916" y="982543"/>
                      <a:pt x="647834" y="982628"/>
                    </a:cubicBezTo>
                    <a:cubicBezTo>
                      <a:pt x="648018" y="982628"/>
                      <a:pt x="648324" y="982723"/>
                      <a:pt x="648569" y="982812"/>
                    </a:cubicBezTo>
                    <a:cubicBezTo>
                      <a:pt x="648425" y="982662"/>
                      <a:pt x="648247" y="982535"/>
                      <a:pt x="648109" y="982536"/>
                    </a:cubicBezTo>
                    <a:close/>
                    <a:moveTo>
                      <a:pt x="648570" y="982809"/>
                    </a:moveTo>
                    <a:cubicBezTo>
                      <a:pt x="649034" y="983287"/>
                      <a:pt x="649516" y="984281"/>
                      <a:pt x="650134" y="984281"/>
                    </a:cubicBezTo>
                    <a:cubicBezTo>
                      <a:pt x="651000" y="984281"/>
                      <a:pt x="649649" y="983208"/>
                      <a:pt x="648570" y="982809"/>
                    </a:cubicBezTo>
                    <a:close/>
                    <a:moveTo>
                      <a:pt x="651606" y="985292"/>
                    </a:moveTo>
                    <a:cubicBezTo>
                      <a:pt x="651935" y="985803"/>
                      <a:pt x="646964" y="989064"/>
                      <a:pt x="651790" y="989064"/>
                    </a:cubicBezTo>
                    <a:cubicBezTo>
                      <a:pt x="654986" y="989064"/>
                      <a:pt x="656936" y="989055"/>
                      <a:pt x="655653" y="986488"/>
                    </a:cubicBezTo>
                    <a:cubicBezTo>
                      <a:pt x="655481" y="986145"/>
                      <a:pt x="652397" y="985570"/>
                      <a:pt x="651606" y="985292"/>
                    </a:cubicBezTo>
                    <a:close/>
                    <a:moveTo>
                      <a:pt x="679108" y="993295"/>
                    </a:moveTo>
                    <a:cubicBezTo>
                      <a:pt x="678708" y="993508"/>
                      <a:pt x="679314" y="994756"/>
                      <a:pt x="680211" y="996974"/>
                    </a:cubicBezTo>
                    <a:cubicBezTo>
                      <a:pt x="682415" y="997855"/>
                      <a:pt x="682761" y="998081"/>
                      <a:pt x="684350" y="995962"/>
                    </a:cubicBezTo>
                    <a:cubicBezTo>
                      <a:pt x="681466" y="994257"/>
                      <a:pt x="679915" y="993366"/>
                      <a:pt x="679292" y="993295"/>
                    </a:cubicBezTo>
                    <a:cubicBezTo>
                      <a:pt x="679191" y="993286"/>
                      <a:pt x="679165" y="993266"/>
                      <a:pt x="679108" y="993295"/>
                    </a:cubicBezTo>
                    <a:close/>
                    <a:moveTo>
                      <a:pt x="689133" y="995594"/>
                    </a:moveTo>
                    <a:cubicBezTo>
                      <a:pt x="686900" y="996617"/>
                      <a:pt x="684910" y="998707"/>
                      <a:pt x="683247" y="1000561"/>
                    </a:cubicBezTo>
                    <a:cubicBezTo>
                      <a:pt x="684917" y="1001990"/>
                      <a:pt x="686719" y="1002944"/>
                      <a:pt x="688489" y="1001757"/>
                    </a:cubicBezTo>
                    <a:cubicBezTo>
                      <a:pt x="689015" y="999764"/>
                      <a:pt x="689100" y="997663"/>
                      <a:pt x="689133" y="995594"/>
                    </a:cubicBezTo>
                    <a:close/>
                    <a:moveTo>
                      <a:pt x="626863" y="998446"/>
                    </a:moveTo>
                    <a:cubicBezTo>
                      <a:pt x="626175" y="1000512"/>
                      <a:pt x="627875" y="1007062"/>
                      <a:pt x="627875" y="1004884"/>
                    </a:cubicBezTo>
                    <a:cubicBezTo>
                      <a:pt x="628704" y="1001533"/>
                      <a:pt x="634092" y="999017"/>
                      <a:pt x="626863" y="998446"/>
                    </a:cubicBezTo>
                    <a:close/>
                    <a:moveTo>
                      <a:pt x="770903" y="999825"/>
                    </a:moveTo>
                    <a:cubicBezTo>
                      <a:pt x="770321" y="999873"/>
                      <a:pt x="769793" y="1000088"/>
                      <a:pt x="769247" y="1000377"/>
                    </a:cubicBezTo>
                    <a:cubicBezTo>
                      <a:pt x="769709" y="1000282"/>
                      <a:pt x="769947" y="1000633"/>
                      <a:pt x="769799" y="1001389"/>
                    </a:cubicBezTo>
                    <a:cubicBezTo>
                      <a:pt x="769521" y="1002917"/>
                      <a:pt x="767270" y="1004602"/>
                      <a:pt x="769064" y="1005988"/>
                    </a:cubicBezTo>
                    <a:cubicBezTo>
                      <a:pt x="770855" y="1007081"/>
                      <a:pt x="770567" y="1009731"/>
                      <a:pt x="768512" y="1010311"/>
                    </a:cubicBezTo>
                    <a:cubicBezTo>
                      <a:pt x="767818" y="1011958"/>
                      <a:pt x="766100" y="1012594"/>
                      <a:pt x="765017" y="1013898"/>
                    </a:cubicBezTo>
                    <a:cubicBezTo>
                      <a:pt x="764843" y="1015324"/>
                      <a:pt x="763961" y="1018031"/>
                      <a:pt x="766213" y="1018129"/>
                    </a:cubicBezTo>
                    <a:cubicBezTo>
                      <a:pt x="767950" y="1017692"/>
                      <a:pt x="769653" y="1016429"/>
                      <a:pt x="771547" y="1016381"/>
                    </a:cubicBezTo>
                    <a:cubicBezTo>
                      <a:pt x="772880" y="1015026"/>
                      <a:pt x="773923" y="1013136"/>
                      <a:pt x="776054" y="1013438"/>
                    </a:cubicBezTo>
                    <a:cubicBezTo>
                      <a:pt x="778023" y="1013317"/>
                      <a:pt x="776093" y="1012199"/>
                      <a:pt x="775871" y="1011414"/>
                    </a:cubicBezTo>
                    <a:cubicBezTo>
                      <a:pt x="776170" y="1009677"/>
                      <a:pt x="777604" y="1008143"/>
                      <a:pt x="776974" y="1006263"/>
                    </a:cubicBezTo>
                    <a:cubicBezTo>
                      <a:pt x="775983" y="1004725"/>
                      <a:pt x="775502" y="1002874"/>
                      <a:pt x="774215" y="1001480"/>
                    </a:cubicBezTo>
                    <a:cubicBezTo>
                      <a:pt x="773518" y="1000160"/>
                      <a:pt x="772184" y="999704"/>
                      <a:pt x="770904" y="999825"/>
                    </a:cubicBezTo>
                    <a:close/>
                    <a:moveTo>
                      <a:pt x="690605" y="1000837"/>
                    </a:moveTo>
                    <a:cubicBezTo>
                      <a:pt x="690188" y="1004058"/>
                      <a:pt x="691401" y="1005723"/>
                      <a:pt x="694192" y="1007092"/>
                    </a:cubicBezTo>
                    <a:cubicBezTo>
                      <a:pt x="693396" y="1003899"/>
                      <a:pt x="693897" y="1001684"/>
                      <a:pt x="690605" y="1000837"/>
                    </a:cubicBezTo>
                    <a:close/>
                    <a:moveTo>
                      <a:pt x="676716" y="1000932"/>
                    </a:moveTo>
                    <a:cubicBezTo>
                      <a:pt x="676528" y="1000923"/>
                      <a:pt x="676594" y="1001056"/>
                      <a:pt x="676811" y="1001484"/>
                    </a:cubicBezTo>
                    <a:cubicBezTo>
                      <a:pt x="677534" y="1002929"/>
                      <a:pt x="676375" y="1007671"/>
                      <a:pt x="677088" y="1008383"/>
                    </a:cubicBezTo>
                    <a:cubicBezTo>
                      <a:pt x="678486" y="1009781"/>
                      <a:pt x="679299" y="1011558"/>
                      <a:pt x="681227" y="1012522"/>
                    </a:cubicBezTo>
                    <a:cubicBezTo>
                      <a:pt x="685091" y="1014454"/>
                      <a:pt x="681814" y="1011225"/>
                      <a:pt x="683618" y="1010774"/>
                    </a:cubicBezTo>
                    <a:cubicBezTo>
                      <a:pt x="687242" y="1009868"/>
                      <a:pt x="686576" y="1007746"/>
                      <a:pt x="683618" y="1006267"/>
                    </a:cubicBezTo>
                    <a:cubicBezTo>
                      <a:pt x="683388" y="1006152"/>
                      <a:pt x="683156" y="1006171"/>
                      <a:pt x="682974" y="1005991"/>
                    </a:cubicBezTo>
                    <a:cubicBezTo>
                      <a:pt x="681509" y="1004525"/>
                      <a:pt x="677531" y="1000987"/>
                      <a:pt x="676720" y="1000932"/>
                    </a:cubicBezTo>
                    <a:close/>
                    <a:moveTo>
                      <a:pt x="703298" y="1001852"/>
                    </a:moveTo>
                    <a:cubicBezTo>
                      <a:pt x="701780" y="1002588"/>
                      <a:pt x="700567" y="1005224"/>
                      <a:pt x="702654" y="1006267"/>
                    </a:cubicBezTo>
                    <a:cubicBezTo>
                      <a:pt x="706919" y="1007564"/>
                      <a:pt x="706591" y="1002561"/>
                      <a:pt x="703298" y="1001852"/>
                    </a:cubicBezTo>
                    <a:close/>
                    <a:moveTo>
                      <a:pt x="662275" y="1002495"/>
                    </a:moveTo>
                    <a:cubicBezTo>
                      <a:pt x="661482" y="1002672"/>
                      <a:pt x="661566" y="1005343"/>
                      <a:pt x="663287" y="1006634"/>
                    </a:cubicBezTo>
                    <a:cubicBezTo>
                      <a:pt x="664800" y="1007769"/>
                      <a:pt x="665934" y="1007370"/>
                      <a:pt x="667794" y="1007370"/>
                    </a:cubicBezTo>
                    <a:cubicBezTo>
                      <a:pt x="669036" y="1007370"/>
                      <a:pt x="667551" y="1003400"/>
                      <a:pt x="665403" y="1002863"/>
                    </a:cubicBezTo>
                    <a:cubicBezTo>
                      <a:pt x="664232" y="1002570"/>
                      <a:pt x="663978" y="1002651"/>
                      <a:pt x="662919" y="1002863"/>
                    </a:cubicBezTo>
                    <a:cubicBezTo>
                      <a:pt x="662650" y="1002593"/>
                      <a:pt x="662458" y="1002454"/>
                      <a:pt x="662275" y="1002495"/>
                    </a:cubicBezTo>
                    <a:close/>
                    <a:moveTo>
                      <a:pt x="739170" y="1003875"/>
                    </a:moveTo>
                    <a:cubicBezTo>
                      <a:pt x="738322" y="1003818"/>
                      <a:pt x="738821" y="1004814"/>
                      <a:pt x="740642" y="1007186"/>
                    </a:cubicBezTo>
                    <a:cubicBezTo>
                      <a:pt x="742086" y="1009112"/>
                      <a:pt x="743794" y="1006549"/>
                      <a:pt x="743585" y="1005714"/>
                    </a:cubicBezTo>
                    <a:cubicBezTo>
                      <a:pt x="741366" y="1004591"/>
                      <a:pt x="739829" y="1003922"/>
                      <a:pt x="739170" y="1003875"/>
                    </a:cubicBezTo>
                    <a:close/>
                    <a:moveTo>
                      <a:pt x="649582" y="1004242"/>
                    </a:moveTo>
                    <a:cubicBezTo>
                      <a:pt x="648645" y="1004402"/>
                      <a:pt x="649445" y="1006745"/>
                      <a:pt x="648386" y="1007370"/>
                    </a:cubicBezTo>
                    <a:cubicBezTo>
                      <a:pt x="647275" y="1008493"/>
                      <a:pt x="647147" y="1010844"/>
                      <a:pt x="649123" y="1011049"/>
                    </a:cubicBezTo>
                    <a:cubicBezTo>
                      <a:pt x="650636" y="1013041"/>
                      <a:pt x="647399" y="1016988"/>
                      <a:pt x="651974" y="1016752"/>
                    </a:cubicBezTo>
                    <a:cubicBezTo>
                      <a:pt x="651620" y="1010469"/>
                      <a:pt x="654163" y="1007233"/>
                      <a:pt x="650135" y="1004335"/>
                    </a:cubicBezTo>
                    <a:cubicBezTo>
                      <a:pt x="649917" y="1004249"/>
                      <a:pt x="649716" y="1004220"/>
                      <a:pt x="649583" y="1004240"/>
                    </a:cubicBezTo>
                    <a:close/>
                    <a:moveTo>
                      <a:pt x="636245" y="1007186"/>
                    </a:moveTo>
                    <a:cubicBezTo>
                      <a:pt x="636688" y="1009536"/>
                      <a:pt x="637061" y="1012443"/>
                      <a:pt x="638913" y="1013992"/>
                    </a:cubicBezTo>
                    <a:cubicBezTo>
                      <a:pt x="640169" y="1014621"/>
                      <a:pt x="640839" y="1015106"/>
                      <a:pt x="641580" y="1013625"/>
                    </a:cubicBezTo>
                    <a:cubicBezTo>
                      <a:pt x="639318" y="1008836"/>
                      <a:pt x="639155" y="1007595"/>
                      <a:pt x="636245" y="1007186"/>
                    </a:cubicBezTo>
                    <a:close/>
                    <a:moveTo>
                      <a:pt x="796381" y="1008198"/>
                    </a:moveTo>
                    <a:cubicBezTo>
                      <a:pt x="795746" y="1008376"/>
                      <a:pt x="795110" y="1010061"/>
                      <a:pt x="794634" y="1010773"/>
                    </a:cubicBezTo>
                    <a:cubicBezTo>
                      <a:pt x="792899" y="1012232"/>
                      <a:pt x="790389" y="1011836"/>
                      <a:pt x="788287" y="1012153"/>
                    </a:cubicBezTo>
                    <a:cubicBezTo>
                      <a:pt x="787685" y="1013987"/>
                      <a:pt x="787997" y="1017231"/>
                      <a:pt x="785896" y="1018868"/>
                    </a:cubicBezTo>
                    <a:cubicBezTo>
                      <a:pt x="788383" y="1019171"/>
                      <a:pt x="791510" y="1020469"/>
                      <a:pt x="790587" y="1023558"/>
                    </a:cubicBezTo>
                    <a:cubicBezTo>
                      <a:pt x="791042" y="1025638"/>
                      <a:pt x="792449" y="1027403"/>
                      <a:pt x="792150" y="1029629"/>
                    </a:cubicBezTo>
                    <a:cubicBezTo>
                      <a:pt x="792592" y="1030634"/>
                      <a:pt x="794347" y="1034200"/>
                      <a:pt x="792427" y="1033860"/>
                    </a:cubicBezTo>
                    <a:cubicBezTo>
                      <a:pt x="791066" y="1032487"/>
                      <a:pt x="790968" y="1030361"/>
                      <a:pt x="789851" y="1028801"/>
                    </a:cubicBezTo>
                    <a:cubicBezTo>
                      <a:pt x="789542" y="1025893"/>
                      <a:pt x="786083" y="1027626"/>
                      <a:pt x="784792" y="1026042"/>
                    </a:cubicBezTo>
                    <a:cubicBezTo>
                      <a:pt x="784716" y="1024427"/>
                      <a:pt x="785198" y="1021080"/>
                      <a:pt x="782585" y="1022638"/>
                    </a:cubicBezTo>
                    <a:cubicBezTo>
                      <a:pt x="781133" y="1023906"/>
                      <a:pt x="779730" y="1026014"/>
                      <a:pt x="780745" y="1027974"/>
                    </a:cubicBezTo>
                    <a:cubicBezTo>
                      <a:pt x="780615" y="1029583"/>
                      <a:pt x="781336" y="1030310"/>
                      <a:pt x="783045" y="1030181"/>
                    </a:cubicBezTo>
                    <a:cubicBezTo>
                      <a:pt x="785383" y="1031664"/>
                      <a:pt x="782429" y="1032430"/>
                      <a:pt x="781297" y="1033033"/>
                    </a:cubicBezTo>
                    <a:cubicBezTo>
                      <a:pt x="782257" y="1034952"/>
                      <a:pt x="784692" y="1039155"/>
                      <a:pt x="787276" y="1037171"/>
                    </a:cubicBezTo>
                    <a:cubicBezTo>
                      <a:pt x="788559" y="1034456"/>
                      <a:pt x="789002" y="1038181"/>
                      <a:pt x="788655" y="1039471"/>
                    </a:cubicBezTo>
                    <a:cubicBezTo>
                      <a:pt x="789449" y="1043028"/>
                      <a:pt x="792705" y="1038764"/>
                      <a:pt x="793162" y="1037079"/>
                    </a:cubicBezTo>
                    <a:cubicBezTo>
                      <a:pt x="793893" y="1038586"/>
                      <a:pt x="796180" y="1039211"/>
                      <a:pt x="796382" y="1040851"/>
                    </a:cubicBezTo>
                    <a:cubicBezTo>
                      <a:pt x="795554" y="1044163"/>
                      <a:pt x="799459" y="1043982"/>
                      <a:pt x="801625" y="1044529"/>
                    </a:cubicBezTo>
                    <a:cubicBezTo>
                      <a:pt x="801442" y="1042140"/>
                      <a:pt x="804687" y="1041933"/>
                      <a:pt x="804568" y="1039655"/>
                    </a:cubicBezTo>
                    <a:cubicBezTo>
                      <a:pt x="804443" y="1037604"/>
                      <a:pt x="802535" y="1038109"/>
                      <a:pt x="801165" y="1036988"/>
                    </a:cubicBezTo>
                    <a:cubicBezTo>
                      <a:pt x="799004" y="1036249"/>
                      <a:pt x="799844" y="1033821"/>
                      <a:pt x="801992" y="1034228"/>
                    </a:cubicBezTo>
                    <a:cubicBezTo>
                      <a:pt x="804526" y="1034996"/>
                      <a:pt x="805426" y="1032265"/>
                      <a:pt x="803188" y="1031101"/>
                    </a:cubicBezTo>
                    <a:cubicBezTo>
                      <a:pt x="801806" y="1031139"/>
                      <a:pt x="799483" y="1029295"/>
                      <a:pt x="798589" y="1030641"/>
                    </a:cubicBezTo>
                    <a:cubicBezTo>
                      <a:pt x="797747" y="1033728"/>
                      <a:pt x="793724" y="1031545"/>
                      <a:pt x="794174" y="1029353"/>
                    </a:cubicBezTo>
                    <a:cubicBezTo>
                      <a:pt x="796223" y="1029258"/>
                      <a:pt x="794752" y="1028882"/>
                      <a:pt x="796106" y="1027421"/>
                    </a:cubicBezTo>
                    <a:cubicBezTo>
                      <a:pt x="796699" y="1025327"/>
                      <a:pt x="799294" y="1024260"/>
                      <a:pt x="799601" y="1022179"/>
                    </a:cubicBezTo>
                    <a:cubicBezTo>
                      <a:pt x="798475" y="1021470"/>
                      <a:pt x="795055" y="1021358"/>
                      <a:pt x="797210" y="1019143"/>
                    </a:cubicBezTo>
                    <a:cubicBezTo>
                      <a:pt x="799910" y="1017365"/>
                      <a:pt x="795970" y="1016177"/>
                      <a:pt x="796473" y="1014820"/>
                    </a:cubicBezTo>
                    <a:cubicBezTo>
                      <a:pt x="798878" y="1013517"/>
                      <a:pt x="795889" y="1010712"/>
                      <a:pt x="797210" y="1009117"/>
                    </a:cubicBezTo>
                    <a:cubicBezTo>
                      <a:pt x="796940" y="1008308"/>
                      <a:pt x="796670" y="1008115"/>
                      <a:pt x="796382" y="1008198"/>
                    </a:cubicBezTo>
                    <a:close/>
                    <a:moveTo>
                      <a:pt x="777434" y="1016384"/>
                    </a:moveTo>
                    <a:cubicBezTo>
                      <a:pt x="777176" y="1016403"/>
                      <a:pt x="776862" y="1016479"/>
                      <a:pt x="776606" y="1016479"/>
                    </a:cubicBezTo>
                    <a:cubicBezTo>
                      <a:pt x="776000" y="1016718"/>
                      <a:pt x="774770" y="1017685"/>
                      <a:pt x="775502" y="1019514"/>
                    </a:cubicBezTo>
                    <a:cubicBezTo>
                      <a:pt x="775921" y="1020562"/>
                      <a:pt x="776821" y="1020741"/>
                      <a:pt x="777066" y="1021722"/>
                    </a:cubicBezTo>
                    <a:cubicBezTo>
                      <a:pt x="777253" y="1022467"/>
                      <a:pt x="774051" y="1021906"/>
                      <a:pt x="773571" y="1021906"/>
                    </a:cubicBezTo>
                    <a:cubicBezTo>
                      <a:pt x="771302" y="1021906"/>
                      <a:pt x="770390" y="1021877"/>
                      <a:pt x="768972" y="1023009"/>
                    </a:cubicBezTo>
                    <a:cubicBezTo>
                      <a:pt x="768005" y="1023783"/>
                      <a:pt x="767104" y="1024001"/>
                      <a:pt x="767408" y="1025217"/>
                    </a:cubicBezTo>
                    <a:cubicBezTo>
                      <a:pt x="767743" y="1026557"/>
                      <a:pt x="769926" y="1026448"/>
                      <a:pt x="770903" y="1027424"/>
                    </a:cubicBezTo>
                    <a:cubicBezTo>
                      <a:pt x="771130" y="1027652"/>
                      <a:pt x="770725" y="1030527"/>
                      <a:pt x="770719" y="1030552"/>
                    </a:cubicBezTo>
                    <a:cubicBezTo>
                      <a:pt x="770204" y="1032615"/>
                      <a:pt x="773272" y="1030288"/>
                      <a:pt x="773295" y="1030276"/>
                    </a:cubicBezTo>
                    <a:cubicBezTo>
                      <a:pt x="774550" y="1029648"/>
                      <a:pt x="774086" y="1029430"/>
                      <a:pt x="774675" y="1028252"/>
                    </a:cubicBezTo>
                    <a:cubicBezTo>
                      <a:pt x="775138" y="1027325"/>
                      <a:pt x="776784" y="1028347"/>
                      <a:pt x="777710" y="1027884"/>
                    </a:cubicBezTo>
                    <a:cubicBezTo>
                      <a:pt x="778413" y="1027533"/>
                      <a:pt x="778814" y="1025426"/>
                      <a:pt x="778814" y="1025033"/>
                    </a:cubicBezTo>
                    <a:cubicBezTo>
                      <a:pt x="778814" y="1023847"/>
                      <a:pt x="779820" y="1023547"/>
                      <a:pt x="779274" y="1022181"/>
                    </a:cubicBezTo>
                    <a:cubicBezTo>
                      <a:pt x="778896" y="1021236"/>
                      <a:pt x="780574" y="1020422"/>
                      <a:pt x="780837" y="1020158"/>
                    </a:cubicBezTo>
                    <a:cubicBezTo>
                      <a:pt x="781713" y="1019283"/>
                      <a:pt x="782082" y="1018508"/>
                      <a:pt x="781481" y="1017307"/>
                    </a:cubicBezTo>
                    <a:cubicBezTo>
                      <a:pt x="780987" y="1016319"/>
                      <a:pt x="779128" y="1016718"/>
                      <a:pt x="778170" y="1016479"/>
                    </a:cubicBezTo>
                    <a:cubicBezTo>
                      <a:pt x="777921" y="1016421"/>
                      <a:pt x="777692" y="1016371"/>
                      <a:pt x="777435" y="1016384"/>
                    </a:cubicBezTo>
                    <a:close/>
                    <a:moveTo>
                      <a:pt x="778354" y="1033308"/>
                    </a:moveTo>
                    <a:cubicBezTo>
                      <a:pt x="777978" y="1033365"/>
                      <a:pt x="777575" y="1033530"/>
                      <a:pt x="777250" y="1033584"/>
                    </a:cubicBezTo>
                    <a:cubicBezTo>
                      <a:pt x="777894" y="1034670"/>
                      <a:pt x="780524" y="1036085"/>
                      <a:pt x="779274" y="1033584"/>
                    </a:cubicBezTo>
                    <a:cubicBezTo>
                      <a:pt x="779126" y="1033290"/>
                      <a:pt x="778730" y="1033248"/>
                      <a:pt x="778354" y="1033308"/>
                    </a:cubicBezTo>
                    <a:close/>
                    <a:moveTo>
                      <a:pt x="810271" y="1039011"/>
                    </a:moveTo>
                    <a:cubicBezTo>
                      <a:pt x="809679" y="1039007"/>
                      <a:pt x="809107" y="1039213"/>
                      <a:pt x="808523" y="1039287"/>
                    </a:cubicBezTo>
                    <a:cubicBezTo>
                      <a:pt x="807416" y="1040949"/>
                      <a:pt x="805477" y="1041944"/>
                      <a:pt x="804292" y="1043518"/>
                    </a:cubicBezTo>
                    <a:cubicBezTo>
                      <a:pt x="803348" y="1045424"/>
                      <a:pt x="805763" y="1045963"/>
                      <a:pt x="806960" y="1046646"/>
                    </a:cubicBezTo>
                    <a:cubicBezTo>
                      <a:pt x="808706" y="1047885"/>
                      <a:pt x="809184" y="1045543"/>
                      <a:pt x="808983" y="1044254"/>
                    </a:cubicBezTo>
                    <a:cubicBezTo>
                      <a:pt x="809087" y="1042019"/>
                      <a:pt x="811232" y="1044516"/>
                      <a:pt x="812110" y="1043242"/>
                    </a:cubicBezTo>
                    <a:cubicBezTo>
                      <a:pt x="812240" y="1041802"/>
                      <a:pt x="812408" y="1039859"/>
                      <a:pt x="810823" y="1039103"/>
                    </a:cubicBezTo>
                    <a:cubicBezTo>
                      <a:pt x="810627" y="1039036"/>
                      <a:pt x="810468" y="1039008"/>
                      <a:pt x="810271" y="1039008"/>
                    </a:cubicBezTo>
                    <a:close/>
                    <a:moveTo>
                      <a:pt x="777250" y="1043886"/>
                    </a:moveTo>
                    <a:cubicBezTo>
                      <a:pt x="776974" y="1044323"/>
                      <a:pt x="776592" y="1044634"/>
                      <a:pt x="776330" y="1045082"/>
                    </a:cubicBezTo>
                    <a:cubicBezTo>
                      <a:pt x="776745" y="1045185"/>
                      <a:pt x="777555" y="1046274"/>
                      <a:pt x="776698" y="1047013"/>
                    </a:cubicBezTo>
                    <a:cubicBezTo>
                      <a:pt x="775103" y="1048397"/>
                      <a:pt x="772910" y="1046022"/>
                      <a:pt x="770995" y="1046829"/>
                    </a:cubicBezTo>
                    <a:cubicBezTo>
                      <a:pt x="769584" y="1047714"/>
                      <a:pt x="767917" y="1047783"/>
                      <a:pt x="766304" y="1047473"/>
                    </a:cubicBezTo>
                    <a:cubicBezTo>
                      <a:pt x="764378" y="1047347"/>
                      <a:pt x="763096" y="1045199"/>
                      <a:pt x="761153" y="1045450"/>
                    </a:cubicBezTo>
                    <a:cubicBezTo>
                      <a:pt x="759504" y="1046664"/>
                      <a:pt x="757774" y="1045980"/>
                      <a:pt x="756002" y="1045910"/>
                    </a:cubicBezTo>
                    <a:cubicBezTo>
                      <a:pt x="753993" y="1046367"/>
                      <a:pt x="754000" y="1048675"/>
                      <a:pt x="753795" y="1050325"/>
                    </a:cubicBezTo>
                    <a:cubicBezTo>
                      <a:pt x="753599" y="1051813"/>
                      <a:pt x="753422" y="1054270"/>
                      <a:pt x="755174" y="1054832"/>
                    </a:cubicBezTo>
                    <a:cubicBezTo>
                      <a:pt x="756613" y="1054706"/>
                      <a:pt x="758597" y="1051899"/>
                      <a:pt x="759589" y="1054280"/>
                    </a:cubicBezTo>
                    <a:cubicBezTo>
                      <a:pt x="760925" y="1055857"/>
                      <a:pt x="760876" y="1053079"/>
                      <a:pt x="761613" y="1052441"/>
                    </a:cubicBezTo>
                    <a:cubicBezTo>
                      <a:pt x="762822" y="1051648"/>
                      <a:pt x="764761" y="1048647"/>
                      <a:pt x="765660" y="1051245"/>
                    </a:cubicBezTo>
                    <a:cubicBezTo>
                      <a:pt x="765767" y="1053011"/>
                      <a:pt x="766388" y="1054934"/>
                      <a:pt x="767960" y="1055936"/>
                    </a:cubicBezTo>
                    <a:cubicBezTo>
                      <a:pt x="770083" y="1056662"/>
                      <a:pt x="769602" y="1054177"/>
                      <a:pt x="769431" y="1052992"/>
                    </a:cubicBezTo>
                    <a:cubicBezTo>
                      <a:pt x="769876" y="1051620"/>
                      <a:pt x="771843" y="1050075"/>
                      <a:pt x="773110" y="1051337"/>
                    </a:cubicBezTo>
                    <a:cubicBezTo>
                      <a:pt x="774486" y="1052589"/>
                      <a:pt x="774132" y="1054709"/>
                      <a:pt x="772650" y="1055660"/>
                    </a:cubicBezTo>
                    <a:cubicBezTo>
                      <a:pt x="771168" y="1056908"/>
                      <a:pt x="772293" y="1058936"/>
                      <a:pt x="773754" y="1059615"/>
                    </a:cubicBezTo>
                    <a:cubicBezTo>
                      <a:pt x="775891" y="1060353"/>
                      <a:pt x="773232" y="1056568"/>
                      <a:pt x="775042" y="1056580"/>
                    </a:cubicBezTo>
                    <a:cubicBezTo>
                      <a:pt x="776318" y="1057394"/>
                      <a:pt x="777941" y="1058340"/>
                      <a:pt x="779365" y="1057224"/>
                    </a:cubicBezTo>
                    <a:cubicBezTo>
                      <a:pt x="780742" y="1056504"/>
                      <a:pt x="782004" y="1054705"/>
                      <a:pt x="780837" y="1053269"/>
                    </a:cubicBezTo>
                    <a:cubicBezTo>
                      <a:pt x="779618" y="1051581"/>
                      <a:pt x="781885" y="1050722"/>
                      <a:pt x="782860" y="1049773"/>
                    </a:cubicBezTo>
                    <a:cubicBezTo>
                      <a:pt x="784569" y="1048898"/>
                      <a:pt x="783699" y="1046776"/>
                      <a:pt x="781848" y="1047382"/>
                    </a:cubicBezTo>
                    <a:cubicBezTo>
                      <a:pt x="779652" y="1047878"/>
                      <a:pt x="777722" y="1045885"/>
                      <a:pt x="777249" y="1043887"/>
                    </a:cubicBezTo>
                    <a:close/>
                    <a:moveTo>
                      <a:pt x="784976" y="1045449"/>
                    </a:moveTo>
                    <a:cubicBezTo>
                      <a:pt x="784658" y="1046256"/>
                      <a:pt x="785572" y="1051383"/>
                      <a:pt x="787368" y="1048761"/>
                    </a:cubicBezTo>
                    <a:cubicBezTo>
                      <a:pt x="787773" y="1047069"/>
                      <a:pt x="786173" y="1046372"/>
                      <a:pt x="784976" y="1045449"/>
                    </a:cubicBezTo>
                    <a:close/>
                    <a:moveTo>
                      <a:pt x="797026" y="1045449"/>
                    </a:moveTo>
                    <a:cubicBezTo>
                      <a:pt x="796685" y="1045701"/>
                      <a:pt x="796245" y="1045835"/>
                      <a:pt x="795830" y="1045910"/>
                    </a:cubicBezTo>
                    <a:cubicBezTo>
                      <a:pt x="794046" y="1046070"/>
                      <a:pt x="791451" y="1045852"/>
                      <a:pt x="790955" y="1048117"/>
                    </a:cubicBezTo>
                    <a:cubicBezTo>
                      <a:pt x="790869" y="1051108"/>
                      <a:pt x="793886" y="1048401"/>
                      <a:pt x="795370" y="1048853"/>
                    </a:cubicBezTo>
                    <a:cubicBezTo>
                      <a:pt x="797421" y="1049625"/>
                      <a:pt x="796235" y="1051899"/>
                      <a:pt x="796014" y="1053359"/>
                    </a:cubicBezTo>
                    <a:cubicBezTo>
                      <a:pt x="796043" y="1056340"/>
                      <a:pt x="799347" y="1055228"/>
                      <a:pt x="800797" y="1056762"/>
                    </a:cubicBezTo>
                    <a:cubicBezTo>
                      <a:pt x="802221" y="1058091"/>
                      <a:pt x="803483" y="1060451"/>
                      <a:pt x="805764" y="1060074"/>
                    </a:cubicBezTo>
                    <a:cubicBezTo>
                      <a:pt x="807540" y="1060204"/>
                      <a:pt x="810001" y="1058530"/>
                      <a:pt x="807787" y="1057039"/>
                    </a:cubicBezTo>
                    <a:cubicBezTo>
                      <a:pt x="804734" y="1056991"/>
                      <a:pt x="807702" y="1054222"/>
                      <a:pt x="806684" y="1052531"/>
                    </a:cubicBezTo>
                    <a:cubicBezTo>
                      <a:pt x="805427" y="1051627"/>
                      <a:pt x="803489" y="1051270"/>
                      <a:pt x="803464" y="1049221"/>
                    </a:cubicBezTo>
                    <a:cubicBezTo>
                      <a:pt x="802276" y="1047039"/>
                      <a:pt x="799283" y="1046243"/>
                      <a:pt x="797026" y="1045449"/>
                    </a:cubicBezTo>
                    <a:close/>
                    <a:moveTo>
                      <a:pt x="816801" y="1047289"/>
                    </a:moveTo>
                    <a:cubicBezTo>
                      <a:pt x="815336" y="1047318"/>
                      <a:pt x="814408" y="1049200"/>
                      <a:pt x="813030" y="1049680"/>
                    </a:cubicBezTo>
                    <a:cubicBezTo>
                      <a:pt x="811820" y="1051011"/>
                      <a:pt x="813116" y="1053334"/>
                      <a:pt x="811191" y="1054188"/>
                    </a:cubicBezTo>
                    <a:cubicBezTo>
                      <a:pt x="809447" y="1055668"/>
                      <a:pt x="811687" y="1057504"/>
                      <a:pt x="813030" y="1058235"/>
                    </a:cubicBezTo>
                    <a:cubicBezTo>
                      <a:pt x="814798" y="1059218"/>
                      <a:pt x="816643" y="1060118"/>
                      <a:pt x="817721" y="1061914"/>
                    </a:cubicBezTo>
                    <a:cubicBezTo>
                      <a:pt x="819535" y="1063464"/>
                      <a:pt x="821373" y="1060012"/>
                      <a:pt x="820021" y="1058694"/>
                    </a:cubicBezTo>
                    <a:cubicBezTo>
                      <a:pt x="818540" y="1057446"/>
                      <a:pt x="816398" y="1056574"/>
                      <a:pt x="815974" y="1054464"/>
                    </a:cubicBezTo>
                    <a:cubicBezTo>
                      <a:pt x="815736" y="1053103"/>
                      <a:pt x="818931" y="1053457"/>
                      <a:pt x="817261" y="1051980"/>
                    </a:cubicBezTo>
                    <a:cubicBezTo>
                      <a:pt x="816359" y="1051102"/>
                      <a:pt x="820753" y="1052018"/>
                      <a:pt x="819745" y="1049497"/>
                    </a:cubicBezTo>
                    <a:cubicBezTo>
                      <a:pt x="819512" y="1048488"/>
                      <a:pt x="818708" y="1047246"/>
                      <a:pt x="817537" y="1047381"/>
                    </a:cubicBezTo>
                    <a:cubicBezTo>
                      <a:pt x="817304" y="1047296"/>
                      <a:pt x="817010" y="1047286"/>
                      <a:pt x="816802" y="1047286"/>
                    </a:cubicBezTo>
                    <a:close/>
                    <a:moveTo>
                      <a:pt x="787920" y="1052348"/>
                    </a:moveTo>
                    <a:cubicBezTo>
                      <a:pt x="787682" y="1052386"/>
                      <a:pt x="787405" y="1052609"/>
                      <a:pt x="786908" y="1052992"/>
                    </a:cubicBezTo>
                    <a:cubicBezTo>
                      <a:pt x="787365" y="1053118"/>
                      <a:pt x="788472" y="1053803"/>
                      <a:pt x="788472" y="1053360"/>
                    </a:cubicBezTo>
                    <a:cubicBezTo>
                      <a:pt x="788472" y="1052741"/>
                      <a:pt x="788358" y="1052270"/>
                      <a:pt x="787920" y="1052348"/>
                    </a:cubicBezTo>
                    <a:close/>
                    <a:moveTo>
                      <a:pt x="795554" y="1062098"/>
                    </a:moveTo>
                    <a:cubicBezTo>
                      <a:pt x="796681" y="1063740"/>
                      <a:pt x="795885" y="1065469"/>
                      <a:pt x="798129" y="1065317"/>
                    </a:cubicBezTo>
                    <a:cubicBezTo>
                      <a:pt x="799934" y="1065993"/>
                      <a:pt x="800477" y="1067954"/>
                      <a:pt x="799509" y="1068904"/>
                    </a:cubicBezTo>
                    <a:cubicBezTo>
                      <a:pt x="797992" y="1070279"/>
                      <a:pt x="801066" y="1071095"/>
                      <a:pt x="801993" y="1071756"/>
                    </a:cubicBezTo>
                    <a:cubicBezTo>
                      <a:pt x="803529" y="1072582"/>
                      <a:pt x="806293" y="1070242"/>
                      <a:pt x="804568" y="1068904"/>
                    </a:cubicBezTo>
                    <a:cubicBezTo>
                      <a:pt x="803456" y="1067690"/>
                      <a:pt x="805604" y="1067943"/>
                      <a:pt x="805672" y="1067157"/>
                    </a:cubicBezTo>
                    <a:cubicBezTo>
                      <a:pt x="804484" y="1065959"/>
                      <a:pt x="802649" y="1065608"/>
                      <a:pt x="801809" y="1063938"/>
                    </a:cubicBezTo>
                    <a:cubicBezTo>
                      <a:pt x="800399" y="1061963"/>
                      <a:pt x="797711" y="1062026"/>
                      <a:pt x="795554" y="1062098"/>
                    </a:cubicBezTo>
                    <a:close/>
                    <a:moveTo>
                      <a:pt x="676073" y="1130714"/>
                    </a:moveTo>
                    <a:cubicBezTo>
                      <a:pt x="677896" y="1134008"/>
                      <a:pt x="680569" y="1133317"/>
                      <a:pt x="676073" y="1130714"/>
                    </a:cubicBezTo>
                    <a:close/>
                    <a:moveTo>
                      <a:pt x="678832" y="1138441"/>
                    </a:moveTo>
                    <a:cubicBezTo>
                      <a:pt x="679659" y="1140557"/>
                      <a:pt x="678249" y="1146152"/>
                      <a:pt x="682511" y="1143132"/>
                    </a:cubicBezTo>
                    <a:cubicBezTo>
                      <a:pt x="682037" y="1141563"/>
                      <a:pt x="680479" y="1139392"/>
                      <a:pt x="678832" y="11384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 cap="flat">
                <a:solidFill>
                  <a:schemeClr val="bg1">
                    <a:lumMod val="9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53" name="Graphic 5">
                <a:extLst>
                  <a:ext uri="{FF2B5EF4-FFF2-40B4-BE49-F238E27FC236}">
                    <a16:creationId xmlns:a16="http://schemas.microsoft.com/office/drawing/2014/main" id="{FCCB0267-70D8-AFB8-053E-486A0B234233}"/>
                  </a:ext>
                </a:extLst>
              </p:cNvPr>
              <p:cNvSpPr/>
              <p:nvPr/>
            </p:nvSpPr>
            <p:spPr>
              <a:xfrm>
                <a:off x="604328" y="3835110"/>
                <a:ext cx="334869" cy="253584"/>
              </a:xfrm>
              <a:custGeom>
                <a:avLst/>
                <a:gdLst>
                  <a:gd name="connsiteX0" fmla="*/ 104043 w 360108"/>
                  <a:gd name="connsiteY0" fmla="*/ 27522 h 313990"/>
                  <a:gd name="connsiteX1" fmla="*/ 101836 w 360108"/>
                  <a:gd name="connsiteY1" fmla="*/ 31017 h 313990"/>
                  <a:gd name="connsiteX2" fmla="*/ 101741 w 360108"/>
                  <a:gd name="connsiteY2" fmla="*/ 33868 h 313990"/>
                  <a:gd name="connsiteX3" fmla="*/ 103396 w 360108"/>
                  <a:gd name="connsiteY3" fmla="*/ 32949 h 313990"/>
                  <a:gd name="connsiteX4" fmla="*/ 104224 w 360108"/>
                  <a:gd name="connsiteY4" fmla="*/ 30466 h 313990"/>
                  <a:gd name="connsiteX5" fmla="*/ 104040 w 360108"/>
                  <a:gd name="connsiteY5" fmla="*/ 27522 h 313990"/>
                  <a:gd name="connsiteX6" fmla="*/ 48488 w 360108"/>
                  <a:gd name="connsiteY6" fmla="*/ 85193 h 313990"/>
                  <a:gd name="connsiteX7" fmla="*/ 48028 w 360108"/>
                  <a:gd name="connsiteY7" fmla="*/ 85288 h 313990"/>
                  <a:gd name="connsiteX8" fmla="*/ 47016 w 360108"/>
                  <a:gd name="connsiteY8" fmla="*/ 86300 h 313990"/>
                  <a:gd name="connsiteX9" fmla="*/ 47016 w 360108"/>
                  <a:gd name="connsiteY9" fmla="*/ 88324 h 313990"/>
                  <a:gd name="connsiteX10" fmla="*/ 46740 w 360108"/>
                  <a:gd name="connsiteY10" fmla="*/ 90807 h 313990"/>
                  <a:gd name="connsiteX11" fmla="*/ 45820 w 360108"/>
                  <a:gd name="connsiteY11" fmla="*/ 93291 h 313990"/>
                  <a:gd name="connsiteX12" fmla="*/ 47015 w 360108"/>
                  <a:gd name="connsiteY12" fmla="*/ 96142 h 313990"/>
                  <a:gd name="connsiteX13" fmla="*/ 49131 w 360108"/>
                  <a:gd name="connsiteY13" fmla="*/ 100005 h 313990"/>
                  <a:gd name="connsiteX14" fmla="*/ 50143 w 360108"/>
                  <a:gd name="connsiteY14" fmla="*/ 99545 h 313990"/>
                  <a:gd name="connsiteX15" fmla="*/ 50603 w 360108"/>
                  <a:gd name="connsiteY15" fmla="*/ 96694 h 313990"/>
                  <a:gd name="connsiteX16" fmla="*/ 54006 w 360108"/>
                  <a:gd name="connsiteY16" fmla="*/ 95866 h 313990"/>
                  <a:gd name="connsiteX17" fmla="*/ 56673 w 360108"/>
                  <a:gd name="connsiteY17" fmla="*/ 97521 h 313990"/>
                  <a:gd name="connsiteX18" fmla="*/ 57133 w 360108"/>
                  <a:gd name="connsiteY18" fmla="*/ 96970 h 313990"/>
                  <a:gd name="connsiteX19" fmla="*/ 55202 w 360108"/>
                  <a:gd name="connsiteY19" fmla="*/ 95222 h 313990"/>
                  <a:gd name="connsiteX20" fmla="*/ 54834 w 360108"/>
                  <a:gd name="connsiteY20" fmla="*/ 93659 h 313990"/>
                  <a:gd name="connsiteX21" fmla="*/ 49959 w 360108"/>
                  <a:gd name="connsiteY21" fmla="*/ 90899 h 313990"/>
                  <a:gd name="connsiteX22" fmla="*/ 48856 w 360108"/>
                  <a:gd name="connsiteY22" fmla="*/ 89428 h 313990"/>
                  <a:gd name="connsiteX23" fmla="*/ 49132 w 360108"/>
                  <a:gd name="connsiteY23" fmla="*/ 87588 h 313990"/>
                  <a:gd name="connsiteX24" fmla="*/ 48488 w 360108"/>
                  <a:gd name="connsiteY24" fmla="*/ 85197 h 313990"/>
                  <a:gd name="connsiteX25" fmla="*/ 1394 w 360108"/>
                  <a:gd name="connsiteY25" fmla="*/ 289572 h 313990"/>
                  <a:gd name="connsiteX26" fmla="*/ 383 w 360108"/>
                  <a:gd name="connsiteY26" fmla="*/ 290767 h 313990"/>
                  <a:gd name="connsiteX27" fmla="*/ 1303 w 360108"/>
                  <a:gd name="connsiteY27" fmla="*/ 293251 h 313990"/>
                  <a:gd name="connsiteX28" fmla="*/ 2682 w 360108"/>
                  <a:gd name="connsiteY28" fmla="*/ 295274 h 313990"/>
                  <a:gd name="connsiteX29" fmla="*/ 1671 w 360108"/>
                  <a:gd name="connsiteY29" fmla="*/ 298402 h 313990"/>
                  <a:gd name="connsiteX30" fmla="*/ 4062 w 360108"/>
                  <a:gd name="connsiteY30" fmla="*/ 300241 h 313990"/>
                  <a:gd name="connsiteX31" fmla="*/ 4890 w 360108"/>
                  <a:gd name="connsiteY31" fmla="*/ 303460 h 313990"/>
                  <a:gd name="connsiteX32" fmla="*/ 7833 w 360108"/>
                  <a:gd name="connsiteY32" fmla="*/ 304472 h 313990"/>
                  <a:gd name="connsiteX33" fmla="*/ 10225 w 360108"/>
                  <a:gd name="connsiteY33" fmla="*/ 304567 h 313990"/>
                  <a:gd name="connsiteX34" fmla="*/ 12340 w 360108"/>
                  <a:gd name="connsiteY34" fmla="*/ 299693 h 313990"/>
                  <a:gd name="connsiteX35" fmla="*/ 9489 w 360108"/>
                  <a:gd name="connsiteY35" fmla="*/ 296381 h 313990"/>
                  <a:gd name="connsiteX36" fmla="*/ 7833 w 360108"/>
                  <a:gd name="connsiteY36" fmla="*/ 294817 h 313990"/>
                  <a:gd name="connsiteX37" fmla="*/ 7282 w 360108"/>
                  <a:gd name="connsiteY37" fmla="*/ 293254 h 313990"/>
                  <a:gd name="connsiteX38" fmla="*/ 1395 w 360108"/>
                  <a:gd name="connsiteY38" fmla="*/ 289575 h 313990"/>
                  <a:gd name="connsiteX39" fmla="*/ 7189 w 360108"/>
                  <a:gd name="connsiteY39" fmla="*/ 308703 h 313990"/>
                  <a:gd name="connsiteX40" fmla="*/ 8477 w 360108"/>
                  <a:gd name="connsiteY40" fmla="*/ 310083 h 313990"/>
                  <a:gd name="connsiteX41" fmla="*/ 7189 w 360108"/>
                  <a:gd name="connsiteY41" fmla="*/ 308703 h 313990"/>
                  <a:gd name="connsiteX42" fmla="*/ 125703 w 360108"/>
                  <a:gd name="connsiteY42" fmla="*/ 1017 h 313990"/>
                  <a:gd name="connsiteX43" fmla="*/ 125928 w 360108"/>
                  <a:gd name="connsiteY43" fmla="*/ 1171 h 313990"/>
                  <a:gd name="connsiteX44" fmla="*/ 126318 w 360108"/>
                  <a:gd name="connsiteY44" fmla="*/ 1320 h 313990"/>
                  <a:gd name="connsiteX45" fmla="*/ 126430 w 360108"/>
                  <a:gd name="connsiteY45" fmla="*/ 1609 h 313990"/>
                  <a:gd name="connsiteX46" fmla="*/ 126553 w 360108"/>
                  <a:gd name="connsiteY46" fmla="*/ 3040 h 313990"/>
                  <a:gd name="connsiteX47" fmla="*/ 126747 w 360108"/>
                  <a:gd name="connsiteY47" fmla="*/ 3776 h 313990"/>
                  <a:gd name="connsiteX48" fmla="*/ 126891 w 360108"/>
                  <a:gd name="connsiteY48" fmla="*/ 3947 h 313990"/>
                  <a:gd name="connsiteX49" fmla="*/ 127055 w 360108"/>
                  <a:gd name="connsiteY49" fmla="*/ 3890 h 313990"/>
                  <a:gd name="connsiteX50" fmla="*/ 127588 w 360108"/>
                  <a:gd name="connsiteY50" fmla="*/ 3334 h 313990"/>
                  <a:gd name="connsiteX51" fmla="*/ 127834 w 360108"/>
                  <a:gd name="connsiteY51" fmla="*/ 3173 h 313990"/>
                  <a:gd name="connsiteX52" fmla="*/ 127998 w 360108"/>
                  <a:gd name="connsiteY52" fmla="*/ 3231 h 313990"/>
                  <a:gd name="connsiteX53" fmla="*/ 128378 w 360108"/>
                  <a:gd name="connsiteY53" fmla="*/ 3754 h 313990"/>
                  <a:gd name="connsiteX54" fmla="*/ 129137 w 360108"/>
                  <a:gd name="connsiteY54" fmla="*/ 3882 h 313990"/>
                  <a:gd name="connsiteX55" fmla="*/ 129866 w 360108"/>
                  <a:gd name="connsiteY55" fmla="*/ 3743 h 313990"/>
                  <a:gd name="connsiteX56" fmla="*/ 130492 w 360108"/>
                  <a:gd name="connsiteY56" fmla="*/ 3676 h 313990"/>
                  <a:gd name="connsiteX57" fmla="*/ 131302 w 360108"/>
                  <a:gd name="connsiteY57" fmla="*/ 4072 h 313990"/>
                  <a:gd name="connsiteX58" fmla="*/ 131671 w 360108"/>
                  <a:gd name="connsiteY58" fmla="*/ 4254 h 313990"/>
                  <a:gd name="connsiteX59" fmla="*/ 132163 w 360108"/>
                  <a:gd name="connsiteY59" fmla="*/ 4320 h 313990"/>
                  <a:gd name="connsiteX60" fmla="*/ 132563 w 360108"/>
                  <a:gd name="connsiteY60" fmla="*/ 4225 h 313990"/>
                  <a:gd name="connsiteX61" fmla="*/ 132830 w 360108"/>
                  <a:gd name="connsiteY61" fmla="*/ 3990 h 313990"/>
                  <a:gd name="connsiteX62" fmla="*/ 133415 w 360108"/>
                  <a:gd name="connsiteY62" fmla="*/ 3563 h 313990"/>
                  <a:gd name="connsiteX63" fmla="*/ 134164 w 360108"/>
                  <a:gd name="connsiteY63" fmla="*/ 3147 h 313990"/>
                  <a:gd name="connsiteX64" fmla="*/ 134471 w 360108"/>
                  <a:gd name="connsiteY64" fmla="*/ 3156 h 313990"/>
                  <a:gd name="connsiteX65" fmla="*/ 134974 w 360108"/>
                  <a:gd name="connsiteY65" fmla="*/ 3563 h 313990"/>
                  <a:gd name="connsiteX66" fmla="*/ 134769 w 360108"/>
                  <a:gd name="connsiteY66" fmla="*/ 7462 h 313990"/>
                  <a:gd name="connsiteX67" fmla="*/ 135805 w 360108"/>
                  <a:gd name="connsiteY67" fmla="*/ 9203 h 313990"/>
                  <a:gd name="connsiteX68" fmla="*/ 135901 w 360108"/>
                  <a:gd name="connsiteY68" fmla="*/ 9184 h 313990"/>
                  <a:gd name="connsiteX69" fmla="*/ 136013 w 360108"/>
                  <a:gd name="connsiteY69" fmla="*/ 9311 h 313990"/>
                  <a:gd name="connsiteX70" fmla="*/ 136259 w 360108"/>
                  <a:gd name="connsiteY70" fmla="*/ 9793 h 313990"/>
                  <a:gd name="connsiteX71" fmla="*/ 136115 w 360108"/>
                  <a:gd name="connsiteY71" fmla="*/ 10157 h 313990"/>
                  <a:gd name="connsiteX72" fmla="*/ 135900 w 360108"/>
                  <a:gd name="connsiteY72" fmla="*/ 10414 h 313990"/>
                  <a:gd name="connsiteX73" fmla="*/ 135909 w 360108"/>
                  <a:gd name="connsiteY73" fmla="*/ 10617 h 313990"/>
                  <a:gd name="connsiteX74" fmla="*/ 136453 w 360108"/>
                  <a:gd name="connsiteY74" fmla="*/ 11066 h 313990"/>
                  <a:gd name="connsiteX75" fmla="*/ 136453 w 360108"/>
                  <a:gd name="connsiteY75" fmla="*/ 11205 h 313990"/>
                  <a:gd name="connsiteX76" fmla="*/ 136218 w 360108"/>
                  <a:gd name="connsiteY76" fmla="*/ 11253 h 313990"/>
                  <a:gd name="connsiteX77" fmla="*/ 136013 w 360108"/>
                  <a:gd name="connsiteY77" fmla="*/ 11477 h 313990"/>
                  <a:gd name="connsiteX78" fmla="*/ 135778 w 360108"/>
                  <a:gd name="connsiteY78" fmla="*/ 12140 h 313990"/>
                  <a:gd name="connsiteX79" fmla="*/ 135511 w 360108"/>
                  <a:gd name="connsiteY79" fmla="*/ 12322 h 313990"/>
                  <a:gd name="connsiteX80" fmla="*/ 135080 w 360108"/>
                  <a:gd name="connsiteY80" fmla="*/ 12236 h 313990"/>
                  <a:gd name="connsiteX81" fmla="*/ 134732 w 360108"/>
                  <a:gd name="connsiteY81" fmla="*/ 12141 h 313990"/>
                  <a:gd name="connsiteX82" fmla="*/ 134486 w 360108"/>
                  <a:gd name="connsiteY82" fmla="*/ 12269 h 313990"/>
                  <a:gd name="connsiteX83" fmla="*/ 134045 w 360108"/>
                  <a:gd name="connsiteY83" fmla="*/ 12889 h 313990"/>
                  <a:gd name="connsiteX84" fmla="*/ 133696 w 360108"/>
                  <a:gd name="connsiteY84" fmla="*/ 13487 h 313990"/>
                  <a:gd name="connsiteX85" fmla="*/ 133522 w 360108"/>
                  <a:gd name="connsiteY85" fmla="*/ 14192 h 313990"/>
                  <a:gd name="connsiteX86" fmla="*/ 133819 w 360108"/>
                  <a:gd name="connsiteY86" fmla="*/ 14950 h 313990"/>
                  <a:gd name="connsiteX87" fmla="*/ 133932 w 360108"/>
                  <a:gd name="connsiteY87" fmla="*/ 15603 h 313990"/>
                  <a:gd name="connsiteX88" fmla="*/ 133686 w 360108"/>
                  <a:gd name="connsiteY88" fmla="*/ 16255 h 313990"/>
                  <a:gd name="connsiteX89" fmla="*/ 133676 w 360108"/>
                  <a:gd name="connsiteY89" fmla="*/ 16586 h 313990"/>
                  <a:gd name="connsiteX90" fmla="*/ 133933 w 360108"/>
                  <a:gd name="connsiteY90" fmla="*/ 16789 h 313990"/>
                  <a:gd name="connsiteX91" fmla="*/ 134692 w 360108"/>
                  <a:gd name="connsiteY91" fmla="*/ 17164 h 313990"/>
                  <a:gd name="connsiteX92" fmla="*/ 135113 w 360108"/>
                  <a:gd name="connsiteY92" fmla="*/ 17464 h 313990"/>
                  <a:gd name="connsiteX93" fmla="*/ 135287 w 360108"/>
                  <a:gd name="connsiteY93" fmla="*/ 17773 h 313990"/>
                  <a:gd name="connsiteX94" fmla="*/ 135382 w 360108"/>
                  <a:gd name="connsiteY94" fmla="*/ 18180 h 313990"/>
                  <a:gd name="connsiteX95" fmla="*/ 135608 w 360108"/>
                  <a:gd name="connsiteY95" fmla="*/ 18448 h 313990"/>
                  <a:gd name="connsiteX96" fmla="*/ 136234 w 360108"/>
                  <a:gd name="connsiteY96" fmla="*/ 18855 h 313990"/>
                  <a:gd name="connsiteX97" fmla="*/ 136747 w 360108"/>
                  <a:gd name="connsiteY97" fmla="*/ 19325 h 313990"/>
                  <a:gd name="connsiteX98" fmla="*/ 136860 w 360108"/>
                  <a:gd name="connsiteY98" fmla="*/ 19945 h 313990"/>
                  <a:gd name="connsiteX99" fmla="*/ 137157 w 360108"/>
                  <a:gd name="connsiteY99" fmla="*/ 20831 h 313990"/>
                  <a:gd name="connsiteX100" fmla="*/ 137372 w 360108"/>
                  <a:gd name="connsiteY100" fmla="*/ 21247 h 313990"/>
                  <a:gd name="connsiteX101" fmla="*/ 136962 w 360108"/>
                  <a:gd name="connsiteY101" fmla="*/ 21141 h 313990"/>
                  <a:gd name="connsiteX102" fmla="*/ 136962 w 360108"/>
                  <a:gd name="connsiteY102" fmla="*/ 25905 h 313990"/>
                  <a:gd name="connsiteX103" fmla="*/ 137310 w 360108"/>
                  <a:gd name="connsiteY103" fmla="*/ 26205 h 313990"/>
                  <a:gd name="connsiteX104" fmla="*/ 137689 w 360108"/>
                  <a:gd name="connsiteY104" fmla="*/ 26344 h 313990"/>
                  <a:gd name="connsiteX105" fmla="*/ 138438 w 360108"/>
                  <a:gd name="connsiteY105" fmla="*/ 26675 h 313990"/>
                  <a:gd name="connsiteX106" fmla="*/ 139350 w 360108"/>
                  <a:gd name="connsiteY106" fmla="*/ 26666 h 313990"/>
                  <a:gd name="connsiteX107" fmla="*/ 140007 w 360108"/>
                  <a:gd name="connsiteY107" fmla="*/ 26398 h 313990"/>
                  <a:gd name="connsiteX108" fmla="*/ 140704 w 360108"/>
                  <a:gd name="connsiteY108" fmla="*/ 26238 h 313990"/>
                  <a:gd name="connsiteX109" fmla="*/ 141268 w 360108"/>
                  <a:gd name="connsiteY109" fmla="*/ 26398 h 313990"/>
                  <a:gd name="connsiteX110" fmla="*/ 141022 w 360108"/>
                  <a:gd name="connsiteY110" fmla="*/ 26890 h 313990"/>
                  <a:gd name="connsiteX111" fmla="*/ 140293 w 360108"/>
                  <a:gd name="connsiteY111" fmla="*/ 27969 h 313990"/>
                  <a:gd name="connsiteX112" fmla="*/ 139966 w 360108"/>
                  <a:gd name="connsiteY112" fmla="*/ 28417 h 313990"/>
                  <a:gd name="connsiteX113" fmla="*/ 140499 w 360108"/>
                  <a:gd name="connsiteY113" fmla="*/ 28620 h 313990"/>
                  <a:gd name="connsiteX114" fmla="*/ 141269 w 360108"/>
                  <a:gd name="connsiteY114" fmla="*/ 28994 h 313990"/>
                  <a:gd name="connsiteX115" fmla="*/ 142058 w 360108"/>
                  <a:gd name="connsiteY115" fmla="*/ 28833 h 313990"/>
                  <a:gd name="connsiteX116" fmla="*/ 142664 w 360108"/>
                  <a:gd name="connsiteY116" fmla="*/ 28470 h 313990"/>
                  <a:gd name="connsiteX117" fmla="*/ 143002 w 360108"/>
                  <a:gd name="connsiteY117" fmla="*/ 28403 h 313990"/>
                  <a:gd name="connsiteX118" fmla="*/ 143413 w 360108"/>
                  <a:gd name="connsiteY118" fmla="*/ 28521 h 313990"/>
                  <a:gd name="connsiteX119" fmla="*/ 144110 w 360108"/>
                  <a:gd name="connsiteY119" fmla="*/ 28916 h 313990"/>
                  <a:gd name="connsiteX120" fmla="*/ 144479 w 360108"/>
                  <a:gd name="connsiteY120" fmla="*/ 29002 h 313990"/>
                  <a:gd name="connsiteX121" fmla="*/ 144765 w 360108"/>
                  <a:gd name="connsiteY121" fmla="*/ 28841 h 313990"/>
                  <a:gd name="connsiteX122" fmla="*/ 145319 w 360108"/>
                  <a:gd name="connsiteY122" fmla="*/ 28243 h 313990"/>
                  <a:gd name="connsiteX123" fmla="*/ 145386 w 360108"/>
                  <a:gd name="connsiteY123" fmla="*/ 28243 h 313990"/>
                  <a:gd name="connsiteX124" fmla="*/ 145601 w 360108"/>
                  <a:gd name="connsiteY124" fmla="*/ 28243 h 313990"/>
                  <a:gd name="connsiteX125" fmla="*/ 145816 w 360108"/>
                  <a:gd name="connsiteY125" fmla="*/ 28735 h 313990"/>
                  <a:gd name="connsiteX126" fmla="*/ 145928 w 360108"/>
                  <a:gd name="connsiteY126" fmla="*/ 29599 h 313990"/>
                  <a:gd name="connsiteX127" fmla="*/ 145816 w 360108"/>
                  <a:gd name="connsiteY127" fmla="*/ 30359 h 313990"/>
                  <a:gd name="connsiteX128" fmla="*/ 145395 w 360108"/>
                  <a:gd name="connsiteY128" fmla="*/ 31182 h 313990"/>
                  <a:gd name="connsiteX129" fmla="*/ 145300 w 360108"/>
                  <a:gd name="connsiteY129" fmla="*/ 31577 h 313990"/>
                  <a:gd name="connsiteX130" fmla="*/ 145395 w 360108"/>
                  <a:gd name="connsiteY130" fmla="*/ 31886 h 313990"/>
                  <a:gd name="connsiteX131" fmla="*/ 146226 w 360108"/>
                  <a:gd name="connsiteY131" fmla="*/ 32965 h 313990"/>
                  <a:gd name="connsiteX132" fmla="*/ 146718 w 360108"/>
                  <a:gd name="connsiteY132" fmla="*/ 33542 h 313990"/>
                  <a:gd name="connsiteX133" fmla="*/ 146995 w 360108"/>
                  <a:gd name="connsiteY133" fmla="*/ 33724 h 313990"/>
                  <a:gd name="connsiteX134" fmla="*/ 147375 w 360108"/>
                  <a:gd name="connsiteY134" fmla="*/ 33724 h 313990"/>
                  <a:gd name="connsiteX135" fmla="*/ 148473 w 360108"/>
                  <a:gd name="connsiteY135" fmla="*/ 33383 h 313990"/>
                  <a:gd name="connsiteX136" fmla="*/ 149458 w 360108"/>
                  <a:gd name="connsiteY136" fmla="*/ 33181 h 313990"/>
                  <a:gd name="connsiteX137" fmla="*/ 150350 w 360108"/>
                  <a:gd name="connsiteY137" fmla="*/ 33142 h 313990"/>
                  <a:gd name="connsiteX138" fmla="*/ 150781 w 360108"/>
                  <a:gd name="connsiteY138" fmla="*/ 33190 h 313990"/>
                  <a:gd name="connsiteX139" fmla="*/ 151129 w 360108"/>
                  <a:gd name="connsiteY139" fmla="*/ 33393 h 313990"/>
                  <a:gd name="connsiteX140" fmla="*/ 151744 w 360108"/>
                  <a:gd name="connsiteY140" fmla="*/ 33960 h 313990"/>
                  <a:gd name="connsiteX141" fmla="*/ 152267 w 360108"/>
                  <a:gd name="connsiteY141" fmla="*/ 34580 h 313990"/>
                  <a:gd name="connsiteX142" fmla="*/ 152575 w 360108"/>
                  <a:gd name="connsiteY142" fmla="*/ 35071 h 313990"/>
                  <a:gd name="connsiteX143" fmla="*/ 152924 w 360108"/>
                  <a:gd name="connsiteY143" fmla="*/ 35328 h 313990"/>
                  <a:gd name="connsiteX144" fmla="*/ 153939 w 360108"/>
                  <a:gd name="connsiteY144" fmla="*/ 35456 h 313990"/>
                  <a:gd name="connsiteX145" fmla="*/ 154677 w 360108"/>
                  <a:gd name="connsiteY145" fmla="*/ 35371 h 313990"/>
                  <a:gd name="connsiteX146" fmla="*/ 155067 w 360108"/>
                  <a:gd name="connsiteY146" fmla="*/ 35418 h 313990"/>
                  <a:gd name="connsiteX147" fmla="*/ 155179 w 360108"/>
                  <a:gd name="connsiteY147" fmla="*/ 35675 h 313990"/>
                  <a:gd name="connsiteX148" fmla="*/ 155189 w 360108"/>
                  <a:gd name="connsiteY148" fmla="*/ 36050 h 313990"/>
                  <a:gd name="connsiteX149" fmla="*/ 155353 w 360108"/>
                  <a:gd name="connsiteY149" fmla="*/ 36413 h 313990"/>
                  <a:gd name="connsiteX150" fmla="*/ 155917 w 360108"/>
                  <a:gd name="connsiteY150" fmla="*/ 37087 h 313990"/>
                  <a:gd name="connsiteX151" fmla="*/ 156430 w 360108"/>
                  <a:gd name="connsiteY151" fmla="*/ 37685 h 313990"/>
                  <a:gd name="connsiteX152" fmla="*/ 157056 w 360108"/>
                  <a:gd name="connsiteY152" fmla="*/ 38167 h 313990"/>
                  <a:gd name="connsiteX153" fmla="*/ 157886 w 360108"/>
                  <a:gd name="connsiteY153" fmla="*/ 38215 h 313990"/>
                  <a:gd name="connsiteX154" fmla="*/ 158615 w 360108"/>
                  <a:gd name="connsiteY154" fmla="*/ 38492 h 313990"/>
                  <a:gd name="connsiteX155" fmla="*/ 159271 w 360108"/>
                  <a:gd name="connsiteY155" fmla="*/ 38780 h 313990"/>
                  <a:gd name="connsiteX156" fmla="*/ 159476 w 360108"/>
                  <a:gd name="connsiteY156" fmla="*/ 39015 h 313990"/>
                  <a:gd name="connsiteX157" fmla="*/ 159552 w 360108"/>
                  <a:gd name="connsiteY157" fmla="*/ 39463 h 313990"/>
                  <a:gd name="connsiteX158" fmla="*/ 159696 w 360108"/>
                  <a:gd name="connsiteY158" fmla="*/ 40371 h 313990"/>
                  <a:gd name="connsiteX159" fmla="*/ 160281 w 360108"/>
                  <a:gd name="connsiteY159" fmla="*/ 41087 h 313990"/>
                  <a:gd name="connsiteX160" fmla="*/ 160548 w 360108"/>
                  <a:gd name="connsiteY160" fmla="*/ 41868 h 313990"/>
                  <a:gd name="connsiteX161" fmla="*/ 160692 w 360108"/>
                  <a:gd name="connsiteY161" fmla="*/ 42497 h 313990"/>
                  <a:gd name="connsiteX162" fmla="*/ 161010 w 360108"/>
                  <a:gd name="connsiteY162" fmla="*/ 42828 h 313990"/>
                  <a:gd name="connsiteX163" fmla="*/ 161554 w 360108"/>
                  <a:gd name="connsiteY163" fmla="*/ 43342 h 313990"/>
                  <a:gd name="connsiteX164" fmla="*/ 161738 w 360108"/>
                  <a:gd name="connsiteY164" fmla="*/ 44132 h 313990"/>
                  <a:gd name="connsiteX165" fmla="*/ 161861 w 360108"/>
                  <a:gd name="connsiteY165" fmla="*/ 45265 h 313990"/>
                  <a:gd name="connsiteX166" fmla="*/ 161928 w 360108"/>
                  <a:gd name="connsiteY166" fmla="*/ 45468 h 313990"/>
                  <a:gd name="connsiteX167" fmla="*/ 161995 w 360108"/>
                  <a:gd name="connsiteY167" fmla="*/ 45681 h 313990"/>
                  <a:gd name="connsiteX168" fmla="*/ 162158 w 360108"/>
                  <a:gd name="connsiteY168" fmla="*/ 45643 h 313990"/>
                  <a:gd name="connsiteX169" fmla="*/ 162897 w 360108"/>
                  <a:gd name="connsiteY169" fmla="*/ 45302 h 313990"/>
                  <a:gd name="connsiteX170" fmla="*/ 163318 w 360108"/>
                  <a:gd name="connsiteY170" fmla="*/ 45283 h 313990"/>
                  <a:gd name="connsiteX171" fmla="*/ 163403 w 360108"/>
                  <a:gd name="connsiteY171" fmla="*/ 45540 h 313990"/>
                  <a:gd name="connsiteX172" fmla="*/ 162818 w 360108"/>
                  <a:gd name="connsiteY172" fmla="*/ 46150 h 313990"/>
                  <a:gd name="connsiteX173" fmla="*/ 162480 w 360108"/>
                  <a:gd name="connsiteY173" fmla="*/ 46523 h 313990"/>
                  <a:gd name="connsiteX174" fmla="*/ 162368 w 360108"/>
                  <a:gd name="connsiteY174" fmla="*/ 46844 h 313990"/>
                  <a:gd name="connsiteX175" fmla="*/ 162645 w 360108"/>
                  <a:gd name="connsiteY175" fmla="*/ 47090 h 313990"/>
                  <a:gd name="connsiteX176" fmla="*/ 163138 w 360108"/>
                  <a:gd name="connsiteY176" fmla="*/ 47196 h 313990"/>
                  <a:gd name="connsiteX177" fmla="*/ 163559 w 360108"/>
                  <a:gd name="connsiteY177" fmla="*/ 47292 h 313990"/>
                  <a:gd name="connsiteX178" fmla="*/ 163616 w 360108"/>
                  <a:gd name="connsiteY178" fmla="*/ 47485 h 313990"/>
                  <a:gd name="connsiteX179" fmla="*/ 163267 w 360108"/>
                  <a:gd name="connsiteY179" fmla="*/ 47976 h 313990"/>
                  <a:gd name="connsiteX180" fmla="*/ 162990 w 360108"/>
                  <a:gd name="connsiteY180" fmla="*/ 48575 h 313990"/>
                  <a:gd name="connsiteX181" fmla="*/ 162364 w 360108"/>
                  <a:gd name="connsiteY181" fmla="*/ 49985 h 313990"/>
                  <a:gd name="connsiteX182" fmla="*/ 161800 w 360108"/>
                  <a:gd name="connsiteY182" fmla="*/ 50614 h 313990"/>
                  <a:gd name="connsiteX183" fmla="*/ 161585 w 360108"/>
                  <a:gd name="connsiteY183" fmla="*/ 50914 h 313990"/>
                  <a:gd name="connsiteX184" fmla="*/ 161633 w 360108"/>
                  <a:gd name="connsiteY184" fmla="*/ 51182 h 313990"/>
                  <a:gd name="connsiteX185" fmla="*/ 161837 w 360108"/>
                  <a:gd name="connsiteY185" fmla="*/ 51503 h 313990"/>
                  <a:gd name="connsiteX186" fmla="*/ 162340 w 360108"/>
                  <a:gd name="connsiteY186" fmla="*/ 52123 h 313990"/>
                  <a:gd name="connsiteX187" fmla="*/ 162566 w 360108"/>
                  <a:gd name="connsiteY187" fmla="*/ 52915 h 313990"/>
                  <a:gd name="connsiteX188" fmla="*/ 162642 w 360108"/>
                  <a:gd name="connsiteY188" fmla="*/ 53865 h 313990"/>
                  <a:gd name="connsiteX189" fmla="*/ 162877 w 360108"/>
                  <a:gd name="connsiteY189" fmla="*/ 54645 h 313990"/>
                  <a:gd name="connsiteX190" fmla="*/ 163350 w 360108"/>
                  <a:gd name="connsiteY190" fmla="*/ 55191 h 313990"/>
                  <a:gd name="connsiteX191" fmla="*/ 163398 w 360108"/>
                  <a:gd name="connsiteY191" fmla="*/ 55950 h 313990"/>
                  <a:gd name="connsiteX192" fmla="*/ 163090 w 360108"/>
                  <a:gd name="connsiteY192" fmla="*/ 57360 h 313990"/>
                  <a:gd name="connsiteX193" fmla="*/ 162895 w 360108"/>
                  <a:gd name="connsiteY193" fmla="*/ 58065 h 313990"/>
                  <a:gd name="connsiteX194" fmla="*/ 163007 w 360108"/>
                  <a:gd name="connsiteY194" fmla="*/ 58278 h 313990"/>
                  <a:gd name="connsiteX195" fmla="*/ 163397 w 360108"/>
                  <a:gd name="connsiteY195" fmla="*/ 58449 h 313990"/>
                  <a:gd name="connsiteX196" fmla="*/ 163859 w 360108"/>
                  <a:gd name="connsiteY196" fmla="*/ 58631 h 313990"/>
                  <a:gd name="connsiteX197" fmla="*/ 164104 w 360108"/>
                  <a:gd name="connsiteY197" fmla="*/ 58888 h 313990"/>
                  <a:gd name="connsiteX198" fmla="*/ 164545 w 360108"/>
                  <a:gd name="connsiteY198" fmla="*/ 59636 h 313990"/>
                  <a:gd name="connsiteX199" fmla="*/ 164914 w 360108"/>
                  <a:gd name="connsiteY199" fmla="*/ 59988 h 313990"/>
                  <a:gd name="connsiteX200" fmla="*/ 165294 w 360108"/>
                  <a:gd name="connsiteY200" fmla="*/ 60159 h 313990"/>
                  <a:gd name="connsiteX201" fmla="*/ 166002 w 360108"/>
                  <a:gd name="connsiteY201" fmla="*/ 60511 h 313990"/>
                  <a:gd name="connsiteX202" fmla="*/ 167253 w 360108"/>
                  <a:gd name="connsiteY202" fmla="*/ 61376 h 313990"/>
                  <a:gd name="connsiteX203" fmla="*/ 167859 w 360108"/>
                  <a:gd name="connsiteY203" fmla="*/ 61942 h 313990"/>
                  <a:gd name="connsiteX204" fmla="*/ 168177 w 360108"/>
                  <a:gd name="connsiteY204" fmla="*/ 62231 h 313990"/>
                  <a:gd name="connsiteX205" fmla="*/ 168505 w 360108"/>
                  <a:gd name="connsiteY205" fmla="*/ 62349 h 313990"/>
                  <a:gd name="connsiteX206" fmla="*/ 169397 w 360108"/>
                  <a:gd name="connsiteY206" fmla="*/ 62574 h 313990"/>
                  <a:gd name="connsiteX207" fmla="*/ 169612 w 360108"/>
                  <a:gd name="connsiteY207" fmla="*/ 62808 h 313990"/>
                  <a:gd name="connsiteX208" fmla="*/ 169335 w 360108"/>
                  <a:gd name="connsiteY208" fmla="*/ 63108 h 313990"/>
                  <a:gd name="connsiteX209" fmla="*/ 168709 w 360108"/>
                  <a:gd name="connsiteY209" fmla="*/ 63290 h 313990"/>
                  <a:gd name="connsiteX210" fmla="*/ 167879 w 360108"/>
                  <a:gd name="connsiteY210" fmla="*/ 63338 h 313990"/>
                  <a:gd name="connsiteX211" fmla="*/ 167038 w 360108"/>
                  <a:gd name="connsiteY211" fmla="*/ 63445 h 313990"/>
                  <a:gd name="connsiteX212" fmla="*/ 166730 w 360108"/>
                  <a:gd name="connsiteY212" fmla="*/ 64097 h 313990"/>
                  <a:gd name="connsiteX213" fmla="*/ 166515 w 360108"/>
                  <a:gd name="connsiteY213" fmla="*/ 64418 h 313990"/>
                  <a:gd name="connsiteX214" fmla="*/ 166177 w 360108"/>
                  <a:gd name="connsiteY214" fmla="*/ 64695 h 313990"/>
                  <a:gd name="connsiteX215" fmla="*/ 165880 w 360108"/>
                  <a:gd name="connsiteY215" fmla="*/ 64963 h 313990"/>
                  <a:gd name="connsiteX216" fmla="*/ 165803 w 360108"/>
                  <a:gd name="connsiteY216" fmla="*/ 65284 h 313990"/>
                  <a:gd name="connsiteX217" fmla="*/ 166060 w 360108"/>
                  <a:gd name="connsiteY217" fmla="*/ 66074 h 313990"/>
                  <a:gd name="connsiteX218" fmla="*/ 166532 w 360108"/>
                  <a:gd name="connsiteY218" fmla="*/ 66812 h 313990"/>
                  <a:gd name="connsiteX219" fmla="*/ 167035 w 360108"/>
                  <a:gd name="connsiteY219" fmla="*/ 67485 h 313990"/>
                  <a:gd name="connsiteX220" fmla="*/ 167158 w 360108"/>
                  <a:gd name="connsiteY220" fmla="*/ 68212 h 313990"/>
                  <a:gd name="connsiteX221" fmla="*/ 166943 w 360108"/>
                  <a:gd name="connsiteY221" fmla="*/ 68896 h 313990"/>
                  <a:gd name="connsiteX222" fmla="*/ 166635 w 360108"/>
                  <a:gd name="connsiteY222" fmla="*/ 69409 h 313990"/>
                  <a:gd name="connsiteX223" fmla="*/ 166491 w 360108"/>
                  <a:gd name="connsiteY223" fmla="*/ 69794 h 313990"/>
                  <a:gd name="connsiteX224" fmla="*/ 166265 w 360108"/>
                  <a:gd name="connsiteY224" fmla="*/ 69987 h 313990"/>
                  <a:gd name="connsiteX225" fmla="*/ 165485 w 360108"/>
                  <a:gd name="connsiteY225" fmla="*/ 70054 h 313990"/>
                  <a:gd name="connsiteX226" fmla="*/ 163824 w 360108"/>
                  <a:gd name="connsiteY226" fmla="*/ 70054 h 313990"/>
                  <a:gd name="connsiteX227" fmla="*/ 163034 w 360108"/>
                  <a:gd name="connsiteY227" fmla="*/ 70102 h 313990"/>
                  <a:gd name="connsiteX228" fmla="*/ 162264 w 360108"/>
                  <a:gd name="connsiteY228" fmla="*/ 70054 h 313990"/>
                  <a:gd name="connsiteX229" fmla="*/ 161443 w 360108"/>
                  <a:gd name="connsiteY229" fmla="*/ 69616 h 313990"/>
                  <a:gd name="connsiteX230" fmla="*/ 161013 w 360108"/>
                  <a:gd name="connsiteY230" fmla="*/ 69391 h 313990"/>
                  <a:gd name="connsiteX231" fmla="*/ 160490 w 360108"/>
                  <a:gd name="connsiteY231" fmla="*/ 69296 h 313990"/>
                  <a:gd name="connsiteX232" fmla="*/ 159700 w 360108"/>
                  <a:gd name="connsiteY232" fmla="*/ 69343 h 313990"/>
                  <a:gd name="connsiteX233" fmla="*/ 158930 w 360108"/>
                  <a:gd name="connsiteY233" fmla="*/ 69296 h 313990"/>
                  <a:gd name="connsiteX234" fmla="*/ 158100 w 360108"/>
                  <a:gd name="connsiteY234" fmla="*/ 68537 h 313990"/>
                  <a:gd name="connsiteX235" fmla="*/ 157444 w 360108"/>
                  <a:gd name="connsiteY235" fmla="*/ 68911 h 313990"/>
                  <a:gd name="connsiteX236" fmla="*/ 156848 w 360108"/>
                  <a:gd name="connsiteY236" fmla="*/ 69509 h 313990"/>
                  <a:gd name="connsiteX237" fmla="*/ 156541 w 360108"/>
                  <a:gd name="connsiteY237" fmla="*/ 69777 h 313990"/>
                  <a:gd name="connsiteX238" fmla="*/ 156089 w 360108"/>
                  <a:gd name="connsiteY238" fmla="*/ 69938 h 313990"/>
                  <a:gd name="connsiteX239" fmla="*/ 155709 w 360108"/>
                  <a:gd name="connsiteY239" fmla="*/ 70099 h 313990"/>
                  <a:gd name="connsiteX240" fmla="*/ 155597 w 360108"/>
                  <a:gd name="connsiteY240" fmla="*/ 70388 h 313990"/>
                  <a:gd name="connsiteX241" fmla="*/ 156038 w 360108"/>
                  <a:gd name="connsiteY241" fmla="*/ 71157 h 313990"/>
                  <a:gd name="connsiteX242" fmla="*/ 156273 w 360108"/>
                  <a:gd name="connsiteY242" fmla="*/ 71606 h 313990"/>
                  <a:gd name="connsiteX243" fmla="*/ 156321 w 360108"/>
                  <a:gd name="connsiteY243" fmla="*/ 72012 h 313990"/>
                  <a:gd name="connsiteX244" fmla="*/ 156084 w 360108"/>
                  <a:gd name="connsiteY244" fmla="*/ 72301 h 313990"/>
                  <a:gd name="connsiteX245" fmla="*/ 155695 w 360108"/>
                  <a:gd name="connsiteY245" fmla="*/ 72547 h 313990"/>
                  <a:gd name="connsiteX246" fmla="*/ 155387 w 360108"/>
                  <a:gd name="connsiteY246" fmla="*/ 72760 h 313990"/>
                  <a:gd name="connsiteX247" fmla="*/ 155387 w 360108"/>
                  <a:gd name="connsiteY247" fmla="*/ 72985 h 313990"/>
                  <a:gd name="connsiteX248" fmla="*/ 155860 w 360108"/>
                  <a:gd name="connsiteY248" fmla="*/ 73498 h 313990"/>
                  <a:gd name="connsiteX249" fmla="*/ 156126 w 360108"/>
                  <a:gd name="connsiteY249" fmla="*/ 74012 h 313990"/>
                  <a:gd name="connsiteX250" fmla="*/ 156126 w 360108"/>
                  <a:gd name="connsiteY250" fmla="*/ 74012 h 313990"/>
                  <a:gd name="connsiteX251" fmla="*/ 157091 w 360108"/>
                  <a:gd name="connsiteY251" fmla="*/ 74059 h 313990"/>
                  <a:gd name="connsiteX252" fmla="*/ 159347 w 360108"/>
                  <a:gd name="connsiteY252" fmla="*/ 74423 h 313990"/>
                  <a:gd name="connsiteX253" fmla="*/ 161481 w 360108"/>
                  <a:gd name="connsiteY253" fmla="*/ 74657 h 313990"/>
                  <a:gd name="connsiteX254" fmla="*/ 163594 w 360108"/>
                  <a:gd name="connsiteY254" fmla="*/ 74882 h 313990"/>
                  <a:gd name="connsiteX255" fmla="*/ 165256 w 360108"/>
                  <a:gd name="connsiteY255" fmla="*/ 75460 h 313990"/>
                  <a:gd name="connsiteX256" fmla="*/ 165820 w 360108"/>
                  <a:gd name="connsiteY256" fmla="*/ 75412 h 313990"/>
                  <a:gd name="connsiteX257" fmla="*/ 166498 w 360108"/>
                  <a:gd name="connsiteY257" fmla="*/ 74877 h 313990"/>
                  <a:gd name="connsiteX258" fmla="*/ 166866 w 360108"/>
                  <a:gd name="connsiteY258" fmla="*/ 74610 h 313990"/>
                  <a:gd name="connsiteX259" fmla="*/ 167246 w 360108"/>
                  <a:gd name="connsiteY259" fmla="*/ 74515 h 313990"/>
                  <a:gd name="connsiteX260" fmla="*/ 167975 w 360108"/>
                  <a:gd name="connsiteY260" fmla="*/ 74728 h 313990"/>
                  <a:gd name="connsiteX261" fmla="*/ 168960 w 360108"/>
                  <a:gd name="connsiteY261" fmla="*/ 75582 h 313990"/>
                  <a:gd name="connsiteX262" fmla="*/ 169534 w 360108"/>
                  <a:gd name="connsiteY262" fmla="*/ 75797 h 313990"/>
                  <a:gd name="connsiteX263" fmla="*/ 170242 w 360108"/>
                  <a:gd name="connsiteY263" fmla="*/ 75669 h 313990"/>
                  <a:gd name="connsiteX264" fmla="*/ 170981 w 360108"/>
                  <a:gd name="connsiteY264" fmla="*/ 75499 h 313990"/>
                  <a:gd name="connsiteX265" fmla="*/ 171648 w 360108"/>
                  <a:gd name="connsiteY265" fmla="*/ 75584 h 313990"/>
                  <a:gd name="connsiteX266" fmla="*/ 171965 w 360108"/>
                  <a:gd name="connsiteY266" fmla="*/ 75852 h 313990"/>
                  <a:gd name="connsiteX267" fmla="*/ 172139 w 360108"/>
                  <a:gd name="connsiteY267" fmla="*/ 76173 h 313990"/>
                  <a:gd name="connsiteX268" fmla="*/ 172215 w 360108"/>
                  <a:gd name="connsiteY268" fmla="*/ 76740 h 313990"/>
                  <a:gd name="connsiteX269" fmla="*/ 172263 w 360108"/>
                  <a:gd name="connsiteY269" fmla="*/ 76889 h 313990"/>
                  <a:gd name="connsiteX270" fmla="*/ 172358 w 360108"/>
                  <a:gd name="connsiteY270" fmla="*/ 76851 h 313990"/>
                  <a:gd name="connsiteX271" fmla="*/ 172984 w 360108"/>
                  <a:gd name="connsiteY271" fmla="*/ 76040 h 313990"/>
                  <a:gd name="connsiteX272" fmla="*/ 173538 w 360108"/>
                  <a:gd name="connsiteY272" fmla="*/ 74886 h 313990"/>
                  <a:gd name="connsiteX273" fmla="*/ 173887 w 360108"/>
                  <a:gd name="connsiteY273" fmla="*/ 73487 h 313990"/>
                  <a:gd name="connsiteX274" fmla="*/ 173878 w 360108"/>
                  <a:gd name="connsiteY274" fmla="*/ 72760 h 313990"/>
                  <a:gd name="connsiteX275" fmla="*/ 173642 w 360108"/>
                  <a:gd name="connsiteY275" fmla="*/ 72236 h 313990"/>
                  <a:gd name="connsiteX276" fmla="*/ 173539 w 360108"/>
                  <a:gd name="connsiteY276" fmla="*/ 71691 h 313990"/>
                  <a:gd name="connsiteX277" fmla="*/ 173888 w 360108"/>
                  <a:gd name="connsiteY277" fmla="*/ 70923 h 313990"/>
                  <a:gd name="connsiteX278" fmla="*/ 174781 w 360108"/>
                  <a:gd name="connsiteY278" fmla="*/ 69759 h 313990"/>
                  <a:gd name="connsiteX279" fmla="*/ 177017 w 360108"/>
                  <a:gd name="connsiteY279" fmla="*/ 69759 h 313990"/>
                  <a:gd name="connsiteX280" fmla="*/ 178360 w 360108"/>
                  <a:gd name="connsiteY280" fmla="*/ 72547 h 313990"/>
                  <a:gd name="connsiteX281" fmla="*/ 179694 w 360108"/>
                  <a:gd name="connsiteY281" fmla="*/ 70923 h 313990"/>
                  <a:gd name="connsiteX282" fmla="*/ 181263 w 360108"/>
                  <a:gd name="connsiteY282" fmla="*/ 72323 h 313990"/>
                  <a:gd name="connsiteX283" fmla="*/ 179253 w 360108"/>
                  <a:gd name="connsiteY283" fmla="*/ 73946 h 313990"/>
                  <a:gd name="connsiteX284" fmla="*/ 179694 w 360108"/>
                  <a:gd name="connsiteY284" fmla="*/ 75111 h 313990"/>
                  <a:gd name="connsiteX285" fmla="*/ 180597 w 360108"/>
                  <a:gd name="connsiteY285" fmla="*/ 73946 h 313990"/>
                  <a:gd name="connsiteX286" fmla="*/ 184177 w 360108"/>
                  <a:gd name="connsiteY286" fmla="*/ 74651 h 313990"/>
                  <a:gd name="connsiteX287" fmla="*/ 184392 w 360108"/>
                  <a:gd name="connsiteY287" fmla="*/ 75815 h 313990"/>
                  <a:gd name="connsiteX288" fmla="*/ 185510 w 360108"/>
                  <a:gd name="connsiteY288" fmla="*/ 75345 h 313990"/>
                  <a:gd name="connsiteX289" fmla="*/ 185736 w 360108"/>
                  <a:gd name="connsiteY289" fmla="*/ 73486 h 313990"/>
                  <a:gd name="connsiteX290" fmla="*/ 186628 w 360108"/>
                  <a:gd name="connsiteY290" fmla="*/ 73016 h 313990"/>
                  <a:gd name="connsiteX291" fmla="*/ 187813 w 360108"/>
                  <a:gd name="connsiteY291" fmla="*/ 72075 h 313990"/>
                  <a:gd name="connsiteX292" fmla="*/ 188823 w 360108"/>
                  <a:gd name="connsiteY292" fmla="*/ 72235 h 313990"/>
                  <a:gd name="connsiteX293" fmla="*/ 190075 w 360108"/>
                  <a:gd name="connsiteY293" fmla="*/ 73175 h 313990"/>
                  <a:gd name="connsiteX294" fmla="*/ 190496 w 360108"/>
                  <a:gd name="connsiteY294" fmla="*/ 73764 h 313990"/>
                  <a:gd name="connsiteX295" fmla="*/ 190660 w 360108"/>
                  <a:gd name="connsiteY295" fmla="*/ 74415 h 313990"/>
                  <a:gd name="connsiteX296" fmla="*/ 190804 w 360108"/>
                  <a:gd name="connsiteY296" fmla="*/ 75355 h 313990"/>
                  <a:gd name="connsiteX297" fmla="*/ 191163 w 360108"/>
                  <a:gd name="connsiteY297" fmla="*/ 75708 h 313990"/>
                  <a:gd name="connsiteX298" fmla="*/ 191604 w 360108"/>
                  <a:gd name="connsiteY298" fmla="*/ 76050 h 313990"/>
                  <a:gd name="connsiteX299" fmla="*/ 192004 w 360108"/>
                  <a:gd name="connsiteY299" fmla="*/ 76980 h 313990"/>
                  <a:gd name="connsiteX300" fmla="*/ 192610 w 360108"/>
                  <a:gd name="connsiteY300" fmla="*/ 78454 h 313990"/>
                  <a:gd name="connsiteX301" fmla="*/ 193338 w 360108"/>
                  <a:gd name="connsiteY301" fmla="*/ 79768 h 313990"/>
                  <a:gd name="connsiteX302" fmla="*/ 193821 w 360108"/>
                  <a:gd name="connsiteY302" fmla="*/ 80399 h 313990"/>
                  <a:gd name="connsiteX303" fmla="*/ 194395 w 360108"/>
                  <a:gd name="connsiteY303" fmla="*/ 80816 h 313990"/>
                  <a:gd name="connsiteX304" fmla="*/ 194939 w 360108"/>
                  <a:gd name="connsiteY304" fmla="*/ 81350 h 313990"/>
                  <a:gd name="connsiteX305" fmla="*/ 195360 w 360108"/>
                  <a:gd name="connsiteY305" fmla="*/ 82332 h 313990"/>
                  <a:gd name="connsiteX306" fmla="*/ 195739 w 360108"/>
                  <a:gd name="connsiteY306" fmla="*/ 83092 h 313990"/>
                  <a:gd name="connsiteX307" fmla="*/ 196355 w 360108"/>
                  <a:gd name="connsiteY307" fmla="*/ 83262 h 313990"/>
                  <a:gd name="connsiteX308" fmla="*/ 198263 w 360108"/>
                  <a:gd name="connsiteY308" fmla="*/ 83028 h 313990"/>
                  <a:gd name="connsiteX309" fmla="*/ 198878 w 360108"/>
                  <a:gd name="connsiteY309" fmla="*/ 83198 h 313990"/>
                  <a:gd name="connsiteX310" fmla="*/ 199596 w 360108"/>
                  <a:gd name="connsiteY310" fmla="*/ 83594 h 313990"/>
                  <a:gd name="connsiteX311" fmla="*/ 200427 w 360108"/>
                  <a:gd name="connsiteY311" fmla="*/ 84064 h 313990"/>
                  <a:gd name="connsiteX312" fmla="*/ 201391 w 360108"/>
                  <a:gd name="connsiteY312" fmla="*/ 84428 h 313990"/>
                  <a:gd name="connsiteX313" fmla="*/ 204745 w 360108"/>
                  <a:gd name="connsiteY313" fmla="*/ 85133 h 313990"/>
                  <a:gd name="connsiteX314" fmla="*/ 206376 w 360108"/>
                  <a:gd name="connsiteY314" fmla="*/ 85806 h 313990"/>
                  <a:gd name="connsiteX315" fmla="*/ 207874 w 360108"/>
                  <a:gd name="connsiteY315" fmla="*/ 86757 h 313990"/>
                  <a:gd name="connsiteX316" fmla="*/ 209197 w 360108"/>
                  <a:gd name="connsiteY316" fmla="*/ 87889 h 313990"/>
                  <a:gd name="connsiteX317" fmla="*/ 210561 w 360108"/>
                  <a:gd name="connsiteY317" fmla="*/ 88861 h 313990"/>
                  <a:gd name="connsiteX318" fmla="*/ 211301 w 360108"/>
                  <a:gd name="connsiteY318" fmla="*/ 89129 h 313990"/>
                  <a:gd name="connsiteX319" fmla="*/ 212090 w 360108"/>
                  <a:gd name="connsiteY319" fmla="*/ 89283 h 313990"/>
                  <a:gd name="connsiteX320" fmla="*/ 212185 w 360108"/>
                  <a:gd name="connsiteY320" fmla="*/ 89302 h 313990"/>
                  <a:gd name="connsiteX321" fmla="*/ 212138 w 360108"/>
                  <a:gd name="connsiteY321" fmla="*/ 89793 h 313990"/>
                  <a:gd name="connsiteX322" fmla="*/ 212342 w 360108"/>
                  <a:gd name="connsiteY322" fmla="*/ 90413 h 313990"/>
                  <a:gd name="connsiteX323" fmla="*/ 212805 w 360108"/>
                  <a:gd name="connsiteY323" fmla="*/ 91161 h 313990"/>
                  <a:gd name="connsiteX324" fmla="*/ 213266 w 360108"/>
                  <a:gd name="connsiteY324" fmla="*/ 91909 h 313990"/>
                  <a:gd name="connsiteX325" fmla="*/ 213471 w 360108"/>
                  <a:gd name="connsiteY325" fmla="*/ 92582 h 313990"/>
                  <a:gd name="connsiteX326" fmla="*/ 213327 w 360108"/>
                  <a:gd name="connsiteY326" fmla="*/ 93490 h 313990"/>
                  <a:gd name="connsiteX327" fmla="*/ 212927 w 360108"/>
                  <a:gd name="connsiteY327" fmla="*/ 93897 h 313990"/>
                  <a:gd name="connsiteX328" fmla="*/ 212363 w 360108"/>
                  <a:gd name="connsiteY328" fmla="*/ 94185 h 313990"/>
                  <a:gd name="connsiteX329" fmla="*/ 211686 w 360108"/>
                  <a:gd name="connsiteY329" fmla="*/ 94687 h 313990"/>
                  <a:gd name="connsiteX330" fmla="*/ 210558 w 360108"/>
                  <a:gd name="connsiteY330" fmla="*/ 95552 h 313990"/>
                  <a:gd name="connsiteX331" fmla="*/ 210076 w 360108"/>
                  <a:gd name="connsiteY331" fmla="*/ 95947 h 313990"/>
                  <a:gd name="connsiteX332" fmla="*/ 209676 w 360108"/>
                  <a:gd name="connsiteY332" fmla="*/ 96545 h 313990"/>
                  <a:gd name="connsiteX333" fmla="*/ 209194 w 360108"/>
                  <a:gd name="connsiteY333" fmla="*/ 97528 h 313990"/>
                  <a:gd name="connsiteX334" fmla="*/ 208886 w 360108"/>
                  <a:gd name="connsiteY334" fmla="*/ 97837 h 313990"/>
                  <a:gd name="connsiteX335" fmla="*/ 207440 w 360108"/>
                  <a:gd name="connsiteY335" fmla="*/ 97710 h 313990"/>
                  <a:gd name="connsiteX336" fmla="*/ 206855 w 360108"/>
                  <a:gd name="connsiteY336" fmla="*/ 97805 h 313990"/>
                  <a:gd name="connsiteX337" fmla="*/ 206414 w 360108"/>
                  <a:gd name="connsiteY337" fmla="*/ 98051 h 313990"/>
                  <a:gd name="connsiteX338" fmla="*/ 205204 w 360108"/>
                  <a:gd name="connsiteY338" fmla="*/ 98873 h 313990"/>
                  <a:gd name="connsiteX339" fmla="*/ 204311 w 360108"/>
                  <a:gd name="connsiteY339" fmla="*/ 99343 h 313990"/>
                  <a:gd name="connsiteX340" fmla="*/ 204978 w 360108"/>
                  <a:gd name="connsiteY340" fmla="*/ 101437 h 313990"/>
                  <a:gd name="connsiteX341" fmla="*/ 202967 w 360108"/>
                  <a:gd name="connsiteY341" fmla="*/ 104225 h 313990"/>
                  <a:gd name="connsiteX342" fmla="*/ 204086 w 360108"/>
                  <a:gd name="connsiteY342" fmla="*/ 104695 h 313990"/>
                  <a:gd name="connsiteX343" fmla="*/ 204527 w 360108"/>
                  <a:gd name="connsiteY343" fmla="*/ 108423 h 313990"/>
                  <a:gd name="connsiteX344" fmla="*/ 203409 w 360108"/>
                  <a:gd name="connsiteY344" fmla="*/ 108423 h 313990"/>
                  <a:gd name="connsiteX345" fmla="*/ 203860 w 360108"/>
                  <a:gd name="connsiteY345" fmla="*/ 109588 h 313990"/>
                  <a:gd name="connsiteX346" fmla="*/ 202291 w 360108"/>
                  <a:gd name="connsiteY346" fmla="*/ 110048 h 313990"/>
                  <a:gd name="connsiteX347" fmla="*/ 203481 w 360108"/>
                  <a:gd name="connsiteY347" fmla="*/ 116425 h 313990"/>
                  <a:gd name="connsiteX348" fmla="*/ 204527 w 360108"/>
                  <a:gd name="connsiteY348" fmla="*/ 115645 h 313990"/>
                  <a:gd name="connsiteX349" fmla="*/ 206055 w 360108"/>
                  <a:gd name="connsiteY349" fmla="*/ 115195 h 313990"/>
                  <a:gd name="connsiteX350" fmla="*/ 206640 w 360108"/>
                  <a:gd name="connsiteY350" fmla="*/ 114864 h 313990"/>
                  <a:gd name="connsiteX351" fmla="*/ 206989 w 360108"/>
                  <a:gd name="connsiteY351" fmla="*/ 114244 h 313990"/>
                  <a:gd name="connsiteX352" fmla="*/ 207142 w 360108"/>
                  <a:gd name="connsiteY352" fmla="*/ 113987 h 313990"/>
                  <a:gd name="connsiteX353" fmla="*/ 207419 w 360108"/>
                  <a:gd name="connsiteY353" fmla="*/ 113826 h 313990"/>
                  <a:gd name="connsiteX354" fmla="*/ 208239 w 360108"/>
                  <a:gd name="connsiteY354" fmla="*/ 113699 h 313990"/>
                  <a:gd name="connsiteX355" fmla="*/ 209901 w 360108"/>
                  <a:gd name="connsiteY355" fmla="*/ 113766 h 313990"/>
                  <a:gd name="connsiteX356" fmla="*/ 210568 w 360108"/>
                  <a:gd name="connsiteY356" fmla="*/ 113915 h 313990"/>
                  <a:gd name="connsiteX357" fmla="*/ 211245 w 360108"/>
                  <a:gd name="connsiteY357" fmla="*/ 114247 h 313990"/>
                  <a:gd name="connsiteX358" fmla="*/ 212353 w 360108"/>
                  <a:gd name="connsiteY358" fmla="*/ 114930 h 313990"/>
                  <a:gd name="connsiteX359" fmla="*/ 213265 w 360108"/>
                  <a:gd name="connsiteY359" fmla="*/ 115444 h 313990"/>
                  <a:gd name="connsiteX360" fmla="*/ 214025 w 360108"/>
                  <a:gd name="connsiteY360" fmla="*/ 115775 h 313990"/>
                  <a:gd name="connsiteX361" fmla="*/ 214681 w 360108"/>
                  <a:gd name="connsiteY361" fmla="*/ 115690 h 313990"/>
                  <a:gd name="connsiteX362" fmla="*/ 215266 w 360108"/>
                  <a:gd name="connsiteY362" fmla="*/ 114930 h 313990"/>
                  <a:gd name="connsiteX363" fmla="*/ 215491 w 360108"/>
                  <a:gd name="connsiteY363" fmla="*/ 114663 h 313990"/>
                  <a:gd name="connsiteX364" fmla="*/ 215809 w 360108"/>
                  <a:gd name="connsiteY364" fmla="*/ 114535 h 313990"/>
                  <a:gd name="connsiteX365" fmla="*/ 216620 w 360108"/>
                  <a:gd name="connsiteY365" fmla="*/ 114516 h 313990"/>
                  <a:gd name="connsiteX366" fmla="*/ 217482 w 360108"/>
                  <a:gd name="connsiteY366" fmla="*/ 114526 h 313990"/>
                  <a:gd name="connsiteX367" fmla="*/ 218170 w 360108"/>
                  <a:gd name="connsiteY367" fmla="*/ 114237 h 313990"/>
                  <a:gd name="connsiteX368" fmla="*/ 219052 w 360108"/>
                  <a:gd name="connsiteY368" fmla="*/ 113211 h 313990"/>
                  <a:gd name="connsiteX369" fmla="*/ 219616 w 360108"/>
                  <a:gd name="connsiteY369" fmla="*/ 112934 h 313990"/>
                  <a:gd name="connsiteX370" fmla="*/ 220631 w 360108"/>
                  <a:gd name="connsiteY370" fmla="*/ 112839 h 313990"/>
                  <a:gd name="connsiteX371" fmla="*/ 221349 w 360108"/>
                  <a:gd name="connsiteY371" fmla="*/ 112700 h 313990"/>
                  <a:gd name="connsiteX372" fmla="*/ 222047 w 360108"/>
                  <a:gd name="connsiteY372" fmla="*/ 112400 h 313990"/>
                  <a:gd name="connsiteX373" fmla="*/ 222867 w 360108"/>
                  <a:gd name="connsiteY373" fmla="*/ 111908 h 313990"/>
                  <a:gd name="connsiteX374" fmla="*/ 223195 w 360108"/>
                  <a:gd name="connsiteY374" fmla="*/ 111851 h 313990"/>
                  <a:gd name="connsiteX375" fmla="*/ 223224 w 360108"/>
                  <a:gd name="connsiteY375" fmla="*/ 112172 h 313990"/>
                  <a:gd name="connsiteX376" fmla="*/ 223243 w 360108"/>
                  <a:gd name="connsiteY376" fmla="*/ 112706 h 313990"/>
                  <a:gd name="connsiteX377" fmla="*/ 223520 w 360108"/>
                  <a:gd name="connsiteY377" fmla="*/ 113316 h 313990"/>
                  <a:gd name="connsiteX378" fmla="*/ 224043 w 360108"/>
                  <a:gd name="connsiteY378" fmla="*/ 113680 h 313990"/>
                  <a:gd name="connsiteX379" fmla="*/ 224833 w 360108"/>
                  <a:gd name="connsiteY379" fmla="*/ 113969 h 313990"/>
                  <a:gd name="connsiteX380" fmla="*/ 226217 w 360108"/>
                  <a:gd name="connsiteY380" fmla="*/ 114246 h 313990"/>
                  <a:gd name="connsiteX381" fmla="*/ 228156 w 360108"/>
                  <a:gd name="connsiteY381" fmla="*/ 114439 h 313990"/>
                  <a:gd name="connsiteX382" fmla="*/ 228536 w 360108"/>
                  <a:gd name="connsiteY382" fmla="*/ 114534 h 313990"/>
                  <a:gd name="connsiteX383" fmla="*/ 228711 w 360108"/>
                  <a:gd name="connsiteY383" fmla="*/ 113626 h 313990"/>
                  <a:gd name="connsiteX384" fmla="*/ 229131 w 360108"/>
                  <a:gd name="connsiteY384" fmla="*/ 112151 h 313990"/>
                  <a:gd name="connsiteX385" fmla="*/ 229019 w 360108"/>
                  <a:gd name="connsiteY385" fmla="*/ 111531 h 313990"/>
                  <a:gd name="connsiteX386" fmla="*/ 228711 w 360108"/>
                  <a:gd name="connsiteY386" fmla="*/ 111007 h 313990"/>
                  <a:gd name="connsiteX387" fmla="*/ 228654 w 360108"/>
                  <a:gd name="connsiteY387" fmla="*/ 110805 h 313990"/>
                  <a:gd name="connsiteX388" fmla="*/ 228730 w 360108"/>
                  <a:gd name="connsiteY388" fmla="*/ 110655 h 313990"/>
                  <a:gd name="connsiteX389" fmla="*/ 229572 w 360108"/>
                  <a:gd name="connsiteY389" fmla="*/ 110516 h 313990"/>
                  <a:gd name="connsiteX390" fmla="*/ 231264 w 360108"/>
                  <a:gd name="connsiteY390" fmla="*/ 110564 h 313990"/>
                  <a:gd name="connsiteX391" fmla="*/ 232700 w 360108"/>
                  <a:gd name="connsiteY391" fmla="*/ 110757 h 313990"/>
                  <a:gd name="connsiteX392" fmla="*/ 234054 w 360108"/>
                  <a:gd name="connsiteY392" fmla="*/ 111782 h 313990"/>
                  <a:gd name="connsiteX393" fmla="*/ 235388 w 360108"/>
                  <a:gd name="connsiteY393" fmla="*/ 113086 h 313990"/>
                  <a:gd name="connsiteX394" fmla="*/ 236639 w 360108"/>
                  <a:gd name="connsiteY394" fmla="*/ 114175 h 313990"/>
                  <a:gd name="connsiteX395" fmla="*/ 237101 w 360108"/>
                  <a:gd name="connsiteY395" fmla="*/ 114314 h 313990"/>
                  <a:gd name="connsiteX396" fmla="*/ 237624 w 360108"/>
                  <a:gd name="connsiteY396" fmla="*/ 114257 h 313990"/>
                  <a:gd name="connsiteX397" fmla="*/ 238198 w 360108"/>
                  <a:gd name="connsiteY397" fmla="*/ 114000 h 313990"/>
                  <a:gd name="connsiteX398" fmla="*/ 238619 w 360108"/>
                  <a:gd name="connsiteY398" fmla="*/ 113690 h 313990"/>
                  <a:gd name="connsiteX399" fmla="*/ 239163 w 360108"/>
                  <a:gd name="connsiteY399" fmla="*/ 113433 h 313990"/>
                  <a:gd name="connsiteX400" fmla="*/ 240086 w 360108"/>
                  <a:gd name="connsiteY400" fmla="*/ 113327 h 313990"/>
                  <a:gd name="connsiteX401" fmla="*/ 241584 w 360108"/>
                  <a:gd name="connsiteY401" fmla="*/ 113551 h 313990"/>
                  <a:gd name="connsiteX402" fmla="*/ 242220 w 360108"/>
                  <a:gd name="connsiteY402" fmla="*/ 113513 h 313990"/>
                  <a:gd name="connsiteX403" fmla="*/ 242990 w 360108"/>
                  <a:gd name="connsiteY403" fmla="*/ 113086 h 313990"/>
                  <a:gd name="connsiteX404" fmla="*/ 244057 w 360108"/>
                  <a:gd name="connsiteY404" fmla="*/ 112413 h 313990"/>
                  <a:gd name="connsiteX405" fmla="*/ 245000 w 360108"/>
                  <a:gd name="connsiteY405" fmla="*/ 111686 h 313990"/>
                  <a:gd name="connsiteX406" fmla="*/ 245482 w 360108"/>
                  <a:gd name="connsiteY406" fmla="*/ 111600 h 313990"/>
                  <a:gd name="connsiteX407" fmla="*/ 246302 w 360108"/>
                  <a:gd name="connsiteY407" fmla="*/ 111648 h 313990"/>
                  <a:gd name="connsiteX408" fmla="*/ 247687 w 360108"/>
                  <a:gd name="connsiteY408" fmla="*/ 111686 h 313990"/>
                  <a:gd name="connsiteX409" fmla="*/ 248559 w 360108"/>
                  <a:gd name="connsiteY409" fmla="*/ 111345 h 313990"/>
                  <a:gd name="connsiteX410" fmla="*/ 249318 w 360108"/>
                  <a:gd name="connsiteY410" fmla="*/ 111163 h 313990"/>
                  <a:gd name="connsiteX411" fmla="*/ 249985 w 360108"/>
                  <a:gd name="connsiteY411" fmla="*/ 110950 h 313990"/>
                  <a:gd name="connsiteX412" fmla="*/ 250591 w 360108"/>
                  <a:gd name="connsiteY412" fmla="*/ 110522 h 313990"/>
                  <a:gd name="connsiteX413" fmla="*/ 251555 w 360108"/>
                  <a:gd name="connsiteY413" fmla="*/ 109753 h 313990"/>
                  <a:gd name="connsiteX414" fmla="*/ 252611 w 360108"/>
                  <a:gd name="connsiteY414" fmla="*/ 109123 h 313990"/>
                  <a:gd name="connsiteX415" fmla="*/ 253770 w 360108"/>
                  <a:gd name="connsiteY415" fmla="*/ 108375 h 313990"/>
                  <a:gd name="connsiteX416" fmla="*/ 254396 w 360108"/>
                  <a:gd name="connsiteY416" fmla="*/ 107264 h 313990"/>
                  <a:gd name="connsiteX417" fmla="*/ 254601 w 360108"/>
                  <a:gd name="connsiteY417" fmla="*/ 106505 h 313990"/>
                  <a:gd name="connsiteX418" fmla="*/ 254668 w 360108"/>
                  <a:gd name="connsiteY418" fmla="*/ 105651 h 313990"/>
                  <a:gd name="connsiteX419" fmla="*/ 254696 w 360108"/>
                  <a:gd name="connsiteY419" fmla="*/ 104850 h 313990"/>
                  <a:gd name="connsiteX420" fmla="*/ 254840 w 360108"/>
                  <a:gd name="connsiteY420" fmla="*/ 104230 h 313990"/>
                  <a:gd name="connsiteX421" fmla="*/ 255332 w 360108"/>
                  <a:gd name="connsiteY421" fmla="*/ 102980 h 313990"/>
                  <a:gd name="connsiteX422" fmla="*/ 255660 w 360108"/>
                  <a:gd name="connsiteY422" fmla="*/ 102638 h 313990"/>
                  <a:gd name="connsiteX423" fmla="*/ 256399 w 360108"/>
                  <a:gd name="connsiteY423" fmla="*/ 102370 h 313990"/>
                  <a:gd name="connsiteX424" fmla="*/ 256954 w 360108"/>
                  <a:gd name="connsiteY424" fmla="*/ 102082 h 313990"/>
                  <a:gd name="connsiteX425" fmla="*/ 257457 w 360108"/>
                  <a:gd name="connsiteY425" fmla="*/ 101600 h 313990"/>
                  <a:gd name="connsiteX426" fmla="*/ 258411 w 360108"/>
                  <a:gd name="connsiteY426" fmla="*/ 100735 h 313990"/>
                  <a:gd name="connsiteX427" fmla="*/ 259364 w 360108"/>
                  <a:gd name="connsiteY427" fmla="*/ 100458 h 313990"/>
                  <a:gd name="connsiteX428" fmla="*/ 260472 w 360108"/>
                  <a:gd name="connsiteY428" fmla="*/ 100410 h 313990"/>
                  <a:gd name="connsiteX429" fmla="*/ 262667 w 360108"/>
                  <a:gd name="connsiteY429" fmla="*/ 100517 h 313990"/>
                  <a:gd name="connsiteX430" fmla="*/ 263745 w 360108"/>
                  <a:gd name="connsiteY430" fmla="*/ 100742 h 313990"/>
                  <a:gd name="connsiteX431" fmla="*/ 264811 w 360108"/>
                  <a:gd name="connsiteY431" fmla="*/ 101276 h 313990"/>
                  <a:gd name="connsiteX432" fmla="*/ 266689 w 360108"/>
                  <a:gd name="connsiteY432" fmla="*/ 102376 h 313990"/>
                  <a:gd name="connsiteX433" fmla="*/ 267294 w 360108"/>
                  <a:gd name="connsiteY433" fmla="*/ 102494 h 313990"/>
                  <a:gd name="connsiteX434" fmla="*/ 267931 w 360108"/>
                  <a:gd name="connsiteY434" fmla="*/ 102409 h 313990"/>
                  <a:gd name="connsiteX435" fmla="*/ 269151 w 360108"/>
                  <a:gd name="connsiteY435" fmla="*/ 101907 h 313990"/>
                  <a:gd name="connsiteX436" fmla="*/ 269511 w 360108"/>
                  <a:gd name="connsiteY436" fmla="*/ 101897 h 313990"/>
                  <a:gd name="connsiteX437" fmla="*/ 269931 w 360108"/>
                  <a:gd name="connsiteY437" fmla="*/ 102165 h 313990"/>
                  <a:gd name="connsiteX438" fmla="*/ 270803 w 360108"/>
                  <a:gd name="connsiteY438" fmla="*/ 103191 h 313990"/>
                  <a:gd name="connsiteX439" fmla="*/ 272054 w 360108"/>
                  <a:gd name="connsiteY439" fmla="*/ 105177 h 313990"/>
                  <a:gd name="connsiteX440" fmla="*/ 272762 w 360108"/>
                  <a:gd name="connsiteY440" fmla="*/ 105691 h 313990"/>
                  <a:gd name="connsiteX441" fmla="*/ 273491 w 360108"/>
                  <a:gd name="connsiteY441" fmla="*/ 105634 h 313990"/>
                  <a:gd name="connsiteX442" fmla="*/ 274127 w 360108"/>
                  <a:gd name="connsiteY442" fmla="*/ 105227 h 313990"/>
                  <a:gd name="connsiteX443" fmla="*/ 274517 w 360108"/>
                  <a:gd name="connsiteY443" fmla="*/ 104713 h 313990"/>
                  <a:gd name="connsiteX444" fmla="*/ 274917 w 360108"/>
                  <a:gd name="connsiteY444" fmla="*/ 104093 h 313990"/>
                  <a:gd name="connsiteX445" fmla="*/ 275347 w 360108"/>
                  <a:gd name="connsiteY445" fmla="*/ 103784 h 313990"/>
                  <a:gd name="connsiteX446" fmla="*/ 276527 w 360108"/>
                  <a:gd name="connsiteY446" fmla="*/ 103313 h 313990"/>
                  <a:gd name="connsiteX447" fmla="*/ 277276 w 360108"/>
                  <a:gd name="connsiteY447" fmla="*/ 103164 h 313990"/>
                  <a:gd name="connsiteX448" fmla="*/ 278240 w 360108"/>
                  <a:gd name="connsiteY448" fmla="*/ 103211 h 313990"/>
                  <a:gd name="connsiteX449" fmla="*/ 279881 w 360108"/>
                  <a:gd name="connsiteY449" fmla="*/ 103543 h 313990"/>
                  <a:gd name="connsiteX450" fmla="*/ 280825 w 360108"/>
                  <a:gd name="connsiteY450" fmla="*/ 103638 h 313990"/>
                  <a:gd name="connsiteX451" fmla="*/ 281574 w 360108"/>
                  <a:gd name="connsiteY451" fmla="*/ 103456 h 313990"/>
                  <a:gd name="connsiteX452" fmla="*/ 282148 w 360108"/>
                  <a:gd name="connsiteY452" fmla="*/ 103082 h 313990"/>
                  <a:gd name="connsiteX453" fmla="*/ 282569 w 360108"/>
                  <a:gd name="connsiteY453" fmla="*/ 102611 h 313990"/>
                  <a:gd name="connsiteX454" fmla="*/ 283072 w 360108"/>
                  <a:gd name="connsiteY454" fmla="*/ 102270 h 313990"/>
                  <a:gd name="connsiteX455" fmla="*/ 283790 w 360108"/>
                  <a:gd name="connsiteY455" fmla="*/ 102131 h 313990"/>
                  <a:gd name="connsiteX456" fmla="*/ 285472 w 360108"/>
                  <a:gd name="connsiteY456" fmla="*/ 102141 h 313990"/>
                  <a:gd name="connsiteX457" fmla="*/ 286354 w 360108"/>
                  <a:gd name="connsiteY457" fmla="*/ 102408 h 313990"/>
                  <a:gd name="connsiteX458" fmla="*/ 286909 w 360108"/>
                  <a:gd name="connsiteY458" fmla="*/ 102922 h 313990"/>
                  <a:gd name="connsiteX459" fmla="*/ 287483 w 360108"/>
                  <a:gd name="connsiteY459" fmla="*/ 103274 h 313990"/>
                  <a:gd name="connsiteX460" fmla="*/ 287863 w 360108"/>
                  <a:gd name="connsiteY460" fmla="*/ 103274 h 313990"/>
                  <a:gd name="connsiteX461" fmla="*/ 288386 w 360108"/>
                  <a:gd name="connsiteY461" fmla="*/ 103071 h 313990"/>
                  <a:gd name="connsiteX462" fmla="*/ 288462 w 360108"/>
                  <a:gd name="connsiteY462" fmla="*/ 102537 h 313990"/>
                  <a:gd name="connsiteX463" fmla="*/ 288206 w 360108"/>
                  <a:gd name="connsiteY463" fmla="*/ 101533 h 313990"/>
                  <a:gd name="connsiteX464" fmla="*/ 287714 w 360108"/>
                  <a:gd name="connsiteY464" fmla="*/ 99813 h 313990"/>
                  <a:gd name="connsiteX465" fmla="*/ 288052 w 360108"/>
                  <a:gd name="connsiteY465" fmla="*/ 98510 h 313990"/>
                  <a:gd name="connsiteX466" fmla="*/ 288390 w 360108"/>
                  <a:gd name="connsiteY466" fmla="*/ 97025 h 313990"/>
                  <a:gd name="connsiteX467" fmla="*/ 289005 w 360108"/>
                  <a:gd name="connsiteY467" fmla="*/ 95978 h 313990"/>
                  <a:gd name="connsiteX468" fmla="*/ 289734 w 360108"/>
                  <a:gd name="connsiteY468" fmla="*/ 94921 h 313990"/>
                  <a:gd name="connsiteX469" fmla="*/ 290001 w 360108"/>
                  <a:gd name="connsiteY469" fmla="*/ 94140 h 313990"/>
                  <a:gd name="connsiteX470" fmla="*/ 289953 w 360108"/>
                  <a:gd name="connsiteY470" fmla="*/ 93595 h 313990"/>
                  <a:gd name="connsiteX471" fmla="*/ 289276 w 360108"/>
                  <a:gd name="connsiteY471" fmla="*/ 92366 h 313990"/>
                  <a:gd name="connsiteX472" fmla="*/ 289304 w 360108"/>
                  <a:gd name="connsiteY472" fmla="*/ 91843 h 313990"/>
                  <a:gd name="connsiteX473" fmla="*/ 289622 w 360108"/>
                  <a:gd name="connsiteY473" fmla="*/ 91170 h 313990"/>
                  <a:gd name="connsiteX474" fmla="*/ 289992 w 360108"/>
                  <a:gd name="connsiteY474" fmla="*/ 90454 h 313990"/>
                  <a:gd name="connsiteX475" fmla="*/ 290166 w 360108"/>
                  <a:gd name="connsiteY475" fmla="*/ 89801 h 313990"/>
                  <a:gd name="connsiteX476" fmla="*/ 288381 w 360108"/>
                  <a:gd name="connsiteY476" fmla="*/ 87238 h 313990"/>
                  <a:gd name="connsiteX477" fmla="*/ 287601 w 360108"/>
                  <a:gd name="connsiteY477" fmla="*/ 85913 h 313990"/>
                  <a:gd name="connsiteX478" fmla="*/ 287356 w 360108"/>
                  <a:gd name="connsiteY478" fmla="*/ 85293 h 313990"/>
                  <a:gd name="connsiteX479" fmla="*/ 287619 w 360108"/>
                  <a:gd name="connsiteY479" fmla="*/ 84937 h 313990"/>
                  <a:gd name="connsiteX480" fmla="*/ 288825 w 360108"/>
                  <a:gd name="connsiteY480" fmla="*/ 85124 h 313990"/>
                  <a:gd name="connsiteX481" fmla="*/ 289348 w 360108"/>
                  <a:gd name="connsiteY481" fmla="*/ 84986 h 313990"/>
                  <a:gd name="connsiteX482" fmla="*/ 289953 w 360108"/>
                  <a:gd name="connsiteY482" fmla="*/ 84654 h 313990"/>
                  <a:gd name="connsiteX483" fmla="*/ 291061 w 360108"/>
                  <a:gd name="connsiteY483" fmla="*/ 83959 h 313990"/>
                  <a:gd name="connsiteX484" fmla="*/ 291769 w 360108"/>
                  <a:gd name="connsiteY484" fmla="*/ 83798 h 313990"/>
                  <a:gd name="connsiteX485" fmla="*/ 292703 w 360108"/>
                  <a:gd name="connsiteY485" fmla="*/ 83817 h 313990"/>
                  <a:gd name="connsiteX486" fmla="*/ 294416 w 360108"/>
                  <a:gd name="connsiteY486" fmla="*/ 83956 h 313990"/>
                  <a:gd name="connsiteX487" fmla="*/ 295021 w 360108"/>
                  <a:gd name="connsiteY487" fmla="*/ 83838 h 313990"/>
                  <a:gd name="connsiteX488" fmla="*/ 296221 w 360108"/>
                  <a:gd name="connsiteY488" fmla="*/ 84190 h 313990"/>
                  <a:gd name="connsiteX489" fmla="*/ 296806 w 360108"/>
                  <a:gd name="connsiteY489" fmla="*/ 84543 h 313990"/>
                  <a:gd name="connsiteX490" fmla="*/ 297247 w 360108"/>
                  <a:gd name="connsiteY490" fmla="*/ 85003 h 313990"/>
                  <a:gd name="connsiteX491" fmla="*/ 297452 w 360108"/>
                  <a:gd name="connsiteY491" fmla="*/ 85591 h 313990"/>
                  <a:gd name="connsiteX492" fmla="*/ 297329 w 360108"/>
                  <a:gd name="connsiteY492" fmla="*/ 86287 h 313990"/>
                  <a:gd name="connsiteX493" fmla="*/ 297196 w 360108"/>
                  <a:gd name="connsiteY493" fmla="*/ 86426 h 313990"/>
                  <a:gd name="connsiteX494" fmla="*/ 297272 w 360108"/>
                  <a:gd name="connsiteY494" fmla="*/ 86683 h 313990"/>
                  <a:gd name="connsiteX495" fmla="*/ 297836 w 360108"/>
                  <a:gd name="connsiteY495" fmla="*/ 87398 h 313990"/>
                  <a:gd name="connsiteX496" fmla="*/ 298882 w 360108"/>
                  <a:gd name="connsiteY496" fmla="*/ 88381 h 313990"/>
                  <a:gd name="connsiteX497" fmla="*/ 299303 w 360108"/>
                  <a:gd name="connsiteY497" fmla="*/ 88947 h 313990"/>
                  <a:gd name="connsiteX498" fmla="*/ 299591 w 360108"/>
                  <a:gd name="connsiteY498" fmla="*/ 89609 h 313990"/>
                  <a:gd name="connsiteX499" fmla="*/ 300001 w 360108"/>
                  <a:gd name="connsiteY499" fmla="*/ 91179 h 313990"/>
                  <a:gd name="connsiteX500" fmla="*/ 300391 w 360108"/>
                  <a:gd name="connsiteY500" fmla="*/ 91959 h 313990"/>
                  <a:gd name="connsiteX501" fmla="*/ 301027 w 360108"/>
                  <a:gd name="connsiteY501" fmla="*/ 92568 h 313990"/>
                  <a:gd name="connsiteX502" fmla="*/ 302689 w 360108"/>
                  <a:gd name="connsiteY502" fmla="*/ 93508 h 313990"/>
                  <a:gd name="connsiteX503" fmla="*/ 304320 w 360108"/>
                  <a:gd name="connsiteY503" fmla="*/ 94245 h 313990"/>
                  <a:gd name="connsiteX504" fmla="*/ 304976 w 360108"/>
                  <a:gd name="connsiteY504" fmla="*/ 94620 h 313990"/>
                  <a:gd name="connsiteX505" fmla="*/ 305592 w 360108"/>
                  <a:gd name="connsiteY505" fmla="*/ 95133 h 313990"/>
                  <a:gd name="connsiteX506" fmla="*/ 305951 w 360108"/>
                  <a:gd name="connsiteY506" fmla="*/ 95358 h 313990"/>
                  <a:gd name="connsiteX507" fmla="*/ 306278 w 360108"/>
                  <a:gd name="connsiteY507" fmla="*/ 95310 h 313990"/>
                  <a:gd name="connsiteX508" fmla="*/ 306833 w 360108"/>
                  <a:gd name="connsiteY508" fmla="*/ 94690 h 313990"/>
                  <a:gd name="connsiteX509" fmla="*/ 307387 w 360108"/>
                  <a:gd name="connsiteY509" fmla="*/ 93270 h 313990"/>
                  <a:gd name="connsiteX510" fmla="*/ 307572 w 360108"/>
                  <a:gd name="connsiteY510" fmla="*/ 92938 h 313990"/>
                  <a:gd name="connsiteX511" fmla="*/ 307879 w 360108"/>
                  <a:gd name="connsiteY511" fmla="*/ 92789 h 313990"/>
                  <a:gd name="connsiteX512" fmla="*/ 308792 w 360108"/>
                  <a:gd name="connsiteY512" fmla="*/ 92798 h 313990"/>
                  <a:gd name="connsiteX513" fmla="*/ 309828 w 360108"/>
                  <a:gd name="connsiteY513" fmla="*/ 92937 h 313990"/>
                  <a:gd name="connsiteX514" fmla="*/ 310741 w 360108"/>
                  <a:gd name="connsiteY514" fmla="*/ 92798 h 313990"/>
                  <a:gd name="connsiteX515" fmla="*/ 311407 w 360108"/>
                  <a:gd name="connsiteY515" fmla="*/ 92807 h 313990"/>
                  <a:gd name="connsiteX516" fmla="*/ 312187 w 360108"/>
                  <a:gd name="connsiteY516" fmla="*/ 93223 h 313990"/>
                  <a:gd name="connsiteX517" fmla="*/ 313018 w 360108"/>
                  <a:gd name="connsiteY517" fmla="*/ 93725 h 313990"/>
                  <a:gd name="connsiteX518" fmla="*/ 313870 w 360108"/>
                  <a:gd name="connsiteY518" fmla="*/ 93960 h 313990"/>
                  <a:gd name="connsiteX519" fmla="*/ 314875 w 360108"/>
                  <a:gd name="connsiteY519" fmla="*/ 94045 h 313990"/>
                  <a:gd name="connsiteX520" fmla="*/ 315593 w 360108"/>
                  <a:gd name="connsiteY520" fmla="*/ 94334 h 313990"/>
                  <a:gd name="connsiteX521" fmla="*/ 316116 w 360108"/>
                  <a:gd name="connsiteY521" fmla="*/ 94836 h 313990"/>
                  <a:gd name="connsiteX522" fmla="*/ 316557 w 360108"/>
                  <a:gd name="connsiteY522" fmla="*/ 95595 h 313990"/>
                  <a:gd name="connsiteX523" fmla="*/ 317049 w 360108"/>
                  <a:gd name="connsiteY523" fmla="*/ 96215 h 313990"/>
                  <a:gd name="connsiteX524" fmla="*/ 317614 w 360108"/>
                  <a:gd name="connsiteY524" fmla="*/ 96547 h 313990"/>
                  <a:gd name="connsiteX525" fmla="*/ 318158 w 360108"/>
                  <a:gd name="connsiteY525" fmla="*/ 96985 h 313990"/>
                  <a:gd name="connsiteX526" fmla="*/ 318568 w 360108"/>
                  <a:gd name="connsiteY526" fmla="*/ 97925 h 313990"/>
                  <a:gd name="connsiteX527" fmla="*/ 318732 w 360108"/>
                  <a:gd name="connsiteY527" fmla="*/ 98213 h 313990"/>
                  <a:gd name="connsiteX528" fmla="*/ 319029 w 360108"/>
                  <a:gd name="connsiteY528" fmla="*/ 98332 h 313990"/>
                  <a:gd name="connsiteX529" fmla="*/ 319881 w 360108"/>
                  <a:gd name="connsiteY529" fmla="*/ 98265 h 313990"/>
                  <a:gd name="connsiteX530" fmla="*/ 320845 w 360108"/>
                  <a:gd name="connsiteY530" fmla="*/ 98072 h 313990"/>
                  <a:gd name="connsiteX531" fmla="*/ 321697 w 360108"/>
                  <a:gd name="connsiteY531" fmla="*/ 98167 h 313990"/>
                  <a:gd name="connsiteX532" fmla="*/ 322661 w 360108"/>
                  <a:gd name="connsiteY532" fmla="*/ 98680 h 313990"/>
                  <a:gd name="connsiteX533" fmla="*/ 323164 w 360108"/>
                  <a:gd name="connsiteY533" fmla="*/ 98830 h 313990"/>
                  <a:gd name="connsiteX534" fmla="*/ 323544 w 360108"/>
                  <a:gd name="connsiteY534" fmla="*/ 98584 h 313990"/>
                  <a:gd name="connsiteX535" fmla="*/ 324159 w 360108"/>
                  <a:gd name="connsiteY535" fmla="*/ 97932 h 313990"/>
                  <a:gd name="connsiteX536" fmla="*/ 324446 w 360108"/>
                  <a:gd name="connsiteY536" fmla="*/ 97836 h 313990"/>
                  <a:gd name="connsiteX537" fmla="*/ 324784 w 360108"/>
                  <a:gd name="connsiteY537" fmla="*/ 97975 h 313990"/>
                  <a:gd name="connsiteX538" fmla="*/ 325502 w 360108"/>
                  <a:gd name="connsiteY538" fmla="*/ 98392 h 313990"/>
                  <a:gd name="connsiteX539" fmla="*/ 326395 w 360108"/>
                  <a:gd name="connsiteY539" fmla="*/ 98531 h 313990"/>
                  <a:gd name="connsiteX540" fmla="*/ 327298 w 360108"/>
                  <a:gd name="connsiteY540" fmla="*/ 98413 h 313990"/>
                  <a:gd name="connsiteX541" fmla="*/ 328631 w 360108"/>
                  <a:gd name="connsiteY541" fmla="*/ 97932 h 313990"/>
                  <a:gd name="connsiteX542" fmla="*/ 329965 w 360108"/>
                  <a:gd name="connsiteY542" fmla="*/ 97514 h 313990"/>
                  <a:gd name="connsiteX543" fmla="*/ 331319 w 360108"/>
                  <a:gd name="connsiteY543" fmla="*/ 97226 h 313990"/>
                  <a:gd name="connsiteX544" fmla="*/ 332037 w 360108"/>
                  <a:gd name="connsiteY544" fmla="*/ 96894 h 313990"/>
                  <a:gd name="connsiteX545" fmla="*/ 332375 w 360108"/>
                  <a:gd name="connsiteY545" fmla="*/ 96606 h 313990"/>
                  <a:gd name="connsiteX546" fmla="*/ 332796 w 360108"/>
                  <a:gd name="connsiteY546" fmla="*/ 96558 h 313990"/>
                  <a:gd name="connsiteX547" fmla="*/ 333771 w 360108"/>
                  <a:gd name="connsiteY547" fmla="*/ 96996 h 313990"/>
                  <a:gd name="connsiteX548" fmla="*/ 334293 w 360108"/>
                  <a:gd name="connsiteY548" fmla="*/ 97434 h 313990"/>
                  <a:gd name="connsiteX549" fmla="*/ 334776 w 360108"/>
                  <a:gd name="connsiteY549" fmla="*/ 98075 h 313990"/>
                  <a:gd name="connsiteX550" fmla="*/ 335792 w 360108"/>
                  <a:gd name="connsiteY550" fmla="*/ 99325 h 313990"/>
                  <a:gd name="connsiteX551" fmla="*/ 336489 w 360108"/>
                  <a:gd name="connsiteY551" fmla="*/ 99593 h 313990"/>
                  <a:gd name="connsiteX552" fmla="*/ 337382 w 360108"/>
                  <a:gd name="connsiteY552" fmla="*/ 99640 h 313990"/>
                  <a:gd name="connsiteX553" fmla="*/ 339146 w 360108"/>
                  <a:gd name="connsiteY553" fmla="*/ 99545 h 313990"/>
                  <a:gd name="connsiteX554" fmla="*/ 342500 w 360108"/>
                  <a:gd name="connsiteY554" fmla="*/ 99545 h 313990"/>
                  <a:gd name="connsiteX555" fmla="*/ 344039 w 360108"/>
                  <a:gd name="connsiteY555" fmla="*/ 99545 h 313990"/>
                  <a:gd name="connsiteX556" fmla="*/ 345960 w 360108"/>
                  <a:gd name="connsiteY556" fmla="*/ 99072 h 313990"/>
                  <a:gd name="connsiteX557" fmla="*/ 343017 w 360108"/>
                  <a:gd name="connsiteY557" fmla="*/ 101555 h 313990"/>
                  <a:gd name="connsiteX558" fmla="*/ 340441 w 360108"/>
                  <a:gd name="connsiteY558" fmla="*/ 105326 h 313990"/>
                  <a:gd name="connsiteX559" fmla="*/ 342281 w 360108"/>
                  <a:gd name="connsiteY559" fmla="*/ 110201 h 313990"/>
                  <a:gd name="connsiteX560" fmla="*/ 343293 w 360108"/>
                  <a:gd name="connsiteY560" fmla="*/ 112409 h 313990"/>
                  <a:gd name="connsiteX561" fmla="*/ 339245 w 360108"/>
                  <a:gd name="connsiteY561" fmla="*/ 114616 h 313990"/>
                  <a:gd name="connsiteX562" fmla="*/ 337222 w 360108"/>
                  <a:gd name="connsiteY562" fmla="*/ 115076 h 313990"/>
                  <a:gd name="connsiteX563" fmla="*/ 337317 w 360108"/>
                  <a:gd name="connsiteY563" fmla="*/ 117652 h 313990"/>
                  <a:gd name="connsiteX564" fmla="*/ 335110 w 360108"/>
                  <a:gd name="connsiteY564" fmla="*/ 120043 h 313990"/>
                  <a:gd name="connsiteX565" fmla="*/ 332626 w 360108"/>
                  <a:gd name="connsiteY565" fmla="*/ 121791 h 313990"/>
                  <a:gd name="connsiteX566" fmla="*/ 331246 w 360108"/>
                  <a:gd name="connsiteY566" fmla="*/ 124458 h 313990"/>
                  <a:gd name="connsiteX567" fmla="*/ 331982 w 360108"/>
                  <a:gd name="connsiteY567" fmla="*/ 128781 h 313990"/>
                  <a:gd name="connsiteX568" fmla="*/ 333085 w 360108"/>
                  <a:gd name="connsiteY568" fmla="*/ 132461 h 313990"/>
                  <a:gd name="connsiteX569" fmla="*/ 334189 w 360108"/>
                  <a:gd name="connsiteY569" fmla="*/ 136416 h 313990"/>
                  <a:gd name="connsiteX570" fmla="*/ 334741 w 360108"/>
                  <a:gd name="connsiteY570" fmla="*/ 140095 h 313990"/>
                  <a:gd name="connsiteX571" fmla="*/ 338144 w 360108"/>
                  <a:gd name="connsiteY571" fmla="*/ 141475 h 313990"/>
                  <a:gd name="connsiteX572" fmla="*/ 340535 w 360108"/>
                  <a:gd name="connsiteY572" fmla="*/ 147269 h 313990"/>
                  <a:gd name="connsiteX573" fmla="*/ 342007 w 360108"/>
                  <a:gd name="connsiteY573" fmla="*/ 147453 h 313990"/>
                  <a:gd name="connsiteX574" fmla="*/ 343663 w 360108"/>
                  <a:gd name="connsiteY574" fmla="*/ 151316 h 313990"/>
                  <a:gd name="connsiteX575" fmla="*/ 343295 w 360108"/>
                  <a:gd name="connsiteY575" fmla="*/ 153800 h 313990"/>
                  <a:gd name="connsiteX576" fmla="*/ 343111 w 360108"/>
                  <a:gd name="connsiteY576" fmla="*/ 156927 h 313990"/>
                  <a:gd name="connsiteX577" fmla="*/ 341364 w 360108"/>
                  <a:gd name="connsiteY577" fmla="*/ 161618 h 313990"/>
                  <a:gd name="connsiteX578" fmla="*/ 341364 w 360108"/>
                  <a:gd name="connsiteY578" fmla="*/ 164377 h 313990"/>
                  <a:gd name="connsiteX579" fmla="*/ 342651 w 360108"/>
                  <a:gd name="connsiteY579" fmla="*/ 169436 h 313990"/>
                  <a:gd name="connsiteX580" fmla="*/ 340260 w 360108"/>
                  <a:gd name="connsiteY580" fmla="*/ 172748 h 313990"/>
                  <a:gd name="connsiteX581" fmla="*/ 337041 w 360108"/>
                  <a:gd name="connsiteY581" fmla="*/ 174219 h 313990"/>
                  <a:gd name="connsiteX582" fmla="*/ 334741 w 360108"/>
                  <a:gd name="connsiteY582" fmla="*/ 177071 h 313990"/>
                  <a:gd name="connsiteX583" fmla="*/ 333729 w 360108"/>
                  <a:gd name="connsiteY583" fmla="*/ 179278 h 313990"/>
                  <a:gd name="connsiteX584" fmla="*/ 333913 w 360108"/>
                  <a:gd name="connsiteY584" fmla="*/ 180842 h 313990"/>
                  <a:gd name="connsiteX585" fmla="*/ 334008 w 360108"/>
                  <a:gd name="connsiteY585" fmla="*/ 184337 h 313990"/>
                  <a:gd name="connsiteX586" fmla="*/ 334928 w 360108"/>
                  <a:gd name="connsiteY586" fmla="*/ 188844 h 313990"/>
                  <a:gd name="connsiteX587" fmla="*/ 335665 w 360108"/>
                  <a:gd name="connsiteY587" fmla="*/ 191327 h 313990"/>
                  <a:gd name="connsiteX588" fmla="*/ 337688 w 360108"/>
                  <a:gd name="connsiteY588" fmla="*/ 194639 h 313990"/>
                  <a:gd name="connsiteX589" fmla="*/ 338884 w 360108"/>
                  <a:gd name="connsiteY589" fmla="*/ 198134 h 313990"/>
                  <a:gd name="connsiteX590" fmla="*/ 337872 w 360108"/>
                  <a:gd name="connsiteY590" fmla="*/ 199974 h 313990"/>
                  <a:gd name="connsiteX591" fmla="*/ 339620 w 360108"/>
                  <a:gd name="connsiteY591" fmla="*/ 202641 h 313990"/>
                  <a:gd name="connsiteX592" fmla="*/ 341552 w 360108"/>
                  <a:gd name="connsiteY592" fmla="*/ 204756 h 313990"/>
                  <a:gd name="connsiteX593" fmla="*/ 340815 w 360108"/>
                  <a:gd name="connsiteY593" fmla="*/ 208159 h 313990"/>
                  <a:gd name="connsiteX594" fmla="*/ 339252 w 360108"/>
                  <a:gd name="connsiteY594" fmla="*/ 209631 h 313990"/>
                  <a:gd name="connsiteX595" fmla="*/ 336676 w 360108"/>
                  <a:gd name="connsiteY595" fmla="*/ 210919 h 313990"/>
                  <a:gd name="connsiteX596" fmla="*/ 341367 w 360108"/>
                  <a:gd name="connsiteY596" fmla="*/ 211379 h 313990"/>
                  <a:gd name="connsiteX597" fmla="*/ 344219 w 360108"/>
                  <a:gd name="connsiteY597" fmla="*/ 215058 h 313990"/>
                  <a:gd name="connsiteX598" fmla="*/ 345230 w 360108"/>
                  <a:gd name="connsiteY598" fmla="*/ 220209 h 313990"/>
                  <a:gd name="connsiteX599" fmla="*/ 346518 w 360108"/>
                  <a:gd name="connsiteY599" fmla="*/ 226004 h 313990"/>
                  <a:gd name="connsiteX600" fmla="*/ 349461 w 360108"/>
                  <a:gd name="connsiteY600" fmla="*/ 227291 h 313990"/>
                  <a:gd name="connsiteX601" fmla="*/ 350381 w 360108"/>
                  <a:gd name="connsiteY601" fmla="*/ 229407 h 313990"/>
                  <a:gd name="connsiteX602" fmla="*/ 352129 w 360108"/>
                  <a:gd name="connsiteY602" fmla="*/ 232074 h 313990"/>
                  <a:gd name="connsiteX603" fmla="*/ 353233 w 360108"/>
                  <a:gd name="connsiteY603" fmla="*/ 238145 h 313990"/>
                  <a:gd name="connsiteX604" fmla="*/ 352773 w 360108"/>
                  <a:gd name="connsiteY604" fmla="*/ 240720 h 313990"/>
                  <a:gd name="connsiteX605" fmla="*/ 356084 w 360108"/>
                  <a:gd name="connsiteY605" fmla="*/ 242836 h 313990"/>
                  <a:gd name="connsiteX606" fmla="*/ 357464 w 360108"/>
                  <a:gd name="connsiteY606" fmla="*/ 244951 h 313990"/>
                  <a:gd name="connsiteX607" fmla="*/ 359579 w 360108"/>
                  <a:gd name="connsiteY607" fmla="*/ 245779 h 313990"/>
                  <a:gd name="connsiteX608" fmla="*/ 359855 w 360108"/>
                  <a:gd name="connsiteY608" fmla="*/ 248998 h 313990"/>
                  <a:gd name="connsiteX609" fmla="*/ 356820 w 360108"/>
                  <a:gd name="connsiteY609" fmla="*/ 249458 h 313990"/>
                  <a:gd name="connsiteX610" fmla="*/ 354613 w 360108"/>
                  <a:gd name="connsiteY610" fmla="*/ 251206 h 313990"/>
                  <a:gd name="connsiteX611" fmla="*/ 351209 w 360108"/>
                  <a:gd name="connsiteY611" fmla="*/ 248814 h 313990"/>
                  <a:gd name="connsiteX612" fmla="*/ 346610 w 360108"/>
                  <a:gd name="connsiteY612" fmla="*/ 245963 h 313990"/>
                  <a:gd name="connsiteX613" fmla="*/ 343667 w 360108"/>
                  <a:gd name="connsiteY613" fmla="*/ 246975 h 313990"/>
                  <a:gd name="connsiteX614" fmla="*/ 341276 w 360108"/>
                  <a:gd name="connsiteY614" fmla="*/ 249091 h 313990"/>
                  <a:gd name="connsiteX615" fmla="*/ 337320 w 360108"/>
                  <a:gd name="connsiteY615" fmla="*/ 247987 h 313990"/>
                  <a:gd name="connsiteX616" fmla="*/ 333917 w 360108"/>
                  <a:gd name="connsiteY616" fmla="*/ 247711 h 313990"/>
                  <a:gd name="connsiteX617" fmla="*/ 330330 w 360108"/>
                  <a:gd name="connsiteY617" fmla="*/ 247067 h 313990"/>
                  <a:gd name="connsiteX618" fmla="*/ 326007 w 360108"/>
                  <a:gd name="connsiteY618" fmla="*/ 247711 h 313990"/>
                  <a:gd name="connsiteX619" fmla="*/ 322604 w 360108"/>
                  <a:gd name="connsiteY619" fmla="*/ 248171 h 313990"/>
                  <a:gd name="connsiteX620" fmla="*/ 320304 w 360108"/>
                  <a:gd name="connsiteY620" fmla="*/ 245963 h 313990"/>
                  <a:gd name="connsiteX621" fmla="*/ 317085 w 360108"/>
                  <a:gd name="connsiteY621" fmla="*/ 246331 h 313990"/>
                  <a:gd name="connsiteX622" fmla="*/ 314234 w 360108"/>
                  <a:gd name="connsiteY622" fmla="*/ 246147 h 313990"/>
                  <a:gd name="connsiteX623" fmla="*/ 312118 w 360108"/>
                  <a:gd name="connsiteY623" fmla="*/ 246423 h 313990"/>
                  <a:gd name="connsiteX624" fmla="*/ 309451 w 360108"/>
                  <a:gd name="connsiteY624" fmla="*/ 248723 h 313990"/>
                  <a:gd name="connsiteX625" fmla="*/ 308439 w 360108"/>
                  <a:gd name="connsiteY625" fmla="*/ 248818 h 313990"/>
                  <a:gd name="connsiteX626" fmla="*/ 308623 w 360108"/>
                  <a:gd name="connsiteY626" fmla="*/ 252038 h 313990"/>
                  <a:gd name="connsiteX627" fmla="*/ 309083 w 360108"/>
                  <a:gd name="connsiteY627" fmla="*/ 253509 h 313990"/>
                  <a:gd name="connsiteX628" fmla="*/ 307335 w 360108"/>
                  <a:gd name="connsiteY628" fmla="*/ 256820 h 313990"/>
                  <a:gd name="connsiteX629" fmla="*/ 304484 w 360108"/>
                  <a:gd name="connsiteY629" fmla="*/ 260408 h 313990"/>
                  <a:gd name="connsiteX630" fmla="*/ 302184 w 360108"/>
                  <a:gd name="connsiteY630" fmla="*/ 260224 h 313990"/>
                  <a:gd name="connsiteX631" fmla="*/ 300713 w 360108"/>
                  <a:gd name="connsiteY631" fmla="*/ 261695 h 313990"/>
                  <a:gd name="connsiteX632" fmla="*/ 298413 w 360108"/>
                  <a:gd name="connsiteY632" fmla="*/ 263075 h 313990"/>
                  <a:gd name="connsiteX633" fmla="*/ 296850 w 360108"/>
                  <a:gd name="connsiteY633" fmla="*/ 264823 h 313990"/>
                  <a:gd name="connsiteX634" fmla="*/ 294550 w 360108"/>
                  <a:gd name="connsiteY634" fmla="*/ 264271 h 313990"/>
                  <a:gd name="connsiteX635" fmla="*/ 294918 w 360108"/>
                  <a:gd name="connsiteY635" fmla="*/ 267307 h 313990"/>
                  <a:gd name="connsiteX636" fmla="*/ 292802 w 360108"/>
                  <a:gd name="connsiteY636" fmla="*/ 269422 h 313990"/>
                  <a:gd name="connsiteX637" fmla="*/ 289583 w 360108"/>
                  <a:gd name="connsiteY637" fmla="*/ 268687 h 313990"/>
                  <a:gd name="connsiteX638" fmla="*/ 285904 w 360108"/>
                  <a:gd name="connsiteY638" fmla="*/ 271630 h 313990"/>
                  <a:gd name="connsiteX639" fmla="*/ 284064 w 360108"/>
                  <a:gd name="connsiteY639" fmla="*/ 273286 h 313990"/>
                  <a:gd name="connsiteX640" fmla="*/ 282776 w 360108"/>
                  <a:gd name="connsiteY640" fmla="*/ 278529 h 313990"/>
                  <a:gd name="connsiteX641" fmla="*/ 279097 w 360108"/>
                  <a:gd name="connsiteY641" fmla="*/ 278896 h 313990"/>
                  <a:gd name="connsiteX642" fmla="*/ 277534 w 360108"/>
                  <a:gd name="connsiteY642" fmla="*/ 277793 h 313990"/>
                  <a:gd name="connsiteX643" fmla="*/ 274130 w 360108"/>
                  <a:gd name="connsiteY643" fmla="*/ 274573 h 313990"/>
                  <a:gd name="connsiteX644" fmla="*/ 273763 w 360108"/>
                  <a:gd name="connsiteY644" fmla="*/ 272826 h 313990"/>
                  <a:gd name="connsiteX645" fmla="*/ 276154 w 360108"/>
                  <a:gd name="connsiteY645" fmla="*/ 272366 h 313990"/>
                  <a:gd name="connsiteX646" fmla="*/ 275786 w 360108"/>
                  <a:gd name="connsiteY646" fmla="*/ 269238 h 313990"/>
                  <a:gd name="connsiteX647" fmla="*/ 274039 w 360108"/>
                  <a:gd name="connsiteY647" fmla="*/ 267491 h 313990"/>
                  <a:gd name="connsiteX648" fmla="*/ 272751 w 360108"/>
                  <a:gd name="connsiteY648" fmla="*/ 265375 h 313990"/>
                  <a:gd name="connsiteX649" fmla="*/ 274131 w 360108"/>
                  <a:gd name="connsiteY649" fmla="*/ 264824 h 313990"/>
                  <a:gd name="connsiteX650" fmla="*/ 273855 w 360108"/>
                  <a:gd name="connsiteY650" fmla="*/ 262064 h 313990"/>
                  <a:gd name="connsiteX651" fmla="*/ 274591 w 360108"/>
                  <a:gd name="connsiteY651" fmla="*/ 261604 h 313990"/>
                  <a:gd name="connsiteX652" fmla="*/ 275327 w 360108"/>
                  <a:gd name="connsiteY652" fmla="*/ 261328 h 313990"/>
                  <a:gd name="connsiteX653" fmla="*/ 275327 w 360108"/>
                  <a:gd name="connsiteY653" fmla="*/ 258753 h 313990"/>
                  <a:gd name="connsiteX654" fmla="*/ 273488 w 360108"/>
                  <a:gd name="connsiteY654" fmla="*/ 257740 h 313990"/>
                  <a:gd name="connsiteX655" fmla="*/ 272936 w 360108"/>
                  <a:gd name="connsiteY655" fmla="*/ 254613 h 313990"/>
                  <a:gd name="connsiteX656" fmla="*/ 273856 w 360108"/>
                  <a:gd name="connsiteY656" fmla="*/ 251302 h 313990"/>
                  <a:gd name="connsiteX657" fmla="*/ 274408 w 360108"/>
                  <a:gd name="connsiteY657" fmla="*/ 248359 h 313990"/>
                  <a:gd name="connsiteX658" fmla="*/ 273948 w 360108"/>
                  <a:gd name="connsiteY658" fmla="*/ 244219 h 313990"/>
                  <a:gd name="connsiteX659" fmla="*/ 272384 w 360108"/>
                  <a:gd name="connsiteY659" fmla="*/ 243392 h 313990"/>
                  <a:gd name="connsiteX660" fmla="*/ 270269 w 360108"/>
                  <a:gd name="connsiteY660" fmla="*/ 240908 h 313990"/>
                  <a:gd name="connsiteX661" fmla="*/ 266405 w 360108"/>
                  <a:gd name="connsiteY661" fmla="*/ 238885 h 313990"/>
                  <a:gd name="connsiteX662" fmla="*/ 265578 w 360108"/>
                  <a:gd name="connsiteY662" fmla="*/ 238333 h 313990"/>
                  <a:gd name="connsiteX663" fmla="*/ 262174 w 360108"/>
                  <a:gd name="connsiteY663" fmla="*/ 239989 h 313990"/>
                  <a:gd name="connsiteX664" fmla="*/ 259231 w 360108"/>
                  <a:gd name="connsiteY664" fmla="*/ 240816 h 313990"/>
                  <a:gd name="connsiteX665" fmla="*/ 258771 w 360108"/>
                  <a:gd name="connsiteY665" fmla="*/ 241460 h 313990"/>
                  <a:gd name="connsiteX666" fmla="*/ 256471 w 360108"/>
                  <a:gd name="connsiteY666" fmla="*/ 242379 h 313990"/>
                  <a:gd name="connsiteX667" fmla="*/ 254816 w 360108"/>
                  <a:gd name="connsiteY667" fmla="*/ 243391 h 313990"/>
                  <a:gd name="connsiteX668" fmla="*/ 253712 w 360108"/>
                  <a:gd name="connsiteY668" fmla="*/ 245507 h 313990"/>
                  <a:gd name="connsiteX669" fmla="*/ 250861 w 360108"/>
                  <a:gd name="connsiteY669" fmla="*/ 245411 h 313990"/>
                  <a:gd name="connsiteX670" fmla="*/ 248837 w 360108"/>
                  <a:gd name="connsiteY670" fmla="*/ 242744 h 313990"/>
                  <a:gd name="connsiteX671" fmla="*/ 246722 w 360108"/>
                  <a:gd name="connsiteY671" fmla="*/ 241088 h 313990"/>
                  <a:gd name="connsiteX672" fmla="*/ 245894 w 360108"/>
                  <a:gd name="connsiteY672" fmla="*/ 237869 h 313990"/>
                  <a:gd name="connsiteX673" fmla="*/ 243870 w 360108"/>
                  <a:gd name="connsiteY673" fmla="*/ 236397 h 313990"/>
                  <a:gd name="connsiteX674" fmla="*/ 242491 w 360108"/>
                  <a:gd name="connsiteY674" fmla="*/ 234006 h 313990"/>
                  <a:gd name="connsiteX675" fmla="*/ 238628 w 360108"/>
                  <a:gd name="connsiteY675" fmla="*/ 233638 h 313990"/>
                  <a:gd name="connsiteX676" fmla="*/ 236972 w 360108"/>
                  <a:gd name="connsiteY676" fmla="*/ 235938 h 313990"/>
                  <a:gd name="connsiteX677" fmla="*/ 234121 w 360108"/>
                  <a:gd name="connsiteY677" fmla="*/ 236214 h 313990"/>
                  <a:gd name="connsiteX678" fmla="*/ 231821 w 360108"/>
                  <a:gd name="connsiteY678" fmla="*/ 236581 h 313990"/>
                  <a:gd name="connsiteX679" fmla="*/ 229798 w 360108"/>
                  <a:gd name="connsiteY679" fmla="*/ 235202 h 313990"/>
                  <a:gd name="connsiteX680" fmla="*/ 226946 w 360108"/>
                  <a:gd name="connsiteY680" fmla="*/ 234650 h 313990"/>
                  <a:gd name="connsiteX681" fmla="*/ 225107 w 360108"/>
                  <a:gd name="connsiteY681" fmla="*/ 233731 h 313990"/>
                  <a:gd name="connsiteX682" fmla="*/ 222807 w 360108"/>
                  <a:gd name="connsiteY682" fmla="*/ 230144 h 313990"/>
                  <a:gd name="connsiteX683" fmla="*/ 222163 w 360108"/>
                  <a:gd name="connsiteY683" fmla="*/ 228028 h 313990"/>
                  <a:gd name="connsiteX684" fmla="*/ 221059 w 360108"/>
                  <a:gd name="connsiteY684" fmla="*/ 227844 h 313990"/>
                  <a:gd name="connsiteX685" fmla="*/ 218760 w 360108"/>
                  <a:gd name="connsiteY685" fmla="*/ 226097 h 313990"/>
                  <a:gd name="connsiteX686" fmla="*/ 217012 w 360108"/>
                  <a:gd name="connsiteY686" fmla="*/ 225085 h 313990"/>
                  <a:gd name="connsiteX687" fmla="*/ 215817 w 360108"/>
                  <a:gd name="connsiteY687" fmla="*/ 224257 h 313990"/>
                  <a:gd name="connsiteX688" fmla="*/ 212873 w 360108"/>
                  <a:gd name="connsiteY688" fmla="*/ 220486 h 313990"/>
                  <a:gd name="connsiteX689" fmla="*/ 211126 w 360108"/>
                  <a:gd name="connsiteY689" fmla="*/ 220118 h 313990"/>
                  <a:gd name="connsiteX690" fmla="*/ 209286 w 360108"/>
                  <a:gd name="connsiteY690" fmla="*/ 218187 h 313990"/>
                  <a:gd name="connsiteX691" fmla="*/ 206251 w 360108"/>
                  <a:gd name="connsiteY691" fmla="*/ 217359 h 313990"/>
                  <a:gd name="connsiteX692" fmla="*/ 202112 w 360108"/>
                  <a:gd name="connsiteY692" fmla="*/ 216808 h 313990"/>
                  <a:gd name="connsiteX693" fmla="*/ 199720 w 360108"/>
                  <a:gd name="connsiteY693" fmla="*/ 217543 h 313990"/>
                  <a:gd name="connsiteX694" fmla="*/ 197697 w 360108"/>
                  <a:gd name="connsiteY694" fmla="*/ 216071 h 313990"/>
                  <a:gd name="connsiteX695" fmla="*/ 193190 w 360108"/>
                  <a:gd name="connsiteY695" fmla="*/ 213772 h 313990"/>
                  <a:gd name="connsiteX696" fmla="*/ 189970 w 360108"/>
                  <a:gd name="connsiteY696" fmla="*/ 212300 h 313990"/>
                  <a:gd name="connsiteX697" fmla="*/ 188683 w 360108"/>
                  <a:gd name="connsiteY697" fmla="*/ 210461 h 313990"/>
                  <a:gd name="connsiteX698" fmla="*/ 187395 w 360108"/>
                  <a:gd name="connsiteY698" fmla="*/ 208345 h 313990"/>
                  <a:gd name="connsiteX699" fmla="*/ 185831 w 360108"/>
                  <a:gd name="connsiteY699" fmla="*/ 206046 h 313990"/>
                  <a:gd name="connsiteX700" fmla="*/ 183808 w 360108"/>
                  <a:gd name="connsiteY700" fmla="*/ 203470 h 313990"/>
                  <a:gd name="connsiteX701" fmla="*/ 182612 w 360108"/>
                  <a:gd name="connsiteY701" fmla="*/ 202091 h 313990"/>
                  <a:gd name="connsiteX702" fmla="*/ 179485 w 360108"/>
                  <a:gd name="connsiteY702" fmla="*/ 195744 h 313990"/>
                  <a:gd name="connsiteX703" fmla="*/ 180129 w 360108"/>
                  <a:gd name="connsiteY703" fmla="*/ 192341 h 313990"/>
                  <a:gd name="connsiteX704" fmla="*/ 178473 w 360108"/>
                  <a:gd name="connsiteY704" fmla="*/ 189765 h 313990"/>
                  <a:gd name="connsiteX705" fmla="*/ 179117 w 360108"/>
                  <a:gd name="connsiteY705" fmla="*/ 187282 h 313990"/>
                  <a:gd name="connsiteX706" fmla="*/ 178197 w 360108"/>
                  <a:gd name="connsiteY706" fmla="*/ 184798 h 313990"/>
                  <a:gd name="connsiteX707" fmla="*/ 177737 w 360108"/>
                  <a:gd name="connsiteY707" fmla="*/ 183327 h 313990"/>
                  <a:gd name="connsiteX708" fmla="*/ 176817 w 360108"/>
                  <a:gd name="connsiteY708" fmla="*/ 182315 h 313990"/>
                  <a:gd name="connsiteX709" fmla="*/ 174793 w 360108"/>
                  <a:gd name="connsiteY709" fmla="*/ 183602 h 313990"/>
                  <a:gd name="connsiteX710" fmla="*/ 173137 w 360108"/>
                  <a:gd name="connsiteY710" fmla="*/ 184063 h 313990"/>
                  <a:gd name="connsiteX711" fmla="*/ 172310 w 360108"/>
                  <a:gd name="connsiteY711" fmla="*/ 185350 h 313990"/>
                  <a:gd name="connsiteX712" fmla="*/ 169090 w 360108"/>
                  <a:gd name="connsiteY712" fmla="*/ 185626 h 313990"/>
                  <a:gd name="connsiteX713" fmla="*/ 167067 w 360108"/>
                  <a:gd name="connsiteY713" fmla="*/ 185626 h 313990"/>
                  <a:gd name="connsiteX714" fmla="*/ 165319 w 360108"/>
                  <a:gd name="connsiteY714" fmla="*/ 186822 h 313990"/>
                  <a:gd name="connsiteX715" fmla="*/ 165224 w 360108"/>
                  <a:gd name="connsiteY715" fmla="*/ 186727 h 313990"/>
                  <a:gd name="connsiteX716" fmla="*/ 163568 w 360108"/>
                  <a:gd name="connsiteY716" fmla="*/ 185347 h 313990"/>
                  <a:gd name="connsiteX717" fmla="*/ 160349 w 360108"/>
                  <a:gd name="connsiteY717" fmla="*/ 186359 h 313990"/>
                  <a:gd name="connsiteX718" fmla="*/ 158050 w 360108"/>
                  <a:gd name="connsiteY718" fmla="*/ 186542 h 313990"/>
                  <a:gd name="connsiteX719" fmla="*/ 159061 w 360108"/>
                  <a:gd name="connsiteY719" fmla="*/ 185071 h 313990"/>
                  <a:gd name="connsiteX720" fmla="*/ 159429 w 360108"/>
                  <a:gd name="connsiteY720" fmla="*/ 182403 h 313990"/>
                  <a:gd name="connsiteX721" fmla="*/ 157773 w 360108"/>
                  <a:gd name="connsiteY721" fmla="*/ 180564 h 313990"/>
                  <a:gd name="connsiteX722" fmla="*/ 157957 w 360108"/>
                  <a:gd name="connsiteY722" fmla="*/ 179736 h 313990"/>
                  <a:gd name="connsiteX723" fmla="*/ 156577 w 360108"/>
                  <a:gd name="connsiteY723" fmla="*/ 180748 h 313990"/>
                  <a:gd name="connsiteX724" fmla="*/ 154462 w 360108"/>
                  <a:gd name="connsiteY724" fmla="*/ 179644 h 313990"/>
                  <a:gd name="connsiteX725" fmla="*/ 152346 w 360108"/>
                  <a:gd name="connsiteY725" fmla="*/ 180379 h 313990"/>
                  <a:gd name="connsiteX726" fmla="*/ 149955 w 360108"/>
                  <a:gd name="connsiteY726" fmla="*/ 180379 h 313990"/>
                  <a:gd name="connsiteX727" fmla="*/ 147196 w 360108"/>
                  <a:gd name="connsiteY727" fmla="*/ 179460 h 313990"/>
                  <a:gd name="connsiteX728" fmla="*/ 145264 w 360108"/>
                  <a:gd name="connsiteY728" fmla="*/ 177989 h 313990"/>
                  <a:gd name="connsiteX729" fmla="*/ 143516 w 360108"/>
                  <a:gd name="connsiteY729" fmla="*/ 175965 h 313990"/>
                  <a:gd name="connsiteX730" fmla="*/ 143332 w 360108"/>
                  <a:gd name="connsiteY730" fmla="*/ 174125 h 313990"/>
                  <a:gd name="connsiteX731" fmla="*/ 139837 w 360108"/>
                  <a:gd name="connsiteY731" fmla="*/ 176241 h 313990"/>
                  <a:gd name="connsiteX732" fmla="*/ 134870 w 360108"/>
                  <a:gd name="connsiteY732" fmla="*/ 175965 h 313990"/>
                  <a:gd name="connsiteX733" fmla="*/ 131927 w 360108"/>
                  <a:gd name="connsiteY733" fmla="*/ 177529 h 313990"/>
                  <a:gd name="connsiteX734" fmla="*/ 128340 w 360108"/>
                  <a:gd name="connsiteY734" fmla="*/ 178080 h 313990"/>
                  <a:gd name="connsiteX735" fmla="*/ 125121 w 360108"/>
                  <a:gd name="connsiteY735" fmla="*/ 180012 h 313990"/>
                  <a:gd name="connsiteX736" fmla="*/ 123925 w 360108"/>
                  <a:gd name="connsiteY736" fmla="*/ 179276 h 313990"/>
                  <a:gd name="connsiteX737" fmla="*/ 117670 w 360108"/>
                  <a:gd name="connsiteY737" fmla="*/ 180564 h 313990"/>
                  <a:gd name="connsiteX738" fmla="*/ 115831 w 360108"/>
                  <a:gd name="connsiteY738" fmla="*/ 181852 h 313990"/>
                  <a:gd name="connsiteX739" fmla="*/ 113347 w 360108"/>
                  <a:gd name="connsiteY739" fmla="*/ 182128 h 313990"/>
                  <a:gd name="connsiteX740" fmla="*/ 109484 w 360108"/>
                  <a:gd name="connsiteY740" fmla="*/ 181484 h 313990"/>
                  <a:gd name="connsiteX741" fmla="*/ 109300 w 360108"/>
                  <a:gd name="connsiteY741" fmla="*/ 181484 h 313990"/>
                  <a:gd name="connsiteX742" fmla="*/ 109944 w 360108"/>
                  <a:gd name="connsiteY742" fmla="*/ 184244 h 313990"/>
                  <a:gd name="connsiteX743" fmla="*/ 108381 w 360108"/>
                  <a:gd name="connsiteY743" fmla="*/ 187095 h 313990"/>
                  <a:gd name="connsiteX744" fmla="*/ 107093 w 360108"/>
                  <a:gd name="connsiteY744" fmla="*/ 189762 h 313990"/>
                  <a:gd name="connsiteX745" fmla="*/ 104333 w 360108"/>
                  <a:gd name="connsiteY745" fmla="*/ 189858 h 313990"/>
                  <a:gd name="connsiteX746" fmla="*/ 103873 w 360108"/>
                  <a:gd name="connsiteY746" fmla="*/ 191605 h 313990"/>
                  <a:gd name="connsiteX747" fmla="*/ 102678 w 360108"/>
                  <a:gd name="connsiteY747" fmla="*/ 191700 h 313990"/>
                  <a:gd name="connsiteX748" fmla="*/ 102954 w 360108"/>
                  <a:gd name="connsiteY748" fmla="*/ 193080 h 313990"/>
                  <a:gd name="connsiteX749" fmla="*/ 103505 w 360108"/>
                  <a:gd name="connsiteY749" fmla="*/ 193724 h 313990"/>
                  <a:gd name="connsiteX750" fmla="*/ 104977 w 360108"/>
                  <a:gd name="connsiteY750" fmla="*/ 197219 h 313990"/>
                  <a:gd name="connsiteX751" fmla="*/ 107001 w 360108"/>
                  <a:gd name="connsiteY751" fmla="*/ 196575 h 313990"/>
                  <a:gd name="connsiteX752" fmla="*/ 108748 w 360108"/>
                  <a:gd name="connsiteY752" fmla="*/ 194644 h 313990"/>
                  <a:gd name="connsiteX753" fmla="*/ 112243 w 360108"/>
                  <a:gd name="connsiteY753" fmla="*/ 194549 h 313990"/>
                  <a:gd name="connsiteX754" fmla="*/ 114083 w 360108"/>
                  <a:gd name="connsiteY754" fmla="*/ 196020 h 313990"/>
                  <a:gd name="connsiteX755" fmla="*/ 114359 w 360108"/>
                  <a:gd name="connsiteY755" fmla="*/ 197952 h 313990"/>
                  <a:gd name="connsiteX756" fmla="*/ 115279 w 360108"/>
                  <a:gd name="connsiteY756" fmla="*/ 199792 h 313990"/>
                  <a:gd name="connsiteX757" fmla="*/ 115463 w 360108"/>
                  <a:gd name="connsiteY757" fmla="*/ 201815 h 313990"/>
                  <a:gd name="connsiteX758" fmla="*/ 113532 w 360108"/>
                  <a:gd name="connsiteY758" fmla="*/ 203930 h 313990"/>
                  <a:gd name="connsiteX759" fmla="*/ 113348 w 360108"/>
                  <a:gd name="connsiteY759" fmla="*/ 206690 h 313990"/>
                  <a:gd name="connsiteX760" fmla="*/ 114911 w 360108"/>
                  <a:gd name="connsiteY760" fmla="*/ 209081 h 313990"/>
                  <a:gd name="connsiteX761" fmla="*/ 113532 w 360108"/>
                  <a:gd name="connsiteY761" fmla="*/ 209909 h 313990"/>
                  <a:gd name="connsiteX762" fmla="*/ 112980 w 360108"/>
                  <a:gd name="connsiteY762" fmla="*/ 212760 h 313990"/>
                  <a:gd name="connsiteX763" fmla="*/ 112152 w 360108"/>
                  <a:gd name="connsiteY763" fmla="*/ 214968 h 313990"/>
                  <a:gd name="connsiteX764" fmla="*/ 109853 w 360108"/>
                  <a:gd name="connsiteY764" fmla="*/ 216439 h 313990"/>
                  <a:gd name="connsiteX765" fmla="*/ 108289 w 360108"/>
                  <a:gd name="connsiteY765" fmla="*/ 218739 h 313990"/>
                  <a:gd name="connsiteX766" fmla="*/ 108194 w 360108"/>
                  <a:gd name="connsiteY766" fmla="*/ 218923 h 313990"/>
                  <a:gd name="connsiteX767" fmla="*/ 104607 w 360108"/>
                  <a:gd name="connsiteY767" fmla="*/ 219567 h 313990"/>
                  <a:gd name="connsiteX768" fmla="*/ 103227 w 360108"/>
                  <a:gd name="connsiteY768" fmla="*/ 222418 h 313990"/>
                  <a:gd name="connsiteX769" fmla="*/ 104423 w 360108"/>
                  <a:gd name="connsiteY769" fmla="*/ 224626 h 313990"/>
                  <a:gd name="connsiteX770" fmla="*/ 105067 w 360108"/>
                  <a:gd name="connsiteY770" fmla="*/ 230237 h 313990"/>
                  <a:gd name="connsiteX771" fmla="*/ 104330 w 360108"/>
                  <a:gd name="connsiteY771" fmla="*/ 233180 h 313990"/>
                  <a:gd name="connsiteX772" fmla="*/ 102123 w 360108"/>
                  <a:gd name="connsiteY772" fmla="*/ 235203 h 313990"/>
                  <a:gd name="connsiteX773" fmla="*/ 98904 w 360108"/>
                  <a:gd name="connsiteY773" fmla="*/ 236859 h 313990"/>
                  <a:gd name="connsiteX774" fmla="*/ 97156 w 360108"/>
                  <a:gd name="connsiteY774" fmla="*/ 237135 h 313990"/>
                  <a:gd name="connsiteX775" fmla="*/ 96696 w 360108"/>
                  <a:gd name="connsiteY775" fmla="*/ 239067 h 313990"/>
                  <a:gd name="connsiteX776" fmla="*/ 96144 w 360108"/>
                  <a:gd name="connsiteY776" fmla="*/ 240354 h 313990"/>
                  <a:gd name="connsiteX777" fmla="*/ 94029 w 360108"/>
                  <a:gd name="connsiteY777" fmla="*/ 245046 h 313990"/>
                  <a:gd name="connsiteX778" fmla="*/ 94489 w 360108"/>
                  <a:gd name="connsiteY778" fmla="*/ 247069 h 313990"/>
                  <a:gd name="connsiteX779" fmla="*/ 95961 w 360108"/>
                  <a:gd name="connsiteY779" fmla="*/ 247437 h 313990"/>
                  <a:gd name="connsiteX780" fmla="*/ 98076 w 360108"/>
                  <a:gd name="connsiteY780" fmla="*/ 247988 h 313990"/>
                  <a:gd name="connsiteX781" fmla="*/ 99640 w 360108"/>
                  <a:gd name="connsiteY781" fmla="*/ 249552 h 313990"/>
                  <a:gd name="connsiteX782" fmla="*/ 102399 w 360108"/>
                  <a:gd name="connsiteY782" fmla="*/ 250839 h 313990"/>
                  <a:gd name="connsiteX783" fmla="*/ 106262 w 360108"/>
                  <a:gd name="connsiteY783" fmla="*/ 252311 h 313990"/>
                  <a:gd name="connsiteX784" fmla="*/ 108010 w 360108"/>
                  <a:gd name="connsiteY784" fmla="*/ 253323 h 313990"/>
                  <a:gd name="connsiteX785" fmla="*/ 110034 w 360108"/>
                  <a:gd name="connsiteY785" fmla="*/ 255990 h 313990"/>
                  <a:gd name="connsiteX786" fmla="*/ 110034 w 360108"/>
                  <a:gd name="connsiteY786" fmla="*/ 257738 h 313990"/>
                  <a:gd name="connsiteX787" fmla="*/ 109850 w 360108"/>
                  <a:gd name="connsiteY787" fmla="*/ 259761 h 313990"/>
                  <a:gd name="connsiteX788" fmla="*/ 108562 w 360108"/>
                  <a:gd name="connsiteY788" fmla="*/ 260589 h 313990"/>
                  <a:gd name="connsiteX789" fmla="*/ 109297 w 360108"/>
                  <a:gd name="connsiteY789" fmla="*/ 262797 h 313990"/>
                  <a:gd name="connsiteX790" fmla="*/ 108837 w 360108"/>
                  <a:gd name="connsiteY790" fmla="*/ 266568 h 313990"/>
                  <a:gd name="connsiteX791" fmla="*/ 107366 w 360108"/>
                  <a:gd name="connsiteY791" fmla="*/ 267212 h 313990"/>
                  <a:gd name="connsiteX792" fmla="*/ 103503 w 360108"/>
                  <a:gd name="connsiteY792" fmla="*/ 266660 h 313990"/>
                  <a:gd name="connsiteX793" fmla="*/ 102951 w 360108"/>
                  <a:gd name="connsiteY793" fmla="*/ 270524 h 313990"/>
                  <a:gd name="connsiteX794" fmla="*/ 100284 w 360108"/>
                  <a:gd name="connsiteY794" fmla="*/ 271903 h 313990"/>
                  <a:gd name="connsiteX795" fmla="*/ 97616 w 360108"/>
                  <a:gd name="connsiteY795" fmla="*/ 273559 h 313990"/>
                  <a:gd name="connsiteX796" fmla="*/ 95685 w 360108"/>
                  <a:gd name="connsiteY796" fmla="*/ 273834 h 313990"/>
                  <a:gd name="connsiteX797" fmla="*/ 95685 w 360108"/>
                  <a:gd name="connsiteY797" fmla="*/ 275858 h 313990"/>
                  <a:gd name="connsiteX798" fmla="*/ 93385 w 360108"/>
                  <a:gd name="connsiteY798" fmla="*/ 277790 h 313990"/>
                  <a:gd name="connsiteX799" fmla="*/ 92834 w 360108"/>
                  <a:gd name="connsiteY799" fmla="*/ 280365 h 313990"/>
                  <a:gd name="connsiteX800" fmla="*/ 90074 w 360108"/>
                  <a:gd name="connsiteY800" fmla="*/ 281193 h 313990"/>
                  <a:gd name="connsiteX801" fmla="*/ 86579 w 360108"/>
                  <a:gd name="connsiteY801" fmla="*/ 283860 h 313990"/>
                  <a:gd name="connsiteX802" fmla="*/ 86579 w 360108"/>
                  <a:gd name="connsiteY802" fmla="*/ 283956 h 313990"/>
                  <a:gd name="connsiteX803" fmla="*/ 83912 w 360108"/>
                  <a:gd name="connsiteY803" fmla="*/ 287083 h 313990"/>
                  <a:gd name="connsiteX804" fmla="*/ 80233 w 360108"/>
                  <a:gd name="connsiteY804" fmla="*/ 291682 h 313990"/>
                  <a:gd name="connsiteX805" fmla="*/ 79312 w 360108"/>
                  <a:gd name="connsiteY805" fmla="*/ 294809 h 313990"/>
                  <a:gd name="connsiteX806" fmla="*/ 81244 w 360108"/>
                  <a:gd name="connsiteY806" fmla="*/ 295728 h 313990"/>
                  <a:gd name="connsiteX807" fmla="*/ 84555 w 360108"/>
                  <a:gd name="connsiteY807" fmla="*/ 299224 h 313990"/>
                  <a:gd name="connsiteX808" fmla="*/ 84651 w 360108"/>
                  <a:gd name="connsiteY808" fmla="*/ 303087 h 313990"/>
                  <a:gd name="connsiteX809" fmla="*/ 87318 w 360108"/>
                  <a:gd name="connsiteY809" fmla="*/ 305478 h 313990"/>
                  <a:gd name="connsiteX810" fmla="*/ 86398 w 360108"/>
                  <a:gd name="connsiteY810" fmla="*/ 306306 h 313990"/>
                  <a:gd name="connsiteX811" fmla="*/ 87225 w 360108"/>
                  <a:gd name="connsiteY811" fmla="*/ 309617 h 313990"/>
                  <a:gd name="connsiteX812" fmla="*/ 87869 w 360108"/>
                  <a:gd name="connsiteY812" fmla="*/ 312652 h 313990"/>
                  <a:gd name="connsiteX813" fmla="*/ 84190 w 360108"/>
                  <a:gd name="connsiteY813" fmla="*/ 313848 h 313990"/>
                  <a:gd name="connsiteX814" fmla="*/ 82259 w 360108"/>
                  <a:gd name="connsiteY814" fmla="*/ 308789 h 313990"/>
                  <a:gd name="connsiteX815" fmla="*/ 79039 w 360108"/>
                  <a:gd name="connsiteY815" fmla="*/ 302995 h 313990"/>
                  <a:gd name="connsiteX816" fmla="*/ 75176 w 360108"/>
                  <a:gd name="connsiteY816" fmla="*/ 300971 h 313990"/>
                  <a:gd name="connsiteX817" fmla="*/ 73705 w 360108"/>
                  <a:gd name="connsiteY817" fmla="*/ 300143 h 313990"/>
                  <a:gd name="connsiteX818" fmla="*/ 71957 w 360108"/>
                  <a:gd name="connsiteY818" fmla="*/ 302627 h 313990"/>
                  <a:gd name="connsiteX819" fmla="*/ 69565 w 360108"/>
                  <a:gd name="connsiteY819" fmla="*/ 304834 h 313990"/>
                  <a:gd name="connsiteX820" fmla="*/ 68462 w 360108"/>
                  <a:gd name="connsiteY820" fmla="*/ 307318 h 313990"/>
                  <a:gd name="connsiteX821" fmla="*/ 66346 w 360108"/>
                  <a:gd name="connsiteY821" fmla="*/ 308237 h 313990"/>
                  <a:gd name="connsiteX822" fmla="*/ 64047 w 360108"/>
                  <a:gd name="connsiteY822" fmla="*/ 308788 h 313990"/>
                  <a:gd name="connsiteX823" fmla="*/ 63035 w 360108"/>
                  <a:gd name="connsiteY823" fmla="*/ 311548 h 313990"/>
                  <a:gd name="connsiteX824" fmla="*/ 61379 w 360108"/>
                  <a:gd name="connsiteY824" fmla="*/ 311731 h 313990"/>
                  <a:gd name="connsiteX825" fmla="*/ 60000 w 360108"/>
                  <a:gd name="connsiteY825" fmla="*/ 313663 h 313990"/>
                  <a:gd name="connsiteX826" fmla="*/ 58528 w 360108"/>
                  <a:gd name="connsiteY826" fmla="*/ 313295 h 313990"/>
                  <a:gd name="connsiteX827" fmla="*/ 57332 w 360108"/>
                  <a:gd name="connsiteY827" fmla="*/ 305661 h 313990"/>
                  <a:gd name="connsiteX828" fmla="*/ 57237 w 360108"/>
                  <a:gd name="connsiteY828" fmla="*/ 298211 h 313990"/>
                  <a:gd name="connsiteX829" fmla="*/ 58709 w 360108"/>
                  <a:gd name="connsiteY829" fmla="*/ 296555 h 313990"/>
                  <a:gd name="connsiteX830" fmla="*/ 59720 w 360108"/>
                  <a:gd name="connsiteY830" fmla="*/ 294807 h 313990"/>
                  <a:gd name="connsiteX831" fmla="*/ 60272 w 360108"/>
                  <a:gd name="connsiteY831" fmla="*/ 291128 h 313990"/>
                  <a:gd name="connsiteX832" fmla="*/ 60456 w 360108"/>
                  <a:gd name="connsiteY832" fmla="*/ 287725 h 313990"/>
                  <a:gd name="connsiteX833" fmla="*/ 59536 w 360108"/>
                  <a:gd name="connsiteY833" fmla="*/ 285150 h 313990"/>
                  <a:gd name="connsiteX834" fmla="*/ 58892 w 360108"/>
                  <a:gd name="connsiteY834" fmla="*/ 283494 h 313990"/>
                  <a:gd name="connsiteX835" fmla="*/ 57880 w 360108"/>
                  <a:gd name="connsiteY835" fmla="*/ 281930 h 313990"/>
                  <a:gd name="connsiteX836" fmla="*/ 59536 w 360108"/>
                  <a:gd name="connsiteY836" fmla="*/ 277515 h 313990"/>
                  <a:gd name="connsiteX837" fmla="*/ 62295 w 360108"/>
                  <a:gd name="connsiteY837" fmla="*/ 276871 h 313990"/>
                  <a:gd name="connsiteX838" fmla="*/ 64870 w 360108"/>
                  <a:gd name="connsiteY838" fmla="*/ 257188 h 313990"/>
                  <a:gd name="connsiteX839" fmla="*/ 60455 w 360108"/>
                  <a:gd name="connsiteY839" fmla="*/ 238883 h 313990"/>
                  <a:gd name="connsiteX840" fmla="*/ 51809 w 360108"/>
                  <a:gd name="connsiteY840" fmla="*/ 220028 h 313990"/>
                  <a:gd name="connsiteX841" fmla="*/ 47302 w 360108"/>
                  <a:gd name="connsiteY841" fmla="*/ 212945 h 313990"/>
                  <a:gd name="connsiteX842" fmla="*/ 36173 w 360108"/>
                  <a:gd name="connsiteY842" fmla="*/ 199332 h 313990"/>
                  <a:gd name="connsiteX843" fmla="*/ 38012 w 360108"/>
                  <a:gd name="connsiteY843" fmla="*/ 198504 h 313990"/>
                  <a:gd name="connsiteX844" fmla="*/ 37552 w 360108"/>
                  <a:gd name="connsiteY844" fmla="*/ 197125 h 313990"/>
                  <a:gd name="connsiteX845" fmla="*/ 36817 w 360108"/>
                  <a:gd name="connsiteY845" fmla="*/ 195929 h 313990"/>
                  <a:gd name="connsiteX846" fmla="*/ 37001 w 360108"/>
                  <a:gd name="connsiteY846" fmla="*/ 193078 h 313990"/>
                  <a:gd name="connsiteX847" fmla="*/ 34793 w 360108"/>
                  <a:gd name="connsiteY847" fmla="*/ 186271 h 313990"/>
                  <a:gd name="connsiteX848" fmla="*/ 34149 w 360108"/>
                  <a:gd name="connsiteY848" fmla="*/ 184708 h 313990"/>
                  <a:gd name="connsiteX849" fmla="*/ 34609 w 360108"/>
                  <a:gd name="connsiteY849" fmla="*/ 181120 h 313990"/>
                  <a:gd name="connsiteX850" fmla="*/ 37829 w 360108"/>
                  <a:gd name="connsiteY850" fmla="*/ 177257 h 313990"/>
                  <a:gd name="connsiteX851" fmla="*/ 37185 w 360108"/>
                  <a:gd name="connsiteY851" fmla="*/ 175694 h 313990"/>
                  <a:gd name="connsiteX852" fmla="*/ 39300 w 360108"/>
                  <a:gd name="connsiteY852" fmla="*/ 173302 h 313990"/>
                  <a:gd name="connsiteX853" fmla="*/ 42428 w 360108"/>
                  <a:gd name="connsiteY853" fmla="*/ 170818 h 313990"/>
                  <a:gd name="connsiteX854" fmla="*/ 43072 w 360108"/>
                  <a:gd name="connsiteY854" fmla="*/ 169163 h 313990"/>
                  <a:gd name="connsiteX855" fmla="*/ 43992 w 360108"/>
                  <a:gd name="connsiteY855" fmla="*/ 165760 h 313990"/>
                  <a:gd name="connsiteX856" fmla="*/ 42980 w 360108"/>
                  <a:gd name="connsiteY856" fmla="*/ 162817 h 313990"/>
                  <a:gd name="connsiteX857" fmla="*/ 42060 w 360108"/>
                  <a:gd name="connsiteY857" fmla="*/ 161161 h 313990"/>
                  <a:gd name="connsiteX858" fmla="*/ 43072 w 360108"/>
                  <a:gd name="connsiteY858" fmla="*/ 159965 h 313990"/>
                  <a:gd name="connsiteX859" fmla="*/ 42611 w 360108"/>
                  <a:gd name="connsiteY859" fmla="*/ 156378 h 313990"/>
                  <a:gd name="connsiteX860" fmla="*/ 42611 w 360108"/>
                  <a:gd name="connsiteY860" fmla="*/ 156194 h 313990"/>
                  <a:gd name="connsiteX861" fmla="*/ 40404 w 360108"/>
                  <a:gd name="connsiteY861" fmla="*/ 152515 h 313990"/>
                  <a:gd name="connsiteX862" fmla="*/ 37921 w 360108"/>
                  <a:gd name="connsiteY862" fmla="*/ 146812 h 313990"/>
                  <a:gd name="connsiteX863" fmla="*/ 34057 w 360108"/>
                  <a:gd name="connsiteY863" fmla="*/ 144973 h 313990"/>
                  <a:gd name="connsiteX864" fmla="*/ 31574 w 360108"/>
                  <a:gd name="connsiteY864" fmla="*/ 145068 h 313990"/>
                  <a:gd name="connsiteX865" fmla="*/ 32402 w 360108"/>
                  <a:gd name="connsiteY865" fmla="*/ 143412 h 313990"/>
                  <a:gd name="connsiteX866" fmla="*/ 32125 w 360108"/>
                  <a:gd name="connsiteY866" fmla="*/ 140929 h 313990"/>
                  <a:gd name="connsiteX867" fmla="*/ 30470 w 360108"/>
                  <a:gd name="connsiteY867" fmla="*/ 141297 h 313990"/>
                  <a:gd name="connsiteX868" fmla="*/ 31390 w 360108"/>
                  <a:gd name="connsiteY868" fmla="*/ 139733 h 313990"/>
                  <a:gd name="connsiteX869" fmla="*/ 33414 w 360108"/>
                  <a:gd name="connsiteY869" fmla="*/ 136421 h 313990"/>
                  <a:gd name="connsiteX870" fmla="*/ 33414 w 360108"/>
                  <a:gd name="connsiteY870" fmla="*/ 133846 h 313990"/>
                  <a:gd name="connsiteX871" fmla="*/ 32310 w 360108"/>
                  <a:gd name="connsiteY871" fmla="*/ 134122 h 313990"/>
                  <a:gd name="connsiteX872" fmla="*/ 34425 w 360108"/>
                  <a:gd name="connsiteY872" fmla="*/ 131179 h 313990"/>
                  <a:gd name="connsiteX873" fmla="*/ 33505 w 360108"/>
                  <a:gd name="connsiteY873" fmla="*/ 128879 h 313990"/>
                  <a:gd name="connsiteX874" fmla="*/ 33689 w 360108"/>
                  <a:gd name="connsiteY874" fmla="*/ 127316 h 313990"/>
                  <a:gd name="connsiteX875" fmla="*/ 33873 w 360108"/>
                  <a:gd name="connsiteY875" fmla="*/ 125108 h 313990"/>
                  <a:gd name="connsiteX876" fmla="*/ 33778 w 360108"/>
                  <a:gd name="connsiteY876" fmla="*/ 123360 h 313990"/>
                  <a:gd name="connsiteX877" fmla="*/ 35065 w 360108"/>
                  <a:gd name="connsiteY877" fmla="*/ 121981 h 313990"/>
                  <a:gd name="connsiteX878" fmla="*/ 34970 w 360108"/>
                  <a:gd name="connsiteY878" fmla="*/ 119497 h 313990"/>
                  <a:gd name="connsiteX879" fmla="*/ 37086 w 360108"/>
                  <a:gd name="connsiteY879" fmla="*/ 118026 h 313990"/>
                  <a:gd name="connsiteX880" fmla="*/ 38006 w 360108"/>
                  <a:gd name="connsiteY880" fmla="*/ 116186 h 313990"/>
                  <a:gd name="connsiteX881" fmla="*/ 39569 w 360108"/>
                  <a:gd name="connsiteY881" fmla="*/ 114163 h 313990"/>
                  <a:gd name="connsiteX882" fmla="*/ 41961 w 360108"/>
                  <a:gd name="connsiteY882" fmla="*/ 112875 h 313990"/>
                  <a:gd name="connsiteX883" fmla="*/ 42789 w 360108"/>
                  <a:gd name="connsiteY883" fmla="*/ 112047 h 313990"/>
                  <a:gd name="connsiteX884" fmla="*/ 43709 w 360108"/>
                  <a:gd name="connsiteY884" fmla="*/ 114255 h 313990"/>
                  <a:gd name="connsiteX885" fmla="*/ 45548 w 360108"/>
                  <a:gd name="connsiteY885" fmla="*/ 116462 h 313990"/>
                  <a:gd name="connsiteX886" fmla="*/ 45364 w 360108"/>
                  <a:gd name="connsiteY886" fmla="*/ 119130 h 313990"/>
                  <a:gd name="connsiteX887" fmla="*/ 46928 w 360108"/>
                  <a:gd name="connsiteY887" fmla="*/ 119406 h 313990"/>
                  <a:gd name="connsiteX888" fmla="*/ 50239 w 360108"/>
                  <a:gd name="connsiteY888" fmla="*/ 120694 h 313990"/>
                  <a:gd name="connsiteX889" fmla="*/ 53275 w 360108"/>
                  <a:gd name="connsiteY889" fmla="*/ 119958 h 313990"/>
                  <a:gd name="connsiteX890" fmla="*/ 56494 w 360108"/>
                  <a:gd name="connsiteY890" fmla="*/ 120510 h 313990"/>
                  <a:gd name="connsiteX891" fmla="*/ 58609 w 360108"/>
                  <a:gd name="connsiteY891" fmla="*/ 120414 h 313990"/>
                  <a:gd name="connsiteX892" fmla="*/ 59530 w 360108"/>
                  <a:gd name="connsiteY892" fmla="*/ 121610 h 313990"/>
                  <a:gd name="connsiteX893" fmla="*/ 60633 w 360108"/>
                  <a:gd name="connsiteY893" fmla="*/ 124094 h 313990"/>
                  <a:gd name="connsiteX894" fmla="*/ 62657 w 360108"/>
                  <a:gd name="connsiteY894" fmla="*/ 125565 h 313990"/>
                  <a:gd name="connsiteX895" fmla="*/ 67716 w 360108"/>
                  <a:gd name="connsiteY895" fmla="*/ 125470 h 313990"/>
                  <a:gd name="connsiteX896" fmla="*/ 75258 w 360108"/>
                  <a:gd name="connsiteY896" fmla="*/ 124274 h 313990"/>
                  <a:gd name="connsiteX897" fmla="*/ 78845 w 360108"/>
                  <a:gd name="connsiteY897" fmla="*/ 122619 h 313990"/>
                  <a:gd name="connsiteX898" fmla="*/ 82892 w 360108"/>
                  <a:gd name="connsiteY898" fmla="*/ 120779 h 313990"/>
                  <a:gd name="connsiteX899" fmla="*/ 84456 w 360108"/>
                  <a:gd name="connsiteY899" fmla="*/ 120135 h 313990"/>
                  <a:gd name="connsiteX900" fmla="*/ 87491 w 360108"/>
                  <a:gd name="connsiteY900" fmla="*/ 116732 h 313990"/>
                  <a:gd name="connsiteX901" fmla="*/ 89607 w 360108"/>
                  <a:gd name="connsiteY901" fmla="*/ 114617 h 313990"/>
                  <a:gd name="connsiteX902" fmla="*/ 90619 w 360108"/>
                  <a:gd name="connsiteY902" fmla="*/ 112501 h 313990"/>
                  <a:gd name="connsiteX903" fmla="*/ 91079 w 360108"/>
                  <a:gd name="connsiteY903" fmla="*/ 111121 h 313990"/>
                  <a:gd name="connsiteX904" fmla="*/ 91174 w 360108"/>
                  <a:gd name="connsiteY904" fmla="*/ 111121 h 313990"/>
                  <a:gd name="connsiteX905" fmla="*/ 92738 w 360108"/>
                  <a:gd name="connsiteY905" fmla="*/ 109190 h 313990"/>
                  <a:gd name="connsiteX906" fmla="*/ 91910 w 360108"/>
                  <a:gd name="connsiteY906" fmla="*/ 107902 h 313990"/>
                  <a:gd name="connsiteX907" fmla="*/ 91910 w 360108"/>
                  <a:gd name="connsiteY907" fmla="*/ 107718 h 313990"/>
                  <a:gd name="connsiteX908" fmla="*/ 93106 w 360108"/>
                  <a:gd name="connsiteY908" fmla="*/ 106246 h 313990"/>
                  <a:gd name="connsiteX909" fmla="*/ 96141 w 360108"/>
                  <a:gd name="connsiteY909" fmla="*/ 103027 h 313990"/>
                  <a:gd name="connsiteX910" fmla="*/ 96508 w 360108"/>
                  <a:gd name="connsiteY910" fmla="*/ 100268 h 313990"/>
                  <a:gd name="connsiteX911" fmla="*/ 96141 w 360108"/>
                  <a:gd name="connsiteY911" fmla="*/ 98520 h 313990"/>
                  <a:gd name="connsiteX912" fmla="*/ 95865 w 360108"/>
                  <a:gd name="connsiteY912" fmla="*/ 96313 h 313990"/>
                  <a:gd name="connsiteX913" fmla="*/ 95037 w 360108"/>
                  <a:gd name="connsiteY913" fmla="*/ 94013 h 313990"/>
                  <a:gd name="connsiteX914" fmla="*/ 94942 w 360108"/>
                  <a:gd name="connsiteY914" fmla="*/ 91438 h 313990"/>
                  <a:gd name="connsiteX915" fmla="*/ 94022 w 360108"/>
                  <a:gd name="connsiteY915" fmla="*/ 90519 h 313990"/>
                  <a:gd name="connsiteX916" fmla="*/ 91262 w 360108"/>
                  <a:gd name="connsiteY916" fmla="*/ 91622 h 313990"/>
                  <a:gd name="connsiteX917" fmla="*/ 90434 w 360108"/>
                  <a:gd name="connsiteY917" fmla="*/ 88863 h 313990"/>
                  <a:gd name="connsiteX918" fmla="*/ 88871 w 360108"/>
                  <a:gd name="connsiteY918" fmla="*/ 87483 h 313990"/>
                  <a:gd name="connsiteX919" fmla="*/ 89883 w 360108"/>
                  <a:gd name="connsiteY919" fmla="*/ 85460 h 313990"/>
                  <a:gd name="connsiteX920" fmla="*/ 90894 w 360108"/>
                  <a:gd name="connsiteY920" fmla="*/ 82148 h 313990"/>
                  <a:gd name="connsiteX921" fmla="*/ 92274 w 360108"/>
                  <a:gd name="connsiteY921" fmla="*/ 73318 h 313990"/>
                  <a:gd name="connsiteX922" fmla="*/ 92550 w 360108"/>
                  <a:gd name="connsiteY922" fmla="*/ 72767 h 313990"/>
                  <a:gd name="connsiteX923" fmla="*/ 92366 w 360108"/>
                  <a:gd name="connsiteY923" fmla="*/ 67064 h 313990"/>
                  <a:gd name="connsiteX924" fmla="*/ 92183 w 360108"/>
                  <a:gd name="connsiteY924" fmla="*/ 62925 h 313990"/>
                  <a:gd name="connsiteX925" fmla="*/ 91446 w 360108"/>
                  <a:gd name="connsiteY925" fmla="*/ 60534 h 313990"/>
                  <a:gd name="connsiteX926" fmla="*/ 93838 w 360108"/>
                  <a:gd name="connsiteY926" fmla="*/ 60534 h 313990"/>
                  <a:gd name="connsiteX927" fmla="*/ 98805 w 360108"/>
                  <a:gd name="connsiteY927" fmla="*/ 61729 h 313990"/>
                  <a:gd name="connsiteX928" fmla="*/ 102116 w 360108"/>
                  <a:gd name="connsiteY928" fmla="*/ 65041 h 313990"/>
                  <a:gd name="connsiteX929" fmla="*/ 103772 w 360108"/>
                  <a:gd name="connsiteY929" fmla="*/ 68904 h 313990"/>
                  <a:gd name="connsiteX930" fmla="*/ 105059 w 360108"/>
                  <a:gd name="connsiteY930" fmla="*/ 73411 h 313990"/>
                  <a:gd name="connsiteX931" fmla="*/ 105796 w 360108"/>
                  <a:gd name="connsiteY931" fmla="*/ 75986 h 313990"/>
                  <a:gd name="connsiteX932" fmla="*/ 105979 w 360108"/>
                  <a:gd name="connsiteY932" fmla="*/ 78470 h 313990"/>
                  <a:gd name="connsiteX933" fmla="*/ 106439 w 360108"/>
                  <a:gd name="connsiteY933" fmla="*/ 80861 h 313990"/>
                  <a:gd name="connsiteX934" fmla="*/ 107267 w 360108"/>
                  <a:gd name="connsiteY934" fmla="*/ 81965 h 313990"/>
                  <a:gd name="connsiteX935" fmla="*/ 110302 w 360108"/>
                  <a:gd name="connsiteY935" fmla="*/ 83804 h 313990"/>
                  <a:gd name="connsiteX936" fmla="*/ 111774 w 360108"/>
                  <a:gd name="connsiteY936" fmla="*/ 83620 h 313990"/>
                  <a:gd name="connsiteX937" fmla="*/ 114625 w 360108"/>
                  <a:gd name="connsiteY937" fmla="*/ 83069 h 313990"/>
                  <a:gd name="connsiteX938" fmla="*/ 117109 w 360108"/>
                  <a:gd name="connsiteY938" fmla="*/ 84265 h 313990"/>
                  <a:gd name="connsiteX939" fmla="*/ 114350 w 360108"/>
                  <a:gd name="connsiteY939" fmla="*/ 87024 h 313990"/>
                  <a:gd name="connsiteX940" fmla="*/ 115361 w 360108"/>
                  <a:gd name="connsiteY940" fmla="*/ 87852 h 313990"/>
                  <a:gd name="connsiteX941" fmla="*/ 114994 w 360108"/>
                  <a:gd name="connsiteY941" fmla="*/ 90151 h 313990"/>
                  <a:gd name="connsiteX942" fmla="*/ 115361 w 360108"/>
                  <a:gd name="connsiteY942" fmla="*/ 93187 h 313990"/>
                  <a:gd name="connsiteX943" fmla="*/ 114350 w 360108"/>
                  <a:gd name="connsiteY943" fmla="*/ 95302 h 313990"/>
                  <a:gd name="connsiteX944" fmla="*/ 114254 w 360108"/>
                  <a:gd name="connsiteY944" fmla="*/ 97510 h 313990"/>
                  <a:gd name="connsiteX945" fmla="*/ 114714 w 360108"/>
                  <a:gd name="connsiteY945" fmla="*/ 100269 h 313990"/>
                  <a:gd name="connsiteX946" fmla="*/ 114898 w 360108"/>
                  <a:gd name="connsiteY946" fmla="*/ 103397 h 313990"/>
                  <a:gd name="connsiteX947" fmla="*/ 116002 w 360108"/>
                  <a:gd name="connsiteY947" fmla="*/ 105972 h 313990"/>
                  <a:gd name="connsiteX948" fmla="*/ 116186 w 360108"/>
                  <a:gd name="connsiteY948" fmla="*/ 108823 h 313990"/>
                  <a:gd name="connsiteX949" fmla="*/ 119129 w 360108"/>
                  <a:gd name="connsiteY949" fmla="*/ 111123 h 313990"/>
                  <a:gd name="connsiteX950" fmla="*/ 123084 w 360108"/>
                  <a:gd name="connsiteY950" fmla="*/ 113514 h 313990"/>
                  <a:gd name="connsiteX951" fmla="*/ 125384 w 360108"/>
                  <a:gd name="connsiteY951" fmla="*/ 114066 h 313990"/>
                  <a:gd name="connsiteX952" fmla="*/ 127407 w 360108"/>
                  <a:gd name="connsiteY952" fmla="*/ 114710 h 313990"/>
                  <a:gd name="connsiteX953" fmla="*/ 129799 w 360108"/>
                  <a:gd name="connsiteY953" fmla="*/ 116089 h 313990"/>
                  <a:gd name="connsiteX954" fmla="*/ 132834 w 360108"/>
                  <a:gd name="connsiteY954" fmla="*/ 117745 h 313990"/>
                  <a:gd name="connsiteX955" fmla="*/ 135961 w 360108"/>
                  <a:gd name="connsiteY955" fmla="*/ 117285 h 313990"/>
                  <a:gd name="connsiteX956" fmla="*/ 136145 w 360108"/>
                  <a:gd name="connsiteY956" fmla="*/ 117380 h 313990"/>
                  <a:gd name="connsiteX957" fmla="*/ 136789 w 360108"/>
                  <a:gd name="connsiteY957" fmla="*/ 116829 h 313990"/>
                  <a:gd name="connsiteX958" fmla="*/ 135961 w 360108"/>
                  <a:gd name="connsiteY958" fmla="*/ 115633 h 313990"/>
                  <a:gd name="connsiteX959" fmla="*/ 135501 w 360108"/>
                  <a:gd name="connsiteY959" fmla="*/ 115728 h 313990"/>
                  <a:gd name="connsiteX960" fmla="*/ 134030 w 360108"/>
                  <a:gd name="connsiteY960" fmla="*/ 115912 h 313990"/>
                  <a:gd name="connsiteX961" fmla="*/ 131822 w 360108"/>
                  <a:gd name="connsiteY961" fmla="*/ 115912 h 313990"/>
                  <a:gd name="connsiteX962" fmla="*/ 130718 w 360108"/>
                  <a:gd name="connsiteY962" fmla="*/ 115084 h 313990"/>
                  <a:gd name="connsiteX963" fmla="*/ 129431 w 360108"/>
                  <a:gd name="connsiteY963" fmla="*/ 113797 h 313990"/>
                  <a:gd name="connsiteX964" fmla="*/ 128051 w 360108"/>
                  <a:gd name="connsiteY964" fmla="*/ 113061 h 313990"/>
                  <a:gd name="connsiteX965" fmla="*/ 126395 w 360108"/>
                  <a:gd name="connsiteY965" fmla="*/ 112326 h 313990"/>
                  <a:gd name="connsiteX966" fmla="*/ 124464 w 360108"/>
                  <a:gd name="connsiteY966" fmla="*/ 112050 h 313990"/>
                  <a:gd name="connsiteX967" fmla="*/ 123268 w 360108"/>
                  <a:gd name="connsiteY967" fmla="*/ 110946 h 313990"/>
                  <a:gd name="connsiteX968" fmla="*/ 121704 w 360108"/>
                  <a:gd name="connsiteY968" fmla="*/ 109566 h 313990"/>
                  <a:gd name="connsiteX969" fmla="*/ 121153 w 360108"/>
                  <a:gd name="connsiteY969" fmla="*/ 108463 h 313990"/>
                  <a:gd name="connsiteX970" fmla="*/ 120049 w 360108"/>
                  <a:gd name="connsiteY970" fmla="*/ 107451 h 313990"/>
                  <a:gd name="connsiteX971" fmla="*/ 119129 w 360108"/>
                  <a:gd name="connsiteY971" fmla="*/ 106255 h 313990"/>
                  <a:gd name="connsiteX972" fmla="*/ 118485 w 360108"/>
                  <a:gd name="connsiteY972" fmla="*/ 104691 h 313990"/>
                  <a:gd name="connsiteX973" fmla="*/ 117473 w 360108"/>
                  <a:gd name="connsiteY973" fmla="*/ 103127 h 313990"/>
                  <a:gd name="connsiteX974" fmla="*/ 117378 w 360108"/>
                  <a:gd name="connsiteY974" fmla="*/ 102024 h 313990"/>
                  <a:gd name="connsiteX975" fmla="*/ 117654 w 360108"/>
                  <a:gd name="connsiteY975" fmla="*/ 101472 h 313990"/>
                  <a:gd name="connsiteX976" fmla="*/ 117654 w 360108"/>
                  <a:gd name="connsiteY976" fmla="*/ 96965 h 313990"/>
                  <a:gd name="connsiteX977" fmla="*/ 116643 w 360108"/>
                  <a:gd name="connsiteY977" fmla="*/ 94390 h 313990"/>
                  <a:gd name="connsiteX978" fmla="*/ 117010 w 360108"/>
                  <a:gd name="connsiteY978" fmla="*/ 90987 h 313990"/>
                  <a:gd name="connsiteX979" fmla="*/ 116366 w 360108"/>
                  <a:gd name="connsiteY979" fmla="*/ 89699 h 313990"/>
                  <a:gd name="connsiteX980" fmla="*/ 116271 w 360108"/>
                  <a:gd name="connsiteY980" fmla="*/ 87491 h 313990"/>
                  <a:gd name="connsiteX981" fmla="*/ 118111 w 360108"/>
                  <a:gd name="connsiteY981" fmla="*/ 84916 h 313990"/>
                  <a:gd name="connsiteX982" fmla="*/ 117375 w 360108"/>
                  <a:gd name="connsiteY982" fmla="*/ 82525 h 313990"/>
                  <a:gd name="connsiteX983" fmla="*/ 112501 w 360108"/>
                  <a:gd name="connsiteY983" fmla="*/ 82064 h 313990"/>
                  <a:gd name="connsiteX984" fmla="*/ 110753 w 360108"/>
                  <a:gd name="connsiteY984" fmla="*/ 81788 h 313990"/>
                  <a:gd name="connsiteX985" fmla="*/ 109373 w 360108"/>
                  <a:gd name="connsiteY985" fmla="*/ 80960 h 313990"/>
                  <a:gd name="connsiteX986" fmla="*/ 107350 w 360108"/>
                  <a:gd name="connsiteY986" fmla="*/ 74522 h 313990"/>
                  <a:gd name="connsiteX987" fmla="*/ 106429 w 360108"/>
                  <a:gd name="connsiteY987" fmla="*/ 71671 h 313990"/>
                  <a:gd name="connsiteX988" fmla="*/ 105602 w 360108"/>
                  <a:gd name="connsiteY988" fmla="*/ 66428 h 313990"/>
                  <a:gd name="connsiteX989" fmla="*/ 105142 w 360108"/>
                  <a:gd name="connsiteY989" fmla="*/ 64956 h 313990"/>
                  <a:gd name="connsiteX990" fmla="*/ 101646 w 360108"/>
                  <a:gd name="connsiteY990" fmla="*/ 59805 h 313990"/>
                  <a:gd name="connsiteX991" fmla="*/ 100267 w 360108"/>
                  <a:gd name="connsiteY991" fmla="*/ 59254 h 313990"/>
                  <a:gd name="connsiteX992" fmla="*/ 98243 w 360108"/>
                  <a:gd name="connsiteY992" fmla="*/ 58610 h 313990"/>
                  <a:gd name="connsiteX993" fmla="*/ 94380 w 360108"/>
                  <a:gd name="connsiteY993" fmla="*/ 57691 h 313990"/>
                  <a:gd name="connsiteX994" fmla="*/ 91345 w 360108"/>
                  <a:gd name="connsiteY994" fmla="*/ 57691 h 313990"/>
                  <a:gd name="connsiteX995" fmla="*/ 90241 w 360108"/>
                  <a:gd name="connsiteY995" fmla="*/ 60082 h 313990"/>
                  <a:gd name="connsiteX996" fmla="*/ 88861 w 360108"/>
                  <a:gd name="connsiteY996" fmla="*/ 57415 h 313990"/>
                  <a:gd name="connsiteX997" fmla="*/ 86746 w 360108"/>
                  <a:gd name="connsiteY997" fmla="*/ 55483 h 313990"/>
                  <a:gd name="connsiteX998" fmla="*/ 84538 w 360108"/>
                  <a:gd name="connsiteY998" fmla="*/ 56127 h 313990"/>
                  <a:gd name="connsiteX999" fmla="*/ 84262 w 360108"/>
                  <a:gd name="connsiteY999" fmla="*/ 53736 h 313990"/>
                  <a:gd name="connsiteX1000" fmla="*/ 85366 w 360108"/>
                  <a:gd name="connsiteY1000" fmla="*/ 52172 h 313990"/>
                  <a:gd name="connsiteX1001" fmla="*/ 87113 w 360108"/>
                  <a:gd name="connsiteY1001" fmla="*/ 50884 h 313990"/>
                  <a:gd name="connsiteX1002" fmla="*/ 87390 w 360108"/>
                  <a:gd name="connsiteY1002" fmla="*/ 49413 h 313990"/>
                  <a:gd name="connsiteX1003" fmla="*/ 89137 w 360108"/>
                  <a:gd name="connsiteY1003" fmla="*/ 50240 h 313990"/>
                  <a:gd name="connsiteX1004" fmla="*/ 89965 w 360108"/>
                  <a:gd name="connsiteY1004" fmla="*/ 52172 h 313990"/>
                  <a:gd name="connsiteX1005" fmla="*/ 92541 w 360108"/>
                  <a:gd name="connsiteY1005" fmla="*/ 51804 h 313990"/>
                  <a:gd name="connsiteX1006" fmla="*/ 92636 w 360108"/>
                  <a:gd name="connsiteY1006" fmla="*/ 51804 h 313990"/>
                  <a:gd name="connsiteX1007" fmla="*/ 94107 w 360108"/>
                  <a:gd name="connsiteY1007" fmla="*/ 50517 h 313990"/>
                  <a:gd name="connsiteX1008" fmla="*/ 95211 w 360108"/>
                  <a:gd name="connsiteY1008" fmla="*/ 46470 h 313990"/>
                  <a:gd name="connsiteX1009" fmla="*/ 93280 w 360108"/>
                  <a:gd name="connsiteY1009" fmla="*/ 46470 h 313990"/>
                  <a:gd name="connsiteX1010" fmla="*/ 90428 w 360108"/>
                  <a:gd name="connsiteY1010" fmla="*/ 44078 h 313990"/>
                  <a:gd name="connsiteX1011" fmla="*/ 92360 w 360108"/>
                  <a:gd name="connsiteY1011" fmla="*/ 41595 h 313990"/>
                  <a:gd name="connsiteX1012" fmla="*/ 93923 w 360108"/>
                  <a:gd name="connsiteY1012" fmla="*/ 39387 h 313990"/>
                  <a:gd name="connsiteX1013" fmla="*/ 93923 w 360108"/>
                  <a:gd name="connsiteY1013" fmla="*/ 36995 h 313990"/>
                  <a:gd name="connsiteX1014" fmla="*/ 94844 w 360108"/>
                  <a:gd name="connsiteY1014" fmla="*/ 35064 h 313990"/>
                  <a:gd name="connsiteX1015" fmla="*/ 95395 w 360108"/>
                  <a:gd name="connsiteY1015" fmla="*/ 32765 h 313990"/>
                  <a:gd name="connsiteX1016" fmla="*/ 96131 w 360108"/>
                  <a:gd name="connsiteY1016" fmla="*/ 28809 h 313990"/>
                  <a:gd name="connsiteX1017" fmla="*/ 99075 w 360108"/>
                  <a:gd name="connsiteY1017" fmla="*/ 31477 h 313990"/>
                  <a:gd name="connsiteX1018" fmla="*/ 99075 w 360108"/>
                  <a:gd name="connsiteY1018" fmla="*/ 33224 h 313990"/>
                  <a:gd name="connsiteX1019" fmla="*/ 98431 w 360108"/>
                  <a:gd name="connsiteY1019" fmla="*/ 39387 h 313990"/>
                  <a:gd name="connsiteX1020" fmla="*/ 97787 w 360108"/>
                  <a:gd name="connsiteY1020" fmla="*/ 41411 h 313990"/>
                  <a:gd name="connsiteX1021" fmla="*/ 97143 w 360108"/>
                  <a:gd name="connsiteY1021" fmla="*/ 43802 h 313990"/>
                  <a:gd name="connsiteX1022" fmla="*/ 98247 w 360108"/>
                  <a:gd name="connsiteY1022" fmla="*/ 45642 h 313990"/>
                  <a:gd name="connsiteX1023" fmla="*/ 103306 w 360108"/>
                  <a:gd name="connsiteY1023" fmla="*/ 47021 h 313990"/>
                  <a:gd name="connsiteX1024" fmla="*/ 108824 w 360108"/>
                  <a:gd name="connsiteY1024" fmla="*/ 47481 h 313990"/>
                  <a:gd name="connsiteX1025" fmla="*/ 109561 w 360108"/>
                  <a:gd name="connsiteY1025" fmla="*/ 47577 h 313990"/>
                  <a:gd name="connsiteX1026" fmla="*/ 111676 w 360108"/>
                  <a:gd name="connsiteY1026" fmla="*/ 47117 h 313990"/>
                  <a:gd name="connsiteX1027" fmla="*/ 111308 w 360108"/>
                  <a:gd name="connsiteY1027" fmla="*/ 44633 h 313990"/>
                  <a:gd name="connsiteX1028" fmla="*/ 113516 w 360108"/>
                  <a:gd name="connsiteY1028" fmla="*/ 42794 h 313990"/>
                  <a:gd name="connsiteX1029" fmla="*/ 114252 w 360108"/>
                  <a:gd name="connsiteY1029" fmla="*/ 40586 h 313990"/>
                  <a:gd name="connsiteX1030" fmla="*/ 114252 w 360108"/>
                  <a:gd name="connsiteY1030" fmla="*/ 40034 h 313990"/>
                  <a:gd name="connsiteX1031" fmla="*/ 112781 w 360108"/>
                  <a:gd name="connsiteY1031" fmla="*/ 37459 h 313990"/>
                  <a:gd name="connsiteX1032" fmla="*/ 113241 w 360108"/>
                  <a:gd name="connsiteY1032" fmla="*/ 35711 h 313990"/>
                  <a:gd name="connsiteX1033" fmla="*/ 114712 w 360108"/>
                  <a:gd name="connsiteY1033" fmla="*/ 29549 h 313990"/>
                  <a:gd name="connsiteX1034" fmla="*/ 112781 w 360108"/>
                  <a:gd name="connsiteY1034" fmla="*/ 27802 h 313990"/>
                  <a:gd name="connsiteX1035" fmla="*/ 112781 w 360108"/>
                  <a:gd name="connsiteY1035" fmla="*/ 26054 h 313990"/>
                  <a:gd name="connsiteX1036" fmla="*/ 110389 w 360108"/>
                  <a:gd name="connsiteY1036" fmla="*/ 23018 h 313990"/>
                  <a:gd name="connsiteX1037" fmla="*/ 111309 w 360108"/>
                  <a:gd name="connsiteY1037" fmla="*/ 21547 h 313990"/>
                  <a:gd name="connsiteX1038" fmla="*/ 112781 w 360108"/>
                  <a:gd name="connsiteY1038" fmla="*/ 18420 h 313990"/>
                  <a:gd name="connsiteX1039" fmla="*/ 114437 w 360108"/>
                  <a:gd name="connsiteY1039" fmla="*/ 14832 h 313990"/>
                  <a:gd name="connsiteX1040" fmla="*/ 115724 w 360108"/>
                  <a:gd name="connsiteY1040" fmla="*/ 17960 h 313990"/>
                  <a:gd name="connsiteX1041" fmla="*/ 115629 w 360108"/>
                  <a:gd name="connsiteY1041" fmla="*/ 19523 h 313990"/>
                  <a:gd name="connsiteX1042" fmla="*/ 118665 w 360108"/>
                  <a:gd name="connsiteY1042" fmla="*/ 16856 h 313990"/>
                  <a:gd name="connsiteX1043" fmla="*/ 119308 w 360108"/>
                  <a:gd name="connsiteY1043" fmla="*/ 13729 h 313990"/>
                  <a:gd name="connsiteX1044" fmla="*/ 120504 w 360108"/>
                  <a:gd name="connsiteY1044" fmla="*/ 11797 h 313990"/>
                  <a:gd name="connsiteX1045" fmla="*/ 120320 w 360108"/>
                  <a:gd name="connsiteY1045" fmla="*/ 8854 h 313990"/>
                  <a:gd name="connsiteX1046" fmla="*/ 119584 w 360108"/>
                  <a:gd name="connsiteY1046" fmla="*/ 8210 h 313990"/>
                  <a:gd name="connsiteX1047" fmla="*/ 121148 w 360108"/>
                  <a:gd name="connsiteY1047" fmla="*/ 3979 h 313990"/>
                  <a:gd name="connsiteX1048" fmla="*/ 123079 w 360108"/>
                  <a:gd name="connsiteY1048" fmla="*/ 1679 h 313990"/>
                  <a:gd name="connsiteX1049" fmla="*/ 124472 w 360108"/>
                  <a:gd name="connsiteY1049" fmla="*/ 0 h 313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</a:cxnLst>
                <a:rect l="l" t="t" r="r" b="b"/>
                <a:pathLst>
                  <a:path w="360108" h="313990">
                    <a:moveTo>
                      <a:pt x="104043" y="27522"/>
                    </a:moveTo>
                    <a:cubicBezTo>
                      <a:pt x="102897" y="27474"/>
                      <a:pt x="102208" y="29926"/>
                      <a:pt x="101836" y="31017"/>
                    </a:cubicBezTo>
                    <a:cubicBezTo>
                      <a:pt x="102125" y="31611"/>
                      <a:pt x="103202" y="32573"/>
                      <a:pt x="101741" y="33868"/>
                    </a:cubicBezTo>
                    <a:cubicBezTo>
                      <a:pt x="101984" y="34354"/>
                      <a:pt x="103780" y="33332"/>
                      <a:pt x="103396" y="32949"/>
                    </a:cubicBezTo>
                    <a:cubicBezTo>
                      <a:pt x="103024" y="32578"/>
                      <a:pt x="104090" y="30734"/>
                      <a:pt x="104224" y="30466"/>
                    </a:cubicBezTo>
                    <a:cubicBezTo>
                      <a:pt x="103705" y="29395"/>
                      <a:pt x="104205" y="28623"/>
                      <a:pt x="104040" y="27522"/>
                    </a:cubicBezTo>
                    <a:close/>
                    <a:moveTo>
                      <a:pt x="48488" y="85193"/>
                    </a:moveTo>
                    <a:cubicBezTo>
                      <a:pt x="48384" y="85188"/>
                      <a:pt x="48235" y="85212"/>
                      <a:pt x="48028" y="85288"/>
                    </a:cubicBezTo>
                    <a:cubicBezTo>
                      <a:pt x="47462" y="85260"/>
                      <a:pt x="47500" y="86080"/>
                      <a:pt x="47016" y="86300"/>
                    </a:cubicBezTo>
                    <a:cubicBezTo>
                      <a:pt x="46655" y="86936"/>
                      <a:pt x="46713" y="87689"/>
                      <a:pt x="47016" y="88324"/>
                    </a:cubicBezTo>
                    <a:cubicBezTo>
                      <a:pt x="46806" y="89156"/>
                      <a:pt x="46897" y="90253"/>
                      <a:pt x="46740" y="90807"/>
                    </a:cubicBezTo>
                    <a:cubicBezTo>
                      <a:pt x="46927" y="91783"/>
                      <a:pt x="45597" y="92842"/>
                      <a:pt x="45820" y="93291"/>
                    </a:cubicBezTo>
                    <a:cubicBezTo>
                      <a:pt x="46707" y="94046"/>
                      <a:pt x="46737" y="95832"/>
                      <a:pt x="47015" y="96142"/>
                    </a:cubicBezTo>
                    <a:cubicBezTo>
                      <a:pt x="48457" y="97023"/>
                      <a:pt x="48262" y="98882"/>
                      <a:pt x="49131" y="100005"/>
                    </a:cubicBezTo>
                    <a:cubicBezTo>
                      <a:pt x="49422" y="100775"/>
                      <a:pt x="50411" y="100246"/>
                      <a:pt x="50143" y="99545"/>
                    </a:cubicBezTo>
                    <a:cubicBezTo>
                      <a:pt x="50171" y="98511"/>
                      <a:pt x="50514" y="97509"/>
                      <a:pt x="50603" y="96694"/>
                    </a:cubicBezTo>
                    <a:cubicBezTo>
                      <a:pt x="51664" y="95127"/>
                      <a:pt x="52793" y="95408"/>
                      <a:pt x="54006" y="95866"/>
                    </a:cubicBezTo>
                    <a:cubicBezTo>
                      <a:pt x="54747" y="96150"/>
                      <a:pt x="55876" y="97365"/>
                      <a:pt x="56673" y="97521"/>
                    </a:cubicBezTo>
                    <a:cubicBezTo>
                      <a:pt x="56986" y="97559"/>
                      <a:pt x="57155" y="97246"/>
                      <a:pt x="57133" y="96970"/>
                    </a:cubicBezTo>
                    <a:cubicBezTo>
                      <a:pt x="56612" y="96581"/>
                      <a:pt x="55114" y="96010"/>
                      <a:pt x="55202" y="95222"/>
                    </a:cubicBezTo>
                    <a:cubicBezTo>
                      <a:pt x="55706" y="94467"/>
                      <a:pt x="55369" y="94100"/>
                      <a:pt x="54834" y="93659"/>
                    </a:cubicBezTo>
                    <a:cubicBezTo>
                      <a:pt x="53489" y="92264"/>
                      <a:pt x="51375" y="92134"/>
                      <a:pt x="49959" y="90899"/>
                    </a:cubicBezTo>
                    <a:cubicBezTo>
                      <a:pt x="49495" y="90485"/>
                      <a:pt x="48115" y="90230"/>
                      <a:pt x="48856" y="89428"/>
                    </a:cubicBezTo>
                    <a:cubicBezTo>
                      <a:pt x="49323" y="88958"/>
                      <a:pt x="49991" y="87985"/>
                      <a:pt x="49132" y="87588"/>
                    </a:cubicBezTo>
                    <a:cubicBezTo>
                      <a:pt x="47765" y="87021"/>
                      <a:pt x="49217" y="85229"/>
                      <a:pt x="48488" y="85197"/>
                    </a:cubicBezTo>
                    <a:close/>
                    <a:moveTo>
                      <a:pt x="1394" y="289572"/>
                    </a:moveTo>
                    <a:cubicBezTo>
                      <a:pt x="1015" y="289989"/>
                      <a:pt x="-771" y="290054"/>
                      <a:pt x="383" y="290767"/>
                    </a:cubicBezTo>
                    <a:cubicBezTo>
                      <a:pt x="1336" y="291258"/>
                      <a:pt x="2605" y="292360"/>
                      <a:pt x="1303" y="293251"/>
                    </a:cubicBezTo>
                    <a:cubicBezTo>
                      <a:pt x="183" y="294450"/>
                      <a:pt x="2415" y="294424"/>
                      <a:pt x="2682" y="295274"/>
                    </a:cubicBezTo>
                    <a:cubicBezTo>
                      <a:pt x="2887" y="296453"/>
                      <a:pt x="1617" y="297263"/>
                      <a:pt x="1671" y="298402"/>
                    </a:cubicBezTo>
                    <a:cubicBezTo>
                      <a:pt x="1642" y="299801"/>
                      <a:pt x="3565" y="299183"/>
                      <a:pt x="4062" y="300241"/>
                    </a:cubicBezTo>
                    <a:cubicBezTo>
                      <a:pt x="4542" y="301190"/>
                      <a:pt x="4439" y="302461"/>
                      <a:pt x="4890" y="303460"/>
                    </a:cubicBezTo>
                    <a:cubicBezTo>
                      <a:pt x="5855" y="304321"/>
                      <a:pt x="6714" y="304036"/>
                      <a:pt x="7833" y="304472"/>
                    </a:cubicBezTo>
                    <a:cubicBezTo>
                      <a:pt x="8694" y="305013"/>
                      <a:pt x="10029" y="306354"/>
                      <a:pt x="10225" y="304567"/>
                    </a:cubicBezTo>
                    <a:cubicBezTo>
                      <a:pt x="9422" y="301819"/>
                      <a:pt x="11456" y="303957"/>
                      <a:pt x="12340" y="299693"/>
                    </a:cubicBezTo>
                    <a:cubicBezTo>
                      <a:pt x="12359" y="298532"/>
                      <a:pt x="10393" y="296782"/>
                      <a:pt x="9489" y="296381"/>
                    </a:cubicBezTo>
                    <a:cubicBezTo>
                      <a:pt x="9067" y="293748"/>
                      <a:pt x="8668" y="295300"/>
                      <a:pt x="7833" y="294817"/>
                    </a:cubicBezTo>
                    <a:cubicBezTo>
                      <a:pt x="8280" y="293701"/>
                      <a:pt x="7957" y="293897"/>
                      <a:pt x="7282" y="293254"/>
                    </a:cubicBezTo>
                    <a:cubicBezTo>
                      <a:pt x="5360" y="292253"/>
                      <a:pt x="3833" y="289759"/>
                      <a:pt x="1395" y="289575"/>
                    </a:cubicBezTo>
                    <a:close/>
                    <a:moveTo>
                      <a:pt x="7189" y="308703"/>
                    </a:moveTo>
                    <a:cubicBezTo>
                      <a:pt x="7306" y="309516"/>
                      <a:pt x="7319" y="310372"/>
                      <a:pt x="8477" y="310083"/>
                    </a:cubicBezTo>
                    <a:cubicBezTo>
                      <a:pt x="9098" y="309928"/>
                      <a:pt x="7761" y="308989"/>
                      <a:pt x="7189" y="308703"/>
                    </a:cubicBezTo>
                    <a:close/>
                    <a:moveTo>
                      <a:pt x="125703" y="1017"/>
                    </a:moveTo>
                    <a:lnTo>
                      <a:pt x="125928" y="1171"/>
                    </a:lnTo>
                    <a:cubicBezTo>
                      <a:pt x="126082" y="1209"/>
                      <a:pt x="126223" y="1256"/>
                      <a:pt x="126318" y="1320"/>
                    </a:cubicBezTo>
                    <a:cubicBezTo>
                      <a:pt x="126413" y="1377"/>
                      <a:pt x="126455" y="1477"/>
                      <a:pt x="126430" y="1609"/>
                    </a:cubicBezTo>
                    <a:cubicBezTo>
                      <a:pt x="126402" y="1741"/>
                      <a:pt x="126449" y="2442"/>
                      <a:pt x="126553" y="3040"/>
                    </a:cubicBezTo>
                    <a:cubicBezTo>
                      <a:pt x="126601" y="3340"/>
                      <a:pt x="126663" y="3608"/>
                      <a:pt x="126747" y="3776"/>
                    </a:cubicBezTo>
                    <a:cubicBezTo>
                      <a:pt x="126795" y="3862"/>
                      <a:pt x="126843" y="3926"/>
                      <a:pt x="126891" y="3947"/>
                    </a:cubicBezTo>
                    <a:cubicBezTo>
                      <a:pt x="126939" y="3966"/>
                      <a:pt x="126995" y="3945"/>
                      <a:pt x="127055" y="3890"/>
                    </a:cubicBezTo>
                    <a:cubicBezTo>
                      <a:pt x="127212" y="3726"/>
                      <a:pt x="127410" y="3493"/>
                      <a:pt x="127588" y="3334"/>
                    </a:cubicBezTo>
                    <a:cubicBezTo>
                      <a:pt x="127674" y="3249"/>
                      <a:pt x="127765" y="3196"/>
                      <a:pt x="127834" y="3173"/>
                    </a:cubicBezTo>
                    <a:cubicBezTo>
                      <a:pt x="127901" y="3154"/>
                      <a:pt x="127964" y="3164"/>
                      <a:pt x="127998" y="3231"/>
                    </a:cubicBezTo>
                    <a:cubicBezTo>
                      <a:pt x="128119" y="3483"/>
                      <a:pt x="128215" y="3654"/>
                      <a:pt x="128378" y="3754"/>
                    </a:cubicBezTo>
                    <a:cubicBezTo>
                      <a:pt x="128540" y="3856"/>
                      <a:pt x="128761" y="3882"/>
                      <a:pt x="129137" y="3882"/>
                    </a:cubicBezTo>
                    <a:cubicBezTo>
                      <a:pt x="129357" y="3882"/>
                      <a:pt x="129623" y="3815"/>
                      <a:pt x="129866" y="3743"/>
                    </a:cubicBezTo>
                    <a:cubicBezTo>
                      <a:pt x="130109" y="3686"/>
                      <a:pt x="130330" y="3626"/>
                      <a:pt x="130492" y="3676"/>
                    </a:cubicBezTo>
                    <a:cubicBezTo>
                      <a:pt x="130861" y="3778"/>
                      <a:pt x="131078" y="3933"/>
                      <a:pt x="131302" y="4072"/>
                    </a:cubicBezTo>
                    <a:cubicBezTo>
                      <a:pt x="131415" y="4129"/>
                      <a:pt x="131536" y="4207"/>
                      <a:pt x="131671" y="4254"/>
                    </a:cubicBezTo>
                    <a:cubicBezTo>
                      <a:pt x="131807" y="4301"/>
                      <a:pt x="131962" y="4320"/>
                      <a:pt x="132163" y="4320"/>
                    </a:cubicBezTo>
                    <a:cubicBezTo>
                      <a:pt x="132327" y="4320"/>
                      <a:pt x="132458" y="4282"/>
                      <a:pt x="132563" y="4225"/>
                    </a:cubicBezTo>
                    <a:cubicBezTo>
                      <a:pt x="132669" y="4177"/>
                      <a:pt x="132748" y="4075"/>
                      <a:pt x="132830" y="3990"/>
                    </a:cubicBezTo>
                    <a:cubicBezTo>
                      <a:pt x="132994" y="3818"/>
                      <a:pt x="133147" y="3632"/>
                      <a:pt x="133415" y="3563"/>
                    </a:cubicBezTo>
                    <a:cubicBezTo>
                      <a:pt x="133824" y="3456"/>
                      <a:pt x="133986" y="3229"/>
                      <a:pt x="134164" y="3147"/>
                    </a:cubicBezTo>
                    <a:cubicBezTo>
                      <a:pt x="134249" y="3099"/>
                      <a:pt x="134347" y="3099"/>
                      <a:pt x="134471" y="3156"/>
                    </a:cubicBezTo>
                    <a:cubicBezTo>
                      <a:pt x="134595" y="3204"/>
                      <a:pt x="134753" y="3341"/>
                      <a:pt x="134974" y="3563"/>
                    </a:cubicBezTo>
                    <a:lnTo>
                      <a:pt x="134769" y="7462"/>
                    </a:lnTo>
                    <a:lnTo>
                      <a:pt x="135805" y="9203"/>
                    </a:lnTo>
                    <a:cubicBezTo>
                      <a:pt x="135959" y="9289"/>
                      <a:pt x="135927" y="9222"/>
                      <a:pt x="135901" y="9184"/>
                    </a:cubicBezTo>
                    <a:cubicBezTo>
                      <a:pt x="135872" y="9146"/>
                      <a:pt x="135843" y="9136"/>
                      <a:pt x="136013" y="9311"/>
                    </a:cubicBezTo>
                    <a:cubicBezTo>
                      <a:pt x="136194" y="9500"/>
                      <a:pt x="136261" y="9654"/>
                      <a:pt x="136259" y="9793"/>
                    </a:cubicBezTo>
                    <a:cubicBezTo>
                      <a:pt x="136258" y="9931"/>
                      <a:pt x="136192" y="10056"/>
                      <a:pt x="136115" y="10157"/>
                    </a:cubicBezTo>
                    <a:cubicBezTo>
                      <a:pt x="136039" y="10259"/>
                      <a:pt x="135951" y="10339"/>
                      <a:pt x="135900" y="10414"/>
                    </a:cubicBezTo>
                    <a:cubicBezTo>
                      <a:pt x="135852" y="10481"/>
                      <a:pt x="135833" y="10554"/>
                      <a:pt x="135909" y="10617"/>
                    </a:cubicBezTo>
                    <a:cubicBezTo>
                      <a:pt x="136206" y="10849"/>
                      <a:pt x="136378" y="10982"/>
                      <a:pt x="136453" y="11066"/>
                    </a:cubicBezTo>
                    <a:cubicBezTo>
                      <a:pt x="136529" y="11152"/>
                      <a:pt x="136510" y="11188"/>
                      <a:pt x="136453" y="11205"/>
                    </a:cubicBezTo>
                    <a:cubicBezTo>
                      <a:pt x="136396" y="11224"/>
                      <a:pt x="136306" y="11224"/>
                      <a:pt x="136218" y="11253"/>
                    </a:cubicBezTo>
                    <a:cubicBezTo>
                      <a:pt x="136132" y="11291"/>
                      <a:pt x="136044" y="11348"/>
                      <a:pt x="136013" y="11477"/>
                    </a:cubicBezTo>
                    <a:cubicBezTo>
                      <a:pt x="135965" y="11671"/>
                      <a:pt x="135912" y="11953"/>
                      <a:pt x="135778" y="12140"/>
                    </a:cubicBezTo>
                    <a:cubicBezTo>
                      <a:pt x="135711" y="12236"/>
                      <a:pt x="135624" y="12298"/>
                      <a:pt x="135511" y="12322"/>
                    </a:cubicBezTo>
                    <a:cubicBezTo>
                      <a:pt x="135398" y="12341"/>
                      <a:pt x="135254" y="12327"/>
                      <a:pt x="135080" y="12236"/>
                    </a:cubicBezTo>
                    <a:cubicBezTo>
                      <a:pt x="134940" y="12170"/>
                      <a:pt x="134827" y="12133"/>
                      <a:pt x="134732" y="12141"/>
                    </a:cubicBezTo>
                    <a:cubicBezTo>
                      <a:pt x="134637" y="12147"/>
                      <a:pt x="134558" y="12189"/>
                      <a:pt x="134486" y="12269"/>
                    </a:cubicBezTo>
                    <a:cubicBezTo>
                      <a:pt x="134341" y="12405"/>
                      <a:pt x="134226" y="12637"/>
                      <a:pt x="134045" y="12889"/>
                    </a:cubicBezTo>
                    <a:cubicBezTo>
                      <a:pt x="133959" y="13005"/>
                      <a:pt x="133815" y="13236"/>
                      <a:pt x="133696" y="13487"/>
                    </a:cubicBezTo>
                    <a:cubicBezTo>
                      <a:pt x="133578" y="13738"/>
                      <a:pt x="133487" y="14010"/>
                      <a:pt x="133522" y="14192"/>
                    </a:cubicBezTo>
                    <a:cubicBezTo>
                      <a:pt x="133579" y="14502"/>
                      <a:pt x="133716" y="14735"/>
                      <a:pt x="133819" y="14950"/>
                    </a:cubicBezTo>
                    <a:cubicBezTo>
                      <a:pt x="133923" y="15167"/>
                      <a:pt x="133989" y="15367"/>
                      <a:pt x="133932" y="15603"/>
                    </a:cubicBezTo>
                    <a:cubicBezTo>
                      <a:pt x="133894" y="15764"/>
                      <a:pt x="133750" y="16015"/>
                      <a:pt x="133686" y="16255"/>
                    </a:cubicBezTo>
                    <a:cubicBezTo>
                      <a:pt x="133657" y="16375"/>
                      <a:pt x="133638" y="16493"/>
                      <a:pt x="133676" y="16586"/>
                    </a:cubicBezTo>
                    <a:cubicBezTo>
                      <a:pt x="133705" y="16682"/>
                      <a:pt x="133785" y="16751"/>
                      <a:pt x="133933" y="16789"/>
                    </a:cubicBezTo>
                    <a:cubicBezTo>
                      <a:pt x="134043" y="16818"/>
                      <a:pt x="134380" y="16975"/>
                      <a:pt x="134692" y="17164"/>
                    </a:cubicBezTo>
                    <a:cubicBezTo>
                      <a:pt x="134847" y="17259"/>
                      <a:pt x="135003" y="17358"/>
                      <a:pt x="135113" y="17464"/>
                    </a:cubicBezTo>
                    <a:cubicBezTo>
                      <a:pt x="135222" y="17569"/>
                      <a:pt x="135287" y="17677"/>
                      <a:pt x="135287" y="17773"/>
                    </a:cubicBezTo>
                    <a:cubicBezTo>
                      <a:pt x="135287" y="17943"/>
                      <a:pt x="135325" y="18072"/>
                      <a:pt x="135382" y="18180"/>
                    </a:cubicBezTo>
                    <a:cubicBezTo>
                      <a:pt x="135439" y="18288"/>
                      <a:pt x="135517" y="18374"/>
                      <a:pt x="135608" y="18448"/>
                    </a:cubicBezTo>
                    <a:cubicBezTo>
                      <a:pt x="135790" y="18594"/>
                      <a:pt x="136025" y="18691"/>
                      <a:pt x="136234" y="18855"/>
                    </a:cubicBezTo>
                    <a:cubicBezTo>
                      <a:pt x="136505" y="19067"/>
                      <a:pt x="136658" y="19187"/>
                      <a:pt x="136747" y="19325"/>
                    </a:cubicBezTo>
                    <a:cubicBezTo>
                      <a:pt x="136833" y="19463"/>
                      <a:pt x="136860" y="19626"/>
                      <a:pt x="136860" y="19945"/>
                    </a:cubicBezTo>
                    <a:cubicBezTo>
                      <a:pt x="136860" y="20253"/>
                      <a:pt x="137014" y="20580"/>
                      <a:pt x="137157" y="20831"/>
                    </a:cubicBezTo>
                    <a:cubicBezTo>
                      <a:pt x="137300" y="21082"/>
                      <a:pt x="137425" y="21261"/>
                      <a:pt x="137372" y="21247"/>
                    </a:cubicBezTo>
                    <a:cubicBezTo>
                      <a:pt x="137233" y="21209"/>
                      <a:pt x="137101" y="21180"/>
                      <a:pt x="136962" y="21141"/>
                    </a:cubicBezTo>
                    <a:lnTo>
                      <a:pt x="136962" y="25905"/>
                    </a:lnTo>
                    <a:cubicBezTo>
                      <a:pt x="137083" y="25971"/>
                      <a:pt x="137193" y="26106"/>
                      <a:pt x="137310" y="26205"/>
                    </a:cubicBezTo>
                    <a:cubicBezTo>
                      <a:pt x="137427" y="26307"/>
                      <a:pt x="137553" y="26373"/>
                      <a:pt x="137689" y="26344"/>
                    </a:cubicBezTo>
                    <a:cubicBezTo>
                      <a:pt x="137898" y="26508"/>
                      <a:pt x="138154" y="26617"/>
                      <a:pt x="138438" y="26675"/>
                    </a:cubicBezTo>
                    <a:cubicBezTo>
                      <a:pt x="138722" y="26723"/>
                      <a:pt x="139029" y="26723"/>
                      <a:pt x="139350" y="26666"/>
                    </a:cubicBezTo>
                    <a:cubicBezTo>
                      <a:pt x="139677" y="26609"/>
                      <a:pt x="139839" y="26490"/>
                      <a:pt x="140007" y="26398"/>
                    </a:cubicBezTo>
                    <a:cubicBezTo>
                      <a:pt x="140173" y="26303"/>
                      <a:pt x="140346" y="26238"/>
                      <a:pt x="140704" y="26238"/>
                    </a:cubicBezTo>
                    <a:cubicBezTo>
                      <a:pt x="141040" y="26238"/>
                      <a:pt x="141223" y="26286"/>
                      <a:pt x="141268" y="26398"/>
                    </a:cubicBezTo>
                    <a:cubicBezTo>
                      <a:pt x="141316" y="26508"/>
                      <a:pt x="141220" y="26678"/>
                      <a:pt x="141022" y="26890"/>
                    </a:cubicBezTo>
                    <a:cubicBezTo>
                      <a:pt x="140713" y="27213"/>
                      <a:pt x="140606" y="27643"/>
                      <a:pt x="140293" y="27969"/>
                    </a:cubicBezTo>
                    <a:cubicBezTo>
                      <a:pt x="139994" y="28279"/>
                      <a:pt x="139907" y="28368"/>
                      <a:pt x="139966" y="28417"/>
                    </a:cubicBezTo>
                    <a:cubicBezTo>
                      <a:pt x="140023" y="28465"/>
                      <a:pt x="140226" y="28474"/>
                      <a:pt x="140499" y="28620"/>
                    </a:cubicBezTo>
                    <a:cubicBezTo>
                      <a:pt x="140829" y="28792"/>
                      <a:pt x="141046" y="28938"/>
                      <a:pt x="141269" y="28994"/>
                    </a:cubicBezTo>
                    <a:cubicBezTo>
                      <a:pt x="141492" y="29042"/>
                      <a:pt x="141716" y="29014"/>
                      <a:pt x="142058" y="28833"/>
                    </a:cubicBezTo>
                    <a:cubicBezTo>
                      <a:pt x="142277" y="28721"/>
                      <a:pt x="142458" y="28564"/>
                      <a:pt x="142664" y="28470"/>
                    </a:cubicBezTo>
                    <a:cubicBezTo>
                      <a:pt x="142767" y="28422"/>
                      <a:pt x="142881" y="28403"/>
                      <a:pt x="143002" y="28403"/>
                    </a:cubicBezTo>
                    <a:cubicBezTo>
                      <a:pt x="143124" y="28406"/>
                      <a:pt x="143257" y="28441"/>
                      <a:pt x="143413" y="28521"/>
                    </a:cubicBezTo>
                    <a:cubicBezTo>
                      <a:pt x="143601" y="28623"/>
                      <a:pt x="143860" y="28808"/>
                      <a:pt x="144110" y="28916"/>
                    </a:cubicBezTo>
                    <a:cubicBezTo>
                      <a:pt x="144236" y="28964"/>
                      <a:pt x="144367" y="29012"/>
                      <a:pt x="144479" y="29002"/>
                    </a:cubicBezTo>
                    <a:cubicBezTo>
                      <a:pt x="144591" y="28998"/>
                      <a:pt x="144686" y="28954"/>
                      <a:pt x="144765" y="28841"/>
                    </a:cubicBezTo>
                    <a:cubicBezTo>
                      <a:pt x="144913" y="28649"/>
                      <a:pt x="145122" y="28358"/>
                      <a:pt x="145319" y="28243"/>
                    </a:cubicBezTo>
                    <a:cubicBezTo>
                      <a:pt x="145347" y="28234"/>
                      <a:pt x="145366" y="28249"/>
                      <a:pt x="145386" y="28243"/>
                    </a:cubicBezTo>
                    <a:cubicBezTo>
                      <a:pt x="145462" y="28214"/>
                      <a:pt x="145535" y="28195"/>
                      <a:pt x="145601" y="28243"/>
                    </a:cubicBezTo>
                    <a:cubicBezTo>
                      <a:pt x="145686" y="28310"/>
                      <a:pt x="145764" y="28461"/>
                      <a:pt x="145816" y="28735"/>
                    </a:cubicBezTo>
                    <a:cubicBezTo>
                      <a:pt x="145864" y="28980"/>
                      <a:pt x="145913" y="29300"/>
                      <a:pt x="145928" y="29599"/>
                    </a:cubicBezTo>
                    <a:cubicBezTo>
                      <a:pt x="145938" y="29899"/>
                      <a:pt x="145922" y="30174"/>
                      <a:pt x="145816" y="30359"/>
                    </a:cubicBezTo>
                    <a:cubicBezTo>
                      <a:pt x="145685" y="30587"/>
                      <a:pt x="145503" y="30896"/>
                      <a:pt x="145395" y="31182"/>
                    </a:cubicBezTo>
                    <a:cubicBezTo>
                      <a:pt x="145338" y="31324"/>
                      <a:pt x="145309" y="31456"/>
                      <a:pt x="145300" y="31577"/>
                    </a:cubicBezTo>
                    <a:cubicBezTo>
                      <a:pt x="145295" y="31698"/>
                      <a:pt x="145319" y="31811"/>
                      <a:pt x="145395" y="31886"/>
                    </a:cubicBezTo>
                    <a:cubicBezTo>
                      <a:pt x="145710" y="32214"/>
                      <a:pt x="145902" y="32628"/>
                      <a:pt x="146226" y="32965"/>
                    </a:cubicBezTo>
                    <a:cubicBezTo>
                      <a:pt x="146409" y="33158"/>
                      <a:pt x="146551" y="33381"/>
                      <a:pt x="146718" y="33542"/>
                    </a:cubicBezTo>
                    <a:cubicBezTo>
                      <a:pt x="146804" y="33628"/>
                      <a:pt x="146889" y="33690"/>
                      <a:pt x="146995" y="33724"/>
                    </a:cubicBezTo>
                    <a:cubicBezTo>
                      <a:pt x="147102" y="33762"/>
                      <a:pt x="147227" y="33762"/>
                      <a:pt x="147375" y="33724"/>
                    </a:cubicBezTo>
                    <a:cubicBezTo>
                      <a:pt x="147757" y="33623"/>
                      <a:pt x="148125" y="33493"/>
                      <a:pt x="148473" y="33383"/>
                    </a:cubicBezTo>
                    <a:cubicBezTo>
                      <a:pt x="148822" y="33273"/>
                      <a:pt x="149150" y="33181"/>
                      <a:pt x="149458" y="33181"/>
                    </a:cubicBezTo>
                    <a:cubicBezTo>
                      <a:pt x="149718" y="33181"/>
                      <a:pt x="150044" y="33142"/>
                      <a:pt x="150350" y="33142"/>
                    </a:cubicBezTo>
                    <a:cubicBezTo>
                      <a:pt x="150502" y="33146"/>
                      <a:pt x="150648" y="33162"/>
                      <a:pt x="150781" y="33190"/>
                    </a:cubicBezTo>
                    <a:cubicBezTo>
                      <a:pt x="150913" y="33228"/>
                      <a:pt x="151037" y="33297"/>
                      <a:pt x="151129" y="33393"/>
                    </a:cubicBezTo>
                    <a:cubicBezTo>
                      <a:pt x="151283" y="33553"/>
                      <a:pt x="151521" y="33750"/>
                      <a:pt x="151744" y="33960"/>
                    </a:cubicBezTo>
                    <a:cubicBezTo>
                      <a:pt x="151968" y="34167"/>
                      <a:pt x="152172" y="34379"/>
                      <a:pt x="152267" y="34580"/>
                    </a:cubicBezTo>
                    <a:cubicBezTo>
                      <a:pt x="152368" y="34788"/>
                      <a:pt x="152468" y="34950"/>
                      <a:pt x="152575" y="35071"/>
                    </a:cubicBezTo>
                    <a:cubicBezTo>
                      <a:pt x="152682" y="35192"/>
                      <a:pt x="152795" y="35271"/>
                      <a:pt x="152924" y="35328"/>
                    </a:cubicBezTo>
                    <a:cubicBezTo>
                      <a:pt x="153180" y="35440"/>
                      <a:pt x="153500" y="35456"/>
                      <a:pt x="153939" y="35456"/>
                    </a:cubicBezTo>
                    <a:cubicBezTo>
                      <a:pt x="154034" y="35456"/>
                      <a:pt x="154373" y="35389"/>
                      <a:pt x="154677" y="35371"/>
                    </a:cubicBezTo>
                    <a:cubicBezTo>
                      <a:pt x="154830" y="35365"/>
                      <a:pt x="154971" y="35368"/>
                      <a:pt x="155067" y="35418"/>
                    </a:cubicBezTo>
                    <a:cubicBezTo>
                      <a:pt x="155163" y="35466"/>
                      <a:pt x="155211" y="35545"/>
                      <a:pt x="155179" y="35675"/>
                    </a:cubicBezTo>
                    <a:cubicBezTo>
                      <a:pt x="155151" y="35806"/>
                      <a:pt x="155160" y="35925"/>
                      <a:pt x="155189" y="36050"/>
                    </a:cubicBezTo>
                    <a:cubicBezTo>
                      <a:pt x="155217" y="36173"/>
                      <a:pt x="155284" y="36295"/>
                      <a:pt x="155353" y="36413"/>
                    </a:cubicBezTo>
                    <a:cubicBezTo>
                      <a:pt x="155500" y="36648"/>
                      <a:pt x="155715" y="36875"/>
                      <a:pt x="155917" y="37087"/>
                    </a:cubicBezTo>
                    <a:cubicBezTo>
                      <a:pt x="155993" y="37172"/>
                      <a:pt x="156199" y="37433"/>
                      <a:pt x="156430" y="37685"/>
                    </a:cubicBezTo>
                    <a:cubicBezTo>
                      <a:pt x="156661" y="37935"/>
                      <a:pt x="156910" y="38167"/>
                      <a:pt x="157056" y="38167"/>
                    </a:cubicBezTo>
                    <a:cubicBezTo>
                      <a:pt x="157402" y="38167"/>
                      <a:pt x="157653" y="38176"/>
                      <a:pt x="157886" y="38215"/>
                    </a:cubicBezTo>
                    <a:cubicBezTo>
                      <a:pt x="158121" y="38262"/>
                      <a:pt x="158333" y="38346"/>
                      <a:pt x="158615" y="38492"/>
                    </a:cubicBezTo>
                    <a:cubicBezTo>
                      <a:pt x="158867" y="38623"/>
                      <a:pt x="159100" y="38668"/>
                      <a:pt x="159271" y="38780"/>
                    </a:cubicBezTo>
                    <a:cubicBezTo>
                      <a:pt x="159357" y="38828"/>
                      <a:pt x="159428" y="38907"/>
                      <a:pt x="159476" y="39015"/>
                    </a:cubicBezTo>
                    <a:cubicBezTo>
                      <a:pt x="159524" y="39123"/>
                      <a:pt x="159552" y="39264"/>
                      <a:pt x="159552" y="39463"/>
                    </a:cubicBezTo>
                    <a:cubicBezTo>
                      <a:pt x="159552" y="39882"/>
                      <a:pt x="159590" y="40145"/>
                      <a:pt x="159696" y="40371"/>
                    </a:cubicBezTo>
                    <a:cubicBezTo>
                      <a:pt x="159806" y="40598"/>
                      <a:pt x="159990" y="40784"/>
                      <a:pt x="160281" y="41087"/>
                    </a:cubicBezTo>
                    <a:cubicBezTo>
                      <a:pt x="160429" y="41242"/>
                      <a:pt x="160496" y="41570"/>
                      <a:pt x="160548" y="41868"/>
                    </a:cubicBezTo>
                    <a:cubicBezTo>
                      <a:pt x="160595" y="42164"/>
                      <a:pt x="160624" y="42431"/>
                      <a:pt x="160692" y="42497"/>
                    </a:cubicBezTo>
                    <a:cubicBezTo>
                      <a:pt x="160795" y="42606"/>
                      <a:pt x="160892" y="42737"/>
                      <a:pt x="161010" y="42828"/>
                    </a:cubicBezTo>
                    <a:cubicBezTo>
                      <a:pt x="161248" y="43014"/>
                      <a:pt x="161431" y="43152"/>
                      <a:pt x="161554" y="43342"/>
                    </a:cubicBezTo>
                    <a:cubicBezTo>
                      <a:pt x="161676" y="43530"/>
                      <a:pt x="161738" y="43771"/>
                      <a:pt x="161738" y="44132"/>
                    </a:cubicBezTo>
                    <a:cubicBezTo>
                      <a:pt x="161738" y="44395"/>
                      <a:pt x="161786" y="44891"/>
                      <a:pt x="161861" y="45265"/>
                    </a:cubicBezTo>
                    <a:cubicBezTo>
                      <a:pt x="161880" y="45360"/>
                      <a:pt x="161909" y="45398"/>
                      <a:pt x="161928" y="45468"/>
                    </a:cubicBezTo>
                    <a:cubicBezTo>
                      <a:pt x="161956" y="45534"/>
                      <a:pt x="161976" y="45641"/>
                      <a:pt x="161995" y="45681"/>
                    </a:cubicBezTo>
                    <a:cubicBezTo>
                      <a:pt x="162042" y="45767"/>
                      <a:pt x="162102" y="45767"/>
                      <a:pt x="162158" y="45643"/>
                    </a:cubicBezTo>
                    <a:cubicBezTo>
                      <a:pt x="162206" y="45541"/>
                      <a:pt x="162570" y="45373"/>
                      <a:pt x="162897" y="45302"/>
                    </a:cubicBezTo>
                    <a:cubicBezTo>
                      <a:pt x="163060" y="45264"/>
                      <a:pt x="163218" y="45254"/>
                      <a:pt x="163318" y="45283"/>
                    </a:cubicBezTo>
                    <a:cubicBezTo>
                      <a:pt x="163417" y="45321"/>
                      <a:pt x="163454" y="45397"/>
                      <a:pt x="163403" y="45540"/>
                    </a:cubicBezTo>
                    <a:cubicBezTo>
                      <a:pt x="163356" y="45666"/>
                      <a:pt x="163077" y="45899"/>
                      <a:pt x="162818" y="46150"/>
                    </a:cubicBezTo>
                    <a:cubicBezTo>
                      <a:pt x="162689" y="46274"/>
                      <a:pt x="162566" y="46405"/>
                      <a:pt x="162480" y="46523"/>
                    </a:cubicBezTo>
                    <a:cubicBezTo>
                      <a:pt x="162395" y="46642"/>
                      <a:pt x="162346" y="46755"/>
                      <a:pt x="162368" y="46844"/>
                    </a:cubicBezTo>
                    <a:cubicBezTo>
                      <a:pt x="162397" y="46962"/>
                      <a:pt x="162500" y="47037"/>
                      <a:pt x="162645" y="47090"/>
                    </a:cubicBezTo>
                    <a:cubicBezTo>
                      <a:pt x="162790" y="47137"/>
                      <a:pt x="162971" y="47175"/>
                      <a:pt x="163138" y="47196"/>
                    </a:cubicBezTo>
                    <a:cubicBezTo>
                      <a:pt x="163304" y="47225"/>
                      <a:pt x="163462" y="47244"/>
                      <a:pt x="163559" y="47292"/>
                    </a:cubicBezTo>
                    <a:cubicBezTo>
                      <a:pt x="163654" y="47339"/>
                      <a:pt x="163690" y="47387"/>
                      <a:pt x="163616" y="47485"/>
                    </a:cubicBezTo>
                    <a:cubicBezTo>
                      <a:pt x="163515" y="47625"/>
                      <a:pt x="163385" y="47794"/>
                      <a:pt x="163267" y="47976"/>
                    </a:cubicBezTo>
                    <a:cubicBezTo>
                      <a:pt x="163149" y="48160"/>
                      <a:pt x="163040" y="48363"/>
                      <a:pt x="162990" y="48575"/>
                    </a:cubicBezTo>
                    <a:cubicBezTo>
                      <a:pt x="162877" y="49046"/>
                      <a:pt x="162590" y="49516"/>
                      <a:pt x="162364" y="49985"/>
                    </a:cubicBezTo>
                    <a:cubicBezTo>
                      <a:pt x="162262" y="50195"/>
                      <a:pt x="161996" y="50411"/>
                      <a:pt x="161800" y="50614"/>
                    </a:cubicBezTo>
                    <a:cubicBezTo>
                      <a:pt x="161703" y="50716"/>
                      <a:pt x="161622" y="50819"/>
                      <a:pt x="161585" y="50914"/>
                    </a:cubicBezTo>
                    <a:cubicBezTo>
                      <a:pt x="161547" y="51009"/>
                      <a:pt x="161556" y="51098"/>
                      <a:pt x="161633" y="51182"/>
                    </a:cubicBezTo>
                    <a:cubicBezTo>
                      <a:pt x="161709" y="51298"/>
                      <a:pt x="161699" y="51359"/>
                      <a:pt x="161837" y="51503"/>
                    </a:cubicBezTo>
                    <a:cubicBezTo>
                      <a:pt x="162016" y="51690"/>
                      <a:pt x="162203" y="51890"/>
                      <a:pt x="162340" y="52123"/>
                    </a:cubicBezTo>
                    <a:cubicBezTo>
                      <a:pt x="162478" y="52353"/>
                      <a:pt x="162566" y="52612"/>
                      <a:pt x="162566" y="52915"/>
                    </a:cubicBezTo>
                    <a:cubicBezTo>
                      <a:pt x="162566" y="53122"/>
                      <a:pt x="162595" y="53508"/>
                      <a:pt x="162642" y="53865"/>
                    </a:cubicBezTo>
                    <a:cubicBezTo>
                      <a:pt x="162699" y="54221"/>
                      <a:pt x="162782" y="54545"/>
                      <a:pt x="162877" y="54645"/>
                    </a:cubicBezTo>
                    <a:cubicBezTo>
                      <a:pt x="163074" y="54849"/>
                      <a:pt x="163247" y="55003"/>
                      <a:pt x="163350" y="55191"/>
                    </a:cubicBezTo>
                    <a:cubicBezTo>
                      <a:pt x="163452" y="55378"/>
                      <a:pt x="163475" y="55600"/>
                      <a:pt x="163398" y="55950"/>
                    </a:cubicBezTo>
                    <a:cubicBezTo>
                      <a:pt x="163265" y="56504"/>
                      <a:pt x="163236" y="56754"/>
                      <a:pt x="163090" y="57360"/>
                    </a:cubicBezTo>
                    <a:cubicBezTo>
                      <a:pt x="163014" y="57670"/>
                      <a:pt x="162896" y="57896"/>
                      <a:pt x="162895" y="58065"/>
                    </a:cubicBezTo>
                    <a:cubicBezTo>
                      <a:pt x="162894" y="58151"/>
                      <a:pt x="162933" y="58217"/>
                      <a:pt x="163007" y="58278"/>
                    </a:cubicBezTo>
                    <a:cubicBezTo>
                      <a:pt x="163083" y="58335"/>
                      <a:pt x="163201" y="58399"/>
                      <a:pt x="163397" y="58449"/>
                    </a:cubicBezTo>
                    <a:cubicBezTo>
                      <a:pt x="163600" y="58496"/>
                      <a:pt x="163748" y="58558"/>
                      <a:pt x="163859" y="58631"/>
                    </a:cubicBezTo>
                    <a:cubicBezTo>
                      <a:pt x="163968" y="58697"/>
                      <a:pt x="164041" y="58792"/>
                      <a:pt x="164104" y="58888"/>
                    </a:cubicBezTo>
                    <a:cubicBezTo>
                      <a:pt x="164232" y="59080"/>
                      <a:pt x="164315" y="59316"/>
                      <a:pt x="164545" y="59636"/>
                    </a:cubicBezTo>
                    <a:cubicBezTo>
                      <a:pt x="164663" y="59800"/>
                      <a:pt x="164788" y="59910"/>
                      <a:pt x="164914" y="59988"/>
                    </a:cubicBezTo>
                    <a:cubicBezTo>
                      <a:pt x="165040" y="60055"/>
                      <a:pt x="165166" y="60120"/>
                      <a:pt x="165294" y="60159"/>
                    </a:cubicBezTo>
                    <a:cubicBezTo>
                      <a:pt x="165547" y="60244"/>
                      <a:pt x="165793" y="60294"/>
                      <a:pt x="166002" y="60511"/>
                    </a:cubicBezTo>
                    <a:cubicBezTo>
                      <a:pt x="166371" y="60896"/>
                      <a:pt x="166827" y="61154"/>
                      <a:pt x="167253" y="61376"/>
                    </a:cubicBezTo>
                    <a:cubicBezTo>
                      <a:pt x="167451" y="61479"/>
                      <a:pt x="167651" y="61724"/>
                      <a:pt x="167859" y="61942"/>
                    </a:cubicBezTo>
                    <a:cubicBezTo>
                      <a:pt x="167963" y="62052"/>
                      <a:pt x="168069" y="62156"/>
                      <a:pt x="168177" y="62231"/>
                    </a:cubicBezTo>
                    <a:cubicBezTo>
                      <a:pt x="168284" y="62298"/>
                      <a:pt x="168393" y="62349"/>
                      <a:pt x="168505" y="62349"/>
                    </a:cubicBezTo>
                    <a:cubicBezTo>
                      <a:pt x="168723" y="62349"/>
                      <a:pt x="169140" y="62444"/>
                      <a:pt x="169397" y="62574"/>
                    </a:cubicBezTo>
                    <a:cubicBezTo>
                      <a:pt x="169526" y="62631"/>
                      <a:pt x="169607" y="62718"/>
                      <a:pt x="169612" y="62808"/>
                    </a:cubicBezTo>
                    <a:cubicBezTo>
                      <a:pt x="169618" y="62904"/>
                      <a:pt x="169546" y="63000"/>
                      <a:pt x="169335" y="63108"/>
                    </a:cubicBezTo>
                    <a:cubicBezTo>
                      <a:pt x="169157" y="63204"/>
                      <a:pt x="168951" y="63260"/>
                      <a:pt x="168709" y="63290"/>
                    </a:cubicBezTo>
                    <a:cubicBezTo>
                      <a:pt x="168468" y="63328"/>
                      <a:pt x="168192" y="63338"/>
                      <a:pt x="167879" y="63338"/>
                    </a:cubicBezTo>
                    <a:cubicBezTo>
                      <a:pt x="167430" y="63338"/>
                      <a:pt x="167190" y="63344"/>
                      <a:pt x="167038" y="63445"/>
                    </a:cubicBezTo>
                    <a:cubicBezTo>
                      <a:pt x="166885" y="63547"/>
                      <a:pt x="166817" y="63734"/>
                      <a:pt x="166730" y="64097"/>
                    </a:cubicBezTo>
                    <a:cubicBezTo>
                      <a:pt x="166702" y="64221"/>
                      <a:pt x="166618" y="64322"/>
                      <a:pt x="166515" y="64418"/>
                    </a:cubicBezTo>
                    <a:cubicBezTo>
                      <a:pt x="166412" y="64514"/>
                      <a:pt x="166293" y="64609"/>
                      <a:pt x="166177" y="64695"/>
                    </a:cubicBezTo>
                    <a:cubicBezTo>
                      <a:pt x="166060" y="64781"/>
                      <a:pt x="165952" y="64866"/>
                      <a:pt x="165880" y="64963"/>
                    </a:cubicBezTo>
                    <a:cubicBezTo>
                      <a:pt x="165803" y="65065"/>
                      <a:pt x="165767" y="65159"/>
                      <a:pt x="165803" y="65284"/>
                    </a:cubicBezTo>
                    <a:cubicBezTo>
                      <a:pt x="165861" y="65536"/>
                      <a:pt x="165944" y="65812"/>
                      <a:pt x="166060" y="66074"/>
                    </a:cubicBezTo>
                    <a:cubicBezTo>
                      <a:pt x="166175" y="66336"/>
                      <a:pt x="166322" y="66594"/>
                      <a:pt x="166532" y="66812"/>
                    </a:cubicBezTo>
                    <a:cubicBezTo>
                      <a:pt x="166783" y="67073"/>
                      <a:pt x="166941" y="67270"/>
                      <a:pt x="167035" y="67485"/>
                    </a:cubicBezTo>
                    <a:cubicBezTo>
                      <a:pt x="167130" y="67701"/>
                      <a:pt x="167158" y="67922"/>
                      <a:pt x="167158" y="68212"/>
                    </a:cubicBezTo>
                    <a:cubicBezTo>
                      <a:pt x="167158" y="68572"/>
                      <a:pt x="167057" y="68749"/>
                      <a:pt x="166943" y="68896"/>
                    </a:cubicBezTo>
                    <a:cubicBezTo>
                      <a:pt x="166827" y="69041"/>
                      <a:pt x="166695" y="69158"/>
                      <a:pt x="166635" y="69409"/>
                    </a:cubicBezTo>
                    <a:cubicBezTo>
                      <a:pt x="166587" y="69575"/>
                      <a:pt x="166549" y="69702"/>
                      <a:pt x="166491" y="69794"/>
                    </a:cubicBezTo>
                    <a:cubicBezTo>
                      <a:pt x="166434" y="69889"/>
                      <a:pt x="166355" y="69946"/>
                      <a:pt x="166265" y="69987"/>
                    </a:cubicBezTo>
                    <a:cubicBezTo>
                      <a:pt x="166087" y="70073"/>
                      <a:pt x="165839" y="70054"/>
                      <a:pt x="165485" y="70054"/>
                    </a:cubicBezTo>
                    <a:lnTo>
                      <a:pt x="163824" y="70054"/>
                    </a:lnTo>
                    <a:cubicBezTo>
                      <a:pt x="163587" y="70054"/>
                      <a:pt x="163309" y="70083"/>
                      <a:pt x="163034" y="70102"/>
                    </a:cubicBezTo>
                    <a:cubicBezTo>
                      <a:pt x="162759" y="70121"/>
                      <a:pt x="162492" y="70121"/>
                      <a:pt x="162264" y="70054"/>
                    </a:cubicBezTo>
                    <a:cubicBezTo>
                      <a:pt x="161970" y="69987"/>
                      <a:pt x="161718" y="69786"/>
                      <a:pt x="161443" y="69616"/>
                    </a:cubicBezTo>
                    <a:cubicBezTo>
                      <a:pt x="161306" y="69530"/>
                      <a:pt x="161168" y="69451"/>
                      <a:pt x="161013" y="69391"/>
                    </a:cubicBezTo>
                    <a:cubicBezTo>
                      <a:pt x="160857" y="69343"/>
                      <a:pt x="160680" y="69296"/>
                      <a:pt x="160490" y="69296"/>
                    </a:cubicBezTo>
                    <a:cubicBezTo>
                      <a:pt x="160255" y="69296"/>
                      <a:pt x="159975" y="69325"/>
                      <a:pt x="159700" y="69343"/>
                    </a:cubicBezTo>
                    <a:cubicBezTo>
                      <a:pt x="159425" y="69363"/>
                      <a:pt x="159158" y="69363"/>
                      <a:pt x="158930" y="69296"/>
                    </a:cubicBezTo>
                    <a:cubicBezTo>
                      <a:pt x="158700" y="69248"/>
                      <a:pt x="158200" y="68485"/>
                      <a:pt x="158100" y="68537"/>
                    </a:cubicBezTo>
                    <a:cubicBezTo>
                      <a:pt x="157952" y="68603"/>
                      <a:pt x="157692" y="68741"/>
                      <a:pt x="157444" y="68911"/>
                    </a:cubicBezTo>
                    <a:cubicBezTo>
                      <a:pt x="157194" y="69080"/>
                      <a:pt x="156955" y="69287"/>
                      <a:pt x="156848" y="69509"/>
                    </a:cubicBezTo>
                    <a:cubicBezTo>
                      <a:pt x="156791" y="69625"/>
                      <a:pt x="156678" y="69713"/>
                      <a:pt x="156541" y="69777"/>
                    </a:cubicBezTo>
                    <a:cubicBezTo>
                      <a:pt x="156404" y="69834"/>
                      <a:pt x="156239" y="69889"/>
                      <a:pt x="156089" y="69938"/>
                    </a:cubicBezTo>
                    <a:cubicBezTo>
                      <a:pt x="155940" y="69986"/>
                      <a:pt x="155804" y="70033"/>
                      <a:pt x="155709" y="70099"/>
                    </a:cubicBezTo>
                    <a:cubicBezTo>
                      <a:pt x="155614" y="70156"/>
                      <a:pt x="155566" y="70262"/>
                      <a:pt x="155597" y="70388"/>
                    </a:cubicBezTo>
                    <a:cubicBezTo>
                      <a:pt x="155644" y="70565"/>
                      <a:pt x="155852" y="70854"/>
                      <a:pt x="156038" y="71157"/>
                    </a:cubicBezTo>
                    <a:cubicBezTo>
                      <a:pt x="156133" y="71308"/>
                      <a:pt x="156217" y="71459"/>
                      <a:pt x="156273" y="71606"/>
                    </a:cubicBezTo>
                    <a:cubicBezTo>
                      <a:pt x="156330" y="71752"/>
                      <a:pt x="156349" y="71894"/>
                      <a:pt x="156321" y="72012"/>
                    </a:cubicBezTo>
                    <a:cubicBezTo>
                      <a:pt x="156292" y="72124"/>
                      <a:pt x="156202" y="72213"/>
                      <a:pt x="156084" y="72301"/>
                    </a:cubicBezTo>
                    <a:cubicBezTo>
                      <a:pt x="155967" y="72387"/>
                      <a:pt x="155824" y="72473"/>
                      <a:pt x="155695" y="72547"/>
                    </a:cubicBezTo>
                    <a:cubicBezTo>
                      <a:pt x="155565" y="72613"/>
                      <a:pt x="155452" y="72689"/>
                      <a:pt x="155387" y="72760"/>
                    </a:cubicBezTo>
                    <a:cubicBezTo>
                      <a:pt x="155321" y="72827"/>
                      <a:pt x="155311" y="72903"/>
                      <a:pt x="155387" y="72985"/>
                    </a:cubicBezTo>
                    <a:cubicBezTo>
                      <a:pt x="155525" y="73129"/>
                      <a:pt x="155701" y="73299"/>
                      <a:pt x="155860" y="73498"/>
                    </a:cubicBezTo>
                    <a:cubicBezTo>
                      <a:pt x="155979" y="73647"/>
                      <a:pt x="156054" y="73831"/>
                      <a:pt x="156126" y="74012"/>
                    </a:cubicBezTo>
                    <a:lnTo>
                      <a:pt x="156126" y="74012"/>
                    </a:lnTo>
                    <a:cubicBezTo>
                      <a:pt x="156450" y="74031"/>
                      <a:pt x="156674" y="74021"/>
                      <a:pt x="157091" y="74059"/>
                    </a:cubicBezTo>
                    <a:cubicBezTo>
                      <a:pt x="157857" y="74126"/>
                      <a:pt x="158711" y="74257"/>
                      <a:pt x="159347" y="74423"/>
                    </a:cubicBezTo>
                    <a:cubicBezTo>
                      <a:pt x="160041" y="74603"/>
                      <a:pt x="160761" y="74631"/>
                      <a:pt x="161481" y="74657"/>
                    </a:cubicBezTo>
                    <a:cubicBezTo>
                      <a:pt x="162201" y="74686"/>
                      <a:pt x="162917" y="74705"/>
                      <a:pt x="163594" y="74882"/>
                    </a:cubicBezTo>
                    <a:cubicBezTo>
                      <a:pt x="164401" y="75093"/>
                      <a:pt x="164863" y="75374"/>
                      <a:pt x="165256" y="75460"/>
                    </a:cubicBezTo>
                    <a:cubicBezTo>
                      <a:pt x="165452" y="75507"/>
                      <a:pt x="165623" y="75507"/>
                      <a:pt x="165820" y="75412"/>
                    </a:cubicBezTo>
                    <a:cubicBezTo>
                      <a:pt x="166017" y="75326"/>
                      <a:pt x="166232" y="75154"/>
                      <a:pt x="166498" y="74877"/>
                    </a:cubicBezTo>
                    <a:cubicBezTo>
                      <a:pt x="166619" y="74752"/>
                      <a:pt x="166742" y="74669"/>
                      <a:pt x="166866" y="74610"/>
                    </a:cubicBezTo>
                    <a:cubicBezTo>
                      <a:pt x="166992" y="74562"/>
                      <a:pt x="167121" y="74515"/>
                      <a:pt x="167246" y="74515"/>
                    </a:cubicBezTo>
                    <a:cubicBezTo>
                      <a:pt x="167498" y="74509"/>
                      <a:pt x="167747" y="74600"/>
                      <a:pt x="167975" y="74728"/>
                    </a:cubicBezTo>
                    <a:cubicBezTo>
                      <a:pt x="168430" y="74988"/>
                      <a:pt x="168803" y="75419"/>
                      <a:pt x="168960" y="75582"/>
                    </a:cubicBezTo>
                    <a:cubicBezTo>
                      <a:pt x="169118" y="75747"/>
                      <a:pt x="169315" y="75798"/>
                      <a:pt x="169534" y="75797"/>
                    </a:cubicBezTo>
                    <a:cubicBezTo>
                      <a:pt x="169752" y="75795"/>
                      <a:pt x="169996" y="75740"/>
                      <a:pt x="170242" y="75669"/>
                    </a:cubicBezTo>
                    <a:cubicBezTo>
                      <a:pt x="170488" y="75612"/>
                      <a:pt x="170741" y="75530"/>
                      <a:pt x="170981" y="75499"/>
                    </a:cubicBezTo>
                    <a:cubicBezTo>
                      <a:pt x="171221" y="75461"/>
                      <a:pt x="171448" y="75479"/>
                      <a:pt x="171648" y="75584"/>
                    </a:cubicBezTo>
                    <a:cubicBezTo>
                      <a:pt x="171788" y="75651"/>
                      <a:pt x="171887" y="75750"/>
                      <a:pt x="171965" y="75852"/>
                    </a:cubicBezTo>
                    <a:cubicBezTo>
                      <a:pt x="172041" y="75954"/>
                      <a:pt x="172103" y="76063"/>
                      <a:pt x="172139" y="76173"/>
                    </a:cubicBezTo>
                    <a:cubicBezTo>
                      <a:pt x="172215" y="76391"/>
                      <a:pt x="172206" y="76600"/>
                      <a:pt x="172215" y="76740"/>
                    </a:cubicBezTo>
                    <a:cubicBezTo>
                      <a:pt x="172222" y="76806"/>
                      <a:pt x="172244" y="76867"/>
                      <a:pt x="172263" y="76889"/>
                    </a:cubicBezTo>
                    <a:cubicBezTo>
                      <a:pt x="172282" y="76908"/>
                      <a:pt x="172311" y="76899"/>
                      <a:pt x="172358" y="76851"/>
                    </a:cubicBezTo>
                    <a:cubicBezTo>
                      <a:pt x="172460" y="76756"/>
                      <a:pt x="172644" y="76512"/>
                      <a:pt x="172984" y="76040"/>
                    </a:cubicBezTo>
                    <a:cubicBezTo>
                      <a:pt x="173240" y="75684"/>
                      <a:pt x="173410" y="75308"/>
                      <a:pt x="173538" y="74886"/>
                    </a:cubicBezTo>
                    <a:cubicBezTo>
                      <a:pt x="173667" y="74464"/>
                      <a:pt x="173763" y="74003"/>
                      <a:pt x="173887" y="73487"/>
                    </a:cubicBezTo>
                    <a:cubicBezTo>
                      <a:pt x="173954" y="73191"/>
                      <a:pt x="173935" y="72955"/>
                      <a:pt x="173878" y="72760"/>
                    </a:cubicBezTo>
                    <a:cubicBezTo>
                      <a:pt x="173820" y="72564"/>
                      <a:pt x="173718" y="72404"/>
                      <a:pt x="173642" y="72236"/>
                    </a:cubicBezTo>
                    <a:cubicBezTo>
                      <a:pt x="173566" y="72070"/>
                      <a:pt x="173518" y="71899"/>
                      <a:pt x="173539" y="71691"/>
                    </a:cubicBezTo>
                    <a:cubicBezTo>
                      <a:pt x="173559" y="71483"/>
                      <a:pt x="173658" y="71242"/>
                      <a:pt x="173888" y="70923"/>
                    </a:cubicBezTo>
                    <a:cubicBezTo>
                      <a:pt x="174299" y="70354"/>
                      <a:pt x="174413" y="70142"/>
                      <a:pt x="174781" y="69759"/>
                    </a:cubicBezTo>
                    <a:lnTo>
                      <a:pt x="177017" y="69759"/>
                    </a:lnTo>
                    <a:lnTo>
                      <a:pt x="178360" y="72547"/>
                    </a:lnTo>
                    <a:lnTo>
                      <a:pt x="179694" y="70923"/>
                    </a:lnTo>
                    <a:lnTo>
                      <a:pt x="181263" y="72323"/>
                    </a:lnTo>
                    <a:lnTo>
                      <a:pt x="179253" y="73946"/>
                    </a:lnTo>
                    <a:lnTo>
                      <a:pt x="179694" y="75111"/>
                    </a:lnTo>
                    <a:lnTo>
                      <a:pt x="180597" y="73946"/>
                    </a:lnTo>
                    <a:lnTo>
                      <a:pt x="184177" y="74651"/>
                    </a:lnTo>
                    <a:lnTo>
                      <a:pt x="184392" y="75815"/>
                    </a:lnTo>
                    <a:lnTo>
                      <a:pt x="185510" y="75345"/>
                    </a:lnTo>
                    <a:lnTo>
                      <a:pt x="185736" y="73486"/>
                    </a:lnTo>
                    <a:cubicBezTo>
                      <a:pt x="186034" y="73332"/>
                      <a:pt x="186330" y="73171"/>
                      <a:pt x="186628" y="73016"/>
                    </a:cubicBezTo>
                    <a:cubicBezTo>
                      <a:pt x="187246" y="72694"/>
                      <a:pt x="187538" y="72582"/>
                      <a:pt x="187813" y="72075"/>
                    </a:cubicBezTo>
                    <a:cubicBezTo>
                      <a:pt x="188174" y="71919"/>
                      <a:pt x="188472" y="72037"/>
                      <a:pt x="188823" y="72235"/>
                    </a:cubicBezTo>
                    <a:cubicBezTo>
                      <a:pt x="189268" y="72487"/>
                      <a:pt x="189729" y="72808"/>
                      <a:pt x="190075" y="73175"/>
                    </a:cubicBezTo>
                    <a:cubicBezTo>
                      <a:pt x="190248" y="73359"/>
                      <a:pt x="190393" y="73556"/>
                      <a:pt x="190496" y="73764"/>
                    </a:cubicBezTo>
                    <a:cubicBezTo>
                      <a:pt x="190598" y="73971"/>
                      <a:pt x="190660" y="74189"/>
                      <a:pt x="190660" y="74415"/>
                    </a:cubicBezTo>
                    <a:cubicBezTo>
                      <a:pt x="190660" y="74890"/>
                      <a:pt x="190717" y="75173"/>
                      <a:pt x="190804" y="75355"/>
                    </a:cubicBezTo>
                    <a:cubicBezTo>
                      <a:pt x="190899" y="75538"/>
                      <a:pt x="191024" y="75625"/>
                      <a:pt x="191163" y="75708"/>
                    </a:cubicBezTo>
                    <a:cubicBezTo>
                      <a:pt x="191303" y="75793"/>
                      <a:pt x="191457" y="75870"/>
                      <a:pt x="191604" y="76050"/>
                    </a:cubicBezTo>
                    <a:cubicBezTo>
                      <a:pt x="191750" y="76231"/>
                      <a:pt x="191891" y="76510"/>
                      <a:pt x="192004" y="76980"/>
                    </a:cubicBezTo>
                    <a:cubicBezTo>
                      <a:pt x="192131" y="77512"/>
                      <a:pt x="192356" y="77995"/>
                      <a:pt x="192610" y="78454"/>
                    </a:cubicBezTo>
                    <a:cubicBezTo>
                      <a:pt x="192862" y="78914"/>
                      <a:pt x="193132" y="79341"/>
                      <a:pt x="193338" y="79768"/>
                    </a:cubicBezTo>
                    <a:cubicBezTo>
                      <a:pt x="193473" y="80051"/>
                      <a:pt x="193639" y="80243"/>
                      <a:pt x="193821" y="80399"/>
                    </a:cubicBezTo>
                    <a:cubicBezTo>
                      <a:pt x="194002" y="80553"/>
                      <a:pt x="194204" y="80676"/>
                      <a:pt x="194395" y="80816"/>
                    </a:cubicBezTo>
                    <a:cubicBezTo>
                      <a:pt x="194586" y="80955"/>
                      <a:pt x="194773" y="81116"/>
                      <a:pt x="194939" y="81350"/>
                    </a:cubicBezTo>
                    <a:cubicBezTo>
                      <a:pt x="195106" y="81585"/>
                      <a:pt x="195254" y="81890"/>
                      <a:pt x="195360" y="82332"/>
                    </a:cubicBezTo>
                    <a:cubicBezTo>
                      <a:pt x="195456" y="82716"/>
                      <a:pt x="195574" y="82954"/>
                      <a:pt x="195739" y="83092"/>
                    </a:cubicBezTo>
                    <a:cubicBezTo>
                      <a:pt x="195905" y="83229"/>
                      <a:pt x="196114" y="83271"/>
                      <a:pt x="196355" y="83262"/>
                    </a:cubicBezTo>
                    <a:cubicBezTo>
                      <a:pt x="196838" y="83243"/>
                      <a:pt x="197472" y="83028"/>
                      <a:pt x="198263" y="83028"/>
                    </a:cubicBezTo>
                    <a:cubicBezTo>
                      <a:pt x="198454" y="83028"/>
                      <a:pt x="198657" y="83085"/>
                      <a:pt x="198878" y="83198"/>
                    </a:cubicBezTo>
                    <a:cubicBezTo>
                      <a:pt x="199099" y="83301"/>
                      <a:pt x="199339" y="83441"/>
                      <a:pt x="199596" y="83594"/>
                    </a:cubicBezTo>
                    <a:cubicBezTo>
                      <a:pt x="199853" y="83746"/>
                      <a:pt x="200128" y="83916"/>
                      <a:pt x="200427" y="84064"/>
                    </a:cubicBezTo>
                    <a:cubicBezTo>
                      <a:pt x="200726" y="84213"/>
                      <a:pt x="201044" y="84337"/>
                      <a:pt x="201391" y="84428"/>
                    </a:cubicBezTo>
                    <a:cubicBezTo>
                      <a:pt x="202545" y="84729"/>
                      <a:pt x="203600" y="84836"/>
                      <a:pt x="204745" y="85133"/>
                    </a:cubicBezTo>
                    <a:cubicBezTo>
                      <a:pt x="205237" y="85260"/>
                      <a:pt x="205816" y="85509"/>
                      <a:pt x="206376" y="85806"/>
                    </a:cubicBezTo>
                    <a:cubicBezTo>
                      <a:pt x="206936" y="86103"/>
                      <a:pt x="207474" y="86445"/>
                      <a:pt x="207874" y="86757"/>
                    </a:cubicBezTo>
                    <a:cubicBezTo>
                      <a:pt x="208338" y="87119"/>
                      <a:pt x="208765" y="87520"/>
                      <a:pt x="209197" y="87889"/>
                    </a:cubicBezTo>
                    <a:cubicBezTo>
                      <a:pt x="209630" y="88258"/>
                      <a:pt x="210069" y="88604"/>
                      <a:pt x="210561" y="88861"/>
                    </a:cubicBezTo>
                    <a:cubicBezTo>
                      <a:pt x="210813" y="88993"/>
                      <a:pt x="211060" y="89069"/>
                      <a:pt x="211301" y="89129"/>
                    </a:cubicBezTo>
                    <a:cubicBezTo>
                      <a:pt x="211540" y="89177"/>
                      <a:pt x="211773" y="89231"/>
                      <a:pt x="212090" y="89283"/>
                    </a:cubicBezTo>
                    <a:lnTo>
                      <a:pt x="212185" y="89302"/>
                    </a:lnTo>
                    <a:cubicBezTo>
                      <a:pt x="212157" y="89459"/>
                      <a:pt x="212138" y="89599"/>
                      <a:pt x="212138" y="89793"/>
                    </a:cubicBezTo>
                    <a:cubicBezTo>
                      <a:pt x="212138" y="89972"/>
                      <a:pt x="212214" y="90179"/>
                      <a:pt x="212342" y="90413"/>
                    </a:cubicBezTo>
                    <a:cubicBezTo>
                      <a:pt x="212468" y="90646"/>
                      <a:pt x="212637" y="90906"/>
                      <a:pt x="212805" y="91161"/>
                    </a:cubicBezTo>
                    <a:cubicBezTo>
                      <a:pt x="212972" y="91416"/>
                      <a:pt x="213140" y="91665"/>
                      <a:pt x="213266" y="91909"/>
                    </a:cubicBezTo>
                    <a:cubicBezTo>
                      <a:pt x="213392" y="92153"/>
                      <a:pt x="213471" y="92382"/>
                      <a:pt x="213471" y="92582"/>
                    </a:cubicBezTo>
                    <a:cubicBezTo>
                      <a:pt x="213471" y="93000"/>
                      <a:pt x="213424" y="93290"/>
                      <a:pt x="213327" y="93490"/>
                    </a:cubicBezTo>
                    <a:cubicBezTo>
                      <a:pt x="213232" y="93689"/>
                      <a:pt x="213093" y="93799"/>
                      <a:pt x="212927" y="93897"/>
                    </a:cubicBezTo>
                    <a:cubicBezTo>
                      <a:pt x="212763" y="93992"/>
                      <a:pt x="212575" y="94074"/>
                      <a:pt x="212363" y="94185"/>
                    </a:cubicBezTo>
                    <a:cubicBezTo>
                      <a:pt x="212152" y="94296"/>
                      <a:pt x="211920" y="94445"/>
                      <a:pt x="211686" y="94687"/>
                    </a:cubicBezTo>
                    <a:cubicBezTo>
                      <a:pt x="211280" y="95111"/>
                      <a:pt x="210900" y="95317"/>
                      <a:pt x="210558" y="95552"/>
                    </a:cubicBezTo>
                    <a:cubicBezTo>
                      <a:pt x="210387" y="95670"/>
                      <a:pt x="210224" y="95792"/>
                      <a:pt x="210076" y="95947"/>
                    </a:cubicBezTo>
                    <a:cubicBezTo>
                      <a:pt x="209928" y="96101"/>
                      <a:pt x="209796" y="96295"/>
                      <a:pt x="209676" y="96545"/>
                    </a:cubicBezTo>
                    <a:cubicBezTo>
                      <a:pt x="209449" y="97019"/>
                      <a:pt x="209306" y="97330"/>
                      <a:pt x="209194" y="97528"/>
                    </a:cubicBezTo>
                    <a:cubicBezTo>
                      <a:pt x="209082" y="97725"/>
                      <a:pt x="208998" y="97811"/>
                      <a:pt x="208886" y="97837"/>
                    </a:cubicBezTo>
                    <a:cubicBezTo>
                      <a:pt x="208664" y="97885"/>
                      <a:pt x="208333" y="97710"/>
                      <a:pt x="207440" y="97710"/>
                    </a:cubicBezTo>
                    <a:cubicBezTo>
                      <a:pt x="207201" y="97710"/>
                      <a:pt x="207015" y="97748"/>
                      <a:pt x="206855" y="97805"/>
                    </a:cubicBezTo>
                    <a:cubicBezTo>
                      <a:pt x="206695" y="97852"/>
                      <a:pt x="206558" y="97945"/>
                      <a:pt x="206414" y="98051"/>
                    </a:cubicBezTo>
                    <a:cubicBezTo>
                      <a:pt x="206126" y="98263"/>
                      <a:pt x="205810" y="98557"/>
                      <a:pt x="205204" y="98873"/>
                    </a:cubicBezTo>
                    <a:cubicBezTo>
                      <a:pt x="204906" y="99027"/>
                      <a:pt x="204609" y="99188"/>
                      <a:pt x="204311" y="99343"/>
                    </a:cubicBezTo>
                    <a:lnTo>
                      <a:pt x="204978" y="101437"/>
                    </a:lnTo>
                    <a:lnTo>
                      <a:pt x="202967" y="104225"/>
                    </a:lnTo>
                    <a:lnTo>
                      <a:pt x="204086" y="104695"/>
                    </a:lnTo>
                    <a:lnTo>
                      <a:pt x="204527" y="108423"/>
                    </a:lnTo>
                    <a:lnTo>
                      <a:pt x="203409" y="108423"/>
                    </a:lnTo>
                    <a:lnTo>
                      <a:pt x="203860" y="109588"/>
                    </a:lnTo>
                    <a:lnTo>
                      <a:pt x="202291" y="110048"/>
                    </a:lnTo>
                    <a:lnTo>
                      <a:pt x="203481" y="116425"/>
                    </a:lnTo>
                    <a:cubicBezTo>
                      <a:pt x="203872" y="116109"/>
                      <a:pt x="204252" y="115760"/>
                      <a:pt x="204527" y="115645"/>
                    </a:cubicBezTo>
                    <a:cubicBezTo>
                      <a:pt x="205053" y="115427"/>
                      <a:pt x="205605" y="115353"/>
                      <a:pt x="206055" y="115195"/>
                    </a:cubicBezTo>
                    <a:cubicBezTo>
                      <a:pt x="206281" y="115129"/>
                      <a:pt x="206479" y="115012"/>
                      <a:pt x="206640" y="114864"/>
                    </a:cubicBezTo>
                    <a:cubicBezTo>
                      <a:pt x="206801" y="114715"/>
                      <a:pt x="206922" y="114520"/>
                      <a:pt x="206989" y="114244"/>
                    </a:cubicBezTo>
                    <a:cubicBezTo>
                      <a:pt x="207017" y="114142"/>
                      <a:pt x="207065" y="114056"/>
                      <a:pt x="207142" y="113987"/>
                    </a:cubicBezTo>
                    <a:cubicBezTo>
                      <a:pt x="207218" y="113929"/>
                      <a:pt x="207307" y="113867"/>
                      <a:pt x="207419" y="113826"/>
                    </a:cubicBezTo>
                    <a:cubicBezTo>
                      <a:pt x="207642" y="113741"/>
                      <a:pt x="207935" y="113706"/>
                      <a:pt x="208239" y="113699"/>
                    </a:cubicBezTo>
                    <a:cubicBezTo>
                      <a:pt x="208848" y="113680"/>
                      <a:pt x="209525" y="113766"/>
                      <a:pt x="209901" y="113766"/>
                    </a:cubicBezTo>
                    <a:cubicBezTo>
                      <a:pt x="210114" y="113766"/>
                      <a:pt x="210339" y="113823"/>
                      <a:pt x="210568" y="113915"/>
                    </a:cubicBezTo>
                    <a:cubicBezTo>
                      <a:pt x="210796" y="114001"/>
                      <a:pt x="211024" y="114118"/>
                      <a:pt x="211245" y="114247"/>
                    </a:cubicBezTo>
                    <a:cubicBezTo>
                      <a:pt x="211687" y="114504"/>
                      <a:pt x="212087" y="114793"/>
                      <a:pt x="212353" y="114930"/>
                    </a:cubicBezTo>
                    <a:cubicBezTo>
                      <a:pt x="212684" y="115104"/>
                      <a:pt x="212990" y="115288"/>
                      <a:pt x="213265" y="115444"/>
                    </a:cubicBezTo>
                    <a:cubicBezTo>
                      <a:pt x="213542" y="115598"/>
                      <a:pt x="213791" y="115720"/>
                      <a:pt x="214025" y="115775"/>
                    </a:cubicBezTo>
                    <a:cubicBezTo>
                      <a:pt x="214258" y="115823"/>
                      <a:pt x="214477" y="115823"/>
                      <a:pt x="214681" y="115690"/>
                    </a:cubicBezTo>
                    <a:cubicBezTo>
                      <a:pt x="214885" y="115563"/>
                      <a:pt x="215077" y="115323"/>
                      <a:pt x="215266" y="114930"/>
                    </a:cubicBezTo>
                    <a:cubicBezTo>
                      <a:pt x="215323" y="114814"/>
                      <a:pt x="215399" y="114728"/>
                      <a:pt x="215491" y="114663"/>
                    </a:cubicBezTo>
                    <a:cubicBezTo>
                      <a:pt x="215587" y="114606"/>
                      <a:pt x="215690" y="114561"/>
                      <a:pt x="215809" y="114535"/>
                    </a:cubicBezTo>
                    <a:cubicBezTo>
                      <a:pt x="216048" y="114487"/>
                      <a:pt x="216328" y="114497"/>
                      <a:pt x="216620" y="114516"/>
                    </a:cubicBezTo>
                    <a:cubicBezTo>
                      <a:pt x="216912" y="114535"/>
                      <a:pt x="217211" y="114554"/>
                      <a:pt x="217482" y="114526"/>
                    </a:cubicBezTo>
                    <a:cubicBezTo>
                      <a:pt x="217752" y="114497"/>
                      <a:pt x="217994" y="114421"/>
                      <a:pt x="218170" y="114237"/>
                    </a:cubicBezTo>
                    <a:cubicBezTo>
                      <a:pt x="218587" y="113801"/>
                      <a:pt x="218763" y="113452"/>
                      <a:pt x="219052" y="113211"/>
                    </a:cubicBezTo>
                    <a:cubicBezTo>
                      <a:pt x="219197" y="113090"/>
                      <a:pt x="219367" y="112996"/>
                      <a:pt x="219616" y="112934"/>
                    </a:cubicBezTo>
                    <a:cubicBezTo>
                      <a:pt x="219864" y="112877"/>
                      <a:pt x="220187" y="112839"/>
                      <a:pt x="220631" y="112839"/>
                    </a:cubicBezTo>
                    <a:cubicBezTo>
                      <a:pt x="220863" y="112839"/>
                      <a:pt x="221106" y="112791"/>
                      <a:pt x="221349" y="112700"/>
                    </a:cubicBezTo>
                    <a:cubicBezTo>
                      <a:pt x="221592" y="112614"/>
                      <a:pt x="221833" y="112513"/>
                      <a:pt x="222047" y="112400"/>
                    </a:cubicBezTo>
                    <a:cubicBezTo>
                      <a:pt x="222473" y="112175"/>
                      <a:pt x="222800" y="111943"/>
                      <a:pt x="222867" y="111908"/>
                    </a:cubicBezTo>
                    <a:cubicBezTo>
                      <a:pt x="223052" y="111813"/>
                      <a:pt x="223151" y="111793"/>
                      <a:pt x="223195" y="111851"/>
                    </a:cubicBezTo>
                    <a:cubicBezTo>
                      <a:pt x="223243" y="111899"/>
                      <a:pt x="223233" y="112022"/>
                      <a:pt x="223224" y="112172"/>
                    </a:cubicBezTo>
                    <a:cubicBezTo>
                      <a:pt x="223218" y="112322"/>
                      <a:pt x="223214" y="112507"/>
                      <a:pt x="223243" y="112706"/>
                    </a:cubicBezTo>
                    <a:cubicBezTo>
                      <a:pt x="223281" y="112906"/>
                      <a:pt x="223353" y="113114"/>
                      <a:pt x="223520" y="113316"/>
                    </a:cubicBezTo>
                    <a:cubicBezTo>
                      <a:pt x="223622" y="113439"/>
                      <a:pt x="223812" y="113570"/>
                      <a:pt x="224043" y="113680"/>
                    </a:cubicBezTo>
                    <a:cubicBezTo>
                      <a:pt x="224274" y="113790"/>
                      <a:pt x="224554" y="113884"/>
                      <a:pt x="224833" y="113969"/>
                    </a:cubicBezTo>
                    <a:cubicBezTo>
                      <a:pt x="225392" y="114137"/>
                      <a:pt x="225962" y="114246"/>
                      <a:pt x="226217" y="114246"/>
                    </a:cubicBezTo>
                    <a:cubicBezTo>
                      <a:pt x="226771" y="114246"/>
                      <a:pt x="227472" y="114313"/>
                      <a:pt x="228156" y="114439"/>
                    </a:cubicBezTo>
                    <a:cubicBezTo>
                      <a:pt x="228294" y="114458"/>
                      <a:pt x="228399" y="114496"/>
                      <a:pt x="228536" y="114534"/>
                    </a:cubicBezTo>
                    <a:cubicBezTo>
                      <a:pt x="228584" y="114246"/>
                      <a:pt x="228612" y="113969"/>
                      <a:pt x="228711" y="113626"/>
                    </a:cubicBezTo>
                    <a:cubicBezTo>
                      <a:pt x="228850" y="113129"/>
                      <a:pt x="229022" y="112607"/>
                      <a:pt x="229131" y="112151"/>
                    </a:cubicBezTo>
                    <a:cubicBezTo>
                      <a:pt x="229179" y="111935"/>
                      <a:pt x="229112" y="111725"/>
                      <a:pt x="229019" y="111531"/>
                    </a:cubicBezTo>
                    <a:cubicBezTo>
                      <a:pt x="228923" y="111338"/>
                      <a:pt x="228788" y="111157"/>
                      <a:pt x="228711" y="111007"/>
                    </a:cubicBezTo>
                    <a:cubicBezTo>
                      <a:pt x="228673" y="110941"/>
                      <a:pt x="228654" y="110864"/>
                      <a:pt x="228654" y="110805"/>
                    </a:cubicBezTo>
                    <a:cubicBezTo>
                      <a:pt x="228653" y="110757"/>
                      <a:pt x="228683" y="110698"/>
                      <a:pt x="228730" y="110655"/>
                    </a:cubicBezTo>
                    <a:cubicBezTo>
                      <a:pt x="228846" y="110569"/>
                      <a:pt x="229094" y="110516"/>
                      <a:pt x="229572" y="110516"/>
                    </a:cubicBezTo>
                    <a:cubicBezTo>
                      <a:pt x="230106" y="110516"/>
                      <a:pt x="230706" y="110521"/>
                      <a:pt x="231264" y="110564"/>
                    </a:cubicBezTo>
                    <a:cubicBezTo>
                      <a:pt x="231821" y="110602"/>
                      <a:pt x="232335" y="110666"/>
                      <a:pt x="232700" y="110757"/>
                    </a:cubicBezTo>
                    <a:cubicBezTo>
                      <a:pt x="232955" y="110814"/>
                      <a:pt x="233506" y="111278"/>
                      <a:pt x="234054" y="111782"/>
                    </a:cubicBezTo>
                    <a:cubicBezTo>
                      <a:pt x="234602" y="112286"/>
                      <a:pt x="235151" y="112839"/>
                      <a:pt x="235388" y="113086"/>
                    </a:cubicBezTo>
                    <a:cubicBezTo>
                      <a:pt x="235949" y="113670"/>
                      <a:pt x="236317" y="114004"/>
                      <a:pt x="236639" y="114175"/>
                    </a:cubicBezTo>
                    <a:cubicBezTo>
                      <a:pt x="236800" y="114261"/>
                      <a:pt x="236942" y="114305"/>
                      <a:pt x="237101" y="114314"/>
                    </a:cubicBezTo>
                    <a:cubicBezTo>
                      <a:pt x="237259" y="114324"/>
                      <a:pt x="237432" y="114305"/>
                      <a:pt x="237624" y="114257"/>
                    </a:cubicBezTo>
                    <a:cubicBezTo>
                      <a:pt x="237872" y="114200"/>
                      <a:pt x="238047" y="114101"/>
                      <a:pt x="238198" y="114000"/>
                    </a:cubicBezTo>
                    <a:cubicBezTo>
                      <a:pt x="238350" y="113898"/>
                      <a:pt x="238474" y="113790"/>
                      <a:pt x="238619" y="113690"/>
                    </a:cubicBezTo>
                    <a:cubicBezTo>
                      <a:pt x="238764" y="113588"/>
                      <a:pt x="238935" y="113502"/>
                      <a:pt x="239163" y="113433"/>
                    </a:cubicBezTo>
                    <a:cubicBezTo>
                      <a:pt x="239392" y="113376"/>
                      <a:pt x="239684" y="113327"/>
                      <a:pt x="240086" y="113327"/>
                    </a:cubicBezTo>
                    <a:cubicBezTo>
                      <a:pt x="240743" y="113327"/>
                      <a:pt x="241170" y="113492"/>
                      <a:pt x="241584" y="113551"/>
                    </a:cubicBezTo>
                    <a:cubicBezTo>
                      <a:pt x="241791" y="113580"/>
                      <a:pt x="241994" y="113589"/>
                      <a:pt x="242220" y="113513"/>
                    </a:cubicBezTo>
                    <a:cubicBezTo>
                      <a:pt x="242446" y="113456"/>
                      <a:pt x="242691" y="113319"/>
                      <a:pt x="242990" y="113086"/>
                    </a:cubicBezTo>
                    <a:cubicBezTo>
                      <a:pt x="243429" y="112742"/>
                      <a:pt x="243753" y="112583"/>
                      <a:pt x="244057" y="112413"/>
                    </a:cubicBezTo>
                    <a:cubicBezTo>
                      <a:pt x="244360" y="112243"/>
                      <a:pt x="244641" y="112060"/>
                      <a:pt x="245000" y="111686"/>
                    </a:cubicBezTo>
                    <a:cubicBezTo>
                      <a:pt x="245058" y="111629"/>
                      <a:pt x="245246" y="111600"/>
                      <a:pt x="245482" y="111600"/>
                    </a:cubicBezTo>
                    <a:cubicBezTo>
                      <a:pt x="245718" y="111602"/>
                      <a:pt x="246005" y="111629"/>
                      <a:pt x="246302" y="111648"/>
                    </a:cubicBezTo>
                    <a:cubicBezTo>
                      <a:pt x="246899" y="111696"/>
                      <a:pt x="247512" y="111771"/>
                      <a:pt x="247687" y="111686"/>
                    </a:cubicBezTo>
                    <a:cubicBezTo>
                      <a:pt x="248002" y="111522"/>
                      <a:pt x="248288" y="111421"/>
                      <a:pt x="248559" y="111345"/>
                    </a:cubicBezTo>
                    <a:cubicBezTo>
                      <a:pt x="248829" y="111279"/>
                      <a:pt x="249082" y="111219"/>
                      <a:pt x="249318" y="111163"/>
                    </a:cubicBezTo>
                    <a:cubicBezTo>
                      <a:pt x="249554" y="111116"/>
                      <a:pt x="249774" y="111045"/>
                      <a:pt x="249985" y="110950"/>
                    </a:cubicBezTo>
                    <a:cubicBezTo>
                      <a:pt x="250195" y="110855"/>
                      <a:pt x="250395" y="110725"/>
                      <a:pt x="250591" y="110522"/>
                    </a:cubicBezTo>
                    <a:cubicBezTo>
                      <a:pt x="250836" y="110265"/>
                      <a:pt x="251192" y="109999"/>
                      <a:pt x="251555" y="109753"/>
                    </a:cubicBezTo>
                    <a:cubicBezTo>
                      <a:pt x="251918" y="109510"/>
                      <a:pt x="252296" y="109287"/>
                      <a:pt x="252611" y="109123"/>
                    </a:cubicBezTo>
                    <a:cubicBezTo>
                      <a:pt x="253239" y="108797"/>
                      <a:pt x="253548" y="108618"/>
                      <a:pt x="253770" y="108375"/>
                    </a:cubicBezTo>
                    <a:cubicBezTo>
                      <a:pt x="253992" y="108132"/>
                      <a:pt x="254124" y="107831"/>
                      <a:pt x="254396" y="107264"/>
                    </a:cubicBezTo>
                    <a:cubicBezTo>
                      <a:pt x="254503" y="107041"/>
                      <a:pt x="254563" y="106782"/>
                      <a:pt x="254601" y="106505"/>
                    </a:cubicBezTo>
                    <a:cubicBezTo>
                      <a:pt x="254639" y="106228"/>
                      <a:pt x="254658" y="105934"/>
                      <a:pt x="254668" y="105651"/>
                    </a:cubicBezTo>
                    <a:cubicBezTo>
                      <a:pt x="254677" y="105367"/>
                      <a:pt x="254674" y="105093"/>
                      <a:pt x="254696" y="104850"/>
                    </a:cubicBezTo>
                    <a:cubicBezTo>
                      <a:pt x="254725" y="104606"/>
                      <a:pt x="254763" y="104387"/>
                      <a:pt x="254840" y="104230"/>
                    </a:cubicBezTo>
                    <a:cubicBezTo>
                      <a:pt x="255131" y="103622"/>
                      <a:pt x="255184" y="103249"/>
                      <a:pt x="255332" y="102980"/>
                    </a:cubicBezTo>
                    <a:cubicBezTo>
                      <a:pt x="255409" y="102846"/>
                      <a:pt x="255496" y="102734"/>
                      <a:pt x="255660" y="102638"/>
                    </a:cubicBezTo>
                    <a:cubicBezTo>
                      <a:pt x="255825" y="102543"/>
                      <a:pt x="256058" y="102459"/>
                      <a:pt x="256399" y="102370"/>
                    </a:cubicBezTo>
                    <a:cubicBezTo>
                      <a:pt x="256590" y="102323"/>
                      <a:pt x="256778" y="102218"/>
                      <a:pt x="256954" y="102082"/>
                    </a:cubicBezTo>
                    <a:cubicBezTo>
                      <a:pt x="257129" y="101946"/>
                      <a:pt x="257292" y="101772"/>
                      <a:pt x="257457" y="101600"/>
                    </a:cubicBezTo>
                    <a:cubicBezTo>
                      <a:pt x="257786" y="101259"/>
                      <a:pt x="258096" y="100899"/>
                      <a:pt x="258411" y="100735"/>
                    </a:cubicBezTo>
                    <a:cubicBezTo>
                      <a:pt x="258689" y="100589"/>
                      <a:pt x="259015" y="100506"/>
                      <a:pt x="259364" y="100458"/>
                    </a:cubicBezTo>
                    <a:cubicBezTo>
                      <a:pt x="259713" y="100410"/>
                      <a:pt x="260092" y="100401"/>
                      <a:pt x="260472" y="100410"/>
                    </a:cubicBezTo>
                    <a:cubicBezTo>
                      <a:pt x="261232" y="100429"/>
                      <a:pt x="262017" y="100517"/>
                      <a:pt x="262667" y="100517"/>
                    </a:cubicBezTo>
                    <a:cubicBezTo>
                      <a:pt x="263022" y="100517"/>
                      <a:pt x="263385" y="100603"/>
                      <a:pt x="263745" y="100742"/>
                    </a:cubicBezTo>
                    <a:cubicBezTo>
                      <a:pt x="264105" y="100882"/>
                      <a:pt x="264464" y="101071"/>
                      <a:pt x="264811" y="101276"/>
                    </a:cubicBezTo>
                    <a:cubicBezTo>
                      <a:pt x="265507" y="101686"/>
                      <a:pt x="266154" y="102153"/>
                      <a:pt x="266689" y="102376"/>
                    </a:cubicBezTo>
                    <a:cubicBezTo>
                      <a:pt x="266882" y="102462"/>
                      <a:pt x="267085" y="102492"/>
                      <a:pt x="267294" y="102494"/>
                    </a:cubicBezTo>
                    <a:cubicBezTo>
                      <a:pt x="267503" y="102496"/>
                      <a:pt x="267718" y="102456"/>
                      <a:pt x="267931" y="102409"/>
                    </a:cubicBezTo>
                    <a:cubicBezTo>
                      <a:pt x="268356" y="102300"/>
                      <a:pt x="268778" y="102101"/>
                      <a:pt x="269151" y="101907"/>
                    </a:cubicBezTo>
                    <a:cubicBezTo>
                      <a:pt x="269261" y="101859"/>
                      <a:pt x="269380" y="101859"/>
                      <a:pt x="269511" y="101897"/>
                    </a:cubicBezTo>
                    <a:cubicBezTo>
                      <a:pt x="269641" y="101945"/>
                      <a:pt x="269788" y="102040"/>
                      <a:pt x="269931" y="102165"/>
                    </a:cubicBezTo>
                    <a:cubicBezTo>
                      <a:pt x="270218" y="102412"/>
                      <a:pt x="270516" y="102785"/>
                      <a:pt x="270803" y="103191"/>
                    </a:cubicBezTo>
                    <a:cubicBezTo>
                      <a:pt x="271376" y="104002"/>
                      <a:pt x="271880" y="104935"/>
                      <a:pt x="272054" y="105177"/>
                    </a:cubicBezTo>
                    <a:cubicBezTo>
                      <a:pt x="272268" y="105474"/>
                      <a:pt x="272515" y="105628"/>
                      <a:pt x="272762" y="105691"/>
                    </a:cubicBezTo>
                    <a:cubicBezTo>
                      <a:pt x="273009" y="105748"/>
                      <a:pt x="273255" y="105719"/>
                      <a:pt x="273491" y="105634"/>
                    </a:cubicBezTo>
                    <a:cubicBezTo>
                      <a:pt x="273725" y="105538"/>
                      <a:pt x="273949" y="105394"/>
                      <a:pt x="274127" y="105227"/>
                    </a:cubicBezTo>
                    <a:cubicBezTo>
                      <a:pt x="274305" y="105061"/>
                      <a:pt x="274439" y="104874"/>
                      <a:pt x="274517" y="104713"/>
                    </a:cubicBezTo>
                    <a:cubicBezTo>
                      <a:pt x="274653" y="104429"/>
                      <a:pt x="274781" y="104237"/>
                      <a:pt x="274917" y="104093"/>
                    </a:cubicBezTo>
                    <a:cubicBezTo>
                      <a:pt x="275051" y="103952"/>
                      <a:pt x="275194" y="103854"/>
                      <a:pt x="275347" y="103784"/>
                    </a:cubicBezTo>
                    <a:cubicBezTo>
                      <a:pt x="275655" y="103643"/>
                      <a:pt x="276018" y="103579"/>
                      <a:pt x="276527" y="103313"/>
                    </a:cubicBezTo>
                    <a:cubicBezTo>
                      <a:pt x="276716" y="103211"/>
                      <a:pt x="276978" y="103174"/>
                      <a:pt x="277276" y="103164"/>
                    </a:cubicBezTo>
                    <a:cubicBezTo>
                      <a:pt x="277573" y="103154"/>
                      <a:pt x="277910" y="103173"/>
                      <a:pt x="278240" y="103211"/>
                    </a:cubicBezTo>
                    <a:cubicBezTo>
                      <a:pt x="278900" y="103297"/>
                      <a:pt x="279544" y="103454"/>
                      <a:pt x="279881" y="103543"/>
                    </a:cubicBezTo>
                    <a:cubicBezTo>
                      <a:pt x="280230" y="103638"/>
                      <a:pt x="280544" y="103659"/>
                      <a:pt x="280825" y="103638"/>
                    </a:cubicBezTo>
                    <a:cubicBezTo>
                      <a:pt x="281105" y="103619"/>
                      <a:pt x="281355" y="103552"/>
                      <a:pt x="281574" y="103456"/>
                    </a:cubicBezTo>
                    <a:cubicBezTo>
                      <a:pt x="281793" y="103354"/>
                      <a:pt x="281984" y="103229"/>
                      <a:pt x="282148" y="103082"/>
                    </a:cubicBezTo>
                    <a:cubicBezTo>
                      <a:pt x="282313" y="102936"/>
                      <a:pt x="282452" y="102773"/>
                      <a:pt x="282569" y="102611"/>
                    </a:cubicBezTo>
                    <a:cubicBezTo>
                      <a:pt x="282684" y="102450"/>
                      <a:pt x="282861" y="102343"/>
                      <a:pt x="283072" y="102270"/>
                    </a:cubicBezTo>
                    <a:cubicBezTo>
                      <a:pt x="283282" y="102204"/>
                      <a:pt x="283522" y="102149"/>
                      <a:pt x="283790" y="102131"/>
                    </a:cubicBezTo>
                    <a:cubicBezTo>
                      <a:pt x="284324" y="102093"/>
                      <a:pt x="284935" y="102141"/>
                      <a:pt x="285472" y="102141"/>
                    </a:cubicBezTo>
                    <a:cubicBezTo>
                      <a:pt x="285857" y="102141"/>
                      <a:pt x="286133" y="102256"/>
                      <a:pt x="286354" y="102408"/>
                    </a:cubicBezTo>
                    <a:cubicBezTo>
                      <a:pt x="286575" y="102561"/>
                      <a:pt x="286740" y="102754"/>
                      <a:pt x="286909" y="102922"/>
                    </a:cubicBezTo>
                    <a:cubicBezTo>
                      <a:pt x="287077" y="103089"/>
                      <a:pt x="287256" y="103225"/>
                      <a:pt x="287483" y="103274"/>
                    </a:cubicBezTo>
                    <a:cubicBezTo>
                      <a:pt x="287596" y="103293"/>
                      <a:pt x="287714" y="103312"/>
                      <a:pt x="287863" y="103274"/>
                    </a:cubicBezTo>
                    <a:cubicBezTo>
                      <a:pt x="288012" y="103236"/>
                      <a:pt x="288188" y="103172"/>
                      <a:pt x="288386" y="103071"/>
                    </a:cubicBezTo>
                    <a:cubicBezTo>
                      <a:pt x="288490" y="103023"/>
                      <a:pt x="288501" y="102817"/>
                      <a:pt x="288462" y="102537"/>
                    </a:cubicBezTo>
                    <a:cubicBezTo>
                      <a:pt x="288415" y="102258"/>
                      <a:pt x="288316" y="101898"/>
                      <a:pt x="288206" y="101533"/>
                    </a:cubicBezTo>
                    <a:cubicBezTo>
                      <a:pt x="287987" y="100802"/>
                      <a:pt x="287714" y="100045"/>
                      <a:pt x="287714" y="99813"/>
                    </a:cubicBezTo>
                    <a:cubicBezTo>
                      <a:pt x="287714" y="99442"/>
                      <a:pt x="287884" y="98990"/>
                      <a:pt x="288052" y="98510"/>
                    </a:cubicBezTo>
                    <a:cubicBezTo>
                      <a:pt x="288219" y="98029"/>
                      <a:pt x="288390" y="97524"/>
                      <a:pt x="288390" y="97025"/>
                    </a:cubicBezTo>
                    <a:cubicBezTo>
                      <a:pt x="288390" y="96870"/>
                      <a:pt x="288689" y="96423"/>
                      <a:pt x="289005" y="95978"/>
                    </a:cubicBezTo>
                    <a:cubicBezTo>
                      <a:pt x="289321" y="95534"/>
                      <a:pt x="289656" y="95081"/>
                      <a:pt x="289734" y="94921"/>
                    </a:cubicBezTo>
                    <a:cubicBezTo>
                      <a:pt x="289890" y="94595"/>
                      <a:pt x="289968" y="94350"/>
                      <a:pt x="290001" y="94140"/>
                    </a:cubicBezTo>
                    <a:cubicBezTo>
                      <a:pt x="290029" y="93933"/>
                      <a:pt x="290020" y="93761"/>
                      <a:pt x="289953" y="93595"/>
                    </a:cubicBezTo>
                    <a:cubicBezTo>
                      <a:pt x="289834" y="93267"/>
                      <a:pt x="289561" y="92963"/>
                      <a:pt x="289276" y="92366"/>
                    </a:cubicBezTo>
                    <a:cubicBezTo>
                      <a:pt x="289209" y="92228"/>
                      <a:pt x="289228" y="92047"/>
                      <a:pt x="289304" y="91843"/>
                    </a:cubicBezTo>
                    <a:cubicBezTo>
                      <a:pt x="289371" y="91638"/>
                      <a:pt x="289494" y="91405"/>
                      <a:pt x="289622" y="91170"/>
                    </a:cubicBezTo>
                    <a:cubicBezTo>
                      <a:pt x="289751" y="90933"/>
                      <a:pt x="289887" y="90687"/>
                      <a:pt x="289992" y="90454"/>
                    </a:cubicBezTo>
                    <a:cubicBezTo>
                      <a:pt x="290097" y="90220"/>
                      <a:pt x="290166" y="89999"/>
                      <a:pt x="290166" y="89801"/>
                    </a:cubicBezTo>
                    <a:cubicBezTo>
                      <a:pt x="290166" y="89621"/>
                      <a:pt x="288622" y="87739"/>
                      <a:pt x="288381" y="87238"/>
                    </a:cubicBezTo>
                    <a:cubicBezTo>
                      <a:pt x="288093" y="86638"/>
                      <a:pt x="287809" y="86289"/>
                      <a:pt x="287601" y="85913"/>
                    </a:cubicBezTo>
                    <a:cubicBezTo>
                      <a:pt x="287498" y="85726"/>
                      <a:pt x="287415" y="85526"/>
                      <a:pt x="287356" y="85293"/>
                    </a:cubicBezTo>
                    <a:cubicBezTo>
                      <a:pt x="287327" y="85173"/>
                      <a:pt x="287318" y="85001"/>
                      <a:pt x="287619" y="84937"/>
                    </a:cubicBezTo>
                    <a:cubicBezTo>
                      <a:pt x="288271" y="85088"/>
                      <a:pt x="288583" y="85124"/>
                      <a:pt x="288825" y="85124"/>
                    </a:cubicBezTo>
                    <a:cubicBezTo>
                      <a:pt x="288977" y="85124"/>
                      <a:pt x="289156" y="85077"/>
                      <a:pt x="289348" y="84986"/>
                    </a:cubicBezTo>
                    <a:cubicBezTo>
                      <a:pt x="289540" y="84900"/>
                      <a:pt x="289748" y="84780"/>
                      <a:pt x="289953" y="84654"/>
                    </a:cubicBezTo>
                    <a:cubicBezTo>
                      <a:pt x="290363" y="84402"/>
                      <a:pt x="290767" y="84112"/>
                      <a:pt x="291061" y="83959"/>
                    </a:cubicBezTo>
                    <a:cubicBezTo>
                      <a:pt x="291238" y="83863"/>
                      <a:pt x="291485" y="83817"/>
                      <a:pt x="291769" y="83798"/>
                    </a:cubicBezTo>
                    <a:cubicBezTo>
                      <a:pt x="292053" y="83779"/>
                      <a:pt x="292378" y="83796"/>
                      <a:pt x="292703" y="83817"/>
                    </a:cubicBezTo>
                    <a:cubicBezTo>
                      <a:pt x="293352" y="83864"/>
                      <a:pt x="294011" y="83956"/>
                      <a:pt x="294416" y="83956"/>
                    </a:cubicBezTo>
                    <a:cubicBezTo>
                      <a:pt x="294435" y="83837"/>
                      <a:pt x="294677" y="83800"/>
                      <a:pt x="295021" y="83838"/>
                    </a:cubicBezTo>
                    <a:cubicBezTo>
                      <a:pt x="295364" y="83876"/>
                      <a:pt x="295808" y="83994"/>
                      <a:pt x="296221" y="84190"/>
                    </a:cubicBezTo>
                    <a:cubicBezTo>
                      <a:pt x="296428" y="84292"/>
                      <a:pt x="296630" y="84406"/>
                      <a:pt x="296806" y="84543"/>
                    </a:cubicBezTo>
                    <a:cubicBezTo>
                      <a:pt x="296982" y="84679"/>
                      <a:pt x="297134" y="84827"/>
                      <a:pt x="297247" y="85003"/>
                    </a:cubicBezTo>
                    <a:cubicBezTo>
                      <a:pt x="297361" y="85177"/>
                      <a:pt x="297434" y="85378"/>
                      <a:pt x="297452" y="85591"/>
                    </a:cubicBezTo>
                    <a:cubicBezTo>
                      <a:pt x="297471" y="85804"/>
                      <a:pt x="297443" y="86035"/>
                      <a:pt x="297329" y="86287"/>
                    </a:cubicBezTo>
                    <a:cubicBezTo>
                      <a:pt x="297243" y="86305"/>
                      <a:pt x="297202" y="86344"/>
                      <a:pt x="297196" y="86426"/>
                    </a:cubicBezTo>
                    <a:cubicBezTo>
                      <a:pt x="297190" y="86483"/>
                      <a:pt x="297224" y="86580"/>
                      <a:pt x="297272" y="86683"/>
                    </a:cubicBezTo>
                    <a:cubicBezTo>
                      <a:pt x="297384" y="86887"/>
                      <a:pt x="297597" y="87150"/>
                      <a:pt x="297836" y="87398"/>
                    </a:cubicBezTo>
                    <a:cubicBezTo>
                      <a:pt x="298313" y="87898"/>
                      <a:pt x="298876" y="88375"/>
                      <a:pt x="298882" y="88381"/>
                    </a:cubicBezTo>
                    <a:cubicBezTo>
                      <a:pt x="299045" y="88550"/>
                      <a:pt x="299189" y="88742"/>
                      <a:pt x="299303" y="88947"/>
                    </a:cubicBezTo>
                    <a:cubicBezTo>
                      <a:pt x="299418" y="89152"/>
                      <a:pt x="299508" y="89374"/>
                      <a:pt x="299591" y="89609"/>
                    </a:cubicBezTo>
                    <a:cubicBezTo>
                      <a:pt x="299755" y="90082"/>
                      <a:pt x="299865" y="90612"/>
                      <a:pt x="300001" y="91179"/>
                    </a:cubicBezTo>
                    <a:cubicBezTo>
                      <a:pt x="300078" y="91479"/>
                      <a:pt x="300215" y="91731"/>
                      <a:pt x="300391" y="91959"/>
                    </a:cubicBezTo>
                    <a:cubicBezTo>
                      <a:pt x="300567" y="92187"/>
                      <a:pt x="300781" y="92388"/>
                      <a:pt x="301027" y="92568"/>
                    </a:cubicBezTo>
                    <a:cubicBezTo>
                      <a:pt x="301520" y="92925"/>
                      <a:pt x="302119" y="93211"/>
                      <a:pt x="302689" y="93508"/>
                    </a:cubicBezTo>
                    <a:cubicBezTo>
                      <a:pt x="303324" y="93839"/>
                      <a:pt x="303853" y="94027"/>
                      <a:pt x="304320" y="94245"/>
                    </a:cubicBezTo>
                    <a:cubicBezTo>
                      <a:pt x="304553" y="94355"/>
                      <a:pt x="304765" y="94478"/>
                      <a:pt x="304976" y="94620"/>
                    </a:cubicBezTo>
                    <a:cubicBezTo>
                      <a:pt x="305188" y="94761"/>
                      <a:pt x="305389" y="94922"/>
                      <a:pt x="305592" y="95133"/>
                    </a:cubicBezTo>
                    <a:cubicBezTo>
                      <a:pt x="305713" y="95260"/>
                      <a:pt x="305837" y="95331"/>
                      <a:pt x="305951" y="95358"/>
                    </a:cubicBezTo>
                    <a:cubicBezTo>
                      <a:pt x="306064" y="95387"/>
                      <a:pt x="306175" y="95367"/>
                      <a:pt x="306278" y="95310"/>
                    </a:cubicBezTo>
                    <a:cubicBezTo>
                      <a:pt x="306486" y="95208"/>
                      <a:pt x="306675" y="94967"/>
                      <a:pt x="306833" y="94690"/>
                    </a:cubicBezTo>
                    <a:cubicBezTo>
                      <a:pt x="307149" y="94137"/>
                      <a:pt x="307349" y="93425"/>
                      <a:pt x="307387" y="93270"/>
                    </a:cubicBezTo>
                    <a:cubicBezTo>
                      <a:pt x="307425" y="93128"/>
                      <a:pt x="307488" y="93015"/>
                      <a:pt x="307572" y="92938"/>
                    </a:cubicBezTo>
                    <a:cubicBezTo>
                      <a:pt x="307657" y="92871"/>
                      <a:pt x="307756" y="92816"/>
                      <a:pt x="307879" y="92789"/>
                    </a:cubicBezTo>
                    <a:cubicBezTo>
                      <a:pt x="308128" y="92741"/>
                      <a:pt x="308453" y="92750"/>
                      <a:pt x="308792" y="92798"/>
                    </a:cubicBezTo>
                    <a:cubicBezTo>
                      <a:pt x="309131" y="92845"/>
                      <a:pt x="309487" y="92916"/>
                      <a:pt x="309828" y="92937"/>
                    </a:cubicBezTo>
                    <a:cubicBezTo>
                      <a:pt x="310168" y="92956"/>
                      <a:pt x="310489" y="92931"/>
                      <a:pt x="310741" y="92798"/>
                    </a:cubicBezTo>
                    <a:cubicBezTo>
                      <a:pt x="310942" y="92693"/>
                      <a:pt x="311164" y="92712"/>
                      <a:pt x="311407" y="92807"/>
                    </a:cubicBezTo>
                    <a:cubicBezTo>
                      <a:pt x="311650" y="92902"/>
                      <a:pt x="311916" y="93052"/>
                      <a:pt x="312187" y="93223"/>
                    </a:cubicBezTo>
                    <a:cubicBezTo>
                      <a:pt x="312458" y="93395"/>
                      <a:pt x="312734" y="93584"/>
                      <a:pt x="313018" y="93725"/>
                    </a:cubicBezTo>
                    <a:cubicBezTo>
                      <a:pt x="313302" y="93867"/>
                      <a:pt x="313588" y="93960"/>
                      <a:pt x="313870" y="93960"/>
                    </a:cubicBezTo>
                    <a:cubicBezTo>
                      <a:pt x="314266" y="93960"/>
                      <a:pt x="314593" y="93988"/>
                      <a:pt x="314875" y="94045"/>
                    </a:cubicBezTo>
                    <a:cubicBezTo>
                      <a:pt x="315157" y="94093"/>
                      <a:pt x="315392" y="94205"/>
                      <a:pt x="315593" y="94334"/>
                    </a:cubicBezTo>
                    <a:cubicBezTo>
                      <a:pt x="315794" y="94463"/>
                      <a:pt x="315961" y="94627"/>
                      <a:pt x="316116" y="94836"/>
                    </a:cubicBezTo>
                    <a:cubicBezTo>
                      <a:pt x="316270" y="95044"/>
                      <a:pt x="316415" y="95297"/>
                      <a:pt x="316557" y="95595"/>
                    </a:cubicBezTo>
                    <a:cubicBezTo>
                      <a:pt x="316699" y="95890"/>
                      <a:pt x="316866" y="96077"/>
                      <a:pt x="317049" y="96215"/>
                    </a:cubicBezTo>
                    <a:cubicBezTo>
                      <a:pt x="317231" y="96352"/>
                      <a:pt x="317423" y="96438"/>
                      <a:pt x="317614" y="96547"/>
                    </a:cubicBezTo>
                    <a:cubicBezTo>
                      <a:pt x="317804" y="96655"/>
                      <a:pt x="317994" y="96776"/>
                      <a:pt x="318158" y="96985"/>
                    </a:cubicBezTo>
                    <a:cubicBezTo>
                      <a:pt x="318322" y="97192"/>
                      <a:pt x="318464" y="97489"/>
                      <a:pt x="318568" y="97925"/>
                    </a:cubicBezTo>
                    <a:cubicBezTo>
                      <a:pt x="318597" y="98057"/>
                      <a:pt x="318654" y="98148"/>
                      <a:pt x="318732" y="98213"/>
                    </a:cubicBezTo>
                    <a:cubicBezTo>
                      <a:pt x="318808" y="98271"/>
                      <a:pt x="318913" y="98316"/>
                      <a:pt x="319029" y="98332"/>
                    </a:cubicBezTo>
                    <a:cubicBezTo>
                      <a:pt x="319262" y="98370"/>
                      <a:pt x="319564" y="98326"/>
                      <a:pt x="319881" y="98265"/>
                    </a:cubicBezTo>
                    <a:cubicBezTo>
                      <a:pt x="320198" y="98208"/>
                      <a:pt x="320528" y="98111"/>
                      <a:pt x="320845" y="98072"/>
                    </a:cubicBezTo>
                    <a:cubicBezTo>
                      <a:pt x="321163" y="98034"/>
                      <a:pt x="321462" y="98043"/>
                      <a:pt x="321697" y="98167"/>
                    </a:cubicBezTo>
                    <a:cubicBezTo>
                      <a:pt x="322135" y="98395"/>
                      <a:pt x="322436" y="98566"/>
                      <a:pt x="322661" y="98680"/>
                    </a:cubicBezTo>
                    <a:cubicBezTo>
                      <a:pt x="322886" y="98792"/>
                      <a:pt x="323036" y="98843"/>
                      <a:pt x="323164" y="98830"/>
                    </a:cubicBezTo>
                    <a:cubicBezTo>
                      <a:pt x="323291" y="98820"/>
                      <a:pt x="323397" y="98728"/>
                      <a:pt x="323544" y="98584"/>
                    </a:cubicBezTo>
                    <a:cubicBezTo>
                      <a:pt x="323691" y="98436"/>
                      <a:pt x="323878" y="98227"/>
                      <a:pt x="324159" y="97932"/>
                    </a:cubicBezTo>
                    <a:cubicBezTo>
                      <a:pt x="324245" y="97846"/>
                      <a:pt x="324339" y="97821"/>
                      <a:pt x="324446" y="97836"/>
                    </a:cubicBezTo>
                    <a:cubicBezTo>
                      <a:pt x="324553" y="97855"/>
                      <a:pt x="324666" y="97893"/>
                      <a:pt x="324784" y="97975"/>
                    </a:cubicBezTo>
                    <a:cubicBezTo>
                      <a:pt x="325022" y="98116"/>
                      <a:pt x="325278" y="98313"/>
                      <a:pt x="325502" y="98392"/>
                    </a:cubicBezTo>
                    <a:cubicBezTo>
                      <a:pt x="325787" y="98493"/>
                      <a:pt x="326089" y="98534"/>
                      <a:pt x="326395" y="98531"/>
                    </a:cubicBezTo>
                    <a:cubicBezTo>
                      <a:pt x="326700" y="98527"/>
                      <a:pt x="327010" y="98483"/>
                      <a:pt x="327298" y="98413"/>
                    </a:cubicBezTo>
                    <a:cubicBezTo>
                      <a:pt x="327872" y="98280"/>
                      <a:pt x="328369" y="98068"/>
                      <a:pt x="328631" y="97932"/>
                    </a:cubicBezTo>
                    <a:cubicBezTo>
                      <a:pt x="328966" y="97757"/>
                      <a:pt x="329466" y="97623"/>
                      <a:pt x="329965" y="97514"/>
                    </a:cubicBezTo>
                    <a:cubicBezTo>
                      <a:pt x="330464" y="97407"/>
                      <a:pt x="330967" y="97318"/>
                      <a:pt x="331319" y="97226"/>
                    </a:cubicBezTo>
                    <a:cubicBezTo>
                      <a:pt x="331675" y="97130"/>
                      <a:pt x="331886" y="97010"/>
                      <a:pt x="332037" y="96894"/>
                    </a:cubicBezTo>
                    <a:cubicBezTo>
                      <a:pt x="332186" y="96778"/>
                      <a:pt x="332274" y="96672"/>
                      <a:pt x="332375" y="96606"/>
                    </a:cubicBezTo>
                    <a:cubicBezTo>
                      <a:pt x="332477" y="96548"/>
                      <a:pt x="332588" y="96510"/>
                      <a:pt x="332796" y="96558"/>
                    </a:cubicBezTo>
                    <a:cubicBezTo>
                      <a:pt x="333004" y="96606"/>
                      <a:pt x="333300" y="96751"/>
                      <a:pt x="333771" y="96996"/>
                    </a:cubicBezTo>
                    <a:cubicBezTo>
                      <a:pt x="333953" y="97091"/>
                      <a:pt x="334130" y="97245"/>
                      <a:pt x="334293" y="97434"/>
                    </a:cubicBezTo>
                    <a:cubicBezTo>
                      <a:pt x="334457" y="97625"/>
                      <a:pt x="334616" y="97845"/>
                      <a:pt x="334776" y="98075"/>
                    </a:cubicBezTo>
                    <a:cubicBezTo>
                      <a:pt x="335093" y="98536"/>
                      <a:pt x="335414" y="99031"/>
                      <a:pt x="335792" y="99325"/>
                    </a:cubicBezTo>
                    <a:cubicBezTo>
                      <a:pt x="335975" y="99467"/>
                      <a:pt x="336214" y="99543"/>
                      <a:pt x="336489" y="99593"/>
                    </a:cubicBezTo>
                    <a:cubicBezTo>
                      <a:pt x="336764" y="99640"/>
                      <a:pt x="337067" y="99640"/>
                      <a:pt x="337382" y="99640"/>
                    </a:cubicBezTo>
                    <a:cubicBezTo>
                      <a:pt x="338011" y="99631"/>
                      <a:pt x="338673" y="99545"/>
                      <a:pt x="339146" y="99545"/>
                    </a:cubicBezTo>
                    <a:lnTo>
                      <a:pt x="342500" y="99545"/>
                    </a:lnTo>
                    <a:lnTo>
                      <a:pt x="344039" y="99545"/>
                    </a:lnTo>
                    <a:cubicBezTo>
                      <a:pt x="344039" y="99545"/>
                      <a:pt x="345960" y="98766"/>
                      <a:pt x="345960" y="99072"/>
                    </a:cubicBezTo>
                    <a:cubicBezTo>
                      <a:pt x="345960" y="100276"/>
                      <a:pt x="344798" y="100767"/>
                      <a:pt x="343017" y="101555"/>
                    </a:cubicBezTo>
                    <a:cubicBezTo>
                      <a:pt x="341356" y="102290"/>
                      <a:pt x="340611" y="103819"/>
                      <a:pt x="340441" y="105326"/>
                    </a:cubicBezTo>
                    <a:cubicBezTo>
                      <a:pt x="340260" y="106929"/>
                      <a:pt x="341284" y="108778"/>
                      <a:pt x="342281" y="110201"/>
                    </a:cubicBezTo>
                    <a:cubicBezTo>
                      <a:pt x="342858" y="111025"/>
                      <a:pt x="343841" y="111709"/>
                      <a:pt x="343293" y="112409"/>
                    </a:cubicBezTo>
                    <a:cubicBezTo>
                      <a:pt x="342819" y="113013"/>
                      <a:pt x="340101" y="114922"/>
                      <a:pt x="339245" y="114616"/>
                    </a:cubicBezTo>
                    <a:cubicBezTo>
                      <a:pt x="337727" y="114073"/>
                      <a:pt x="337222" y="114645"/>
                      <a:pt x="337222" y="115076"/>
                    </a:cubicBezTo>
                    <a:cubicBezTo>
                      <a:pt x="337222" y="116100"/>
                      <a:pt x="338516" y="117030"/>
                      <a:pt x="337317" y="117652"/>
                    </a:cubicBezTo>
                    <a:cubicBezTo>
                      <a:pt x="336779" y="117930"/>
                      <a:pt x="335220" y="119601"/>
                      <a:pt x="335110" y="120043"/>
                    </a:cubicBezTo>
                    <a:cubicBezTo>
                      <a:pt x="334837" y="121128"/>
                      <a:pt x="333976" y="121913"/>
                      <a:pt x="332626" y="121791"/>
                    </a:cubicBezTo>
                    <a:cubicBezTo>
                      <a:pt x="330537" y="121603"/>
                      <a:pt x="331340" y="123027"/>
                      <a:pt x="331246" y="124458"/>
                    </a:cubicBezTo>
                    <a:cubicBezTo>
                      <a:pt x="331170" y="125537"/>
                      <a:pt x="331381" y="127421"/>
                      <a:pt x="331982" y="128781"/>
                    </a:cubicBezTo>
                    <a:cubicBezTo>
                      <a:pt x="332449" y="129840"/>
                      <a:pt x="333084" y="131978"/>
                      <a:pt x="333085" y="132461"/>
                    </a:cubicBezTo>
                    <a:cubicBezTo>
                      <a:pt x="334356" y="134153"/>
                      <a:pt x="334340" y="134279"/>
                      <a:pt x="334189" y="136416"/>
                    </a:cubicBezTo>
                    <a:cubicBezTo>
                      <a:pt x="333920" y="137356"/>
                      <a:pt x="334170" y="139175"/>
                      <a:pt x="334741" y="140095"/>
                    </a:cubicBezTo>
                    <a:cubicBezTo>
                      <a:pt x="335398" y="141158"/>
                      <a:pt x="333562" y="141149"/>
                      <a:pt x="338144" y="141475"/>
                    </a:cubicBezTo>
                    <a:cubicBezTo>
                      <a:pt x="339703" y="141585"/>
                      <a:pt x="339897" y="144717"/>
                      <a:pt x="340535" y="147269"/>
                    </a:cubicBezTo>
                    <a:cubicBezTo>
                      <a:pt x="340835" y="148463"/>
                      <a:pt x="341781" y="147174"/>
                      <a:pt x="342007" y="147453"/>
                    </a:cubicBezTo>
                    <a:cubicBezTo>
                      <a:pt x="342233" y="147728"/>
                      <a:pt x="343067" y="150327"/>
                      <a:pt x="343663" y="151316"/>
                    </a:cubicBezTo>
                    <a:cubicBezTo>
                      <a:pt x="344664" y="152981"/>
                      <a:pt x="343411" y="151601"/>
                      <a:pt x="343295" y="153800"/>
                    </a:cubicBezTo>
                    <a:cubicBezTo>
                      <a:pt x="343247" y="154768"/>
                      <a:pt x="343510" y="155740"/>
                      <a:pt x="343111" y="156927"/>
                    </a:cubicBezTo>
                    <a:cubicBezTo>
                      <a:pt x="342421" y="158979"/>
                      <a:pt x="342010" y="161310"/>
                      <a:pt x="341364" y="161618"/>
                    </a:cubicBezTo>
                    <a:cubicBezTo>
                      <a:pt x="339952" y="162290"/>
                      <a:pt x="341108" y="163923"/>
                      <a:pt x="341364" y="164377"/>
                    </a:cubicBezTo>
                    <a:cubicBezTo>
                      <a:pt x="341848" y="165238"/>
                      <a:pt x="342681" y="168362"/>
                      <a:pt x="342651" y="169436"/>
                    </a:cubicBezTo>
                    <a:cubicBezTo>
                      <a:pt x="342613" y="170852"/>
                      <a:pt x="342152" y="171736"/>
                      <a:pt x="340260" y="172748"/>
                    </a:cubicBezTo>
                    <a:cubicBezTo>
                      <a:pt x="338858" y="173496"/>
                      <a:pt x="338814" y="174843"/>
                      <a:pt x="337041" y="174219"/>
                    </a:cubicBezTo>
                    <a:cubicBezTo>
                      <a:pt x="334970" y="173491"/>
                      <a:pt x="335497" y="175552"/>
                      <a:pt x="334741" y="177071"/>
                    </a:cubicBezTo>
                    <a:cubicBezTo>
                      <a:pt x="334243" y="178069"/>
                      <a:pt x="333749" y="177927"/>
                      <a:pt x="333729" y="179278"/>
                    </a:cubicBezTo>
                    <a:cubicBezTo>
                      <a:pt x="333725" y="179585"/>
                      <a:pt x="333827" y="180280"/>
                      <a:pt x="333913" y="180842"/>
                    </a:cubicBezTo>
                    <a:cubicBezTo>
                      <a:pt x="334136" y="182299"/>
                      <a:pt x="334472" y="184012"/>
                      <a:pt x="334008" y="184337"/>
                    </a:cubicBezTo>
                    <a:cubicBezTo>
                      <a:pt x="331921" y="185787"/>
                      <a:pt x="332912" y="187248"/>
                      <a:pt x="334928" y="188844"/>
                    </a:cubicBezTo>
                    <a:cubicBezTo>
                      <a:pt x="335793" y="189529"/>
                      <a:pt x="335402" y="190194"/>
                      <a:pt x="335665" y="191327"/>
                    </a:cubicBezTo>
                    <a:cubicBezTo>
                      <a:pt x="335965" y="192622"/>
                      <a:pt x="336564" y="193535"/>
                      <a:pt x="337688" y="194639"/>
                    </a:cubicBezTo>
                    <a:cubicBezTo>
                      <a:pt x="339325" y="196245"/>
                      <a:pt x="339792" y="196392"/>
                      <a:pt x="338884" y="198134"/>
                    </a:cubicBezTo>
                    <a:cubicBezTo>
                      <a:pt x="338415" y="199032"/>
                      <a:pt x="337273" y="199328"/>
                      <a:pt x="337872" y="199974"/>
                    </a:cubicBezTo>
                    <a:cubicBezTo>
                      <a:pt x="338230" y="200358"/>
                      <a:pt x="339327" y="201906"/>
                      <a:pt x="339620" y="202641"/>
                    </a:cubicBezTo>
                    <a:cubicBezTo>
                      <a:pt x="339924" y="203404"/>
                      <a:pt x="341009" y="204447"/>
                      <a:pt x="341552" y="204756"/>
                    </a:cubicBezTo>
                    <a:cubicBezTo>
                      <a:pt x="343567" y="205906"/>
                      <a:pt x="343358" y="207556"/>
                      <a:pt x="340815" y="208159"/>
                    </a:cubicBezTo>
                    <a:cubicBezTo>
                      <a:pt x="339887" y="208379"/>
                      <a:pt x="339776" y="209112"/>
                      <a:pt x="339252" y="209631"/>
                    </a:cubicBezTo>
                    <a:cubicBezTo>
                      <a:pt x="337259" y="211602"/>
                      <a:pt x="336958" y="210628"/>
                      <a:pt x="336676" y="210919"/>
                    </a:cubicBezTo>
                    <a:cubicBezTo>
                      <a:pt x="336074" y="211541"/>
                      <a:pt x="336016" y="211922"/>
                      <a:pt x="341367" y="211379"/>
                    </a:cubicBezTo>
                    <a:cubicBezTo>
                      <a:pt x="342295" y="211248"/>
                      <a:pt x="342827" y="213032"/>
                      <a:pt x="344219" y="215058"/>
                    </a:cubicBezTo>
                    <a:cubicBezTo>
                      <a:pt x="346373" y="218195"/>
                      <a:pt x="345136" y="216170"/>
                      <a:pt x="345230" y="220209"/>
                    </a:cubicBezTo>
                    <a:cubicBezTo>
                      <a:pt x="345316" y="223881"/>
                      <a:pt x="345595" y="225201"/>
                      <a:pt x="346518" y="226004"/>
                    </a:cubicBezTo>
                    <a:cubicBezTo>
                      <a:pt x="347039" y="226456"/>
                      <a:pt x="349029" y="227180"/>
                      <a:pt x="349461" y="227291"/>
                    </a:cubicBezTo>
                    <a:cubicBezTo>
                      <a:pt x="351139" y="227723"/>
                      <a:pt x="350381" y="228066"/>
                      <a:pt x="350381" y="229407"/>
                    </a:cubicBezTo>
                    <a:cubicBezTo>
                      <a:pt x="350381" y="230279"/>
                      <a:pt x="351598" y="231354"/>
                      <a:pt x="352129" y="232074"/>
                    </a:cubicBezTo>
                    <a:cubicBezTo>
                      <a:pt x="352882" y="233097"/>
                      <a:pt x="351512" y="233640"/>
                      <a:pt x="353233" y="238145"/>
                    </a:cubicBezTo>
                    <a:cubicBezTo>
                      <a:pt x="353693" y="239349"/>
                      <a:pt x="352331" y="240580"/>
                      <a:pt x="352773" y="240720"/>
                    </a:cubicBezTo>
                    <a:cubicBezTo>
                      <a:pt x="353437" y="240931"/>
                      <a:pt x="356084" y="242348"/>
                      <a:pt x="356084" y="242836"/>
                    </a:cubicBezTo>
                    <a:cubicBezTo>
                      <a:pt x="356084" y="243005"/>
                      <a:pt x="356821" y="244739"/>
                      <a:pt x="357464" y="244951"/>
                    </a:cubicBezTo>
                    <a:cubicBezTo>
                      <a:pt x="358107" y="245164"/>
                      <a:pt x="359303" y="245386"/>
                      <a:pt x="359579" y="245779"/>
                    </a:cubicBezTo>
                    <a:cubicBezTo>
                      <a:pt x="360115" y="246544"/>
                      <a:pt x="360307" y="248286"/>
                      <a:pt x="359855" y="248998"/>
                    </a:cubicBezTo>
                    <a:cubicBezTo>
                      <a:pt x="359419" y="249685"/>
                      <a:pt x="357823" y="249455"/>
                      <a:pt x="356820" y="249458"/>
                    </a:cubicBezTo>
                    <a:cubicBezTo>
                      <a:pt x="356314" y="249459"/>
                      <a:pt x="355139" y="250931"/>
                      <a:pt x="354613" y="251206"/>
                    </a:cubicBezTo>
                    <a:cubicBezTo>
                      <a:pt x="352976" y="252059"/>
                      <a:pt x="353906" y="251438"/>
                      <a:pt x="351209" y="248814"/>
                    </a:cubicBezTo>
                    <a:cubicBezTo>
                      <a:pt x="348929" y="246595"/>
                      <a:pt x="347726" y="245963"/>
                      <a:pt x="346610" y="245963"/>
                    </a:cubicBezTo>
                    <a:cubicBezTo>
                      <a:pt x="345775" y="245963"/>
                      <a:pt x="344408" y="246409"/>
                      <a:pt x="343667" y="246975"/>
                    </a:cubicBezTo>
                    <a:cubicBezTo>
                      <a:pt x="342610" y="247782"/>
                      <a:pt x="342264" y="249020"/>
                      <a:pt x="341276" y="249091"/>
                    </a:cubicBezTo>
                    <a:cubicBezTo>
                      <a:pt x="339919" y="249193"/>
                      <a:pt x="338658" y="248669"/>
                      <a:pt x="337320" y="247987"/>
                    </a:cubicBezTo>
                    <a:cubicBezTo>
                      <a:pt x="336543" y="247591"/>
                      <a:pt x="334387" y="247593"/>
                      <a:pt x="333917" y="247711"/>
                    </a:cubicBezTo>
                    <a:cubicBezTo>
                      <a:pt x="333487" y="247818"/>
                      <a:pt x="332196" y="247295"/>
                      <a:pt x="330330" y="247067"/>
                    </a:cubicBezTo>
                    <a:cubicBezTo>
                      <a:pt x="327421" y="246711"/>
                      <a:pt x="326317" y="247297"/>
                      <a:pt x="326007" y="247711"/>
                    </a:cubicBezTo>
                    <a:cubicBezTo>
                      <a:pt x="324555" y="249647"/>
                      <a:pt x="323215" y="250065"/>
                      <a:pt x="322604" y="248171"/>
                    </a:cubicBezTo>
                    <a:cubicBezTo>
                      <a:pt x="322162" y="246806"/>
                      <a:pt x="322508" y="245854"/>
                      <a:pt x="320304" y="245963"/>
                    </a:cubicBezTo>
                    <a:cubicBezTo>
                      <a:pt x="319222" y="246011"/>
                      <a:pt x="317446" y="246524"/>
                      <a:pt x="317085" y="246331"/>
                    </a:cubicBezTo>
                    <a:cubicBezTo>
                      <a:pt x="316712" y="246127"/>
                      <a:pt x="315110" y="246027"/>
                      <a:pt x="314234" y="246147"/>
                    </a:cubicBezTo>
                    <a:cubicBezTo>
                      <a:pt x="313011" y="246315"/>
                      <a:pt x="313427" y="245195"/>
                      <a:pt x="312118" y="246423"/>
                    </a:cubicBezTo>
                    <a:cubicBezTo>
                      <a:pt x="311207" y="247105"/>
                      <a:pt x="310433" y="248327"/>
                      <a:pt x="309451" y="248723"/>
                    </a:cubicBezTo>
                    <a:cubicBezTo>
                      <a:pt x="309128" y="248855"/>
                      <a:pt x="308820" y="248916"/>
                      <a:pt x="308439" y="248818"/>
                    </a:cubicBezTo>
                    <a:lnTo>
                      <a:pt x="308623" y="252038"/>
                    </a:lnTo>
                    <a:cubicBezTo>
                      <a:pt x="308767" y="253254"/>
                      <a:pt x="309394" y="253133"/>
                      <a:pt x="309083" y="253509"/>
                    </a:cubicBezTo>
                    <a:cubicBezTo>
                      <a:pt x="308838" y="253805"/>
                      <a:pt x="307693" y="255449"/>
                      <a:pt x="307335" y="256820"/>
                    </a:cubicBezTo>
                    <a:cubicBezTo>
                      <a:pt x="306380" y="260489"/>
                      <a:pt x="304442" y="260275"/>
                      <a:pt x="304484" y="260408"/>
                    </a:cubicBezTo>
                    <a:cubicBezTo>
                      <a:pt x="304894" y="261715"/>
                      <a:pt x="303201" y="260565"/>
                      <a:pt x="302184" y="260224"/>
                    </a:cubicBezTo>
                    <a:cubicBezTo>
                      <a:pt x="301877" y="260120"/>
                      <a:pt x="301310" y="261421"/>
                      <a:pt x="300713" y="261695"/>
                    </a:cubicBezTo>
                    <a:cubicBezTo>
                      <a:pt x="300115" y="261970"/>
                      <a:pt x="298413" y="262907"/>
                      <a:pt x="298413" y="263075"/>
                    </a:cubicBezTo>
                    <a:cubicBezTo>
                      <a:pt x="298413" y="263570"/>
                      <a:pt x="297985" y="264590"/>
                      <a:pt x="296850" y="264823"/>
                    </a:cubicBezTo>
                    <a:cubicBezTo>
                      <a:pt x="296412" y="264918"/>
                      <a:pt x="294879" y="264051"/>
                      <a:pt x="294550" y="264271"/>
                    </a:cubicBezTo>
                    <a:cubicBezTo>
                      <a:pt x="294163" y="264530"/>
                      <a:pt x="294875" y="266738"/>
                      <a:pt x="294918" y="267307"/>
                    </a:cubicBezTo>
                    <a:cubicBezTo>
                      <a:pt x="295017" y="268625"/>
                      <a:pt x="294525" y="267943"/>
                      <a:pt x="292802" y="269422"/>
                    </a:cubicBezTo>
                    <a:cubicBezTo>
                      <a:pt x="291323" y="270692"/>
                      <a:pt x="291194" y="269668"/>
                      <a:pt x="289583" y="268687"/>
                    </a:cubicBezTo>
                    <a:cubicBezTo>
                      <a:pt x="287957" y="267695"/>
                      <a:pt x="286758" y="269699"/>
                      <a:pt x="285904" y="271630"/>
                    </a:cubicBezTo>
                    <a:cubicBezTo>
                      <a:pt x="285519" y="272502"/>
                      <a:pt x="284528" y="272801"/>
                      <a:pt x="284064" y="273286"/>
                    </a:cubicBezTo>
                    <a:cubicBezTo>
                      <a:pt x="283407" y="273972"/>
                      <a:pt x="283016" y="276613"/>
                      <a:pt x="282776" y="278529"/>
                    </a:cubicBezTo>
                    <a:cubicBezTo>
                      <a:pt x="282272" y="282571"/>
                      <a:pt x="281147" y="280946"/>
                      <a:pt x="279097" y="278896"/>
                    </a:cubicBezTo>
                    <a:cubicBezTo>
                      <a:pt x="278536" y="278335"/>
                      <a:pt x="277807" y="277793"/>
                      <a:pt x="277534" y="277793"/>
                    </a:cubicBezTo>
                    <a:cubicBezTo>
                      <a:pt x="276675" y="277793"/>
                      <a:pt x="274545" y="275958"/>
                      <a:pt x="274130" y="274573"/>
                    </a:cubicBezTo>
                    <a:cubicBezTo>
                      <a:pt x="273727" y="273226"/>
                      <a:pt x="272828" y="272826"/>
                      <a:pt x="273763" y="272826"/>
                    </a:cubicBezTo>
                    <a:cubicBezTo>
                      <a:pt x="274003" y="272826"/>
                      <a:pt x="275864" y="272656"/>
                      <a:pt x="276154" y="272366"/>
                    </a:cubicBezTo>
                    <a:cubicBezTo>
                      <a:pt x="276635" y="271884"/>
                      <a:pt x="276322" y="270163"/>
                      <a:pt x="275786" y="269238"/>
                    </a:cubicBezTo>
                    <a:cubicBezTo>
                      <a:pt x="275464" y="268679"/>
                      <a:pt x="274443" y="267759"/>
                      <a:pt x="274039" y="267491"/>
                    </a:cubicBezTo>
                    <a:cubicBezTo>
                      <a:pt x="273408" y="267071"/>
                      <a:pt x="272384" y="266292"/>
                      <a:pt x="272751" y="265375"/>
                    </a:cubicBezTo>
                    <a:cubicBezTo>
                      <a:pt x="272955" y="264864"/>
                      <a:pt x="273962" y="265137"/>
                      <a:pt x="274131" y="264824"/>
                    </a:cubicBezTo>
                    <a:cubicBezTo>
                      <a:pt x="274326" y="264459"/>
                      <a:pt x="273853" y="262673"/>
                      <a:pt x="273855" y="262064"/>
                    </a:cubicBezTo>
                    <a:cubicBezTo>
                      <a:pt x="273856" y="261735"/>
                      <a:pt x="274225" y="261644"/>
                      <a:pt x="274591" y="261604"/>
                    </a:cubicBezTo>
                    <a:cubicBezTo>
                      <a:pt x="274906" y="261566"/>
                      <a:pt x="275203" y="261547"/>
                      <a:pt x="275327" y="261328"/>
                    </a:cubicBezTo>
                    <a:cubicBezTo>
                      <a:pt x="275593" y="260869"/>
                      <a:pt x="275210" y="258979"/>
                      <a:pt x="275327" y="258753"/>
                    </a:cubicBezTo>
                    <a:cubicBezTo>
                      <a:pt x="275449" y="258517"/>
                      <a:pt x="274273" y="258494"/>
                      <a:pt x="273488" y="257740"/>
                    </a:cubicBezTo>
                    <a:cubicBezTo>
                      <a:pt x="272054" y="256363"/>
                      <a:pt x="272313" y="256172"/>
                      <a:pt x="272936" y="254613"/>
                    </a:cubicBezTo>
                    <a:cubicBezTo>
                      <a:pt x="273143" y="254096"/>
                      <a:pt x="273699" y="252680"/>
                      <a:pt x="273856" y="251302"/>
                    </a:cubicBezTo>
                    <a:cubicBezTo>
                      <a:pt x="274013" y="249924"/>
                      <a:pt x="274291" y="249303"/>
                      <a:pt x="274408" y="248359"/>
                    </a:cubicBezTo>
                    <a:lnTo>
                      <a:pt x="273948" y="244219"/>
                    </a:lnTo>
                    <a:lnTo>
                      <a:pt x="272384" y="243392"/>
                    </a:lnTo>
                    <a:lnTo>
                      <a:pt x="270269" y="240908"/>
                    </a:lnTo>
                    <a:cubicBezTo>
                      <a:pt x="268746" y="239370"/>
                      <a:pt x="267397" y="239866"/>
                      <a:pt x="266405" y="238885"/>
                    </a:cubicBezTo>
                    <a:cubicBezTo>
                      <a:pt x="265664" y="238152"/>
                      <a:pt x="265961" y="237950"/>
                      <a:pt x="265578" y="238333"/>
                    </a:cubicBezTo>
                    <a:cubicBezTo>
                      <a:pt x="265399" y="238513"/>
                      <a:pt x="263234" y="239624"/>
                      <a:pt x="262174" y="239989"/>
                    </a:cubicBezTo>
                    <a:cubicBezTo>
                      <a:pt x="261115" y="240353"/>
                      <a:pt x="259707" y="240442"/>
                      <a:pt x="259231" y="240816"/>
                    </a:cubicBezTo>
                    <a:cubicBezTo>
                      <a:pt x="258755" y="241192"/>
                      <a:pt x="259085" y="241460"/>
                      <a:pt x="258771" y="241460"/>
                    </a:cubicBezTo>
                    <a:cubicBezTo>
                      <a:pt x="258457" y="241460"/>
                      <a:pt x="256800" y="242018"/>
                      <a:pt x="256471" y="242379"/>
                    </a:cubicBezTo>
                    <a:cubicBezTo>
                      <a:pt x="256143" y="242742"/>
                      <a:pt x="255130" y="243290"/>
                      <a:pt x="254816" y="243391"/>
                    </a:cubicBezTo>
                    <a:cubicBezTo>
                      <a:pt x="254502" y="243493"/>
                      <a:pt x="254001" y="245059"/>
                      <a:pt x="253712" y="245507"/>
                    </a:cubicBezTo>
                    <a:cubicBezTo>
                      <a:pt x="252990" y="246624"/>
                      <a:pt x="252963" y="244899"/>
                      <a:pt x="250861" y="245411"/>
                    </a:cubicBezTo>
                    <a:cubicBezTo>
                      <a:pt x="249935" y="245638"/>
                      <a:pt x="249928" y="243816"/>
                      <a:pt x="248837" y="242744"/>
                    </a:cubicBezTo>
                    <a:cubicBezTo>
                      <a:pt x="246903" y="240843"/>
                      <a:pt x="246444" y="241589"/>
                      <a:pt x="246722" y="241088"/>
                    </a:cubicBezTo>
                    <a:cubicBezTo>
                      <a:pt x="247273" y="240091"/>
                      <a:pt x="246807" y="237876"/>
                      <a:pt x="245894" y="237869"/>
                    </a:cubicBezTo>
                    <a:cubicBezTo>
                      <a:pt x="245242" y="237864"/>
                      <a:pt x="243963" y="237174"/>
                      <a:pt x="243870" y="236397"/>
                    </a:cubicBezTo>
                    <a:cubicBezTo>
                      <a:pt x="243662" y="234654"/>
                      <a:pt x="242344" y="235428"/>
                      <a:pt x="242491" y="234006"/>
                    </a:cubicBezTo>
                    <a:cubicBezTo>
                      <a:pt x="242624" y="232715"/>
                      <a:pt x="239250" y="232969"/>
                      <a:pt x="238628" y="233638"/>
                    </a:cubicBezTo>
                    <a:cubicBezTo>
                      <a:pt x="237854" y="234471"/>
                      <a:pt x="237262" y="235611"/>
                      <a:pt x="236972" y="235938"/>
                    </a:cubicBezTo>
                    <a:cubicBezTo>
                      <a:pt x="236404" y="235643"/>
                      <a:pt x="235664" y="234379"/>
                      <a:pt x="234121" y="236214"/>
                    </a:cubicBezTo>
                    <a:lnTo>
                      <a:pt x="231821" y="236581"/>
                    </a:lnTo>
                    <a:lnTo>
                      <a:pt x="229798" y="235202"/>
                    </a:lnTo>
                    <a:cubicBezTo>
                      <a:pt x="228511" y="234654"/>
                      <a:pt x="227434" y="234650"/>
                      <a:pt x="226946" y="234650"/>
                    </a:cubicBezTo>
                    <a:cubicBezTo>
                      <a:pt x="226369" y="234650"/>
                      <a:pt x="225791" y="234464"/>
                      <a:pt x="225107" y="233731"/>
                    </a:cubicBezTo>
                    <a:cubicBezTo>
                      <a:pt x="223658" y="232178"/>
                      <a:pt x="223927" y="232213"/>
                      <a:pt x="222807" y="230144"/>
                    </a:cubicBezTo>
                    <a:cubicBezTo>
                      <a:pt x="222309" y="229223"/>
                      <a:pt x="222731" y="228660"/>
                      <a:pt x="222163" y="228028"/>
                    </a:cubicBezTo>
                    <a:cubicBezTo>
                      <a:pt x="221895" y="227729"/>
                      <a:pt x="221162" y="228320"/>
                      <a:pt x="221059" y="227844"/>
                    </a:cubicBezTo>
                    <a:cubicBezTo>
                      <a:pt x="220719" y="226268"/>
                      <a:pt x="219344" y="226046"/>
                      <a:pt x="218760" y="226097"/>
                    </a:cubicBezTo>
                    <a:cubicBezTo>
                      <a:pt x="218213" y="226144"/>
                      <a:pt x="217435" y="225535"/>
                      <a:pt x="217012" y="225085"/>
                    </a:cubicBezTo>
                    <a:cubicBezTo>
                      <a:pt x="216589" y="224634"/>
                      <a:pt x="216045" y="224257"/>
                      <a:pt x="215817" y="224257"/>
                    </a:cubicBezTo>
                    <a:cubicBezTo>
                      <a:pt x="215377" y="224257"/>
                      <a:pt x="212873" y="220959"/>
                      <a:pt x="212873" y="220486"/>
                    </a:cubicBezTo>
                    <a:cubicBezTo>
                      <a:pt x="212873" y="220332"/>
                      <a:pt x="211815" y="220476"/>
                      <a:pt x="211126" y="220118"/>
                    </a:cubicBezTo>
                    <a:cubicBezTo>
                      <a:pt x="210437" y="219761"/>
                      <a:pt x="209844" y="218705"/>
                      <a:pt x="209286" y="218187"/>
                    </a:cubicBezTo>
                    <a:cubicBezTo>
                      <a:pt x="208574" y="217525"/>
                      <a:pt x="207943" y="216631"/>
                      <a:pt x="206251" y="217359"/>
                    </a:cubicBezTo>
                    <a:cubicBezTo>
                      <a:pt x="205142" y="217835"/>
                      <a:pt x="204003" y="217067"/>
                      <a:pt x="202112" y="216808"/>
                    </a:cubicBezTo>
                    <a:cubicBezTo>
                      <a:pt x="201247" y="216689"/>
                      <a:pt x="200135" y="217399"/>
                      <a:pt x="199720" y="217543"/>
                    </a:cubicBezTo>
                    <a:cubicBezTo>
                      <a:pt x="199109" y="217755"/>
                      <a:pt x="198577" y="217031"/>
                      <a:pt x="197697" y="216071"/>
                    </a:cubicBezTo>
                    <a:cubicBezTo>
                      <a:pt x="195944" y="214157"/>
                      <a:pt x="195260" y="214030"/>
                      <a:pt x="193190" y="213772"/>
                    </a:cubicBezTo>
                    <a:cubicBezTo>
                      <a:pt x="191631" y="213577"/>
                      <a:pt x="191045" y="213322"/>
                      <a:pt x="189970" y="212300"/>
                    </a:cubicBezTo>
                    <a:cubicBezTo>
                      <a:pt x="189252" y="211616"/>
                      <a:pt x="188683" y="210778"/>
                      <a:pt x="188683" y="210461"/>
                    </a:cubicBezTo>
                    <a:cubicBezTo>
                      <a:pt x="188683" y="210144"/>
                      <a:pt x="188109" y="209205"/>
                      <a:pt x="187395" y="208345"/>
                    </a:cubicBezTo>
                    <a:cubicBezTo>
                      <a:pt x="186681" y="207486"/>
                      <a:pt x="185952" y="206448"/>
                      <a:pt x="185831" y="206046"/>
                    </a:cubicBezTo>
                    <a:cubicBezTo>
                      <a:pt x="185710" y="205644"/>
                      <a:pt x="184782" y="204460"/>
                      <a:pt x="183808" y="203470"/>
                    </a:cubicBezTo>
                    <a:cubicBezTo>
                      <a:pt x="183371" y="203026"/>
                      <a:pt x="183002" y="202604"/>
                      <a:pt x="182612" y="202091"/>
                    </a:cubicBezTo>
                    <a:cubicBezTo>
                      <a:pt x="181102" y="200103"/>
                      <a:pt x="179978" y="197636"/>
                      <a:pt x="179485" y="195744"/>
                    </a:cubicBezTo>
                    <a:cubicBezTo>
                      <a:pt x="179032" y="194011"/>
                      <a:pt x="179418" y="193816"/>
                      <a:pt x="180129" y="192341"/>
                    </a:cubicBezTo>
                    <a:cubicBezTo>
                      <a:pt x="180432" y="191710"/>
                      <a:pt x="179118" y="190946"/>
                      <a:pt x="178473" y="189765"/>
                    </a:cubicBezTo>
                    <a:cubicBezTo>
                      <a:pt x="178016" y="188929"/>
                      <a:pt x="179468" y="187323"/>
                      <a:pt x="179117" y="187282"/>
                    </a:cubicBezTo>
                    <a:cubicBezTo>
                      <a:pt x="178109" y="187157"/>
                      <a:pt x="177640" y="185891"/>
                      <a:pt x="178197" y="184798"/>
                    </a:cubicBezTo>
                    <a:cubicBezTo>
                      <a:pt x="178425" y="184351"/>
                      <a:pt x="178140" y="183826"/>
                      <a:pt x="177737" y="183327"/>
                    </a:cubicBezTo>
                    <a:cubicBezTo>
                      <a:pt x="177340" y="182838"/>
                      <a:pt x="176854" y="182437"/>
                      <a:pt x="176817" y="182315"/>
                    </a:cubicBezTo>
                    <a:cubicBezTo>
                      <a:pt x="176719" y="181992"/>
                      <a:pt x="175535" y="182977"/>
                      <a:pt x="174793" y="183602"/>
                    </a:cubicBezTo>
                    <a:cubicBezTo>
                      <a:pt x="174228" y="184084"/>
                      <a:pt x="173392" y="184063"/>
                      <a:pt x="173137" y="184063"/>
                    </a:cubicBezTo>
                    <a:cubicBezTo>
                      <a:pt x="172882" y="184063"/>
                      <a:pt x="172516" y="184964"/>
                      <a:pt x="172310" y="185350"/>
                    </a:cubicBezTo>
                    <a:cubicBezTo>
                      <a:pt x="171605" y="185360"/>
                      <a:pt x="169313" y="183136"/>
                      <a:pt x="169090" y="185626"/>
                    </a:cubicBezTo>
                    <a:cubicBezTo>
                      <a:pt x="168467" y="185472"/>
                      <a:pt x="167761" y="185380"/>
                      <a:pt x="167067" y="185626"/>
                    </a:cubicBezTo>
                    <a:cubicBezTo>
                      <a:pt x="165717" y="186106"/>
                      <a:pt x="165373" y="186579"/>
                      <a:pt x="165319" y="186822"/>
                    </a:cubicBezTo>
                    <a:cubicBezTo>
                      <a:pt x="165300" y="186793"/>
                      <a:pt x="165281" y="186793"/>
                      <a:pt x="165224" y="186727"/>
                    </a:cubicBezTo>
                    <a:cubicBezTo>
                      <a:pt x="165059" y="186528"/>
                      <a:pt x="164651" y="185418"/>
                      <a:pt x="163568" y="185347"/>
                    </a:cubicBezTo>
                    <a:cubicBezTo>
                      <a:pt x="162731" y="185299"/>
                      <a:pt x="161367" y="186297"/>
                      <a:pt x="160349" y="186359"/>
                    </a:cubicBezTo>
                    <a:lnTo>
                      <a:pt x="158050" y="186542"/>
                    </a:lnTo>
                    <a:lnTo>
                      <a:pt x="159061" y="185071"/>
                    </a:lnTo>
                    <a:cubicBezTo>
                      <a:pt x="159186" y="184263"/>
                      <a:pt x="160003" y="182567"/>
                      <a:pt x="159429" y="182403"/>
                    </a:cubicBezTo>
                    <a:cubicBezTo>
                      <a:pt x="159023" y="182287"/>
                      <a:pt x="157831" y="181565"/>
                      <a:pt x="157773" y="180564"/>
                    </a:cubicBezTo>
                    <a:cubicBezTo>
                      <a:pt x="157764" y="180308"/>
                      <a:pt x="157792" y="180026"/>
                      <a:pt x="157957" y="179736"/>
                    </a:cubicBezTo>
                    <a:cubicBezTo>
                      <a:pt x="157674" y="179959"/>
                      <a:pt x="156835" y="180809"/>
                      <a:pt x="156577" y="180748"/>
                    </a:cubicBezTo>
                    <a:cubicBezTo>
                      <a:pt x="156054" y="180628"/>
                      <a:pt x="155227" y="180001"/>
                      <a:pt x="154462" y="179644"/>
                    </a:cubicBezTo>
                    <a:cubicBezTo>
                      <a:pt x="153168" y="179040"/>
                      <a:pt x="153497" y="179899"/>
                      <a:pt x="152346" y="180379"/>
                    </a:cubicBezTo>
                    <a:cubicBezTo>
                      <a:pt x="151665" y="180664"/>
                      <a:pt x="150437" y="180512"/>
                      <a:pt x="149955" y="180379"/>
                    </a:cubicBezTo>
                    <a:cubicBezTo>
                      <a:pt x="149560" y="180272"/>
                      <a:pt x="150230" y="179675"/>
                      <a:pt x="147196" y="179460"/>
                    </a:cubicBezTo>
                    <a:cubicBezTo>
                      <a:pt x="146349" y="179403"/>
                      <a:pt x="145844" y="178351"/>
                      <a:pt x="145264" y="177989"/>
                    </a:cubicBezTo>
                    <a:cubicBezTo>
                      <a:pt x="144264" y="177363"/>
                      <a:pt x="143774" y="176383"/>
                      <a:pt x="143516" y="175965"/>
                    </a:cubicBezTo>
                    <a:cubicBezTo>
                      <a:pt x="143066" y="175236"/>
                      <a:pt x="143676" y="174002"/>
                      <a:pt x="143332" y="174125"/>
                    </a:cubicBezTo>
                    <a:cubicBezTo>
                      <a:pt x="142895" y="174283"/>
                      <a:pt x="141428" y="175994"/>
                      <a:pt x="139837" y="176241"/>
                    </a:cubicBezTo>
                    <a:cubicBezTo>
                      <a:pt x="138516" y="176445"/>
                      <a:pt x="135851" y="176067"/>
                      <a:pt x="134870" y="175965"/>
                    </a:cubicBezTo>
                    <a:cubicBezTo>
                      <a:pt x="133176" y="175791"/>
                      <a:pt x="132447" y="176622"/>
                      <a:pt x="131927" y="177529"/>
                    </a:cubicBezTo>
                    <a:cubicBezTo>
                      <a:pt x="131347" y="178540"/>
                      <a:pt x="130639" y="178080"/>
                      <a:pt x="128340" y="178080"/>
                    </a:cubicBezTo>
                    <a:cubicBezTo>
                      <a:pt x="127334" y="178080"/>
                      <a:pt x="125981" y="179256"/>
                      <a:pt x="125121" y="180012"/>
                    </a:cubicBezTo>
                    <a:cubicBezTo>
                      <a:pt x="123928" y="181059"/>
                      <a:pt x="124543" y="179895"/>
                      <a:pt x="123925" y="179276"/>
                    </a:cubicBezTo>
                    <a:cubicBezTo>
                      <a:pt x="123571" y="178924"/>
                      <a:pt x="122946" y="179641"/>
                      <a:pt x="117670" y="180564"/>
                    </a:cubicBezTo>
                    <a:cubicBezTo>
                      <a:pt x="117119" y="180659"/>
                      <a:pt x="116338" y="181376"/>
                      <a:pt x="115831" y="181852"/>
                    </a:cubicBezTo>
                    <a:cubicBezTo>
                      <a:pt x="114740" y="182872"/>
                      <a:pt x="114036" y="183213"/>
                      <a:pt x="113347" y="182128"/>
                    </a:cubicBezTo>
                    <a:cubicBezTo>
                      <a:pt x="112676" y="181069"/>
                      <a:pt x="111034" y="179782"/>
                      <a:pt x="109484" y="181484"/>
                    </a:cubicBezTo>
                    <a:cubicBezTo>
                      <a:pt x="109398" y="181482"/>
                      <a:pt x="109379" y="181484"/>
                      <a:pt x="109300" y="181484"/>
                    </a:cubicBezTo>
                    <a:cubicBezTo>
                      <a:pt x="106071" y="181485"/>
                      <a:pt x="107929" y="183455"/>
                      <a:pt x="109944" y="184244"/>
                    </a:cubicBezTo>
                    <a:cubicBezTo>
                      <a:pt x="110664" y="184525"/>
                      <a:pt x="107965" y="185735"/>
                      <a:pt x="108381" y="187095"/>
                    </a:cubicBezTo>
                    <a:cubicBezTo>
                      <a:pt x="108578" y="187741"/>
                      <a:pt x="107302" y="189904"/>
                      <a:pt x="107093" y="189762"/>
                    </a:cubicBezTo>
                    <a:cubicBezTo>
                      <a:pt x="106285" y="189215"/>
                      <a:pt x="104927" y="189655"/>
                      <a:pt x="104333" y="189858"/>
                    </a:cubicBezTo>
                    <a:cubicBezTo>
                      <a:pt x="103452" y="190153"/>
                      <a:pt x="104742" y="191554"/>
                      <a:pt x="103873" y="191605"/>
                    </a:cubicBezTo>
                    <a:cubicBezTo>
                      <a:pt x="103452" y="191624"/>
                      <a:pt x="102987" y="191634"/>
                      <a:pt x="102678" y="191700"/>
                    </a:cubicBezTo>
                    <a:cubicBezTo>
                      <a:pt x="101763" y="191885"/>
                      <a:pt x="101568" y="192256"/>
                      <a:pt x="102954" y="193080"/>
                    </a:cubicBezTo>
                    <a:cubicBezTo>
                      <a:pt x="103167" y="193207"/>
                      <a:pt x="103356" y="193430"/>
                      <a:pt x="103505" y="193724"/>
                    </a:cubicBezTo>
                    <a:cubicBezTo>
                      <a:pt x="104100" y="194892"/>
                      <a:pt x="104237" y="197059"/>
                      <a:pt x="104977" y="197219"/>
                    </a:cubicBezTo>
                    <a:cubicBezTo>
                      <a:pt x="105436" y="197321"/>
                      <a:pt x="106609" y="196722"/>
                      <a:pt x="107001" y="196575"/>
                    </a:cubicBezTo>
                    <a:cubicBezTo>
                      <a:pt x="107491" y="196392"/>
                      <a:pt x="108327" y="195093"/>
                      <a:pt x="108748" y="194644"/>
                    </a:cubicBezTo>
                    <a:cubicBezTo>
                      <a:pt x="109908" y="193888"/>
                      <a:pt x="111317" y="195123"/>
                      <a:pt x="112243" y="194549"/>
                    </a:cubicBezTo>
                    <a:cubicBezTo>
                      <a:pt x="111978" y="195051"/>
                      <a:pt x="112098" y="196759"/>
                      <a:pt x="114083" y="196020"/>
                    </a:cubicBezTo>
                    <a:cubicBezTo>
                      <a:pt x="114707" y="195788"/>
                      <a:pt x="114226" y="197304"/>
                      <a:pt x="114359" y="197952"/>
                    </a:cubicBezTo>
                    <a:cubicBezTo>
                      <a:pt x="114473" y="198503"/>
                      <a:pt x="115063" y="199390"/>
                      <a:pt x="115279" y="199792"/>
                    </a:cubicBezTo>
                    <a:cubicBezTo>
                      <a:pt x="115694" y="200562"/>
                      <a:pt x="115758" y="201212"/>
                      <a:pt x="115463" y="201815"/>
                    </a:cubicBezTo>
                    <a:cubicBezTo>
                      <a:pt x="115125" y="202506"/>
                      <a:pt x="114409" y="203185"/>
                      <a:pt x="113532" y="203930"/>
                    </a:cubicBezTo>
                    <a:cubicBezTo>
                      <a:pt x="111773" y="204469"/>
                      <a:pt x="112350" y="205793"/>
                      <a:pt x="113348" y="206690"/>
                    </a:cubicBezTo>
                    <a:cubicBezTo>
                      <a:pt x="115265" y="209965"/>
                      <a:pt x="115548" y="208004"/>
                      <a:pt x="114911" y="209081"/>
                    </a:cubicBezTo>
                    <a:cubicBezTo>
                      <a:pt x="114591" y="209622"/>
                      <a:pt x="113532" y="209655"/>
                      <a:pt x="113532" y="209909"/>
                    </a:cubicBezTo>
                    <a:cubicBezTo>
                      <a:pt x="113532" y="210163"/>
                      <a:pt x="113327" y="212079"/>
                      <a:pt x="112980" y="212760"/>
                    </a:cubicBezTo>
                    <a:cubicBezTo>
                      <a:pt x="112632" y="213442"/>
                      <a:pt x="112266" y="214515"/>
                      <a:pt x="112152" y="214968"/>
                    </a:cubicBezTo>
                    <a:cubicBezTo>
                      <a:pt x="112028" y="215466"/>
                      <a:pt x="110729" y="215926"/>
                      <a:pt x="109853" y="216439"/>
                    </a:cubicBezTo>
                    <a:cubicBezTo>
                      <a:pt x="109093" y="216885"/>
                      <a:pt x="108639" y="218070"/>
                      <a:pt x="108289" y="218739"/>
                    </a:cubicBezTo>
                    <a:cubicBezTo>
                      <a:pt x="108270" y="218768"/>
                      <a:pt x="108213" y="218892"/>
                      <a:pt x="108194" y="218923"/>
                    </a:cubicBezTo>
                    <a:cubicBezTo>
                      <a:pt x="107568" y="220084"/>
                      <a:pt x="106321" y="219562"/>
                      <a:pt x="104607" y="219567"/>
                    </a:cubicBezTo>
                    <a:cubicBezTo>
                      <a:pt x="103672" y="219569"/>
                      <a:pt x="103530" y="221427"/>
                      <a:pt x="103227" y="222418"/>
                    </a:cubicBezTo>
                    <a:cubicBezTo>
                      <a:pt x="102933" y="223381"/>
                      <a:pt x="102742" y="225850"/>
                      <a:pt x="104423" y="224626"/>
                    </a:cubicBezTo>
                    <a:cubicBezTo>
                      <a:pt x="104471" y="224597"/>
                      <a:pt x="105602" y="230044"/>
                      <a:pt x="105067" y="230237"/>
                    </a:cubicBezTo>
                    <a:cubicBezTo>
                      <a:pt x="103400" y="230265"/>
                      <a:pt x="103846" y="232571"/>
                      <a:pt x="104330" y="233180"/>
                    </a:cubicBezTo>
                    <a:cubicBezTo>
                      <a:pt x="104617" y="233541"/>
                      <a:pt x="102649" y="234376"/>
                      <a:pt x="102123" y="235203"/>
                    </a:cubicBezTo>
                    <a:cubicBezTo>
                      <a:pt x="101271" y="236542"/>
                      <a:pt x="101450" y="235870"/>
                      <a:pt x="98904" y="236859"/>
                    </a:cubicBezTo>
                    <a:lnTo>
                      <a:pt x="97156" y="237135"/>
                    </a:lnTo>
                    <a:lnTo>
                      <a:pt x="96696" y="239067"/>
                    </a:lnTo>
                    <a:cubicBezTo>
                      <a:pt x="96594" y="239827"/>
                      <a:pt x="96185" y="239998"/>
                      <a:pt x="96144" y="240354"/>
                    </a:cubicBezTo>
                    <a:cubicBezTo>
                      <a:pt x="96027" y="241366"/>
                      <a:pt x="94813" y="244316"/>
                      <a:pt x="94029" y="245046"/>
                    </a:cubicBezTo>
                    <a:cubicBezTo>
                      <a:pt x="93395" y="245636"/>
                      <a:pt x="94494" y="246800"/>
                      <a:pt x="94489" y="247069"/>
                    </a:cubicBezTo>
                    <a:cubicBezTo>
                      <a:pt x="94487" y="247172"/>
                      <a:pt x="95491" y="246869"/>
                      <a:pt x="95961" y="247437"/>
                    </a:cubicBezTo>
                    <a:cubicBezTo>
                      <a:pt x="96899" y="249324"/>
                      <a:pt x="97139" y="248769"/>
                      <a:pt x="98076" y="247988"/>
                    </a:cubicBezTo>
                    <a:cubicBezTo>
                      <a:pt x="99227" y="247840"/>
                      <a:pt x="99015" y="248359"/>
                      <a:pt x="99640" y="249552"/>
                    </a:cubicBezTo>
                    <a:cubicBezTo>
                      <a:pt x="100275" y="250768"/>
                      <a:pt x="100815" y="250809"/>
                      <a:pt x="102399" y="250839"/>
                    </a:cubicBezTo>
                    <a:cubicBezTo>
                      <a:pt x="104193" y="250868"/>
                      <a:pt x="105245" y="251187"/>
                      <a:pt x="106262" y="252311"/>
                    </a:cubicBezTo>
                    <a:cubicBezTo>
                      <a:pt x="106612" y="252697"/>
                      <a:pt x="107533" y="253320"/>
                      <a:pt x="108010" y="253323"/>
                    </a:cubicBezTo>
                    <a:cubicBezTo>
                      <a:pt x="109397" y="253331"/>
                      <a:pt x="109342" y="253418"/>
                      <a:pt x="110034" y="255990"/>
                    </a:cubicBezTo>
                    <a:lnTo>
                      <a:pt x="110034" y="257738"/>
                    </a:lnTo>
                    <a:lnTo>
                      <a:pt x="109850" y="259761"/>
                    </a:lnTo>
                    <a:lnTo>
                      <a:pt x="108562" y="260589"/>
                    </a:lnTo>
                    <a:lnTo>
                      <a:pt x="109297" y="262797"/>
                    </a:lnTo>
                    <a:cubicBezTo>
                      <a:pt x="110231" y="264418"/>
                      <a:pt x="110571" y="264690"/>
                      <a:pt x="108837" y="266568"/>
                    </a:cubicBezTo>
                    <a:cubicBezTo>
                      <a:pt x="107929" y="267553"/>
                      <a:pt x="107783" y="267330"/>
                      <a:pt x="107366" y="267212"/>
                    </a:cubicBezTo>
                    <a:cubicBezTo>
                      <a:pt x="105700" y="266741"/>
                      <a:pt x="104231" y="266054"/>
                      <a:pt x="103503" y="266660"/>
                    </a:cubicBezTo>
                    <a:cubicBezTo>
                      <a:pt x="102985" y="267091"/>
                      <a:pt x="103114" y="269545"/>
                      <a:pt x="102951" y="270524"/>
                    </a:cubicBezTo>
                    <a:cubicBezTo>
                      <a:pt x="102702" y="272018"/>
                      <a:pt x="101639" y="271588"/>
                      <a:pt x="100284" y="271903"/>
                    </a:cubicBezTo>
                    <a:cubicBezTo>
                      <a:pt x="99387" y="272112"/>
                      <a:pt x="98358" y="273330"/>
                      <a:pt x="97616" y="273559"/>
                    </a:cubicBezTo>
                    <a:cubicBezTo>
                      <a:pt x="96540" y="273896"/>
                      <a:pt x="95892" y="273271"/>
                      <a:pt x="95685" y="273834"/>
                    </a:cubicBezTo>
                    <a:cubicBezTo>
                      <a:pt x="95494" y="274354"/>
                      <a:pt x="96241" y="275339"/>
                      <a:pt x="95685" y="275858"/>
                    </a:cubicBezTo>
                    <a:cubicBezTo>
                      <a:pt x="95128" y="276377"/>
                      <a:pt x="93385" y="277444"/>
                      <a:pt x="93385" y="277790"/>
                    </a:cubicBezTo>
                    <a:cubicBezTo>
                      <a:pt x="93385" y="278638"/>
                      <a:pt x="93452" y="280365"/>
                      <a:pt x="92834" y="280365"/>
                    </a:cubicBezTo>
                    <a:cubicBezTo>
                      <a:pt x="92556" y="280365"/>
                      <a:pt x="90982" y="280803"/>
                      <a:pt x="90074" y="281193"/>
                    </a:cubicBezTo>
                    <a:cubicBezTo>
                      <a:pt x="88792" y="281744"/>
                      <a:pt x="87983" y="282019"/>
                      <a:pt x="86579" y="283860"/>
                    </a:cubicBezTo>
                    <a:cubicBezTo>
                      <a:pt x="86617" y="283889"/>
                      <a:pt x="86551" y="283918"/>
                      <a:pt x="86579" y="283956"/>
                    </a:cubicBezTo>
                    <a:cubicBezTo>
                      <a:pt x="85568" y="285298"/>
                      <a:pt x="84232" y="286979"/>
                      <a:pt x="83912" y="287083"/>
                    </a:cubicBezTo>
                    <a:cubicBezTo>
                      <a:pt x="83337" y="287269"/>
                      <a:pt x="82023" y="288664"/>
                      <a:pt x="80233" y="291682"/>
                    </a:cubicBezTo>
                    <a:cubicBezTo>
                      <a:pt x="79431" y="293032"/>
                      <a:pt x="79224" y="294103"/>
                      <a:pt x="79312" y="294809"/>
                    </a:cubicBezTo>
                    <a:cubicBezTo>
                      <a:pt x="79360" y="295216"/>
                      <a:pt x="80626" y="295526"/>
                      <a:pt x="81244" y="295728"/>
                    </a:cubicBezTo>
                    <a:cubicBezTo>
                      <a:pt x="83010" y="296308"/>
                      <a:pt x="82087" y="293892"/>
                      <a:pt x="84555" y="299224"/>
                    </a:cubicBezTo>
                    <a:cubicBezTo>
                      <a:pt x="81673" y="301812"/>
                      <a:pt x="83581" y="302728"/>
                      <a:pt x="84651" y="303087"/>
                    </a:cubicBezTo>
                    <a:cubicBezTo>
                      <a:pt x="85673" y="303431"/>
                      <a:pt x="87318" y="304513"/>
                      <a:pt x="87318" y="305478"/>
                    </a:cubicBezTo>
                    <a:cubicBezTo>
                      <a:pt x="87318" y="305819"/>
                      <a:pt x="86753" y="306034"/>
                      <a:pt x="86398" y="306306"/>
                    </a:cubicBezTo>
                    <a:cubicBezTo>
                      <a:pt x="85591" y="306926"/>
                      <a:pt x="85360" y="308384"/>
                      <a:pt x="87225" y="309617"/>
                    </a:cubicBezTo>
                    <a:cubicBezTo>
                      <a:pt x="87466" y="310967"/>
                      <a:pt x="87815" y="311646"/>
                      <a:pt x="87869" y="312652"/>
                    </a:cubicBezTo>
                    <a:cubicBezTo>
                      <a:pt x="87888" y="313067"/>
                      <a:pt x="85238" y="314430"/>
                      <a:pt x="84190" y="313848"/>
                    </a:cubicBezTo>
                    <a:cubicBezTo>
                      <a:pt x="81211" y="312195"/>
                      <a:pt x="82240" y="310888"/>
                      <a:pt x="82259" y="308789"/>
                    </a:cubicBezTo>
                    <a:cubicBezTo>
                      <a:pt x="82287" y="305866"/>
                      <a:pt x="80113" y="304421"/>
                      <a:pt x="79039" y="302995"/>
                    </a:cubicBezTo>
                    <a:cubicBezTo>
                      <a:pt x="78165" y="301832"/>
                      <a:pt x="77613" y="300458"/>
                      <a:pt x="75176" y="300971"/>
                    </a:cubicBezTo>
                    <a:cubicBezTo>
                      <a:pt x="74353" y="301144"/>
                      <a:pt x="73885" y="300143"/>
                      <a:pt x="73705" y="300143"/>
                    </a:cubicBezTo>
                    <a:cubicBezTo>
                      <a:pt x="73293" y="300143"/>
                      <a:pt x="73359" y="302465"/>
                      <a:pt x="71957" y="302627"/>
                    </a:cubicBezTo>
                    <a:cubicBezTo>
                      <a:pt x="69104" y="302952"/>
                      <a:pt x="69655" y="304814"/>
                      <a:pt x="69565" y="304834"/>
                    </a:cubicBezTo>
                    <a:cubicBezTo>
                      <a:pt x="68165" y="305230"/>
                      <a:pt x="68179" y="306651"/>
                      <a:pt x="68462" y="307318"/>
                    </a:cubicBezTo>
                    <a:cubicBezTo>
                      <a:pt x="68880" y="308308"/>
                      <a:pt x="68424" y="307561"/>
                      <a:pt x="66346" y="308237"/>
                    </a:cubicBezTo>
                    <a:cubicBezTo>
                      <a:pt x="64899" y="308707"/>
                      <a:pt x="64047" y="308303"/>
                      <a:pt x="64047" y="308788"/>
                    </a:cubicBezTo>
                    <a:cubicBezTo>
                      <a:pt x="64047" y="309793"/>
                      <a:pt x="63725" y="311548"/>
                      <a:pt x="63035" y="311548"/>
                    </a:cubicBezTo>
                    <a:cubicBezTo>
                      <a:pt x="62687" y="311548"/>
                      <a:pt x="61622" y="311500"/>
                      <a:pt x="61379" y="311731"/>
                    </a:cubicBezTo>
                    <a:cubicBezTo>
                      <a:pt x="60601" y="312491"/>
                      <a:pt x="60439" y="313663"/>
                      <a:pt x="60000" y="313663"/>
                    </a:cubicBezTo>
                    <a:cubicBezTo>
                      <a:pt x="59765" y="313663"/>
                      <a:pt x="58974" y="314148"/>
                      <a:pt x="58528" y="313295"/>
                    </a:cubicBezTo>
                    <a:cubicBezTo>
                      <a:pt x="59507" y="311771"/>
                      <a:pt x="57452" y="306380"/>
                      <a:pt x="57332" y="305661"/>
                    </a:cubicBezTo>
                    <a:cubicBezTo>
                      <a:pt x="57515" y="302244"/>
                      <a:pt x="58454" y="303885"/>
                      <a:pt x="57237" y="298211"/>
                    </a:cubicBezTo>
                    <a:cubicBezTo>
                      <a:pt x="57275" y="298042"/>
                      <a:pt x="58439" y="297095"/>
                      <a:pt x="58709" y="296555"/>
                    </a:cubicBezTo>
                    <a:cubicBezTo>
                      <a:pt x="59003" y="295965"/>
                      <a:pt x="60187" y="295274"/>
                      <a:pt x="59720" y="294807"/>
                    </a:cubicBezTo>
                    <a:cubicBezTo>
                      <a:pt x="58506" y="292653"/>
                      <a:pt x="59851" y="292617"/>
                      <a:pt x="60272" y="291128"/>
                    </a:cubicBezTo>
                    <a:cubicBezTo>
                      <a:pt x="60595" y="290698"/>
                      <a:pt x="61571" y="288283"/>
                      <a:pt x="60456" y="287725"/>
                    </a:cubicBezTo>
                    <a:cubicBezTo>
                      <a:pt x="59204" y="287187"/>
                      <a:pt x="59512" y="286434"/>
                      <a:pt x="59536" y="285150"/>
                    </a:cubicBezTo>
                    <a:cubicBezTo>
                      <a:pt x="59536" y="284345"/>
                      <a:pt x="59364" y="284438"/>
                      <a:pt x="58892" y="283494"/>
                    </a:cubicBezTo>
                    <a:cubicBezTo>
                      <a:pt x="58470" y="282650"/>
                      <a:pt x="58086" y="282135"/>
                      <a:pt x="57880" y="281930"/>
                    </a:cubicBezTo>
                    <a:cubicBezTo>
                      <a:pt x="57510" y="281370"/>
                      <a:pt x="58739" y="278107"/>
                      <a:pt x="59536" y="277515"/>
                    </a:cubicBezTo>
                    <a:cubicBezTo>
                      <a:pt x="60468" y="276979"/>
                      <a:pt x="61186" y="276457"/>
                      <a:pt x="62295" y="276871"/>
                    </a:cubicBezTo>
                    <a:cubicBezTo>
                      <a:pt x="64191" y="271462"/>
                      <a:pt x="65736" y="265689"/>
                      <a:pt x="64870" y="257188"/>
                    </a:cubicBezTo>
                    <a:cubicBezTo>
                      <a:pt x="64363" y="252202"/>
                      <a:pt x="63046" y="246224"/>
                      <a:pt x="60455" y="238883"/>
                    </a:cubicBezTo>
                    <a:cubicBezTo>
                      <a:pt x="57877" y="231579"/>
                      <a:pt x="54967" y="225494"/>
                      <a:pt x="51809" y="220028"/>
                    </a:cubicBezTo>
                    <a:cubicBezTo>
                      <a:pt x="50369" y="217534"/>
                      <a:pt x="48872" y="215198"/>
                      <a:pt x="47302" y="212945"/>
                    </a:cubicBezTo>
                    <a:cubicBezTo>
                      <a:pt x="43914" y="208083"/>
                      <a:pt x="40237" y="203674"/>
                      <a:pt x="36173" y="199332"/>
                    </a:cubicBezTo>
                    <a:cubicBezTo>
                      <a:pt x="36784" y="199027"/>
                      <a:pt x="38647" y="198758"/>
                      <a:pt x="38012" y="198504"/>
                    </a:cubicBezTo>
                    <a:cubicBezTo>
                      <a:pt x="35664" y="197564"/>
                      <a:pt x="37552" y="197439"/>
                      <a:pt x="37552" y="197125"/>
                    </a:cubicBezTo>
                    <a:cubicBezTo>
                      <a:pt x="37552" y="196541"/>
                      <a:pt x="37062" y="196908"/>
                      <a:pt x="36817" y="195929"/>
                    </a:cubicBezTo>
                    <a:cubicBezTo>
                      <a:pt x="37154" y="194831"/>
                      <a:pt x="37479" y="194196"/>
                      <a:pt x="37001" y="193078"/>
                    </a:cubicBezTo>
                    <a:cubicBezTo>
                      <a:pt x="36294" y="190755"/>
                      <a:pt x="36465" y="188157"/>
                      <a:pt x="34793" y="186271"/>
                    </a:cubicBezTo>
                    <a:cubicBezTo>
                      <a:pt x="34405" y="185493"/>
                      <a:pt x="33481" y="185376"/>
                      <a:pt x="34149" y="184708"/>
                    </a:cubicBezTo>
                    <a:cubicBezTo>
                      <a:pt x="35024" y="183696"/>
                      <a:pt x="34284" y="182037"/>
                      <a:pt x="34609" y="181120"/>
                    </a:cubicBezTo>
                    <a:cubicBezTo>
                      <a:pt x="37459" y="181962"/>
                      <a:pt x="37738" y="179629"/>
                      <a:pt x="37829" y="177257"/>
                    </a:cubicBezTo>
                    <a:cubicBezTo>
                      <a:pt x="37176" y="176604"/>
                      <a:pt x="37272" y="176043"/>
                      <a:pt x="37185" y="175694"/>
                    </a:cubicBezTo>
                    <a:cubicBezTo>
                      <a:pt x="37020" y="174126"/>
                      <a:pt x="38613" y="174292"/>
                      <a:pt x="39300" y="173302"/>
                    </a:cubicBezTo>
                    <a:cubicBezTo>
                      <a:pt x="40471" y="171585"/>
                      <a:pt x="40819" y="170879"/>
                      <a:pt x="42428" y="170818"/>
                    </a:cubicBezTo>
                    <a:cubicBezTo>
                      <a:pt x="42667" y="170579"/>
                      <a:pt x="43176" y="169581"/>
                      <a:pt x="43072" y="169163"/>
                    </a:cubicBezTo>
                    <a:cubicBezTo>
                      <a:pt x="42328" y="166996"/>
                      <a:pt x="43909" y="167399"/>
                      <a:pt x="43992" y="165760"/>
                    </a:cubicBezTo>
                    <a:cubicBezTo>
                      <a:pt x="42904" y="164626"/>
                      <a:pt x="43727" y="164022"/>
                      <a:pt x="42980" y="162817"/>
                    </a:cubicBezTo>
                    <a:cubicBezTo>
                      <a:pt x="42434" y="162271"/>
                      <a:pt x="42060" y="161828"/>
                      <a:pt x="42060" y="161161"/>
                    </a:cubicBezTo>
                    <a:cubicBezTo>
                      <a:pt x="42060" y="160968"/>
                      <a:pt x="42627" y="159965"/>
                      <a:pt x="43072" y="159965"/>
                    </a:cubicBezTo>
                    <a:cubicBezTo>
                      <a:pt x="44502" y="159656"/>
                      <a:pt x="42592" y="157617"/>
                      <a:pt x="42611" y="156378"/>
                    </a:cubicBezTo>
                    <a:cubicBezTo>
                      <a:pt x="42612" y="156340"/>
                      <a:pt x="42606" y="156235"/>
                      <a:pt x="42611" y="156194"/>
                    </a:cubicBezTo>
                    <a:cubicBezTo>
                      <a:pt x="42123" y="154764"/>
                      <a:pt x="41022" y="153859"/>
                      <a:pt x="40404" y="152515"/>
                    </a:cubicBezTo>
                    <a:cubicBezTo>
                      <a:pt x="41055" y="149981"/>
                      <a:pt x="37913" y="149399"/>
                      <a:pt x="37921" y="146812"/>
                    </a:cubicBezTo>
                    <a:cubicBezTo>
                      <a:pt x="36441" y="147116"/>
                      <a:pt x="35672" y="145371"/>
                      <a:pt x="34057" y="144973"/>
                    </a:cubicBezTo>
                    <a:cubicBezTo>
                      <a:pt x="32559" y="143849"/>
                      <a:pt x="32687" y="145637"/>
                      <a:pt x="31574" y="145068"/>
                    </a:cubicBezTo>
                    <a:cubicBezTo>
                      <a:pt x="31452" y="144580"/>
                      <a:pt x="31864" y="143546"/>
                      <a:pt x="32402" y="143412"/>
                    </a:cubicBezTo>
                    <a:cubicBezTo>
                      <a:pt x="32997" y="143262"/>
                      <a:pt x="32487" y="141286"/>
                      <a:pt x="32125" y="140929"/>
                    </a:cubicBezTo>
                    <a:cubicBezTo>
                      <a:pt x="31521" y="140324"/>
                      <a:pt x="30520" y="141497"/>
                      <a:pt x="30470" y="141297"/>
                    </a:cubicBezTo>
                    <a:cubicBezTo>
                      <a:pt x="30287" y="140567"/>
                      <a:pt x="30672" y="140164"/>
                      <a:pt x="31390" y="139733"/>
                    </a:cubicBezTo>
                    <a:cubicBezTo>
                      <a:pt x="32247" y="138733"/>
                      <a:pt x="33073" y="137712"/>
                      <a:pt x="33414" y="136421"/>
                    </a:cubicBezTo>
                    <a:cubicBezTo>
                      <a:pt x="34074" y="135657"/>
                      <a:pt x="34837" y="134145"/>
                      <a:pt x="33414" y="133846"/>
                    </a:cubicBezTo>
                    <a:cubicBezTo>
                      <a:pt x="33033" y="133846"/>
                      <a:pt x="32402" y="134492"/>
                      <a:pt x="32310" y="134122"/>
                    </a:cubicBezTo>
                    <a:cubicBezTo>
                      <a:pt x="33257" y="132219"/>
                      <a:pt x="33492" y="132014"/>
                      <a:pt x="34425" y="131179"/>
                    </a:cubicBezTo>
                    <a:cubicBezTo>
                      <a:pt x="34359" y="130359"/>
                      <a:pt x="33561" y="129737"/>
                      <a:pt x="33505" y="128879"/>
                    </a:cubicBezTo>
                    <a:cubicBezTo>
                      <a:pt x="33457" y="128200"/>
                      <a:pt x="33900" y="127864"/>
                      <a:pt x="33689" y="127316"/>
                    </a:cubicBezTo>
                    <a:cubicBezTo>
                      <a:pt x="33244" y="126673"/>
                      <a:pt x="34931" y="125957"/>
                      <a:pt x="33873" y="125108"/>
                    </a:cubicBezTo>
                    <a:cubicBezTo>
                      <a:pt x="33648" y="124524"/>
                      <a:pt x="33401" y="123924"/>
                      <a:pt x="33778" y="123360"/>
                    </a:cubicBezTo>
                    <a:cubicBezTo>
                      <a:pt x="33947" y="123304"/>
                      <a:pt x="35065" y="122464"/>
                      <a:pt x="35065" y="121981"/>
                    </a:cubicBezTo>
                    <a:cubicBezTo>
                      <a:pt x="35178" y="121066"/>
                      <a:pt x="35270" y="120313"/>
                      <a:pt x="34970" y="119497"/>
                    </a:cubicBezTo>
                    <a:cubicBezTo>
                      <a:pt x="35656" y="118951"/>
                      <a:pt x="36495" y="118621"/>
                      <a:pt x="37086" y="118026"/>
                    </a:cubicBezTo>
                    <a:cubicBezTo>
                      <a:pt x="38030" y="117431"/>
                      <a:pt x="37244" y="116843"/>
                      <a:pt x="38006" y="116186"/>
                    </a:cubicBezTo>
                    <a:cubicBezTo>
                      <a:pt x="38654" y="115609"/>
                      <a:pt x="39050" y="114853"/>
                      <a:pt x="39569" y="114163"/>
                    </a:cubicBezTo>
                    <a:cubicBezTo>
                      <a:pt x="40170" y="113605"/>
                      <a:pt x="41453" y="113798"/>
                      <a:pt x="41961" y="112875"/>
                    </a:cubicBezTo>
                    <a:cubicBezTo>
                      <a:pt x="42083" y="112753"/>
                      <a:pt x="42613" y="112006"/>
                      <a:pt x="42789" y="112047"/>
                    </a:cubicBezTo>
                    <a:cubicBezTo>
                      <a:pt x="44254" y="112343"/>
                      <a:pt x="43110" y="113213"/>
                      <a:pt x="43709" y="114255"/>
                    </a:cubicBezTo>
                    <a:cubicBezTo>
                      <a:pt x="44450" y="114910"/>
                      <a:pt x="45325" y="115415"/>
                      <a:pt x="45548" y="116462"/>
                    </a:cubicBezTo>
                    <a:cubicBezTo>
                      <a:pt x="45318" y="117357"/>
                      <a:pt x="44384" y="118551"/>
                      <a:pt x="45364" y="119130"/>
                    </a:cubicBezTo>
                    <a:cubicBezTo>
                      <a:pt x="45847" y="119375"/>
                      <a:pt x="46687" y="118923"/>
                      <a:pt x="46928" y="119406"/>
                    </a:cubicBezTo>
                    <a:cubicBezTo>
                      <a:pt x="47611" y="120502"/>
                      <a:pt x="48993" y="121073"/>
                      <a:pt x="50239" y="120694"/>
                    </a:cubicBezTo>
                    <a:cubicBezTo>
                      <a:pt x="51228" y="120377"/>
                      <a:pt x="52252" y="120110"/>
                      <a:pt x="53275" y="119958"/>
                    </a:cubicBezTo>
                    <a:cubicBezTo>
                      <a:pt x="54340" y="120294"/>
                      <a:pt x="55317" y="120691"/>
                      <a:pt x="56494" y="120510"/>
                    </a:cubicBezTo>
                    <a:cubicBezTo>
                      <a:pt x="57201" y="120538"/>
                      <a:pt x="57918" y="120612"/>
                      <a:pt x="58609" y="120414"/>
                    </a:cubicBezTo>
                    <a:cubicBezTo>
                      <a:pt x="59139" y="120679"/>
                      <a:pt x="59136" y="121086"/>
                      <a:pt x="59530" y="121610"/>
                    </a:cubicBezTo>
                    <a:cubicBezTo>
                      <a:pt x="60302" y="122616"/>
                      <a:pt x="60563" y="122776"/>
                      <a:pt x="60633" y="124094"/>
                    </a:cubicBezTo>
                    <a:cubicBezTo>
                      <a:pt x="61071" y="124532"/>
                      <a:pt x="62020" y="125438"/>
                      <a:pt x="62657" y="125565"/>
                    </a:cubicBezTo>
                    <a:cubicBezTo>
                      <a:pt x="64214" y="125878"/>
                      <a:pt x="66098" y="125470"/>
                      <a:pt x="67716" y="125470"/>
                    </a:cubicBezTo>
                    <a:cubicBezTo>
                      <a:pt x="70502" y="125840"/>
                      <a:pt x="73168" y="126173"/>
                      <a:pt x="75258" y="124274"/>
                    </a:cubicBezTo>
                    <a:cubicBezTo>
                      <a:pt x="76672" y="124179"/>
                      <a:pt x="77539" y="123113"/>
                      <a:pt x="78845" y="122619"/>
                    </a:cubicBezTo>
                    <a:cubicBezTo>
                      <a:pt x="80197" y="122059"/>
                      <a:pt x="81362" y="120973"/>
                      <a:pt x="82892" y="120779"/>
                    </a:cubicBezTo>
                    <a:cubicBezTo>
                      <a:pt x="83249" y="120712"/>
                      <a:pt x="84326" y="120394"/>
                      <a:pt x="84456" y="120135"/>
                    </a:cubicBezTo>
                    <a:cubicBezTo>
                      <a:pt x="85218" y="118729"/>
                      <a:pt x="86434" y="117855"/>
                      <a:pt x="87491" y="116732"/>
                    </a:cubicBezTo>
                    <a:cubicBezTo>
                      <a:pt x="87638" y="116293"/>
                      <a:pt x="89316" y="114908"/>
                      <a:pt x="89607" y="114617"/>
                    </a:cubicBezTo>
                    <a:cubicBezTo>
                      <a:pt x="90385" y="113697"/>
                      <a:pt x="89772" y="113330"/>
                      <a:pt x="90619" y="112501"/>
                    </a:cubicBezTo>
                    <a:cubicBezTo>
                      <a:pt x="90850" y="111791"/>
                      <a:pt x="90472" y="111613"/>
                      <a:pt x="91079" y="111121"/>
                    </a:cubicBezTo>
                    <a:cubicBezTo>
                      <a:pt x="91085" y="111119"/>
                      <a:pt x="91164" y="111124"/>
                      <a:pt x="91174" y="111121"/>
                    </a:cubicBezTo>
                    <a:cubicBezTo>
                      <a:pt x="91658" y="110867"/>
                      <a:pt x="92738" y="109755"/>
                      <a:pt x="92738" y="109190"/>
                    </a:cubicBezTo>
                    <a:cubicBezTo>
                      <a:pt x="92738" y="108579"/>
                      <a:pt x="91421" y="108270"/>
                      <a:pt x="91910" y="107902"/>
                    </a:cubicBezTo>
                    <a:cubicBezTo>
                      <a:pt x="91910" y="107835"/>
                      <a:pt x="91853" y="107759"/>
                      <a:pt x="91910" y="107718"/>
                    </a:cubicBezTo>
                    <a:cubicBezTo>
                      <a:pt x="92212" y="107491"/>
                      <a:pt x="92668" y="106356"/>
                      <a:pt x="93106" y="106246"/>
                    </a:cubicBezTo>
                    <a:cubicBezTo>
                      <a:pt x="94427" y="105778"/>
                      <a:pt x="95411" y="104130"/>
                      <a:pt x="96141" y="103027"/>
                    </a:cubicBezTo>
                    <a:cubicBezTo>
                      <a:pt x="96986" y="102224"/>
                      <a:pt x="96663" y="101345"/>
                      <a:pt x="96508" y="100268"/>
                    </a:cubicBezTo>
                    <a:cubicBezTo>
                      <a:pt x="96377" y="99683"/>
                      <a:pt x="96254" y="99104"/>
                      <a:pt x="96141" y="98520"/>
                    </a:cubicBezTo>
                    <a:cubicBezTo>
                      <a:pt x="95994" y="97770"/>
                      <a:pt x="95932" y="97076"/>
                      <a:pt x="95865" y="96313"/>
                    </a:cubicBezTo>
                    <a:cubicBezTo>
                      <a:pt x="95663" y="95505"/>
                      <a:pt x="95245" y="94845"/>
                      <a:pt x="95037" y="94013"/>
                    </a:cubicBezTo>
                    <a:cubicBezTo>
                      <a:pt x="94839" y="93148"/>
                      <a:pt x="94660" y="92283"/>
                      <a:pt x="94942" y="91438"/>
                    </a:cubicBezTo>
                    <a:cubicBezTo>
                      <a:pt x="94836" y="91015"/>
                      <a:pt x="94725" y="90343"/>
                      <a:pt x="94022" y="90519"/>
                    </a:cubicBezTo>
                    <a:cubicBezTo>
                      <a:pt x="93357" y="91121"/>
                      <a:pt x="92280" y="92455"/>
                      <a:pt x="91262" y="91622"/>
                    </a:cubicBezTo>
                    <a:cubicBezTo>
                      <a:pt x="90905" y="90673"/>
                      <a:pt x="91205" y="89614"/>
                      <a:pt x="90434" y="88863"/>
                    </a:cubicBezTo>
                    <a:cubicBezTo>
                      <a:pt x="90149" y="88577"/>
                      <a:pt x="88871" y="87947"/>
                      <a:pt x="88871" y="87483"/>
                    </a:cubicBezTo>
                    <a:cubicBezTo>
                      <a:pt x="88947" y="86705"/>
                      <a:pt x="89848" y="86267"/>
                      <a:pt x="89883" y="85460"/>
                    </a:cubicBezTo>
                    <a:cubicBezTo>
                      <a:pt x="90335" y="84009"/>
                      <a:pt x="90570" y="83517"/>
                      <a:pt x="90894" y="82148"/>
                    </a:cubicBezTo>
                    <a:cubicBezTo>
                      <a:pt x="91710" y="79132"/>
                      <a:pt x="91410" y="75171"/>
                      <a:pt x="92274" y="73318"/>
                    </a:cubicBezTo>
                    <a:cubicBezTo>
                      <a:pt x="92360" y="73135"/>
                      <a:pt x="92438" y="72906"/>
                      <a:pt x="92550" y="72767"/>
                    </a:cubicBezTo>
                    <a:cubicBezTo>
                      <a:pt x="93197" y="71258"/>
                      <a:pt x="91923" y="68724"/>
                      <a:pt x="92366" y="67064"/>
                    </a:cubicBezTo>
                    <a:cubicBezTo>
                      <a:pt x="93494" y="65944"/>
                      <a:pt x="92063" y="66597"/>
                      <a:pt x="92183" y="62925"/>
                    </a:cubicBezTo>
                    <a:cubicBezTo>
                      <a:pt x="92920" y="62345"/>
                      <a:pt x="91104" y="61385"/>
                      <a:pt x="91446" y="60534"/>
                    </a:cubicBezTo>
                    <a:lnTo>
                      <a:pt x="93838" y="60534"/>
                    </a:lnTo>
                    <a:cubicBezTo>
                      <a:pt x="93670" y="61433"/>
                      <a:pt x="96855" y="61451"/>
                      <a:pt x="98805" y="61729"/>
                    </a:cubicBezTo>
                    <a:cubicBezTo>
                      <a:pt x="100291" y="62361"/>
                      <a:pt x="101348" y="63719"/>
                      <a:pt x="102116" y="65041"/>
                    </a:cubicBezTo>
                    <a:cubicBezTo>
                      <a:pt x="103224" y="66397"/>
                      <a:pt x="102997" y="67462"/>
                      <a:pt x="103772" y="68904"/>
                    </a:cubicBezTo>
                    <a:cubicBezTo>
                      <a:pt x="104069" y="70581"/>
                      <a:pt x="104018" y="71479"/>
                      <a:pt x="105059" y="73411"/>
                    </a:cubicBezTo>
                    <a:cubicBezTo>
                      <a:pt x="104973" y="74416"/>
                      <a:pt x="105230" y="75096"/>
                      <a:pt x="105796" y="75986"/>
                    </a:cubicBezTo>
                    <a:cubicBezTo>
                      <a:pt x="106171" y="77009"/>
                      <a:pt x="105997" y="77441"/>
                      <a:pt x="105979" y="78470"/>
                    </a:cubicBezTo>
                    <a:cubicBezTo>
                      <a:pt x="105739" y="79627"/>
                      <a:pt x="105989" y="80259"/>
                      <a:pt x="106439" y="80861"/>
                    </a:cubicBezTo>
                    <a:cubicBezTo>
                      <a:pt x="106677" y="81180"/>
                      <a:pt x="106895" y="81508"/>
                      <a:pt x="107267" y="81965"/>
                    </a:cubicBezTo>
                    <a:cubicBezTo>
                      <a:pt x="108068" y="83156"/>
                      <a:pt x="108898" y="83493"/>
                      <a:pt x="110302" y="83804"/>
                    </a:cubicBezTo>
                    <a:cubicBezTo>
                      <a:pt x="110967" y="84137"/>
                      <a:pt x="111212" y="83766"/>
                      <a:pt x="111774" y="83620"/>
                    </a:cubicBezTo>
                    <a:cubicBezTo>
                      <a:pt x="112764" y="83554"/>
                      <a:pt x="113714" y="83519"/>
                      <a:pt x="114625" y="83069"/>
                    </a:cubicBezTo>
                    <a:cubicBezTo>
                      <a:pt x="115694" y="82904"/>
                      <a:pt x="116712" y="83171"/>
                      <a:pt x="117109" y="84265"/>
                    </a:cubicBezTo>
                    <a:cubicBezTo>
                      <a:pt x="116360" y="85379"/>
                      <a:pt x="115339" y="86129"/>
                      <a:pt x="114350" y="87024"/>
                    </a:cubicBezTo>
                    <a:cubicBezTo>
                      <a:pt x="114587" y="87262"/>
                      <a:pt x="115250" y="87629"/>
                      <a:pt x="115361" y="87852"/>
                    </a:cubicBezTo>
                    <a:cubicBezTo>
                      <a:pt x="115514" y="88634"/>
                      <a:pt x="114790" y="89299"/>
                      <a:pt x="114994" y="90151"/>
                    </a:cubicBezTo>
                    <a:cubicBezTo>
                      <a:pt x="115187" y="91138"/>
                      <a:pt x="115323" y="92200"/>
                      <a:pt x="115361" y="93187"/>
                    </a:cubicBezTo>
                    <a:cubicBezTo>
                      <a:pt x="115463" y="94188"/>
                      <a:pt x="114971" y="94397"/>
                      <a:pt x="114350" y="95302"/>
                    </a:cubicBezTo>
                    <a:cubicBezTo>
                      <a:pt x="114264" y="96080"/>
                      <a:pt x="114241" y="96777"/>
                      <a:pt x="114254" y="97510"/>
                    </a:cubicBezTo>
                    <a:cubicBezTo>
                      <a:pt x="114273" y="98441"/>
                      <a:pt x="114440" y="99345"/>
                      <a:pt x="114714" y="100269"/>
                    </a:cubicBezTo>
                    <a:cubicBezTo>
                      <a:pt x="114234" y="101451"/>
                      <a:pt x="115180" y="102228"/>
                      <a:pt x="114898" y="103397"/>
                    </a:cubicBezTo>
                    <a:cubicBezTo>
                      <a:pt x="114682" y="104531"/>
                      <a:pt x="115501" y="105018"/>
                      <a:pt x="116002" y="105972"/>
                    </a:cubicBezTo>
                    <a:cubicBezTo>
                      <a:pt x="116288" y="106930"/>
                      <a:pt x="116050" y="107856"/>
                      <a:pt x="116186" y="108823"/>
                    </a:cubicBezTo>
                    <a:cubicBezTo>
                      <a:pt x="116808" y="109994"/>
                      <a:pt x="118065" y="110413"/>
                      <a:pt x="119129" y="111123"/>
                    </a:cubicBezTo>
                    <a:cubicBezTo>
                      <a:pt x="120315" y="111818"/>
                      <a:pt x="121346" y="112376"/>
                      <a:pt x="123084" y="113514"/>
                    </a:cubicBezTo>
                    <a:cubicBezTo>
                      <a:pt x="123435" y="113725"/>
                      <a:pt x="125020" y="114157"/>
                      <a:pt x="125384" y="114066"/>
                    </a:cubicBezTo>
                    <a:cubicBezTo>
                      <a:pt x="126557" y="113663"/>
                      <a:pt x="127460" y="114018"/>
                      <a:pt x="127407" y="114710"/>
                    </a:cubicBezTo>
                    <a:cubicBezTo>
                      <a:pt x="128026" y="115081"/>
                      <a:pt x="129266" y="115557"/>
                      <a:pt x="129799" y="116089"/>
                    </a:cubicBezTo>
                    <a:cubicBezTo>
                      <a:pt x="130596" y="116814"/>
                      <a:pt x="130584" y="117654"/>
                      <a:pt x="132834" y="117745"/>
                    </a:cubicBezTo>
                    <a:cubicBezTo>
                      <a:pt x="134026" y="117678"/>
                      <a:pt x="134468" y="116527"/>
                      <a:pt x="135961" y="117285"/>
                    </a:cubicBezTo>
                    <a:cubicBezTo>
                      <a:pt x="136047" y="117323"/>
                      <a:pt x="136047" y="117313"/>
                      <a:pt x="136145" y="117380"/>
                    </a:cubicBezTo>
                    <a:cubicBezTo>
                      <a:pt x="137303" y="117380"/>
                      <a:pt x="136915" y="117332"/>
                      <a:pt x="136789" y="116829"/>
                    </a:cubicBezTo>
                    <a:cubicBezTo>
                      <a:pt x="136672" y="116360"/>
                      <a:pt x="136409" y="115454"/>
                      <a:pt x="135961" y="115633"/>
                    </a:cubicBezTo>
                    <a:cubicBezTo>
                      <a:pt x="135825" y="115680"/>
                      <a:pt x="135669" y="115690"/>
                      <a:pt x="135501" y="115728"/>
                    </a:cubicBezTo>
                    <a:cubicBezTo>
                      <a:pt x="135084" y="115795"/>
                      <a:pt x="134562" y="115912"/>
                      <a:pt x="134030" y="115912"/>
                    </a:cubicBezTo>
                    <a:cubicBezTo>
                      <a:pt x="133401" y="115912"/>
                      <a:pt x="132443" y="116067"/>
                      <a:pt x="131822" y="115912"/>
                    </a:cubicBezTo>
                    <a:cubicBezTo>
                      <a:pt x="131267" y="115773"/>
                      <a:pt x="131184" y="115434"/>
                      <a:pt x="130718" y="115084"/>
                    </a:cubicBezTo>
                    <a:cubicBezTo>
                      <a:pt x="130236" y="114723"/>
                      <a:pt x="129973" y="114123"/>
                      <a:pt x="129431" y="113797"/>
                    </a:cubicBezTo>
                    <a:cubicBezTo>
                      <a:pt x="128996" y="113537"/>
                      <a:pt x="128539" y="113061"/>
                      <a:pt x="128051" y="113061"/>
                    </a:cubicBezTo>
                    <a:cubicBezTo>
                      <a:pt x="127381" y="113061"/>
                      <a:pt x="126918" y="112326"/>
                      <a:pt x="126395" y="112326"/>
                    </a:cubicBezTo>
                    <a:cubicBezTo>
                      <a:pt x="125673" y="112326"/>
                      <a:pt x="125044" y="112484"/>
                      <a:pt x="124464" y="112050"/>
                    </a:cubicBezTo>
                    <a:cubicBezTo>
                      <a:pt x="124016" y="111714"/>
                      <a:pt x="123728" y="111408"/>
                      <a:pt x="123268" y="110946"/>
                    </a:cubicBezTo>
                    <a:cubicBezTo>
                      <a:pt x="122997" y="110674"/>
                      <a:pt x="121790" y="109906"/>
                      <a:pt x="121704" y="109566"/>
                    </a:cubicBezTo>
                    <a:cubicBezTo>
                      <a:pt x="121547" y="108939"/>
                      <a:pt x="121657" y="108963"/>
                      <a:pt x="121153" y="108463"/>
                    </a:cubicBezTo>
                    <a:cubicBezTo>
                      <a:pt x="120740" y="108050"/>
                      <a:pt x="120408" y="107809"/>
                      <a:pt x="120049" y="107451"/>
                    </a:cubicBezTo>
                    <a:cubicBezTo>
                      <a:pt x="119617" y="107019"/>
                      <a:pt x="119258" y="106768"/>
                      <a:pt x="119129" y="106255"/>
                    </a:cubicBezTo>
                    <a:cubicBezTo>
                      <a:pt x="119100" y="106141"/>
                      <a:pt x="118782" y="104988"/>
                      <a:pt x="118485" y="104691"/>
                    </a:cubicBezTo>
                    <a:cubicBezTo>
                      <a:pt x="118150" y="104356"/>
                      <a:pt x="117619" y="103713"/>
                      <a:pt x="117473" y="103127"/>
                    </a:cubicBezTo>
                    <a:cubicBezTo>
                      <a:pt x="117329" y="102553"/>
                      <a:pt x="117311" y="102183"/>
                      <a:pt x="117378" y="102024"/>
                    </a:cubicBezTo>
                    <a:cubicBezTo>
                      <a:pt x="117454" y="101857"/>
                      <a:pt x="117581" y="101639"/>
                      <a:pt x="117654" y="101472"/>
                    </a:cubicBezTo>
                    <a:cubicBezTo>
                      <a:pt x="116870" y="100900"/>
                      <a:pt x="117108" y="97067"/>
                      <a:pt x="117654" y="96965"/>
                    </a:cubicBezTo>
                    <a:cubicBezTo>
                      <a:pt x="116765" y="95443"/>
                      <a:pt x="116139" y="96168"/>
                      <a:pt x="116643" y="94390"/>
                    </a:cubicBezTo>
                    <a:cubicBezTo>
                      <a:pt x="116863" y="91733"/>
                      <a:pt x="118348" y="94001"/>
                      <a:pt x="117010" y="90987"/>
                    </a:cubicBezTo>
                    <a:cubicBezTo>
                      <a:pt x="116747" y="90460"/>
                      <a:pt x="116248" y="90276"/>
                      <a:pt x="116366" y="89699"/>
                    </a:cubicBezTo>
                    <a:cubicBezTo>
                      <a:pt x="116725" y="87953"/>
                      <a:pt x="116338" y="87697"/>
                      <a:pt x="116271" y="87491"/>
                    </a:cubicBezTo>
                    <a:cubicBezTo>
                      <a:pt x="115920" y="86363"/>
                      <a:pt x="117970" y="85480"/>
                      <a:pt x="118111" y="84916"/>
                    </a:cubicBezTo>
                    <a:cubicBezTo>
                      <a:pt x="118286" y="84214"/>
                      <a:pt x="118114" y="83509"/>
                      <a:pt x="117375" y="82525"/>
                    </a:cubicBezTo>
                    <a:cubicBezTo>
                      <a:pt x="116071" y="81091"/>
                      <a:pt x="114281" y="82034"/>
                      <a:pt x="112501" y="82064"/>
                    </a:cubicBezTo>
                    <a:cubicBezTo>
                      <a:pt x="111909" y="82064"/>
                      <a:pt x="111284" y="81954"/>
                      <a:pt x="110753" y="81788"/>
                    </a:cubicBezTo>
                    <a:cubicBezTo>
                      <a:pt x="110195" y="81615"/>
                      <a:pt x="109680" y="81369"/>
                      <a:pt x="109373" y="80960"/>
                    </a:cubicBezTo>
                    <a:cubicBezTo>
                      <a:pt x="108176" y="79336"/>
                      <a:pt x="107268" y="76588"/>
                      <a:pt x="107350" y="74522"/>
                    </a:cubicBezTo>
                    <a:cubicBezTo>
                      <a:pt x="107426" y="74110"/>
                      <a:pt x="106172" y="71742"/>
                      <a:pt x="106429" y="71671"/>
                    </a:cubicBezTo>
                    <a:cubicBezTo>
                      <a:pt x="108405" y="70475"/>
                      <a:pt x="106160" y="67845"/>
                      <a:pt x="105602" y="66428"/>
                    </a:cubicBezTo>
                    <a:cubicBezTo>
                      <a:pt x="105478" y="65928"/>
                      <a:pt x="105307" y="65422"/>
                      <a:pt x="105142" y="64956"/>
                    </a:cubicBezTo>
                    <a:cubicBezTo>
                      <a:pt x="104431" y="62951"/>
                      <a:pt x="103392" y="61242"/>
                      <a:pt x="101646" y="59805"/>
                    </a:cubicBezTo>
                    <a:cubicBezTo>
                      <a:pt x="101216" y="59487"/>
                      <a:pt x="100722" y="59361"/>
                      <a:pt x="100267" y="59254"/>
                    </a:cubicBezTo>
                    <a:cubicBezTo>
                      <a:pt x="99617" y="59101"/>
                      <a:pt x="98989" y="59082"/>
                      <a:pt x="98243" y="58610"/>
                    </a:cubicBezTo>
                    <a:cubicBezTo>
                      <a:pt x="97806" y="58334"/>
                      <a:pt x="96029" y="56922"/>
                      <a:pt x="94380" y="57691"/>
                    </a:cubicBezTo>
                    <a:cubicBezTo>
                      <a:pt x="93586" y="58060"/>
                      <a:pt x="92355" y="57687"/>
                      <a:pt x="91345" y="57691"/>
                    </a:cubicBezTo>
                    <a:cubicBezTo>
                      <a:pt x="90324" y="57694"/>
                      <a:pt x="90592" y="60434"/>
                      <a:pt x="90241" y="60082"/>
                    </a:cubicBezTo>
                    <a:cubicBezTo>
                      <a:pt x="89493" y="59334"/>
                      <a:pt x="88254" y="58281"/>
                      <a:pt x="88861" y="57415"/>
                    </a:cubicBezTo>
                    <a:cubicBezTo>
                      <a:pt x="89124" y="57040"/>
                      <a:pt x="87813" y="55220"/>
                      <a:pt x="86746" y="55483"/>
                    </a:cubicBezTo>
                    <a:cubicBezTo>
                      <a:pt x="85546" y="55780"/>
                      <a:pt x="84240" y="56770"/>
                      <a:pt x="84538" y="56127"/>
                    </a:cubicBezTo>
                    <a:cubicBezTo>
                      <a:pt x="85036" y="55056"/>
                      <a:pt x="83548" y="53551"/>
                      <a:pt x="84262" y="53736"/>
                    </a:cubicBezTo>
                    <a:cubicBezTo>
                      <a:pt x="86236" y="54248"/>
                      <a:pt x="84777" y="52467"/>
                      <a:pt x="85366" y="52172"/>
                    </a:cubicBezTo>
                    <a:cubicBezTo>
                      <a:pt x="85960" y="51876"/>
                      <a:pt x="87113" y="51452"/>
                      <a:pt x="87113" y="50884"/>
                    </a:cubicBezTo>
                    <a:cubicBezTo>
                      <a:pt x="87113" y="50162"/>
                      <a:pt x="87142" y="49582"/>
                      <a:pt x="87390" y="49413"/>
                    </a:cubicBezTo>
                    <a:cubicBezTo>
                      <a:pt x="87634" y="49243"/>
                      <a:pt x="88144" y="49498"/>
                      <a:pt x="89137" y="50240"/>
                    </a:cubicBezTo>
                    <a:cubicBezTo>
                      <a:pt x="89957" y="50855"/>
                      <a:pt x="89820" y="52172"/>
                      <a:pt x="89965" y="52172"/>
                    </a:cubicBezTo>
                    <a:cubicBezTo>
                      <a:pt x="91018" y="52105"/>
                      <a:pt x="91859" y="52052"/>
                      <a:pt x="92541" y="51804"/>
                    </a:cubicBezTo>
                    <a:cubicBezTo>
                      <a:pt x="92569" y="51812"/>
                      <a:pt x="92607" y="51795"/>
                      <a:pt x="92636" y="51804"/>
                    </a:cubicBezTo>
                    <a:cubicBezTo>
                      <a:pt x="93191" y="51588"/>
                      <a:pt x="93612" y="51215"/>
                      <a:pt x="94107" y="50517"/>
                    </a:cubicBezTo>
                    <a:cubicBezTo>
                      <a:pt x="94174" y="50386"/>
                      <a:pt x="95818" y="47527"/>
                      <a:pt x="95211" y="46470"/>
                    </a:cubicBezTo>
                    <a:cubicBezTo>
                      <a:pt x="94573" y="45356"/>
                      <a:pt x="94656" y="46623"/>
                      <a:pt x="93280" y="46470"/>
                    </a:cubicBezTo>
                    <a:cubicBezTo>
                      <a:pt x="92923" y="46431"/>
                      <a:pt x="90218" y="44184"/>
                      <a:pt x="90428" y="44078"/>
                    </a:cubicBezTo>
                    <a:cubicBezTo>
                      <a:pt x="91969" y="43328"/>
                      <a:pt x="92027" y="43358"/>
                      <a:pt x="92360" y="41595"/>
                    </a:cubicBezTo>
                    <a:cubicBezTo>
                      <a:pt x="93856" y="41593"/>
                      <a:pt x="93539" y="40300"/>
                      <a:pt x="93923" y="39387"/>
                    </a:cubicBezTo>
                    <a:cubicBezTo>
                      <a:pt x="94247" y="38619"/>
                      <a:pt x="94126" y="37803"/>
                      <a:pt x="93923" y="36995"/>
                    </a:cubicBezTo>
                    <a:cubicBezTo>
                      <a:pt x="93604" y="35728"/>
                      <a:pt x="95635" y="36246"/>
                      <a:pt x="94844" y="35064"/>
                    </a:cubicBezTo>
                    <a:cubicBezTo>
                      <a:pt x="94327" y="33536"/>
                      <a:pt x="93590" y="32965"/>
                      <a:pt x="95395" y="32765"/>
                    </a:cubicBezTo>
                    <a:cubicBezTo>
                      <a:pt x="95906" y="32591"/>
                      <a:pt x="95490" y="30110"/>
                      <a:pt x="96131" y="28809"/>
                    </a:cubicBezTo>
                    <a:cubicBezTo>
                      <a:pt x="97784" y="30696"/>
                      <a:pt x="99076" y="28677"/>
                      <a:pt x="99075" y="31477"/>
                    </a:cubicBezTo>
                    <a:cubicBezTo>
                      <a:pt x="98989" y="32265"/>
                      <a:pt x="99410" y="32220"/>
                      <a:pt x="99075" y="33224"/>
                    </a:cubicBezTo>
                    <a:cubicBezTo>
                      <a:pt x="98402" y="35201"/>
                      <a:pt x="98744" y="37302"/>
                      <a:pt x="98431" y="39387"/>
                    </a:cubicBezTo>
                    <a:cubicBezTo>
                      <a:pt x="98267" y="40042"/>
                      <a:pt x="97787" y="40508"/>
                      <a:pt x="97787" y="41411"/>
                    </a:cubicBezTo>
                    <a:cubicBezTo>
                      <a:pt x="97787" y="42138"/>
                      <a:pt x="96628" y="43288"/>
                      <a:pt x="97143" y="43802"/>
                    </a:cubicBezTo>
                    <a:cubicBezTo>
                      <a:pt x="98054" y="44713"/>
                      <a:pt x="97393" y="44789"/>
                      <a:pt x="98247" y="45642"/>
                    </a:cubicBezTo>
                    <a:cubicBezTo>
                      <a:pt x="99632" y="46799"/>
                      <a:pt x="101563" y="46950"/>
                      <a:pt x="103306" y="47021"/>
                    </a:cubicBezTo>
                    <a:cubicBezTo>
                      <a:pt x="105163" y="46810"/>
                      <a:pt x="106970" y="47298"/>
                      <a:pt x="108824" y="47481"/>
                    </a:cubicBezTo>
                    <a:cubicBezTo>
                      <a:pt x="109049" y="47501"/>
                      <a:pt x="109336" y="47567"/>
                      <a:pt x="109561" y="47577"/>
                    </a:cubicBezTo>
                    <a:cubicBezTo>
                      <a:pt x="110056" y="47577"/>
                      <a:pt x="111221" y="47510"/>
                      <a:pt x="111676" y="47117"/>
                    </a:cubicBezTo>
                    <a:cubicBezTo>
                      <a:pt x="112623" y="46295"/>
                      <a:pt x="111328" y="45290"/>
                      <a:pt x="111308" y="44633"/>
                    </a:cubicBezTo>
                    <a:cubicBezTo>
                      <a:pt x="112521" y="44929"/>
                      <a:pt x="112987" y="43752"/>
                      <a:pt x="113516" y="42794"/>
                    </a:cubicBezTo>
                    <a:cubicBezTo>
                      <a:pt x="113750" y="42326"/>
                      <a:pt x="114186" y="41364"/>
                      <a:pt x="114252" y="40586"/>
                    </a:cubicBezTo>
                    <a:cubicBezTo>
                      <a:pt x="114271" y="40397"/>
                      <a:pt x="114290" y="40189"/>
                      <a:pt x="114252" y="40034"/>
                    </a:cubicBezTo>
                    <a:cubicBezTo>
                      <a:pt x="113967" y="38897"/>
                      <a:pt x="113378" y="38183"/>
                      <a:pt x="112781" y="37459"/>
                    </a:cubicBezTo>
                    <a:cubicBezTo>
                      <a:pt x="111935" y="36434"/>
                      <a:pt x="113966" y="36543"/>
                      <a:pt x="113241" y="35711"/>
                    </a:cubicBezTo>
                    <a:cubicBezTo>
                      <a:pt x="113983" y="34095"/>
                      <a:pt x="116246" y="31979"/>
                      <a:pt x="114712" y="29549"/>
                    </a:cubicBezTo>
                    <a:cubicBezTo>
                      <a:pt x="114417" y="28958"/>
                      <a:pt x="113102" y="28443"/>
                      <a:pt x="112781" y="27802"/>
                    </a:cubicBezTo>
                    <a:cubicBezTo>
                      <a:pt x="112465" y="27171"/>
                      <a:pt x="112465" y="26685"/>
                      <a:pt x="112781" y="26054"/>
                    </a:cubicBezTo>
                    <a:cubicBezTo>
                      <a:pt x="113359" y="24174"/>
                      <a:pt x="110648" y="24457"/>
                      <a:pt x="110389" y="23018"/>
                    </a:cubicBezTo>
                    <a:cubicBezTo>
                      <a:pt x="110437" y="22913"/>
                      <a:pt x="111226" y="21567"/>
                      <a:pt x="111309" y="21547"/>
                    </a:cubicBezTo>
                    <a:cubicBezTo>
                      <a:pt x="113082" y="21130"/>
                      <a:pt x="112266" y="19858"/>
                      <a:pt x="112781" y="18420"/>
                    </a:cubicBezTo>
                    <a:cubicBezTo>
                      <a:pt x="112480" y="16644"/>
                      <a:pt x="112404" y="15347"/>
                      <a:pt x="114437" y="14832"/>
                    </a:cubicBezTo>
                    <a:cubicBezTo>
                      <a:pt x="115686" y="15356"/>
                      <a:pt x="114741" y="16589"/>
                      <a:pt x="115724" y="17960"/>
                    </a:cubicBezTo>
                    <a:cubicBezTo>
                      <a:pt x="115791" y="18807"/>
                      <a:pt x="115677" y="19290"/>
                      <a:pt x="115629" y="19523"/>
                    </a:cubicBezTo>
                    <a:cubicBezTo>
                      <a:pt x="115804" y="19084"/>
                      <a:pt x="116503" y="17881"/>
                      <a:pt x="118665" y="16856"/>
                    </a:cubicBezTo>
                    <a:cubicBezTo>
                      <a:pt x="118310" y="16068"/>
                      <a:pt x="116229" y="13458"/>
                      <a:pt x="119308" y="13729"/>
                    </a:cubicBezTo>
                    <a:cubicBezTo>
                      <a:pt x="119979" y="13785"/>
                      <a:pt x="118872" y="12435"/>
                      <a:pt x="120504" y="11797"/>
                    </a:cubicBezTo>
                    <a:cubicBezTo>
                      <a:pt x="121332" y="11473"/>
                      <a:pt x="119520" y="9619"/>
                      <a:pt x="120320" y="8854"/>
                    </a:cubicBezTo>
                    <a:cubicBezTo>
                      <a:pt x="119777" y="8280"/>
                      <a:pt x="119202" y="8577"/>
                      <a:pt x="119584" y="8210"/>
                    </a:cubicBezTo>
                    <a:cubicBezTo>
                      <a:pt x="121237" y="6625"/>
                      <a:pt x="120996" y="5526"/>
                      <a:pt x="121148" y="3979"/>
                    </a:cubicBezTo>
                    <a:cubicBezTo>
                      <a:pt x="121528" y="3590"/>
                      <a:pt x="121756" y="2345"/>
                      <a:pt x="123079" y="1679"/>
                    </a:cubicBezTo>
                    <a:cubicBezTo>
                      <a:pt x="123918" y="1276"/>
                      <a:pt x="124472" y="0"/>
                      <a:pt x="124472" y="0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54" name="Graphic 5">
                <a:extLst>
                  <a:ext uri="{FF2B5EF4-FFF2-40B4-BE49-F238E27FC236}">
                    <a16:creationId xmlns:a16="http://schemas.microsoft.com/office/drawing/2014/main" id="{F1DB788C-9D5A-1993-01DE-5E48F48C63CF}"/>
                  </a:ext>
                </a:extLst>
              </p:cNvPr>
              <p:cNvSpPr/>
              <p:nvPr/>
            </p:nvSpPr>
            <p:spPr>
              <a:xfrm>
                <a:off x="718717" y="3767184"/>
                <a:ext cx="215256" cy="146388"/>
              </a:xfrm>
              <a:custGeom>
                <a:avLst/>
                <a:gdLst>
                  <a:gd name="connsiteX0" fmla="*/ 219755 w 231479"/>
                  <a:gd name="connsiteY0" fmla="*/ 164691 h 181260"/>
                  <a:gd name="connsiteX1" fmla="*/ 221985 w 231479"/>
                  <a:gd name="connsiteY1" fmla="*/ 163920 h 181260"/>
                  <a:gd name="connsiteX2" fmla="*/ 221525 w 231479"/>
                  <a:gd name="connsiteY2" fmla="*/ 162816 h 181260"/>
                  <a:gd name="connsiteX3" fmla="*/ 220237 w 231479"/>
                  <a:gd name="connsiteY3" fmla="*/ 161436 h 181260"/>
                  <a:gd name="connsiteX4" fmla="*/ 218122 w 231479"/>
                  <a:gd name="connsiteY4" fmla="*/ 157481 h 181260"/>
                  <a:gd name="connsiteX5" fmla="*/ 218398 w 231479"/>
                  <a:gd name="connsiteY5" fmla="*/ 155826 h 181260"/>
                  <a:gd name="connsiteX6" fmla="*/ 216466 w 231479"/>
                  <a:gd name="connsiteY6" fmla="*/ 154998 h 181260"/>
                  <a:gd name="connsiteX7" fmla="*/ 216099 w 231479"/>
                  <a:gd name="connsiteY7" fmla="*/ 151779 h 181260"/>
                  <a:gd name="connsiteX8" fmla="*/ 216099 w 231479"/>
                  <a:gd name="connsiteY8" fmla="*/ 149847 h 181260"/>
                  <a:gd name="connsiteX9" fmla="*/ 211592 w 231479"/>
                  <a:gd name="connsiteY9" fmla="*/ 144236 h 181260"/>
                  <a:gd name="connsiteX10" fmla="*/ 207453 w 231479"/>
                  <a:gd name="connsiteY10" fmla="*/ 142305 h 181260"/>
                  <a:gd name="connsiteX11" fmla="*/ 207085 w 231479"/>
                  <a:gd name="connsiteY11" fmla="*/ 142210 h 181260"/>
                  <a:gd name="connsiteX12" fmla="*/ 209292 w 231479"/>
                  <a:gd name="connsiteY12" fmla="*/ 141014 h 181260"/>
                  <a:gd name="connsiteX13" fmla="*/ 212052 w 231479"/>
                  <a:gd name="connsiteY13" fmla="*/ 140830 h 181260"/>
                  <a:gd name="connsiteX14" fmla="*/ 216651 w 231479"/>
                  <a:gd name="connsiteY14" fmla="*/ 142026 h 181260"/>
                  <a:gd name="connsiteX15" fmla="*/ 218674 w 231479"/>
                  <a:gd name="connsiteY15" fmla="*/ 140830 h 181260"/>
                  <a:gd name="connsiteX16" fmla="*/ 222170 w 231479"/>
                  <a:gd name="connsiteY16" fmla="*/ 138255 h 181260"/>
                  <a:gd name="connsiteX17" fmla="*/ 222721 w 231479"/>
                  <a:gd name="connsiteY17" fmla="*/ 135771 h 181260"/>
                  <a:gd name="connsiteX18" fmla="*/ 222445 w 231479"/>
                  <a:gd name="connsiteY18" fmla="*/ 134852 h 181260"/>
                  <a:gd name="connsiteX19" fmla="*/ 220237 w 231479"/>
                  <a:gd name="connsiteY19" fmla="*/ 134757 h 181260"/>
                  <a:gd name="connsiteX20" fmla="*/ 216190 w 231479"/>
                  <a:gd name="connsiteY20" fmla="*/ 133377 h 181260"/>
                  <a:gd name="connsiteX21" fmla="*/ 216650 w 231479"/>
                  <a:gd name="connsiteY21" fmla="*/ 130250 h 181260"/>
                  <a:gd name="connsiteX22" fmla="*/ 217938 w 231479"/>
                  <a:gd name="connsiteY22" fmla="*/ 126938 h 181260"/>
                  <a:gd name="connsiteX23" fmla="*/ 218398 w 231479"/>
                  <a:gd name="connsiteY23" fmla="*/ 125283 h 181260"/>
                  <a:gd name="connsiteX24" fmla="*/ 215179 w 231479"/>
                  <a:gd name="connsiteY24" fmla="*/ 123719 h 181260"/>
                  <a:gd name="connsiteX25" fmla="*/ 212879 w 231479"/>
                  <a:gd name="connsiteY25" fmla="*/ 122524 h 181260"/>
                  <a:gd name="connsiteX26" fmla="*/ 213339 w 231479"/>
                  <a:gd name="connsiteY26" fmla="*/ 119120 h 181260"/>
                  <a:gd name="connsiteX27" fmla="*/ 216559 w 231479"/>
                  <a:gd name="connsiteY27" fmla="*/ 117740 h 181260"/>
                  <a:gd name="connsiteX28" fmla="*/ 218674 w 231479"/>
                  <a:gd name="connsiteY28" fmla="*/ 108451 h 181260"/>
                  <a:gd name="connsiteX29" fmla="*/ 218950 w 231479"/>
                  <a:gd name="connsiteY29" fmla="*/ 103392 h 181260"/>
                  <a:gd name="connsiteX30" fmla="*/ 218674 w 231479"/>
                  <a:gd name="connsiteY30" fmla="*/ 98057 h 181260"/>
                  <a:gd name="connsiteX31" fmla="*/ 222445 w 231479"/>
                  <a:gd name="connsiteY31" fmla="*/ 98517 h 181260"/>
                  <a:gd name="connsiteX32" fmla="*/ 225941 w 231479"/>
                  <a:gd name="connsiteY32" fmla="*/ 102104 h 181260"/>
                  <a:gd name="connsiteX33" fmla="*/ 228240 w 231479"/>
                  <a:gd name="connsiteY33" fmla="*/ 100724 h 181260"/>
                  <a:gd name="connsiteX34" fmla="*/ 230816 w 231479"/>
                  <a:gd name="connsiteY34" fmla="*/ 99437 h 181260"/>
                  <a:gd name="connsiteX35" fmla="*/ 229160 w 231479"/>
                  <a:gd name="connsiteY35" fmla="*/ 94654 h 181260"/>
                  <a:gd name="connsiteX36" fmla="*/ 227044 w 231479"/>
                  <a:gd name="connsiteY36" fmla="*/ 89687 h 181260"/>
                  <a:gd name="connsiteX37" fmla="*/ 225389 w 231479"/>
                  <a:gd name="connsiteY37" fmla="*/ 88123 h 181260"/>
                  <a:gd name="connsiteX38" fmla="*/ 226400 w 231479"/>
                  <a:gd name="connsiteY38" fmla="*/ 85824 h 181260"/>
                  <a:gd name="connsiteX39" fmla="*/ 225849 w 231479"/>
                  <a:gd name="connsiteY39" fmla="*/ 82145 h 181260"/>
                  <a:gd name="connsiteX40" fmla="*/ 225849 w 231479"/>
                  <a:gd name="connsiteY40" fmla="*/ 78925 h 181260"/>
                  <a:gd name="connsiteX41" fmla="*/ 226309 w 231479"/>
                  <a:gd name="connsiteY41" fmla="*/ 76166 h 181260"/>
                  <a:gd name="connsiteX42" fmla="*/ 225665 w 231479"/>
                  <a:gd name="connsiteY42" fmla="*/ 73591 h 181260"/>
                  <a:gd name="connsiteX43" fmla="*/ 227137 w 231479"/>
                  <a:gd name="connsiteY43" fmla="*/ 71935 h 181260"/>
                  <a:gd name="connsiteX44" fmla="*/ 227781 w 231479"/>
                  <a:gd name="connsiteY44" fmla="*/ 67612 h 181260"/>
                  <a:gd name="connsiteX45" fmla="*/ 228241 w 231479"/>
                  <a:gd name="connsiteY45" fmla="*/ 67060 h 181260"/>
                  <a:gd name="connsiteX46" fmla="*/ 226033 w 231479"/>
                  <a:gd name="connsiteY46" fmla="*/ 65313 h 181260"/>
                  <a:gd name="connsiteX47" fmla="*/ 223550 w 231479"/>
                  <a:gd name="connsiteY47" fmla="*/ 64209 h 181260"/>
                  <a:gd name="connsiteX48" fmla="*/ 222630 w 231479"/>
                  <a:gd name="connsiteY48" fmla="*/ 62737 h 181260"/>
                  <a:gd name="connsiteX49" fmla="*/ 222630 w 231479"/>
                  <a:gd name="connsiteY49" fmla="*/ 61266 h 181260"/>
                  <a:gd name="connsiteX50" fmla="*/ 222446 w 231479"/>
                  <a:gd name="connsiteY50" fmla="*/ 60347 h 181260"/>
                  <a:gd name="connsiteX51" fmla="*/ 222262 w 231479"/>
                  <a:gd name="connsiteY51" fmla="*/ 59243 h 181260"/>
                  <a:gd name="connsiteX52" fmla="*/ 222357 w 231479"/>
                  <a:gd name="connsiteY52" fmla="*/ 57679 h 181260"/>
                  <a:gd name="connsiteX53" fmla="*/ 222452 w 231479"/>
                  <a:gd name="connsiteY53" fmla="*/ 55656 h 181260"/>
                  <a:gd name="connsiteX54" fmla="*/ 222176 w 231479"/>
                  <a:gd name="connsiteY54" fmla="*/ 53908 h 181260"/>
                  <a:gd name="connsiteX55" fmla="*/ 222271 w 231479"/>
                  <a:gd name="connsiteY55" fmla="*/ 52160 h 181260"/>
                  <a:gd name="connsiteX56" fmla="*/ 221351 w 231479"/>
                  <a:gd name="connsiteY56" fmla="*/ 51056 h 181260"/>
                  <a:gd name="connsiteX57" fmla="*/ 219144 w 231479"/>
                  <a:gd name="connsiteY57" fmla="*/ 49493 h 181260"/>
                  <a:gd name="connsiteX58" fmla="*/ 217856 w 231479"/>
                  <a:gd name="connsiteY58" fmla="*/ 49493 h 181260"/>
                  <a:gd name="connsiteX59" fmla="*/ 215833 w 231479"/>
                  <a:gd name="connsiteY59" fmla="*/ 48297 h 181260"/>
                  <a:gd name="connsiteX60" fmla="*/ 215465 w 231479"/>
                  <a:gd name="connsiteY60" fmla="*/ 48941 h 181260"/>
                  <a:gd name="connsiteX61" fmla="*/ 214269 w 231479"/>
                  <a:gd name="connsiteY61" fmla="*/ 49401 h 181260"/>
                  <a:gd name="connsiteX62" fmla="*/ 212797 w 231479"/>
                  <a:gd name="connsiteY62" fmla="*/ 50873 h 181260"/>
                  <a:gd name="connsiteX63" fmla="*/ 211694 w 231479"/>
                  <a:gd name="connsiteY63" fmla="*/ 53632 h 181260"/>
                  <a:gd name="connsiteX64" fmla="*/ 211142 w 231479"/>
                  <a:gd name="connsiteY64" fmla="*/ 54920 h 181260"/>
                  <a:gd name="connsiteX65" fmla="*/ 209855 w 231479"/>
                  <a:gd name="connsiteY65" fmla="*/ 54736 h 181260"/>
                  <a:gd name="connsiteX66" fmla="*/ 208567 w 231479"/>
                  <a:gd name="connsiteY66" fmla="*/ 55012 h 181260"/>
                  <a:gd name="connsiteX67" fmla="*/ 206727 w 231479"/>
                  <a:gd name="connsiteY67" fmla="*/ 56484 h 181260"/>
                  <a:gd name="connsiteX68" fmla="*/ 205991 w 231479"/>
                  <a:gd name="connsiteY68" fmla="*/ 58415 h 181260"/>
                  <a:gd name="connsiteX69" fmla="*/ 205896 w 231479"/>
                  <a:gd name="connsiteY69" fmla="*/ 60163 h 181260"/>
                  <a:gd name="connsiteX70" fmla="*/ 203872 w 231479"/>
                  <a:gd name="connsiteY70" fmla="*/ 62003 h 181260"/>
                  <a:gd name="connsiteX71" fmla="*/ 202309 w 231479"/>
                  <a:gd name="connsiteY71" fmla="*/ 63842 h 181260"/>
                  <a:gd name="connsiteX72" fmla="*/ 199825 w 231479"/>
                  <a:gd name="connsiteY72" fmla="*/ 63291 h 181260"/>
                  <a:gd name="connsiteX73" fmla="*/ 198629 w 231479"/>
                  <a:gd name="connsiteY73" fmla="*/ 62371 h 181260"/>
                  <a:gd name="connsiteX74" fmla="*/ 197342 w 231479"/>
                  <a:gd name="connsiteY74" fmla="*/ 60900 h 181260"/>
                  <a:gd name="connsiteX75" fmla="*/ 195778 w 231479"/>
                  <a:gd name="connsiteY75" fmla="*/ 61819 h 181260"/>
                  <a:gd name="connsiteX76" fmla="*/ 194582 w 231479"/>
                  <a:gd name="connsiteY76" fmla="*/ 64027 h 181260"/>
                  <a:gd name="connsiteX77" fmla="*/ 194122 w 231479"/>
                  <a:gd name="connsiteY77" fmla="*/ 66326 h 181260"/>
                  <a:gd name="connsiteX78" fmla="*/ 192467 w 231479"/>
                  <a:gd name="connsiteY78" fmla="*/ 67338 h 181260"/>
                  <a:gd name="connsiteX79" fmla="*/ 192007 w 231479"/>
                  <a:gd name="connsiteY79" fmla="*/ 70006 h 181260"/>
                  <a:gd name="connsiteX80" fmla="*/ 190903 w 231479"/>
                  <a:gd name="connsiteY80" fmla="*/ 73593 h 181260"/>
                  <a:gd name="connsiteX81" fmla="*/ 190166 w 231479"/>
                  <a:gd name="connsiteY81" fmla="*/ 74880 h 181260"/>
                  <a:gd name="connsiteX82" fmla="*/ 189890 w 231479"/>
                  <a:gd name="connsiteY82" fmla="*/ 76168 h 181260"/>
                  <a:gd name="connsiteX83" fmla="*/ 187867 w 231479"/>
                  <a:gd name="connsiteY83" fmla="*/ 76168 h 181260"/>
                  <a:gd name="connsiteX84" fmla="*/ 187867 w 231479"/>
                  <a:gd name="connsiteY84" fmla="*/ 75064 h 181260"/>
                  <a:gd name="connsiteX85" fmla="*/ 187590 w 231479"/>
                  <a:gd name="connsiteY85" fmla="*/ 74145 h 181260"/>
                  <a:gd name="connsiteX86" fmla="*/ 186579 w 231479"/>
                  <a:gd name="connsiteY86" fmla="*/ 71937 h 181260"/>
                  <a:gd name="connsiteX87" fmla="*/ 184279 w 231479"/>
                  <a:gd name="connsiteY87" fmla="*/ 71570 h 181260"/>
                  <a:gd name="connsiteX88" fmla="*/ 181336 w 231479"/>
                  <a:gd name="connsiteY88" fmla="*/ 71665 h 181260"/>
                  <a:gd name="connsiteX89" fmla="*/ 179772 w 231479"/>
                  <a:gd name="connsiteY89" fmla="*/ 69826 h 181260"/>
                  <a:gd name="connsiteX90" fmla="*/ 178852 w 231479"/>
                  <a:gd name="connsiteY90" fmla="*/ 68998 h 181260"/>
                  <a:gd name="connsiteX91" fmla="*/ 178947 w 231479"/>
                  <a:gd name="connsiteY91" fmla="*/ 67342 h 181260"/>
                  <a:gd name="connsiteX92" fmla="*/ 177016 w 231479"/>
                  <a:gd name="connsiteY92" fmla="*/ 63755 h 181260"/>
                  <a:gd name="connsiteX93" fmla="*/ 176372 w 231479"/>
                  <a:gd name="connsiteY93" fmla="*/ 62467 h 181260"/>
                  <a:gd name="connsiteX94" fmla="*/ 176188 w 231479"/>
                  <a:gd name="connsiteY94" fmla="*/ 60444 h 181260"/>
                  <a:gd name="connsiteX95" fmla="*/ 175084 w 231479"/>
                  <a:gd name="connsiteY95" fmla="*/ 59524 h 181260"/>
                  <a:gd name="connsiteX96" fmla="*/ 172969 w 231479"/>
                  <a:gd name="connsiteY96" fmla="*/ 57409 h 181260"/>
                  <a:gd name="connsiteX97" fmla="*/ 172049 w 231479"/>
                  <a:gd name="connsiteY97" fmla="*/ 56765 h 181260"/>
                  <a:gd name="connsiteX98" fmla="*/ 170577 w 231479"/>
                  <a:gd name="connsiteY98" fmla="*/ 57316 h 181260"/>
                  <a:gd name="connsiteX99" fmla="*/ 168278 w 231479"/>
                  <a:gd name="connsiteY99" fmla="*/ 57961 h 181260"/>
                  <a:gd name="connsiteX100" fmla="*/ 166898 w 231479"/>
                  <a:gd name="connsiteY100" fmla="*/ 56673 h 181260"/>
                  <a:gd name="connsiteX101" fmla="*/ 165058 w 231479"/>
                  <a:gd name="connsiteY101" fmla="*/ 56396 h 181260"/>
                  <a:gd name="connsiteX102" fmla="*/ 163127 w 231479"/>
                  <a:gd name="connsiteY102" fmla="*/ 55661 h 181260"/>
                  <a:gd name="connsiteX103" fmla="*/ 160459 w 231479"/>
                  <a:gd name="connsiteY103" fmla="*/ 55661 h 181260"/>
                  <a:gd name="connsiteX104" fmla="*/ 159264 w 231479"/>
                  <a:gd name="connsiteY104" fmla="*/ 54926 h 181260"/>
                  <a:gd name="connsiteX105" fmla="*/ 156872 w 231479"/>
                  <a:gd name="connsiteY105" fmla="*/ 53454 h 181260"/>
                  <a:gd name="connsiteX106" fmla="*/ 155676 w 231479"/>
                  <a:gd name="connsiteY106" fmla="*/ 53178 h 181260"/>
                  <a:gd name="connsiteX107" fmla="*/ 154297 w 231479"/>
                  <a:gd name="connsiteY107" fmla="*/ 52443 h 181260"/>
                  <a:gd name="connsiteX108" fmla="*/ 153285 w 231479"/>
                  <a:gd name="connsiteY108" fmla="*/ 51247 h 181260"/>
                  <a:gd name="connsiteX109" fmla="*/ 153009 w 231479"/>
                  <a:gd name="connsiteY109" fmla="*/ 51152 h 181260"/>
                  <a:gd name="connsiteX110" fmla="*/ 149514 w 231479"/>
                  <a:gd name="connsiteY110" fmla="*/ 50784 h 181260"/>
                  <a:gd name="connsiteX111" fmla="*/ 147674 w 231479"/>
                  <a:gd name="connsiteY111" fmla="*/ 50324 h 181260"/>
                  <a:gd name="connsiteX112" fmla="*/ 144271 w 231479"/>
                  <a:gd name="connsiteY112" fmla="*/ 48208 h 181260"/>
                  <a:gd name="connsiteX113" fmla="*/ 140499 w 231479"/>
                  <a:gd name="connsiteY113" fmla="*/ 44897 h 181260"/>
                  <a:gd name="connsiteX114" fmla="*/ 138844 w 231479"/>
                  <a:gd name="connsiteY114" fmla="*/ 44529 h 181260"/>
                  <a:gd name="connsiteX115" fmla="*/ 137648 w 231479"/>
                  <a:gd name="connsiteY115" fmla="*/ 44346 h 181260"/>
                  <a:gd name="connsiteX116" fmla="*/ 136452 w 231479"/>
                  <a:gd name="connsiteY116" fmla="*/ 43610 h 181260"/>
                  <a:gd name="connsiteX117" fmla="*/ 135716 w 231479"/>
                  <a:gd name="connsiteY117" fmla="*/ 42230 h 181260"/>
                  <a:gd name="connsiteX118" fmla="*/ 134888 w 231479"/>
                  <a:gd name="connsiteY118" fmla="*/ 40575 h 181260"/>
                  <a:gd name="connsiteX119" fmla="*/ 133877 w 231479"/>
                  <a:gd name="connsiteY119" fmla="*/ 40207 h 181260"/>
                  <a:gd name="connsiteX120" fmla="*/ 132405 w 231479"/>
                  <a:gd name="connsiteY120" fmla="*/ 39012 h 181260"/>
                  <a:gd name="connsiteX121" fmla="*/ 132405 w 231479"/>
                  <a:gd name="connsiteY121" fmla="*/ 37540 h 181260"/>
                  <a:gd name="connsiteX122" fmla="*/ 130933 w 231479"/>
                  <a:gd name="connsiteY122" fmla="*/ 36528 h 181260"/>
                  <a:gd name="connsiteX123" fmla="*/ 130473 w 231479"/>
                  <a:gd name="connsiteY123" fmla="*/ 35332 h 181260"/>
                  <a:gd name="connsiteX124" fmla="*/ 128450 w 231479"/>
                  <a:gd name="connsiteY124" fmla="*/ 34321 h 181260"/>
                  <a:gd name="connsiteX125" fmla="*/ 127438 w 231479"/>
                  <a:gd name="connsiteY125" fmla="*/ 33769 h 181260"/>
                  <a:gd name="connsiteX126" fmla="*/ 125322 w 231479"/>
                  <a:gd name="connsiteY126" fmla="*/ 34137 h 181260"/>
                  <a:gd name="connsiteX127" fmla="*/ 124679 w 231479"/>
                  <a:gd name="connsiteY127" fmla="*/ 33033 h 181260"/>
                  <a:gd name="connsiteX128" fmla="*/ 122747 w 231479"/>
                  <a:gd name="connsiteY128" fmla="*/ 33128 h 181260"/>
                  <a:gd name="connsiteX129" fmla="*/ 123298 w 231479"/>
                  <a:gd name="connsiteY129" fmla="*/ 33772 h 181260"/>
                  <a:gd name="connsiteX130" fmla="*/ 121919 w 231479"/>
                  <a:gd name="connsiteY130" fmla="*/ 34691 h 181260"/>
                  <a:gd name="connsiteX131" fmla="*/ 119067 w 231479"/>
                  <a:gd name="connsiteY131" fmla="*/ 35519 h 181260"/>
                  <a:gd name="connsiteX132" fmla="*/ 116952 w 231479"/>
                  <a:gd name="connsiteY132" fmla="*/ 35519 h 181260"/>
                  <a:gd name="connsiteX133" fmla="*/ 114560 w 231479"/>
                  <a:gd name="connsiteY133" fmla="*/ 34784 h 181260"/>
                  <a:gd name="connsiteX134" fmla="*/ 112629 w 231479"/>
                  <a:gd name="connsiteY134" fmla="*/ 34048 h 181260"/>
                  <a:gd name="connsiteX135" fmla="*/ 111617 w 231479"/>
                  <a:gd name="connsiteY135" fmla="*/ 33680 h 181260"/>
                  <a:gd name="connsiteX136" fmla="*/ 109502 w 231479"/>
                  <a:gd name="connsiteY136" fmla="*/ 34600 h 181260"/>
                  <a:gd name="connsiteX137" fmla="*/ 109318 w 231479"/>
                  <a:gd name="connsiteY137" fmla="*/ 33404 h 181260"/>
                  <a:gd name="connsiteX138" fmla="*/ 109594 w 231479"/>
                  <a:gd name="connsiteY138" fmla="*/ 32300 h 181260"/>
                  <a:gd name="connsiteX139" fmla="*/ 107938 w 231479"/>
                  <a:gd name="connsiteY139" fmla="*/ 32760 h 181260"/>
                  <a:gd name="connsiteX140" fmla="*/ 107111 w 231479"/>
                  <a:gd name="connsiteY140" fmla="*/ 30461 h 181260"/>
                  <a:gd name="connsiteX141" fmla="*/ 106651 w 231479"/>
                  <a:gd name="connsiteY141" fmla="*/ 29357 h 181260"/>
                  <a:gd name="connsiteX142" fmla="*/ 107571 w 231479"/>
                  <a:gd name="connsiteY142" fmla="*/ 28713 h 181260"/>
                  <a:gd name="connsiteX143" fmla="*/ 106559 w 231479"/>
                  <a:gd name="connsiteY143" fmla="*/ 26874 h 181260"/>
                  <a:gd name="connsiteX144" fmla="*/ 105179 w 231479"/>
                  <a:gd name="connsiteY144" fmla="*/ 27057 h 181260"/>
                  <a:gd name="connsiteX145" fmla="*/ 104995 w 231479"/>
                  <a:gd name="connsiteY145" fmla="*/ 25770 h 181260"/>
                  <a:gd name="connsiteX146" fmla="*/ 104259 w 231479"/>
                  <a:gd name="connsiteY146" fmla="*/ 24850 h 181260"/>
                  <a:gd name="connsiteX147" fmla="*/ 103339 w 231479"/>
                  <a:gd name="connsiteY147" fmla="*/ 23838 h 181260"/>
                  <a:gd name="connsiteX148" fmla="*/ 101959 w 231479"/>
                  <a:gd name="connsiteY148" fmla="*/ 22826 h 181260"/>
                  <a:gd name="connsiteX149" fmla="*/ 101864 w 231479"/>
                  <a:gd name="connsiteY149" fmla="*/ 21631 h 181260"/>
                  <a:gd name="connsiteX150" fmla="*/ 100484 w 231479"/>
                  <a:gd name="connsiteY150" fmla="*/ 21447 h 181260"/>
                  <a:gd name="connsiteX151" fmla="*/ 99748 w 231479"/>
                  <a:gd name="connsiteY151" fmla="*/ 20067 h 181260"/>
                  <a:gd name="connsiteX152" fmla="*/ 98828 w 231479"/>
                  <a:gd name="connsiteY152" fmla="*/ 19700 h 181260"/>
                  <a:gd name="connsiteX153" fmla="*/ 97816 w 231479"/>
                  <a:gd name="connsiteY153" fmla="*/ 19700 h 181260"/>
                  <a:gd name="connsiteX154" fmla="*/ 97912 w 231479"/>
                  <a:gd name="connsiteY154" fmla="*/ 18872 h 181260"/>
                  <a:gd name="connsiteX155" fmla="*/ 96716 w 231479"/>
                  <a:gd name="connsiteY155" fmla="*/ 17216 h 181260"/>
                  <a:gd name="connsiteX156" fmla="*/ 96811 w 231479"/>
                  <a:gd name="connsiteY156" fmla="*/ 15469 h 181260"/>
                  <a:gd name="connsiteX157" fmla="*/ 95707 w 231479"/>
                  <a:gd name="connsiteY157" fmla="*/ 15469 h 181260"/>
                  <a:gd name="connsiteX158" fmla="*/ 94880 w 231479"/>
                  <a:gd name="connsiteY158" fmla="*/ 16388 h 181260"/>
                  <a:gd name="connsiteX159" fmla="*/ 93868 w 231479"/>
                  <a:gd name="connsiteY159" fmla="*/ 16572 h 181260"/>
                  <a:gd name="connsiteX160" fmla="*/ 93868 w 231479"/>
                  <a:gd name="connsiteY160" fmla="*/ 15652 h 181260"/>
                  <a:gd name="connsiteX161" fmla="*/ 92948 w 231479"/>
                  <a:gd name="connsiteY161" fmla="*/ 15557 h 181260"/>
                  <a:gd name="connsiteX162" fmla="*/ 92488 w 231479"/>
                  <a:gd name="connsiteY162" fmla="*/ 16385 h 181260"/>
                  <a:gd name="connsiteX163" fmla="*/ 93499 w 231479"/>
                  <a:gd name="connsiteY163" fmla="*/ 17397 h 181260"/>
                  <a:gd name="connsiteX164" fmla="*/ 93959 w 231479"/>
                  <a:gd name="connsiteY164" fmla="*/ 18409 h 181260"/>
                  <a:gd name="connsiteX165" fmla="*/ 93592 w 231479"/>
                  <a:gd name="connsiteY165" fmla="*/ 20984 h 181260"/>
                  <a:gd name="connsiteX166" fmla="*/ 93040 w 231479"/>
                  <a:gd name="connsiteY166" fmla="*/ 22272 h 181260"/>
                  <a:gd name="connsiteX167" fmla="*/ 92673 w 231479"/>
                  <a:gd name="connsiteY167" fmla="*/ 23468 h 181260"/>
                  <a:gd name="connsiteX168" fmla="*/ 91661 w 231479"/>
                  <a:gd name="connsiteY168" fmla="*/ 23835 h 181260"/>
                  <a:gd name="connsiteX169" fmla="*/ 91385 w 231479"/>
                  <a:gd name="connsiteY169" fmla="*/ 25123 h 181260"/>
                  <a:gd name="connsiteX170" fmla="*/ 90649 w 231479"/>
                  <a:gd name="connsiteY170" fmla="*/ 25675 h 181260"/>
                  <a:gd name="connsiteX171" fmla="*/ 90649 w 231479"/>
                  <a:gd name="connsiteY171" fmla="*/ 27146 h 181260"/>
                  <a:gd name="connsiteX172" fmla="*/ 90282 w 231479"/>
                  <a:gd name="connsiteY172" fmla="*/ 28894 h 181260"/>
                  <a:gd name="connsiteX173" fmla="*/ 90833 w 231479"/>
                  <a:gd name="connsiteY173" fmla="*/ 29998 h 181260"/>
                  <a:gd name="connsiteX174" fmla="*/ 89913 w 231479"/>
                  <a:gd name="connsiteY174" fmla="*/ 30458 h 181260"/>
                  <a:gd name="connsiteX175" fmla="*/ 89913 w 231479"/>
                  <a:gd name="connsiteY175" fmla="*/ 31377 h 181260"/>
                  <a:gd name="connsiteX176" fmla="*/ 89729 w 231479"/>
                  <a:gd name="connsiteY176" fmla="*/ 32296 h 181260"/>
                  <a:gd name="connsiteX177" fmla="*/ 89545 w 231479"/>
                  <a:gd name="connsiteY177" fmla="*/ 32940 h 181260"/>
                  <a:gd name="connsiteX178" fmla="*/ 89450 w 231479"/>
                  <a:gd name="connsiteY178" fmla="*/ 33584 h 181260"/>
                  <a:gd name="connsiteX179" fmla="*/ 88346 w 231479"/>
                  <a:gd name="connsiteY179" fmla="*/ 33952 h 181260"/>
                  <a:gd name="connsiteX180" fmla="*/ 87611 w 231479"/>
                  <a:gd name="connsiteY180" fmla="*/ 33124 h 181260"/>
                  <a:gd name="connsiteX181" fmla="*/ 86783 w 231479"/>
                  <a:gd name="connsiteY181" fmla="*/ 32205 h 181260"/>
                  <a:gd name="connsiteX182" fmla="*/ 85496 w 231479"/>
                  <a:gd name="connsiteY182" fmla="*/ 31653 h 181260"/>
                  <a:gd name="connsiteX183" fmla="*/ 83932 w 231479"/>
                  <a:gd name="connsiteY183" fmla="*/ 31102 h 181260"/>
                  <a:gd name="connsiteX184" fmla="*/ 82736 w 231479"/>
                  <a:gd name="connsiteY184" fmla="*/ 30182 h 181260"/>
                  <a:gd name="connsiteX185" fmla="*/ 81081 w 231479"/>
                  <a:gd name="connsiteY185" fmla="*/ 29447 h 181260"/>
                  <a:gd name="connsiteX186" fmla="*/ 80069 w 231479"/>
                  <a:gd name="connsiteY186" fmla="*/ 28803 h 181260"/>
                  <a:gd name="connsiteX187" fmla="*/ 79241 w 231479"/>
                  <a:gd name="connsiteY187" fmla="*/ 29631 h 181260"/>
                  <a:gd name="connsiteX188" fmla="*/ 79241 w 231479"/>
                  <a:gd name="connsiteY188" fmla="*/ 28527 h 181260"/>
                  <a:gd name="connsiteX189" fmla="*/ 77310 w 231479"/>
                  <a:gd name="connsiteY189" fmla="*/ 28251 h 181260"/>
                  <a:gd name="connsiteX190" fmla="*/ 76942 w 231479"/>
                  <a:gd name="connsiteY190" fmla="*/ 29170 h 181260"/>
                  <a:gd name="connsiteX191" fmla="*/ 76482 w 231479"/>
                  <a:gd name="connsiteY191" fmla="*/ 29998 h 181260"/>
                  <a:gd name="connsiteX192" fmla="*/ 75930 w 231479"/>
                  <a:gd name="connsiteY192" fmla="*/ 30826 h 181260"/>
                  <a:gd name="connsiteX193" fmla="*/ 75286 w 231479"/>
                  <a:gd name="connsiteY193" fmla="*/ 32021 h 181260"/>
                  <a:gd name="connsiteX194" fmla="*/ 74735 w 231479"/>
                  <a:gd name="connsiteY194" fmla="*/ 33493 h 181260"/>
                  <a:gd name="connsiteX195" fmla="*/ 73999 w 231479"/>
                  <a:gd name="connsiteY195" fmla="*/ 34781 h 181260"/>
                  <a:gd name="connsiteX196" fmla="*/ 73171 w 231479"/>
                  <a:gd name="connsiteY196" fmla="*/ 35884 h 181260"/>
                  <a:gd name="connsiteX197" fmla="*/ 72987 w 231479"/>
                  <a:gd name="connsiteY197" fmla="*/ 36988 h 181260"/>
                  <a:gd name="connsiteX198" fmla="*/ 72527 w 231479"/>
                  <a:gd name="connsiteY198" fmla="*/ 37172 h 181260"/>
                  <a:gd name="connsiteX199" fmla="*/ 71515 w 231479"/>
                  <a:gd name="connsiteY199" fmla="*/ 36621 h 181260"/>
                  <a:gd name="connsiteX200" fmla="*/ 71148 w 231479"/>
                  <a:gd name="connsiteY200" fmla="*/ 35517 h 181260"/>
                  <a:gd name="connsiteX201" fmla="*/ 69768 w 231479"/>
                  <a:gd name="connsiteY201" fmla="*/ 35057 h 181260"/>
                  <a:gd name="connsiteX202" fmla="*/ 68848 w 231479"/>
                  <a:gd name="connsiteY202" fmla="*/ 33585 h 181260"/>
                  <a:gd name="connsiteX203" fmla="*/ 68020 w 231479"/>
                  <a:gd name="connsiteY203" fmla="*/ 32666 h 181260"/>
                  <a:gd name="connsiteX204" fmla="*/ 66456 w 231479"/>
                  <a:gd name="connsiteY204" fmla="*/ 32666 h 181260"/>
                  <a:gd name="connsiteX205" fmla="*/ 65536 w 231479"/>
                  <a:gd name="connsiteY205" fmla="*/ 32942 h 181260"/>
                  <a:gd name="connsiteX206" fmla="*/ 64341 w 231479"/>
                  <a:gd name="connsiteY206" fmla="*/ 33586 h 181260"/>
                  <a:gd name="connsiteX207" fmla="*/ 63237 w 231479"/>
                  <a:gd name="connsiteY207" fmla="*/ 34321 h 181260"/>
                  <a:gd name="connsiteX208" fmla="*/ 62317 w 231479"/>
                  <a:gd name="connsiteY208" fmla="*/ 34965 h 181260"/>
                  <a:gd name="connsiteX209" fmla="*/ 61581 w 231479"/>
                  <a:gd name="connsiteY209" fmla="*/ 35609 h 181260"/>
                  <a:gd name="connsiteX210" fmla="*/ 61213 w 231479"/>
                  <a:gd name="connsiteY210" fmla="*/ 36621 h 181260"/>
                  <a:gd name="connsiteX211" fmla="*/ 60109 w 231479"/>
                  <a:gd name="connsiteY211" fmla="*/ 35886 h 181260"/>
                  <a:gd name="connsiteX212" fmla="*/ 59005 w 231479"/>
                  <a:gd name="connsiteY212" fmla="*/ 34874 h 181260"/>
                  <a:gd name="connsiteX213" fmla="*/ 58729 w 231479"/>
                  <a:gd name="connsiteY213" fmla="*/ 33862 h 181260"/>
                  <a:gd name="connsiteX214" fmla="*/ 58085 w 231479"/>
                  <a:gd name="connsiteY214" fmla="*/ 32482 h 181260"/>
                  <a:gd name="connsiteX215" fmla="*/ 57441 w 231479"/>
                  <a:gd name="connsiteY215" fmla="*/ 32206 h 181260"/>
                  <a:gd name="connsiteX216" fmla="*/ 56797 w 231479"/>
                  <a:gd name="connsiteY216" fmla="*/ 31930 h 181260"/>
                  <a:gd name="connsiteX217" fmla="*/ 55970 w 231479"/>
                  <a:gd name="connsiteY217" fmla="*/ 31011 h 181260"/>
                  <a:gd name="connsiteX218" fmla="*/ 55786 w 231479"/>
                  <a:gd name="connsiteY218" fmla="*/ 29355 h 181260"/>
                  <a:gd name="connsiteX219" fmla="*/ 57258 w 231479"/>
                  <a:gd name="connsiteY219" fmla="*/ 29171 h 181260"/>
                  <a:gd name="connsiteX220" fmla="*/ 58913 w 231479"/>
                  <a:gd name="connsiteY220" fmla="*/ 29631 h 181260"/>
                  <a:gd name="connsiteX221" fmla="*/ 60661 w 231479"/>
                  <a:gd name="connsiteY221" fmla="*/ 29631 h 181260"/>
                  <a:gd name="connsiteX222" fmla="*/ 61673 w 231479"/>
                  <a:gd name="connsiteY222" fmla="*/ 30459 h 181260"/>
                  <a:gd name="connsiteX223" fmla="*/ 62960 w 231479"/>
                  <a:gd name="connsiteY223" fmla="*/ 29355 h 181260"/>
                  <a:gd name="connsiteX224" fmla="*/ 63880 w 231479"/>
                  <a:gd name="connsiteY224" fmla="*/ 28711 h 181260"/>
                  <a:gd name="connsiteX225" fmla="*/ 64708 w 231479"/>
                  <a:gd name="connsiteY225" fmla="*/ 28251 h 181260"/>
                  <a:gd name="connsiteX226" fmla="*/ 64803 w 231479"/>
                  <a:gd name="connsiteY226" fmla="*/ 27055 h 181260"/>
                  <a:gd name="connsiteX227" fmla="*/ 64987 w 231479"/>
                  <a:gd name="connsiteY227" fmla="*/ 24480 h 181260"/>
                  <a:gd name="connsiteX228" fmla="*/ 64067 w 231479"/>
                  <a:gd name="connsiteY228" fmla="*/ 23561 h 181260"/>
                  <a:gd name="connsiteX229" fmla="*/ 61584 w 231479"/>
                  <a:gd name="connsiteY229" fmla="*/ 21629 h 181260"/>
                  <a:gd name="connsiteX230" fmla="*/ 59744 w 231479"/>
                  <a:gd name="connsiteY230" fmla="*/ 23101 h 181260"/>
                  <a:gd name="connsiteX231" fmla="*/ 58088 w 231479"/>
                  <a:gd name="connsiteY231" fmla="*/ 23928 h 181260"/>
                  <a:gd name="connsiteX232" fmla="*/ 55145 w 231479"/>
                  <a:gd name="connsiteY232" fmla="*/ 23561 h 181260"/>
                  <a:gd name="connsiteX233" fmla="*/ 53673 w 231479"/>
                  <a:gd name="connsiteY233" fmla="*/ 21353 h 181260"/>
                  <a:gd name="connsiteX234" fmla="*/ 51374 w 231479"/>
                  <a:gd name="connsiteY234" fmla="*/ 21169 h 181260"/>
                  <a:gd name="connsiteX235" fmla="*/ 49902 w 231479"/>
                  <a:gd name="connsiteY235" fmla="*/ 20618 h 181260"/>
                  <a:gd name="connsiteX236" fmla="*/ 47695 w 231479"/>
                  <a:gd name="connsiteY236" fmla="*/ 20802 h 181260"/>
                  <a:gd name="connsiteX237" fmla="*/ 46223 w 231479"/>
                  <a:gd name="connsiteY237" fmla="*/ 20250 h 181260"/>
                  <a:gd name="connsiteX238" fmla="*/ 45027 w 231479"/>
                  <a:gd name="connsiteY238" fmla="*/ 19698 h 181260"/>
                  <a:gd name="connsiteX239" fmla="*/ 44751 w 231479"/>
                  <a:gd name="connsiteY239" fmla="*/ 18319 h 181260"/>
                  <a:gd name="connsiteX240" fmla="*/ 45855 w 231479"/>
                  <a:gd name="connsiteY240" fmla="*/ 16479 h 181260"/>
                  <a:gd name="connsiteX241" fmla="*/ 45671 w 231479"/>
                  <a:gd name="connsiteY241" fmla="*/ 14364 h 181260"/>
                  <a:gd name="connsiteX242" fmla="*/ 44659 w 231479"/>
                  <a:gd name="connsiteY242" fmla="*/ 12616 h 181260"/>
                  <a:gd name="connsiteX243" fmla="*/ 44935 w 231479"/>
                  <a:gd name="connsiteY243" fmla="*/ 10593 h 181260"/>
                  <a:gd name="connsiteX244" fmla="*/ 45855 w 231479"/>
                  <a:gd name="connsiteY244" fmla="*/ 9949 h 181260"/>
                  <a:gd name="connsiteX245" fmla="*/ 45579 w 231479"/>
                  <a:gd name="connsiteY245" fmla="*/ 8569 h 181260"/>
                  <a:gd name="connsiteX246" fmla="*/ 43096 w 231479"/>
                  <a:gd name="connsiteY246" fmla="*/ 9213 h 181260"/>
                  <a:gd name="connsiteX247" fmla="*/ 40980 w 231479"/>
                  <a:gd name="connsiteY247" fmla="*/ 8385 h 181260"/>
                  <a:gd name="connsiteX248" fmla="*/ 40060 w 231479"/>
                  <a:gd name="connsiteY248" fmla="*/ 8480 h 181260"/>
                  <a:gd name="connsiteX249" fmla="*/ 38680 w 231479"/>
                  <a:gd name="connsiteY249" fmla="*/ 9032 h 181260"/>
                  <a:gd name="connsiteX250" fmla="*/ 35369 w 231479"/>
                  <a:gd name="connsiteY250" fmla="*/ 8937 h 181260"/>
                  <a:gd name="connsiteX251" fmla="*/ 34174 w 231479"/>
                  <a:gd name="connsiteY251" fmla="*/ 9488 h 181260"/>
                  <a:gd name="connsiteX252" fmla="*/ 33897 w 231479"/>
                  <a:gd name="connsiteY252" fmla="*/ 9393 h 181260"/>
                  <a:gd name="connsiteX253" fmla="*/ 33070 w 231479"/>
                  <a:gd name="connsiteY253" fmla="*/ 8841 h 181260"/>
                  <a:gd name="connsiteX254" fmla="*/ 33805 w 231479"/>
                  <a:gd name="connsiteY254" fmla="*/ 7646 h 181260"/>
                  <a:gd name="connsiteX255" fmla="*/ 32609 w 231479"/>
                  <a:gd name="connsiteY255" fmla="*/ 7369 h 181260"/>
                  <a:gd name="connsiteX256" fmla="*/ 31874 w 231479"/>
                  <a:gd name="connsiteY256" fmla="*/ 6818 h 181260"/>
                  <a:gd name="connsiteX257" fmla="*/ 29483 w 231479"/>
                  <a:gd name="connsiteY257" fmla="*/ 6082 h 181260"/>
                  <a:gd name="connsiteX258" fmla="*/ 29387 w 231479"/>
                  <a:gd name="connsiteY258" fmla="*/ 3967 h 181260"/>
                  <a:gd name="connsiteX259" fmla="*/ 28099 w 231479"/>
                  <a:gd name="connsiteY259" fmla="*/ 2127 h 181260"/>
                  <a:gd name="connsiteX260" fmla="*/ 26996 w 231479"/>
                  <a:gd name="connsiteY260" fmla="*/ 1300 h 181260"/>
                  <a:gd name="connsiteX261" fmla="*/ 26168 w 231479"/>
                  <a:gd name="connsiteY261" fmla="*/ 1667 h 181260"/>
                  <a:gd name="connsiteX262" fmla="*/ 25800 w 231479"/>
                  <a:gd name="connsiteY262" fmla="*/ 3691 h 181260"/>
                  <a:gd name="connsiteX263" fmla="*/ 25433 w 231479"/>
                  <a:gd name="connsiteY263" fmla="*/ 4887 h 181260"/>
                  <a:gd name="connsiteX264" fmla="*/ 24789 w 231479"/>
                  <a:gd name="connsiteY264" fmla="*/ 5071 h 181260"/>
                  <a:gd name="connsiteX265" fmla="*/ 24052 w 231479"/>
                  <a:gd name="connsiteY265" fmla="*/ 3875 h 181260"/>
                  <a:gd name="connsiteX266" fmla="*/ 23685 w 231479"/>
                  <a:gd name="connsiteY266" fmla="*/ 3047 h 181260"/>
                  <a:gd name="connsiteX267" fmla="*/ 22305 w 231479"/>
                  <a:gd name="connsiteY267" fmla="*/ 2679 h 181260"/>
                  <a:gd name="connsiteX268" fmla="*/ 20833 w 231479"/>
                  <a:gd name="connsiteY268" fmla="*/ 1392 h 181260"/>
                  <a:gd name="connsiteX269" fmla="*/ 18902 w 231479"/>
                  <a:gd name="connsiteY269" fmla="*/ 1024 h 181260"/>
                  <a:gd name="connsiteX270" fmla="*/ 17430 w 231479"/>
                  <a:gd name="connsiteY270" fmla="*/ 2128 h 181260"/>
                  <a:gd name="connsiteX271" fmla="*/ 16694 w 231479"/>
                  <a:gd name="connsiteY271" fmla="*/ 1209 h 181260"/>
                  <a:gd name="connsiteX272" fmla="*/ 15130 w 231479"/>
                  <a:gd name="connsiteY272" fmla="*/ 473 h 181260"/>
                  <a:gd name="connsiteX273" fmla="*/ 12371 w 231479"/>
                  <a:gd name="connsiteY273" fmla="*/ 13 h 181260"/>
                  <a:gd name="connsiteX274" fmla="*/ 12366 w 231479"/>
                  <a:gd name="connsiteY274" fmla="*/ 7 h 181260"/>
                  <a:gd name="connsiteX275" fmla="*/ 11723 w 231479"/>
                  <a:gd name="connsiteY275" fmla="*/ 102 h 181260"/>
                  <a:gd name="connsiteX276" fmla="*/ 11446 w 231479"/>
                  <a:gd name="connsiteY276" fmla="*/ 654 h 181260"/>
                  <a:gd name="connsiteX277" fmla="*/ 9423 w 231479"/>
                  <a:gd name="connsiteY277" fmla="*/ 1941 h 181260"/>
                  <a:gd name="connsiteX278" fmla="*/ 8227 w 231479"/>
                  <a:gd name="connsiteY278" fmla="*/ 2769 h 181260"/>
                  <a:gd name="connsiteX279" fmla="*/ 6755 w 231479"/>
                  <a:gd name="connsiteY279" fmla="*/ 2953 h 181260"/>
                  <a:gd name="connsiteX280" fmla="*/ 7307 w 231479"/>
                  <a:gd name="connsiteY280" fmla="*/ 6724 h 181260"/>
                  <a:gd name="connsiteX281" fmla="*/ 7491 w 231479"/>
                  <a:gd name="connsiteY281" fmla="*/ 11047 h 181260"/>
                  <a:gd name="connsiteX282" fmla="*/ 5927 w 231479"/>
                  <a:gd name="connsiteY282" fmla="*/ 13806 h 181260"/>
                  <a:gd name="connsiteX283" fmla="*/ 7675 w 231479"/>
                  <a:gd name="connsiteY283" fmla="*/ 19233 h 181260"/>
                  <a:gd name="connsiteX284" fmla="*/ 7307 w 231479"/>
                  <a:gd name="connsiteY284" fmla="*/ 24568 h 181260"/>
                  <a:gd name="connsiteX285" fmla="*/ 7402 w 231479"/>
                  <a:gd name="connsiteY285" fmla="*/ 43424 h 181260"/>
                  <a:gd name="connsiteX286" fmla="*/ 2619 w 231479"/>
                  <a:gd name="connsiteY286" fmla="*/ 53541 h 181260"/>
                  <a:gd name="connsiteX287" fmla="*/ 1332 w 231479"/>
                  <a:gd name="connsiteY287" fmla="*/ 55473 h 181260"/>
                  <a:gd name="connsiteX288" fmla="*/ 964 w 231479"/>
                  <a:gd name="connsiteY288" fmla="*/ 59428 h 181260"/>
                  <a:gd name="connsiteX289" fmla="*/ 596 w 231479"/>
                  <a:gd name="connsiteY289" fmla="*/ 64763 h 181260"/>
                  <a:gd name="connsiteX290" fmla="*/ 0 w 231479"/>
                  <a:gd name="connsiteY290" fmla="*/ 66222 h 181260"/>
                  <a:gd name="connsiteX291" fmla="*/ 38 w 231479"/>
                  <a:gd name="connsiteY291" fmla="*/ 66408 h 181260"/>
                  <a:gd name="connsiteX292" fmla="*/ 1969 w 231479"/>
                  <a:gd name="connsiteY292" fmla="*/ 66006 h 181260"/>
                  <a:gd name="connsiteX293" fmla="*/ 2359 w 231479"/>
                  <a:gd name="connsiteY293" fmla="*/ 66155 h 181260"/>
                  <a:gd name="connsiteX294" fmla="*/ 2471 w 231479"/>
                  <a:gd name="connsiteY294" fmla="*/ 66444 h 181260"/>
                  <a:gd name="connsiteX295" fmla="*/ 2594 w 231479"/>
                  <a:gd name="connsiteY295" fmla="*/ 67875 h 181260"/>
                  <a:gd name="connsiteX296" fmla="*/ 2788 w 231479"/>
                  <a:gd name="connsiteY296" fmla="*/ 68611 h 181260"/>
                  <a:gd name="connsiteX297" fmla="*/ 2932 w 231479"/>
                  <a:gd name="connsiteY297" fmla="*/ 68782 h 181260"/>
                  <a:gd name="connsiteX298" fmla="*/ 3096 w 231479"/>
                  <a:gd name="connsiteY298" fmla="*/ 68725 h 181260"/>
                  <a:gd name="connsiteX299" fmla="*/ 3630 w 231479"/>
                  <a:gd name="connsiteY299" fmla="*/ 68170 h 181260"/>
                  <a:gd name="connsiteX300" fmla="*/ 3875 w 231479"/>
                  <a:gd name="connsiteY300" fmla="*/ 68009 h 181260"/>
                  <a:gd name="connsiteX301" fmla="*/ 4039 w 231479"/>
                  <a:gd name="connsiteY301" fmla="*/ 68066 h 181260"/>
                  <a:gd name="connsiteX302" fmla="*/ 4419 w 231479"/>
                  <a:gd name="connsiteY302" fmla="*/ 68590 h 181260"/>
                  <a:gd name="connsiteX303" fmla="*/ 5178 w 231479"/>
                  <a:gd name="connsiteY303" fmla="*/ 68717 h 181260"/>
                  <a:gd name="connsiteX304" fmla="*/ 5907 w 231479"/>
                  <a:gd name="connsiteY304" fmla="*/ 68578 h 181260"/>
                  <a:gd name="connsiteX305" fmla="*/ 6533 w 231479"/>
                  <a:gd name="connsiteY305" fmla="*/ 68511 h 181260"/>
                  <a:gd name="connsiteX306" fmla="*/ 7343 w 231479"/>
                  <a:gd name="connsiteY306" fmla="*/ 68907 h 181260"/>
                  <a:gd name="connsiteX307" fmla="*/ 7713 w 231479"/>
                  <a:gd name="connsiteY307" fmla="*/ 69089 h 181260"/>
                  <a:gd name="connsiteX308" fmla="*/ 8205 w 231479"/>
                  <a:gd name="connsiteY308" fmla="*/ 69155 h 181260"/>
                  <a:gd name="connsiteX309" fmla="*/ 8605 w 231479"/>
                  <a:gd name="connsiteY309" fmla="*/ 69060 h 181260"/>
                  <a:gd name="connsiteX310" fmla="*/ 8872 w 231479"/>
                  <a:gd name="connsiteY310" fmla="*/ 68826 h 181260"/>
                  <a:gd name="connsiteX311" fmla="*/ 9457 w 231479"/>
                  <a:gd name="connsiteY311" fmla="*/ 68398 h 181260"/>
                  <a:gd name="connsiteX312" fmla="*/ 10206 w 231479"/>
                  <a:gd name="connsiteY312" fmla="*/ 67982 h 181260"/>
                  <a:gd name="connsiteX313" fmla="*/ 10513 w 231479"/>
                  <a:gd name="connsiteY313" fmla="*/ 67991 h 181260"/>
                  <a:gd name="connsiteX314" fmla="*/ 11016 w 231479"/>
                  <a:gd name="connsiteY314" fmla="*/ 68398 h 181260"/>
                  <a:gd name="connsiteX315" fmla="*/ 10811 w 231479"/>
                  <a:gd name="connsiteY315" fmla="*/ 72297 h 181260"/>
                  <a:gd name="connsiteX316" fmla="*/ 11847 w 231479"/>
                  <a:gd name="connsiteY316" fmla="*/ 74038 h 181260"/>
                  <a:gd name="connsiteX317" fmla="*/ 11943 w 231479"/>
                  <a:gd name="connsiteY317" fmla="*/ 74019 h 181260"/>
                  <a:gd name="connsiteX318" fmla="*/ 12055 w 231479"/>
                  <a:gd name="connsiteY318" fmla="*/ 74147 h 181260"/>
                  <a:gd name="connsiteX319" fmla="*/ 12301 w 231479"/>
                  <a:gd name="connsiteY319" fmla="*/ 74629 h 181260"/>
                  <a:gd name="connsiteX320" fmla="*/ 12157 w 231479"/>
                  <a:gd name="connsiteY320" fmla="*/ 74992 h 181260"/>
                  <a:gd name="connsiteX321" fmla="*/ 11942 w 231479"/>
                  <a:gd name="connsiteY321" fmla="*/ 75249 h 181260"/>
                  <a:gd name="connsiteX322" fmla="*/ 11951 w 231479"/>
                  <a:gd name="connsiteY322" fmla="*/ 75452 h 181260"/>
                  <a:gd name="connsiteX323" fmla="*/ 12495 w 231479"/>
                  <a:gd name="connsiteY323" fmla="*/ 75901 h 181260"/>
                  <a:gd name="connsiteX324" fmla="*/ 12495 w 231479"/>
                  <a:gd name="connsiteY324" fmla="*/ 76040 h 181260"/>
                  <a:gd name="connsiteX325" fmla="*/ 12260 w 231479"/>
                  <a:gd name="connsiteY325" fmla="*/ 76088 h 181260"/>
                  <a:gd name="connsiteX326" fmla="*/ 12055 w 231479"/>
                  <a:gd name="connsiteY326" fmla="*/ 76312 h 181260"/>
                  <a:gd name="connsiteX327" fmla="*/ 11820 w 231479"/>
                  <a:gd name="connsiteY327" fmla="*/ 76975 h 181260"/>
                  <a:gd name="connsiteX328" fmla="*/ 11553 w 231479"/>
                  <a:gd name="connsiteY328" fmla="*/ 77157 h 181260"/>
                  <a:gd name="connsiteX329" fmla="*/ 11123 w 231479"/>
                  <a:gd name="connsiteY329" fmla="*/ 77071 h 181260"/>
                  <a:gd name="connsiteX330" fmla="*/ 10774 w 231479"/>
                  <a:gd name="connsiteY330" fmla="*/ 76975 h 181260"/>
                  <a:gd name="connsiteX331" fmla="*/ 10528 w 231479"/>
                  <a:gd name="connsiteY331" fmla="*/ 77103 h 181260"/>
                  <a:gd name="connsiteX332" fmla="*/ 10087 w 231479"/>
                  <a:gd name="connsiteY332" fmla="*/ 77723 h 181260"/>
                  <a:gd name="connsiteX333" fmla="*/ 9739 w 231479"/>
                  <a:gd name="connsiteY333" fmla="*/ 78321 h 181260"/>
                  <a:gd name="connsiteX334" fmla="*/ 9564 w 231479"/>
                  <a:gd name="connsiteY334" fmla="*/ 79026 h 181260"/>
                  <a:gd name="connsiteX335" fmla="*/ 9862 w 231479"/>
                  <a:gd name="connsiteY335" fmla="*/ 79784 h 181260"/>
                  <a:gd name="connsiteX336" fmla="*/ 9974 w 231479"/>
                  <a:gd name="connsiteY336" fmla="*/ 80437 h 181260"/>
                  <a:gd name="connsiteX337" fmla="*/ 9728 w 231479"/>
                  <a:gd name="connsiteY337" fmla="*/ 81089 h 181260"/>
                  <a:gd name="connsiteX338" fmla="*/ 9719 w 231479"/>
                  <a:gd name="connsiteY338" fmla="*/ 81421 h 181260"/>
                  <a:gd name="connsiteX339" fmla="*/ 9975 w 231479"/>
                  <a:gd name="connsiteY339" fmla="*/ 81624 h 181260"/>
                  <a:gd name="connsiteX340" fmla="*/ 10734 w 231479"/>
                  <a:gd name="connsiteY340" fmla="*/ 81997 h 181260"/>
                  <a:gd name="connsiteX341" fmla="*/ 11155 w 231479"/>
                  <a:gd name="connsiteY341" fmla="*/ 82297 h 181260"/>
                  <a:gd name="connsiteX342" fmla="*/ 11329 w 231479"/>
                  <a:gd name="connsiteY342" fmla="*/ 82607 h 181260"/>
                  <a:gd name="connsiteX343" fmla="*/ 11425 w 231479"/>
                  <a:gd name="connsiteY343" fmla="*/ 83013 h 181260"/>
                  <a:gd name="connsiteX344" fmla="*/ 11650 w 231479"/>
                  <a:gd name="connsiteY344" fmla="*/ 83281 h 181260"/>
                  <a:gd name="connsiteX345" fmla="*/ 12276 w 231479"/>
                  <a:gd name="connsiteY345" fmla="*/ 83688 h 181260"/>
                  <a:gd name="connsiteX346" fmla="*/ 12789 w 231479"/>
                  <a:gd name="connsiteY346" fmla="*/ 84158 h 181260"/>
                  <a:gd name="connsiteX347" fmla="*/ 12902 w 231479"/>
                  <a:gd name="connsiteY347" fmla="*/ 84778 h 181260"/>
                  <a:gd name="connsiteX348" fmla="*/ 13199 w 231479"/>
                  <a:gd name="connsiteY348" fmla="*/ 85664 h 181260"/>
                  <a:gd name="connsiteX349" fmla="*/ 13414 w 231479"/>
                  <a:gd name="connsiteY349" fmla="*/ 86080 h 181260"/>
                  <a:gd name="connsiteX350" fmla="*/ 13004 w 231479"/>
                  <a:gd name="connsiteY350" fmla="*/ 85974 h 181260"/>
                  <a:gd name="connsiteX351" fmla="*/ 13004 w 231479"/>
                  <a:gd name="connsiteY351" fmla="*/ 90738 h 181260"/>
                  <a:gd name="connsiteX352" fmla="*/ 13352 w 231479"/>
                  <a:gd name="connsiteY352" fmla="*/ 91038 h 181260"/>
                  <a:gd name="connsiteX353" fmla="*/ 13732 w 231479"/>
                  <a:gd name="connsiteY353" fmla="*/ 91177 h 181260"/>
                  <a:gd name="connsiteX354" fmla="*/ 14480 w 231479"/>
                  <a:gd name="connsiteY354" fmla="*/ 91509 h 181260"/>
                  <a:gd name="connsiteX355" fmla="*/ 15393 w 231479"/>
                  <a:gd name="connsiteY355" fmla="*/ 91499 h 181260"/>
                  <a:gd name="connsiteX356" fmla="*/ 16049 w 231479"/>
                  <a:gd name="connsiteY356" fmla="*/ 91231 h 181260"/>
                  <a:gd name="connsiteX357" fmla="*/ 16746 w 231479"/>
                  <a:gd name="connsiteY357" fmla="*/ 91071 h 181260"/>
                  <a:gd name="connsiteX358" fmla="*/ 17310 w 231479"/>
                  <a:gd name="connsiteY358" fmla="*/ 91231 h 181260"/>
                  <a:gd name="connsiteX359" fmla="*/ 17064 w 231479"/>
                  <a:gd name="connsiteY359" fmla="*/ 91723 h 181260"/>
                  <a:gd name="connsiteX360" fmla="*/ 16336 w 231479"/>
                  <a:gd name="connsiteY360" fmla="*/ 92802 h 181260"/>
                  <a:gd name="connsiteX361" fmla="*/ 16007 w 231479"/>
                  <a:gd name="connsiteY361" fmla="*/ 93250 h 181260"/>
                  <a:gd name="connsiteX362" fmla="*/ 16540 w 231479"/>
                  <a:gd name="connsiteY362" fmla="*/ 93453 h 181260"/>
                  <a:gd name="connsiteX363" fmla="*/ 17310 w 231479"/>
                  <a:gd name="connsiteY363" fmla="*/ 93826 h 181260"/>
                  <a:gd name="connsiteX364" fmla="*/ 18100 w 231479"/>
                  <a:gd name="connsiteY364" fmla="*/ 93667 h 181260"/>
                  <a:gd name="connsiteX365" fmla="*/ 18705 w 231479"/>
                  <a:gd name="connsiteY365" fmla="*/ 93303 h 181260"/>
                  <a:gd name="connsiteX366" fmla="*/ 19044 w 231479"/>
                  <a:gd name="connsiteY366" fmla="*/ 93236 h 181260"/>
                  <a:gd name="connsiteX367" fmla="*/ 19454 w 231479"/>
                  <a:gd name="connsiteY367" fmla="*/ 93354 h 181260"/>
                  <a:gd name="connsiteX368" fmla="*/ 20151 w 231479"/>
                  <a:gd name="connsiteY368" fmla="*/ 93749 h 181260"/>
                  <a:gd name="connsiteX369" fmla="*/ 20521 w 231479"/>
                  <a:gd name="connsiteY369" fmla="*/ 93835 h 181260"/>
                  <a:gd name="connsiteX370" fmla="*/ 20808 w 231479"/>
                  <a:gd name="connsiteY370" fmla="*/ 93675 h 181260"/>
                  <a:gd name="connsiteX371" fmla="*/ 21362 w 231479"/>
                  <a:gd name="connsiteY371" fmla="*/ 93077 h 181260"/>
                  <a:gd name="connsiteX372" fmla="*/ 21419 w 231479"/>
                  <a:gd name="connsiteY372" fmla="*/ 93077 h 181260"/>
                  <a:gd name="connsiteX373" fmla="*/ 21419 w 231479"/>
                  <a:gd name="connsiteY373" fmla="*/ 93077 h 181260"/>
                  <a:gd name="connsiteX374" fmla="*/ 21634 w 231479"/>
                  <a:gd name="connsiteY374" fmla="*/ 93077 h 181260"/>
                  <a:gd name="connsiteX375" fmla="*/ 21849 w 231479"/>
                  <a:gd name="connsiteY375" fmla="*/ 93569 h 181260"/>
                  <a:gd name="connsiteX376" fmla="*/ 21962 w 231479"/>
                  <a:gd name="connsiteY376" fmla="*/ 94433 h 181260"/>
                  <a:gd name="connsiteX377" fmla="*/ 21849 w 231479"/>
                  <a:gd name="connsiteY377" fmla="*/ 95193 h 181260"/>
                  <a:gd name="connsiteX378" fmla="*/ 21428 w 231479"/>
                  <a:gd name="connsiteY378" fmla="*/ 96016 h 181260"/>
                  <a:gd name="connsiteX379" fmla="*/ 21333 w 231479"/>
                  <a:gd name="connsiteY379" fmla="*/ 96411 h 181260"/>
                  <a:gd name="connsiteX380" fmla="*/ 21428 w 231479"/>
                  <a:gd name="connsiteY380" fmla="*/ 96720 h 181260"/>
                  <a:gd name="connsiteX381" fmla="*/ 22259 w 231479"/>
                  <a:gd name="connsiteY381" fmla="*/ 97799 h 181260"/>
                  <a:gd name="connsiteX382" fmla="*/ 22751 w 231479"/>
                  <a:gd name="connsiteY382" fmla="*/ 98376 h 181260"/>
                  <a:gd name="connsiteX383" fmla="*/ 23028 w 231479"/>
                  <a:gd name="connsiteY383" fmla="*/ 98558 h 181260"/>
                  <a:gd name="connsiteX384" fmla="*/ 23409 w 231479"/>
                  <a:gd name="connsiteY384" fmla="*/ 98558 h 181260"/>
                  <a:gd name="connsiteX385" fmla="*/ 24506 w 231479"/>
                  <a:gd name="connsiteY385" fmla="*/ 98217 h 181260"/>
                  <a:gd name="connsiteX386" fmla="*/ 25491 w 231479"/>
                  <a:gd name="connsiteY386" fmla="*/ 98015 h 181260"/>
                  <a:gd name="connsiteX387" fmla="*/ 26383 w 231479"/>
                  <a:gd name="connsiteY387" fmla="*/ 97977 h 181260"/>
                  <a:gd name="connsiteX388" fmla="*/ 26814 w 231479"/>
                  <a:gd name="connsiteY388" fmla="*/ 98024 h 181260"/>
                  <a:gd name="connsiteX389" fmla="*/ 27162 w 231479"/>
                  <a:gd name="connsiteY389" fmla="*/ 98227 h 181260"/>
                  <a:gd name="connsiteX390" fmla="*/ 27778 w 231479"/>
                  <a:gd name="connsiteY390" fmla="*/ 98794 h 181260"/>
                  <a:gd name="connsiteX391" fmla="*/ 28301 w 231479"/>
                  <a:gd name="connsiteY391" fmla="*/ 99414 h 181260"/>
                  <a:gd name="connsiteX392" fmla="*/ 28608 w 231479"/>
                  <a:gd name="connsiteY392" fmla="*/ 99905 h 181260"/>
                  <a:gd name="connsiteX393" fmla="*/ 28957 w 231479"/>
                  <a:gd name="connsiteY393" fmla="*/ 100162 h 181260"/>
                  <a:gd name="connsiteX394" fmla="*/ 29972 w 231479"/>
                  <a:gd name="connsiteY394" fmla="*/ 100290 h 181260"/>
                  <a:gd name="connsiteX395" fmla="*/ 30711 w 231479"/>
                  <a:gd name="connsiteY395" fmla="*/ 100205 h 181260"/>
                  <a:gd name="connsiteX396" fmla="*/ 31100 w 231479"/>
                  <a:gd name="connsiteY396" fmla="*/ 100252 h 181260"/>
                  <a:gd name="connsiteX397" fmla="*/ 31212 w 231479"/>
                  <a:gd name="connsiteY397" fmla="*/ 100509 h 181260"/>
                  <a:gd name="connsiteX398" fmla="*/ 31222 w 231479"/>
                  <a:gd name="connsiteY398" fmla="*/ 100884 h 181260"/>
                  <a:gd name="connsiteX399" fmla="*/ 31386 w 231479"/>
                  <a:gd name="connsiteY399" fmla="*/ 101248 h 181260"/>
                  <a:gd name="connsiteX400" fmla="*/ 31951 w 231479"/>
                  <a:gd name="connsiteY400" fmla="*/ 101921 h 181260"/>
                  <a:gd name="connsiteX401" fmla="*/ 32464 w 231479"/>
                  <a:gd name="connsiteY401" fmla="*/ 102519 h 181260"/>
                  <a:gd name="connsiteX402" fmla="*/ 33090 w 231479"/>
                  <a:gd name="connsiteY402" fmla="*/ 103001 h 181260"/>
                  <a:gd name="connsiteX403" fmla="*/ 33920 w 231479"/>
                  <a:gd name="connsiteY403" fmla="*/ 103049 h 181260"/>
                  <a:gd name="connsiteX404" fmla="*/ 34649 w 231479"/>
                  <a:gd name="connsiteY404" fmla="*/ 103326 h 181260"/>
                  <a:gd name="connsiteX405" fmla="*/ 35305 w 231479"/>
                  <a:gd name="connsiteY405" fmla="*/ 103615 h 181260"/>
                  <a:gd name="connsiteX406" fmla="*/ 35510 w 231479"/>
                  <a:gd name="connsiteY406" fmla="*/ 103849 h 181260"/>
                  <a:gd name="connsiteX407" fmla="*/ 35586 w 231479"/>
                  <a:gd name="connsiteY407" fmla="*/ 104297 h 181260"/>
                  <a:gd name="connsiteX408" fmla="*/ 35730 w 231479"/>
                  <a:gd name="connsiteY408" fmla="*/ 105205 h 181260"/>
                  <a:gd name="connsiteX409" fmla="*/ 36315 w 231479"/>
                  <a:gd name="connsiteY409" fmla="*/ 105921 h 181260"/>
                  <a:gd name="connsiteX410" fmla="*/ 36582 w 231479"/>
                  <a:gd name="connsiteY410" fmla="*/ 106702 h 181260"/>
                  <a:gd name="connsiteX411" fmla="*/ 36726 w 231479"/>
                  <a:gd name="connsiteY411" fmla="*/ 107331 h 181260"/>
                  <a:gd name="connsiteX412" fmla="*/ 37044 w 231479"/>
                  <a:gd name="connsiteY412" fmla="*/ 107663 h 181260"/>
                  <a:gd name="connsiteX413" fmla="*/ 37588 w 231479"/>
                  <a:gd name="connsiteY413" fmla="*/ 108176 h 181260"/>
                  <a:gd name="connsiteX414" fmla="*/ 37772 w 231479"/>
                  <a:gd name="connsiteY414" fmla="*/ 108967 h 181260"/>
                  <a:gd name="connsiteX415" fmla="*/ 37895 w 231479"/>
                  <a:gd name="connsiteY415" fmla="*/ 110099 h 181260"/>
                  <a:gd name="connsiteX416" fmla="*/ 37952 w 231479"/>
                  <a:gd name="connsiteY416" fmla="*/ 110302 h 181260"/>
                  <a:gd name="connsiteX417" fmla="*/ 37952 w 231479"/>
                  <a:gd name="connsiteY417" fmla="*/ 110302 h 181260"/>
                  <a:gd name="connsiteX418" fmla="*/ 38019 w 231479"/>
                  <a:gd name="connsiteY418" fmla="*/ 110515 h 181260"/>
                  <a:gd name="connsiteX419" fmla="*/ 38183 w 231479"/>
                  <a:gd name="connsiteY419" fmla="*/ 110477 h 181260"/>
                  <a:gd name="connsiteX420" fmla="*/ 38921 w 231479"/>
                  <a:gd name="connsiteY420" fmla="*/ 110136 h 181260"/>
                  <a:gd name="connsiteX421" fmla="*/ 39342 w 231479"/>
                  <a:gd name="connsiteY421" fmla="*/ 110117 h 181260"/>
                  <a:gd name="connsiteX422" fmla="*/ 39418 w 231479"/>
                  <a:gd name="connsiteY422" fmla="*/ 110374 h 181260"/>
                  <a:gd name="connsiteX423" fmla="*/ 38834 w 231479"/>
                  <a:gd name="connsiteY423" fmla="*/ 110984 h 181260"/>
                  <a:gd name="connsiteX424" fmla="*/ 38495 w 231479"/>
                  <a:gd name="connsiteY424" fmla="*/ 111357 h 181260"/>
                  <a:gd name="connsiteX425" fmla="*/ 38383 w 231479"/>
                  <a:gd name="connsiteY425" fmla="*/ 111678 h 181260"/>
                  <a:gd name="connsiteX426" fmla="*/ 38660 w 231479"/>
                  <a:gd name="connsiteY426" fmla="*/ 111924 h 181260"/>
                  <a:gd name="connsiteX427" fmla="*/ 39153 w 231479"/>
                  <a:gd name="connsiteY427" fmla="*/ 112030 h 181260"/>
                  <a:gd name="connsiteX428" fmla="*/ 39574 w 231479"/>
                  <a:gd name="connsiteY428" fmla="*/ 112126 h 181260"/>
                  <a:gd name="connsiteX429" fmla="*/ 39631 w 231479"/>
                  <a:gd name="connsiteY429" fmla="*/ 112319 h 181260"/>
                  <a:gd name="connsiteX430" fmla="*/ 39282 w 231479"/>
                  <a:gd name="connsiteY430" fmla="*/ 112810 h 181260"/>
                  <a:gd name="connsiteX431" fmla="*/ 39005 w 231479"/>
                  <a:gd name="connsiteY431" fmla="*/ 113409 h 181260"/>
                  <a:gd name="connsiteX432" fmla="*/ 38379 w 231479"/>
                  <a:gd name="connsiteY432" fmla="*/ 114819 h 181260"/>
                  <a:gd name="connsiteX433" fmla="*/ 37815 w 231479"/>
                  <a:gd name="connsiteY433" fmla="*/ 115448 h 181260"/>
                  <a:gd name="connsiteX434" fmla="*/ 37600 w 231479"/>
                  <a:gd name="connsiteY434" fmla="*/ 115748 h 181260"/>
                  <a:gd name="connsiteX435" fmla="*/ 37648 w 231479"/>
                  <a:gd name="connsiteY435" fmla="*/ 116016 h 181260"/>
                  <a:gd name="connsiteX436" fmla="*/ 37852 w 231479"/>
                  <a:gd name="connsiteY436" fmla="*/ 116337 h 181260"/>
                  <a:gd name="connsiteX437" fmla="*/ 38356 w 231479"/>
                  <a:gd name="connsiteY437" fmla="*/ 116957 h 181260"/>
                  <a:gd name="connsiteX438" fmla="*/ 38581 w 231479"/>
                  <a:gd name="connsiteY438" fmla="*/ 117749 h 181260"/>
                  <a:gd name="connsiteX439" fmla="*/ 38657 w 231479"/>
                  <a:gd name="connsiteY439" fmla="*/ 118699 h 181260"/>
                  <a:gd name="connsiteX440" fmla="*/ 38894 w 231479"/>
                  <a:gd name="connsiteY440" fmla="*/ 119479 h 181260"/>
                  <a:gd name="connsiteX441" fmla="*/ 39366 w 231479"/>
                  <a:gd name="connsiteY441" fmla="*/ 120025 h 181260"/>
                  <a:gd name="connsiteX442" fmla="*/ 39414 w 231479"/>
                  <a:gd name="connsiteY442" fmla="*/ 120784 h 181260"/>
                  <a:gd name="connsiteX443" fmla="*/ 39106 w 231479"/>
                  <a:gd name="connsiteY443" fmla="*/ 122194 h 181260"/>
                  <a:gd name="connsiteX444" fmla="*/ 38911 w 231479"/>
                  <a:gd name="connsiteY444" fmla="*/ 122899 h 181260"/>
                  <a:gd name="connsiteX445" fmla="*/ 39023 w 231479"/>
                  <a:gd name="connsiteY445" fmla="*/ 123112 h 181260"/>
                  <a:gd name="connsiteX446" fmla="*/ 39413 w 231479"/>
                  <a:gd name="connsiteY446" fmla="*/ 123283 h 181260"/>
                  <a:gd name="connsiteX447" fmla="*/ 39875 w 231479"/>
                  <a:gd name="connsiteY447" fmla="*/ 123465 h 181260"/>
                  <a:gd name="connsiteX448" fmla="*/ 40120 w 231479"/>
                  <a:gd name="connsiteY448" fmla="*/ 123722 h 181260"/>
                  <a:gd name="connsiteX449" fmla="*/ 40561 w 231479"/>
                  <a:gd name="connsiteY449" fmla="*/ 124470 h 181260"/>
                  <a:gd name="connsiteX450" fmla="*/ 40930 w 231479"/>
                  <a:gd name="connsiteY450" fmla="*/ 124822 h 181260"/>
                  <a:gd name="connsiteX451" fmla="*/ 41310 w 231479"/>
                  <a:gd name="connsiteY451" fmla="*/ 124993 h 181260"/>
                  <a:gd name="connsiteX452" fmla="*/ 42018 w 231479"/>
                  <a:gd name="connsiteY452" fmla="*/ 125345 h 181260"/>
                  <a:gd name="connsiteX453" fmla="*/ 43269 w 231479"/>
                  <a:gd name="connsiteY453" fmla="*/ 126210 h 181260"/>
                  <a:gd name="connsiteX454" fmla="*/ 43875 w 231479"/>
                  <a:gd name="connsiteY454" fmla="*/ 126776 h 181260"/>
                  <a:gd name="connsiteX455" fmla="*/ 44193 w 231479"/>
                  <a:gd name="connsiteY455" fmla="*/ 127065 h 181260"/>
                  <a:gd name="connsiteX456" fmla="*/ 44521 w 231479"/>
                  <a:gd name="connsiteY456" fmla="*/ 127183 h 181260"/>
                  <a:gd name="connsiteX457" fmla="*/ 45413 w 231479"/>
                  <a:gd name="connsiteY457" fmla="*/ 127408 h 181260"/>
                  <a:gd name="connsiteX458" fmla="*/ 45629 w 231479"/>
                  <a:gd name="connsiteY458" fmla="*/ 127642 h 181260"/>
                  <a:gd name="connsiteX459" fmla="*/ 45351 w 231479"/>
                  <a:gd name="connsiteY459" fmla="*/ 127942 h 181260"/>
                  <a:gd name="connsiteX460" fmla="*/ 44726 w 231479"/>
                  <a:gd name="connsiteY460" fmla="*/ 128124 h 181260"/>
                  <a:gd name="connsiteX461" fmla="*/ 43895 w 231479"/>
                  <a:gd name="connsiteY461" fmla="*/ 128172 h 181260"/>
                  <a:gd name="connsiteX462" fmla="*/ 43054 w 231479"/>
                  <a:gd name="connsiteY462" fmla="*/ 128279 h 181260"/>
                  <a:gd name="connsiteX463" fmla="*/ 42746 w 231479"/>
                  <a:gd name="connsiteY463" fmla="*/ 128931 h 181260"/>
                  <a:gd name="connsiteX464" fmla="*/ 42531 w 231479"/>
                  <a:gd name="connsiteY464" fmla="*/ 129252 h 181260"/>
                  <a:gd name="connsiteX465" fmla="*/ 42193 w 231479"/>
                  <a:gd name="connsiteY465" fmla="*/ 129529 h 181260"/>
                  <a:gd name="connsiteX466" fmla="*/ 41896 w 231479"/>
                  <a:gd name="connsiteY466" fmla="*/ 129797 h 181260"/>
                  <a:gd name="connsiteX467" fmla="*/ 41820 w 231479"/>
                  <a:gd name="connsiteY467" fmla="*/ 130118 h 181260"/>
                  <a:gd name="connsiteX468" fmla="*/ 42076 w 231479"/>
                  <a:gd name="connsiteY468" fmla="*/ 130909 h 181260"/>
                  <a:gd name="connsiteX469" fmla="*/ 42548 w 231479"/>
                  <a:gd name="connsiteY469" fmla="*/ 131646 h 181260"/>
                  <a:gd name="connsiteX470" fmla="*/ 43051 w 231479"/>
                  <a:gd name="connsiteY470" fmla="*/ 132319 h 181260"/>
                  <a:gd name="connsiteX471" fmla="*/ 43174 w 231479"/>
                  <a:gd name="connsiteY471" fmla="*/ 133046 h 181260"/>
                  <a:gd name="connsiteX472" fmla="*/ 42959 w 231479"/>
                  <a:gd name="connsiteY472" fmla="*/ 133730 h 181260"/>
                  <a:gd name="connsiteX473" fmla="*/ 42651 w 231479"/>
                  <a:gd name="connsiteY473" fmla="*/ 134243 h 181260"/>
                  <a:gd name="connsiteX474" fmla="*/ 42507 w 231479"/>
                  <a:gd name="connsiteY474" fmla="*/ 134628 h 181260"/>
                  <a:gd name="connsiteX475" fmla="*/ 42282 w 231479"/>
                  <a:gd name="connsiteY475" fmla="*/ 134821 h 181260"/>
                  <a:gd name="connsiteX476" fmla="*/ 41501 w 231479"/>
                  <a:gd name="connsiteY476" fmla="*/ 134888 h 181260"/>
                  <a:gd name="connsiteX477" fmla="*/ 39840 w 231479"/>
                  <a:gd name="connsiteY477" fmla="*/ 134888 h 181260"/>
                  <a:gd name="connsiteX478" fmla="*/ 39050 w 231479"/>
                  <a:gd name="connsiteY478" fmla="*/ 134936 h 181260"/>
                  <a:gd name="connsiteX479" fmla="*/ 38281 w 231479"/>
                  <a:gd name="connsiteY479" fmla="*/ 134888 h 181260"/>
                  <a:gd name="connsiteX480" fmla="*/ 37459 w 231479"/>
                  <a:gd name="connsiteY480" fmla="*/ 134450 h 181260"/>
                  <a:gd name="connsiteX481" fmla="*/ 37029 w 231479"/>
                  <a:gd name="connsiteY481" fmla="*/ 134225 h 181260"/>
                  <a:gd name="connsiteX482" fmla="*/ 36506 w 231479"/>
                  <a:gd name="connsiteY482" fmla="*/ 134130 h 181260"/>
                  <a:gd name="connsiteX483" fmla="*/ 35716 w 231479"/>
                  <a:gd name="connsiteY483" fmla="*/ 134178 h 181260"/>
                  <a:gd name="connsiteX484" fmla="*/ 34947 w 231479"/>
                  <a:gd name="connsiteY484" fmla="*/ 134130 h 181260"/>
                  <a:gd name="connsiteX485" fmla="*/ 34116 w 231479"/>
                  <a:gd name="connsiteY485" fmla="*/ 133371 h 181260"/>
                  <a:gd name="connsiteX486" fmla="*/ 33460 w 231479"/>
                  <a:gd name="connsiteY486" fmla="*/ 133745 h 181260"/>
                  <a:gd name="connsiteX487" fmla="*/ 32865 w 231479"/>
                  <a:gd name="connsiteY487" fmla="*/ 134343 h 181260"/>
                  <a:gd name="connsiteX488" fmla="*/ 32557 w 231479"/>
                  <a:gd name="connsiteY488" fmla="*/ 134611 h 181260"/>
                  <a:gd name="connsiteX489" fmla="*/ 32105 w 231479"/>
                  <a:gd name="connsiteY489" fmla="*/ 134771 h 181260"/>
                  <a:gd name="connsiteX490" fmla="*/ 31726 w 231479"/>
                  <a:gd name="connsiteY490" fmla="*/ 134932 h 181260"/>
                  <a:gd name="connsiteX491" fmla="*/ 31614 w 231479"/>
                  <a:gd name="connsiteY491" fmla="*/ 135220 h 181260"/>
                  <a:gd name="connsiteX492" fmla="*/ 32055 w 231479"/>
                  <a:gd name="connsiteY492" fmla="*/ 135990 h 181260"/>
                  <a:gd name="connsiteX493" fmla="*/ 32290 w 231479"/>
                  <a:gd name="connsiteY493" fmla="*/ 136439 h 181260"/>
                  <a:gd name="connsiteX494" fmla="*/ 32338 w 231479"/>
                  <a:gd name="connsiteY494" fmla="*/ 136845 h 181260"/>
                  <a:gd name="connsiteX495" fmla="*/ 32102 w 231479"/>
                  <a:gd name="connsiteY495" fmla="*/ 137134 h 181260"/>
                  <a:gd name="connsiteX496" fmla="*/ 31712 w 231479"/>
                  <a:gd name="connsiteY496" fmla="*/ 137380 h 181260"/>
                  <a:gd name="connsiteX497" fmla="*/ 31404 w 231479"/>
                  <a:gd name="connsiteY497" fmla="*/ 137593 h 181260"/>
                  <a:gd name="connsiteX498" fmla="*/ 31404 w 231479"/>
                  <a:gd name="connsiteY498" fmla="*/ 137818 h 181260"/>
                  <a:gd name="connsiteX499" fmla="*/ 31877 w 231479"/>
                  <a:gd name="connsiteY499" fmla="*/ 138331 h 181260"/>
                  <a:gd name="connsiteX500" fmla="*/ 32144 w 231479"/>
                  <a:gd name="connsiteY500" fmla="*/ 138845 h 181260"/>
                  <a:gd name="connsiteX501" fmla="*/ 32144 w 231479"/>
                  <a:gd name="connsiteY501" fmla="*/ 138845 h 181260"/>
                  <a:gd name="connsiteX502" fmla="*/ 33108 w 231479"/>
                  <a:gd name="connsiteY502" fmla="*/ 138892 h 181260"/>
                  <a:gd name="connsiteX503" fmla="*/ 35364 w 231479"/>
                  <a:gd name="connsiteY503" fmla="*/ 139256 h 181260"/>
                  <a:gd name="connsiteX504" fmla="*/ 37498 w 231479"/>
                  <a:gd name="connsiteY504" fmla="*/ 139491 h 181260"/>
                  <a:gd name="connsiteX505" fmla="*/ 39611 w 231479"/>
                  <a:gd name="connsiteY505" fmla="*/ 139715 h 181260"/>
                  <a:gd name="connsiteX506" fmla="*/ 41273 w 231479"/>
                  <a:gd name="connsiteY506" fmla="*/ 140293 h 181260"/>
                  <a:gd name="connsiteX507" fmla="*/ 41837 w 231479"/>
                  <a:gd name="connsiteY507" fmla="*/ 140245 h 181260"/>
                  <a:gd name="connsiteX508" fmla="*/ 42514 w 231479"/>
                  <a:gd name="connsiteY508" fmla="*/ 139711 h 181260"/>
                  <a:gd name="connsiteX509" fmla="*/ 42883 w 231479"/>
                  <a:gd name="connsiteY509" fmla="*/ 139443 h 181260"/>
                  <a:gd name="connsiteX510" fmla="*/ 43263 w 231479"/>
                  <a:gd name="connsiteY510" fmla="*/ 139348 h 181260"/>
                  <a:gd name="connsiteX511" fmla="*/ 43991 w 231479"/>
                  <a:gd name="connsiteY511" fmla="*/ 139561 h 181260"/>
                  <a:gd name="connsiteX512" fmla="*/ 44976 w 231479"/>
                  <a:gd name="connsiteY512" fmla="*/ 140415 h 181260"/>
                  <a:gd name="connsiteX513" fmla="*/ 45550 w 231479"/>
                  <a:gd name="connsiteY513" fmla="*/ 140630 h 181260"/>
                  <a:gd name="connsiteX514" fmla="*/ 46258 w 231479"/>
                  <a:gd name="connsiteY514" fmla="*/ 140502 h 181260"/>
                  <a:gd name="connsiteX515" fmla="*/ 46997 w 231479"/>
                  <a:gd name="connsiteY515" fmla="*/ 140331 h 181260"/>
                  <a:gd name="connsiteX516" fmla="*/ 47664 w 231479"/>
                  <a:gd name="connsiteY516" fmla="*/ 140417 h 181260"/>
                  <a:gd name="connsiteX517" fmla="*/ 47982 w 231479"/>
                  <a:gd name="connsiteY517" fmla="*/ 140685 h 181260"/>
                  <a:gd name="connsiteX518" fmla="*/ 48156 w 231479"/>
                  <a:gd name="connsiteY518" fmla="*/ 141006 h 181260"/>
                  <a:gd name="connsiteX519" fmla="*/ 48233 w 231479"/>
                  <a:gd name="connsiteY519" fmla="*/ 141573 h 181260"/>
                  <a:gd name="connsiteX520" fmla="*/ 48280 w 231479"/>
                  <a:gd name="connsiteY520" fmla="*/ 141722 h 181260"/>
                  <a:gd name="connsiteX521" fmla="*/ 48375 w 231479"/>
                  <a:gd name="connsiteY521" fmla="*/ 141684 h 181260"/>
                  <a:gd name="connsiteX522" fmla="*/ 49001 w 231479"/>
                  <a:gd name="connsiteY522" fmla="*/ 140872 h 181260"/>
                  <a:gd name="connsiteX523" fmla="*/ 49556 w 231479"/>
                  <a:gd name="connsiteY523" fmla="*/ 139719 h 181260"/>
                  <a:gd name="connsiteX524" fmla="*/ 49904 w 231479"/>
                  <a:gd name="connsiteY524" fmla="*/ 138320 h 181260"/>
                  <a:gd name="connsiteX525" fmla="*/ 49895 w 231479"/>
                  <a:gd name="connsiteY525" fmla="*/ 137593 h 181260"/>
                  <a:gd name="connsiteX526" fmla="*/ 49659 w 231479"/>
                  <a:gd name="connsiteY526" fmla="*/ 137069 h 181260"/>
                  <a:gd name="connsiteX527" fmla="*/ 49557 w 231479"/>
                  <a:gd name="connsiteY527" fmla="*/ 136524 h 181260"/>
                  <a:gd name="connsiteX528" fmla="*/ 49905 w 231479"/>
                  <a:gd name="connsiteY528" fmla="*/ 135756 h 181260"/>
                  <a:gd name="connsiteX529" fmla="*/ 50798 w 231479"/>
                  <a:gd name="connsiteY529" fmla="*/ 134592 h 181260"/>
                  <a:gd name="connsiteX530" fmla="*/ 53035 w 231479"/>
                  <a:gd name="connsiteY530" fmla="*/ 134592 h 181260"/>
                  <a:gd name="connsiteX531" fmla="*/ 54378 w 231479"/>
                  <a:gd name="connsiteY531" fmla="*/ 137380 h 181260"/>
                  <a:gd name="connsiteX532" fmla="*/ 55712 w 231479"/>
                  <a:gd name="connsiteY532" fmla="*/ 135756 h 181260"/>
                  <a:gd name="connsiteX533" fmla="*/ 57281 w 231479"/>
                  <a:gd name="connsiteY533" fmla="*/ 137156 h 181260"/>
                  <a:gd name="connsiteX534" fmla="*/ 55271 w 231479"/>
                  <a:gd name="connsiteY534" fmla="*/ 138779 h 181260"/>
                  <a:gd name="connsiteX535" fmla="*/ 55712 w 231479"/>
                  <a:gd name="connsiteY535" fmla="*/ 139944 h 181260"/>
                  <a:gd name="connsiteX536" fmla="*/ 56615 w 231479"/>
                  <a:gd name="connsiteY536" fmla="*/ 138779 h 181260"/>
                  <a:gd name="connsiteX537" fmla="*/ 60195 w 231479"/>
                  <a:gd name="connsiteY537" fmla="*/ 139484 h 181260"/>
                  <a:gd name="connsiteX538" fmla="*/ 60410 w 231479"/>
                  <a:gd name="connsiteY538" fmla="*/ 140648 h 181260"/>
                  <a:gd name="connsiteX539" fmla="*/ 61528 w 231479"/>
                  <a:gd name="connsiteY539" fmla="*/ 140178 h 181260"/>
                  <a:gd name="connsiteX540" fmla="*/ 61754 w 231479"/>
                  <a:gd name="connsiteY540" fmla="*/ 138319 h 181260"/>
                  <a:gd name="connsiteX541" fmla="*/ 62646 w 231479"/>
                  <a:gd name="connsiteY541" fmla="*/ 137849 h 181260"/>
                  <a:gd name="connsiteX542" fmla="*/ 63831 w 231479"/>
                  <a:gd name="connsiteY542" fmla="*/ 136908 h 181260"/>
                  <a:gd name="connsiteX543" fmla="*/ 64841 w 231479"/>
                  <a:gd name="connsiteY543" fmla="*/ 137068 h 181260"/>
                  <a:gd name="connsiteX544" fmla="*/ 66093 w 231479"/>
                  <a:gd name="connsiteY544" fmla="*/ 138008 h 181260"/>
                  <a:gd name="connsiteX545" fmla="*/ 66514 w 231479"/>
                  <a:gd name="connsiteY545" fmla="*/ 138596 h 181260"/>
                  <a:gd name="connsiteX546" fmla="*/ 66677 w 231479"/>
                  <a:gd name="connsiteY546" fmla="*/ 139248 h 181260"/>
                  <a:gd name="connsiteX547" fmla="*/ 66821 w 231479"/>
                  <a:gd name="connsiteY547" fmla="*/ 140188 h 181260"/>
                  <a:gd name="connsiteX548" fmla="*/ 67180 w 231479"/>
                  <a:gd name="connsiteY548" fmla="*/ 140540 h 181260"/>
                  <a:gd name="connsiteX549" fmla="*/ 67621 w 231479"/>
                  <a:gd name="connsiteY549" fmla="*/ 140883 h 181260"/>
                  <a:gd name="connsiteX550" fmla="*/ 68021 w 231479"/>
                  <a:gd name="connsiteY550" fmla="*/ 141813 h 181260"/>
                  <a:gd name="connsiteX551" fmla="*/ 68627 w 231479"/>
                  <a:gd name="connsiteY551" fmla="*/ 143287 h 181260"/>
                  <a:gd name="connsiteX552" fmla="*/ 69356 w 231479"/>
                  <a:gd name="connsiteY552" fmla="*/ 144601 h 181260"/>
                  <a:gd name="connsiteX553" fmla="*/ 69838 w 231479"/>
                  <a:gd name="connsiteY553" fmla="*/ 145231 h 181260"/>
                  <a:gd name="connsiteX554" fmla="*/ 70412 w 231479"/>
                  <a:gd name="connsiteY554" fmla="*/ 145649 h 181260"/>
                  <a:gd name="connsiteX555" fmla="*/ 70956 w 231479"/>
                  <a:gd name="connsiteY555" fmla="*/ 146183 h 181260"/>
                  <a:gd name="connsiteX556" fmla="*/ 71377 w 231479"/>
                  <a:gd name="connsiteY556" fmla="*/ 147166 h 181260"/>
                  <a:gd name="connsiteX557" fmla="*/ 71756 w 231479"/>
                  <a:gd name="connsiteY557" fmla="*/ 147925 h 181260"/>
                  <a:gd name="connsiteX558" fmla="*/ 72371 w 231479"/>
                  <a:gd name="connsiteY558" fmla="*/ 148095 h 181260"/>
                  <a:gd name="connsiteX559" fmla="*/ 74279 w 231479"/>
                  <a:gd name="connsiteY559" fmla="*/ 147861 h 181260"/>
                  <a:gd name="connsiteX560" fmla="*/ 74895 w 231479"/>
                  <a:gd name="connsiteY560" fmla="*/ 148031 h 181260"/>
                  <a:gd name="connsiteX561" fmla="*/ 75613 w 231479"/>
                  <a:gd name="connsiteY561" fmla="*/ 148427 h 181260"/>
                  <a:gd name="connsiteX562" fmla="*/ 76444 w 231479"/>
                  <a:gd name="connsiteY562" fmla="*/ 148897 h 181260"/>
                  <a:gd name="connsiteX563" fmla="*/ 77408 w 231479"/>
                  <a:gd name="connsiteY563" fmla="*/ 149261 h 181260"/>
                  <a:gd name="connsiteX564" fmla="*/ 80762 w 231479"/>
                  <a:gd name="connsiteY564" fmla="*/ 149966 h 181260"/>
                  <a:gd name="connsiteX565" fmla="*/ 82393 w 231479"/>
                  <a:gd name="connsiteY565" fmla="*/ 150639 h 181260"/>
                  <a:gd name="connsiteX566" fmla="*/ 83891 w 231479"/>
                  <a:gd name="connsiteY566" fmla="*/ 151590 h 181260"/>
                  <a:gd name="connsiteX567" fmla="*/ 85214 w 231479"/>
                  <a:gd name="connsiteY567" fmla="*/ 152722 h 181260"/>
                  <a:gd name="connsiteX568" fmla="*/ 86578 w 231479"/>
                  <a:gd name="connsiteY568" fmla="*/ 153695 h 181260"/>
                  <a:gd name="connsiteX569" fmla="*/ 87317 w 231479"/>
                  <a:gd name="connsiteY569" fmla="*/ 153962 h 181260"/>
                  <a:gd name="connsiteX570" fmla="*/ 88015 w 231479"/>
                  <a:gd name="connsiteY570" fmla="*/ 154090 h 181260"/>
                  <a:gd name="connsiteX571" fmla="*/ 88199 w 231479"/>
                  <a:gd name="connsiteY571" fmla="*/ 154138 h 181260"/>
                  <a:gd name="connsiteX572" fmla="*/ 88199 w 231479"/>
                  <a:gd name="connsiteY572" fmla="*/ 154138 h 181260"/>
                  <a:gd name="connsiteX573" fmla="*/ 88152 w 231479"/>
                  <a:gd name="connsiteY573" fmla="*/ 154629 h 181260"/>
                  <a:gd name="connsiteX574" fmla="*/ 88357 w 231479"/>
                  <a:gd name="connsiteY574" fmla="*/ 155249 h 181260"/>
                  <a:gd name="connsiteX575" fmla="*/ 88819 w 231479"/>
                  <a:gd name="connsiteY575" fmla="*/ 155997 h 181260"/>
                  <a:gd name="connsiteX576" fmla="*/ 89280 w 231479"/>
                  <a:gd name="connsiteY576" fmla="*/ 156744 h 181260"/>
                  <a:gd name="connsiteX577" fmla="*/ 89485 w 231479"/>
                  <a:gd name="connsiteY577" fmla="*/ 157418 h 181260"/>
                  <a:gd name="connsiteX578" fmla="*/ 89341 w 231479"/>
                  <a:gd name="connsiteY578" fmla="*/ 158325 h 181260"/>
                  <a:gd name="connsiteX579" fmla="*/ 88941 w 231479"/>
                  <a:gd name="connsiteY579" fmla="*/ 158732 h 181260"/>
                  <a:gd name="connsiteX580" fmla="*/ 88377 w 231479"/>
                  <a:gd name="connsiteY580" fmla="*/ 159020 h 181260"/>
                  <a:gd name="connsiteX581" fmla="*/ 87700 w 231479"/>
                  <a:gd name="connsiteY581" fmla="*/ 159522 h 181260"/>
                  <a:gd name="connsiteX582" fmla="*/ 86572 w 231479"/>
                  <a:gd name="connsiteY582" fmla="*/ 160387 h 181260"/>
                  <a:gd name="connsiteX583" fmla="*/ 86090 w 231479"/>
                  <a:gd name="connsiteY583" fmla="*/ 160782 h 181260"/>
                  <a:gd name="connsiteX584" fmla="*/ 85690 w 231479"/>
                  <a:gd name="connsiteY584" fmla="*/ 161380 h 181260"/>
                  <a:gd name="connsiteX585" fmla="*/ 85208 w 231479"/>
                  <a:gd name="connsiteY585" fmla="*/ 162363 h 181260"/>
                  <a:gd name="connsiteX586" fmla="*/ 84900 w 231479"/>
                  <a:gd name="connsiteY586" fmla="*/ 162672 h 181260"/>
                  <a:gd name="connsiteX587" fmla="*/ 83454 w 231479"/>
                  <a:gd name="connsiteY587" fmla="*/ 162545 h 181260"/>
                  <a:gd name="connsiteX588" fmla="*/ 82869 w 231479"/>
                  <a:gd name="connsiteY588" fmla="*/ 162640 h 181260"/>
                  <a:gd name="connsiteX589" fmla="*/ 82428 w 231479"/>
                  <a:gd name="connsiteY589" fmla="*/ 162886 h 181260"/>
                  <a:gd name="connsiteX590" fmla="*/ 81218 w 231479"/>
                  <a:gd name="connsiteY590" fmla="*/ 163708 h 181260"/>
                  <a:gd name="connsiteX591" fmla="*/ 80325 w 231479"/>
                  <a:gd name="connsiteY591" fmla="*/ 164178 h 181260"/>
                  <a:gd name="connsiteX592" fmla="*/ 80992 w 231479"/>
                  <a:gd name="connsiteY592" fmla="*/ 166272 h 181260"/>
                  <a:gd name="connsiteX593" fmla="*/ 78982 w 231479"/>
                  <a:gd name="connsiteY593" fmla="*/ 169060 h 181260"/>
                  <a:gd name="connsiteX594" fmla="*/ 80099 w 231479"/>
                  <a:gd name="connsiteY594" fmla="*/ 169531 h 181260"/>
                  <a:gd name="connsiteX595" fmla="*/ 80541 w 231479"/>
                  <a:gd name="connsiteY595" fmla="*/ 173258 h 181260"/>
                  <a:gd name="connsiteX596" fmla="*/ 79422 w 231479"/>
                  <a:gd name="connsiteY596" fmla="*/ 173258 h 181260"/>
                  <a:gd name="connsiteX597" fmla="*/ 79874 w 231479"/>
                  <a:gd name="connsiteY597" fmla="*/ 174423 h 181260"/>
                  <a:gd name="connsiteX598" fmla="*/ 78305 w 231479"/>
                  <a:gd name="connsiteY598" fmla="*/ 174883 h 181260"/>
                  <a:gd name="connsiteX599" fmla="*/ 79494 w 231479"/>
                  <a:gd name="connsiteY599" fmla="*/ 181260 h 181260"/>
                  <a:gd name="connsiteX600" fmla="*/ 80541 w 231479"/>
                  <a:gd name="connsiteY600" fmla="*/ 180480 h 181260"/>
                  <a:gd name="connsiteX601" fmla="*/ 82069 w 231479"/>
                  <a:gd name="connsiteY601" fmla="*/ 180031 h 181260"/>
                  <a:gd name="connsiteX602" fmla="*/ 82654 w 231479"/>
                  <a:gd name="connsiteY602" fmla="*/ 179700 h 181260"/>
                  <a:gd name="connsiteX603" fmla="*/ 83003 w 231479"/>
                  <a:gd name="connsiteY603" fmla="*/ 179080 h 181260"/>
                  <a:gd name="connsiteX604" fmla="*/ 83156 w 231479"/>
                  <a:gd name="connsiteY604" fmla="*/ 178823 h 181260"/>
                  <a:gd name="connsiteX605" fmla="*/ 83433 w 231479"/>
                  <a:gd name="connsiteY605" fmla="*/ 178662 h 181260"/>
                  <a:gd name="connsiteX606" fmla="*/ 84253 w 231479"/>
                  <a:gd name="connsiteY606" fmla="*/ 178534 h 181260"/>
                  <a:gd name="connsiteX607" fmla="*/ 85915 w 231479"/>
                  <a:gd name="connsiteY607" fmla="*/ 178601 h 181260"/>
                  <a:gd name="connsiteX608" fmla="*/ 86582 w 231479"/>
                  <a:gd name="connsiteY608" fmla="*/ 178750 h 181260"/>
                  <a:gd name="connsiteX609" fmla="*/ 87259 w 231479"/>
                  <a:gd name="connsiteY609" fmla="*/ 179082 h 181260"/>
                  <a:gd name="connsiteX610" fmla="*/ 88367 w 231479"/>
                  <a:gd name="connsiteY610" fmla="*/ 179766 h 181260"/>
                  <a:gd name="connsiteX611" fmla="*/ 89279 w 231479"/>
                  <a:gd name="connsiteY611" fmla="*/ 180279 h 181260"/>
                  <a:gd name="connsiteX612" fmla="*/ 90039 w 231479"/>
                  <a:gd name="connsiteY612" fmla="*/ 180610 h 181260"/>
                  <a:gd name="connsiteX613" fmla="*/ 90695 w 231479"/>
                  <a:gd name="connsiteY613" fmla="*/ 180525 h 181260"/>
                  <a:gd name="connsiteX614" fmla="*/ 91280 w 231479"/>
                  <a:gd name="connsiteY614" fmla="*/ 179766 h 181260"/>
                  <a:gd name="connsiteX615" fmla="*/ 91505 w 231479"/>
                  <a:gd name="connsiteY615" fmla="*/ 179498 h 181260"/>
                  <a:gd name="connsiteX616" fmla="*/ 91823 w 231479"/>
                  <a:gd name="connsiteY616" fmla="*/ 179370 h 181260"/>
                  <a:gd name="connsiteX617" fmla="*/ 92634 w 231479"/>
                  <a:gd name="connsiteY617" fmla="*/ 179351 h 181260"/>
                  <a:gd name="connsiteX618" fmla="*/ 93496 w 231479"/>
                  <a:gd name="connsiteY618" fmla="*/ 179361 h 181260"/>
                  <a:gd name="connsiteX619" fmla="*/ 94184 w 231479"/>
                  <a:gd name="connsiteY619" fmla="*/ 179072 h 181260"/>
                  <a:gd name="connsiteX620" fmla="*/ 95066 w 231479"/>
                  <a:gd name="connsiteY620" fmla="*/ 178046 h 181260"/>
                  <a:gd name="connsiteX621" fmla="*/ 95630 w 231479"/>
                  <a:gd name="connsiteY621" fmla="*/ 177769 h 181260"/>
                  <a:gd name="connsiteX622" fmla="*/ 96645 w 231479"/>
                  <a:gd name="connsiteY622" fmla="*/ 177674 h 181260"/>
                  <a:gd name="connsiteX623" fmla="*/ 97363 w 231479"/>
                  <a:gd name="connsiteY623" fmla="*/ 177535 h 181260"/>
                  <a:gd name="connsiteX624" fmla="*/ 98061 w 231479"/>
                  <a:gd name="connsiteY624" fmla="*/ 177235 h 181260"/>
                  <a:gd name="connsiteX625" fmla="*/ 98881 w 231479"/>
                  <a:gd name="connsiteY625" fmla="*/ 176744 h 181260"/>
                  <a:gd name="connsiteX626" fmla="*/ 99208 w 231479"/>
                  <a:gd name="connsiteY626" fmla="*/ 176686 h 181260"/>
                  <a:gd name="connsiteX627" fmla="*/ 99237 w 231479"/>
                  <a:gd name="connsiteY627" fmla="*/ 177007 h 181260"/>
                  <a:gd name="connsiteX628" fmla="*/ 99256 w 231479"/>
                  <a:gd name="connsiteY628" fmla="*/ 177542 h 181260"/>
                  <a:gd name="connsiteX629" fmla="*/ 99533 w 231479"/>
                  <a:gd name="connsiteY629" fmla="*/ 178151 h 181260"/>
                  <a:gd name="connsiteX630" fmla="*/ 100056 w 231479"/>
                  <a:gd name="connsiteY630" fmla="*/ 178515 h 181260"/>
                  <a:gd name="connsiteX631" fmla="*/ 100846 w 231479"/>
                  <a:gd name="connsiteY631" fmla="*/ 178804 h 181260"/>
                  <a:gd name="connsiteX632" fmla="*/ 102231 w 231479"/>
                  <a:gd name="connsiteY632" fmla="*/ 179081 h 181260"/>
                  <a:gd name="connsiteX633" fmla="*/ 104169 w 231479"/>
                  <a:gd name="connsiteY633" fmla="*/ 179274 h 181260"/>
                  <a:gd name="connsiteX634" fmla="*/ 104549 w 231479"/>
                  <a:gd name="connsiteY634" fmla="*/ 179370 h 181260"/>
                  <a:gd name="connsiteX635" fmla="*/ 104724 w 231479"/>
                  <a:gd name="connsiteY635" fmla="*/ 178461 h 181260"/>
                  <a:gd name="connsiteX636" fmla="*/ 105145 w 231479"/>
                  <a:gd name="connsiteY636" fmla="*/ 176987 h 181260"/>
                  <a:gd name="connsiteX637" fmla="*/ 105032 w 231479"/>
                  <a:gd name="connsiteY637" fmla="*/ 176366 h 181260"/>
                  <a:gd name="connsiteX638" fmla="*/ 104725 w 231479"/>
                  <a:gd name="connsiteY638" fmla="*/ 175843 h 181260"/>
                  <a:gd name="connsiteX639" fmla="*/ 104658 w 231479"/>
                  <a:gd name="connsiteY639" fmla="*/ 175640 h 181260"/>
                  <a:gd name="connsiteX640" fmla="*/ 104734 w 231479"/>
                  <a:gd name="connsiteY640" fmla="*/ 175490 h 181260"/>
                  <a:gd name="connsiteX641" fmla="*/ 105575 w 231479"/>
                  <a:gd name="connsiteY641" fmla="*/ 175351 h 181260"/>
                  <a:gd name="connsiteX642" fmla="*/ 107268 w 231479"/>
                  <a:gd name="connsiteY642" fmla="*/ 175399 h 181260"/>
                  <a:gd name="connsiteX643" fmla="*/ 108704 w 231479"/>
                  <a:gd name="connsiteY643" fmla="*/ 175592 h 181260"/>
                  <a:gd name="connsiteX644" fmla="*/ 110058 w 231479"/>
                  <a:gd name="connsiteY644" fmla="*/ 176618 h 181260"/>
                  <a:gd name="connsiteX645" fmla="*/ 111391 w 231479"/>
                  <a:gd name="connsiteY645" fmla="*/ 177921 h 181260"/>
                  <a:gd name="connsiteX646" fmla="*/ 112643 w 231479"/>
                  <a:gd name="connsiteY646" fmla="*/ 179010 h 181260"/>
                  <a:gd name="connsiteX647" fmla="*/ 113105 w 231479"/>
                  <a:gd name="connsiteY647" fmla="*/ 179149 h 181260"/>
                  <a:gd name="connsiteX648" fmla="*/ 113628 w 231479"/>
                  <a:gd name="connsiteY648" fmla="*/ 179092 h 181260"/>
                  <a:gd name="connsiteX649" fmla="*/ 114202 w 231479"/>
                  <a:gd name="connsiteY649" fmla="*/ 178835 h 181260"/>
                  <a:gd name="connsiteX650" fmla="*/ 114623 w 231479"/>
                  <a:gd name="connsiteY650" fmla="*/ 178525 h 181260"/>
                  <a:gd name="connsiteX651" fmla="*/ 115167 w 231479"/>
                  <a:gd name="connsiteY651" fmla="*/ 178268 h 181260"/>
                  <a:gd name="connsiteX652" fmla="*/ 116090 w 231479"/>
                  <a:gd name="connsiteY652" fmla="*/ 178162 h 181260"/>
                  <a:gd name="connsiteX653" fmla="*/ 117587 w 231479"/>
                  <a:gd name="connsiteY653" fmla="*/ 178386 h 181260"/>
                  <a:gd name="connsiteX654" fmla="*/ 118223 w 231479"/>
                  <a:gd name="connsiteY654" fmla="*/ 178348 h 181260"/>
                  <a:gd name="connsiteX655" fmla="*/ 118993 w 231479"/>
                  <a:gd name="connsiteY655" fmla="*/ 177921 h 181260"/>
                  <a:gd name="connsiteX656" fmla="*/ 120060 w 231479"/>
                  <a:gd name="connsiteY656" fmla="*/ 177248 h 181260"/>
                  <a:gd name="connsiteX657" fmla="*/ 121004 w 231479"/>
                  <a:gd name="connsiteY657" fmla="*/ 176521 h 181260"/>
                  <a:gd name="connsiteX658" fmla="*/ 121487 w 231479"/>
                  <a:gd name="connsiteY658" fmla="*/ 176436 h 181260"/>
                  <a:gd name="connsiteX659" fmla="*/ 122307 w 231479"/>
                  <a:gd name="connsiteY659" fmla="*/ 176483 h 181260"/>
                  <a:gd name="connsiteX660" fmla="*/ 123692 w 231479"/>
                  <a:gd name="connsiteY660" fmla="*/ 176521 h 181260"/>
                  <a:gd name="connsiteX661" fmla="*/ 124563 w 231479"/>
                  <a:gd name="connsiteY661" fmla="*/ 176180 h 181260"/>
                  <a:gd name="connsiteX662" fmla="*/ 125322 w 231479"/>
                  <a:gd name="connsiteY662" fmla="*/ 175998 h 181260"/>
                  <a:gd name="connsiteX663" fmla="*/ 125989 w 231479"/>
                  <a:gd name="connsiteY663" fmla="*/ 175785 h 181260"/>
                  <a:gd name="connsiteX664" fmla="*/ 126595 w 231479"/>
                  <a:gd name="connsiteY664" fmla="*/ 175358 h 181260"/>
                  <a:gd name="connsiteX665" fmla="*/ 127559 w 231479"/>
                  <a:gd name="connsiteY665" fmla="*/ 174588 h 181260"/>
                  <a:gd name="connsiteX666" fmla="*/ 128616 w 231479"/>
                  <a:gd name="connsiteY666" fmla="*/ 173957 h 181260"/>
                  <a:gd name="connsiteX667" fmla="*/ 129775 w 231479"/>
                  <a:gd name="connsiteY667" fmla="*/ 173210 h 181260"/>
                  <a:gd name="connsiteX668" fmla="*/ 130401 w 231479"/>
                  <a:gd name="connsiteY668" fmla="*/ 172099 h 181260"/>
                  <a:gd name="connsiteX669" fmla="*/ 130605 w 231479"/>
                  <a:gd name="connsiteY669" fmla="*/ 171339 h 181260"/>
                  <a:gd name="connsiteX670" fmla="*/ 130672 w 231479"/>
                  <a:gd name="connsiteY670" fmla="*/ 170485 h 181260"/>
                  <a:gd name="connsiteX671" fmla="*/ 130701 w 231479"/>
                  <a:gd name="connsiteY671" fmla="*/ 169684 h 181260"/>
                  <a:gd name="connsiteX672" fmla="*/ 130844 w 231479"/>
                  <a:gd name="connsiteY672" fmla="*/ 169064 h 181260"/>
                  <a:gd name="connsiteX673" fmla="*/ 131337 w 231479"/>
                  <a:gd name="connsiteY673" fmla="*/ 167814 h 181260"/>
                  <a:gd name="connsiteX674" fmla="*/ 131666 w 231479"/>
                  <a:gd name="connsiteY674" fmla="*/ 167472 h 181260"/>
                  <a:gd name="connsiteX675" fmla="*/ 132405 w 231479"/>
                  <a:gd name="connsiteY675" fmla="*/ 167205 h 181260"/>
                  <a:gd name="connsiteX676" fmla="*/ 132958 w 231479"/>
                  <a:gd name="connsiteY676" fmla="*/ 166916 h 181260"/>
                  <a:gd name="connsiteX677" fmla="*/ 133461 w 231479"/>
                  <a:gd name="connsiteY677" fmla="*/ 166434 h 181260"/>
                  <a:gd name="connsiteX678" fmla="*/ 134415 w 231479"/>
                  <a:gd name="connsiteY678" fmla="*/ 165569 h 181260"/>
                  <a:gd name="connsiteX679" fmla="*/ 135369 w 231479"/>
                  <a:gd name="connsiteY679" fmla="*/ 165292 h 181260"/>
                  <a:gd name="connsiteX680" fmla="*/ 136477 w 231479"/>
                  <a:gd name="connsiteY680" fmla="*/ 165245 h 181260"/>
                  <a:gd name="connsiteX681" fmla="*/ 138672 w 231479"/>
                  <a:gd name="connsiteY681" fmla="*/ 165351 h 181260"/>
                  <a:gd name="connsiteX682" fmla="*/ 139749 w 231479"/>
                  <a:gd name="connsiteY682" fmla="*/ 165576 h 181260"/>
                  <a:gd name="connsiteX683" fmla="*/ 140816 w 231479"/>
                  <a:gd name="connsiteY683" fmla="*/ 166110 h 181260"/>
                  <a:gd name="connsiteX684" fmla="*/ 142693 w 231479"/>
                  <a:gd name="connsiteY684" fmla="*/ 167210 h 181260"/>
                  <a:gd name="connsiteX685" fmla="*/ 143299 w 231479"/>
                  <a:gd name="connsiteY685" fmla="*/ 167328 h 181260"/>
                  <a:gd name="connsiteX686" fmla="*/ 143935 w 231479"/>
                  <a:gd name="connsiteY686" fmla="*/ 167243 h 181260"/>
                  <a:gd name="connsiteX687" fmla="*/ 145156 w 231479"/>
                  <a:gd name="connsiteY687" fmla="*/ 166741 h 181260"/>
                  <a:gd name="connsiteX688" fmla="*/ 145515 w 231479"/>
                  <a:gd name="connsiteY688" fmla="*/ 166732 h 181260"/>
                  <a:gd name="connsiteX689" fmla="*/ 145936 w 231479"/>
                  <a:gd name="connsiteY689" fmla="*/ 166999 h 181260"/>
                  <a:gd name="connsiteX690" fmla="*/ 146807 w 231479"/>
                  <a:gd name="connsiteY690" fmla="*/ 168025 h 181260"/>
                  <a:gd name="connsiteX691" fmla="*/ 148059 w 231479"/>
                  <a:gd name="connsiteY691" fmla="*/ 170012 h 181260"/>
                  <a:gd name="connsiteX692" fmla="*/ 148767 w 231479"/>
                  <a:gd name="connsiteY692" fmla="*/ 170525 h 181260"/>
                  <a:gd name="connsiteX693" fmla="*/ 149495 w 231479"/>
                  <a:gd name="connsiteY693" fmla="*/ 170468 h 181260"/>
                  <a:gd name="connsiteX694" fmla="*/ 150132 w 231479"/>
                  <a:gd name="connsiteY694" fmla="*/ 170061 h 181260"/>
                  <a:gd name="connsiteX695" fmla="*/ 150521 w 231479"/>
                  <a:gd name="connsiteY695" fmla="*/ 169548 h 181260"/>
                  <a:gd name="connsiteX696" fmla="*/ 150921 w 231479"/>
                  <a:gd name="connsiteY696" fmla="*/ 168928 h 181260"/>
                  <a:gd name="connsiteX697" fmla="*/ 151352 w 231479"/>
                  <a:gd name="connsiteY697" fmla="*/ 168618 h 181260"/>
                  <a:gd name="connsiteX698" fmla="*/ 152531 w 231479"/>
                  <a:gd name="connsiteY698" fmla="*/ 168148 h 181260"/>
                  <a:gd name="connsiteX699" fmla="*/ 153280 w 231479"/>
                  <a:gd name="connsiteY699" fmla="*/ 167998 h 181260"/>
                  <a:gd name="connsiteX700" fmla="*/ 154244 w 231479"/>
                  <a:gd name="connsiteY700" fmla="*/ 168045 h 181260"/>
                  <a:gd name="connsiteX701" fmla="*/ 155885 w 231479"/>
                  <a:gd name="connsiteY701" fmla="*/ 168377 h 181260"/>
                  <a:gd name="connsiteX702" fmla="*/ 156829 w 231479"/>
                  <a:gd name="connsiteY702" fmla="*/ 168472 h 181260"/>
                  <a:gd name="connsiteX703" fmla="*/ 157578 w 231479"/>
                  <a:gd name="connsiteY703" fmla="*/ 168291 h 181260"/>
                  <a:gd name="connsiteX704" fmla="*/ 158152 w 231479"/>
                  <a:gd name="connsiteY704" fmla="*/ 167917 h 181260"/>
                  <a:gd name="connsiteX705" fmla="*/ 158573 w 231479"/>
                  <a:gd name="connsiteY705" fmla="*/ 167446 h 181260"/>
                  <a:gd name="connsiteX706" fmla="*/ 159076 w 231479"/>
                  <a:gd name="connsiteY706" fmla="*/ 167105 h 181260"/>
                  <a:gd name="connsiteX707" fmla="*/ 159794 w 231479"/>
                  <a:gd name="connsiteY707" fmla="*/ 166966 h 181260"/>
                  <a:gd name="connsiteX708" fmla="*/ 161477 w 231479"/>
                  <a:gd name="connsiteY708" fmla="*/ 166976 h 181260"/>
                  <a:gd name="connsiteX709" fmla="*/ 162359 w 231479"/>
                  <a:gd name="connsiteY709" fmla="*/ 167243 h 181260"/>
                  <a:gd name="connsiteX710" fmla="*/ 162912 w 231479"/>
                  <a:gd name="connsiteY710" fmla="*/ 167757 h 181260"/>
                  <a:gd name="connsiteX711" fmla="*/ 163487 w 231479"/>
                  <a:gd name="connsiteY711" fmla="*/ 168109 h 181260"/>
                  <a:gd name="connsiteX712" fmla="*/ 163867 w 231479"/>
                  <a:gd name="connsiteY712" fmla="*/ 168109 h 181260"/>
                  <a:gd name="connsiteX713" fmla="*/ 164390 w 231479"/>
                  <a:gd name="connsiteY713" fmla="*/ 167906 h 181260"/>
                  <a:gd name="connsiteX714" fmla="*/ 164456 w 231479"/>
                  <a:gd name="connsiteY714" fmla="*/ 167372 h 181260"/>
                  <a:gd name="connsiteX715" fmla="*/ 164200 w 231479"/>
                  <a:gd name="connsiteY715" fmla="*/ 166368 h 181260"/>
                  <a:gd name="connsiteX716" fmla="*/ 163707 w 231479"/>
                  <a:gd name="connsiteY716" fmla="*/ 164648 h 181260"/>
                  <a:gd name="connsiteX717" fmla="*/ 164046 w 231479"/>
                  <a:gd name="connsiteY717" fmla="*/ 163345 h 181260"/>
                  <a:gd name="connsiteX718" fmla="*/ 164384 w 231479"/>
                  <a:gd name="connsiteY718" fmla="*/ 161860 h 181260"/>
                  <a:gd name="connsiteX719" fmla="*/ 164999 w 231479"/>
                  <a:gd name="connsiteY719" fmla="*/ 160814 h 181260"/>
                  <a:gd name="connsiteX720" fmla="*/ 165728 w 231479"/>
                  <a:gd name="connsiteY720" fmla="*/ 159756 h 181260"/>
                  <a:gd name="connsiteX721" fmla="*/ 165994 w 231479"/>
                  <a:gd name="connsiteY721" fmla="*/ 158976 h 181260"/>
                  <a:gd name="connsiteX722" fmla="*/ 165947 w 231479"/>
                  <a:gd name="connsiteY722" fmla="*/ 158430 h 181260"/>
                  <a:gd name="connsiteX723" fmla="*/ 165270 w 231479"/>
                  <a:gd name="connsiteY723" fmla="*/ 157202 h 181260"/>
                  <a:gd name="connsiteX724" fmla="*/ 165298 w 231479"/>
                  <a:gd name="connsiteY724" fmla="*/ 156678 h 181260"/>
                  <a:gd name="connsiteX725" fmla="*/ 165616 w 231479"/>
                  <a:gd name="connsiteY725" fmla="*/ 156006 h 181260"/>
                  <a:gd name="connsiteX726" fmla="*/ 165985 w 231479"/>
                  <a:gd name="connsiteY726" fmla="*/ 155289 h 181260"/>
                  <a:gd name="connsiteX727" fmla="*/ 166159 w 231479"/>
                  <a:gd name="connsiteY727" fmla="*/ 154637 h 181260"/>
                  <a:gd name="connsiteX728" fmla="*/ 164374 w 231479"/>
                  <a:gd name="connsiteY728" fmla="*/ 152073 h 181260"/>
                  <a:gd name="connsiteX729" fmla="*/ 163595 w 231479"/>
                  <a:gd name="connsiteY729" fmla="*/ 150749 h 181260"/>
                  <a:gd name="connsiteX730" fmla="*/ 163349 w 231479"/>
                  <a:gd name="connsiteY730" fmla="*/ 150128 h 181260"/>
                  <a:gd name="connsiteX731" fmla="*/ 163302 w 231479"/>
                  <a:gd name="connsiteY731" fmla="*/ 149690 h 181260"/>
                  <a:gd name="connsiteX732" fmla="*/ 163928 w 231479"/>
                  <a:gd name="connsiteY732" fmla="*/ 149852 h 181260"/>
                  <a:gd name="connsiteX733" fmla="*/ 164820 w 231479"/>
                  <a:gd name="connsiteY733" fmla="*/ 149959 h 181260"/>
                  <a:gd name="connsiteX734" fmla="*/ 165343 w 231479"/>
                  <a:gd name="connsiteY734" fmla="*/ 149820 h 181260"/>
                  <a:gd name="connsiteX735" fmla="*/ 165949 w 231479"/>
                  <a:gd name="connsiteY735" fmla="*/ 149488 h 181260"/>
                  <a:gd name="connsiteX736" fmla="*/ 167057 w 231479"/>
                  <a:gd name="connsiteY736" fmla="*/ 148793 h 181260"/>
                  <a:gd name="connsiteX737" fmla="*/ 167764 w 231479"/>
                  <a:gd name="connsiteY737" fmla="*/ 148633 h 181260"/>
                  <a:gd name="connsiteX738" fmla="*/ 168698 w 231479"/>
                  <a:gd name="connsiteY738" fmla="*/ 148652 h 181260"/>
                  <a:gd name="connsiteX739" fmla="*/ 170411 w 231479"/>
                  <a:gd name="connsiteY739" fmla="*/ 148791 h 181260"/>
                  <a:gd name="connsiteX740" fmla="*/ 171017 w 231479"/>
                  <a:gd name="connsiteY740" fmla="*/ 148673 h 181260"/>
                  <a:gd name="connsiteX741" fmla="*/ 172217 w 231479"/>
                  <a:gd name="connsiteY741" fmla="*/ 149025 h 181260"/>
                  <a:gd name="connsiteX742" fmla="*/ 172802 w 231479"/>
                  <a:gd name="connsiteY742" fmla="*/ 149378 h 181260"/>
                  <a:gd name="connsiteX743" fmla="*/ 173243 w 231479"/>
                  <a:gd name="connsiteY743" fmla="*/ 149838 h 181260"/>
                  <a:gd name="connsiteX744" fmla="*/ 173447 w 231479"/>
                  <a:gd name="connsiteY744" fmla="*/ 150427 h 181260"/>
                  <a:gd name="connsiteX745" fmla="*/ 173325 w 231479"/>
                  <a:gd name="connsiteY745" fmla="*/ 151122 h 181260"/>
                  <a:gd name="connsiteX746" fmla="*/ 173191 w 231479"/>
                  <a:gd name="connsiteY746" fmla="*/ 151261 h 181260"/>
                  <a:gd name="connsiteX747" fmla="*/ 173267 w 231479"/>
                  <a:gd name="connsiteY747" fmla="*/ 151518 h 181260"/>
                  <a:gd name="connsiteX748" fmla="*/ 173831 w 231479"/>
                  <a:gd name="connsiteY748" fmla="*/ 152233 h 181260"/>
                  <a:gd name="connsiteX749" fmla="*/ 174878 w 231479"/>
                  <a:gd name="connsiteY749" fmla="*/ 153216 h 181260"/>
                  <a:gd name="connsiteX750" fmla="*/ 175299 w 231479"/>
                  <a:gd name="connsiteY750" fmla="*/ 153783 h 181260"/>
                  <a:gd name="connsiteX751" fmla="*/ 175586 w 231479"/>
                  <a:gd name="connsiteY751" fmla="*/ 154445 h 181260"/>
                  <a:gd name="connsiteX752" fmla="*/ 175997 w 231479"/>
                  <a:gd name="connsiteY752" fmla="*/ 156015 h 181260"/>
                  <a:gd name="connsiteX753" fmla="*/ 176386 w 231479"/>
                  <a:gd name="connsiteY753" fmla="*/ 156794 h 181260"/>
                  <a:gd name="connsiteX754" fmla="*/ 177023 w 231479"/>
                  <a:gd name="connsiteY754" fmla="*/ 157403 h 181260"/>
                  <a:gd name="connsiteX755" fmla="*/ 178684 w 231479"/>
                  <a:gd name="connsiteY755" fmla="*/ 158344 h 181260"/>
                  <a:gd name="connsiteX756" fmla="*/ 180315 w 231479"/>
                  <a:gd name="connsiteY756" fmla="*/ 159081 h 181260"/>
                  <a:gd name="connsiteX757" fmla="*/ 180972 w 231479"/>
                  <a:gd name="connsiteY757" fmla="*/ 159454 h 181260"/>
                  <a:gd name="connsiteX758" fmla="*/ 181587 w 231479"/>
                  <a:gd name="connsiteY758" fmla="*/ 159968 h 181260"/>
                  <a:gd name="connsiteX759" fmla="*/ 181945 w 231479"/>
                  <a:gd name="connsiteY759" fmla="*/ 160192 h 181260"/>
                  <a:gd name="connsiteX760" fmla="*/ 182273 w 231479"/>
                  <a:gd name="connsiteY760" fmla="*/ 160145 h 181260"/>
                  <a:gd name="connsiteX761" fmla="*/ 182827 w 231479"/>
                  <a:gd name="connsiteY761" fmla="*/ 159525 h 181260"/>
                  <a:gd name="connsiteX762" fmla="*/ 183381 w 231479"/>
                  <a:gd name="connsiteY762" fmla="*/ 158104 h 181260"/>
                  <a:gd name="connsiteX763" fmla="*/ 183565 w 231479"/>
                  <a:gd name="connsiteY763" fmla="*/ 157773 h 181260"/>
                  <a:gd name="connsiteX764" fmla="*/ 183873 w 231479"/>
                  <a:gd name="connsiteY764" fmla="*/ 157623 h 181260"/>
                  <a:gd name="connsiteX765" fmla="*/ 184786 w 231479"/>
                  <a:gd name="connsiteY765" fmla="*/ 157632 h 181260"/>
                  <a:gd name="connsiteX766" fmla="*/ 185822 w 231479"/>
                  <a:gd name="connsiteY766" fmla="*/ 157771 h 181260"/>
                  <a:gd name="connsiteX767" fmla="*/ 186734 w 231479"/>
                  <a:gd name="connsiteY767" fmla="*/ 157632 h 181260"/>
                  <a:gd name="connsiteX768" fmla="*/ 187401 w 231479"/>
                  <a:gd name="connsiteY768" fmla="*/ 157641 h 181260"/>
                  <a:gd name="connsiteX769" fmla="*/ 188181 w 231479"/>
                  <a:gd name="connsiteY769" fmla="*/ 158058 h 181260"/>
                  <a:gd name="connsiteX770" fmla="*/ 189012 w 231479"/>
                  <a:gd name="connsiteY770" fmla="*/ 158560 h 181260"/>
                  <a:gd name="connsiteX771" fmla="*/ 189863 w 231479"/>
                  <a:gd name="connsiteY771" fmla="*/ 158794 h 181260"/>
                  <a:gd name="connsiteX772" fmla="*/ 190868 w 231479"/>
                  <a:gd name="connsiteY772" fmla="*/ 158880 h 181260"/>
                  <a:gd name="connsiteX773" fmla="*/ 191586 w 231479"/>
                  <a:gd name="connsiteY773" fmla="*/ 159168 h 181260"/>
                  <a:gd name="connsiteX774" fmla="*/ 192109 w 231479"/>
                  <a:gd name="connsiteY774" fmla="*/ 159670 h 181260"/>
                  <a:gd name="connsiteX775" fmla="*/ 192550 w 231479"/>
                  <a:gd name="connsiteY775" fmla="*/ 160429 h 181260"/>
                  <a:gd name="connsiteX776" fmla="*/ 193043 w 231479"/>
                  <a:gd name="connsiteY776" fmla="*/ 161050 h 181260"/>
                  <a:gd name="connsiteX777" fmla="*/ 193607 w 231479"/>
                  <a:gd name="connsiteY777" fmla="*/ 161381 h 181260"/>
                  <a:gd name="connsiteX778" fmla="*/ 194151 w 231479"/>
                  <a:gd name="connsiteY778" fmla="*/ 161819 h 181260"/>
                  <a:gd name="connsiteX779" fmla="*/ 194561 w 231479"/>
                  <a:gd name="connsiteY779" fmla="*/ 162759 h 181260"/>
                  <a:gd name="connsiteX780" fmla="*/ 194725 w 231479"/>
                  <a:gd name="connsiteY780" fmla="*/ 163048 h 181260"/>
                  <a:gd name="connsiteX781" fmla="*/ 195022 w 231479"/>
                  <a:gd name="connsiteY781" fmla="*/ 163166 h 181260"/>
                  <a:gd name="connsiteX782" fmla="*/ 195874 w 231479"/>
                  <a:gd name="connsiteY782" fmla="*/ 163099 h 181260"/>
                  <a:gd name="connsiteX783" fmla="*/ 196838 w 231479"/>
                  <a:gd name="connsiteY783" fmla="*/ 162906 h 181260"/>
                  <a:gd name="connsiteX784" fmla="*/ 197689 w 231479"/>
                  <a:gd name="connsiteY784" fmla="*/ 163001 h 181260"/>
                  <a:gd name="connsiteX785" fmla="*/ 198653 w 231479"/>
                  <a:gd name="connsiteY785" fmla="*/ 163515 h 181260"/>
                  <a:gd name="connsiteX786" fmla="*/ 199156 w 231479"/>
                  <a:gd name="connsiteY786" fmla="*/ 163664 h 181260"/>
                  <a:gd name="connsiteX787" fmla="*/ 199537 w 231479"/>
                  <a:gd name="connsiteY787" fmla="*/ 163418 h 181260"/>
                  <a:gd name="connsiteX788" fmla="*/ 200152 w 231479"/>
                  <a:gd name="connsiteY788" fmla="*/ 162766 h 181260"/>
                  <a:gd name="connsiteX789" fmla="*/ 200439 w 231479"/>
                  <a:gd name="connsiteY789" fmla="*/ 162671 h 181260"/>
                  <a:gd name="connsiteX790" fmla="*/ 200777 w 231479"/>
                  <a:gd name="connsiteY790" fmla="*/ 162810 h 181260"/>
                  <a:gd name="connsiteX791" fmla="*/ 201495 w 231479"/>
                  <a:gd name="connsiteY791" fmla="*/ 163226 h 181260"/>
                  <a:gd name="connsiteX792" fmla="*/ 202387 w 231479"/>
                  <a:gd name="connsiteY792" fmla="*/ 163365 h 181260"/>
                  <a:gd name="connsiteX793" fmla="*/ 203290 w 231479"/>
                  <a:gd name="connsiteY793" fmla="*/ 163247 h 181260"/>
                  <a:gd name="connsiteX794" fmla="*/ 204624 w 231479"/>
                  <a:gd name="connsiteY794" fmla="*/ 162766 h 181260"/>
                  <a:gd name="connsiteX795" fmla="*/ 205957 w 231479"/>
                  <a:gd name="connsiteY795" fmla="*/ 162349 h 181260"/>
                  <a:gd name="connsiteX796" fmla="*/ 207311 w 231479"/>
                  <a:gd name="connsiteY796" fmla="*/ 162060 h 181260"/>
                  <a:gd name="connsiteX797" fmla="*/ 208029 w 231479"/>
                  <a:gd name="connsiteY797" fmla="*/ 161729 h 181260"/>
                  <a:gd name="connsiteX798" fmla="*/ 208368 w 231479"/>
                  <a:gd name="connsiteY798" fmla="*/ 161440 h 181260"/>
                  <a:gd name="connsiteX799" fmla="*/ 208789 w 231479"/>
                  <a:gd name="connsiteY799" fmla="*/ 161392 h 181260"/>
                  <a:gd name="connsiteX800" fmla="*/ 209763 w 231479"/>
                  <a:gd name="connsiteY800" fmla="*/ 161831 h 181260"/>
                  <a:gd name="connsiteX801" fmla="*/ 210286 w 231479"/>
                  <a:gd name="connsiteY801" fmla="*/ 162269 h 181260"/>
                  <a:gd name="connsiteX802" fmla="*/ 210768 w 231479"/>
                  <a:gd name="connsiteY802" fmla="*/ 162910 h 181260"/>
                  <a:gd name="connsiteX803" fmla="*/ 211783 w 231479"/>
                  <a:gd name="connsiteY803" fmla="*/ 164159 h 181260"/>
                  <a:gd name="connsiteX804" fmla="*/ 212481 w 231479"/>
                  <a:gd name="connsiteY804" fmla="*/ 164427 h 181260"/>
                  <a:gd name="connsiteX805" fmla="*/ 213373 w 231479"/>
                  <a:gd name="connsiteY805" fmla="*/ 164475 h 181260"/>
                  <a:gd name="connsiteX806" fmla="*/ 215137 w 231479"/>
                  <a:gd name="connsiteY806" fmla="*/ 164379 h 181260"/>
                  <a:gd name="connsiteX807" fmla="*/ 218492 w 231479"/>
                  <a:gd name="connsiteY807" fmla="*/ 164379 h 181260"/>
                  <a:gd name="connsiteX808" fmla="*/ 220030 w 231479"/>
                  <a:gd name="connsiteY808" fmla="*/ 164379 h 181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</a:cxnLst>
                <a:rect l="l" t="t" r="r" b="b"/>
                <a:pathLst>
                  <a:path w="231479" h="181260">
                    <a:moveTo>
                      <a:pt x="219755" y="164691"/>
                    </a:moveTo>
                    <a:cubicBezTo>
                      <a:pt x="221537" y="163903"/>
                      <a:pt x="221985" y="165125"/>
                      <a:pt x="221985" y="163920"/>
                    </a:cubicBezTo>
                    <a:cubicBezTo>
                      <a:pt x="221985" y="163614"/>
                      <a:pt x="221766" y="163228"/>
                      <a:pt x="221525" y="162816"/>
                    </a:cubicBezTo>
                    <a:cubicBezTo>
                      <a:pt x="221107" y="162103"/>
                      <a:pt x="220498" y="161436"/>
                      <a:pt x="220237" y="161436"/>
                    </a:cubicBezTo>
                    <a:cubicBezTo>
                      <a:pt x="219824" y="161436"/>
                      <a:pt x="218516" y="158908"/>
                      <a:pt x="218122" y="157481"/>
                    </a:cubicBezTo>
                    <a:cubicBezTo>
                      <a:pt x="217939" y="156821"/>
                      <a:pt x="218869" y="156197"/>
                      <a:pt x="218398" y="155826"/>
                    </a:cubicBezTo>
                    <a:cubicBezTo>
                      <a:pt x="217747" y="155313"/>
                      <a:pt x="216313" y="155609"/>
                      <a:pt x="216466" y="154998"/>
                    </a:cubicBezTo>
                    <a:cubicBezTo>
                      <a:pt x="216578" y="154554"/>
                      <a:pt x="216390" y="152654"/>
                      <a:pt x="216099" y="151779"/>
                    </a:cubicBezTo>
                    <a:cubicBezTo>
                      <a:pt x="215810" y="150904"/>
                      <a:pt x="216196" y="150306"/>
                      <a:pt x="216099" y="149847"/>
                    </a:cubicBezTo>
                    <a:cubicBezTo>
                      <a:pt x="215801" y="148446"/>
                      <a:pt x="213048" y="144988"/>
                      <a:pt x="211592" y="144236"/>
                    </a:cubicBezTo>
                    <a:cubicBezTo>
                      <a:pt x="210928" y="143894"/>
                      <a:pt x="208035" y="142674"/>
                      <a:pt x="207453" y="142305"/>
                    </a:cubicBezTo>
                    <a:cubicBezTo>
                      <a:pt x="207395" y="142267"/>
                      <a:pt x="207085" y="142238"/>
                      <a:pt x="207085" y="142210"/>
                    </a:cubicBezTo>
                    <a:cubicBezTo>
                      <a:pt x="207079" y="141859"/>
                      <a:pt x="207986" y="141351"/>
                      <a:pt x="209292" y="141014"/>
                    </a:cubicBezTo>
                    <a:cubicBezTo>
                      <a:pt x="210320" y="140749"/>
                      <a:pt x="211735" y="140540"/>
                      <a:pt x="212052" y="140830"/>
                    </a:cubicBezTo>
                    <a:cubicBezTo>
                      <a:pt x="213181" y="141867"/>
                      <a:pt x="214924" y="142789"/>
                      <a:pt x="216651" y="142026"/>
                    </a:cubicBezTo>
                    <a:cubicBezTo>
                      <a:pt x="217450" y="141672"/>
                      <a:pt x="217983" y="140960"/>
                      <a:pt x="218674" y="140830"/>
                    </a:cubicBezTo>
                    <a:cubicBezTo>
                      <a:pt x="220021" y="140577"/>
                      <a:pt x="220519" y="141593"/>
                      <a:pt x="222170" y="138255"/>
                    </a:cubicBezTo>
                    <a:cubicBezTo>
                      <a:pt x="222689" y="137204"/>
                      <a:pt x="222805" y="136445"/>
                      <a:pt x="222721" y="135771"/>
                    </a:cubicBezTo>
                    <a:cubicBezTo>
                      <a:pt x="222683" y="135442"/>
                      <a:pt x="222568" y="135147"/>
                      <a:pt x="222445" y="134852"/>
                    </a:cubicBezTo>
                    <a:cubicBezTo>
                      <a:pt x="221874" y="133474"/>
                      <a:pt x="222936" y="134757"/>
                      <a:pt x="220237" y="134757"/>
                    </a:cubicBezTo>
                    <a:cubicBezTo>
                      <a:pt x="218169" y="134757"/>
                      <a:pt x="216489" y="134046"/>
                      <a:pt x="216190" y="133377"/>
                    </a:cubicBezTo>
                    <a:cubicBezTo>
                      <a:pt x="215927" y="132787"/>
                      <a:pt x="215914" y="131806"/>
                      <a:pt x="216650" y="130250"/>
                    </a:cubicBezTo>
                    <a:cubicBezTo>
                      <a:pt x="217164" y="129163"/>
                      <a:pt x="217745" y="127131"/>
                      <a:pt x="217938" y="126938"/>
                    </a:cubicBezTo>
                    <a:cubicBezTo>
                      <a:pt x="218438" y="126438"/>
                      <a:pt x="218965" y="126380"/>
                      <a:pt x="218398" y="125283"/>
                    </a:cubicBezTo>
                    <a:cubicBezTo>
                      <a:pt x="217803" y="124131"/>
                      <a:pt x="216947" y="123605"/>
                      <a:pt x="215179" y="123719"/>
                    </a:cubicBezTo>
                    <a:cubicBezTo>
                      <a:pt x="213945" y="123805"/>
                      <a:pt x="212977" y="123371"/>
                      <a:pt x="212879" y="122524"/>
                    </a:cubicBezTo>
                    <a:cubicBezTo>
                      <a:pt x="212832" y="122071"/>
                      <a:pt x="212784" y="119871"/>
                      <a:pt x="213339" y="119120"/>
                    </a:cubicBezTo>
                    <a:cubicBezTo>
                      <a:pt x="215644" y="119357"/>
                      <a:pt x="214483" y="119735"/>
                      <a:pt x="216559" y="117740"/>
                    </a:cubicBezTo>
                    <a:cubicBezTo>
                      <a:pt x="218647" y="115629"/>
                      <a:pt x="216316" y="112113"/>
                      <a:pt x="218674" y="108451"/>
                    </a:cubicBezTo>
                    <a:cubicBezTo>
                      <a:pt x="219335" y="107003"/>
                      <a:pt x="218980" y="107473"/>
                      <a:pt x="218950" y="103392"/>
                    </a:cubicBezTo>
                    <a:lnTo>
                      <a:pt x="218674" y="98057"/>
                    </a:lnTo>
                    <a:cubicBezTo>
                      <a:pt x="220527" y="98555"/>
                      <a:pt x="221847" y="96613"/>
                      <a:pt x="222445" y="98517"/>
                    </a:cubicBezTo>
                    <a:cubicBezTo>
                      <a:pt x="223313" y="101502"/>
                      <a:pt x="223247" y="103497"/>
                      <a:pt x="225941" y="102104"/>
                    </a:cubicBezTo>
                    <a:cubicBezTo>
                      <a:pt x="226642" y="101741"/>
                      <a:pt x="227388" y="101111"/>
                      <a:pt x="228240" y="100724"/>
                    </a:cubicBezTo>
                    <a:cubicBezTo>
                      <a:pt x="229093" y="100338"/>
                      <a:pt x="230637" y="99664"/>
                      <a:pt x="230816" y="99437"/>
                    </a:cubicBezTo>
                    <a:cubicBezTo>
                      <a:pt x="232120" y="97780"/>
                      <a:pt x="231469" y="96676"/>
                      <a:pt x="229160" y="94654"/>
                    </a:cubicBezTo>
                    <a:cubicBezTo>
                      <a:pt x="227846" y="93503"/>
                      <a:pt x="227223" y="90807"/>
                      <a:pt x="227044" y="89687"/>
                    </a:cubicBezTo>
                    <a:cubicBezTo>
                      <a:pt x="226921" y="88919"/>
                      <a:pt x="225662" y="88425"/>
                      <a:pt x="225389" y="88123"/>
                    </a:cubicBezTo>
                    <a:cubicBezTo>
                      <a:pt x="224993" y="87686"/>
                      <a:pt x="226168" y="87306"/>
                      <a:pt x="226400" y="85824"/>
                    </a:cubicBezTo>
                    <a:cubicBezTo>
                      <a:pt x="226584" y="84653"/>
                      <a:pt x="226067" y="83212"/>
                      <a:pt x="225849" y="82145"/>
                    </a:cubicBezTo>
                    <a:cubicBezTo>
                      <a:pt x="225595" y="80901"/>
                      <a:pt x="225554" y="80029"/>
                      <a:pt x="225849" y="78925"/>
                    </a:cubicBezTo>
                    <a:cubicBezTo>
                      <a:pt x="226083" y="78050"/>
                      <a:pt x="226430" y="77197"/>
                      <a:pt x="226309" y="76166"/>
                    </a:cubicBezTo>
                    <a:cubicBezTo>
                      <a:pt x="226181" y="75078"/>
                      <a:pt x="225432" y="74025"/>
                      <a:pt x="225665" y="73591"/>
                    </a:cubicBezTo>
                    <a:cubicBezTo>
                      <a:pt x="225839" y="72784"/>
                      <a:pt x="226519" y="72412"/>
                      <a:pt x="227137" y="71935"/>
                    </a:cubicBezTo>
                    <a:cubicBezTo>
                      <a:pt x="226542" y="70404"/>
                      <a:pt x="226576" y="67677"/>
                      <a:pt x="227781" y="67612"/>
                    </a:cubicBezTo>
                    <a:lnTo>
                      <a:pt x="228241" y="67060"/>
                    </a:lnTo>
                    <a:cubicBezTo>
                      <a:pt x="227711" y="66357"/>
                      <a:pt x="226790" y="65721"/>
                      <a:pt x="226033" y="65313"/>
                    </a:cubicBezTo>
                    <a:cubicBezTo>
                      <a:pt x="225354" y="64590"/>
                      <a:pt x="224529" y="64331"/>
                      <a:pt x="223550" y="64209"/>
                    </a:cubicBezTo>
                    <a:cubicBezTo>
                      <a:pt x="222880" y="64209"/>
                      <a:pt x="222785" y="63355"/>
                      <a:pt x="222630" y="62737"/>
                    </a:cubicBezTo>
                    <a:cubicBezTo>
                      <a:pt x="222508" y="62250"/>
                      <a:pt x="222401" y="61721"/>
                      <a:pt x="222630" y="61266"/>
                    </a:cubicBezTo>
                    <a:cubicBezTo>
                      <a:pt x="222969" y="60586"/>
                      <a:pt x="223041" y="60644"/>
                      <a:pt x="222446" y="60347"/>
                    </a:cubicBezTo>
                    <a:cubicBezTo>
                      <a:pt x="222098" y="60173"/>
                      <a:pt x="222136" y="59368"/>
                      <a:pt x="222262" y="59243"/>
                    </a:cubicBezTo>
                    <a:cubicBezTo>
                      <a:pt x="222138" y="58376"/>
                      <a:pt x="222338" y="58577"/>
                      <a:pt x="222357" y="57679"/>
                    </a:cubicBezTo>
                    <a:cubicBezTo>
                      <a:pt x="222453" y="57295"/>
                      <a:pt x="222350" y="56051"/>
                      <a:pt x="222452" y="55656"/>
                    </a:cubicBezTo>
                    <a:cubicBezTo>
                      <a:pt x="222311" y="54823"/>
                      <a:pt x="221908" y="54813"/>
                      <a:pt x="222176" y="53908"/>
                    </a:cubicBezTo>
                    <a:cubicBezTo>
                      <a:pt x="222214" y="53537"/>
                      <a:pt x="222205" y="52517"/>
                      <a:pt x="222271" y="52160"/>
                    </a:cubicBezTo>
                    <a:cubicBezTo>
                      <a:pt x="222557" y="51589"/>
                      <a:pt x="221583" y="51149"/>
                      <a:pt x="221351" y="51056"/>
                    </a:cubicBezTo>
                    <a:cubicBezTo>
                      <a:pt x="220448" y="50695"/>
                      <a:pt x="220002" y="49909"/>
                      <a:pt x="219144" y="49493"/>
                    </a:cubicBezTo>
                    <a:cubicBezTo>
                      <a:pt x="218772" y="49397"/>
                      <a:pt x="218242" y="49493"/>
                      <a:pt x="217856" y="49493"/>
                    </a:cubicBezTo>
                    <a:cubicBezTo>
                      <a:pt x="216925" y="49588"/>
                      <a:pt x="216483" y="48834"/>
                      <a:pt x="215833" y="48297"/>
                    </a:cubicBezTo>
                    <a:cubicBezTo>
                      <a:pt x="215629" y="48145"/>
                      <a:pt x="215712" y="48879"/>
                      <a:pt x="215465" y="48941"/>
                    </a:cubicBezTo>
                    <a:cubicBezTo>
                      <a:pt x="214865" y="49091"/>
                      <a:pt x="214269" y="48697"/>
                      <a:pt x="214269" y="49401"/>
                    </a:cubicBezTo>
                    <a:cubicBezTo>
                      <a:pt x="213864" y="49923"/>
                      <a:pt x="213301" y="50425"/>
                      <a:pt x="212797" y="50873"/>
                    </a:cubicBezTo>
                    <a:cubicBezTo>
                      <a:pt x="211125" y="51358"/>
                      <a:pt x="213187" y="52075"/>
                      <a:pt x="211694" y="53632"/>
                    </a:cubicBezTo>
                    <a:cubicBezTo>
                      <a:pt x="211407" y="54014"/>
                      <a:pt x="211142" y="54369"/>
                      <a:pt x="211142" y="54920"/>
                    </a:cubicBezTo>
                    <a:cubicBezTo>
                      <a:pt x="211142" y="55291"/>
                      <a:pt x="209918" y="54767"/>
                      <a:pt x="209855" y="54736"/>
                    </a:cubicBezTo>
                    <a:cubicBezTo>
                      <a:pt x="209489" y="54553"/>
                      <a:pt x="208962" y="55012"/>
                      <a:pt x="208567" y="55012"/>
                    </a:cubicBezTo>
                    <a:cubicBezTo>
                      <a:pt x="207668" y="55031"/>
                      <a:pt x="207160" y="55777"/>
                      <a:pt x="206727" y="56484"/>
                    </a:cubicBezTo>
                    <a:cubicBezTo>
                      <a:pt x="206197" y="57245"/>
                      <a:pt x="206240" y="57539"/>
                      <a:pt x="205991" y="58415"/>
                    </a:cubicBezTo>
                    <a:cubicBezTo>
                      <a:pt x="205991" y="58690"/>
                      <a:pt x="205953" y="59949"/>
                      <a:pt x="205896" y="60163"/>
                    </a:cubicBezTo>
                    <a:cubicBezTo>
                      <a:pt x="205542" y="60995"/>
                      <a:pt x="204717" y="61679"/>
                      <a:pt x="203872" y="62003"/>
                    </a:cubicBezTo>
                    <a:cubicBezTo>
                      <a:pt x="202872" y="62069"/>
                      <a:pt x="202831" y="63148"/>
                      <a:pt x="202309" y="63842"/>
                    </a:cubicBezTo>
                    <a:cubicBezTo>
                      <a:pt x="201355" y="64431"/>
                      <a:pt x="200590" y="63928"/>
                      <a:pt x="199825" y="63291"/>
                    </a:cubicBezTo>
                    <a:cubicBezTo>
                      <a:pt x="199407" y="62976"/>
                      <a:pt x="198750" y="62852"/>
                      <a:pt x="198629" y="62371"/>
                    </a:cubicBezTo>
                    <a:cubicBezTo>
                      <a:pt x="198527" y="61961"/>
                      <a:pt x="197648" y="61206"/>
                      <a:pt x="197342" y="60900"/>
                    </a:cubicBezTo>
                    <a:cubicBezTo>
                      <a:pt x="196621" y="60588"/>
                      <a:pt x="196615" y="61537"/>
                      <a:pt x="195778" y="61819"/>
                    </a:cubicBezTo>
                    <a:cubicBezTo>
                      <a:pt x="195577" y="62808"/>
                      <a:pt x="195365" y="63333"/>
                      <a:pt x="194582" y="64027"/>
                    </a:cubicBezTo>
                    <a:cubicBezTo>
                      <a:pt x="193902" y="64634"/>
                      <a:pt x="194122" y="65497"/>
                      <a:pt x="194122" y="66326"/>
                    </a:cubicBezTo>
                    <a:cubicBezTo>
                      <a:pt x="193958" y="66966"/>
                      <a:pt x="193041" y="67018"/>
                      <a:pt x="192467" y="67338"/>
                    </a:cubicBezTo>
                    <a:cubicBezTo>
                      <a:pt x="191863" y="68057"/>
                      <a:pt x="192409" y="69221"/>
                      <a:pt x="192007" y="70006"/>
                    </a:cubicBezTo>
                    <a:cubicBezTo>
                      <a:pt x="191131" y="71400"/>
                      <a:pt x="191725" y="72345"/>
                      <a:pt x="190903" y="73593"/>
                    </a:cubicBezTo>
                    <a:cubicBezTo>
                      <a:pt x="190667" y="74064"/>
                      <a:pt x="190304" y="74335"/>
                      <a:pt x="190166" y="74880"/>
                    </a:cubicBezTo>
                    <a:cubicBezTo>
                      <a:pt x="190006" y="75524"/>
                      <a:pt x="190262" y="75800"/>
                      <a:pt x="189890" y="76168"/>
                    </a:cubicBezTo>
                    <a:cubicBezTo>
                      <a:pt x="189282" y="76771"/>
                      <a:pt x="188556" y="76442"/>
                      <a:pt x="187867" y="76168"/>
                    </a:cubicBezTo>
                    <a:cubicBezTo>
                      <a:pt x="187791" y="76130"/>
                      <a:pt x="188399" y="75331"/>
                      <a:pt x="187867" y="75064"/>
                    </a:cubicBezTo>
                    <a:cubicBezTo>
                      <a:pt x="187576" y="74919"/>
                      <a:pt x="187848" y="74338"/>
                      <a:pt x="187590" y="74145"/>
                    </a:cubicBezTo>
                    <a:cubicBezTo>
                      <a:pt x="187034" y="73465"/>
                      <a:pt x="187325" y="72373"/>
                      <a:pt x="186579" y="71937"/>
                    </a:cubicBezTo>
                    <a:cubicBezTo>
                      <a:pt x="185738" y="71930"/>
                      <a:pt x="184464" y="71871"/>
                      <a:pt x="184279" y="71570"/>
                    </a:cubicBezTo>
                    <a:cubicBezTo>
                      <a:pt x="183309" y="71541"/>
                      <a:pt x="182304" y="71608"/>
                      <a:pt x="181336" y="71665"/>
                    </a:cubicBezTo>
                    <a:cubicBezTo>
                      <a:pt x="180626" y="71224"/>
                      <a:pt x="180226" y="70494"/>
                      <a:pt x="179772" y="69826"/>
                    </a:cubicBezTo>
                    <a:cubicBezTo>
                      <a:pt x="179338" y="69390"/>
                      <a:pt x="179271" y="69206"/>
                      <a:pt x="178852" y="68998"/>
                    </a:cubicBezTo>
                    <a:cubicBezTo>
                      <a:pt x="178739" y="68941"/>
                      <a:pt x="178967" y="67437"/>
                      <a:pt x="178947" y="67342"/>
                    </a:cubicBezTo>
                    <a:cubicBezTo>
                      <a:pt x="178263" y="65849"/>
                      <a:pt x="176922" y="65495"/>
                      <a:pt x="177016" y="63755"/>
                    </a:cubicBezTo>
                    <a:cubicBezTo>
                      <a:pt x="177209" y="62980"/>
                      <a:pt x="176198" y="63165"/>
                      <a:pt x="176372" y="62467"/>
                    </a:cubicBezTo>
                    <a:cubicBezTo>
                      <a:pt x="175796" y="60764"/>
                      <a:pt x="176723" y="61025"/>
                      <a:pt x="176188" y="60444"/>
                    </a:cubicBezTo>
                    <a:cubicBezTo>
                      <a:pt x="175682" y="60065"/>
                      <a:pt x="175309" y="59824"/>
                      <a:pt x="175084" y="59524"/>
                    </a:cubicBezTo>
                    <a:cubicBezTo>
                      <a:pt x="174550" y="58615"/>
                      <a:pt x="173755" y="58064"/>
                      <a:pt x="172969" y="57409"/>
                    </a:cubicBezTo>
                    <a:cubicBezTo>
                      <a:pt x="172744" y="57109"/>
                      <a:pt x="172505" y="56765"/>
                      <a:pt x="172049" y="56765"/>
                    </a:cubicBezTo>
                    <a:cubicBezTo>
                      <a:pt x="171038" y="56569"/>
                      <a:pt x="170641" y="56923"/>
                      <a:pt x="170577" y="57316"/>
                    </a:cubicBezTo>
                    <a:cubicBezTo>
                      <a:pt x="170520" y="57764"/>
                      <a:pt x="169916" y="58040"/>
                      <a:pt x="168278" y="57961"/>
                    </a:cubicBezTo>
                    <a:cubicBezTo>
                      <a:pt x="167763" y="57555"/>
                      <a:pt x="167537" y="57019"/>
                      <a:pt x="166898" y="56673"/>
                    </a:cubicBezTo>
                    <a:cubicBezTo>
                      <a:pt x="166566" y="56231"/>
                      <a:pt x="165555" y="56396"/>
                      <a:pt x="165058" y="56396"/>
                    </a:cubicBezTo>
                    <a:cubicBezTo>
                      <a:pt x="164391" y="56396"/>
                      <a:pt x="163723" y="55810"/>
                      <a:pt x="163127" y="55661"/>
                    </a:cubicBezTo>
                    <a:cubicBezTo>
                      <a:pt x="162227" y="55623"/>
                      <a:pt x="161348" y="55497"/>
                      <a:pt x="160459" y="55661"/>
                    </a:cubicBezTo>
                    <a:cubicBezTo>
                      <a:pt x="159385" y="56063"/>
                      <a:pt x="159289" y="55476"/>
                      <a:pt x="159264" y="54926"/>
                    </a:cubicBezTo>
                    <a:cubicBezTo>
                      <a:pt x="158503" y="54330"/>
                      <a:pt x="157637" y="54063"/>
                      <a:pt x="156872" y="53454"/>
                    </a:cubicBezTo>
                    <a:cubicBezTo>
                      <a:pt x="156502" y="53177"/>
                      <a:pt x="156262" y="53298"/>
                      <a:pt x="155676" y="53178"/>
                    </a:cubicBezTo>
                    <a:cubicBezTo>
                      <a:pt x="155164" y="53074"/>
                      <a:pt x="154987" y="52316"/>
                      <a:pt x="154297" y="52443"/>
                    </a:cubicBezTo>
                    <a:cubicBezTo>
                      <a:pt x="153715" y="52549"/>
                      <a:pt x="153440" y="51559"/>
                      <a:pt x="153285" y="51247"/>
                    </a:cubicBezTo>
                    <a:cubicBezTo>
                      <a:pt x="153218" y="51190"/>
                      <a:pt x="153079" y="51209"/>
                      <a:pt x="153009" y="51152"/>
                    </a:cubicBezTo>
                    <a:cubicBezTo>
                      <a:pt x="152010" y="50468"/>
                      <a:pt x="150680" y="50975"/>
                      <a:pt x="149514" y="50784"/>
                    </a:cubicBezTo>
                    <a:cubicBezTo>
                      <a:pt x="148493" y="50283"/>
                      <a:pt x="148069" y="50560"/>
                      <a:pt x="147674" y="50324"/>
                    </a:cubicBezTo>
                    <a:cubicBezTo>
                      <a:pt x="146457" y="49703"/>
                      <a:pt x="145431" y="48922"/>
                      <a:pt x="144271" y="48208"/>
                    </a:cubicBezTo>
                    <a:cubicBezTo>
                      <a:pt x="143106" y="46825"/>
                      <a:pt x="141004" y="46819"/>
                      <a:pt x="140499" y="44897"/>
                    </a:cubicBezTo>
                    <a:cubicBezTo>
                      <a:pt x="140294" y="44691"/>
                      <a:pt x="139187" y="44529"/>
                      <a:pt x="138844" y="44529"/>
                    </a:cubicBezTo>
                    <a:cubicBezTo>
                      <a:pt x="138246" y="44529"/>
                      <a:pt x="138246" y="44346"/>
                      <a:pt x="137648" y="44346"/>
                    </a:cubicBezTo>
                    <a:cubicBezTo>
                      <a:pt x="137034" y="44346"/>
                      <a:pt x="136676" y="44030"/>
                      <a:pt x="136452" y="43610"/>
                    </a:cubicBezTo>
                    <a:cubicBezTo>
                      <a:pt x="136285" y="43296"/>
                      <a:pt x="136443" y="42484"/>
                      <a:pt x="135716" y="42230"/>
                    </a:cubicBezTo>
                    <a:cubicBezTo>
                      <a:pt x="135364" y="41578"/>
                      <a:pt x="134340" y="41423"/>
                      <a:pt x="134888" y="40575"/>
                    </a:cubicBezTo>
                    <a:cubicBezTo>
                      <a:pt x="134599" y="40430"/>
                      <a:pt x="134134" y="40465"/>
                      <a:pt x="133877" y="40207"/>
                    </a:cubicBezTo>
                    <a:cubicBezTo>
                      <a:pt x="133419" y="39750"/>
                      <a:pt x="132555" y="39613"/>
                      <a:pt x="132405" y="39012"/>
                    </a:cubicBezTo>
                    <a:cubicBezTo>
                      <a:pt x="132278" y="38504"/>
                      <a:pt x="132693" y="37590"/>
                      <a:pt x="132405" y="37540"/>
                    </a:cubicBezTo>
                    <a:cubicBezTo>
                      <a:pt x="132016" y="37473"/>
                      <a:pt x="130884" y="37169"/>
                      <a:pt x="130933" y="36528"/>
                    </a:cubicBezTo>
                    <a:cubicBezTo>
                      <a:pt x="130952" y="36262"/>
                      <a:pt x="130597" y="35580"/>
                      <a:pt x="130473" y="35332"/>
                    </a:cubicBezTo>
                    <a:cubicBezTo>
                      <a:pt x="130018" y="34750"/>
                      <a:pt x="129202" y="34379"/>
                      <a:pt x="128450" y="34321"/>
                    </a:cubicBezTo>
                    <a:cubicBezTo>
                      <a:pt x="127993" y="34321"/>
                      <a:pt x="127808" y="33954"/>
                      <a:pt x="127438" y="33769"/>
                    </a:cubicBezTo>
                    <a:cubicBezTo>
                      <a:pt x="126666" y="33239"/>
                      <a:pt x="126054" y="33948"/>
                      <a:pt x="125322" y="34137"/>
                    </a:cubicBezTo>
                    <a:cubicBezTo>
                      <a:pt x="124879" y="33678"/>
                      <a:pt x="125246" y="33217"/>
                      <a:pt x="124679" y="33033"/>
                    </a:cubicBezTo>
                    <a:cubicBezTo>
                      <a:pt x="124164" y="33033"/>
                      <a:pt x="123232" y="33004"/>
                      <a:pt x="122747" y="33128"/>
                    </a:cubicBezTo>
                    <a:cubicBezTo>
                      <a:pt x="122200" y="33264"/>
                      <a:pt x="122926" y="33492"/>
                      <a:pt x="123298" y="33772"/>
                    </a:cubicBezTo>
                    <a:cubicBezTo>
                      <a:pt x="123534" y="34341"/>
                      <a:pt x="122481" y="34411"/>
                      <a:pt x="121919" y="34691"/>
                    </a:cubicBezTo>
                    <a:cubicBezTo>
                      <a:pt x="120793" y="34315"/>
                      <a:pt x="120052" y="35349"/>
                      <a:pt x="119067" y="35519"/>
                    </a:cubicBezTo>
                    <a:cubicBezTo>
                      <a:pt x="118030" y="36541"/>
                      <a:pt x="117970" y="36904"/>
                      <a:pt x="116952" y="35519"/>
                    </a:cubicBezTo>
                    <a:cubicBezTo>
                      <a:pt x="116222" y="34969"/>
                      <a:pt x="115317" y="35168"/>
                      <a:pt x="114560" y="34784"/>
                    </a:cubicBezTo>
                    <a:cubicBezTo>
                      <a:pt x="112875" y="33209"/>
                      <a:pt x="113892" y="36991"/>
                      <a:pt x="112629" y="34048"/>
                    </a:cubicBezTo>
                    <a:cubicBezTo>
                      <a:pt x="112516" y="33593"/>
                      <a:pt x="112448" y="33680"/>
                      <a:pt x="111617" y="33680"/>
                    </a:cubicBezTo>
                    <a:cubicBezTo>
                      <a:pt x="110169" y="34183"/>
                      <a:pt x="112000" y="36713"/>
                      <a:pt x="109502" y="34600"/>
                    </a:cubicBezTo>
                    <a:cubicBezTo>
                      <a:pt x="109160" y="33915"/>
                      <a:pt x="108557" y="34164"/>
                      <a:pt x="109318" y="33404"/>
                    </a:cubicBezTo>
                    <a:cubicBezTo>
                      <a:pt x="109618" y="33103"/>
                      <a:pt x="109594" y="32367"/>
                      <a:pt x="109594" y="32300"/>
                    </a:cubicBezTo>
                    <a:cubicBezTo>
                      <a:pt x="109594" y="31813"/>
                      <a:pt x="108426" y="32760"/>
                      <a:pt x="107938" y="32760"/>
                    </a:cubicBezTo>
                    <a:cubicBezTo>
                      <a:pt x="107395" y="32310"/>
                      <a:pt x="107323" y="31148"/>
                      <a:pt x="107111" y="30461"/>
                    </a:cubicBezTo>
                    <a:cubicBezTo>
                      <a:pt x="107111" y="29858"/>
                      <a:pt x="106844" y="29743"/>
                      <a:pt x="106651" y="29357"/>
                    </a:cubicBezTo>
                    <a:cubicBezTo>
                      <a:pt x="106435" y="28927"/>
                      <a:pt x="107231" y="29053"/>
                      <a:pt x="107571" y="28713"/>
                    </a:cubicBezTo>
                    <a:cubicBezTo>
                      <a:pt x="108024" y="27924"/>
                      <a:pt x="107324" y="27106"/>
                      <a:pt x="106559" y="26874"/>
                    </a:cubicBezTo>
                    <a:cubicBezTo>
                      <a:pt x="105927" y="26874"/>
                      <a:pt x="105822" y="27539"/>
                      <a:pt x="105179" y="27057"/>
                    </a:cubicBezTo>
                    <a:cubicBezTo>
                      <a:pt x="104909" y="26855"/>
                      <a:pt x="104995" y="26148"/>
                      <a:pt x="104995" y="25770"/>
                    </a:cubicBezTo>
                    <a:cubicBezTo>
                      <a:pt x="104995" y="25314"/>
                      <a:pt x="104589" y="25014"/>
                      <a:pt x="104259" y="24850"/>
                    </a:cubicBezTo>
                    <a:cubicBezTo>
                      <a:pt x="103786" y="24613"/>
                      <a:pt x="103099" y="24303"/>
                      <a:pt x="103339" y="23838"/>
                    </a:cubicBezTo>
                    <a:cubicBezTo>
                      <a:pt x="103794" y="22961"/>
                      <a:pt x="103343" y="22512"/>
                      <a:pt x="101959" y="22826"/>
                    </a:cubicBezTo>
                    <a:cubicBezTo>
                      <a:pt x="101548" y="22922"/>
                      <a:pt x="102224" y="21988"/>
                      <a:pt x="101864" y="21631"/>
                    </a:cubicBezTo>
                    <a:cubicBezTo>
                      <a:pt x="101528" y="21295"/>
                      <a:pt x="100665" y="21794"/>
                      <a:pt x="100484" y="21447"/>
                    </a:cubicBezTo>
                    <a:cubicBezTo>
                      <a:pt x="100176" y="20855"/>
                      <a:pt x="100222" y="20830"/>
                      <a:pt x="99748" y="20067"/>
                    </a:cubicBezTo>
                    <a:cubicBezTo>
                      <a:pt x="99434" y="19561"/>
                      <a:pt x="99499" y="19565"/>
                      <a:pt x="98828" y="19700"/>
                    </a:cubicBezTo>
                    <a:cubicBezTo>
                      <a:pt x="98462" y="19766"/>
                      <a:pt x="97825" y="19702"/>
                      <a:pt x="97816" y="19700"/>
                    </a:cubicBezTo>
                    <a:cubicBezTo>
                      <a:pt x="97042" y="19506"/>
                      <a:pt x="97665" y="19055"/>
                      <a:pt x="97912" y="18872"/>
                    </a:cubicBezTo>
                    <a:cubicBezTo>
                      <a:pt x="97632" y="18236"/>
                      <a:pt x="97029" y="17857"/>
                      <a:pt x="96716" y="17216"/>
                    </a:cubicBezTo>
                    <a:cubicBezTo>
                      <a:pt x="96773" y="16252"/>
                      <a:pt x="97968" y="16154"/>
                      <a:pt x="96811" y="15469"/>
                    </a:cubicBezTo>
                    <a:cubicBezTo>
                      <a:pt x="96735" y="15440"/>
                      <a:pt x="96211" y="15721"/>
                      <a:pt x="95707" y="15469"/>
                    </a:cubicBezTo>
                    <a:cubicBezTo>
                      <a:pt x="95245" y="15238"/>
                      <a:pt x="95163" y="16246"/>
                      <a:pt x="94880" y="16388"/>
                    </a:cubicBezTo>
                    <a:cubicBezTo>
                      <a:pt x="94414" y="16620"/>
                      <a:pt x="94434" y="17138"/>
                      <a:pt x="93868" y="16572"/>
                    </a:cubicBezTo>
                    <a:cubicBezTo>
                      <a:pt x="93438" y="16142"/>
                      <a:pt x="93868" y="16148"/>
                      <a:pt x="93868" y="15652"/>
                    </a:cubicBezTo>
                    <a:cubicBezTo>
                      <a:pt x="93754" y="15624"/>
                      <a:pt x="93062" y="15595"/>
                      <a:pt x="92948" y="15557"/>
                    </a:cubicBezTo>
                    <a:cubicBezTo>
                      <a:pt x="92429" y="15427"/>
                      <a:pt x="92436" y="16179"/>
                      <a:pt x="92488" y="16385"/>
                    </a:cubicBezTo>
                    <a:cubicBezTo>
                      <a:pt x="92610" y="16874"/>
                      <a:pt x="93247" y="17145"/>
                      <a:pt x="93499" y="17397"/>
                    </a:cubicBezTo>
                    <a:cubicBezTo>
                      <a:pt x="93789" y="17687"/>
                      <a:pt x="93876" y="18075"/>
                      <a:pt x="93959" y="18409"/>
                    </a:cubicBezTo>
                    <a:cubicBezTo>
                      <a:pt x="94373" y="19422"/>
                      <a:pt x="94150" y="20107"/>
                      <a:pt x="93592" y="20984"/>
                    </a:cubicBezTo>
                    <a:cubicBezTo>
                      <a:pt x="93320" y="21527"/>
                      <a:pt x="93705" y="22461"/>
                      <a:pt x="93040" y="22272"/>
                    </a:cubicBezTo>
                    <a:cubicBezTo>
                      <a:pt x="92526" y="22125"/>
                      <a:pt x="92486" y="22864"/>
                      <a:pt x="92673" y="23468"/>
                    </a:cubicBezTo>
                    <a:cubicBezTo>
                      <a:pt x="92739" y="23686"/>
                      <a:pt x="91879" y="23672"/>
                      <a:pt x="91661" y="23835"/>
                    </a:cubicBezTo>
                    <a:cubicBezTo>
                      <a:pt x="91367" y="24055"/>
                      <a:pt x="91566" y="24759"/>
                      <a:pt x="91385" y="25123"/>
                    </a:cubicBezTo>
                    <a:cubicBezTo>
                      <a:pt x="91174" y="25544"/>
                      <a:pt x="90512" y="25129"/>
                      <a:pt x="90649" y="25675"/>
                    </a:cubicBezTo>
                    <a:cubicBezTo>
                      <a:pt x="90735" y="26011"/>
                      <a:pt x="90549" y="26747"/>
                      <a:pt x="90649" y="27146"/>
                    </a:cubicBezTo>
                    <a:cubicBezTo>
                      <a:pt x="90687" y="28005"/>
                      <a:pt x="90038" y="27941"/>
                      <a:pt x="90282" y="28894"/>
                    </a:cubicBezTo>
                    <a:cubicBezTo>
                      <a:pt x="90490" y="29311"/>
                      <a:pt x="90833" y="29549"/>
                      <a:pt x="90833" y="29998"/>
                    </a:cubicBezTo>
                    <a:cubicBezTo>
                      <a:pt x="90833" y="30363"/>
                      <a:pt x="90185" y="30390"/>
                      <a:pt x="89913" y="30458"/>
                    </a:cubicBezTo>
                    <a:cubicBezTo>
                      <a:pt x="89514" y="30560"/>
                      <a:pt x="89689" y="31231"/>
                      <a:pt x="89913" y="31377"/>
                    </a:cubicBezTo>
                    <a:cubicBezTo>
                      <a:pt x="90606" y="31829"/>
                      <a:pt x="90375" y="31821"/>
                      <a:pt x="89729" y="32296"/>
                    </a:cubicBezTo>
                    <a:cubicBezTo>
                      <a:pt x="89509" y="32459"/>
                      <a:pt x="89541" y="32685"/>
                      <a:pt x="89545" y="32940"/>
                    </a:cubicBezTo>
                    <a:cubicBezTo>
                      <a:pt x="89549" y="33128"/>
                      <a:pt x="89498" y="33337"/>
                      <a:pt x="89450" y="33584"/>
                    </a:cubicBezTo>
                    <a:cubicBezTo>
                      <a:pt x="89393" y="33854"/>
                      <a:pt x="88543" y="33803"/>
                      <a:pt x="88346" y="33952"/>
                    </a:cubicBezTo>
                    <a:cubicBezTo>
                      <a:pt x="87890" y="34293"/>
                      <a:pt x="87611" y="33596"/>
                      <a:pt x="87611" y="33124"/>
                    </a:cubicBezTo>
                    <a:cubicBezTo>
                      <a:pt x="87611" y="32631"/>
                      <a:pt x="87123" y="32245"/>
                      <a:pt x="86783" y="32205"/>
                    </a:cubicBezTo>
                    <a:cubicBezTo>
                      <a:pt x="86187" y="32138"/>
                      <a:pt x="85436" y="31778"/>
                      <a:pt x="85496" y="31653"/>
                    </a:cubicBezTo>
                    <a:cubicBezTo>
                      <a:pt x="85695" y="31238"/>
                      <a:pt x="84577" y="31104"/>
                      <a:pt x="83932" y="31102"/>
                    </a:cubicBezTo>
                    <a:cubicBezTo>
                      <a:pt x="83291" y="31099"/>
                      <a:pt x="84047" y="30037"/>
                      <a:pt x="82736" y="30182"/>
                    </a:cubicBezTo>
                    <a:cubicBezTo>
                      <a:pt x="82246" y="30230"/>
                      <a:pt x="82486" y="29348"/>
                      <a:pt x="81081" y="29447"/>
                    </a:cubicBezTo>
                    <a:cubicBezTo>
                      <a:pt x="80640" y="29476"/>
                      <a:pt x="80300" y="28350"/>
                      <a:pt x="80069" y="28803"/>
                    </a:cubicBezTo>
                    <a:cubicBezTo>
                      <a:pt x="79914" y="29108"/>
                      <a:pt x="80136" y="30049"/>
                      <a:pt x="79241" y="29631"/>
                    </a:cubicBezTo>
                    <a:cubicBezTo>
                      <a:pt x="78885" y="29464"/>
                      <a:pt x="79130" y="28749"/>
                      <a:pt x="79241" y="28527"/>
                    </a:cubicBezTo>
                    <a:cubicBezTo>
                      <a:pt x="79389" y="28233"/>
                      <a:pt x="77450" y="28251"/>
                      <a:pt x="77310" y="28251"/>
                    </a:cubicBezTo>
                    <a:cubicBezTo>
                      <a:pt x="76833" y="28251"/>
                      <a:pt x="77233" y="29449"/>
                      <a:pt x="76942" y="29170"/>
                    </a:cubicBezTo>
                    <a:cubicBezTo>
                      <a:pt x="76904" y="29141"/>
                      <a:pt x="76291" y="29045"/>
                      <a:pt x="76482" y="29998"/>
                    </a:cubicBezTo>
                    <a:cubicBezTo>
                      <a:pt x="76549" y="30307"/>
                      <a:pt x="76051" y="30583"/>
                      <a:pt x="75930" y="30826"/>
                    </a:cubicBezTo>
                    <a:cubicBezTo>
                      <a:pt x="75773" y="31141"/>
                      <a:pt x="75579" y="31875"/>
                      <a:pt x="75286" y="32021"/>
                    </a:cubicBezTo>
                    <a:cubicBezTo>
                      <a:pt x="75047" y="32141"/>
                      <a:pt x="75040" y="33337"/>
                      <a:pt x="74735" y="33493"/>
                    </a:cubicBezTo>
                    <a:cubicBezTo>
                      <a:pt x="73861" y="33941"/>
                      <a:pt x="74184" y="34479"/>
                      <a:pt x="73999" y="34781"/>
                    </a:cubicBezTo>
                    <a:cubicBezTo>
                      <a:pt x="73648" y="35353"/>
                      <a:pt x="73636" y="35420"/>
                      <a:pt x="73171" y="35884"/>
                    </a:cubicBezTo>
                    <a:cubicBezTo>
                      <a:pt x="72929" y="36127"/>
                      <a:pt x="73057" y="36638"/>
                      <a:pt x="72987" y="36988"/>
                    </a:cubicBezTo>
                    <a:cubicBezTo>
                      <a:pt x="72949" y="37156"/>
                      <a:pt x="72756" y="37226"/>
                      <a:pt x="72527" y="37172"/>
                    </a:cubicBezTo>
                    <a:cubicBezTo>
                      <a:pt x="72160" y="37077"/>
                      <a:pt x="71710" y="36814"/>
                      <a:pt x="71515" y="36621"/>
                    </a:cubicBezTo>
                    <a:cubicBezTo>
                      <a:pt x="71230" y="36335"/>
                      <a:pt x="71420" y="35723"/>
                      <a:pt x="71148" y="35517"/>
                    </a:cubicBezTo>
                    <a:cubicBezTo>
                      <a:pt x="70814" y="35267"/>
                      <a:pt x="70014" y="35545"/>
                      <a:pt x="69768" y="35057"/>
                    </a:cubicBezTo>
                    <a:cubicBezTo>
                      <a:pt x="69611" y="34742"/>
                      <a:pt x="69172" y="33747"/>
                      <a:pt x="68848" y="33585"/>
                    </a:cubicBezTo>
                    <a:cubicBezTo>
                      <a:pt x="68356" y="33339"/>
                      <a:pt x="68524" y="32792"/>
                      <a:pt x="68020" y="32666"/>
                    </a:cubicBezTo>
                    <a:cubicBezTo>
                      <a:pt x="67812" y="32618"/>
                      <a:pt x="66799" y="32666"/>
                      <a:pt x="66456" y="32666"/>
                    </a:cubicBezTo>
                    <a:cubicBezTo>
                      <a:pt x="66115" y="32666"/>
                      <a:pt x="65878" y="32942"/>
                      <a:pt x="65536" y="32942"/>
                    </a:cubicBezTo>
                    <a:cubicBezTo>
                      <a:pt x="65045" y="33037"/>
                      <a:pt x="64670" y="33218"/>
                      <a:pt x="64341" y="33586"/>
                    </a:cubicBezTo>
                    <a:cubicBezTo>
                      <a:pt x="63925" y="34000"/>
                      <a:pt x="63413" y="33615"/>
                      <a:pt x="63237" y="34321"/>
                    </a:cubicBezTo>
                    <a:cubicBezTo>
                      <a:pt x="63107" y="34841"/>
                      <a:pt x="62599" y="34684"/>
                      <a:pt x="62317" y="34965"/>
                    </a:cubicBezTo>
                    <a:cubicBezTo>
                      <a:pt x="62017" y="35265"/>
                      <a:pt x="61748" y="35386"/>
                      <a:pt x="61581" y="35609"/>
                    </a:cubicBezTo>
                    <a:cubicBezTo>
                      <a:pt x="61221" y="36088"/>
                      <a:pt x="61335" y="36133"/>
                      <a:pt x="61213" y="36621"/>
                    </a:cubicBezTo>
                    <a:cubicBezTo>
                      <a:pt x="61175" y="36777"/>
                      <a:pt x="60556" y="36108"/>
                      <a:pt x="60109" y="35886"/>
                    </a:cubicBezTo>
                    <a:cubicBezTo>
                      <a:pt x="59475" y="35569"/>
                      <a:pt x="59363" y="35232"/>
                      <a:pt x="59005" y="34874"/>
                    </a:cubicBezTo>
                    <a:cubicBezTo>
                      <a:pt x="58615" y="34482"/>
                      <a:pt x="58624" y="34339"/>
                      <a:pt x="58729" y="33862"/>
                    </a:cubicBezTo>
                    <a:cubicBezTo>
                      <a:pt x="58815" y="33484"/>
                      <a:pt x="58138" y="32583"/>
                      <a:pt x="58085" y="32482"/>
                    </a:cubicBezTo>
                    <a:cubicBezTo>
                      <a:pt x="57958" y="32236"/>
                      <a:pt x="57699" y="32226"/>
                      <a:pt x="57441" y="32206"/>
                    </a:cubicBezTo>
                    <a:cubicBezTo>
                      <a:pt x="57127" y="32187"/>
                      <a:pt x="56883" y="32213"/>
                      <a:pt x="56797" y="31930"/>
                    </a:cubicBezTo>
                    <a:cubicBezTo>
                      <a:pt x="56570" y="31170"/>
                      <a:pt x="55731" y="31958"/>
                      <a:pt x="55970" y="31011"/>
                    </a:cubicBezTo>
                    <a:cubicBezTo>
                      <a:pt x="56409" y="30268"/>
                      <a:pt x="55511" y="30184"/>
                      <a:pt x="55786" y="29355"/>
                    </a:cubicBezTo>
                    <a:cubicBezTo>
                      <a:pt x="55872" y="29022"/>
                      <a:pt x="56923" y="29171"/>
                      <a:pt x="57258" y="29171"/>
                    </a:cubicBezTo>
                    <a:cubicBezTo>
                      <a:pt x="57919" y="29171"/>
                      <a:pt x="58312" y="29481"/>
                      <a:pt x="58913" y="29631"/>
                    </a:cubicBezTo>
                    <a:cubicBezTo>
                      <a:pt x="59427" y="29761"/>
                      <a:pt x="60642" y="29626"/>
                      <a:pt x="60661" y="29631"/>
                    </a:cubicBezTo>
                    <a:cubicBezTo>
                      <a:pt x="61075" y="29735"/>
                      <a:pt x="61290" y="30268"/>
                      <a:pt x="61673" y="30459"/>
                    </a:cubicBezTo>
                    <a:cubicBezTo>
                      <a:pt x="62023" y="30050"/>
                      <a:pt x="62242" y="29641"/>
                      <a:pt x="62960" y="29355"/>
                    </a:cubicBezTo>
                    <a:cubicBezTo>
                      <a:pt x="63360" y="28955"/>
                      <a:pt x="63773" y="29140"/>
                      <a:pt x="63880" y="28711"/>
                    </a:cubicBezTo>
                    <a:cubicBezTo>
                      <a:pt x="64006" y="28208"/>
                      <a:pt x="64708" y="28825"/>
                      <a:pt x="64708" y="28251"/>
                    </a:cubicBezTo>
                    <a:cubicBezTo>
                      <a:pt x="64708" y="27656"/>
                      <a:pt x="64632" y="27484"/>
                      <a:pt x="64803" y="27055"/>
                    </a:cubicBezTo>
                    <a:cubicBezTo>
                      <a:pt x="64683" y="25143"/>
                      <a:pt x="65292" y="25081"/>
                      <a:pt x="64987" y="24480"/>
                    </a:cubicBezTo>
                    <a:cubicBezTo>
                      <a:pt x="64605" y="24098"/>
                      <a:pt x="64512" y="24005"/>
                      <a:pt x="64067" y="23561"/>
                    </a:cubicBezTo>
                    <a:cubicBezTo>
                      <a:pt x="62510" y="22997"/>
                      <a:pt x="62503" y="21709"/>
                      <a:pt x="61584" y="21629"/>
                    </a:cubicBezTo>
                    <a:cubicBezTo>
                      <a:pt x="60960" y="22175"/>
                      <a:pt x="60550" y="23278"/>
                      <a:pt x="59744" y="23101"/>
                    </a:cubicBezTo>
                    <a:cubicBezTo>
                      <a:pt x="59140" y="23375"/>
                      <a:pt x="58636" y="23518"/>
                      <a:pt x="58088" y="23928"/>
                    </a:cubicBezTo>
                    <a:cubicBezTo>
                      <a:pt x="57094" y="24075"/>
                      <a:pt x="56062" y="23947"/>
                      <a:pt x="55145" y="23561"/>
                    </a:cubicBezTo>
                    <a:cubicBezTo>
                      <a:pt x="54444" y="22987"/>
                      <a:pt x="54308" y="22060"/>
                      <a:pt x="53673" y="21353"/>
                    </a:cubicBezTo>
                    <a:cubicBezTo>
                      <a:pt x="52995" y="21131"/>
                      <a:pt x="52087" y="21363"/>
                      <a:pt x="51374" y="21169"/>
                    </a:cubicBezTo>
                    <a:cubicBezTo>
                      <a:pt x="51134" y="21074"/>
                      <a:pt x="51258" y="20302"/>
                      <a:pt x="49902" y="20618"/>
                    </a:cubicBezTo>
                    <a:cubicBezTo>
                      <a:pt x="49026" y="20339"/>
                      <a:pt x="48478" y="20336"/>
                      <a:pt x="47695" y="20802"/>
                    </a:cubicBezTo>
                    <a:cubicBezTo>
                      <a:pt x="47401" y="21095"/>
                      <a:pt x="46418" y="20396"/>
                      <a:pt x="46223" y="20250"/>
                    </a:cubicBezTo>
                    <a:cubicBezTo>
                      <a:pt x="45671" y="19836"/>
                      <a:pt x="45521" y="20193"/>
                      <a:pt x="45027" y="19698"/>
                    </a:cubicBezTo>
                    <a:cubicBezTo>
                      <a:pt x="44725" y="19396"/>
                      <a:pt x="44489" y="18581"/>
                      <a:pt x="44751" y="18319"/>
                    </a:cubicBezTo>
                    <a:cubicBezTo>
                      <a:pt x="45620" y="17974"/>
                      <a:pt x="45662" y="17306"/>
                      <a:pt x="45855" y="16479"/>
                    </a:cubicBezTo>
                    <a:cubicBezTo>
                      <a:pt x="46160" y="15670"/>
                      <a:pt x="45210" y="15532"/>
                      <a:pt x="45671" y="14364"/>
                    </a:cubicBezTo>
                    <a:cubicBezTo>
                      <a:pt x="45573" y="13735"/>
                      <a:pt x="45191" y="13120"/>
                      <a:pt x="44659" y="12616"/>
                    </a:cubicBezTo>
                    <a:cubicBezTo>
                      <a:pt x="44270" y="12080"/>
                      <a:pt x="45069" y="12490"/>
                      <a:pt x="44935" y="10593"/>
                    </a:cubicBezTo>
                    <a:cubicBezTo>
                      <a:pt x="44983" y="10497"/>
                      <a:pt x="45733" y="10072"/>
                      <a:pt x="45855" y="9949"/>
                    </a:cubicBezTo>
                    <a:cubicBezTo>
                      <a:pt x="46116" y="9689"/>
                      <a:pt x="45779" y="8767"/>
                      <a:pt x="45579" y="8569"/>
                    </a:cubicBezTo>
                    <a:cubicBezTo>
                      <a:pt x="44789" y="8331"/>
                      <a:pt x="43814" y="8811"/>
                      <a:pt x="43096" y="9213"/>
                    </a:cubicBezTo>
                    <a:cubicBezTo>
                      <a:pt x="42704" y="9808"/>
                      <a:pt x="41704" y="8645"/>
                      <a:pt x="40980" y="8385"/>
                    </a:cubicBezTo>
                    <a:cubicBezTo>
                      <a:pt x="40499" y="7903"/>
                      <a:pt x="40430" y="8385"/>
                      <a:pt x="40060" y="8480"/>
                    </a:cubicBezTo>
                    <a:cubicBezTo>
                      <a:pt x="39585" y="8599"/>
                      <a:pt x="39392" y="9032"/>
                      <a:pt x="38680" y="9032"/>
                    </a:cubicBezTo>
                    <a:cubicBezTo>
                      <a:pt x="37715" y="9025"/>
                      <a:pt x="36840" y="9070"/>
                      <a:pt x="35369" y="8937"/>
                    </a:cubicBezTo>
                    <a:cubicBezTo>
                      <a:pt x="35106" y="8889"/>
                      <a:pt x="34347" y="9359"/>
                      <a:pt x="34174" y="9488"/>
                    </a:cubicBezTo>
                    <a:cubicBezTo>
                      <a:pt x="34126" y="9517"/>
                      <a:pt x="33975" y="9431"/>
                      <a:pt x="33897" y="9393"/>
                    </a:cubicBezTo>
                    <a:cubicBezTo>
                      <a:pt x="33615" y="9291"/>
                      <a:pt x="33265" y="9009"/>
                      <a:pt x="33070" y="8841"/>
                    </a:cubicBezTo>
                    <a:cubicBezTo>
                      <a:pt x="32791" y="8603"/>
                      <a:pt x="33914" y="8756"/>
                      <a:pt x="33805" y="7646"/>
                    </a:cubicBezTo>
                    <a:cubicBezTo>
                      <a:pt x="33748" y="7081"/>
                      <a:pt x="32898" y="7369"/>
                      <a:pt x="32609" y="7369"/>
                    </a:cubicBezTo>
                    <a:cubicBezTo>
                      <a:pt x="32350" y="7369"/>
                      <a:pt x="32009" y="6919"/>
                      <a:pt x="31874" y="6818"/>
                    </a:cubicBezTo>
                    <a:cubicBezTo>
                      <a:pt x="31691" y="6259"/>
                      <a:pt x="31679" y="6243"/>
                      <a:pt x="29483" y="6082"/>
                    </a:cubicBezTo>
                    <a:cubicBezTo>
                      <a:pt x="28983" y="5305"/>
                      <a:pt x="29048" y="4848"/>
                      <a:pt x="29387" y="3967"/>
                    </a:cubicBezTo>
                    <a:cubicBezTo>
                      <a:pt x="29511" y="2825"/>
                      <a:pt x="28291" y="3262"/>
                      <a:pt x="28099" y="2127"/>
                    </a:cubicBezTo>
                    <a:cubicBezTo>
                      <a:pt x="28099" y="1771"/>
                      <a:pt x="27217" y="1489"/>
                      <a:pt x="26996" y="1300"/>
                    </a:cubicBezTo>
                    <a:cubicBezTo>
                      <a:pt x="26129" y="557"/>
                      <a:pt x="26148" y="706"/>
                      <a:pt x="26168" y="1667"/>
                    </a:cubicBezTo>
                    <a:cubicBezTo>
                      <a:pt x="25949" y="2429"/>
                      <a:pt x="26373" y="3122"/>
                      <a:pt x="25800" y="3691"/>
                    </a:cubicBezTo>
                    <a:cubicBezTo>
                      <a:pt x="25408" y="4083"/>
                      <a:pt x="25002" y="4313"/>
                      <a:pt x="25433" y="4887"/>
                    </a:cubicBezTo>
                    <a:cubicBezTo>
                      <a:pt x="25548" y="5040"/>
                      <a:pt x="25175" y="5845"/>
                      <a:pt x="24789" y="5071"/>
                    </a:cubicBezTo>
                    <a:cubicBezTo>
                      <a:pt x="24530" y="4552"/>
                      <a:pt x="24418" y="4241"/>
                      <a:pt x="24052" y="3875"/>
                    </a:cubicBezTo>
                    <a:cubicBezTo>
                      <a:pt x="23919" y="3741"/>
                      <a:pt x="24422" y="3080"/>
                      <a:pt x="23685" y="3047"/>
                    </a:cubicBezTo>
                    <a:cubicBezTo>
                      <a:pt x="22778" y="3009"/>
                      <a:pt x="22367" y="2931"/>
                      <a:pt x="22305" y="2679"/>
                    </a:cubicBezTo>
                    <a:cubicBezTo>
                      <a:pt x="22362" y="1790"/>
                      <a:pt x="21603" y="1361"/>
                      <a:pt x="20833" y="1392"/>
                    </a:cubicBezTo>
                    <a:cubicBezTo>
                      <a:pt x="20459" y="2475"/>
                      <a:pt x="19760" y="1439"/>
                      <a:pt x="18902" y="1024"/>
                    </a:cubicBezTo>
                    <a:cubicBezTo>
                      <a:pt x="18514" y="1836"/>
                      <a:pt x="18597" y="2542"/>
                      <a:pt x="17430" y="2128"/>
                    </a:cubicBezTo>
                    <a:cubicBezTo>
                      <a:pt x="17363" y="2128"/>
                      <a:pt x="17024" y="1131"/>
                      <a:pt x="16694" y="1209"/>
                    </a:cubicBezTo>
                    <a:cubicBezTo>
                      <a:pt x="15851" y="1404"/>
                      <a:pt x="14994" y="1247"/>
                      <a:pt x="15130" y="473"/>
                    </a:cubicBezTo>
                    <a:cubicBezTo>
                      <a:pt x="14399" y="480"/>
                      <a:pt x="13191" y="92"/>
                      <a:pt x="12371" y="13"/>
                    </a:cubicBezTo>
                    <a:lnTo>
                      <a:pt x="12366" y="7"/>
                    </a:lnTo>
                    <a:cubicBezTo>
                      <a:pt x="12093" y="-22"/>
                      <a:pt x="11897" y="45"/>
                      <a:pt x="11723" y="102"/>
                    </a:cubicBezTo>
                    <a:cubicBezTo>
                      <a:pt x="11491" y="169"/>
                      <a:pt x="11389" y="340"/>
                      <a:pt x="11446" y="654"/>
                    </a:cubicBezTo>
                    <a:cubicBezTo>
                      <a:pt x="10641" y="2083"/>
                      <a:pt x="9950" y="1387"/>
                      <a:pt x="9423" y="1941"/>
                    </a:cubicBezTo>
                    <a:cubicBezTo>
                      <a:pt x="9185" y="2259"/>
                      <a:pt x="8638" y="2564"/>
                      <a:pt x="8227" y="2769"/>
                    </a:cubicBezTo>
                    <a:cubicBezTo>
                      <a:pt x="7822" y="2971"/>
                      <a:pt x="7215" y="2953"/>
                      <a:pt x="6755" y="2953"/>
                    </a:cubicBezTo>
                    <a:cubicBezTo>
                      <a:pt x="6537" y="4451"/>
                      <a:pt x="9398" y="5940"/>
                      <a:pt x="7307" y="6724"/>
                    </a:cubicBezTo>
                    <a:cubicBezTo>
                      <a:pt x="8711" y="7715"/>
                      <a:pt x="9106" y="11158"/>
                      <a:pt x="7491" y="11047"/>
                    </a:cubicBezTo>
                    <a:cubicBezTo>
                      <a:pt x="6935" y="11985"/>
                      <a:pt x="5933" y="12912"/>
                      <a:pt x="5927" y="13806"/>
                    </a:cubicBezTo>
                    <a:cubicBezTo>
                      <a:pt x="5918" y="15530"/>
                      <a:pt x="7359" y="17250"/>
                      <a:pt x="7675" y="19233"/>
                    </a:cubicBezTo>
                    <a:cubicBezTo>
                      <a:pt x="8262" y="21031"/>
                      <a:pt x="7182" y="22508"/>
                      <a:pt x="7307" y="24568"/>
                    </a:cubicBezTo>
                    <a:cubicBezTo>
                      <a:pt x="3499" y="31146"/>
                      <a:pt x="10441" y="36132"/>
                      <a:pt x="7402" y="43424"/>
                    </a:cubicBezTo>
                    <a:cubicBezTo>
                      <a:pt x="5292" y="46734"/>
                      <a:pt x="4746" y="50027"/>
                      <a:pt x="2619" y="53541"/>
                    </a:cubicBezTo>
                    <a:cubicBezTo>
                      <a:pt x="2241" y="54167"/>
                      <a:pt x="1834" y="54835"/>
                      <a:pt x="1332" y="55473"/>
                    </a:cubicBezTo>
                    <a:cubicBezTo>
                      <a:pt x="1211" y="56700"/>
                      <a:pt x="1079" y="58027"/>
                      <a:pt x="964" y="59428"/>
                    </a:cubicBezTo>
                    <a:cubicBezTo>
                      <a:pt x="811" y="61287"/>
                      <a:pt x="733" y="63170"/>
                      <a:pt x="596" y="64763"/>
                    </a:cubicBezTo>
                    <a:cubicBezTo>
                      <a:pt x="743" y="65103"/>
                      <a:pt x="0" y="66222"/>
                      <a:pt x="0" y="66222"/>
                    </a:cubicBezTo>
                    <a:lnTo>
                      <a:pt x="38" y="66408"/>
                    </a:lnTo>
                    <a:cubicBezTo>
                      <a:pt x="38" y="66408"/>
                      <a:pt x="1787" y="65959"/>
                      <a:pt x="1969" y="66006"/>
                    </a:cubicBezTo>
                    <a:cubicBezTo>
                      <a:pt x="2123" y="66044"/>
                      <a:pt x="2265" y="66092"/>
                      <a:pt x="2359" y="66155"/>
                    </a:cubicBezTo>
                    <a:cubicBezTo>
                      <a:pt x="2454" y="66212"/>
                      <a:pt x="2497" y="66312"/>
                      <a:pt x="2471" y="66444"/>
                    </a:cubicBezTo>
                    <a:cubicBezTo>
                      <a:pt x="2443" y="66576"/>
                      <a:pt x="2490" y="67277"/>
                      <a:pt x="2594" y="67875"/>
                    </a:cubicBezTo>
                    <a:cubicBezTo>
                      <a:pt x="2642" y="68175"/>
                      <a:pt x="2704" y="68443"/>
                      <a:pt x="2788" y="68611"/>
                    </a:cubicBezTo>
                    <a:cubicBezTo>
                      <a:pt x="2836" y="68697"/>
                      <a:pt x="2884" y="68761"/>
                      <a:pt x="2932" y="68782"/>
                    </a:cubicBezTo>
                    <a:cubicBezTo>
                      <a:pt x="2980" y="68801"/>
                      <a:pt x="3036" y="68781"/>
                      <a:pt x="3096" y="68725"/>
                    </a:cubicBezTo>
                    <a:cubicBezTo>
                      <a:pt x="3253" y="68561"/>
                      <a:pt x="3451" y="68329"/>
                      <a:pt x="3630" y="68170"/>
                    </a:cubicBezTo>
                    <a:cubicBezTo>
                      <a:pt x="3715" y="68084"/>
                      <a:pt x="3806" y="68031"/>
                      <a:pt x="3875" y="68009"/>
                    </a:cubicBezTo>
                    <a:cubicBezTo>
                      <a:pt x="3942" y="67989"/>
                      <a:pt x="4005" y="67999"/>
                      <a:pt x="4039" y="68066"/>
                    </a:cubicBezTo>
                    <a:cubicBezTo>
                      <a:pt x="4160" y="68318"/>
                      <a:pt x="4256" y="68490"/>
                      <a:pt x="4419" y="68590"/>
                    </a:cubicBezTo>
                    <a:cubicBezTo>
                      <a:pt x="4581" y="68691"/>
                      <a:pt x="4802" y="68717"/>
                      <a:pt x="5178" y="68717"/>
                    </a:cubicBezTo>
                    <a:cubicBezTo>
                      <a:pt x="5398" y="68717"/>
                      <a:pt x="5664" y="68650"/>
                      <a:pt x="5907" y="68578"/>
                    </a:cubicBezTo>
                    <a:cubicBezTo>
                      <a:pt x="6150" y="68521"/>
                      <a:pt x="6371" y="68461"/>
                      <a:pt x="6533" y="68511"/>
                    </a:cubicBezTo>
                    <a:cubicBezTo>
                      <a:pt x="6902" y="68613"/>
                      <a:pt x="7120" y="68769"/>
                      <a:pt x="7343" y="68907"/>
                    </a:cubicBezTo>
                    <a:cubicBezTo>
                      <a:pt x="7456" y="68964"/>
                      <a:pt x="7577" y="69042"/>
                      <a:pt x="7713" y="69089"/>
                    </a:cubicBezTo>
                    <a:cubicBezTo>
                      <a:pt x="7849" y="69136"/>
                      <a:pt x="8004" y="69155"/>
                      <a:pt x="8205" y="69155"/>
                    </a:cubicBezTo>
                    <a:cubicBezTo>
                      <a:pt x="8369" y="69155"/>
                      <a:pt x="8500" y="69117"/>
                      <a:pt x="8605" y="69060"/>
                    </a:cubicBezTo>
                    <a:cubicBezTo>
                      <a:pt x="8711" y="69013"/>
                      <a:pt x="8790" y="68911"/>
                      <a:pt x="8872" y="68826"/>
                    </a:cubicBezTo>
                    <a:cubicBezTo>
                      <a:pt x="9036" y="68653"/>
                      <a:pt x="9189" y="68468"/>
                      <a:pt x="9457" y="68398"/>
                    </a:cubicBezTo>
                    <a:cubicBezTo>
                      <a:pt x="9866" y="68291"/>
                      <a:pt x="10028" y="68065"/>
                      <a:pt x="10206" y="67982"/>
                    </a:cubicBezTo>
                    <a:cubicBezTo>
                      <a:pt x="10291" y="67934"/>
                      <a:pt x="10389" y="67934"/>
                      <a:pt x="10513" y="67991"/>
                    </a:cubicBezTo>
                    <a:cubicBezTo>
                      <a:pt x="10637" y="68039"/>
                      <a:pt x="10795" y="68176"/>
                      <a:pt x="11016" y="68398"/>
                    </a:cubicBezTo>
                    <a:lnTo>
                      <a:pt x="10811" y="72297"/>
                    </a:lnTo>
                    <a:lnTo>
                      <a:pt x="11847" y="74038"/>
                    </a:lnTo>
                    <a:lnTo>
                      <a:pt x="11943" y="74019"/>
                    </a:lnTo>
                    <a:lnTo>
                      <a:pt x="12055" y="74147"/>
                    </a:lnTo>
                    <a:cubicBezTo>
                      <a:pt x="12055" y="74147"/>
                      <a:pt x="12303" y="74490"/>
                      <a:pt x="12301" y="74629"/>
                    </a:cubicBezTo>
                    <a:cubicBezTo>
                      <a:pt x="12300" y="74767"/>
                      <a:pt x="12234" y="74891"/>
                      <a:pt x="12157" y="74992"/>
                    </a:cubicBezTo>
                    <a:cubicBezTo>
                      <a:pt x="12081" y="75094"/>
                      <a:pt x="11993" y="75174"/>
                      <a:pt x="11942" y="75249"/>
                    </a:cubicBezTo>
                    <a:cubicBezTo>
                      <a:pt x="11894" y="75316"/>
                      <a:pt x="11875" y="75390"/>
                      <a:pt x="11951" y="75452"/>
                    </a:cubicBezTo>
                    <a:cubicBezTo>
                      <a:pt x="12248" y="75684"/>
                      <a:pt x="12420" y="75817"/>
                      <a:pt x="12495" y="75901"/>
                    </a:cubicBezTo>
                    <a:cubicBezTo>
                      <a:pt x="12571" y="75987"/>
                      <a:pt x="12552" y="76023"/>
                      <a:pt x="12495" y="76040"/>
                    </a:cubicBezTo>
                    <a:cubicBezTo>
                      <a:pt x="12438" y="76059"/>
                      <a:pt x="12348" y="76059"/>
                      <a:pt x="12260" y="76088"/>
                    </a:cubicBezTo>
                    <a:cubicBezTo>
                      <a:pt x="12174" y="76126"/>
                      <a:pt x="12087" y="76183"/>
                      <a:pt x="12055" y="76312"/>
                    </a:cubicBezTo>
                    <a:cubicBezTo>
                      <a:pt x="12007" y="76506"/>
                      <a:pt x="11954" y="76788"/>
                      <a:pt x="11820" y="76975"/>
                    </a:cubicBezTo>
                    <a:cubicBezTo>
                      <a:pt x="11753" y="77070"/>
                      <a:pt x="11667" y="77132"/>
                      <a:pt x="11553" y="77157"/>
                    </a:cubicBezTo>
                    <a:cubicBezTo>
                      <a:pt x="11440" y="77175"/>
                      <a:pt x="11296" y="77162"/>
                      <a:pt x="11123" y="77071"/>
                    </a:cubicBezTo>
                    <a:cubicBezTo>
                      <a:pt x="10983" y="77004"/>
                      <a:pt x="10869" y="76967"/>
                      <a:pt x="10774" y="76975"/>
                    </a:cubicBezTo>
                    <a:cubicBezTo>
                      <a:pt x="10679" y="76981"/>
                      <a:pt x="10601" y="77023"/>
                      <a:pt x="10528" y="77103"/>
                    </a:cubicBezTo>
                    <a:cubicBezTo>
                      <a:pt x="10383" y="77239"/>
                      <a:pt x="10268" y="77471"/>
                      <a:pt x="10087" y="77723"/>
                    </a:cubicBezTo>
                    <a:cubicBezTo>
                      <a:pt x="10001" y="77839"/>
                      <a:pt x="9857" y="78070"/>
                      <a:pt x="9739" y="78321"/>
                    </a:cubicBezTo>
                    <a:cubicBezTo>
                      <a:pt x="9620" y="78572"/>
                      <a:pt x="9529" y="78844"/>
                      <a:pt x="9564" y="79026"/>
                    </a:cubicBezTo>
                    <a:cubicBezTo>
                      <a:pt x="9622" y="79336"/>
                      <a:pt x="9759" y="79569"/>
                      <a:pt x="9862" y="79784"/>
                    </a:cubicBezTo>
                    <a:cubicBezTo>
                      <a:pt x="9965" y="80001"/>
                      <a:pt x="10031" y="80201"/>
                      <a:pt x="9974" y="80437"/>
                    </a:cubicBezTo>
                    <a:cubicBezTo>
                      <a:pt x="9936" y="80598"/>
                      <a:pt x="9792" y="80849"/>
                      <a:pt x="9728" y="81089"/>
                    </a:cubicBezTo>
                    <a:cubicBezTo>
                      <a:pt x="9700" y="81209"/>
                      <a:pt x="9681" y="81328"/>
                      <a:pt x="9719" y="81421"/>
                    </a:cubicBezTo>
                    <a:cubicBezTo>
                      <a:pt x="9747" y="81516"/>
                      <a:pt x="9827" y="81586"/>
                      <a:pt x="9975" y="81624"/>
                    </a:cubicBezTo>
                    <a:cubicBezTo>
                      <a:pt x="10085" y="81652"/>
                      <a:pt x="10423" y="81809"/>
                      <a:pt x="10734" y="81997"/>
                    </a:cubicBezTo>
                    <a:cubicBezTo>
                      <a:pt x="10889" y="82092"/>
                      <a:pt x="11045" y="82191"/>
                      <a:pt x="11155" y="82297"/>
                    </a:cubicBezTo>
                    <a:cubicBezTo>
                      <a:pt x="11265" y="82402"/>
                      <a:pt x="11329" y="82510"/>
                      <a:pt x="11329" y="82607"/>
                    </a:cubicBezTo>
                    <a:cubicBezTo>
                      <a:pt x="11329" y="82776"/>
                      <a:pt x="11367" y="82905"/>
                      <a:pt x="11425" y="83013"/>
                    </a:cubicBezTo>
                    <a:cubicBezTo>
                      <a:pt x="11482" y="83121"/>
                      <a:pt x="11559" y="83208"/>
                      <a:pt x="11650" y="83281"/>
                    </a:cubicBezTo>
                    <a:cubicBezTo>
                      <a:pt x="11832" y="83427"/>
                      <a:pt x="12068" y="83524"/>
                      <a:pt x="12276" y="83688"/>
                    </a:cubicBezTo>
                    <a:cubicBezTo>
                      <a:pt x="12548" y="83900"/>
                      <a:pt x="12700" y="84020"/>
                      <a:pt x="12789" y="84158"/>
                    </a:cubicBezTo>
                    <a:cubicBezTo>
                      <a:pt x="12875" y="84296"/>
                      <a:pt x="12902" y="84459"/>
                      <a:pt x="12902" y="84778"/>
                    </a:cubicBezTo>
                    <a:cubicBezTo>
                      <a:pt x="12902" y="85086"/>
                      <a:pt x="13056" y="85414"/>
                      <a:pt x="13199" y="85664"/>
                    </a:cubicBezTo>
                    <a:cubicBezTo>
                      <a:pt x="13342" y="85915"/>
                      <a:pt x="13468" y="86094"/>
                      <a:pt x="13414" y="86080"/>
                    </a:cubicBezTo>
                    <a:cubicBezTo>
                      <a:pt x="13275" y="86042"/>
                      <a:pt x="13143" y="86014"/>
                      <a:pt x="13004" y="85974"/>
                    </a:cubicBezTo>
                    <a:lnTo>
                      <a:pt x="13004" y="90738"/>
                    </a:lnTo>
                    <a:cubicBezTo>
                      <a:pt x="13125" y="90805"/>
                      <a:pt x="13235" y="90939"/>
                      <a:pt x="13352" y="91038"/>
                    </a:cubicBezTo>
                    <a:cubicBezTo>
                      <a:pt x="13470" y="91140"/>
                      <a:pt x="13595" y="91206"/>
                      <a:pt x="13732" y="91177"/>
                    </a:cubicBezTo>
                    <a:cubicBezTo>
                      <a:pt x="13940" y="91341"/>
                      <a:pt x="14196" y="91450"/>
                      <a:pt x="14480" y="91509"/>
                    </a:cubicBezTo>
                    <a:cubicBezTo>
                      <a:pt x="14764" y="91556"/>
                      <a:pt x="15072" y="91556"/>
                      <a:pt x="15393" y="91499"/>
                    </a:cubicBezTo>
                    <a:cubicBezTo>
                      <a:pt x="15719" y="91442"/>
                      <a:pt x="15881" y="91324"/>
                      <a:pt x="16049" y="91231"/>
                    </a:cubicBezTo>
                    <a:cubicBezTo>
                      <a:pt x="16216" y="91136"/>
                      <a:pt x="16388" y="91071"/>
                      <a:pt x="16746" y="91071"/>
                    </a:cubicBezTo>
                    <a:cubicBezTo>
                      <a:pt x="17082" y="91071"/>
                      <a:pt x="17265" y="91119"/>
                      <a:pt x="17310" y="91231"/>
                    </a:cubicBezTo>
                    <a:cubicBezTo>
                      <a:pt x="17358" y="91341"/>
                      <a:pt x="17262" y="91512"/>
                      <a:pt x="17064" y="91723"/>
                    </a:cubicBezTo>
                    <a:cubicBezTo>
                      <a:pt x="16755" y="92046"/>
                      <a:pt x="16648" y="92476"/>
                      <a:pt x="16336" y="92802"/>
                    </a:cubicBezTo>
                    <a:cubicBezTo>
                      <a:pt x="16037" y="93112"/>
                      <a:pt x="15949" y="93201"/>
                      <a:pt x="16007" y="93250"/>
                    </a:cubicBezTo>
                    <a:cubicBezTo>
                      <a:pt x="16064" y="93298"/>
                      <a:pt x="16267" y="93308"/>
                      <a:pt x="16540" y="93453"/>
                    </a:cubicBezTo>
                    <a:cubicBezTo>
                      <a:pt x="16870" y="93625"/>
                      <a:pt x="17087" y="93771"/>
                      <a:pt x="17310" y="93826"/>
                    </a:cubicBezTo>
                    <a:cubicBezTo>
                      <a:pt x="17533" y="93874"/>
                      <a:pt x="17758" y="93846"/>
                      <a:pt x="18100" y="93667"/>
                    </a:cubicBezTo>
                    <a:cubicBezTo>
                      <a:pt x="18318" y="93554"/>
                      <a:pt x="18499" y="93397"/>
                      <a:pt x="18705" y="93303"/>
                    </a:cubicBezTo>
                    <a:cubicBezTo>
                      <a:pt x="18808" y="93255"/>
                      <a:pt x="18923" y="93236"/>
                      <a:pt x="19044" y="93236"/>
                    </a:cubicBezTo>
                    <a:cubicBezTo>
                      <a:pt x="19166" y="93238"/>
                      <a:pt x="19298" y="93274"/>
                      <a:pt x="19454" y="93354"/>
                    </a:cubicBezTo>
                    <a:cubicBezTo>
                      <a:pt x="19643" y="93456"/>
                      <a:pt x="19901" y="93641"/>
                      <a:pt x="20151" y="93749"/>
                    </a:cubicBezTo>
                    <a:cubicBezTo>
                      <a:pt x="20277" y="93797"/>
                      <a:pt x="20409" y="93845"/>
                      <a:pt x="20521" y="93835"/>
                    </a:cubicBezTo>
                    <a:cubicBezTo>
                      <a:pt x="20633" y="93831"/>
                      <a:pt x="20729" y="93788"/>
                      <a:pt x="20808" y="93675"/>
                    </a:cubicBezTo>
                    <a:cubicBezTo>
                      <a:pt x="20955" y="93483"/>
                      <a:pt x="21164" y="93192"/>
                      <a:pt x="21362" y="93077"/>
                    </a:cubicBezTo>
                    <a:cubicBezTo>
                      <a:pt x="21391" y="93068"/>
                      <a:pt x="21410" y="93083"/>
                      <a:pt x="21419" y="93077"/>
                    </a:cubicBezTo>
                    <a:lnTo>
                      <a:pt x="21419" y="93077"/>
                    </a:lnTo>
                    <a:cubicBezTo>
                      <a:pt x="21495" y="93049"/>
                      <a:pt x="21568" y="93029"/>
                      <a:pt x="21634" y="93077"/>
                    </a:cubicBezTo>
                    <a:cubicBezTo>
                      <a:pt x="21720" y="93144"/>
                      <a:pt x="21797" y="93295"/>
                      <a:pt x="21849" y="93569"/>
                    </a:cubicBezTo>
                    <a:cubicBezTo>
                      <a:pt x="21897" y="93814"/>
                      <a:pt x="21946" y="94134"/>
                      <a:pt x="21962" y="94433"/>
                    </a:cubicBezTo>
                    <a:cubicBezTo>
                      <a:pt x="21971" y="94733"/>
                      <a:pt x="21956" y="95008"/>
                      <a:pt x="21849" y="95193"/>
                    </a:cubicBezTo>
                    <a:cubicBezTo>
                      <a:pt x="21718" y="95421"/>
                      <a:pt x="21536" y="95730"/>
                      <a:pt x="21428" y="96016"/>
                    </a:cubicBezTo>
                    <a:cubicBezTo>
                      <a:pt x="21371" y="96158"/>
                      <a:pt x="21343" y="96290"/>
                      <a:pt x="21333" y="96411"/>
                    </a:cubicBezTo>
                    <a:cubicBezTo>
                      <a:pt x="21328" y="96532"/>
                      <a:pt x="21352" y="96645"/>
                      <a:pt x="21428" y="96720"/>
                    </a:cubicBezTo>
                    <a:cubicBezTo>
                      <a:pt x="21744" y="97048"/>
                      <a:pt x="21935" y="97462"/>
                      <a:pt x="22259" y="97799"/>
                    </a:cubicBezTo>
                    <a:cubicBezTo>
                      <a:pt x="22443" y="97992"/>
                      <a:pt x="22585" y="98215"/>
                      <a:pt x="22751" y="98376"/>
                    </a:cubicBezTo>
                    <a:cubicBezTo>
                      <a:pt x="22837" y="98462"/>
                      <a:pt x="22922" y="98524"/>
                      <a:pt x="23028" y="98558"/>
                    </a:cubicBezTo>
                    <a:cubicBezTo>
                      <a:pt x="23135" y="98597"/>
                      <a:pt x="23260" y="98597"/>
                      <a:pt x="23409" y="98558"/>
                    </a:cubicBezTo>
                    <a:cubicBezTo>
                      <a:pt x="23790" y="98457"/>
                      <a:pt x="24158" y="98327"/>
                      <a:pt x="24506" y="98217"/>
                    </a:cubicBezTo>
                    <a:cubicBezTo>
                      <a:pt x="24855" y="98107"/>
                      <a:pt x="25183" y="98015"/>
                      <a:pt x="25491" y="98015"/>
                    </a:cubicBezTo>
                    <a:cubicBezTo>
                      <a:pt x="25751" y="98015"/>
                      <a:pt x="26077" y="97977"/>
                      <a:pt x="26383" y="97977"/>
                    </a:cubicBezTo>
                    <a:cubicBezTo>
                      <a:pt x="26536" y="97980"/>
                      <a:pt x="26681" y="97996"/>
                      <a:pt x="26814" y="98024"/>
                    </a:cubicBezTo>
                    <a:cubicBezTo>
                      <a:pt x="26946" y="98062"/>
                      <a:pt x="27070" y="98131"/>
                      <a:pt x="27162" y="98227"/>
                    </a:cubicBezTo>
                    <a:cubicBezTo>
                      <a:pt x="27317" y="98388"/>
                      <a:pt x="27554" y="98584"/>
                      <a:pt x="27778" y="98794"/>
                    </a:cubicBezTo>
                    <a:cubicBezTo>
                      <a:pt x="28002" y="99001"/>
                      <a:pt x="28205" y="99213"/>
                      <a:pt x="28301" y="99414"/>
                    </a:cubicBezTo>
                    <a:cubicBezTo>
                      <a:pt x="28402" y="99622"/>
                      <a:pt x="28502" y="99785"/>
                      <a:pt x="28608" y="99905"/>
                    </a:cubicBezTo>
                    <a:cubicBezTo>
                      <a:pt x="28715" y="100026"/>
                      <a:pt x="28828" y="100105"/>
                      <a:pt x="28957" y="100162"/>
                    </a:cubicBezTo>
                    <a:cubicBezTo>
                      <a:pt x="29213" y="100274"/>
                      <a:pt x="29533" y="100290"/>
                      <a:pt x="29972" y="100290"/>
                    </a:cubicBezTo>
                    <a:cubicBezTo>
                      <a:pt x="30068" y="100290"/>
                      <a:pt x="30406" y="100223"/>
                      <a:pt x="30711" y="100205"/>
                    </a:cubicBezTo>
                    <a:cubicBezTo>
                      <a:pt x="30863" y="100199"/>
                      <a:pt x="31004" y="100203"/>
                      <a:pt x="31100" y="100252"/>
                    </a:cubicBezTo>
                    <a:cubicBezTo>
                      <a:pt x="31196" y="100300"/>
                      <a:pt x="31244" y="100379"/>
                      <a:pt x="31212" y="100509"/>
                    </a:cubicBezTo>
                    <a:cubicBezTo>
                      <a:pt x="31184" y="100640"/>
                      <a:pt x="31193" y="100759"/>
                      <a:pt x="31222" y="100884"/>
                    </a:cubicBezTo>
                    <a:cubicBezTo>
                      <a:pt x="31251" y="101007"/>
                      <a:pt x="31317" y="101129"/>
                      <a:pt x="31386" y="101248"/>
                    </a:cubicBezTo>
                    <a:cubicBezTo>
                      <a:pt x="31534" y="101482"/>
                      <a:pt x="31748" y="101709"/>
                      <a:pt x="31951" y="101921"/>
                    </a:cubicBezTo>
                    <a:cubicBezTo>
                      <a:pt x="32027" y="102006"/>
                      <a:pt x="32233" y="102268"/>
                      <a:pt x="32464" y="102519"/>
                    </a:cubicBezTo>
                    <a:cubicBezTo>
                      <a:pt x="32695" y="102770"/>
                      <a:pt x="32945" y="103001"/>
                      <a:pt x="33090" y="103001"/>
                    </a:cubicBezTo>
                    <a:cubicBezTo>
                      <a:pt x="33436" y="103001"/>
                      <a:pt x="33687" y="103010"/>
                      <a:pt x="33920" y="103049"/>
                    </a:cubicBezTo>
                    <a:cubicBezTo>
                      <a:pt x="34155" y="103096"/>
                      <a:pt x="34367" y="103180"/>
                      <a:pt x="34649" y="103326"/>
                    </a:cubicBezTo>
                    <a:cubicBezTo>
                      <a:pt x="34901" y="103457"/>
                      <a:pt x="35134" y="103502"/>
                      <a:pt x="35305" y="103615"/>
                    </a:cubicBezTo>
                    <a:cubicBezTo>
                      <a:pt x="35391" y="103662"/>
                      <a:pt x="35462" y="103741"/>
                      <a:pt x="35510" y="103849"/>
                    </a:cubicBezTo>
                    <a:cubicBezTo>
                      <a:pt x="35558" y="103957"/>
                      <a:pt x="35586" y="104098"/>
                      <a:pt x="35586" y="104297"/>
                    </a:cubicBezTo>
                    <a:cubicBezTo>
                      <a:pt x="35586" y="104716"/>
                      <a:pt x="35625" y="104979"/>
                      <a:pt x="35730" y="105205"/>
                    </a:cubicBezTo>
                    <a:cubicBezTo>
                      <a:pt x="35840" y="105432"/>
                      <a:pt x="36025" y="105618"/>
                      <a:pt x="36315" y="105921"/>
                    </a:cubicBezTo>
                    <a:cubicBezTo>
                      <a:pt x="36463" y="106076"/>
                      <a:pt x="36530" y="106404"/>
                      <a:pt x="36582" y="106702"/>
                    </a:cubicBezTo>
                    <a:cubicBezTo>
                      <a:pt x="36629" y="106998"/>
                      <a:pt x="36658" y="107265"/>
                      <a:pt x="36726" y="107331"/>
                    </a:cubicBezTo>
                    <a:cubicBezTo>
                      <a:pt x="36829" y="107440"/>
                      <a:pt x="36926" y="107571"/>
                      <a:pt x="37044" y="107663"/>
                    </a:cubicBezTo>
                    <a:cubicBezTo>
                      <a:pt x="37282" y="107848"/>
                      <a:pt x="37465" y="107986"/>
                      <a:pt x="37588" y="108176"/>
                    </a:cubicBezTo>
                    <a:cubicBezTo>
                      <a:pt x="37710" y="108364"/>
                      <a:pt x="37772" y="108605"/>
                      <a:pt x="37772" y="108967"/>
                    </a:cubicBezTo>
                    <a:cubicBezTo>
                      <a:pt x="37772" y="109229"/>
                      <a:pt x="37820" y="109726"/>
                      <a:pt x="37895" y="110099"/>
                    </a:cubicBezTo>
                    <a:cubicBezTo>
                      <a:pt x="37914" y="110194"/>
                      <a:pt x="37943" y="110232"/>
                      <a:pt x="37952" y="110302"/>
                    </a:cubicBezTo>
                    <a:lnTo>
                      <a:pt x="37952" y="110302"/>
                    </a:lnTo>
                    <a:cubicBezTo>
                      <a:pt x="37981" y="110368"/>
                      <a:pt x="38000" y="110475"/>
                      <a:pt x="38019" y="110515"/>
                    </a:cubicBezTo>
                    <a:cubicBezTo>
                      <a:pt x="38067" y="110601"/>
                      <a:pt x="38127" y="110601"/>
                      <a:pt x="38183" y="110477"/>
                    </a:cubicBezTo>
                    <a:cubicBezTo>
                      <a:pt x="38231" y="110375"/>
                      <a:pt x="38595" y="110207"/>
                      <a:pt x="38921" y="110136"/>
                    </a:cubicBezTo>
                    <a:cubicBezTo>
                      <a:pt x="39085" y="110098"/>
                      <a:pt x="39242" y="110088"/>
                      <a:pt x="39342" y="110117"/>
                    </a:cubicBezTo>
                    <a:cubicBezTo>
                      <a:pt x="39440" y="110155"/>
                      <a:pt x="39478" y="110232"/>
                      <a:pt x="39418" y="110374"/>
                    </a:cubicBezTo>
                    <a:cubicBezTo>
                      <a:pt x="39371" y="110500"/>
                      <a:pt x="39093" y="110732"/>
                      <a:pt x="38834" y="110984"/>
                    </a:cubicBezTo>
                    <a:cubicBezTo>
                      <a:pt x="38704" y="111108"/>
                      <a:pt x="38581" y="111239"/>
                      <a:pt x="38495" y="111357"/>
                    </a:cubicBezTo>
                    <a:cubicBezTo>
                      <a:pt x="38410" y="111476"/>
                      <a:pt x="38361" y="111589"/>
                      <a:pt x="38383" y="111678"/>
                    </a:cubicBezTo>
                    <a:cubicBezTo>
                      <a:pt x="38412" y="111796"/>
                      <a:pt x="38516" y="111871"/>
                      <a:pt x="38660" y="111924"/>
                    </a:cubicBezTo>
                    <a:cubicBezTo>
                      <a:pt x="38805" y="111971"/>
                      <a:pt x="38986" y="112009"/>
                      <a:pt x="39153" y="112030"/>
                    </a:cubicBezTo>
                    <a:cubicBezTo>
                      <a:pt x="39319" y="112059"/>
                      <a:pt x="39478" y="112078"/>
                      <a:pt x="39574" y="112126"/>
                    </a:cubicBezTo>
                    <a:cubicBezTo>
                      <a:pt x="39669" y="112173"/>
                      <a:pt x="39705" y="112221"/>
                      <a:pt x="39631" y="112319"/>
                    </a:cubicBezTo>
                    <a:cubicBezTo>
                      <a:pt x="39530" y="112459"/>
                      <a:pt x="39400" y="112628"/>
                      <a:pt x="39282" y="112810"/>
                    </a:cubicBezTo>
                    <a:cubicBezTo>
                      <a:pt x="39164" y="112994"/>
                      <a:pt x="39055" y="113197"/>
                      <a:pt x="39005" y="113409"/>
                    </a:cubicBezTo>
                    <a:cubicBezTo>
                      <a:pt x="38892" y="113880"/>
                      <a:pt x="38605" y="114350"/>
                      <a:pt x="38379" y="114819"/>
                    </a:cubicBezTo>
                    <a:cubicBezTo>
                      <a:pt x="38277" y="115029"/>
                      <a:pt x="38012" y="115245"/>
                      <a:pt x="37815" y="115448"/>
                    </a:cubicBezTo>
                    <a:cubicBezTo>
                      <a:pt x="37718" y="115550"/>
                      <a:pt x="37637" y="115653"/>
                      <a:pt x="37600" y="115748"/>
                    </a:cubicBezTo>
                    <a:cubicBezTo>
                      <a:pt x="37562" y="115843"/>
                      <a:pt x="37572" y="115932"/>
                      <a:pt x="37648" y="116016"/>
                    </a:cubicBezTo>
                    <a:cubicBezTo>
                      <a:pt x="37724" y="116132"/>
                      <a:pt x="37714" y="116193"/>
                      <a:pt x="37852" y="116337"/>
                    </a:cubicBezTo>
                    <a:cubicBezTo>
                      <a:pt x="38032" y="116524"/>
                      <a:pt x="38218" y="116725"/>
                      <a:pt x="38356" y="116957"/>
                    </a:cubicBezTo>
                    <a:cubicBezTo>
                      <a:pt x="38493" y="117186"/>
                      <a:pt x="38581" y="117447"/>
                      <a:pt x="38581" y="117749"/>
                    </a:cubicBezTo>
                    <a:cubicBezTo>
                      <a:pt x="38581" y="117956"/>
                      <a:pt x="38610" y="118342"/>
                      <a:pt x="38657" y="118699"/>
                    </a:cubicBezTo>
                    <a:cubicBezTo>
                      <a:pt x="38714" y="119055"/>
                      <a:pt x="38797" y="119379"/>
                      <a:pt x="38894" y="119479"/>
                    </a:cubicBezTo>
                    <a:cubicBezTo>
                      <a:pt x="39090" y="119683"/>
                      <a:pt x="39263" y="119837"/>
                      <a:pt x="39366" y="120025"/>
                    </a:cubicBezTo>
                    <a:cubicBezTo>
                      <a:pt x="39468" y="120211"/>
                      <a:pt x="39491" y="120434"/>
                      <a:pt x="39414" y="120784"/>
                    </a:cubicBezTo>
                    <a:cubicBezTo>
                      <a:pt x="39281" y="121338"/>
                      <a:pt x="39252" y="121588"/>
                      <a:pt x="39106" y="122194"/>
                    </a:cubicBezTo>
                    <a:cubicBezTo>
                      <a:pt x="39030" y="122504"/>
                      <a:pt x="38912" y="122730"/>
                      <a:pt x="38911" y="122899"/>
                    </a:cubicBezTo>
                    <a:cubicBezTo>
                      <a:pt x="38910" y="122985"/>
                      <a:pt x="38949" y="123050"/>
                      <a:pt x="39023" y="123112"/>
                    </a:cubicBezTo>
                    <a:cubicBezTo>
                      <a:pt x="39099" y="123169"/>
                      <a:pt x="39218" y="123233"/>
                      <a:pt x="39413" y="123283"/>
                    </a:cubicBezTo>
                    <a:cubicBezTo>
                      <a:pt x="39616" y="123330"/>
                      <a:pt x="39765" y="123392"/>
                      <a:pt x="39875" y="123465"/>
                    </a:cubicBezTo>
                    <a:cubicBezTo>
                      <a:pt x="39984" y="123531"/>
                      <a:pt x="40057" y="123626"/>
                      <a:pt x="40120" y="123722"/>
                    </a:cubicBezTo>
                    <a:cubicBezTo>
                      <a:pt x="40248" y="123914"/>
                      <a:pt x="40331" y="124150"/>
                      <a:pt x="40561" y="124470"/>
                    </a:cubicBezTo>
                    <a:cubicBezTo>
                      <a:pt x="40679" y="124633"/>
                      <a:pt x="40804" y="124744"/>
                      <a:pt x="40930" y="124822"/>
                    </a:cubicBezTo>
                    <a:cubicBezTo>
                      <a:pt x="41056" y="124889"/>
                      <a:pt x="41183" y="124953"/>
                      <a:pt x="41310" y="124993"/>
                    </a:cubicBezTo>
                    <a:cubicBezTo>
                      <a:pt x="41563" y="125078"/>
                      <a:pt x="41809" y="125128"/>
                      <a:pt x="42018" y="125345"/>
                    </a:cubicBezTo>
                    <a:cubicBezTo>
                      <a:pt x="42387" y="125730"/>
                      <a:pt x="42843" y="125988"/>
                      <a:pt x="43269" y="126210"/>
                    </a:cubicBezTo>
                    <a:cubicBezTo>
                      <a:pt x="43467" y="126313"/>
                      <a:pt x="43667" y="126557"/>
                      <a:pt x="43875" y="126776"/>
                    </a:cubicBezTo>
                    <a:cubicBezTo>
                      <a:pt x="43979" y="126886"/>
                      <a:pt x="44086" y="126990"/>
                      <a:pt x="44193" y="127065"/>
                    </a:cubicBezTo>
                    <a:cubicBezTo>
                      <a:pt x="44300" y="127132"/>
                      <a:pt x="44410" y="127183"/>
                      <a:pt x="44521" y="127183"/>
                    </a:cubicBezTo>
                    <a:cubicBezTo>
                      <a:pt x="44739" y="127183"/>
                      <a:pt x="45156" y="127279"/>
                      <a:pt x="45413" y="127408"/>
                    </a:cubicBezTo>
                    <a:cubicBezTo>
                      <a:pt x="45542" y="127465"/>
                      <a:pt x="45624" y="127552"/>
                      <a:pt x="45629" y="127642"/>
                    </a:cubicBezTo>
                    <a:cubicBezTo>
                      <a:pt x="45634" y="127737"/>
                      <a:pt x="45562" y="127833"/>
                      <a:pt x="45351" y="127942"/>
                    </a:cubicBezTo>
                    <a:cubicBezTo>
                      <a:pt x="45173" y="128038"/>
                      <a:pt x="44967" y="128094"/>
                      <a:pt x="44726" y="128124"/>
                    </a:cubicBezTo>
                    <a:cubicBezTo>
                      <a:pt x="44485" y="128162"/>
                      <a:pt x="44208" y="128172"/>
                      <a:pt x="43895" y="128172"/>
                    </a:cubicBezTo>
                    <a:cubicBezTo>
                      <a:pt x="43446" y="128172"/>
                      <a:pt x="43206" y="128178"/>
                      <a:pt x="43054" y="128279"/>
                    </a:cubicBezTo>
                    <a:cubicBezTo>
                      <a:pt x="42902" y="128380"/>
                      <a:pt x="42833" y="128568"/>
                      <a:pt x="42746" y="128931"/>
                    </a:cubicBezTo>
                    <a:cubicBezTo>
                      <a:pt x="42718" y="129055"/>
                      <a:pt x="42634" y="129156"/>
                      <a:pt x="42531" y="129252"/>
                    </a:cubicBezTo>
                    <a:cubicBezTo>
                      <a:pt x="42428" y="129347"/>
                      <a:pt x="42309" y="129443"/>
                      <a:pt x="42193" y="129529"/>
                    </a:cubicBezTo>
                    <a:cubicBezTo>
                      <a:pt x="42076" y="129615"/>
                      <a:pt x="41968" y="129700"/>
                      <a:pt x="41896" y="129797"/>
                    </a:cubicBezTo>
                    <a:cubicBezTo>
                      <a:pt x="41820" y="129899"/>
                      <a:pt x="41783" y="129993"/>
                      <a:pt x="41820" y="130118"/>
                    </a:cubicBezTo>
                    <a:cubicBezTo>
                      <a:pt x="41877" y="130370"/>
                      <a:pt x="41961" y="130645"/>
                      <a:pt x="42076" y="130909"/>
                    </a:cubicBezTo>
                    <a:cubicBezTo>
                      <a:pt x="42191" y="131170"/>
                      <a:pt x="42339" y="131428"/>
                      <a:pt x="42548" y="131646"/>
                    </a:cubicBezTo>
                    <a:cubicBezTo>
                      <a:pt x="42800" y="131907"/>
                      <a:pt x="42957" y="132104"/>
                      <a:pt x="43051" y="132319"/>
                    </a:cubicBezTo>
                    <a:cubicBezTo>
                      <a:pt x="43146" y="132534"/>
                      <a:pt x="43174" y="132756"/>
                      <a:pt x="43174" y="133046"/>
                    </a:cubicBezTo>
                    <a:cubicBezTo>
                      <a:pt x="43174" y="133406"/>
                      <a:pt x="43073" y="133583"/>
                      <a:pt x="42959" y="133730"/>
                    </a:cubicBezTo>
                    <a:cubicBezTo>
                      <a:pt x="42843" y="133875"/>
                      <a:pt x="42711" y="133992"/>
                      <a:pt x="42651" y="134243"/>
                    </a:cubicBezTo>
                    <a:cubicBezTo>
                      <a:pt x="42604" y="134409"/>
                      <a:pt x="42565" y="134536"/>
                      <a:pt x="42507" y="134628"/>
                    </a:cubicBezTo>
                    <a:cubicBezTo>
                      <a:pt x="42450" y="134723"/>
                      <a:pt x="42371" y="134780"/>
                      <a:pt x="42282" y="134821"/>
                    </a:cubicBezTo>
                    <a:cubicBezTo>
                      <a:pt x="42103" y="134907"/>
                      <a:pt x="41855" y="134888"/>
                      <a:pt x="41501" y="134888"/>
                    </a:cubicBezTo>
                    <a:lnTo>
                      <a:pt x="39840" y="134888"/>
                    </a:lnTo>
                    <a:cubicBezTo>
                      <a:pt x="39604" y="134888"/>
                      <a:pt x="39325" y="134917"/>
                      <a:pt x="39050" y="134936"/>
                    </a:cubicBezTo>
                    <a:cubicBezTo>
                      <a:pt x="38775" y="134955"/>
                      <a:pt x="38508" y="134955"/>
                      <a:pt x="38281" y="134888"/>
                    </a:cubicBezTo>
                    <a:cubicBezTo>
                      <a:pt x="37986" y="134821"/>
                      <a:pt x="37733" y="134619"/>
                      <a:pt x="37459" y="134450"/>
                    </a:cubicBezTo>
                    <a:cubicBezTo>
                      <a:pt x="37322" y="134364"/>
                      <a:pt x="37184" y="134285"/>
                      <a:pt x="37029" y="134225"/>
                    </a:cubicBezTo>
                    <a:cubicBezTo>
                      <a:pt x="36873" y="134178"/>
                      <a:pt x="36696" y="134130"/>
                      <a:pt x="36506" y="134130"/>
                    </a:cubicBezTo>
                    <a:cubicBezTo>
                      <a:pt x="36271" y="134130"/>
                      <a:pt x="35991" y="134158"/>
                      <a:pt x="35716" y="134178"/>
                    </a:cubicBezTo>
                    <a:cubicBezTo>
                      <a:pt x="35441" y="134196"/>
                      <a:pt x="35174" y="134196"/>
                      <a:pt x="34947" y="134130"/>
                    </a:cubicBezTo>
                    <a:cubicBezTo>
                      <a:pt x="34716" y="134082"/>
                      <a:pt x="34216" y="133319"/>
                      <a:pt x="34116" y="133371"/>
                    </a:cubicBezTo>
                    <a:cubicBezTo>
                      <a:pt x="33969" y="133437"/>
                      <a:pt x="33709" y="133576"/>
                      <a:pt x="33460" y="133745"/>
                    </a:cubicBezTo>
                    <a:cubicBezTo>
                      <a:pt x="33210" y="133914"/>
                      <a:pt x="32971" y="134121"/>
                      <a:pt x="32865" y="134343"/>
                    </a:cubicBezTo>
                    <a:cubicBezTo>
                      <a:pt x="32807" y="134459"/>
                      <a:pt x="32694" y="134547"/>
                      <a:pt x="32557" y="134611"/>
                    </a:cubicBezTo>
                    <a:cubicBezTo>
                      <a:pt x="32420" y="134668"/>
                      <a:pt x="32255" y="134723"/>
                      <a:pt x="32105" y="134771"/>
                    </a:cubicBezTo>
                    <a:cubicBezTo>
                      <a:pt x="31956" y="134818"/>
                      <a:pt x="31821" y="134866"/>
                      <a:pt x="31726" y="134932"/>
                    </a:cubicBezTo>
                    <a:cubicBezTo>
                      <a:pt x="31631" y="134989"/>
                      <a:pt x="31583" y="135095"/>
                      <a:pt x="31614" y="135220"/>
                    </a:cubicBezTo>
                    <a:cubicBezTo>
                      <a:pt x="31662" y="135399"/>
                      <a:pt x="31869" y="135687"/>
                      <a:pt x="32055" y="135990"/>
                    </a:cubicBezTo>
                    <a:cubicBezTo>
                      <a:pt x="32150" y="136142"/>
                      <a:pt x="32234" y="136292"/>
                      <a:pt x="32290" y="136439"/>
                    </a:cubicBezTo>
                    <a:cubicBezTo>
                      <a:pt x="32347" y="136585"/>
                      <a:pt x="32366" y="136727"/>
                      <a:pt x="32338" y="136845"/>
                    </a:cubicBezTo>
                    <a:cubicBezTo>
                      <a:pt x="32309" y="136957"/>
                      <a:pt x="32219" y="137047"/>
                      <a:pt x="32102" y="137134"/>
                    </a:cubicBezTo>
                    <a:cubicBezTo>
                      <a:pt x="31985" y="137220"/>
                      <a:pt x="31842" y="137306"/>
                      <a:pt x="31712" y="137380"/>
                    </a:cubicBezTo>
                    <a:cubicBezTo>
                      <a:pt x="31583" y="137446"/>
                      <a:pt x="31469" y="137522"/>
                      <a:pt x="31404" y="137593"/>
                    </a:cubicBezTo>
                    <a:cubicBezTo>
                      <a:pt x="31338" y="137660"/>
                      <a:pt x="31328" y="137736"/>
                      <a:pt x="31404" y="137818"/>
                    </a:cubicBezTo>
                    <a:cubicBezTo>
                      <a:pt x="31543" y="137962"/>
                      <a:pt x="31718" y="138132"/>
                      <a:pt x="31877" y="138331"/>
                    </a:cubicBezTo>
                    <a:cubicBezTo>
                      <a:pt x="31996" y="138480"/>
                      <a:pt x="32071" y="138664"/>
                      <a:pt x="32144" y="138845"/>
                    </a:cubicBezTo>
                    <a:lnTo>
                      <a:pt x="32144" y="138845"/>
                    </a:lnTo>
                    <a:cubicBezTo>
                      <a:pt x="32467" y="138864"/>
                      <a:pt x="32691" y="138854"/>
                      <a:pt x="33108" y="138892"/>
                    </a:cubicBezTo>
                    <a:cubicBezTo>
                      <a:pt x="33875" y="138959"/>
                      <a:pt x="34728" y="139089"/>
                      <a:pt x="35364" y="139256"/>
                    </a:cubicBezTo>
                    <a:cubicBezTo>
                      <a:pt x="36058" y="139436"/>
                      <a:pt x="36778" y="139464"/>
                      <a:pt x="37498" y="139491"/>
                    </a:cubicBezTo>
                    <a:cubicBezTo>
                      <a:pt x="38218" y="139519"/>
                      <a:pt x="38934" y="139538"/>
                      <a:pt x="39611" y="139715"/>
                    </a:cubicBezTo>
                    <a:cubicBezTo>
                      <a:pt x="40418" y="139926"/>
                      <a:pt x="40881" y="140207"/>
                      <a:pt x="41273" y="140293"/>
                    </a:cubicBezTo>
                    <a:cubicBezTo>
                      <a:pt x="41469" y="140340"/>
                      <a:pt x="41640" y="140340"/>
                      <a:pt x="41837" y="140245"/>
                    </a:cubicBezTo>
                    <a:cubicBezTo>
                      <a:pt x="42033" y="140159"/>
                      <a:pt x="42248" y="139987"/>
                      <a:pt x="42514" y="139711"/>
                    </a:cubicBezTo>
                    <a:cubicBezTo>
                      <a:pt x="42635" y="139585"/>
                      <a:pt x="42758" y="139502"/>
                      <a:pt x="42883" y="139443"/>
                    </a:cubicBezTo>
                    <a:cubicBezTo>
                      <a:pt x="43008" y="139395"/>
                      <a:pt x="43137" y="139348"/>
                      <a:pt x="43263" y="139348"/>
                    </a:cubicBezTo>
                    <a:cubicBezTo>
                      <a:pt x="43514" y="139342"/>
                      <a:pt x="43764" y="139433"/>
                      <a:pt x="43991" y="139561"/>
                    </a:cubicBezTo>
                    <a:cubicBezTo>
                      <a:pt x="44447" y="139821"/>
                      <a:pt x="44819" y="140252"/>
                      <a:pt x="44976" y="140415"/>
                    </a:cubicBezTo>
                    <a:cubicBezTo>
                      <a:pt x="45134" y="140580"/>
                      <a:pt x="45331" y="140631"/>
                      <a:pt x="45550" y="140630"/>
                    </a:cubicBezTo>
                    <a:cubicBezTo>
                      <a:pt x="45768" y="140628"/>
                      <a:pt x="46012" y="140572"/>
                      <a:pt x="46258" y="140502"/>
                    </a:cubicBezTo>
                    <a:cubicBezTo>
                      <a:pt x="46504" y="140445"/>
                      <a:pt x="46757" y="140363"/>
                      <a:pt x="46997" y="140331"/>
                    </a:cubicBezTo>
                    <a:cubicBezTo>
                      <a:pt x="47237" y="140293"/>
                      <a:pt x="47464" y="140313"/>
                      <a:pt x="47664" y="140417"/>
                    </a:cubicBezTo>
                    <a:cubicBezTo>
                      <a:pt x="47804" y="140484"/>
                      <a:pt x="47903" y="140583"/>
                      <a:pt x="47982" y="140685"/>
                    </a:cubicBezTo>
                    <a:cubicBezTo>
                      <a:pt x="48058" y="140787"/>
                      <a:pt x="48120" y="140896"/>
                      <a:pt x="48156" y="141006"/>
                    </a:cubicBezTo>
                    <a:cubicBezTo>
                      <a:pt x="48233" y="141224"/>
                      <a:pt x="48223" y="141433"/>
                      <a:pt x="48233" y="141573"/>
                    </a:cubicBezTo>
                    <a:cubicBezTo>
                      <a:pt x="48239" y="141639"/>
                      <a:pt x="48261" y="141700"/>
                      <a:pt x="48280" y="141722"/>
                    </a:cubicBezTo>
                    <a:cubicBezTo>
                      <a:pt x="48299" y="141741"/>
                      <a:pt x="48328" y="141731"/>
                      <a:pt x="48375" y="141684"/>
                    </a:cubicBezTo>
                    <a:cubicBezTo>
                      <a:pt x="48477" y="141589"/>
                      <a:pt x="48661" y="141345"/>
                      <a:pt x="49001" y="140872"/>
                    </a:cubicBezTo>
                    <a:cubicBezTo>
                      <a:pt x="49257" y="140517"/>
                      <a:pt x="49427" y="140141"/>
                      <a:pt x="49556" y="139719"/>
                    </a:cubicBezTo>
                    <a:cubicBezTo>
                      <a:pt x="49684" y="139297"/>
                      <a:pt x="49780" y="138836"/>
                      <a:pt x="49904" y="138320"/>
                    </a:cubicBezTo>
                    <a:cubicBezTo>
                      <a:pt x="49971" y="138024"/>
                      <a:pt x="49952" y="137788"/>
                      <a:pt x="49895" y="137593"/>
                    </a:cubicBezTo>
                    <a:cubicBezTo>
                      <a:pt x="49838" y="137398"/>
                      <a:pt x="49735" y="137237"/>
                      <a:pt x="49659" y="137069"/>
                    </a:cubicBezTo>
                    <a:cubicBezTo>
                      <a:pt x="49583" y="136903"/>
                      <a:pt x="49536" y="136732"/>
                      <a:pt x="49557" y="136524"/>
                    </a:cubicBezTo>
                    <a:cubicBezTo>
                      <a:pt x="49576" y="136317"/>
                      <a:pt x="49675" y="136076"/>
                      <a:pt x="49905" y="135756"/>
                    </a:cubicBezTo>
                    <a:cubicBezTo>
                      <a:pt x="50316" y="135187"/>
                      <a:pt x="50430" y="134975"/>
                      <a:pt x="50798" y="134592"/>
                    </a:cubicBezTo>
                    <a:lnTo>
                      <a:pt x="53035" y="134592"/>
                    </a:lnTo>
                    <a:lnTo>
                      <a:pt x="54378" y="137380"/>
                    </a:lnTo>
                    <a:lnTo>
                      <a:pt x="55712" y="135756"/>
                    </a:lnTo>
                    <a:lnTo>
                      <a:pt x="57281" y="137156"/>
                    </a:lnTo>
                    <a:lnTo>
                      <a:pt x="55271" y="138779"/>
                    </a:lnTo>
                    <a:lnTo>
                      <a:pt x="55712" y="139944"/>
                    </a:lnTo>
                    <a:lnTo>
                      <a:pt x="56615" y="138779"/>
                    </a:lnTo>
                    <a:lnTo>
                      <a:pt x="60195" y="139484"/>
                    </a:lnTo>
                    <a:lnTo>
                      <a:pt x="60410" y="140648"/>
                    </a:lnTo>
                    <a:lnTo>
                      <a:pt x="61528" y="140178"/>
                    </a:lnTo>
                    <a:lnTo>
                      <a:pt x="61754" y="138319"/>
                    </a:lnTo>
                    <a:cubicBezTo>
                      <a:pt x="62052" y="138165"/>
                      <a:pt x="62348" y="138004"/>
                      <a:pt x="62646" y="137849"/>
                    </a:cubicBezTo>
                    <a:cubicBezTo>
                      <a:pt x="63264" y="137527"/>
                      <a:pt x="63556" y="137415"/>
                      <a:pt x="63831" y="136908"/>
                    </a:cubicBezTo>
                    <a:cubicBezTo>
                      <a:pt x="64192" y="136751"/>
                      <a:pt x="64490" y="136869"/>
                      <a:pt x="64841" y="137068"/>
                    </a:cubicBezTo>
                    <a:cubicBezTo>
                      <a:pt x="65286" y="137320"/>
                      <a:pt x="65746" y="137641"/>
                      <a:pt x="66093" y="138008"/>
                    </a:cubicBezTo>
                    <a:cubicBezTo>
                      <a:pt x="66266" y="138192"/>
                      <a:pt x="66411" y="138389"/>
                      <a:pt x="66514" y="138596"/>
                    </a:cubicBezTo>
                    <a:cubicBezTo>
                      <a:pt x="66616" y="138804"/>
                      <a:pt x="66677" y="139022"/>
                      <a:pt x="66677" y="139248"/>
                    </a:cubicBezTo>
                    <a:cubicBezTo>
                      <a:pt x="66678" y="139723"/>
                      <a:pt x="66735" y="140006"/>
                      <a:pt x="66821" y="140188"/>
                    </a:cubicBezTo>
                    <a:cubicBezTo>
                      <a:pt x="66917" y="140371"/>
                      <a:pt x="67041" y="140458"/>
                      <a:pt x="67180" y="140540"/>
                    </a:cubicBezTo>
                    <a:cubicBezTo>
                      <a:pt x="67319" y="140626"/>
                      <a:pt x="67475" y="140704"/>
                      <a:pt x="67621" y="140883"/>
                    </a:cubicBezTo>
                    <a:cubicBezTo>
                      <a:pt x="67768" y="141063"/>
                      <a:pt x="67908" y="141344"/>
                      <a:pt x="68021" y="141813"/>
                    </a:cubicBezTo>
                    <a:cubicBezTo>
                      <a:pt x="68149" y="142346"/>
                      <a:pt x="68374" y="142828"/>
                      <a:pt x="68627" y="143287"/>
                    </a:cubicBezTo>
                    <a:cubicBezTo>
                      <a:pt x="68880" y="143746"/>
                      <a:pt x="69150" y="144174"/>
                      <a:pt x="69356" y="144601"/>
                    </a:cubicBezTo>
                    <a:cubicBezTo>
                      <a:pt x="69491" y="144884"/>
                      <a:pt x="69657" y="145076"/>
                      <a:pt x="69838" y="145231"/>
                    </a:cubicBezTo>
                    <a:cubicBezTo>
                      <a:pt x="70019" y="145386"/>
                      <a:pt x="70221" y="145509"/>
                      <a:pt x="70412" y="145649"/>
                    </a:cubicBezTo>
                    <a:cubicBezTo>
                      <a:pt x="70603" y="145788"/>
                      <a:pt x="70789" y="145949"/>
                      <a:pt x="70956" y="146183"/>
                    </a:cubicBezTo>
                    <a:cubicBezTo>
                      <a:pt x="71123" y="146417"/>
                      <a:pt x="71270" y="146723"/>
                      <a:pt x="71377" y="147166"/>
                    </a:cubicBezTo>
                    <a:cubicBezTo>
                      <a:pt x="71472" y="147548"/>
                      <a:pt x="71590" y="147787"/>
                      <a:pt x="71756" y="147925"/>
                    </a:cubicBezTo>
                    <a:cubicBezTo>
                      <a:pt x="71922" y="148062"/>
                      <a:pt x="72130" y="148104"/>
                      <a:pt x="72371" y="148095"/>
                    </a:cubicBezTo>
                    <a:cubicBezTo>
                      <a:pt x="72854" y="148076"/>
                      <a:pt x="73489" y="147861"/>
                      <a:pt x="74279" y="147861"/>
                    </a:cubicBezTo>
                    <a:cubicBezTo>
                      <a:pt x="74471" y="147861"/>
                      <a:pt x="74674" y="147918"/>
                      <a:pt x="74895" y="148031"/>
                    </a:cubicBezTo>
                    <a:cubicBezTo>
                      <a:pt x="75116" y="148134"/>
                      <a:pt x="75356" y="148274"/>
                      <a:pt x="75613" y="148427"/>
                    </a:cubicBezTo>
                    <a:cubicBezTo>
                      <a:pt x="75870" y="148579"/>
                      <a:pt x="76144" y="148749"/>
                      <a:pt x="76444" y="148897"/>
                    </a:cubicBezTo>
                    <a:cubicBezTo>
                      <a:pt x="76743" y="149046"/>
                      <a:pt x="77061" y="149170"/>
                      <a:pt x="77408" y="149261"/>
                    </a:cubicBezTo>
                    <a:cubicBezTo>
                      <a:pt x="78562" y="149562"/>
                      <a:pt x="79617" y="149669"/>
                      <a:pt x="80762" y="149966"/>
                    </a:cubicBezTo>
                    <a:cubicBezTo>
                      <a:pt x="81252" y="150094"/>
                      <a:pt x="81833" y="150342"/>
                      <a:pt x="82393" y="150639"/>
                    </a:cubicBezTo>
                    <a:cubicBezTo>
                      <a:pt x="82953" y="150937"/>
                      <a:pt x="83491" y="151278"/>
                      <a:pt x="83891" y="151590"/>
                    </a:cubicBezTo>
                    <a:cubicBezTo>
                      <a:pt x="84355" y="151952"/>
                      <a:pt x="84782" y="152353"/>
                      <a:pt x="85214" y="152722"/>
                    </a:cubicBezTo>
                    <a:cubicBezTo>
                      <a:pt x="85646" y="153091"/>
                      <a:pt x="86085" y="153438"/>
                      <a:pt x="86578" y="153695"/>
                    </a:cubicBezTo>
                    <a:cubicBezTo>
                      <a:pt x="86830" y="153826"/>
                      <a:pt x="87078" y="153902"/>
                      <a:pt x="87317" y="153962"/>
                    </a:cubicBezTo>
                    <a:cubicBezTo>
                      <a:pt x="87556" y="154010"/>
                      <a:pt x="87790" y="154064"/>
                      <a:pt x="88015" y="154090"/>
                    </a:cubicBezTo>
                    <a:lnTo>
                      <a:pt x="88199" y="154138"/>
                    </a:lnTo>
                    <a:lnTo>
                      <a:pt x="88199" y="154138"/>
                    </a:lnTo>
                    <a:cubicBezTo>
                      <a:pt x="88171" y="154295"/>
                      <a:pt x="88152" y="154436"/>
                      <a:pt x="88152" y="154629"/>
                    </a:cubicBezTo>
                    <a:cubicBezTo>
                      <a:pt x="88152" y="154808"/>
                      <a:pt x="88228" y="155015"/>
                      <a:pt x="88357" y="155249"/>
                    </a:cubicBezTo>
                    <a:cubicBezTo>
                      <a:pt x="88482" y="155481"/>
                      <a:pt x="88651" y="155742"/>
                      <a:pt x="88819" y="155997"/>
                    </a:cubicBezTo>
                    <a:cubicBezTo>
                      <a:pt x="88986" y="156252"/>
                      <a:pt x="89154" y="156501"/>
                      <a:pt x="89280" y="156744"/>
                    </a:cubicBezTo>
                    <a:cubicBezTo>
                      <a:pt x="89406" y="156988"/>
                      <a:pt x="89485" y="157218"/>
                      <a:pt x="89485" y="157418"/>
                    </a:cubicBezTo>
                    <a:cubicBezTo>
                      <a:pt x="89485" y="157836"/>
                      <a:pt x="89438" y="158125"/>
                      <a:pt x="89341" y="158325"/>
                    </a:cubicBezTo>
                    <a:cubicBezTo>
                      <a:pt x="89246" y="158524"/>
                      <a:pt x="89107" y="158634"/>
                      <a:pt x="88941" y="158732"/>
                    </a:cubicBezTo>
                    <a:cubicBezTo>
                      <a:pt x="88777" y="158827"/>
                      <a:pt x="88589" y="158909"/>
                      <a:pt x="88377" y="159020"/>
                    </a:cubicBezTo>
                    <a:cubicBezTo>
                      <a:pt x="88166" y="159131"/>
                      <a:pt x="87934" y="159280"/>
                      <a:pt x="87700" y="159522"/>
                    </a:cubicBezTo>
                    <a:cubicBezTo>
                      <a:pt x="87294" y="159946"/>
                      <a:pt x="86913" y="160152"/>
                      <a:pt x="86572" y="160387"/>
                    </a:cubicBezTo>
                    <a:cubicBezTo>
                      <a:pt x="86401" y="160505"/>
                      <a:pt x="86238" y="160627"/>
                      <a:pt x="86090" y="160782"/>
                    </a:cubicBezTo>
                    <a:cubicBezTo>
                      <a:pt x="85942" y="160936"/>
                      <a:pt x="85810" y="161130"/>
                      <a:pt x="85690" y="161380"/>
                    </a:cubicBezTo>
                    <a:cubicBezTo>
                      <a:pt x="85463" y="161854"/>
                      <a:pt x="85320" y="162165"/>
                      <a:pt x="85208" y="162363"/>
                    </a:cubicBezTo>
                    <a:cubicBezTo>
                      <a:pt x="85096" y="162560"/>
                      <a:pt x="85012" y="162646"/>
                      <a:pt x="84900" y="162672"/>
                    </a:cubicBezTo>
                    <a:cubicBezTo>
                      <a:pt x="84678" y="162720"/>
                      <a:pt x="84347" y="162545"/>
                      <a:pt x="83454" y="162545"/>
                    </a:cubicBezTo>
                    <a:cubicBezTo>
                      <a:pt x="83215" y="162545"/>
                      <a:pt x="83029" y="162583"/>
                      <a:pt x="82869" y="162640"/>
                    </a:cubicBezTo>
                    <a:cubicBezTo>
                      <a:pt x="82709" y="162688"/>
                      <a:pt x="82572" y="162780"/>
                      <a:pt x="82428" y="162886"/>
                    </a:cubicBezTo>
                    <a:cubicBezTo>
                      <a:pt x="82140" y="163098"/>
                      <a:pt x="81824" y="163393"/>
                      <a:pt x="81218" y="163708"/>
                    </a:cubicBezTo>
                    <a:cubicBezTo>
                      <a:pt x="80920" y="163862"/>
                      <a:pt x="80623" y="164023"/>
                      <a:pt x="80325" y="164178"/>
                    </a:cubicBezTo>
                    <a:lnTo>
                      <a:pt x="80992" y="166272"/>
                    </a:lnTo>
                    <a:lnTo>
                      <a:pt x="78982" y="169060"/>
                    </a:lnTo>
                    <a:lnTo>
                      <a:pt x="80099" y="169531"/>
                    </a:lnTo>
                    <a:lnTo>
                      <a:pt x="80541" y="173258"/>
                    </a:lnTo>
                    <a:lnTo>
                      <a:pt x="79422" y="173258"/>
                    </a:lnTo>
                    <a:lnTo>
                      <a:pt x="79874" y="174423"/>
                    </a:lnTo>
                    <a:lnTo>
                      <a:pt x="78305" y="174883"/>
                    </a:lnTo>
                    <a:lnTo>
                      <a:pt x="79494" y="181260"/>
                    </a:lnTo>
                    <a:cubicBezTo>
                      <a:pt x="79886" y="180944"/>
                      <a:pt x="80266" y="180595"/>
                      <a:pt x="80541" y="180480"/>
                    </a:cubicBezTo>
                    <a:cubicBezTo>
                      <a:pt x="81067" y="180262"/>
                      <a:pt x="81619" y="180187"/>
                      <a:pt x="82069" y="180031"/>
                    </a:cubicBezTo>
                    <a:cubicBezTo>
                      <a:pt x="82295" y="179965"/>
                      <a:pt x="82493" y="179849"/>
                      <a:pt x="82654" y="179700"/>
                    </a:cubicBezTo>
                    <a:cubicBezTo>
                      <a:pt x="82815" y="179551"/>
                      <a:pt x="82936" y="179357"/>
                      <a:pt x="83003" y="179080"/>
                    </a:cubicBezTo>
                    <a:cubicBezTo>
                      <a:pt x="83031" y="178978"/>
                      <a:pt x="83079" y="178892"/>
                      <a:pt x="83156" y="178823"/>
                    </a:cubicBezTo>
                    <a:cubicBezTo>
                      <a:pt x="83232" y="178765"/>
                      <a:pt x="83321" y="178704"/>
                      <a:pt x="83433" y="178662"/>
                    </a:cubicBezTo>
                    <a:cubicBezTo>
                      <a:pt x="83656" y="178576"/>
                      <a:pt x="83949" y="178541"/>
                      <a:pt x="84253" y="178534"/>
                    </a:cubicBezTo>
                    <a:cubicBezTo>
                      <a:pt x="84862" y="178515"/>
                      <a:pt x="85539" y="178601"/>
                      <a:pt x="85915" y="178601"/>
                    </a:cubicBezTo>
                    <a:cubicBezTo>
                      <a:pt x="86128" y="178601"/>
                      <a:pt x="86353" y="178658"/>
                      <a:pt x="86582" y="178750"/>
                    </a:cubicBezTo>
                    <a:cubicBezTo>
                      <a:pt x="86810" y="178836"/>
                      <a:pt x="87038" y="178953"/>
                      <a:pt x="87259" y="179082"/>
                    </a:cubicBezTo>
                    <a:cubicBezTo>
                      <a:pt x="87701" y="179339"/>
                      <a:pt x="88101" y="179629"/>
                      <a:pt x="88367" y="179766"/>
                    </a:cubicBezTo>
                    <a:cubicBezTo>
                      <a:pt x="88698" y="179939"/>
                      <a:pt x="89004" y="180124"/>
                      <a:pt x="89279" y="180279"/>
                    </a:cubicBezTo>
                    <a:cubicBezTo>
                      <a:pt x="89556" y="180433"/>
                      <a:pt x="89805" y="180555"/>
                      <a:pt x="90039" y="180610"/>
                    </a:cubicBezTo>
                    <a:cubicBezTo>
                      <a:pt x="90272" y="180658"/>
                      <a:pt x="90491" y="180658"/>
                      <a:pt x="90695" y="180525"/>
                    </a:cubicBezTo>
                    <a:cubicBezTo>
                      <a:pt x="90899" y="180398"/>
                      <a:pt x="91091" y="180158"/>
                      <a:pt x="91280" y="179766"/>
                    </a:cubicBezTo>
                    <a:cubicBezTo>
                      <a:pt x="91337" y="179649"/>
                      <a:pt x="91413" y="179563"/>
                      <a:pt x="91505" y="179498"/>
                    </a:cubicBezTo>
                    <a:cubicBezTo>
                      <a:pt x="91601" y="179441"/>
                      <a:pt x="91704" y="179396"/>
                      <a:pt x="91823" y="179370"/>
                    </a:cubicBezTo>
                    <a:cubicBezTo>
                      <a:pt x="92062" y="179323"/>
                      <a:pt x="92342" y="179332"/>
                      <a:pt x="92634" y="179351"/>
                    </a:cubicBezTo>
                    <a:cubicBezTo>
                      <a:pt x="92926" y="179370"/>
                      <a:pt x="93225" y="179389"/>
                      <a:pt x="93496" y="179361"/>
                    </a:cubicBezTo>
                    <a:cubicBezTo>
                      <a:pt x="93767" y="179332"/>
                      <a:pt x="94007" y="179256"/>
                      <a:pt x="94184" y="179072"/>
                    </a:cubicBezTo>
                    <a:cubicBezTo>
                      <a:pt x="94601" y="178637"/>
                      <a:pt x="94777" y="178286"/>
                      <a:pt x="95066" y="178046"/>
                    </a:cubicBezTo>
                    <a:cubicBezTo>
                      <a:pt x="95211" y="177925"/>
                      <a:pt x="95381" y="177831"/>
                      <a:pt x="95630" y="177769"/>
                    </a:cubicBezTo>
                    <a:cubicBezTo>
                      <a:pt x="95878" y="177712"/>
                      <a:pt x="96201" y="177674"/>
                      <a:pt x="96645" y="177674"/>
                    </a:cubicBezTo>
                    <a:cubicBezTo>
                      <a:pt x="96877" y="177674"/>
                      <a:pt x="97120" y="177626"/>
                      <a:pt x="97363" y="177535"/>
                    </a:cubicBezTo>
                    <a:cubicBezTo>
                      <a:pt x="97606" y="177449"/>
                      <a:pt x="97847" y="177348"/>
                      <a:pt x="98061" y="177235"/>
                    </a:cubicBezTo>
                    <a:cubicBezTo>
                      <a:pt x="98487" y="177010"/>
                      <a:pt x="98814" y="176778"/>
                      <a:pt x="98881" y="176744"/>
                    </a:cubicBezTo>
                    <a:cubicBezTo>
                      <a:pt x="99066" y="176648"/>
                      <a:pt x="99164" y="176629"/>
                      <a:pt x="99208" y="176686"/>
                    </a:cubicBezTo>
                    <a:cubicBezTo>
                      <a:pt x="99256" y="176734"/>
                      <a:pt x="99246" y="176857"/>
                      <a:pt x="99237" y="177007"/>
                    </a:cubicBezTo>
                    <a:cubicBezTo>
                      <a:pt x="99231" y="177157"/>
                      <a:pt x="99227" y="177342"/>
                      <a:pt x="99256" y="177542"/>
                    </a:cubicBezTo>
                    <a:cubicBezTo>
                      <a:pt x="99294" y="177741"/>
                      <a:pt x="99366" y="177949"/>
                      <a:pt x="99533" y="178151"/>
                    </a:cubicBezTo>
                    <a:cubicBezTo>
                      <a:pt x="99635" y="178274"/>
                      <a:pt x="99825" y="178406"/>
                      <a:pt x="100056" y="178515"/>
                    </a:cubicBezTo>
                    <a:cubicBezTo>
                      <a:pt x="100287" y="178625"/>
                      <a:pt x="100567" y="178719"/>
                      <a:pt x="100846" y="178804"/>
                    </a:cubicBezTo>
                    <a:cubicBezTo>
                      <a:pt x="101405" y="178972"/>
                      <a:pt x="101975" y="179081"/>
                      <a:pt x="102231" y="179081"/>
                    </a:cubicBezTo>
                    <a:cubicBezTo>
                      <a:pt x="102784" y="179081"/>
                      <a:pt x="103485" y="179147"/>
                      <a:pt x="104169" y="179274"/>
                    </a:cubicBezTo>
                    <a:cubicBezTo>
                      <a:pt x="104307" y="179293"/>
                      <a:pt x="104412" y="179331"/>
                      <a:pt x="104549" y="179370"/>
                    </a:cubicBezTo>
                    <a:cubicBezTo>
                      <a:pt x="104597" y="179081"/>
                      <a:pt x="104625" y="178804"/>
                      <a:pt x="104724" y="178461"/>
                    </a:cubicBezTo>
                    <a:cubicBezTo>
                      <a:pt x="104864" y="177965"/>
                      <a:pt x="105034" y="177442"/>
                      <a:pt x="105145" y="176987"/>
                    </a:cubicBezTo>
                    <a:cubicBezTo>
                      <a:pt x="105192" y="176771"/>
                      <a:pt x="105126" y="176560"/>
                      <a:pt x="105032" y="176366"/>
                    </a:cubicBezTo>
                    <a:cubicBezTo>
                      <a:pt x="104936" y="176173"/>
                      <a:pt x="104801" y="175993"/>
                      <a:pt x="104725" y="175843"/>
                    </a:cubicBezTo>
                    <a:cubicBezTo>
                      <a:pt x="104686" y="175776"/>
                      <a:pt x="104667" y="175700"/>
                      <a:pt x="104658" y="175640"/>
                    </a:cubicBezTo>
                    <a:cubicBezTo>
                      <a:pt x="104657" y="175592"/>
                      <a:pt x="104686" y="175533"/>
                      <a:pt x="104734" y="175490"/>
                    </a:cubicBezTo>
                    <a:cubicBezTo>
                      <a:pt x="104849" y="175405"/>
                      <a:pt x="105098" y="175351"/>
                      <a:pt x="105575" y="175351"/>
                    </a:cubicBezTo>
                    <a:cubicBezTo>
                      <a:pt x="106109" y="175351"/>
                      <a:pt x="106710" y="175357"/>
                      <a:pt x="107268" y="175399"/>
                    </a:cubicBezTo>
                    <a:cubicBezTo>
                      <a:pt x="107825" y="175437"/>
                      <a:pt x="108339" y="175501"/>
                      <a:pt x="108704" y="175592"/>
                    </a:cubicBezTo>
                    <a:cubicBezTo>
                      <a:pt x="108959" y="175649"/>
                      <a:pt x="109509" y="176113"/>
                      <a:pt x="110058" y="176618"/>
                    </a:cubicBezTo>
                    <a:cubicBezTo>
                      <a:pt x="110605" y="177122"/>
                      <a:pt x="111154" y="177674"/>
                      <a:pt x="111391" y="177921"/>
                    </a:cubicBezTo>
                    <a:cubicBezTo>
                      <a:pt x="111952" y="178505"/>
                      <a:pt x="112321" y="178839"/>
                      <a:pt x="112643" y="179010"/>
                    </a:cubicBezTo>
                    <a:cubicBezTo>
                      <a:pt x="112804" y="179096"/>
                      <a:pt x="112946" y="179141"/>
                      <a:pt x="113105" y="179149"/>
                    </a:cubicBezTo>
                    <a:cubicBezTo>
                      <a:pt x="113263" y="179159"/>
                      <a:pt x="113434" y="179140"/>
                      <a:pt x="113628" y="179092"/>
                    </a:cubicBezTo>
                    <a:cubicBezTo>
                      <a:pt x="113875" y="179035"/>
                      <a:pt x="114050" y="178936"/>
                      <a:pt x="114202" y="178835"/>
                    </a:cubicBezTo>
                    <a:cubicBezTo>
                      <a:pt x="114353" y="178733"/>
                      <a:pt x="114477" y="178625"/>
                      <a:pt x="114623" y="178525"/>
                    </a:cubicBezTo>
                    <a:cubicBezTo>
                      <a:pt x="114768" y="178424"/>
                      <a:pt x="114938" y="178337"/>
                      <a:pt x="115167" y="178268"/>
                    </a:cubicBezTo>
                    <a:cubicBezTo>
                      <a:pt x="115395" y="178211"/>
                      <a:pt x="115688" y="178162"/>
                      <a:pt x="116090" y="178162"/>
                    </a:cubicBezTo>
                    <a:cubicBezTo>
                      <a:pt x="116746" y="178162"/>
                      <a:pt x="117174" y="178327"/>
                      <a:pt x="117587" y="178386"/>
                    </a:cubicBezTo>
                    <a:cubicBezTo>
                      <a:pt x="117794" y="178415"/>
                      <a:pt x="117998" y="178425"/>
                      <a:pt x="118223" y="178348"/>
                    </a:cubicBezTo>
                    <a:cubicBezTo>
                      <a:pt x="118449" y="178291"/>
                      <a:pt x="118694" y="178154"/>
                      <a:pt x="118993" y="177921"/>
                    </a:cubicBezTo>
                    <a:cubicBezTo>
                      <a:pt x="119432" y="177578"/>
                      <a:pt x="119756" y="177418"/>
                      <a:pt x="120060" y="177248"/>
                    </a:cubicBezTo>
                    <a:cubicBezTo>
                      <a:pt x="120364" y="177078"/>
                      <a:pt x="120645" y="176895"/>
                      <a:pt x="121004" y="176521"/>
                    </a:cubicBezTo>
                    <a:cubicBezTo>
                      <a:pt x="121071" y="176464"/>
                      <a:pt x="121250" y="176436"/>
                      <a:pt x="121487" y="176436"/>
                    </a:cubicBezTo>
                    <a:cubicBezTo>
                      <a:pt x="121722" y="176437"/>
                      <a:pt x="122010" y="176464"/>
                      <a:pt x="122307" y="176483"/>
                    </a:cubicBezTo>
                    <a:cubicBezTo>
                      <a:pt x="122903" y="176531"/>
                      <a:pt x="123517" y="176606"/>
                      <a:pt x="123692" y="176521"/>
                    </a:cubicBezTo>
                    <a:cubicBezTo>
                      <a:pt x="124006" y="176357"/>
                      <a:pt x="124293" y="176257"/>
                      <a:pt x="124563" y="176180"/>
                    </a:cubicBezTo>
                    <a:cubicBezTo>
                      <a:pt x="124834" y="176114"/>
                      <a:pt x="125086" y="176054"/>
                      <a:pt x="125322" y="175998"/>
                    </a:cubicBezTo>
                    <a:cubicBezTo>
                      <a:pt x="125559" y="175951"/>
                      <a:pt x="125779" y="175880"/>
                      <a:pt x="125989" y="175785"/>
                    </a:cubicBezTo>
                    <a:cubicBezTo>
                      <a:pt x="126200" y="175690"/>
                      <a:pt x="126400" y="175560"/>
                      <a:pt x="126595" y="175358"/>
                    </a:cubicBezTo>
                    <a:cubicBezTo>
                      <a:pt x="126841" y="175100"/>
                      <a:pt x="127196" y="174833"/>
                      <a:pt x="127559" y="174588"/>
                    </a:cubicBezTo>
                    <a:cubicBezTo>
                      <a:pt x="127922" y="174344"/>
                      <a:pt x="128300" y="174121"/>
                      <a:pt x="128616" y="173957"/>
                    </a:cubicBezTo>
                    <a:cubicBezTo>
                      <a:pt x="129243" y="173631"/>
                      <a:pt x="129552" y="173452"/>
                      <a:pt x="129775" y="173210"/>
                    </a:cubicBezTo>
                    <a:cubicBezTo>
                      <a:pt x="129997" y="172967"/>
                      <a:pt x="130128" y="172665"/>
                      <a:pt x="130401" y="172099"/>
                    </a:cubicBezTo>
                    <a:cubicBezTo>
                      <a:pt x="130507" y="171876"/>
                      <a:pt x="130567" y="171616"/>
                      <a:pt x="130605" y="171339"/>
                    </a:cubicBezTo>
                    <a:cubicBezTo>
                      <a:pt x="130643" y="171062"/>
                      <a:pt x="130663" y="170769"/>
                      <a:pt x="130672" y="170485"/>
                    </a:cubicBezTo>
                    <a:cubicBezTo>
                      <a:pt x="130682" y="170201"/>
                      <a:pt x="130678" y="169927"/>
                      <a:pt x="130701" y="169684"/>
                    </a:cubicBezTo>
                    <a:cubicBezTo>
                      <a:pt x="130729" y="169440"/>
                      <a:pt x="130767" y="169221"/>
                      <a:pt x="130844" y="169064"/>
                    </a:cubicBezTo>
                    <a:cubicBezTo>
                      <a:pt x="131136" y="168456"/>
                      <a:pt x="131188" y="168084"/>
                      <a:pt x="131337" y="167814"/>
                    </a:cubicBezTo>
                    <a:cubicBezTo>
                      <a:pt x="131413" y="167680"/>
                      <a:pt x="131501" y="167568"/>
                      <a:pt x="131666" y="167472"/>
                    </a:cubicBezTo>
                    <a:cubicBezTo>
                      <a:pt x="131830" y="167377"/>
                      <a:pt x="132064" y="167293"/>
                      <a:pt x="132405" y="167205"/>
                    </a:cubicBezTo>
                    <a:cubicBezTo>
                      <a:pt x="132595" y="167157"/>
                      <a:pt x="132784" y="167052"/>
                      <a:pt x="132958" y="166916"/>
                    </a:cubicBezTo>
                    <a:cubicBezTo>
                      <a:pt x="133133" y="166780"/>
                      <a:pt x="133296" y="166606"/>
                      <a:pt x="133461" y="166434"/>
                    </a:cubicBezTo>
                    <a:cubicBezTo>
                      <a:pt x="133791" y="166093"/>
                      <a:pt x="134100" y="165733"/>
                      <a:pt x="134415" y="165569"/>
                    </a:cubicBezTo>
                    <a:cubicBezTo>
                      <a:pt x="134694" y="165424"/>
                      <a:pt x="135020" y="165341"/>
                      <a:pt x="135369" y="165292"/>
                    </a:cubicBezTo>
                    <a:cubicBezTo>
                      <a:pt x="135718" y="165245"/>
                      <a:pt x="136097" y="165235"/>
                      <a:pt x="136477" y="165245"/>
                    </a:cubicBezTo>
                    <a:cubicBezTo>
                      <a:pt x="137237" y="165263"/>
                      <a:pt x="138022" y="165351"/>
                      <a:pt x="138672" y="165351"/>
                    </a:cubicBezTo>
                    <a:cubicBezTo>
                      <a:pt x="139026" y="165351"/>
                      <a:pt x="139389" y="165437"/>
                      <a:pt x="139749" y="165576"/>
                    </a:cubicBezTo>
                    <a:cubicBezTo>
                      <a:pt x="140109" y="165716"/>
                      <a:pt x="140468" y="165906"/>
                      <a:pt x="140816" y="166110"/>
                    </a:cubicBezTo>
                    <a:cubicBezTo>
                      <a:pt x="141511" y="166520"/>
                      <a:pt x="142158" y="166987"/>
                      <a:pt x="142693" y="167210"/>
                    </a:cubicBezTo>
                    <a:cubicBezTo>
                      <a:pt x="142886" y="167296"/>
                      <a:pt x="143089" y="167327"/>
                      <a:pt x="143299" y="167328"/>
                    </a:cubicBezTo>
                    <a:cubicBezTo>
                      <a:pt x="143507" y="167330"/>
                      <a:pt x="143723" y="167290"/>
                      <a:pt x="143935" y="167243"/>
                    </a:cubicBezTo>
                    <a:cubicBezTo>
                      <a:pt x="144360" y="167134"/>
                      <a:pt x="144783" y="166935"/>
                      <a:pt x="145156" y="166741"/>
                    </a:cubicBezTo>
                    <a:cubicBezTo>
                      <a:pt x="145265" y="166693"/>
                      <a:pt x="145384" y="166693"/>
                      <a:pt x="145515" y="166732"/>
                    </a:cubicBezTo>
                    <a:cubicBezTo>
                      <a:pt x="145645" y="166779"/>
                      <a:pt x="145792" y="166874"/>
                      <a:pt x="145936" y="166999"/>
                    </a:cubicBezTo>
                    <a:cubicBezTo>
                      <a:pt x="146223" y="167246"/>
                      <a:pt x="146521" y="167619"/>
                      <a:pt x="146807" y="168025"/>
                    </a:cubicBezTo>
                    <a:cubicBezTo>
                      <a:pt x="147381" y="168836"/>
                      <a:pt x="147885" y="169770"/>
                      <a:pt x="148059" y="170012"/>
                    </a:cubicBezTo>
                    <a:cubicBezTo>
                      <a:pt x="148272" y="170308"/>
                      <a:pt x="148520" y="170461"/>
                      <a:pt x="148767" y="170525"/>
                    </a:cubicBezTo>
                    <a:cubicBezTo>
                      <a:pt x="149013" y="170582"/>
                      <a:pt x="149260" y="170553"/>
                      <a:pt x="149495" y="170468"/>
                    </a:cubicBezTo>
                    <a:cubicBezTo>
                      <a:pt x="149730" y="170373"/>
                      <a:pt x="149953" y="170228"/>
                      <a:pt x="150132" y="170061"/>
                    </a:cubicBezTo>
                    <a:cubicBezTo>
                      <a:pt x="150310" y="169895"/>
                      <a:pt x="150444" y="169709"/>
                      <a:pt x="150521" y="169548"/>
                    </a:cubicBezTo>
                    <a:cubicBezTo>
                      <a:pt x="150657" y="169263"/>
                      <a:pt x="150786" y="169071"/>
                      <a:pt x="150921" y="168928"/>
                    </a:cubicBezTo>
                    <a:cubicBezTo>
                      <a:pt x="151055" y="168786"/>
                      <a:pt x="151198" y="168688"/>
                      <a:pt x="151352" y="168618"/>
                    </a:cubicBezTo>
                    <a:cubicBezTo>
                      <a:pt x="151659" y="168477"/>
                      <a:pt x="152022" y="168413"/>
                      <a:pt x="152531" y="168148"/>
                    </a:cubicBezTo>
                    <a:cubicBezTo>
                      <a:pt x="152721" y="168045"/>
                      <a:pt x="152983" y="168009"/>
                      <a:pt x="153280" y="167998"/>
                    </a:cubicBezTo>
                    <a:cubicBezTo>
                      <a:pt x="153577" y="167989"/>
                      <a:pt x="153914" y="168007"/>
                      <a:pt x="154244" y="168045"/>
                    </a:cubicBezTo>
                    <a:cubicBezTo>
                      <a:pt x="154904" y="168131"/>
                      <a:pt x="155548" y="168289"/>
                      <a:pt x="155885" y="168377"/>
                    </a:cubicBezTo>
                    <a:cubicBezTo>
                      <a:pt x="156234" y="168472"/>
                      <a:pt x="156548" y="168493"/>
                      <a:pt x="156829" y="168472"/>
                    </a:cubicBezTo>
                    <a:cubicBezTo>
                      <a:pt x="157109" y="168453"/>
                      <a:pt x="157359" y="168386"/>
                      <a:pt x="157578" y="168291"/>
                    </a:cubicBezTo>
                    <a:cubicBezTo>
                      <a:pt x="157797" y="168189"/>
                      <a:pt x="157989" y="168063"/>
                      <a:pt x="158152" y="167917"/>
                    </a:cubicBezTo>
                    <a:cubicBezTo>
                      <a:pt x="158317" y="167771"/>
                      <a:pt x="158456" y="167608"/>
                      <a:pt x="158573" y="167446"/>
                    </a:cubicBezTo>
                    <a:cubicBezTo>
                      <a:pt x="158689" y="167287"/>
                      <a:pt x="158866" y="167178"/>
                      <a:pt x="159076" y="167105"/>
                    </a:cubicBezTo>
                    <a:cubicBezTo>
                      <a:pt x="159287" y="167039"/>
                      <a:pt x="159527" y="166985"/>
                      <a:pt x="159794" y="166966"/>
                    </a:cubicBezTo>
                    <a:cubicBezTo>
                      <a:pt x="160329" y="166928"/>
                      <a:pt x="160939" y="166976"/>
                      <a:pt x="161477" y="166976"/>
                    </a:cubicBezTo>
                    <a:cubicBezTo>
                      <a:pt x="161861" y="166976"/>
                      <a:pt x="162138" y="167090"/>
                      <a:pt x="162359" y="167243"/>
                    </a:cubicBezTo>
                    <a:cubicBezTo>
                      <a:pt x="162580" y="167396"/>
                      <a:pt x="162745" y="167589"/>
                      <a:pt x="162912" y="167757"/>
                    </a:cubicBezTo>
                    <a:cubicBezTo>
                      <a:pt x="163081" y="167924"/>
                      <a:pt x="163260" y="168061"/>
                      <a:pt x="163487" y="168109"/>
                    </a:cubicBezTo>
                    <a:cubicBezTo>
                      <a:pt x="163600" y="168128"/>
                      <a:pt x="163717" y="168147"/>
                      <a:pt x="163867" y="168109"/>
                    </a:cubicBezTo>
                    <a:cubicBezTo>
                      <a:pt x="164015" y="168071"/>
                      <a:pt x="164191" y="168007"/>
                      <a:pt x="164390" y="167906"/>
                    </a:cubicBezTo>
                    <a:cubicBezTo>
                      <a:pt x="164493" y="167859"/>
                      <a:pt x="164505" y="167652"/>
                      <a:pt x="164456" y="167372"/>
                    </a:cubicBezTo>
                    <a:cubicBezTo>
                      <a:pt x="164409" y="167093"/>
                      <a:pt x="164309" y="166733"/>
                      <a:pt x="164200" y="166368"/>
                    </a:cubicBezTo>
                    <a:cubicBezTo>
                      <a:pt x="163981" y="165638"/>
                      <a:pt x="163707" y="164880"/>
                      <a:pt x="163707" y="164648"/>
                    </a:cubicBezTo>
                    <a:cubicBezTo>
                      <a:pt x="163707" y="164277"/>
                      <a:pt x="163878" y="163825"/>
                      <a:pt x="164046" y="163345"/>
                    </a:cubicBezTo>
                    <a:cubicBezTo>
                      <a:pt x="164213" y="162864"/>
                      <a:pt x="164384" y="162360"/>
                      <a:pt x="164384" y="161860"/>
                    </a:cubicBezTo>
                    <a:cubicBezTo>
                      <a:pt x="164384" y="161705"/>
                      <a:pt x="164683" y="161258"/>
                      <a:pt x="164999" y="160814"/>
                    </a:cubicBezTo>
                    <a:cubicBezTo>
                      <a:pt x="165315" y="160370"/>
                      <a:pt x="165650" y="159916"/>
                      <a:pt x="165728" y="159756"/>
                    </a:cubicBezTo>
                    <a:cubicBezTo>
                      <a:pt x="165884" y="159430"/>
                      <a:pt x="165962" y="159186"/>
                      <a:pt x="165994" y="158976"/>
                    </a:cubicBezTo>
                    <a:cubicBezTo>
                      <a:pt x="166023" y="158768"/>
                      <a:pt x="166014" y="158596"/>
                      <a:pt x="165947" y="158430"/>
                    </a:cubicBezTo>
                    <a:cubicBezTo>
                      <a:pt x="165828" y="158102"/>
                      <a:pt x="165555" y="157799"/>
                      <a:pt x="165270" y="157202"/>
                    </a:cubicBezTo>
                    <a:cubicBezTo>
                      <a:pt x="165203" y="157064"/>
                      <a:pt x="165222" y="156883"/>
                      <a:pt x="165298" y="156678"/>
                    </a:cubicBezTo>
                    <a:cubicBezTo>
                      <a:pt x="165365" y="156473"/>
                      <a:pt x="165488" y="156241"/>
                      <a:pt x="165616" y="156006"/>
                    </a:cubicBezTo>
                    <a:cubicBezTo>
                      <a:pt x="165745" y="155769"/>
                      <a:pt x="165881" y="155522"/>
                      <a:pt x="165985" y="155289"/>
                    </a:cubicBezTo>
                    <a:cubicBezTo>
                      <a:pt x="166090" y="155056"/>
                      <a:pt x="166159" y="154834"/>
                      <a:pt x="166159" y="154637"/>
                    </a:cubicBezTo>
                    <a:cubicBezTo>
                      <a:pt x="166159" y="154457"/>
                      <a:pt x="164615" y="152575"/>
                      <a:pt x="164374" y="152073"/>
                    </a:cubicBezTo>
                    <a:cubicBezTo>
                      <a:pt x="164086" y="151473"/>
                      <a:pt x="163802" y="151124"/>
                      <a:pt x="163595" y="150749"/>
                    </a:cubicBezTo>
                    <a:cubicBezTo>
                      <a:pt x="163491" y="150562"/>
                      <a:pt x="163409" y="150362"/>
                      <a:pt x="163349" y="150128"/>
                    </a:cubicBezTo>
                    <a:cubicBezTo>
                      <a:pt x="163321" y="150009"/>
                      <a:pt x="163311" y="149836"/>
                      <a:pt x="163302" y="149690"/>
                    </a:cubicBezTo>
                    <a:lnTo>
                      <a:pt x="163928" y="149852"/>
                    </a:lnTo>
                    <a:cubicBezTo>
                      <a:pt x="164266" y="149919"/>
                      <a:pt x="164578" y="149959"/>
                      <a:pt x="164820" y="149959"/>
                    </a:cubicBezTo>
                    <a:cubicBezTo>
                      <a:pt x="164973" y="149959"/>
                      <a:pt x="165152" y="149911"/>
                      <a:pt x="165343" y="149820"/>
                    </a:cubicBezTo>
                    <a:cubicBezTo>
                      <a:pt x="165536" y="149734"/>
                      <a:pt x="165743" y="149614"/>
                      <a:pt x="165949" y="149488"/>
                    </a:cubicBezTo>
                    <a:cubicBezTo>
                      <a:pt x="166358" y="149236"/>
                      <a:pt x="166762" y="148947"/>
                      <a:pt x="167057" y="148793"/>
                    </a:cubicBezTo>
                    <a:cubicBezTo>
                      <a:pt x="167233" y="148698"/>
                      <a:pt x="167481" y="148651"/>
                      <a:pt x="167764" y="148633"/>
                    </a:cubicBezTo>
                    <a:cubicBezTo>
                      <a:pt x="168048" y="148614"/>
                      <a:pt x="168373" y="148631"/>
                      <a:pt x="168698" y="148652"/>
                    </a:cubicBezTo>
                    <a:cubicBezTo>
                      <a:pt x="169348" y="148700"/>
                      <a:pt x="170007" y="148791"/>
                      <a:pt x="170411" y="148791"/>
                    </a:cubicBezTo>
                    <a:cubicBezTo>
                      <a:pt x="170430" y="148672"/>
                      <a:pt x="170673" y="148635"/>
                      <a:pt x="171017" y="148673"/>
                    </a:cubicBezTo>
                    <a:cubicBezTo>
                      <a:pt x="171360" y="148711"/>
                      <a:pt x="171803" y="148829"/>
                      <a:pt x="172217" y="149025"/>
                    </a:cubicBezTo>
                    <a:cubicBezTo>
                      <a:pt x="172423" y="149127"/>
                      <a:pt x="172626" y="149242"/>
                      <a:pt x="172802" y="149378"/>
                    </a:cubicBezTo>
                    <a:cubicBezTo>
                      <a:pt x="172978" y="149514"/>
                      <a:pt x="173129" y="149663"/>
                      <a:pt x="173243" y="149838"/>
                    </a:cubicBezTo>
                    <a:cubicBezTo>
                      <a:pt x="173356" y="150012"/>
                      <a:pt x="173429" y="150213"/>
                      <a:pt x="173447" y="150427"/>
                    </a:cubicBezTo>
                    <a:cubicBezTo>
                      <a:pt x="173467" y="150639"/>
                      <a:pt x="173438" y="150870"/>
                      <a:pt x="173325" y="151122"/>
                    </a:cubicBezTo>
                    <a:cubicBezTo>
                      <a:pt x="173239" y="151141"/>
                      <a:pt x="173197" y="151179"/>
                      <a:pt x="173191" y="151261"/>
                    </a:cubicBezTo>
                    <a:cubicBezTo>
                      <a:pt x="173186" y="151318"/>
                      <a:pt x="173220" y="151415"/>
                      <a:pt x="173267" y="151518"/>
                    </a:cubicBezTo>
                    <a:cubicBezTo>
                      <a:pt x="173380" y="151722"/>
                      <a:pt x="173592" y="151985"/>
                      <a:pt x="173831" y="152233"/>
                    </a:cubicBezTo>
                    <a:cubicBezTo>
                      <a:pt x="174309" y="152734"/>
                      <a:pt x="174871" y="153210"/>
                      <a:pt x="174878" y="153216"/>
                    </a:cubicBezTo>
                    <a:cubicBezTo>
                      <a:pt x="175040" y="153385"/>
                      <a:pt x="175184" y="153577"/>
                      <a:pt x="175299" y="153783"/>
                    </a:cubicBezTo>
                    <a:cubicBezTo>
                      <a:pt x="175413" y="153987"/>
                      <a:pt x="175503" y="154209"/>
                      <a:pt x="175586" y="154445"/>
                    </a:cubicBezTo>
                    <a:cubicBezTo>
                      <a:pt x="175750" y="154917"/>
                      <a:pt x="175861" y="155447"/>
                      <a:pt x="175997" y="156015"/>
                    </a:cubicBezTo>
                    <a:cubicBezTo>
                      <a:pt x="176073" y="156315"/>
                      <a:pt x="176210" y="156566"/>
                      <a:pt x="176386" y="156794"/>
                    </a:cubicBezTo>
                    <a:cubicBezTo>
                      <a:pt x="176563" y="157023"/>
                      <a:pt x="176776" y="157223"/>
                      <a:pt x="177023" y="157403"/>
                    </a:cubicBezTo>
                    <a:cubicBezTo>
                      <a:pt x="177515" y="157762"/>
                      <a:pt x="178114" y="158046"/>
                      <a:pt x="178684" y="158344"/>
                    </a:cubicBezTo>
                    <a:cubicBezTo>
                      <a:pt x="179320" y="158674"/>
                      <a:pt x="179849" y="158862"/>
                      <a:pt x="180315" y="159081"/>
                    </a:cubicBezTo>
                    <a:cubicBezTo>
                      <a:pt x="180549" y="159191"/>
                      <a:pt x="180760" y="159313"/>
                      <a:pt x="180972" y="159454"/>
                    </a:cubicBezTo>
                    <a:cubicBezTo>
                      <a:pt x="181183" y="159595"/>
                      <a:pt x="181384" y="159756"/>
                      <a:pt x="181587" y="159968"/>
                    </a:cubicBezTo>
                    <a:cubicBezTo>
                      <a:pt x="181709" y="160094"/>
                      <a:pt x="181833" y="160166"/>
                      <a:pt x="181945" y="160192"/>
                    </a:cubicBezTo>
                    <a:cubicBezTo>
                      <a:pt x="182059" y="160221"/>
                      <a:pt x="182170" y="160202"/>
                      <a:pt x="182273" y="160145"/>
                    </a:cubicBezTo>
                    <a:cubicBezTo>
                      <a:pt x="182480" y="160042"/>
                      <a:pt x="182669" y="159802"/>
                      <a:pt x="182827" y="159525"/>
                    </a:cubicBezTo>
                    <a:cubicBezTo>
                      <a:pt x="183143" y="158971"/>
                      <a:pt x="183343" y="158260"/>
                      <a:pt x="183381" y="158104"/>
                    </a:cubicBezTo>
                    <a:cubicBezTo>
                      <a:pt x="183419" y="157962"/>
                      <a:pt x="183482" y="157850"/>
                      <a:pt x="183565" y="157773"/>
                    </a:cubicBezTo>
                    <a:cubicBezTo>
                      <a:pt x="183651" y="157706"/>
                      <a:pt x="183749" y="157651"/>
                      <a:pt x="183873" y="157623"/>
                    </a:cubicBezTo>
                    <a:cubicBezTo>
                      <a:pt x="184122" y="157575"/>
                      <a:pt x="184446" y="157585"/>
                      <a:pt x="184786" y="157632"/>
                    </a:cubicBezTo>
                    <a:cubicBezTo>
                      <a:pt x="185125" y="157680"/>
                      <a:pt x="185481" y="157750"/>
                      <a:pt x="185822" y="157771"/>
                    </a:cubicBezTo>
                    <a:cubicBezTo>
                      <a:pt x="186162" y="157790"/>
                      <a:pt x="186483" y="157766"/>
                      <a:pt x="186734" y="157632"/>
                    </a:cubicBezTo>
                    <a:cubicBezTo>
                      <a:pt x="186935" y="157528"/>
                      <a:pt x="187158" y="157547"/>
                      <a:pt x="187401" y="157641"/>
                    </a:cubicBezTo>
                    <a:cubicBezTo>
                      <a:pt x="187644" y="157737"/>
                      <a:pt x="187909" y="157886"/>
                      <a:pt x="188181" y="158058"/>
                    </a:cubicBezTo>
                    <a:cubicBezTo>
                      <a:pt x="188451" y="158229"/>
                      <a:pt x="188729" y="158418"/>
                      <a:pt x="189012" y="158560"/>
                    </a:cubicBezTo>
                    <a:cubicBezTo>
                      <a:pt x="189295" y="158702"/>
                      <a:pt x="189581" y="158794"/>
                      <a:pt x="189863" y="158794"/>
                    </a:cubicBezTo>
                    <a:cubicBezTo>
                      <a:pt x="190259" y="158794"/>
                      <a:pt x="190587" y="158823"/>
                      <a:pt x="190868" y="158880"/>
                    </a:cubicBezTo>
                    <a:cubicBezTo>
                      <a:pt x="191150" y="158927"/>
                      <a:pt x="191385" y="159040"/>
                      <a:pt x="191586" y="159168"/>
                    </a:cubicBezTo>
                    <a:cubicBezTo>
                      <a:pt x="191787" y="159299"/>
                      <a:pt x="191955" y="159462"/>
                      <a:pt x="192109" y="159670"/>
                    </a:cubicBezTo>
                    <a:cubicBezTo>
                      <a:pt x="192264" y="159879"/>
                      <a:pt x="192408" y="160131"/>
                      <a:pt x="192550" y="160429"/>
                    </a:cubicBezTo>
                    <a:cubicBezTo>
                      <a:pt x="192692" y="160725"/>
                      <a:pt x="192860" y="160911"/>
                      <a:pt x="193043" y="161050"/>
                    </a:cubicBezTo>
                    <a:cubicBezTo>
                      <a:pt x="193225" y="161187"/>
                      <a:pt x="193417" y="161272"/>
                      <a:pt x="193607" y="161381"/>
                    </a:cubicBezTo>
                    <a:cubicBezTo>
                      <a:pt x="193796" y="161490"/>
                      <a:pt x="193987" y="161611"/>
                      <a:pt x="194151" y="161819"/>
                    </a:cubicBezTo>
                    <a:cubicBezTo>
                      <a:pt x="194314" y="162027"/>
                      <a:pt x="194456" y="162323"/>
                      <a:pt x="194561" y="162759"/>
                    </a:cubicBezTo>
                    <a:cubicBezTo>
                      <a:pt x="194590" y="162892"/>
                      <a:pt x="194647" y="162982"/>
                      <a:pt x="194725" y="163048"/>
                    </a:cubicBezTo>
                    <a:cubicBezTo>
                      <a:pt x="194801" y="163105"/>
                      <a:pt x="194906" y="163150"/>
                      <a:pt x="195022" y="163166"/>
                    </a:cubicBezTo>
                    <a:cubicBezTo>
                      <a:pt x="195255" y="163204"/>
                      <a:pt x="195556" y="163161"/>
                      <a:pt x="195874" y="163099"/>
                    </a:cubicBezTo>
                    <a:cubicBezTo>
                      <a:pt x="196191" y="163042"/>
                      <a:pt x="196520" y="162946"/>
                      <a:pt x="196838" y="162906"/>
                    </a:cubicBezTo>
                    <a:cubicBezTo>
                      <a:pt x="197156" y="162868"/>
                      <a:pt x="197455" y="162877"/>
                      <a:pt x="197689" y="163001"/>
                    </a:cubicBezTo>
                    <a:cubicBezTo>
                      <a:pt x="198127" y="163229"/>
                      <a:pt x="198428" y="163400"/>
                      <a:pt x="198653" y="163515"/>
                    </a:cubicBezTo>
                    <a:cubicBezTo>
                      <a:pt x="198878" y="163626"/>
                      <a:pt x="199029" y="163677"/>
                      <a:pt x="199156" y="163664"/>
                    </a:cubicBezTo>
                    <a:cubicBezTo>
                      <a:pt x="199284" y="163655"/>
                      <a:pt x="199390" y="163562"/>
                      <a:pt x="199537" y="163418"/>
                    </a:cubicBezTo>
                    <a:cubicBezTo>
                      <a:pt x="199682" y="163270"/>
                      <a:pt x="199871" y="163061"/>
                      <a:pt x="200152" y="162766"/>
                    </a:cubicBezTo>
                    <a:cubicBezTo>
                      <a:pt x="200237" y="162680"/>
                      <a:pt x="200332" y="162655"/>
                      <a:pt x="200439" y="162671"/>
                    </a:cubicBezTo>
                    <a:cubicBezTo>
                      <a:pt x="200545" y="162690"/>
                      <a:pt x="200659" y="162728"/>
                      <a:pt x="200777" y="162810"/>
                    </a:cubicBezTo>
                    <a:cubicBezTo>
                      <a:pt x="201015" y="162950"/>
                      <a:pt x="201271" y="163148"/>
                      <a:pt x="201495" y="163226"/>
                    </a:cubicBezTo>
                    <a:cubicBezTo>
                      <a:pt x="201780" y="163328"/>
                      <a:pt x="202082" y="163368"/>
                      <a:pt x="202387" y="163365"/>
                    </a:cubicBezTo>
                    <a:cubicBezTo>
                      <a:pt x="202693" y="163361"/>
                      <a:pt x="203003" y="163318"/>
                      <a:pt x="203290" y="163247"/>
                    </a:cubicBezTo>
                    <a:cubicBezTo>
                      <a:pt x="203865" y="163115"/>
                      <a:pt x="204362" y="162902"/>
                      <a:pt x="204624" y="162766"/>
                    </a:cubicBezTo>
                    <a:cubicBezTo>
                      <a:pt x="204959" y="162592"/>
                      <a:pt x="205458" y="162457"/>
                      <a:pt x="205957" y="162349"/>
                    </a:cubicBezTo>
                    <a:cubicBezTo>
                      <a:pt x="206456" y="162241"/>
                      <a:pt x="206959" y="162153"/>
                      <a:pt x="207311" y="162060"/>
                    </a:cubicBezTo>
                    <a:cubicBezTo>
                      <a:pt x="207668" y="161965"/>
                      <a:pt x="207879" y="161845"/>
                      <a:pt x="208029" y="161729"/>
                    </a:cubicBezTo>
                    <a:cubicBezTo>
                      <a:pt x="208179" y="161612"/>
                      <a:pt x="208267" y="161507"/>
                      <a:pt x="208368" y="161440"/>
                    </a:cubicBezTo>
                    <a:cubicBezTo>
                      <a:pt x="208470" y="161383"/>
                      <a:pt x="208581" y="161345"/>
                      <a:pt x="208789" y="161392"/>
                    </a:cubicBezTo>
                    <a:cubicBezTo>
                      <a:pt x="208996" y="161440"/>
                      <a:pt x="209292" y="161586"/>
                      <a:pt x="209763" y="161831"/>
                    </a:cubicBezTo>
                    <a:cubicBezTo>
                      <a:pt x="209946" y="161926"/>
                      <a:pt x="210122" y="162079"/>
                      <a:pt x="210286" y="162269"/>
                    </a:cubicBezTo>
                    <a:cubicBezTo>
                      <a:pt x="210450" y="162459"/>
                      <a:pt x="210609" y="162679"/>
                      <a:pt x="210768" y="162910"/>
                    </a:cubicBezTo>
                    <a:cubicBezTo>
                      <a:pt x="211085" y="163371"/>
                      <a:pt x="211406" y="163865"/>
                      <a:pt x="211783" y="164159"/>
                    </a:cubicBezTo>
                    <a:cubicBezTo>
                      <a:pt x="211966" y="164302"/>
                      <a:pt x="212205" y="164378"/>
                      <a:pt x="212481" y="164427"/>
                    </a:cubicBezTo>
                    <a:cubicBezTo>
                      <a:pt x="212756" y="164475"/>
                      <a:pt x="213059" y="164475"/>
                      <a:pt x="213373" y="164475"/>
                    </a:cubicBezTo>
                    <a:cubicBezTo>
                      <a:pt x="214003" y="164465"/>
                      <a:pt x="214665" y="164379"/>
                      <a:pt x="215137" y="164379"/>
                    </a:cubicBezTo>
                    <a:lnTo>
                      <a:pt x="218492" y="164379"/>
                    </a:lnTo>
                    <a:lnTo>
                      <a:pt x="220030" y="164379"/>
                    </a:lnTo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55" name="Graphic 5">
                <a:extLst>
                  <a:ext uri="{FF2B5EF4-FFF2-40B4-BE49-F238E27FC236}">
                    <a16:creationId xmlns:a16="http://schemas.microsoft.com/office/drawing/2014/main" id="{AD8C2285-E873-EC01-FD98-8DD97ACC03EA}"/>
                  </a:ext>
                </a:extLst>
              </p:cNvPr>
              <p:cNvSpPr/>
              <p:nvPr/>
            </p:nvSpPr>
            <p:spPr>
              <a:xfrm>
                <a:off x="1077381" y="1425556"/>
                <a:ext cx="190012" cy="203538"/>
              </a:xfrm>
              <a:custGeom>
                <a:avLst/>
                <a:gdLst>
                  <a:gd name="connsiteX0" fmla="*/ 129231 w 204333"/>
                  <a:gd name="connsiteY0" fmla="*/ 0 h 252023"/>
                  <a:gd name="connsiteX1" fmla="*/ 101361 w 204333"/>
                  <a:gd name="connsiteY1" fmla="*/ 22811 h 252023"/>
                  <a:gd name="connsiteX2" fmla="*/ 83977 w 204333"/>
                  <a:gd name="connsiteY2" fmla="*/ 20419 h 252023"/>
                  <a:gd name="connsiteX3" fmla="*/ 77998 w 204333"/>
                  <a:gd name="connsiteY3" fmla="*/ 27410 h 252023"/>
                  <a:gd name="connsiteX4" fmla="*/ 77998 w 204333"/>
                  <a:gd name="connsiteY4" fmla="*/ 34676 h 252023"/>
                  <a:gd name="connsiteX5" fmla="*/ 81861 w 204333"/>
                  <a:gd name="connsiteY5" fmla="*/ 36884 h 252023"/>
                  <a:gd name="connsiteX6" fmla="*/ 81861 w 204333"/>
                  <a:gd name="connsiteY6" fmla="*/ 52152 h 252023"/>
                  <a:gd name="connsiteX7" fmla="*/ 88208 w 204333"/>
                  <a:gd name="connsiteY7" fmla="*/ 62822 h 252023"/>
                  <a:gd name="connsiteX8" fmla="*/ 88484 w 204333"/>
                  <a:gd name="connsiteY8" fmla="*/ 70272 h 252023"/>
                  <a:gd name="connsiteX9" fmla="*/ 85357 w 204333"/>
                  <a:gd name="connsiteY9" fmla="*/ 77355 h 252023"/>
                  <a:gd name="connsiteX10" fmla="*/ 79654 w 204333"/>
                  <a:gd name="connsiteY10" fmla="*/ 88576 h 252023"/>
                  <a:gd name="connsiteX11" fmla="*/ 74871 w 204333"/>
                  <a:gd name="connsiteY11" fmla="*/ 95751 h 252023"/>
                  <a:gd name="connsiteX12" fmla="*/ 58223 w 204333"/>
                  <a:gd name="connsiteY12" fmla="*/ 110743 h 252023"/>
                  <a:gd name="connsiteX13" fmla="*/ 47093 w 204333"/>
                  <a:gd name="connsiteY13" fmla="*/ 110743 h 252023"/>
                  <a:gd name="connsiteX14" fmla="*/ 33205 w 204333"/>
                  <a:gd name="connsiteY14" fmla="*/ 118562 h 252023"/>
                  <a:gd name="connsiteX15" fmla="*/ 25846 w 204333"/>
                  <a:gd name="connsiteY15" fmla="*/ 118838 h 252023"/>
                  <a:gd name="connsiteX16" fmla="*/ 0 w 204333"/>
                  <a:gd name="connsiteY16" fmla="*/ 123345 h 252023"/>
                  <a:gd name="connsiteX17" fmla="*/ 8830 w 204333"/>
                  <a:gd name="connsiteY17" fmla="*/ 147995 h 252023"/>
                  <a:gd name="connsiteX18" fmla="*/ 4599 w 204333"/>
                  <a:gd name="connsiteY18" fmla="*/ 156089 h 252023"/>
                  <a:gd name="connsiteX19" fmla="*/ 5427 w 204333"/>
                  <a:gd name="connsiteY19" fmla="*/ 163540 h 252023"/>
                  <a:gd name="connsiteX20" fmla="*/ 5794 w 204333"/>
                  <a:gd name="connsiteY20" fmla="*/ 170990 h 252023"/>
                  <a:gd name="connsiteX21" fmla="*/ 4415 w 204333"/>
                  <a:gd name="connsiteY21" fmla="*/ 176969 h 252023"/>
                  <a:gd name="connsiteX22" fmla="*/ 3863 w 204333"/>
                  <a:gd name="connsiteY22" fmla="*/ 183775 h 252023"/>
                  <a:gd name="connsiteX23" fmla="*/ 3958 w 204333"/>
                  <a:gd name="connsiteY23" fmla="*/ 192053 h 252023"/>
                  <a:gd name="connsiteX24" fmla="*/ 4142 w 204333"/>
                  <a:gd name="connsiteY24" fmla="*/ 196468 h 252023"/>
                  <a:gd name="connsiteX25" fmla="*/ 4510 w 204333"/>
                  <a:gd name="connsiteY25" fmla="*/ 201527 h 252023"/>
                  <a:gd name="connsiteX26" fmla="*/ 6717 w 204333"/>
                  <a:gd name="connsiteY26" fmla="*/ 207046 h 252023"/>
                  <a:gd name="connsiteX27" fmla="*/ 9845 w 204333"/>
                  <a:gd name="connsiteY27" fmla="*/ 215600 h 252023"/>
                  <a:gd name="connsiteX28" fmla="*/ 10028 w 204333"/>
                  <a:gd name="connsiteY28" fmla="*/ 221947 h 252023"/>
                  <a:gd name="connsiteX29" fmla="*/ 13708 w 204333"/>
                  <a:gd name="connsiteY29" fmla="*/ 227281 h 252023"/>
                  <a:gd name="connsiteX30" fmla="*/ 16099 w 204333"/>
                  <a:gd name="connsiteY30" fmla="*/ 235008 h 252023"/>
                  <a:gd name="connsiteX31" fmla="*/ 17847 w 204333"/>
                  <a:gd name="connsiteY31" fmla="*/ 238135 h 252023"/>
                  <a:gd name="connsiteX32" fmla="*/ 16099 w 204333"/>
                  <a:gd name="connsiteY32" fmla="*/ 244941 h 252023"/>
                  <a:gd name="connsiteX33" fmla="*/ 14443 w 204333"/>
                  <a:gd name="connsiteY33" fmla="*/ 252024 h 252023"/>
                  <a:gd name="connsiteX34" fmla="*/ 43141 w 204333"/>
                  <a:gd name="connsiteY34" fmla="*/ 234272 h 252023"/>
                  <a:gd name="connsiteX35" fmla="*/ 61813 w 204333"/>
                  <a:gd name="connsiteY35" fmla="*/ 225074 h 252023"/>
                  <a:gd name="connsiteX36" fmla="*/ 79749 w 204333"/>
                  <a:gd name="connsiteY36" fmla="*/ 224798 h 252023"/>
                  <a:gd name="connsiteX37" fmla="*/ 103112 w 204333"/>
                  <a:gd name="connsiteY37" fmla="*/ 220475 h 252023"/>
                  <a:gd name="connsiteX38" fmla="*/ 115253 w 204333"/>
                  <a:gd name="connsiteY38" fmla="*/ 221671 h 252023"/>
                  <a:gd name="connsiteX39" fmla="*/ 128866 w 204333"/>
                  <a:gd name="connsiteY39" fmla="*/ 223326 h 252023"/>
                  <a:gd name="connsiteX40" fmla="*/ 133189 w 204333"/>
                  <a:gd name="connsiteY40" fmla="*/ 222590 h 252023"/>
                  <a:gd name="connsiteX41" fmla="*/ 136868 w 204333"/>
                  <a:gd name="connsiteY41" fmla="*/ 226729 h 252023"/>
                  <a:gd name="connsiteX42" fmla="*/ 146066 w 204333"/>
                  <a:gd name="connsiteY42" fmla="*/ 230133 h 252023"/>
                  <a:gd name="connsiteX43" fmla="*/ 151677 w 204333"/>
                  <a:gd name="connsiteY43" fmla="*/ 237215 h 252023"/>
                  <a:gd name="connsiteX44" fmla="*/ 157472 w 204333"/>
                  <a:gd name="connsiteY44" fmla="*/ 233812 h 252023"/>
                  <a:gd name="connsiteX45" fmla="*/ 171085 w 204333"/>
                  <a:gd name="connsiteY45" fmla="*/ 229673 h 252023"/>
                  <a:gd name="connsiteX46" fmla="*/ 178627 w 204333"/>
                  <a:gd name="connsiteY46" fmla="*/ 228017 h 252023"/>
                  <a:gd name="connsiteX47" fmla="*/ 183226 w 204333"/>
                  <a:gd name="connsiteY47" fmla="*/ 221947 h 252023"/>
                  <a:gd name="connsiteX48" fmla="*/ 184422 w 204333"/>
                  <a:gd name="connsiteY48" fmla="*/ 222131 h 252023"/>
                  <a:gd name="connsiteX49" fmla="*/ 192424 w 204333"/>
                  <a:gd name="connsiteY49" fmla="*/ 216060 h 252023"/>
                  <a:gd name="connsiteX50" fmla="*/ 195643 w 204333"/>
                  <a:gd name="connsiteY50" fmla="*/ 214312 h 252023"/>
                  <a:gd name="connsiteX51" fmla="*/ 196839 w 204333"/>
                  <a:gd name="connsiteY51" fmla="*/ 211185 h 252023"/>
                  <a:gd name="connsiteX52" fmla="*/ 199322 w 204333"/>
                  <a:gd name="connsiteY52" fmla="*/ 211001 h 252023"/>
                  <a:gd name="connsiteX53" fmla="*/ 203921 w 204333"/>
                  <a:gd name="connsiteY53" fmla="*/ 203551 h 252023"/>
                  <a:gd name="connsiteX54" fmla="*/ 199966 w 204333"/>
                  <a:gd name="connsiteY54" fmla="*/ 190857 h 252023"/>
                  <a:gd name="connsiteX55" fmla="*/ 192424 w 204333"/>
                  <a:gd name="connsiteY55" fmla="*/ 171450 h 252023"/>
                  <a:gd name="connsiteX56" fmla="*/ 190216 w 204333"/>
                  <a:gd name="connsiteY56" fmla="*/ 161424 h 252023"/>
                  <a:gd name="connsiteX57" fmla="*/ 189113 w 204333"/>
                  <a:gd name="connsiteY57" fmla="*/ 141372 h 252023"/>
                  <a:gd name="connsiteX58" fmla="*/ 187733 w 204333"/>
                  <a:gd name="connsiteY58" fmla="*/ 120677 h 252023"/>
                  <a:gd name="connsiteX59" fmla="*/ 184422 w 204333"/>
                  <a:gd name="connsiteY59" fmla="*/ 112675 h 252023"/>
                  <a:gd name="connsiteX60" fmla="*/ 175500 w 204333"/>
                  <a:gd name="connsiteY60" fmla="*/ 99982 h 252023"/>
                  <a:gd name="connsiteX61" fmla="*/ 181846 w 204333"/>
                  <a:gd name="connsiteY61" fmla="*/ 87196 h 252023"/>
                  <a:gd name="connsiteX62" fmla="*/ 180375 w 204333"/>
                  <a:gd name="connsiteY62" fmla="*/ 79378 h 252023"/>
                  <a:gd name="connsiteX63" fmla="*/ 163726 w 204333"/>
                  <a:gd name="connsiteY63" fmla="*/ 72112 h 252023"/>
                  <a:gd name="connsiteX64" fmla="*/ 157380 w 204333"/>
                  <a:gd name="connsiteY64" fmla="*/ 69444 h 252023"/>
                  <a:gd name="connsiteX65" fmla="*/ 153149 w 204333"/>
                  <a:gd name="connsiteY65" fmla="*/ 66225 h 252023"/>
                  <a:gd name="connsiteX66" fmla="*/ 151953 w 204333"/>
                  <a:gd name="connsiteY66" fmla="*/ 52796 h 252023"/>
                  <a:gd name="connsiteX67" fmla="*/ 147078 w 204333"/>
                  <a:gd name="connsiteY67" fmla="*/ 32929 h 252023"/>
                  <a:gd name="connsiteX68" fmla="*/ 129234 w 204333"/>
                  <a:gd name="connsiteY68" fmla="*/ 14993 h 252023"/>
                  <a:gd name="connsiteX69" fmla="*/ 203918 w 204333"/>
                  <a:gd name="connsiteY69" fmla="*/ 203551 h 252023"/>
                  <a:gd name="connsiteX70" fmla="*/ 204014 w 204333"/>
                  <a:gd name="connsiteY70" fmla="*/ 203643 h 252023"/>
                  <a:gd name="connsiteX71" fmla="*/ 203918 w 204333"/>
                  <a:gd name="connsiteY71" fmla="*/ 203551 h 25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04333" h="252023">
                    <a:moveTo>
                      <a:pt x="129231" y="0"/>
                    </a:moveTo>
                    <a:lnTo>
                      <a:pt x="101361" y="22811"/>
                    </a:lnTo>
                    <a:lnTo>
                      <a:pt x="83977" y="20419"/>
                    </a:lnTo>
                    <a:lnTo>
                      <a:pt x="77998" y="27410"/>
                    </a:lnTo>
                    <a:lnTo>
                      <a:pt x="77998" y="34676"/>
                    </a:lnTo>
                    <a:lnTo>
                      <a:pt x="81861" y="36884"/>
                    </a:lnTo>
                    <a:lnTo>
                      <a:pt x="81861" y="52152"/>
                    </a:lnTo>
                    <a:lnTo>
                      <a:pt x="88208" y="62822"/>
                    </a:lnTo>
                    <a:lnTo>
                      <a:pt x="88484" y="70272"/>
                    </a:lnTo>
                    <a:lnTo>
                      <a:pt x="85357" y="77355"/>
                    </a:lnTo>
                    <a:lnTo>
                      <a:pt x="79654" y="88576"/>
                    </a:lnTo>
                    <a:lnTo>
                      <a:pt x="74871" y="95751"/>
                    </a:lnTo>
                    <a:lnTo>
                      <a:pt x="58223" y="110743"/>
                    </a:lnTo>
                    <a:lnTo>
                      <a:pt x="47093" y="110743"/>
                    </a:lnTo>
                    <a:lnTo>
                      <a:pt x="33205" y="118562"/>
                    </a:lnTo>
                    <a:lnTo>
                      <a:pt x="25846" y="118838"/>
                    </a:lnTo>
                    <a:cubicBezTo>
                      <a:pt x="15228" y="115745"/>
                      <a:pt x="5555" y="115678"/>
                      <a:pt x="0" y="123345"/>
                    </a:cubicBezTo>
                    <a:cubicBezTo>
                      <a:pt x="8713" y="130498"/>
                      <a:pt x="15045" y="136976"/>
                      <a:pt x="8830" y="147995"/>
                    </a:cubicBezTo>
                    <a:cubicBezTo>
                      <a:pt x="7725" y="150866"/>
                      <a:pt x="7327" y="154024"/>
                      <a:pt x="4599" y="156089"/>
                    </a:cubicBezTo>
                    <a:cubicBezTo>
                      <a:pt x="2063" y="155317"/>
                      <a:pt x="8788" y="159644"/>
                      <a:pt x="5427" y="163540"/>
                    </a:cubicBezTo>
                    <a:cubicBezTo>
                      <a:pt x="2918" y="165571"/>
                      <a:pt x="5278" y="168634"/>
                      <a:pt x="5794" y="170990"/>
                    </a:cubicBezTo>
                    <a:cubicBezTo>
                      <a:pt x="6836" y="173188"/>
                      <a:pt x="6152" y="175836"/>
                      <a:pt x="4415" y="176969"/>
                    </a:cubicBezTo>
                    <a:cubicBezTo>
                      <a:pt x="5336" y="179284"/>
                      <a:pt x="7614" y="182740"/>
                      <a:pt x="3863" y="183775"/>
                    </a:cubicBezTo>
                    <a:cubicBezTo>
                      <a:pt x="2386" y="191059"/>
                      <a:pt x="3732" y="189346"/>
                      <a:pt x="3958" y="192053"/>
                    </a:cubicBezTo>
                    <a:cubicBezTo>
                      <a:pt x="3977" y="193525"/>
                      <a:pt x="3629" y="195043"/>
                      <a:pt x="4142" y="196468"/>
                    </a:cubicBezTo>
                    <a:cubicBezTo>
                      <a:pt x="6217" y="197439"/>
                      <a:pt x="4548" y="199367"/>
                      <a:pt x="4510" y="201527"/>
                    </a:cubicBezTo>
                    <a:cubicBezTo>
                      <a:pt x="4472" y="203687"/>
                      <a:pt x="6083" y="204393"/>
                      <a:pt x="6717" y="207046"/>
                    </a:cubicBezTo>
                    <a:cubicBezTo>
                      <a:pt x="7429" y="210141"/>
                      <a:pt x="9181" y="212482"/>
                      <a:pt x="9845" y="215600"/>
                    </a:cubicBezTo>
                    <a:cubicBezTo>
                      <a:pt x="13059" y="219489"/>
                      <a:pt x="10090" y="219245"/>
                      <a:pt x="10028" y="221947"/>
                    </a:cubicBezTo>
                    <a:cubicBezTo>
                      <a:pt x="10028" y="223053"/>
                      <a:pt x="13279" y="226424"/>
                      <a:pt x="13708" y="227281"/>
                    </a:cubicBezTo>
                    <a:cubicBezTo>
                      <a:pt x="14856" y="229746"/>
                      <a:pt x="15425" y="232382"/>
                      <a:pt x="16099" y="235008"/>
                    </a:cubicBezTo>
                    <a:cubicBezTo>
                      <a:pt x="16414" y="236267"/>
                      <a:pt x="16118" y="236408"/>
                      <a:pt x="17847" y="238135"/>
                    </a:cubicBezTo>
                    <a:cubicBezTo>
                      <a:pt x="19097" y="240391"/>
                      <a:pt x="17923" y="243358"/>
                      <a:pt x="16099" y="244941"/>
                    </a:cubicBezTo>
                    <a:cubicBezTo>
                      <a:pt x="18921" y="247076"/>
                      <a:pt x="14619" y="251320"/>
                      <a:pt x="14443" y="252024"/>
                    </a:cubicBezTo>
                    <a:cubicBezTo>
                      <a:pt x="29057" y="244479"/>
                      <a:pt x="35721" y="238943"/>
                      <a:pt x="43141" y="234272"/>
                    </a:cubicBezTo>
                    <a:cubicBezTo>
                      <a:pt x="51777" y="232797"/>
                      <a:pt x="57009" y="229103"/>
                      <a:pt x="61813" y="225074"/>
                    </a:cubicBezTo>
                    <a:cubicBezTo>
                      <a:pt x="67332" y="227256"/>
                      <a:pt x="73919" y="222008"/>
                      <a:pt x="79749" y="224798"/>
                    </a:cubicBezTo>
                    <a:cubicBezTo>
                      <a:pt x="91773" y="220303"/>
                      <a:pt x="95366" y="221913"/>
                      <a:pt x="103112" y="220475"/>
                    </a:cubicBezTo>
                    <a:cubicBezTo>
                      <a:pt x="112112" y="219889"/>
                      <a:pt x="112162" y="221075"/>
                      <a:pt x="115253" y="221671"/>
                    </a:cubicBezTo>
                    <a:cubicBezTo>
                      <a:pt x="120784" y="221572"/>
                      <a:pt x="128708" y="219843"/>
                      <a:pt x="128866" y="223326"/>
                    </a:cubicBezTo>
                    <a:cubicBezTo>
                      <a:pt x="130282" y="222811"/>
                      <a:pt x="131784" y="223084"/>
                      <a:pt x="133189" y="222590"/>
                    </a:cubicBezTo>
                    <a:cubicBezTo>
                      <a:pt x="135936" y="222163"/>
                      <a:pt x="136858" y="224591"/>
                      <a:pt x="136868" y="226729"/>
                    </a:cubicBezTo>
                    <a:cubicBezTo>
                      <a:pt x="137974" y="230742"/>
                      <a:pt x="142796" y="229602"/>
                      <a:pt x="146066" y="230133"/>
                    </a:cubicBezTo>
                    <a:cubicBezTo>
                      <a:pt x="149505" y="231450"/>
                      <a:pt x="149056" y="234995"/>
                      <a:pt x="151677" y="237215"/>
                    </a:cubicBezTo>
                    <a:cubicBezTo>
                      <a:pt x="153760" y="236735"/>
                      <a:pt x="155407" y="234806"/>
                      <a:pt x="157472" y="233812"/>
                    </a:cubicBezTo>
                    <a:cubicBezTo>
                      <a:pt x="161218" y="232990"/>
                      <a:pt x="167486" y="230136"/>
                      <a:pt x="171085" y="229673"/>
                    </a:cubicBezTo>
                    <a:cubicBezTo>
                      <a:pt x="173505" y="229272"/>
                      <a:pt x="177323" y="230571"/>
                      <a:pt x="178627" y="228017"/>
                    </a:cubicBezTo>
                    <a:cubicBezTo>
                      <a:pt x="179671" y="225739"/>
                      <a:pt x="183690" y="224771"/>
                      <a:pt x="183226" y="221947"/>
                    </a:cubicBezTo>
                    <a:cubicBezTo>
                      <a:pt x="183631" y="222027"/>
                      <a:pt x="184017" y="222050"/>
                      <a:pt x="184422" y="222131"/>
                    </a:cubicBezTo>
                    <a:cubicBezTo>
                      <a:pt x="188023" y="220396"/>
                      <a:pt x="187646" y="214933"/>
                      <a:pt x="192424" y="216060"/>
                    </a:cubicBezTo>
                    <a:cubicBezTo>
                      <a:pt x="194047" y="213095"/>
                      <a:pt x="195256" y="213945"/>
                      <a:pt x="195643" y="214312"/>
                    </a:cubicBezTo>
                    <a:cubicBezTo>
                      <a:pt x="196340" y="214975"/>
                      <a:pt x="196439" y="212183"/>
                      <a:pt x="196839" y="211185"/>
                    </a:cubicBezTo>
                    <a:cubicBezTo>
                      <a:pt x="197475" y="210337"/>
                      <a:pt x="198461" y="210750"/>
                      <a:pt x="199322" y="211001"/>
                    </a:cubicBezTo>
                    <a:cubicBezTo>
                      <a:pt x="198928" y="208778"/>
                      <a:pt x="202699" y="204691"/>
                      <a:pt x="203921" y="203551"/>
                    </a:cubicBezTo>
                    <a:cubicBezTo>
                      <a:pt x="203401" y="203232"/>
                      <a:pt x="201881" y="195500"/>
                      <a:pt x="199966" y="190857"/>
                    </a:cubicBezTo>
                    <a:cubicBezTo>
                      <a:pt x="191222" y="177834"/>
                      <a:pt x="196243" y="178196"/>
                      <a:pt x="192424" y="171450"/>
                    </a:cubicBezTo>
                    <a:cubicBezTo>
                      <a:pt x="194102" y="165965"/>
                      <a:pt x="184261" y="164782"/>
                      <a:pt x="190216" y="161424"/>
                    </a:cubicBezTo>
                    <a:cubicBezTo>
                      <a:pt x="189241" y="155136"/>
                      <a:pt x="194655" y="145862"/>
                      <a:pt x="189113" y="141372"/>
                    </a:cubicBezTo>
                    <a:cubicBezTo>
                      <a:pt x="186001" y="135209"/>
                      <a:pt x="183553" y="126468"/>
                      <a:pt x="187733" y="120677"/>
                    </a:cubicBezTo>
                    <a:cubicBezTo>
                      <a:pt x="184410" y="118746"/>
                      <a:pt x="182202" y="116528"/>
                      <a:pt x="184422" y="112675"/>
                    </a:cubicBezTo>
                    <a:cubicBezTo>
                      <a:pt x="187966" y="103331"/>
                      <a:pt x="175429" y="107634"/>
                      <a:pt x="175500" y="99982"/>
                    </a:cubicBezTo>
                    <a:cubicBezTo>
                      <a:pt x="169457" y="94039"/>
                      <a:pt x="180301" y="92253"/>
                      <a:pt x="181846" y="87196"/>
                    </a:cubicBezTo>
                    <a:cubicBezTo>
                      <a:pt x="187820" y="85208"/>
                      <a:pt x="184741" y="80210"/>
                      <a:pt x="180375" y="79378"/>
                    </a:cubicBezTo>
                    <a:cubicBezTo>
                      <a:pt x="177338" y="72660"/>
                      <a:pt x="169889" y="74725"/>
                      <a:pt x="163726" y="72112"/>
                    </a:cubicBezTo>
                    <a:cubicBezTo>
                      <a:pt x="159633" y="75139"/>
                      <a:pt x="158590" y="66642"/>
                      <a:pt x="157380" y="69444"/>
                    </a:cubicBezTo>
                    <a:cubicBezTo>
                      <a:pt x="155585" y="68936"/>
                      <a:pt x="154178" y="67774"/>
                      <a:pt x="153149" y="66225"/>
                    </a:cubicBezTo>
                    <a:cubicBezTo>
                      <a:pt x="150634" y="62460"/>
                      <a:pt x="150302" y="56494"/>
                      <a:pt x="151953" y="52796"/>
                    </a:cubicBezTo>
                    <a:cubicBezTo>
                      <a:pt x="155317" y="44404"/>
                      <a:pt x="145702" y="40043"/>
                      <a:pt x="147078" y="32929"/>
                    </a:cubicBezTo>
                    <a:lnTo>
                      <a:pt x="129234" y="14993"/>
                    </a:lnTo>
                    <a:close/>
                    <a:moveTo>
                      <a:pt x="203918" y="203551"/>
                    </a:moveTo>
                    <a:cubicBezTo>
                      <a:pt x="203947" y="203567"/>
                      <a:pt x="203985" y="203666"/>
                      <a:pt x="204014" y="203643"/>
                    </a:cubicBezTo>
                    <a:cubicBezTo>
                      <a:pt x="204538" y="203063"/>
                      <a:pt x="204356" y="203146"/>
                      <a:pt x="203918" y="203551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 sz="8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56" name="Graphic 5">
                <a:extLst>
                  <a:ext uri="{FF2B5EF4-FFF2-40B4-BE49-F238E27FC236}">
                    <a16:creationId xmlns:a16="http://schemas.microsoft.com/office/drawing/2014/main" id="{8B6B8873-EC82-54A7-BBC5-9DE282F14213}"/>
                  </a:ext>
                </a:extLst>
              </p:cNvPr>
              <p:cNvSpPr/>
              <p:nvPr/>
            </p:nvSpPr>
            <p:spPr>
              <a:xfrm>
                <a:off x="1062075" y="1588836"/>
                <a:ext cx="240912" cy="316975"/>
              </a:xfrm>
              <a:custGeom>
                <a:avLst/>
                <a:gdLst>
                  <a:gd name="connsiteX0" fmla="*/ 183591 w 259070"/>
                  <a:gd name="connsiteY0" fmla="*/ 6 h 392481"/>
                  <a:gd name="connsiteX1" fmla="*/ 182396 w 259070"/>
                  <a:gd name="connsiteY1" fmla="*/ 465 h 392481"/>
                  <a:gd name="connsiteX2" fmla="*/ 181200 w 259070"/>
                  <a:gd name="connsiteY2" fmla="*/ 3593 h 392481"/>
                  <a:gd name="connsiteX3" fmla="*/ 177981 w 259070"/>
                  <a:gd name="connsiteY3" fmla="*/ 5340 h 392481"/>
                  <a:gd name="connsiteX4" fmla="*/ 169978 w 259070"/>
                  <a:gd name="connsiteY4" fmla="*/ 11411 h 392481"/>
                  <a:gd name="connsiteX5" fmla="*/ 168783 w 259070"/>
                  <a:gd name="connsiteY5" fmla="*/ 11227 h 392481"/>
                  <a:gd name="connsiteX6" fmla="*/ 164184 w 259070"/>
                  <a:gd name="connsiteY6" fmla="*/ 17298 h 392481"/>
                  <a:gd name="connsiteX7" fmla="*/ 156641 w 259070"/>
                  <a:gd name="connsiteY7" fmla="*/ 18953 h 392481"/>
                  <a:gd name="connsiteX8" fmla="*/ 143028 w 259070"/>
                  <a:gd name="connsiteY8" fmla="*/ 23092 h 392481"/>
                  <a:gd name="connsiteX9" fmla="*/ 137234 w 259070"/>
                  <a:gd name="connsiteY9" fmla="*/ 26496 h 392481"/>
                  <a:gd name="connsiteX10" fmla="*/ 131623 w 259070"/>
                  <a:gd name="connsiteY10" fmla="*/ 19413 h 392481"/>
                  <a:gd name="connsiteX11" fmla="*/ 122425 w 259070"/>
                  <a:gd name="connsiteY11" fmla="*/ 16010 h 392481"/>
                  <a:gd name="connsiteX12" fmla="*/ 118746 w 259070"/>
                  <a:gd name="connsiteY12" fmla="*/ 11871 h 392481"/>
                  <a:gd name="connsiteX13" fmla="*/ 114423 w 259070"/>
                  <a:gd name="connsiteY13" fmla="*/ 12607 h 392481"/>
                  <a:gd name="connsiteX14" fmla="*/ 100810 w 259070"/>
                  <a:gd name="connsiteY14" fmla="*/ 10951 h 392481"/>
                  <a:gd name="connsiteX15" fmla="*/ 88668 w 259070"/>
                  <a:gd name="connsiteY15" fmla="*/ 9755 h 392481"/>
                  <a:gd name="connsiteX16" fmla="*/ 65306 w 259070"/>
                  <a:gd name="connsiteY16" fmla="*/ 14078 h 392481"/>
                  <a:gd name="connsiteX17" fmla="*/ 47370 w 259070"/>
                  <a:gd name="connsiteY17" fmla="*/ 14354 h 392481"/>
                  <a:gd name="connsiteX18" fmla="*/ 28698 w 259070"/>
                  <a:gd name="connsiteY18" fmla="*/ 23552 h 392481"/>
                  <a:gd name="connsiteX19" fmla="*/ 0 w 259070"/>
                  <a:gd name="connsiteY19" fmla="*/ 41304 h 392481"/>
                  <a:gd name="connsiteX20" fmla="*/ 552 w 259070"/>
                  <a:gd name="connsiteY20" fmla="*/ 46823 h 392481"/>
                  <a:gd name="connsiteX21" fmla="*/ 1103 w 259070"/>
                  <a:gd name="connsiteY21" fmla="*/ 52710 h 392481"/>
                  <a:gd name="connsiteX22" fmla="*/ 5426 w 259070"/>
                  <a:gd name="connsiteY22" fmla="*/ 55377 h 392481"/>
                  <a:gd name="connsiteX23" fmla="*/ 5242 w 259070"/>
                  <a:gd name="connsiteY23" fmla="*/ 59884 h 392481"/>
                  <a:gd name="connsiteX24" fmla="*/ 8462 w 259070"/>
                  <a:gd name="connsiteY24" fmla="*/ 65955 h 392481"/>
                  <a:gd name="connsiteX25" fmla="*/ 11129 w 259070"/>
                  <a:gd name="connsiteY25" fmla="*/ 73129 h 392481"/>
                  <a:gd name="connsiteX26" fmla="*/ 12969 w 259070"/>
                  <a:gd name="connsiteY26" fmla="*/ 80304 h 392481"/>
                  <a:gd name="connsiteX27" fmla="*/ 12601 w 259070"/>
                  <a:gd name="connsiteY27" fmla="*/ 92721 h 392481"/>
                  <a:gd name="connsiteX28" fmla="*/ 7450 w 259070"/>
                  <a:gd name="connsiteY28" fmla="*/ 94836 h 392481"/>
                  <a:gd name="connsiteX29" fmla="*/ 17108 w 259070"/>
                  <a:gd name="connsiteY29" fmla="*/ 102379 h 392481"/>
                  <a:gd name="connsiteX30" fmla="*/ 18488 w 259070"/>
                  <a:gd name="connsiteY30" fmla="*/ 108265 h 392481"/>
                  <a:gd name="connsiteX31" fmla="*/ 16648 w 259070"/>
                  <a:gd name="connsiteY31" fmla="*/ 109093 h 392481"/>
                  <a:gd name="connsiteX32" fmla="*/ 20327 w 259070"/>
                  <a:gd name="connsiteY32" fmla="*/ 113140 h 392481"/>
                  <a:gd name="connsiteX33" fmla="*/ 19132 w 259070"/>
                  <a:gd name="connsiteY33" fmla="*/ 129329 h 392481"/>
                  <a:gd name="connsiteX34" fmla="*/ 22167 w 259070"/>
                  <a:gd name="connsiteY34" fmla="*/ 138895 h 392481"/>
                  <a:gd name="connsiteX35" fmla="*/ 22811 w 259070"/>
                  <a:gd name="connsiteY35" fmla="*/ 149748 h 392481"/>
                  <a:gd name="connsiteX36" fmla="*/ 24190 w 259070"/>
                  <a:gd name="connsiteY36" fmla="*/ 151312 h 392481"/>
                  <a:gd name="connsiteX37" fmla="*/ 24374 w 259070"/>
                  <a:gd name="connsiteY37" fmla="*/ 156463 h 392481"/>
                  <a:gd name="connsiteX38" fmla="*/ 22627 w 259070"/>
                  <a:gd name="connsiteY38" fmla="*/ 166213 h 392481"/>
                  <a:gd name="connsiteX39" fmla="*/ 18488 w 259070"/>
                  <a:gd name="connsiteY39" fmla="*/ 178722 h 392481"/>
                  <a:gd name="connsiteX40" fmla="*/ 22075 w 259070"/>
                  <a:gd name="connsiteY40" fmla="*/ 201809 h 392481"/>
                  <a:gd name="connsiteX41" fmla="*/ 16556 w 259070"/>
                  <a:gd name="connsiteY41" fmla="*/ 207971 h 392481"/>
                  <a:gd name="connsiteX42" fmla="*/ 19683 w 259070"/>
                  <a:gd name="connsiteY42" fmla="*/ 212202 h 392481"/>
                  <a:gd name="connsiteX43" fmla="*/ 18763 w 259070"/>
                  <a:gd name="connsiteY43" fmla="*/ 226275 h 392481"/>
                  <a:gd name="connsiteX44" fmla="*/ 14808 w 259070"/>
                  <a:gd name="connsiteY44" fmla="*/ 231150 h 392481"/>
                  <a:gd name="connsiteX45" fmla="*/ 14072 w 259070"/>
                  <a:gd name="connsiteY45" fmla="*/ 243291 h 392481"/>
                  <a:gd name="connsiteX46" fmla="*/ 14623 w 259070"/>
                  <a:gd name="connsiteY46" fmla="*/ 253133 h 392481"/>
                  <a:gd name="connsiteX47" fmla="*/ 14072 w 259070"/>
                  <a:gd name="connsiteY47" fmla="*/ 258652 h 392481"/>
                  <a:gd name="connsiteX48" fmla="*/ 13888 w 259070"/>
                  <a:gd name="connsiteY48" fmla="*/ 264631 h 392481"/>
                  <a:gd name="connsiteX49" fmla="*/ 13428 w 259070"/>
                  <a:gd name="connsiteY49" fmla="*/ 272909 h 392481"/>
                  <a:gd name="connsiteX50" fmla="*/ 16003 w 259070"/>
                  <a:gd name="connsiteY50" fmla="*/ 276312 h 392481"/>
                  <a:gd name="connsiteX51" fmla="*/ 20878 w 259070"/>
                  <a:gd name="connsiteY51" fmla="*/ 279899 h 392481"/>
                  <a:gd name="connsiteX52" fmla="*/ 20602 w 259070"/>
                  <a:gd name="connsiteY52" fmla="*/ 296180 h 392481"/>
                  <a:gd name="connsiteX53" fmla="*/ 18946 w 259070"/>
                  <a:gd name="connsiteY53" fmla="*/ 303446 h 392481"/>
                  <a:gd name="connsiteX54" fmla="*/ 21706 w 259070"/>
                  <a:gd name="connsiteY54" fmla="*/ 310896 h 392481"/>
                  <a:gd name="connsiteX55" fmla="*/ 23913 w 259070"/>
                  <a:gd name="connsiteY55" fmla="*/ 319267 h 392481"/>
                  <a:gd name="connsiteX56" fmla="*/ 26673 w 259070"/>
                  <a:gd name="connsiteY56" fmla="*/ 323866 h 392481"/>
                  <a:gd name="connsiteX57" fmla="*/ 27133 w 259070"/>
                  <a:gd name="connsiteY57" fmla="*/ 326257 h 392481"/>
                  <a:gd name="connsiteX58" fmla="*/ 29064 w 259070"/>
                  <a:gd name="connsiteY58" fmla="*/ 331592 h 392481"/>
                  <a:gd name="connsiteX59" fmla="*/ 30444 w 259070"/>
                  <a:gd name="connsiteY59" fmla="*/ 338030 h 392481"/>
                  <a:gd name="connsiteX60" fmla="*/ 33387 w 259070"/>
                  <a:gd name="connsiteY60" fmla="*/ 344193 h 392481"/>
                  <a:gd name="connsiteX61" fmla="*/ 31732 w 259070"/>
                  <a:gd name="connsiteY61" fmla="*/ 348332 h 392481"/>
                  <a:gd name="connsiteX62" fmla="*/ 30168 w 259070"/>
                  <a:gd name="connsiteY62" fmla="*/ 348976 h 392481"/>
                  <a:gd name="connsiteX63" fmla="*/ 29248 w 259070"/>
                  <a:gd name="connsiteY63" fmla="*/ 349988 h 392481"/>
                  <a:gd name="connsiteX64" fmla="*/ 30444 w 259070"/>
                  <a:gd name="connsiteY64" fmla="*/ 354127 h 392481"/>
                  <a:gd name="connsiteX65" fmla="*/ 33111 w 259070"/>
                  <a:gd name="connsiteY65" fmla="*/ 358450 h 392481"/>
                  <a:gd name="connsiteX66" fmla="*/ 33016 w 259070"/>
                  <a:gd name="connsiteY66" fmla="*/ 360381 h 392481"/>
                  <a:gd name="connsiteX67" fmla="*/ 34119 w 259070"/>
                  <a:gd name="connsiteY67" fmla="*/ 362773 h 392481"/>
                  <a:gd name="connsiteX68" fmla="*/ 37063 w 259070"/>
                  <a:gd name="connsiteY68" fmla="*/ 361025 h 392481"/>
                  <a:gd name="connsiteX69" fmla="*/ 44513 w 259070"/>
                  <a:gd name="connsiteY69" fmla="*/ 361301 h 392481"/>
                  <a:gd name="connsiteX70" fmla="*/ 51320 w 259070"/>
                  <a:gd name="connsiteY70" fmla="*/ 360197 h 392481"/>
                  <a:gd name="connsiteX71" fmla="*/ 51320 w 259070"/>
                  <a:gd name="connsiteY71" fmla="*/ 360105 h 392481"/>
                  <a:gd name="connsiteX72" fmla="*/ 53067 w 259070"/>
                  <a:gd name="connsiteY72" fmla="*/ 360289 h 392481"/>
                  <a:gd name="connsiteX73" fmla="*/ 66036 w 259070"/>
                  <a:gd name="connsiteY73" fmla="*/ 362772 h 392481"/>
                  <a:gd name="connsiteX74" fmla="*/ 73487 w 259070"/>
                  <a:gd name="connsiteY74" fmla="*/ 361485 h 392481"/>
                  <a:gd name="connsiteX75" fmla="*/ 78270 w 259070"/>
                  <a:gd name="connsiteY75" fmla="*/ 363048 h 392481"/>
                  <a:gd name="connsiteX76" fmla="*/ 87192 w 259070"/>
                  <a:gd name="connsiteY76" fmla="*/ 366268 h 392481"/>
                  <a:gd name="connsiteX77" fmla="*/ 91239 w 259070"/>
                  <a:gd name="connsiteY77" fmla="*/ 371235 h 392481"/>
                  <a:gd name="connsiteX78" fmla="*/ 94458 w 259070"/>
                  <a:gd name="connsiteY78" fmla="*/ 377213 h 392481"/>
                  <a:gd name="connsiteX79" fmla="*/ 99241 w 259070"/>
                  <a:gd name="connsiteY79" fmla="*/ 383744 h 392481"/>
                  <a:gd name="connsiteX80" fmla="*/ 101724 w 259070"/>
                  <a:gd name="connsiteY80" fmla="*/ 388987 h 392481"/>
                  <a:gd name="connsiteX81" fmla="*/ 104668 w 259070"/>
                  <a:gd name="connsiteY81" fmla="*/ 392482 h 392481"/>
                  <a:gd name="connsiteX82" fmla="*/ 137597 w 259070"/>
                  <a:gd name="connsiteY82" fmla="*/ 356058 h 392481"/>
                  <a:gd name="connsiteX83" fmla="*/ 196555 w 259070"/>
                  <a:gd name="connsiteY83" fmla="*/ 336834 h 392481"/>
                  <a:gd name="connsiteX84" fmla="*/ 242177 w 259070"/>
                  <a:gd name="connsiteY84" fmla="*/ 308596 h 392481"/>
                  <a:gd name="connsiteX85" fmla="*/ 246684 w 259070"/>
                  <a:gd name="connsiteY85" fmla="*/ 290201 h 392481"/>
                  <a:gd name="connsiteX86" fmla="*/ 240338 w 259070"/>
                  <a:gd name="connsiteY86" fmla="*/ 284406 h 392481"/>
                  <a:gd name="connsiteX87" fmla="*/ 238314 w 259070"/>
                  <a:gd name="connsiteY87" fmla="*/ 278519 h 392481"/>
                  <a:gd name="connsiteX88" fmla="*/ 238498 w 259070"/>
                  <a:gd name="connsiteY88" fmla="*/ 271253 h 392481"/>
                  <a:gd name="connsiteX89" fmla="*/ 238498 w 259070"/>
                  <a:gd name="connsiteY89" fmla="*/ 265274 h 392481"/>
                  <a:gd name="connsiteX90" fmla="*/ 238403 w 259070"/>
                  <a:gd name="connsiteY90" fmla="*/ 258192 h 392481"/>
                  <a:gd name="connsiteX91" fmla="*/ 242082 w 259070"/>
                  <a:gd name="connsiteY91" fmla="*/ 254237 h 392481"/>
                  <a:gd name="connsiteX92" fmla="*/ 247141 w 259070"/>
                  <a:gd name="connsiteY92" fmla="*/ 249178 h 392481"/>
                  <a:gd name="connsiteX93" fmla="*/ 253211 w 259070"/>
                  <a:gd name="connsiteY93" fmla="*/ 245498 h 392481"/>
                  <a:gd name="connsiteX94" fmla="*/ 248980 w 259070"/>
                  <a:gd name="connsiteY94" fmla="*/ 242739 h 392481"/>
                  <a:gd name="connsiteX95" fmla="*/ 245761 w 259070"/>
                  <a:gd name="connsiteY95" fmla="*/ 240716 h 392481"/>
                  <a:gd name="connsiteX96" fmla="*/ 240058 w 259070"/>
                  <a:gd name="connsiteY96" fmla="*/ 236117 h 392481"/>
                  <a:gd name="connsiteX97" fmla="*/ 232148 w 259070"/>
                  <a:gd name="connsiteY97" fmla="*/ 232345 h 392481"/>
                  <a:gd name="connsiteX98" fmla="*/ 226997 w 259070"/>
                  <a:gd name="connsiteY98" fmla="*/ 228666 h 392481"/>
                  <a:gd name="connsiteX99" fmla="*/ 223778 w 259070"/>
                  <a:gd name="connsiteY99" fmla="*/ 228759 h 392481"/>
                  <a:gd name="connsiteX100" fmla="*/ 212740 w 259070"/>
                  <a:gd name="connsiteY100" fmla="*/ 219193 h 392481"/>
                  <a:gd name="connsiteX101" fmla="*/ 212740 w 259070"/>
                  <a:gd name="connsiteY101" fmla="*/ 205304 h 392481"/>
                  <a:gd name="connsiteX102" fmla="*/ 213936 w 259070"/>
                  <a:gd name="connsiteY102" fmla="*/ 205580 h 392481"/>
                  <a:gd name="connsiteX103" fmla="*/ 218719 w 259070"/>
                  <a:gd name="connsiteY103" fmla="*/ 204936 h 392481"/>
                  <a:gd name="connsiteX104" fmla="*/ 222766 w 259070"/>
                  <a:gd name="connsiteY104" fmla="*/ 204016 h 392481"/>
                  <a:gd name="connsiteX105" fmla="*/ 222950 w 259070"/>
                  <a:gd name="connsiteY105" fmla="*/ 197578 h 392481"/>
                  <a:gd name="connsiteX106" fmla="*/ 220467 w 259070"/>
                  <a:gd name="connsiteY106" fmla="*/ 195278 h 392481"/>
                  <a:gd name="connsiteX107" fmla="*/ 219179 w 259070"/>
                  <a:gd name="connsiteY107" fmla="*/ 192059 h 392481"/>
                  <a:gd name="connsiteX108" fmla="*/ 217339 w 259070"/>
                  <a:gd name="connsiteY108" fmla="*/ 187552 h 392481"/>
                  <a:gd name="connsiteX109" fmla="*/ 218167 w 259070"/>
                  <a:gd name="connsiteY109" fmla="*/ 183413 h 392481"/>
                  <a:gd name="connsiteX110" fmla="*/ 219547 w 259070"/>
                  <a:gd name="connsiteY110" fmla="*/ 178354 h 392481"/>
                  <a:gd name="connsiteX111" fmla="*/ 217891 w 259070"/>
                  <a:gd name="connsiteY111" fmla="*/ 172743 h 392481"/>
                  <a:gd name="connsiteX112" fmla="*/ 212648 w 259070"/>
                  <a:gd name="connsiteY112" fmla="*/ 171088 h 392481"/>
                  <a:gd name="connsiteX113" fmla="*/ 209337 w 259070"/>
                  <a:gd name="connsiteY113" fmla="*/ 171731 h 392481"/>
                  <a:gd name="connsiteX114" fmla="*/ 211452 w 259070"/>
                  <a:gd name="connsiteY114" fmla="*/ 163913 h 392481"/>
                  <a:gd name="connsiteX115" fmla="*/ 220098 w 259070"/>
                  <a:gd name="connsiteY115" fmla="*/ 163177 h 392481"/>
                  <a:gd name="connsiteX116" fmla="*/ 226997 w 259070"/>
                  <a:gd name="connsiteY116" fmla="*/ 160326 h 392481"/>
                  <a:gd name="connsiteX117" fmla="*/ 236839 w 259070"/>
                  <a:gd name="connsiteY117" fmla="*/ 160326 h 392481"/>
                  <a:gd name="connsiteX118" fmla="*/ 242909 w 259070"/>
                  <a:gd name="connsiteY118" fmla="*/ 144230 h 392481"/>
                  <a:gd name="connsiteX119" fmla="*/ 239046 w 259070"/>
                  <a:gd name="connsiteY119" fmla="*/ 139999 h 392481"/>
                  <a:gd name="connsiteX120" fmla="*/ 241806 w 259070"/>
                  <a:gd name="connsiteY120" fmla="*/ 130984 h 392481"/>
                  <a:gd name="connsiteX121" fmla="*/ 232332 w 259070"/>
                  <a:gd name="connsiteY121" fmla="*/ 128869 h 392481"/>
                  <a:gd name="connsiteX122" fmla="*/ 224973 w 259070"/>
                  <a:gd name="connsiteY122" fmla="*/ 119487 h 392481"/>
                  <a:gd name="connsiteX123" fmla="*/ 218903 w 259070"/>
                  <a:gd name="connsiteY123" fmla="*/ 116544 h 392481"/>
                  <a:gd name="connsiteX124" fmla="*/ 220190 w 259070"/>
                  <a:gd name="connsiteY124" fmla="*/ 114980 h 392481"/>
                  <a:gd name="connsiteX125" fmla="*/ 225065 w 259070"/>
                  <a:gd name="connsiteY125" fmla="*/ 110749 h 392481"/>
                  <a:gd name="connsiteX126" fmla="*/ 229388 w 259070"/>
                  <a:gd name="connsiteY126" fmla="*/ 109737 h 392481"/>
                  <a:gd name="connsiteX127" fmla="*/ 229665 w 259070"/>
                  <a:gd name="connsiteY127" fmla="*/ 107254 h 392481"/>
                  <a:gd name="connsiteX128" fmla="*/ 231596 w 259070"/>
                  <a:gd name="connsiteY128" fmla="*/ 106150 h 392481"/>
                  <a:gd name="connsiteX129" fmla="*/ 231229 w 259070"/>
                  <a:gd name="connsiteY129" fmla="*/ 104218 h 392481"/>
                  <a:gd name="connsiteX130" fmla="*/ 236012 w 259070"/>
                  <a:gd name="connsiteY130" fmla="*/ 96308 h 392481"/>
                  <a:gd name="connsiteX131" fmla="*/ 238035 w 259070"/>
                  <a:gd name="connsiteY131" fmla="*/ 95388 h 392481"/>
                  <a:gd name="connsiteX132" fmla="*/ 254591 w 259070"/>
                  <a:gd name="connsiteY132" fmla="*/ 73129 h 392481"/>
                  <a:gd name="connsiteX133" fmla="*/ 258822 w 259070"/>
                  <a:gd name="connsiteY133" fmla="*/ 68990 h 392481"/>
                  <a:gd name="connsiteX134" fmla="*/ 241622 w 259070"/>
                  <a:gd name="connsiteY134" fmla="*/ 52986 h 392481"/>
                  <a:gd name="connsiteX135" fmla="*/ 230769 w 259070"/>
                  <a:gd name="connsiteY135" fmla="*/ 49675 h 392481"/>
                  <a:gd name="connsiteX136" fmla="*/ 229481 w 259070"/>
                  <a:gd name="connsiteY136" fmla="*/ 46639 h 392481"/>
                  <a:gd name="connsiteX137" fmla="*/ 211729 w 259070"/>
                  <a:gd name="connsiteY137" fmla="*/ 28519 h 392481"/>
                  <a:gd name="connsiteX138" fmla="*/ 194069 w 259070"/>
                  <a:gd name="connsiteY138" fmla="*/ 17298 h 392481"/>
                  <a:gd name="connsiteX139" fmla="*/ 184871 w 259070"/>
                  <a:gd name="connsiteY139" fmla="*/ 282 h 392481"/>
                  <a:gd name="connsiteX140" fmla="*/ 183583 w 259070"/>
                  <a:gd name="connsiteY140" fmla="*/ 6 h 392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259070" h="392481">
                    <a:moveTo>
                      <a:pt x="183591" y="6"/>
                    </a:moveTo>
                    <a:cubicBezTo>
                      <a:pt x="183160" y="-22"/>
                      <a:pt x="182713" y="41"/>
                      <a:pt x="182396" y="465"/>
                    </a:cubicBezTo>
                    <a:cubicBezTo>
                      <a:pt x="181996" y="1463"/>
                      <a:pt x="181897" y="4256"/>
                      <a:pt x="181200" y="3593"/>
                    </a:cubicBezTo>
                    <a:cubicBezTo>
                      <a:pt x="180813" y="3225"/>
                      <a:pt x="179604" y="2376"/>
                      <a:pt x="177981" y="5340"/>
                    </a:cubicBezTo>
                    <a:cubicBezTo>
                      <a:pt x="173203" y="4214"/>
                      <a:pt x="173580" y="9676"/>
                      <a:pt x="169978" y="11411"/>
                    </a:cubicBezTo>
                    <a:cubicBezTo>
                      <a:pt x="169574" y="11330"/>
                      <a:pt x="169188" y="11308"/>
                      <a:pt x="168783" y="11227"/>
                    </a:cubicBezTo>
                    <a:cubicBezTo>
                      <a:pt x="169247" y="14052"/>
                      <a:pt x="165227" y="15020"/>
                      <a:pt x="164184" y="17298"/>
                    </a:cubicBezTo>
                    <a:cubicBezTo>
                      <a:pt x="162880" y="19851"/>
                      <a:pt x="159062" y="18553"/>
                      <a:pt x="156641" y="18953"/>
                    </a:cubicBezTo>
                    <a:cubicBezTo>
                      <a:pt x="153043" y="19417"/>
                      <a:pt x="146775" y="22271"/>
                      <a:pt x="143028" y="23092"/>
                    </a:cubicBezTo>
                    <a:cubicBezTo>
                      <a:pt x="140964" y="24087"/>
                      <a:pt x="139316" y="26016"/>
                      <a:pt x="137234" y="26496"/>
                    </a:cubicBezTo>
                    <a:cubicBezTo>
                      <a:pt x="134613" y="24276"/>
                      <a:pt x="135062" y="20730"/>
                      <a:pt x="131623" y="19413"/>
                    </a:cubicBezTo>
                    <a:cubicBezTo>
                      <a:pt x="128352" y="18883"/>
                      <a:pt x="123530" y="20022"/>
                      <a:pt x="122425" y="16010"/>
                    </a:cubicBezTo>
                    <a:cubicBezTo>
                      <a:pt x="122415" y="13871"/>
                      <a:pt x="121492" y="11444"/>
                      <a:pt x="118746" y="11871"/>
                    </a:cubicBezTo>
                    <a:cubicBezTo>
                      <a:pt x="117341" y="12364"/>
                      <a:pt x="115839" y="12092"/>
                      <a:pt x="114423" y="12607"/>
                    </a:cubicBezTo>
                    <a:cubicBezTo>
                      <a:pt x="114265" y="9123"/>
                      <a:pt x="106340" y="10853"/>
                      <a:pt x="100810" y="10951"/>
                    </a:cubicBezTo>
                    <a:cubicBezTo>
                      <a:pt x="97718" y="10355"/>
                      <a:pt x="97668" y="9170"/>
                      <a:pt x="88668" y="9755"/>
                    </a:cubicBezTo>
                    <a:cubicBezTo>
                      <a:pt x="80923" y="11194"/>
                      <a:pt x="77330" y="9584"/>
                      <a:pt x="65306" y="14078"/>
                    </a:cubicBezTo>
                    <a:cubicBezTo>
                      <a:pt x="59476" y="11288"/>
                      <a:pt x="52889" y="16537"/>
                      <a:pt x="47370" y="14354"/>
                    </a:cubicBezTo>
                    <a:cubicBezTo>
                      <a:pt x="42565" y="18384"/>
                      <a:pt x="37334" y="22078"/>
                      <a:pt x="28698" y="23552"/>
                    </a:cubicBezTo>
                    <a:cubicBezTo>
                      <a:pt x="21277" y="28224"/>
                      <a:pt x="14613" y="33759"/>
                      <a:pt x="0" y="41304"/>
                    </a:cubicBezTo>
                    <a:cubicBezTo>
                      <a:pt x="687" y="43141"/>
                      <a:pt x="1096" y="44476"/>
                      <a:pt x="552" y="46823"/>
                    </a:cubicBezTo>
                    <a:cubicBezTo>
                      <a:pt x="8" y="49170"/>
                      <a:pt x="1103" y="52710"/>
                      <a:pt x="1103" y="52710"/>
                    </a:cubicBezTo>
                    <a:lnTo>
                      <a:pt x="5426" y="55377"/>
                    </a:lnTo>
                    <a:cubicBezTo>
                      <a:pt x="4669" y="57909"/>
                      <a:pt x="4931" y="58957"/>
                      <a:pt x="5242" y="59884"/>
                    </a:cubicBezTo>
                    <a:cubicBezTo>
                      <a:pt x="7670" y="61632"/>
                      <a:pt x="8379" y="62849"/>
                      <a:pt x="8462" y="65955"/>
                    </a:cubicBezTo>
                    <a:cubicBezTo>
                      <a:pt x="8681" y="68465"/>
                      <a:pt x="10415" y="70676"/>
                      <a:pt x="11129" y="73129"/>
                    </a:cubicBezTo>
                    <a:cubicBezTo>
                      <a:pt x="11843" y="75582"/>
                      <a:pt x="11292" y="78311"/>
                      <a:pt x="12969" y="80304"/>
                    </a:cubicBezTo>
                    <a:cubicBezTo>
                      <a:pt x="10342" y="92367"/>
                      <a:pt x="13954" y="91260"/>
                      <a:pt x="12601" y="92721"/>
                    </a:cubicBezTo>
                    <a:cubicBezTo>
                      <a:pt x="11525" y="94966"/>
                      <a:pt x="9609" y="95300"/>
                      <a:pt x="7450" y="94836"/>
                    </a:cubicBezTo>
                    <a:cubicBezTo>
                      <a:pt x="10516" y="97421"/>
                      <a:pt x="13060" y="100285"/>
                      <a:pt x="17108" y="102379"/>
                    </a:cubicBezTo>
                    <a:cubicBezTo>
                      <a:pt x="16186" y="104003"/>
                      <a:pt x="17277" y="106108"/>
                      <a:pt x="18488" y="108265"/>
                    </a:cubicBezTo>
                    <a:lnTo>
                      <a:pt x="16648" y="109093"/>
                    </a:lnTo>
                    <a:lnTo>
                      <a:pt x="20327" y="113140"/>
                    </a:lnTo>
                    <a:cubicBezTo>
                      <a:pt x="20090" y="118432"/>
                      <a:pt x="20365" y="123539"/>
                      <a:pt x="19132" y="129329"/>
                    </a:cubicBezTo>
                    <a:cubicBezTo>
                      <a:pt x="19726" y="132653"/>
                      <a:pt x="25878" y="132211"/>
                      <a:pt x="22167" y="138895"/>
                    </a:cubicBezTo>
                    <a:cubicBezTo>
                      <a:pt x="23876" y="142502"/>
                      <a:pt x="22621" y="146141"/>
                      <a:pt x="22811" y="149748"/>
                    </a:cubicBezTo>
                    <a:lnTo>
                      <a:pt x="24190" y="151312"/>
                    </a:lnTo>
                    <a:lnTo>
                      <a:pt x="24374" y="156463"/>
                    </a:lnTo>
                    <a:cubicBezTo>
                      <a:pt x="24384" y="156569"/>
                      <a:pt x="25944" y="157015"/>
                      <a:pt x="22627" y="166213"/>
                    </a:cubicBezTo>
                    <a:cubicBezTo>
                      <a:pt x="20252" y="174994"/>
                      <a:pt x="19958" y="164068"/>
                      <a:pt x="18488" y="178722"/>
                    </a:cubicBezTo>
                    <a:cubicBezTo>
                      <a:pt x="19209" y="192857"/>
                      <a:pt x="24257" y="177287"/>
                      <a:pt x="22075" y="201809"/>
                    </a:cubicBezTo>
                    <a:cubicBezTo>
                      <a:pt x="22046" y="203041"/>
                      <a:pt x="15768" y="206633"/>
                      <a:pt x="16556" y="207971"/>
                    </a:cubicBezTo>
                    <a:cubicBezTo>
                      <a:pt x="17344" y="209309"/>
                      <a:pt x="16726" y="210993"/>
                      <a:pt x="19683" y="212202"/>
                    </a:cubicBezTo>
                    <a:cubicBezTo>
                      <a:pt x="20555" y="216986"/>
                      <a:pt x="19958" y="223613"/>
                      <a:pt x="18763" y="226275"/>
                    </a:cubicBezTo>
                    <a:cubicBezTo>
                      <a:pt x="17569" y="228937"/>
                      <a:pt x="15225" y="228452"/>
                      <a:pt x="14808" y="231150"/>
                    </a:cubicBezTo>
                    <a:cubicBezTo>
                      <a:pt x="14799" y="235080"/>
                      <a:pt x="15650" y="238421"/>
                      <a:pt x="14072" y="243291"/>
                    </a:cubicBezTo>
                    <a:cubicBezTo>
                      <a:pt x="13725" y="248308"/>
                      <a:pt x="17113" y="249416"/>
                      <a:pt x="14623" y="253133"/>
                    </a:cubicBezTo>
                    <a:cubicBezTo>
                      <a:pt x="16027" y="256171"/>
                      <a:pt x="14557" y="257030"/>
                      <a:pt x="14072" y="258652"/>
                    </a:cubicBezTo>
                    <a:cubicBezTo>
                      <a:pt x="15631" y="260455"/>
                      <a:pt x="17219" y="262322"/>
                      <a:pt x="13888" y="264631"/>
                    </a:cubicBezTo>
                    <a:cubicBezTo>
                      <a:pt x="14640" y="267435"/>
                      <a:pt x="16885" y="270266"/>
                      <a:pt x="13428" y="272909"/>
                    </a:cubicBezTo>
                    <a:cubicBezTo>
                      <a:pt x="14513" y="273668"/>
                      <a:pt x="15435" y="274692"/>
                      <a:pt x="16003" y="276312"/>
                    </a:cubicBezTo>
                    <a:cubicBezTo>
                      <a:pt x="18334" y="276579"/>
                      <a:pt x="19547" y="278299"/>
                      <a:pt x="20878" y="279899"/>
                    </a:cubicBezTo>
                    <a:cubicBezTo>
                      <a:pt x="20638" y="286398"/>
                      <a:pt x="24689" y="295784"/>
                      <a:pt x="20602" y="296180"/>
                    </a:cubicBezTo>
                    <a:cubicBezTo>
                      <a:pt x="19138" y="296321"/>
                      <a:pt x="19826" y="301813"/>
                      <a:pt x="18946" y="303446"/>
                    </a:cubicBezTo>
                    <a:cubicBezTo>
                      <a:pt x="19805" y="306363"/>
                      <a:pt x="20532" y="310661"/>
                      <a:pt x="21706" y="310896"/>
                    </a:cubicBezTo>
                    <a:cubicBezTo>
                      <a:pt x="23028" y="311404"/>
                      <a:pt x="28974" y="314391"/>
                      <a:pt x="23913" y="319267"/>
                    </a:cubicBezTo>
                    <a:cubicBezTo>
                      <a:pt x="24835" y="320772"/>
                      <a:pt x="26538" y="320627"/>
                      <a:pt x="26673" y="323866"/>
                    </a:cubicBezTo>
                    <a:cubicBezTo>
                      <a:pt x="27412" y="324418"/>
                      <a:pt x="27237" y="325367"/>
                      <a:pt x="27133" y="326257"/>
                    </a:cubicBezTo>
                    <a:cubicBezTo>
                      <a:pt x="29009" y="327622"/>
                      <a:pt x="29782" y="329363"/>
                      <a:pt x="29064" y="331592"/>
                    </a:cubicBezTo>
                    <a:cubicBezTo>
                      <a:pt x="31848" y="335155"/>
                      <a:pt x="30816" y="337436"/>
                      <a:pt x="30444" y="338030"/>
                    </a:cubicBezTo>
                    <a:cubicBezTo>
                      <a:pt x="30790" y="338210"/>
                      <a:pt x="34750" y="343262"/>
                      <a:pt x="33387" y="344193"/>
                    </a:cubicBezTo>
                    <a:cubicBezTo>
                      <a:pt x="33507" y="345609"/>
                      <a:pt x="33539" y="347220"/>
                      <a:pt x="31732" y="348332"/>
                    </a:cubicBezTo>
                    <a:cubicBezTo>
                      <a:pt x="31238" y="348826"/>
                      <a:pt x="30726" y="348558"/>
                      <a:pt x="30168" y="348976"/>
                    </a:cubicBezTo>
                    <a:cubicBezTo>
                      <a:pt x="29583" y="349414"/>
                      <a:pt x="29558" y="349367"/>
                      <a:pt x="29248" y="349988"/>
                    </a:cubicBezTo>
                    <a:cubicBezTo>
                      <a:pt x="31170" y="353775"/>
                      <a:pt x="30374" y="352442"/>
                      <a:pt x="30444" y="354127"/>
                    </a:cubicBezTo>
                    <a:cubicBezTo>
                      <a:pt x="30696" y="355322"/>
                      <a:pt x="29910" y="355301"/>
                      <a:pt x="33111" y="358450"/>
                    </a:cubicBezTo>
                    <a:cubicBezTo>
                      <a:pt x="33206" y="359120"/>
                      <a:pt x="33101" y="359710"/>
                      <a:pt x="33016" y="360381"/>
                    </a:cubicBezTo>
                    <a:cubicBezTo>
                      <a:pt x="33205" y="361273"/>
                      <a:pt x="33548" y="362054"/>
                      <a:pt x="34119" y="362773"/>
                    </a:cubicBezTo>
                    <a:cubicBezTo>
                      <a:pt x="34999" y="362333"/>
                      <a:pt x="35761" y="361025"/>
                      <a:pt x="37063" y="361025"/>
                    </a:cubicBezTo>
                    <a:cubicBezTo>
                      <a:pt x="40712" y="362106"/>
                      <a:pt x="40587" y="363694"/>
                      <a:pt x="44513" y="361301"/>
                    </a:cubicBezTo>
                    <a:cubicBezTo>
                      <a:pt x="46732" y="360808"/>
                      <a:pt x="49102" y="360491"/>
                      <a:pt x="51320" y="360197"/>
                    </a:cubicBezTo>
                    <a:lnTo>
                      <a:pt x="51320" y="360105"/>
                    </a:lnTo>
                    <a:lnTo>
                      <a:pt x="53067" y="360289"/>
                    </a:lnTo>
                    <a:cubicBezTo>
                      <a:pt x="57031" y="361428"/>
                      <a:pt x="58835" y="362915"/>
                      <a:pt x="66036" y="362772"/>
                    </a:cubicBezTo>
                    <a:cubicBezTo>
                      <a:pt x="69068" y="363545"/>
                      <a:pt x="71225" y="363765"/>
                      <a:pt x="73487" y="361485"/>
                    </a:cubicBezTo>
                    <a:cubicBezTo>
                      <a:pt x="75272" y="361485"/>
                      <a:pt x="76931" y="361710"/>
                      <a:pt x="78270" y="363048"/>
                    </a:cubicBezTo>
                    <a:cubicBezTo>
                      <a:pt x="80502" y="365146"/>
                      <a:pt x="84490" y="365732"/>
                      <a:pt x="87192" y="366268"/>
                    </a:cubicBezTo>
                    <a:cubicBezTo>
                      <a:pt x="89196" y="367005"/>
                      <a:pt x="90098" y="369558"/>
                      <a:pt x="91239" y="371235"/>
                    </a:cubicBezTo>
                    <a:cubicBezTo>
                      <a:pt x="92150" y="373353"/>
                      <a:pt x="93305" y="375212"/>
                      <a:pt x="94458" y="377213"/>
                    </a:cubicBezTo>
                    <a:cubicBezTo>
                      <a:pt x="96007" y="379404"/>
                      <a:pt x="97390" y="381777"/>
                      <a:pt x="99241" y="383744"/>
                    </a:cubicBezTo>
                    <a:cubicBezTo>
                      <a:pt x="100344" y="385362"/>
                      <a:pt x="100375" y="387457"/>
                      <a:pt x="101724" y="388987"/>
                    </a:cubicBezTo>
                    <a:cubicBezTo>
                      <a:pt x="102424" y="390486"/>
                      <a:pt x="103109" y="391788"/>
                      <a:pt x="104668" y="392482"/>
                    </a:cubicBezTo>
                    <a:lnTo>
                      <a:pt x="137597" y="356058"/>
                    </a:lnTo>
                    <a:lnTo>
                      <a:pt x="196555" y="336834"/>
                    </a:lnTo>
                    <a:lnTo>
                      <a:pt x="242177" y="308596"/>
                    </a:lnTo>
                    <a:lnTo>
                      <a:pt x="246684" y="290201"/>
                    </a:lnTo>
                    <a:cubicBezTo>
                      <a:pt x="243864" y="289113"/>
                      <a:pt x="242924" y="285767"/>
                      <a:pt x="240338" y="284406"/>
                    </a:cubicBezTo>
                    <a:cubicBezTo>
                      <a:pt x="238694" y="282813"/>
                      <a:pt x="239297" y="280423"/>
                      <a:pt x="238314" y="278519"/>
                    </a:cubicBezTo>
                    <a:cubicBezTo>
                      <a:pt x="237740" y="276047"/>
                      <a:pt x="239537" y="273671"/>
                      <a:pt x="238498" y="271253"/>
                    </a:cubicBezTo>
                    <a:cubicBezTo>
                      <a:pt x="238536" y="269228"/>
                      <a:pt x="240027" y="267319"/>
                      <a:pt x="238498" y="265274"/>
                    </a:cubicBezTo>
                    <a:cubicBezTo>
                      <a:pt x="237071" y="263033"/>
                      <a:pt x="240218" y="260230"/>
                      <a:pt x="238403" y="258192"/>
                    </a:cubicBezTo>
                    <a:cubicBezTo>
                      <a:pt x="240008" y="258143"/>
                      <a:pt x="240802" y="259565"/>
                      <a:pt x="242082" y="254237"/>
                    </a:cubicBezTo>
                    <a:cubicBezTo>
                      <a:pt x="244219" y="251192"/>
                      <a:pt x="245481" y="250075"/>
                      <a:pt x="247141" y="249178"/>
                    </a:cubicBezTo>
                    <a:cubicBezTo>
                      <a:pt x="247649" y="249344"/>
                      <a:pt x="252335" y="248096"/>
                      <a:pt x="253211" y="245498"/>
                    </a:cubicBezTo>
                    <a:cubicBezTo>
                      <a:pt x="252250" y="244567"/>
                      <a:pt x="249500" y="244020"/>
                      <a:pt x="248980" y="242739"/>
                    </a:cubicBezTo>
                    <a:cubicBezTo>
                      <a:pt x="248241" y="240917"/>
                      <a:pt x="247640" y="240571"/>
                      <a:pt x="245761" y="240716"/>
                    </a:cubicBezTo>
                    <a:cubicBezTo>
                      <a:pt x="242296" y="240384"/>
                      <a:pt x="243516" y="236164"/>
                      <a:pt x="240058" y="236117"/>
                    </a:cubicBezTo>
                    <a:cubicBezTo>
                      <a:pt x="233909" y="237128"/>
                      <a:pt x="235560" y="234614"/>
                      <a:pt x="232148" y="232345"/>
                    </a:cubicBezTo>
                    <a:cubicBezTo>
                      <a:pt x="230739" y="231471"/>
                      <a:pt x="228813" y="228796"/>
                      <a:pt x="226997" y="228666"/>
                    </a:cubicBezTo>
                    <a:lnTo>
                      <a:pt x="223778" y="228759"/>
                    </a:lnTo>
                    <a:lnTo>
                      <a:pt x="212740" y="219193"/>
                    </a:lnTo>
                    <a:lnTo>
                      <a:pt x="212740" y="205304"/>
                    </a:lnTo>
                    <a:lnTo>
                      <a:pt x="213936" y="205580"/>
                    </a:lnTo>
                    <a:cubicBezTo>
                      <a:pt x="214298" y="205526"/>
                      <a:pt x="217488" y="205107"/>
                      <a:pt x="218719" y="204936"/>
                    </a:cubicBezTo>
                    <a:cubicBezTo>
                      <a:pt x="220062" y="204749"/>
                      <a:pt x="221679" y="204961"/>
                      <a:pt x="222766" y="204016"/>
                    </a:cubicBezTo>
                    <a:cubicBezTo>
                      <a:pt x="224101" y="204853"/>
                      <a:pt x="223659" y="199654"/>
                      <a:pt x="222950" y="197578"/>
                    </a:cubicBezTo>
                    <a:cubicBezTo>
                      <a:pt x="222445" y="196222"/>
                      <a:pt x="221635" y="196905"/>
                      <a:pt x="220467" y="195278"/>
                    </a:cubicBezTo>
                    <a:cubicBezTo>
                      <a:pt x="219207" y="194349"/>
                      <a:pt x="218776" y="193528"/>
                      <a:pt x="219179" y="192059"/>
                    </a:cubicBezTo>
                    <a:cubicBezTo>
                      <a:pt x="219753" y="190229"/>
                      <a:pt x="218243" y="188890"/>
                      <a:pt x="217339" y="187552"/>
                    </a:cubicBezTo>
                    <a:cubicBezTo>
                      <a:pt x="216324" y="185948"/>
                      <a:pt x="218906" y="184963"/>
                      <a:pt x="218167" y="183413"/>
                    </a:cubicBezTo>
                    <a:cubicBezTo>
                      <a:pt x="217560" y="181149"/>
                      <a:pt x="217906" y="179773"/>
                      <a:pt x="219547" y="178354"/>
                    </a:cubicBezTo>
                    <a:cubicBezTo>
                      <a:pt x="218211" y="176580"/>
                      <a:pt x="219293" y="173879"/>
                      <a:pt x="217891" y="172743"/>
                    </a:cubicBezTo>
                    <a:cubicBezTo>
                      <a:pt x="216420" y="172596"/>
                      <a:pt x="213431" y="172732"/>
                      <a:pt x="212648" y="171088"/>
                    </a:cubicBezTo>
                    <a:cubicBezTo>
                      <a:pt x="212277" y="171304"/>
                      <a:pt x="210496" y="172750"/>
                      <a:pt x="209337" y="171731"/>
                    </a:cubicBezTo>
                    <a:lnTo>
                      <a:pt x="211452" y="163913"/>
                    </a:lnTo>
                    <a:lnTo>
                      <a:pt x="220098" y="163177"/>
                    </a:lnTo>
                    <a:lnTo>
                      <a:pt x="226997" y="160326"/>
                    </a:lnTo>
                    <a:lnTo>
                      <a:pt x="236839" y="160326"/>
                    </a:lnTo>
                    <a:lnTo>
                      <a:pt x="242909" y="144230"/>
                    </a:lnTo>
                    <a:lnTo>
                      <a:pt x="239046" y="139999"/>
                    </a:lnTo>
                    <a:lnTo>
                      <a:pt x="241806" y="130984"/>
                    </a:lnTo>
                    <a:lnTo>
                      <a:pt x="232332" y="128869"/>
                    </a:lnTo>
                    <a:cubicBezTo>
                      <a:pt x="232137" y="127288"/>
                      <a:pt x="227742" y="120043"/>
                      <a:pt x="224973" y="119487"/>
                    </a:cubicBezTo>
                    <a:cubicBezTo>
                      <a:pt x="223665" y="116619"/>
                      <a:pt x="220099" y="118506"/>
                      <a:pt x="218903" y="116544"/>
                    </a:cubicBezTo>
                    <a:cubicBezTo>
                      <a:pt x="220813" y="115078"/>
                      <a:pt x="220273" y="114993"/>
                      <a:pt x="220190" y="114980"/>
                    </a:cubicBezTo>
                    <a:cubicBezTo>
                      <a:pt x="220791" y="113574"/>
                      <a:pt x="220576" y="112138"/>
                      <a:pt x="225065" y="110749"/>
                    </a:cubicBezTo>
                    <a:cubicBezTo>
                      <a:pt x="226382" y="110112"/>
                      <a:pt x="227990" y="110488"/>
                      <a:pt x="229388" y="109737"/>
                    </a:cubicBezTo>
                    <a:lnTo>
                      <a:pt x="229665" y="107254"/>
                    </a:lnTo>
                    <a:lnTo>
                      <a:pt x="231596" y="106150"/>
                    </a:lnTo>
                    <a:lnTo>
                      <a:pt x="231229" y="104218"/>
                    </a:lnTo>
                    <a:lnTo>
                      <a:pt x="236012" y="96308"/>
                    </a:lnTo>
                    <a:lnTo>
                      <a:pt x="238035" y="95388"/>
                    </a:lnTo>
                    <a:lnTo>
                      <a:pt x="254591" y="73129"/>
                    </a:lnTo>
                    <a:cubicBezTo>
                      <a:pt x="257549" y="72381"/>
                      <a:pt x="259849" y="71399"/>
                      <a:pt x="258822" y="68990"/>
                    </a:cubicBezTo>
                    <a:lnTo>
                      <a:pt x="241622" y="52986"/>
                    </a:lnTo>
                    <a:lnTo>
                      <a:pt x="230769" y="49675"/>
                    </a:lnTo>
                    <a:cubicBezTo>
                      <a:pt x="229470" y="48750"/>
                      <a:pt x="229898" y="47578"/>
                      <a:pt x="229481" y="46639"/>
                    </a:cubicBezTo>
                    <a:cubicBezTo>
                      <a:pt x="223599" y="40633"/>
                      <a:pt x="217887" y="34221"/>
                      <a:pt x="211729" y="28519"/>
                    </a:cubicBezTo>
                    <a:cubicBezTo>
                      <a:pt x="208524" y="21515"/>
                      <a:pt x="200944" y="19448"/>
                      <a:pt x="194069" y="17298"/>
                    </a:cubicBezTo>
                    <a:cubicBezTo>
                      <a:pt x="190824" y="11235"/>
                      <a:pt x="189822" y="4691"/>
                      <a:pt x="184871" y="282"/>
                    </a:cubicBezTo>
                    <a:cubicBezTo>
                      <a:pt x="184440" y="156"/>
                      <a:pt x="184015" y="33"/>
                      <a:pt x="183583" y="6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57" name="Graphic 5">
                <a:extLst>
                  <a:ext uri="{FF2B5EF4-FFF2-40B4-BE49-F238E27FC236}">
                    <a16:creationId xmlns:a16="http://schemas.microsoft.com/office/drawing/2014/main" id="{8DE54002-9A68-65AB-D4D3-76CD27F1A35B}"/>
                  </a:ext>
                </a:extLst>
              </p:cNvPr>
              <p:cNvSpPr/>
              <p:nvPr/>
            </p:nvSpPr>
            <p:spPr>
              <a:xfrm>
                <a:off x="1028420" y="1828299"/>
                <a:ext cx="476678" cy="608939"/>
              </a:xfrm>
              <a:custGeom>
                <a:avLst/>
                <a:gdLst>
                  <a:gd name="connsiteX0" fmla="*/ 308319 w 512605"/>
                  <a:gd name="connsiteY0" fmla="*/ 0 h 753994"/>
                  <a:gd name="connsiteX1" fmla="*/ 304824 w 512605"/>
                  <a:gd name="connsiteY1" fmla="*/ 644 h 753994"/>
                  <a:gd name="connsiteX2" fmla="*/ 300317 w 512605"/>
                  <a:gd name="connsiteY2" fmla="*/ 19040 h 753994"/>
                  <a:gd name="connsiteX3" fmla="*/ 254971 w 512605"/>
                  <a:gd name="connsiteY3" fmla="*/ 47001 h 753994"/>
                  <a:gd name="connsiteX4" fmla="*/ 248440 w 512605"/>
                  <a:gd name="connsiteY4" fmla="*/ 49301 h 753994"/>
                  <a:gd name="connsiteX5" fmla="*/ 248440 w 512605"/>
                  <a:gd name="connsiteY5" fmla="*/ 49393 h 753994"/>
                  <a:gd name="connsiteX6" fmla="*/ 196380 w 512605"/>
                  <a:gd name="connsiteY6" fmla="*/ 66134 h 753994"/>
                  <a:gd name="connsiteX7" fmla="*/ 163635 w 512605"/>
                  <a:gd name="connsiteY7" fmla="*/ 102374 h 753994"/>
                  <a:gd name="connsiteX8" fmla="*/ 160691 w 512605"/>
                  <a:gd name="connsiteY8" fmla="*/ 98878 h 753994"/>
                  <a:gd name="connsiteX9" fmla="*/ 158208 w 512605"/>
                  <a:gd name="connsiteY9" fmla="*/ 93728 h 753994"/>
                  <a:gd name="connsiteX10" fmla="*/ 153425 w 512605"/>
                  <a:gd name="connsiteY10" fmla="*/ 87197 h 753994"/>
                  <a:gd name="connsiteX11" fmla="*/ 150206 w 512605"/>
                  <a:gd name="connsiteY11" fmla="*/ 81310 h 753994"/>
                  <a:gd name="connsiteX12" fmla="*/ 146251 w 512605"/>
                  <a:gd name="connsiteY12" fmla="*/ 76343 h 753994"/>
                  <a:gd name="connsiteX13" fmla="*/ 137329 w 512605"/>
                  <a:gd name="connsiteY13" fmla="*/ 73124 h 753994"/>
                  <a:gd name="connsiteX14" fmla="*/ 132638 w 512605"/>
                  <a:gd name="connsiteY14" fmla="*/ 71652 h 753994"/>
                  <a:gd name="connsiteX15" fmla="*/ 125187 w 512605"/>
                  <a:gd name="connsiteY15" fmla="*/ 72848 h 753994"/>
                  <a:gd name="connsiteX16" fmla="*/ 121048 w 512605"/>
                  <a:gd name="connsiteY16" fmla="*/ 72756 h 753994"/>
                  <a:gd name="connsiteX17" fmla="*/ 112310 w 512605"/>
                  <a:gd name="connsiteY17" fmla="*/ 70364 h 753994"/>
                  <a:gd name="connsiteX18" fmla="*/ 103848 w 512605"/>
                  <a:gd name="connsiteY18" fmla="*/ 71376 h 753994"/>
                  <a:gd name="connsiteX19" fmla="*/ 96398 w 512605"/>
                  <a:gd name="connsiteY19" fmla="*/ 71100 h 753994"/>
                  <a:gd name="connsiteX20" fmla="*/ 93455 w 512605"/>
                  <a:gd name="connsiteY20" fmla="*/ 72848 h 753994"/>
                  <a:gd name="connsiteX21" fmla="*/ 87660 w 512605"/>
                  <a:gd name="connsiteY21" fmla="*/ 77355 h 753994"/>
                  <a:gd name="connsiteX22" fmla="*/ 87292 w 512605"/>
                  <a:gd name="connsiteY22" fmla="*/ 87105 h 753994"/>
                  <a:gd name="connsiteX23" fmla="*/ 84717 w 512605"/>
                  <a:gd name="connsiteY23" fmla="*/ 91060 h 753994"/>
                  <a:gd name="connsiteX24" fmla="*/ 76438 w 512605"/>
                  <a:gd name="connsiteY24" fmla="*/ 104397 h 753994"/>
                  <a:gd name="connsiteX25" fmla="*/ 78646 w 512605"/>
                  <a:gd name="connsiteY25" fmla="*/ 114514 h 753994"/>
                  <a:gd name="connsiteX26" fmla="*/ 76071 w 512605"/>
                  <a:gd name="connsiteY26" fmla="*/ 120217 h 753994"/>
                  <a:gd name="connsiteX27" fmla="*/ 69264 w 512605"/>
                  <a:gd name="connsiteY27" fmla="*/ 141097 h 753994"/>
                  <a:gd name="connsiteX28" fmla="*/ 71104 w 512605"/>
                  <a:gd name="connsiteY28" fmla="*/ 150478 h 753994"/>
                  <a:gd name="connsiteX29" fmla="*/ 71747 w 512605"/>
                  <a:gd name="connsiteY29" fmla="*/ 167035 h 753994"/>
                  <a:gd name="connsiteX30" fmla="*/ 66045 w 512605"/>
                  <a:gd name="connsiteY30" fmla="*/ 182119 h 753994"/>
                  <a:gd name="connsiteX31" fmla="*/ 65309 w 512605"/>
                  <a:gd name="connsiteY31" fmla="*/ 203367 h 753994"/>
                  <a:gd name="connsiteX32" fmla="*/ 65677 w 512605"/>
                  <a:gd name="connsiteY32" fmla="*/ 213484 h 753994"/>
                  <a:gd name="connsiteX33" fmla="*/ 67057 w 512605"/>
                  <a:gd name="connsiteY33" fmla="*/ 229673 h 753994"/>
                  <a:gd name="connsiteX34" fmla="*/ 62550 w 512605"/>
                  <a:gd name="connsiteY34" fmla="*/ 237951 h 753994"/>
                  <a:gd name="connsiteX35" fmla="*/ 62550 w 512605"/>
                  <a:gd name="connsiteY35" fmla="*/ 245125 h 753994"/>
                  <a:gd name="connsiteX36" fmla="*/ 61354 w 512605"/>
                  <a:gd name="connsiteY36" fmla="*/ 252024 h 753994"/>
                  <a:gd name="connsiteX37" fmla="*/ 58227 w 512605"/>
                  <a:gd name="connsiteY37" fmla="*/ 270788 h 753994"/>
                  <a:gd name="connsiteX38" fmla="*/ 60986 w 512605"/>
                  <a:gd name="connsiteY38" fmla="*/ 284217 h 753994"/>
                  <a:gd name="connsiteX39" fmla="*/ 34680 w 512605"/>
                  <a:gd name="connsiteY39" fmla="*/ 316134 h 753994"/>
                  <a:gd name="connsiteX40" fmla="*/ 29069 w 512605"/>
                  <a:gd name="connsiteY40" fmla="*/ 305556 h 753994"/>
                  <a:gd name="connsiteX41" fmla="*/ 19044 w 512605"/>
                  <a:gd name="connsiteY41" fmla="*/ 320089 h 753994"/>
                  <a:gd name="connsiteX42" fmla="*/ 19595 w 512605"/>
                  <a:gd name="connsiteY42" fmla="*/ 334070 h 753994"/>
                  <a:gd name="connsiteX43" fmla="*/ 18491 w 512605"/>
                  <a:gd name="connsiteY43" fmla="*/ 341336 h 753994"/>
                  <a:gd name="connsiteX44" fmla="*/ 20147 w 512605"/>
                  <a:gd name="connsiteY44" fmla="*/ 348050 h 753994"/>
                  <a:gd name="connsiteX45" fmla="*/ 20698 w 512605"/>
                  <a:gd name="connsiteY45" fmla="*/ 355317 h 753994"/>
                  <a:gd name="connsiteX46" fmla="*/ 16283 w 512605"/>
                  <a:gd name="connsiteY46" fmla="*/ 373253 h 753994"/>
                  <a:gd name="connsiteX47" fmla="*/ 21250 w 512605"/>
                  <a:gd name="connsiteY47" fmla="*/ 377668 h 753994"/>
                  <a:gd name="connsiteX48" fmla="*/ 29713 w 512605"/>
                  <a:gd name="connsiteY48" fmla="*/ 376564 h 753994"/>
                  <a:gd name="connsiteX49" fmla="*/ 32472 w 512605"/>
                  <a:gd name="connsiteY49" fmla="*/ 370402 h 753994"/>
                  <a:gd name="connsiteX50" fmla="*/ 40842 w 512605"/>
                  <a:gd name="connsiteY50" fmla="*/ 373253 h 753994"/>
                  <a:gd name="connsiteX51" fmla="*/ 47556 w 512605"/>
                  <a:gd name="connsiteY51" fmla="*/ 398363 h 753994"/>
                  <a:gd name="connsiteX52" fmla="*/ 43142 w 512605"/>
                  <a:gd name="connsiteY52" fmla="*/ 406274 h 753994"/>
                  <a:gd name="connsiteX53" fmla="*/ 35783 w 512605"/>
                  <a:gd name="connsiteY53" fmla="*/ 417955 h 753994"/>
                  <a:gd name="connsiteX54" fmla="*/ 33024 w 512605"/>
                  <a:gd name="connsiteY54" fmla="*/ 425221 h 753994"/>
                  <a:gd name="connsiteX55" fmla="*/ 31920 w 512605"/>
                  <a:gd name="connsiteY55" fmla="*/ 431384 h 753994"/>
                  <a:gd name="connsiteX56" fmla="*/ 35783 w 512605"/>
                  <a:gd name="connsiteY56" fmla="*/ 435891 h 753994"/>
                  <a:gd name="connsiteX57" fmla="*/ 36979 w 512605"/>
                  <a:gd name="connsiteY57" fmla="*/ 459438 h 753994"/>
                  <a:gd name="connsiteX58" fmla="*/ 34127 w 512605"/>
                  <a:gd name="connsiteY58" fmla="*/ 466704 h 753994"/>
                  <a:gd name="connsiteX59" fmla="*/ 31368 w 512605"/>
                  <a:gd name="connsiteY59" fmla="*/ 480133 h 753994"/>
                  <a:gd name="connsiteX60" fmla="*/ 24654 w 512605"/>
                  <a:gd name="connsiteY60" fmla="*/ 497977 h 753994"/>
                  <a:gd name="connsiteX61" fmla="*/ 27965 w 512605"/>
                  <a:gd name="connsiteY61" fmla="*/ 507543 h 753994"/>
                  <a:gd name="connsiteX62" fmla="*/ 24102 w 512605"/>
                  <a:gd name="connsiteY62" fmla="*/ 524283 h 753994"/>
                  <a:gd name="connsiteX63" fmla="*/ 24469 w 512605"/>
                  <a:gd name="connsiteY63" fmla="*/ 530262 h 753994"/>
                  <a:gd name="connsiteX64" fmla="*/ 22998 w 512605"/>
                  <a:gd name="connsiteY64" fmla="*/ 546082 h 753994"/>
                  <a:gd name="connsiteX65" fmla="*/ 29712 w 512605"/>
                  <a:gd name="connsiteY65" fmla="*/ 575240 h 753994"/>
                  <a:gd name="connsiteX66" fmla="*/ 36979 w 512605"/>
                  <a:gd name="connsiteY66" fmla="*/ 594280 h 753994"/>
                  <a:gd name="connsiteX67" fmla="*/ 33575 w 512605"/>
                  <a:gd name="connsiteY67" fmla="*/ 607157 h 753994"/>
                  <a:gd name="connsiteX68" fmla="*/ 38082 w 512605"/>
                  <a:gd name="connsiteY68" fmla="*/ 614423 h 753994"/>
                  <a:gd name="connsiteX69" fmla="*/ 43141 w 512605"/>
                  <a:gd name="connsiteY69" fmla="*/ 627852 h 753994"/>
                  <a:gd name="connsiteX70" fmla="*/ 39738 w 512605"/>
                  <a:gd name="connsiteY70" fmla="*/ 637326 h 753994"/>
                  <a:gd name="connsiteX71" fmla="*/ 39186 w 512605"/>
                  <a:gd name="connsiteY71" fmla="*/ 647444 h 753994"/>
                  <a:gd name="connsiteX72" fmla="*/ 34680 w 512605"/>
                  <a:gd name="connsiteY72" fmla="*/ 651859 h 753994"/>
                  <a:gd name="connsiteX73" fmla="*/ 27965 w 512605"/>
                  <a:gd name="connsiteY73" fmla="*/ 663080 h 753994"/>
                  <a:gd name="connsiteX74" fmla="*/ 17387 w 512605"/>
                  <a:gd name="connsiteY74" fmla="*/ 674302 h 753994"/>
                  <a:gd name="connsiteX75" fmla="*/ 12328 w 512605"/>
                  <a:gd name="connsiteY75" fmla="*/ 688283 h 753994"/>
                  <a:gd name="connsiteX76" fmla="*/ 7270 w 512605"/>
                  <a:gd name="connsiteY76" fmla="*/ 700608 h 753994"/>
                  <a:gd name="connsiteX77" fmla="*/ 2855 w 512605"/>
                  <a:gd name="connsiteY77" fmla="*/ 711186 h 753994"/>
                  <a:gd name="connsiteX78" fmla="*/ 3958 w 512605"/>
                  <a:gd name="connsiteY78" fmla="*/ 725167 h 753994"/>
                  <a:gd name="connsiteX79" fmla="*/ 12880 w 512605"/>
                  <a:gd name="connsiteY79" fmla="*/ 736388 h 753994"/>
                  <a:gd name="connsiteX80" fmla="*/ 12329 w 512605"/>
                  <a:gd name="connsiteY80" fmla="*/ 752025 h 753994"/>
                  <a:gd name="connsiteX81" fmla="*/ 13984 w 512605"/>
                  <a:gd name="connsiteY81" fmla="*/ 753128 h 753994"/>
                  <a:gd name="connsiteX82" fmla="*/ 23550 w 512605"/>
                  <a:gd name="connsiteY82" fmla="*/ 742551 h 753994"/>
                  <a:gd name="connsiteX83" fmla="*/ 42498 w 512605"/>
                  <a:gd name="connsiteY83" fmla="*/ 734732 h 753994"/>
                  <a:gd name="connsiteX84" fmla="*/ 56571 w 512605"/>
                  <a:gd name="connsiteY84" fmla="*/ 724615 h 753994"/>
                  <a:gd name="connsiteX85" fmla="*/ 65493 w 512605"/>
                  <a:gd name="connsiteY85" fmla="*/ 730225 h 753994"/>
                  <a:gd name="connsiteX86" fmla="*/ 73863 w 512605"/>
                  <a:gd name="connsiteY86" fmla="*/ 731881 h 753994"/>
                  <a:gd name="connsiteX87" fmla="*/ 88948 w 512605"/>
                  <a:gd name="connsiteY87" fmla="*/ 734181 h 753994"/>
                  <a:gd name="connsiteX88" fmla="*/ 95110 w 512605"/>
                  <a:gd name="connsiteY88" fmla="*/ 729674 h 753994"/>
                  <a:gd name="connsiteX89" fmla="*/ 108539 w 512605"/>
                  <a:gd name="connsiteY89" fmla="*/ 725167 h 753994"/>
                  <a:gd name="connsiteX90" fmla="*/ 118657 w 512605"/>
                  <a:gd name="connsiteY90" fmla="*/ 733537 h 753994"/>
                  <a:gd name="connsiteX91" fmla="*/ 121417 w 512605"/>
                  <a:gd name="connsiteY91" fmla="*/ 728570 h 753994"/>
                  <a:gd name="connsiteX92" fmla="*/ 140456 w 512605"/>
                  <a:gd name="connsiteY92" fmla="*/ 729674 h 753994"/>
                  <a:gd name="connsiteX93" fmla="*/ 170166 w 512605"/>
                  <a:gd name="connsiteY93" fmla="*/ 734181 h 753994"/>
                  <a:gd name="connsiteX94" fmla="*/ 168970 w 512605"/>
                  <a:gd name="connsiteY94" fmla="*/ 726822 h 753994"/>
                  <a:gd name="connsiteX95" fmla="*/ 172925 w 512605"/>
                  <a:gd name="connsiteY95" fmla="*/ 722407 h 753994"/>
                  <a:gd name="connsiteX96" fmla="*/ 180743 w 512605"/>
                  <a:gd name="connsiteY96" fmla="*/ 720752 h 753994"/>
                  <a:gd name="connsiteX97" fmla="*/ 187458 w 512605"/>
                  <a:gd name="connsiteY97" fmla="*/ 724063 h 753994"/>
                  <a:gd name="connsiteX98" fmla="*/ 204290 w 512605"/>
                  <a:gd name="connsiteY98" fmla="*/ 717348 h 753994"/>
                  <a:gd name="connsiteX99" fmla="*/ 227193 w 512605"/>
                  <a:gd name="connsiteY99" fmla="*/ 707322 h 753994"/>
                  <a:gd name="connsiteX100" fmla="*/ 232804 w 512605"/>
                  <a:gd name="connsiteY100" fmla="*/ 697757 h 753994"/>
                  <a:gd name="connsiteX101" fmla="*/ 231148 w 512605"/>
                  <a:gd name="connsiteY101" fmla="*/ 688283 h 753994"/>
                  <a:gd name="connsiteX102" fmla="*/ 224985 w 512605"/>
                  <a:gd name="connsiteY102" fmla="*/ 678717 h 753994"/>
                  <a:gd name="connsiteX103" fmla="*/ 233356 w 512605"/>
                  <a:gd name="connsiteY103" fmla="*/ 673750 h 753994"/>
                  <a:gd name="connsiteX104" fmla="*/ 236115 w 512605"/>
                  <a:gd name="connsiteY104" fmla="*/ 656918 h 753994"/>
                  <a:gd name="connsiteX105" fmla="*/ 235563 w 512605"/>
                  <a:gd name="connsiteY105" fmla="*/ 649651 h 753994"/>
                  <a:gd name="connsiteX106" fmla="*/ 242278 w 512605"/>
                  <a:gd name="connsiteY106" fmla="*/ 649100 h 753994"/>
                  <a:gd name="connsiteX107" fmla="*/ 253499 w 512605"/>
                  <a:gd name="connsiteY107" fmla="*/ 649651 h 753994"/>
                  <a:gd name="connsiteX108" fmla="*/ 264169 w 512605"/>
                  <a:gd name="connsiteY108" fmla="*/ 649651 h 753994"/>
                  <a:gd name="connsiteX109" fmla="*/ 287072 w 512605"/>
                  <a:gd name="connsiteY109" fmla="*/ 638430 h 753994"/>
                  <a:gd name="connsiteX110" fmla="*/ 299030 w 512605"/>
                  <a:gd name="connsiteY110" fmla="*/ 634567 h 753994"/>
                  <a:gd name="connsiteX111" fmla="*/ 305376 w 512605"/>
                  <a:gd name="connsiteY111" fmla="*/ 623437 h 753994"/>
                  <a:gd name="connsiteX112" fmla="*/ 307768 w 512605"/>
                  <a:gd name="connsiteY112" fmla="*/ 612492 h 753994"/>
                  <a:gd name="connsiteX113" fmla="*/ 320093 w 512605"/>
                  <a:gd name="connsiteY113" fmla="*/ 611020 h 753994"/>
                  <a:gd name="connsiteX114" fmla="*/ 322300 w 512605"/>
                  <a:gd name="connsiteY114" fmla="*/ 598695 h 753994"/>
                  <a:gd name="connsiteX115" fmla="*/ 315034 w 512605"/>
                  <a:gd name="connsiteY115" fmla="*/ 584714 h 753994"/>
                  <a:gd name="connsiteX116" fmla="*/ 306388 w 512605"/>
                  <a:gd name="connsiteY116" fmla="*/ 573032 h 753994"/>
                  <a:gd name="connsiteX117" fmla="*/ 297742 w 512605"/>
                  <a:gd name="connsiteY117" fmla="*/ 561167 h 753994"/>
                  <a:gd name="connsiteX118" fmla="*/ 302985 w 512605"/>
                  <a:gd name="connsiteY118" fmla="*/ 550589 h 753994"/>
                  <a:gd name="connsiteX119" fmla="*/ 307951 w 512605"/>
                  <a:gd name="connsiteY119" fmla="*/ 535965 h 753994"/>
                  <a:gd name="connsiteX120" fmla="*/ 316321 w 512605"/>
                  <a:gd name="connsiteY120" fmla="*/ 527503 h 753994"/>
                  <a:gd name="connsiteX121" fmla="*/ 323404 w 512605"/>
                  <a:gd name="connsiteY121" fmla="*/ 517937 h 753994"/>
                  <a:gd name="connsiteX122" fmla="*/ 334258 w 512605"/>
                  <a:gd name="connsiteY122" fmla="*/ 513982 h 753994"/>
                  <a:gd name="connsiteX123" fmla="*/ 339132 w 512605"/>
                  <a:gd name="connsiteY123" fmla="*/ 506991 h 753994"/>
                  <a:gd name="connsiteX124" fmla="*/ 359828 w 512605"/>
                  <a:gd name="connsiteY124" fmla="*/ 498805 h 753994"/>
                  <a:gd name="connsiteX125" fmla="*/ 465604 w 512605"/>
                  <a:gd name="connsiteY125" fmla="*/ 456586 h 753994"/>
                  <a:gd name="connsiteX126" fmla="*/ 512606 w 512605"/>
                  <a:gd name="connsiteY126" fmla="*/ 301601 h 753994"/>
                  <a:gd name="connsiteX127" fmla="*/ 489059 w 512605"/>
                  <a:gd name="connsiteY127" fmla="*/ 275847 h 753994"/>
                  <a:gd name="connsiteX128" fmla="*/ 439298 w 512605"/>
                  <a:gd name="connsiteY128" fmla="*/ 288172 h 753994"/>
                  <a:gd name="connsiteX129" fmla="*/ 404438 w 512605"/>
                  <a:gd name="connsiteY129" fmla="*/ 284401 h 753994"/>
                  <a:gd name="connsiteX130" fmla="*/ 395056 w 512605"/>
                  <a:gd name="connsiteY130" fmla="*/ 273363 h 753994"/>
                  <a:gd name="connsiteX131" fmla="*/ 391745 w 512605"/>
                  <a:gd name="connsiteY131" fmla="*/ 262785 h 753994"/>
                  <a:gd name="connsiteX132" fmla="*/ 393217 w 512605"/>
                  <a:gd name="connsiteY132" fmla="*/ 250000 h 753994"/>
                  <a:gd name="connsiteX133" fmla="*/ 394964 w 512605"/>
                  <a:gd name="connsiteY133" fmla="*/ 234456 h 753994"/>
                  <a:gd name="connsiteX134" fmla="*/ 387882 w 512605"/>
                  <a:gd name="connsiteY134" fmla="*/ 214772 h 753994"/>
                  <a:gd name="connsiteX135" fmla="*/ 387054 w 512605"/>
                  <a:gd name="connsiteY135" fmla="*/ 213484 h 753994"/>
                  <a:gd name="connsiteX136" fmla="*/ 386410 w 512605"/>
                  <a:gd name="connsiteY136" fmla="*/ 212197 h 753994"/>
                  <a:gd name="connsiteX137" fmla="*/ 386315 w 512605"/>
                  <a:gd name="connsiteY137" fmla="*/ 212197 h 753994"/>
                  <a:gd name="connsiteX138" fmla="*/ 386131 w 512605"/>
                  <a:gd name="connsiteY138" fmla="*/ 211645 h 753994"/>
                  <a:gd name="connsiteX139" fmla="*/ 386131 w 512605"/>
                  <a:gd name="connsiteY139" fmla="*/ 211552 h 753994"/>
                  <a:gd name="connsiteX140" fmla="*/ 386036 w 512605"/>
                  <a:gd name="connsiteY140" fmla="*/ 211277 h 753994"/>
                  <a:gd name="connsiteX141" fmla="*/ 386403 w 512605"/>
                  <a:gd name="connsiteY141" fmla="*/ 196284 h 753994"/>
                  <a:gd name="connsiteX142" fmla="*/ 383368 w 512605"/>
                  <a:gd name="connsiteY142" fmla="*/ 178072 h 753994"/>
                  <a:gd name="connsiteX143" fmla="*/ 381161 w 512605"/>
                  <a:gd name="connsiteY143" fmla="*/ 169426 h 753994"/>
                  <a:gd name="connsiteX144" fmla="*/ 374998 w 512605"/>
                  <a:gd name="connsiteY144" fmla="*/ 163079 h 753994"/>
                  <a:gd name="connsiteX145" fmla="*/ 367364 w 512605"/>
                  <a:gd name="connsiteY145" fmla="*/ 156733 h 753994"/>
                  <a:gd name="connsiteX146" fmla="*/ 366260 w 512605"/>
                  <a:gd name="connsiteY146" fmla="*/ 154801 h 753994"/>
                  <a:gd name="connsiteX147" fmla="*/ 366627 w 512605"/>
                  <a:gd name="connsiteY147" fmla="*/ 124908 h 753994"/>
                  <a:gd name="connsiteX148" fmla="*/ 361201 w 512605"/>
                  <a:gd name="connsiteY148" fmla="*/ 118469 h 753994"/>
                  <a:gd name="connsiteX149" fmla="*/ 359453 w 512605"/>
                  <a:gd name="connsiteY149" fmla="*/ 112674 h 753994"/>
                  <a:gd name="connsiteX150" fmla="*/ 350071 w 512605"/>
                  <a:gd name="connsiteY150" fmla="*/ 101177 h 753994"/>
                  <a:gd name="connsiteX151" fmla="*/ 350071 w 512605"/>
                  <a:gd name="connsiteY151" fmla="*/ 54359 h 753994"/>
                  <a:gd name="connsiteX152" fmla="*/ 335262 w 512605"/>
                  <a:gd name="connsiteY152" fmla="*/ 26306 h 753994"/>
                  <a:gd name="connsiteX153" fmla="*/ 316959 w 512605"/>
                  <a:gd name="connsiteY153" fmla="*/ 367 h 753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</a:cxnLst>
                <a:rect l="l" t="t" r="r" b="b"/>
                <a:pathLst>
                  <a:path w="512605" h="753994">
                    <a:moveTo>
                      <a:pt x="308319" y="0"/>
                    </a:moveTo>
                    <a:lnTo>
                      <a:pt x="304824" y="644"/>
                    </a:lnTo>
                    <a:lnTo>
                      <a:pt x="300317" y="19040"/>
                    </a:lnTo>
                    <a:lnTo>
                      <a:pt x="254971" y="47001"/>
                    </a:lnTo>
                    <a:lnTo>
                      <a:pt x="248440" y="49301"/>
                    </a:lnTo>
                    <a:lnTo>
                      <a:pt x="248440" y="49393"/>
                    </a:lnTo>
                    <a:lnTo>
                      <a:pt x="196380" y="66134"/>
                    </a:lnTo>
                    <a:lnTo>
                      <a:pt x="163635" y="102374"/>
                    </a:lnTo>
                    <a:cubicBezTo>
                      <a:pt x="162085" y="101683"/>
                      <a:pt x="161387" y="100370"/>
                      <a:pt x="160691" y="98878"/>
                    </a:cubicBezTo>
                    <a:cubicBezTo>
                      <a:pt x="159349" y="97357"/>
                      <a:pt x="159305" y="95336"/>
                      <a:pt x="158208" y="93728"/>
                    </a:cubicBezTo>
                    <a:cubicBezTo>
                      <a:pt x="156368" y="91772"/>
                      <a:pt x="154965" y="89375"/>
                      <a:pt x="153425" y="87197"/>
                    </a:cubicBezTo>
                    <a:cubicBezTo>
                      <a:pt x="152279" y="85207"/>
                      <a:pt x="151112" y="83417"/>
                      <a:pt x="150206" y="81310"/>
                    </a:cubicBezTo>
                    <a:cubicBezTo>
                      <a:pt x="149072" y="79643"/>
                      <a:pt x="148244" y="77077"/>
                      <a:pt x="146251" y="76343"/>
                    </a:cubicBezTo>
                    <a:cubicBezTo>
                      <a:pt x="143564" y="75811"/>
                      <a:pt x="139549" y="75210"/>
                      <a:pt x="137329" y="73124"/>
                    </a:cubicBezTo>
                    <a:cubicBezTo>
                      <a:pt x="135997" y="71793"/>
                      <a:pt x="134412" y="71652"/>
                      <a:pt x="132638" y="71652"/>
                    </a:cubicBezTo>
                    <a:cubicBezTo>
                      <a:pt x="130389" y="73919"/>
                      <a:pt x="128202" y="73616"/>
                      <a:pt x="125187" y="72848"/>
                    </a:cubicBezTo>
                    <a:cubicBezTo>
                      <a:pt x="123563" y="72881"/>
                      <a:pt x="122208" y="72868"/>
                      <a:pt x="121048" y="72756"/>
                    </a:cubicBezTo>
                    <a:cubicBezTo>
                      <a:pt x="117068" y="72375"/>
                      <a:pt x="115367" y="71242"/>
                      <a:pt x="112310" y="70364"/>
                    </a:cubicBezTo>
                    <a:cubicBezTo>
                      <a:pt x="109562" y="70516"/>
                      <a:pt x="106634" y="70757"/>
                      <a:pt x="103848" y="71376"/>
                    </a:cubicBezTo>
                    <a:cubicBezTo>
                      <a:pt x="99944" y="73755"/>
                      <a:pt x="100026" y="72174"/>
                      <a:pt x="96398" y="71100"/>
                    </a:cubicBezTo>
                    <a:cubicBezTo>
                      <a:pt x="95103" y="71100"/>
                      <a:pt x="93725" y="71908"/>
                      <a:pt x="93455" y="72848"/>
                    </a:cubicBezTo>
                    <a:cubicBezTo>
                      <a:pt x="93138" y="73946"/>
                      <a:pt x="91552" y="75841"/>
                      <a:pt x="87660" y="77355"/>
                    </a:cubicBezTo>
                    <a:cubicBezTo>
                      <a:pt x="85426" y="79749"/>
                      <a:pt x="84739" y="82795"/>
                      <a:pt x="87292" y="87105"/>
                    </a:cubicBezTo>
                    <a:lnTo>
                      <a:pt x="84717" y="91060"/>
                    </a:lnTo>
                    <a:cubicBezTo>
                      <a:pt x="83775" y="95954"/>
                      <a:pt x="84659" y="101321"/>
                      <a:pt x="76438" y="104397"/>
                    </a:cubicBezTo>
                    <a:cubicBezTo>
                      <a:pt x="76534" y="108385"/>
                      <a:pt x="75845" y="113235"/>
                      <a:pt x="78646" y="114514"/>
                    </a:cubicBezTo>
                    <a:lnTo>
                      <a:pt x="76071" y="120217"/>
                    </a:lnTo>
                    <a:cubicBezTo>
                      <a:pt x="80436" y="134386"/>
                      <a:pt x="76267" y="139249"/>
                      <a:pt x="69264" y="141097"/>
                    </a:cubicBezTo>
                    <a:cubicBezTo>
                      <a:pt x="71089" y="143972"/>
                      <a:pt x="77962" y="145867"/>
                      <a:pt x="71104" y="150478"/>
                    </a:cubicBezTo>
                    <a:cubicBezTo>
                      <a:pt x="70724" y="156122"/>
                      <a:pt x="67783" y="162260"/>
                      <a:pt x="71747" y="167035"/>
                    </a:cubicBezTo>
                    <a:cubicBezTo>
                      <a:pt x="67746" y="172075"/>
                      <a:pt x="66212" y="177079"/>
                      <a:pt x="66045" y="182119"/>
                    </a:cubicBezTo>
                    <a:cubicBezTo>
                      <a:pt x="67314" y="188445"/>
                      <a:pt x="65766" y="196178"/>
                      <a:pt x="65309" y="203367"/>
                    </a:cubicBezTo>
                    <a:cubicBezTo>
                      <a:pt x="64633" y="206329"/>
                      <a:pt x="62758" y="208725"/>
                      <a:pt x="65677" y="213484"/>
                    </a:cubicBezTo>
                    <a:cubicBezTo>
                      <a:pt x="61419" y="219411"/>
                      <a:pt x="62693" y="224704"/>
                      <a:pt x="67057" y="229673"/>
                    </a:cubicBezTo>
                    <a:cubicBezTo>
                      <a:pt x="64897" y="233921"/>
                      <a:pt x="64710" y="238320"/>
                      <a:pt x="62550" y="237951"/>
                    </a:cubicBezTo>
                    <a:cubicBezTo>
                      <a:pt x="60106" y="241573"/>
                      <a:pt x="61226" y="243387"/>
                      <a:pt x="62550" y="245125"/>
                    </a:cubicBezTo>
                    <a:cubicBezTo>
                      <a:pt x="64733" y="247405"/>
                      <a:pt x="63965" y="249744"/>
                      <a:pt x="61354" y="252024"/>
                    </a:cubicBezTo>
                    <a:cubicBezTo>
                      <a:pt x="61674" y="252663"/>
                      <a:pt x="62820" y="265964"/>
                      <a:pt x="58227" y="270788"/>
                    </a:cubicBezTo>
                    <a:cubicBezTo>
                      <a:pt x="54715" y="277774"/>
                      <a:pt x="59836" y="281035"/>
                      <a:pt x="60986" y="284217"/>
                    </a:cubicBezTo>
                    <a:cubicBezTo>
                      <a:pt x="59771" y="290651"/>
                      <a:pt x="55855" y="310094"/>
                      <a:pt x="34680" y="316134"/>
                    </a:cubicBezTo>
                    <a:cubicBezTo>
                      <a:pt x="28009" y="315475"/>
                      <a:pt x="29468" y="309623"/>
                      <a:pt x="29069" y="305556"/>
                    </a:cubicBezTo>
                    <a:cubicBezTo>
                      <a:pt x="23406" y="305866"/>
                      <a:pt x="17314" y="315590"/>
                      <a:pt x="19044" y="320089"/>
                    </a:cubicBezTo>
                    <a:cubicBezTo>
                      <a:pt x="23226" y="324350"/>
                      <a:pt x="22206" y="329123"/>
                      <a:pt x="19595" y="334070"/>
                    </a:cubicBezTo>
                    <a:cubicBezTo>
                      <a:pt x="18681" y="335899"/>
                      <a:pt x="18491" y="338110"/>
                      <a:pt x="18491" y="341336"/>
                    </a:cubicBezTo>
                    <a:cubicBezTo>
                      <a:pt x="18491" y="343197"/>
                      <a:pt x="20147" y="346264"/>
                      <a:pt x="20147" y="348050"/>
                    </a:cubicBezTo>
                    <a:cubicBezTo>
                      <a:pt x="20147" y="350011"/>
                      <a:pt x="21045" y="353932"/>
                      <a:pt x="20698" y="355317"/>
                    </a:cubicBezTo>
                    <a:cubicBezTo>
                      <a:pt x="19561" y="362034"/>
                      <a:pt x="19929" y="373945"/>
                      <a:pt x="16283" y="373253"/>
                    </a:cubicBezTo>
                    <a:cubicBezTo>
                      <a:pt x="15233" y="377453"/>
                      <a:pt x="17515" y="375800"/>
                      <a:pt x="21250" y="377668"/>
                    </a:cubicBezTo>
                    <a:cubicBezTo>
                      <a:pt x="24837" y="379461"/>
                      <a:pt x="27988" y="380013"/>
                      <a:pt x="29713" y="376564"/>
                    </a:cubicBezTo>
                    <a:cubicBezTo>
                      <a:pt x="29992" y="376006"/>
                      <a:pt x="30123" y="368640"/>
                      <a:pt x="32472" y="370402"/>
                    </a:cubicBezTo>
                    <a:cubicBezTo>
                      <a:pt x="34548" y="371959"/>
                      <a:pt x="38463" y="370874"/>
                      <a:pt x="40842" y="373253"/>
                    </a:cubicBezTo>
                    <a:cubicBezTo>
                      <a:pt x="48491" y="381108"/>
                      <a:pt x="47972" y="387854"/>
                      <a:pt x="47556" y="398363"/>
                    </a:cubicBezTo>
                    <a:cubicBezTo>
                      <a:pt x="46163" y="402058"/>
                      <a:pt x="43674" y="402316"/>
                      <a:pt x="43142" y="406274"/>
                    </a:cubicBezTo>
                    <a:cubicBezTo>
                      <a:pt x="41219" y="410118"/>
                      <a:pt x="38400" y="415338"/>
                      <a:pt x="35783" y="417955"/>
                    </a:cubicBezTo>
                    <a:cubicBezTo>
                      <a:pt x="34706" y="419032"/>
                      <a:pt x="32289" y="422282"/>
                      <a:pt x="33024" y="425221"/>
                    </a:cubicBezTo>
                    <a:cubicBezTo>
                      <a:pt x="33658" y="427758"/>
                      <a:pt x="29703" y="429167"/>
                      <a:pt x="31920" y="431384"/>
                    </a:cubicBezTo>
                    <a:cubicBezTo>
                      <a:pt x="33404" y="432868"/>
                      <a:pt x="38330" y="433344"/>
                      <a:pt x="35783" y="435891"/>
                    </a:cubicBezTo>
                    <a:cubicBezTo>
                      <a:pt x="32541" y="451897"/>
                      <a:pt x="36511" y="451941"/>
                      <a:pt x="36979" y="459438"/>
                    </a:cubicBezTo>
                    <a:cubicBezTo>
                      <a:pt x="36519" y="460358"/>
                      <a:pt x="33808" y="465425"/>
                      <a:pt x="34127" y="466704"/>
                    </a:cubicBezTo>
                    <a:cubicBezTo>
                      <a:pt x="34681" y="471072"/>
                      <a:pt x="32030" y="475779"/>
                      <a:pt x="31368" y="480133"/>
                    </a:cubicBezTo>
                    <a:cubicBezTo>
                      <a:pt x="30242" y="486654"/>
                      <a:pt x="27311" y="491684"/>
                      <a:pt x="24654" y="497977"/>
                    </a:cubicBezTo>
                    <a:cubicBezTo>
                      <a:pt x="25383" y="500166"/>
                      <a:pt x="28742" y="504434"/>
                      <a:pt x="27965" y="507543"/>
                    </a:cubicBezTo>
                    <a:cubicBezTo>
                      <a:pt x="26430" y="513122"/>
                      <a:pt x="25217" y="518689"/>
                      <a:pt x="24102" y="524283"/>
                    </a:cubicBezTo>
                    <a:cubicBezTo>
                      <a:pt x="22300" y="525533"/>
                      <a:pt x="23161" y="527673"/>
                      <a:pt x="24469" y="530262"/>
                    </a:cubicBezTo>
                    <a:cubicBezTo>
                      <a:pt x="26730" y="534732"/>
                      <a:pt x="30247" y="540594"/>
                      <a:pt x="22998" y="546082"/>
                    </a:cubicBezTo>
                    <a:cubicBezTo>
                      <a:pt x="24575" y="556307"/>
                      <a:pt x="25098" y="560994"/>
                      <a:pt x="29712" y="575240"/>
                    </a:cubicBezTo>
                    <a:cubicBezTo>
                      <a:pt x="30802" y="582507"/>
                      <a:pt x="32888" y="588266"/>
                      <a:pt x="36979" y="594280"/>
                    </a:cubicBezTo>
                    <a:cubicBezTo>
                      <a:pt x="39229" y="599761"/>
                      <a:pt x="35896" y="603320"/>
                      <a:pt x="33575" y="607157"/>
                    </a:cubicBezTo>
                    <a:cubicBezTo>
                      <a:pt x="33914" y="608513"/>
                      <a:pt x="36020" y="611673"/>
                      <a:pt x="38082" y="614423"/>
                    </a:cubicBezTo>
                    <a:cubicBezTo>
                      <a:pt x="40844" y="618273"/>
                      <a:pt x="44181" y="622975"/>
                      <a:pt x="43141" y="627852"/>
                    </a:cubicBezTo>
                    <a:cubicBezTo>
                      <a:pt x="42247" y="631430"/>
                      <a:pt x="40605" y="633856"/>
                      <a:pt x="39738" y="637326"/>
                    </a:cubicBezTo>
                    <a:cubicBezTo>
                      <a:pt x="38747" y="641290"/>
                      <a:pt x="40909" y="643998"/>
                      <a:pt x="39186" y="647444"/>
                    </a:cubicBezTo>
                    <a:cubicBezTo>
                      <a:pt x="37947" y="649924"/>
                      <a:pt x="37334" y="650532"/>
                      <a:pt x="34680" y="651859"/>
                    </a:cubicBezTo>
                    <a:cubicBezTo>
                      <a:pt x="30703" y="654616"/>
                      <a:pt x="30278" y="658831"/>
                      <a:pt x="27965" y="663080"/>
                    </a:cubicBezTo>
                    <a:cubicBezTo>
                      <a:pt x="26154" y="666947"/>
                      <a:pt x="16902" y="667792"/>
                      <a:pt x="17387" y="674302"/>
                    </a:cubicBezTo>
                    <a:cubicBezTo>
                      <a:pt x="15640" y="679300"/>
                      <a:pt x="15830" y="684386"/>
                      <a:pt x="12328" y="688283"/>
                    </a:cubicBezTo>
                    <a:cubicBezTo>
                      <a:pt x="9540" y="691964"/>
                      <a:pt x="3025" y="695251"/>
                      <a:pt x="7270" y="700608"/>
                    </a:cubicBezTo>
                    <a:cubicBezTo>
                      <a:pt x="13697" y="709805"/>
                      <a:pt x="1906" y="706024"/>
                      <a:pt x="2855" y="711186"/>
                    </a:cubicBezTo>
                    <a:cubicBezTo>
                      <a:pt x="-181" y="712528"/>
                      <a:pt x="-2073" y="716557"/>
                      <a:pt x="3958" y="725167"/>
                    </a:cubicBezTo>
                    <a:cubicBezTo>
                      <a:pt x="6755" y="729736"/>
                      <a:pt x="9860" y="732431"/>
                      <a:pt x="12880" y="736388"/>
                    </a:cubicBezTo>
                    <a:cubicBezTo>
                      <a:pt x="14894" y="741898"/>
                      <a:pt x="14756" y="746433"/>
                      <a:pt x="12329" y="752025"/>
                    </a:cubicBezTo>
                    <a:cubicBezTo>
                      <a:pt x="13210" y="751977"/>
                      <a:pt x="13555" y="752586"/>
                      <a:pt x="13984" y="753128"/>
                    </a:cubicBezTo>
                    <a:cubicBezTo>
                      <a:pt x="18045" y="756559"/>
                      <a:pt x="20969" y="749123"/>
                      <a:pt x="23550" y="742551"/>
                    </a:cubicBezTo>
                    <a:cubicBezTo>
                      <a:pt x="33694" y="744691"/>
                      <a:pt x="38209" y="739909"/>
                      <a:pt x="42498" y="734732"/>
                    </a:cubicBezTo>
                    <a:cubicBezTo>
                      <a:pt x="47744" y="732832"/>
                      <a:pt x="56661" y="739855"/>
                      <a:pt x="56571" y="724615"/>
                    </a:cubicBezTo>
                    <a:cubicBezTo>
                      <a:pt x="59981" y="725770"/>
                      <a:pt x="66081" y="722406"/>
                      <a:pt x="65493" y="730225"/>
                    </a:cubicBezTo>
                    <a:lnTo>
                      <a:pt x="73863" y="731881"/>
                    </a:lnTo>
                    <a:lnTo>
                      <a:pt x="88948" y="734181"/>
                    </a:lnTo>
                    <a:lnTo>
                      <a:pt x="95110" y="729674"/>
                    </a:lnTo>
                    <a:cubicBezTo>
                      <a:pt x="97441" y="727108"/>
                      <a:pt x="103396" y="726326"/>
                      <a:pt x="108539" y="725167"/>
                    </a:cubicBezTo>
                    <a:cubicBezTo>
                      <a:pt x="109866" y="727287"/>
                      <a:pt x="112862" y="729926"/>
                      <a:pt x="118657" y="733537"/>
                    </a:cubicBezTo>
                    <a:lnTo>
                      <a:pt x="121417" y="728570"/>
                    </a:lnTo>
                    <a:cubicBezTo>
                      <a:pt x="125445" y="732412"/>
                      <a:pt x="133725" y="729885"/>
                      <a:pt x="140456" y="729674"/>
                    </a:cubicBezTo>
                    <a:cubicBezTo>
                      <a:pt x="142700" y="734441"/>
                      <a:pt x="158160" y="730351"/>
                      <a:pt x="170166" y="734181"/>
                    </a:cubicBezTo>
                    <a:lnTo>
                      <a:pt x="168970" y="726822"/>
                    </a:lnTo>
                    <a:cubicBezTo>
                      <a:pt x="172823" y="728727"/>
                      <a:pt x="173529" y="726445"/>
                      <a:pt x="172925" y="722407"/>
                    </a:cubicBezTo>
                    <a:cubicBezTo>
                      <a:pt x="176948" y="723260"/>
                      <a:pt x="181078" y="724257"/>
                      <a:pt x="180743" y="720752"/>
                    </a:cubicBezTo>
                    <a:cubicBezTo>
                      <a:pt x="182982" y="720076"/>
                      <a:pt x="185219" y="718955"/>
                      <a:pt x="187458" y="724063"/>
                    </a:cubicBezTo>
                    <a:lnTo>
                      <a:pt x="204290" y="717348"/>
                    </a:lnTo>
                    <a:cubicBezTo>
                      <a:pt x="221543" y="717833"/>
                      <a:pt x="224541" y="712678"/>
                      <a:pt x="227193" y="707322"/>
                    </a:cubicBezTo>
                    <a:cubicBezTo>
                      <a:pt x="233452" y="704152"/>
                      <a:pt x="233950" y="700927"/>
                      <a:pt x="232804" y="697757"/>
                    </a:cubicBezTo>
                    <a:cubicBezTo>
                      <a:pt x="240840" y="697804"/>
                      <a:pt x="234356" y="692447"/>
                      <a:pt x="231148" y="688283"/>
                    </a:cubicBezTo>
                    <a:cubicBezTo>
                      <a:pt x="231951" y="683970"/>
                      <a:pt x="231562" y="680078"/>
                      <a:pt x="224985" y="678717"/>
                    </a:cubicBezTo>
                    <a:lnTo>
                      <a:pt x="233356" y="673750"/>
                    </a:lnTo>
                    <a:cubicBezTo>
                      <a:pt x="239033" y="668832"/>
                      <a:pt x="240865" y="663325"/>
                      <a:pt x="236115" y="656918"/>
                    </a:cubicBezTo>
                    <a:cubicBezTo>
                      <a:pt x="240532" y="655414"/>
                      <a:pt x="238505" y="652627"/>
                      <a:pt x="235563" y="649651"/>
                    </a:cubicBezTo>
                    <a:lnTo>
                      <a:pt x="242278" y="649100"/>
                    </a:lnTo>
                    <a:cubicBezTo>
                      <a:pt x="244503" y="652297"/>
                      <a:pt x="248290" y="652424"/>
                      <a:pt x="253499" y="649651"/>
                    </a:cubicBezTo>
                    <a:lnTo>
                      <a:pt x="264169" y="649651"/>
                    </a:lnTo>
                    <a:cubicBezTo>
                      <a:pt x="271801" y="656403"/>
                      <a:pt x="279440" y="643785"/>
                      <a:pt x="287072" y="638430"/>
                    </a:cubicBezTo>
                    <a:cubicBezTo>
                      <a:pt x="292057" y="637415"/>
                      <a:pt x="299743" y="637773"/>
                      <a:pt x="299030" y="634567"/>
                    </a:cubicBezTo>
                    <a:cubicBezTo>
                      <a:pt x="298972" y="629997"/>
                      <a:pt x="300765" y="625940"/>
                      <a:pt x="305376" y="623437"/>
                    </a:cubicBezTo>
                    <a:cubicBezTo>
                      <a:pt x="307921" y="619771"/>
                      <a:pt x="300714" y="613841"/>
                      <a:pt x="307768" y="612492"/>
                    </a:cubicBezTo>
                    <a:cubicBezTo>
                      <a:pt x="310391" y="606964"/>
                      <a:pt x="315672" y="609406"/>
                      <a:pt x="320093" y="611020"/>
                    </a:cubicBezTo>
                    <a:cubicBezTo>
                      <a:pt x="325442" y="610211"/>
                      <a:pt x="325918" y="602061"/>
                      <a:pt x="322300" y="598695"/>
                    </a:cubicBezTo>
                    <a:cubicBezTo>
                      <a:pt x="319729" y="594069"/>
                      <a:pt x="316080" y="590066"/>
                      <a:pt x="315034" y="584714"/>
                    </a:cubicBezTo>
                    <a:cubicBezTo>
                      <a:pt x="312276" y="580489"/>
                      <a:pt x="311659" y="575050"/>
                      <a:pt x="306388" y="573032"/>
                    </a:cubicBezTo>
                    <a:cubicBezTo>
                      <a:pt x="301390" y="570893"/>
                      <a:pt x="301477" y="564585"/>
                      <a:pt x="297742" y="561167"/>
                    </a:cubicBezTo>
                    <a:cubicBezTo>
                      <a:pt x="294063" y="557279"/>
                      <a:pt x="302251" y="554863"/>
                      <a:pt x="302985" y="550589"/>
                    </a:cubicBezTo>
                    <a:cubicBezTo>
                      <a:pt x="306246" y="546837"/>
                      <a:pt x="305108" y="539527"/>
                      <a:pt x="307951" y="535965"/>
                    </a:cubicBezTo>
                    <a:cubicBezTo>
                      <a:pt x="313783" y="538002"/>
                      <a:pt x="315275" y="531903"/>
                      <a:pt x="316321" y="527503"/>
                    </a:cubicBezTo>
                    <a:cubicBezTo>
                      <a:pt x="317799" y="523751"/>
                      <a:pt x="318018" y="517902"/>
                      <a:pt x="323404" y="517937"/>
                    </a:cubicBezTo>
                    <a:cubicBezTo>
                      <a:pt x="327237" y="516836"/>
                      <a:pt x="333214" y="519545"/>
                      <a:pt x="334258" y="513982"/>
                    </a:cubicBezTo>
                    <a:cubicBezTo>
                      <a:pt x="336143" y="511812"/>
                      <a:pt x="337119" y="509042"/>
                      <a:pt x="339132" y="506991"/>
                    </a:cubicBezTo>
                    <a:cubicBezTo>
                      <a:pt x="341146" y="504940"/>
                      <a:pt x="359828" y="498805"/>
                      <a:pt x="359828" y="498805"/>
                    </a:cubicBezTo>
                    <a:lnTo>
                      <a:pt x="465604" y="456586"/>
                    </a:lnTo>
                    <a:lnTo>
                      <a:pt x="512606" y="301601"/>
                    </a:lnTo>
                    <a:lnTo>
                      <a:pt x="489059" y="275847"/>
                    </a:lnTo>
                    <a:lnTo>
                      <a:pt x="439298" y="288172"/>
                    </a:lnTo>
                    <a:lnTo>
                      <a:pt x="404438" y="284401"/>
                    </a:lnTo>
                    <a:cubicBezTo>
                      <a:pt x="401820" y="279573"/>
                      <a:pt x="390361" y="281783"/>
                      <a:pt x="395056" y="273363"/>
                    </a:cubicBezTo>
                    <a:cubicBezTo>
                      <a:pt x="397560" y="267386"/>
                      <a:pt x="393140" y="263675"/>
                      <a:pt x="391745" y="262785"/>
                    </a:cubicBezTo>
                    <a:cubicBezTo>
                      <a:pt x="394012" y="263300"/>
                      <a:pt x="395032" y="255208"/>
                      <a:pt x="393217" y="250000"/>
                    </a:cubicBezTo>
                    <a:cubicBezTo>
                      <a:pt x="395248" y="245359"/>
                      <a:pt x="403455" y="237361"/>
                      <a:pt x="394964" y="234456"/>
                    </a:cubicBezTo>
                    <a:cubicBezTo>
                      <a:pt x="388046" y="230039"/>
                      <a:pt x="393900" y="219776"/>
                      <a:pt x="387882" y="214772"/>
                    </a:cubicBezTo>
                    <a:cubicBezTo>
                      <a:pt x="387526" y="214353"/>
                      <a:pt x="387320" y="213932"/>
                      <a:pt x="387054" y="213484"/>
                    </a:cubicBezTo>
                    <a:cubicBezTo>
                      <a:pt x="387520" y="213812"/>
                      <a:pt x="387423" y="212555"/>
                      <a:pt x="386410" y="212197"/>
                    </a:cubicBezTo>
                    <a:cubicBezTo>
                      <a:pt x="386405" y="212185"/>
                      <a:pt x="386315" y="212208"/>
                      <a:pt x="386315" y="212197"/>
                    </a:cubicBezTo>
                    <a:cubicBezTo>
                      <a:pt x="386229" y="212008"/>
                      <a:pt x="386213" y="211888"/>
                      <a:pt x="386131" y="211645"/>
                    </a:cubicBezTo>
                    <a:cubicBezTo>
                      <a:pt x="386121" y="211612"/>
                      <a:pt x="386137" y="211584"/>
                      <a:pt x="386131" y="211552"/>
                    </a:cubicBezTo>
                    <a:cubicBezTo>
                      <a:pt x="387009" y="210893"/>
                      <a:pt x="386179" y="210764"/>
                      <a:pt x="386036" y="211277"/>
                    </a:cubicBezTo>
                    <a:cubicBezTo>
                      <a:pt x="384681" y="206766"/>
                      <a:pt x="386139" y="201324"/>
                      <a:pt x="386403" y="196284"/>
                    </a:cubicBezTo>
                    <a:cubicBezTo>
                      <a:pt x="387905" y="189814"/>
                      <a:pt x="380640" y="184743"/>
                      <a:pt x="383368" y="178072"/>
                    </a:cubicBezTo>
                    <a:cubicBezTo>
                      <a:pt x="387193" y="174069"/>
                      <a:pt x="381827" y="171894"/>
                      <a:pt x="381161" y="169426"/>
                    </a:cubicBezTo>
                    <a:cubicBezTo>
                      <a:pt x="380024" y="165221"/>
                      <a:pt x="375749" y="163712"/>
                      <a:pt x="374998" y="163079"/>
                    </a:cubicBezTo>
                    <a:cubicBezTo>
                      <a:pt x="373266" y="161060"/>
                      <a:pt x="369698" y="158075"/>
                      <a:pt x="367364" y="156733"/>
                    </a:cubicBezTo>
                    <a:lnTo>
                      <a:pt x="366260" y="154801"/>
                    </a:lnTo>
                    <a:lnTo>
                      <a:pt x="366627" y="124908"/>
                    </a:lnTo>
                    <a:lnTo>
                      <a:pt x="361201" y="118469"/>
                    </a:lnTo>
                    <a:lnTo>
                      <a:pt x="359453" y="112674"/>
                    </a:lnTo>
                    <a:lnTo>
                      <a:pt x="350071" y="101177"/>
                    </a:lnTo>
                    <a:lnTo>
                      <a:pt x="350071" y="54359"/>
                    </a:lnTo>
                    <a:lnTo>
                      <a:pt x="335262" y="26306"/>
                    </a:lnTo>
                    <a:lnTo>
                      <a:pt x="316959" y="367"/>
                    </a:ln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58" name="Graphic 5">
                <a:extLst>
                  <a:ext uri="{FF2B5EF4-FFF2-40B4-BE49-F238E27FC236}">
                    <a16:creationId xmlns:a16="http://schemas.microsoft.com/office/drawing/2014/main" id="{4CFBD036-213D-1D43-1985-8AF010AD2256}"/>
                  </a:ext>
                </a:extLst>
              </p:cNvPr>
              <p:cNvSpPr/>
              <p:nvPr/>
            </p:nvSpPr>
            <p:spPr>
              <a:xfrm>
                <a:off x="909604" y="2380112"/>
                <a:ext cx="394767" cy="507186"/>
              </a:xfrm>
              <a:custGeom>
                <a:avLst/>
                <a:gdLst>
                  <a:gd name="connsiteX0" fmla="*/ 390459 w 424520"/>
                  <a:gd name="connsiteY0" fmla="*/ 0 h 628002"/>
                  <a:gd name="connsiteX1" fmla="*/ 390275 w 424520"/>
                  <a:gd name="connsiteY1" fmla="*/ 1196 h 628002"/>
                  <a:gd name="connsiteX2" fmla="*/ 390459 w 424520"/>
                  <a:gd name="connsiteY2" fmla="*/ 0 h 628002"/>
                  <a:gd name="connsiteX3" fmla="*/ 390182 w 424520"/>
                  <a:gd name="connsiteY3" fmla="*/ 1288 h 628002"/>
                  <a:gd name="connsiteX4" fmla="*/ 378133 w 424520"/>
                  <a:gd name="connsiteY4" fmla="*/ 4231 h 628002"/>
                  <a:gd name="connsiteX5" fmla="*/ 355230 w 424520"/>
                  <a:gd name="connsiteY5" fmla="*/ 15453 h 628002"/>
                  <a:gd name="connsiteX6" fmla="*/ 344561 w 424520"/>
                  <a:gd name="connsiteY6" fmla="*/ 15453 h 628002"/>
                  <a:gd name="connsiteX7" fmla="*/ 333339 w 424520"/>
                  <a:gd name="connsiteY7" fmla="*/ 14901 h 628002"/>
                  <a:gd name="connsiteX8" fmla="*/ 326625 w 424520"/>
                  <a:gd name="connsiteY8" fmla="*/ 15453 h 628002"/>
                  <a:gd name="connsiteX9" fmla="*/ 327176 w 424520"/>
                  <a:gd name="connsiteY9" fmla="*/ 22719 h 628002"/>
                  <a:gd name="connsiteX10" fmla="*/ 324417 w 424520"/>
                  <a:gd name="connsiteY10" fmla="*/ 39551 h 628002"/>
                  <a:gd name="connsiteX11" fmla="*/ 315954 w 424520"/>
                  <a:gd name="connsiteY11" fmla="*/ 44610 h 628002"/>
                  <a:gd name="connsiteX12" fmla="*/ 322117 w 424520"/>
                  <a:gd name="connsiteY12" fmla="*/ 54084 h 628002"/>
                  <a:gd name="connsiteX13" fmla="*/ 323865 w 424520"/>
                  <a:gd name="connsiteY13" fmla="*/ 63650 h 628002"/>
                  <a:gd name="connsiteX14" fmla="*/ 318254 w 424520"/>
                  <a:gd name="connsiteY14" fmla="*/ 73216 h 628002"/>
                  <a:gd name="connsiteX15" fmla="*/ 295259 w 424520"/>
                  <a:gd name="connsiteY15" fmla="*/ 83241 h 628002"/>
                  <a:gd name="connsiteX16" fmla="*/ 278427 w 424520"/>
                  <a:gd name="connsiteY16" fmla="*/ 90048 h 628002"/>
                  <a:gd name="connsiteX17" fmla="*/ 271712 w 424520"/>
                  <a:gd name="connsiteY17" fmla="*/ 86645 h 628002"/>
                  <a:gd name="connsiteX18" fmla="*/ 263894 w 424520"/>
                  <a:gd name="connsiteY18" fmla="*/ 88300 h 628002"/>
                  <a:gd name="connsiteX19" fmla="*/ 259939 w 424520"/>
                  <a:gd name="connsiteY19" fmla="*/ 92807 h 628002"/>
                  <a:gd name="connsiteX20" fmla="*/ 261043 w 424520"/>
                  <a:gd name="connsiteY20" fmla="*/ 100074 h 628002"/>
                  <a:gd name="connsiteX21" fmla="*/ 231333 w 424520"/>
                  <a:gd name="connsiteY21" fmla="*/ 95659 h 628002"/>
                  <a:gd name="connsiteX22" fmla="*/ 212294 w 424520"/>
                  <a:gd name="connsiteY22" fmla="*/ 94463 h 628002"/>
                  <a:gd name="connsiteX23" fmla="*/ 209442 w 424520"/>
                  <a:gd name="connsiteY23" fmla="*/ 99522 h 628002"/>
                  <a:gd name="connsiteX24" fmla="*/ 199416 w 424520"/>
                  <a:gd name="connsiteY24" fmla="*/ 91152 h 628002"/>
                  <a:gd name="connsiteX25" fmla="*/ 185895 w 424520"/>
                  <a:gd name="connsiteY25" fmla="*/ 95659 h 628002"/>
                  <a:gd name="connsiteX26" fmla="*/ 179733 w 424520"/>
                  <a:gd name="connsiteY26" fmla="*/ 100074 h 628002"/>
                  <a:gd name="connsiteX27" fmla="*/ 164648 w 424520"/>
                  <a:gd name="connsiteY27" fmla="*/ 97866 h 628002"/>
                  <a:gd name="connsiteX28" fmla="*/ 156186 w 424520"/>
                  <a:gd name="connsiteY28" fmla="*/ 96211 h 628002"/>
                  <a:gd name="connsiteX29" fmla="*/ 147264 w 424520"/>
                  <a:gd name="connsiteY29" fmla="*/ 90600 h 628002"/>
                  <a:gd name="connsiteX30" fmla="*/ 133283 w 424520"/>
                  <a:gd name="connsiteY30" fmla="*/ 100626 h 628002"/>
                  <a:gd name="connsiteX31" fmla="*/ 114151 w 424520"/>
                  <a:gd name="connsiteY31" fmla="*/ 108536 h 628002"/>
                  <a:gd name="connsiteX32" fmla="*/ 104677 w 424520"/>
                  <a:gd name="connsiteY32" fmla="*/ 119114 h 628002"/>
                  <a:gd name="connsiteX33" fmla="*/ 104582 w 424520"/>
                  <a:gd name="connsiteY33" fmla="*/ 127484 h 628002"/>
                  <a:gd name="connsiteX34" fmla="*/ 105594 w 424520"/>
                  <a:gd name="connsiteY34" fmla="*/ 133278 h 628002"/>
                  <a:gd name="connsiteX35" fmla="*/ 106330 w 424520"/>
                  <a:gd name="connsiteY35" fmla="*/ 140177 h 628002"/>
                  <a:gd name="connsiteX36" fmla="*/ 108630 w 424520"/>
                  <a:gd name="connsiteY36" fmla="*/ 149283 h 628002"/>
                  <a:gd name="connsiteX37" fmla="*/ 107618 w 424520"/>
                  <a:gd name="connsiteY37" fmla="*/ 154342 h 628002"/>
                  <a:gd name="connsiteX38" fmla="*/ 112493 w 424520"/>
                  <a:gd name="connsiteY38" fmla="*/ 159492 h 628002"/>
                  <a:gd name="connsiteX39" fmla="*/ 107250 w 424520"/>
                  <a:gd name="connsiteY39" fmla="*/ 164735 h 628002"/>
                  <a:gd name="connsiteX40" fmla="*/ 104123 w 424520"/>
                  <a:gd name="connsiteY40" fmla="*/ 169242 h 628002"/>
                  <a:gd name="connsiteX41" fmla="*/ 104674 w 424520"/>
                  <a:gd name="connsiteY41" fmla="*/ 176785 h 628002"/>
                  <a:gd name="connsiteX42" fmla="*/ 101915 w 424520"/>
                  <a:gd name="connsiteY42" fmla="*/ 184511 h 628002"/>
                  <a:gd name="connsiteX43" fmla="*/ 105318 w 424520"/>
                  <a:gd name="connsiteY43" fmla="*/ 191685 h 628002"/>
                  <a:gd name="connsiteX44" fmla="*/ 102743 w 424520"/>
                  <a:gd name="connsiteY44" fmla="*/ 196928 h 628002"/>
                  <a:gd name="connsiteX45" fmla="*/ 100351 w 424520"/>
                  <a:gd name="connsiteY45" fmla="*/ 203919 h 628002"/>
                  <a:gd name="connsiteX46" fmla="*/ 99891 w 424520"/>
                  <a:gd name="connsiteY46" fmla="*/ 208150 h 628002"/>
                  <a:gd name="connsiteX47" fmla="*/ 97592 w 424520"/>
                  <a:gd name="connsiteY47" fmla="*/ 217807 h 628002"/>
                  <a:gd name="connsiteX48" fmla="*/ 93820 w 424520"/>
                  <a:gd name="connsiteY48" fmla="*/ 222222 h 628002"/>
                  <a:gd name="connsiteX49" fmla="*/ 87658 w 424520"/>
                  <a:gd name="connsiteY49" fmla="*/ 237307 h 628002"/>
                  <a:gd name="connsiteX50" fmla="*/ 90601 w 424520"/>
                  <a:gd name="connsiteY50" fmla="*/ 249264 h 628002"/>
                  <a:gd name="connsiteX51" fmla="*/ 92257 w 424520"/>
                  <a:gd name="connsiteY51" fmla="*/ 253679 h 628002"/>
                  <a:gd name="connsiteX52" fmla="*/ 85910 w 424520"/>
                  <a:gd name="connsiteY52" fmla="*/ 267476 h 628002"/>
                  <a:gd name="connsiteX53" fmla="*/ 80851 w 424520"/>
                  <a:gd name="connsiteY53" fmla="*/ 275295 h 628002"/>
                  <a:gd name="connsiteX54" fmla="*/ 70274 w 424520"/>
                  <a:gd name="connsiteY54" fmla="*/ 274283 h 628002"/>
                  <a:gd name="connsiteX55" fmla="*/ 68250 w 424520"/>
                  <a:gd name="connsiteY55" fmla="*/ 286792 h 628002"/>
                  <a:gd name="connsiteX56" fmla="*/ 70182 w 424520"/>
                  <a:gd name="connsiteY56" fmla="*/ 295530 h 628002"/>
                  <a:gd name="connsiteX57" fmla="*/ 70549 w 424520"/>
                  <a:gd name="connsiteY57" fmla="*/ 307763 h 628002"/>
                  <a:gd name="connsiteX58" fmla="*/ 74320 w 424520"/>
                  <a:gd name="connsiteY58" fmla="*/ 320089 h 628002"/>
                  <a:gd name="connsiteX59" fmla="*/ 79839 w 424520"/>
                  <a:gd name="connsiteY59" fmla="*/ 333150 h 628002"/>
                  <a:gd name="connsiteX60" fmla="*/ 77632 w 424520"/>
                  <a:gd name="connsiteY60" fmla="*/ 349246 h 628002"/>
                  <a:gd name="connsiteX61" fmla="*/ 72757 w 424520"/>
                  <a:gd name="connsiteY61" fmla="*/ 355317 h 628002"/>
                  <a:gd name="connsiteX62" fmla="*/ 70917 w 424520"/>
                  <a:gd name="connsiteY62" fmla="*/ 356789 h 628002"/>
                  <a:gd name="connsiteX63" fmla="*/ 65490 w 424520"/>
                  <a:gd name="connsiteY63" fmla="*/ 359088 h 628002"/>
                  <a:gd name="connsiteX64" fmla="*/ 61167 w 424520"/>
                  <a:gd name="connsiteY64" fmla="*/ 354305 h 628002"/>
                  <a:gd name="connsiteX65" fmla="*/ 60156 w 424520"/>
                  <a:gd name="connsiteY65" fmla="*/ 364055 h 628002"/>
                  <a:gd name="connsiteX66" fmla="*/ 54545 w 424520"/>
                  <a:gd name="connsiteY66" fmla="*/ 379599 h 628002"/>
                  <a:gd name="connsiteX67" fmla="*/ 50222 w 424520"/>
                  <a:gd name="connsiteY67" fmla="*/ 392109 h 628002"/>
                  <a:gd name="connsiteX68" fmla="*/ 48842 w 424520"/>
                  <a:gd name="connsiteY68" fmla="*/ 399559 h 628002"/>
                  <a:gd name="connsiteX69" fmla="*/ 46819 w 424520"/>
                  <a:gd name="connsiteY69" fmla="*/ 405630 h 628002"/>
                  <a:gd name="connsiteX70" fmla="*/ 47003 w 424520"/>
                  <a:gd name="connsiteY70" fmla="*/ 415931 h 628002"/>
                  <a:gd name="connsiteX71" fmla="*/ 42772 w 424520"/>
                  <a:gd name="connsiteY71" fmla="*/ 422830 h 628002"/>
                  <a:gd name="connsiteX72" fmla="*/ 45531 w 424520"/>
                  <a:gd name="connsiteY72" fmla="*/ 425865 h 628002"/>
                  <a:gd name="connsiteX73" fmla="*/ 45255 w 424520"/>
                  <a:gd name="connsiteY73" fmla="*/ 433131 h 628002"/>
                  <a:gd name="connsiteX74" fmla="*/ 44611 w 424520"/>
                  <a:gd name="connsiteY74" fmla="*/ 440950 h 628002"/>
                  <a:gd name="connsiteX75" fmla="*/ 42219 w 424520"/>
                  <a:gd name="connsiteY75" fmla="*/ 448952 h 628002"/>
                  <a:gd name="connsiteX76" fmla="*/ 41852 w 424520"/>
                  <a:gd name="connsiteY76" fmla="*/ 451527 h 628002"/>
                  <a:gd name="connsiteX77" fmla="*/ 44427 w 424520"/>
                  <a:gd name="connsiteY77" fmla="*/ 459530 h 628002"/>
                  <a:gd name="connsiteX78" fmla="*/ 41760 w 424520"/>
                  <a:gd name="connsiteY78" fmla="*/ 466612 h 628002"/>
                  <a:gd name="connsiteX79" fmla="*/ 38632 w 424520"/>
                  <a:gd name="connsiteY79" fmla="*/ 472131 h 628002"/>
                  <a:gd name="connsiteX80" fmla="*/ 34401 w 424520"/>
                  <a:gd name="connsiteY80" fmla="*/ 478569 h 628002"/>
                  <a:gd name="connsiteX81" fmla="*/ 33665 w 424520"/>
                  <a:gd name="connsiteY81" fmla="*/ 480869 h 628002"/>
                  <a:gd name="connsiteX82" fmla="*/ 29710 w 424520"/>
                  <a:gd name="connsiteY82" fmla="*/ 487951 h 628002"/>
                  <a:gd name="connsiteX83" fmla="*/ 27318 w 424520"/>
                  <a:gd name="connsiteY83" fmla="*/ 490619 h 628002"/>
                  <a:gd name="connsiteX84" fmla="*/ 28698 w 424520"/>
                  <a:gd name="connsiteY84" fmla="*/ 491906 h 628002"/>
                  <a:gd name="connsiteX85" fmla="*/ 28793 w 424520"/>
                  <a:gd name="connsiteY85" fmla="*/ 491906 h 628002"/>
                  <a:gd name="connsiteX86" fmla="*/ 28793 w 424520"/>
                  <a:gd name="connsiteY86" fmla="*/ 492002 h 628002"/>
                  <a:gd name="connsiteX87" fmla="*/ 31277 w 424520"/>
                  <a:gd name="connsiteY87" fmla="*/ 496325 h 628002"/>
                  <a:gd name="connsiteX88" fmla="*/ 31372 w 424520"/>
                  <a:gd name="connsiteY88" fmla="*/ 500004 h 628002"/>
                  <a:gd name="connsiteX89" fmla="*/ 27233 w 424520"/>
                  <a:gd name="connsiteY89" fmla="*/ 508190 h 628002"/>
                  <a:gd name="connsiteX90" fmla="*/ 22542 w 424520"/>
                  <a:gd name="connsiteY90" fmla="*/ 516192 h 628002"/>
                  <a:gd name="connsiteX91" fmla="*/ 17115 w 424520"/>
                  <a:gd name="connsiteY91" fmla="*/ 524470 h 628002"/>
                  <a:gd name="connsiteX92" fmla="*/ 9757 w 424520"/>
                  <a:gd name="connsiteY92" fmla="*/ 528702 h 628002"/>
                  <a:gd name="connsiteX93" fmla="*/ 2674 w 424520"/>
                  <a:gd name="connsiteY93" fmla="*/ 534312 h 628002"/>
                  <a:gd name="connsiteX94" fmla="*/ 651 w 424520"/>
                  <a:gd name="connsiteY94" fmla="*/ 544154 h 628002"/>
                  <a:gd name="connsiteX95" fmla="*/ 746 w 424520"/>
                  <a:gd name="connsiteY95" fmla="*/ 550133 h 628002"/>
                  <a:gd name="connsiteX96" fmla="*/ 3781 w 424520"/>
                  <a:gd name="connsiteY96" fmla="*/ 552064 h 628002"/>
                  <a:gd name="connsiteX97" fmla="*/ 6173 w 424520"/>
                  <a:gd name="connsiteY97" fmla="*/ 559791 h 628002"/>
                  <a:gd name="connsiteX98" fmla="*/ 6268 w 424520"/>
                  <a:gd name="connsiteY98" fmla="*/ 566413 h 628002"/>
                  <a:gd name="connsiteX99" fmla="*/ 9027 w 424520"/>
                  <a:gd name="connsiteY99" fmla="*/ 572300 h 628002"/>
                  <a:gd name="connsiteX100" fmla="*/ 7556 w 424520"/>
                  <a:gd name="connsiteY100" fmla="*/ 578738 h 628002"/>
                  <a:gd name="connsiteX101" fmla="*/ 8107 w 424520"/>
                  <a:gd name="connsiteY101" fmla="*/ 581038 h 628002"/>
                  <a:gd name="connsiteX102" fmla="*/ 22180 w 424520"/>
                  <a:gd name="connsiteY102" fmla="*/ 578830 h 628002"/>
                  <a:gd name="connsiteX103" fmla="*/ 30642 w 424520"/>
                  <a:gd name="connsiteY103" fmla="*/ 576531 h 628002"/>
                  <a:gd name="connsiteX104" fmla="*/ 46095 w 424520"/>
                  <a:gd name="connsiteY104" fmla="*/ 580486 h 628002"/>
                  <a:gd name="connsiteX105" fmla="*/ 51614 w 424520"/>
                  <a:gd name="connsiteY105" fmla="*/ 596583 h 628002"/>
                  <a:gd name="connsiteX106" fmla="*/ 57776 w 424520"/>
                  <a:gd name="connsiteY106" fmla="*/ 596859 h 628002"/>
                  <a:gd name="connsiteX107" fmla="*/ 60536 w 424520"/>
                  <a:gd name="connsiteY107" fmla="*/ 604309 h 628002"/>
                  <a:gd name="connsiteX108" fmla="*/ 70837 w 424520"/>
                  <a:gd name="connsiteY108" fmla="*/ 595387 h 628002"/>
                  <a:gd name="connsiteX109" fmla="*/ 76080 w 424520"/>
                  <a:gd name="connsiteY109" fmla="*/ 581866 h 628002"/>
                  <a:gd name="connsiteX110" fmla="*/ 80771 w 424520"/>
                  <a:gd name="connsiteY110" fmla="*/ 575427 h 628002"/>
                  <a:gd name="connsiteX111" fmla="*/ 87026 w 424520"/>
                  <a:gd name="connsiteY111" fmla="*/ 573036 h 628002"/>
                  <a:gd name="connsiteX112" fmla="*/ 95672 w 424520"/>
                  <a:gd name="connsiteY112" fmla="*/ 572576 h 628002"/>
                  <a:gd name="connsiteX113" fmla="*/ 107353 w 424520"/>
                  <a:gd name="connsiteY113" fmla="*/ 563010 h 628002"/>
                  <a:gd name="connsiteX114" fmla="*/ 114620 w 424520"/>
                  <a:gd name="connsiteY114" fmla="*/ 559147 h 628002"/>
                  <a:gd name="connsiteX115" fmla="*/ 121150 w 424520"/>
                  <a:gd name="connsiteY115" fmla="*/ 556387 h 628002"/>
                  <a:gd name="connsiteX116" fmla="*/ 124921 w 424520"/>
                  <a:gd name="connsiteY116" fmla="*/ 558503 h 628002"/>
                  <a:gd name="connsiteX117" fmla="*/ 130164 w 424520"/>
                  <a:gd name="connsiteY117" fmla="*/ 557675 h 628002"/>
                  <a:gd name="connsiteX118" fmla="*/ 130069 w 424520"/>
                  <a:gd name="connsiteY118" fmla="*/ 564482 h 628002"/>
                  <a:gd name="connsiteX119" fmla="*/ 136140 w 424520"/>
                  <a:gd name="connsiteY119" fmla="*/ 581498 h 628002"/>
                  <a:gd name="connsiteX120" fmla="*/ 140187 w 424520"/>
                  <a:gd name="connsiteY120" fmla="*/ 595571 h 628002"/>
                  <a:gd name="connsiteX121" fmla="*/ 139727 w 424520"/>
                  <a:gd name="connsiteY121" fmla="*/ 602561 h 628002"/>
                  <a:gd name="connsiteX122" fmla="*/ 150672 w 424520"/>
                  <a:gd name="connsiteY122" fmla="*/ 606056 h 628002"/>
                  <a:gd name="connsiteX123" fmla="*/ 166401 w 424520"/>
                  <a:gd name="connsiteY123" fmla="*/ 610747 h 628002"/>
                  <a:gd name="connsiteX124" fmla="*/ 176426 w 424520"/>
                  <a:gd name="connsiteY124" fmla="*/ 626016 h 628002"/>
                  <a:gd name="connsiteX125" fmla="*/ 184613 w 424520"/>
                  <a:gd name="connsiteY125" fmla="*/ 627028 h 628002"/>
                  <a:gd name="connsiteX126" fmla="*/ 204020 w 424520"/>
                  <a:gd name="connsiteY126" fmla="*/ 623257 h 628002"/>
                  <a:gd name="connsiteX127" fmla="*/ 204572 w 424520"/>
                  <a:gd name="connsiteY127" fmla="*/ 617002 h 628002"/>
                  <a:gd name="connsiteX128" fmla="*/ 202824 w 424520"/>
                  <a:gd name="connsiteY128" fmla="*/ 611023 h 628002"/>
                  <a:gd name="connsiteX129" fmla="*/ 200893 w 424520"/>
                  <a:gd name="connsiteY129" fmla="*/ 606976 h 628002"/>
                  <a:gd name="connsiteX130" fmla="*/ 204020 w 424520"/>
                  <a:gd name="connsiteY130" fmla="*/ 590328 h 628002"/>
                  <a:gd name="connsiteX131" fmla="*/ 206871 w 424520"/>
                  <a:gd name="connsiteY131" fmla="*/ 584533 h 628002"/>
                  <a:gd name="connsiteX132" fmla="*/ 210274 w 424520"/>
                  <a:gd name="connsiteY132" fmla="*/ 576623 h 628002"/>
                  <a:gd name="connsiteX133" fmla="*/ 222140 w 424520"/>
                  <a:gd name="connsiteY133" fmla="*/ 570461 h 628002"/>
                  <a:gd name="connsiteX134" fmla="*/ 226831 w 424520"/>
                  <a:gd name="connsiteY134" fmla="*/ 561999 h 628002"/>
                  <a:gd name="connsiteX135" fmla="*/ 228670 w 424520"/>
                  <a:gd name="connsiteY135" fmla="*/ 552341 h 628002"/>
                  <a:gd name="connsiteX136" fmla="*/ 230694 w 424520"/>
                  <a:gd name="connsiteY136" fmla="*/ 541671 h 628002"/>
                  <a:gd name="connsiteX137" fmla="*/ 233269 w 424520"/>
                  <a:gd name="connsiteY137" fmla="*/ 530082 h 628002"/>
                  <a:gd name="connsiteX138" fmla="*/ 237408 w 424520"/>
                  <a:gd name="connsiteY138" fmla="*/ 520056 h 628002"/>
                  <a:gd name="connsiteX139" fmla="*/ 236305 w 424520"/>
                  <a:gd name="connsiteY139" fmla="*/ 512881 h 628002"/>
                  <a:gd name="connsiteX140" fmla="*/ 234373 w 424520"/>
                  <a:gd name="connsiteY140" fmla="*/ 506167 h 628002"/>
                  <a:gd name="connsiteX141" fmla="*/ 239708 w 424520"/>
                  <a:gd name="connsiteY141" fmla="*/ 492094 h 628002"/>
                  <a:gd name="connsiteX142" fmla="*/ 241639 w 424520"/>
                  <a:gd name="connsiteY142" fmla="*/ 474526 h 628002"/>
                  <a:gd name="connsiteX143" fmla="*/ 242743 w 424520"/>
                  <a:gd name="connsiteY143" fmla="*/ 469927 h 628002"/>
                  <a:gd name="connsiteX144" fmla="*/ 244215 w 424520"/>
                  <a:gd name="connsiteY144" fmla="*/ 465420 h 628002"/>
                  <a:gd name="connsiteX145" fmla="*/ 246790 w 424520"/>
                  <a:gd name="connsiteY145" fmla="*/ 462569 h 628002"/>
                  <a:gd name="connsiteX146" fmla="*/ 251113 w 424520"/>
                  <a:gd name="connsiteY146" fmla="*/ 458889 h 628002"/>
                  <a:gd name="connsiteX147" fmla="*/ 255344 w 424520"/>
                  <a:gd name="connsiteY147" fmla="*/ 454934 h 628002"/>
                  <a:gd name="connsiteX148" fmla="*/ 265370 w 424520"/>
                  <a:gd name="connsiteY148" fmla="*/ 437550 h 628002"/>
                  <a:gd name="connsiteX149" fmla="*/ 271441 w 424520"/>
                  <a:gd name="connsiteY149" fmla="*/ 436170 h 628002"/>
                  <a:gd name="connsiteX150" fmla="*/ 277236 w 424520"/>
                  <a:gd name="connsiteY150" fmla="*/ 435251 h 628002"/>
                  <a:gd name="connsiteX151" fmla="*/ 280547 w 424520"/>
                  <a:gd name="connsiteY151" fmla="*/ 431388 h 628002"/>
                  <a:gd name="connsiteX152" fmla="*/ 287997 w 424520"/>
                  <a:gd name="connsiteY152" fmla="*/ 418603 h 628002"/>
                  <a:gd name="connsiteX153" fmla="*/ 290757 w 424520"/>
                  <a:gd name="connsiteY153" fmla="*/ 413176 h 628002"/>
                  <a:gd name="connsiteX154" fmla="*/ 292964 w 424520"/>
                  <a:gd name="connsiteY154" fmla="*/ 408945 h 628002"/>
                  <a:gd name="connsiteX155" fmla="*/ 294804 w 424520"/>
                  <a:gd name="connsiteY155" fmla="*/ 404254 h 628002"/>
                  <a:gd name="connsiteX156" fmla="*/ 300138 w 424520"/>
                  <a:gd name="connsiteY156" fmla="*/ 400575 h 628002"/>
                  <a:gd name="connsiteX157" fmla="*/ 307589 w 424520"/>
                  <a:gd name="connsiteY157" fmla="*/ 394504 h 628002"/>
                  <a:gd name="connsiteX158" fmla="*/ 315407 w 424520"/>
                  <a:gd name="connsiteY158" fmla="*/ 368382 h 628002"/>
                  <a:gd name="connsiteX159" fmla="*/ 318258 w 424520"/>
                  <a:gd name="connsiteY159" fmla="*/ 362404 h 628002"/>
                  <a:gd name="connsiteX160" fmla="*/ 319730 w 424520"/>
                  <a:gd name="connsiteY160" fmla="*/ 353665 h 628002"/>
                  <a:gd name="connsiteX161" fmla="*/ 322489 w 424520"/>
                  <a:gd name="connsiteY161" fmla="*/ 343732 h 628002"/>
                  <a:gd name="connsiteX162" fmla="*/ 326720 w 424520"/>
                  <a:gd name="connsiteY162" fmla="*/ 340789 h 628002"/>
                  <a:gd name="connsiteX163" fmla="*/ 332607 w 424520"/>
                  <a:gd name="connsiteY163" fmla="*/ 332510 h 628002"/>
                  <a:gd name="connsiteX164" fmla="*/ 333343 w 424520"/>
                  <a:gd name="connsiteY164" fmla="*/ 330763 h 628002"/>
                  <a:gd name="connsiteX165" fmla="*/ 331135 w 424520"/>
                  <a:gd name="connsiteY165" fmla="*/ 325428 h 628002"/>
                  <a:gd name="connsiteX166" fmla="*/ 329020 w 424520"/>
                  <a:gd name="connsiteY166" fmla="*/ 321381 h 628002"/>
                  <a:gd name="connsiteX167" fmla="*/ 331687 w 424520"/>
                  <a:gd name="connsiteY167" fmla="*/ 321381 h 628002"/>
                  <a:gd name="connsiteX168" fmla="*/ 334354 w 424520"/>
                  <a:gd name="connsiteY168" fmla="*/ 320369 h 628002"/>
                  <a:gd name="connsiteX169" fmla="*/ 336654 w 424520"/>
                  <a:gd name="connsiteY169" fmla="*/ 316966 h 628002"/>
                  <a:gd name="connsiteX170" fmla="*/ 340149 w 424520"/>
                  <a:gd name="connsiteY170" fmla="*/ 309699 h 628002"/>
                  <a:gd name="connsiteX171" fmla="*/ 345484 w 424520"/>
                  <a:gd name="connsiteY171" fmla="*/ 302525 h 628002"/>
                  <a:gd name="connsiteX172" fmla="*/ 346772 w 424520"/>
                  <a:gd name="connsiteY172" fmla="*/ 296178 h 628002"/>
                  <a:gd name="connsiteX173" fmla="*/ 344748 w 424520"/>
                  <a:gd name="connsiteY173" fmla="*/ 288728 h 628002"/>
                  <a:gd name="connsiteX174" fmla="*/ 348795 w 424520"/>
                  <a:gd name="connsiteY174" fmla="*/ 279898 h 628002"/>
                  <a:gd name="connsiteX175" fmla="*/ 353302 w 424520"/>
                  <a:gd name="connsiteY175" fmla="*/ 274655 h 628002"/>
                  <a:gd name="connsiteX176" fmla="*/ 358821 w 424520"/>
                  <a:gd name="connsiteY176" fmla="*/ 272171 h 628002"/>
                  <a:gd name="connsiteX177" fmla="*/ 366639 w 424520"/>
                  <a:gd name="connsiteY177" fmla="*/ 276862 h 628002"/>
                  <a:gd name="connsiteX178" fmla="*/ 373722 w 424520"/>
                  <a:gd name="connsiteY178" fmla="*/ 283393 h 628002"/>
                  <a:gd name="connsiteX179" fmla="*/ 380160 w 424520"/>
                  <a:gd name="connsiteY179" fmla="*/ 280910 h 628002"/>
                  <a:gd name="connsiteX180" fmla="*/ 386139 w 424520"/>
                  <a:gd name="connsiteY180" fmla="*/ 278610 h 628002"/>
                  <a:gd name="connsiteX181" fmla="*/ 392945 w 424520"/>
                  <a:gd name="connsiteY181" fmla="*/ 276035 h 628002"/>
                  <a:gd name="connsiteX182" fmla="*/ 413641 w 424520"/>
                  <a:gd name="connsiteY182" fmla="*/ 268032 h 628002"/>
                  <a:gd name="connsiteX183" fmla="*/ 418056 w 424520"/>
                  <a:gd name="connsiteY183" fmla="*/ 263709 h 628002"/>
                  <a:gd name="connsiteX184" fmla="*/ 421919 w 424520"/>
                  <a:gd name="connsiteY184" fmla="*/ 253408 h 628002"/>
                  <a:gd name="connsiteX185" fmla="*/ 424402 w 424520"/>
                  <a:gd name="connsiteY185" fmla="*/ 247981 h 628002"/>
                  <a:gd name="connsiteX186" fmla="*/ 409778 w 424520"/>
                  <a:gd name="connsiteY186" fmla="*/ 225446 h 628002"/>
                  <a:gd name="connsiteX187" fmla="*/ 381540 w 424520"/>
                  <a:gd name="connsiteY187" fmla="*/ 181755 h 628002"/>
                  <a:gd name="connsiteX188" fmla="*/ 384667 w 424520"/>
                  <a:gd name="connsiteY188" fmla="*/ 153794 h 628002"/>
                  <a:gd name="connsiteX189" fmla="*/ 396441 w 424520"/>
                  <a:gd name="connsiteY189" fmla="*/ 144596 h 628002"/>
                  <a:gd name="connsiteX190" fmla="*/ 408306 w 424520"/>
                  <a:gd name="connsiteY190" fmla="*/ 135858 h 628002"/>
                  <a:gd name="connsiteX191" fmla="*/ 394233 w 424520"/>
                  <a:gd name="connsiteY191" fmla="*/ 62090 h 628002"/>
                  <a:gd name="connsiteX192" fmla="*/ 390002 w 424520"/>
                  <a:gd name="connsiteY192" fmla="*/ 49213 h 628002"/>
                  <a:gd name="connsiteX193" fmla="*/ 388806 w 424520"/>
                  <a:gd name="connsiteY193" fmla="*/ 41119 h 628002"/>
                  <a:gd name="connsiteX194" fmla="*/ 384851 w 424520"/>
                  <a:gd name="connsiteY194" fmla="*/ 31461 h 628002"/>
                  <a:gd name="connsiteX195" fmla="*/ 383655 w 424520"/>
                  <a:gd name="connsiteY195" fmla="*/ 24930 h 628002"/>
                  <a:gd name="connsiteX196" fmla="*/ 387151 w 424520"/>
                  <a:gd name="connsiteY196" fmla="*/ 21435 h 628002"/>
                  <a:gd name="connsiteX197" fmla="*/ 391566 w 424520"/>
                  <a:gd name="connsiteY197" fmla="*/ 10858 h 628002"/>
                  <a:gd name="connsiteX198" fmla="*/ 390186 w 424520"/>
                  <a:gd name="connsiteY198" fmla="*/ 1292 h 62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</a:cxnLst>
                <a:rect l="l" t="t" r="r" b="b"/>
                <a:pathLst>
                  <a:path w="424520" h="628002">
                    <a:moveTo>
                      <a:pt x="390459" y="0"/>
                    </a:moveTo>
                    <a:cubicBezTo>
                      <a:pt x="390421" y="328"/>
                      <a:pt x="390357" y="806"/>
                      <a:pt x="390275" y="1196"/>
                    </a:cubicBezTo>
                    <a:cubicBezTo>
                      <a:pt x="390452" y="865"/>
                      <a:pt x="390519" y="442"/>
                      <a:pt x="390459" y="0"/>
                    </a:cubicBezTo>
                    <a:close/>
                    <a:moveTo>
                      <a:pt x="390182" y="1288"/>
                    </a:moveTo>
                    <a:cubicBezTo>
                      <a:pt x="388792" y="3476"/>
                      <a:pt x="382430" y="3356"/>
                      <a:pt x="378133" y="4231"/>
                    </a:cubicBezTo>
                    <a:cubicBezTo>
                      <a:pt x="370487" y="9596"/>
                      <a:pt x="362876" y="22217"/>
                      <a:pt x="355230" y="15453"/>
                    </a:cubicBezTo>
                    <a:lnTo>
                      <a:pt x="344561" y="15453"/>
                    </a:lnTo>
                    <a:cubicBezTo>
                      <a:pt x="339341" y="18230"/>
                      <a:pt x="335568" y="18103"/>
                      <a:pt x="333339" y="14901"/>
                    </a:cubicBezTo>
                    <a:lnTo>
                      <a:pt x="326625" y="15453"/>
                    </a:lnTo>
                    <a:cubicBezTo>
                      <a:pt x="329572" y="18434"/>
                      <a:pt x="331602" y="21212"/>
                      <a:pt x="327176" y="22719"/>
                    </a:cubicBezTo>
                    <a:cubicBezTo>
                      <a:pt x="331935" y="29138"/>
                      <a:pt x="330104" y="34624"/>
                      <a:pt x="324417" y="39551"/>
                    </a:cubicBezTo>
                    <a:lnTo>
                      <a:pt x="315954" y="44610"/>
                    </a:lnTo>
                    <a:cubicBezTo>
                      <a:pt x="322542" y="45974"/>
                      <a:pt x="322922" y="49763"/>
                      <a:pt x="322117" y="54084"/>
                    </a:cubicBezTo>
                    <a:cubicBezTo>
                      <a:pt x="325331" y="58256"/>
                      <a:pt x="331916" y="63702"/>
                      <a:pt x="323865" y="63650"/>
                    </a:cubicBezTo>
                    <a:cubicBezTo>
                      <a:pt x="325013" y="66826"/>
                      <a:pt x="324525" y="70039"/>
                      <a:pt x="318254" y="73216"/>
                    </a:cubicBezTo>
                    <a:cubicBezTo>
                      <a:pt x="315597" y="78581"/>
                      <a:pt x="312544" y="83727"/>
                      <a:pt x="295259" y="83241"/>
                    </a:cubicBezTo>
                    <a:lnTo>
                      <a:pt x="278427" y="90048"/>
                    </a:lnTo>
                    <a:cubicBezTo>
                      <a:pt x="276184" y="84930"/>
                      <a:pt x="273955" y="85968"/>
                      <a:pt x="271712" y="86645"/>
                    </a:cubicBezTo>
                    <a:cubicBezTo>
                      <a:pt x="272048" y="90156"/>
                      <a:pt x="267924" y="89154"/>
                      <a:pt x="263894" y="88300"/>
                    </a:cubicBezTo>
                    <a:cubicBezTo>
                      <a:pt x="264499" y="92346"/>
                      <a:pt x="263799" y="94715"/>
                      <a:pt x="259939" y="92807"/>
                    </a:cubicBezTo>
                    <a:lnTo>
                      <a:pt x="261043" y="100074"/>
                    </a:lnTo>
                    <a:cubicBezTo>
                      <a:pt x="249015" y="96237"/>
                      <a:pt x="233581" y="100435"/>
                      <a:pt x="231333" y="95659"/>
                    </a:cubicBezTo>
                    <a:cubicBezTo>
                      <a:pt x="224589" y="95871"/>
                      <a:pt x="216330" y="98312"/>
                      <a:pt x="212294" y="94463"/>
                    </a:cubicBezTo>
                    <a:lnTo>
                      <a:pt x="209442" y="99522"/>
                    </a:lnTo>
                    <a:cubicBezTo>
                      <a:pt x="203636" y="95905"/>
                      <a:pt x="200745" y="93276"/>
                      <a:pt x="199416" y="91152"/>
                    </a:cubicBezTo>
                    <a:cubicBezTo>
                      <a:pt x="194264" y="92313"/>
                      <a:pt x="188230" y="93089"/>
                      <a:pt x="185895" y="95659"/>
                    </a:cubicBezTo>
                    <a:lnTo>
                      <a:pt x="179733" y="100074"/>
                    </a:lnTo>
                    <a:lnTo>
                      <a:pt x="164648" y="97866"/>
                    </a:lnTo>
                    <a:lnTo>
                      <a:pt x="156186" y="96211"/>
                    </a:lnTo>
                    <a:cubicBezTo>
                      <a:pt x="156776" y="88376"/>
                      <a:pt x="150680" y="91758"/>
                      <a:pt x="147264" y="90600"/>
                    </a:cubicBezTo>
                    <a:cubicBezTo>
                      <a:pt x="147359" y="105868"/>
                      <a:pt x="138538" y="98721"/>
                      <a:pt x="133283" y="100626"/>
                    </a:cubicBezTo>
                    <a:cubicBezTo>
                      <a:pt x="128986" y="105812"/>
                      <a:pt x="124313" y="110680"/>
                      <a:pt x="114151" y="108536"/>
                    </a:cubicBezTo>
                    <a:cubicBezTo>
                      <a:pt x="111565" y="115121"/>
                      <a:pt x="108745" y="122551"/>
                      <a:pt x="104677" y="119114"/>
                    </a:cubicBezTo>
                    <a:cubicBezTo>
                      <a:pt x="100906" y="124694"/>
                      <a:pt x="103807" y="125316"/>
                      <a:pt x="104582" y="127484"/>
                    </a:cubicBezTo>
                    <a:cubicBezTo>
                      <a:pt x="107551" y="128604"/>
                      <a:pt x="109192" y="131578"/>
                      <a:pt x="105594" y="133278"/>
                    </a:cubicBezTo>
                    <a:cubicBezTo>
                      <a:pt x="104808" y="135814"/>
                      <a:pt x="109321" y="137853"/>
                      <a:pt x="106330" y="140177"/>
                    </a:cubicBezTo>
                    <a:cubicBezTo>
                      <a:pt x="105562" y="143558"/>
                      <a:pt x="110533" y="145710"/>
                      <a:pt x="108630" y="149283"/>
                    </a:cubicBezTo>
                    <a:cubicBezTo>
                      <a:pt x="107186" y="150705"/>
                      <a:pt x="103740" y="153428"/>
                      <a:pt x="107618" y="154342"/>
                    </a:cubicBezTo>
                    <a:cubicBezTo>
                      <a:pt x="110812" y="154208"/>
                      <a:pt x="112636" y="156351"/>
                      <a:pt x="112493" y="159492"/>
                    </a:cubicBezTo>
                    <a:cubicBezTo>
                      <a:pt x="113764" y="163715"/>
                      <a:pt x="106354" y="160726"/>
                      <a:pt x="107250" y="164735"/>
                    </a:cubicBezTo>
                    <a:cubicBezTo>
                      <a:pt x="108413" y="167586"/>
                      <a:pt x="103288" y="165799"/>
                      <a:pt x="104123" y="169242"/>
                    </a:cubicBezTo>
                    <a:cubicBezTo>
                      <a:pt x="101343" y="171639"/>
                      <a:pt x="107165" y="173823"/>
                      <a:pt x="104674" y="176785"/>
                    </a:cubicBezTo>
                    <a:cubicBezTo>
                      <a:pt x="102954" y="178965"/>
                      <a:pt x="102052" y="181752"/>
                      <a:pt x="101915" y="184511"/>
                    </a:cubicBezTo>
                    <a:cubicBezTo>
                      <a:pt x="101962" y="187331"/>
                      <a:pt x="103519" y="189677"/>
                      <a:pt x="105318" y="191685"/>
                    </a:cubicBezTo>
                    <a:cubicBezTo>
                      <a:pt x="106968" y="194075"/>
                      <a:pt x="105808" y="197215"/>
                      <a:pt x="102743" y="196928"/>
                    </a:cubicBezTo>
                    <a:cubicBezTo>
                      <a:pt x="102303" y="199286"/>
                      <a:pt x="104013" y="203746"/>
                      <a:pt x="100351" y="203919"/>
                    </a:cubicBezTo>
                    <a:cubicBezTo>
                      <a:pt x="99458" y="203506"/>
                      <a:pt x="102261" y="205443"/>
                      <a:pt x="99891" y="208150"/>
                    </a:cubicBezTo>
                    <a:cubicBezTo>
                      <a:pt x="97521" y="210856"/>
                      <a:pt x="93330" y="214599"/>
                      <a:pt x="97592" y="217807"/>
                    </a:cubicBezTo>
                    <a:cubicBezTo>
                      <a:pt x="101917" y="222367"/>
                      <a:pt x="94109" y="219595"/>
                      <a:pt x="93820" y="222222"/>
                    </a:cubicBezTo>
                    <a:cubicBezTo>
                      <a:pt x="92981" y="227620"/>
                      <a:pt x="89789" y="232389"/>
                      <a:pt x="87658" y="237307"/>
                    </a:cubicBezTo>
                    <a:cubicBezTo>
                      <a:pt x="83455" y="241178"/>
                      <a:pt x="91148" y="245230"/>
                      <a:pt x="90601" y="249264"/>
                    </a:cubicBezTo>
                    <a:cubicBezTo>
                      <a:pt x="86232" y="252576"/>
                      <a:pt x="94361" y="250114"/>
                      <a:pt x="92257" y="253679"/>
                    </a:cubicBezTo>
                    <a:cubicBezTo>
                      <a:pt x="87212" y="257453"/>
                      <a:pt x="90342" y="263925"/>
                      <a:pt x="85910" y="267476"/>
                    </a:cubicBezTo>
                    <a:cubicBezTo>
                      <a:pt x="82010" y="269011"/>
                      <a:pt x="83759" y="273342"/>
                      <a:pt x="80851" y="275295"/>
                    </a:cubicBezTo>
                    <a:cubicBezTo>
                      <a:pt x="77463" y="281899"/>
                      <a:pt x="72434" y="269468"/>
                      <a:pt x="70274" y="274283"/>
                    </a:cubicBezTo>
                    <a:cubicBezTo>
                      <a:pt x="70006" y="278284"/>
                      <a:pt x="62936" y="283870"/>
                      <a:pt x="68250" y="286792"/>
                    </a:cubicBezTo>
                    <a:cubicBezTo>
                      <a:pt x="73919" y="288244"/>
                      <a:pt x="67907" y="292131"/>
                      <a:pt x="70182" y="295530"/>
                    </a:cubicBezTo>
                    <a:cubicBezTo>
                      <a:pt x="73807" y="298631"/>
                      <a:pt x="75936" y="305080"/>
                      <a:pt x="70549" y="307763"/>
                    </a:cubicBezTo>
                    <a:cubicBezTo>
                      <a:pt x="65843" y="312448"/>
                      <a:pt x="74378" y="315892"/>
                      <a:pt x="74320" y="320089"/>
                    </a:cubicBezTo>
                    <a:cubicBezTo>
                      <a:pt x="75029" y="324728"/>
                      <a:pt x="81682" y="327798"/>
                      <a:pt x="79839" y="333150"/>
                    </a:cubicBezTo>
                    <a:cubicBezTo>
                      <a:pt x="78138" y="338372"/>
                      <a:pt x="77437" y="343957"/>
                      <a:pt x="77632" y="349246"/>
                    </a:cubicBezTo>
                    <a:cubicBezTo>
                      <a:pt x="72554" y="349112"/>
                      <a:pt x="77042" y="355597"/>
                      <a:pt x="72757" y="355317"/>
                    </a:cubicBezTo>
                    <a:cubicBezTo>
                      <a:pt x="68937" y="355067"/>
                      <a:pt x="70121" y="354176"/>
                      <a:pt x="70917" y="356789"/>
                    </a:cubicBezTo>
                    <a:cubicBezTo>
                      <a:pt x="69184" y="352224"/>
                      <a:pt x="66711" y="360872"/>
                      <a:pt x="65490" y="359088"/>
                    </a:cubicBezTo>
                    <a:cubicBezTo>
                      <a:pt x="62319" y="357733"/>
                      <a:pt x="60863" y="350912"/>
                      <a:pt x="61167" y="354305"/>
                    </a:cubicBezTo>
                    <a:cubicBezTo>
                      <a:pt x="60464" y="356295"/>
                      <a:pt x="61196" y="362144"/>
                      <a:pt x="60156" y="364055"/>
                    </a:cubicBezTo>
                    <a:cubicBezTo>
                      <a:pt x="57903" y="368186"/>
                      <a:pt x="54167" y="374465"/>
                      <a:pt x="54545" y="379599"/>
                    </a:cubicBezTo>
                    <a:cubicBezTo>
                      <a:pt x="48826" y="382254"/>
                      <a:pt x="53010" y="387656"/>
                      <a:pt x="50222" y="392109"/>
                    </a:cubicBezTo>
                    <a:cubicBezTo>
                      <a:pt x="52759" y="394994"/>
                      <a:pt x="48988" y="397496"/>
                      <a:pt x="48842" y="399559"/>
                    </a:cubicBezTo>
                    <a:cubicBezTo>
                      <a:pt x="46427" y="401184"/>
                      <a:pt x="46999" y="402620"/>
                      <a:pt x="46819" y="405630"/>
                    </a:cubicBezTo>
                    <a:cubicBezTo>
                      <a:pt x="48928" y="409868"/>
                      <a:pt x="45808" y="413776"/>
                      <a:pt x="47003" y="415931"/>
                    </a:cubicBezTo>
                    <a:cubicBezTo>
                      <a:pt x="46091" y="418297"/>
                      <a:pt x="42137" y="420260"/>
                      <a:pt x="42772" y="422830"/>
                    </a:cubicBezTo>
                    <a:cubicBezTo>
                      <a:pt x="45002" y="423405"/>
                      <a:pt x="46468" y="423411"/>
                      <a:pt x="45531" y="425865"/>
                    </a:cubicBezTo>
                    <a:cubicBezTo>
                      <a:pt x="46132" y="428206"/>
                      <a:pt x="42890" y="431869"/>
                      <a:pt x="45255" y="433131"/>
                    </a:cubicBezTo>
                    <a:cubicBezTo>
                      <a:pt x="46984" y="435393"/>
                      <a:pt x="45117" y="438368"/>
                      <a:pt x="44611" y="440950"/>
                    </a:cubicBezTo>
                    <a:cubicBezTo>
                      <a:pt x="43895" y="443509"/>
                      <a:pt x="44573" y="447272"/>
                      <a:pt x="42219" y="448952"/>
                    </a:cubicBezTo>
                    <a:cubicBezTo>
                      <a:pt x="39481" y="448416"/>
                      <a:pt x="40215" y="450550"/>
                      <a:pt x="41852" y="451527"/>
                    </a:cubicBezTo>
                    <a:cubicBezTo>
                      <a:pt x="43542" y="453609"/>
                      <a:pt x="48264" y="457259"/>
                      <a:pt x="44427" y="459530"/>
                    </a:cubicBezTo>
                    <a:cubicBezTo>
                      <a:pt x="40709" y="460753"/>
                      <a:pt x="43546" y="464135"/>
                      <a:pt x="41760" y="466612"/>
                    </a:cubicBezTo>
                    <a:cubicBezTo>
                      <a:pt x="42122" y="469440"/>
                      <a:pt x="40310" y="470333"/>
                      <a:pt x="38632" y="472131"/>
                    </a:cubicBezTo>
                    <a:cubicBezTo>
                      <a:pt x="37087" y="474466"/>
                      <a:pt x="34164" y="475439"/>
                      <a:pt x="34401" y="478569"/>
                    </a:cubicBezTo>
                    <a:cubicBezTo>
                      <a:pt x="32456" y="478690"/>
                      <a:pt x="31813" y="479607"/>
                      <a:pt x="33665" y="480869"/>
                    </a:cubicBezTo>
                    <a:cubicBezTo>
                      <a:pt x="36546" y="483643"/>
                      <a:pt x="33792" y="489086"/>
                      <a:pt x="29710" y="487951"/>
                    </a:cubicBezTo>
                    <a:lnTo>
                      <a:pt x="27318" y="490619"/>
                    </a:lnTo>
                    <a:cubicBezTo>
                      <a:pt x="27684" y="491181"/>
                      <a:pt x="28136" y="491589"/>
                      <a:pt x="28698" y="491906"/>
                    </a:cubicBezTo>
                    <a:cubicBezTo>
                      <a:pt x="28703" y="491914"/>
                      <a:pt x="28784" y="491898"/>
                      <a:pt x="28793" y="491906"/>
                    </a:cubicBezTo>
                    <a:cubicBezTo>
                      <a:pt x="28812" y="491916"/>
                      <a:pt x="28774" y="491992"/>
                      <a:pt x="28793" y="492002"/>
                    </a:cubicBezTo>
                    <a:cubicBezTo>
                      <a:pt x="29639" y="493392"/>
                      <a:pt x="29900" y="495293"/>
                      <a:pt x="31277" y="496325"/>
                    </a:cubicBezTo>
                    <a:cubicBezTo>
                      <a:pt x="33762" y="496580"/>
                      <a:pt x="31513" y="498717"/>
                      <a:pt x="31372" y="500004"/>
                    </a:cubicBezTo>
                    <a:cubicBezTo>
                      <a:pt x="32892" y="503796"/>
                      <a:pt x="27653" y="504395"/>
                      <a:pt x="27233" y="508190"/>
                    </a:cubicBezTo>
                    <a:cubicBezTo>
                      <a:pt x="25265" y="510682"/>
                      <a:pt x="24814" y="513922"/>
                      <a:pt x="22542" y="516192"/>
                    </a:cubicBezTo>
                    <a:cubicBezTo>
                      <a:pt x="19168" y="517923"/>
                      <a:pt x="19426" y="522092"/>
                      <a:pt x="17115" y="524470"/>
                    </a:cubicBezTo>
                    <a:cubicBezTo>
                      <a:pt x="15298" y="527395"/>
                      <a:pt x="10556" y="525209"/>
                      <a:pt x="9757" y="528702"/>
                    </a:cubicBezTo>
                    <a:cubicBezTo>
                      <a:pt x="8639" y="532013"/>
                      <a:pt x="3437" y="530235"/>
                      <a:pt x="2674" y="534312"/>
                    </a:cubicBezTo>
                    <a:cubicBezTo>
                      <a:pt x="817" y="537108"/>
                      <a:pt x="-1010" y="540830"/>
                      <a:pt x="651" y="544154"/>
                    </a:cubicBezTo>
                    <a:cubicBezTo>
                      <a:pt x="3248" y="545556"/>
                      <a:pt x="1776" y="548118"/>
                      <a:pt x="746" y="550133"/>
                    </a:cubicBezTo>
                    <a:cubicBezTo>
                      <a:pt x="-766" y="553884"/>
                      <a:pt x="2755" y="549946"/>
                      <a:pt x="3781" y="552064"/>
                    </a:cubicBezTo>
                    <a:cubicBezTo>
                      <a:pt x="5174" y="554298"/>
                      <a:pt x="7955" y="557042"/>
                      <a:pt x="6173" y="559791"/>
                    </a:cubicBezTo>
                    <a:cubicBezTo>
                      <a:pt x="8639" y="561745"/>
                      <a:pt x="8844" y="564525"/>
                      <a:pt x="6268" y="566413"/>
                    </a:cubicBezTo>
                    <a:cubicBezTo>
                      <a:pt x="9770" y="565415"/>
                      <a:pt x="13143" y="570535"/>
                      <a:pt x="9027" y="572300"/>
                    </a:cubicBezTo>
                    <a:cubicBezTo>
                      <a:pt x="4950" y="571605"/>
                      <a:pt x="4136" y="577080"/>
                      <a:pt x="7556" y="578738"/>
                    </a:cubicBezTo>
                    <a:cubicBezTo>
                      <a:pt x="10976" y="580397"/>
                      <a:pt x="4186" y="581605"/>
                      <a:pt x="8107" y="581038"/>
                    </a:cubicBezTo>
                    <a:cubicBezTo>
                      <a:pt x="12029" y="580471"/>
                      <a:pt x="21438" y="584467"/>
                      <a:pt x="22180" y="578830"/>
                    </a:cubicBezTo>
                    <a:cubicBezTo>
                      <a:pt x="23805" y="574244"/>
                      <a:pt x="27127" y="574519"/>
                      <a:pt x="30642" y="576531"/>
                    </a:cubicBezTo>
                    <a:cubicBezTo>
                      <a:pt x="33909" y="583308"/>
                      <a:pt x="40094" y="579436"/>
                      <a:pt x="46095" y="580486"/>
                    </a:cubicBezTo>
                    <a:cubicBezTo>
                      <a:pt x="48115" y="585369"/>
                      <a:pt x="45515" y="597138"/>
                      <a:pt x="51614" y="596583"/>
                    </a:cubicBezTo>
                    <a:cubicBezTo>
                      <a:pt x="52892" y="598717"/>
                      <a:pt x="55571" y="597464"/>
                      <a:pt x="57776" y="596859"/>
                    </a:cubicBezTo>
                    <a:cubicBezTo>
                      <a:pt x="60665" y="596066"/>
                      <a:pt x="62224" y="600653"/>
                      <a:pt x="60536" y="604309"/>
                    </a:cubicBezTo>
                    <a:cubicBezTo>
                      <a:pt x="64636" y="607762"/>
                      <a:pt x="71870" y="600630"/>
                      <a:pt x="70837" y="595387"/>
                    </a:cubicBezTo>
                    <a:cubicBezTo>
                      <a:pt x="77956" y="592957"/>
                      <a:pt x="69104" y="587396"/>
                      <a:pt x="76080" y="581866"/>
                    </a:cubicBezTo>
                    <a:cubicBezTo>
                      <a:pt x="72615" y="576534"/>
                      <a:pt x="77491" y="577208"/>
                      <a:pt x="80771" y="575427"/>
                    </a:cubicBezTo>
                    <a:cubicBezTo>
                      <a:pt x="82082" y="571247"/>
                      <a:pt x="83837" y="572323"/>
                      <a:pt x="87026" y="573036"/>
                    </a:cubicBezTo>
                    <a:cubicBezTo>
                      <a:pt x="89365" y="573559"/>
                      <a:pt x="93277" y="573648"/>
                      <a:pt x="95672" y="572576"/>
                    </a:cubicBezTo>
                    <a:cubicBezTo>
                      <a:pt x="106814" y="562860"/>
                      <a:pt x="106453" y="568897"/>
                      <a:pt x="107353" y="563010"/>
                    </a:cubicBezTo>
                    <a:cubicBezTo>
                      <a:pt x="102706" y="559465"/>
                      <a:pt x="112307" y="557976"/>
                      <a:pt x="114620" y="559147"/>
                    </a:cubicBezTo>
                    <a:cubicBezTo>
                      <a:pt x="116661" y="558666"/>
                      <a:pt x="120226" y="556389"/>
                      <a:pt x="121150" y="556387"/>
                    </a:cubicBezTo>
                    <a:cubicBezTo>
                      <a:pt x="122381" y="556385"/>
                      <a:pt x="121738" y="558820"/>
                      <a:pt x="124921" y="558503"/>
                    </a:cubicBezTo>
                    <a:cubicBezTo>
                      <a:pt x="127147" y="557895"/>
                      <a:pt x="129027" y="557134"/>
                      <a:pt x="130164" y="557675"/>
                    </a:cubicBezTo>
                    <a:cubicBezTo>
                      <a:pt x="131908" y="558505"/>
                      <a:pt x="131879" y="561763"/>
                      <a:pt x="130069" y="564482"/>
                    </a:cubicBezTo>
                    <a:cubicBezTo>
                      <a:pt x="129782" y="570937"/>
                      <a:pt x="140165" y="574548"/>
                      <a:pt x="136140" y="581498"/>
                    </a:cubicBezTo>
                    <a:cubicBezTo>
                      <a:pt x="142813" y="585290"/>
                      <a:pt x="136246" y="591624"/>
                      <a:pt x="140187" y="595571"/>
                    </a:cubicBezTo>
                    <a:cubicBezTo>
                      <a:pt x="144559" y="598132"/>
                      <a:pt x="141680" y="599067"/>
                      <a:pt x="139727" y="602561"/>
                    </a:cubicBezTo>
                    <a:cubicBezTo>
                      <a:pt x="137531" y="605796"/>
                      <a:pt x="151680" y="614624"/>
                      <a:pt x="150672" y="606056"/>
                    </a:cubicBezTo>
                    <a:cubicBezTo>
                      <a:pt x="156907" y="602914"/>
                      <a:pt x="162743" y="605490"/>
                      <a:pt x="166401" y="610747"/>
                    </a:cubicBezTo>
                    <a:cubicBezTo>
                      <a:pt x="170041" y="615505"/>
                      <a:pt x="173246" y="620621"/>
                      <a:pt x="176426" y="626016"/>
                    </a:cubicBezTo>
                    <a:cubicBezTo>
                      <a:pt x="179733" y="625038"/>
                      <a:pt x="182042" y="630033"/>
                      <a:pt x="184613" y="627028"/>
                    </a:cubicBezTo>
                    <a:cubicBezTo>
                      <a:pt x="191403" y="629895"/>
                      <a:pt x="197396" y="623122"/>
                      <a:pt x="204020" y="623257"/>
                    </a:cubicBezTo>
                    <a:cubicBezTo>
                      <a:pt x="205980" y="623324"/>
                      <a:pt x="206287" y="620318"/>
                      <a:pt x="204572" y="617002"/>
                    </a:cubicBezTo>
                    <a:cubicBezTo>
                      <a:pt x="203639" y="615199"/>
                      <a:pt x="202824" y="612502"/>
                      <a:pt x="202824" y="611023"/>
                    </a:cubicBezTo>
                    <a:cubicBezTo>
                      <a:pt x="202824" y="609545"/>
                      <a:pt x="201981" y="607751"/>
                      <a:pt x="200893" y="606976"/>
                    </a:cubicBezTo>
                    <a:cubicBezTo>
                      <a:pt x="195837" y="603377"/>
                      <a:pt x="197631" y="593632"/>
                      <a:pt x="204020" y="590328"/>
                    </a:cubicBezTo>
                    <a:cubicBezTo>
                      <a:pt x="207070" y="588751"/>
                      <a:pt x="207374" y="588283"/>
                      <a:pt x="206871" y="584533"/>
                    </a:cubicBezTo>
                    <a:cubicBezTo>
                      <a:pt x="206381" y="580872"/>
                      <a:pt x="206776" y="579962"/>
                      <a:pt x="210274" y="576623"/>
                    </a:cubicBezTo>
                    <a:cubicBezTo>
                      <a:pt x="215185" y="571932"/>
                      <a:pt x="218000" y="570461"/>
                      <a:pt x="222140" y="570461"/>
                    </a:cubicBezTo>
                    <a:cubicBezTo>
                      <a:pt x="226286" y="570461"/>
                      <a:pt x="227448" y="568424"/>
                      <a:pt x="226831" y="561999"/>
                    </a:cubicBezTo>
                    <a:cubicBezTo>
                      <a:pt x="226466" y="558203"/>
                      <a:pt x="226955" y="555703"/>
                      <a:pt x="228670" y="552341"/>
                    </a:cubicBezTo>
                    <a:cubicBezTo>
                      <a:pt x="230352" y="549045"/>
                      <a:pt x="230852" y="546188"/>
                      <a:pt x="230694" y="541671"/>
                    </a:cubicBezTo>
                    <a:cubicBezTo>
                      <a:pt x="230525" y="536859"/>
                      <a:pt x="231121" y="534274"/>
                      <a:pt x="233269" y="530082"/>
                    </a:cubicBezTo>
                    <a:cubicBezTo>
                      <a:pt x="234789" y="527116"/>
                      <a:pt x="236652" y="522584"/>
                      <a:pt x="237408" y="520056"/>
                    </a:cubicBezTo>
                    <a:cubicBezTo>
                      <a:pt x="238690" y="515769"/>
                      <a:pt x="238591" y="515315"/>
                      <a:pt x="236305" y="512881"/>
                    </a:cubicBezTo>
                    <a:cubicBezTo>
                      <a:pt x="234362" y="510813"/>
                      <a:pt x="233949" y="509429"/>
                      <a:pt x="234373" y="506167"/>
                    </a:cubicBezTo>
                    <a:cubicBezTo>
                      <a:pt x="235042" y="501028"/>
                      <a:pt x="237481" y="494634"/>
                      <a:pt x="239708" y="492094"/>
                    </a:cubicBezTo>
                    <a:cubicBezTo>
                      <a:pt x="242589" y="488808"/>
                      <a:pt x="243722" y="478417"/>
                      <a:pt x="241639" y="474526"/>
                    </a:cubicBezTo>
                    <a:cubicBezTo>
                      <a:pt x="240884" y="473115"/>
                      <a:pt x="241175" y="471921"/>
                      <a:pt x="242743" y="469927"/>
                    </a:cubicBezTo>
                    <a:cubicBezTo>
                      <a:pt x="243936" y="468410"/>
                      <a:pt x="244585" y="466385"/>
                      <a:pt x="244215" y="465420"/>
                    </a:cubicBezTo>
                    <a:cubicBezTo>
                      <a:pt x="243740" y="464182"/>
                      <a:pt x="244493" y="463370"/>
                      <a:pt x="246790" y="462569"/>
                    </a:cubicBezTo>
                    <a:cubicBezTo>
                      <a:pt x="248554" y="461954"/>
                      <a:pt x="250474" y="460293"/>
                      <a:pt x="251113" y="458889"/>
                    </a:cubicBezTo>
                    <a:cubicBezTo>
                      <a:pt x="251753" y="457485"/>
                      <a:pt x="253678" y="455725"/>
                      <a:pt x="255344" y="454934"/>
                    </a:cubicBezTo>
                    <a:cubicBezTo>
                      <a:pt x="258467" y="453453"/>
                      <a:pt x="265370" y="441463"/>
                      <a:pt x="265370" y="437550"/>
                    </a:cubicBezTo>
                    <a:cubicBezTo>
                      <a:pt x="265370" y="434719"/>
                      <a:pt x="268241" y="434074"/>
                      <a:pt x="271441" y="436170"/>
                    </a:cubicBezTo>
                    <a:cubicBezTo>
                      <a:pt x="274479" y="438161"/>
                      <a:pt x="277236" y="437728"/>
                      <a:pt x="277236" y="435251"/>
                    </a:cubicBezTo>
                    <a:cubicBezTo>
                      <a:pt x="277236" y="434384"/>
                      <a:pt x="278754" y="432665"/>
                      <a:pt x="280547" y="431388"/>
                    </a:cubicBezTo>
                    <a:cubicBezTo>
                      <a:pt x="284044" y="428898"/>
                      <a:pt x="287997" y="422061"/>
                      <a:pt x="287997" y="418603"/>
                    </a:cubicBezTo>
                    <a:cubicBezTo>
                      <a:pt x="287997" y="417439"/>
                      <a:pt x="289231" y="414989"/>
                      <a:pt x="290757" y="413176"/>
                    </a:cubicBezTo>
                    <a:cubicBezTo>
                      <a:pt x="292282" y="411364"/>
                      <a:pt x="293293" y="409477"/>
                      <a:pt x="292964" y="408945"/>
                    </a:cubicBezTo>
                    <a:cubicBezTo>
                      <a:pt x="292635" y="408413"/>
                      <a:pt x="293457" y="406255"/>
                      <a:pt x="294804" y="404254"/>
                    </a:cubicBezTo>
                    <a:cubicBezTo>
                      <a:pt x="296508" y="401724"/>
                      <a:pt x="298129" y="400650"/>
                      <a:pt x="300138" y="400575"/>
                    </a:cubicBezTo>
                    <a:cubicBezTo>
                      <a:pt x="303715" y="400441"/>
                      <a:pt x="305349" y="399094"/>
                      <a:pt x="307589" y="394504"/>
                    </a:cubicBezTo>
                    <a:cubicBezTo>
                      <a:pt x="309850" y="389872"/>
                      <a:pt x="314631" y="373903"/>
                      <a:pt x="315407" y="368382"/>
                    </a:cubicBezTo>
                    <a:cubicBezTo>
                      <a:pt x="315765" y="365833"/>
                      <a:pt x="316928" y="363407"/>
                      <a:pt x="318258" y="362404"/>
                    </a:cubicBezTo>
                    <a:cubicBezTo>
                      <a:pt x="320271" y="360886"/>
                      <a:pt x="320378" y="359987"/>
                      <a:pt x="319730" y="353665"/>
                    </a:cubicBezTo>
                    <a:cubicBezTo>
                      <a:pt x="319019" y="346722"/>
                      <a:pt x="319086" y="346595"/>
                      <a:pt x="322489" y="343732"/>
                    </a:cubicBezTo>
                    <a:cubicBezTo>
                      <a:pt x="324385" y="342137"/>
                      <a:pt x="326278" y="340789"/>
                      <a:pt x="326720" y="340789"/>
                    </a:cubicBezTo>
                    <a:cubicBezTo>
                      <a:pt x="327560" y="340789"/>
                      <a:pt x="331126" y="335529"/>
                      <a:pt x="332607" y="332510"/>
                    </a:cubicBezTo>
                    <a:cubicBezTo>
                      <a:pt x="333210" y="332085"/>
                      <a:pt x="333343" y="331149"/>
                      <a:pt x="333343" y="330763"/>
                    </a:cubicBezTo>
                    <a:cubicBezTo>
                      <a:pt x="333343" y="330065"/>
                      <a:pt x="332322" y="327643"/>
                      <a:pt x="331135" y="325428"/>
                    </a:cubicBezTo>
                    <a:lnTo>
                      <a:pt x="329020" y="321381"/>
                    </a:lnTo>
                    <a:lnTo>
                      <a:pt x="331687" y="321381"/>
                    </a:lnTo>
                    <a:cubicBezTo>
                      <a:pt x="333171" y="321381"/>
                      <a:pt x="334354" y="320962"/>
                      <a:pt x="334354" y="320369"/>
                    </a:cubicBezTo>
                    <a:cubicBezTo>
                      <a:pt x="334354" y="319775"/>
                      <a:pt x="335407" y="318213"/>
                      <a:pt x="336654" y="316966"/>
                    </a:cubicBezTo>
                    <a:cubicBezTo>
                      <a:pt x="337901" y="315718"/>
                      <a:pt x="339469" y="312455"/>
                      <a:pt x="340149" y="309699"/>
                    </a:cubicBezTo>
                    <a:cubicBezTo>
                      <a:pt x="341169" y="305568"/>
                      <a:pt x="342153" y="304303"/>
                      <a:pt x="345484" y="302525"/>
                    </a:cubicBezTo>
                    <a:cubicBezTo>
                      <a:pt x="350232" y="299991"/>
                      <a:pt x="350493" y="298616"/>
                      <a:pt x="346772" y="296178"/>
                    </a:cubicBezTo>
                    <a:cubicBezTo>
                      <a:pt x="344248" y="294524"/>
                      <a:pt x="344085" y="293926"/>
                      <a:pt x="344748" y="288728"/>
                    </a:cubicBezTo>
                    <a:cubicBezTo>
                      <a:pt x="345300" y="284402"/>
                      <a:pt x="346208" y="282407"/>
                      <a:pt x="348795" y="279898"/>
                    </a:cubicBezTo>
                    <a:cubicBezTo>
                      <a:pt x="350642" y="278106"/>
                      <a:pt x="352709" y="275719"/>
                      <a:pt x="353302" y="274655"/>
                    </a:cubicBezTo>
                    <a:cubicBezTo>
                      <a:pt x="353960" y="273475"/>
                      <a:pt x="356068" y="272538"/>
                      <a:pt x="358821" y="272171"/>
                    </a:cubicBezTo>
                    <a:cubicBezTo>
                      <a:pt x="363276" y="271578"/>
                      <a:pt x="363397" y="271593"/>
                      <a:pt x="366639" y="276862"/>
                    </a:cubicBezTo>
                    <a:cubicBezTo>
                      <a:pt x="369053" y="280785"/>
                      <a:pt x="370960" y="282546"/>
                      <a:pt x="373722" y="283393"/>
                    </a:cubicBezTo>
                    <a:cubicBezTo>
                      <a:pt x="377278" y="284485"/>
                      <a:pt x="377580" y="284291"/>
                      <a:pt x="380160" y="280910"/>
                    </a:cubicBezTo>
                    <a:cubicBezTo>
                      <a:pt x="382689" y="277594"/>
                      <a:pt x="383171" y="277490"/>
                      <a:pt x="386139" y="278610"/>
                    </a:cubicBezTo>
                    <a:cubicBezTo>
                      <a:pt x="389083" y="279721"/>
                      <a:pt x="389605" y="279463"/>
                      <a:pt x="392945" y="276035"/>
                    </a:cubicBezTo>
                    <a:cubicBezTo>
                      <a:pt x="397049" y="271823"/>
                      <a:pt x="406877" y="268032"/>
                      <a:pt x="413641" y="268032"/>
                    </a:cubicBezTo>
                    <a:cubicBezTo>
                      <a:pt x="417945" y="268032"/>
                      <a:pt x="417999" y="268013"/>
                      <a:pt x="418056" y="263709"/>
                    </a:cubicBezTo>
                    <a:cubicBezTo>
                      <a:pt x="418132" y="257918"/>
                      <a:pt x="419273" y="254823"/>
                      <a:pt x="421919" y="253408"/>
                    </a:cubicBezTo>
                    <a:cubicBezTo>
                      <a:pt x="423663" y="252474"/>
                      <a:pt x="424923" y="250583"/>
                      <a:pt x="424402" y="247981"/>
                    </a:cubicBezTo>
                    <a:lnTo>
                      <a:pt x="409778" y="225446"/>
                    </a:lnTo>
                    <a:lnTo>
                      <a:pt x="381540" y="181755"/>
                    </a:lnTo>
                    <a:lnTo>
                      <a:pt x="384667" y="153794"/>
                    </a:lnTo>
                    <a:lnTo>
                      <a:pt x="396441" y="144596"/>
                    </a:lnTo>
                    <a:lnTo>
                      <a:pt x="408306" y="135858"/>
                    </a:lnTo>
                    <a:lnTo>
                      <a:pt x="394233" y="62090"/>
                    </a:lnTo>
                    <a:cubicBezTo>
                      <a:pt x="392343" y="56372"/>
                      <a:pt x="388297" y="57692"/>
                      <a:pt x="390002" y="49213"/>
                    </a:cubicBezTo>
                    <a:cubicBezTo>
                      <a:pt x="390878" y="44853"/>
                      <a:pt x="392016" y="44933"/>
                      <a:pt x="388806" y="41119"/>
                    </a:cubicBezTo>
                    <a:cubicBezTo>
                      <a:pt x="387091" y="39080"/>
                      <a:pt x="385600" y="35489"/>
                      <a:pt x="384851" y="31461"/>
                    </a:cubicBezTo>
                    <a:lnTo>
                      <a:pt x="383655" y="24930"/>
                    </a:lnTo>
                    <a:lnTo>
                      <a:pt x="387151" y="21435"/>
                    </a:lnTo>
                    <a:cubicBezTo>
                      <a:pt x="391543" y="16996"/>
                      <a:pt x="393001" y="13539"/>
                      <a:pt x="391566" y="10858"/>
                    </a:cubicBezTo>
                    <a:cubicBezTo>
                      <a:pt x="387850" y="9806"/>
                      <a:pt x="389467" y="4653"/>
                      <a:pt x="390186" y="1292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59" name="Graphic 5">
                <a:extLst>
                  <a:ext uri="{FF2B5EF4-FFF2-40B4-BE49-F238E27FC236}">
                    <a16:creationId xmlns:a16="http://schemas.microsoft.com/office/drawing/2014/main" id="{ADCBFDA3-2F4F-A9AA-C01E-9DEDF64D633E}"/>
                  </a:ext>
                </a:extLst>
              </p:cNvPr>
              <p:cNvSpPr/>
              <p:nvPr/>
            </p:nvSpPr>
            <p:spPr>
              <a:xfrm>
                <a:off x="856229" y="2861358"/>
                <a:ext cx="223394" cy="384942"/>
              </a:xfrm>
              <a:custGeom>
                <a:avLst/>
                <a:gdLst>
                  <a:gd name="connsiteX0" fmla="*/ 137151 w 240231"/>
                  <a:gd name="connsiteY0" fmla="*/ 0 h 476638"/>
                  <a:gd name="connsiteX1" fmla="*/ 130621 w 240231"/>
                  <a:gd name="connsiteY1" fmla="*/ 2759 h 476638"/>
                  <a:gd name="connsiteX2" fmla="*/ 123354 w 240231"/>
                  <a:gd name="connsiteY2" fmla="*/ 6714 h 476638"/>
                  <a:gd name="connsiteX3" fmla="*/ 111673 w 240231"/>
                  <a:gd name="connsiteY3" fmla="*/ 16280 h 476638"/>
                  <a:gd name="connsiteX4" fmla="*/ 103027 w 240231"/>
                  <a:gd name="connsiteY4" fmla="*/ 16648 h 476638"/>
                  <a:gd name="connsiteX5" fmla="*/ 96772 w 240231"/>
                  <a:gd name="connsiteY5" fmla="*/ 19039 h 476638"/>
                  <a:gd name="connsiteX6" fmla="*/ 92081 w 240231"/>
                  <a:gd name="connsiteY6" fmla="*/ 25478 h 476638"/>
                  <a:gd name="connsiteX7" fmla="*/ 86838 w 240231"/>
                  <a:gd name="connsiteY7" fmla="*/ 38999 h 476638"/>
                  <a:gd name="connsiteX8" fmla="*/ 76537 w 240231"/>
                  <a:gd name="connsiteY8" fmla="*/ 48013 h 476638"/>
                  <a:gd name="connsiteX9" fmla="*/ 73777 w 240231"/>
                  <a:gd name="connsiteY9" fmla="*/ 40471 h 476638"/>
                  <a:gd name="connsiteX10" fmla="*/ 67615 w 240231"/>
                  <a:gd name="connsiteY10" fmla="*/ 40194 h 476638"/>
                  <a:gd name="connsiteX11" fmla="*/ 62188 w 240231"/>
                  <a:gd name="connsiteY11" fmla="*/ 24098 h 476638"/>
                  <a:gd name="connsiteX12" fmla="*/ 46735 w 240231"/>
                  <a:gd name="connsiteY12" fmla="*/ 20235 h 476638"/>
                  <a:gd name="connsiteX13" fmla="*/ 38273 w 240231"/>
                  <a:gd name="connsiteY13" fmla="*/ 22442 h 476638"/>
                  <a:gd name="connsiteX14" fmla="*/ 24200 w 240231"/>
                  <a:gd name="connsiteY14" fmla="*/ 24742 h 476638"/>
                  <a:gd name="connsiteX15" fmla="*/ 25304 w 240231"/>
                  <a:gd name="connsiteY15" fmla="*/ 28973 h 476638"/>
                  <a:gd name="connsiteX16" fmla="*/ 26500 w 240231"/>
                  <a:gd name="connsiteY16" fmla="*/ 34400 h 476638"/>
                  <a:gd name="connsiteX17" fmla="*/ 26223 w 240231"/>
                  <a:gd name="connsiteY17" fmla="*/ 36883 h 476638"/>
                  <a:gd name="connsiteX18" fmla="*/ 28247 w 240231"/>
                  <a:gd name="connsiteY18" fmla="*/ 35964 h 476638"/>
                  <a:gd name="connsiteX19" fmla="*/ 39377 w 240231"/>
                  <a:gd name="connsiteY19" fmla="*/ 41759 h 476638"/>
                  <a:gd name="connsiteX20" fmla="*/ 45355 w 240231"/>
                  <a:gd name="connsiteY20" fmla="*/ 47553 h 476638"/>
                  <a:gd name="connsiteX21" fmla="*/ 44895 w 240231"/>
                  <a:gd name="connsiteY21" fmla="*/ 52244 h 476638"/>
                  <a:gd name="connsiteX22" fmla="*/ 46459 w 240231"/>
                  <a:gd name="connsiteY22" fmla="*/ 59143 h 476638"/>
                  <a:gd name="connsiteX23" fmla="*/ 47655 w 240231"/>
                  <a:gd name="connsiteY23" fmla="*/ 63282 h 476638"/>
                  <a:gd name="connsiteX24" fmla="*/ 47287 w 240231"/>
                  <a:gd name="connsiteY24" fmla="*/ 66041 h 476638"/>
                  <a:gd name="connsiteX25" fmla="*/ 46367 w 240231"/>
                  <a:gd name="connsiteY25" fmla="*/ 68433 h 476638"/>
                  <a:gd name="connsiteX26" fmla="*/ 46827 w 240231"/>
                  <a:gd name="connsiteY26" fmla="*/ 76711 h 476638"/>
                  <a:gd name="connsiteX27" fmla="*/ 48574 w 240231"/>
                  <a:gd name="connsiteY27" fmla="*/ 83517 h 476638"/>
                  <a:gd name="connsiteX28" fmla="*/ 48574 w 240231"/>
                  <a:gd name="connsiteY28" fmla="*/ 90324 h 476638"/>
                  <a:gd name="connsiteX29" fmla="*/ 47379 w 240231"/>
                  <a:gd name="connsiteY29" fmla="*/ 92899 h 476638"/>
                  <a:gd name="connsiteX30" fmla="*/ 44987 w 240231"/>
                  <a:gd name="connsiteY30" fmla="*/ 106512 h 476638"/>
                  <a:gd name="connsiteX31" fmla="*/ 45724 w 240231"/>
                  <a:gd name="connsiteY31" fmla="*/ 111111 h 476638"/>
                  <a:gd name="connsiteX32" fmla="*/ 47563 w 240231"/>
                  <a:gd name="connsiteY32" fmla="*/ 114515 h 476638"/>
                  <a:gd name="connsiteX33" fmla="*/ 50230 w 240231"/>
                  <a:gd name="connsiteY33" fmla="*/ 118286 h 476638"/>
                  <a:gd name="connsiteX34" fmla="*/ 52898 w 240231"/>
                  <a:gd name="connsiteY34" fmla="*/ 125368 h 476638"/>
                  <a:gd name="connsiteX35" fmla="*/ 52714 w 240231"/>
                  <a:gd name="connsiteY35" fmla="*/ 131899 h 476638"/>
                  <a:gd name="connsiteX36" fmla="*/ 51794 w 240231"/>
                  <a:gd name="connsiteY36" fmla="*/ 135946 h 476638"/>
                  <a:gd name="connsiteX37" fmla="*/ 46459 w 240231"/>
                  <a:gd name="connsiteY37" fmla="*/ 137233 h 476638"/>
                  <a:gd name="connsiteX38" fmla="*/ 46827 w 240231"/>
                  <a:gd name="connsiteY38" fmla="*/ 134106 h 476638"/>
                  <a:gd name="connsiteX39" fmla="*/ 41676 w 240231"/>
                  <a:gd name="connsiteY39" fmla="*/ 138245 h 476638"/>
                  <a:gd name="connsiteX40" fmla="*/ 41216 w 240231"/>
                  <a:gd name="connsiteY40" fmla="*/ 140085 h 476638"/>
                  <a:gd name="connsiteX41" fmla="*/ 38273 w 240231"/>
                  <a:gd name="connsiteY41" fmla="*/ 142384 h 476638"/>
                  <a:gd name="connsiteX42" fmla="*/ 38089 w 240231"/>
                  <a:gd name="connsiteY42" fmla="*/ 147811 h 476638"/>
                  <a:gd name="connsiteX43" fmla="*/ 41308 w 240231"/>
                  <a:gd name="connsiteY43" fmla="*/ 156365 h 476638"/>
                  <a:gd name="connsiteX44" fmla="*/ 41676 w 240231"/>
                  <a:gd name="connsiteY44" fmla="*/ 162344 h 476638"/>
                  <a:gd name="connsiteX45" fmla="*/ 39744 w 240231"/>
                  <a:gd name="connsiteY45" fmla="*/ 171174 h 476638"/>
                  <a:gd name="connsiteX46" fmla="*/ 33765 w 240231"/>
                  <a:gd name="connsiteY46" fmla="*/ 171634 h 476638"/>
                  <a:gd name="connsiteX47" fmla="*/ 30730 w 240231"/>
                  <a:gd name="connsiteY47" fmla="*/ 172646 h 476638"/>
                  <a:gd name="connsiteX48" fmla="*/ 28339 w 240231"/>
                  <a:gd name="connsiteY48" fmla="*/ 180096 h 476638"/>
                  <a:gd name="connsiteX49" fmla="*/ 26775 w 240231"/>
                  <a:gd name="connsiteY49" fmla="*/ 183499 h 476638"/>
                  <a:gd name="connsiteX50" fmla="*/ 18037 w 240231"/>
                  <a:gd name="connsiteY50" fmla="*/ 189018 h 476638"/>
                  <a:gd name="connsiteX51" fmla="*/ 13438 w 240231"/>
                  <a:gd name="connsiteY51" fmla="*/ 188191 h 476638"/>
                  <a:gd name="connsiteX52" fmla="*/ 11874 w 240231"/>
                  <a:gd name="connsiteY52" fmla="*/ 185063 h 476638"/>
                  <a:gd name="connsiteX53" fmla="*/ 10771 w 240231"/>
                  <a:gd name="connsiteY53" fmla="*/ 182028 h 476638"/>
                  <a:gd name="connsiteX54" fmla="*/ 7827 w 240231"/>
                  <a:gd name="connsiteY54" fmla="*/ 183316 h 476638"/>
                  <a:gd name="connsiteX55" fmla="*/ 5528 w 240231"/>
                  <a:gd name="connsiteY55" fmla="*/ 189938 h 476638"/>
                  <a:gd name="connsiteX56" fmla="*/ 4148 w 240231"/>
                  <a:gd name="connsiteY56" fmla="*/ 195825 h 476638"/>
                  <a:gd name="connsiteX57" fmla="*/ 3136 w 240231"/>
                  <a:gd name="connsiteY57" fmla="*/ 198400 h 476638"/>
                  <a:gd name="connsiteX58" fmla="*/ 2676 w 240231"/>
                  <a:gd name="connsiteY58" fmla="*/ 206219 h 476638"/>
                  <a:gd name="connsiteX59" fmla="*/ 1480 w 240231"/>
                  <a:gd name="connsiteY59" fmla="*/ 220659 h 476638"/>
                  <a:gd name="connsiteX60" fmla="*/ 469 w 240231"/>
                  <a:gd name="connsiteY60" fmla="*/ 230961 h 476638"/>
                  <a:gd name="connsiteX61" fmla="*/ 469 w 240231"/>
                  <a:gd name="connsiteY61" fmla="*/ 239699 h 476638"/>
                  <a:gd name="connsiteX62" fmla="*/ 1020 w 240231"/>
                  <a:gd name="connsiteY62" fmla="*/ 251197 h 476638"/>
                  <a:gd name="connsiteX63" fmla="*/ 3504 w 240231"/>
                  <a:gd name="connsiteY63" fmla="*/ 270052 h 476638"/>
                  <a:gd name="connsiteX64" fmla="*/ 4791 w 240231"/>
                  <a:gd name="connsiteY64" fmla="*/ 277227 h 476638"/>
                  <a:gd name="connsiteX65" fmla="*/ 7459 w 240231"/>
                  <a:gd name="connsiteY65" fmla="*/ 286149 h 476638"/>
                  <a:gd name="connsiteX66" fmla="*/ 9022 w 240231"/>
                  <a:gd name="connsiteY66" fmla="*/ 293231 h 476638"/>
                  <a:gd name="connsiteX67" fmla="*/ 8286 w 240231"/>
                  <a:gd name="connsiteY67" fmla="*/ 304453 h 476638"/>
                  <a:gd name="connsiteX68" fmla="*/ 8381 w 240231"/>
                  <a:gd name="connsiteY68" fmla="*/ 311535 h 476638"/>
                  <a:gd name="connsiteX69" fmla="*/ 9669 w 240231"/>
                  <a:gd name="connsiteY69" fmla="*/ 323217 h 476638"/>
                  <a:gd name="connsiteX70" fmla="*/ 11877 w 240231"/>
                  <a:gd name="connsiteY70" fmla="*/ 333426 h 476638"/>
                  <a:gd name="connsiteX71" fmla="*/ 13072 w 240231"/>
                  <a:gd name="connsiteY71" fmla="*/ 338761 h 476638"/>
                  <a:gd name="connsiteX72" fmla="*/ 14268 w 240231"/>
                  <a:gd name="connsiteY72" fmla="*/ 342900 h 476638"/>
                  <a:gd name="connsiteX73" fmla="*/ 19971 w 240231"/>
                  <a:gd name="connsiteY73" fmla="*/ 364515 h 476638"/>
                  <a:gd name="connsiteX74" fmla="*/ 21351 w 240231"/>
                  <a:gd name="connsiteY74" fmla="*/ 372701 h 476638"/>
                  <a:gd name="connsiteX75" fmla="*/ 19603 w 240231"/>
                  <a:gd name="connsiteY75" fmla="*/ 379600 h 476638"/>
                  <a:gd name="connsiteX76" fmla="*/ 22822 w 240231"/>
                  <a:gd name="connsiteY76" fmla="*/ 383647 h 476638"/>
                  <a:gd name="connsiteX77" fmla="*/ 24386 w 240231"/>
                  <a:gd name="connsiteY77" fmla="*/ 393581 h 476638"/>
                  <a:gd name="connsiteX78" fmla="*/ 25398 w 240231"/>
                  <a:gd name="connsiteY78" fmla="*/ 399192 h 476638"/>
                  <a:gd name="connsiteX79" fmla="*/ 26318 w 240231"/>
                  <a:gd name="connsiteY79" fmla="*/ 401307 h 476638"/>
                  <a:gd name="connsiteX80" fmla="*/ 28341 w 240231"/>
                  <a:gd name="connsiteY80" fmla="*/ 410505 h 476638"/>
                  <a:gd name="connsiteX81" fmla="*/ 27146 w 240231"/>
                  <a:gd name="connsiteY81" fmla="*/ 418691 h 476638"/>
                  <a:gd name="connsiteX82" fmla="*/ 28617 w 240231"/>
                  <a:gd name="connsiteY82" fmla="*/ 426326 h 476638"/>
                  <a:gd name="connsiteX83" fmla="*/ 31193 w 240231"/>
                  <a:gd name="connsiteY83" fmla="*/ 435432 h 476638"/>
                  <a:gd name="connsiteX84" fmla="*/ 29169 w 240231"/>
                  <a:gd name="connsiteY84" fmla="*/ 446745 h 476638"/>
                  <a:gd name="connsiteX85" fmla="*/ 29813 w 240231"/>
                  <a:gd name="connsiteY85" fmla="*/ 457047 h 476638"/>
                  <a:gd name="connsiteX86" fmla="*/ 27789 w 240231"/>
                  <a:gd name="connsiteY86" fmla="*/ 462198 h 476638"/>
                  <a:gd name="connsiteX87" fmla="*/ 29721 w 240231"/>
                  <a:gd name="connsiteY87" fmla="*/ 468084 h 476638"/>
                  <a:gd name="connsiteX88" fmla="*/ 36160 w 240231"/>
                  <a:gd name="connsiteY88" fmla="*/ 463301 h 476638"/>
                  <a:gd name="connsiteX89" fmla="*/ 46369 w 240231"/>
                  <a:gd name="connsiteY89" fmla="*/ 467440 h 476638"/>
                  <a:gd name="connsiteX90" fmla="*/ 60626 w 240231"/>
                  <a:gd name="connsiteY90" fmla="*/ 465785 h 476638"/>
                  <a:gd name="connsiteX91" fmla="*/ 66145 w 240231"/>
                  <a:gd name="connsiteY91" fmla="*/ 459346 h 476638"/>
                  <a:gd name="connsiteX92" fmla="*/ 70560 w 240231"/>
                  <a:gd name="connsiteY92" fmla="*/ 459898 h 476638"/>
                  <a:gd name="connsiteX93" fmla="*/ 80402 w 240231"/>
                  <a:gd name="connsiteY93" fmla="*/ 456770 h 476638"/>
                  <a:gd name="connsiteX94" fmla="*/ 89324 w 240231"/>
                  <a:gd name="connsiteY94" fmla="*/ 447940 h 476638"/>
                  <a:gd name="connsiteX95" fmla="*/ 89784 w 240231"/>
                  <a:gd name="connsiteY95" fmla="*/ 443065 h 476638"/>
                  <a:gd name="connsiteX96" fmla="*/ 98522 w 240231"/>
                  <a:gd name="connsiteY96" fmla="*/ 441042 h 476638"/>
                  <a:gd name="connsiteX97" fmla="*/ 101005 w 240231"/>
                  <a:gd name="connsiteY97" fmla="*/ 442238 h 476638"/>
                  <a:gd name="connsiteX98" fmla="*/ 105420 w 240231"/>
                  <a:gd name="connsiteY98" fmla="*/ 444445 h 476638"/>
                  <a:gd name="connsiteX99" fmla="*/ 113975 w 240231"/>
                  <a:gd name="connsiteY99" fmla="*/ 441042 h 476638"/>
                  <a:gd name="connsiteX100" fmla="*/ 121517 w 240231"/>
                  <a:gd name="connsiteY100" fmla="*/ 438559 h 476638"/>
                  <a:gd name="connsiteX101" fmla="*/ 125380 w 240231"/>
                  <a:gd name="connsiteY101" fmla="*/ 437363 h 476638"/>
                  <a:gd name="connsiteX102" fmla="*/ 131726 w 240231"/>
                  <a:gd name="connsiteY102" fmla="*/ 438375 h 476638"/>
                  <a:gd name="connsiteX103" fmla="*/ 134762 w 240231"/>
                  <a:gd name="connsiteY103" fmla="*/ 440950 h 476638"/>
                  <a:gd name="connsiteX104" fmla="*/ 137613 w 240231"/>
                  <a:gd name="connsiteY104" fmla="*/ 445549 h 476638"/>
                  <a:gd name="connsiteX105" fmla="*/ 139269 w 240231"/>
                  <a:gd name="connsiteY105" fmla="*/ 451436 h 476638"/>
                  <a:gd name="connsiteX106" fmla="*/ 145983 w 240231"/>
                  <a:gd name="connsiteY106" fmla="*/ 455759 h 476638"/>
                  <a:gd name="connsiteX107" fmla="*/ 153802 w 240231"/>
                  <a:gd name="connsiteY107" fmla="*/ 453827 h 476638"/>
                  <a:gd name="connsiteX108" fmla="*/ 158768 w 240231"/>
                  <a:gd name="connsiteY108" fmla="*/ 456127 h 476638"/>
                  <a:gd name="connsiteX109" fmla="*/ 163092 w 240231"/>
                  <a:gd name="connsiteY109" fmla="*/ 457598 h 476638"/>
                  <a:gd name="connsiteX110" fmla="*/ 162724 w 240231"/>
                  <a:gd name="connsiteY110" fmla="*/ 467624 h 476638"/>
                  <a:gd name="connsiteX111" fmla="*/ 166495 w 240231"/>
                  <a:gd name="connsiteY111" fmla="*/ 468912 h 476638"/>
                  <a:gd name="connsiteX112" fmla="*/ 168243 w 240231"/>
                  <a:gd name="connsiteY112" fmla="*/ 476638 h 476638"/>
                  <a:gd name="connsiteX113" fmla="*/ 174405 w 240231"/>
                  <a:gd name="connsiteY113" fmla="*/ 474155 h 476638"/>
                  <a:gd name="connsiteX114" fmla="*/ 180108 w 240231"/>
                  <a:gd name="connsiteY114" fmla="*/ 468544 h 476638"/>
                  <a:gd name="connsiteX115" fmla="*/ 178728 w 240231"/>
                  <a:gd name="connsiteY115" fmla="*/ 460726 h 476638"/>
                  <a:gd name="connsiteX116" fmla="*/ 177992 w 240231"/>
                  <a:gd name="connsiteY116" fmla="*/ 452999 h 476638"/>
                  <a:gd name="connsiteX117" fmla="*/ 175417 w 240231"/>
                  <a:gd name="connsiteY117" fmla="*/ 445549 h 476638"/>
                  <a:gd name="connsiteX118" fmla="*/ 170542 w 240231"/>
                  <a:gd name="connsiteY118" fmla="*/ 441778 h 476638"/>
                  <a:gd name="connsiteX119" fmla="*/ 174129 w 240231"/>
                  <a:gd name="connsiteY119" fmla="*/ 438007 h 476638"/>
                  <a:gd name="connsiteX120" fmla="*/ 175417 w 240231"/>
                  <a:gd name="connsiteY120" fmla="*/ 441134 h 476638"/>
                  <a:gd name="connsiteX121" fmla="*/ 180567 w 240231"/>
                  <a:gd name="connsiteY121" fmla="*/ 442514 h 476638"/>
                  <a:gd name="connsiteX122" fmla="*/ 186638 w 240231"/>
                  <a:gd name="connsiteY122" fmla="*/ 436903 h 476638"/>
                  <a:gd name="connsiteX123" fmla="*/ 188938 w 240231"/>
                  <a:gd name="connsiteY123" fmla="*/ 432028 h 476638"/>
                  <a:gd name="connsiteX124" fmla="*/ 188478 w 240231"/>
                  <a:gd name="connsiteY124" fmla="*/ 424394 h 476638"/>
                  <a:gd name="connsiteX125" fmla="*/ 184430 w 240231"/>
                  <a:gd name="connsiteY125" fmla="*/ 420531 h 476638"/>
                  <a:gd name="connsiteX126" fmla="*/ 175508 w 240231"/>
                  <a:gd name="connsiteY126" fmla="*/ 417311 h 476638"/>
                  <a:gd name="connsiteX127" fmla="*/ 164747 w 240231"/>
                  <a:gd name="connsiteY127" fmla="*/ 413172 h 476638"/>
                  <a:gd name="connsiteX128" fmla="*/ 160792 w 240231"/>
                  <a:gd name="connsiteY128" fmla="*/ 411609 h 476638"/>
                  <a:gd name="connsiteX129" fmla="*/ 159596 w 240231"/>
                  <a:gd name="connsiteY129" fmla="*/ 402319 h 476638"/>
                  <a:gd name="connsiteX130" fmla="*/ 159872 w 240231"/>
                  <a:gd name="connsiteY130" fmla="*/ 396524 h 476638"/>
                  <a:gd name="connsiteX131" fmla="*/ 155917 w 240231"/>
                  <a:gd name="connsiteY131" fmla="*/ 388890 h 476638"/>
                  <a:gd name="connsiteX132" fmla="*/ 153342 w 240231"/>
                  <a:gd name="connsiteY132" fmla="*/ 386774 h 476638"/>
                  <a:gd name="connsiteX133" fmla="*/ 149846 w 240231"/>
                  <a:gd name="connsiteY133" fmla="*/ 377944 h 476638"/>
                  <a:gd name="connsiteX134" fmla="*/ 147363 w 240231"/>
                  <a:gd name="connsiteY134" fmla="*/ 368746 h 476638"/>
                  <a:gd name="connsiteX135" fmla="*/ 146535 w 240231"/>
                  <a:gd name="connsiteY135" fmla="*/ 351454 h 476638"/>
                  <a:gd name="connsiteX136" fmla="*/ 150674 w 240231"/>
                  <a:gd name="connsiteY136" fmla="*/ 342164 h 476638"/>
                  <a:gd name="connsiteX137" fmla="*/ 149479 w 240231"/>
                  <a:gd name="connsiteY137" fmla="*/ 331311 h 476638"/>
                  <a:gd name="connsiteX138" fmla="*/ 151594 w 240231"/>
                  <a:gd name="connsiteY138" fmla="*/ 321653 h 476638"/>
                  <a:gd name="connsiteX139" fmla="*/ 156193 w 240231"/>
                  <a:gd name="connsiteY139" fmla="*/ 305648 h 476638"/>
                  <a:gd name="connsiteX140" fmla="*/ 159136 w 240231"/>
                  <a:gd name="connsiteY140" fmla="*/ 302061 h 476638"/>
                  <a:gd name="connsiteX141" fmla="*/ 163827 w 240231"/>
                  <a:gd name="connsiteY141" fmla="*/ 308684 h 476638"/>
                  <a:gd name="connsiteX142" fmla="*/ 166035 w 240231"/>
                  <a:gd name="connsiteY142" fmla="*/ 311535 h 476638"/>
                  <a:gd name="connsiteX143" fmla="*/ 169806 w 240231"/>
                  <a:gd name="connsiteY143" fmla="*/ 304729 h 476638"/>
                  <a:gd name="connsiteX144" fmla="*/ 176337 w 240231"/>
                  <a:gd name="connsiteY144" fmla="*/ 294611 h 476638"/>
                  <a:gd name="connsiteX145" fmla="*/ 181763 w 240231"/>
                  <a:gd name="connsiteY145" fmla="*/ 293415 h 476638"/>
                  <a:gd name="connsiteX146" fmla="*/ 180016 w 240231"/>
                  <a:gd name="connsiteY146" fmla="*/ 290564 h 476638"/>
                  <a:gd name="connsiteX147" fmla="*/ 176980 w 240231"/>
                  <a:gd name="connsiteY147" fmla="*/ 282377 h 476638"/>
                  <a:gd name="connsiteX148" fmla="*/ 176337 w 240231"/>
                  <a:gd name="connsiteY148" fmla="*/ 276583 h 476638"/>
                  <a:gd name="connsiteX149" fmla="*/ 178084 w 240231"/>
                  <a:gd name="connsiteY149" fmla="*/ 266557 h 476638"/>
                  <a:gd name="connsiteX150" fmla="*/ 179464 w 240231"/>
                  <a:gd name="connsiteY150" fmla="*/ 259934 h 476638"/>
                  <a:gd name="connsiteX151" fmla="*/ 179832 w 240231"/>
                  <a:gd name="connsiteY151" fmla="*/ 256991 h 476638"/>
                  <a:gd name="connsiteX152" fmla="*/ 180659 w 240231"/>
                  <a:gd name="connsiteY152" fmla="*/ 254508 h 476638"/>
                  <a:gd name="connsiteX153" fmla="*/ 183419 w 240231"/>
                  <a:gd name="connsiteY153" fmla="*/ 249633 h 476638"/>
                  <a:gd name="connsiteX154" fmla="*/ 183879 w 240231"/>
                  <a:gd name="connsiteY154" fmla="*/ 243838 h 476638"/>
                  <a:gd name="connsiteX155" fmla="*/ 183974 w 240231"/>
                  <a:gd name="connsiteY155" fmla="*/ 241722 h 476638"/>
                  <a:gd name="connsiteX156" fmla="*/ 187745 w 240231"/>
                  <a:gd name="connsiteY156" fmla="*/ 228661 h 476638"/>
                  <a:gd name="connsiteX157" fmla="*/ 191884 w 240231"/>
                  <a:gd name="connsiteY157" fmla="*/ 217440 h 476638"/>
                  <a:gd name="connsiteX158" fmla="*/ 191517 w 240231"/>
                  <a:gd name="connsiteY158" fmla="*/ 213945 h 476638"/>
                  <a:gd name="connsiteX159" fmla="*/ 194552 w 240231"/>
                  <a:gd name="connsiteY159" fmla="*/ 211737 h 476638"/>
                  <a:gd name="connsiteX160" fmla="*/ 199519 w 240231"/>
                  <a:gd name="connsiteY160" fmla="*/ 199688 h 476638"/>
                  <a:gd name="connsiteX161" fmla="*/ 196667 w 240231"/>
                  <a:gd name="connsiteY161" fmla="*/ 192697 h 476638"/>
                  <a:gd name="connsiteX162" fmla="*/ 201358 w 240231"/>
                  <a:gd name="connsiteY162" fmla="*/ 193709 h 476638"/>
                  <a:gd name="connsiteX163" fmla="*/ 205406 w 240231"/>
                  <a:gd name="connsiteY163" fmla="*/ 198492 h 476638"/>
                  <a:gd name="connsiteX164" fmla="*/ 212212 w 240231"/>
                  <a:gd name="connsiteY164" fmla="*/ 199964 h 476638"/>
                  <a:gd name="connsiteX165" fmla="*/ 216627 w 240231"/>
                  <a:gd name="connsiteY165" fmla="*/ 197664 h 476638"/>
                  <a:gd name="connsiteX166" fmla="*/ 220214 w 240231"/>
                  <a:gd name="connsiteY166" fmla="*/ 198400 h 476638"/>
                  <a:gd name="connsiteX167" fmla="*/ 225181 w 240231"/>
                  <a:gd name="connsiteY167" fmla="*/ 193341 h 476638"/>
                  <a:gd name="connsiteX168" fmla="*/ 228952 w 240231"/>
                  <a:gd name="connsiteY168" fmla="*/ 191225 h 476638"/>
                  <a:gd name="connsiteX169" fmla="*/ 228768 w 240231"/>
                  <a:gd name="connsiteY169" fmla="*/ 182855 h 476638"/>
                  <a:gd name="connsiteX170" fmla="*/ 230608 w 240231"/>
                  <a:gd name="connsiteY170" fmla="*/ 178992 h 476638"/>
                  <a:gd name="connsiteX171" fmla="*/ 230608 w 240231"/>
                  <a:gd name="connsiteY171" fmla="*/ 173289 h 476638"/>
                  <a:gd name="connsiteX172" fmla="*/ 236127 w 240231"/>
                  <a:gd name="connsiteY172" fmla="*/ 172370 h 476638"/>
                  <a:gd name="connsiteX173" fmla="*/ 237782 w 240231"/>
                  <a:gd name="connsiteY173" fmla="*/ 167403 h 476638"/>
                  <a:gd name="connsiteX174" fmla="*/ 238703 w 240231"/>
                  <a:gd name="connsiteY174" fmla="*/ 164184 h 476638"/>
                  <a:gd name="connsiteX175" fmla="*/ 237139 w 240231"/>
                  <a:gd name="connsiteY175" fmla="*/ 159217 h 476638"/>
                  <a:gd name="connsiteX176" fmla="*/ 232172 w 240231"/>
                  <a:gd name="connsiteY176" fmla="*/ 156826 h 476638"/>
                  <a:gd name="connsiteX177" fmla="*/ 226561 w 240231"/>
                  <a:gd name="connsiteY177" fmla="*/ 155814 h 476638"/>
                  <a:gd name="connsiteX178" fmla="*/ 221870 w 240231"/>
                  <a:gd name="connsiteY178" fmla="*/ 154158 h 476638"/>
                  <a:gd name="connsiteX179" fmla="*/ 222882 w 240231"/>
                  <a:gd name="connsiteY179" fmla="*/ 149559 h 476638"/>
                  <a:gd name="connsiteX180" fmla="*/ 225641 w 240231"/>
                  <a:gd name="connsiteY180" fmla="*/ 142477 h 476638"/>
                  <a:gd name="connsiteX181" fmla="*/ 227297 w 240231"/>
                  <a:gd name="connsiteY181" fmla="*/ 136038 h 476638"/>
                  <a:gd name="connsiteX182" fmla="*/ 227113 w 240231"/>
                  <a:gd name="connsiteY182" fmla="*/ 129784 h 476638"/>
                  <a:gd name="connsiteX183" fmla="*/ 230241 w 240231"/>
                  <a:gd name="connsiteY183" fmla="*/ 119666 h 476638"/>
                  <a:gd name="connsiteX184" fmla="*/ 228585 w 240231"/>
                  <a:gd name="connsiteY184" fmla="*/ 116631 h 476638"/>
                  <a:gd name="connsiteX185" fmla="*/ 228585 w 240231"/>
                  <a:gd name="connsiteY185" fmla="*/ 111756 h 476638"/>
                  <a:gd name="connsiteX186" fmla="*/ 229413 w 240231"/>
                  <a:gd name="connsiteY186" fmla="*/ 105961 h 476638"/>
                  <a:gd name="connsiteX187" fmla="*/ 228125 w 240231"/>
                  <a:gd name="connsiteY187" fmla="*/ 95659 h 476638"/>
                  <a:gd name="connsiteX188" fmla="*/ 222974 w 240231"/>
                  <a:gd name="connsiteY188" fmla="*/ 84346 h 476638"/>
                  <a:gd name="connsiteX189" fmla="*/ 223158 w 240231"/>
                  <a:gd name="connsiteY189" fmla="*/ 75700 h 476638"/>
                  <a:gd name="connsiteX190" fmla="*/ 220858 w 240231"/>
                  <a:gd name="connsiteY190" fmla="*/ 72296 h 476638"/>
                  <a:gd name="connsiteX191" fmla="*/ 219663 w 240231"/>
                  <a:gd name="connsiteY191" fmla="*/ 67421 h 476638"/>
                  <a:gd name="connsiteX192" fmla="*/ 200531 w 240231"/>
                  <a:gd name="connsiteY192" fmla="*/ 70641 h 476638"/>
                  <a:gd name="connsiteX193" fmla="*/ 192345 w 240231"/>
                  <a:gd name="connsiteY193" fmla="*/ 69629 h 476638"/>
                  <a:gd name="connsiteX194" fmla="*/ 182411 w 240231"/>
                  <a:gd name="connsiteY194" fmla="*/ 54452 h 476638"/>
                  <a:gd name="connsiteX195" fmla="*/ 166590 w 240231"/>
                  <a:gd name="connsiteY195" fmla="*/ 49669 h 476638"/>
                  <a:gd name="connsiteX196" fmla="*/ 155737 w 240231"/>
                  <a:gd name="connsiteY196" fmla="*/ 46266 h 476638"/>
                  <a:gd name="connsiteX197" fmla="*/ 156197 w 240231"/>
                  <a:gd name="connsiteY197" fmla="*/ 39184 h 476638"/>
                  <a:gd name="connsiteX198" fmla="*/ 152150 w 240231"/>
                  <a:gd name="connsiteY198" fmla="*/ 25203 h 476638"/>
                  <a:gd name="connsiteX199" fmla="*/ 146079 w 240231"/>
                  <a:gd name="connsiteY199" fmla="*/ 8186 h 476638"/>
                  <a:gd name="connsiteX200" fmla="*/ 146174 w 240231"/>
                  <a:gd name="connsiteY200" fmla="*/ 1380 h 476638"/>
                  <a:gd name="connsiteX201" fmla="*/ 140932 w 240231"/>
                  <a:gd name="connsiteY201" fmla="*/ 2208 h 476638"/>
                  <a:gd name="connsiteX202" fmla="*/ 137160 w 240231"/>
                  <a:gd name="connsiteY202" fmla="*/ 0 h 476638"/>
                  <a:gd name="connsiteX203" fmla="*/ 19417 w 240231"/>
                  <a:gd name="connsiteY203" fmla="*/ 32101 h 476638"/>
                  <a:gd name="connsiteX204" fmla="*/ 20521 w 240231"/>
                  <a:gd name="connsiteY204" fmla="*/ 34216 h 476638"/>
                  <a:gd name="connsiteX205" fmla="*/ 19417 w 240231"/>
                  <a:gd name="connsiteY205" fmla="*/ 32101 h 476638"/>
                  <a:gd name="connsiteX206" fmla="*/ 18313 w 240231"/>
                  <a:gd name="connsiteY206" fmla="*/ 35688 h 476638"/>
                  <a:gd name="connsiteX207" fmla="*/ 16106 w 240231"/>
                  <a:gd name="connsiteY207" fmla="*/ 38631 h 476638"/>
                  <a:gd name="connsiteX208" fmla="*/ 17578 w 240231"/>
                  <a:gd name="connsiteY208" fmla="*/ 40195 h 476638"/>
                  <a:gd name="connsiteX209" fmla="*/ 18681 w 240231"/>
                  <a:gd name="connsiteY209" fmla="*/ 36240 h 476638"/>
                  <a:gd name="connsiteX210" fmla="*/ 18314 w 240231"/>
                  <a:gd name="connsiteY210" fmla="*/ 35688 h 476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</a:cxnLst>
                <a:rect l="l" t="t" r="r" b="b"/>
                <a:pathLst>
                  <a:path w="240231" h="476638">
                    <a:moveTo>
                      <a:pt x="137151" y="0"/>
                    </a:moveTo>
                    <a:cubicBezTo>
                      <a:pt x="136228" y="2"/>
                      <a:pt x="132660" y="2280"/>
                      <a:pt x="130621" y="2759"/>
                    </a:cubicBezTo>
                    <a:cubicBezTo>
                      <a:pt x="128310" y="1590"/>
                      <a:pt x="118711" y="3174"/>
                      <a:pt x="123354" y="6714"/>
                    </a:cubicBezTo>
                    <a:cubicBezTo>
                      <a:pt x="122455" y="12596"/>
                      <a:pt x="122804" y="6575"/>
                      <a:pt x="111673" y="16280"/>
                    </a:cubicBezTo>
                    <a:cubicBezTo>
                      <a:pt x="109280" y="17352"/>
                      <a:pt x="105364" y="17170"/>
                      <a:pt x="103027" y="16648"/>
                    </a:cubicBezTo>
                    <a:cubicBezTo>
                      <a:pt x="99842" y="15936"/>
                      <a:pt x="98081" y="14863"/>
                      <a:pt x="96772" y="19039"/>
                    </a:cubicBezTo>
                    <a:cubicBezTo>
                      <a:pt x="93496" y="20818"/>
                      <a:pt x="88619" y="20152"/>
                      <a:pt x="92081" y="25478"/>
                    </a:cubicBezTo>
                    <a:cubicBezTo>
                      <a:pt x="85112" y="31002"/>
                      <a:pt x="93950" y="36571"/>
                      <a:pt x="86838" y="38999"/>
                    </a:cubicBezTo>
                    <a:cubicBezTo>
                      <a:pt x="87870" y="44237"/>
                      <a:pt x="80633" y="51463"/>
                      <a:pt x="76537" y="48013"/>
                    </a:cubicBezTo>
                    <a:cubicBezTo>
                      <a:pt x="78223" y="44361"/>
                      <a:pt x="76663" y="39679"/>
                      <a:pt x="73777" y="40471"/>
                    </a:cubicBezTo>
                    <a:cubicBezTo>
                      <a:pt x="71574" y="41076"/>
                      <a:pt x="68892" y="42327"/>
                      <a:pt x="67615" y="40194"/>
                    </a:cubicBezTo>
                    <a:cubicBezTo>
                      <a:pt x="61522" y="40749"/>
                      <a:pt x="64206" y="28976"/>
                      <a:pt x="62188" y="24098"/>
                    </a:cubicBezTo>
                    <a:cubicBezTo>
                      <a:pt x="56194" y="23049"/>
                      <a:pt x="49999" y="27005"/>
                      <a:pt x="46735" y="20235"/>
                    </a:cubicBezTo>
                    <a:cubicBezTo>
                      <a:pt x="43223" y="18225"/>
                      <a:pt x="39896" y="17861"/>
                      <a:pt x="38273" y="22442"/>
                    </a:cubicBezTo>
                    <a:cubicBezTo>
                      <a:pt x="37532" y="28073"/>
                      <a:pt x="28118" y="24176"/>
                      <a:pt x="24200" y="24742"/>
                    </a:cubicBezTo>
                    <a:lnTo>
                      <a:pt x="25304" y="28973"/>
                    </a:lnTo>
                    <a:cubicBezTo>
                      <a:pt x="26305" y="32802"/>
                      <a:pt x="27922" y="31992"/>
                      <a:pt x="26500" y="34400"/>
                    </a:cubicBezTo>
                    <a:cubicBezTo>
                      <a:pt x="25380" y="36295"/>
                      <a:pt x="25344" y="36883"/>
                      <a:pt x="26223" y="36883"/>
                    </a:cubicBezTo>
                    <a:cubicBezTo>
                      <a:pt x="26843" y="36883"/>
                      <a:pt x="27732" y="36478"/>
                      <a:pt x="28247" y="35964"/>
                    </a:cubicBezTo>
                    <a:cubicBezTo>
                      <a:pt x="29966" y="34245"/>
                      <a:pt x="33349" y="35966"/>
                      <a:pt x="39377" y="41759"/>
                    </a:cubicBezTo>
                    <a:lnTo>
                      <a:pt x="45355" y="47553"/>
                    </a:lnTo>
                    <a:lnTo>
                      <a:pt x="44895" y="52244"/>
                    </a:lnTo>
                    <a:cubicBezTo>
                      <a:pt x="44451" y="56546"/>
                      <a:pt x="44546" y="57230"/>
                      <a:pt x="46459" y="59143"/>
                    </a:cubicBezTo>
                    <a:cubicBezTo>
                      <a:pt x="48269" y="60953"/>
                      <a:pt x="48446" y="61544"/>
                      <a:pt x="47655" y="63282"/>
                    </a:cubicBezTo>
                    <a:cubicBezTo>
                      <a:pt x="47148" y="64395"/>
                      <a:pt x="47007" y="65589"/>
                      <a:pt x="47287" y="66041"/>
                    </a:cubicBezTo>
                    <a:cubicBezTo>
                      <a:pt x="47566" y="66494"/>
                      <a:pt x="47126" y="67594"/>
                      <a:pt x="46367" y="68433"/>
                    </a:cubicBezTo>
                    <a:cubicBezTo>
                      <a:pt x="45133" y="69796"/>
                      <a:pt x="46231" y="73197"/>
                      <a:pt x="46827" y="76711"/>
                    </a:cubicBezTo>
                    <a:cubicBezTo>
                      <a:pt x="47272" y="79329"/>
                      <a:pt x="46741" y="82170"/>
                      <a:pt x="48574" y="83517"/>
                    </a:cubicBezTo>
                    <a:cubicBezTo>
                      <a:pt x="53103" y="86849"/>
                      <a:pt x="52270" y="87484"/>
                      <a:pt x="48574" y="90324"/>
                    </a:cubicBezTo>
                    <a:cubicBezTo>
                      <a:pt x="48053" y="90724"/>
                      <a:pt x="47644" y="91752"/>
                      <a:pt x="47379" y="92899"/>
                    </a:cubicBezTo>
                    <a:cubicBezTo>
                      <a:pt x="46502" y="97409"/>
                      <a:pt x="46907" y="102221"/>
                      <a:pt x="44987" y="106512"/>
                    </a:cubicBezTo>
                    <a:cubicBezTo>
                      <a:pt x="44008" y="108940"/>
                      <a:pt x="44058" y="109338"/>
                      <a:pt x="45724" y="111111"/>
                    </a:cubicBezTo>
                    <a:cubicBezTo>
                      <a:pt x="46733" y="112185"/>
                      <a:pt x="47563" y="113718"/>
                      <a:pt x="47563" y="114515"/>
                    </a:cubicBezTo>
                    <a:cubicBezTo>
                      <a:pt x="47563" y="115311"/>
                      <a:pt x="48328" y="118616"/>
                      <a:pt x="50230" y="118286"/>
                    </a:cubicBezTo>
                    <a:cubicBezTo>
                      <a:pt x="53241" y="117764"/>
                      <a:pt x="53028" y="120514"/>
                      <a:pt x="52898" y="125368"/>
                    </a:cubicBezTo>
                    <a:cubicBezTo>
                      <a:pt x="52792" y="129303"/>
                      <a:pt x="54302" y="130784"/>
                      <a:pt x="52714" y="131899"/>
                    </a:cubicBezTo>
                    <a:cubicBezTo>
                      <a:pt x="51642" y="132650"/>
                      <a:pt x="51794" y="134782"/>
                      <a:pt x="51794" y="135946"/>
                    </a:cubicBezTo>
                    <a:cubicBezTo>
                      <a:pt x="51794" y="137197"/>
                      <a:pt x="47228" y="137233"/>
                      <a:pt x="46459" y="137233"/>
                    </a:cubicBezTo>
                    <a:cubicBezTo>
                      <a:pt x="45069" y="137233"/>
                      <a:pt x="45527" y="134910"/>
                      <a:pt x="46827" y="134106"/>
                    </a:cubicBezTo>
                    <a:lnTo>
                      <a:pt x="41676" y="138245"/>
                    </a:lnTo>
                    <a:cubicBezTo>
                      <a:pt x="47428" y="141274"/>
                      <a:pt x="40935" y="143815"/>
                      <a:pt x="41216" y="140085"/>
                    </a:cubicBezTo>
                    <a:cubicBezTo>
                      <a:pt x="41264" y="139513"/>
                      <a:pt x="39627" y="144113"/>
                      <a:pt x="38273" y="142384"/>
                    </a:cubicBezTo>
                    <a:cubicBezTo>
                      <a:pt x="37483" y="141376"/>
                      <a:pt x="32659" y="146489"/>
                      <a:pt x="38089" y="147811"/>
                    </a:cubicBezTo>
                    <a:cubicBezTo>
                      <a:pt x="40653" y="148436"/>
                      <a:pt x="39065" y="155502"/>
                      <a:pt x="41308" y="156365"/>
                    </a:cubicBezTo>
                    <a:cubicBezTo>
                      <a:pt x="42226" y="157846"/>
                      <a:pt x="40117" y="160531"/>
                      <a:pt x="41676" y="162344"/>
                    </a:cubicBezTo>
                    <a:cubicBezTo>
                      <a:pt x="41411" y="162772"/>
                      <a:pt x="41114" y="169805"/>
                      <a:pt x="39744" y="171174"/>
                    </a:cubicBezTo>
                    <a:cubicBezTo>
                      <a:pt x="38375" y="172543"/>
                      <a:pt x="34317" y="173071"/>
                      <a:pt x="33765" y="171634"/>
                    </a:cubicBezTo>
                    <a:cubicBezTo>
                      <a:pt x="33214" y="170197"/>
                      <a:pt x="29961" y="168060"/>
                      <a:pt x="30730" y="172646"/>
                    </a:cubicBezTo>
                    <a:cubicBezTo>
                      <a:pt x="28911" y="177231"/>
                      <a:pt x="29653" y="172356"/>
                      <a:pt x="28339" y="180096"/>
                    </a:cubicBezTo>
                    <a:lnTo>
                      <a:pt x="26775" y="183499"/>
                    </a:lnTo>
                    <a:cubicBezTo>
                      <a:pt x="26492" y="187298"/>
                      <a:pt x="22923" y="187916"/>
                      <a:pt x="18037" y="189018"/>
                    </a:cubicBezTo>
                    <a:cubicBezTo>
                      <a:pt x="15587" y="189571"/>
                      <a:pt x="14732" y="189485"/>
                      <a:pt x="13438" y="188191"/>
                    </a:cubicBezTo>
                    <a:cubicBezTo>
                      <a:pt x="12563" y="187315"/>
                      <a:pt x="11874" y="185891"/>
                      <a:pt x="11874" y="185063"/>
                    </a:cubicBezTo>
                    <a:cubicBezTo>
                      <a:pt x="11874" y="184236"/>
                      <a:pt x="11381" y="182863"/>
                      <a:pt x="10771" y="182028"/>
                    </a:cubicBezTo>
                    <a:cubicBezTo>
                      <a:pt x="9733" y="180609"/>
                      <a:pt x="9475" y="180650"/>
                      <a:pt x="7827" y="183316"/>
                    </a:cubicBezTo>
                    <a:cubicBezTo>
                      <a:pt x="6857" y="184885"/>
                      <a:pt x="5840" y="187901"/>
                      <a:pt x="5528" y="189938"/>
                    </a:cubicBezTo>
                    <a:cubicBezTo>
                      <a:pt x="5254" y="191721"/>
                      <a:pt x="3748" y="195154"/>
                      <a:pt x="4148" y="195825"/>
                    </a:cubicBezTo>
                    <a:cubicBezTo>
                      <a:pt x="3238" y="196969"/>
                      <a:pt x="2909" y="198173"/>
                      <a:pt x="3136" y="198400"/>
                    </a:cubicBezTo>
                    <a:cubicBezTo>
                      <a:pt x="3363" y="198628"/>
                      <a:pt x="3033" y="202143"/>
                      <a:pt x="2676" y="206219"/>
                    </a:cubicBezTo>
                    <a:cubicBezTo>
                      <a:pt x="2327" y="210209"/>
                      <a:pt x="835" y="216639"/>
                      <a:pt x="1480" y="220659"/>
                    </a:cubicBezTo>
                    <a:cubicBezTo>
                      <a:pt x="2320" y="225884"/>
                      <a:pt x="941" y="229181"/>
                      <a:pt x="469" y="230961"/>
                    </a:cubicBezTo>
                    <a:cubicBezTo>
                      <a:pt x="-4" y="232742"/>
                      <a:pt x="-292" y="236773"/>
                      <a:pt x="469" y="239699"/>
                    </a:cubicBezTo>
                    <a:cubicBezTo>
                      <a:pt x="1864" y="245066"/>
                      <a:pt x="3398" y="248124"/>
                      <a:pt x="1020" y="251197"/>
                    </a:cubicBezTo>
                    <a:cubicBezTo>
                      <a:pt x="-849" y="253612"/>
                      <a:pt x="2712" y="267574"/>
                      <a:pt x="3504" y="270052"/>
                    </a:cubicBezTo>
                    <a:cubicBezTo>
                      <a:pt x="3960" y="271479"/>
                      <a:pt x="4495" y="274711"/>
                      <a:pt x="4791" y="277227"/>
                    </a:cubicBezTo>
                    <a:cubicBezTo>
                      <a:pt x="5088" y="279742"/>
                      <a:pt x="6314" y="283750"/>
                      <a:pt x="7459" y="286149"/>
                    </a:cubicBezTo>
                    <a:cubicBezTo>
                      <a:pt x="9006" y="289389"/>
                      <a:pt x="9437" y="291219"/>
                      <a:pt x="9022" y="293231"/>
                    </a:cubicBezTo>
                    <a:cubicBezTo>
                      <a:pt x="7766" y="299329"/>
                      <a:pt x="7509" y="302223"/>
                      <a:pt x="8286" y="304453"/>
                    </a:cubicBezTo>
                    <a:cubicBezTo>
                      <a:pt x="8821" y="305989"/>
                      <a:pt x="8909" y="308452"/>
                      <a:pt x="8381" y="311535"/>
                    </a:cubicBezTo>
                    <a:cubicBezTo>
                      <a:pt x="7668" y="315674"/>
                      <a:pt x="7775" y="317137"/>
                      <a:pt x="9669" y="323217"/>
                    </a:cubicBezTo>
                    <a:cubicBezTo>
                      <a:pt x="10856" y="327026"/>
                      <a:pt x="11860" y="331622"/>
                      <a:pt x="11877" y="333426"/>
                    </a:cubicBezTo>
                    <a:cubicBezTo>
                      <a:pt x="11896" y="335230"/>
                      <a:pt x="11759" y="338858"/>
                      <a:pt x="13072" y="338761"/>
                    </a:cubicBezTo>
                    <a:cubicBezTo>
                      <a:pt x="15013" y="338618"/>
                      <a:pt x="15460" y="339403"/>
                      <a:pt x="14268" y="342900"/>
                    </a:cubicBezTo>
                    <a:cubicBezTo>
                      <a:pt x="13110" y="346298"/>
                      <a:pt x="15965" y="354151"/>
                      <a:pt x="19971" y="364515"/>
                    </a:cubicBezTo>
                    <a:cubicBezTo>
                      <a:pt x="20413" y="365659"/>
                      <a:pt x="19555" y="369253"/>
                      <a:pt x="21351" y="372701"/>
                    </a:cubicBezTo>
                    <a:cubicBezTo>
                      <a:pt x="22645" y="375186"/>
                      <a:pt x="20572" y="378053"/>
                      <a:pt x="19603" y="379600"/>
                    </a:cubicBezTo>
                    <a:cubicBezTo>
                      <a:pt x="18706" y="381032"/>
                      <a:pt x="22284" y="382538"/>
                      <a:pt x="22822" y="383647"/>
                    </a:cubicBezTo>
                    <a:cubicBezTo>
                      <a:pt x="23598" y="385248"/>
                      <a:pt x="23822" y="389693"/>
                      <a:pt x="24386" y="393581"/>
                    </a:cubicBezTo>
                    <a:cubicBezTo>
                      <a:pt x="24765" y="396198"/>
                      <a:pt x="25010" y="397926"/>
                      <a:pt x="25398" y="399192"/>
                    </a:cubicBezTo>
                    <a:cubicBezTo>
                      <a:pt x="25619" y="399917"/>
                      <a:pt x="25885" y="400680"/>
                      <a:pt x="26318" y="401307"/>
                    </a:cubicBezTo>
                    <a:cubicBezTo>
                      <a:pt x="29522" y="403578"/>
                      <a:pt x="30888" y="407044"/>
                      <a:pt x="28341" y="410505"/>
                    </a:cubicBezTo>
                    <a:cubicBezTo>
                      <a:pt x="27628" y="413109"/>
                      <a:pt x="21315" y="418663"/>
                      <a:pt x="27146" y="418691"/>
                    </a:cubicBezTo>
                    <a:cubicBezTo>
                      <a:pt x="32410" y="419119"/>
                      <a:pt x="29985" y="423236"/>
                      <a:pt x="28617" y="426326"/>
                    </a:cubicBezTo>
                    <a:cubicBezTo>
                      <a:pt x="27022" y="430046"/>
                      <a:pt x="30855" y="432510"/>
                      <a:pt x="31193" y="435432"/>
                    </a:cubicBezTo>
                    <a:cubicBezTo>
                      <a:pt x="29010" y="438851"/>
                      <a:pt x="29427" y="442895"/>
                      <a:pt x="29169" y="446745"/>
                    </a:cubicBezTo>
                    <a:cubicBezTo>
                      <a:pt x="29277" y="450085"/>
                      <a:pt x="27873" y="454103"/>
                      <a:pt x="29813" y="457047"/>
                    </a:cubicBezTo>
                    <a:cubicBezTo>
                      <a:pt x="29494" y="458848"/>
                      <a:pt x="28407" y="460453"/>
                      <a:pt x="27789" y="462198"/>
                    </a:cubicBezTo>
                    <a:cubicBezTo>
                      <a:pt x="27926" y="464285"/>
                      <a:pt x="27270" y="467068"/>
                      <a:pt x="29721" y="468084"/>
                    </a:cubicBezTo>
                    <a:cubicBezTo>
                      <a:pt x="32520" y="467776"/>
                      <a:pt x="34181" y="465064"/>
                      <a:pt x="36160" y="463301"/>
                    </a:cubicBezTo>
                    <a:cubicBezTo>
                      <a:pt x="39527" y="464731"/>
                      <a:pt x="42892" y="466289"/>
                      <a:pt x="46369" y="467440"/>
                    </a:cubicBezTo>
                    <a:cubicBezTo>
                      <a:pt x="51047" y="469451"/>
                      <a:pt x="56368" y="468232"/>
                      <a:pt x="60626" y="465785"/>
                    </a:cubicBezTo>
                    <a:cubicBezTo>
                      <a:pt x="61602" y="463070"/>
                      <a:pt x="64766" y="462119"/>
                      <a:pt x="66145" y="459346"/>
                    </a:cubicBezTo>
                    <a:cubicBezTo>
                      <a:pt x="66843" y="455767"/>
                      <a:pt x="69802" y="457232"/>
                      <a:pt x="70560" y="459898"/>
                    </a:cubicBezTo>
                    <a:cubicBezTo>
                      <a:pt x="73489" y="464531"/>
                      <a:pt x="77838" y="458890"/>
                      <a:pt x="80402" y="456770"/>
                    </a:cubicBezTo>
                    <a:cubicBezTo>
                      <a:pt x="82926" y="453165"/>
                      <a:pt x="86819" y="451384"/>
                      <a:pt x="89324" y="447940"/>
                    </a:cubicBezTo>
                    <a:cubicBezTo>
                      <a:pt x="91892" y="446553"/>
                      <a:pt x="92190" y="444943"/>
                      <a:pt x="89784" y="443065"/>
                    </a:cubicBezTo>
                    <a:cubicBezTo>
                      <a:pt x="89263" y="438071"/>
                      <a:pt x="95554" y="441089"/>
                      <a:pt x="98522" y="441042"/>
                    </a:cubicBezTo>
                    <a:cubicBezTo>
                      <a:pt x="99619" y="441210"/>
                      <a:pt x="100522" y="441515"/>
                      <a:pt x="101005" y="442238"/>
                    </a:cubicBezTo>
                    <a:cubicBezTo>
                      <a:pt x="103052" y="445292"/>
                      <a:pt x="104926" y="448552"/>
                      <a:pt x="105420" y="444445"/>
                    </a:cubicBezTo>
                    <a:cubicBezTo>
                      <a:pt x="109484" y="442890"/>
                      <a:pt x="112513" y="443352"/>
                      <a:pt x="113975" y="441042"/>
                    </a:cubicBezTo>
                    <a:cubicBezTo>
                      <a:pt x="116874" y="439670"/>
                      <a:pt x="120273" y="438558"/>
                      <a:pt x="121517" y="438559"/>
                    </a:cubicBezTo>
                    <a:cubicBezTo>
                      <a:pt x="122760" y="438559"/>
                      <a:pt x="124483" y="438023"/>
                      <a:pt x="125380" y="437363"/>
                    </a:cubicBezTo>
                    <a:cubicBezTo>
                      <a:pt x="128031" y="435410"/>
                      <a:pt x="131450" y="435990"/>
                      <a:pt x="131726" y="438375"/>
                    </a:cubicBezTo>
                    <a:cubicBezTo>
                      <a:pt x="131942" y="440232"/>
                      <a:pt x="135404" y="442663"/>
                      <a:pt x="134762" y="440950"/>
                    </a:cubicBezTo>
                    <a:cubicBezTo>
                      <a:pt x="134009" y="438942"/>
                      <a:pt x="142785" y="441218"/>
                      <a:pt x="137613" y="445549"/>
                    </a:cubicBezTo>
                    <a:cubicBezTo>
                      <a:pt x="135704" y="447148"/>
                      <a:pt x="141428" y="451621"/>
                      <a:pt x="139269" y="451436"/>
                    </a:cubicBezTo>
                    <a:cubicBezTo>
                      <a:pt x="138671" y="451388"/>
                      <a:pt x="142558" y="453986"/>
                      <a:pt x="145983" y="455759"/>
                    </a:cubicBezTo>
                    <a:cubicBezTo>
                      <a:pt x="154058" y="457124"/>
                      <a:pt x="155255" y="460546"/>
                      <a:pt x="153802" y="453827"/>
                    </a:cubicBezTo>
                    <a:cubicBezTo>
                      <a:pt x="153569" y="452754"/>
                      <a:pt x="156348" y="455371"/>
                      <a:pt x="158768" y="456127"/>
                    </a:cubicBezTo>
                    <a:lnTo>
                      <a:pt x="163092" y="457598"/>
                    </a:lnTo>
                    <a:cubicBezTo>
                      <a:pt x="165377" y="459497"/>
                      <a:pt x="162901" y="464248"/>
                      <a:pt x="162724" y="467624"/>
                    </a:cubicBezTo>
                    <a:cubicBezTo>
                      <a:pt x="163458" y="468234"/>
                      <a:pt x="166495" y="467710"/>
                      <a:pt x="166495" y="468912"/>
                    </a:cubicBezTo>
                    <a:cubicBezTo>
                      <a:pt x="166729" y="471433"/>
                      <a:pt x="165647" y="475646"/>
                      <a:pt x="168243" y="476638"/>
                    </a:cubicBezTo>
                    <a:cubicBezTo>
                      <a:pt x="169157" y="476419"/>
                      <a:pt x="173262" y="474417"/>
                      <a:pt x="174405" y="474155"/>
                    </a:cubicBezTo>
                    <a:cubicBezTo>
                      <a:pt x="178164" y="473292"/>
                      <a:pt x="179145" y="471270"/>
                      <a:pt x="180108" y="468544"/>
                    </a:cubicBezTo>
                    <a:cubicBezTo>
                      <a:pt x="180724" y="466808"/>
                      <a:pt x="177684" y="464690"/>
                      <a:pt x="178728" y="460726"/>
                    </a:cubicBezTo>
                    <a:cubicBezTo>
                      <a:pt x="180325" y="454665"/>
                      <a:pt x="180383" y="453448"/>
                      <a:pt x="177992" y="452999"/>
                    </a:cubicBezTo>
                    <a:cubicBezTo>
                      <a:pt x="174424" y="452330"/>
                      <a:pt x="173693" y="448059"/>
                      <a:pt x="175417" y="445549"/>
                    </a:cubicBezTo>
                    <a:cubicBezTo>
                      <a:pt x="175705" y="445128"/>
                      <a:pt x="175023" y="442436"/>
                      <a:pt x="170542" y="441778"/>
                    </a:cubicBezTo>
                    <a:cubicBezTo>
                      <a:pt x="168836" y="441527"/>
                      <a:pt x="167201" y="437546"/>
                      <a:pt x="174129" y="438007"/>
                    </a:cubicBezTo>
                    <a:cubicBezTo>
                      <a:pt x="174736" y="438045"/>
                      <a:pt x="175130" y="441330"/>
                      <a:pt x="175417" y="441134"/>
                    </a:cubicBezTo>
                    <a:cubicBezTo>
                      <a:pt x="176321" y="440515"/>
                      <a:pt x="179739" y="442584"/>
                      <a:pt x="180567" y="442514"/>
                    </a:cubicBezTo>
                    <a:cubicBezTo>
                      <a:pt x="182397" y="442358"/>
                      <a:pt x="184899" y="439310"/>
                      <a:pt x="186638" y="436903"/>
                    </a:cubicBezTo>
                    <a:cubicBezTo>
                      <a:pt x="187107" y="436253"/>
                      <a:pt x="187572" y="432096"/>
                      <a:pt x="188938" y="432028"/>
                    </a:cubicBezTo>
                    <a:cubicBezTo>
                      <a:pt x="191380" y="431906"/>
                      <a:pt x="192178" y="427167"/>
                      <a:pt x="188478" y="424394"/>
                    </a:cubicBezTo>
                    <a:cubicBezTo>
                      <a:pt x="186986" y="423277"/>
                      <a:pt x="186684" y="422286"/>
                      <a:pt x="184430" y="420531"/>
                    </a:cubicBezTo>
                    <a:cubicBezTo>
                      <a:pt x="181707" y="418410"/>
                      <a:pt x="185344" y="415649"/>
                      <a:pt x="175508" y="417311"/>
                    </a:cubicBezTo>
                    <a:cubicBezTo>
                      <a:pt x="170902" y="418090"/>
                      <a:pt x="166599" y="415635"/>
                      <a:pt x="164747" y="413172"/>
                    </a:cubicBezTo>
                    <a:cubicBezTo>
                      <a:pt x="163732" y="411823"/>
                      <a:pt x="161733" y="412183"/>
                      <a:pt x="160792" y="411609"/>
                    </a:cubicBezTo>
                    <a:cubicBezTo>
                      <a:pt x="157997" y="409905"/>
                      <a:pt x="162343" y="410198"/>
                      <a:pt x="159596" y="402319"/>
                    </a:cubicBezTo>
                    <a:cubicBezTo>
                      <a:pt x="158551" y="399323"/>
                      <a:pt x="159672" y="397276"/>
                      <a:pt x="159872" y="396524"/>
                    </a:cubicBezTo>
                    <a:cubicBezTo>
                      <a:pt x="160745" y="393210"/>
                      <a:pt x="158419" y="388401"/>
                      <a:pt x="155917" y="388890"/>
                    </a:cubicBezTo>
                    <a:cubicBezTo>
                      <a:pt x="153959" y="389272"/>
                      <a:pt x="153284" y="387241"/>
                      <a:pt x="153342" y="386774"/>
                    </a:cubicBezTo>
                    <a:cubicBezTo>
                      <a:pt x="153819" y="382927"/>
                      <a:pt x="148412" y="379026"/>
                      <a:pt x="149846" y="377944"/>
                    </a:cubicBezTo>
                    <a:cubicBezTo>
                      <a:pt x="145437" y="376598"/>
                      <a:pt x="146086" y="379923"/>
                      <a:pt x="147363" y="368746"/>
                    </a:cubicBezTo>
                    <a:cubicBezTo>
                      <a:pt x="143465" y="352345"/>
                      <a:pt x="151145" y="356639"/>
                      <a:pt x="146535" y="351454"/>
                    </a:cubicBezTo>
                    <a:cubicBezTo>
                      <a:pt x="147394" y="348674"/>
                      <a:pt x="151137" y="343018"/>
                      <a:pt x="150674" y="342164"/>
                    </a:cubicBezTo>
                    <a:cubicBezTo>
                      <a:pt x="148509" y="338170"/>
                      <a:pt x="148186" y="333320"/>
                      <a:pt x="149479" y="331311"/>
                    </a:cubicBezTo>
                    <a:cubicBezTo>
                      <a:pt x="150248" y="330114"/>
                      <a:pt x="152100" y="326184"/>
                      <a:pt x="151594" y="321653"/>
                    </a:cubicBezTo>
                    <a:cubicBezTo>
                      <a:pt x="150491" y="311772"/>
                      <a:pt x="152853" y="307266"/>
                      <a:pt x="156193" y="305648"/>
                    </a:cubicBezTo>
                    <a:cubicBezTo>
                      <a:pt x="157387" y="305070"/>
                      <a:pt x="158919" y="299604"/>
                      <a:pt x="159136" y="302061"/>
                    </a:cubicBezTo>
                    <a:cubicBezTo>
                      <a:pt x="159262" y="303477"/>
                      <a:pt x="161745" y="307924"/>
                      <a:pt x="163827" y="308684"/>
                    </a:cubicBezTo>
                    <a:cubicBezTo>
                      <a:pt x="165926" y="309449"/>
                      <a:pt x="162849" y="312792"/>
                      <a:pt x="166035" y="311535"/>
                    </a:cubicBezTo>
                    <a:cubicBezTo>
                      <a:pt x="171998" y="309182"/>
                      <a:pt x="168750" y="308295"/>
                      <a:pt x="169806" y="304729"/>
                    </a:cubicBezTo>
                    <a:cubicBezTo>
                      <a:pt x="170768" y="301479"/>
                      <a:pt x="175280" y="295323"/>
                      <a:pt x="176337" y="294611"/>
                    </a:cubicBezTo>
                    <a:cubicBezTo>
                      <a:pt x="178382" y="293232"/>
                      <a:pt x="181561" y="295486"/>
                      <a:pt x="181763" y="293415"/>
                    </a:cubicBezTo>
                    <a:cubicBezTo>
                      <a:pt x="181933" y="291686"/>
                      <a:pt x="181177" y="291614"/>
                      <a:pt x="180016" y="290564"/>
                    </a:cubicBezTo>
                    <a:cubicBezTo>
                      <a:pt x="177514" y="293434"/>
                      <a:pt x="179126" y="285683"/>
                      <a:pt x="176980" y="282377"/>
                    </a:cubicBezTo>
                    <a:cubicBezTo>
                      <a:pt x="173903" y="282416"/>
                      <a:pt x="173363" y="278893"/>
                      <a:pt x="176337" y="276583"/>
                    </a:cubicBezTo>
                    <a:cubicBezTo>
                      <a:pt x="178223" y="275117"/>
                      <a:pt x="176925" y="270584"/>
                      <a:pt x="178084" y="266557"/>
                    </a:cubicBezTo>
                    <a:cubicBezTo>
                      <a:pt x="178841" y="263924"/>
                      <a:pt x="180231" y="261794"/>
                      <a:pt x="179464" y="259934"/>
                    </a:cubicBezTo>
                    <a:cubicBezTo>
                      <a:pt x="178933" y="258647"/>
                      <a:pt x="179331" y="257301"/>
                      <a:pt x="179832" y="256991"/>
                    </a:cubicBezTo>
                    <a:cubicBezTo>
                      <a:pt x="180315" y="256691"/>
                      <a:pt x="180659" y="255568"/>
                      <a:pt x="180659" y="254508"/>
                    </a:cubicBezTo>
                    <a:cubicBezTo>
                      <a:pt x="180659" y="253447"/>
                      <a:pt x="182798" y="250148"/>
                      <a:pt x="183419" y="249633"/>
                    </a:cubicBezTo>
                    <a:cubicBezTo>
                      <a:pt x="184550" y="247553"/>
                      <a:pt x="183963" y="245850"/>
                      <a:pt x="183879" y="243838"/>
                    </a:cubicBezTo>
                    <a:cubicBezTo>
                      <a:pt x="183945" y="243731"/>
                      <a:pt x="183888" y="243173"/>
                      <a:pt x="183974" y="241722"/>
                    </a:cubicBezTo>
                    <a:cubicBezTo>
                      <a:pt x="184232" y="237078"/>
                      <a:pt x="184330" y="232510"/>
                      <a:pt x="187745" y="228661"/>
                    </a:cubicBezTo>
                    <a:cubicBezTo>
                      <a:pt x="190503" y="224804"/>
                      <a:pt x="192074" y="218679"/>
                      <a:pt x="191884" y="217440"/>
                    </a:cubicBezTo>
                    <a:cubicBezTo>
                      <a:pt x="191718" y="216352"/>
                      <a:pt x="190643" y="215283"/>
                      <a:pt x="191517" y="213945"/>
                    </a:cubicBezTo>
                    <a:cubicBezTo>
                      <a:pt x="191947" y="213286"/>
                      <a:pt x="192864" y="212543"/>
                      <a:pt x="194552" y="211737"/>
                    </a:cubicBezTo>
                    <a:cubicBezTo>
                      <a:pt x="200404" y="208943"/>
                      <a:pt x="201809" y="205199"/>
                      <a:pt x="199519" y="199688"/>
                    </a:cubicBezTo>
                    <a:cubicBezTo>
                      <a:pt x="197844" y="197149"/>
                      <a:pt x="194856" y="194211"/>
                      <a:pt x="196667" y="192697"/>
                    </a:cubicBezTo>
                    <a:cubicBezTo>
                      <a:pt x="197194" y="192449"/>
                      <a:pt x="198529" y="192688"/>
                      <a:pt x="201358" y="193709"/>
                    </a:cubicBezTo>
                    <a:cubicBezTo>
                      <a:pt x="202608" y="194830"/>
                      <a:pt x="204780" y="197920"/>
                      <a:pt x="205406" y="198492"/>
                    </a:cubicBezTo>
                    <a:cubicBezTo>
                      <a:pt x="206808" y="199775"/>
                      <a:pt x="211435" y="201221"/>
                      <a:pt x="212212" y="199964"/>
                    </a:cubicBezTo>
                    <a:cubicBezTo>
                      <a:pt x="212539" y="199434"/>
                      <a:pt x="215202" y="197379"/>
                      <a:pt x="216627" y="197664"/>
                    </a:cubicBezTo>
                    <a:cubicBezTo>
                      <a:pt x="218623" y="198063"/>
                      <a:pt x="218199" y="200415"/>
                      <a:pt x="220214" y="198400"/>
                    </a:cubicBezTo>
                    <a:cubicBezTo>
                      <a:pt x="221583" y="197031"/>
                      <a:pt x="224129" y="193341"/>
                      <a:pt x="225181" y="193341"/>
                    </a:cubicBezTo>
                    <a:cubicBezTo>
                      <a:pt x="228231" y="193341"/>
                      <a:pt x="230593" y="193730"/>
                      <a:pt x="228952" y="191225"/>
                    </a:cubicBezTo>
                    <a:cubicBezTo>
                      <a:pt x="227518" y="189036"/>
                      <a:pt x="226544" y="187780"/>
                      <a:pt x="228768" y="182855"/>
                    </a:cubicBezTo>
                    <a:cubicBezTo>
                      <a:pt x="229445" y="181358"/>
                      <a:pt x="230749" y="180010"/>
                      <a:pt x="230608" y="178992"/>
                    </a:cubicBezTo>
                    <a:cubicBezTo>
                      <a:pt x="230402" y="177512"/>
                      <a:pt x="228769" y="173501"/>
                      <a:pt x="230608" y="173289"/>
                    </a:cubicBezTo>
                    <a:cubicBezTo>
                      <a:pt x="232317" y="173092"/>
                      <a:pt x="234899" y="174776"/>
                      <a:pt x="236127" y="172370"/>
                    </a:cubicBezTo>
                    <a:cubicBezTo>
                      <a:pt x="237034" y="170590"/>
                      <a:pt x="238210" y="168240"/>
                      <a:pt x="237782" y="167403"/>
                    </a:cubicBezTo>
                    <a:cubicBezTo>
                      <a:pt x="237158" y="166180"/>
                      <a:pt x="236492" y="164249"/>
                      <a:pt x="238703" y="164184"/>
                    </a:cubicBezTo>
                    <a:cubicBezTo>
                      <a:pt x="241686" y="164089"/>
                      <a:pt x="239835" y="157608"/>
                      <a:pt x="237139" y="159217"/>
                    </a:cubicBezTo>
                    <a:cubicBezTo>
                      <a:pt x="235189" y="160381"/>
                      <a:pt x="232578" y="158522"/>
                      <a:pt x="232172" y="156826"/>
                    </a:cubicBezTo>
                    <a:cubicBezTo>
                      <a:pt x="231880" y="155605"/>
                      <a:pt x="228557" y="154136"/>
                      <a:pt x="226561" y="155814"/>
                    </a:cubicBezTo>
                    <a:cubicBezTo>
                      <a:pt x="219867" y="161442"/>
                      <a:pt x="222430" y="154850"/>
                      <a:pt x="221870" y="154158"/>
                    </a:cubicBezTo>
                    <a:cubicBezTo>
                      <a:pt x="218713" y="150254"/>
                      <a:pt x="220387" y="152524"/>
                      <a:pt x="222882" y="149559"/>
                    </a:cubicBezTo>
                    <a:cubicBezTo>
                      <a:pt x="224424" y="147727"/>
                      <a:pt x="226217" y="145157"/>
                      <a:pt x="225641" y="142477"/>
                    </a:cubicBezTo>
                    <a:cubicBezTo>
                      <a:pt x="225192" y="140383"/>
                      <a:pt x="225565" y="137661"/>
                      <a:pt x="227297" y="136038"/>
                    </a:cubicBezTo>
                    <a:cubicBezTo>
                      <a:pt x="231324" y="132252"/>
                      <a:pt x="226238" y="130997"/>
                      <a:pt x="227113" y="129784"/>
                    </a:cubicBezTo>
                    <a:cubicBezTo>
                      <a:pt x="229542" y="126418"/>
                      <a:pt x="229995" y="119841"/>
                      <a:pt x="230241" y="119666"/>
                    </a:cubicBezTo>
                    <a:cubicBezTo>
                      <a:pt x="230785" y="119276"/>
                      <a:pt x="228585" y="117713"/>
                      <a:pt x="228585" y="116631"/>
                    </a:cubicBezTo>
                    <a:cubicBezTo>
                      <a:pt x="228585" y="115548"/>
                      <a:pt x="229488" y="111537"/>
                      <a:pt x="228585" y="111756"/>
                    </a:cubicBezTo>
                    <a:cubicBezTo>
                      <a:pt x="226215" y="112330"/>
                      <a:pt x="225690" y="111303"/>
                      <a:pt x="229413" y="105961"/>
                    </a:cubicBezTo>
                    <a:cubicBezTo>
                      <a:pt x="232791" y="101112"/>
                      <a:pt x="230261" y="97506"/>
                      <a:pt x="228125" y="95659"/>
                    </a:cubicBezTo>
                    <a:cubicBezTo>
                      <a:pt x="222135" y="90481"/>
                      <a:pt x="222402" y="90176"/>
                      <a:pt x="222974" y="84346"/>
                    </a:cubicBezTo>
                    <a:cubicBezTo>
                      <a:pt x="223366" y="80343"/>
                      <a:pt x="224101" y="77956"/>
                      <a:pt x="223158" y="75700"/>
                    </a:cubicBezTo>
                    <a:cubicBezTo>
                      <a:pt x="222454" y="74015"/>
                      <a:pt x="221277" y="74076"/>
                      <a:pt x="220858" y="72296"/>
                    </a:cubicBezTo>
                    <a:cubicBezTo>
                      <a:pt x="220449" y="70556"/>
                      <a:pt x="222461" y="67026"/>
                      <a:pt x="219663" y="67421"/>
                    </a:cubicBezTo>
                    <a:cubicBezTo>
                      <a:pt x="213308" y="67374"/>
                      <a:pt x="207315" y="73505"/>
                      <a:pt x="200531" y="70641"/>
                    </a:cubicBezTo>
                    <a:cubicBezTo>
                      <a:pt x="197963" y="73643"/>
                      <a:pt x="195648" y="68652"/>
                      <a:pt x="192345" y="69629"/>
                    </a:cubicBezTo>
                    <a:cubicBezTo>
                      <a:pt x="189168" y="64239"/>
                      <a:pt x="186048" y="59205"/>
                      <a:pt x="182411" y="54452"/>
                    </a:cubicBezTo>
                    <a:cubicBezTo>
                      <a:pt x="178757" y="49200"/>
                      <a:pt x="172819" y="46530"/>
                      <a:pt x="166590" y="49669"/>
                    </a:cubicBezTo>
                    <a:cubicBezTo>
                      <a:pt x="167597" y="58227"/>
                      <a:pt x="153543" y="49497"/>
                      <a:pt x="155737" y="46266"/>
                    </a:cubicBezTo>
                    <a:cubicBezTo>
                      <a:pt x="157688" y="42775"/>
                      <a:pt x="160564" y="41742"/>
                      <a:pt x="156197" y="39184"/>
                    </a:cubicBezTo>
                    <a:cubicBezTo>
                      <a:pt x="152260" y="35240"/>
                      <a:pt x="158816" y="28990"/>
                      <a:pt x="152150" y="25203"/>
                    </a:cubicBezTo>
                    <a:cubicBezTo>
                      <a:pt x="156171" y="18260"/>
                      <a:pt x="145792" y="14635"/>
                      <a:pt x="146079" y="8186"/>
                    </a:cubicBezTo>
                    <a:cubicBezTo>
                      <a:pt x="147884" y="5470"/>
                      <a:pt x="147913" y="2209"/>
                      <a:pt x="146174" y="1380"/>
                    </a:cubicBezTo>
                    <a:cubicBezTo>
                      <a:pt x="145038" y="839"/>
                      <a:pt x="143155" y="1600"/>
                      <a:pt x="140932" y="2208"/>
                    </a:cubicBezTo>
                    <a:cubicBezTo>
                      <a:pt x="137752" y="2524"/>
                      <a:pt x="138390" y="-2"/>
                      <a:pt x="137160" y="0"/>
                    </a:cubicBezTo>
                    <a:close/>
                    <a:moveTo>
                      <a:pt x="19417" y="32101"/>
                    </a:moveTo>
                    <a:cubicBezTo>
                      <a:pt x="19216" y="33145"/>
                      <a:pt x="19596" y="33758"/>
                      <a:pt x="20521" y="34216"/>
                    </a:cubicBezTo>
                    <a:cubicBezTo>
                      <a:pt x="20932" y="33192"/>
                      <a:pt x="20309" y="32489"/>
                      <a:pt x="19417" y="32101"/>
                    </a:cubicBezTo>
                    <a:close/>
                    <a:moveTo>
                      <a:pt x="18313" y="35688"/>
                    </a:moveTo>
                    <a:cubicBezTo>
                      <a:pt x="17787" y="35717"/>
                      <a:pt x="16956" y="37329"/>
                      <a:pt x="16106" y="38631"/>
                    </a:cubicBezTo>
                    <a:cubicBezTo>
                      <a:pt x="16106" y="39748"/>
                      <a:pt x="17174" y="40195"/>
                      <a:pt x="17578" y="40195"/>
                    </a:cubicBezTo>
                    <a:cubicBezTo>
                      <a:pt x="18474" y="40195"/>
                      <a:pt x="19077" y="37702"/>
                      <a:pt x="18681" y="36240"/>
                    </a:cubicBezTo>
                    <a:cubicBezTo>
                      <a:pt x="18573" y="35839"/>
                      <a:pt x="18489" y="35678"/>
                      <a:pt x="18314" y="35688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0" name="Graphic 5">
                <a:extLst>
                  <a:ext uri="{FF2B5EF4-FFF2-40B4-BE49-F238E27FC236}">
                    <a16:creationId xmlns:a16="http://schemas.microsoft.com/office/drawing/2014/main" id="{51AA7780-AFAB-A928-4793-05E95855CBD9}"/>
                  </a:ext>
                </a:extLst>
              </p:cNvPr>
              <p:cNvSpPr/>
              <p:nvPr/>
            </p:nvSpPr>
            <p:spPr>
              <a:xfrm>
                <a:off x="523740" y="2632111"/>
                <a:ext cx="538862" cy="841530"/>
              </a:xfrm>
              <a:custGeom>
                <a:avLst/>
                <a:gdLst>
                  <a:gd name="connsiteX0" fmla="*/ 10802 w 579476"/>
                  <a:gd name="connsiteY0" fmla="*/ 0 h 1041989"/>
                  <a:gd name="connsiteX1" fmla="*/ 10707 w 579476"/>
                  <a:gd name="connsiteY1" fmla="*/ 368 h 1041989"/>
                  <a:gd name="connsiteX2" fmla="*/ 10891 w 579476"/>
                  <a:gd name="connsiteY2" fmla="*/ 273 h 1041989"/>
                  <a:gd name="connsiteX3" fmla="*/ 11259 w 579476"/>
                  <a:gd name="connsiteY3" fmla="*/ 368 h 1041989"/>
                  <a:gd name="connsiteX4" fmla="*/ 11075 w 579476"/>
                  <a:gd name="connsiteY4" fmla="*/ 735 h 1041989"/>
                  <a:gd name="connsiteX5" fmla="*/ 11442 w 579476"/>
                  <a:gd name="connsiteY5" fmla="*/ 831 h 1041989"/>
                  <a:gd name="connsiteX6" fmla="*/ 11626 w 579476"/>
                  <a:gd name="connsiteY6" fmla="*/ 463 h 1041989"/>
                  <a:gd name="connsiteX7" fmla="*/ 11350 w 579476"/>
                  <a:gd name="connsiteY7" fmla="*/ 187 h 1041989"/>
                  <a:gd name="connsiteX8" fmla="*/ 10799 w 579476"/>
                  <a:gd name="connsiteY8" fmla="*/ 3 h 1041989"/>
                  <a:gd name="connsiteX9" fmla="*/ 7767 w 579476"/>
                  <a:gd name="connsiteY9" fmla="*/ 16096 h 1041989"/>
                  <a:gd name="connsiteX10" fmla="*/ 4640 w 579476"/>
                  <a:gd name="connsiteY10" fmla="*/ 22535 h 1041989"/>
                  <a:gd name="connsiteX11" fmla="*/ 5560 w 579476"/>
                  <a:gd name="connsiteY11" fmla="*/ 24743 h 1041989"/>
                  <a:gd name="connsiteX12" fmla="*/ 7767 w 579476"/>
                  <a:gd name="connsiteY12" fmla="*/ 23179 h 1041989"/>
                  <a:gd name="connsiteX13" fmla="*/ 12918 w 579476"/>
                  <a:gd name="connsiteY13" fmla="*/ 21523 h 1041989"/>
                  <a:gd name="connsiteX14" fmla="*/ 16046 w 579476"/>
                  <a:gd name="connsiteY14" fmla="*/ 18948 h 1041989"/>
                  <a:gd name="connsiteX15" fmla="*/ 13194 w 579476"/>
                  <a:gd name="connsiteY15" fmla="*/ 18213 h 1041989"/>
                  <a:gd name="connsiteX16" fmla="*/ 7767 w 579476"/>
                  <a:gd name="connsiteY16" fmla="*/ 16097 h 1041989"/>
                  <a:gd name="connsiteX17" fmla="*/ 483393 w 579476"/>
                  <a:gd name="connsiteY17" fmla="*/ 745218 h 1041989"/>
                  <a:gd name="connsiteX18" fmla="*/ 480266 w 579476"/>
                  <a:gd name="connsiteY18" fmla="*/ 746414 h 1041989"/>
                  <a:gd name="connsiteX19" fmla="*/ 476311 w 579476"/>
                  <a:gd name="connsiteY19" fmla="*/ 747702 h 1041989"/>
                  <a:gd name="connsiteX20" fmla="*/ 468768 w 579476"/>
                  <a:gd name="connsiteY20" fmla="*/ 750185 h 1041989"/>
                  <a:gd name="connsiteX21" fmla="*/ 460030 w 579476"/>
                  <a:gd name="connsiteY21" fmla="*/ 753496 h 1041989"/>
                  <a:gd name="connsiteX22" fmla="*/ 455615 w 579476"/>
                  <a:gd name="connsiteY22" fmla="*/ 751289 h 1041989"/>
                  <a:gd name="connsiteX23" fmla="*/ 453040 w 579476"/>
                  <a:gd name="connsiteY23" fmla="*/ 750093 h 1041989"/>
                  <a:gd name="connsiteX24" fmla="*/ 444762 w 579476"/>
                  <a:gd name="connsiteY24" fmla="*/ 750737 h 1041989"/>
                  <a:gd name="connsiteX25" fmla="*/ 446325 w 579476"/>
                  <a:gd name="connsiteY25" fmla="*/ 755244 h 1041989"/>
                  <a:gd name="connsiteX26" fmla="*/ 441451 w 579476"/>
                  <a:gd name="connsiteY26" fmla="*/ 760211 h 1041989"/>
                  <a:gd name="connsiteX27" fmla="*/ 436208 w 579476"/>
                  <a:gd name="connsiteY27" fmla="*/ 764810 h 1041989"/>
                  <a:gd name="connsiteX28" fmla="*/ 427654 w 579476"/>
                  <a:gd name="connsiteY28" fmla="*/ 771157 h 1041989"/>
                  <a:gd name="connsiteX29" fmla="*/ 424618 w 579476"/>
                  <a:gd name="connsiteY29" fmla="*/ 768673 h 1041989"/>
                  <a:gd name="connsiteX30" fmla="*/ 422503 w 579476"/>
                  <a:gd name="connsiteY30" fmla="*/ 766190 h 1041989"/>
                  <a:gd name="connsiteX31" fmla="*/ 420663 w 579476"/>
                  <a:gd name="connsiteY31" fmla="*/ 768213 h 1041989"/>
                  <a:gd name="connsiteX32" fmla="*/ 415788 w 579476"/>
                  <a:gd name="connsiteY32" fmla="*/ 774008 h 1041989"/>
                  <a:gd name="connsiteX33" fmla="*/ 406130 w 579476"/>
                  <a:gd name="connsiteY33" fmla="*/ 777871 h 1041989"/>
                  <a:gd name="connsiteX34" fmla="*/ 394173 w 579476"/>
                  <a:gd name="connsiteY34" fmla="*/ 774284 h 1041989"/>
                  <a:gd name="connsiteX35" fmla="*/ 390310 w 579476"/>
                  <a:gd name="connsiteY35" fmla="*/ 772628 h 1041989"/>
                  <a:gd name="connsiteX36" fmla="*/ 388470 w 579476"/>
                  <a:gd name="connsiteY36" fmla="*/ 774376 h 1041989"/>
                  <a:gd name="connsiteX37" fmla="*/ 381940 w 579476"/>
                  <a:gd name="connsiteY37" fmla="*/ 775204 h 1041989"/>
                  <a:gd name="connsiteX38" fmla="*/ 382676 w 579476"/>
                  <a:gd name="connsiteY38" fmla="*/ 781090 h 1041989"/>
                  <a:gd name="connsiteX39" fmla="*/ 384700 w 579476"/>
                  <a:gd name="connsiteY39" fmla="*/ 783206 h 1041989"/>
                  <a:gd name="connsiteX40" fmla="*/ 389482 w 579476"/>
                  <a:gd name="connsiteY40" fmla="*/ 789001 h 1041989"/>
                  <a:gd name="connsiteX41" fmla="*/ 389482 w 579476"/>
                  <a:gd name="connsiteY41" fmla="*/ 797739 h 1041989"/>
                  <a:gd name="connsiteX42" fmla="*/ 390862 w 579476"/>
                  <a:gd name="connsiteY42" fmla="*/ 798842 h 1041989"/>
                  <a:gd name="connsiteX43" fmla="*/ 394725 w 579476"/>
                  <a:gd name="connsiteY43" fmla="*/ 801694 h 1041989"/>
                  <a:gd name="connsiteX44" fmla="*/ 398405 w 579476"/>
                  <a:gd name="connsiteY44" fmla="*/ 806753 h 1041989"/>
                  <a:gd name="connsiteX45" fmla="*/ 396473 w 579476"/>
                  <a:gd name="connsiteY45" fmla="*/ 807764 h 1041989"/>
                  <a:gd name="connsiteX46" fmla="*/ 394817 w 579476"/>
                  <a:gd name="connsiteY46" fmla="*/ 814019 h 1041989"/>
                  <a:gd name="connsiteX47" fmla="*/ 392058 w 579476"/>
                  <a:gd name="connsiteY47" fmla="*/ 821929 h 1041989"/>
                  <a:gd name="connsiteX48" fmla="*/ 390218 w 579476"/>
                  <a:gd name="connsiteY48" fmla="*/ 822665 h 1041989"/>
                  <a:gd name="connsiteX49" fmla="*/ 390123 w 579476"/>
                  <a:gd name="connsiteY49" fmla="*/ 825148 h 1041989"/>
                  <a:gd name="connsiteX50" fmla="*/ 391319 w 579476"/>
                  <a:gd name="connsiteY50" fmla="*/ 831771 h 1041989"/>
                  <a:gd name="connsiteX51" fmla="*/ 393342 w 579476"/>
                  <a:gd name="connsiteY51" fmla="*/ 835082 h 1041989"/>
                  <a:gd name="connsiteX52" fmla="*/ 395550 w 579476"/>
                  <a:gd name="connsiteY52" fmla="*/ 841153 h 1041989"/>
                  <a:gd name="connsiteX53" fmla="*/ 394906 w 579476"/>
                  <a:gd name="connsiteY53" fmla="*/ 843268 h 1041989"/>
                  <a:gd name="connsiteX54" fmla="*/ 394170 w 579476"/>
                  <a:gd name="connsiteY54" fmla="*/ 847867 h 1041989"/>
                  <a:gd name="connsiteX55" fmla="*/ 386811 w 579476"/>
                  <a:gd name="connsiteY55" fmla="*/ 852926 h 1041989"/>
                  <a:gd name="connsiteX56" fmla="*/ 387179 w 579476"/>
                  <a:gd name="connsiteY56" fmla="*/ 855409 h 1041989"/>
                  <a:gd name="connsiteX57" fmla="*/ 387823 w 579476"/>
                  <a:gd name="connsiteY57" fmla="*/ 858629 h 1041989"/>
                  <a:gd name="connsiteX58" fmla="*/ 389203 w 579476"/>
                  <a:gd name="connsiteY58" fmla="*/ 861664 h 1041989"/>
                  <a:gd name="connsiteX59" fmla="*/ 385983 w 579476"/>
                  <a:gd name="connsiteY59" fmla="*/ 863228 h 1041989"/>
                  <a:gd name="connsiteX60" fmla="*/ 382856 w 579476"/>
                  <a:gd name="connsiteY60" fmla="*/ 861756 h 1041989"/>
                  <a:gd name="connsiteX61" fmla="*/ 383868 w 579476"/>
                  <a:gd name="connsiteY61" fmla="*/ 871598 h 1041989"/>
                  <a:gd name="connsiteX62" fmla="*/ 385064 w 579476"/>
                  <a:gd name="connsiteY62" fmla="*/ 871782 h 1041989"/>
                  <a:gd name="connsiteX63" fmla="*/ 387179 w 579476"/>
                  <a:gd name="connsiteY63" fmla="*/ 884567 h 1041989"/>
                  <a:gd name="connsiteX64" fmla="*/ 385983 w 579476"/>
                  <a:gd name="connsiteY64" fmla="*/ 885027 h 1041989"/>
                  <a:gd name="connsiteX65" fmla="*/ 383500 w 579476"/>
                  <a:gd name="connsiteY65" fmla="*/ 885855 h 1041989"/>
                  <a:gd name="connsiteX66" fmla="*/ 381384 w 579476"/>
                  <a:gd name="connsiteY66" fmla="*/ 887234 h 1041989"/>
                  <a:gd name="connsiteX67" fmla="*/ 382396 w 579476"/>
                  <a:gd name="connsiteY67" fmla="*/ 889534 h 1041989"/>
                  <a:gd name="connsiteX68" fmla="*/ 382212 w 579476"/>
                  <a:gd name="connsiteY68" fmla="*/ 897168 h 1041989"/>
                  <a:gd name="connsiteX69" fmla="*/ 379821 w 579476"/>
                  <a:gd name="connsiteY69" fmla="*/ 901215 h 1041989"/>
                  <a:gd name="connsiteX70" fmla="*/ 376969 w 579476"/>
                  <a:gd name="connsiteY70" fmla="*/ 902043 h 1041989"/>
                  <a:gd name="connsiteX71" fmla="*/ 372462 w 579476"/>
                  <a:gd name="connsiteY71" fmla="*/ 902043 h 1041989"/>
                  <a:gd name="connsiteX72" fmla="*/ 371083 w 579476"/>
                  <a:gd name="connsiteY72" fmla="*/ 900203 h 1041989"/>
                  <a:gd name="connsiteX73" fmla="*/ 370163 w 579476"/>
                  <a:gd name="connsiteY73" fmla="*/ 901859 h 1041989"/>
                  <a:gd name="connsiteX74" fmla="*/ 368415 w 579476"/>
                  <a:gd name="connsiteY74" fmla="*/ 904986 h 1041989"/>
                  <a:gd name="connsiteX75" fmla="*/ 366667 w 579476"/>
                  <a:gd name="connsiteY75" fmla="*/ 912069 h 1041989"/>
                  <a:gd name="connsiteX76" fmla="*/ 361241 w 579476"/>
                  <a:gd name="connsiteY76" fmla="*/ 911334 h 1041989"/>
                  <a:gd name="connsiteX77" fmla="*/ 359309 w 579476"/>
                  <a:gd name="connsiteY77" fmla="*/ 911334 h 1041989"/>
                  <a:gd name="connsiteX78" fmla="*/ 360044 w 579476"/>
                  <a:gd name="connsiteY78" fmla="*/ 916392 h 1041989"/>
                  <a:gd name="connsiteX79" fmla="*/ 362712 w 579476"/>
                  <a:gd name="connsiteY79" fmla="*/ 918232 h 1041989"/>
                  <a:gd name="connsiteX80" fmla="*/ 363815 w 579476"/>
                  <a:gd name="connsiteY80" fmla="*/ 920715 h 1041989"/>
                  <a:gd name="connsiteX81" fmla="*/ 365287 w 579476"/>
                  <a:gd name="connsiteY81" fmla="*/ 923107 h 1041989"/>
                  <a:gd name="connsiteX82" fmla="*/ 363907 w 579476"/>
                  <a:gd name="connsiteY82" fmla="*/ 925682 h 1041989"/>
                  <a:gd name="connsiteX83" fmla="*/ 362987 w 579476"/>
                  <a:gd name="connsiteY83" fmla="*/ 927522 h 1041989"/>
                  <a:gd name="connsiteX84" fmla="*/ 364551 w 579476"/>
                  <a:gd name="connsiteY84" fmla="*/ 929545 h 1041989"/>
                  <a:gd name="connsiteX85" fmla="*/ 366391 w 579476"/>
                  <a:gd name="connsiteY85" fmla="*/ 931569 h 1041989"/>
                  <a:gd name="connsiteX86" fmla="*/ 365470 w 579476"/>
                  <a:gd name="connsiteY86" fmla="*/ 933225 h 1041989"/>
                  <a:gd name="connsiteX87" fmla="*/ 365566 w 579476"/>
                  <a:gd name="connsiteY87" fmla="*/ 935708 h 1041989"/>
                  <a:gd name="connsiteX88" fmla="*/ 368601 w 579476"/>
                  <a:gd name="connsiteY88" fmla="*/ 939479 h 1041989"/>
                  <a:gd name="connsiteX89" fmla="*/ 370073 w 579476"/>
                  <a:gd name="connsiteY89" fmla="*/ 940583 h 1041989"/>
                  <a:gd name="connsiteX90" fmla="*/ 371176 w 579476"/>
                  <a:gd name="connsiteY90" fmla="*/ 948953 h 1041989"/>
                  <a:gd name="connsiteX91" fmla="*/ 365566 w 579476"/>
                  <a:gd name="connsiteY91" fmla="*/ 953092 h 1041989"/>
                  <a:gd name="connsiteX92" fmla="*/ 363450 w 579476"/>
                  <a:gd name="connsiteY92" fmla="*/ 960634 h 1041989"/>
                  <a:gd name="connsiteX93" fmla="*/ 365474 w 579476"/>
                  <a:gd name="connsiteY93" fmla="*/ 962750 h 1041989"/>
                  <a:gd name="connsiteX94" fmla="*/ 367405 w 579476"/>
                  <a:gd name="connsiteY94" fmla="*/ 964314 h 1041989"/>
                  <a:gd name="connsiteX95" fmla="*/ 367682 w 579476"/>
                  <a:gd name="connsiteY95" fmla="*/ 964498 h 1041989"/>
                  <a:gd name="connsiteX96" fmla="*/ 371269 w 579476"/>
                  <a:gd name="connsiteY96" fmla="*/ 969005 h 1041989"/>
                  <a:gd name="connsiteX97" fmla="*/ 372005 w 579476"/>
                  <a:gd name="connsiteY97" fmla="*/ 971580 h 1041989"/>
                  <a:gd name="connsiteX98" fmla="*/ 376696 w 579476"/>
                  <a:gd name="connsiteY98" fmla="*/ 975351 h 1041989"/>
                  <a:gd name="connsiteX99" fmla="*/ 376328 w 579476"/>
                  <a:gd name="connsiteY99" fmla="*/ 980594 h 1041989"/>
                  <a:gd name="connsiteX100" fmla="*/ 376052 w 579476"/>
                  <a:gd name="connsiteY100" fmla="*/ 980870 h 1041989"/>
                  <a:gd name="connsiteX101" fmla="*/ 373477 w 579476"/>
                  <a:gd name="connsiteY101" fmla="*/ 990344 h 1041989"/>
                  <a:gd name="connsiteX102" fmla="*/ 356185 w 579476"/>
                  <a:gd name="connsiteY102" fmla="*/ 1012695 h 1041989"/>
                  <a:gd name="connsiteX103" fmla="*/ 354069 w 579476"/>
                  <a:gd name="connsiteY103" fmla="*/ 1015271 h 1041989"/>
                  <a:gd name="connsiteX104" fmla="*/ 352597 w 579476"/>
                  <a:gd name="connsiteY104" fmla="*/ 1018674 h 1041989"/>
                  <a:gd name="connsiteX105" fmla="*/ 351770 w 579476"/>
                  <a:gd name="connsiteY105" fmla="*/ 1021249 h 1041989"/>
                  <a:gd name="connsiteX106" fmla="*/ 350942 w 579476"/>
                  <a:gd name="connsiteY106" fmla="*/ 1024468 h 1041989"/>
                  <a:gd name="connsiteX107" fmla="*/ 350207 w 579476"/>
                  <a:gd name="connsiteY107" fmla="*/ 1028699 h 1041989"/>
                  <a:gd name="connsiteX108" fmla="*/ 350207 w 579476"/>
                  <a:gd name="connsiteY108" fmla="*/ 1032287 h 1041989"/>
                  <a:gd name="connsiteX109" fmla="*/ 349011 w 579476"/>
                  <a:gd name="connsiteY109" fmla="*/ 1035874 h 1041989"/>
                  <a:gd name="connsiteX110" fmla="*/ 350850 w 579476"/>
                  <a:gd name="connsiteY110" fmla="*/ 1036609 h 1041989"/>
                  <a:gd name="connsiteX111" fmla="*/ 353518 w 579476"/>
                  <a:gd name="connsiteY111" fmla="*/ 1035690 h 1041989"/>
                  <a:gd name="connsiteX112" fmla="*/ 356737 w 579476"/>
                  <a:gd name="connsiteY112" fmla="*/ 1038081 h 1041989"/>
                  <a:gd name="connsiteX113" fmla="*/ 360416 w 579476"/>
                  <a:gd name="connsiteY113" fmla="*/ 1036702 h 1041989"/>
                  <a:gd name="connsiteX114" fmla="*/ 360049 w 579476"/>
                  <a:gd name="connsiteY114" fmla="*/ 1039645 h 1041989"/>
                  <a:gd name="connsiteX115" fmla="*/ 363084 w 579476"/>
                  <a:gd name="connsiteY115" fmla="*/ 1039369 h 1041989"/>
                  <a:gd name="connsiteX116" fmla="*/ 363728 w 579476"/>
                  <a:gd name="connsiteY116" fmla="*/ 1041945 h 1041989"/>
                  <a:gd name="connsiteX117" fmla="*/ 366671 w 579476"/>
                  <a:gd name="connsiteY117" fmla="*/ 1040841 h 1041989"/>
                  <a:gd name="connsiteX118" fmla="*/ 369155 w 579476"/>
                  <a:gd name="connsiteY118" fmla="*/ 1037897 h 1041989"/>
                  <a:gd name="connsiteX119" fmla="*/ 372650 w 579476"/>
                  <a:gd name="connsiteY119" fmla="*/ 1035138 h 1041989"/>
                  <a:gd name="connsiteX120" fmla="*/ 381572 w 579476"/>
                  <a:gd name="connsiteY120" fmla="*/ 1028424 h 1041989"/>
                  <a:gd name="connsiteX121" fmla="*/ 382860 w 579476"/>
                  <a:gd name="connsiteY121" fmla="*/ 1029711 h 1041989"/>
                  <a:gd name="connsiteX122" fmla="*/ 384607 w 579476"/>
                  <a:gd name="connsiteY122" fmla="*/ 1029527 h 1041989"/>
                  <a:gd name="connsiteX123" fmla="*/ 384883 w 579476"/>
                  <a:gd name="connsiteY123" fmla="*/ 1014535 h 1041989"/>
                  <a:gd name="connsiteX124" fmla="*/ 386539 w 579476"/>
                  <a:gd name="connsiteY124" fmla="*/ 1013063 h 1041989"/>
                  <a:gd name="connsiteX125" fmla="*/ 389390 w 579476"/>
                  <a:gd name="connsiteY125" fmla="*/ 1014995 h 1041989"/>
                  <a:gd name="connsiteX126" fmla="*/ 390402 w 579476"/>
                  <a:gd name="connsiteY126" fmla="*/ 1014167 h 1041989"/>
                  <a:gd name="connsiteX127" fmla="*/ 392978 w 579476"/>
                  <a:gd name="connsiteY127" fmla="*/ 1014167 h 1041989"/>
                  <a:gd name="connsiteX128" fmla="*/ 395461 w 579476"/>
                  <a:gd name="connsiteY128" fmla="*/ 1016007 h 1041989"/>
                  <a:gd name="connsiteX129" fmla="*/ 398404 w 579476"/>
                  <a:gd name="connsiteY129" fmla="*/ 1016007 h 1041989"/>
                  <a:gd name="connsiteX130" fmla="*/ 402083 w 579476"/>
                  <a:gd name="connsiteY130" fmla="*/ 1017018 h 1041989"/>
                  <a:gd name="connsiteX131" fmla="*/ 407326 w 579476"/>
                  <a:gd name="connsiteY131" fmla="*/ 1015731 h 1041989"/>
                  <a:gd name="connsiteX132" fmla="*/ 408706 w 579476"/>
                  <a:gd name="connsiteY132" fmla="*/ 1012695 h 1041989"/>
                  <a:gd name="connsiteX133" fmla="*/ 408801 w 579476"/>
                  <a:gd name="connsiteY133" fmla="*/ 1010488 h 1041989"/>
                  <a:gd name="connsiteX134" fmla="*/ 404754 w 579476"/>
                  <a:gd name="connsiteY134" fmla="*/ 1006809 h 1041989"/>
                  <a:gd name="connsiteX135" fmla="*/ 402547 w 579476"/>
                  <a:gd name="connsiteY135" fmla="*/ 1005337 h 1041989"/>
                  <a:gd name="connsiteX136" fmla="*/ 401719 w 579476"/>
                  <a:gd name="connsiteY136" fmla="*/ 1001658 h 1041989"/>
                  <a:gd name="connsiteX137" fmla="*/ 400615 w 579476"/>
                  <a:gd name="connsiteY137" fmla="*/ 997979 h 1041989"/>
                  <a:gd name="connsiteX138" fmla="*/ 400520 w 579476"/>
                  <a:gd name="connsiteY138" fmla="*/ 997335 h 1041989"/>
                  <a:gd name="connsiteX139" fmla="*/ 402360 w 579476"/>
                  <a:gd name="connsiteY139" fmla="*/ 995863 h 1041989"/>
                  <a:gd name="connsiteX140" fmla="*/ 404199 w 579476"/>
                  <a:gd name="connsiteY140" fmla="*/ 997519 h 1041989"/>
                  <a:gd name="connsiteX141" fmla="*/ 406131 w 579476"/>
                  <a:gd name="connsiteY141" fmla="*/ 993288 h 1041989"/>
                  <a:gd name="connsiteX142" fmla="*/ 409166 w 579476"/>
                  <a:gd name="connsiteY142" fmla="*/ 990988 h 1041989"/>
                  <a:gd name="connsiteX143" fmla="*/ 410822 w 579476"/>
                  <a:gd name="connsiteY143" fmla="*/ 989516 h 1041989"/>
                  <a:gd name="connsiteX144" fmla="*/ 412385 w 579476"/>
                  <a:gd name="connsiteY144" fmla="*/ 986573 h 1041989"/>
                  <a:gd name="connsiteX145" fmla="*/ 413121 w 579476"/>
                  <a:gd name="connsiteY145" fmla="*/ 985561 h 1041989"/>
                  <a:gd name="connsiteX146" fmla="*/ 412937 w 579476"/>
                  <a:gd name="connsiteY146" fmla="*/ 982802 h 1041989"/>
                  <a:gd name="connsiteX147" fmla="*/ 412937 w 579476"/>
                  <a:gd name="connsiteY147" fmla="*/ 982618 h 1041989"/>
                  <a:gd name="connsiteX148" fmla="*/ 411649 w 579476"/>
                  <a:gd name="connsiteY148" fmla="*/ 977559 h 1041989"/>
                  <a:gd name="connsiteX149" fmla="*/ 410453 w 579476"/>
                  <a:gd name="connsiteY149" fmla="*/ 974248 h 1041989"/>
                  <a:gd name="connsiteX150" fmla="*/ 411281 w 579476"/>
                  <a:gd name="connsiteY150" fmla="*/ 968913 h 1041989"/>
                  <a:gd name="connsiteX151" fmla="*/ 411465 w 579476"/>
                  <a:gd name="connsiteY151" fmla="*/ 963854 h 1041989"/>
                  <a:gd name="connsiteX152" fmla="*/ 411560 w 579476"/>
                  <a:gd name="connsiteY152" fmla="*/ 959531 h 1041989"/>
                  <a:gd name="connsiteX153" fmla="*/ 413492 w 579476"/>
                  <a:gd name="connsiteY153" fmla="*/ 958887 h 1041989"/>
                  <a:gd name="connsiteX154" fmla="*/ 418275 w 579476"/>
                  <a:gd name="connsiteY154" fmla="*/ 958520 h 1041989"/>
                  <a:gd name="connsiteX155" fmla="*/ 418459 w 579476"/>
                  <a:gd name="connsiteY155" fmla="*/ 958424 h 1041989"/>
                  <a:gd name="connsiteX156" fmla="*/ 420666 w 579476"/>
                  <a:gd name="connsiteY156" fmla="*/ 955389 h 1041989"/>
                  <a:gd name="connsiteX157" fmla="*/ 422690 w 579476"/>
                  <a:gd name="connsiteY157" fmla="*/ 955389 h 1041989"/>
                  <a:gd name="connsiteX158" fmla="*/ 425449 w 579476"/>
                  <a:gd name="connsiteY158" fmla="*/ 953917 h 1041989"/>
                  <a:gd name="connsiteX159" fmla="*/ 426829 w 579476"/>
                  <a:gd name="connsiteY159" fmla="*/ 950146 h 1041989"/>
                  <a:gd name="connsiteX160" fmla="*/ 427473 w 579476"/>
                  <a:gd name="connsiteY160" fmla="*/ 948583 h 1041989"/>
                  <a:gd name="connsiteX161" fmla="*/ 428116 w 579476"/>
                  <a:gd name="connsiteY161" fmla="*/ 946283 h 1041989"/>
                  <a:gd name="connsiteX162" fmla="*/ 428668 w 579476"/>
                  <a:gd name="connsiteY162" fmla="*/ 944260 h 1041989"/>
                  <a:gd name="connsiteX163" fmla="*/ 426828 w 579476"/>
                  <a:gd name="connsiteY163" fmla="*/ 940580 h 1041989"/>
                  <a:gd name="connsiteX164" fmla="*/ 425633 w 579476"/>
                  <a:gd name="connsiteY164" fmla="*/ 938281 h 1041989"/>
                  <a:gd name="connsiteX165" fmla="*/ 425356 w 579476"/>
                  <a:gd name="connsiteY165" fmla="*/ 935154 h 1041989"/>
                  <a:gd name="connsiteX166" fmla="*/ 425173 w 579476"/>
                  <a:gd name="connsiteY166" fmla="*/ 933038 h 1041989"/>
                  <a:gd name="connsiteX167" fmla="*/ 425633 w 579476"/>
                  <a:gd name="connsiteY167" fmla="*/ 932943 h 1041989"/>
                  <a:gd name="connsiteX168" fmla="*/ 426828 w 579476"/>
                  <a:gd name="connsiteY168" fmla="*/ 931471 h 1041989"/>
                  <a:gd name="connsiteX169" fmla="*/ 429588 w 579476"/>
                  <a:gd name="connsiteY169" fmla="*/ 930643 h 1041989"/>
                  <a:gd name="connsiteX170" fmla="*/ 431151 w 579476"/>
                  <a:gd name="connsiteY170" fmla="*/ 930827 h 1041989"/>
                  <a:gd name="connsiteX171" fmla="*/ 433727 w 579476"/>
                  <a:gd name="connsiteY171" fmla="*/ 930643 h 1041989"/>
                  <a:gd name="connsiteX172" fmla="*/ 435291 w 579476"/>
                  <a:gd name="connsiteY172" fmla="*/ 931287 h 1041989"/>
                  <a:gd name="connsiteX173" fmla="*/ 438970 w 579476"/>
                  <a:gd name="connsiteY173" fmla="*/ 930552 h 1041989"/>
                  <a:gd name="connsiteX174" fmla="*/ 442649 w 579476"/>
                  <a:gd name="connsiteY174" fmla="*/ 929817 h 1041989"/>
                  <a:gd name="connsiteX175" fmla="*/ 446236 w 579476"/>
                  <a:gd name="connsiteY175" fmla="*/ 929912 h 1041989"/>
                  <a:gd name="connsiteX176" fmla="*/ 446604 w 579476"/>
                  <a:gd name="connsiteY176" fmla="*/ 927244 h 1041989"/>
                  <a:gd name="connsiteX177" fmla="*/ 448535 w 579476"/>
                  <a:gd name="connsiteY177" fmla="*/ 927521 h 1041989"/>
                  <a:gd name="connsiteX178" fmla="*/ 450191 w 579476"/>
                  <a:gd name="connsiteY178" fmla="*/ 926969 h 1041989"/>
                  <a:gd name="connsiteX179" fmla="*/ 453042 w 579476"/>
                  <a:gd name="connsiteY179" fmla="*/ 926418 h 1041989"/>
                  <a:gd name="connsiteX180" fmla="*/ 454146 w 579476"/>
                  <a:gd name="connsiteY180" fmla="*/ 924670 h 1041989"/>
                  <a:gd name="connsiteX181" fmla="*/ 454514 w 579476"/>
                  <a:gd name="connsiteY181" fmla="*/ 922922 h 1041989"/>
                  <a:gd name="connsiteX182" fmla="*/ 453134 w 579476"/>
                  <a:gd name="connsiteY182" fmla="*/ 920439 h 1041989"/>
                  <a:gd name="connsiteX183" fmla="*/ 451846 w 579476"/>
                  <a:gd name="connsiteY183" fmla="*/ 918783 h 1041989"/>
                  <a:gd name="connsiteX184" fmla="*/ 451386 w 579476"/>
                  <a:gd name="connsiteY184" fmla="*/ 916116 h 1041989"/>
                  <a:gd name="connsiteX185" fmla="*/ 451291 w 579476"/>
                  <a:gd name="connsiteY185" fmla="*/ 910597 h 1041989"/>
                  <a:gd name="connsiteX186" fmla="*/ 449819 w 579476"/>
                  <a:gd name="connsiteY186" fmla="*/ 908849 h 1041989"/>
                  <a:gd name="connsiteX187" fmla="*/ 451291 w 579476"/>
                  <a:gd name="connsiteY187" fmla="*/ 906550 h 1041989"/>
                  <a:gd name="connsiteX188" fmla="*/ 452579 w 579476"/>
                  <a:gd name="connsiteY188" fmla="*/ 903239 h 1041989"/>
                  <a:gd name="connsiteX189" fmla="*/ 451475 w 579476"/>
                  <a:gd name="connsiteY189" fmla="*/ 900296 h 1041989"/>
                  <a:gd name="connsiteX190" fmla="*/ 449451 w 579476"/>
                  <a:gd name="connsiteY190" fmla="*/ 896340 h 1041989"/>
                  <a:gd name="connsiteX191" fmla="*/ 449356 w 579476"/>
                  <a:gd name="connsiteY191" fmla="*/ 894409 h 1041989"/>
                  <a:gd name="connsiteX192" fmla="*/ 450184 w 579476"/>
                  <a:gd name="connsiteY192" fmla="*/ 892201 h 1041989"/>
                  <a:gd name="connsiteX193" fmla="*/ 453035 w 579476"/>
                  <a:gd name="connsiteY193" fmla="*/ 891925 h 1041989"/>
                  <a:gd name="connsiteX194" fmla="*/ 455979 w 579476"/>
                  <a:gd name="connsiteY194" fmla="*/ 892109 h 1041989"/>
                  <a:gd name="connsiteX195" fmla="*/ 458646 w 579476"/>
                  <a:gd name="connsiteY195" fmla="*/ 890821 h 1041989"/>
                  <a:gd name="connsiteX196" fmla="*/ 461038 w 579476"/>
                  <a:gd name="connsiteY196" fmla="*/ 891281 h 1041989"/>
                  <a:gd name="connsiteX197" fmla="*/ 462877 w 579476"/>
                  <a:gd name="connsiteY197" fmla="*/ 889350 h 1041989"/>
                  <a:gd name="connsiteX198" fmla="*/ 464073 w 579476"/>
                  <a:gd name="connsiteY198" fmla="*/ 887142 h 1041989"/>
                  <a:gd name="connsiteX199" fmla="*/ 466464 w 579476"/>
                  <a:gd name="connsiteY199" fmla="*/ 885946 h 1041989"/>
                  <a:gd name="connsiteX200" fmla="*/ 468488 w 579476"/>
                  <a:gd name="connsiteY200" fmla="*/ 885486 h 1041989"/>
                  <a:gd name="connsiteX201" fmla="*/ 471431 w 579476"/>
                  <a:gd name="connsiteY201" fmla="*/ 884842 h 1041989"/>
                  <a:gd name="connsiteX202" fmla="*/ 472627 w 579476"/>
                  <a:gd name="connsiteY202" fmla="*/ 884291 h 1041989"/>
                  <a:gd name="connsiteX203" fmla="*/ 475662 w 579476"/>
                  <a:gd name="connsiteY203" fmla="*/ 884659 h 1041989"/>
                  <a:gd name="connsiteX204" fmla="*/ 477226 w 579476"/>
                  <a:gd name="connsiteY204" fmla="*/ 884199 h 1041989"/>
                  <a:gd name="connsiteX205" fmla="*/ 481549 w 579476"/>
                  <a:gd name="connsiteY205" fmla="*/ 884659 h 1041989"/>
                  <a:gd name="connsiteX206" fmla="*/ 484952 w 579476"/>
                  <a:gd name="connsiteY206" fmla="*/ 883739 h 1041989"/>
                  <a:gd name="connsiteX207" fmla="*/ 485596 w 579476"/>
                  <a:gd name="connsiteY207" fmla="*/ 883644 h 1041989"/>
                  <a:gd name="connsiteX208" fmla="*/ 488080 w 579476"/>
                  <a:gd name="connsiteY208" fmla="*/ 885300 h 1041989"/>
                  <a:gd name="connsiteX209" fmla="*/ 488080 w 579476"/>
                  <a:gd name="connsiteY209" fmla="*/ 887967 h 1041989"/>
                  <a:gd name="connsiteX210" fmla="*/ 488907 w 579476"/>
                  <a:gd name="connsiteY210" fmla="*/ 888243 h 1041989"/>
                  <a:gd name="connsiteX211" fmla="*/ 492126 w 579476"/>
                  <a:gd name="connsiteY211" fmla="*/ 888427 h 1041989"/>
                  <a:gd name="connsiteX212" fmla="*/ 495070 w 579476"/>
                  <a:gd name="connsiteY212" fmla="*/ 888243 h 1041989"/>
                  <a:gd name="connsiteX213" fmla="*/ 497001 w 579476"/>
                  <a:gd name="connsiteY213" fmla="*/ 887967 h 1041989"/>
                  <a:gd name="connsiteX214" fmla="*/ 501140 w 579476"/>
                  <a:gd name="connsiteY214" fmla="*/ 886587 h 1041989"/>
                  <a:gd name="connsiteX215" fmla="*/ 502612 w 579476"/>
                  <a:gd name="connsiteY215" fmla="*/ 886220 h 1041989"/>
                  <a:gd name="connsiteX216" fmla="*/ 504912 w 579476"/>
                  <a:gd name="connsiteY216" fmla="*/ 888243 h 1041989"/>
                  <a:gd name="connsiteX217" fmla="*/ 505188 w 579476"/>
                  <a:gd name="connsiteY217" fmla="*/ 890635 h 1041989"/>
                  <a:gd name="connsiteX218" fmla="*/ 507395 w 579476"/>
                  <a:gd name="connsiteY218" fmla="*/ 892290 h 1041989"/>
                  <a:gd name="connsiteX219" fmla="*/ 510983 w 579476"/>
                  <a:gd name="connsiteY219" fmla="*/ 896521 h 1041989"/>
                  <a:gd name="connsiteX220" fmla="*/ 511350 w 579476"/>
                  <a:gd name="connsiteY220" fmla="*/ 900936 h 1041989"/>
                  <a:gd name="connsiteX221" fmla="*/ 513926 w 579476"/>
                  <a:gd name="connsiteY221" fmla="*/ 905076 h 1041989"/>
                  <a:gd name="connsiteX222" fmla="*/ 515673 w 579476"/>
                  <a:gd name="connsiteY222" fmla="*/ 907835 h 1041989"/>
                  <a:gd name="connsiteX223" fmla="*/ 517973 w 579476"/>
                  <a:gd name="connsiteY223" fmla="*/ 907559 h 1041989"/>
                  <a:gd name="connsiteX224" fmla="*/ 519261 w 579476"/>
                  <a:gd name="connsiteY224" fmla="*/ 905259 h 1041989"/>
                  <a:gd name="connsiteX225" fmla="*/ 520732 w 579476"/>
                  <a:gd name="connsiteY225" fmla="*/ 903512 h 1041989"/>
                  <a:gd name="connsiteX226" fmla="*/ 523308 w 579476"/>
                  <a:gd name="connsiteY226" fmla="*/ 899556 h 1041989"/>
                  <a:gd name="connsiteX227" fmla="*/ 526067 w 579476"/>
                  <a:gd name="connsiteY227" fmla="*/ 897809 h 1041989"/>
                  <a:gd name="connsiteX228" fmla="*/ 529286 w 579476"/>
                  <a:gd name="connsiteY228" fmla="*/ 900936 h 1041989"/>
                  <a:gd name="connsiteX229" fmla="*/ 528919 w 579476"/>
                  <a:gd name="connsiteY229" fmla="*/ 904983 h 1041989"/>
                  <a:gd name="connsiteX230" fmla="*/ 531862 w 579476"/>
                  <a:gd name="connsiteY230" fmla="*/ 908754 h 1041989"/>
                  <a:gd name="connsiteX231" fmla="*/ 533150 w 579476"/>
                  <a:gd name="connsiteY231" fmla="*/ 910594 h 1041989"/>
                  <a:gd name="connsiteX232" fmla="*/ 537197 w 579476"/>
                  <a:gd name="connsiteY232" fmla="*/ 909030 h 1041989"/>
                  <a:gd name="connsiteX233" fmla="*/ 538577 w 579476"/>
                  <a:gd name="connsiteY233" fmla="*/ 909766 h 1041989"/>
                  <a:gd name="connsiteX234" fmla="*/ 539772 w 579476"/>
                  <a:gd name="connsiteY234" fmla="*/ 910869 h 1041989"/>
                  <a:gd name="connsiteX235" fmla="*/ 541060 w 579476"/>
                  <a:gd name="connsiteY235" fmla="*/ 910774 h 1041989"/>
                  <a:gd name="connsiteX236" fmla="*/ 542256 w 579476"/>
                  <a:gd name="connsiteY236" fmla="*/ 911418 h 1041989"/>
                  <a:gd name="connsiteX237" fmla="*/ 542351 w 579476"/>
                  <a:gd name="connsiteY237" fmla="*/ 912062 h 1041989"/>
                  <a:gd name="connsiteX238" fmla="*/ 544191 w 579476"/>
                  <a:gd name="connsiteY238" fmla="*/ 914086 h 1041989"/>
                  <a:gd name="connsiteX239" fmla="*/ 546214 w 579476"/>
                  <a:gd name="connsiteY239" fmla="*/ 914086 h 1041989"/>
                  <a:gd name="connsiteX240" fmla="*/ 546119 w 579476"/>
                  <a:gd name="connsiteY240" fmla="*/ 917581 h 1041989"/>
                  <a:gd name="connsiteX241" fmla="*/ 546487 w 579476"/>
                  <a:gd name="connsiteY241" fmla="*/ 918869 h 1041989"/>
                  <a:gd name="connsiteX242" fmla="*/ 549430 w 579476"/>
                  <a:gd name="connsiteY242" fmla="*/ 922272 h 1041989"/>
                  <a:gd name="connsiteX243" fmla="*/ 549525 w 579476"/>
                  <a:gd name="connsiteY243" fmla="*/ 919880 h 1041989"/>
                  <a:gd name="connsiteX244" fmla="*/ 551641 w 579476"/>
                  <a:gd name="connsiteY244" fmla="*/ 917397 h 1041989"/>
                  <a:gd name="connsiteX245" fmla="*/ 550721 w 579476"/>
                  <a:gd name="connsiteY245" fmla="*/ 915557 h 1041989"/>
                  <a:gd name="connsiteX246" fmla="*/ 554032 w 579476"/>
                  <a:gd name="connsiteY246" fmla="*/ 913074 h 1041989"/>
                  <a:gd name="connsiteX247" fmla="*/ 554768 w 579476"/>
                  <a:gd name="connsiteY247" fmla="*/ 911326 h 1041989"/>
                  <a:gd name="connsiteX248" fmla="*/ 557160 w 579476"/>
                  <a:gd name="connsiteY248" fmla="*/ 909855 h 1041989"/>
                  <a:gd name="connsiteX249" fmla="*/ 561759 w 579476"/>
                  <a:gd name="connsiteY249" fmla="*/ 907463 h 1041989"/>
                  <a:gd name="connsiteX250" fmla="*/ 563138 w 579476"/>
                  <a:gd name="connsiteY250" fmla="*/ 904980 h 1041989"/>
                  <a:gd name="connsiteX251" fmla="*/ 567369 w 579476"/>
                  <a:gd name="connsiteY251" fmla="*/ 901576 h 1041989"/>
                  <a:gd name="connsiteX252" fmla="*/ 568289 w 579476"/>
                  <a:gd name="connsiteY252" fmla="*/ 901672 h 1041989"/>
                  <a:gd name="connsiteX253" fmla="*/ 571601 w 579476"/>
                  <a:gd name="connsiteY253" fmla="*/ 897348 h 1041989"/>
                  <a:gd name="connsiteX254" fmla="*/ 575832 w 579476"/>
                  <a:gd name="connsiteY254" fmla="*/ 892106 h 1041989"/>
                  <a:gd name="connsiteX255" fmla="*/ 576568 w 579476"/>
                  <a:gd name="connsiteY255" fmla="*/ 887139 h 1041989"/>
                  <a:gd name="connsiteX256" fmla="*/ 579419 w 579476"/>
                  <a:gd name="connsiteY256" fmla="*/ 879689 h 1041989"/>
                  <a:gd name="connsiteX257" fmla="*/ 575096 w 579476"/>
                  <a:gd name="connsiteY257" fmla="*/ 874446 h 1041989"/>
                  <a:gd name="connsiteX258" fmla="*/ 571785 w 579476"/>
                  <a:gd name="connsiteY258" fmla="*/ 869663 h 1041989"/>
                  <a:gd name="connsiteX259" fmla="*/ 568106 w 579476"/>
                  <a:gd name="connsiteY259" fmla="*/ 865524 h 1041989"/>
                  <a:gd name="connsiteX260" fmla="*/ 564427 w 579476"/>
                  <a:gd name="connsiteY260" fmla="*/ 861385 h 1041989"/>
                  <a:gd name="connsiteX261" fmla="*/ 563231 w 579476"/>
                  <a:gd name="connsiteY261" fmla="*/ 858717 h 1041989"/>
                  <a:gd name="connsiteX262" fmla="*/ 560656 w 579476"/>
                  <a:gd name="connsiteY262" fmla="*/ 853382 h 1041989"/>
                  <a:gd name="connsiteX263" fmla="*/ 560012 w 579476"/>
                  <a:gd name="connsiteY263" fmla="*/ 849427 h 1041989"/>
                  <a:gd name="connsiteX264" fmla="*/ 557620 w 579476"/>
                  <a:gd name="connsiteY264" fmla="*/ 838942 h 1041989"/>
                  <a:gd name="connsiteX265" fmla="*/ 559644 w 579476"/>
                  <a:gd name="connsiteY265" fmla="*/ 832595 h 1041989"/>
                  <a:gd name="connsiteX266" fmla="*/ 561023 w 579476"/>
                  <a:gd name="connsiteY266" fmla="*/ 830112 h 1041989"/>
                  <a:gd name="connsiteX267" fmla="*/ 561575 w 579476"/>
                  <a:gd name="connsiteY267" fmla="*/ 827260 h 1041989"/>
                  <a:gd name="connsiteX268" fmla="*/ 561023 w 579476"/>
                  <a:gd name="connsiteY268" fmla="*/ 823305 h 1041989"/>
                  <a:gd name="connsiteX269" fmla="*/ 560012 w 579476"/>
                  <a:gd name="connsiteY269" fmla="*/ 819350 h 1041989"/>
                  <a:gd name="connsiteX270" fmla="*/ 555781 w 579476"/>
                  <a:gd name="connsiteY270" fmla="*/ 812911 h 1041989"/>
                  <a:gd name="connsiteX271" fmla="*/ 552193 w 579476"/>
                  <a:gd name="connsiteY271" fmla="*/ 811164 h 1041989"/>
                  <a:gd name="connsiteX272" fmla="*/ 546307 w 579476"/>
                  <a:gd name="connsiteY272" fmla="*/ 806565 h 1041989"/>
                  <a:gd name="connsiteX273" fmla="*/ 546123 w 579476"/>
                  <a:gd name="connsiteY273" fmla="*/ 806289 h 1041989"/>
                  <a:gd name="connsiteX274" fmla="*/ 546028 w 579476"/>
                  <a:gd name="connsiteY274" fmla="*/ 802885 h 1041989"/>
                  <a:gd name="connsiteX275" fmla="*/ 546672 w 579476"/>
                  <a:gd name="connsiteY275" fmla="*/ 796447 h 1041989"/>
                  <a:gd name="connsiteX276" fmla="*/ 546488 w 579476"/>
                  <a:gd name="connsiteY276" fmla="*/ 791112 h 1041989"/>
                  <a:gd name="connsiteX277" fmla="*/ 543728 w 579476"/>
                  <a:gd name="connsiteY277" fmla="*/ 788628 h 1041989"/>
                  <a:gd name="connsiteX278" fmla="*/ 540509 w 579476"/>
                  <a:gd name="connsiteY278" fmla="*/ 785961 h 1041989"/>
                  <a:gd name="connsiteX279" fmla="*/ 535910 w 579476"/>
                  <a:gd name="connsiteY279" fmla="*/ 784857 h 1041989"/>
                  <a:gd name="connsiteX280" fmla="*/ 532875 w 579476"/>
                  <a:gd name="connsiteY280" fmla="*/ 781914 h 1041989"/>
                  <a:gd name="connsiteX281" fmla="*/ 529656 w 579476"/>
                  <a:gd name="connsiteY281" fmla="*/ 783478 h 1041989"/>
                  <a:gd name="connsiteX282" fmla="*/ 523401 w 579476"/>
                  <a:gd name="connsiteY282" fmla="*/ 786053 h 1041989"/>
                  <a:gd name="connsiteX283" fmla="*/ 521653 w 579476"/>
                  <a:gd name="connsiteY283" fmla="*/ 778235 h 1041989"/>
                  <a:gd name="connsiteX284" fmla="*/ 517790 w 579476"/>
                  <a:gd name="connsiteY284" fmla="*/ 776947 h 1041989"/>
                  <a:gd name="connsiteX285" fmla="*/ 518158 w 579476"/>
                  <a:gd name="connsiteY285" fmla="*/ 766829 h 1041989"/>
                  <a:gd name="connsiteX286" fmla="*/ 513835 w 579476"/>
                  <a:gd name="connsiteY286" fmla="*/ 765358 h 1041989"/>
                  <a:gd name="connsiteX287" fmla="*/ 508868 w 579476"/>
                  <a:gd name="connsiteY287" fmla="*/ 763058 h 1041989"/>
                  <a:gd name="connsiteX288" fmla="*/ 500958 w 579476"/>
                  <a:gd name="connsiteY288" fmla="*/ 764990 h 1041989"/>
                  <a:gd name="connsiteX289" fmla="*/ 494243 w 579476"/>
                  <a:gd name="connsiteY289" fmla="*/ 760667 h 1041989"/>
                  <a:gd name="connsiteX290" fmla="*/ 492496 w 579476"/>
                  <a:gd name="connsiteY290" fmla="*/ 754688 h 1041989"/>
                  <a:gd name="connsiteX291" fmla="*/ 489644 w 579476"/>
                  <a:gd name="connsiteY291" fmla="*/ 749997 h 1041989"/>
                  <a:gd name="connsiteX292" fmla="*/ 486609 w 579476"/>
                  <a:gd name="connsiteY292" fmla="*/ 747422 h 1041989"/>
                  <a:gd name="connsiteX293" fmla="*/ 483390 w 579476"/>
                  <a:gd name="connsiteY293" fmla="*/ 745214 h 1041989"/>
                  <a:gd name="connsiteX294" fmla="*/ 13654 w 579476"/>
                  <a:gd name="connsiteY294" fmla="*/ 812731 h 1041989"/>
                  <a:gd name="connsiteX295" fmla="*/ 12182 w 579476"/>
                  <a:gd name="connsiteY295" fmla="*/ 814571 h 1041989"/>
                  <a:gd name="connsiteX296" fmla="*/ 9331 w 579476"/>
                  <a:gd name="connsiteY296" fmla="*/ 816410 h 1041989"/>
                  <a:gd name="connsiteX297" fmla="*/ 8871 w 579476"/>
                  <a:gd name="connsiteY297" fmla="*/ 817882 h 1041989"/>
                  <a:gd name="connsiteX298" fmla="*/ 11722 w 579476"/>
                  <a:gd name="connsiteY298" fmla="*/ 816870 h 1041989"/>
                  <a:gd name="connsiteX299" fmla="*/ 14297 w 579476"/>
                  <a:gd name="connsiteY299" fmla="*/ 815766 h 1041989"/>
                  <a:gd name="connsiteX300" fmla="*/ 16781 w 579476"/>
                  <a:gd name="connsiteY300" fmla="*/ 817146 h 1041989"/>
                  <a:gd name="connsiteX301" fmla="*/ 20000 w 579476"/>
                  <a:gd name="connsiteY301" fmla="*/ 816962 h 1041989"/>
                  <a:gd name="connsiteX302" fmla="*/ 18345 w 579476"/>
                  <a:gd name="connsiteY302" fmla="*/ 815215 h 1041989"/>
                  <a:gd name="connsiteX303" fmla="*/ 16781 w 579476"/>
                  <a:gd name="connsiteY303" fmla="*/ 813927 h 1041989"/>
                  <a:gd name="connsiteX304" fmla="*/ 14021 w 579476"/>
                  <a:gd name="connsiteY304" fmla="*/ 812731 h 1041989"/>
                  <a:gd name="connsiteX305" fmla="*/ 13654 w 579476"/>
                  <a:gd name="connsiteY305" fmla="*/ 812731 h 1041989"/>
                  <a:gd name="connsiteX306" fmla="*/ 8595 w 579476"/>
                  <a:gd name="connsiteY306" fmla="*/ 818802 h 1041989"/>
                  <a:gd name="connsiteX307" fmla="*/ 9146 w 579476"/>
                  <a:gd name="connsiteY307" fmla="*/ 819630 h 1041989"/>
                  <a:gd name="connsiteX308" fmla="*/ 8595 w 579476"/>
                  <a:gd name="connsiteY308" fmla="*/ 818802 h 1041989"/>
                  <a:gd name="connsiteX309" fmla="*/ 1972 w 579476"/>
                  <a:gd name="connsiteY309" fmla="*/ 819353 h 1041989"/>
                  <a:gd name="connsiteX310" fmla="*/ 41 w 579476"/>
                  <a:gd name="connsiteY310" fmla="*/ 821469 h 1041989"/>
                  <a:gd name="connsiteX311" fmla="*/ 1053 w 579476"/>
                  <a:gd name="connsiteY311" fmla="*/ 824872 h 1041989"/>
                  <a:gd name="connsiteX312" fmla="*/ 3260 w 579476"/>
                  <a:gd name="connsiteY312" fmla="*/ 824321 h 1041989"/>
                  <a:gd name="connsiteX313" fmla="*/ 3444 w 579476"/>
                  <a:gd name="connsiteY313" fmla="*/ 822113 h 1041989"/>
                  <a:gd name="connsiteX314" fmla="*/ 2524 w 579476"/>
                  <a:gd name="connsiteY314" fmla="*/ 820458 h 1041989"/>
                  <a:gd name="connsiteX315" fmla="*/ 1972 w 579476"/>
                  <a:gd name="connsiteY315" fmla="*/ 819354 h 1041989"/>
                  <a:gd name="connsiteX316" fmla="*/ 2984 w 579476"/>
                  <a:gd name="connsiteY316" fmla="*/ 850350 h 1041989"/>
                  <a:gd name="connsiteX317" fmla="*/ 2524 w 579476"/>
                  <a:gd name="connsiteY317" fmla="*/ 851178 h 1041989"/>
                  <a:gd name="connsiteX318" fmla="*/ 4180 w 579476"/>
                  <a:gd name="connsiteY318" fmla="*/ 851454 h 1041989"/>
                  <a:gd name="connsiteX319" fmla="*/ 2984 w 579476"/>
                  <a:gd name="connsiteY319" fmla="*/ 850351 h 1041989"/>
                  <a:gd name="connsiteX320" fmla="*/ 15125 w 579476"/>
                  <a:gd name="connsiteY320" fmla="*/ 853938 h 1041989"/>
                  <a:gd name="connsiteX321" fmla="*/ 14390 w 579476"/>
                  <a:gd name="connsiteY321" fmla="*/ 854214 h 1041989"/>
                  <a:gd name="connsiteX322" fmla="*/ 15125 w 579476"/>
                  <a:gd name="connsiteY322" fmla="*/ 853938 h 1041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</a:cxnLst>
                <a:rect l="l" t="t" r="r" b="b"/>
                <a:pathLst>
                  <a:path w="579476" h="1041989">
                    <a:moveTo>
                      <a:pt x="10802" y="0"/>
                    </a:moveTo>
                    <a:cubicBezTo>
                      <a:pt x="10650" y="19"/>
                      <a:pt x="10620" y="269"/>
                      <a:pt x="10707" y="368"/>
                    </a:cubicBezTo>
                    <a:cubicBezTo>
                      <a:pt x="10783" y="494"/>
                      <a:pt x="10914" y="406"/>
                      <a:pt x="10891" y="273"/>
                    </a:cubicBezTo>
                    <a:cubicBezTo>
                      <a:pt x="10939" y="115"/>
                      <a:pt x="11301" y="244"/>
                      <a:pt x="11259" y="368"/>
                    </a:cubicBezTo>
                    <a:cubicBezTo>
                      <a:pt x="11192" y="479"/>
                      <a:pt x="11030" y="617"/>
                      <a:pt x="11075" y="735"/>
                    </a:cubicBezTo>
                    <a:cubicBezTo>
                      <a:pt x="11094" y="878"/>
                      <a:pt x="11397" y="1000"/>
                      <a:pt x="11442" y="831"/>
                    </a:cubicBezTo>
                    <a:cubicBezTo>
                      <a:pt x="11528" y="704"/>
                      <a:pt x="11593" y="616"/>
                      <a:pt x="11626" y="463"/>
                    </a:cubicBezTo>
                    <a:cubicBezTo>
                      <a:pt x="11664" y="318"/>
                      <a:pt x="11446" y="236"/>
                      <a:pt x="11350" y="187"/>
                    </a:cubicBezTo>
                    <a:cubicBezTo>
                      <a:pt x="11147" y="91"/>
                      <a:pt x="11007" y="72"/>
                      <a:pt x="10799" y="3"/>
                    </a:cubicBezTo>
                    <a:close/>
                    <a:moveTo>
                      <a:pt x="7767" y="16096"/>
                    </a:moveTo>
                    <a:cubicBezTo>
                      <a:pt x="6130" y="17983"/>
                      <a:pt x="6348" y="20700"/>
                      <a:pt x="4640" y="22535"/>
                    </a:cubicBezTo>
                    <a:cubicBezTo>
                      <a:pt x="3567" y="22870"/>
                      <a:pt x="4775" y="24823"/>
                      <a:pt x="5560" y="24743"/>
                    </a:cubicBezTo>
                    <a:cubicBezTo>
                      <a:pt x="6570" y="24714"/>
                      <a:pt x="6809" y="23348"/>
                      <a:pt x="7767" y="23179"/>
                    </a:cubicBezTo>
                    <a:cubicBezTo>
                      <a:pt x="9706" y="22433"/>
                      <a:pt x="10363" y="21090"/>
                      <a:pt x="12918" y="21523"/>
                    </a:cubicBezTo>
                    <a:cubicBezTo>
                      <a:pt x="13876" y="20490"/>
                      <a:pt x="16312" y="20165"/>
                      <a:pt x="16046" y="18948"/>
                    </a:cubicBezTo>
                    <a:cubicBezTo>
                      <a:pt x="15379" y="17926"/>
                      <a:pt x="14099" y="18777"/>
                      <a:pt x="13194" y="18213"/>
                    </a:cubicBezTo>
                    <a:cubicBezTo>
                      <a:pt x="11442" y="17219"/>
                      <a:pt x="9830" y="15916"/>
                      <a:pt x="7767" y="16097"/>
                    </a:cubicBezTo>
                    <a:close/>
                    <a:moveTo>
                      <a:pt x="483393" y="745218"/>
                    </a:moveTo>
                    <a:cubicBezTo>
                      <a:pt x="482379" y="745275"/>
                      <a:pt x="481268" y="745676"/>
                      <a:pt x="480266" y="746414"/>
                    </a:cubicBezTo>
                    <a:cubicBezTo>
                      <a:pt x="479362" y="747080"/>
                      <a:pt x="477564" y="747702"/>
                      <a:pt x="476311" y="747702"/>
                    </a:cubicBezTo>
                    <a:cubicBezTo>
                      <a:pt x="475057" y="747702"/>
                      <a:pt x="471691" y="748802"/>
                      <a:pt x="468768" y="750185"/>
                    </a:cubicBezTo>
                    <a:cubicBezTo>
                      <a:pt x="467295" y="752513"/>
                      <a:pt x="464126" y="751928"/>
                      <a:pt x="460030" y="753496"/>
                    </a:cubicBezTo>
                    <a:cubicBezTo>
                      <a:pt x="459532" y="757636"/>
                      <a:pt x="457678" y="754367"/>
                      <a:pt x="455615" y="751289"/>
                    </a:cubicBezTo>
                    <a:cubicBezTo>
                      <a:pt x="455128" y="750561"/>
                      <a:pt x="454145" y="750262"/>
                      <a:pt x="453040" y="750093"/>
                    </a:cubicBezTo>
                    <a:cubicBezTo>
                      <a:pt x="451284" y="750216"/>
                      <a:pt x="443311" y="747760"/>
                      <a:pt x="444762" y="750737"/>
                    </a:cubicBezTo>
                    <a:cubicBezTo>
                      <a:pt x="442973" y="753000"/>
                      <a:pt x="447008" y="753744"/>
                      <a:pt x="446325" y="755244"/>
                    </a:cubicBezTo>
                    <a:cubicBezTo>
                      <a:pt x="443468" y="756902"/>
                      <a:pt x="442791" y="758554"/>
                      <a:pt x="441451" y="760211"/>
                    </a:cubicBezTo>
                    <a:cubicBezTo>
                      <a:pt x="439980" y="760313"/>
                      <a:pt x="438228" y="761965"/>
                      <a:pt x="436208" y="764810"/>
                    </a:cubicBezTo>
                    <a:cubicBezTo>
                      <a:pt x="432740" y="767873"/>
                      <a:pt x="429529" y="771157"/>
                      <a:pt x="427654" y="771157"/>
                    </a:cubicBezTo>
                    <a:cubicBezTo>
                      <a:pt x="426751" y="771157"/>
                      <a:pt x="425423" y="770087"/>
                      <a:pt x="424618" y="768673"/>
                    </a:cubicBezTo>
                    <a:cubicBezTo>
                      <a:pt x="423734" y="767119"/>
                      <a:pt x="423104" y="766271"/>
                      <a:pt x="422503" y="766190"/>
                    </a:cubicBezTo>
                    <a:cubicBezTo>
                      <a:pt x="421902" y="766104"/>
                      <a:pt x="421332" y="766754"/>
                      <a:pt x="420663" y="768213"/>
                    </a:cubicBezTo>
                    <a:cubicBezTo>
                      <a:pt x="418562" y="772803"/>
                      <a:pt x="415304" y="772001"/>
                      <a:pt x="415788" y="774008"/>
                    </a:cubicBezTo>
                    <a:cubicBezTo>
                      <a:pt x="416124" y="775397"/>
                      <a:pt x="409783" y="777644"/>
                      <a:pt x="406130" y="777871"/>
                    </a:cubicBezTo>
                    <a:cubicBezTo>
                      <a:pt x="403640" y="778026"/>
                      <a:pt x="399677" y="776649"/>
                      <a:pt x="394173" y="774284"/>
                    </a:cubicBezTo>
                    <a:lnTo>
                      <a:pt x="390310" y="772628"/>
                    </a:lnTo>
                    <a:lnTo>
                      <a:pt x="388470" y="774376"/>
                    </a:lnTo>
                    <a:cubicBezTo>
                      <a:pt x="383431" y="779415"/>
                      <a:pt x="383121" y="777006"/>
                      <a:pt x="381940" y="775204"/>
                    </a:cubicBezTo>
                    <a:lnTo>
                      <a:pt x="382676" y="781090"/>
                    </a:lnTo>
                    <a:cubicBezTo>
                      <a:pt x="382676" y="782912"/>
                      <a:pt x="382835" y="783607"/>
                      <a:pt x="384700" y="783206"/>
                    </a:cubicBezTo>
                    <a:cubicBezTo>
                      <a:pt x="388190" y="782455"/>
                      <a:pt x="389514" y="785561"/>
                      <a:pt x="389482" y="789001"/>
                    </a:cubicBezTo>
                    <a:cubicBezTo>
                      <a:pt x="389463" y="791391"/>
                      <a:pt x="389034" y="795631"/>
                      <a:pt x="389482" y="797739"/>
                    </a:cubicBezTo>
                    <a:cubicBezTo>
                      <a:pt x="389644" y="798500"/>
                      <a:pt x="390483" y="799439"/>
                      <a:pt x="390862" y="798842"/>
                    </a:cubicBezTo>
                    <a:cubicBezTo>
                      <a:pt x="392332" y="796527"/>
                      <a:pt x="393449" y="801296"/>
                      <a:pt x="394725" y="801694"/>
                    </a:cubicBezTo>
                    <a:cubicBezTo>
                      <a:pt x="396046" y="802106"/>
                      <a:pt x="397846" y="804701"/>
                      <a:pt x="398405" y="806753"/>
                    </a:cubicBezTo>
                    <a:cubicBezTo>
                      <a:pt x="398702" y="807843"/>
                      <a:pt x="398626" y="808190"/>
                      <a:pt x="396473" y="807764"/>
                    </a:cubicBezTo>
                    <a:cubicBezTo>
                      <a:pt x="395550" y="808451"/>
                      <a:pt x="396521" y="813112"/>
                      <a:pt x="394817" y="814019"/>
                    </a:cubicBezTo>
                    <a:cubicBezTo>
                      <a:pt x="394893" y="816759"/>
                      <a:pt x="396531" y="824910"/>
                      <a:pt x="392058" y="821929"/>
                    </a:cubicBezTo>
                    <a:cubicBezTo>
                      <a:pt x="390461" y="820207"/>
                      <a:pt x="390604" y="821967"/>
                      <a:pt x="390218" y="822665"/>
                    </a:cubicBezTo>
                    <a:cubicBezTo>
                      <a:pt x="389854" y="822796"/>
                      <a:pt x="390436" y="823442"/>
                      <a:pt x="390123" y="825148"/>
                    </a:cubicBezTo>
                    <a:cubicBezTo>
                      <a:pt x="391330" y="826582"/>
                      <a:pt x="392258" y="828849"/>
                      <a:pt x="391319" y="831771"/>
                    </a:cubicBezTo>
                    <a:lnTo>
                      <a:pt x="393342" y="835082"/>
                    </a:lnTo>
                    <a:cubicBezTo>
                      <a:pt x="395858" y="836008"/>
                      <a:pt x="395019" y="838980"/>
                      <a:pt x="395550" y="841153"/>
                    </a:cubicBezTo>
                    <a:cubicBezTo>
                      <a:pt x="395802" y="841982"/>
                      <a:pt x="397121" y="843103"/>
                      <a:pt x="394906" y="843268"/>
                    </a:cubicBezTo>
                    <a:lnTo>
                      <a:pt x="394170" y="847867"/>
                    </a:lnTo>
                    <a:cubicBezTo>
                      <a:pt x="393300" y="851870"/>
                      <a:pt x="392023" y="854672"/>
                      <a:pt x="386811" y="852926"/>
                    </a:cubicBezTo>
                    <a:cubicBezTo>
                      <a:pt x="386849" y="852925"/>
                      <a:pt x="385967" y="853518"/>
                      <a:pt x="387179" y="855409"/>
                    </a:cubicBezTo>
                    <a:cubicBezTo>
                      <a:pt x="387374" y="856486"/>
                      <a:pt x="387227" y="858167"/>
                      <a:pt x="387823" y="858629"/>
                    </a:cubicBezTo>
                    <a:cubicBezTo>
                      <a:pt x="389860" y="857785"/>
                      <a:pt x="389557" y="860493"/>
                      <a:pt x="389203" y="861664"/>
                    </a:cubicBezTo>
                    <a:cubicBezTo>
                      <a:pt x="388450" y="864148"/>
                      <a:pt x="387025" y="865967"/>
                      <a:pt x="385983" y="863228"/>
                    </a:cubicBezTo>
                    <a:lnTo>
                      <a:pt x="382856" y="861756"/>
                    </a:lnTo>
                    <a:cubicBezTo>
                      <a:pt x="382624" y="864177"/>
                      <a:pt x="382236" y="870254"/>
                      <a:pt x="383868" y="871598"/>
                    </a:cubicBezTo>
                    <a:cubicBezTo>
                      <a:pt x="384234" y="871655"/>
                      <a:pt x="383792" y="872223"/>
                      <a:pt x="385064" y="871782"/>
                    </a:cubicBezTo>
                    <a:cubicBezTo>
                      <a:pt x="386473" y="875181"/>
                      <a:pt x="388264" y="881147"/>
                      <a:pt x="387179" y="884567"/>
                    </a:cubicBezTo>
                    <a:cubicBezTo>
                      <a:pt x="387005" y="885116"/>
                      <a:pt x="386272" y="884510"/>
                      <a:pt x="385983" y="885027"/>
                    </a:cubicBezTo>
                    <a:cubicBezTo>
                      <a:pt x="385266" y="886365"/>
                      <a:pt x="384526" y="887674"/>
                      <a:pt x="383500" y="885855"/>
                    </a:cubicBezTo>
                    <a:lnTo>
                      <a:pt x="381384" y="887234"/>
                    </a:lnTo>
                    <a:cubicBezTo>
                      <a:pt x="381577" y="888025"/>
                      <a:pt x="382234" y="888812"/>
                      <a:pt x="382396" y="889534"/>
                    </a:cubicBezTo>
                    <a:cubicBezTo>
                      <a:pt x="383156" y="892922"/>
                      <a:pt x="383088" y="895445"/>
                      <a:pt x="382212" y="897168"/>
                    </a:cubicBezTo>
                    <a:cubicBezTo>
                      <a:pt x="381405" y="898266"/>
                      <a:pt x="380990" y="900469"/>
                      <a:pt x="379821" y="901215"/>
                    </a:cubicBezTo>
                    <a:cubicBezTo>
                      <a:pt x="378645" y="901973"/>
                      <a:pt x="379107" y="900365"/>
                      <a:pt x="376969" y="902043"/>
                    </a:cubicBezTo>
                    <a:cubicBezTo>
                      <a:pt x="374054" y="905278"/>
                      <a:pt x="372789" y="903696"/>
                      <a:pt x="372462" y="902043"/>
                    </a:cubicBezTo>
                    <a:cubicBezTo>
                      <a:pt x="372137" y="900741"/>
                      <a:pt x="371571" y="900167"/>
                      <a:pt x="371083" y="900203"/>
                    </a:cubicBezTo>
                    <a:cubicBezTo>
                      <a:pt x="370594" y="900242"/>
                      <a:pt x="370203" y="900903"/>
                      <a:pt x="370163" y="901859"/>
                    </a:cubicBezTo>
                    <a:cubicBezTo>
                      <a:pt x="369859" y="902426"/>
                      <a:pt x="368604" y="903661"/>
                      <a:pt x="368415" y="904986"/>
                    </a:cubicBezTo>
                    <a:cubicBezTo>
                      <a:pt x="369182" y="908486"/>
                      <a:pt x="368581" y="912927"/>
                      <a:pt x="366667" y="912069"/>
                    </a:cubicBezTo>
                    <a:cubicBezTo>
                      <a:pt x="366686" y="913534"/>
                      <a:pt x="363457" y="912731"/>
                      <a:pt x="361241" y="911334"/>
                    </a:cubicBezTo>
                    <a:cubicBezTo>
                      <a:pt x="360313" y="910749"/>
                      <a:pt x="359270" y="910451"/>
                      <a:pt x="359309" y="911334"/>
                    </a:cubicBezTo>
                    <a:cubicBezTo>
                      <a:pt x="359357" y="912377"/>
                      <a:pt x="359338" y="914173"/>
                      <a:pt x="360044" y="916392"/>
                    </a:cubicBezTo>
                    <a:cubicBezTo>
                      <a:pt x="360383" y="917069"/>
                      <a:pt x="361282" y="917497"/>
                      <a:pt x="362712" y="918232"/>
                    </a:cubicBezTo>
                    <a:cubicBezTo>
                      <a:pt x="361999" y="918299"/>
                      <a:pt x="362928" y="919958"/>
                      <a:pt x="363815" y="920715"/>
                    </a:cubicBezTo>
                    <a:lnTo>
                      <a:pt x="365287" y="923107"/>
                    </a:lnTo>
                    <a:cubicBezTo>
                      <a:pt x="366425" y="924165"/>
                      <a:pt x="365703" y="925462"/>
                      <a:pt x="363907" y="925682"/>
                    </a:cubicBezTo>
                    <a:lnTo>
                      <a:pt x="362987" y="927522"/>
                    </a:lnTo>
                    <a:cubicBezTo>
                      <a:pt x="364377" y="927878"/>
                      <a:pt x="364425" y="928715"/>
                      <a:pt x="364551" y="929545"/>
                    </a:cubicBezTo>
                    <a:cubicBezTo>
                      <a:pt x="365446" y="929834"/>
                      <a:pt x="366580" y="929731"/>
                      <a:pt x="366391" y="931569"/>
                    </a:cubicBezTo>
                    <a:lnTo>
                      <a:pt x="365470" y="933225"/>
                    </a:lnTo>
                    <a:cubicBezTo>
                      <a:pt x="364533" y="934811"/>
                      <a:pt x="364466" y="934841"/>
                      <a:pt x="365566" y="935708"/>
                    </a:cubicBezTo>
                    <a:cubicBezTo>
                      <a:pt x="367967" y="936794"/>
                      <a:pt x="367438" y="938353"/>
                      <a:pt x="368601" y="939479"/>
                    </a:cubicBezTo>
                    <a:cubicBezTo>
                      <a:pt x="369183" y="939994"/>
                      <a:pt x="369824" y="940378"/>
                      <a:pt x="370073" y="940583"/>
                    </a:cubicBezTo>
                    <a:cubicBezTo>
                      <a:pt x="371608" y="943043"/>
                      <a:pt x="370564" y="946203"/>
                      <a:pt x="371176" y="948953"/>
                    </a:cubicBezTo>
                    <a:cubicBezTo>
                      <a:pt x="370625" y="952285"/>
                      <a:pt x="365257" y="952359"/>
                      <a:pt x="365566" y="953092"/>
                    </a:cubicBezTo>
                    <a:cubicBezTo>
                      <a:pt x="365991" y="954899"/>
                      <a:pt x="365189" y="957825"/>
                      <a:pt x="363450" y="960634"/>
                    </a:cubicBezTo>
                    <a:cubicBezTo>
                      <a:pt x="363737" y="961124"/>
                      <a:pt x="364400" y="961758"/>
                      <a:pt x="365474" y="962750"/>
                    </a:cubicBezTo>
                    <a:cubicBezTo>
                      <a:pt x="366354" y="963563"/>
                      <a:pt x="367105" y="964010"/>
                      <a:pt x="367405" y="964314"/>
                    </a:cubicBezTo>
                    <a:cubicBezTo>
                      <a:pt x="367414" y="964371"/>
                      <a:pt x="367534" y="964399"/>
                      <a:pt x="367682" y="964498"/>
                    </a:cubicBezTo>
                    <a:cubicBezTo>
                      <a:pt x="368860" y="965308"/>
                      <a:pt x="370467" y="965931"/>
                      <a:pt x="371269" y="969005"/>
                    </a:cubicBezTo>
                    <a:cubicBezTo>
                      <a:pt x="371977" y="969864"/>
                      <a:pt x="372003" y="970921"/>
                      <a:pt x="372005" y="971580"/>
                    </a:cubicBezTo>
                    <a:cubicBezTo>
                      <a:pt x="374021" y="972217"/>
                      <a:pt x="375859" y="973655"/>
                      <a:pt x="376696" y="975351"/>
                    </a:cubicBezTo>
                    <a:cubicBezTo>
                      <a:pt x="378347" y="978132"/>
                      <a:pt x="377467" y="979417"/>
                      <a:pt x="376328" y="980594"/>
                    </a:cubicBezTo>
                    <a:cubicBezTo>
                      <a:pt x="375289" y="979834"/>
                      <a:pt x="374715" y="978956"/>
                      <a:pt x="376052" y="980870"/>
                    </a:cubicBezTo>
                    <a:cubicBezTo>
                      <a:pt x="377999" y="983656"/>
                      <a:pt x="375721" y="987558"/>
                      <a:pt x="373477" y="990344"/>
                    </a:cubicBezTo>
                    <a:cubicBezTo>
                      <a:pt x="373959" y="1004404"/>
                      <a:pt x="369203" y="1008025"/>
                      <a:pt x="356185" y="1012695"/>
                    </a:cubicBezTo>
                    <a:cubicBezTo>
                      <a:pt x="355015" y="1013045"/>
                      <a:pt x="354560" y="1013601"/>
                      <a:pt x="354069" y="1015271"/>
                    </a:cubicBezTo>
                    <a:cubicBezTo>
                      <a:pt x="353721" y="1016453"/>
                      <a:pt x="353067" y="1018003"/>
                      <a:pt x="352597" y="1018674"/>
                    </a:cubicBezTo>
                    <a:cubicBezTo>
                      <a:pt x="352128" y="1019344"/>
                      <a:pt x="351770" y="1020489"/>
                      <a:pt x="351770" y="1021249"/>
                    </a:cubicBezTo>
                    <a:cubicBezTo>
                      <a:pt x="351770" y="1022009"/>
                      <a:pt x="351371" y="1023440"/>
                      <a:pt x="350942" y="1024468"/>
                    </a:cubicBezTo>
                    <a:cubicBezTo>
                      <a:pt x="350512" y="1025496"/>
                      <a:pt x="350207" y="1027419"/>
                      <a:pt x="350207" y="1028699"/>
                    </a:cubicBezTo>
                    <a:cubicBezTo>
                      <a:pt x="350207" y="1029980"/>
                      <a:pt x="350493" y="1032110"/>
                      <a:pt x="350207" y="1032287"/>
                    </a:cubicBezTo>
                    <a:cubicBezTo>
                      <a:pt x="351299" y="1034184"/>
                      <a:pt x="349705" y="1034810"/>
                      <a:pt x="349011" y="1035874"/>
                    </a:cubicBezTo>
                    <a:cubicBezTo>
                      <a:pt x="349680" y="1036294"/>
                      <a:pt x="350185" y="1037402"/>
                      <a:pt x="350850" y="1036609"/>
                    </a:cubicBezTo>
                    <a:cubicBezTo>
                      <a:pt x="352980" y="1034075"/>
                      <a:pt x="353044" y="1035028"/>
                      <a:pt x="353518" y="1035690"/>
                    </a:cubicBezTo>
                    <a:cubicBezTo>
                      <a:pt x="354394" y="1036912"/>
                      <a:pt x="356207" y="1036695"/>
                      <a:pt x="356737" y="1038081"/>
                    </a:cubicBezTo>
                    <a:cubicBezTo>
                      <a:pt x="357883" y="1041079"/>
                      <a:pt x="359011" y="1036487"/>
                      <a:pt x="360416" y="1036702"/>
                    </a:cubicBezTo>
                    <a:cubicBezTo>
                      <a:pt x="360847" y="1036759"/>
                      <a:pt x="359451" y="1039591"/>
                      <a:pt x="360049" y="1039645"/>
                    </a:cubicBezTo>
                    <a:cubicBezTo>
                      <a:pt x="362275" y="1039847"/>
                      <a:pt x="362236" y="1038306"/>
                      <a:pt x="363084" y="1039369"/>
                    </a:cubicBezTo>
                    <a:cubicBezTo>
                      <a:pt x="363896" y="1040387"/>
                      <a:pt x="362897" y="1042305"/>
                      <a:pt x="363728" y="1041945"/>
                    </a:cubicBezTo>
                    <a:cubicBezTo>
                      <a:pt x="364635" y="1041551"/>
                      <a:pt x="364372" y="1040654"/>
                      <a:pt x="366671" y="1040841"/>
                    </a:cubicBezTo>
                    <a:cubicBezTo>
                      <a:pt x="365406" y="1039332"/>
                      <a:pt x="367915" y="1038250"/>
                      <a:pt x="369155" y="1037897"/>
                    </a:cubicBezTo>
                    <a:cubicBezTo>
                      <a:pt x="370163" y="1036882"/>
                      <a:pt x="371522" y="1036056"/>
                      <a:pt x="372650" y="1035138"/>
                    </a:cubicBezTo>
                    <a:cubicBezTo>
                      <a:pt x="375622" y="1032909"/>
                      <a:pt x="378600" y="1030653"/>
                      <a:pt x="381572" y="1028424"/>
                    </a:cubicBezTo>
                    <a:cubicBezTo>
                      <a:pt x="382337" y="1029104"/>
                      <a:pt x="382441" y="1030137"/>
                      <a:pt x="382860" y="1029711"/>
                    </a:cubicBezTo>
                    <a:lnTo>
                      <a:pt x="384607" y="1029527"/>
                    </a:lnTo>
                    <a:lnTo>
                      <a:pt x="384883" y="1014535"/>
                    </a:lnTo>
                    <a:cubicBezTo>
                      <a:pt x="385397" y="1013543"/>
                      <a:pt x="385967" y="1013141"/>
                      <a:pt x="386539" y="1013063"/>
                    </a:cubicBezTo>
                    <a:cubicBezTo>
                      <a:pt x="387441" y="1012940"/>
                      <a:pt x="388357" y="1013795"/>
                      <a:pt x="389390" y="1014995"/>
                    </a:cubicBezTo>
                    <a:lnTo>
                      <a:pt x="390402" y="1014167"/>
                    </a:lnTo>
                    <a:lnTo>
                      <a:pt x="392978" y="1014167"/>
                    </a:lnTo>
                    <a:lnTo>
                      <a:pt x="395461" y="1016007"/>
                    </a:lnTo>
                    <a:lnTo>
                      <a:pt x="398404" y="1016007"/>
                    </a:lnTo>
                    <a:cubicBezTo>
                      <a:pt x="398405" y="1016004"/>
                      <a:pt x="400717" y="1015851"/>
                      <a:pt x="402083" y="1017018"/>
                    </a:cubicBezTo>
                    <a:cubicBezTo>
                      <a:pt x="403305" y="1015221"/>
                      <a:pt x="405523" y="1016076"/>
                      <a:pt x="407326" y="1015731"/>
                    </a:cubicBezTo>
                    <a:cubicBezTo>
                      <a:pt x="408285" y="1014748"/>
                      <a:pt x="408730" y="1013678"/>
                      <a:pt x="408706" y="1012695"/>
                    </a:cubicBezTo>
                    <a:lnTo>
                      <a:pt x="408801" y="1010488"/>
                    </a:lnTo>
                    <a:cubicBezTo>
                      <a:pt x="406531" y="1008262"/>
                      <a:pt x="405419" y="1009867"/>
                      <a:pt x="404754" y="1006809"/>
                    </a:cubicBezTo>
                    <a:lnTo>
                      <a:pt x="402547" y="1005337"/>
                    </a:lnTo>
                    <a:cubicBezTo>
                      <a:pt x="400262" y="1003109"/>
                      <a:pt x="401609" y="1002688"/>
                      <a:pt x="401719" y="1001658"/>
                    </a:cubicBezTo>
                    <a:cubicBezTo>
                      <a:pt x="400366" y="1001186"/>
                      <a:pt x="397942" y="1001547"/>
                      <a:pt x="400615" y="997979"/>
                    </a:cubicBezTo>
                    <a:lnTo>
                      <a:pt x="400520" y="997335"/>
                    </a:lnTo>
                    <a:lnTo>
                      <a:pt x="402360" y="995863"/>
                    </a:lnTo>
                    <a:lnTo>
                      <a:pt x="404199" y="997519"/>
                    </a:lnTo>
                    <a:cubicBezTo>
                      <a:pt x="404653" y="996069"/>
                      <a:pt x="403632" y="994154"/>
                      <a:pt x="406131" y="993288"/>
                    </a:cubicBezTo>
                    <a:cubicBezTo>
                      <a:pt x="404861" y="990217"/>
                      <a:pt x="407311" y="990935"/>
                      <a:pt x="409166" y="990988"/>
                    </a:cubicBezTo>
                    <a:lnTo>
                      <a:pt x="410822" y="989516"/>
                    </a:lnTo>
                    <a:cubicBezTo>
                      <a:pt x="411762" y="989757"/>
                      <a:pt x="412090" y="988268"/>
                      <a:pt x="412385" y="986573"/>
                    </a:cubicBezTo>
                    <a:lnTo>
                      <a:pt x="413121" y="985561"/>
                    </a:lnTo>
                    <a:cubicBezTo>
                      <a:pt x="412606" y="984619"/>
                      <a:pt x="412471" y="983744"/>
                      <a:pt x="412937" y="982802"/>
                    </a:cubicBezTo>
                    <a:cubicBezTo>
                      <a:pt x="413004" y="982661"/>
                      <a:pt x="412927" y="982648"/>
                      <a:pt x="412937" y="982618"/>
                    </a:cubicBezTo>
                    <a:cubicBezTo>
                      <a:pt x="412708" y="979907"/>
                      <a:pt x="412185" y="978423"/>
                      <a:pt x="411649" y="977559"/>
                    </a:cubicBezTo>
                    <a:cubicBezTo>
                      <a:pt x="408725" y="977569"/>
                      <a:pt x="410754" y="975402"/>
                      <a:pt x="410453" y="974248"/>
                    </a:cubicBezTo>
                    <a:cubicBezTo>
                      <a:pt x="409082" y="972446"/>
                      <a:pt x="409377" y="970715"/>
                      <a:pt x="411281" y="968913"/>
                    </a:cubicBezTo>
                    <a:cubicBezTo>
                      <a:pt x="410448" y="968126"/>
                      <a:pt x="411481" y="965908"/>
                      <a:pt x="411465" y="963854"/>
                    </a:cubicBezTo>
                    <a:cubicBezTo>
                      <a:pt x="411446" y="962404"/>
                      <a:pt x="409520" y="960394"/>
                      <a:pt x="411560" y="959531"/>
                    </a:cubicBezTo>
                    <a:cubicBezTo>
                      <a:pt x="411821" y="958537"/>
                      <a:pt x="412257" y="957931"/>
                      <a:pt x="413492" y="958887"/>
                    </a:cubicBezTo>
                    <a:cubicBezTo>
                      <a:pt x="415821" y="959350"/>
                      <a:pt x="417580" y="959364"/>
                      <a:pt x="418275" y="958520"/>
                    </a:cubicBezTo>
                    <a:cubicBezTo>
                      <a:pt x="418380" y="958396"/>
                      <a:pt x="418421" y="958424"/>
                      <a:pt x="418459" y="958424"/>
                    </a:cubicBezTo>
                    <a:lnTo>
                      <a:pt x="420666" y="955389"/>
                    </a:lnTo>
                    <a:cubicBezTo>
                      <a:pt x="421519" y="954489"/>
                      <a:pt x="422030" y="955322"/>
                      <a:pt x="422690" y="955389"/>
                    </a:cubicBezTo>
                    <a:cubicBezTo>
                      <a:pt x="423082" y="954843"/>
                      <a:pt x="424744" y="953103"/>
                      <a:pt x="425449" y="953917"/>
                    </a:cubicBezTo>
                    <a:cubicBezTo>
                      <a:pt x="427156" y="952279"/>
                      <a:pt x="425163" y="951388"/>
                      <a:pt x="426829" y="950146"/>
                    </a:cubicBezTo>
                    <a:lnTo>
                      <a:pt x="427473" y="948583"/>
                    </a:lnTo>
                    <a:cubicBezTo>
                      <a:pt x="426782" y="946915"/>
                      <a:pt x="427302" y="946445"/>
                      <a:pt x="428116" y="946283"/>
                    </a:cubicBezTo>
                    <a:cubicBezTo>
                      <a:pt x="428287" y="944490"/>
                      <a:pt x="428995" y="944321"/>
                      <a:pt x="428668" y="944260"/>
                    </a:cubicBezTo>
                    <a:cubicBezTo>
                      <a:pt x="428218" y="944174"/>
                      <a:pt x="426450" y="942759"/>
                      <a:pt x="426828" y="940580"/>
                    </a:cubicBezTo>
                    <a:cubicBezTo>
                      <a:pt x="425808" y="939353"/>
                      <a:pt x="425743" y="938323"/>
                      <a:pt x="425633" y="938281"/>
                    </a:cubicBezTo>
                    <a:cubicBezTo>
                      <a:pt x="425278" y="938147"/>
                      <a:pt x="425502" y="935966"/>
                      <a:pt x="425356" y="935154"/>
                    </a:cubicBezTo>
                    <a:cubicBezTo>
                      <a:pt x="424932" y="934387"/>
                      <a:pt x="424341" y="933596"/>
                      <a:pt x="425173" y="933038"/>
                    </a:cubicBezTo>
                    <a:cubicBezTo>
                      <a:pt x="425570" y="933057"/>
                      <a:pt x="425705" y="932990"/>
                      <a:pt x="425633" y="932943"/>
                    </a:cubicBezTo>
                    <a:cubicBezTo>
                      <a:pt x="426368" y="932689"/>
                      <a:pt x="426869" y="932189"/>
                      <a:pt x="426828" y="931471"/>
                    </a:cubicBezTo>
                    <a:cubicBezTo>
                      <a:pt x="428143" y="931724"/>
                      <a:pt x="428918" y="931251"/>
                      <a:pt x="429588" y="930643"/>
                    </a:cubicBezTo>
                    <a:lnTo>
                      <a:pt x="431151" y="930827"/>
                    </a:lnTo>
                    <a:cubicBezTo>
                      <a:pt x="431657" y="931221"/>
                      <a:pt x="431977" y="931908"/>
                      <a:pt x="433727" y="930643"/>
                    </a:cubicBezTo>
                    <a:lnTo>
                      <a:pt x="435291" y="931287"/>
                    </a:lnTo>
                    <a:cubicBezTo>
                      <a:pt x="437221" y="932040"/>
                      <a:pt x="438340" y="931750"/>
                      <a:pt x="438970" y="930552"/>
                    </a:cubicBezTo>
                    <a:cubicBezTo>
                      <a:pt x="438853" y="928970"/>
                      <a:pt x="441188" y="929820"/>
                      <a:pt x="442649" y="929817"/>
                    </a:cubicBezTo>
                    <a:cubicBezTo>
                      <a:pt x="443570" y="931233"/>
                      <a:pt x="444667" y="931730"/>
                      <a:pt x="446236" y="929912"/>
                    </a:cubicBezTo>
                    <a:cubicBezTo>
                      <a:pt x="446312" y="928988"/>
                      <a:pt x="446140" y="927784"/>
                      <a:pt x="446604" y="927244"/>
                    </a:cubicBezTo>
                    <a:cubicBezTo>
                      <a:pt x="447254" y="927539"/>
                      <a:pt x="447884" y="928051"/>
                      <a:pt x="448535" y="927521"/>
                    </a:cubicBezTo>
                    <a:cubicBezTo>
                      <a:pt x="449730" y="928880"/>
                      <a:pt x="450711" y="929683"/>
                      <a:pt x="450191" y="926969"/>
                    </a:cubicBezTo>
                    <a:cubicBezTo>
                      <a:pt x="451322" y="927314"/>
                      <a:pt x="451126" y="926064"/>
                      <a:pt x="453042" y="926418"/>
                    </a:cubicBezTo>
                    <a:cubicBezTo>
                      <a:pt x="454098" y="925831"/>
                      <a:pt x="454216" y="925422"/>
                      <a:pt x="454146" y="924670"/>
                    </a:cubicBezTo>
                    <a:cubicBezTo>
                      <a:pt x="453915" y="923428"/>
                      <a:pt x="455598" y="923876"/>
                      <a:pt x="454514" y="922922"/>
                    </a:cubicBezTo>
                    <a:cubicBezTo>
                      <a:pt x="454038" y="922081"/>
                      <a:pt x="453618" y="921292"/>
                      <a:pt x="453134" y="920439"/>
                    </a:cubicBezTo>
                    <a:cubicBezTo>
                      <a:pt x="452816" y="919878"/>
                      <a:pt x="452540" y="919164"/>
                      <a:pt x="451846" y="918783"/>
                    </a:cubicBezTo>
                    <a:cubicBezTo>
                      <a:pt x="451435" y="917761"/>
                      <a:pt x="452373" y="917150"/>
                      <a:pt x="451386" y="916116"/>
                    </a:cubicBezTo>
                    <a:cubicBezTo>
                      <a:pt x="451194" y="913254"/>
                      <a:pt x="450325" y="913578"/>
                      <a:pt x="451291" y="910597"/>
                    </a:cubicBezTo>
                    <a:cubicBezTo>
                      <a:pt x="451457" y="909595"/>
                      <a:pt x="450491" y="909411"/>
                      <a:pt x="449819" y="908849"/>
                    </a:cubicBezTo>
                    <a:cubicBezTo>
                      <a:pt x="449848" y="907660"/>
                      <a:pt x="449791" y="907409"/>
                      <a:pt x="451291" y="906550"/>
                    </a:cubicBezTo>
                    <a:cubicBezTo>
                      <a:pt x="451726" y="904534"/>
                      <a:pt x="452276" y="904440"/>
                      <a:pt x="452579" y="903239"/>
                    </a:cubicBezTo>
                    <a:cubicBezTo>
                      <a:pt x="453072" y="902197"/>
                      <a:pt x="451545" y="902595"/>
                      <a:pt x="451475" y="900296"/>
                    </a:cubicBezTo>
                    <a:cubicBezTo>
                      <a:pt x="450490" y="898332"/>
                      <a:pt x="450416" y="896918"/>
                      <a:pt x="449451" y="896340"/>
                    </a:cubicBezTo>
                    <a:cubicBezTo>
                      <a:pt x="449969" y="895726"/>
                      <a:pt x="449966" y="895031"/>
                      <a:pt x="449356" y="894409"/>
                    </a:cubicBezTo>
                    <a:cubicBezTo>
                      <a:pt x="449705" y="893677"/>
                      <a:pt x="450145" y="893122"/>
                      <a:pt x="450184" y="892201"/>
                    </a:cubicBezTo>
                    <a:cubicBezTo>
                      <a:pt x="450962" y="891835"/>
                      <a:pt x="452129" y="891925"/>
                      <a:pt x="453035" y="891925"/>
                    </a:cubicBezTo>
                    <a:cubicBezTo>
                      <a:pt x="454033" y="892020"/>
                      <a:pt x="454977" y="892109"/>
                      <a:pt x="455979" y="892109"/>
                    </a:cubicBezTo>
                    <a:cubicBezTo>
                      <a:pt x="456986" y="892071"/>
                      <a:pt x="457808" y="891294"/>
                      <a:pt x="458646" y="890821"/>
                    </a:cubicBezTo>
                    <a:cubicBezTo>
                      <a:pt x="459444" y="890254"/>
                      <a:pt x="460137" y="891085"/>
                      <a:pt x="461038" y="891281"/>
                    </a:cubicBezTo>
                    <a:cubicBezTo>
                      <a:pt x="462403" y="891648"/>
                      <a:pt x="462454" y="890268"/>
                      <a:pt x="462877" y="889350"/>
                    </a:cubicBezTo>
                    <a:cubicBezTo>
                      <a:pt x="463138" y="888379"/>
                      <a:pt x="463799" y="888113"/>
                      <a:pt x="464073" y="887142"/>
                    </a:cubicBezTo>
                    <a:cubicBezTo>
                      <a:pt x="464971" y="885293"/>
                      <a:pt x="465403" y="885641"/>
                      <a:pt x="466464" y="885946"/>
                    </a:cubicBezTo>
                    <a:cubicBezTo>
                      <a:pt x="467276" y="885946"/>
                      <a:pt x="468208" y="886185"/>
                      <a:pt x="468488" y="885486"/>
                    </a:cubicBezTo>
                    <a:cubicBezTo>
                      <a:pt x="469434" y="885458"/>
                      <a:pt x="467529" y="884660"/>
                      <a:pt x="471431" y="884842"/>
                    </a:cubicBezTo>
                    <a:cubicBezTo>
                      <a:pt x="471650" y="884842"/>
                      <a:pt x="472310" y="884479"/>
                      <a:pt x="472627" y="884291"/>
                    </a:cubicBezTo>
                    <a:cubicBezTo>
                      <a:pt x="473606" y="884172"/>
                      <a:pt x="474625" y="884633"/>
                      <a:pt x="475662" y="884659"/>
                    </a:cubicBezTo>
                    <a:cubicBezTo>
                      <a:pt x="476455" y="884658"/>
                      <a:pt x="476587" y="884358"/>
                      <a:pt x="477226" y="884199"/>
                    </a:cubicBezTo>
                    <a:cubicBezTo>
                      <a:pt x="478936" y="883511"/>
                      <a:pt x="480195" y="884423"/>
                      <a:pt x="481549" y="884659"/>
                    </a:cubicBezTo>
                    <a:cubicBezTo>
                      <a:pt x="482241" y="886377"/>
                      <a:pt x="481909" y="884620"/>
                      <a:pt x="484952" y="883739"/>
                    </a:cubicBezTo>
                    <a:lnTo>
                      <a:pt x="485596" y="883644"/>
                    </a:lnTo>
                    <a:cubicBezTo>
                      <a:pt x="487059" y="883654"/>
                      <a:pt x="487816" y="884756"/>
                      <a:pt x="488080" y="885300"/>
                    </a:cubicBezTo>
                    <a:cubicBezTo>
                      <a:pt x="488205" y="885802"/>
                      <a:pt x="488051" y="887811"/>
                      <a:pt x="488080" y="887967"/>
                    </a:cubicBezTo>
                    <a:lnTo>
                      <a:pt x="488907" y="888243"/>
                    </a:lnTo>
                    <a:cubicBezTo>
                      <a:pt x="489380" y="890487"/>
                      <a:pt x="490970" y="888507"/>
                      <a:pt x="492126" y="888427"/>
                    </a:cubicBezTo>
                    <a:cubicBezTo>
                      <a:pt x="493985" y="889291"/>
                      <a:pt x="493878" y="888685"/>
                      <a:pt x="495070" y="888243"/>
                    </a:cubicBezTo>
                    <a:cubicBezTo>
                      <a:pt x="495493" y="888087"/>
                      <a:pt x="496097" y="888015"/>
                      <a:pt x="497001" y="887967"/>
                    </a:cubicBezTo>
                    <a:cubicBezTo>
                      <a:pt x="498145" y="886919"/>
                      <a:pt x="499581" y="886268"/>
                      <a:pt x="501140" y="886587"/>
                    </a:cubicBezTo>
                    <a:cubicBezTo>
                      <a:pt x="501767" y="887624"/>
                      <a:pt x="502115" y="886673"/>
                      <a:pt x="502612" y="886220"/>
                    </a:cubicBezTo>
                    <a:cubicBezTo>
                      <a:pt x="503942" y="886505"/>
                      <a:pt x="504452" y="887567"/>
                      <a:pt x="504912" y="888243"/>
                    </a:cubicBezTo>
                    <a:cubicBezTo>
                      <a:pt x="505133" y="888994"/>
                      <a:pt x="504538" y="890450"/>
                      <a:pt x="505188" y="890635"/>
                    </a:cubicBezTo>
                    <a:cubicBezTo>
                      <a:pt x="505748" y="890794"/>
                      <a:pt x="506905" y="890721"/>
                      <a:pt x="507395" y="892290"/>
                    </a:cubicBezTo>
                    <a:cubicBezTo>
                      <a:pt x="508639" y="893676"/>
                      <a:pt x="509715" y="895209"/>
                      <a:pt x="510983" y="896521"/>
                    </a:cubicBezTo>
                    <a:cubicBezTo>
                      <a:pt x="510629" y="898024"/>
                      <a:pt x="509083" y="900169"/>
                      <a:pt x="511350" y="900936"/>
                    </a:cubicBezTo>
                    <a:cubicBezTo>
                      <a:pt x="513048" y="901601"/>
                      <a:pt x="514165" y="903362"/>
                      <a:pt x="513926" y="905076"/>
                    </a:cubicBezTo>
                    <a:cubicBezTo>
                      <a:pt x="514743" y="905697"/>
                      <a:pt x="515243" y="907083"/>
                      <a:pt x="515673" y="907835"/>
                    </a:cubicBezTo>
                    <a:cubicBezTo>
                      <a:pt x="516049" y="908491"/>
                      <a:pt x="517167" y="907683"/>
                      <a:pt x="517973" y="907559"/>
                    </a:cubicBezTo>
                    <a:cubicBezTo>
                      <a:pt x="520084" y="907015"/>
                      <a:pt x="518627" y="905245"/>
                      <a:pt x="519261" y="905259"/>
                    </a:cubicBezTo>
                    <a:cubicBezTo>
                      <a:pt x="521774" y="905316"/>
                      <a:pt x="520509" y="904480"/>
                      <a:pt x="520732" y="903512"/>
                    </a:cubicBezTo>
                    <a:cubicBezTo>
                      <a:pt x="521527" y="902115"/>
                      <a:pt x="521970" y="900522"/>
                      <a:pt x="523308" y="899556"/>
                    </a:cubicBezTo>
                    <a:cubicBezTo>
                      <a:pt x="523317" y="898244"/>
                      <a:pt x="524737" y="897031"/>
                      <a:pt x="526067" y="897809"/>
                    </a:cubicBezTo>
                    <a:cubicBezTo>
                      <a:pt x="527739" y="898154"/>
                      <a:pt x="529887" y="898714"/>
                      <a:pt x="529286" y="900936"/>
                    </a:cubicBezTo>
                    <a:cubicBezTo>
                      <a:pt x="530411" y="902483"/>
                      <a:pt x="527599" y="903520"/>
                      <a:pt x="528919" y="904983"/>
                    </a:cubicBezTo>
                    <a:cubicBezTo>
                      <a:pt x="530483" y="905873"/>
                      <a:pt x="530022" y="908177"/>
                      <a:pt x="531862" y="908754"/>
                    </a:cubicBezTo>
                    <a:lnTo>
                      <a:pt x="533150" y="910594"/>
                    </a:lnTo>
                    <a:cubicBezTo>
                      <a:pt x="535023" y="910709"/>
                      <a:pt x="536629" y="910546"/>
                      <a:pt x="537197" y="909030"/>
                    </a:cubicBezTo>
                    <a:lnTo>
                      <a:pt x="538577" y="909766"/>
                    </a:lnTo>
                    <a:cubicBezTo>
                      <a:pt x="538961" y="909813"/>
                      <a:pt x="539388" y="909955"/>
                      <a:pt x="539772" y="910869"/>
                    </a:cubicBezTo>
                    <a:lnTo>
                      <a:pt x="541060" y="910774"/>
                    </a:lnTo>
                    <a:lnTo>
                      <a:pt x="542256" y="911418"/>
                    </a:lnTo>
                    <a:lnTo>
                      <a:pt x="542351" y="912062"/>
                    </a:lnTo>
                    <a:lnTo>
                      <a:pt x="544191" y="914086"/>
                    </a:lnTo>
                    <a:lnTo>
                      <a:pt x="546214" y="914086"/>
                    </a:lnTo>
                    <a:lnTo>
                      <a:pt x="546119" y="917581"/>
                    </a:lnTo>
                    <a:lnTo>
                      <a:pt x="546487" y="918869"/>
                    </a:lnTo>
                    <a:cubicBezTo>
                      <a:pt x="548417" y="920355"/>
                      <a:pt x="545263" y="922683"/>
                      <a:pt x="549430" y="922272"/>
                    </a:cubicBezTo>
                    <a:lnTo>
                      <a:pt x="549525" y="919880"/>
                    </a:lnTo>
                    <a:cubicBezTo>
                      <a:pt x="550271" y="919149"/>
                      <a:pt x="551090" y="918519"/>
                      <a:pt x="551641" y="917397"/>
                    </a:cubicBezTo>
                    <a:cubicBezTo>
                      <a:pt x="550527" y="916344"/>
                      <a:pt x="550390" y="915786"/>
                      <a:pt x="550721" y="915557"/>
                    </a:cubicBezTo>
                    <a:cubicBezTo>
                      <a:pt x="551751" y="914325"/>
                      <a:pt x="552797" y="913281"/>
                      <a:pt x="554032" y="913074"/>
                    </a:cubicBezTo>
                    <a:lnTo>
                      <a:pt x="554768" y="911326"/>
                    </a:lnTo>
                    <a:lnTo>
                      <a:pt x="557160" y="909855"/>
                    </a:lnTo>
                    <a:cubicBezTo>
                      <a:pt x="559943" y="909720"/>
                      <a:pt x="559586" y="908830"/>
                      <a:pt x="561759" y="907463"/>
                    </a:cubicBezTo>
                    <a:cubicBezTo>
                      <a:pt x="561816" y="905004"/>
                      <a:pt x="562478" y="905023"/>
                      <a:pt x="563138" y="904980"/>
                    </a:cubicBezTo>
                    <a:cubicBezTo>
                      <a:pt x="564540" y="903832"/>
                      <a:pt x="565224" y="902352"/>
                      <a:pt x="567369" y="901576"/>
                    </a:cubicBezTo>
                    <a:lnTo>
                      <a:pt x="568289" y="901672"/>
                    </a:lnTo>
                    <a:cubicBezTo>
                      <a:pt x="569079" y="900334"/>
                      <a:pt x="569786" y="897806"/>
                      <a:pt x="571601" y="897348"/>
                    </a:cubicBezTo>
                    <a:cubicBezTo>
                      <a:pt x="574779" y="896548"/>
                      <a:pt x="576342" y="894631"/>
                      <a:pt x="575832" y="892106"/>
                    </a:cubicBezTo>
                    <a:cubicBezTo>
                      <a:pt x="575293" y="889439"/>
                      <a:pt x="575465" y="888378"/>
                      <a:pt x="576568" y="887139"/>
                    </a:cubicBezTo>
                    <a:cubicBezTo>
                      <a:pt x="577616" y="885960"/>
                      <a:pt x="578934" y="882445"/>
                      <a:pt x="579419" y="879689"/>
                    </a:cubicBezTo>
                    <a:cubicBezTo>
                      <a:pt x="579803" y="877508"/>
                      <a:pt x="578248" y="875610"/>
                      <a:pt x="575096" y="874446"/>
                    </a:cubicBezTo>
                    <a:cubicBezTo>
                      <a:pt x="572800" y="873597"/>
                      <a:pt x="572458" y="873050"/>
                      <a:pt x="571785" y="869663"/>
                    </a:cubicBezTo>
                    <a:cubicBezTo>
                      <a:pt x="571632" y="868890"/>
                      <a:pt x="570110" y="867222"/>
                      <a:pt x="568106" y="865524"/>
                    </a:cubicBezTo>
                    <a:cubicBezTo>
                      <a:pt x="566247" y="863949"/>
                      <a:pt x="564603" y="862101"/>
                      <a:pt x="564427" y="861385"/>
                    </a:cubicBezTo>
                    <a:cubicBezTo>
                      <a:pt x="564250" y="860668"/>
                      <a:pt x="563705" y="859433"/>
                      <a:pt x="563231" y="858717"/>
                    </a:cubicBezTo>
                    <a:cubicBezTo>
                      <a:pt x="562044" y="856924"/>
                      <a:pt x="561192" y="855124"/>
                      <a:pt x="560656" y="853382"/>
                    </a:cubicBezTo>
                    <a:cubicBezTo>
                      <a:pt x="560233" y="852009"/>
                      <a:pt x="560012" y="850714"/>
                      <a:pt x="560012" y="849427"/>
                    </a:cubicBezTo>
                    <a:cubicBezTo>
                      <a:pt x="560012" y="844706"/>
                      <a:pt x="559026" y="840426"/>
                      <a:pt x="557620" y="838942"/>
                    </a:cubicBezTo>
                    <a:cubicBezTo>
                      <a:pt x="555851" y="837072"/>
                      <a:pt x="556718" y="834456"/>
                      <a:pt x="559644" y="832595"/>
                    </a:cubicBezTo>
                    <a:cubicBezTo>
                      <a:pt x="560669" y="831943"/>
                      <a:pt x="561023" y="831198"/>
                      <a:pt x="561023" y="830112"/>
                    </a:cubicBezTo>
                    <a:cubicBezTo>
                      <a:pt x="561024" y="829277"/>
                      <a:pt x="561295" y="827998"/>
                      <a:pt x="561575" y="827260"/>
                    </a:cubicBezTo>
                    <a:cubicBezTo>
                      <a:pt x="561964" y="826238"/>
                      <a:pt x="561808" y="825297"/>
                      <a:pt x="561023" y="823305"/>
                    </a:cubicBezTo>
                    <a:cubicBezTo>
                      <a:pt x="560457" y="821866"/>
                      <a:pt x="560012" y="820102"/>
                      <a:pt x="560012" y="819350"/>
                    </a:cubicBezTo>
                    <a:cubicBezTo>
                      <a:pt x="560012" y="817300"/>
                      <a:pt x="557752" y="813859"/>
                      <a:pt x="555781" y="812911"/>
                    </a:cubicBezTo>
                    <a:cubicBezTo>
                      <a:pt x="554824" y="812451"/>
                      <a:pt x="553196" y="811644"/>
                      <a:pt x="552193" y="811164"/>
                    </a:cubicBezTo>
                    <a:cubicBezTo>
                      <a:pt x="549292" y="809773"/>
                      <a:pt x="547338" y="808232"/>
                      <a:pt x="546307" y="806565"/>
                    </a:cubicBezTo>
                    <a:cubicBezTo>
                      <a:pt x="546259" y="806432"/>
                      <a:pt x="546231" y="806351"/>
                      <a:pt x="546123" y="806289"/>
                    </a:cubicBezTo>
                    <a:cubicBezTo>
                      <a:pt x="545258" y="804718"/>
                      <a:pt x="545260" y="804455"/>
                      <a:pt x="546028" y="802885"/>
                    </a:cubicBezTo>
                    <a:cubicBezTo>
                      <a:pt x="546643" y="801633"/>
                      <a:pt x="546766" y="800010"/>
                      <a:pt x="546672" y="796447"/>
                    </a:cubicBezTo>
                    <a:cubicBezTo>
                      <a:pt x="546605" y="793798"/>
                      <a:pt x="546524" y="791374"/>
                      <a:pt x="546488" y="791112"/>
                    </a:cubicBezTo>
                    <a:cubicBezTo>
                      <a:pt x="546450" y="790850"/>
                      <a:pt x="545232" y="789717"/>
                      <a:pt x="543728" y="788628"/>
                    </a:cubicBezTo>
                    <a:cubicBezTo>
                      <a:pt x="542225" y="787540"/>
                      <a:pt x="540753" y="786356"/>
                      <a:pt x="540509" y="785961"/>
                    </a:cubicBezTo>
                    <a:cubicBezTo>
                      <a:pt x="539880" y="784945"/>
                      <a:pt x="537103" y="784545"/>
                      <a:pt x="535910" y="784857"/>
                    </a:cubicBezTo>
                    <a:cubicBezTo>
                      <a:pt x="535271" y="785024"/>
                      <a:pt x="533304" y="782978"/>
                      <a:pt x="532875" y="781914"/>
                    </a:cubicBezTo>
                    <a:cubicBezTo>
                      <a:pt x="532390" y="782504"/>
                      <a:pt x="531328" y="783094"/>
                      <a:pt x="529656" y="783478"/>
                    </a:cubicBezTo>
                    <a:cubicBezTo>
                      <a:pt x="528503" y="783741"/>
                      <a:pt x="524323" y="785831"/>
                      <a:pt x="523401" y="786053"/>
                    </a:cubicBezTo>
                    <a:cubicBezTo>
                      <a:pt x="520784" y="785053"/>
                      <a:pt x="521890" y="780777"/>
                      <a:pt x="521653" y="778235"/>
                    </a:cubicBezTo>
                    <a:cubicBezTo>
                      <a:pt x="521653" y="777017"/>
                      <a:pt x="518530" y="777561"/>
                      <a:pt x="517790" y="776947"/>
                    </a:cubicBezTo>
                    <a:cubicBezTo>
                      <a:pt x="517968" y="773544"/>
                      <a:pt x="520462" y="768743"/>
                      <a:pt x="518158" y="766829"/>
                    </a:cubicBezTo>
                    <a:lnTo>
                      <a:pt x="513835" y="765358"/>
                    </a:lnTo>
                    <a:cubicBezTo>
                      <a:pt x="511395" y="764596"/>
                      <a:pt x="508634" y="761976"/>
                      <a:pt x="508868" y="763058"/>
                    </a:cubicBezTo>
                    <a:cubicBezTo>
                      <a:pt x="510333" y="769831"/>
                      <a:pt x="509097" y="766366"/>
                      <a:pt x="500958" y="764990"/>
                    </a:cubicBezTo>
                    <a:cubicBezTo>
                      <a:pt x="497505" y="763203"/>
                      <a:pt x="493640" y="760615"/>
                      <a:pt x="494243" y="760667"/>
                    </a:cubicBezTo>
                    <a:cubicBezTo>
                      <a:pt x="496420" y="760852"/>
                      <a:pt x="490571" y="756300"/>
                      <a:pt x="492496" y="754688"/>
                    </a:cubicBezTo>
                    <a:cubicBezTo>
                      <a:pt x="497709" y="750322"/>
                      <a:pt x="488885" y="747972"/>
                      <a:pt x="489644" y="749997"/>
                    </a:cubicBezTo>
                    <a:cubicBezTo>
                      <a:pt x="490291" y="751724"/>
                      <a:pt x="486826" y="749294"/>
                      <a:pt x="486609" y="747422"/>
                    </a:cubicBezTo>
                    <a:cubicBezTo>
                      <a:pt x="486436" y="745919"/>
                      <a:pt x="485080" y="745116"/>
                      <a:pt x="483390" y="745214"/>
                    </a:cubicBezTo>
                    <a:close/>
                    <a:moveTo>
                      <a:pt x="13654" y="812731"/>
                    </a:moveTo>
                    <a:cubicBezTo>
                      <a:pt x="12964" y="813074"/>
                      <a:pt x="13296" y="814679"/>
                      <a:pt x="12182" y="814571"/>
                    </a:cubicBezTo>
                    <a:cubicBezTo>
                      <a:pt x="10960" y="814656"/>
                      <a:pt x="10368" y="815943"/>
                      <a:pt x="9331" y="816410"/>
                    </a:cubicBezTo>
                    <a:cubicBezTo>
                      <a:pt x="8823" y="816686"/>
                      <a:pt x="8216" y="817461"/>
                      <a:pt x="8871" y="817882"/>
                    </a:cubicBezTo>
                    <a:cubicBezTo>
                      <a:pt x="9626" y="817152"/>
                      <a:pt x="10673" y="816781"/>
                      <a:pt x="11722" y="816870"/>
                    </a:cubicBezTo>
                    <a:cubicBezTo>
                      <a:pt x="12807" y="816956"/>
                      <a:pt x="13260" y="815296"/>
                      <a:pt x="14297" y="815766"/>
                    </a:cubicBezTo>
                    <a:cubicBezTo>
                      <a:pt x="15026" y="816383"/>
                      <a:pt x="15662" y="817339"/>
                      <a:pt x="16781" y="817146"/>
                    </a:cubicBezTo>
                    <a:cubicBezTo>
                      <a:pt x="17852" y="816984"/>
                      <a:pt x="19001" y="817441"/>
                      <a:pt x="20000" y="816962"/>
                    </a:cubicBezTo>
                    <a:cubicBezTo>
                      <a:pt x="20971" y="816084"/>
                      <a:pt x="19254" y="814639"/>
                      <a:pt x="18345" y="815215"/>
                    </a:cubicBezTo>
                    <a:cubicBezTo>
                      <a:pt x="17379" y="815755"/>
                      <a:pt x="16347" y="814976"/>
                      <a:pt x="16781" y="813927"/>
                    </a:cubicBezTo>
                    <a:cubicBezTo>
                      <a:pt x="16411" y="812834"/>
                      <a:pt x="15039" y="812622"/>
                      <a:pt x="14021" y="812731"/>
                    </a:cubicBezTo>
                    <a:cubicBezTo>
                      <a:pt x="13872" y="812723"/>
                      <a:pt x="13752" y="812684"/>
                      <a:pt x="13654" y="812731"/>
                    </a:cubicBezTo>
                    <a:close/>
                    <a:moveTo>
                      <a:pt x="8595" y="818802"/>
                    </a:moveTo>
                    <a:cubicBezTo>
                      <a:pt x="7991" y="819446"/>
                      <a:pt x="8519" y="820601"/>
                      <a:pt x="9146" y="819630"/>
                    </a:cubicBezTo>
                    <a:cubicBezTo>
                      <a:pt x="9127" y="819260"/>
                      <a:pt x="8830" y="819052"/>
                      <a:pt x="8595" y="818802"/>
                    </a:cubicBezTo>
                    <a:close/>
                    <a:moveTo>
                      <a:pt x="1972" y="819353"/>
                    </a:moveTo>
                    <a:cubicBezTo>
                      <a:pt x="1249" y="819458"/>
                      <a:pt x="167" y="820463"/>
                      <a:pt x="41" y="821469"/>
                    </a:cubicBezTo>
                    <a:cubicBezTo>
                      <a:pt x="-69" y="822644"/>
                      <a:pt x="-26" y="824113"/>
                      <a:pt x="1053" y="824872"/>
                    </a:cubicBezTo>
                    <a:cubicBezTo>
                      <a:pt x="1626" y="825242"/>
                      <a:pt x="2957" y="825235"/>
                      <a:pt x="3260" y="824321"/>
                    </a:cubicBezTo>
                    <a:cubicBezTo>
                      <a:pt x="3533" y="823496"/>
                      <a:pt x="3874" y="822869"/>
                      <a:pt x="3444" y="822113"/>
                    </a:cubicBezTo>
                    <a:cubicBezTo>
                      <a:pt x="2890" y="821675"/>
                      <a:pt x="2503" y="821172"/>
                      <a:pt x="2524" y="820458"/>
                    </a:cubicBezTo>
                    <a:cubicBezTo>
                      <a:pt x="2408" y="820075"/>
                      <a:pt x="2276" y="819310"/>
                      <a:pt x="1972" y="819354"/>
                    </a:cubicBezTo>
                    <a:close/>
                    <a:moveTo>
                      <a:pt x="2984" y="850350"/>
                    </a:moveTo>
                    <a:cubicBezTo>
                      <a:pt x="2643" y="850446"/>
                      <a:pt x="2543" y="851097"/>
                      <a:pt x="2524" y="851178"/>
                    </a:cubicBezTo>
                    <a:cubicBezTo>
                      <a:pt x="3048" y="851311"/>
                      <a:pt x="3662" y="851386"/>
                      <a:pt x="4180" y="851454"/>
                    </a:cubicBezTo>
                    <a:cubicBezTo>
                      <a:pt x="4604" y="850660"/>
                      <a:pt x="3693" y="850433"/>
                      <a:pt x="2984" y="850351"/>
                    </a:cubicBezTo>
                    <a:close/>
                    <a:moveTo>
                      <a:pt x="15125" y="853938"/>
                    </a:moveTo>
                    <a:cubicBezTo>
                      <a:pt x="15122" y="853936"/>
                      <a:pt x="14608" y="854214"/>
                      <a:pt x="14390" y="854214"/>
                    </a:cubicBezTo>
                    <a:cubicBezTo>
                      <a:pt x="14902" y="854739"/>
                      <a:pt x="15625" y="854896"/>
                      <a:pt x="15125" y="853938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1" name="Graphic 5">
                <a:extLst>
                  <a:ext uri="{FF2B5EF4-FFF2-40B4-BE49-F238E27FC236}">
                    <a16:creationId xmlns:a16="http://schemas.microsoft.com/office/drawing/2014/main" id="{4D92387B-7930-7626-3F5F-A71621CAA6ED}"/>
                  </a:ext>
                </a:extLst>
              </p:cNvPr>
              <p:cNvSpPr/>
              <p:nvPr/>
            </p:nvSpPr>
            <p:spPr>
              <a:xfrm>
                <a:off x="870115" y="3349378"/>
                <a:ext cx="227064" cy="166347"/>
              </a:xfrm>
              <a:custGeom>
                <a:avLst/>
                <a:gdLst>
                  <a:gd name="connsiteX0" fmla="*/ 118722 w 244178"/>
                  <a:gd name="connsiteY0" fmla="*/ 58 h 205972"/>
                  <a:gd name="connsiteX1" fmla="*/ 115319 w 244178"/>
                  <a:gd name="connsiteY1" fmla="*/ 977 h 205972"/>
                  <a:gd name="connsiteX2" fmla="*/ 110996 w 244178"/>
                  <a:gd name="connsiteY2" fmla="*/ 517 h 205972"/>
                  <a:gd name="connsiteX3" fmla="*/ 109433 w 244178"/>
                  <a:gd name="connsiteY3" fmla="*/ 977 h 205972"/>
                  <a:gd name="connsiteX4" fmla="*/ 106397 w 244178"/>
                  <a:gd name="connsiteY4" fmla="*/ 610 h 205972"/>
                  <a:gd name="connsiteX5" fmla="*/ 105201 w 244178"/>
                  <a:gd name="connsiteY5" fmla="*/ 1254 h 205972"/>
                  <a:gd name="connsiteX6" fmla="*/ 102166 w 244178"/>
                  <a:gd name="connsiteY6" fmla="*/ 1898 h 205972"/>
                  <a:gd name="connsiteX7" fmla="*/ 100234 w 244178"/>
                  <a:gd name="connsiteY7" fmla="*/ 2358 h 205972"/>
                  <a:gd name="connsiteX8" fmla="*/ 97751 w 244178"/>
                  <a:gd name="connsiteY8" fmla="*/ 3461 h 205972"/>
                  <a:gd name="connsiteX9" fmla="*/ 96555 w 244178"/>
                  <a:gd name="connsiteY9" fmla="*/ 5669 h 205972"/>
                  <a:gd name="connsiteX10" fmla="*/ 94808 w 244178"/>
                  <a:gd name="connsiteY10" fmla="*/ 7692 h 205972"/>
                  <a:gd name="connsiteX11" fmla="*/ 92324 w 244178"/>
                  <a:gd name="connsiteY11" fmla="*/ 7232 h 205972"/>
                  <a:gd name="connsiteX12" fmla="*/ 89749 w 244178"/>
                  <a:gd name="connsiteY12" fmla="*/ 8428 h 205972"/>
                  <a:gd name="connsiteX13" fmla="*/ 86713 w 244178"/>
                  <a:gd name="connsiteY13" fmla="*/ 8333 h 205972"/>
                  <a:gd name="connsiteX14" fmla="*/ 83954 w 244178"/>
                  <a:gd name="connsiteY14" fmla="*/ 8517 h 205972"/>
                  <a:gd name="connsiteX15" fmla="*/ 83034 w 244178"/>
                  <a:gd name="connsiteY15" fmla="*/ 10816 h 205972"/>
                  <a:gd name="connsiteX16" fmla="*/ 83129 w 244178"/>
                  <a:gd name="connsiteY16" fmla="*/ 12748 h 205972"/>
                  <a:gd name="connsiteX17" fmla="*/ 85245 w 244178"/>
                  <a:gd name="connsiteY17" fmla="*/ 16703 h 205972"/>
                  <a:gd name="connsiteX18" fmla="*/ 86257 w 244178"/>
                  <a:gd name="connsiteY18" fmla="*/ 19554 h 205972"/>
                  <a:gd name="connsiteX19" fmla="*/ 85061 w 244178"/>
                  <a:gd name="connsiteY19" fmla="*/ 22957 h 205972"/>
                  <a:gd name="connsiteX20" fmla="*/ 83497 w 244178"/>
                  <a:gd name="connsiteY20" fmla="*/ 25257 h 205972"/>
                  <a:gd name="connsiteX21" fmla="*/ 85061 w 244178"/>
                  <a:gd name="connsiteY21" fmla="*/ 27005 h 205972"/>
                  <a:gd name="connsiteX22" fmla="*/ 85156 w 244178"/>
                  <a:gd name="connsiteY22" fmla="*/ 32523 h 205972"/>
                  <a:gd name="connsiteX23" fmla="*/ 85616 w 244178"/>
                  <a:gd name="connsiteY23" fmla="*/ 35191 h 205972"/>
                  <a:gd name="connsiteX24" fmla="*/ 86904 w 244178"/>
                  <a:gd name="connsiteY24" fmla="*/ 36754 h 205972"/>
                  <a:gd name="connsiteX25" fmla="*/ 88192 w 244178"/>
                  <a:gd name="connsiteY25" fmla="*/ 39238 h 205972"/>
                  <a:gd name="connsiteX26" fmla="*/ 87824 w 244178"/>
                  <a:gd name="connsiteY26" fmla="*/ 41077 h 205972"/>
                  <a:gd name="connsiteX27" fmla="*/ 86812 w 244178"/>
                  <a:gd name="connsiteY27" fmla="*/ 42733 h 205972"/>
                  <a:gd name="connsiteX28" fmla="*/ 83869 w 244178"/>
                  <a:gd name="connsiteY28" fmla="*/ 43377 h 205972"/>
                  <a:gd name="connsiteX29" fmla="*/ 82213 w 244178"/>
                  <a:gd name="connsiteY29" fmla="*/ 43928 h 205972"/>
                  <a:gd name="connsiteX30" fmla="*/ 80282 w 244178"/>
                  <a:gd name="connsiteY30" fmla="*/ 43652 h 205972"/>
                  <a:gd name="connsiteX31" fmla="*/ 80005 w 244178"/>
                  <a:gd name="connsiteY31" fmla="*/ 46320 h 205972"/>
                  <a:gd name="connsiteX32" fmla="*/ 76418 w 244178"/>
                  <a:gd name="connsiteY32" fmla="*/ 46224 h 205972"/>
                  <a:gd name="connsiteX33" fmla="*/ 72739 w 244178"/>
                  <a:gd name="connsiteY33" fmla="*/ 46960 h 205972"/>
                  <a:gd name="connsiteX34" fmla="*/ 68968 w 244178"/>
                  <a:gd name="connsiteY34" fmla="*/ 47695 h 205972"/>
                  <a:gd name="connsiteX35" fmla="*/ 67404 w 244178"/>
                  <a:gd name="connsiteY35" fmla="*/ 47051 h 205972"/>
                  <a:gd name="connsiteX36" fmla="*/ 64921 w 244178"/>
                  <a:gd name="connsiteY36" fmla="*/ 47235 h 205972"/>
                  <a:gd name="connsiteX37" fmla="*/ 63265 w 244178"/>
                  <a:gd name="connsiteY37" fmla="*/ 47051 h 205972"/>
                  <a:gd name="connsiteX38" fmla="*/ 60506 w 244178"/>
                  <a:gd name="connsiteY38" fmla="*/ 47879 h 205972"/>
                  <a:gd name="connsiteX39" fmla="*/ 58850 w 244178"/>
                  <a:gd name="connsiteY39" fmla="*/ 49442 h 205972"/>
                  <a:gd name="connsiteX40" fmla="*/ 59034 w 244178"/>
                  <a:gd name="connsiteY40" fmla="*/ 51558 h 205972"/>
                  <a:gd name="connsiteX41" fmla="*/ 59402 w 244178"/>
                  <a:gd name="connsiteY41" fmla="*/ 54777 h 205972"/>
                  <a:gd name="connsiteX42" fmla="*/ 60505 w 244178"/>
                  <a:gd name="connsiteY42" fmla="*/ 56985 h 205972"/>
                  <a:gd name="connsiteX43" fmla="*/ 62345 w 244178"/>
                  <a:gd name="connsiteY43" fmla="*/ 60664 h 205972"/>
                  <a:gd name="connsiteX44" fmla="*/ 61793 w 244178"/>
                  <a:gd name="connsiteY44" fmla="*/ 62687 h 205972"/>
                  <a:gd name="connsiteX45" fmla="*/ 61150 w 244178"/>
                  <a:gd name="connsiteY45" fmla="*/ 64987 h 205972"/>
                  <a:gd name="connsiteX46" fmla="*/ 60506 w 244178"/>
                  <a:gd name="connsiteY46" fmla="*/ 66551 h 205972"/>
                  <a:gd name="connsiteX47" fmla="*/ 59218 w 244178"/>
                  <a:gd name="connsiteY47" fmla="*/ 70322 h 205972"/>
                  <a:gd name="connsiteX48" fmla="*/ 56459 w 244178"/>
                  <a:gd name="connsiteY48" fmla="*/ 71793 h 205972"/>
                  <a:gd name="connsiteX49" fmla="*/ 54343 w 244178"/>
                  <a:gd name="connsiteY49" fmla="*/ 71889 h 205972"/>
                  <a:gd name="connsiteX50" fmla="*/ 52227 w 244178"/>
                  <a:gd name="connsiteY50" fmla="*/ 74832 h 205972"/>
                  <a:gd name="connsiteX51" fmla="*/ 51951 w 244178"/>
                  <a:gd name="connsiteY51" fmla="*/ 75016 h 205972"/>
                  <a:gd name="connsiteX52" fmla="*/ 47168 w 244178"/>
                  <a:gd name="connsiteY52" fmla="*/ 75384 h 205972"/>
                  <a:gd name="connsiteX53" fmla="*/ 45237 w 244178"/>
                  <a:gd name="connsiteY53" fmla="*/ 75935 h 205972"/>
                  <a:gd name="connsiteX54" fmla="*/ 45142 w 244178"/>
                  <a:gd name="connsiteY54" fmla="*/ 80258 h 205972"/>
                  <a:gd name="connsiteX55" fmla="*/ 44958 w 244178"/>
                  <a:gd name="connsiteY55" fmla="*/ 85317 h 205972"/>
                  <a:gd name="connsiteX56" fmla="*/ 44130 w 244178"/>
                  <a:gd name="connsiteY56" fmla="*/ 90744 h 205972"/>
                  <a:gd name="connsiteX57" fmla="*/ 45326 w 244178"/>
                  <a:gd name="connsiteY57" fmla="*/ 94055 h 205972"/>
                  <a:gd name="connsiteX58" fmla="*/ 46613 w 244178"/>
                  <a:gd name="connsiteY58" fmla="*/ 99206 h 205972"/>
                  <a:gd name="connsiteX59" fmla="*/ 46797 w 244178"/>
                  <a:gd name="connsiteY59" fmla="*/ 102057 h 205972"/>
                  <a:gd name="connsiteX60" fmla="*/ 46062 w 244178"/>
                  <a:gd name="connsiteY60" fmla="*/ 103069 h 205972"/>
                  <a:gd name="connsiteX61" fmla="*/ 44498 w 244178"/>
                  <a:gd name="connsiteY61" fmla="*/ 106013 h 205972"/>
                  <a:gd name="connsiteX62" fmla="*/ 42843 w 244178"/>
                  <a:gd name="connsiteY62" fmla="*/ 107484 h 205972"/>
                  <a:gd name="connsiteX63" fmla="*/ 39807 w 244178"/>
                  <a:gd name="connsiteY63" fmla="*/ 109784 h 205972"/>
                  <a:gd name="connsiteX64" fmla="*/ 37876 w 244178"/>
                  <a:gd name="connsiteY64" fmla="*/ 114015 h 205972"/>
                  <a:gd name="connsiteX65" fmla="*/ 36036 w 244178"/>
                  <a:gd name="connsiteY65" fmla="*/ 112359 h 205972"/>
                  <a:gd name="connsiteX66" fmla="*/ 34197 w 244178"/>
                  <a:gd name="connsiteY66" fmla="*/ 113831 h 205972"/>
                  <a:gd name="connsiteX67" fmla="*/ 34292 w 244178"/>
                  <a:gd name="connsiteY67" fmla="*/ 114475 h 205972"/>
                  <a:gd name="connsiteX68" fmla="*/ 35396 w 244178"/>
                  <a:gd name="connsiteY68" fmla="*/ 118154 h 205972"/>
                  <a:gd name="connsiteX69" fmla="*/ 36223 w 244178"/>
                  <a:gd name="connsiteY69" fmla="*/ 121833 h 205972"/>
                  <a:gd name="connsiteX70" fmla="*/ 38431 w 244178"/>
                  <a:gd name="connsiteY70" fmla="*/ 123305 h 205972"/>
                  <a:gd name="connsiteX71" fmla="*/ 42478 w 244178"/>
                  <a:gd name="connsiteY71" fmla="*/ 126984 h 205972"/>
                  <a:gd name="connsiteX72" fmla="*/ 42383 w 244178"/>
                  <a:gd name="connsiteY72" fmla="*/ 129191 h 205972"/>
                  <a:gd name="connsiteX73" fmla="*/ 41003 w 244178"/>
                  <a:gd name="connsiteY73" fmla="*/ 132135 h 205972"/>
                  <a:gd name="connsiteX74" fmla="*/ 35760 w 244178"/>
                  <a:gd name="connsiteY74" fmla="*/ 133514 h 205972"/>
                  <a:gd name="connsiteX75" fmla="*/ 32081 w 244178"/>
                  <a:gd name="connsiteY75" fmla="*/ 132503 h 205972"/>
                  <a:gd name="connsiteX76" fmla="*/ 29138 w 244178"/>
                  <a:gd name="connsiteY76" fmla="*/ 132503 h 205972"/>
                  <a:gd name="connsiteX77" fmla="*/ 26654 w 244178"/>
                  <a:gd name="connsiteY77" fmla="*/ 130663 h 205972"/>
                  <a:gd name="connsiteX78" fmla="*/ 24079 w 244178"/>
                  <a:gd name="connsiteY78" fmla="*/ 130663 h 205972"/>
                  <a:gd name="connsiteX79" fmla="*/ 23067 w 244178"/>
                  <a:gd name="connsiteY79" fmla="*/ 131398 h 205972"/>
                  <a:gd name="connsiteX80" fmla="*/ 18560 w 244178"/>
                  <a:gd name="connsiteY80" fmla="*/ 131031 h 205972"/>
                  <a:gd name="connsiteX81" fmla="*/ 18284 w 244178"/>
                  <a:gd name="connsiteY81" fmla="*/ 146115 h 205972"/>
                  <a:gd name="connsiteX82" fmla="*/ 16536 w 244178"/>
                  <a:gd name="connsiteY82" fmla="*/ 146210 h 205972"/>
                  <a:gd name="connsiteX83" fmla="*/ 15248 w 244178"/>
                  <a:gd name="connsiteY83" fmla="*/ 145015 h 205972"/>
                  <a:gd name="connsiteX84" fmla="*/ 6326 w 244178"/>
                  <a:gd name="connsiteY84" fmla="*/ 151637 h 205972"/>
                  <a:gd name="connsiteX85" fmla="*/ 2831 w 244178"/>
                  <a:gd name="connsiteY85" fmla="*/ 154397 h 205972"/>
                  <a:gd name="connsiteX86" fmla="*/ 348 w 244178"/>
                  <a:gd name="connsiteY86" fmla="*/ 157340 h 205972"/>
                  <a:gd name="connsiteX87" fmla="*/ 1175 w 244178"/>
                  <a:gd name="connsiteY87" fmla="*/ 159915 h 205972"/>
                  <a:gd name="connsiteX88" fmla="*/ 5958 w 244178"/>
                  <a:gd name="connsiteY88" fmla="*/ 161203 h 205972"/>
                  <a:gd name="connsiteX89" fmla="*/ 5682 w 244178"/>
                  <a:gd name="connsiteY89" fmla="*/ 163871 h 205972"/>
                  <a:gd name="connsiteX90" fmla="*/ 9453 w 244178"/>
                  <a:gd name="connsiteY90" fmla="*/ 164606 h 205972"/>
                  <a:gd name="connsiteX91" fmla="*/ 13408 w 244178"/>
                  <a:gd name="connsiteY91" fmla="*/ 166078 h 205972"/>
                  <a:gd name="connsiteX92" fmla="*/ 16812 w 244178"/>
                  <a:gd name="connsiteY92" fmla="*/ 168929 h 205972"/>
                  <a:gd name="connsiteX93" fmla="*/ 16812 w 244178"/>
                  <a:gd name="connsiteY93" fmla="*/ 166354 h 205972"/>
                  <a:gd name="connsiteX94" fmla="*/ 18467 w 244178"/>
                  <a:gd name="connsiteY94" fmla="*/ 162214 h 205972"/>
                  <a:gd name="connsiteX95" fmla="*/ 22606 w 244178"/>
                  <a:gd name="connsiteY95" fmla="*/ 166078 h 205972"/>
                  <a:gd name="connsiteX96" fmla="*/ 29137 w 244178"/>
                  <a:gd name="connsiteY96" fmla="*/ 165526 h 205972"/>
                  <a:gd name="connsiteX97" fmla="*/ 33368 w 244178"/>
                  <a:gd name="connsiteY97" fmla="*/ 166262 h 205972"/>
                  <a:gd name="connsiteX98" fmla="*/ 37875 w 244178"/>
                  <a:gd name="connsiteY98" fmla="*/ 169113 h 205972"/>
                  <a:gd name="connsiteX99" fmla="*/ 38519 w 244178"/>
                  <a:gd name="connsiteY99" fmla="*/ 172792 h 205972"/>
                  <a:gd name="connsiteX100" fmla="*/ 41370 w 244178"/>
                  <a:gd name="connsiteY100" fmla="*/ 174172 h 205972"/>
                  <a:gd name="connsiteX101" fmla="*/ 45877 w 244178"/>
                  <a:gd name="connsiteY101" fmla="*/ 173620 h 205972"/>
                  <a:gd name="connsiteX102" fmla="*/ 46797 w 244178"/>
                  <a:gd name="connsiteY102" fmla="*/ 171597 h 205972"/>
                  <a:gd name="connsiteX103" fmla="*/ 49925 w 244178"/>
                  <a:gd name="connsiteY103" fmla="*/ 170677 h 205972"/>
                  <a:gd name="connsiteX104" fmla="*/ 51948 w 244178"/>
                  <a:gd name="connsiteY104" fmla="*/ 168378 h 205972"/>
                  <a:gd name="connsiteX105" fmla="*/ 56363 w 244178"/>
                  <a:gd name="connsiteY105" fmla="*/ 173253 h 205972"/>
                  <a:gd name="connsiteX106" fmla="*/ 59215 w 244178"/>
                  <a:gd name="connsiteY106" fmla="*/ 177484 h 205972"/>
                  <a:gd name="connsiteX107" fmla="*/ 63998 w 244178"/>
                  <a:gd name="connsiteY107" fmla="*/ 183831 h 205972"/>
                  <a:gd name="connsiteX108" fmla="*/ 74851 w 244178"/>
                  <a:gd name="connsiteY108" fmla="*/ 188061 h 205972"/>
                  <a:gd name="connsiteX109" fmla="*/ 82302 w 244178"/>
                  <a:gd name="connsiteY109" fmla="*/ 189993 h 205972"/>
                  <a:gd name="connsiteX110" fmla="*/ 85705 w 244178"/>
                  <a:gd name="connsiteY110" fmla="*/ 187694 h 205972"/>
                  <a:gd name="connsiteX111" fmla="*/ 89752 w 244178"/>
                  <a:gd name="connsiteY111" fmla="*/ 188797 h 205972"/>
                  <a:gd name="connsiteX112" fmla="*/ 93247 w 244178"/>
                  <a:gd name="connsiteY112" fmla="*/ 189533 h 205972"/>
                  <a:gd name="connsiteX113" fmla="*/ 97110 w 244178"/>
                  <a:gd name="connsiteY113" fmla="*/ 186865 h 205972"/>
                  <a:gd name="connsiteX114" fmla="*/ 100329 w 244178"/>
                  <a:gd name="connsiteY114" fmla="*/ 184474 h 205972"/>
                  <a:gd name="connsiteX115" fmla="*/ 98490 w 244178"/>
                  <a:gd name="connsiteY115" fmla="*/ 182082 h 205972"/>
                  <a:gd name="connsiteX116" fmla="*/ 101893 w 244178"/>
                  <a:gd name="connsiteY116" fmla="*/ 174632 h 205972"/>
                  <a:gd name="connsiteX117" fmla="*/ 104745 w 244178"/>
                  <a:gd name="connsiteY117" fmla="*/ 168929 h 205972"/>
                  <a:gd name="connsiteX118" fmla="*/ 111919 w 244178"/>
                  <a:gd name="connsiteY118" fmla="*/ 168010 h 205972"/>
                  <a:gd name="connsiteX119" fmla="*/ 113667 w 244178"/>
                  <a:gd name="connsiteY119" fmla="*/ 164055 h 205972"/>
                  <a:gd name="connsiteX120" fmla="*/ 114310 w 244178"/>
                  <a:gd name="connsiteY120" fmla="*/ 161296 h 205972"/>
                  <a:gd name="connsiteX121" fmla="*/ 112655 w 244178"/>
                  <a:gd name="connsiteY121" fmla="*/ 158352 h 205972"/>
                  <a:gd name="connsiteX122" fmla="*/ 111367 w 244178"/>
                  <a:gd name="connsiteY122" fmla="*/ 157157 h 205972"/>
                  <a:gd name="connsiteX123" fmla="*/ 110999 w 244178"/>
                  <a:gd name="connsiteY123" fmla="*/ 155961 h 205972"/>
                  <a:gd name="connsiteX124" fmla="*/ 113483 w 244178"/>
                  <a:gd name="connsiteY124" fmla="*/ 153661 h 205972"/>
                  <a:gd name="connsiteX125" fmla="*/ 117438 w 244178"/>
                  <a:gd name="connsiteY125" fmla="*/ 153938 h 205972"/>
                  <a:gd name="connsiteX126" fmla="*/ 121117 w 244178"/>
                  <a:gd name="connsiteY126" fmla="*/ 152282 h 205972"/>
                  <a:gd name="connsiteX127" fmla="*/ 123509 w 244178"/>
                  <a:gd name="connsiteY127" fmla="*/ 150902 h 205972"/>
                  <a:gd name="connsiteX128" fmla="*/ 124796 w 244178"/>
                  <a:gd name="connsiteY128" fmla="*/ 149983 h 205972"/>
                  <a:gd name="connsiteX129" fmla="*/ 128108 w 244178"/>
                  <a:gd name="connsiteY129" fmla="*/ 149888 h 205972"/>
                  <a:gd name="connsiteX130" fmla="*/ 130407 w 244178"/>
                  <a:gd name="connsiteY130" fmla="*/ 153015 h 205972"/>
                  <a:gd name="connsiteX131" fmla="*/ 134178 w 244178"/>
                  <a:gd name="connsiteY131" fmla="*/ 152187 h 205972"/>
                  <a:gd name="connsiteX132" fmla="*/ 135650 w 244178"/>
                  <a:gd name="connsiteY132" fmla="*/ 150256 h 205972"/>
                  <a:gd name="connsiteX133" fmla="*/ 136662 w 244178"/>
                  <a:gd name="connsiteY133" fmla="*/ 148416 h 205972"/>
                  <a:gd name="connsiteX134" fmla="*/ 137765 w 244178"/>
                  <a:gd name="connsiteY134" fmla="*/ 148232 h 205972"/>
                  <a:gd name="connsiteX135" fmla="*/ 140709 w 244178"/>
                  <a:gd name="connsiteY135" fmla="*/ 146761 h 205972"/>
                  <a:gd name="connsiteX136" fmla="*/ 143652 w 244178"/>
                  <a:gd name="connsiteY136" fmla="*/ 146209 h 205972"/>
                  <a:gd name="connsiteX137" fmla="*/ 145400 w 244178"/>
                  <a:gd name="connsiteY137" fmla="*/ 145013 h 205972"/>
                  <a:gd name="connsiteX138" fmla="*/ 148527 w 244178"/>
                  <a:gd name="connsiteY138" fmla="*/ 145565 h 205972"/>
                  <a:gd name="connsiteX139" fmla="*/ 151470 w 244178"/>
                  <a:gd name="connsiteY139" fmla="*/ 143634 h 205972"/>
                  <a:gd name="connsiteX140" fmla="*/ 154598 w 244178"/>
                  <a:gd name="connsiteY140" fmla="*/ 141794 h 205972"/>
                  <a:gd name="connsiteX141" fmla="*/ 155885 w 244178"/>
                  <a:gd name="connsiteY141" fmla="*/ 142162 h 205972"/>
                  <a:gd name="connsiteX142" fmla="*/ 155885 w 244178"/>
                  <a:gd name="connsiteY142" fmla="*/ 141978 h 205972"/>
                  <a:gd name="connsiteX143" fmla="*/ 156346 w 244178"/>
                  <a:gd name="connsiteY143" fmla="*/ 141610 h 205972"/>
                  <a:gd name="connsiteX144" fmla="*/ 158461 w 244178"/>
                  <a:gd name="connsiteY144" fmla="*/ 141515 h 205972"/>
                  <a:gd name="connsiteX145" fmla="*/ 159841 w 244178"/>
                  <a:gd name="connsiteY145" fmla="*/ 140227 h 205972"/>
                  <a:gd name="connsiteX146" fmla="*/ 161404 w 244178"/>
                  <a:gd name="connsiteY146" fmla="*/ 140871 h 205972"/>
                  <a:gd name="connsiteX147" fmla="*/ 162600 w 244178"/>
                  <a:gd name="connsiteY147" fmla="*/ 142159 h 205972"/>
                  <a:gd name="connsiteX148" fmla="*/ 165268 w 244178"/>
                  <a:gd name="connsiteY148" fmla="*/ 145010 h 205972"/>
                  <a:gd name="connsiteX149" fmla="*/ 167475 w 244178"/>
                  <a:gd name="connsiteY149" fmla="*/ 144915 h 205972"/>
                  <a:gd name="connsiteX150" fmla="*/ 167935 w 244178"/>
                  <a:gd name="connsiteY150" fmla="*/ 146570 h 205972"/>
                  <a:gd name="connsiteX151" fmla="*/ 168303 w 244178"/>
                  <a:gd name="connsiteY151" fmla="*/ 148502 h 205972"/>
                  <a:gd name="connsiteX152" fmla="*/ 167566 w 244178"/>
                  <a:gd name="connsiteY152" fmla="*/ 150065 h 205972"/>
                  <a:gd name="connsiteX153" fmla="*/ 167199 w 244178"/>
                  <a:gd name="connsiteY153" fmla="*/ 151997 h 205972"/>
                  <a:gd name="connsiteX154" fmla="*/ 168579 w 244178"/>
                  <a:gd name="connsiteY154" fmla="*/ 154113 h 205972"/>
                  <a:gd name="connsiteX155" fmla="*/ 169682 w 244178"/>
                  <a:gd name="connsiteY155" fmla="*/ 155308 h 205972"/>
                  <a:gd name="connsiteX156" fmla="*/ 170694 w 244178"/>
                  <a:gd name="connsiteY156" fmla="*/ 158160 h 205972"/>
                  <a:gd name="connsiteX157" fmla="*/ 171798 w 244178"/>
                  <a:gd name="connsiteY157" fmla="*/ 159263 h 205972"/>
                  <a:gd name="connsiteX158" fmla="*/ 173453 w 244178"/>
                  <a:gd name="connsiteY158" fmla="*/ 159359 h 205972"/>
                  <a:gd name="connsiteX159" fmla="*/ 173637 w 244178"/>
                  <a:gd name="connsiteY159" fmla="*/ 161474 h 205972"/>
                  <a:gd name="connsiteX160" fmla="*/ 173637 w 244178"/>
                  <a:gd name="connsiteY160" fmla="*/ 163406 h 205972"/>
                  <a:gd name="connsiteX161" fmla="*/ 172993 w 244178"/>
                  <a:gd name="connsiteY161" fmla="*/ 165613 h 205972"/>
                  <a:gd name="connsiteX162" fmla="*/ 172166 w 244178"/>
                  <a:gd name="connsiteY162" fmla="*/ 166441 h 205972"/>
                  <a:gd name="connsiteX163" fmla="*/ 172166 w 244178"/>
                  <a:gd name="connsiteY163" fmla="*/ 168833 h 205972"/>
                  <a:gd name="connsiteX164" fmla="*/ 174005 w 244178"/>
                  <a:gd name="connsiteY164" fmla="*/ 171224 h 205972"/>
                  <a:gd name="connsiteX165" fmla="*/ 175661 w 244178"/>
                  <a:gd name="connsiteY165" fmla="*/ 171319 h 205972"/>
                  <a:gd name="connsiteX166" fmla="*/ 176397 w 244178"/>
                  <a:gd name="connsiteY166" fmla="*/ 171871 h 205972"/>
                  <a:gd name="connsiteX167" fmla="*/ 176673 w 244178"/>
                  <a:gd name="connsiteY167" fmla="*/ 171227 h 205972"/>
                  <a:gd name="connsiteX168" fmla="*/ 178789 w 244178"/>
                  <a:gd name="connsiteY168" fmla="*/ 170675 h 205972"/>
                  <a:gd name="connsiteX169" fmla="*/ 181364 w 244178"/>
                  <a:gd name="connsiteY169" fmla="*/ 172515 h 205972"/>
                  <a:gd name="connsiteX170" fmla="*/ 183572 w 244178"/>
                  <a:gd name="connsiteY170" fmla="*/ 170859 h 205972"/>
                  <a:gd name="connsiteX171" fmla="*/ 184492 w 244178"/>
                  <a:gd name="connsiteY171" fmla="*/ 166996 h 205972"/>
                  <a:gd name="connsiteX172" fmla="*/ 188355 w 244178"/>
                  <a:gd name="connsiteY172" fmla="*/ 166629 h 205972"/>
                  <a:gd name="connsiteX173" fmla="*/ 189643 w 244178"/>
                  <a:gd name="connsiteY173" fmla="*/ 166812 h 205972"/>
                  <a:gd name="connsiteX174" fmla="*/ 191758 w 244178"/>
                  <a:gd name="connsiteY174" fmla="*/ 166908 h 205972"/>
                  <a:gd name="connsiteX175" fmla="*/ 193230 w 244178"/>
                  <a:gd name="connsiteY175" fmla="*/ 168655 h 205972"/>
                  <a:gd name="connsiteX176" fmla="*/ 192954 w 244178"/>
                  <a:gd name="connsiteY176" fmla="*/ 170495 h 205972"/>
                  <a:gd name="connsiteX177" fmla="*/ 193230 w 244178"/>
                  <a:gd name="connsiteY177" fmla="*/ 173162 h 205972"/>
                  <a:gd name="connsiteX178" fmla="*/ 194610 w 244178"/>
                  <a:gd name="connsiteY178" fmla="*/ 175646 h 205972"/>
                  <a:gd name="connsiteX179" fmla="*/ 194610 w 244178"/>
                  <a:gd name="connsiteY179" fmla="*/ 178037 h 205972"/>
                  <a:gd name="connsiteX180" fmla="*/ 195713 w 244178"/>
                  <a:gd name="connsiteY180" fmla="*/ 179325 h 205972"/>
                  <a:gd name="connsiteX181" fmla="*/ 194058 w 244178"/>
                  <a:gd name="connsiteY181" fmla="*/ 182452 h 205972"/>
                  <a:gd name="connsiteX182" fmla="*/ 193690 w 244178"/>
                  <a:gd name="connsiteY182" fmla="*/ 185304 h 205972"/>
                  <a:gd name="connsiteX183" fmla="*/ 194334 w 244178"/>
                  <a:gd name="connsiteY183" fmla="*/ 186131 h 205972"/>
                  <a:gd name="connsiteX184" fmla="*/ 196449 w 244178"/>
                  <a:gd name="connsiteY184" fmla="*/ 188983 h 205972"/>
                  <a:gd name="connsiteX185" fmla="*/ 198197 w 244178"/>
                  <a:gd name="connsiteY185" fmla="*/ 190546 h 205972"/>
                  <a:gd name="connsiteX186" fmla="*/ 200589 w 244178"/>
                  <a:gd name="connsiteY186" fmla="*/ 192110 h 205972"/>
                  <a:gd name="connsiteX187" fmla="*/ 204176 w 244178"/>
                  <a:gd name="connsiteY187" fmla="*/ 192294 h 205972"/>
                  <a:gd name="connsiteX188" fmla="*/ 204820 w 244178"/>
                  <a:gd name="connsiteY188" fmla="*/ 191466 h 205972"/>
                  <a:gd name="connsiteX189" fmla="*/ 206291 w 244178"/>
                  <a:gd name="connsiteY189" fmla="*/ 192294 h 205972"/>
                  <a:gd name="connsiteX190" fmla="*/ 206387 w 244178"/>
                  <a:gd name="connsiteY190" fmla="*/ 193306 h 205972"/>
                  <a:gd name="connsiteX191" fmla="*/ 208502 w 244178"/>
                  <a:gd name="connsiteY191" fmla="*/ 195973 h 205972"/>
                  <a:gd name="connsiteX192" fmla="*/ 208502 w 244178"/>
                  <a:gd name="connsiteY192" fmla="*/ 198549 h 205972"/>
                  <a:gd name="connsiteX193" fmla="*/ 209146 w 244178"/>
                  <a:gd name="connsiteY193" fmla="*/ 203055 h 205972"/>
                  <a:gd name="connsiteX194" fmla="*/ 211630 w 244178"/>
                  <a:gd name="connsiteY194" fmla="*/ 205631 h 205972"/>
                  <a:gd name="connsiteX195" fmla="*/ 211630 w 244178"/>
                  <a:gd name="connsiteY195" fmla="*/ 204343 h 205972"/>
                  <a:gd name="connsiteX196" fmla="*/ 214757 w 244178"/>
                  <a:gd name="connsiteY196" fmla="*/ 200940 h 205972"/>
                  <a:gd name="connsiteX197" fmla="*/ 216780 w 244178"/>
                  <a:gd name="connsiteY197" fmla="*/ 200389 h 205972"/>
                  <a:gd name="connsiteX198" fmla="*/ 219908 w 244178"/>
                  <a:gd name="connsiteY198" fmla="*/ 200112 h 205972"/>
                  <a:gd name="connsiteX199" fmla="*/ 222943 w 244178"/>
                  <a:gd name="connsiteY199" fmla="*/ 202871 h 205972"/>
                  <a:gd name="connsiteX200" fmla="*/ 224690 w 244178"/>
                  <a:gd name="connsiteY200" fmla="*/ 204803 h 205972"/>
                  <a:gd name="connsiteX201" fmla="*/ 226714 w 244178"/>
                  <a:gd name="connsiteY201" fmla="*/ 205631 h 205972"/>
                  <a:gd name="connsiteX202" fmla="*/ 227634 w 244178"/>
                  <a:gd name="connsiteY202" fmla="*/ 204619 h 205972"/>
                  <a:gd name="connsiteX203" fmla="*/ 230485 w 244178"/>
                  <a:gd name="connsiteY203" fmla="*/ 202779 h 205972"/>
                  <a:gd name="connsiteX204" fmla="*/ 233889 w 244178"/>
                  <a:gd name="connsiteY204" fmla="*/ 201308 h 205972"/>
                  <a:gd name="connsiteX205" fmla="*/ 236832 w 244178"/>
                  <a:gd name="connsiteY205" fmla="*/ 201403 h 205972"/>
                  <a:gd name="connsiteX206" fmla="*/ 238948 w 244178"/>
                  <a:gd name="connsiteY206" fmla="*/ 199932 h 205972"/>
                  <a:gd name="connsiteX207" fmla="*/ 240787 w 244178"/>
                  <a:gd name="connsiteY207" fmla="*/ 195884 h 205972"/>
                  <a:gd name="connsiteX208" fmla="*/ 240052 w 244178"/>
                  <a:gd name="connsiteY208" fmla="*/ 190733 h 205972"/>
                  <a:gd name="connsiteX209" fmla="*/ 233061 w 244178"/>
                  <a:gd name="connsiteY209" fmla="*/ 182455 h 205972"/>
                  <a:gd name="connsiteX210" fmla="*/ 234717 w 244178"/>
                  <a:gd name="connsiteY210" fmla="*/ 177764 h 205972"/>
                  <a:gd name="connsiteX211" fmla="*/ 236557 w 244178"/>
                  <a:gd name="connsiteY211" fmla="*/ 177397 h 205972"/>
                  <a:gd name="connsiteX212" fmla="*/ 237384 w 244178"/>
                  <a:gd name="connsiteY212" fmla="*/ 173074 h 205972"/>
                  <a:gd name="connsiteX213" fmla="*/ 236924 w 244178"/>
                  <a:gd name="connsiteY213" fmla="*/ 167831 h 205972"/>
                  <a:gd name="connsiteX214" fmla="*/ 237200 w 244178"/>
                  <a:gd name="connsiteY214" fmla="*/ 163692 h 205972"/>
                  <a:gd name="connsiteX215" fmla="*/ 234349 w 244178"/>
                  <a:gd name="connsiteY215" fmla="*/ 159093 h 205972"/>
                  <a:gd name="connsiteX216" fmla="*/ 231314 w 244178"/>
                  <a:gd name="connsiteY216" fmla="*/ 159188 h 205972"/>
                  <a:gd name="connsiteX217" fmla="*/ 229014 w 244178"/>
                  <a:gd name="connsiteY217" fmla="*/ 157256 h 205972"/>
                  <a:gd name="connsiteX218" fmla="*/ 230670 w 244178"/>
                  <a:gd name="connsiteY218" fmla="*/ 153209 h 205972"/>
                  <a:gd name="connsiteX219" fmla="*/ 230575 w 244178"/>
                  <a:gd name="connsiteY219" fmla="*/ 151186 h 205972"/>
                  <a:gd name="connsiteX220" fmla="*/ 231954 w 244178"/>
                  <a:gd name="connsiteY220" fmla="*/ 150082 h 205972"/>
                  <a:gd name="connsiteX221" fmla="*/ 234714 w 244178"/>
                  <a:gd name="connsiteY221" fmla="*/ 146587 h 205972"/>
                  <a:gd name="connsiteX222" fmla="*/ 234530 w 244178"/>
                  <a:gd name="connsiteY222" fmla="*/ 145299 h 205972"/>
                  <a:gd name="connsiteX223" fmla="*/ 233058 w 244178"/>
                  <a:gd name="connsiteY223" fmla="*/ 144103 h 205972"/>
                  <a:gd name="connsiteX224" fmla="*/ 232231 w 244178"/>
                  <a:gd name="connsiteY224" fmla="*/ 141988 h 205972"/>
                  <a:gd name="connsiteX225" fmla="*/ 229747 w 244178"/>
                  <a:gd name="connsiteY225" fmla="*/ 140240 h 205972"/>
                  <a:gd name="connsiteX226" fmla="*/ 229652 w 244178"/>
                  <a:gd name="connsiteY226" fmla="*/ 138309 h 205972"/>
                  <a:gd name="connsiteX227" fmla="*/ 230112 w 244178"/>
                  <a:gd name="connsiteY227" fmla="*/ 137757 h 205972"/>
                  <a:gd name="connsiteX228" fmla="*/ 230572 w 244178"/>
                  <a:gd name="connsiteY228" fmla="*/ 132790 h 205972"/>
                  <a:gd name="connsiteX229" fmla="*/ 231492 w 244178"/>
                  <a:gd name="connsiteY229" fmla="*/ 125892 h 205972"/>
                  <a:gd name="connsiteX230" fmla="*/ 231397 w 244178"/>
                  <a:gd name="connsiteY230" fmla="*/ 124880 h 205972"/>
                  <a:gd name="connsiteX231" fmla="*/ 231397 w 244178"/>
                  <a:gd name="connsiteY231" fmla="*/ 114670 h 205972"/>
                  <a:gd name="connsiteX232" fmla="*/ 231948 w 244178"/>
                  <a:gd name="connsiteY232" fmla="*/ 106024 h 205972"/>
                  <a:gd name="connsiteX233" fmla="*/ 232776 w 244178"/>
                  <a:gd name="connsiteY233" fmla="*/ 101057 h 205972"/>
                  <a:gd name="connsiteX234" fmla="*/ 232681 w 244178"/>
                  <a:gd name="connsiteY234" fmla="*/ 96826 h 205972"/>
                  <a:gd name="connsiteX235" fmla="*/ 232957 w 244178"/>
                  <a:gd name="connsiteY235" fmla="*/ 92963 h 205972"/>
                  <a:gd name="connsiteX236" fmla="*/ 234981 w 244178"/>
                  <a:gd name="connsiteY236" fmla="*/ 90296 h 205972"/>
                  <a:gd name="connsiteX237" fmla="*/ 236820 w 244178"/>
                  <a:gd name="connsiteY237" fmla="*/ 87720 h 205972"/>
                  <a:gd name="connsiteX238" fmla="*/ 238660 w 244178"/>
                  <a:gd name="connsiteY238" fmla="*/ 82293 h 205972"/>
                  <a:gd name="connsiteX239" fmla="*/ 238660 w 244178"/>
                  <a:gd name="connsiteY239" fmla="*/ 80638 h 205972"/>
                  <a:gd name="connsiteX240" fmla="*/ 240775 w 244178"/>
                  <a:gd name="connsiteY240" fmla="*/ 75027 h 205972"/>
                  <a:gd name="connsiteX241" fmla="*/ 240315 w 244178"/>
                  <a:gd name="connsiteY241" fmla="*/ 71716 h 205972"/>
                  <a:gd name="connsiteX242" fmla="*/ 239212 w 244178"/>
                  <a:gd name="connsiteY242" fmla="*/ 70520 h 205972"/>
                  <a:gd name="connsiteX243" fmla="*/ 243075 w 244178"/>
                  <a:gd name="connsiteY243" fmla="*/ 69140 h 205972"/>
                  <a:gd name="connsiteX244" fmla="*/ 244178 w 244178"/>
                  <a:gd name="connsiteY244" fmla="*/ 65829 h 205972"/>
                  <a:gd name="connsiteX245" fmla="*/ 243995 w 244178"/>
                  <a:gd name="connsiteY245" fmla="*/ 62518 h 205972"/>
                  <a:gd name="connsiteX246" fmla="*/ 241511 w 244178"/>
                  <a:gd name="connsiteY246" fmla="*/ 59206 h 205972"/>
                  <a:gd name="connsiteX247" fmla="*/ 238292 w 244178"/>
                  <a:gd name="connsiteY247" fmla="*/ 54699 h 205972"/>
                  <a:gd name="connsiteX248" fmla="*/ 232865 w 244178"/>
                  <a:gd name="connsiteY248" fmla="*/ 54056 h 205972"/>
                  <a:gd name="connsiteX249" fmla="*/ 228358 w 244178"/>
                  <a:gd name="connsiteY249" fmla="*/ 53960 h 205972"/>
                  <a:gd name="connsiteX250" fmla="*/ 226611 w 244178"/>
                  <a:gd name="connsiteY250" fmla="*/ 52948 h 205972"/>
                  <a:gd name="connsiteX251" fmla="*/ 225231 w 244178"/>
                  <a:gd name="connsiteY251" fmla="*/ 50189 h 205972"/>
                  <a:gd name="connsiteX252" fmla="*/ 222011 w 244178"/>
                  <a:gd name="connsiteY252" fmla="*/ 54972 h 205972"/>
                  <a:gd name="connsiteX253" fmla="*/ 220080 w 244178"/>
                  <a:gd name="connsiteY253" fmla="*/ 56076 h 205972"/>
                  <a:gd name="connsiteX254" fmla="*/ 219252 w 244178"/>
                  <a:gd name="connsiteY254" fmla="*/ 56811 h 205972"/>
                  <a:gd name="connsiteX255" fmla="*/ 217872 w 244178"/>
                  <a:gd name="connsiteY255" fmla="*/ 58651 h 205972"/>
                  <a:gd name="connsiteX256" fmla="*/ 216217 w 244178"/>
                  <a:gd name="connsiteY256" fmla="*/ 59478 h 205972"/>
                  <a:gd name="connsiteX257" fmla="*/ 214193 w 244178"/>
                  <a:gd name="connsiteY257" fmla="*/ 59662 h 205972"/>
                  <a:gd name="connsiteX258" fmla="*/ 213182 w 244178"/>
                  <a:gd name="connsiteY258" fmla="*/ 57731 h 205972"/>
                  <a:gd name="connsiteX259" fmla="*/ 213733 w 244178"/>
                  <a:gd name="connsiteY259" fmla="*/ 56903 h 205972"/>
                  <a:gd name="connsiteX260" fmla="*/ 213549 w 244178"/>
                  <a:gd name="connsiteY260" fmla="*/ 54971 h 205972"/>
                  <a:gd name="connsiteX261" fmla="*/ 211434 w 244178"/>
                  <a:gd name="connsiteY261" fmla="*/ 54236 h 205972"/>
                  <a:gd name="connsiteX262" fmla="*/ 210422 w 244178"/>
                  <a:gd name="connsiteY262" fmla="*/ 53408 h 205972"/>
                  <a:gd name="connsiteX263" fmla="*/ 210238 w 244178"/>
                  <a:gd name="connsiteY263" fmla="*/ 51109 h 205972"/>
                  <a:gd name="connsiteX264" fmla="*/ 210882 w 244178"/>
                  <a:gd name="connsiteY264" fmla="*/ 49913 h 205972"/>
                  <a:gd name="connsiteX265" fmla="*/ 210977 w 244178"/>
                  <a:gd name="connsiteY265" fmla="*/ 47706 h 205972"/>
                  <a:gd name="connsiteX266" fmla="*/ 207022 w 244178"/>
                  <a:gd name="connsiteY266" fmla="*/ 45590 h 205972"/>
                  <a:gd name="connsiteX267" fmla="*/ 206287 w 244178"/>
                  <a:gd name="connsiteY267" fmla="*/ 43567 h 205972"/>
                  <a:gd name="connsiteX268" fmla="*/ 206838 w 244178"/>
                  <a:gd name="connsiteY268" fmla="*/ 38600 h 205972"/>
                  <a:gd name="connsiteX269" fmla="*/ 207115 w 244178"/>
                  <a:gd name="connsiteY269" fmla="*/ 32805 h 205972"/>
                  <a:gd name="connsiteX270" fmla="*/ 205643 w 244178"/>
                  <a:gd name="connsiteY270" fmla="*/ 28482 h 205972"/>
                  <a:gd name="connsiteX271" fmla="*/ 202884 w 244178"/>
                  <a:gd name="connsiteY271" fmla="*/ 22043 h 205972"/>
                  <a:gd name="connsiteX272" fmla="*/ 202056 w 244178"/>
                  <a:gd name="connsiteY272" fmla="*/ 20663 h 205972"/>
                  <a:gd name="connsiteX273" fmla="*/ 203344 w 244178"/>
                  <a:gd name="connsiteY273" fmla="*/ 17904 h 205972"/>
                  <a:gd name="connsiteX274" fmla="*/ 201228 w 244178"/>
                  <a:gd name="connsiteY274" fmla="*/ 17904 h 205972"/>
                  <a:gd name="connsiteX275" fmla="*/ 196997 w 244178"/>
                  <a:gd name="connsiteY275" fmla="*/ 21307 h 205972"/>
                  <a:gd name="connsiteX276" fmla="*/ 195525 w 244178"/>
                  <a:gd name="connsiteY276" fmla="*/ 23883 h 205972"/>
                  <a:gd name="connsiteX277" fmla="*/ 191018 w 244178"/>
                  <a:gd name="connsiteY277" fmla="*/ 26274 h 205972"/>
                  <a:gd name="connsiteX278" fmla="*/ 188535 w 244178"/>
                  <a:gd name="connsiteY278" fmla="*/ 27746 h 205972"/>
                  <a:gd name="connsiteX279" fmla="*/ 187891 w 244178"/>
                  <a:gd name="connsiteY279" fmla="*/ 29494 h 205972"/>
                  <a:gd name="connsiteX280" fmla="*/ 184580 w 244178"/>
                  <a:gd name="connsiteY280" fmla="*/ 31977 h 205972"/>
                  <a:gd name="connsiteX281" fmla="*/ 185500 w 244178"/>
                  <a:gd name="connsiteY281" fmla="*/ 33817 h 205972"/>
                  <a:gd name="connsiteX282" fmla="*/ 183384 w 244178"/>
                  <a:gd name="connsiteY282" fmla="*/ 36300 h 205972"/>
                  <a:gd name="connsiteX283" fmla="*/ 183289 w 244178"/>
                  <a:gd name="connsiteY283" fmla="*/ 38692 h 205972"/>
                  <a:gd name="connsiteX284" fmla="*/ 180346 w 244178"/>
                  <a:gd name="connsiteY284" fmla="*/ 35288 h 205972"/>
                  <a:gd name="connsiteX285" fmla="*/ 179978 w 244178"/>
                  <a:gd name="connsiteY285" fmla="*/ 34001 h 205972"/>
                  <a:gd name="connsiteX286" fmla="*/ 179978 w 244178"/>
                  <a:gd name="connsiteY286" fmla="*/ 30505 h 205972"/>
                  <a:gd name="connsiteX287" fmla="*/ 178047 w 244178"/>
                  <a:gd name="connsiteY287" fmla="*/ 30505 h 205972"/>
                  <a:gd name="connsiteX288" fmla="*/ 176207 w 244178"/>
                  <a:gd name="connsiteY288" fmla="*/ 28482 h 205972"/>
                  <a:gd name="connsiteX289" fmla="*/ 176112 w 244178"/>
                  <a:gd name="connsiteY289" fmla="*/ 27838 h 205972"/>
                  <a:gd name="connsiteX290" fmla="*/ 174916 w 244178"/>
                  <a:gd name="connsiteY290" fmla="*/ 27194 h 205972"/>
                  <a:gd name="connsiteX291" fmla="*/ 173536 w 244178"/>
                  <a:gd name="connsiteY291" fmla="*/ 27289 h 205972"/>
                  <a:gd name="connsiteX292" fmla="*/ 172432 w 244178"/>
                  <a:gd name="connsiteY292" fmla="*/ 26094 h 205972"/>
                  <a:gd name="connsiteX293" fmla="*/ 170961 w 244178"/>
                  <a:gd name="connsiteY293" fmla="*/ 25358 h 205972"/>
                  <a:gd name="connsiteX294" fmla="*/ 166914 w 244178"/>
                  <a:gd name="connsiteY294" fmla="*/ 27014 h 205972"/>
                  <a:gd name="connsiteX295" fmla="*/ 165718 w 244178"/>
                  <a:gd name="connsiteY295" fmla="*/ 25082 h 205972"/>
                  <a:gd name="connsiteX296" fmla="*/ 162775 w 244178"/>
                  <a:gd name="connsiteY296" fmla="*/ 21403 h 205972"/>
                  <a:gd name="connsiteX297" fmla="*/ 163142 w 244178"/>
                  <a:gd name="connsiteY297" fmla="*/ 17264 h 205972"/>
                  <a:gd name="connsiteX298" fmla="*/ 159831 w 244178"/>
                  <a:gd name="connsiteY298" fmla="*/ 14229 h 205972"/>
                  <a:gd name="connsiteX299" fmla="*/ 157072 w 244178"/>
                  <a:gd name="connsiteY299" fmla="*/ 15885 h 205972"/>
                  <a:gd name="connsiteX300" fmla="*/ 154496 w 244178"/>
                  <a:gd name="connsiteY300" fmla="*/ 19840 h 205972"/>
                  <a:gd name="connsiteX301" fmla="*/ 153025 w 244178"/>
                  <a:gd name="connsiteY301" fmla="*/ 21587 h 205972"/>
                  <a:gd name="connsiteX302" fmla="*/ 151829 w 244178"/>
                  <a:gd name="connsiteY302" fmla="*/ 23979 h 205972"/>
                  <a:gd name="connsiteX303" fmla="*/ 149529 w 244178"/>
                  <a:gd name="connsiteY303" fmla="*/ 24255 h 205972"/>
                  <a:gd name="connsiteX304" fmla="*/ 147690 w 244178"/>
                  <a:gd name="connsiteY304" fmla="*/ 21495 h 205972"/>
                  <a:gd name="connsiteX305" fmla="*/ 145114 w 244178"/>
                  <a:gd name="connsiteY305" fmla="*/ 17356 h 205972"/>
                  <a:gd name="connsiteX306" fmla="*/ 144747 w 244178"/>
                  <a:gd name="connsiteY306" fmla="*/ 12941 h 205972"/>
                  <a:gd name="connsiteX307" fmla="*/ 141159 w 244178"/>
                  <a:gd name="connsiteY307" fmla="*/ 8619 h 205972"/>
                  <a:gd name="connsiteX308" fmla="*/ 138952 w 244178"/>
                  <a:gd name="connsiteY308" fmla="*/ 7055 h 205972"/>
                  <a:gd name="connsiteX309" fmla="*/ 138676 w 244178"/>
                  <a:gd name="connsiteY309" fmla="*/ 4571 h 205972"/>
                  <a:gd name="connsiteX310" fmla="*/ 136376 w 244178"/>
                  <a:gd name="connsiteY310" fmla="*/ 2548 h 205972"/>
                  <a:gd name="connsiteX311" fmla="*/ 134905 w 244178"/>
                  <a:gd name="connsiteY311" fmla="*/ 2915 h 205972"/>
                  <a:gd name="connsiteX312" fmla="*/ 130765 w 244178"/>
                  <a:gd name="connsiteY312" fmla="*/ 4295 h 205972"/>
                  <a:gd name="connsiteX313" fmla="*/ 125891 w 244178"/>
                  <a:gd name="connsiteY313" fmla="*/ 4847 h 205972"/>
                  <a:gd name="connsiteX314" fmla="*/ 122671 w 244178"/>
                  <a:gd name="connsiteY314" fmla="*/ 4570 h 205972"/>
                  <a:gd name="connsiteX315" fmla="*/ 121844 w 244178"/>
                  <a:gd name="connsiteY315" fmla="*/ 4294 h 205972"/>
                  <a:gd name="connsiteX316" fmla="*/ 121844 w 244178"/>
                  <a:gd name="connsiteY316" fmla="*/ 1719 h 205972"/>
                  <a:gd name="connsiteX317" fmla="*/ 118716 w 244178"/>
                  <a:gd name="connsiteY317" fmla="*/ 63 h 205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</a:cxnLst>
                <a:rect l="l" t="t" r="r" b="b"/>
                <a:pathLst>
                  <a:path w="244178" h="205972">
                    <a:moveTo>
                      <a:pt x="118722" y="58"/>
                    </a:moveTo>
                    <a:cubicBezTo>
                      <a:pt x="115676" y="936"/>
                      <a:pt x="116012" y="2698"/>
                      <a:pt x="115319" y="977"/>
                    </a:cubicBezTo>
                    <a:cubicBezTo>
                      <a:pt x="113963" y="743"/>
                      <a:pt x="112708" y="-171"/>
                      <a:pt x="110996" y="517"/>
                    </a:cubicBezTo>
                    <a:cubicBezTo>
                      <a:pt x="110356" y="676"/>
                      <a:pt x="110226" y="977"/>
                      <a:pt x="109433" y="977"/>
                    </a:cubicBezTo>
                    <a:cubicBezTo>
                      <a:pt x="108394" y="958"/>
                      <a:pt x="107377" y="491"/>
                      <a:pt x="106397" y="610"/>
                    </a:cubicBezTo>
                    <a:cubicBezTo>
                      <a:pt x="106081" y="799"/>
                      <a:pt x="105421" y="1254"/>
                      <a:pt x="105201" y="1254"/>
                    </a:cubicBezTo>
                    <a:cubicBezTo>
                      <a:pt x="101294" y="1071"/>
                      <a:pt x="103113" y="1869"/>
                      <a:pt x="102166" y="1898"/>
                    </a:cubicBezTo>
                    <a:cubicBezTo>
                      <a:pt x="101886" y="2598"/>
                      <a:pt x="101047" y="2358"/>
                      <a:pt x="100234" y="2358"/>
                    </a:cubicBezTo>
                    <a:cubicBezTo>
                      <a:pt x="99172" y="2052"/>
                      <a:pt x="98650" y="1610"/>
                      <a:pt x="97751" y="3461"/>
                    </a:cubicBezTo>
                    <a:cubicBezTo>
                      <a:pt x="97478" y="4434"/>
                      <a:pt x="96817" y="4697"/>
                      <a:pt x="96555" y="5669"/>
                    </a:cubicBezTo>
                    <a:cubicBezTo>
                      <a:pt x="96131" y="6588"/>
                      <a:pt x="96174" y="8060"/>
                      <a:pt x="94808" y="7692"/>
                    </a:cubicBezTo>
                    <a:cubicBezTo>
                      <a:pt x="93907" y="7496"/>
                      <a:pt x="93124" y="6665"/>
                      <a:pt x="92324" y="7232"/>
                    </a:cubicBezTo>
                    <a:cubicBezTo>
                      <a:pt x="91485" y="7706"/>
                      <a:pt x="90758" y="8390"/>
                      <a:pt x="89749" y="8428"/>
                    </a:cubicBezTo>
                    <a:cubicBezTo>
                      <a:pt x="88746" y="8428"/>
                      <a:pt x="87713" y="8425"/>
                      <a:pt x="86713" y="8333"/>
                    </a:cubicBezTo>
                    <a:cubicBezTo>
                      <a:pt x="85807" y="8333"/>
                      <a:pt x="84733" y="8150"/>
                      <a:pt x="83954" y="8517"/>
                    </a:cubicBezTo>
                    <a:cubicBezTo>
                      <a:pt x="83916" y="9438"/>
                      <a:pt x="83383" y="10084"/>
                      <a:pt x="83034" y="10816"/>
                    </a:cubicBezTo>
                    <a:cubicBezTo>
                      <a:pt x="83641" y="11439"/>
                      <a:pt x="83644" y="12132"/>
                      <a:pt x="83129" y="12748"/>
                    </a:cubicBezTo>
                    <a:cubicBezTo>
                      <a:pt x="84095" y="13327"/>
                      <a:pt x="84259" y="14737"/>
                      <a:pt x="85245" y="16703"/>
                    </a:cubicBezTo>
                    <a:cubicBezTo>
                      <a:pt x="85311" y="19004"/>
                      <a:pt x="86750" y="18512"/>
                      <a:pt x="86257" y="19554"/>
                    </a:cubicBezTo>
                    <a:cubicBezTo>
                      <a:pt x="85954" y="20756"/>
                      <a:pt x="85498" y="20940"/>
                      <a:pt x="85061" y="22957"/>
                    </a:cubicBezTo>
                    <a:cubicBezTo>
                      <a:pt x="83560" y="23817"/>
                      <a:pt x="83524" y="24066"/>
                      <a:pt x="83497" y="25257"/>
                    </a:cubicBezTo>
                    <a:cubicBezTo>
                      <a:pt x="84169" y="25819"/>
                      <a:pt x="85226" y="26002"/>
                      <a:pt x="85061" y="27005"/>
                    </a:cubicBezTo>
                    <a:cubicBezTo>
                      <a:pt x="84090" y="29988"/>
                      <a:pt x="84960" y="29659"/>
                      <a:pt x="85156" y="32523"/>
                    </a:cubicBezTo>
                    <a:cubicBezTo>
                      <a:pt x="86144" y="33558"/>
                      <a:pt x="85204" y="34167"/>
                      <a:pt x="85616" y="35191"/>
                    </a:cubicBezTo>
                    <a:cubicBezTo>
                      <a:pt x="86310" y="35573"/>
                      <a:pt x="86586" y="36193"/>
                      <a:pt x="86904" y="36754"/>
                    </a:cubicBezTo>
                    <a:cubicBezTo>
                      <a:pt x="87389" y="37609"/>
                      <a:pt x="87715" y="38395"/>
                      <a:pt x="88192" y="39238"/>
                    </a:cubicBezTo>
                    <a:cubicBezTo>
                      <a:pt x="89277" y="40192"/>
                      <a:pt x="87592" y="39834"/>
                      <a:pt x="87824" y="41077"/>
                    </a:cubicBezTo>
                    <a:cubicBezTo>
                      <a:pt x="87891" y="41830"/>
                      <a:pt x="87872" y="42145"/>
                      <a:pt x="86812" y="42733"/>
                    </a:cubicBezTo>
                    <a:cubicBezTo>
                      <a:pt x="84894" y="42380"/>
                      <a:pt x="85002" y="43722"/>
                      <a:pt x="83869" y="43377"/>
                    </a:cubicBezTo>
                    <a:cubicBezTo>
                      <a:pt x="84390" y="46094"/>
                      <a:pt x="83410" y="45290"/>
                      <a:pt x="82213" y="43928"/>
                    </a:cubicBezTo>
                    <a:cubicBezTo>
                      <a:pt x="81562" y="44460"/>
                      <a:pt x="80934" y="43947"/>
                      <a:pt x="80282" y="43652"/>
                    </a:cubicBezTo>
                    <a:cubicBezTo>
                      <a:pt x="79817" y="44191"/>
                      <a:pt x="80086" y="45395"/>
                      <a:pt x="80005" y="46320"/>
                    </a:cubicBezTo>
                    <a:cubicBezTo>
                      <a:pt x="78435" y="48143"/>
                      <a:pt x="77341" y="47646"/>
                      <a:pt x="76418" y="46224"/>
                    </a:cubicBezTo>
                    <a:cubicBezTo>
                      <a:pt x="74956" y="46228"/>
                      <a:pt x="72622" y="45377"/>
                      <a:pt x="72739" y="46960"/>
                    </a:cubicBezTo>
                    <a:cubicBezTo>
                      <a:pt x="72109" y="48160"/>
                      <a:pt x="70901" y="48449"/>
                      <a:pt x="68968" y="47695"/>
                    </a:cubicBezTo>
                    <a:lnTo>
                      <a:pt x="67404" y="47051"/>
                    </a:lnTo>
                    <a:cubicBezTo>
                      <a:pt x="65653" y="48318"/>
                      <a:pt x="65427" y="47628"/>
                      <a:pt x="64921" y="47235"/>
                    </a:cubicBezTo>
                    <a:lnTo>
                      <a:pt x="63265" y="47051"/>
                    </a:lnTo>
                    <a:cubicBezTo>
                      <a:pt x="62595" y="47660"/>
                      <a:pt x="61822" y="48131"/>
                      <a:pt x="60506" y="47879"/>
                    </a:cubicBezTo>
                    <a:cubicBezTo>
                      <a:pt x="60553" y="48749"/>
                      <a:pt x="59886" y="49222"/>
                      <a:pt x="58850" y="49442"/>
                    </a:cubicBezTo>
                    <a:cubicBezTo>
                      <a:pt x="58018" y="50002"/>
                      <a:pt x="58610" y="50790"/>
                      <a:pt x="59034" y="51558"/>
                    </a:cubicBezTo>
                    <a:cubicBezTo>
                      <a:pt x="59180" y="52372"/>
                      <a:pt x="59043" y="54643"/>
                      <a:pt x="59402" y="54777"/>
                    </a:cubicBezTo>
                    <a:cubicBezTo>
                      <a:pt x="59512" y="54815"/>
                      <a:pt x="59487" y="55757"/>
                      <a:pt x="60505" y="56985"/>
                    </a:cubicBezTo>
                    <a:cubicBezTo>
                      <a:pt x="60127" y="59166"/>
                      <a:pt x="61895" y="60580"/>
                      <a:pt x="62345" y="60664"/>
                    </a:cubicBezTo>
                    <a:cubicBezTo>
                      <a:pt x="62672" y="60721"/>
                      <a:pt x="61964" y="60893"/>
                      <a:pt x="61793" y="62687"/>
                    </a:cubicBezTo>
                    <a:cubicBezTo>
                      <a:pt x="60978" y="62850"/>
                      <a:pt x="60458" y="63317"/>
                      <a:pt x="61150" y="64987"/>
                    </a:cubicBezTo>
                    <a:lnTo>
                      <a:pt x="60506" y="66551"/>
                    </a:lnTo>
                    <a:cubicBezTo>
                      <a:pt x="58839" y="67794"/>
                      <a:pt x="60927" y="68682"/>
                      <a:pt x="59218" y="70322"/>
                    </a:cubicBezTo>
                    <a:cubicBezTo>
                      <a:pt x="58512" y="69508"/>
                      <a:pt x="56851" y="71248"/>
                      <a:pt x="56459" y="71793"/>
                    </a:cubicBezTo>
                    <a:cubicBezTo>
                      <a:pt x="55798" y="71727"/>
                      <a:pt x="55197" y="70985"/>
                      <a:pt x="54343" y="71889"/>
                    </a:cubicBezTo>
                    <a:lnTo>
                      <a:pt x="52227" y="74832"/>
                    </a:lnTo>
                    <a:cubicBezTo>
                      <a:pt x="52208" y="74746"/>
                      <a:pt x="52120" y="74823"/>
                      <a:pt x="51951" y="75016"/>
                    </a:cubicBezTo>
                    <a:cubicBezTo>
                      <a:pt x="51255" y="75862"/>
                      <a:pt x="49500" y="75848"/>
                      <a:pt x="47168" y="75384"/>
                    </a:cubicBezTo>
                    <a:cubicBezTo>
                      <a:pt x="45931" y="74426"/>
                      <a:pt x="45498" y="74941"/>
                      <a:pt x="45237" y="75935"/>
                    </a:cubicBezTo>
                    <a:cubicBezTo>
                      <a:pt x="43198" y="76799"/>
                      <a:pt x="45125" y="78806"/>
                      <a:pt x="45142" y="80258"/>
                    </a:cubicBezTo>
                    <a:cubicBezTo>
                      <a:pt x="45161" y="82314"/>
                      <a:pt x="44123" y="84529"/>
                      <a:pt x="44958" y="85317"/>
                    </a:cubicBezTo>
                    <a:cubicBezTo>
                      <a:pt x="43051" y="87121"/>
                      <a:pt x="42757" y="88940"/>
                      <a:pt x="44130" y="90744"/>
                    </a:cubicBezTo>
                    <a:cubicBezTo>
                      <a:pt x="44430" y="91899"/>
                      <a:pt x="42399" y="94067"/>
                      <a:pt x="45326" y="94055"/>
                    </a:cubicBezTo>
                    <a:cubicBezTo>
                      <a:pt x="45875" y="94940"/>
                      <a:pt x="46390" y="96362"/>
                      <a:pt x="46613" y="99206"/>
                    </a:cubicBezTo>
                    <a:cubicBezTo>
                      <a:pt x="46148" y="100149"/>
                      <a:pt x="46282" y="101114"/>
                      <a:pt x="46797" y="102057"/>
                    </a:cubicBezTo>
                    <a:lnTo>
                      <a:pt x="46062" y="103069"/>
                    </a:lnTo>
                    <a:cubicBezTo>
                      <a:pt x="45767" y="104766"/>
                      <a:pt x="45440" y="106254"/>
                      <a:pt x="44498" y="106013"/>
                    </a:cubicBezTo>
                    <a:lnTo>
                      <a:pt x="42843" y="107484"/>
                    </a:lnTo>
                    <a:cubicBezTo>
                      <a:pt x="40986" y="107437"/>
                      <a:pt x="38537" y="106709"/>
                      <a:pt x="39807" y="109784"/>
                    </a:cubicBezTo>
                    <a:cubicBezTo>
                      <a:pt x="37307" y="110651"/>
                      <a:pt x="38331" y="112564"/>
                      <a:pt x="37876" y="114015"/>
                    </a:cubicBezTo>
                    <a:lnTo>
                      <a:pt x="36036" y="112359"/>
                    </a:lnTo>
                    <a:lnTo>
                      <a:pt x="34197" y="113831"/>
                    </a:lnTo>
                    <a:lnTo>
                      <a:pt x="34292" y="114475"/>
                    </a:lnTo>
                    <a:cubicBezTo>
                      <a:pt x="31615" y="118047"/>
                      <a:pt x="34040" y="117682"/>
                      <a:pt x="35396" y="118154"/>
                    </a:cubicBezTo>
                    <a:cubicBezTo>
                      <a:pt x="35286" y="119185"/>
                      <a:pt x="33936" y="119603"/>
                      <a:pt x="36223" y="121833"/>
                    </a:cubicBezTo>
                    <a:lnTo>
                      <a:pt x="38431" y="123305"/>
                    </a:lnTo>
                    <a:cubicBezTo>
                      <a:pt x="39097" y="126367"/>
                      <a:pt x="40205" y="124756"/>
                      <a:pt x="42478" y="126984"/>
                    </a:cubicBezTo>
                    <a:lnTo>
                      <a:pt x="42383" y="129191"/>
                    </a:lnTo>
                    <a:cubicBezTo>
                      <a:pt x="42411" y="130175"/>
                      <a:pt x="41963" y="131151"/>
                      <a:pt x="41003" y="132135"/>
                    </a:cubicBezTo>
                    <a:cubicBezTo>
                      <a:pt x="39198" y="132482"/>
                      <a:pt x="36983" y="131714"/>
                      <a:pt x="35760" y="133514"/>
                    </a:cubicBezTo>
                    <a:cubicBezTo>
                      <a:pt x="34392" y="132346"/>
                      <a:pt x="32082" y="132501"/>
                      <a:pt x="32081" y="132503"/>
                    </a:cubicBezTo>
                    <a:lnTo>
                      <a:pt x="29138" y="132503"/>
                    </a:lnTo>
                    <a:lnTo>
                      <a:pt x="26654" y="130663"/>
                    </a:lnTo>
                    <a:lnTo>
                      <a:pt x="24079" y="130663"/>
                    </a:lnTo>
                    <a:lnTo>
                      <a:pt x="23067" y="131398"/>
                    </a:lnTo>
                    <a:cubicBezTo>
                      <a:pt x="21376" y="129434"/>
                      <a:pt x="19885" y="128474"/>
                      <a:pt x="18560" y="131031"/>
                    </a:cubicBezTo>
                    <a:lnTo>
                      <a:pt x="18284" y="146115"/>
                    </a:lnTo>
                    <a:lnTo>
                      <a:pt x="16536" y="146210"/>
                    </a:lnTo>
                    <a:cubicBezTo>
                      <a:pt x="16116" y="146637"/>
                      <a:pt x="16013" y="145695"/>
                      <a:pt x="15248" y="145015"/>
                    </a:cubicBezTo>
                    <a:cubicBezTo>
                      <a:pt x="12273" y="147246"/>
                      <a:pt x="9302" y="149406"/>
                      <a:pt x="6326" y="151637"/>
                    </a:cubicBezTo>
                    <a:cubicBezTo>
                      <a:pt x="5197" y="152556"/>
                      <a:pt x="3841" y="153380"/>
                      <a:pt x="2831" y="154397"/>
                    </a:cubicBezTo>
                    <a:cubicBezTo>
                      <a:pt x="1591" y="154749"/>
                      <a:pt x="-919" y="155830"/>
                      <a:pt x="348" y="157340"/>
                    </a:cubicBezTo>
                    <a:cubicBezTo>
                      <a:pt x="2187" y="157970"/>
                      <a:pt x="-534" y="159730"/>
                      <a:pt x="1175" y="159915"/>
                    </a:cubicBezTo>
                    <a:cubicBezTo>
                      <a:pt x="2486" y="161209"/>
                      <a:pt x="4936" y="159917"/>
                      <a:pt x="5958" y="161203"/>
                    </a:cubicBezTo>
                    <a:cubicBezTo>
                      <a:pt x="5413" y="161934"/>
                      <a:pt x="5207" y="163097"/>
                      <a:pt x="5682" y="163871"/>
                    </a:cubicBezTo>
                    <a:cubicBezTo>
                      <a:pt x="6426" y="163851"/>
                      <a:pt x="8658" y="163394"/>
                      <a:pt x="9453" y="164606"/>
                    </a:cubicBezTo>
                    <a:cubicBezTo>
                      <a:pt x="10198" y="165742"/>
                      <a:pt x="12342" y="164359"/>
                      <a:pt x="13408" y="166078"/>
                    </a:cubicBezTo>
                    <a:cubicBezTo>
                      <a:pt x="14720" y="166544"/>
                      <a:pt x="15549" y="170784"/>
                      <a:pt x="16812" y="168929"/>
                    </a:cubicBezTo>
                    <a:cubicBezTo>
                      <a:pt x="18740" y="168767"/>
                      <a:pt x="17949" y="167057"/>
                      <a:pt x="16812" y="166354"/>
                    </a:cubicBezTo>
                    <a:cubicBezTo>
                      <a:pt x="17988" y="165293"/>
                      <a:pt x="18299" y="163759"/>
                      <a:pt x="18467" y="162214"/>
                    </a:cubicBezTo>
                    <a:cubicBezTo>
                      <a:pt x="20298" y="162935"/>
                      <a:pt x="21085" y="165404"/>
                      <a:pt x="22606" y="166078"/>
                    </a:cubicBezTo>
                    <a:cubicBezTo>
                      <a:pt x="24592" y="165035"/>
                      <a:pt x="26960" y="164997"/>
                      <a:pt x="29137" y="165526"/>
                    </a:cubicBezTo>
                    <a:cubicBezTo>
                      <a:pt x="30148" y="166130"/>
                      <a:pt x="32771" y="167459"/>
                      <a:pt x="33368" y="166262"/>
                    </a:cubicBezTo>
                    <a:cubicBezTo>
                      <a:pt x="34435" y="167692"/>
                      <a:pt x="35906" y="169212"/>
                      <a:pt x="37875" y="169113"/>
                    </a:cubicBezTo>
                    <a:cubicBezTo>
                      <a:pt x="37159" y="169771"/>
                      <a:pt x="37556" y="171874"/>
                      <a:pt x="38519" y="172792"/>
                    </a:cubicBezTo>
                    <a:cubicBezTo>
                      <a:pt x="39070" y="173347"/>
                      <a:pt x="41382" y="175745"/>
                      <a:pt x="41370" y="174172"/>
                    </a:cubicBezTo>
                    <a:cubicBezTo>
                      <a:pt x="42439" y="172466"/>
                      <a:pt x="44409" y="173248"/>
                      <a:pt x="45877" y="173620"/>
                    </a:cubicBezTo>
                    <a:cubicBezTo>
                      <a:pt x="47790" y="174098"/>
                      <a:pt x="46087" y="172289"/>
                      <a:pt x="46797" y="171597"/>
                    </a:cubicBezTo>
                    <a:cubicBezTo>
                      <a:pt x="48234" y="172123"/>
                      <a:pt x="48765" y="170791"/>
                      <a:pt x="49925" y="170677"/>
                    </a:cubicBezTo>
                    <a:cubicBezTo>
                      <a:pt x="51111" y="170482"/>
                      <a:pt x="51908" y="170041"/>
                      <a:pt x="51948" y="168378"/>
                    </a:cubicBezTo>
                    <a:cubicBezTo>
                      <a:pt x="53789" y="172203"/>
                      <a:pt x="55779" y="169020"/>
                      <a:pt x="56363" y="173253"/>
                    </a:cubicBezTo>
                    <a:cubicBezTo>
                      <a:pt x="56076" y="177171"/>
                      <a:pt x="57563" y="177122"/>
                      <a:pt x="59215" y="177484"/>
                    </a:cubicBezTo>
                    <a:cubicBezTo>
                      <a:pt x="61935" y="179153"/>
                      <a:pt x="60025" y="182995"/>
                      <a:pt x="63998" y="183831"/>
                    </a:cubicBezTo>
                    <a:cubicBezTo>
                      <a:pt x="65292" y="187529"/>
                      <a:pt x="71595" y="188041"/>
                      <a:pt x="74851" y="188061"/>
                    </a:cubicBezTo>
                    <a:cubicBezTo>
                      <a:pt x="77833" y="187148"/>
                      <a:pt x="80345" y="193364"/>
                      <a:pt x="82302" y="189993"/>
                    </a:cubicBezTo>
                    <a:cubicBezTo>
                      <a:pt x="84493" y="189295"/>
                      <a:pt x="85589" y="187665"/>
                      <a:pt x="85705" y="187694"/>
                    </a:cubicBezTo>
                    <a:cubicBezTo>
                      <a:pt x="86482" y="187882"/>
                      <a:pt x="87052" y="189118"/>
                      <a:pt x="89752" y="188797"/>
                    </a:cubicBezTo>
                    <a:cubicBezTo>
                      <a:pt x="91320" y="188959"/>
                      <a:pt x="92945" y="189483"/>
                      <a:pt x="93247" y="189533"/>
                    </a:cubicBezTo>
                    <a:cubicBezTo>
                      <a:pt x="93880" y="189637"/>
                      <a:pt x="96415" y="186543"/>
                      <a:pt x="97110" y="186865"/>
                    </a:cubicBezTo>
                    <a:cubicBezTo>
                      <a:pt x="98762" y="185143"/>
                      <a:pt x="101397" y="185039"/>
                      <a:pt x="100329" y="184474"/>
                    </a:cubicBezTo>
                    <a:cubicBezTo>
                      <a:pt x="99939" y="184266"/>
                      <a:pt x="98762" y="182596"/>
                      <a:pt x="98490" y="182082"/>
                    </a:cubicBezTo>
                    <a:cubicBezTo>
                      <a:pt x="96256" y="179224"/>
                      <a:pt x="97441" y="173608"/>
                      <a:pt x="101893" y="174632"/>
                    </a:cubicBezTo>
                    <a:cubicBezTo>
                      <a:pt x="105514" y="175034"/>
                      <a:pt x="101392" y="169050"/>
                      <a:pt x="104745" y="168929"/>
                    </a:cubicBezTo>
                    <a:cubicBezTo>
                      <a:pt x="107017" y="167429"/>
                      <a:pt x="109402" y="166746"/>
                      <a:pt x="111919" y="168010"/>
                    </a:cubicBezTo>
                    <a:cubicBezTo>
                      <a:pt x="114891" y="166990"/>
                      <a:pt x="113293" y="164263"/>
                      <a:pt x="113667" y="164055"/>
                    </a:cubicBezTo>
                    <a:cubicBezTo>
                      <a:pt x="114773" y="163437"/>
                      <a:pt x="115423" y="162418"/>
                      <a:pt x="114310" y="161296"/>
                    </a:cubicBezTo>
                    <a:cubicBezTo>
                      <a:pt x="113955" y="159747"/>
                      <a:pt x="115273" y="158729"/>
                      <a:pt x="112655" y="158352"/>
                    </a:cubicBezTo>
                    <a:cubicBezTo>
                      <a:pt x="112302" y="158097"/>
                      <a:pt x="111740" y="157384"/>
                      <a:pt x="111367" y="157157"/>
                    </a:cubicBezTo>
                    <a:cubicBezTo>
                      <a:pt x="110994" y="156929"/>
                      <a:pt x="111181" y="156534"/>
                      <a:pt x="110999" y="155961"/>
                    </a:cubicBezTo>
                    <a:cubicBezTo>
                      <a:pt x="112184" y="155532"/>
                      <a:pt x="113600" y="155301"/>
                      <a:pt x="113483" y="153661"/>
                    </a:cubicBezTo>
                    <a:cubicBezTo>
                      <a:pt x="114149" y="151321"/>
                      <a:pt x="116045" y="153709"/>
                      <a:pt x="117438" y="153938"/>
                    </a:cubicBezTo>
                    <a:cubicBezTo>
                      <a:pt x="118697" y="155077"/>
                      <a:pt x="119184" y="154474"/>
                      <a:pt x="121117" y="152282"/>
                    </a:cubicBezTo>
                    <a:cubicBezTo>
                      <a:pt x="121108" y="150538"/>
                      <a:pt x="123074" y="151851"/>
                      <a:pt x="123509" y="150902"/>
                    </a:cubicBezTo>
                    <a:cubicBezTo>
                      <a:pt x="124292" y="150817"/>
                      <a:pt x="124038" y="150533"/>
                      <a:pt x="124796" y="149983"/>
                    </a:cubicBezTo>
                    <a:cubicBezTo>
                      <a:pt x="125558" y="147957"/>
                      <a:pt x="127426" y="148750"/>
                      <a:pt x="128108" y="149888"/>
                    </a:cubicBezTo>
                    <a:cubicBezTo>
                      <a:pt x="128155" y="151238"/>
                      <a:pt x="129536" y="151970"/>
                      <a:pt x="130407" y="153015"/>
                    </a:cubicBezTo>
                    <a:cubicBezTo>
                      <a:pt x="131509" y="155081"/>
                      <a:pt x="132996" y="153082"/>
                      <a:pt x="134178" y="152187"/>
                    </a:cubicBezTo>
                    <a:cubicBezTo>
                      <a:pt x="134121" y="151237"/>
                      <a:pt x="134281" y="150320"/>
                      <a:pt x="135650" y="150256"/>
                    </a:cubicBezTo>
                    <a:cubicBezTo>
                      <a:pt x="136904" y="150078"/>
                      <a:pt x="135979" y="148936"/>
                      <a:pt x="136662" y="148416"/>
                    </a:cubicBezTo>
                    <a:cubicBezTo>
                      <a:pt x="136969" y="148233"/>
                      <a:pt x="137547" y="148579"/>
                      <a:pt x="137765" y="148232"/>
                    </a:cubicBezTo>
                    <a:cubicBezTo>
                      <a:pt x="138530" y="147023"/>
                      <a:pt x="138692" y="146808"/>
                      <a:pt x="140709" y="146761"/>
                    </a:cubicBezTo>
                    <a:cubicBezTo>
                      <a:pt x="141676" y="147938"/>
                      <a:pt x="142644" y="146864"/>
                      <a:pt x="143652" y="146209"/>
                    </a:cubicBezTo>
                    <a:cubicBezTo>
                      <a:pt x="144087" y="144952"/>
                      <a:pt x="144472" y="145296"/>
                      <a:pt x="145400" y="145013"/>
                    </a:cubicBezTo>
                    <a:cubicBezTo>
                      <a:pt x="146775" y="144142"/>
                      <a:pt x="147606" y="146931"/>
                      <a:pt x="148527" y="145565"/>
                    </a:cubicBezTo>
                    <a:cubicBezTo>
                      <a:pt x="149854" y="146585"/>
                      <a:pt x="150800" y="144679"/>
                      <a:pt x="151470" y="143634"/>
                    </a:cubicBezTo>
                    <a:cubicBezTo>
                      <a:pt x="150881" y="141671"/>
                      <a:pt x="153238" y="141832"/>
                      <a:pt x="154598" y="141794"/>
                    </a:cubicBezTo>
                    <a:cubicBezTo>
                      <a:pt x="155278" y="141775"/>
                      <a:pt x="155697" y="142021"/>
                      <a:pt x="155885" y="142162"/>
                    </a:cubicBezTo>
                    <a:cubicBezTo>
                      <a:pt x="155866" y="142123"/>
                      <a:pt x="155933" y="142095"/>
                      <a:pt x="155885" y="141978"/>
                    </a:cubicBezTo>
                    <a:lnTo>
                      <a:pt x="156346" y="141610"/>
                    </a:lnTo>
                    <a:cubicBezTo>
                      <a:pt x="157450" y="140966"/>
                      <a:pt x="157147" y="142511"/>
                      <a:pt x="158461" y="141515"/>
                    </a:cubicBezTo>
                    <a:cubicBezTo>
                      <a:pt x="159477" y="139239"/>
                      <a:pt x="159718" y="140896"/>
                      <a:pt x="159841" y="140227"/>
                    </a:cubicBezTo>
                    <a:cubicBezTo>
                      <a:pt x="159961" y="140692"/>
                      <a:pt x="160454" y="140903"/>
                      <a:pt x="161404" y="140871"/>
                    </a:cubicBezTo>
                    <a:cubicBezTo>
                      <a:pt x="161490" y="141286"/>
                      <a:pt x="161696" y="141743"/>
                      <a:pt x="162600" y="142159"/>
                    </a:cubicBezTo>
                    <a:cubicBezTo>
                      <a:pt x="162629" y="143114"/>
                      <a:pt x="163412" y="144055"/>
                      <a:pt x="165268" y="145010"/>
                    </a:cubicBezTo>
                    <a:cubicBezTo>
                      <a:pt x="165891" y="143811"/>
                      <a:pt x="165938" y="144481"/>
                      <a:pt x="167475" y="144915"/>
                    </a:cubicBezTo>
                    <a:cubicBezTo>
                      <a:pt x="167399" y="146324"/>
                      <a:pt x="167701" y="146248"/>
                      <a:pt x="167935" y="146570"/>
                    </a:cubicBezTo>
                    <a:cubicBezTo>
                      <a:pt x="167724" y="147046"/>
                      <a:pt x="167539" y="147539"/>
                      <a:pt x="168303" y="148502"/>
                    </a:cubicBezTo>
                    <a:cubicBezTo>
                      <a:pt x="167892" y="148858"/>
                      <a:pt x="167205" y="148935"/>
                      <a:pt x="167566" y="150065"/>
                    </a:cubicBezTo>
                    <a:cubicBezTo>
                      <a:pt x="166300" y="149857"/>
                      <a:pt x="167047" y="150519"/>
                      <a:pt x="167199" y="151997"/>
                    </a:cubicBezTo>
                    <a:cubicBezTo>
                      <a:pt x="168014" y="152496"/>
                      <a:pt x="168592" y="153116"/>
                      <a:pt x="168579" y="154113"/>
                    </a:cubicBezTo>
                    <a:lnTo>
                      <a:pt x="169682" y="155308"/>
                    </a:lnTo>
                    <a:cubicBezTo>
                      <a:pt x="171964" y="155213"/>
                      <a:pt x="170668" y="157051"/>
                      <a:pt x="170694" y="158160"/>
                    </a:cubicBezTo>
                    <a:lnTo>
                      <a:pt x="171798" y="159263"/>
                    </a:lnTo>
                    <a:lnTo>
                      <a:pt x="173453" y="159359"/>
                    </a:lnTo>
                    <a:lnTo>
                      <a:pt x="173637" y="161474"/>
                    </a:lnTo>
                    <a:cubicBezTo>
                      <a:pt x="174553" y="162301"/>
                      <a:pt x="174377" y="162910"/>
                      <a:pt x="173637" y="163406"/>
                    </a:cubicBezTo>
                    <a:cubicBezTo>
                      <a:pt x="174387" y="164194"/>
                      <a:pt x="174863" y="164990"/>
                      <a:pt x="172993" y="165613"/>
                    </a:cubicBezTo>
                    <a:lnTo>
                      <a:pt x="172166" y="166441"/>
                    </a:lnTo>
                    <a:cubicBezTo>
                      <a:pt x="173167" y="168163"/>
                      <a:pt x="170418" y="168147"/>
                      <a:pt x="172166" y="168833"/>
                    </a:cubicBezTo>
                    <a:cubicBezTo>
                      <a:pt x="171822" y="169828"/>
                      <a:pt x="172038" y="170723"/>
                      <a:pt x="174005" y="171224"/>
                    </a:cubicBezTo>
                    <a:cubicBezTo>
                      <a:pt x="174607" y="170513"/>
                      <a:pt x="175222" y="170059"/>
                      <a:pt x="175661" y="171319"/>
                    </a:cubicBezTo>
                    <a:lnTo>
                      <a:pt x="176397" y="171871"/>
                    </a:lnTo>
                    <a:lnTo>
                      <a:pt x="176673" y="171227"/>
                    </a:lnTo>
                    <a:cubicBezTo>
                      <a:pt x="177160" y="171829"/>
                      <a:pt x="177605" y="171016"/>
                      <a:pt x="178789" y="170675"/>
                    </a:cubicBezTo>
                    <a:cubicBezTo>
                      <a:pt x="179543" y="171486"/>
                      <a:pt x="180308" y="171807"/>
                      <a:pt x="181364" y="172515"/>
                    </a:cubicBezTo>
                    <a:cubicBezTo>
                      <a:pt x="182201" y="172712"/>
                      <a:pt x="182433" y="171362"/>
                      <a:pt x="183572" y="170859"/>
                    </a:cubicBezTo>
                    <a:cubicBezTo>
                      <a:pt x="183279" y="169092"/>
                      <a:pt x="184752" y="168732"/>
                      <a:pt x="184492" y="166996"/>
                    </a:cubicBezTo>
                    <a:lnTo>
                      <a:pt x="188355" y="166629"/>
                    </a:lnTo>
                    <a:lnTo>
                      <a:pt x="189643" y="166812"/>
                    </a:lnTo>
                    <a:lnTo>
                      <a:pt x="191758" y="166908"/>
                    </a:lnTo>
                    <a:lnTo>
                      <a:pt x="193230" y="168655"/>
                    </a:lnTo>
                    <a:lnTo>
                      <a:pt x="192954" y="170495"/>
                    </a:lnTo>
                    <a:lnTo>
                      <a:pt x="193230" y="173162"/>
                    </a:lnTo>
                    <a:lnTo>
                      <a:pt x="194610" y="175646"/>
                    </a:lnTo>
                    <a:cubicBezTo>
                      <a:pt x="193558" y="176350"/>
                      <a:pt x="193548" y="177416"/>
                      <a:pt x="194610" y="178037"/>
                    </a:cubicBezTo>
                    <a:cubicBezTo>
                      <a:pt x="194726" y="178749"/>
                      <a:pt x="194944" y="179430"/>
                      <a:pt x="195713" y="179325"/>
                    </a:cubicBezTo>
                    <a:cubicBezTo>
                      <a:pt x="198640" y="179184"/>
                      <a:pt x="194979" y="181262"/>
                      <a:pt x="194058" y="182452"/>
                    </a:cubicBezTo>
                    <a:cubicBezTo>
                      <a:pt x="194287" y="183515"/>
                      <a:pt x="195160" y="184859"/>
                      <a:pt x="193690" y="185304"/>
                    </a:cubicBezTo>
                    <a:cubicBezTo>
                      <a:pt x="193709" y="185615"/>
                      <a:pt x="193524" y="185978"/>
                      <a:pt x="194334" y="186131"/>
                    </a:cubicBezTo>
                    <a:cubicBezTo>
                      <a:pt x="195658" y="185599"/>
                      <a:pt x="196492" y="187686"/>
                      <a:pt x="196449" y="188983"/>
                    </a:cubicBezTo>
                    <a:lnTo>
                      <a:pt x="198197" y="190546"/>
                    </a:lnTo>
                    <a:cubicBezTo>
                      <a:pt x="200566" y="189485"/>
                      <a:pt x="200461" y="190929"/>
                      <a:pt x="200589" y="192110"/>
                    </a:cubicBezTo>
                    <a:cubicBezTo>
                      <a:pt x="201520" y="192675"/>
                      <a:pt x="202939" y="192339"/>
                      <a:pt x="204176" y="192294"/>
                    </a:cubicBezTo>
                    <a:lnTo>
                      <a:pt x="204820" y="191466"/>
                    </a:lnTo>
                    <a:lnTo>
                      <a:pt x="206291" y="192294"/>
                    </a:lnTo>
                    <a:lnTo>
                      <a:pt x="206387" y="193306"/>
                    </a:lnTo>
                    <a:cubicBezTo>
                      <a:pt x="208117" y="193401"/>
                      <a:pt x="205791" y="193812"/>
                      <a:pt x="208502" y="195973"/>
                    </a:cubicBezTo>
                    <a:cubicBezTo>
                      <a:pt x="208083" y="196845"/>
                      <a:pt x="208269" y="197677"/>
                      <a:pt x="208502" y="198549"/>
                    </a:cubicBezTo>
                    <a:cubicBezTo>
                      <a:pt x="207987" y="199139"/>
                      <a:pt x="208335" y="200808"/>
                      <a:pt x="209146" y="203055"/>
                    </a:cubicBezTo>
                    <a:cubicBezTo>
                      <a:pt x="209992" y="203922"/>
                      <a:pt x="210783" y="204764"/>
                      <a:pt x="211630" y="205631"/>
                    </a:cubicBezTo>
                    <a:lnTo>
                      <a:pt x="211630" y="204343"/>
                    </a:lnTo>
                    <a:lnTo>
                      <a:pt x="214757" y="200940"/>
                    </a:lnTo>
                    <a:lnTo>
                      <a:pt x="216780" y="200389"/>
                    </a:lnTo>
                    <a:cubicBezTo>
                      <a:pt x="219047" y="197861"/>
                      <a:pt x="220538" y="199869"/>
                      <a:pt x="219908" y="200112"/>
                    </a:cubicBezTo>
                    <a:cubicBezTo>
                      <a:pt x="220779" y="200676"/>
                      <a:pt x="221777" y="201570"/>
                      <a:pt x="222943" y="202871"/>
                    </a:cubicBezTo>
                    <a:cubicBezTo>
                      <a:pt x="223107" y="203203"/>
                      <a:pt x="224186" y="203773"/>
                      <a:pt x="224690" y="204803"/>
                    </a:cubicBezTo>
                    <a:cubicBezTo>
                      <a:pt x="225275" y="205999"/>
                      <a:pt x="225902" y="206283"/>
                      <a:pt x="226714" y="205631"/>
                    </a:cubicBezTo>
                    <a:lnTo>
                      <a:pt x="227634" y="204619"/>
                    </a:lnTo>
                    <a:cubicBezTo>
                      <a:pt x="227874" y="201388"/>
                      <a:pt x="228099" y="203340"/>
                      <a:pt x="230485" y="202779"/>
                    </a:cubicBezTo>
                    <a:cubicBezTo>
                      <a:pt x="231724" y="202093"/>
                      <a:pt x="232922" y="201520"/>
                      <a:pt x="233889" y="201308"/>
                    </a:cubicBezTo>
                    <a:cubicBezTo>
                      <a:pt x="234876" y="201153"/>
                      <a:pt x="235332" y="201751"/>
                      <a:pt x="236832" y="201403"/>
                    </a:cubicBezTo>
                    <a:cubicBezTo>
                      <a:pt x="237211" y="200813"/>
                      <a:pt x="237768" y="199745"/>
                      <a:pt x="238948" y="199932"/>
                    </a:cubicBezTo>
                    <a:cubicBezTo>
                      <a:pt x="240002" y="197798"/>
                      <a:pt x="240503" y="199428"/>
                      <a:pt x="240787" y="195884"/>
                    </a:cubicBezTo>
                    <a:cubicBezTo>
                      <a:pt x="241645" y="192215"/>
                      <a:pt x="240315" y="192439"/>
                      <a:pt x="240052" y="190733"/>
                    </a:cubicBezTo>
                    <a:cubicBezTo>
                      <a:pt x="238730" y="188809"/>
                      <a:pt x="232024" y="183438"/>
                      <a:pt x="233061" y="182455"/>
                    </a:cubicBezTo>
                    <a:cubicBezTo>
                      <a:pt x="232447" y="181585"/>
                      <a:pt x="233081" y="182135"/>
                      <a:pt x="234717" y="177764"/>
                    </a:cubicBezTo>
                    <a:cubicBezTo>
                      <a:pt x="235421" y="178014"/>
                      <a:pt x="235998" y="177726"/>
                      <a:pt x="236557" y="177397"/>
                    </a:cubicBezTo>
                    <a:cubicBezTo>
                      <a:pt x="237061" y="175135"/>
                      <a:pt x="239021" y="174506"/>
                      <a:pt x="237384" y="173074"/>
                    </a:cubicBezTo>
                    <a:cubicBezTo>
                      <a:pt x="233437" y="172340"/>
                      <a:pt x="236256" y="169786"/>
                      <a:pt x="236924" y="167831"/>
                    </a:cubicBezTo>
                    <a:cubicBezTo>
                      <a:pt x="239943" y="165490"/>
                      <a:pt x="239483" y="164265"/>
                      <a:pt x="237200" y="163692"/>
                    </a:cubicBezTo>
                    <a:cubicBezTo>
                      <a:pt x="237708" y="162805"/>
                      <a:pt x="237374" y="160071"/>
                      <a:pt x="234349" y="159093"/>
                    </a:cubicBezTo>
                    <a:cubicBezTo>
                      <a:pt x="234131" y="157990"/>
                      <a:pt x="233455" y="157491"/>
                      <a:pt x="231314" y="159188"/>
                    </a:cubicBezTo>
                    <a:cubicBezTo>
                      <a:pt x="230344" y="159045"/>
                      <a:pt x="229305" y="159093"/>
                      <a:pt x="229014" y="157256"/>
                    </a:cubicBezTo>
                    <a:lnTo>
                      <a:pt x="230670" y="153209"/>
                    </a:lnTo>
                    <a:lnTo>
                      <a:pt x="230575" y="151186"/>
                    </a:lnTo>
                    <a:lnTo>
                      <a:pt x="231954" y="150082"/>
                    </a:lnTo>
                    <a:lnTo>
                      <a:pt x="234714" y="146587"/>
                    </a:lnTo>
                    <a:lnTo>
                      <a:pt x="234530" y="145299"/>
                    </a:lnTo>
                    <a:lnTo>
                      <a:pt x="233058" y="144103"/>
                    </a:lnTo>
                    <a:lnTo>
                      <a:pt x="232231" y="141988"/>
                    </a:lnTo>
                    <a:lnTo>
                      <a:pt x="229747" y="140240"/>
                    </a:lnTo>
                    <a:lnTo>
                      <a:pt x="229652" y="138309"/>
                    </a:lnTo>
                    <a:lnTo>
                      <a:pt x="230112" y="137757"/>
                    </a:lnTo>
                    <a:lnTo>
                      <a:pt x="230572" y="132790"/>
                    </a:lnTo>
                    <a:cubicBezTo>
                      <a:pt x="228729" y="130128"/>
                      <a:pt x="228248" y="127678"/>
                      <a:pt x="231492" y="125892"/>
                    </a:cubicBezTo>
                    <a:lnTo>
                      <a:pt x="231397" y="124880"/>
                    </a:lnTo>
                    <a:cubicBezTo>
                      <a:pt x="235770" y="119107"/>
                      <a:pt x="231267" y="118031"/>
                      <a:pt x="231397" y="114670"/>
                    </a:cubicBezTo>
                    <a:cubicBezTo>
                      <a:pt x="232839" y="110243"/>
                      <a:pt x="232409" y="109789"/>
                      <a:pt x="231948" y="106024"/>
                    </a:cubicBezTo>
                    <a:cubicBezTo>
                      <a:pt x="231296" y="103821"/>
                      <a:pt x="232495" y="102700"/>
                      <a:pt x="232776" y="101057"/>
                    </a:cubicBezTo>
                    <a:lnTo>
                      <a:pt x="232681" y="96826"/>
                    </a:lnTo>
                    <a:cubicBezTo>
                      <a:pt x="231458" y="93542"/>
                      <a:pt x="232700" y="94031"/>
                      <a:pt x="232957" y="92963"/>
                    </a:cubicBezTo>
                    <a:cubicBezTo>
                      <a:pt x="233360" y="91948"/>
                      <a:pt x="233056" y="90550"/>
                      <a:pt x="234981" y="90296"/>
                    </a:cubicBezTo>
                    <a:cubicBezTo>
                      <a:pt x="236604" y="89001"/>
                      <a:pt x="236572" y="88426"/>
                      <a:pt x="236820" y="87720"/>
                    </a:cubicBezTo>
                    <a:cubicBezTo>
                      <a:pt x="237399" y="85862"/>
                      <a:pt x="236402" y="82286"/>
                      <a:pt x="238660" y="82293"/>
                    </a:cubicBezTo>
                    <a:lnTo>
                      <a:pt x="238660" y="80638"/>
                    </a:lnTo>
                    <a:cubicBezTo>
                      <a:pt x="238874" y="78264"/>
                      <a:pt x="238237" y="75076"/>
                      <a:pt x="240775" y="75027"/>
                    </a:cubicBezTo>
                    <a:lnTo>
                      <a:pt x="240315" y="71716"/>
                    </a:lnTo>
                    <a:lnTo>
                      <a:pt x="239212" y="70520"/>
                    </a:lnTo>
                    <a:cubicBezTo>
                      <a:pt x="240250" y="70244"/>
                      <a:pt x="240433" y="71566"/>
                      <a:pt x="243075" y="69140"/>
                    </a:cubicBezTo>
                    <a:lnTo>
                      <a:pt x="244178" y="65829"/>
                    </a:lnTo>
                    <a:lnTo>
                      <a:pt x="243995" y="62518"/>
                    </a:lnTo>
                    <a:lnTo>
                      <a:pt x="241511" y="59206"/>
                    </a:lnTo>
                    <a:cubicBezTo>
                      <a:pt x="240442" y="57671"/>
                      <a:pt x="242090" y="54871"/>
                      <a:pt x="238292" y="54699"/>
                    </a:cubicBezTo>
                    <a:cubicBezTo>
                      <a:pt x="236473" y="54506"/>
                      <a:pt x="236272" y="50877"/>
                      <a:pt x="232865" y="54056"/>
                    </a:cubicBezTo>
                    <a:lnTo>
                      <a:pt x="228358" y="53960"/>
                    </a:lnTo>
                    <a:lnTo>
                      <a:pt x="226611" y="52948"/>
                    </a:lnTo>
                    <a:lnTo>
                      <a:pt x="225231" y="50189"/>
                    </a:lnTo>
                    <a:cubicBezTo>
                      <a:pt x="224037" y="54888"/>
                      <a:pt x="221969" y="52610"/>
                      <a:pt x="222011" y="54972"/>
                    </a:cubicBezTo>
                    <a:cubicBezTo>
                      <a:pt x="221077" y="54702"/>
                      <a:pt x="220019" y="54155"/>
                      <a:pt x="220080" y="56076"/>
                    </a:cubicBezTo>
                    <a:lnTo>
                      <a:pt x="219252" y="56811"/>
                    </a:lnTo>
                    <a:lnTo>
                      <a:pt x="217872" y="58651"/>
                    </a:lnTo>
                    <a:lnTo>
                      <a:pt x="216217" y="59478"/>
                    </a:lnTo>
                    <a:lnTo>
                      <a:pt x="214193" y="59662"/>
                    </a:lnTo>
                    <a:lnTo>
                      <a:pt x="213182" y="57731"/>
                    </a:lnTo>
                    <a:lnTo>
                      <a:pt x="213733" y="56903"/>
                    </a:lnTo>
                    <a:lnTo>
                      <a:pt x="213549" y="54971"/>
                    </a:lnTo>
                    <a:lnTo>
                      <a:pt x="211434" y="54236"/>
                    </a:lnTo>
                    <a:lnTo>
                      <a:pt x="210422" y="53408"/>
                    </a:lnTo>
                    <a:lnTo>
                      <a:pt x="210238" y="51109"/>
                    </a:lnTo>
                    <a:lnTo>
                      <a:pt x="210882" y="49913"/>
                    </a:lnTo>
                    <a:lnTo>
                      <a:pt x="210977" y="47706"/>
                    </a:lnTo>
                    <a:lnTo>
                      <a:pt x="207022" y="45590"/>
                    </a:lnTo>
                    <a:lnTo>
                      <a:pt x="206287" y="43567"/>
                    </a:lnTo>
                    <a:lnTo>
                      <a:pt x="206838" y="38600"/>
                    </a:lnTo>
                    <a:cubicBezTo>
                      <a:pt x="203904" y="34508"/>
                      <a:pt x="208574" y="36266"/>
                      <a:pt x="207115" y="32805"/>
                    </a:cubicBezTo>
                    <a:cubicBezTo>
                      <a:pt x="203722" y="31760"/>
                      <a:pt x="204329" y="30141"/>
                      <a:pt x="205643" y="28482"/>
                    </a:cubicBezTo>
                    <a:cubicBezTo>
                      <a:pt x="204912" y="26224"/>
                      <a:pt x="205644" y="23194"/>
                      <a:pt x="202884" y="22043"/>
                    </a:cubicBezTo>
                    <a:cubicBezTo>
                      <a:pt x="203185" y="21577"/>
                      <a:pt x="202555" y="21130"/>
                      <a:pt x="202056" y="20663"/>
                    </a:cubicBezTo>
                    <a:lnTo>
                      <a:pt x="203344" y="17904"/>
                    </a:lnTo>
                    <a:lnTo>
                      <a:pt x="201228" y="17904"/>
                    </a:lnTo>
                    <a:cubicBezTo>
                      <a:pt x="199080" y="18680"/>
                      <a:pt x="198401" y="20159"/>
                      <a:pt x="196997" y="21307"/>
                    </a:cubicBezTo>
                    <a:cubicBezTo>
                      <a:pt x="196335" y="21346"/>
                      <a:pt x="195583" y="21420"/>
                      <a:pt x="195525" y="23883"/>
                    </a:cubicBezTo>
                    <a:cubicBezTo>
                      <a:pt x="193350" y="25252"/>
                      <a:pt x="193805" y="26140"/>
                      <a:pt x="191018" y="26274"/>
                    </a:cubicBezTo>
                    <a:lnTo>
                      <a:pt x="188535" y="27746"/>
                    </a:lnTo>
                    <a:lnTo>
                      <a:pt x="187891" y="29494"/>
                    </a:lnTo>
                    <a:cubicBezTo>
                      <a:pt x="186654" y="29702"/>
                      <a:pt x="185611" y="30744"/>
                      <a:pt x="184580" y="31977"/>
                    </a:cubicBezTo>
                    <a:cubicBezTo>
                      <a:pt x="184249" y="32206"/>
                      <a:pt x="184385" y="32763"/>
                      <a:pt x="185500" y="33817"/>
                    </a:cubicBezTo>
                    <a:cubicBezTo>
                      <a:pt x="184949" y="34940"/>
                      <a:pt x="184131" y="35568"/>
                      <a:pt x="183384" y="36300"/>
                    </a:cubicBezTo>
                    <a:lnTo>
                      <a:pt x="183289" y="38692"/>
                    </a:lnTo>
                    <a:cubicBezTo>
                      <a:pt x="179118" y="39103"/>
                      <a:pt x="182278" y="36776"/>
                      <a:pt x="180346" y="35288"/>
                    </a:cubicBezTo>
                    <a:lnTo>
                      <a:pt x="179978" y="34001"/>
                    </a:lnTo>
                    <a:lnTo>
                      <a:pt x="179978" y="30505"/>
                    </a:lnTo>
                    <a:lnTo>
                      <a:pt x="178047" y="30505"/>
                    </a:lnTo>
                    <a:lnTo>
                      <a:pt x="176207" y="28482"/>
                    </a:lnTo>
                    <a:lnTo>
                      <a:pt x="176112" y="27838"/>
                    </a:lnTo>
                    <a:lnTo>
                      <a:pt x="174916" y="27194"/>
                    </a:lnTo>
                    <a:lnTo>
                      <a:pt x="173536" y="27289"/>
                    </a:lnTo>
                    <a:cubicBezTo>
                      <a:pt x="173152" y="26375"/>
                      <a:pt x="172817" y="26140"/>
                      <a:pt x="172432" y="26094"/>
                    </a:cubicBezTo>
                    <a:lnTo>
                      <a:pt x="170961" y="25358"/>
                    </a:lnTo>
                    <a:cubicBezTo>
                      <a:pt x="170393" y="26878"/>
                      <a:pt x="168789" y="27128"/>
                      <a:pt x="166914" y="27014"/>
                    </a:cubicBezTo>
                    <a:lnTo>
                      <a:pt x="165718" y="25082"/>
                    </a:lnTo>
                    <a:cubicBezTo>
                      <a:pt x="163876" y="24504"/>
                      <a:pt x="164341" y="22295"/>
                      <a:pt x="162775" y="21403"/>
                    </a:cubicBezTo>
                    <a:cubicBezTo>
                      <a:pt x="161454" y="19938"/>
                      <a:pt x="164268" y="18812"/>
                      <a:pt x="163142" y="17264"/>
                    </a:cubicBezTo>
                    <a:cubicBezTo>
                      <a:pt x="163744" y="15040"/>
                      <a:pt x="161505" y="14573"/>
                      <a:pt x="159831" y="14229"/>
                    </a:cubicBezTo>
                    <a:cubicBezTo>
                      <a:pt x="158499" y="13450"/>
                      <a:pt x="157083" y="14570"/>
                      <a:pt x="157072" y="15885"/>
                    </a:cubicBezTo>
                    <a:cubicBezTo>
                      <a:pt x="155732" y="16851"/>
                      <a:pt x="155292" y="18441"/>
                      <a:pt x="154496" y="19840"/>
                    </a:cubicBezTo>
                    <a:cubicBezTo>
                      <a:pt x="154272" y="20809"/>
                      <a:pt x="155541" y="21644"/>
                      <a:pt x="153025" y="21587"/>
                    </a:cubicBezTo>
                    <a:cubicBezTo>
                      <a:pt x="152390" y="21578"/>
                      <a:pt x="153942" y="23435"/>
                      <a:pt x="151829" y="23979"/>
                    </a:cubicBezTo>
                    <a:cubicBezTo>
                      <a:pt x="151022" y="24103"/>
                      <a:pt x="149905" y="24911"/>
                      <a:pt x="149529" y="24255"/>
                    </a:cubicBezTo>
                    <a:cubicBezTo>
                      <a:pt x="149099" y="23502"/>
                      <a:pt x="148508" y="22117"/>
                      <a:pt x="147690" y="21495"/>
                    </a:cubicBezTo>
                    <a:cubicBezTo>
                      <a:pt x="147930" y="19780"/>
                      <a:pt x="146813" y="18021"/>
                      <a:pt x="145114" y="17356"/>
                    </a:cubicBezTo>
                    <a:cubicBezTo>
                      <a:pt x="142844" y="16589"/>
                      <a:pt x="144393" y="14446"/>
                      <a:pt x="144747" y="12941"/>
                    </a:cubicBezTo>
                    <a:cubicBezTo>
                      <a:pt x="143477" y="11628"/>
                      <a:pt x="142405" y="10006"/>
                      <a:pt x="141159" y="8619"/>
                    </a:cubicBezTo>
                    <a:cubicBezTo>
                      <a:pt x="140668" y="7039"/>
                      <a:pt x="139513" y="7215"/>
                      <a:pt x="138952" y="7055"/>
                    </a:cubicBezTo>
                    <a:cubicBezTo>
                      <a:pt x="138302" y="6870"/>
                      <a:pt x="138895" y="5323"/>
                      <a:pt x="138676" y="4571"/>
                    </a:cubicBezTo>
                    <a:cubicBezTo>
                      <a:pt x="138216" y="3894"/>
                      <a:pt x="137708" y="2833"/>
                      <a:pt x="136376" y="2548"/>
                    </a:cubicBezTo>
                    <a:cubicBezTo>
                      <a:pt x="135879" y="3001"/>
                      <a:pt x="135532" y="3953"/>
                      <a:pt x="134905" y="2915"/>
                    </a:cubicBezTo>
                    <a:cubicBezTo>
                      <a:pt x="133343" y="2595"/>
                      <a:pt x="131910" y="3246"/>
                      <a:pt x="130765" y="4295"/>
                    </a:cubicBezTo>
                    <a:cubicBezTo>
                      <a:pt x="127313" y="4474"/>
                      <a:pt x="128412" y="6019"/>
                      <a:pt x="125891" y="4847"/>
                    </a:cubicBezTo>
                    <a:cubicBezTo>
                      <a:pt x="124732" y="4932"/>
                      <a:pt x="123144" y="6817"/>
                      <a:pt x="122671" y="4570"/>
                    </a:cubicBezTo>
                    <a:lnTo>
                      <a:pt x="121844" y="4294"/>
                    </a:lnTo>
                    <a:cubicBezTo>
                      <a:pt x="121815" y="4138"/>
                      <a:pt x="121969" y="2221"/>
                      <a:pt x="121844" y="1719"/>
                    </a:cubicBezTo>
                    <a:cubicBezTo>
                      <a:pt x="121542" y="1097"/>
                      <a:pt x="120613" y="-314"/>
                      <a:pt x="118716" y="63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2" name="Graphic 5">
                <a:extLst>
                  <a:ext uri="{FF2B5EF4-FFF2-40B4-BE49-F238E27FC236}">
                    <a16:creationId xmlns:a16="http://schemas.microsoft.com/office/drawing/2014/main" id="{B02C7577-CED6-3D1C-9B9F-EA666FA73674}"/>
                  </a:ext>
                </a:extLst>
              </p:cNvPr>
              <p:cNvSpPr/>
              <p:nvPr/>
            </p:nvSpPr>
            <p:spPr>
              <a:xfrm>
                <a:off x="824342" y="3471238"/>
                <a:ext cx="237733" cy="140496"/>
              </a:xfrm>
              <a:custGeom>
                <a:avLst/>
                <a:gdLst>
                  <a:gd name="connsiteX0" fmla="*/ 202349 w 255650"/>
                  <a:gd name="connsiteY0" fmla="*/ 4 h 173963"/>
                  <a:gd name="connsiteX1" fmla="*/ 200969 w 255650"/>
                  <a:gd name="connsiteY1" fmla="*/ 1292 h 173963"/>
                  <a:gd name="connsiteX2" fmla="*/ 198854 w 255650"/>
                  <a:gd name="connsiteY2" fmla="*/ 1387 h 173963"/>
                  <a:gd name="connsiteX3" fmla="*/ 198393 w 255650"/>
                  <a:gd name="connsiteY3" fmla="*/ 1755 h 173963"/>
                  <a:gd name="connsiteX4" fmla="*/ 197106 w 255650"/>
                  <a:gd name="connsiteY4" fmla="*/ 1659 h 173963"/>
                  <a:gd name="connsiteX5" fmla="*/ 193978 w 255650"/>
                  <a:gd name="connsiteY5" fmla="*/ 3407 h 173963"/>
                  <a:gd name="connsiteX6" fmla="*/ 191035 w 255650"/>
                  <a:gd name="connsiteY6" fmla="*/ 5339 h 173963"/>
                  <a:gd name="connsiteX7" fmla="*/ 187908 w 255650"/>
                  <a:gd name="connsiteY7" fmla="*/ 4787 h 173963"/>
                  <a:gd name="connsiteX8" fmla="*/ 186160 w 255650"/>
                  <a:gd name="connsiteY8" fmla="*/ 6075 h 173963"/>
                  <a:gd name="connsiteX9" fmla="*/ 183125 w 255650"/>
                  <a:gd name="connsiteY9" fmla="*/ 6535 h 173963"/>
                  <a:gd name="connsiteX10" fmla="*/ 180182 w 255650"/>
                  <a:gd name="connsiteY10" fmla="*/ 8006 h 173963"/>
                  <a:gd name="connsiteX11" fmla="*/ 179170 w 255650"/>
                  <a:gd name="connsiteY11" fmla="*/ 8190 h 173963"/>
                  <a:gd name="connsiteX12" fmla="*/ 178066 w 255650"/>
                  <a:gd name="connsiteY12" fmla="*/ 10030 h 173963"/>
                  <a:gd name="connsiteX13" fmla="*/ 176686 w 255650"/>
                  <a:gd name="connsiteY13" fmla="*/ 11961 h 173963"/>
                  <a:gd name="connsiteX14" fmla="*/ 172823 w 255650"/>
                  <a:gd name="connsiteY14" fmla="*/ 12789 h 173963"/>
                  <a:gd name="connsiteX15" fmla="*/ 170616 w 255650"/>
                  <a:gd name="connsiteY15" fmla="*/ 9754 h 173963"/>
                  <a:gd name="connsiteX16" fmla="*/ 167213 w 255650"/>
                  <a:gd name="connsiteY16" fmla="*/ 9754 h 173963"/>
                  <a:gd name="connsiteX17" fmla="*/ 165925 w 255650"/>
                  <a:gd name="connsiteY17" fmla="*/ 10673 h 173963"/>
                  <a:gd name="connsiteX18" fmla="*/ 163533 w 255650"/>
                  <a:gd name="connsiteY18" fmla="*/ 12053 h 173963"/>
                  <a:gd name="connsiteX19" fmla="*/ 159854 w 255650"/>
                  <a:gd name="connsiteY19" fmla="*/ 13801 h 173963"/>
                  <a:gd name="connsiteX20" fmla="*/ 155899 w 255650"/>
                  <a:gd name="connsiteY20" fmla="*/ 13433 h 173963"/>
                  <a:gd name="connsiteX21" fmla="*/ 153416 w 255650"/>
                  <a:gd name="connsiteY21" fmla="*/ 15825 h 173963"/>
                  <a:gd name="connsiteX22" fmla="*/ 153783 w 255650"/>
                  <a:gd name="connsiteY22" fmla="*/ 16928 h 173963"/>
                  <a:gd name="connsiteX23" fmla="*/ 155071 w 255650"/>
                  <a:gd name="connsiteY23" fmla="*/ 18124 h 173963"/>
                  <a:gd name="connsiteX24" fmla="*/ 156819 w 255650"/>
                  <a:gd name="connsiteY24" fmla="*/ 21159 h 173963"/>
                  <a:gd name="connsiteX25" fmla="*/ 157279 w 255650"/>
                  <a:gd name="connsiteY25" fmla="*/ 21987 h 173963"/>
                  <a:gd name="connsiteX26" fmla="*/ 156083 w 255650"/>
                  <a:gd name="connsiteY26" fmla="*/ 23919 h 173963"/>
                  <a:gd name="connsiteX27" fmla="*/ 154703 w 255650"/>
                  <a:gd name="connsiteY27" fmla="*/ 27690 h 173963"/>
                  <a:gd name="connsiteX28" fmla="*/ 154336 w 255650"/>
                  <a:gd name="connsiteY28" fmla="*/ 27874 h 173963"/>
                  <a:gd name="connsiteX29" fmla="*/ 147161 w 255650"/>
                  <a:gd name="connsiteY29" fmla="*/ 28793 h 173963"/>
                  <a:gd name="connsiteX30" fmla="*/ 144310 w 255650"/>
                  <a:gd name="connsiteY30" fmla="*/ 34496 h 173963"/>
                  <a:gd name="connsiteX31" fmla="*/ 140907 w 255650"/>
                  <a:gd name="connsiteY31" fmla="*/ 41946 h 173963"/>
                  <a:gd name="connsiteX32" fmla="*/ 142746 w 255650"/>
                  <a:gd name="connsiteY32" fmla="*/ 44337 h 173963"/>
                  <a:gd name="connsiteX33" fmla="*/ 142841 w 255650"/>
                  <a:gd name="connsiteY33" fmla="*/ 44705 h 173963"/>
                  <a:gd name="connsiteX34" fmla="*/ 139438 w 255650"/>
                  <a:gd name="connsiteY34" fmla="*/ 46729 h 173963"/>
                  <a:gd name="connsiteX35" fmla="*/ 135667 w 255650"/>
                  <a:gd name="connsiteY35" fmla="*/ 49396 h 173963"/>
                  <a:gd name="connsiteX36" fmla="*/ 136955 w 255650"/>
                  <a:gd name="connsiteY36" fmla="*/ 49672 h 173963"/>
                  <a:gd name="connsiteX37" fmla="*/ 135667 w 255650"/>
                  <a:gd name="connsiteY37" fmla="*/ 49396 h 173963"/>
                  <a:gd name="connsiteX38" fmla="*/ 132172 w 255650"/>
                  <a:gd name="connsiteY38" fmla="*/ 48661 h 173963"/>
                  <a:gd name="connsiteX39" fmla="*/ 128033 w 255650"/>
                  <a:gd name="connsiteY39" fmla="*/ 47557 h 173963"/>
                  <a:gd name="connsiteX40" fmla="*/ 124721 w 255650"/>
                  <a:gd name="connsiteY40" fmla="*/ 49856 h 173963"/>
                  <a:gd name="connsiteX41" fmla="*/ 117271 w 255650"/>
                  <a:gd name="connsiteY41" fmla="*/ 47925 h 173963"/>
                  <a:gd name="connsiteX42" fmla="*/ 106418 w 255650"/>
                  <a:gd name="connsiteY42" fmla="*/ 43694 h 173963"/>
                  <a:gd name="connsiteX43" fmla="*/ 101635 w 255650"/>
                  <a:gd name="connsiteY43" fmla="*/ 37255 h 173963"/>
                  <a:gd name="connsiteX44" fmla="*/ 98691 w 255650"/>
                  <a:gd name="connsiteY44" fmla="*/ 33116 h 173963"/>
                  <a:gd name="connsiteX45" fmla="*/ 94276 w 255650"/>
                  <a:gd name="connsiteY45" fmla="*/ 28241 h 173963"/>
                  <a:gd name="connsiteX46" fmla="*/ 92253 w 255650"/>
                  <a:gd name="connsiteY46" fmla="*/ 30541 h 173963"/>
                  <a:gd name="connsiteX47" fmla="*/ 89125 w 255650"/>
                  <a:gd name="connsiteY47" fmla="*/ 31460 h 173963"/>
                  <a:gd name="connsiteX48" fmla="*/ 88205 w 255650"/>
                  <a:gd name="connsiteY48" fmla="*/ 33483 h 173963"/>
                  <a:gd name="connsiteX49" fmla="*/ 83698 w 255650"/>
                  <a:gd name="connsiteY49" fmla="*/ 33943 h 173963"/>
                  <a:gd name="connsiteX50" fmla="*/ 80847 w 255650"/>
                  <a:gd name="connsiteY50" fmla="*/ 32564 h 173963"/>
                  <a:gd name="connsiteX51" fmla="*/ 80203 w 255650"/>
                  <a:gd name="connsiteY51" fmla="*/ 28885 h 173963"/>
                  <a:gd name="connsiteX52" fmla="*/ 75696 w 255650"/>
                  <a:gd name="connsiteY52" fmla="*/ 26125 h 173963"/>
                  <a:gd name="connsiteX53" fmla="*/ 73948 w 255650"/>
                  <a:gd name="connsiteY53" fmla="*/ 26493 h 173963"/>
                  <a:gd name="connsiteX54" fmla="*/ 71465 w 255650"/>
                  <a:gd name="connsiteY54" fmla="*/ 25389 h 173963"/>
                  <a:gd name="connsiteX55" fmla="*/ 64842 w 255650"/>
                  <a:gd name="connsiteY55" fmla="*/ 25940 h 173963"/>
                  <a:gd name="connsiteX56" fmla="*/ 60795 w 255650"/>
                  <a:gd name="connsiteY56" fmla="*/ 21985 h 173963"/>
                  <a:gd name="connsiteX57" fmla="*/ 59140 w 255650"/>
                  <a:gd name="connsiteY57" fmla="*/ 26216 h 173963"/>
                  <a:gd name="connsiteX58" fmla="*/ 59044 w 255650"/>
                  <a:gd name="connsiteY58" fmla="*/ 28700 h 173963"/>
                  <a:gd name="connsiteX59" fmla="*/ 55733 w 255650"/>
                  <a:gd name="connsiteY59" fmla="*/ 25848 h 173963"/>
                  <a:gd name="connsiteX60" fmla="*/ 51686 w 255650"/>
                  <a:gd name="connsiteY60" fmla="*/ 24377 h 173963"/>
                  <a:gd name="connsiteX61" fmla="*/ 48007 w 255650"/>
                  <a:gd name="connsiteY61" fmla="*/ 23733 h 173963"/>
                  <a:gd name="connsiteX62" fmla="*/ 48191 w 255650"/>
                  <a:gd name="connsiteY62" fmla="*/ 20973 h 173963"/>
                  <a:gd name="connsiteX63" fmla="*/ 43776 w 255650"/>
                  <a:gd name="connsiteY63" fmla="*/ 19869 h 173963"/>
                  <a:gd name="connsiteX64" fmla="*/ 43500 w 255650"/>
                  <a:gd name="connsiteY64" fmla="*/ 19686 h 173963"/>
                  <a:gd name="connsiteX65" fmla="*/ 42488 w 255650"/>
                  <a:gd name="connsiteY65" fmla="*/ 17202 h 173963"/>
                  <a:gd name="connsiteX66" fmla="*/ 39636 w 255650"/>
                  <a:gd name="connsiteY66" fmla="*/ 18306 h 173963"/>
                  <a:gd name="connsiteX67" fmla="*/ 38992 w 255650"/>
                  <a:gd name="connsiteY67" fmla="*/ 15823 h 173963"/>
                  <a:gd name="connsiteX68" fmla="*/ 36049 w 255650"/>
                  <a:gd name="connsiteY68" fmla="*/ 16099 h 173963"/>
                  <a:gd name="connsiteX69" fmla="*/ 36417 w 255650"/>
                  <a:gd name="connsiteY69" fmla="*/ 13156 h 173963"/>
                  <a:gd name="connsiteX70" fmla="*/ 32830 w 255650"/>
                  <a:gd name="connsiteY70" fmla="*/ 14535 h 173963"/>
                  <a:gd name="connsiteX71" fmla="*/ 29610 w 255650"/>
                  <a:gd name="connsiteY71" fmla="*/ 12236 h 173963"/>
                  <a:gd name="connsiteX72" fmla="*/ 27035 w 255650"/>
                  <a:gd name="connsiteY72" fmla="*/ 13155 h 173963"/>
                  <a:gd name="connsiteX73" fmla="*/ 25287 w 255650"/>
                  <a:gd name="connsiteY73" fmla="*/ 12420 h 173963"/>
                  <a:gd name="connsiteX74" fmla="*/ 26391 w 255650"/>
                  <a:gd name="connsiteY74" fmla="*/ 8832 h 173963"/>
                  <a:gd name="connsiteX75" fmla="*/ 25287 w 255650"/>
                  <a:gd name="connsiteY75" fmla="*/ 10948 h 173963"/>
                  <a:gd name="connsiteX76" fmla="*/ 23724 w 255650"/>
                  <a:gd name="connsiteY76" fmla="*/ 15179 h 173963"/>
                  <a:gd name="connsiteX77" fmla="*/ 21240 w 255650"/>
                  <a:gd name="connsiteY77" fmla="*/ 18766 h 173963"/>
                  <a:gd name="connsiteX78" fmla="*/ 19401 w 255650"/>
                  <a:gd name="connsiteY78" fmla="*/ 20238 h 173963"/>
                  <a:gd name="connsiteX79" fmla="*/ 19401 w 255650"/>
                  <a:gd name="connsiteY79" fmla="*/ 21893 h 173963"/>
                  <a:gd name="connsiteX80" fmla="*/ 19305 w 255650"/>
                  <a:gd name="connsiteY80" fmla="*/ 25205 h 173963"/>
                  <a:gd name="connsiteX81" fmla="*/ 16086 w 255650"/>
                  <a:gd name="connsiteY81" fmla="*/ 29344 h 173963"/>
                  <a:gd name="connsiteX82" fmla="*/ 12683 w 255650"/>
                  <a:gd name="connsiteY82" fmla="*/ 32011 h 173963"/>
                  <a:gd name="connsiteX83" fmla="*/ 12223 w 255650"/>
                  <a:gd name="connsiteY83" fmla="*/ 37162 h 173963"/>
                  <a:gd name="connsiteX84" fmla="*/ 11395 w 255650"/>
                  <a:gd name="connsiteY84" fmla="*/ 39094 h 173963"/>
                  <a:gd name="connsiteX85" fmla="*/ 9555 w 255650"/>
                  <a:gd name="connsiteY85" fmla="*/ 39829 h 173963"/>
                  <a:gd name="connsiteX86" fmla="*/ 7900 w 255650"/>
                  <a:gd name="connsiteY86" fmla="*/ 41117 h 173963"/>
                  <a:gd name="connsiteX87" fmla="*/ 7532 w 255650"/>
                  <a:gd name="connsiteY87" fmla="*/ 45439 h 173963"/>
                  <a:gd name="connsiteX88" fmla="*/ 4405 w 255650"/>
                  <a:gd name="connsiteY88" fmla="*/ 46359 h 173963"/>
                  <a:gd name="connsiteX89" fmla="*/ 5325 w 255650"/>
                  <a:gd name="connsiteY89" fmla="*/ 48566 h 173963"/>
                  <a:gd name="connsiteX90" fmla="*/ 5693 w 255650"/>
                  <a:gd name="connsiteY90" fmla="*/ 52797 h 173963"/>
                  <a:gd name="connsiteX91" fmla="*/ 5233 w 255650"/>
                  <a:gd name="connsiteY91" fmla="*/ 53809 h 173963"/>
                  <a:gd name="connsiteX92" fmla="*/ 5784 w 255650"/>
                  <a:gd name="connsiteY92" fmla="*/ 56660 h 173963"/>
                  <a:gd name="connsiteX93" fmla="*/ 6336 w 255650"/>
                  <a:gd name="connsiteY93" fmla="*/ 58040 h 173963"/>
                  <a:gd name="connsiteX94" fmla="*/ 7439 w 255650"/>
                  <a:gd name="connsiteY94" fmla="*/ 59604 h 173963"/>
                  <a:gd name="connsiteX95" fmla="*/ 7716 w 255650"/>
                  <a:gd name="connsiteY95" fmla="*/ 61259 h 173963"/>
                  <a:gd name="connsiteX96" fmla="*/ 8267 w 255650"/>
                  <a:gd name="connsiteY96" fmla="*/ 65306 h 173963"/>
                  <a:gd name="connsiteX97" fmla="*/ 8083 w 255650"/>
                  <a:gd name="connsiteY97" fmla="*/ 67790 h 173963"/>
                  <a:gd name="connsiteX98" fmla="*/ 8911 w 255650"/>
                  <a:gd name="connsiteY98" fmla="*/ 72757 h 173963"/>
                  <a:gd name="connsiteX99" fmla="*/ 9279 w 255650"/>
                  <a:gd name="connsiteY99" fmla="*/ 78827 h 173963"/>
                  <a:gd name="connsiteX100" fmla="*/ 8819 w 255650"/>
                  <a:gd name="connsiteY100" fmla="*/ 81587 h 173963"/>
                  <a:gd name="connsiteX101" fmla="*/ 6979 w 255650"/>
                  <a:gd name="connsiteY101" fmla="*/ 83978 h 173963"/>
                  <a:gd name="connsiteX102" fmla="*/ 4312 w 255650"/>
                  <a:gd name="connsiteY102" fmla="*/ 84622 h 173963"/>
                  <a:gd name="connsiteX103" fmla="*/ 3024 w 255650"/>
                  <a:gd name="connsiteY103" fmla="*/ 86002 h 173963"/>
                  <a:gd name="connsiteX104" fmla="*/ 2656 w 255650"/>
                  <a:gd name="connsiteY104" fmla="*/ 89037 h 173963"/>
                  <a:gd name="connsiteX105" fmla="*/ 1736 w 255650"/>
                  <a:gd name="connsiteY105" fmla="*/ 90969 h 173963"/>
                  <a:gd name="connsiteX106" fmla="*/ 264 w 255650"/>
                  <a:gd name="connsiteY106" fmla="*/ 90874 h 173963"/>
                  <a:gd name="connsiteX107" fmla="*/ 632 w 255650"/>
                  <a:gd name="connsiteY107" fmla="*/ 92437 h 173963"/>
                  <a:gd name="connsiteX108" fmla="*/ 3024 w 255650"/>
                  <a:gd name="connsiteY108" fmla="*/ 97772 h 173963"/>
                  <a:gd name="connsiteX109" fmla="*/ 2563 w 255650"/>
                  <a:gd name="connsiteY109" fmla="*/ 103751 h 173963"/>
                  <a:gd name="connsiteX110" fmla="*/ 540 w 255650"/>
                  <a:gd name="connsiteY110" fmla="*/ 108074 h 173963"/>
                  <a:gd name="connsiteX111" fmla="*/ 264 w 255650"/>
                  <a:gd name="connsiteY111" fmla="*/ 109637 h 173963"/>
                  <a:gd name="connsiteX112" fmla="*/ 264 w 255650"/>
                  <a:gd name="connsiteY112" fmla="*/ 109821 h 173963"/>
                  <a:gd name="connsiteX113" fmla="*/ 1091 w 255650"/>
                  <a:gd name="connsiteY113" fmla="*/ 113868 h 173963"/>
                  <a:gd name="connsiteX114" fmla="*/ 1187 w 255650"/>
                  <a:gd name="connsiteY114" fmla="*/ 118467 h 173963"/>
                  <a:gd name="connsiteX115" fmla="*/ 1463 w 255650"/>
                  <a:gd name="connsiteY115" fmla="*/ 122330 h 173963"/>
                  <a:gd name="connsiteX116" fmla="*/ 727 w 255650"/>
                  <a:gd name="connsiteY116" fmla="*/ 124354 h 173963"/>
                  <a:gd name="connsiteX117" fmla="*/ 359 w 255650"/>
                  <a:gd name="connsiteY117" fmla="*/ 126745 h 173963"/>
                  <a:gd name="connsiteX118" fmla="*/ 819 w 255650"/>
                  <a:gd name="connsiteY118" fmla="*/ 127849 h 173963"/>
                  <a:gd name="connsiteX119" fmla="*/ 2015 w 255650"/>
                  <a:gd name="connsiteY119" fmla="*/ 129873 h 173963"/>
                  <a:gd name="connsiteX120" fmla="*/ 4498 w 255650"/>
                  <a:gd name="connsiteY120" fmla="*/ 130333 h 173963"/>
                  <a:gd name="connsiteX121" fmla="*/ 5142 w 255650"/>
                  <a:gd name="connsiteY121" fmla="*/ 132540 h 173963"/>
                  <a:gd name="connsiteX122" fmla="*/ 7809 w 255650"/>
                  <a:gd name="connsiteY122" fmla="*/ 131621 h 173963"/>
                  <a:gd name="connsiteX123" fmla="*/ 10661 w 255650"/>
                  <a:gd name="connsiteY123" fmla="*/ 133553 h 173963"/>
                  <a:gd name="connsiteX124" fmla="*/ 9741 w 255650"/>
                  <a:gd name="connsiteY124" fmla="*/ 135760 h 173963"/>
                  <a:gd name="connsiteX125" fmla="*/ 10292 w 255650"/>
                  <a:gd name="connsiteY125" fmla="*/ 138335 h 173963"/>
                  <a:gd name="connsiteX126" fmla="*/ 12132 w 255650"/>
                  <a:gd name="connsiteY126" fmla="*/ 139531 h 173963"/>
                  <a:gd name="connsiteX127" fmla="*/ 13971 w 255650"/>
                  <a:gd name="connsiteY127" fmla="*/ 139807 h 173963"/>
                  <a:gd name="connsiteX128" fmla="*/ 15811 w 255650"/>
                  <a:gd name="connsiteY128" fmla="*/ 141831 h 173963"/>
                  <a:gd name="connsiteX129" fmla="*/ 16731 w 255650"/>
                  <a:gd name="connsiteY129" fmla="*/ 142566 h 173963"/>
                  <a:gd name="connsiteX130" fmla="*/ 16731 w 255650"/>
                  <a:gd name="connsiteY130" fmla="*/ 145234 h 173963"/>
                  <a:gd name="connsiteX131" fmla="*/ 18019 w 255650"/>
                  <a:gd name="connsiteY131" fmla="*/ 146981 h 173963"/>
                  <a:gd name="connsiteX132" fmla="*/ 20686 w 255650"/>
                  <a:gd name="connsiteY132" fmla="*/ 149005 h 173963"/>
                  <a:gd name="connsiteX133" fmla="*/ 23630 w 255650"/>
                  <a:gd name="connsiteY133" fmla="*/ 148910 h 173963"/>
                  <a:gd name="connsiteX134" fmla="*/ 24457 w 255650"/>
                  <a:gd name="connsiteY134" fmla="*/ 149554 h 173963"/>
                  <a:gd name="connsiteX135" fmla="*/ 28045 w 255650"/>
                  <a:gd name="connsiteY135" fmla="*/ 149649 h 173963"/>
                  <a:gd name="connsiteX136" fmla="*/ 28965 w 255650"/>
                  <a:gd name="connsiteY136" fmla="*/ 151029 h 173963"/>
                  <a:gd name="connsiteX137" fmla="*/ 29609 w 255650"/>
                  <a:gd name="connsiteY137" fmla="*/ 152132 h 173963"/>
                  <a:gd name="connsiteX138" fmla="*/ 32920 w 255650"/>
                  <a:gd name="connsiteY138" fmla="*/ 152316 h 173963"/>
                  <a:gd name="connsiteX139" fmla="*/ 35403 w 255650"/>
                  <a:gd name="connsiteY139" fmla="*/ 150568 h 173963"/>
                  <a:gd name="connsiteX140" fmla="*/ 36323 w 255650"/>
                  <a:gd name="connsiteY140" fmla="*/ 151029 h 173963"/>
                  <a:gd name="connsiteX141" fmla="*/ 37519 w 255650"/>
                  <a:gd name="connsiteY141" fmla="*/ 152960 h 173963"/>
                  <a:gd name="connsiteX142" fmla="*/ 38807 w 255650"/>
                  <a:gd name="connsiteY142" fmla="*/ 155168 h 173963"/>
                  <a:gd name="connsiteX143" fmla="*/ 40370 w 255650"/>
                  <a:gd name="connsiteY143" fmla="*/ 157467 h 173963"/>
                  <a:gd name="connsiteX144" fmla="*/ 40275 w 255650"/>
                  <a:gd name="connsiteY144" fmla="*/ 158847 h 173963"/>
                  <a:gd name="connsiteX145" fmla="*/ 43494 w 255650"/>
                  <a:gd name="connsiteY145" fmla="*/ 160502 h 173963"/>
                  <a:gd name="connsiteX146" fmla="*/ 45058 w 255650"/>
                  <a:gd name="connsiteY146" fmla="*/ 162894 h 173963"/>
                  <a:gd name="connsiteX147" fmla="*/ 46530 w 255650"/>
                  <a:gd name="connsiteY147" fmla="*/ 164825 h 173963"/>
                  <a:gd name="connsiteX148" fmla="*/ 47450 w 255650"/>
                  <a:gd name="connsiteY148" fmla="*/ 166665 h 173963"/>
                  <a:gd name="connsiteX149" fmla="*/ 50209 w 255650"/>
                  <a:gd name="connsiteY149" fmla="*/ 165101 h 173963"/>
                  <a:gd name="connsiteX150" fmla="*/ 51957 w 255650"/>
                  <a:gd name="connsiteY150" fmla="*/ 162158 h 173963"/>
                  <a:gd name="connsiteX151" fmla="*/ 49657 w 255650"/>
                  <a:gd name="connsiteY151" fmla="*/ 160134 h 173963"/>
                  <a:gd name="connsiteX152" fmla="*/ 51313 w 255650"/>
                  <a:gd name="connsiteY152" fmla="*/ 157651 h 173963"/>
                  <a:gd name="connsiteX153" fmla="*/ 52877 w 255650"/>
                  <a:gd name="connsiteY153" fmla="*/ 154800 h 173963"/>
                  <a:gd name="connsiteX154" fmla="*/ 55636 w 255650"/>
                  <a:gd name="connsiteY154" fmla="*/ 154704 h 173963"/>
                  <a:gd name="connsiteX155" fmla="*/ 59315 w 255650"/>
                  <a:gd name="connsiteY155" fmla="*/ 156176 h 173963"/>
                  <a:gd name="connsiteX156" fmla="*/ 59867 w 255650"/>
                  <a:gd name="connsiteY156" fmla="*/ 158016 h 173963"/>
                  <a:gd name="connsiteX157" fmla="*/ 62718 w 255650"/>
                  <a:gd name="connsiteY157" fmla="*/ 156360 h 173963"/>
                  <a:gd name="connsiteX158" fmla="*/ 63730 w 255650"/>
                  <a:gd name="connsiteY158" fmla="*/ 157279 h 173963"/>
                  <a:gd name="connsiteX159" fmla="*/ 66029 w 255650"/>
                  <a:gd name="connsiteY159" fmla="*/ 156452 h 173963"/>
                  <a:gd name="connsiteX160" fmla="*/ 67041 w 255650"/>
                  <a:gd name="connsiteY160" fmla="*/ 157187 h 173963"/>
                  <a:gd name="connsiteX161" fmla="*/ 67961 w 255650"/>
                  <a:gd name="connsiteY161" fmla="*/ 156727 h 173963"/>
                  <a:gd name="connsiteX162" fmla="*/ 68237 w 255650"/>
                  <a:gd name="connsiteY162" fmla="*/ 155899 h 173963"/>
                  <a:gd name="connsiteX163" fmla="*/ 70721 w 255650"/>
                  <a:gd name="connsiteY163" fmla="*/ 157003 h 173963"/>
                  <a:gd name="connsiteX164" fmla="*/ 73480 w 255650"/>
                  <a:gd name="connsiteY164" fmla="*/ 158842 h 173963"/>
                  <a:gd name="connsiteX165" fmla="*/ 75780 w 255650"/>
                  <a:gd name="connsiteY165" fmla="*/ 159394 h 173963"/>
                  <a:gd name="connsiteX166" fmla="*/ 77987 w 255650"/>
                  <a:gd name="connsiteY166" fmla="*/ 160129 h 173963"/>
                  <a:gd name="connsiteX167" fmla="*/ 78631 w 255650"/>
                  <a:gd name="connsiteY167" fmla="*/ 158841 h 173963"/>
                  <a:gd name="connsiteX168" fmla="*/ 79275 w 255650"/>
                  <a:gd name="connsiteY168" fmla="*/ 157830 h 173963"/>
                  <a:gd name="connsiteX169" fmla="*/ 80747 w 255650"/>
                  <a:gd name="connsiteY169" fmla="*/ 157094 h 173963"/>
                  <a:gd name="connsiteX170" fmla="*/ 81574 w 255650"/>
                  <a:gd name="connsiteY170" fmla="*/ 157922 h 173963"/>
                  <a:gd name="connsiteX171" fmla="*/ 82311 w 255650"/>
                  <a:gd name="connsiteY171" fmla="*/ 159118 h 173963"/>
                  <a:gd name="connsiteX172" fmla="*/ 82587 w 255650"/>
                  <a:gd name="connsiteY172" fmla="*/ 160405 h 173963"/>
                  <a:gd name="connsiteX173" fmla="*/ 83231 w 255650"/>
                  <a:gd name="connsiteY173" fmla="*/ 160773 h 173963"/>
                  <a:gd name="connsiteX174" fmla="*/ 84059 w 255650"/>
                  <a:gd name="connsiteY174" fmla="*/ 159854 h 173963"/>
                  <a:gd name="connsiteX175" fmla="*/ 86082 w 255650"/>
                  <a:gd name="connsiteY175" fmla="*/ 159949 h 173963"/>
                  <a:gd name="connsiteX176" fmla="*/ 87462 w 255650"/>
                  <a:gd name="connsiteY176" fmla="*/ 161237 h 173963"/>
                  <a:gd name="connsiteX177" fmla="*/ 89485 w 255650"/>
                  <a:gd name="connsiteY177" fmla="*/ 161697 h 173963"/>
                  <a:gd name="connsiteX178" fmla="*/ 89853 w 255650"/>
                  <a:gd name="connsiteY178" fmla="*/ 160317 h 173963"/>
                  <a:gd name="connsiteX179" fmla="*/ 89393 w 255650"/>
                  <a:gd name="connsiteY179" fmla="*/ 159766 h 173963"/>
                  <a:gd name="connsiteX180" fmla="*/ 88013 w 255650"/>
                  <a:gd name="connsiteY180" fmla="*/ 159398 h 173963"/>
                  <a:gd name="connsiteX181" fmla="*/ 87553 w 255650"/>
                  <a:gd name="connsiteY181" fmla="*/ 158479 h 173963"/>
                  <a:gd name="connsiteX182" fmla="*/ 87369 w 255650"/>
                  <a:gd name="connsiteY182" fmla="*/ 156455 h 173963"/>
                  <a:gd name="connsiteX183" fmla="*/ 87186 w 255650"/>
                  <a:gd name="connsiteY183" fmla="*/ 154984 h 173963"/>
                  <a:gd name="connsiteX184" fmla="*/ 88013 w 255650"/>
                  <a:gd name="connsiteY184" fmla="*/ 153604 h 173963"/>
                  <a:gd name="connsiteX185" fmla="*/ 87737 w 255650"/>
                  <a:gd name="connsiteY185" fmla="*/ 152316 h 173963"/>
                  <a:gd name="connsiteX186" fmla="*/ 88013 w 255650"/>
                  <a:gd name="connsiteY186" fmla="*/ 151581 h 173963"/>
                  <a:gd name="connsiteX187" fmla="*/ 88289 w 255650"/>
                  <a:gd name="connsiteY187" fmla="*/ 150293 h 173963"/>
                  <a:gd name="connsiteX188" fmla="*/ 88841 w 255650"/>
                  <a:gd name="connsiteY188" fmla="*/ 149649 h 173963"/>
                  <a:gd name="connsiteX189" fmla="*/ 90313 w 255650"/>
                  <a:gd name="connsiteY189" fmla="*/ 149098 h 173963"/>
                  <a:gd name="connsiteX190" fmla="*/ 90956 w 255650"/>
                  <a:gd name="connsiteY190" fmla="*/ 149003 h 173963"/>
                  <a:gd name="connsiteX191" fmla="*/ 92888 w 255650"/>
                  <a:gd name="connsiteY191" fmla="*/ 149186 h 173963"/>
                  <a:gd name="connsiteX192" fmla="*/ 95004 w 255650"/>
                  <a:gd name="connsiteY192" fmla="*/ 147990 h 173963"/>
                  <a:gd name="connsiteX193" fmla="*/ 96199 w 255650"/>
                  <a:gd name="connsiteY193" fmla="*/ 145139 h 173963"/>
                  <a:gd name="connsiteX194" fmla="*/ 97303 w 255650"/>
                  <a:gd name="connsiteY194" fmla="*/ 144220 h 173963"/>
                  <a:gd name="connsiteX195" fmla="*/ 99327 w 255650"/>
                  <a:gd name="connsiteY195" fmla="*/ 144036 h 173963"/>
                  <a:gd name="connsiteX196" fmla="*/ 100247 w 255650"/>
                  <a:gd name="connsiteY196" fmla="*/ 143208 h 173963"/>
                  <a:gd name="connsiteX197" fmla="*/ 101627 w 255650"/>
                  <a:gd name="connsiteY197" fmla="*/ 144312 h 173963"/>
                  <a:gd name="connsiteX198" fmla="*/ 102178 w 255650"/>
                  <a:gd name="connsiteY198" fmla="*/ 144864 h 173963"/>
                  <a:gd name="connsiteX199" fmla="*/ 102178 w 255650"/>
                  <a:gd name="connsiteY199" fmla="*/ 148267 h 173963"/>
                  <a:gd name="connsiteX200" fmla="*/ 104478 w 255650"/>
                  <a:gd name="connsiteY200" fmla="*/ 148727 h 173963"/>
                  <a:gd name="connsiteX201" fmla="*/ 105765 w 255650"/>
                  <a:gd name="connsiteY201" fmla="*/ 148451 h 173963"/>
                  <a:gd name="connsiteX202" fmla="*/ 106961 w 255650"/>
                  <a:gd name="connsiteY202" fmla="*/ 149186 h 173963"/>
                  <a:gd name="connsiteX203" fmla="*/ 108984 w 255650"/>
                  <a:gd name="connsiteY203" fmla="*/ 149738 h 173963"/>
                  <a:gd name="connsiteX204" fmla="*/ 110824 w 255650"/>
                  <a:gd name="connsiteY204" fmla="*/ 147806 h 173963"/>
                  <a:gd name="connsiteX205" fmla="*/ 111652 w 255650"/>
                  <a:gd name="connsiteY205" fmla="*/ 145415 h 173963"/>
                  <a:gd name="connsiteX206" fmla="*/ 112847 w 255650"/>
                  <a:gd name="connsiteY206" fmla="*/ 145047 h 173963"/>
                  <a:gd name="connsiteX207" fmla="*/ 114503 w 255650"/>
                  <a:gd name="connsiteY207" fmla="*/ 144771 h 173963"/>
                  <a:gd name="connsiteX208" fmla="*/ 116435 w 255650"/>
                  <a:gd name="connsiteY208" fmla="*/ 144311 h 173963"/>
                  <a:gd name="connsiteX209" fmla="*/ 118090 w 255650"/>
                  <a:gd name="connsiteY209" fmla="*/ 142931 h 173963"/>
                  <a:gd name="connsiteX210" fmla="*/ 122873 w 255650"/>
                  <a:gd name="connsiteY210" fmla="*/ 148174 h 173963"/>
                  <a:gd name="connsiteX211" fmla="*/ 125541 w 255650"/>
                  <a:gd name="connsiteY211" fmla="*/ 147346 h 173963"/>
                  <a:gd name="connsiteX212" fmla="*/ 127472 w 255650"/>
                  <a:gd name="connsiteY212" fmla="*/ 145598 h 173963"/>
                  <a:gd name="connsiteX213" fmla="*/ 128852 w 255650"/>
                  <a:gd name="connsiteY213" fmla="*/ 143483 h 173963"/>
                  <a:gd name="connsiteX214" fmla="*/ 131335 w 255650"/>
                  <a:gd name="connsiteY214" fmla="*/ 145139 h 173963"/>
                  <a:gd name="connsiteX215" fmla="*/ 132899 w 255650"/>
                  <a:gd name="connsiteY215" fmla="*/ 148266 h 173963"/>
                  <a:gd name="connsiteX216" fmla="*/ 135658 w 255650"/>
                  <a:gd name="connsiteY216" fmla="*/ 149462 h 173963"/>
                  <a:gd name="connsiteX217" fmla="*/ 139062 w 255650"/>
                  <a:gd name="connsiteY217" fmla="*/ 153325 h 173963"/>
                  <a:gd name="connsiteX218" fmla="*/ 144396 w 255650"/>
                  <a:gd name="connsiteY218" fmla="*/ 153230 h 173963"/>
                  <a:gd name="connsiteX219" fmla="*/ 148260 w 255650"/>
                  <a:gd name="connsiteY219" fmla="*/ 152034 h 173963"/>
                  <a:gd name="connsiteX220" fmla="*/ 150283 w 255650"/>
                  <a:gd name="connsiteY220" fmla="*/ 152129 h 173963"/>
                  <a:gd name="connsiteX221" fmla="*/ 152399 w 255650"/>
                  <a:gd name="connsiteY221" fmla="*/ 151945 h 173963"/>
                  <a:gd name="connsiteX222" fmla="*/ 155158 w 255650"/>
                  <a:gd name="connsiteY222" fmla="*/ 153601 h 173963"/>
                  <a:gd name="connsiteX223" fmla="*/ 158101 w 255650"/>
                  <a:gd name="connsiteY223" fmla="*/ 154152 h 173963"/>
                  <a:gd name="connsiteX224" fmla="*/ 158378 w 255650"/>
                  <a:gd name="connsiteY224" fmla="*/ 152681 h 173963"/>
                  <a:gd name="connsiteX225" fmla="*/ 158282 w 255650"/>
                  <a:gd name="connsiteY225" fmla="*/ 151761 h 173963"/>
                  <a:gd name="connsiteX226" fmla="*/ 161410 w 255650"/>
                  <a:gd name="connsiteY226" fmla="*/ 153141 h 173963"/>
                  <a:gd name="connsiteX227" fmla="*/ 162789 w 255650"/>
                  <a:gd name="connsiteY227" fmla="*/ 152590 h 173963"/>
                  <a:gd name="connsiteX228" fmla="*/ 164721 w 255650"/>
                  <a:gd name="connsiteY228" fmla="*/ 154061 h 173963"/>
                  <a:gd name="connsiteX229" fmla="*/ 166285 w 255650"/>
                  <a:gd name="connsiteY229" fmla="*/ 155349 h 173963"/>
                  <a:gd name="connsiteX230" fmla="*/ 166836 w 255650"/>
                  <a:gd name="connsiteY230" fmla="*/ 156637 h 173963"/>
                  <a:gd name="connsiteX231" fmla="*/ 169963 w 255650"/>
                  <a:gd name="connsiteY231" fmla="*/ 158384 h 173963"/>
                  <a:gd name="connsiteX232" fmla="*/ 171343 w 255650"/>
                  <a:gd name="connsiteY232" fmla="*/ 161144 h 173963"/>
                  <a:gd name="connsiteX233" fmla="*/ 172355 w 255650"/>
                  <a:gd name="connsiteY233" fmla="*/ 161879 h 173963"/>
                  <a:gd name="connsiteX234" fmla="*/ 174286 w 255650"/>
                  <a:gd name="connsiteY234" fmla="*/ 162707 h 173963"/>
                  <a:gd name="connsiteX235" fmla="*/ 176862 w 255650"/>
                  <a:gd name="connsiteY235" fmla="*/ 167490 h 173963"/>
                  <a:gd name="connsiteX236" fmla="*/ 180449 w 255650"/>
                  <a:gd name="connsiteY236" fmla="*/ 170065 h 173963"/>
                  <a:gd name="connsiteX237" fmla="*/ 182657 w 255650"/>
                  <a:gd name="connsiteY237" fmla="*/ 171629 h 173963"/>
                  <a:gd name="connsiteX238" fmla="*/ 183300 w 255650"/>
                  <a:gd name="connsiteY238" fmla="*/ 169973 h 173963"/>
                  <a:gd name="connsiteX239" fmla="*/ 186336 w 255650"/>
                  <a:gd name="connsiteY239" fmla="*/ 167398 h 173963"/>
                  <a:gd name="connsiteX240" fmla="*/ 188911 w 255650"/>
                  <a:gd name="connsiteY240" fmla="*/ 166662 h 173963"/>
                  <a:gd name="connsiteX241" fmla="*/ 191027 w 255650"/>
                  <a:gd name="connsiteY241" fmla="*/ 164547 h 173963"/>
                  <a:gd name="connsiteX242" fmla="*/ 192222 w 255650"/>
                  <a:gd name="connsiteY242" fmla="*/ 163535 h 173963"/>
                  <a:gd name="connsiteX243" fmla="*/ 192866 w 255650"/>
                  <a:gd name="connsiteY243" fmla="*/ 166110 h 173963"/>
                  <a:gd name="connsiteX244" fmla="*/ 194706 w 255650"/>
                  <a:gd name="connsiteY244" fmla="*/ 166386 h 173963"/>
                  <a:gd name="connsiteX245" fmla="*/ 194430 w 255650"/>
                  <a:gd name="connsiteY245" fmla="*/ 168502 h 173963"/>
                  <a:gd name="connsiteX246" fmla="*/ 198201 w 255650"/>
                  <a:gd name="connsiteY246" fmla="*/ 169421 h 173963"/>
                  <a:gd name="connsiteX247" fmla="*/ 199305 w 255650"/>
                  <a:gd name="connsiteY247" fmla="*/ 171169 h 173963"/>
                  <a:gd name="connsiteX248" fmla="*/ 201144 w 255650"/>
                  <a:gd name="connsiteY248" fmla="*/ 172548 h 173963"/>
                  <a:gd name="connsiteX249" fmla="*/ 203168 w 255650"/>
                  <a:gd name="connsiteY249" fmla="*/ 171353 h 173963"/>
                  <a:gd name="connsiteX250" fmla="*/ 204271 w 255650"/>
                  <a:gd name="connsiteY250" fmla="*/ 172456 h 173963"/>
                  <a:gd name="connsiteX251" fmla="*/ 207583 w 255650"/>
                  <a:gd name="connsiteY251" fmla="*/ 171537 h 173963"/>
                  <a:gd name="connsiteX252" fmla="*/ 209974 w 255650"/>
                  <a:gd name="connsiteY252" fmla="*/ 172089 h 173963"/>
                  <a:gd name="connsiteX253" fmla="*/ 211906 w 255650"/>
                  <a:gd name="connsiteY253" fmla="*/ 173560 h 173963"/>
                  <a:gd name="connsiteX254" fmla="*/ 213010 w 255650"/>
                  <a:gd name="connsiteY254" fmla="*/ 172733 h 173963"/>
                  <a:gd name="connsiteX255" fmla="*/ 216965 w 255650"/>
                  <a:gd name="connsiteY255" fmla="*/ 173928 h 173963"/>
                  <a:gd name="connsiteX256" fmla="*/ 217516 w 255650"/>
                  <a:gd name="connsiteY256" fmla="*/ 173193 h 173963"/>
                  <a:gd name="connsiteX257" fmla="*/ 219632 w 255650"/>
                  <a:gd name="connsiteY257" fmla="*/ 171722 h 173963"/>
                  <a:gd name="connsiteX258" fmla="*/ 219727 w 255650"/>
                  <a:gd name="connsiteY258" fmla="*/ 165375 h 173963"/>
                  <a:gd name="connsiteX259" fmla="*/ 221383 w 255650"/>
                  <a:gd name="connsiteY259" fmla="*/ 163535 h 173963"/>
                  <a:gd name="connsiteX260" fmla="*/ 224326 w 255650"/>
                  <a:gd name="connsiteY260" fmla="*/ 157557 h 173963"/>
                  <a:gd name="connsiteX261" fmla="*/ 224970 w 255650"/>
                  <a:gd name="connsiteY261" fmla="*/ 154246 h 173963"/>
                  <a:gd name="connsiteX262" fmla="*/ 225614 w 255650"/>
                  <a:gd name="connsiteY262" fmla="*/ 151118 h 173963"/>
                  <a:gd name="connsiteX263" fmla="*/ 226901 w 255650"/>
                  <a:gd name="connsiteY263" fmla="*/ 148635 h 173963"/>
                  <a:gd name="connsiteX264" fmla="*/ 228189 w 255650"/>
                  <a:gd name="connsiteY264" fmla="*/ 142748 h 173963"/>
                  <a:gd name="connsiteX265" fmla="*/ 223222 w 255650"/>
                  <a:gd name="connsiteY265" fmla="*/ 140264 h 173963"/>
                  <a:gd name="connsiteX266" fmla="*/ 221475 w 255650"/>
                  <a:gd name="connsiteY266" fmla="*/ 139713 h 173963"/>
                  <a:gd name="connsiteX267" fmla="*/ 221379 w 255650"/>
                  <a:gd name="connsiteY267" fmla="*/ 136494 h 173963"/>
                  <a:gd name="connsiteX268" fmla="*/ 225702 w 255650"/>
                  <a:gd name="connsiteY268" fmla="*/ 133274 h 173963"/>
                  <a:gd name="connsiteX269" fmla="*/ 226254 w 255650"/>
                  <a:gd name="connsiteY269" fmla="*/ 131527 h 173963"/>
                  <a:gd name="connsiteX270" fmla="*/ 227726 w 255650"/>
                  <a:gd name="connsiteY270" fmla="*/ 127847 h 173963"/>
                  <a:gd name="connsiteX271" fmla="*/ 227909 w 255650"/>
                  <a:gd name="connsiteY271" fmla="*/ 127664 h 173963"/>
                  <a:gd name="connsiteX272" fmla="*/ 231497 w 255650"/>
                  <a:gd name="connsiteY272" fmla="*/ 125364 h 173963"/>
                  <a:gd name="connsiteX273" fmla="*/ 231592 w 255650"/>
                  <a:gd name="connsiteY273" fmla="*/ 122605 h 173963"/>
                  <a:gd name="connsiteX274" fmla="*/ 231132 w 255650"/>
                  <a:gd name="connsiteY274" fmla="*/ 117822 h 173963"/>
                  <a:gd name="connsiteX275" fmla="*/ 232695 w 255650"/>
                  <a:gd name="connsiteY275" fmla="*/ 112855 h 173963"/>
                  <a:gd name="connsiteX276" fmla="*/ 234627 w 255650"/>
                  <a:gd name="connsiteY276" fmla="*/ 108992 h 173963"/>
                  <a:gd name="connsiteX277" fmla="*/ 236283 w 255650"/>
                  <a:gd name="connsiteY277" fmla="*/ 108624 h 173963"/>
                  <a:gd name="connsiteX278" fmla="*/ 238766 w 255650"/>
                  <a:gd name="connsiteY278" fmla="*/ 103565 h 173963"/>
                  <a:gd name="connsiteX279" fmla="*/ 239686 w 255650"/>
                  <a:gd name="connsiteY279" fmla="*/ 101174 h 173963"/>
                  <a:gd name="connsiteX280" fmla="*/ 241250 w 255650"/>
                  <a:gd name="connsiteY280" fmla="*/ 97770 h 173963"/>
                  <a:gd name="connsiteX281" fmla="*/ 242354 w 255650"/>
                  <a:gd name="connsiteY281" fmla="*/ 93907 h 173963"/>
                  <a:gd name="connsiteX282" fmla="*/ 245205 w 255650"/>
                  <a:gd name="connsiteY282" fmla="*/ 93631 h 173963"/>
                  <a:gd name="connsiteX283" fmla="*/ 248792 w 255650"/>
                  <a:gd name="connsiteY283" fmla="*/ 89584 h 173963"/>
                  <a:gd name="connsiteX284" fmla="*/ 250540 w 255650"/>
                  <a:gd name="connsiteY284" fmla="*/ 88205 h 173963"/>
                  <a:gd name="connsiteX285" fmla="*/ 250908 w 255650"/>
                  <a:gd name="connsiteY285" fmla="*/ 85997 h 173963"/>
                  <a:gd name="connsiteX286" fmla="*/ 252839 w 255650"/>
                  <a:gd name="connsiteY286" fmla="*/ 85261 h 173963"/>
                  <a:gd name="connsiteX287" fmla="*/ 255507 w 255650"/>
                  <a:gd name="connsiteY287" fmla="*/ 80938 h 173963"/>
                  <a:gd name="connsiteX288" fmla="*/ 254127 w 255650"/>
                  <a:gd name="connsiteY288" fmla="*/ 75144 h 173963"/>
                  <a:gd name="connsiteX289" fmla="*/ 254031 w 255650"/>
                  <a:gd name="connsiteY289" fmla="*/ 68245 h 173963"/>
                  <a:gd name="connsiteX290" fmla="*/ 254031 w 255650"/>
                  <a:gd name="connsiteY290" fmla="*/ 65578 h 173963"/>
                  <a:gd name="connsiteX291" fmla="*/ 254215 w 255650"/>
                  <a:gd name="connsiteY291" fmla="*/ 65483 h 173963"/>
                  <a:gd name="connsiteX292" fmla="*/ 251640 w 255650"/>
                  <a:gd name="connsiteY292" fmla="*/ 62907 h 173963"/>
                  <a:gd name="connsiteX293" fmla="*/ 251088 w 255650"/>
                  <a:gd name="connsiteY293" fmla="*/ 58400 h 173963"/>
                  <a:gd name="connsiteX294" fmla="*/ 251088 w 255650"/>
                  <a:gd name="connsiteY294" fmla="*/ 55733 h 173963"/>
                  <a:gd name="connsiteX295" fmla="*/ 248973 w 255650"/>
                  <a:gd name="connsiteY295" fmla="*/ 53157 h 173963"/>
                  <a:gd name="connsiteX296" fmla="*/ 248878 w 255650"/>
                  <a:gd name="connsiteY296" fmla="*/ 52145 h 173963"/>
                  <a:gd name="connsiteX297" fmla="*/ 247406 w 255650"/>
                  <a:gd name="connsiteY297" fmla="*/ 51318 h 173963"/>
                  <a:gd name="connsiteX298" fmla="*/ 246671 w 255650"/>
                  <a:gd name="connsiteY298" fmla="*/ 52145 h 173963"/>
                  <a:gd name="connsiteX299" fmla="*/ 243175 w 255650"/>
                  <a:gd name="connsiteY299" fmla="*/ 51869 h 173963"/>
                  <a:gd name="connsiteX300" fmla="*/ 240784 w 255650"/>
                  <a:gd name="connsiteY300" fmla="*/ 50398 h 173963"/>
                  <a:gd name="connsiteX301" fmla="*/ 238944 w 255650"/>
                  <a:gd name="connsiteY301" fmla="*/ 48834 h 173963"/>
                  <a:gd name="connsiteX302" fmla="*/ 236921 w 255650"/>
                  <a:gd name="connsiteY302" fmla="*/ 45891 h 173963"/>
                  <a:gd name="connsiteX303" fmla="*/ 236185 w 255650"/>
                  <a:gd name="connsiteY303" fmla="*/ 45155 h 173963"/>
                  <a:gd name="connsiteX304" fmla="*/ 236553 w 255650"/>
                  <a:gd name="connsiteY304" fmla="*/ 42304 h 173963"/>
                  <a:gd name="connsiteX305" fmla="*/ 238209 w 255650"/>
                  <a:gd name="connsiteY305" fmla="*/ 39176 h 173963"/>
                  <a:gd name="connsiteX306" fmla="*/ 237105 w 255650"/>
                  <a:gd name="connsiteY306" fmla="*/ 37889 h 173963"/>
                  <a:gd name="connsiteX307" fmla="*/ 237105 w 255650"/>
                  <a:gd name="connsiteY307" fmla="*/ 35497 h 173963"/>
                  <a:gd name="connsiteX308" fmla="*/ 235725 w 255650"/>
                  <a:gd name="connsiteY308" fmla="*/ 32922 h 173963"/>
                  <a:gd name="connsiteX309" fmla="*/ 235449 w 255650"/>
                  <a:gd name="connsiteY309" fmla="*/ 30346 h 173963"/>
                  <a:gd name="connsiteX310" fmla="*/ 235725 w 255650"/>
                  <a:gd name="connsiteY310" fmla="*/ 28507 h 173963"/>
                  <a:gd name="connsiteX311" fmla="*/ 234254 w 255650"/>
                  <a:gd name="connsiteY311" fmla="*/ 26759 h 173963"/>
                  <a:gd name="connsiteX312" fmla="*/ 232138 w 255650"/>
                  <a:gd name="connsiteY312" fmla="*/ 26664 h 173963"/>
                  <a:gd name="connsiteX313" fmla="*/ 230942 w 255650"/>
                  <a:gd name="connsiteY313" fmla="*/ 26388 h 173963"/>
                  <a:gd name="connsiteX314" fmla="*/ 226987 w 255650"/>
                  <a:gd name="connsiteY314" fmla="*/ 26755 h 173963"/>
                  <a:gd name="connsiteX315" fmla="*/ 226067 w 255650"/>
                  <a:gd name="connsiteY315" fmla="*/ 30711 h 173963"/>
                  <a:gd name="connsiteX316" fmla="*/ 225883 w 255650"/>
                  <a:gd name="connsiteY316" fmla="*/ 30806 h 173963"/>
                  <a:gd name="connsiteX317" fmla="*/ 224320 w 255650"/>
                  <a:gd name="connsiteY317" fmla="*/ 32277 h 173963"/>
                  <a:gd name="connsiteX318" fmla="*/ 224136 w 255650"/>
                  <a:gd name="connsiteY318" fmla="*/ 32373 h 173963"/>
                  <a:gd name="connsiteX319" fmla="*/ 223860 w 255650"/>
                  <a:gd name="connsiteY319" fmla="*/ 32373 h 173963"/>
                  <a:gd name="connsiteX320" fmla="*/ 221284 w 255650"/>
                  <a:gd name="connsiteY320" fmla="*/ 30533 h 173963"/>
                  <a:gd name="connsiteX321" fmla="*/ 219996 w 255650"/>
                  <a:gd name="connsiteY321" fmla="*/ 31177 h 173963"/>
                  <a:gd name="connsiteX322" fmla="*/ 219720 w 255650"/>
                  <a:gd name="connsiteY322" fmla="*/ 31272 h 173963"/>
                  <a:gd name="connsiteX323" fmla="*/ 219169 w 255650"/>
                  <a:gd name="connsiteY323" fmla="*/ 30996 h 173963"/>
                  <a:gd name="connsiteX324" fmla="*/ 218892 w 255650"/>
                  <a:gd name="connsiteY324" fmla="*/ 31640 h 173963"/>
                  <a:gd name="connsiteX325" fmla="*/ 218157 w 255650"/>
                  <a:gd name="connsiteY325" fmla="*/ 31180 h 173963"/>
                  <a:gd name="connsiteX326" fmla="*/ 216502 w 255650"/>
                  <a:gd name="connsiteY326" fmla="*/ 30996 h 173963"/>
                  <a:gd name="connsiteX327" fmla="*/ 214662 w 255650"/>
                  <a:gd name="connsiteY327" fmla="*/ 28697 h 173963"/>
                  <a:gd name="connsiteX328" fmla="*/ 214662 w 255650"/>
                  <a:gd name="connsiteY328" fmla="*/ 26305 h 173963"/>
                  <a:gd name="connsiteX329" fmla="*/ 215490 w 255650"/>
                  <a:gd name="connsiteY329" fmla="*/ 25386 h 173963"/>
                  <a:gd name="connsiteX330" fmla="*/ 216317 w 255650"/>
                  <a:gd name="connsiteY330" fmla="*/ 23454 h 173963"/>
                  <a:gd name="connsiteX331" fmla="*/ 216222 w 255650"/>
                  <a:gd name="connsiteY331" fmla="*/ 23454 h 173963"/>
                  <a:gd name="connsiteX332" fmla="*/ 216127 w 255650"/>
                  <a:gd name="connsiteY332" fmla="*/ 23270 h 173963"/>
                  <a:gd name="connsiteX333" fmla="*/ 216127 w 255650"/>
                  <a:gd name="connsiteY333" fmla="*/ 21339 h 173963"/>
                  <a:gd name="connsiteX334" fmla="*/ 215943 w 255650"/>
                  <a:gd name="connsiteY334" fmla="*/ 19131 h 173963"/>
                  <a:gd name="connsiteX335" fmla="*/ 214288 w 255650"/>
                  <a:gd name="connsiteY335" fmla="*/ 19036 h 173963"/>
                  <a:gd name="connsiteX336" fmla="*/ 213184 w 255650"/>
                  <a:gd name="connsiteY336" fmla="*/ 17932 h 173963"/>
                  <a:gd name="connsiteX337" fmla="*/ 212172 w 255650"/>
                  <a:gd name="connsiteY337" fmla="*/ 15173 h 173963"/>
                  <a:gd name="connsiteX338" fmla="*/ 210976 w 255650"/>
                  <a:gd name="connsiteY338" fmla="*/ 13977 h 173963"/>
                  <a:gd name="connsiteX339" fmla="*/ 210332 w 255650"/>
                  <a:gd name="connsiteY339" fmla="*/ 12322 h 173963"/>
                  <a:gd name="connsiteX340" fmla="*/ 209688 w 255650"/>
                  <a:gd name="connsiteY340" fmla="*/ 11770 h 173963"/>
                  <a:gd name="connsiteX341" fmla="*/ 210056 w 255650"/>
                  <a:gd name="connsiteY341" fmla="*/ 9930 h 173963"/>
                  <a:gd name="connsiteX342" fmla="*/ 210791 w 255650"/>
                  <a:gd name="connsiteY342" fmla="*/ 8367 h 173963"/>
                  <a:gd name="connsiteX343" fmla="*/ 210424 w 255650"/>
                  <a:gd name="connsiteY343" fmla="*/ 6435 h 173963"/>
                  <a:gd name="connsiteX344" fmla="*/ 209964 w 255650"/>
                  <a:gd name="connsiteY344" fmla="*/ 4688 h 173963"/>
                  <a:gd name="connsiteX345" fmla="*/ 207756 w 255650"/>
                  <a:gd name="connsiteY345" fmla="*/ 4783 h 173963"/>
                  <a:gd name="connsiteX346" fmla="*/ 205089 w 255650"/>
                  <a:gd name="connsiteY346" fmla="*/ 1932 h 173963"/>
                  <a:gd name="connsiteX347" fmla="*/ 204353 w 255650"/>
                  <a:gd name="connsiteY347" fmla="*/ 1472 h 173963"/>
                  <a:gd name="connsiteX348" fmla="*/ 204076 w 255650"/>
                  <a:gd name="connsiteY348" fmla="*/ 1104 h 173963"/>
                  <a:gd name="connsiteX349" fmla="*/ 203893 w 255650"/>
                  <a:gd name="connsiteY349" fmla="*/ 644 h 173963"/>
                  <a:gd name="connsiteX350" fmla="*/ 202329 w 255650"/>
                  <a:gd name="connsiteY350" fmla="*/ 0 h 173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255650" h="173963">
                    <a:moveTo>
                      <a:pt x="202349" y="4"/>
                    </a:moveTo>
                    <a:cubicBezTo>
                      <a:pt x="202227" y="674"/>
                      <a:pt x="201987" y="-987"/>
                      <a:pt x="200969" y="1292"/>
                    </a:cubicBezTo>
                    <a:cubicBezTo>
                      <a:pt x="199653" y="2285"/>
                      <a:pt x="199960" y="739"/>
                      <a:pt x="198854" y="1387"/>
                    </a:cubicBezTo>
                    <a:lnTo>
                      <a:pt x="198393" y="1755"/>
                    </a:lnTo>
                    <a:cubicBezTo>
                      <a:pt x="198722" y="2512"/>
                      <a:pt x="198470" y="1624"/>
                      <a:pt x="197106" y="1659"/>
                    </a:cubicBezTo>
                    <a:cubicBezTo>
                      <a:pt x="195744" y="1698"/>
                      <a:pt x="193388" y="1441"/>
                      <a:pt x="193978" y="3407"/>
                    </a:cubicBezTo>
                    <a:cubicBezTo>
                      <a:pt x="193307" y="4454"/>
                      <a:pt x="192364" y="6360"/>
                      <a:pt x="191035" y="5339"/>
                    </a:cubicBezTo>
                    <a:cubicBezTo>
                      <a:pt x="190112" y="6707"/>
                      <a:pt x="189285" y="3914"/>
                      <a:pt x="187908" y="4787"/>
                    </a:cubicBezTo>
                    <a:cubicBezTo>
                      <a:pt x="186979" y="5070"/>
                      <a:pt x="186596" y="4816"/>
                      <a:pt x="186160" y="6075"/>
                    </a:cubicBezTo>
                    <a:cubicBezTo>
                      <a:pt x="185151" y="6730"/>
                      <a:pt x="184093" y="7713"/>
                      <a:pt x="183125" y="6535"/>
                    </a:cubicBezTo>
                    <a:cubicBezTo>
                      <a:pt x="181105" y="6582"/>
                      <a:pt x="180948" y="6795"/>
                      <a:pt x="180182" y="8006"/>
                    </a:cubicBezTo>
                    <a:cubicBezTo>
                      <a:pt x="179963" y="8353"/>
                      <a:pt x="179479" y="8007"/>
                      <a:pt x="179170" y="8190"/>
                    </a:cubicBezTo>
                    <a:cubicBezTo>
                      <a:pt x="178487" y="8711"/>
                      <a:pt x="179322" y="9852"/>
                      <a:pt x="178066" y="10030"/>
                    </a:cubicBezTo>
                    <a:cubicBezTo>
                      <a:pt x="176695" y="10087"/>
                      <a:pt x="176627" y="11010"/>
                      <a:pt x="176686" y="11961"/>
                    </a:cubicBezTo>
                    <a:cubicBezTo>
                      <a:pt x="175503" y="12862"/>
                      <a:pt x="173927" y="14858"/>
                      <a:pt x="172823" y="12789"/>
                    </a:cubicBezTo>
                    <a:cubicBezTo>
                      <a:pt x="171951" y="11743"/>
                      <a:pt x="170663" y="11106"/>
                      <a:pt x="170616" y="9754"/>
                    </a:cubicBezTo>
                    <a:cubicBezTo>
                      <a:pt x="169933" y="8612"/>
                      <a:pt x="167975" y="7726"/>
                      <a:pt x="167213" y="9754"/>
                    </a:cubicBezTo>
                    <a:cubicBezTo>
                      <a:pt x="166453" y="10305"/>
                      <a:pt x="166710" y="10590"/>
                      <a:pt x="165925" y="10673"/>
                    </a:cubicBezTo>
                    <a:cubicBezTo>
                      <a:pt x="165489" y="11623"/>
                      <a:pt x="163523" y="10306"/>
                      <a:pt x="163533" y="12053"/>
                    </a:cubicBezTo>
                    <a:cubicBezTo>
                      <a:pt x="161598" y="14248"/>
                      <a:pt x="161115" y="14942"/>
                      <a:pt x="159854" y="13801"/>
                    </a:cubicBezTo>
                    <a:cubicBezTo>
                      <a:pt x="158459" y="13578"/>
                      <a:pt x="156566" y="11090"/>
                      <a:pt x="155899" y="13433"/>
                    </a:cubicBezTo>
                    <a:cubicBezTo>
                      <a:pt x="156016" y="15075"/>
                      <a:pt x="154602" y="15395"/>
                      <a:pt x="153416" y="15825"/>
                    </a:cubicBezTo>
                    <a:cubicBezTo>
                      <a:pt x="153599" y="16399"/>
                      <a:pt x="153410" y="16700"/>
                      <a:pt x="153783" y="16928"/>
                    </a:cubicBezTo>
                    <a:cubicBezTo>
                      <a:pt x="154157" y="17156"/>
                      <a:pt x="154719" y="17868"/>
                      <a:pt x="155071" y="18124"/>
                    </a:cubicBezTo>
                    <a:cubicBezTo>
                      <a:pt x="157693" y="18501"/>
                      <a:pt x="156463" y="19609"/>
                      <a:pt x="156819" y="21159"/>
                    </a:cubicBezTo>
                    <a:cubicBezTo>
                      <a:pt x="157101" y="21445"/>
                      <a:pt x="157204" y="21720"/>
                      <a:pt x="157279" y="21987"/>
                    </a:cubicBezTo>
                    <a:cubicBezTo>
                      <a:pt x="157497" y="22769"/>
                      <a:pt x="156910" y="23458"/>
                      <a:pt x="156083" y="23919"/>
                    </a:cubicBezTo>
                    <a:cubicBezTo>
                      <a:pt x="155729" y="24116"/>
                      <a:pt x="157074" y="26560"/>
                      <a:pt x="154703" y="27690"/>
                    </a:cubicBezTo>
                    <a:cubicBezTo>
                      <a:pt x="154568" y="27747"/>
                      <a:pt x="154497" y="27818"/>
                      <a:pt x="154336" y="27874"/>
                    </a:cubicBezTo>
                    <a:cubicBezTo>
                      <a:pt x="151815" y="26609"/>
                      <a:pt x="149437" y="27291"/>
                      <a:pt x="147161" y="28793"/>
                    </a:cubicBezTo>
                    <a:cubicBezTo>
                      <a:pt x="143804" y="28914"/>
                      <a:pt x="147936" y="34898"/>
                      <a:pt x="144310" y="34496"/>
                    </a:cubicBezTo>
                    <a:cubicBezTo>
                      <a:pt x="139852" y="33469"/>
                      <a:pt x="138669" y="39084"/>
                      <a:pt x="140907" y="41946"/>
                    </a:cubicBezTo>
                    <a:cubicBezTo>
                      <a:pt x="141179" y="42460"/>
                      <a:pt x="142355" y="44130"/>
                      <a:pt x="142746" y="44337"/>
                    </a:cubicBezTo>
                    <a:cubicBezTo>
                      <a:pt x="143039" y="44491"/>
                      <a:pt x="143008" y="44577"/>
                      <a:pt x="142841" y="44705"/>
                    </a:cubicBezTo>
                    <a:cubicBezTo>
                      <a:pt x="142390" y="45045"/>
                      <a:pt x="140639" y="45477"/>
                      <a:pt x="139438" y="46729"/>
                    </a:cubicBezTo>
                    <a:cubicBezTo>
                      <a:pt x="138742" y="46406"/>
                      <a:pt x="136302" y="49502"/>
                      <a:pt x="135667" y="49396"/>
                    </a:cubicBezTo>
                    <a:cubicBezTo>
                      <a:pt x="136156" y="49415"/>
                      <a:pt x="136671" y="49301"/>
                      <a:pt x="136955" y="49672"/>
                    </a:cubicBezTo>
                    <a:cubicBezTo>
                      <a:pt x="136672" y="49305"/>
                      <a:pt x="136157" y="49419"/>
                      <a:pt x="135667" y="49396"/>
                    </a:cubicBezTo>
                    <a:cubicBezTo>
                      <a:pt x="135364" y="49348"/>
                      <a:pt x="133742" y="48821"/>
                      <a:pt x="132172" y="48661"/>
                    </a:cubicBezTo>
                    <a:cubicBezTo>
                      <a:pt x="129468" y="48982"/>
                      <a:pt x="128811" y="47746"/>
                      <a:pt x="128033" y="47557"/>
                    </a:cubicBezTo>
                    <a:cubicBezTo>
                      <a:pt x="127918" y="47528"/>
                      <a:pt x="126916" y="49157"/>
                      <a:pt x="124721" y="49856"/>
                    </a:cubicBezTo>
                    <a:cubicBezTo>
                      <a:pt x="122762" y="53232"/>
                      <a:pt x="120257" y="47010"/>
                      <a:pt x="117271" y="47925"/>
                    </a:cubicBezTo>
                    <a:cubicBezTo>
                      <a:pt x="114011" y="47906"/>
                      <a:pt x="107714" y="47396"/>
                      <a:pt x="106418" y="43694"/>
                    </a:cubicBezTo>
                    <a:cubicBezTo>
                      <a:pt x="102440" y="42856"/>
                      <a:pt x="104359" y="38927"/>
                      <a:pt x="101635" y="37255"/>
                    </a:cubicBezTo>
                    <a:cubicBezTo>
                      <a:pt x="99981" y="36892"/>
                      <a:pt x="98403" y="37039"/>
                      <a:pt x="98691" y="33116"/>
                    </a:cubicBezTo>
                    <a:cubicBezTo>
                      <a:pt x="98106" y="28877"/>
                      <a:pt x="96119" y="32071"/>
                      <a:pt x="94276" y="28241"/>
                    </a:cubicBezTo>
                    <a:cubicBezTo>
                      <a:pt x="94238" y="29907"/>
                      <a:pt x="93441" y="30345"/>
                      <a:pt x="92253" y="30541"/>
                    </a:cubicBezTo>
                    <a:cubicBezTo>
                      <a:pt x="91092" y="30655"/>
                      <a:pt x="90564" y="31988"/>
                      <a:pt x="89125" y="31460"/>
                    </a:cubicBezTo>
                    <a:cubicBezTo>
                      <a:pt x="88415" y="32153"/>
                      <a:pt x="90120" y="33963"/>
                      <a:pt x="88205" y="33483"/>
                    </a:cubicBezTo>
                    <a:cubicBezTo>
                      <a:pt x="86735" y="33110"/>
                      <a:pt x="84768" y="32235"/>
                      <a:pt x="83698" y="33943"/>
                    </a:cubicBezTo>
                    <a:cubicBezTo>
                      <a:pt x="83708" y="35519"/>
                      <a:pt x="81399" y="33120"/>
                      <a:pt x="80847" y="32564"/>
                    </a:cubicBezTo>
                    <a:cubicBezTo>
                      <a:pt x="79883" y="31645"/>
                      <a:pt x="79486" y="29544"/>
                      <a:pt x="80203" y="28885"/>
                    </a:cubicBezTo>
                    <a:cubicBezTo>
                      <a:pt x="78231" y="28986"/>
                      <a:pt x="76764" y="27558"/>
                      <a:pt x="75696" y="26125"/>
                    </a:cubicBezTo>
                    <a:cubicBezTo>
                      <a:pt x="75420" y="26678"/>
                      <a:pt x="74725" y="26704"/>
                      <a:pt x="73948" y="26493"/>
                    </a:cubicBezTo>
                    <a:cubicBezTo>
                      <a:pt x="73043" y="26247"/>
                      <a:pt x="72010" y="25714"/>
                      <a:pt x="71465" y="25389"/>
                    </a:cubicBezTo>
                    <a:cubicBezTo>
                      <a:pt x="69285" y="24859"/>
                      <a:pt x="66831" y="24897"/>
                      <a:pt x="64842" y="25940"/>
                    </a:cubicBezTo>
                    <a:cubicBezTo>
                      <a:pt x="63319" y="25266"/>
                      <a:pt x="62628" y="22706"/>
                      <a:pt x="60795" y="21985"/>
                    </a:cubicBezTo>
                    <a:cubicBezTo>
                      <a:pt x="60627" y="23532"/>
                      <a:pt x="60317" y="25155"/>
                      <a:pt x="59140" y="26216"/>
                    </a:cubicBezTo>
                    <a:cubicBezTo>
                      <a:pt x="60278" y="26920"/>
                      <a:pt x="60978" y="28539"/>
                      <a:pt x="59044" y="28700"/>
                    </a:cubicBezTo>
                    <a:cubicBezTo>
                      <a:pt x="57780" y="30557"/>
                      <a:pt x="57047" y="26315"/>
                      <a:pt x="55733" y="25848"/>
                    </a:cubicBezTo>
                    <a:cubicBezTo>
                      <a:pt x="54666" y="24127"/>
                      <a:pt x="52432" y="25514"/>
                      <a:pt x="51686" y="24377"/>
                    </a:cubicBezTo>
                    <a:cubicBezTo>
                      <a:pt x="50890" y="23163"/>
                      <a:pt x="48751" y="23717"/>
                      <a:pt x="48007" y="23733"/>
                    </a:cubicBezTo>
                    <a:cubicBezTo>
                      <a:pt x="47532" y="22958"/>
                      <a:pt x="47644" y="21704"/>
                      <a:pt x="48191" y="20973"/>
                    </a:cubicBezTo>
                    <a:cubicBezTo>
                      <a:pt x="47231" y="19766"/>
                      <a:pt x="45125" y="20802"/>
                      <a:pt x="43776" y="19869"/>
                    </a:cubicBezTo>
                    <a:cubicBezTo>
                      <a:pt x="43719" y="19803"/>
                      <a:pt x="43655" y="19723"/>
                      <a:pt x="43500" y="19686"/>
                    </a:cubicBezTo>
                    <a:cubicBezTo>
                      <a:pt x="41787" y="19500"/>
                      <a:pt x="44374" y="17825"/>
                      <a:pt x="42488" y="17202"/>
                    </a:cubicBezTo>
                    <a:cubicBezTo>
                      <a:pt x="40185" y="17026"/>
                      <a:pt x="40527" y="17920"/>
                      <a:pt x="39636" y="18306"/>
                    </a:cubicBezTo>
                    <a:cubicBezTo>
                      <a:pt x="38820" y="18660"/>
                      <a:pt x="39790" y="16822"/>
                      <a:pt x="38992" y="15823"/>
                    </a:cubicBezTo>
                    <a:cubicBezTo>
                      <a:pt x="38159" y="14778"/>
                      <a:pt x="38235" y="16297"/>
                      <a:pt x="36049" y="16099"/>
                    </a:cubicBezTo>
                    <a:cubicBezTo>
                      <a:pt x="35462" y="16051"/>
                      <a:pt x="36841" y="13220"/>
                      <a:pt x="36417" y="13156"/>
                    </a:cubicBezTo>
                    <a:cubicBezTo>
                      <a:pt x="35036" y="12944"/>
                      <a:pt x="33955" y="17480"/>
                      <a:pt x="32830" y="14535"/>
                    </a:cubicBezTo>
                    <a:cubicBezTo>
                      <a:pt x="32309" y="13173"/>
                      <a:pt x="30471" y="13436"/>
                      <a:pt x="29610" y="12236"/>
                    </a:cubicBezTo>
                    <a:cubicBezTo>
                      <a:pt x="29145" y="11586"/>
                      <a:pt x="29126" y="10666"/>
                      <a:pt x="27035" y="13155"/>
                    </a:cubicBezTo>
                    <a:cubicBezTo>
                      <a:pt x="26381" y="13933"/>
                      <a:pt x="25944" y="12831"/>
                      <a:pt x="25287" y="12420"/>
                    </a:cubicBezTo>
                    <a:cubicBezTo>
                      <a:pt x="25968" y="11375"/>
                      <a:pt x="27465" y="10696"/>
                      <a:pt x="26391" y="8832"/>
                    </a:cubicBezTo>
                    <a:cubicBezTo>
                      <a:pt x="25690" y="8086"/>
                      <a:pt x="26653" y="11066"/>
                      <a:pt x="25287" y="10948"/>
                    </a:cubicBezTo>
                    <a:cubicBezTo>
                      <a:pt x="24503" y="12576"/>
                      <a:pt x="23165" y="12975"/>
                      <a:pt x="23724" y="15179"/>
                    </a:cubicBezTo>
                    <a:cubicBezTo>
                      <a:pt x="23695" y="17145"/>
                      <a:pt x="22333" y="17892"/>
                      <a:pt x="21240" y="18766"/>
                    </a:cubicBezTo>
                    <a:cubicBezTo>
                      <a:pt x="20648" y="19402"/>
                      <a:pt x="21438" y="20878"/>
                      <a:pt x="19401" y="20238"/>
                    </a:cubicBezTo>
                    <a:cubicBezTo>
                      <a:pt x="19788" y="20333"/>
                      <a:pt x="18731" y="21586"/>
                      <a:pt x="19401" y="21893"/>
                    </a:cubicBezTo>
                    <a:cubicBezTo>
                      <a:pt x="19943" y="23614"/>
                      <a:pt x="19032" y="23969"/>
                      <a:pt x="19305" y="25205"/>
                    </a:cubicBezTo>
                    <a:cubicBezTo>
                      <a:pt x="17834" y="28098"/>
                      <a:pt x="16005" y="28950"/>
                      <a:pt x="16086" y="29344"/>
                    </a:cubicBezTo>
                    <a:cubicBezTo>
                      <a:pt x="15180" y="31528"/>
                      <a:pt x="14094" y="31593"/>
                      <a:pt x="12683" y="32011"/>
                    </a:cubicBezTo>
                    <a:cubicBezTo>
                      <a:pt x="12616" y="34749"/>
                      <a:pt x="12759" y="36431"/>
                      <a:pt x="12223" y="37162"/>
                    </a:cubicBezTo>
                    <a:cubicBezTo>
                      <a:pt x="11853" y="36765"/>
                      <a:pt x="11760" y="38569"/>
                      <a:pt x="11395" y="39094"/>
                    </a:cubicBezTo>
                    <a:cubicBezTo>
                      <a:pt x="11030" y="39617"/>
                      <a:pt x="9339" y="40614"/>
                      <a:pt x="9555" y="39829"/>
                    </a:cubicBezTo>
                    <a:cubicBezTo>
                      <a:pt x="9826" y="38849"/>
                      <a:pt x="8858" y="40372"/>
                      <a:pt x="7900" y="41117"/>
                    </a:cubicBezTo>
                    <a:cubicBezTo>
                      <a:pt x="8728" y="42345"/>
                      <a:pt x="7558" y="43950"/>
                      <a:pt x="7532" y="45439"/>
                    </a:cubicBezTo>
                    <a:cubicBezTo>
                      <a:pt x="6833" y="46411"/>
                      <a:pt x="5503" y="46267"/>
                      <a:pt x="4405" y="46359"/>
                    </a:cubicBezTo>
                    <a:cubicBezTo>
                      <a:pt x="3195" y="46454"/>
                      <a:pt x="4644" y="48015"/>
                      <a:pt x="5325" y="48566"/>
                    </a:cubicBezTo>
                    <a:cubicBezTo>
                      <a:pt x="5277" y="48820"/>
                      <a:pt x="5296" y="52471"/>
                      <a:pt x="5693" y="52797"/>
                    </a:cubicBezTo>
                    <a:cubicBezTo>
                      <a:pt x="5293" y="52471"/>
                      <a:pt x="4521" y="52953"/>
                      <a:pt x="5233" y="53809"/>
                    </a:cubicBezTo>
                    <a:cubicBezTo>
                      <a:pt x="5944" y="54664"/>
                      <a:pt x="5562" y="55409"/>
                      <a:pt x="5784" y="56660"/>
                    </a:cubicBezTo>
                    <a:cubicBezTo>
                      <a:pt x="6122" y="56916"/>
                      <a:pt x="6442" y="57803"/>
                      <a:pt x="6336" y="58040"/>
                    </a:cubicBezTo>
                    <a:cubicBezTo>
                      <a:pt x="6531" y="58687"/>
                      <a:pt x="6833" y="59254"/>
                      <a:pt x="7439" y="59604"/>
                    </a:cubicBezTo>
                    <a:cubicBezTo>
                      <a:pt x="7312" y="60474"/>
                      <a:pt x="8354" y="60361"/>
                      <a:pt x="7716" y="61259"/>
                    </a:cubicBezTo>
                    <a:cubicBezTo>
                      <a:pt x="7658" y="62614"/>
                      <a:pt x="8542" y="64230"/>
                      <a:pt x="8267" y="65306"/>
                    </a:cubicBezTo>
                    <a:cubicBezTo>
                      <a:pt x="8540" y="66723"/>
                      <a:pt x="8831" y="66609"/>
                      <a:pt x="8083" y="67790"/>
                    </a:cubicBezTo>
                    <a:cubicBezTo>
                      <a:pt x="8131" y="69263"/>
                      <a:pt x="10164" y="71282"/>
                      <a:pt x="8911" y="72757"/>
                    </a:cubicBezTo>
                    <a:cubicBezTo>
                      <a:pt x="8987" y="74910"/>
                      <a:pt x="9622" y="76651"/>
                      <a:pt x="9279" y="78827"/>
                    </a:cubicBezTo>
                    <a:cubicBezTo>
                      <a:pt x="9345" y="79909"/>
                      <a:pt x="9829" y="81729"/>
                      <a:pt x="8819" y="81587"/>
                    </a:cubicBezTo>
                    <a:cubicBezTo>
                      <a:pt x="8439" y="81539"/>
                      <a:pt x="7545" y="82896"/>
                      <a:pt x="6979" y="83978"/>
                    </a:cubicBezTo>
                    <a:cubicBezTo>
                      <a:pt x="6232" y="84420"/>
                      <a:pt x="4401" y="83719"/>
                      <a:pt x="4312" y="84622"/>
                    </a:cubicBezTo>
                    <a:cubicBezTo>
                      <a:pt x="4185" y="85905"/>
                      <a:pt x="3482" y="85657"/>
                      <a:pt x="3024" y="86002"/>
                    </a:cubicBezTo>
                    <a:cubicBezTo>
                      <a:pt x="2579" y="86859"/>
                      <a:pt x="3351" y="88271"/>
                      <a:pt x="2656" y="89037"/>
                    </a:cubicBezTo>
                    <a:cubicBezTo>
                      <a:pt x="2194" y="89546"/>
                      <a:pt x="2136" y="90379"/>
                      <a:pt x="1736" y="90969"/>
                    </a:cubicBezTo>
                    <a:cubicBezTo>
                      <a:pt x="694" y="90780"/>
                      <a:pt x="110" y="90485"/>
                      <a:pt x="264" y="90874"/>
                    </a:cubicBezTo>
                    <a:cubicBezTo>
                      <a:pt x="512" y="91504"/>
                      <a:pt x="603" y="92319"/>
                      <a:pt x="632" y="92437"/>
                    </a:cubicBezTo>
                    <a:cubicBezTo>
                      <a:pt x="3436" y="96807"/>
                      <a:pt x="1228" y="95753"/>
                      <a:pt x="3024" y="97772"/>
                    </a:cubicBezTo>
                    <a:cubicBezTo>
                      <a:pt x="3432" y="99651"/>
                      <a:pt x="3754" y="102509"/>
                      <a:pt x="2563" y="103751"/>
                    </a:cubicBezTo>
                    <a:cubicBezTo>
                      <a:pt x="1448" y="105635"/>
                      <a:pt x="834" y="106621"/>
                      <a:pt x="540" y="108074"/>
                    </a:cubicBezTo>
                    <a:cubicBezTo>
                      <a:pt x="646" y="108908"/>
                      <a:pt x="322" y="109390"/>
                      <a:pt x="264" y="109637"/>
                    </a:cubicBezTo>
                    <a:cubicBezTo>
                      <a:pt x="254" y="109694"/>
                      <a:pt x="235" y="109789"/>
                      <a:pt x="264" y="109821"/>
                    </a:cubicBezTo>
                    <a:cubicBezTo>
                      <a:pt x="-420" y="111500"/>
                      <a:pt x="359" y="112662"/>
                      <a:pt x="1091" y="113868"/>
                    </a:cubicBezTo>
                    <a:cubicBezTo>
                      <a:pt x="1964" y="117241"/>
                      <a:pt x="1888" y="116486"/>
                      <a:pt x="1187" y="118467"/>
                    </a:cubicBezTo>
                    <a:cubicBezTo>
                      <a:pt x="505" y="119509"/>
                      <a:pt x="1559" y="120601"/>
                      <a:pt x="1463" y="122330"/>
                    </a:cubicBezTo>
                    <a:cubicBezTo>
                      <a:pt x="2342" y="124374"/>
                      <a:pt x="1029" y="123476"/>
                      <a:pt x="727" y="124354"/>
                    </a:cubicBezTo>
                    <a:cubicBezTo>
                      <a:pt x="803" y="125444"/>
                      <a:pt x="1007" y="126685"/>
                      <a:pt x="359" y="126745"/>
                    </a:cubicBezTo>
                    <a:cubicBezTo>
                      <a:pt x="48" y="126774"/>
                      <a:pt x="1283" y="127197"/>
                      <a:pt x="819" y="127849"/>
                    </a:cubicBezTo>
                    <a:cubicBezTo>
                      <a:pt x="438" y="128385"/>
                      <a:pt x="1815" y="129328"/>
                      <a:pt x="2015" y="129873"/>
                    </a:cubicBezTo>
                    <a:cubicBezTo>
                      <a:pt x="3038" y="131631"/>
                      <a:pt x="3736" y="130790"/>
                      <a:pt x="4498" y="130333"/>
                    </a:cubicBezTo>
                    <a:cubicBezTo>
                      <a:pt x="5139" y="130763"/>
                      <a:pt x="4858" y="131840"/>
                      <a:pt x="5142" y="132540"/>
                    </a:cubicBezTo>
                    <a:cubicBezTo>
                      <a:pt x="5513" y="133456"/>
                      <a:pt x="7333" y="131582"/>
                      <a:pt x="7809" y="131621"/>
                    </a:cubicBezTo>
                    <a:cubicBezTo>
                      <a:pt x="9297" y="131741"/>
                      <a:pt x="8169" y="132115"/>
                      <a:pt x="10661" y="133553"/>
                    </a:cubicBezTo>
                    <a:cubicBezTo>
                      <a:pt x="9920" y="134399"/>
                      <a:pt x="9978" y="134707"/>
                      <a:pt x="9741" y="135760"/>
                    </a:cubicBezTo>
                    <a:cubicBezTo>
                      <a:pt x="10455" y="137623"/>
                      <a:pt x="10167" y="137425"/>
                      <a:pt x="10292" y="138335"/>
                    </a:cubicBezTo>
                    <a:cubicBezTo>
                      <a:pt x="10887" y="138744"/>
                      <a:pt x="11502" y="139181"/>
                      <a:pt x="12132" y="139531"/>
                    </a:cubicBezTo>
                    <a:cubicBezTo>
                      <a:pt x="12729" y="139704"/>
                      <a:pt x="13352" y="139716"/>
                      <a:pt x="13971" y="139807"/>
                    </a:cubicBezTo>
                    <a:cubicBezTo>
                      <a:pt x="14764" y="139439"/>
                      <a:pt x="15037" y="141009"/>
                      <a:pt x="15811" y="141831"/>
                    </a:cubicBezTo>
                    <a:cubicBezTo>
                      <a:pt x="16043" y="142175"/>
                      <a:pt x="16440" y="142373"/>
                      <a:pt x="16731" y="142566"/>
                    </a:cubicBezTo>
                    <a:cubicBezTo>
                      <a:pt x="16674" y="143678"/>
                      <a:pt x="16769" y="144162"/>
                      <a:pt x="16731" y="145234"/>
                    </a:cubicBezTo>
                    <a:cubicBezTo>
                      <a:pt x="17269" y="145772"/>
                      <a:pt x="17725" y="146287"/>
                      <a:pt x="18019" y="146981"/>
                    </a:cubicBezTo>
                    <a:cubicBezTo>
                      <a:pt x="18821" y="147765"/>
                      <a:pt x="19739" y="148388"/>
                      <a:pt x="20686" y="149005"/>
                    </a:cubicBezTo>
                    <a:cubicBezTo>
                      <a:pt x="21517" y="149264"/>
                      <a:pt x="22779" y="148919"/>
                      <a:pt x="23630" y="148910"/>
                    </a:cubicBezTo>
                    <a:cubicBezTo>
                      <a:pt x="23853" y="149264"/>
                      <a:pt x="23966" y="149413"/>
                      <a:pt x="24457" y="149554"/>
                    </a:cubicBezTo>
                    <a:cubicBezTo>
                      <a:pt x="25610" y="149582"/>
                      <a:pt x="26940" y="149313"/>
                      <a:pt x="28045" y="149649"/>
                    </a:cubicBezTo>
                    <a:cubicBezTo>
                      <a:pt x="28588" y="150023"/>
                      <a:pt x="28981" y="150345"/>
                      <a:pt x="28965" y="151029"/>
                    </a:cubicBezTo>
                    <a:cubicBezTo>
                      <a:pt x="28722" y="151352"/>
                      <a:pt x="29415" y="152055"/>
                      <a:pt x="29609" y="152132"/>
                    </a:cubicBezTo>
                    <a:cubicBezTo>
                      <a:pt x="31431" y="151709"/>
                      <a:pt x="31923" y="151921"/>
                      <a:pt x="32920" y="152316"/>
                    </a:cubicBezTo>
                    <a:cubicBezTo>
                      <a:pt x="33484" y="152212"/>
                      <a:pt x="34487" y="151461"/>
                      <a:pt x="35403" y="150568"/>
                    </a:cubicBezTo>
                    <a:cubicBezTo>
                      <a:pt x="34487" y="151461"/>
                      <a:pt x="36093" y="150287"/>
                      <a:pt x="36323" y="151029"/>
                    </a:cubicBezTo>
                    <a:cubicBezTo>
                      <a:pt x="36554" y="151770"/>
                      <a:pt x="39065" y="152591"/>
                      <a:pt x="37519" y="152960"/>
                    </a:cubicBezTo>
                    <a:cubicBezTo>
                      <a:pt x="38597" y="153182"/>
                      <a:pt x="39356" y="153746"/>
                      <a:pt x="38807" y="155168"/>
                    </a:cubicBezTo>
                    <a:cubicBezTo>
                      <a:pt x="38257" y="156090"/>
                      <a:pt x="39766" y="156847"/>
                      <a:pt x="40370" y="157467"/>
                    </a:cubicBezTo>
                    <a:cubicBezTo>
                      <a:pt x="41447" y="157884"/>
                      <a:pt x="40428" y="158907"/>
                      <a:pt x="40275" y="158847"/>
                    </a:cubicBezTo>
                    <a:cubicBezTo>
                      <a:pt x="41498" y="159037"/>
                      <a:pt x="42657" y="159611"/>
                      <a:pt x="43494" y="160502"/>
                    </a:cubicBezTo>
                    <a:cubicBezTo>
                      <a:pt x="43418" y="161561"/>
                      <a:pt x="44938" y="161711"/>
                      <a:pt x="45058" y="162894"/>
                    </a:cubicBezTo>
                    <a:cubicBezTo>
                      <a:pt x="45604" y="163544"/>
                      <a:pt x="46296" y="163970"/>
                      <a:pt x="46530" y="164825"/>
                    </a:cubicBezTo>
                    <a:cubicBezTo>
                      <a:pt x="47347" y="165105"/>
                      <a:pt x="46151" y="167101"/>
                      <a:pt x="47450" y="166665"/>
                    </a:cubicBezTo>
                    <a:cubicBezTo>
                      <a:pt x="48527" y="166196"/>
                      <a:pt x="49892" y="166563"/>
                      <a:pt x="50209" y="165101"/>
                    </a:cubicBezTo>
                    <a:cubicBezTo>
                      <a:pt x="51649" y="164985"/>
                      <a:pt x="51348" y="163098"/>
                      <a:pt x="51957" y="162158"/>
                    </a:cubicBezTo>
                    <a:cubicBezTo>
                      <a:pt x="52272" y="160664"/>
                      <a:pt x="49990" y="160866"/>
                      <a:pt x="49657" y="160134"/>
                    </a:cubicBezTo>
                    <a:cubicBezTo>
                      <a:pt x="50166" y="159304"/>
                      <a:pt x="50048" y="157581"/>
                      <a:pt x="51313" y="157651"/>
                    </a:cubicBezTo>
                    <a:cubicBezTo>
                      <a:pt x="52321" y="156946"/>
                      <a:pt x="52322" y="155728"/>
                      <a:pt x="52877" y="154800"/>
                    </a:cubicBezTo>
                    <a:cubicBezTo>
                      <a:pt x="53486" y="153314"/>
                      <a:pt x="54545" y="155139"/>
                      <a:pt x="55636" y="154704"/>
                    </a:cubicBezTo>
                    <a:cubicBezTo>
                      <a:pt x="56931" y="154874"/>
                      <a:pt x="58339" y="155258"/>
                      <a:pt x="59315" y="156176"/>
                    </a:cubicBezTo>
                    <a:cubicBezTo>
                      <a:pt x="59894" y="156872"/>
                      <a:pt x="58460" y="157931"/>
                      <a:pt x="59867" y="158016"/>
                    </a:cubicBezTo>
                    <a:cubicBezTo>
                      <a:pt x="61224" y="158502"/>
                      <a:pt x="61615" y="156727"/>
                      <a:pt x="62718" y="156360"/>
                    </a:cubicBezTo>
                    <a:cubicBezTo>
                      <a:pt x="63508" y="155697"/>
                      <a:pt x="64836" y="156427"/>
                      <a:pt x="63730" y="157279"/>
                    </a:cubicBezTo>
                    <a:cubicBezTo>
                      <a:pt x="64702" y="157473"/>
                      <a:pt x="65335" y="157005"/>
                      <a:pt x="66029" y="156452"/>
                    </a:cubicBezTo>
                    <a:cubicBezTo>
                      <a:pt x="66029" y="156452"/>
                      <a:pt x="66618" y="155840"/>
                      <a:pt x="67041" y="157187"/>
                    </a:cubicBezTo>
                    <a:cubicBezTo>
                      <a:pt x="67292" y="157984"/>
                      <a:pt x="68273" y="157120"/>
                      <a:pt x="67961" y="156727"/>
                    </a:cubicBezTo>
                    <a:cubicBezTo>
                      <a:pt x="67670" y="156366"/>
                      <a:pt x="68237" y="155899"/>
                      <a:pt x="68237" y="155899"/>
                    </a:cubicBezTo>
                    <a:cubicBezTo>
                      <a:pt x="68406" y="155909"/>
                      <a:pt x="68996" y="157489"/>
                      <a:pt x="70721" y="157003"/>
                    </a:cubicBezTo>
                    <a:cubicBezTo>
                      <a:pt x="71594" y="156757"/>
                      <a:pt x="71707" y="157917"/>
                      <a:pt x="73480" y="158842"/>
                    </a:cubicBezTo>
                    <a:cubicBezTo>
                      <a:pt x="74015" y="159121"/>
                      <a:pt x="75059" y="158757"/>
                      <a:pt x="75780" y="159394"/>
                    </a:cubicBezTo>
                    <a:cubicBezTo>
                      <a:pt x="76439" y="159977"/>
                      <a:pt x="77325" y="160652"/>
                      <a:pt x="77987" y="160129"/>
                    </a:cubicBezTo>
                    <a:cubicBezTo>
                      <a:pt x="78518" y="160034"/>
                      <a:pt x="78572" y="159363"/>
                      <a:pt x="78631" y="158841"/>
                    </a:cubicBezTo>
                    <a:cubicBezTo>
                      <a:pt x="78698" y="158349"/>
                      <a:pt x="78878" y="158094"/>
                      <a:pt x="79275" y="157830"/>
                    </a:cubicBezTo>
                    <a:cubicBezTo>
                      <a:pt x="79855" y="157623"/>
                      <a:pt x="80281" y="157517"/>
                      <a:pt x="80747" y="157094"/>
                    </a:cubicBezTo>
                    <a:cubicBezTo>
                      <a:pt x="80908" y="157743"/>
                      <a:pt x="81053" y="157373"/>
                      <a:pt x="81574" y="157922"/>
                    </a:cubicBezTo>
                    <a:cubicBezTo>
                      <a:pt x="81689" y="158635"/>
                      <a:pt x="81961" y="158594"/>
                      <a:pt x="82311" y="159118"/>
                    </a:cubicBezTo>
                    <a:cubicBezTo>
                      <a:pt x="82581" y="159696"/>
                      <a:pt x="82701" y="160137"/>
                      <a:pt x="82587" y="160405"/>
                    </a:cubicBezTo>
                    <a:cubicBezTo>
                      <a:pt x="82926" y="160661"/>
                      <a:pt x="82919" y="160773"/>
                      <a:pt x="83231" y="160773"/>
                    </a:cubicBezTo>
                    <a:cubicBezTo>
                      <a:pt x="83462" y="160225"/>
                      <a:pt x="83458" y="160061"/>
                      <a:pt x="84059" y="159854"/>
                    </a:cubicBezTo>
                    <a:cubicBezTo>
                      <a:pt x="84697" y="159471"/>
                      <a:pt x="85567" y="159369"/>
                      <a:pt x="86082" y="159949"/>
                    </a:cubicBezTo>
                    <a:cubicBezTo>
                      <a:pt x="86908" y="160143"/>
                      <a:pt x="86940" y="160781"/>
                      <a:pt x="87462" y="161237"/>
                    </a:cubicBezTo>
                    <a:cubicBezTo>
                      <a:pt x="88097" y="161700"/>
                      <a:pt x="88730" y="161745"/>
                      <a:pt x="89485" y="161697"/>
                    </a:cubicBezTo>
                    <a:lnTo>
                      <a:pt x="89853" y="160317"/>
                    </a:lnTo>
                    <a:cubicBezTo>
                      <a:pt x="89805" y="160206"/>
                      <a:pt x="89443" y="159815"/>
                      <a:pt x="89393" y="159766"/>
                    </a:cubicBezTo>
                    <a:cubicBezTo>
                      <a:pt x="88932" y="159215"/>
                      <a:pt x="88525" y="159885"/>
                      <a:pt x="88013" y="159398"/>
                    </a:cubicBezTo>
                    <a:cubicBezTo>
                      <a:pt x="87835" y="159161"/>
                      <a:pt x="87743" y="158731"/>
                      <a:pt x="87553" y="158479"/>
                    </a:cubicBezTo>
                    <a:cubicBezTo>
                      <a:pt x="87113" y="158019"/>
                      <a:pt x="87325" y="157026"/>
                      <a:pt x="87369" y="156455"/>
                    </a:cubicBezTo>
                    <a:cubicBezTo>
                      <a:pt x="86489" y="155395"/>
                      <a:pt x="86796" y="155204"/>
                      <a:pt x="87186" y="154984"/>
                    </a:cubicBezTo>
                    <a:cubicBezTo>
                      <a:pt x="87626" y="154650"/>
                      <a:pt x="87854" y="154133"/>
                      <a:pt x="88013" y="153604"/>
                    </a:cubicBezTo>
                    <a:cubicBezTo>
                      <a:pt x="88099" y="153158"/>
                      <a:pt x="87928" y="152722"/>
                      <a:pt x="87737" y="152316"/>
                    </a:cubicBezTo>
                    <a:cubicBezTo>
                      <a:pt x="87401" y="151782"/>
                      <a:pt x="87600" y="151924"/>
                      <a:pt x="88013" y="151581"/>
                    </a:cubicBezTo>
                    <a:cubicBezTo>
                      <a:pt x="88251" y="151150"/>
                      <a:pt x="87937" y="150796"/>
                      <a:pt x="88289" y="150293"/>
                    </a:cubicBezTo>
                    <a:cubicBezTo>
                      <a:pt x="88697" y="150191"/>
                      <a:pt x="88707" y="149920"/>
                      <a:pt x="88841" y="149649"/>
                    </a:cubicBezTo>
                    <a:cubicBezTo>
                      <a:pt x="89703" y="149760"/>
                      <a:pt x="90127" y="150051"/>
                      <a:pt x="90313" y="149098"/>
                    </a:cubicBezTo>
                    <a:cubicBezTo>
                      <a:pt x="90421" y="148662"/>
                      <a:pt x="90731" y="148837"/>
                      <a:pt x="90956" y="149003"/>
                    </a:cubicBezTo>
                    <a:cubicBezTo>
                      <a:pt x="91651" y="149534"/>
                      <a:pt x="92158" y="149601"/>
                      <a:pt x="92888" y="149186"/>
                    </a:cubicBezTo>
                    <a:cubicBezTo>
                      <a:pt x="93513" y="148651"/>
                      <a:pt x="94415" y="148509"/>
                      <a:pt x="95004" y="147990"/>
                    </a:cubicBezTo>
                    <a:cubicBezTo>
                      <a:pt x="95999" y="147308"/>
                      <a:pt x="95862" y="146105"/>
                      <a:pt x="96199" y="145139"/>
                    </a:cubicBezTo>
                    <a:cubicBezTo>
                      <a:pt x="96530" y="144941"/>
                      <a:pt x="96913" y="144220"/>
                      <a:pt x="97303" y="144220"/>
                    </a:cubicBezTo>
                    <a:cubicBezTo>
                      <a:pt x="97935" y="144381"/>
                      <a:pt x="98735" y="144277"/>
                      <a:pt x="99327" y="144036"/>
                    </a:cubicBezTo>
                    <a:cubicBezTo>
                      <a:pt x="99846" y="143821"/>
                      <a:pt x="100232" y="143461"/>
                      <a:pt x="100247" y="143208"/>
                    </a:cubicBezTo>
                    <a:cubicBezTo>
                      <a:pt x="100641" y="143673"/>
                      <a:pt x="101093" y="144028"/>
                      <a:pt x="101627" y="144312"/>
                    </a:cubicBezTo>
                    <a:cubicBezTo>
                      <a:pt x="101883" y="144415"/>
                      <a:pt x="102116" y="144616"/>
                      <a:pt x="102178" y="144864"/>
                    </a:cubicBezTo>
                    <a:cubicBezTo>
                      <a:pt x="102699" y="146090"/>
                      <a:pt x="101983" y="147064"/>
                      <a:pt x="102178" y="148267"/>
                    </a:cubicBezTo>
                    <a:cubicBezTo>
                      <a:pt x="102844" y="148696"/>
                      <a:pt x="103708" y="148578"/>
                      <a:pt x="104478" y="148727"/>
                    </a:cubicBezTo>
                    <a:cubicBezTo>
                      <a:pt x="105144" y="149078"/>
                      <a:pt x="105071" y="148499"/>
                      <a:pt x="105765" y="148451"/>
                    </a:cubicBezTo>
                    <a:cubicBezTo>
                      <a:pt x="107090" y="148441"/>
                      <a:pt x="106736" y="148791"/>
                      <a:pt x="106961" y="149186"/>
                    </a:cubicBezTo>
                    <a:cubicBezTo>
                      <a:pt x="107853" y="148912"/>
                      <a:pt x="107883" y="150066"/>
                      <a:pt x="108984" y="149738"/>
                    </a:cubicBezTo>
                    <a:cubicBezTo>
                      <a:pt x="109080" y="149795"/>
                      <a:pt x="109454" y="148688"/>
                      <a:pt x="110824" y="147806"/>
                    </a:cubicBezTo>
                    <a:cubicBezTo>
                      <a:pt x="111504" y="147139"/>
                      <a:pt x="111377" y="146297"/>
                      <a:pt x="111652" y="145415"/>
                    </a:cubicBezTo>
                    <a:cubicBezTo>
                      <a:pt x="111865" y="144996"/>
                      <a:pt x="112409" y="145191"/>
                      <a:pt x="112847" y="145047"/>
                    </a:cubicBezTo>
                    <a:cubicBezTo>
                      <a:pt x="113375" y="144749"/>
                      <a:pt x="113916" y="144740"/>
                      <a:pt x="114503" y="144771"/>
                    </a:cubicBezTo>
                    <a:cubicBezTo>
                      <a:pt x="115170" y="144818"/>
                      <a:pt x="115951" y="144769"/>
                      <a:pt x="116435" y="144311"/>
                    </a:cubicBezTo>
                    <a:cubicBezTo>
                      <a:pt x="116387" y="143256"/>
                      <a:pt x="117349" y="142760"/>
                      <a:pt x="118090" y="142931"/>
                    </a:cubicBezTo>
                    <a:cubicBezTo>
                      <a:pt x="118825" y="143068"/>
                      <a:pt x="121677" y="147427"/>
                      <a:pt x="122873" y="148174"/>
                    </a:cubicBezTo>
                    <a:cubicBezTo>
                      <a:pt x="123926" y="148050"/>
                      <a:pt x="124742" y="147693"/>
                      <a:pt x="125541" y="147346"/>
                    </a:cubicBezTo>
                    <a:cubicBezTo>
                      <a:pt x="126738" y="147138"/>
                      <a:pt x="126460" y="146165"/>
                      <a:pt x="127472" y="145598"/>
                    </a:cubicBezTo>
                    <a:cubicBezTo>
                      <a:pt x="128001" y="144910"/>
                      <a:pt x="128545" y="144298"/>
                      <a:pt x="128852" y="143483"/>
                    </a:cubicBezTo>
                    <a:cubicBezTo>
                      <a:pt x="128984" y="143369"/>
                      <a:pt x="131176" y="145776"/>
                      <a:pt x="131335" y="145139"/>
                    </a:cubicBezTo>
                    <a:cubicBezTo>
                      <a:pt x="132289" y="146332"/>
                      <a:pt x="132483" y="147947"/>
                      <a:pt x="132899" y="148266"/>
                    </a:cubicBezTo>
                    <a:cubicBezTo>
                      <a:pt x="135559" y="147847"/>
                      <a:pt x="135394" y="149702"/>
                      <a:pt x="135658" y="149462"/>
                    </a:cubicBezTo>
                    <a:cubicBezTo>
                      <a:pt x="136481" y="148714"/>
                      <a:pt x="138237" y="151299"/>
                      <a:pt x="139062" y="153325"/>
                    </a:cubicBezTo>
                    <a:cubicBezTo>
                      <a:pt x="140290" y="156341"/>
                      <a:pt x="141423" y="154681"/>
                      <a:pt x="144396" y="153230"/>
                    </a:cubicBezTo>
                    <a:cubicBezTo>
                      <a:pt x="146054" y="152422"/>
                      <a:pt x="147219" y="153191"/>
                      <a:pt x="148260" y="152034"/>
                    </a:cubicBezTo>
                    <a:cubicBezTo>
                      <a:pt x="149117" y="151083"/>
                      <a:pt x="149799" y="151932"/>
                      <a:pt x="150283" y="152129"/>
                    </a:cubicBezTo>
                    <a:cubicBezTo>
                      <a:pt x="150895" y="152371"/>
                      <a:pt x="152287" y="151651"/>
                      <a:pt x="152399" y="151945"/>
                    </a:cubicBezTo>
                    <a:cubicBezTo>
                      <a:pt x="153131" y="152804"/>
                      <a:pt x="154094" y="153224"/>
                      <a:pt x="155158" y="153601"/>
                    </a:cubicBezTo>
                    <a:cubicBezTo>
                      <a:pt x="156939" y="154607"/>
                      <a:pt x="156428" y="154009"/>
                      <a:pt x="158101" y="154152"/>
                    </a:cubicBezTo>
                    <a:cubicBezTo>
                      <a:pt x="158566" y="154190"/>
                      <a:pt x="158468" y="153421"/>
                      <a:pt x="158378" y="152681"/>
                    </a:cubicBezTo>
                    <a:cubicBezTo>
                      <a:pt x="158330" y="152281"/>
                      <a:pt x="158253" y="151821"/>
                      <a:pt x="158282" y="151761"/>
                    </a:cubicBezTo>
                    <a:cubicBezTo>
                      <a:pt x="159253" y="151658"/>
                      <a:pt x="161559" y="153196"/>
                      <a:pt x="161410" y="153141"/>
                    </a:cubicBezTo>
                    <a:cubicBezTo>
                      <a:pt x="161105" y="153028"/>
                      <a:pt x="161939" y="152424"/>
                      <a:pt x="162789" y="152590"/>
                    </a:cubicBezTo>
                    <a:cubicBezTo>
                      <a:pt x="163371" y="152704"/>
                      <a:pt x="163858" y="153288"/>
                      <a:pt x="164721" y="154061"/>
                    </a:cubicBezTo>
                    <a:cubicBezTo>
                      <a:pt x="165145" y="154441"/>
                      <a:pt x="165586" y="155153"/>
                      <a:pt x="166285" y="155349"/>
                    </a:cubicBezTo>
                    <a:cubicBezTo>
                      <a:pt x="166840" y="155504"/>
                      <a:pt x="166438" y="156187"/>
                      <a:pt x="166836" y="156637"/>
                    </a:cubicBezTo>
                    <a:cubicBezTo>
                      <a:pt x="167897" y="157835"/>
                      <a:pt x="169275" y="158419"/>
                      <a:pt x="169963" y="158384"/>
                    </a:cubicBezTo>
                    <a:cubicBezTo>
                      <a:pt x="170513" y="158356"/>
                      <a:pt x="171106" y="159978"/>
                      <a:pt x="171343" y="161144"/>
                    </a:cubicBezTo>
                    <a:cubicBezTo>
                      <a:pt x="171495" y="161890"/>
                      <a:pt x="172240" y="161604"/>
                      <a:pt x="172355" y="161879"/>
                    </a:cubicBezTo>
                    <a:cubicBezTo>
                      <a:pt x="172882" y="163150"/>
                      <a:pt x="173457" y="162707"/>
                      <a:pt x="174286" y="162707"/>
                    </a:cubicBezTo>
                    <a:cubicBezTo>
                      <a:pt x="174988" y="162707"/>
                      <a:pt x="176328" y="165508"/>
                      <a:pt x="176862" y="167490"/>
                    </a:cubicBezTo>
                    <a:cubicBezTo>
                      <a:pt x="177326" y="169211"/>
                      <a:pt x="176864" y="168079"/>
                      <a:pt x="180449" y="170065"/>
                    </a:cubicBezTo>
                    <a:cubicBezTo>
                      <a:pt x="182366" y="171128"/>
                      <a:pt x="182059" y="172226"/>
                      <a:pt x="182657" y="171629"/>
                    </a:cubicBezTo>
                    <a:cubicBezTo>
                      <a:pt x="183012" y="171274"/>
                      <a:pt x="183151" y="170708"/>
                      <a:pt x="183300" y="169973"/>
                    </a:cubicBezTo>
                    <a:cubicBezTo>
                      <a:pt x="182882" y="167363"/>
                      <a:pt x="183665" y="167490"/>
                      <a:pt x="186336" y="167398"/>
                    </a:cubicBezTo>
                    <a:cubicBezTo>
                      <a:pt x="188756" y="167021"/>
                      <a:pt x="188718" y="167787"/>
                      <a:pt x="188911" y="166662"/>
                    </a:cubicBezTo>
                    <a:cubicBezTo>
                      <a:pt x="189427" y="165152"/>
                      <a:pt x="187811" y="164160"/>
                      <a:pt x="191027" y="164547"/>
                    </a:cubicBezTo>
                    <a:cubicBezTo>
                      <a:pt x="191731" y="164632"/>
                      <a:pt x="191950" y="163573"/>
                      <a:pt x="192222" y="163535"/>
                    </a:cubicBezTo>
                    <a:cubicBezTo>
                      <a:pt x="192714" y="163468"/>
                      <a:pt x="192030" y="165794"/>
                      <a:pt x="192866" y="166110"/>
                    </a:cubicBezTo>
                    <a:cubicBezTo>
                      <a:pt x="192866" y="166447"/>
                      <a:pt x="194160" y="166024"/>
                      <a:pt x="194706" y="166386"/>
                    </a:cubicBezTo>
                    <a:cubicBezTo>
                      <a:pt x="194630" y="166453"/>
                      <a:pt x="193769" y="167915"/>
                      <a:pt x="194430" y="168502"/>
                    </a:cubicBezTo>
                    <a:cubicBezTo>
                      <a:pt x="194430" y="169293"/>
                      <a:pt x="197075" y="169421"/>
                      <a:pt x="198201" y="169421"/>
                    </a:cubicBezTo>
                    <a:cubicBezTo>
                      <a:pt x="198837" y="169421"/>
                      <a:pt x="198517" y="170287"/>
                      <a:pt x="199305" y="171169"/>
                    </a:cubicBezTo>
                    <a:cubicBezTo>
                      <a:pt x="199866" y="171796"/>
                      <a:pt x="200252" y="172535"/>
                      <a:pt x="201144" y="172548"/>
                    </a:cubicBezTo>
                    <a:cubicBezTo>
                      <a:pt x="203038" y="172577"/>
                      <a:pt x="202849" y="171078"/>
                      <a:pt x="203168" y="171353"/>
                    </a:cubicBezTo>
                    <a:cubicBezTo>
                      <a:pt x="203333" y="171494"/>
                      <a:pt x="203161" y="172474"/>
                      <a:pt x="204271" y="172456"/>
                    </a:cubicBezTo>
                    <a:cubicBezTo>
                      <a:pt x="204186" y="171993"/>
                      <a:pt x="205819" y="171623"/>
                      <a:pt x="207583" y="171537"/>
                    </a:cubicBezTo>
                    <a:cubicBezTo>
                      <a:pt x="208410" y="170420"/>
                      <a:pt x="208666" y="171274"/>
                      <a:pt x="209974" y="172089"/>
                    </a:cubicBezTo>
                    <a:cubicBezTo>
                      <a:pt x="210943" y="172688"/>
                      <a:pt x="211126" y="173732"/>
                      <a:pt x="211906" y="173560"/>
                    </a:cubicBezTo>
                    <a:cubicBezTo>
                      <a:pt x="212520" y="173425"/>
                      <a:pt x="212476" y="172520"/>
                      <a:pt x="213010" y="172733"/>
                    </a:cubicBezTo>
                    <a:cubicBezTo>
                      <a:pt x="213645" y="172666"/>
                      <a:pt x="216504" y="174216"/>
                      <a:pt x="216965" y="173928"/>
                    </a:cubicBezTo>
                    <a:cubicBezTo>
                      <a:pt x="217119" y="173775"/>
                      <a:pt x="216927" y="173271"/>
                      <a:pt x="217516" y="173193"/>
                    </a:cubicBezTo>
                    <a:cubicBezTo>
                      <a:pt x="218459" y="173913"/>
                      <a:pt x="219536" y="172143"/>
                      <a:pt x="219632" y="171722"/>
                    </a:cubicBezTo>
                    <a:cubicBezTo>
                      <a:pt x="220345" y="170639"/>
                      <a:pt x="219758" y="168823"/>
                      <a:pt x="219727" y="165375"/>
                    </a:cubicBezTo>
                    <a:cubicBezTo>
                      <a:pt x="219512" y="163754"/>
                      <a:pt x="220802" y="164176"/>
                      <a:pt x="221383" y="163535"/>
                    </a:cubicBezTo>
                    <a:cubicBezTo>
                      <a:pt x="222306" y="161683"/>
                      <a:pt x="221133" y="160854"/>
                      <a:pt x="224326" y="157557"/>
                    </a:cubicBezTo>
                    <a:cubicBezTo>
                      <a:pt x="224638" y="156755"/>
                      <a:pt x="224316" y="154709"/>
                      <a:pt x="224970" y="154246"/>
                    </a:cubicBezTo>
                    <a:cubicBezTo>
                      <a:pt x="225987" y="153527"/>
                      <a:pt x="225614" y="151879"/>
                      <a:pt x="225614" y="151118"/>
                    </a:cubicBezTo>
                    <a:cubicBezTo>
                      <a:pt x="225614" y="150501"/>
                      <a:pt x="226249" y="149971"/>
                      <a:pt x="226901" y="148635"/>
                    </a:cubicBezTo>
                    <a:cubicBezTo>
                      <a:pt x="228450" y="145461"/>
                      <a:pt x="228856" y="143551"/>
                      <a:pt x="228189" y="142748"/>
                    </a:cubicBezTo>
                    <a:cubicBezTo>
                      <a:pt x="227012" y="142425"/>
                      <a:pt x="223855" y="141120"/>
                      <a:pt x="223222" y="140264"/>
                    </a:cubicBezTo>
                    <a:cubicBezTo>
                      <a:pt x="222737" y="140015"/>
                      <a:pt x="221748" y="140109"/>
                      <a:pt x="221475" y="139713"/>
                    </a:cubicBezTo>
                    <a:cubicBezTo>
                      <a:pt x="220976" y="138991"/>
                      <a:pt x="221389" y="137591"/>
                      <a:pt x="221379" y="136494"/>
                    </a:cubicBezTo>
                    <a:cubicBezTo>
                      <a:pt x="221379" y="135435"/>
                      <a:pt x="223966" y="133847"/>
                      <a:pt x="225702" y="133274"/>
                    </a:cubicBezTo>
                    <a:cubicBezTo>
                      <a:pt x="226834" y="132902"/>
                      <a:pt x="225562" y="133445"/>
                      <a:pt x="226254" y="131527"/>
                    </a:cubicBezTo>
                    <a:cubicBezTo>
                      <a:pt x="228533" y="128209"/>
                      <a:pt x="226970" y="129185"/>
                      <a:pt x="227726" y="127847"/>
                    </a:cubicBezTo>
                    <a:lnTo>
                      <a:pt x="227909" y="127664"/>
                    </a:lnTo>
                    <a:lnTo>
                      <a:pt x="231497" y="125364"/>
                    </a:lnTo>
                    <a:lnTo>
                      <a:pt x="231592" y="122605"/>
                    </a:lnTo>
                    <a:cubicBezTo>
                      <a:pt x="230273" y="118145"/>
                      <a:pt x="231355" y="119117"/>
                      <a:pt x="231132" y="117822"/>
                    </a:cubicBezTo>
                    <a:cubicBezTo>
                      <a:pt x="230996" y="117031"/>
                      <a:pt x="232373" y="111053"/>
                      <a:pt x="232695" y="112855"/>
                    </a:cubicBezTo>
                    <a:cubicBezTo>
                      <a:pt x="232724" y="112998"/>
                      <a:pt x="234056" y="109189"/>
                      <a:pt x="234627" y="108992"/>
                    </a:cubicBezTo>
                    <a:cubicBezTo>
                      <a:pt x="235067" y="108840"/>
                      <a:pt x="236170" y="109497"/>
                      <a:pt x="236283" y="108624"/>
                    </a:cubicBezTo>
                    <a:cubicBezTo>
                      <a:pt x="236540" y="106632"/>
                      <a:pt x="238136" y="104141"/>
                      <a:pt x="238766" y="103565"/>
                    </a:cubicBezTo>
                    <a:cubicBezTo>
                      <a:pt x="239397" y="102564"/>
                      <a:pt x="239686" y="101441"/>
                      <a:pt x="239686" y="101174"/>
                    </a:cubicBezTo>
                    <a:cubicBezTo>
                      <a:pt x="239686" y="100906"/>
                      <a:pt x="240667" y="99002"/>
                      <a:pt x="241250" y="97770"/>
                    </a:cubicBezTo>
                    <a:cubicBezTo>
                      <a:pt x="241832" y="96539"/>
                      <a:pt x="242218" y="94571"/>
                      <a:pt x="242354" y="93907"/>
                    </a:cubicBezTo>
                    <a:cubicBezTo>
                      <a:pt x="242473" y="93064"/>
                      <a:pt x="243262" y="95172"/>
                      <a:pt x="245205" y="93631"/>
                    </a:cubicBezTo>
                    <a:cubicBezTo>
                      <a:pt x="246394" y="93438"/>
                      <a:pt x="246619" y="91827"/>
                      <a:pt x="248792" y="89584"/>
                    </a:cubicBezTo>
                    <a:cubicBezTo>
                      <a:pt x="249968" y="90357"/>
                      <a:pt x="250408" y="88729"/>
                      <a:pt x="250540" y="88205"/>
                    </a:cubicBezTo>
                    <a:cubicBezTo>
                      <a:pt x="251539" y="87645"/>
                      <a:pt x="250108" y="86750"/>
                      <a:pt x="250908" y="85997"/>
                    </a:cubicBezTo>
                    <a:cubicBezTo>
                      <a:pt x="251525" y="85597"/>
                      <a:pt x="252220" y="85594"/>
                      <a:pt x="252839" y="85261"/>
                    </a:cubicBezTo>
                    <a:cubicBezTo>
                      <a:pt x="255099" y="84045"/>
                      <a:pt x="256037" y="83603"/>
                      <a:pt x="255507" y="80938"/>
                    </a:cubicBezTo>
                    <a:cubicBezTo>
                      <a:pt x="255237" y="79583"/>
                      <a:pt x="253090" y="78728"/>
                      <a:pt x="254127" y="75144"/>
                    </a:cubicBezTo>
                    <a:cubicBezTo>
                      <a:pt x="254966" y="72244"/>
                      <a:pt x="253926" y="68874"/>
                      <a:pt x="254031" y="68245"/>
                    </a:cubicBezTo>
                    <a:cubicBezTo>
                      <a:pt x="254230" y="67107"/>
                      <a:pt x="251037" y="66258"/>
                      <a:pt x="254031" y="65578"/>
                    </a:cubicBezTo>
                    <a:lnTo>
                      <a:pt x="254215" y="65483"/>
                    </a:lnTo>
                    <a:cubicBezTo>
                      <a:pt x="253368" y="64615"/>
                      <a:pt x="252487" y="63775"/>
                      <a:pt x="251640" y="62907"/>
                    </a:cubicBezTo>
                    <a:cubicBezTo>
                      <a:pt x="250828" y="60656"/>
                      <a:pt x="250572" y="58991"/>
                      <a:pt x="251088" y="58400"/>
                    </a:cubicBezTo>
                    <a:cubicBezTo>
                      <a:pt x="250855" y="57528"/>
                      <a:pt x="250668" y="56606"/>
                      <a:pt x="251088" y="55733"/>
                    </a:cubicBezTo>
                    <a:cubicBezTo>
                      <a:pt x="248374" y="53569"/>
                      <a:pt x="250706" y="53253"/>
                      <a:pt x="248973" y="53157"/>
                    </a:cubicBezTo>
                    <a:lnTo>
                      <a:pt x="248878" y="52145"/>
                    </a:lnTo>
                    <a:lnTo>
                      <a:pt x="247406" y="51318"/>
                    </a:lnTo>
                    <a:lnTo>
                      <a:pt x="246671" y="52145"/>
                    </a:lnTo>
                    <a:cubicBezTo>
                      <a:pt x="245432" y="52183"/>
                      <a:pt x="244109" y="52435"/>
                      <a:pt x="243175" y="51869"/>
                    </a:cubicBezTo>
                    <a:cubicBezTo>
                      <a:pt x="243048" y="50688"/>
                      <a:pt x="243156" y="49335"/>
                      <a:pt x="240784" y="50398"/>
                    </a:cubicBezTo>
                    <a:lnTo>
                      <a:pt x="238944" y="48834"/>
                    </a:lnTo>
                    <a:cubicBezTo>
                      <a:pt x="238983" y="47536"/>
                      <a:pt x="238246" y="45358"/>
                      <a:pt x="236921" y="45891"/>
                    </a:cubicBezTo>
                    <a:cubicBezTo>
                      <a:pt x="236110" y="45736"/>
                      <a:pt x="236203" y="45467"/>
                      <a:pt x="236185" y="45155"/>
                    </a:cubicBezTo>
                    <a:cubicBezTo>
                      <a:pt x="237658" y="44710"/>
                      <a:pt x="236784" y="43368"/>
                      <a:pt x="236553" y="42304"/>
                    </a:cubicBezTo>
                    <a:cubicBezTo>
                      <a:pt x="237475" y="41112"/>
                      <a:pt x="241140" y="39035"/>
                      <a:pt x="238209" y="39176"/>
                    </a:cubicBezTo>
                    <a:cubicBezTo>
                      <a:pt x="237438" y="39282"/>
                      <a:pt x="237221" y="38600"/>
                      <a:pt x="237105" y="37889"/>
                    </a:cubicBezTo>
                    <a:cubicBezTo>
                      <a:pt x="236042" y="37267"/>
                      <a:pt x="236052" y="36204"/>
                      <a:pt x="237105" y="35497"/>
                    </a:cubicBezTo>
                    <a:lnTo>
                      <a:pt x="235725" y="32922"/>
                    </a:lnTo>
                    <a:lnTo>
                      <a:pt x="235449" y="30346"/>
                    </a:lnTo>
                    <a:lnTo>
                      <a:pt x="235725" y="28507"/>
                    </a:lnTo>
                    <a:lnTo>
                      <a:pt x="234254" y="26759"/>
                    </a:lnTo>
                    <a:lnTo>
                      <a:pt x="232138" y="26664"/>
                    </a:lnTo>
                    <a:lnTo>
                      <a:pt x="230942" y="26388"/>
                    </a:lnTo>
                    <a:lnTo>
                      <a:pt x="226987" y="26755"/>
                    </a:lnTo>
                    <a:cubicBezTo>
                      <a:pt x="227247" y="28494"/>
                      <a:pt x="225774" y="28941"/>
                      <a:pt x="226067" y="30711"/>
                    </a:cubicBezTo>
                    <a:cubicBezTo>
                      <a:pt x="226000" y="30739"/>
                      <a:pt x="225948" y="30758"/>
                      <a:pt x="225883" y="30806"/>
                    </a:cubicBezTo>
                    <a:cubicBezTo>
                      <a:pt x="225105" y="31252"/>
                      <a:pt x="224825" y="32061"/>
                      <a:pt x="224320" y="32277"/>
                    </a:cubicBezTo>
                    <a:cubicBezTo>
                      <a:pt x="224282" y="32297"/>
                      <a:pt x="224181" y="32363"/>
                      <a:pt x="224136" y="32373"/>
                    </a:cubicBezTo>
                    <a:cubicBezTo>
                      <a:pt x="224050" y="32392"/>
                      <a:pt x="223964" y="32392"/>
                      <a:pt x="223860" y="32373"/>
                    </a:cubicBezTo>
                    <a:cubicBezTo>
                      <a:pt x="222802" y="31665"/>
                      <a:pt x="222040" y="31345"/>
                      <a:pt x="221284" y="30533"/>
                    </a:cubicBezTo>
                    <a:cubicBezTo>
                      <a:pt x="220692" y="30704"/>
                      <a:pt x="220317" y="31020"/>
                      <a:pt x="219996" y="31177"/>
                    </a:cubicBezTo>
                    <a:cubicBezTo>
                      <a:pt x="219920" y="31215"/>
                      <a:pt x="219792" y="31244"/>
                      <a:pt x="219720" y="31272"/>
                    </a:cubicBezTo>
                    <a:cubicBezTo>
                      <a:pt x="219508" y="31329"/>
                      <a:pt x="219351" y="31225"/>
                      <a:pt x="219169" y="30996"/>
                    </a:cubicBezTo>
                    <a:lnTo>
                      <a:pt x="218892" y="31640"/>
                    </a:lnTo>
                    <a:lnTo>
                      <a:pt x="218157" y="31180"/>
                    </a:lnTo>
                    <a:cubicBezTo>
                      <a:pt x="217718" y="29921"/>
                      <a:pt x="217105" y="30284"/>
                      <a:pt x="216502" y="30996"/>
                    </a:cubicBezTo>
                    <a:cubicBezTo>
                      <a:pt x="214531" y="30495"/>
                      <a:pt x="214318" y="29694"/>
                      <a:pt x="214662" y="28697"/>
                    </a:cubicBezTo>
                    <a:cubicBezTo>
                      <a:pt x="212912" y="28010"/>
                      <a:pt x="215665" y="28029"/>
                      <a:pt x="214662" y="26305"/>
                    </a:cubicBezTo>
                    <a:lnTo>
                      <a:pt x="215490" y="25386"/>
                    </a:lnTo>
                    <a:cubicBezTo>
                      <a:pt x="217224" y="24807"/>
                      <a:pt x="216960" y="24182"/>
                      <a:pt x="216317" y="23454"/>
                    </a:cubicBezTo>
                    <a:cubicBezTo>
                      <a:pt x="216298" y="23455"/>
                      <a:pt x="216241" y="23454"/>
                      <a:pt x="216222" y="23454"/>
                    </a:cubicBezTo>
                    <a:cubicBezTo>
                      <a:pt x="216194" y="23416"/>
                      <a:pt x="216175" y="23314"/>
                      <a:pt x="216127" y="23270"/>
                    </a:cubicBezTo>
                    <a:cubicBezTo>
                      <a:pt x="216868" y="22774"/>
                      <a:pt x="217044" y="22167"/>
                      <a:pt x="216127" y="21339"/>
                    </a:cubicBezTo>
                    <a:lnTo>
                      <a:pt x="215943" y="19131"/>
                    </a:lnTo>
                    <a:lnTo>
                      <a:pt x="214288" y="19036"/>
                    </a:lnTo>
                    <a:lnTo>
                      <a:pt x="213184" y="17932"/>
                    </a:lnTo>
                    <a:cubicBezTo>
                      <a:pt x="213155" y="16823"/>
                      <a:pt x="214457" y="15078"/>
                      <a:pt x="212172" y="15173"/>
                    </a:cubicBezTo>
                    <a:lnTo>
                      <a:pt x="210976" y="13977"/>
                    </a:lnTo>
                    <a:cubicBezTo>
                      <a:pt x="210986" y="13288"/>
                      <a:pt x="210750" y="12755"/>
                      <a:pt x="210332" y="12322"/>
                    </a:cubicBezTo>
                    <a:cubicBezTo>
                      <a:pt x="210147" y="12128"/>
                      <a:pt x="209940" y="11923"/>
                      <a:pt x="209688" y="11770"/>
                    </a:cubicBezTo>
                    <a:cubicBezTo>
                      <a:pt x="209537" y="10289"/>
                      <a:pt x="208788" y="9722"/>
                      <a:pt x="210056" y="9930"/>
                    </a:cubicBezTo>
                    <a:cubicBezTo>
                      <a:pt x="209693" y="8799"/>
                      <a:pt x="210381" y="8724"/>
                      <a:pt x="210791" y="8367"/>
                    </a:cubicBezTo>
                    <a:cubicBezTo>
                      <a:pt x="210027" y="7403"/>
                      <a:pt x="210211" y="6911"/>
                      <a:pt x="210424" y="6435"/>
                    </a:cubicBezTo>
                    <a:cubicBezTo>
                      <a:pt x="210190" y="6112"/>
                      <a:pt x="209888" y="6099"/>
                      <a:pt x="209964" y="4688"/>
                    </a:cubicBezTo>
                    <a:cubicBezTo>
                      <a:pt x="208425" y="4251"/>
                      <a:pt x="208381" y="3579"/>
                      <a:pt x="207756" y="4783"/>
                    </a:cubicBezTo>
                    <a:cubicBezTo>
                      <a:pt x="205898" y="3827"/>
                      <a:pt x="205121" y="2888"/>
                      <a:pt x="205089" y="1932"/>
                    </a:cubicBezTo>
                    <a:cubicBezTo>
                      <a:pt x="204749" y="1775"/>
                      <a:pt x="204524" y="1628"/>
                      <a:pt x="204353" y="1472"/>
                    </a:cubicBezTo>
                    <a:cubicBezTo>
                      <a:pt x="204238" y="1368"/>
                      <a:pt x="204139" y="1208"/>
                      <a:pt x="204076" y="1104"/>
                    </a:cubicBezTo>
                    <a:cubicBezTo>
                      <a:pt x="203981" y="949"/>
                      <a:pt x="203924" y="800"/>
                      <a:pt x="203893" y="644"/>
                    </a:cubicBezTo>
                    <a:cubicBezTo>
                      <a:pt x="202941" y="673"/>
                      <a:pt x="202449" y="466"/>
                      <a:pt x="202329" y="0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3" name="Graphic 5">
                <a:extLst>
                  <a:ext uri="{FF2B5EF4-FFF2-40B4-BE49-F238E27FC236}">
                    <a16:creationId xmlns:a16="http://schemas.microsoft.com/office/drawing/2014/main" id="{3E2AB45B-6935-21A8-988E-2B6D7A5A6416}"/>
                  </a:ext>
                </a:extLst>
              </p:cNvPr>
              <p:cNvSpPr/>
              <p:nvPr/>
            </p:nvSpPr>
            <p:spPr>
              <a:xfrm>
                <a:off x="741466" y="3594825"/>
                <a:ext cx="284548" cy="225729"/>
              </a:xfrm>
              <a:custGeom>
                <a:avLst/>
                <a:gdLst>
                  <a:gd name="connsiteX0" fmla="*/ 84896 w 305995"/>
                  <a:gd name="connsiteY0" fmla="*/ 14 h 279499"/>
                  <a:gd name="connsiteX1" fmla="*/ 79837 w 305995"/>
                  <a:gd name="connsiteY1" fmla="*/ 11695 h 279499"/>
                  <a:gd name="connsiteX2" fmla="*/ 74962 w 305995"/>
                  <a:gd name="connsiteY2" fmla="*/ 25308 h 279499"/>
                  <a:gd name="connsiteX3" fmla="*/ 73307 w 305995"/>
                  <a:gd name="connsiteY3" fmla="*/ 29723 h 279499"/>
                  <a:gd name="connsiteX4" fmla="*/ 73307 w 305995"/>
                  <a:gd name="connsiteY4" fmla="*/ 29818 h 279499"/>
                  <a:gd name="connsiteX5" fmla="*/ 70087 w 305995"/>
                  <a:gd name="connsiteY5" fmla="*/ 36533 h 279499"/>
                  <a:gd name="connsiteX6" fmla="*/ 70271 w 305995"/>
                  <a:gd name="connsiteY6" fmla="*/ 43799 h 279499"/>
                  <a:gd name="connsiteX7" fmla="*/ 69443 w 305995"/>
                  <a:gd name="connsiteY7" fmla="*/ 51433 h 279499"/>
                  <a:gd name="connsiteX8" fmla="*/ 69076 w 305995"/>
                  <a:gd name="connsiteY8" fmla="*/ 65230 h 279499"/>
                  <a:gd name="connsiteX9" fmla="*/ 68616 w 305995"/>
                  <a:gd name="connsiteY9" fmla="*/ 65782 h 279499"/>
                  <a:gd name="connsiteX10" fmla="*/ 57302 w 305995"/>
                  <a:gd name="connsiteY10" fmla="*/ 73140 h 279499"/>
                  <a:gd name="connsiteX11" fmla="*/ 51047 w 305995"/>
                  <a:gd name="connsiteY11" fmla="*/ 79119 h 279499"/>
                  <a:gd name="connsiteX12" fmla="*/ 51691 w 305995"/>
                  <a:gd name="connsiteY12" fmla="*/ 86385 h 279499"/>
                  <a:gd name="connsiteX13" fmla="*/ 46265 w 305995"/>
                  <a:gd name="connsiteY13" fmla="*/ 91720 h 279499"/>
                  <a:gd name="connsiteX14" fmla="*/ 41022 w 305995"/>
                  <a:gd name="connsiteY14" fmla="*/ 101746 h 279499"/>
                  <a:gd name="connsiteX15" fmla="*/ 37067 w 305995"/>
                  <a:gd name="connsiteY15" fmla="*/ 104965 h 279499"/>
                  <a:gd name="connsiteX16" fmla="*/ 35687 w 305995"/>
                  <a:gd name="connsiteY16" fmla="*/ 106713 h 279499"/>
                  <a:gd name="connsiteX17" fmla="*/ 35043 w 305995"/>
                  <a:gd name="connsiteY17" fmla="*/ 114255 h 279499"/>
                  <a:gd name="connsiteX18" fmla="*/ 33019 w 305995"/>
                  <a:gd name="connsiteY18" fmla="*/ 122165 h 279499"/>
                  <a:gd name="connsiteX19" fmla="*/ 30904 w 305995"/>
                  <a:gd name="connsiteY19" fmla="*/ 125201 h 279499"/>
                  <a:gd name="connsiteX20" fmla="*/ 29156 w 305995"/>
                  <a:gd name="connsiteY20" fmla="*/ 126580 h 279499"/>
                  <a:gd name="connsiteX21" fmla="*/ 23270 w 305995"/>
                  <a:gd name="connsiteY21" fmla="*/ 132191 h 279499"/>
                  <a:gd name="connsiteX22" fmla="*/ 18855 w 305995"/>
                  <a:gd name="connsiteY22" fmla="*/ 134674 h 279499"/>
                  <a:gd name="connsiteX23" fmla="*/ 18303 w 305995"/>
                  <a:gd name="connsiteY23" fmla="*/ 137618 h 279499"/>
                  <a:gd name="connsiteX24" fmla="*/ 16004 w 305995"/>
                  <a:gd name="connsiteY24" fmla="*/ 140929 h 279499"/>
                  <a:gd name="connsiteX25" fmla="*/ 24742 w 305995"/>
                  <a:gd name="connsiteY25" fmla="*/ 157301 h 279499"/>
                  <a:gd name="connsiteX26" fmla="*/ 27685 w 305995"/>
                  <a:gd name="connsiteY26" fmla="*/ 165212 h 279499"/>
                  <a:gd name="connsiteX27" fmla="*/ 27961 w 305995"/>
                  <a:gd name="connsiteY27" fmla="*/ 166039 h 279499"/>
                  <a:gd name="connsiteX28" fmla="*/ 27778 w 305995"/>
                  <a:gd name="connsiteY28" fmla="*/ 167235 h 279499"/>
                  <a:gd name="connsiteX29" fmla="*/ 26766 w 305995"/>
                  <a:gd name="connsiteY29" fmla="*/ 171926 h 279499"/>
                  <a:gd name="connsiteX30" fmla="*/ 24006 w 305995"/>
                  <a:gd name="connsiteY30" fmla="*/ 173122 h 279499"/>
                  <a:gd name="connsiteX31" fmla="*/ 20603 w 305995"/>
                  <a:gd name="connsiteY31" fmla="*/ 175697 h 279499"/>
                  <a:gd name="connsiteX32" fmla="*/ 17200 w 305995"/>
                  <a:gd name="connsiteY32" fmla="*/ 179009 h 279499"/>
                  <a:gd name="connsiteX33" fmla="*/ 14624 w 305995"/>
                  <a:gd name="connsiteY33" fmla="*/ 182412 h 279499"/>
                  <a:gd name="connsiteX34" fmla="*/ 12601 w 305995"/>
                  <a:gd name="connsiteY34" fmla="*/ 186459 h 279499"/>
                  <a:gd name="connsiteX35" fmla="*/ 12233 w 305995"/>
                  <a:gd name="connsiteY35" fmla="*/ 188298 h 279499"/>
                  <a:gd name="connsiteX36" fmla="*/ 8646 w 305995"/>
                  <a:gd name="connsiteY36" fmla="*/ 192070 h 279499"/>
                  <a:gd name="connsiteX37" fmla="*/ 6898 w 305995"/>
                  <a:gd name="connsiteY37" fmla="*/ 192989 h 279499"/>
                  <a:gd name="connsiteX38" fmla="*/ 3403 w 305995"/>
                  <a:gd name="connsiteY38" fmla="*/ 195564 h 279499"/>
                  <a:gd name="connsiteX39" fmla="*/ 2759 w 305995"/>
                  <a:gd name="connsiteY39" fmla="*/ 203015 h 279499"/>
                  <a:gd name="connsiteX40" fmla="*/ 0 w 305995"/>
                  <a:gd name="connsiteY40" fmla="*/ 206326 h 279499"/>
                  <a:gd name="connsiteX41" fmla="*/ 1472 w 305995"/>
                  <a:gd name="connsiteY41" fmla="*/ 206049 h 279499"/>
                  <a:gd name="connsiteX42" fmla="*/ 2667 w 305995"/>
                  <a:gd name="connsiteY42" fmla="*/ 205130 h 279499"/>
                  <a:gd name="connsiteX43" fmla="*/ 4691 w 305995"/>
                  <a:gd name="connsiteY43" fmla="*/ 203935 h 279499"/>
                  <a:gd name="connsiteX44" fmla="*/ 8278 w 305995"/>
                  <a:gd name="connsiteY44" fmla="*/ 203751 h 279499"/>
                  <a:gd name="connsiteX45" fmla="*/ 9934 w 305995"/>
                  <a:gd name="connsiteY45" fmla="*/ 204486 h 279499"/>
                  <a:gd name="connsiteX46" fmla="*/ 10578 w 305995"/>
                  <a:gd name="connsiteY46" fmla="*/ 205405 h 279499"/>
                  <a:gd name="connsiteX47" fmla="*/ 12141 w 305995"/>
                  <a:gd name="connsiteY47" fmla="*/ 204301 h 279499"/>
                  <a:gd name="connsiteX48" fmla="*/ 13981 w 305995"/>
                  <a:gd name="connsiteY48" fmla="*/ 204669 h 279499"/>
                  <a:gd name="connsiteX49" fmla="*/ 15545 w 305995"/>
                  <a:gd name="connsiteY49" fmla="*/ 205957 h 279499"/>
                  <a:gd name="connsiteX50" fmla="*/ 16924 w 305995"/>
                  <a:gd name="connsiteY50" fmla="*/ 206324 h 279499"/>
                  <a:gd name="connsiteX51" fmla="*/ 17200 w 305995"/>
                  <a:gd name="connsiteY51" fmla="*/ 207152 h 279499"/>
                  <a:gd name="connsiteX52" fmla="*/ 17937 w 305995"/>
                  <a:gd name="connsiteY52" fmla="*/ 208348 h 279499"/>
                  <a:gd name="connsiteX53" fmla="*/ 18672 w 305995"/>
                  <a:gd name="connsiteY53" fmla="*/ 208164 h 279499"/>
                  <a:gd name="connsiteX54" fmla="*/ 18948 w 305995"/>
                  <a:gd name="connsiteY54" fmla="*/ 206968 h 279499"/>
                  <a:gd name="connsiteX55" fmla="*/ 19408 w 305995"/>
                  <a:gd name="connsiteY55" fmla="*/ 204945 h 279499"/>
                  <a:gd name="connsiteX56" fmla="*/ 19685 w 305995"/>
                  <a:gd name="connsiteY56" fmla="*/ 204301 h 279499"/>
                  <a:gd name="connsiteX57" fmla="*/ 20145 w 305995"/>
                  <a:gd name="connsiteY57" fmla="*/ 204577 h 279499"/>
                  <a:gd name="connsiteX58" fmla="*/ 21248 w 305995"/>
                  <a:gd name="connsiteY58" fmla="*/ 205405 h 279499"/>
                  <a:gd name="connsiteX59" fmla="*/ 22628 w 305995"/>
                  <a:gd name="connsiteY59" fmla="*/ 207245 h 279499"/>
                  <a:gd name="connsiteX60" fmla="*/ 22723 w 305995"/>
                  <a:gd name="connsiteY60" fmla="*/ 209360 h 279499"/>
                  <a:gd name="connsiteX61" fmla="*/ 25115 w 305995"/>
                  <a:gd name="connsiteY61" fmla="*/ 210004 h 279499"/>
                  <a:gd name="connsiteX62" fmla="*/ 25759 w 305995"/>
                  <a:gd name="connsiteY62" fmla="*/ 210555 h 279499"/>
                  <a:gd name="connsiteX63" fmla="*/ 26954 w 305995"/>
                  <a:gd name="connsiteY63" fmla="*/ 210923 h 279499"/>
                  <a:gd name="connsiteX64" fmla="*/ 26218 w 305995"/>
                  <a:gd name="connsiteY64" fmla="*/ 212027 h 279499"/>
                  <a:gd name="connsiteX65" fmla="*/ 27322 w 305995"/>
                  <a:gd name="connsiteY65" fmla="*/ 212762 h 279499"/>
                  <a:gd name="connsiteX66" fmla="*/ 28518 w 305995"/>
                  <a:gd name="connsiteY66" fmla="*/ 212118 h 279499"/>
                  <a:gd name="connsiteX67" fmla="*/ 31829 w 305995"/>
                  <a:gd name="connsiteY67" fmla="*/ 212214 h 279499"/>
                  <a:gd name="connsiteX68" fmla="*/ 33117 w 305995"/>
                  <a:gd name="connsiteY68" fmla="*/ 211662 h 279499"/>
                  <a:gd name="connsiteX69" fmla="*/ 34128 w 305995"/>
                  <a:gd name="connsiteY69" fmla="*/ 211662 h 279499"/>
                  <a:gd name="connsiteX70" fmla="*/ 36244 w 305995"/>
                  <a:gd name="connsiteY70" fmla="*/ 212397 h 279499"/>
                  <a:gd name="connsiteX71" fmla="*/ 38727 w 305995"/>
                  <a:gd name="connsiteY71" fmla="*/ 211846 h 279499"/>
                  <a:gd name="connsiteX72" fmla="*/ 38911 w 305995"/>
                  <a:gd name="connsiteY72" fmla="*/ 213225 h 279499"/>
                  <a:gd name="connsiteX73" fmla="*/ 37991 w 305995"/>
                  <a:gd name="connsiteY73" fmla="*/ 213869 h 279499"/>
                  <a:gd name="connsiteX74" fmla="*/ 37715 w 305995"/>
                  <a:gd name="connsiteY74" fmla="*/ 215801 h 279499"/>
                  <a:gd name="connsiteX75" fmla="*/ 38727 w 305995"/>
                  <a:gd name="connsiteY75" fmla="*/ 217641 h 279499"/>
                  <a:gd name="connsiteX76" fmla="*/ 38910 w 305995"/>
                  <a:gd name="connsiteY76" fmla="*/ 219756 h 279499"/>
                  <a:gd name="connsiteX77" fmla="*/ 37807 w 305995"/>
                  <a:gd name="connsiteY77" fmla="*/ 221504 h 279499"/>
                  <a:gd name="connsiteX78" fmla="*/ 38174 w 305995"/>
                  <a:gd name="connsiteY78" fmla="*/ 222883 h 279499"/>
                  <a:gd name="connsiteX79" fmla="*/ 39370 w 305995"/>
                  <a:gd name="connsiteY79" fmla="*/ 223435 h 279499"/>
                  <a:gd name="connsiteX80" fmla="*/ 40842 w 305995"/>
                  <a:gd name="connsiteY80" fmla="*/ 223986 h 279499"/>
                  <a:gd name="connsiteX81" fmla="*/ 43049 w 305995"/>
                  <a:gd name="connsiteY81" fmla="*/ 223803 h 279499"/>
                  <a:gd name="connsiteX82" fmla="*/ 44429 w 305995"/>
                  <a:gd name="connsiteY82" fmla="*/ 224354 h 279499"/>
                  <a:gd name="connsiteX83" fmla="*/ 46728 w 305995"/>
                  <a:gd name="connsiteY83" fmla="*/ 224538 h 279499"/>
                  <a:gd name="connsiteX84" fmla="*/ 48200 w 305995"/>
                  <a:gd name="connsiteY84" fmla="*/ 226745 h 279499"/>
                  <a:gd name="connsiteX85" fmla="*/ 51143 w 305995"/>
                  <a:gd name="connsiteY85" fmla="*/ 227113 h 279499"/>
                  <a:gd name="connsiteX86" fmla="*/ 52799 w 305995"/>
                  <a:gd name="connsiteY86" fmla="*/ 226285 h 279499"/>
                  <a:gd name="connsiteX87" fmla="*/ 54639 w 305995"/>
                  <a:gd name="connsiteY87" fmla="*/ 224814 h 279499"/>
                  <a:gd name="connsiteX88" fmla="*/ 57122 w 305995"/>
                  <a:gd name="connsiteY88" fmla="*/ 226745 h 279499"/>
                  <a:gd name="connsiteX89" fmla="*/ 57950 w 305995"/>
                  <a:gd name="connsiteY89" fmla="*/ 227665 h 279499"/>
                  <a:gd name="connsiteX90" fmla="*/ 57855 w 305995"/>
                  <a:gd name="connsiteY90" fmla="*/ 230240 h 279499"/>
                  <a:gd name="connsiteX91" fmla="*/ 57759 w 305995"/>
                  <a:gd name="connsiteY91" fmla="*/ 231436 h 279499"/>
                  <a:gd name="connsiteX92" fmla="*/ 56932 w 305995"/>
                  <a:gd name="connsiteY92" fmla="*/ 231896 h 279499"/>
                  <a:gd name="connsiteX93" fmla="*/ 56011 w 305995"/>
                  <a:gd name="connsiteY93" fmla="*/ 232447 h 279499"/>
                  <a:gd name="connsiteX94" fmla="*/ 54724 w 305995"/>
                  <a:gd name="connsiteY94" fmla="*/ 233551 h 279499"/>
                  <a:gd name="connsiteX95" fmla="*/ 53712 w 305995"/>
                  <a:gd name="connsiteY95" fmla="*/ 232816 h 279499"/>
                  <a:gd name="connsiteX96" fmla="*/ 51964 w 305995"/>
                  <a:gd name="connsiteY96" fmla="*/ 232816 h 279499"/>
                  <a:gd name="connsiteX97" fmla="*/ 50309 w 305995"/>
                  <a:gd name="connsiteY97" fmla="*/ 232356 h 279499"/>
                  <a:gd name="connsiteX98" fmla="*/ 48929 w 305995"/>
                  <a:gd name="connsiteY98" fmla="*/ 232451 h 279499"/>
                  <a:gd name="connsiteX99" fmla="*/ 49024 w 305995"/>
                  <a:gd name="connsiteY99" fmla="*/ 234199 h 279499"/>
                  <a:gd name="connsiteX100" fmla="*/ 49852 w 305995"/>
                  <a:gd name="connsiteY100" fmla="*/ 235026 h 279499"/>
                  <a:gd name="connsiteX101" fmla="*/ 51140 w 305995"/>
                  <a:gd name="connsiteY101" fmla="*/ 235670 h 279499"/>
                  <a:gd name="connsiteX102" fmla="*/ 51784 w 305995"/>
                  <a:gd name="connsiteY102" fmla="*/ 237050 h 279499"/>
                  <a:gd name="connsiteX103" fmla="*/ 52060 w 305995"/>
                  <a:gd name="connsiteY103" fmla="*/ 238062 h 279499"/>
                  <a:gd name="connsiteX104" fmla="*/ 53164 w 305995"/>
                  <a:gd name="connsiteY104" fmla="*/ 238981 h 279499"/>
                  <a:gd name="connsiteX105" fmla="*/ 54267 w 305995"/>
                  <a:gd name="connsiteY105" fmla="*/ 239716 h 279499"/>
                  <a:gd name="connsiteX106" fmla="*/ 54635 w 305995"/>
                  <a:gd name="connsiteY106" fmla="*/ 238704 h 279499"/>
                  <a:gd name="connsiteX107" fmla="*/ 55371 w 305995"/>
                  <a:gd name="connsiteY107" fmla="*/ 238153 h 279499"/>
                  <a:gd name="connsiteX108" fmla="*/ 56291 w 305995"/>
                  <a:gd name="connsiteY108" fmla="*/ 237509 h 279499"/>
                  <a:gd name="connsiteX109" fmla="*/ 57395 w 305995"/>
                  <a:gd name="connsiteY109" fmla="*/ 236774 h 279499"/>
                  <a:gd name="connsiteX110" fmla="*/ 58591 w 305995"/>
                  <a:gd name="connsiteY110" fmla="*/ 236038 h 279499"/>
                  <a:gd name="connsiteX111" fmla="*/ 59511 w 305995"/>
                  <a:gd name="connsiteY111" fmla="*/ 235762 h 279499"/>
                  <a:gd name="connsiteX112" fmla="*/ 61075 w 305995"/>
                  <a:gd name="connsiteY112" fmla="*/ 235762 h 279499"/>
                  <a:gd name="connsiteX113" fmla="*/ 61902 w 305995"/>
                  <a:gd name="connsiteY113" fmla="*/ 236774 h 279499"/>
                  <a:gd name="connsiteX114" fmla="*/ 62823 w 305995"/>
                  <a:gd name="connsiteY114" fmla="*/ 238246 h 279499"/>
                  <a:gd name="connsiteX115" fmla="*/ 64110 w 305995"/>
                  <a:gd name="connsiteY115" fmla="*/ 238613 h 279499"/>
                  <a:gd name="connsiteX116" fmla="*/ 64570 w 305995"/>
                  <a:gd name="connsiteY116" fmla="*/ 239717 h 279499"/>
                  <a:gd name="connsiteX117" fmla="*/ 66042 w 305995"/>
                  <a:gd name="connsiteY117" fmla="*/ 240177 h 279499"/>
                  <a:gd name="connsiteX118" fmla="*/ 66226 w 305995"/>
                  <a:gd name="connsiteY118" fmla="*/ 239073 h 279499"/>
                  <a:gd name="connsiteX119" fmla="*/ 67053 w 305995"/>
                  <a:gd name="connsiteY119" fmla="*/ 237970 h 279499"/>
                  <a:gd name="connsiteX120" fmla="*/ 67697 w 305995"/>
                  <a:gd name="connsiteY120" fmla="*/ 236682 h 279499"/>
                  <a:gd name="connsiteX121" fmla="*/ 68249 w 305995"/>
                  <a:gd name="connsiteY121" fmla="*/ 235210 h 279499"/>
                  <a:gd name="connsiteX122" fmla="*/ 68893 w 305995"/>
                  <a:gd name="connsiteY122" fmla="*/ 233923 h 279499"/>
                  <a:gd name="connsiteX123" fmla="*/ 69444 w 305995"/>
                  <a:gd name="connsiteY123" fmla="*/ 233187 h 279499"/>
                  <a:gd name="connsiteX124" fmla="*/ 69904 w 305995"/>
                  <a:gd name="connsiteY124" fmla="*/ 232360 h 279499"/>
                  <a:gd name="connsiteX125" fmla="*/ 70272 w 305995"/>
                  <a:gd name="connsiteY125" fmla="*/ 231440 h 279499"/>
                  <a:gd name="connsiteX126" fmla="*/ 72204 w 305995"/>
                  <a:gd name="connsiteY126" fmla="*/ 231717 h 279499"/>
                  <a:gd name="connsiteX127" fmla="*/ 72204 w 305995"/>
                  <a:gd name="connsiteY127" fmla="*/ 232820 h 279499"/>
                  <a:gd name="connsiteX128" fmla="*/ 73031 w 305995"/>
                  <a:gd name="connsiteY128" fmla="*/ 231993 h 279499"/>
                  <a:gd name="connsiteX129" fmla="*/ 74043 w 305995"/>
                  <a:gd name="connsiteY129" fmla="*/ 232544 h 279499"/>
                  <a:gd name="connsiteX130" fmla="*/ 75699 w 305995"/>
                  <a:gd name="connsiteY130" fmla="*/ 233372 h 279499"/>
                  <a:gd name="connsiteX131" fmla="*/ 76894 w 305995"/>
                  <a:gd name="connsiteY131" fmla="*/ 234291 h 279499"/>
                  <a:gd name="connsiteX132" fmla="*/ 78550 w 305995"/>
                  <a:gd name="connsiteY132" fmla="*/ 234842 h 279499"/>
                  <a:gd name="connsiteX133" fmla="*/ 79746 w 305995"/>
                  <a:gd name="connsiteY133" fmla="*/ 235394 h 279499"/>
                  <a:gd name="connsiteX134" fmla="*/ 80574 w 305995"/>
                  <a:gd name="connsiteY134" fmla="*/ 236313 h 279499"/>
                  <a:gd name="connsiteX135" fmla="*/ 81309 w 305995"/>
                  <a:gd name="connsiteY135" fmla="*/ 237049 h 279499"/>
                  <a:gd name="connsiteX136" fmla="*/ 82413 w 305995"/>
                  <a:gd name="connsiteY136" fmla="*/ 236681 h 279499"/>
                  <a:gd name="connsiteX137" fmla="*/ 82689 w 305995"/>
                  <a:gd name="connsiteY137" fmla="*/ 235393 h 279499"/>
                  <a:gd name="connsiteX138" fmla="*/ 82873 w 305995"/>
                  <a:gd name="connsiteY138" fmla="*/ 234565 h 279499"/>
                  <a:gd name="connsiteX139" fmla="*/ 82873 w 305995"/>
                  <a:gd name="connsiteY139" fmla="*/ 233553 h 279499"/>
                  <a:gd name="connsiteX140" fmla="*/ 83793 w 305995"/>
                  <a:gd name="connsiteY140" fmla="*/ 233186 h 279499"/>
                  <a:gd name="connsiteX141" fmla="*/ 83241 w 305995"/>
                  <a:gd name="connsiteY141" fmla="*/ 232082 h 279499"/>
                  <a:gd name="connsiteX142" fmla="*/ 83609 w 305995"/>
                  <a:gd name="connsiteY142" fmla="*/ 230334 h 279499"/>
                  <a:gd name="connsiteX143" fmla="*/ 83609 w 305995"/>
                  <a:gd name="connsiteY143" fmla="*/ 228863 h 279499"/>
                  <a:gd name="connsiteX144" fmla="*/ 84344 w 305995"/>
                  <a:gd name="connsiteY144" fmla="*/ 228311 h 279499"/>
                  <a:gd name="connsiteX145" fmla="*/ 84620 w 305995"/>
                  <a:gd name="connsiteY145" fmla="*/ 227024 h 279499"/>
                  <a:gd name="connsiteX146" fmla="*/ 85541 w 305995"/>
                  <a:gd name="connsiteY146" fmla="*/ 226656 h 279499"/>
                  <a:gd name="connsiteX147" fmla="*/ 86001 w 305995"/>
                  <a:gd name="connsiteY147" fmla="*/ 225460 h 279499"/>
                  <a:gd name="connsiteX148" fmla="*/ 86552 w 305995"/>
                  <a:gd name="connsiteY148" fmla="*/ 224172 h 279499"/>
                  <a:gd name="connsiteX149" fmla="*/ 86920 w 305995"/>
                  <a:gd name="connsiteY149" fmla="*/ 221597 h 279499"/>
                  <a:gd name="connsiteX150" fmla="*/ 86460 w 305995"/>
                  <a:gd name="connsiteY150" fmla="*/ 220585 h 279499"/>
                  <a:gd name="connsiteX151" fmla="*/ 85356 w 305995"/>
                  <a:gd name="connsiteY151" fmla="*/ 219666 h 279499"/>
                  <a:gd name="connsiteX152" fmla="*/ 85540 w 305995"/>
                  <a:gd name="connsiteY152" fmla="*/ 218931 h 279499"/>
                  <a:gd name="connsiteX153" fmla="*/ 85908 w 305995"/>
                  <a:gd name="connsiteY153" fmla="*/ 218835 h 279499"/>
                  <a:gd name="connsiteX154" fmla="*/ 86828 w 305995"/>
                  <a:gd name="connsiteY154" fmla="*/ 218835 h 279499"/>
                  <a:gd name="connsiteX155" fmla="*/ 86828 w 305995"/>
                  <a:gd name="connsiteY155" fmla="*/ 219847 h 279499"/>
                  <a:gd name="connsiteX156" fmla="*/ 87748 w 305995"/>
                  <a:gd name="connsiteY156" fmla="*/ 219571 h 279499"/>
                  <a:gd name="connsiteX157" fmla="*/ 88575 w 305995"/>
                  <a:gd name="connsiteY157" fmla="*/ 218743 h 279499"/>
                  <a:gd name="connsiteX158" fmla="*/ 89771 w 305995"/>
                  <a:gd name="connsiteY158" fmla="*/ 218743 h 279499"/>
                  <a:gd name="connsiteX159" fmla="*/ 89676 w 305995"/>
                  <a:gd name="connsiteY159" fmla="*/ 220399 h 279499"/>
                  <a:gd name="connsiteX160" fmla="*/ 90872 w 305995"/>
                  <a:gd name="connsiteY160" fmla="*/ 222146 h 279499"/>
                  <a:gd name="connsiteX161" fmla="*/ 90776 w 305995"/>
                  <a:gd name="connsiteY161" fmla="*/ 222882 h 279499"/>
                  <a:gd name="connsiteX162" fmla="*/ 91788 w 305995"/>
                  <a:gd name="connsiteY162" fmla="*/ 222882 h 279499"/>
                  <a:gd name="connsiteX163" fmla="*/ 92708 w 305995"/>
                  <a:gd name="connsiteY163" fmla="*/ 223342 h 279499"/>
                  <a:gd name="connsiteX164" fmla="*/ 93444 w 305995"/>
                  <a:gd name="connsiteY164" fmla="*/ 224630 h 279499"/>
                  <a:gd name="connsiteX165" fmla="*/ 94731 w 305995"/>
                  <a:gd name="connsiteY165" fmla="*/ 224813 h 279499"/>
                  <a:gd name="connsiteX166" fmla="*/ 94915 w 305995"/>
                  <a:gd name="connsiteY166" fmla="*/ 226101 h 279499"/>
                  <a:gd name="connsiteX167" fmla="*/ 96203 w 305995"/>
                  <a:gd name="connsiteY167" fmla="*/ 227020 h 279499"/>
                  <a:gd name="connsiteX168" fmla="*/ 97123 w 305995"/>
                  <a:gd name="connsiteY168" fmla="*/ 228032 h 279499"/>
                  <a:gd name="connsiteX169" fmla="*/ 97859 w 305995"/>
                  <a:gd name="connsiteY169" fmla="*/ 228951 h 279499"/>
                  <a:gd name="connsiteX170" fmla="*/ 98043 w 305995"/>
                  <a:gd name="connsiteY170" fmla="*/ 230147 h 279499"/>
                  <a:gd name="connsiteX171" fmla="*/ 99423 w 305995"/>
                  <a:gd name="connsiteY171" fmla="*/ 230052 h 279499"/>
                  <a:gd name="connsiteX172" fmla="*/ 100435 w 305995"/>
                  <a:gd name="connsiteY172" fmla="*/ 231891 h 279499"/>
                  <a:gd name="connsiteX173" fmla="*/ 99514 w 305995"/>
                  <a:gd name="connsiteY173" fmla="*/ 232443 h 279499"/>
                  <a:gd name="connsiteX174" fmla="*/ 100066 w 305995"/>
                  <a:gd name="connsiteY174" fmla="*/ 233547 h 279499"/>
                  <a:gd name="connsiteX175" fmla="*/ 100801 w 305995"/>
                  <a:gd name="connsiteY175" fmla="*/ 235938 h 279499"/>
                  <a:gd name="connsiteX176" fmla="*/ 102457 w 305995"/>
                  <a:gd name="connsiteY176" fmla="*/ 235478 h 279499"/>
                  <a:gd name="connsiteX177" fmla="*/ 102181 w 305995"/>
                  <a:gd name="connsiteY177" fmla="*/ 236582 h 279499"/>
                  <a:gd name="connsiteX178" fmla="*/ 102365 w 305995"/>
                  <a:gd name="connsiteY178" fmla="*/ 237778 h 279499"/>
                  <a:gd name="connsiteX179" fmla="*/ 104480 w 305995"/>
                  <a:gd name="connsiteY179" fmla="*/ 236859 h 279499"/>
                  <a:gd name="connsiteX180" fmla="*/ 105492 w 305995"/>
                  <a:gd name="connsiteY180" fmla="*/ 237135 h 279499"/>
                  <a:gd name="connsiteX181" fmla="*/ 107423 w 305995"/>
                  <a:gd name="connsiteY181" fmla="*/ 237963 h 279499"/>
                  <a:gd name="connsiteX182" fmla="*/ 109815 w 305995"/>
                  <a:gd name="connsiteY182" fmla="*/ 238606 h 279499"/>
                  <a:gd name="connsiteX183" fmla="*/ 111930 w 305995"/>
                  <a:gd name="connsiteY183" fmla="*/ 238606 h 279499"/>
                  <a:gd name="connsiteX184" fmla="*/ 114782 w 305995"/>
                  <a:gd name="connsiteY184" fmla="*/ 237871 h 279499"/>
                  <a:gd name="connsiteX185" fmla="*/ 116069 w 305995"/>
                  <a:gd name="connsiteY185" fmla="*/ 236952 h 279499"/>
                  <a:gd name="connsiteX186" fmla="*/ 115609 w 305995"/>
                  <a:gd name="connsiteY186" fmla="*/ 236216 h 279499"/>
                  <a:gd name="connsiteX187" fmla="*/ 117449 w 305995"/>
                  <a:gd name="connsiteY187" fmla="*/ 236216 h 279499"/>
                  <a:gd name="connsiteX188" fmla="*/ 118184 w 305995"/>
                  <a:gd name="connsiteY188" fmla="*/ 237229 h 279499"/>
                  <a:gd name="connsiteX189" fmla="*/ 120300 w 305995"/>
                  <a:gd name="connsiteY189" fmla="*/ 236952 h 279499"/>
                  <a:gd name="connsiteX190" fmla="*/ 121311 w 305995"/>
                  <a:gd name="connsiteY190" fmla="*/ 237504 h 279499"/>
                  <a:gd name="connsiteX191" fmla="*/ 123243 w 305995"/>
                  <a:gd name="connsiteY191" fmla="*/ 238516 h 279499"/>
                  <a:gd name="connsiteX192" fmla="*/ 123795 w 305995"/>
                  <a:gd name="connsiteY192" fmla="*/ 239619 h 279499"/>
                  <a:gd name="connsiteX193" fmla="*/ 125174 w 305995"/>
                  <a:gd name="connsiteY193" fmla="*/ 240631 h 279499"/>
                  <a:gd name="connsiteX194" fmla="*/ 125270 w 305995"/>
                  <a:gd name="connsiteY194" fmla="*/ 242103 h 279499"/>
                  <a:gd name="connsiteX195" fmla="*/ 126649 w 305995"/>
                  <a:gd name="connsiteY195" fmla="*/ 243299 h 279499"/>
                  <a:gd name="connsiteX196" fmla="*/ 127661 w 305995"/>
                  <a:gd name="connsiteY196" fmla="*/ 243759 h 279499"/>
                  <a:gd name="connsiteX197" fmla="*/ 128489 w 305995"/>
                  <a:gd name="connsiteY197" fmla="*/ 245322 h 279499"/>
                  <a:gd name="connsiteX198" fmla="*/ 129225 w 305995"/>
                  <a:gd name="connsiteY198" fmla="*/ 246702 h 279499"/>
                  <a:gd name="connsiteX199" fmla="*/ 130421 w 305995"/>
                  <a:gd name="connsiteY199" fmla="*/ 247438 h 279499"/>
                  <a:gd name="connsiteX200" fmla="*/ 131616 w 305995"/>
                  <a:gd name="connsiteY200" fmla="*/ 247714 h 279499"/>
                  <a:gd name="connsiteX201" fmla="*/ 133180 w 305995"/>
                  <a:gd name="connsiteY201" fmla="*/ 248081 h 279499"/>
                  <a:gd name="connsiteX202" fmla="*/ 137043 w 305995"/>
                  <a:gd name="connsiteY202" fmla="*/ 251301 h 279499"/>
                  <a:gd name="connsiteX203" fmla="*/ 140355 w 305995"/>
                  <a:gd name="connsiteY203" fmla="*/ 253416 h 279499"/>
                  <a:gd name="connsiteX204" fmla="*/ 142194 w 305995"/>
                  <a:gd name="connsiteY204" fmla="*/ 253876 h 279499"/>
                  <a:gd name="connsiteX205" fmla="*/ 145965 w 305995"/>
                  <a:gd name="connsiteY205" fmla="*/ 254336 h 279499"/>
                  <a:gd name="connsiteX206" fmla="*/ 146977 w 305995"/>
                  <a:gd name="connsiteY206" fmla="*/ 255532 h 279499"/>
                  <a:gd name="connsiteX207" fmla="*/ 148357 w 305995"/>
                  <a:gd name="connsiteY207" fmla="*/ 256267 h 279499"/>
                  <a:gd name="connsiteX208" fmla="*/ 149552 w 305995"/>
                  <a:gd name="connsiteY208" fmla="*/ 256451 h 279499"/>
                  <a:gd name="connsiteX209" fmla="*/ 151944 w 305995"/>
                  <a:gd name="connsiteY209" fmla="*/ 258015 h 279499"/>
                  <a:gd name="connsiteX210" fmla="*/ 153140 w 305995"/>
                  <a:gd name="connsiteY210" fmla="*/ 258750 h 279499"/>
                  <a:gd name="connsiteX211" fmla="*/ 155807 w 305995"/>
                  <a:gd name="connsiteY211" fmla="*/ 258655 h 279499"/>
                  <a:gd name="connsiteX212" fmla="*/ 157739 w 305995"/>
                  <a:gd name="connsiteY212" fmla="*/ 259482 h 279499"/>
                  <a:gd name="connsiteX213" fmla="*/ 159578 w 305995"/>
                  <a:gd name="connsiteY213" fmla="*/ 259759 h 279499"/>
                  <a:gd name="connsiteX214" fmla="*/ 160958 w 305995"/>
                  <a:gd name="connsiteY214" fmla="*/ 260954 h 279499"/>
                  <a:gd name="connsiteX215" fmla="*/ 163257 w 305995"/>
                  <a:gd name="connsiteY215" fmla="*/ 260403 h 279499"/>
                  <a:gd name="connsiteX216" fmla="*/ 164729 w 305995"/>
                  <a:gd name="connsiteY216" fmla="*/ 259759 h 279499"/>
                  <a:gd name="connsiteX217" fmla="*/ 165649 w 305995"/>
                  <a:gd name="connsiteY217" fmla="*/ 260494 h 279499"/>
                  <a:gd name="connsiteX218" fmla="*/ 167765 w 305995"/>
                  <a:gd name="connsiteY218" fmla="*/ 262610 h 279499"/>
                  <a:gd name="connsiteX219" fmla="*/ 168776 w 305995"/>
                  <a:gd name="connsiteY219" fmla="*/ 263438 h 279499"/>
                  <a:gd name="connsiteX220" fmla="*/ 169053 w 305995"/>
                  <a:gd name="connsiteY220" fmla="*/ 265461 h 279499"/>
                  <a:gd name="connsiteX221" fmla="*/ 169604 w 305995"/>
                  <a:gd name="connsiteY221" fmla="*/ 266749 h 279499"/>
                  <a:gd name="connsiteX222" fmla="*/ 171536 w 305995"/>
                  <a:gd name="connsiteY222" fmla="*/ 270428 h 279499"/>
                  <a:gd name="connsiteX223" fmla="*/ 171440 w 305995"/>
                  <a:gd name="connsiteY223" fmla="*/ 272084 h 279499"/>
                  <a:gd name="connsiteX224" fmla="*/ 172452 w 305995"/>
                  <a:gd name="connsiteY224" fmla="*/ 272819 h 279499"/>
                  <a:gd name="connsiteX225" fmla="*/ 173924 w 305995"/>
                  <a:gd name="connsiteY225" fmla="*/ 274659 h 279499"/>
                  <a:gd name="connsiteX226" fmla="*/ 176867 w 305995"/>
                  <a:gd name="connsiteY226" fmla="*/ 274563 h 279499"/>
                  <a:gd name="connsiteX227" fmla="*/ 179167 w 305995"/>
                  <a:gd name="connsiteY227" fmla="*/ 274931 h 279499"/>
                  <a:gd name="connsiteX228" fmla="*/ 180178 w 305995"/>
                  <a:gd name="connsiteY228" fmla="*/ 277139 h 279499"/>
                  <a:gd name="connsiteX229" fmla="*/ 180455 w 305995"/>
                  <a:gd name="connsiteY229" fmla="*/ 278058 h 279499"/>
                  <a:gd name="connsiteX230" fmla="*/ 180455 w 305995"/>
                  <a:gd name="connsiteY230" fmla="*/ 279162 h 279499"/>
                  <a:gd name="connsiteX231" fmla="*/ 182478 w 305995"/>
                  <a:gd name="connsiteY231" fmla="*/ 279162 h 279499"/>
                  <a:gd name="connsiteX232" fmla="*/ 182754 w 305995"/>
                  <a:gd name="connsiteY232" fmla="*/ 277874 h 279499"/>
                  <a:gd name="connsiteX233" fmla="*/ 183490 w 305995"/>
                  <a:gd name="connsiteY233" fmla="*/ 276586 h 279499"/>
                  <a:gd name="connsiteX234" fmla="*/ 184593 w 305995"/>
                  <a:gd name="connsiteY234" fmla="*/ 272999 h 279499"/>
                  <a:gd name="connsiteX235" fmla="*/ 185054 w 305995"/>
                  <a:gd name="connsiteY235" fmla="*/ 270424 h 279499"/>
                  <a:gd name="connsiteX236" fmla="*/ 186617 w 305995"/>
                  <a:gd name="connsiteY236" fmla="*/ 269320 h 279499"/>
                  <a:gd name="connsiteX237" fmla="*/ 187169 w 305995"/>
                  <a:gd name="connsiteY237" fmla="*/ 267020 h 279499"/>
                  <a:gd name="connsiteX238" fmla="*/ 188364 w 305995"/>
                  <a:gd name="connsiteY238" fmla="*/ 264905 h 279499"/>
                  <a:gd name="connsiteX239" fmla="*/ 189836 w 305995"/>
                  <a:gd name="connsiteY239" fmla="*/ 263893 h 279499"/>
                  <a:gd name="connsiteX240" fmla="*/ 191216 w 305995"/>
                  <a:gd name="connsiteY240" fmla="*/ 265457 h 279499"/>
                  <a:gd name="connsiteX241" fmla="*/ 192320 w 305995"/>
                  <a:gd name="connsiteY241" fmla="*/ 266376 h 279499"/>
                  <a:gd name="connsiteX242" fmla="*/ 194803 w 305995"/>
                  <a:gd name="connsiteY242" fmla="*/ 266836 h 279499"/>
                  <a:gd name="connsiteX243" fmla="*/ 196459 w 305995"/>
                  <a:gd name="connsiteY243" fmla="*/ 265088 h 279499"/>
                  <a:gd name="connsiteX244" fmla="*/ 198390 w 305995"/>
                  <a:gd name="connsiteY244" fmla="*/ 263157 h 279499"/>
                  <a:gd name="connsiteX245" fmla="*/ 198485 w 305995"/>
                  <a:gd name="connsiteY245" fmla="*/ 261501 h 279499"/>
                  <a:gd name="connsiteX246" fmla="*/ 199222 w 305995"/>
                  <a:gd name="connsiteY246" fmla="*/ 259570 h 279499"/>
                  <a:gd name="connsiteX247" fmla="*/ 201153 w 305995"/>
                  <a:gd name="connsiteY247" fmla="*/ 258098 h 279499"/>
                  <a:gd name="connsiteX248" fmla="*/ 202349 w 305995"/>
                  <a:gd name="connsiteY248" fmla="*/ 257822 h 279499"/>
                  <a:gd name="connsiteX249" fmla="*/ 203637 w 305995"/>
                  <a:gd name="connsiteY249" fmla="*/ 258005 h 279499"/>
                  <a:gd name="connsiteX250" fmla="*/ 204281 w 305995"/>
                  <a:gd name="connsiteY250" fmla="*/ 256718 h 279499"/>
                  <a:gd name="connsiteX251" fmla="*/ 205292 w 305995"/>
                  <a:gd name="connsiteY251" fmla="*/ 253958 h 279499"/>
                  <a:gd name="connsiteX252" fmla="*/ 206764 w 305995"/>
                  <a:gd name="connsiteY252" fmla="*/ 252487 h 279499"/>
                  <a:gd name="connsiteX253" fmla="*/ 207960 w 305995"/>
                  <a:gd name="connsiteY253" fmla="*/ 252027 h 279499"/>
                  <a:gd name="connsiteX254" fmla="*/ 208327 w 305995"/>
                  <a:gd name="connsiteY254" fmla="*/ 251383 h 279499"/>
                  <a:gd name="connsiteX255" fmla="*/ 208695 w 305995"/>
                  <a:gd name="connsiteY255" fmla="*/ 251750 h 279499"/>
                  <a:gd name="connsiteX256" fmla="*/ 210351 w 305995"/>
                  <a:gd name="connsiteY256" fmla="*/ 252578 h 279499"/>
                  <a:gd name="connsiteX257" fmla="*/ 211638 w 305995"/>
                  <a:gd name="connsiteY257" fmla="*/ 252578 h 279499"/>
                  <a:gd name="connsiteX258" fmla="*/ 213846 w 305995"/>
                  <a:gd name="connsiteY258" fmla="*/ 254142 h 279499"/>
                  <a:gd name="connsiteX259" fmla="*/ 214674 w 305995"/>
                  <a:gd name="connsiteY259" fmla="*/ 255246 h 279499"/>
                  <a:gd name="connsiteX260" fmla="*/ 214674 w 305995"/>
                  <a:gd name="connsiteY260" fmla="*/ 256993 h 279499"/>
                  <a:gd name="connsiteX261" fmla="*/ 214858 w 305995"/>
                  <a:gd name="connsiteY261" fmla="*/ 258649 h 279499"/>
                  <a:gd name="connsiteX262" fmla="*/ 214762 w 305995"/>
                  <a:gd name="connsiteY262" fmla="*/ 260764 h 279499"/>
                  <a:gd name="connsiteX263" fmla="*/ 214667 w 305995"/>
                  <a:gd name="connsiteY263" fmla="*/ 262236 h 279499"/>
                  <a:gd name="connsiteX264" fmla="*/ 214851 w 305995"/>
                  <a:gd name="connsiteY264" fmla="*/ 263340 h 279499"/>
                  <a:gd name="connsiteX265" fmla="*/ 215127 w 305995"/>
                  <a:gd name="connsiteY265" fmla="*/ 264259 h 279499"/>
                  <a:gd name="connsiteX266" fmla="*/ 215032 w 305995"/>
                  <a:gd name="connsiteY266" fmla="*/ 265731 h 279499"/>
                  <a:gd name="connsiteX267" fmla="*/ 215952 w 305995"/>
                  <a:gd name="connsiteY267" fmla="*/ 267294 h 279499"/>
                  <a:gd name="connsiteX268" fmla="*/ 218435 w 305995"/>
                  <a:gd name="connsiteY268" fmla="*/ 268398 h 279499"/>
                  <a:gd name="connsiteX269" fmla="*/ 220643 w 305995"/>
                  <a:gd name="connsiteY269" fmla="*/ 270146 h 279499"/>
                  <a:gd name="connsiteX270" fmla="*/ 223494 w 305995"/>
                  <a:gd name="connsiteY270" fmla="*/ 271709 h 279499"/>
                  <a:gd name="connsiteX271" fmla="*/ 225242 w 305995"/>
                  <a:gd name="connsiteY271" fmla="*/ 271986 h 279499"/>
                  <a:gd name="connsiteX272" fmla="*/ 227449 w 305995"/>
                  <a:gd name="connsiteY272" fmla="*/ 272998 h 279499"/>
                  <a:gd name="connsiteX273" fmla="*/ 229197 w 305995"/>
                  <a:gd name="connsiteY273" fmla="*/ 274469 h 279499"/>
                  <a:gd name="connsiteX274" fmla="*/ 231864 w 305995"/>
                  <a:gd name="connsiteY274" fmla="*/ 272446 h 279499"/>
                  <a:gd name="connsiteX275" fmla="*/ 232968 w 305995"/>
                  <a:gd name="connsiteY275" fmla="*/ 271526 h 279499"/>
                  <a:gd name="connsiteX276" fmla="*/ 235452 w 305995"/>
                  <a:gd name="connsiteY276" fmla="*/ 269503 h 279499"/>
                  <a:gd name="connsiteX277" fmla="*/ 237567 w 305995"/>
                  <a:gd name="connsiteY277" fmla="*/ 268951 h 279499"/>
                  <a:gd name="connsiteX278" fmla="*/ 237751 w 305995"/>
                  <a:gd name="connsiteY278" fmla="*/ 266468 h 279499"/>
                  <a:gd name="connsiteX279" fmla="*/ 238119 w 305995"/>
                  <a:gd name="connsiteY279" fmla="*/ 263616 h 279499"/>
                  <a:gd name="connsiteX280" fmla="*/ 237659 w 305995"/>
                  <a:gd name="connsiteY280" fmla="*/ 260857 h 279499"/>
                  <a:gd name="connsiteX281" fmla="*/ 238119 w 305995"/>
                  <a:gd name="connsiteY281" fmla="*/ 258925 h 279499"/>
                  <a:gd name="connsiteX282" fmla="*/ 240510 w 305995"/>
                  <a:gd name="connsiteY282" fmla="*/ 259386 h 279499"/>
                  <a:gd name="connsiteX283" fmla="*/ 243269 w 305995"/>
                  <a:gd name="connsiteY283" fmla="*/ 260581 h 279499"/>
                  <a:gd name="connsiteX284" fmla="*/ 244649 w 305995"/>
                  <a:gd name="connsiteY284" fmla="*/ 258926 h 279499"/>
                  <a:gd name="connsiteX285" fmla="*/ 247409 w 305995"/>
                  <a:gd name="connsiteY285" fmla="*/ 258650 h 279499"/>
                  <a:gd name="connsiteX286" fmla="*/ 250628 w 305995"/>
                  <a:gd name="connsiteY286" fmla="*/ 262237 h 279499"/>
                  <a:gd name="connsiteX287" fmla="*/ 252927 w 305995"/>
                  <a:gd name="connsiteY287" fmla="*/ 260305 h 279499"/>
                  <a:gd name="connsiteX288" fmla="*/ 255687 w 305995"/>
                  <a:gd name="connsiteY288" fmla="*/ 259570 h 279499"/>
                  <a:gd name="connsiteX289" fmla="*/ 257618 w 305995"/>
                  <a:gd name="connsiteY289" fmla="*/ 262145 h 279499"/>
                  <a:gd name="connsiteX290" fmla="*/ 260194 w 305995"/>
                  <a:gd name="connsiteY290" fmla="*/ 260581 h 279499"/>
                  <a:gd name="connsiteX291" fmla="*/ 261941 w 305995"/>
                  <a:gd name="connsiteY291" fmla="*/ 258650 h 279499"/>
                  <a:gd name="connsiteX292" fmla="*/ 262769 w 305995"/>
                  <a:gd name="connsiteY292" fmla="*/ 256718 h 279499"/>
                  <a:gd name="connsiteX293" fmla="*/ 262769 w 305995"/>
                  <a:gd name="connsiteY293" fmla="*/ 254419 h 279499"/>
                  <a:gd name="connsiteX294" fmla="*/ 260194 w 305995"/>
                  <a:gd name="connsiteY294" fmla="*/ 251108 h 279499"/>
                  <a:gd name="connsiteX295" fmla="*/ 259182 w 305995"/>
                  <a:gd name="connsiteY295" fmla="*/ 248349 h 279499"/>
                  <a:gd name="connsiteX296" fmla="*/ 260010 w 305995"/>
                  <a:gd name="connsiteY296" fmla="*/ 246509 h 279499"/>
                  <a:gd name="connsiteX297" fmla="*/ 261573 w 305995"/>
                  <a:gd name="connsiteY297" fmla="*/ 244301 h 279499"/>
                  <a:gd name="connsiteX298" fmla="*/ 261297 w 305995"/>
                  <a:gd name="connsiteY298" fmla="*/ 239886 h 279499"/>
                  <a:gd name="connsiteX299" fmla="*/ 260837 w 305995"/>
                  <a:gd name="connsiteY299" fmla="*/ 236759 h 279499"/>
                  <a:gd name="connsiteX300" fmla="*/ 262033 w 305995"/>
                  <a:gd name="connsiteY300" fmla="*/ 235655 h 279499"/>
                  <a:gd name="connsiteX301" fmla="*/ 264884 w 305995"/>
                  <a:gd name="connsiteY301" fmla="*/ 233632 h 279499"/>
                  <a:gd name="connsiteX302" fmla="*/ 268011 w 305995"/>
                  <a:gd name="connsiteY302" fmla="*/ 232896 h 279499"/>
                  <a:gd name="connsiteX303" fmla="*/ 268288 w 305995"/>
                  <a:gd name="connsiteY303" fmla="*/ 230689 h 279499"/>
                  <a:gd name="connsiteX304" fmla="*/ 270771 w 305995"/>
                  <a:gd name="connsiteY304" fmla="*/ 228021 h 279499"/>
                  <a:gd name="connsiteX305" fmla="*/ 273530 w 305995"/>
                  <a:gd name="connsiteY305" fmla="*/ 226550 h 279499"/>
                  <a:gd name="connsiteX306" fmla="*/ 274910 w 305995"/>
                  <a:gd name="connsiteY306" fmla="*/ 223974 h 279499"/>
                  <a:gd name="connsiteX307" fmla="*/ 275370 w 305995"/>
                  <a:gd name="connsiteY307" fmla="*/ 221859 h 279499"/>
                  <a:gd name="connsiteX308" fmla="*/ 274266 w 305995"/>
                  <a:gd name="connsiteY308" fmla="*/ 218915 h 279499"/>
                  <a:gd name="connsiteX309" fmla="*/ 274450 w 305995"/>
                  <a:gd name="connsiteY309" fmla="*/ 216524 h 279499"/>
                  <a:gd name="connsiteX310" fmla="*/ 275554 w 305995"/>
                  <a:gd name="connsiteY310" fmla="*/ 215420 h 279499"/>
                  <a:gd name="connsiteX311" fmla="*/ 276289 w 305995"/>
                  <a:gd name="connsiteY311" fmla="*/ 215972 h 279499"/>
                  <a:gd name="connsiteX312" fmla="*/ 280888 w 305995"/>
                  <a:gd name="connsiteY312" fmla="*/ 217903 h 279499"/>
                  <a:gd name="connsiteX313" fmla="*/ 283096 w 305995"/>
                  <a:gd name="connsiteY313" fmla="*/ 219835 h 279499"/>
                  <a:gd name="connsiteX314" fmla="*/ 284292 w 305995"/>
                  <a:gd name="connsiteY314" fmla="*/ 221858 h 279499"/>
                  <a:gd name="connsiteX315" fmla="*/ 286683 w 305995"/>
                  <a:gd name="connsiteY315" fmla="*/ 221675 h 279499"/>
                  <a:gd name="connsiteX316" fmla="*/ 290730 w 305995"/>
                  <a:gd name="connsiteY316" fmla="*/ 221031 h 279499"/>
                  <a:gd name="connsiteX317" fmla="*/ 293214 w 305995"/>
                  <a:gd name="connsiteY317" fmla="*/ 218639 h 279499"/>
                  <a:gd name="connsiteX318" fmla="*/ 293490 w 305995"/>
                  <a:gd name="connsiteY318" fmla="*/ 215328 h 279499"/>
                  <a:gd name="connsiteX319" fmla="*/ 293395 w 305995"/>
                  <a:gd name="connsiteY319" fmla="*/ 209717 h 279499"/>
                  <a:gd name="connsiteX320" fmla="*/ 294406 w 305995"/>
                  <a:gd name="connsiteY320" fmla="*/ 207142 h 279499"/>
                  <a:gd name="connsiteX321" fmla="*/ 297350 w 305995"/>
                  <a:gd name="connsiteY321" fmla="*/ 204382 h 279499"/>
                  <a:gd name="connsiteX322" fmla="*/ 299465 w 305995"/>
                  <a:gd name="connsiteY322" fmla="*/ 201531 h 279499"/>
                  <a:gd name="connsiteX323" fmla="*/ 298361 w 305995"/>
                  <a:gd name="connsiteY323" fmla="*/ 196564 h 279499"/>
                  <a:gd name="connsiteX324" fmla="*/ 298913 w 305995"/>
                  <a:gd name="connsiteY324" fmla="*/ 193805 h 279499"/>
                  <a:gd name="connsiteX325" fmla="*/ 295786 w 305995"/>
                  <a:gd name="connsiteY325" fmla="*/ 192701 h 279499"/>
                  <a:gd name="connsiteX326" fmla="*/ 294314 w 305995"/>
                  <a:gd name="connsiteY326" fmla="*/ 190769 h 279499"/>
                  <a:gd name="connsiteX327" fmla="*/ 296429 w 305995"/>
                  <a:gd name="connsiteY327" fmla="*/ 188378 h 279499"/>
                  <a:gd name="connsiteX328" fmla="*/ 298821 w 305995"/>
                  <a:gd name="connsiteY328" fmla="*/ 186722 h 279499"/>
                  <a:gd name="connsiteX329" fmla="*/ 299005 w 305995"/>
                  <a:gd name="connsiteY329" fmla="*/ 184147 h 279499"/>
                  <a:gd name="connsiteX330" fmla="*/ 295509 w 305995"/>
                  <a:gd name="connsiteY330" fmla="*/ 183043 h 279499"/>
                  <a:gd name="connsiteX331" fmla="*/ 293210 w 305995"/>
                  <a:gd name="connsiteY331" fmla="*/ 181112 h 279499"/>
                  <a:gd name="connsiteX332" fmla="*/ 293210 w 305995"/>
                  <a:gd name="connsiteY332" fmla="*/ 178076 h 279499"/>
                  <a:gd name="connsiteX333" fmla="*/ 294130 w 305995"/>
                  <a:gd name="connsiteY333" fmla="*/ 175777 h 279499"/>
                  <a:gd name="connsiteX334" fmla="*/ 297625 w 305995"/>
                  <a:gd name="connsiteY334" fmla="*/ 174581 h 279499"/>
                  <a:gd name="connsiteX335" fmla="*/ 299281 w 305995"/>
                  <a:gd name="connsiteY335" fmla="*/ 172281 h 279499"/>
                  <a:gd name="connsiteX336" fmla="*/ 302960 w 305995"/>
                  <a:gd name="connsiteY336" fmla="*/ 171730 h 279499"/>
                  <a:gd name="connsiteX337" fmla="*/ 305076 w 305995"/>
                  <a:gd name="connsiteY337" fmla="*/ 169891 h 279499"/>
                  <a:gd name="connsiteX338" fmla="*/ 305996 w 305995"/>
                  <a:gd name="connsiteY338" fmla="*/ 168603 h 279499"/>
                  <a:gd name="connsiteX339" fmla="*/ 302409 w 305995"/>
                  <a:gd name="connsiteY339" fmla="*/ 165016 h 279499"/>
                  <a:gd name="connsiteX340" fmla="*/ 299189 w 305995"/>
                  <a:gd name="connsiteY340" fmla="*/ 164004 h 279499"/>
                  <a:gd name="connsiteX341" fmla="*/ 299833 w 305995"/>
                  <a:gd name="connsiteY341" fmla="*/ 160508 h 279499"/>
                  <a:gd name="connsiteX342" fmla="*/ 300477 w 305995"/>
                  <a:gd name="connsiteY342" fmla="*/ 157105 h 279499"/>
                  <a:gd name="connsiteX343" fmla="*/ 298730 w 305995"/>
                  <a:gd name="connsiteY343" fmla="*/ 154070 h 279499"/>
                  <a:gd name="connsiteX344" fmla="*/ 298546 w 305995"/>
                  <a:gd name="connsiteY344" fmla="*/ 150115 h 279499"/>
                  <a:gd name="connsiteX345" fmla="*/ 296062 w 305995"/>
                  <a:gd name="connsiteY345" fmla="*/ 145332 h 279499"/>
                  <a:gd name="connsiteX346" fmla="*/ 295050 w 305995"/>
                  <a:gd name="connsiteY346" fmla="*/ 143768 h 279499"/>
                  <a:gd name="connsiteX347" fmla="*/ 293395 w 305995"/>
                  <a:gd name="connsiteY347" fmla="*/ 140549 h 279499"/>
                  <a:gd name="connsiteX348" fmla="*/ 293946 w 305995"/>
                  <a:gd name="connsiteY348" fmla="*/ 140273 h 279499"/>
                  <a:gd name="connsiteX349" fmla="*/ 296614 w 305995"/>
                  <a:gd name="connsiteY349" fmla="*/ 137237 h 279499"/>
                  <a:gd name="connsiteX350" fmla="*/ 297441 w 305995"/>
                  <a:gd name="connsiteY350" fmla="*/ 135306 h 279499"/>
                  <a:gd name="connsiteX351" fmla="*/ 295694 w 305995"/>
                  <a:gd name="connsiteY351" fmla="*/ 131811 h 279499"/>
                  <a:gd name="connsiteX352" fmla="*/ 293946 w 305995"/>
                  <a:gd name="connsiteY352" fmla="*/ 127763 h 279499"/>
                  <a:gd name="connsiteX353" fmla="*/ 294130 w 305995"/>
                  <a:gd name="connsiteY353" fmla="*/ 125096 h 279499"/>
                  <a:gd name="connsiteX354" fmla="*/ 293394 w 305995"/>
                  <a:gd name="connsiteY354" fmla="*/ 122981 h 279499"/>
                  <a:gd name="connsiteX355" fmla="*/ 297073 w 305995"/>
                  <a:gd name="connsiteY355" fmla="*/ 122153 h 279499"/>
                  <a:gd name="connsiteX356" fmla="*/ 296245 w 305995"/>
                  <a:gd name="connsiteY356" fmla="*/ 119301 h 279499"/>
                  <a:gd name="connsiteX357" fmla="*/ 292842 w 305995"/>
                  <a:gd name="connsiteY357" fmla="*/ 115806 h 279499"/>
                  <a:gd name="connsiteX358" fmla="*/ 288887 w 305995"/>
                  <a:gd name="connsiteY358" fmla="*/ 112679 h 279499"/>
                  <a:gd name="connsiteX359" fmla="*/ 289255 w 305995"/>
                  <a:gd name="connsiteY359" fmla="*/ 110748 h 279499"/>
                  <a:gd name="connsiteX360" fmla="*/ 290542 w 305995"/>
                  <a:gd name="connsiteY360" fmla="*/ 109368 h 279499"/>
                  <a:gd name="connsiteX361" fmla="*/ 290082 w 305995"/>
                  <a:gd name="connsiteY361" fmla="*/ 105688 h 279499"/>
                  <a:gd name="connsiteX362" fmla="*/ 289806 w 305995"/>
                  <a:gd name="connsiteY362" fmla="*/ 100998 h 279499"/>
                  <a:gd name="connsiteX363" fmla="*/ 291738 w 305995"/>
                  <a:gd name="connsiteY363" fmla="*/ 98146 h 279499"/>
                  <a:gd name="connsiteX364" fmla="*/ 291001 w 305995"/>
                  <a:gd name="connsiteY364" fmla="*/ 94651 h 279499"/>
                  <a:gd name="connsiteX365" fmla="*/ 289714 w 305995"/>
                  <a:gd name="connsiteY365" fmla="*/ 91340 h 279499"/>
                  <a:gd name="connsiteX366" fmla="*/ 284011 w 305995"/>
                  <a:gd name="connsiteY366" fmla="*/ 91063 h 279499"/>
                  <a:gd name="connsiteX367" fmla="*/ 281251 w 305995"/>
                  <a:gd name="connsiteY367" fmla="*/ 90419 h 279499"/>
                  <a:gd name="connsiteX368" fmla="*/ 276836 w 305995"/>
                  <a:gd name="connsiteY368" fmla="*/ 89316 h 279499"/>
                  <a:gd name="connsiteX369" fmla="*/ 272789 w 305995"/>
                  <a:gd name="connsiteY369" fmla="*/ 86372 h 279499"/>
                  <a:gd name="connsiteX370" fmla="*/ 272885 w 305995"/>
                  <a:gd name="connsiteY370" fmla="*/ 84533 h 279499"/>
                  <a:gd name="connsiteX371" fmla="*/ 273805 w 305995"/>
                  <a:gd name="connsiteY371" fmla="*/ 80762 h 279499"/>
                  <a:gd name="connsiteX372" fmla="*/ 276104 w 305995"/>
                  <a:gd name="connsiteY372" fmla="*/ 75427 h 279499"/>
                  <a:gd name="connsiteX373" fmla="*/ 279232 w 305995"/>
                  <a:gd name="connsiteY373" fmla="*/ 74323 h 279499"/>
                  <a:gd name="connsiteX374" fmla="*/ 283739 w 305995"/>
                  <a:gd name="connsiteY374" fmla="*/ 73679 h 279499"/>
                  <a:gd name="connsiteX375" fmla="*/ 289073 w 305995"/>
                  <a:gd name="connsiteY375" fmla="*/ 72484 h 279499"/>
                  <a:gd name="connsiteX376" fmla="*/ 291465 w 305995"/>
                  <a:gd name="connsiteY376" fmla="*/ 70736 h 279499"/>
                  <a:gd name="connsiteX377" fmla="*/ 294868 w 305995"/>
                  <a:gd name="connsiteY377" fmla="*/ 70276 h 279499"/>
                  <a:gd name="connsiteX378" fmla="*/ 297995 w 305995"/>
                  <a:gd name="connsiteY378" fmla="*/ 66045 h 279499"/>
                  <a:gd name="connsiteX379" fmla="*/ 298455 w 305995"/>
                  <a:gd name="connsiteY379" fmla="*/ 59882 h 279499"/>
                  <a:gd name="connsiteX380" fmla="*/ 297811 w 305995"/>
                  <a:gd name="connsiteY380" fmla="*/ 57399 h 279499"/>
                  <a:gd name="connsiteX381" fmla="*/ 297260 w 305995"/>
                  <a:gd name="connsiteY381" fmla="*/ 50960 h 279499"/>
                  <a:gd name="connsiteX382" fmla="*/ 299559 w 305995"/>
                  <a:gd name="connsiteY382" fmla="*/ 46545 h 279499"/>
                  <a:gd name="connsiteX383" fmla="*/ 299283 w 305995"/>
                  <a:gd name="connsiteY383" fmla="*/ 44154 h 279499"/>
                  <a:gd name="connsiteX384" fmla="*/ 299927 w 305995"/>
                  <a:gd name="connsiteY384" fmla="*/ 43970 h 279499"/>
                  <a:gd name="connsiteX385" fmla="*/ 295972 w 305995"/>
                  <a:gd name="connsiteY385" fmla="*/ 42682 h 279499"/>
                  <a:gd name="connsiteX386" fmla="*/ 294868 w 305995"/>
                  <a:gd name="connsiteY386" fmla="*/ 43510 h 279499"/>
                  <a:gd name="connsiteX387" fmla="*/ 292937 w 305995"/>
                  <a:gd name="connsiteY387" fmla="*/ 42038 h 279499"/>
                  <a:gd name="connsiteX388" fmla="*/ 290545 w 305995"/>
                  <a:gd name="connsiteY388" fmla="*/ 41578 h 279499"/>
                  <a:gd name="connsiteX389" fmla="*/ 287142 w 305995"/>
                  <a:gd name="connsiteY389" fmla="*/ 42406 h 279499"/>
                  <a:gd name="connsiteX390" fmla="*/ 286038 w 305995"/>
                  <a:gd name="connsiteY390" fmla="*/ 41302 h 279499"/>
                  <a:gd name="connsiteX391" fmla="*/ 284107 w 305995"/>
                  <a:gd name="connsiteY391" fmla="*/ 42590 h 279499"/>
                  <a:gd name="connsiteX392" fmla="*/ 282175 w 305995"/>
                  <a:gd name="connsiteY392" fmla="*/ 41210 h 279499"/>
                  <a:gd name="connsiteX393" fmla="*/ 281071 w 305995"/>
                  <a:gd name="connsiteY393" fmla="*/ 39371 h 279499"/>
                  <a:gd name="connsiteX394" fmla="*/ 277392 w 305995"/>
                  <a:gd name="connsiteY394" fmla="*/ 38451 h 279499"/>
                  <a:gd name="connsiteX395" fmla="*/ 277576 w 305995"/>
                  <a:gd name="connsiteY395" fmla="*/ 36336 h 279499"/>
                  <a:gd name="connsiteX396" fmla="*/ 275736 w 305995"/>
                  <a:gd name="connsiteY396" fmla="*/ 36060 h 279499"/>
                  <a:gd name="connsiteX397" fmla="*/ 275093 w 305995"/>
                  <a:gd name="connsiteY397" fmla="*/ 33484 h 279499"/>
                  <a:gd name="connsiteX398" fmla="*/ 273897 w 305995"/>
                  <a:gd name="connsiteY398" fmla="*/ 34496 h 279499"/>
                  <a:gd name="connsiteX399" fmla="*/ 271781 w 305995"/>
                  <a:gd name="connsiteY399" fmla="*/ 36612 h 279499"/>
                  <a:gd name="connsiteX400" fmla="*/ 269206 w 305995"/>
                  <a:gd name="connsiteY400" fmla="*/ 37347 h 279499"/>
                  <a:gd name="connsiteX401" fmla="*/ 266171 w 305995"/>
                  <a:gd name="connsiteY401" fmla="*/ 39923 h 279499"/>
                  <a:gd name="connsiteX402" fmla="*/ 265527 w 305995"/>
                  <a:gd name="connsiteY402" fmla="*/ 41670 h 279499"/>
                  <a:gd name="connsiteX403" fmla="*/ 263319 w 305995"/>
                  <a:gd name="connsiteY403" fmla="*/ 40014 h 279499"/>
                  <a:gd name="connsiteX404" fmla="*/ 259732 w 305995"/>
                  <a:gd name="connsiteY404" fmla="*/ 37439 h 279499"/>
                  <a:gd name="connsiteX405" fmla="*/ 257157 w 305995"/>
                  <a:gd name="connsiteY405" fmla="*/ 32656 h 279499"/>
                  <a:gd name="connsiteX406" fmla="*/ 255225 w 305995"/>
                  <a:gd name="connsiteY406" fmla="*/ 31828 h 279499"/>
                  <a:gd name="connsiteX407" fmla="*/ 254213 w 305995"/>
                  <a:gd name="connsiteY407" fmla="*/ 31001 h 279499"/>
                  <a:gd name="connsiteX408" fmla="*/ 252834 w 305995"/>
                  <a:gd name="connsiteY408" fmla="*/ 28333 h 279499"/>
                  <a:gd name="connsiteX409" fmla="*/ 249706 w 305995"/>
                  <a:gd name="connsiteY409" fmla="*/ 26586 h 279499"/>
                  <a:gd name="connsiteX410" fmla="*/ 249522 w 305995"/>
                  <a:gd name="connsiteY410" fmla="*/ 26125 h 279499"/>
                  <a:gd name="connsiteX411" fmla="*/ 249155 w 305995"/>
                  <a:gd name="connsiteY411" fmla="*/ 25298 h 279499"/>
                  <a:gd name="connsiteX412" fmla="*/ 247591 w 305995"/>
                  <a:gd name="connsiteY412" fmla="*/ 23918 h 279499"/>
                  <a:gd name="connsiteX413" fmla="*/ 245659 w 305995"/>
                  <a:gd name="connsiteY413" fmla="*/ 22538 h 279499"/>
                  <a:gd name="connsiteX414" fmla="*/ 244188 w 305995"/>
                  <a:gd name="connsiteY414" fmla="*/ 22999 h 279499"/>
                  <a:gd name="connsiteX415" fmla="*/ 241152 w 305995"/>
                  <a:gd name="connsiteY415" fmla="*/ 21619 h 279499"/>
                  <a:gd name="connsiteX416" fmla="*/ 240876 w 305995"/>
                  <a:gd name="connsiteY416" fmla="*/ 24102 h 279499"/>
                  <a:gd name="connsiteX417" fmla="*/ 238025 w 305995"/>
                  <a:gd name="connsiteY417" fmla="*/ 23551 h 279499"/>
                  <a:gd name="connsiteX418" fmla="*/ 235173 w 305995"/>
                  <a:gd name="connsiteY418" fmla="*/ 21895 h 279499"/>
                  <a:gd name="connsiteX419" fmla="*/ 233058 w 305995"/>
                  <a:gd name="connsiteY419" fmla="*/ 22079 h 279499"/>
                  <a:gd name="connsiteX420" fmla="*/ 231126 w 305995"/>
                  <a:gd name="connsiteY420" fmla="*/ 21984 h 279499"/>
                  <a:gd name="connsiteX421" fmla="*/ 227171 w 305995"/>
                  <a:gd name="connsiteY421" fmla="*/ 23088 h 279499"/>
                  <a:gd name="connsiteX422" fmla="*/ 221836 w 305995"/>
                  <a:gd name="connsiteY422" fmla="*/ 23271 h 279499"/>
                  <a:gd name="connsiteX423" fmla="*/ 218433 w 305995"/>
                  <a:gd name="connsiteY423" fmla="*/ 19408 h 279499"/>
                  <a:gd name="connsiteX424" fmla="*/ 215766 w 305995"/>
                  <a:gd name="connsiteY424" fmla="*/ 18213 h 279499"/>
                  <a:gd name="connsiteX425" fmla="*/ 214110 w 305995"/>
                  <a:gd name="connsiteY425" fmla="*/ 15085 h 279499"/>
                  <a:gd name="connsiteX426" fmla="*/ 211627 w 305995"/>
                  <a:gd name="connsiteY426" fmla="*/ 13338 h 279499"/>
                  <a:gd name="connsiteX427" fmla="*/ 210247 w 305995"/>
                  <a:gd name="connsiteY427" fmla="*/ 15545 h 279499"/>
                  <a:gd name="connsiteX428" fmla="*/ 208315 w 305995"/>
                  <a:gd name="connsiteY428" fmla="*/ 17201 h 279499"/>
                  <a:gd name="connsiteX429" fmla="*/ 205648 w 305995"/>
                  <a:gd name="connsiteY429" fmla="*/ 18120 h 279499"/>
                  <a:gd name="connsiteX430" fmla="*/ 200865 w 305995"/>
                  <a:gd name="connsiteY430" fmla="*/ 12785 h 279499"/>
                  <a:gd name="connsiteX431" fmla="*/ 200314 w 305995"/>
                  <a:gd name="connsiteY431" fmla="*/ 12785 h 279499"/>
                  <a:gd name="connsiteX432" fmla="*/ 199210 w 305995"/>
                  <a:gd name="connsiteY432" fmla="*/ 14165 h 279499"/>
                  <a:gd name="connsiteX433" fmla="*/ 197278 w 305995"/>
                  <a:gd name="connsiteY433" fmla="*/ 14625 h 279499"/>
                  <a:gd name="connsiteX434" fmla="*/ 195623 w 305995"/>
                  <a:gd name="connsiteY434" fmla="*/ 14901 h 279499"/>
                  <a:gd name="connsiteX435" fmla="*/ 194427 w 305995"/>
                  <a:gd name="connsiteY435" fmla="*/ 15361 h 279499"/>
                  <a:gd name="connsiteX436" fmla="*/ 193599 w 305995"/>
                  <a:gd name="connsiteY436" fmla="*/ 17753 h 279499"/>
                  <a:gd name="connsiteX437" fmla="*/ 191760 w 305995"/>
                  <a:gd name="connsiteY437" fmla="*/ 19592 h 279499"/>
                  <a:gd name="connsiteX438" fmla="*/ 189736 w 305995"/>
                  <a:gd name="connsiteY438" fmla="*/ 19132 h 279499"/>
                  <a:gd name="connsiteX439" fmla="*/ 188540 w 305995"/>
                  <a:gd name="connsiteY439" fmla="*/ 18397 h 279499"/>
                  <a:gd name="connsiteX440" fmla="*/ 187253 w 305995"/>
                  <a:gd name="connsiteY440" fmla="*/ 18673 h 279499"/>
                  <a:gd name="connsiteX441" fmla="*/ 184953 w 305995"/>
                  <a:gd name="connsiteY441" fmla="*/ 18122 h 279499"/>
                  <a:gd name="connsiteX442" fmla="*/ 184953 w 305995"/>
                  <a:gd name="connsiteY442" fmla="*/ 14718 h 279499"/>
                  <a:gd name="connsiteX443" fmla="*/ 184402 w 305995"/>
                  <a:gd name="connsiteY443" fmla="*/ 14167 h 279499"/>
                  <a:gd name="connsiteX444" fmla="*/ 183022 w 305995"/>
                  <a:gd name="connsiteY444" fmla="*/ 13155 h 279499"/>
                  <a:gd name="connsiteX445" fmla="*/ 182102 w 305995"/>
                  <a:gd name="connsiteY445" fmla="*/ 13890 h 279499"/>
                  <a:gd name="connsiteX446" fmla="*/ 180078 w 305995"/>
                  <a:gd name="connsiteY446" fmla="*/ 14167 h 279499"/>
                  <a:gd name="connsiteX447" fmla="*/ 178883 w 305995"/>
                  <a:gd name="connsiteY447" fmla="*/ 14994 h 279499"/>
                  <a:gd name="connsiteX448" fmla="*/ 177779 w 305995"/>
                  <a:gd name="connsiteY448" fmla="*/ 17845 h 279499"/>
                  <a:gd name="connsiteX449" fmla="*/ 175663 w 305995"/>
                  <a:gd name="connsiteY449" fmla="*/ 19041 h 279499"/>
                  <a:gd name="connsiteX450" fmla="*/ 173732 w 305995"/>
                  <a:gd name="connsiteY450" fmla="*/ 18946 h 279499"/>
                  <a:gd name="connsiteX451" fmla="*/ 172995 w 305995"/>
                  <a:gd name="connsiteY451" fmla="*/ 18946 h 279499"/>
                  <a:gd name="connsiteX452" fmla="*/ 172812 w 305995"/>
                  <a:gd name="connsiteY452" fmla="*/ 19497 h 279499"/>
                  <a:gd name="connsiteX453" fmla="*/ 171524 w 305995"/>
                  <a:gd name="connsiteY453" fmla="*/ 19497 h 279499"/>
                  <a:gd name="connsiteX454" fmla="*/ 170972 w 305995"/>
                  <a:gd name="connsiteY454" fmla="*/ 20233 h 279499"/>
                  <a:gd name="connsiteX455" fmla="*/ 170789 w 305995"/>
                  <a:gd name="connsiteY455" fmla="*/ 21428 h 279499"/>
                  <a:gd name="connsiteX456" fmla="*/ 170512 w 305995"/>
                  <a:gd name="connsiteY456" fmla="*/ 22256 h 279499"/>
                  <a:gd name="connsiteX457" fmla="*/ 170696 w 305995"/>
                  <a:gd name="connsiteY457" fmla="*/ 23544 h 279499"/>
                  <a:gd name="connsiteX458" fmla="*/ 169961 w 305995"/>
                  <a:gd name="connsiteY458" fmla="*/ 24924 h 279499"/>
                  <a:gd name="connsiteX459" fmla="*/ 170145 w 305995"/>
                  <a:gd name="connsiteY459" fmla="*/ 26395 h 279499"/>
                  <a:gd name="connsiteX460" fmla="*/ 170240 w 305995"/>
                  <a:gd name="connsiteY460" fmla="*/ 28419 h 279499"/>
                  <a:gd name="connsiteX461" fmla="*/ 170700 w 305995"/>
                  <a:gd name="connsiteY461" fmla="*/ 29338 h 279499"/>
                  <a:gd name="connsiteX462" fmla="*/ 172080 w 305995"/>
                  <a:gd name="connsiteY462" fmla="*/ 29706 h 279499"/>
                  <a:gd name="connsiteX463" fmla="*/ 172540 w 305995"/>
                  <a:gd name="connsiteY463" fmla="*/ 30257 h 279499"/>
                  <a:gd name="connsiteX464" fmla="*/ 172263 w 305995"/>
                  <a:gd name="connsiteY464" fmla="*/ 31637 h 279499"/>
                  <a:gd name="connsiteX465" fmla="*/ 170148 w 305995"/>
                  <a:gd name="connsiteY465" fmla="*/ 31177 h 279499"/>
                  <a:gd name="connsiteX466" fmla="*/ 168768 w 305995"/>
                  <a:gd name="connsiteY466" fmla="*/ 29889 h 279499"/>
                  <a:gd name="connsiteX467" fmla="*/ 166837 w 305995"/>
                  <a:gd name="connsiteY467" fmla="*/ 29794 h 279499"/>
                  <a:gd name="connsiteX468" fmla="*/ 165916 w 305995"/>
                  <a:gd name="connsiteY468" fmla="*/ 30713 h 279499"/>
                  <a:gd name="connsiteX469" fmla="*/ 165273 w 305995"/>
                  <a:gd name="connsiteY469" fmla="*/ 30346 h 279499"/>
                  <a:gd name="connsiteX470" fmla="*/ 165089 w 305995"/>
                  <a:gd name="connsiteY470" fmla="*/ 29058 h 279499"/>
                  <a:gd name="connsiteX471" fmla="*/ 164261 w 305995"/>
                  <a:gd name="connsiteY471" fmla="*/ 27862 h 279499"/>
                  <a:gd name="connsiteX472" fmla="*/ 163525 w 305995"/>
                  <a:gd name="connsiteY472" fmla="*/ 27034 h 279499"/>
                  <a:gd name="connsiteX473" fmla="*/ 162053 w 305995"/>
                  <a:gd name="connsiteY473" fmla="*/ 27678 h 279499"/>
                  <a:gd name="connsiteX474" fmla="*/ 161317 w 305995"/>
                  <a:gd name="connsiteY474" fmla="*/ 28782 h 279499"/>
                  <a:gd name="connsiteX475" fmla="*/ 160673 w 305995"/>
                  <a:gd name="connsiteY475" fmla="*/ 30070 h 279499"/>
                  <a:gd name="connsiteX476" fmla="*/ 158465 w 305995"/>
                  <a:gd name="connsiteY476" fmla="*/ 29334 h 279499"/>
                  <a:gd name="connsiteX477" fmla="*/ 156166 w 305995"/>
                  <a:gd name="connsiteY477" fmla="*/ 28783 h 279499"/>
                  <a:gd name="connsiteX478" fmla="*/ 153406 w 305995"/>
                  <a:gd name="connsiteY478" fmla="*/ 26943 h 279499"/>
                  <a:gd name="connsiteX479" fmla="*/ 152486 w 305995"/>
                  <a:gd name="connsiteY479" fmla="*/ 26943 h 279499"/>
                  <a:gd name="connsiteX480" fmla="*/ 150923 w 305995"/>
                  <a:gd name="connsiteY480" fmla="*/ 25839 h 279499"/>
                  <a:gd name="connsiteX481" fmla="*/ 150646 w 305995"/>
                  <a:gd name="connsiteY481" fmla="*/ 26667 h 279499"/>
                  <a:gd name="connsiteX482" fmla="*/ 149726 w 305995"/>
                  <a:gd name="connsiteY482" fmla="*/ 27127 h 279499"/>
                  <a:gd name="connsiteX483" fmla="*/ 148715 w 305995"/>
                  <a:gd name="connsiteY483" fmla="*/ 26392 h 279499"/>
                  <a:gd name="connsiteX484" fmla="*/ 146415 w 305995"/>
                  <a:gd name="connsiteY484" fmla="*/ 27220 h 279499"/>
                  <a:gd name="connsiteX485" fmla="*/ 145403 w 305995"/>
                  <a:gd name="connsiteY485" fmla="*/ 26300 h 279499"/>
                  <a:gd name="connsiteX486" fmla="*/ 142552 w 305995"/>
                  <a:gd name="connsiteY486" fmla="*/ 27956 h 279499"/>
                  <a:gd name="connsiteX487" fmla="*/ 142000 w 305995"/>
                  <a:gd name="connsiteY487" fmla="*/ 26116 h 279499"/>
                  <a:gd name="connsiteX488" fmla="*/ 138321 w 305995"/>
                  <a:gd name="connsiteY488" fmla="*/ 24645 h 279499"/>
                  <a:gd name="connsiteX489" fmla="*/ 135562 w 305995"/>
                  <a:gd name="connsiteY489" fmla="*/ 24645 h 279499"/>
                  <a:gd name="connsiteX490" fmla="*/ 133998 w 305995"/>
                  <a:gd name="connsiteY490" fmla="*/ 27496 h 279499"/>
                  <a:gd name="connsiteX491" fmla="*/ 132343 w 305995"/>
                  <a:gd name="connsiteY491" fmla="*/ 30071 h 279499"/>
                  <a:gd name="connsiteX492" fmla="*/ 134550 w 305995"/>
                  <a:gd name="connsiteY492" fmla="*/ 32095 h 279499"/>
                  <a:gd name="connsiteX493" fmla="*/ 132895 w 305995"/>
                  <a:gd name="connsiteY493" fmla="*/ 35039 h 279499"/>
                  <a:gd name="connsiteX494" fmla="*/ 130135 w 305995"/>
                  <a:gd name="connsiteY494" fmla="*/ 36602 h 279499"/>
                  <a:gd name="connsiteX495" fmla="*/ 129123 w 305995"/>
                  <a:gd name="connsiteY495" fmla="*/ 34762 h 279499"/>
                  <a:gd name="connsiteX496" fmla="*/ 127744 w 305995"/>
                  <a:gd name="connsiteY496" fmla="*/ 32831 h 279499"/>
                  <a:gd name="connsiteX497" fmla="*/ 126180 w 305995"/>
                  <a:gd name="connsiteY497" fmla="*/ 30439 h 279499"/>
                  <a:gd name="connsiteX498" fmla="*/ 122961 w 305995"/>
                  <a:gd name="connsiteY498" fmla="*/ 28784 h 279499"/>
                  <a:gd name="connsiteX499" fmla="*/ 123056 w 305995"/>
                  <a:gd name="connsiteY499" fmla="*/ 27404 h 279499"/>
                  <a:gd name="connsiteX500" fmla="*/ 121492 w 305995"/>
                  <a:gd name="connsiteY500" fmla="*/ 25105 h 279499"/>
                  <a:gd name="connsiteX501" fmla="*/ 120205 w 305995"/>
                  <a:gd name="connsiteY501" fmla="*/ 22897 h 279499"/>
                  <a:gd name="connsiteX502" fmla="*/ 118917 w 305995"/>
                  <a:gd name="connsiteY502" fmla="*/ 20966 h 279499"/>
                  <a:gd name="connsiteX503" fmla="*/ 118089 w 305995"/>
                  <a:gd name="connsiteY503" fmla="*/ 20505 h 279499"/>
                  <a:gd name="connsiteX504" fmla="*/ 115606 w 305995"/>
                  <a:gd name="connsiteY504" fmla="*/ 22161 h 279499"/>
                  <a:gd name="connsiteX505" fmla="*/ 112202 w 305995"/>
                  <a:gd name="connsiteY505" fmla="*/ 21977 h 279499"/>
                  <a:gd name="connsiteX506" fmla="*/ 111651 w 305995"/>
                  <a:gd name="connsiteY506" fmla="*/ 20966 h 279499"/>
                  <a:gd name="connsiteX507" fmla="*/ 110731 w 305995"/>
                  <a:gd name="connsiteY507" fmla="*/ 19586 h 279499"/>
                  <a:gd name="connsiteX508" fmla="*/ 108799 w 305995"/>
                  <a:gd name="connsiteY508" fmla="*/ 19402 h 279499"/>
                  <a:gd name="connsiteX509" fmla="*/ 107144 w 305995"/>
                  <a:gd name="connsiteY509" fmla="*/ 19497 h 279499"/>
                  <a:gd name="connsiteX510" fmla="*/ 106224 w 305995"/>
                  <a:gd name="connsiteY510" fmla="*/ 18853 h 279499"/>
                  <a:gd name="connsiteX511" fmla="*/ 103280 w 305995"/>
                  <a:gd name="connsiteY511" fmla="*/ 18949 h 279499"/>
                  <a:gd name="connsiteX512" fmla="*/ 100613 w 305995"/>
                  <a:gd name="connsiteY512" fmla="*/ 16833 h 279499"/>
                  <a:gd name="connsiteX513" fmla="*/ 99417 w 305995"/>
                  <a:gd name="connsiteY513" fmla="*/ 15178 h 279499"/>
                  <a:gd name="connsiteX514" fmla="*/ 99417 w 305995"/>
                  <a:gd name="connsiteY514" fmla="*/ 12418 h 279499"/>
                  <a:gd name="connsiteX515" fmla="*/ 98405 w 305995"/>
                  <a:gd name="connsiteY515" fmla="*/ 11774 h 279499"/>
                  <a:gd name="connsiteX516" fmla="*/ 96566 w 305995"/>
                  <a:gd name="connsiteY516" fmla="*/ 9751 h 279499"/>
                  <a:gd name="connsiteX517" fmla="*/ 94726 w 305995"/>
                  <a:gd name="connsiteY517" fmla="*/ 9383 h 279499"/>
                  <a:gd name="connsiteX518" fmla="*/ 92886 w 305995"/>
                  <a:gd name="connsiteY518" fmla="*/ 8279 h 279499"/>
                  <a:gd name="connsiteX519" fmla="*/ 92335 w 305995"/>
                  <a:gd name="connsiteY519" fmla="*/ 5612 h 279499"/>
                  <a:gd name="connsiteX520" fmla="*/ 93347 w 305995"/>
                  <a:gd name="connsiteY520" fmla="*/ 3496 h 279499"/>
                  <a:gd name="connsiteX521" fmla="*/ 90403 w 305995"/>
                  <a:gd name="connsiteY521" fmla="*/ 1473 h 279499"/>
                  <a:gd name="connsiteX522" fmla="*/ 87736 w 305995"/>
                  <a:gd name="connsiteY522" fmla="*/ 2392 h 279499"/>
                  <a:gd name="connsiteX523" fmla="*/ 87092 w 305995"/>
                  <a:gd name="connsiteY523" fmla="*/ 276 h 279499"/>
                  <a:gd name="connsiteX524" fmla="*/ 84885 w 305995"/>
                  <a:gd name="connsiteY524" fmla="*/ 0 h 279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</a:cxnLst>
                <a:rect l="l" t="t" r="r" b="b"/>
                <a:pathLst>
                  <a:path w="305995" h="279499">
                    <a:moveTo>
                      <a:pt x="84896" y="14"/>
                    </a:moveTo>
                    <a:cubicBezTo>
                      <a:pt x="82319" y="4376"/>
                      <a:pt x="85008" y="7658"/>
                      <a:pt x="79837" y="11695"/>
                    </a:cubicBezTo>
                    <a:cubicBezTo>
                      <a:pt x="79403" y="16718"/>
                      <a:pt x="72208" y="19292"/>
                      <a:pt x="74962" y="25308"/>
                    </a:cubicBezTo>
                    <a:cubicBezTo>
                      <a:pt x="75177" y="27367"/>
                      <a:pt x="74357" y="28628"/>
                      <a:pt x="73307" y="29723"/>
                    </a:cubicBezTo>
                    <a:cubicBezTo>
                      <a:pt x="73304" y="29725"/>
                      <a:pt x="73309" y="29818"/>
                      <a:pt x="73307" y="29818"/>
                    </a:cubicBezTo>
                    <a:cubicBezTo>
                      <a:pt x="71550" y="31644"/>
                      <a:pt x="69204" y="32960"/>
                      <a:pt x="70087" y="36533"/>
                    </a:cubicBezTo>
                    <a:cubicBezTo>
                      <a:pt x="70144" y="39086"/>
                      <a:pt x="70280" y="41408"/>
                      <a:pt x="70271" y="43799"/>
                    </a:cubicBezTo>
                    <a:cubicBezTo>
                      <a:pt x="70262" y="46270"/>
                      <a:pt x="70110" y="48796"/>
                      <a:pt x="69443" y="51433"/>
                    </a:cubicBezTo>
                    <a:cubicBezTo>
                      <a:pt x="70732" y="54459"/>
                      <a:pt x="69994" y="60758"/>
                      <a:pt x="69076" y="65230"/>
                    </a:cubicBezTo>
                    <a:cubicBezTo>
                      <a:pt x="68875" y="65564"/>
                      <a:pt x="68763" y="65549"/>
                      <a:pt x="68616" y="65782"/>
                    </a:cubicBezTo>
                    <a:cubicBezTo>
                      <a:pt x="66960" y="68401"/>
                      <a:pt x="67939" y="65687"/>
                      <a:pt x="57302" y="73140"/>
                    </a:cubicBezTo>
                    <a:cubicBezTo>
                      <a:pt x="55341" y="76153"/>
                      <a:pt x="51996" y="77404"/>
                      <a:pt x="51047" y="79119"/>
                    </a:cubicBezTo>
                    <a:cubicBezTo>
                      <a:pt x="50104" y="80826"/>
                      <a:pt x="53579" y="83113"/>
                      <a:pt x="51691" y="86385"/>
                    </a:cubicBezTo>
                    <a:cubicBezTo>
                      <a:pt x="51469" y="88735"/>
                      <a:pt x="48161" y="90072"/>
                      <a:pt x="46265" y="91720"/>
                    </a:cubicBezTo>
                    <a:cubicBezTo>
                      <a:pt x="45521" y="97737"/>
                      <a:pt x="41647" y="94386"/>
                      <a:pt x="41022" y="101746"/>
                    </a:cubicBezTo>
                    <a:cubicBezTo>
                      <a:pt x="39583" y="102891"/>
                      <a:pt x="36947" y="102689"/>
                      <a:pt x="37067" y="104965"/>
                    </a:cubicBezTo>
                    <a:cubicBezTo>
                      <a:pt x="36283" y="105117"/>
                      <a:pt x="36013" y="105443"/>
                      <a:pt x="35687" y="106713"/>
                    </a:cubicBezTo>
                    <a:cubicBezTo>
                      <a:pt x="33465" y="107830"/>
                      <a:pt x="34685" y="109057"/>
                      <a:pt x="35043" y="114255"/>
                    </a:cubicBezTo>
                    <a:cubicBezTo>
                      <a:pt x="36850" y="117591"/>
                      <a:pt x="35466" y="119901"/>
                      <a:pt x="33019" y="122165"/>
                    </a:cubicBezTo>
                    <a:cubicBezTo>
                      <a:pt x="32310" y="122822"/>
                      <a:pt x="31179" y="124254"/>
                      <a:pt x="30904" y="125201"/>
                    </a:cubicBezTo>
                    <a:cubicBezTo>
                      <a:pt x="31175" y="125697"/>
                      <a:pt x="30216" y="127376"/>
                      <a:pt x="29156" y="126580"/>
                    </a:cubicBezTo>
                    <a:cubicBezTo>
                      <a:pt x="27714" y="125497"/>
                      <a:pt x="24716" y="128503"/>
                      <a:pt x="23270" y="132191"/>
                    </a:cubicBezTo>
                    <a:cubicBezTo>
                      <a:pt x="21752" y="132573"/>
                      <a:pt x="19882" y="133443"/>
                      <a:pt x="18855" y="134674"/>
                    </a:cubicBezTo>
                    <a:cubicBezTo>
                      <a:pt x="18151" y="135518"/>
                      <a:pt x="17872" y="136560"/>
                      <a:pt x="18303" y="137618"/>
                    </a:cubicBezTo>
                    <a:cubicBezTo>
                      <a:pt x="20031" y="139968"/>
                      <a:pt x="16838" y="138565"/>
                      <a:pt x="16004" y="140929"/>
                    </a:cubicBezTo>
                    <a:cubicBezTo>
                      <a:pt x="16432" y="141699"/>
                      <a:pt x="23357" y="149902"/>
                      <a:pt x="24742" y="157301"/>
                    </a:cubicBezTo>
                    <a:cubicBezTo>
                      <a:pt x="25549" y="161617"/>
                      <a:pt x="26863" y="164588"/>
                      <a:pt x="27685" y="165212"/>
                    </a:cubicBezTo>
                    <a:cubicBezTo>
                      <a:pt x="27886" y="165307"/>
                      <a:pt x="27951" y="165613"/>
                      <a:pt x="27961" y="166039"/>
                    </a:cubicBezTo>
                    <a:cubicBezTo>
                      <a:pt x="27971" y="166417"/>
                      <a:pt x="27876" y="166881"/>
                      <a:pt x="27778" y="167235"/>
                    </a:cubicBezTo>
                    <a:cubicBezTo>
                      <a:pt x="27046" y="167471"/>
                      <a:pt x="26990" y="169923"/>
                      <a:pt x="26766" y="171926"/>
                    </a:cubicBezTo>
                    <a:cubicBezTo>
                      <a:pt x="26671" y="172779"/>
                      <a:pt x="24851" y="172996"/>
                      <a:pt x="24006" y="173122"/>
                    </a:cubicBezTo>
                    <a:cubicBezTo>
                      <a:pt x="22385" y="173249"/>
                      <a:pt x="21836" y="174561"/>
                      <a:pt x="20603" y="175697"/>
                    </a:cubicBezTo>
                    <a:cubicBezTo>
                      <a:pt x="20784" y="176915"/>
                      <a:pt x="17055" y="176897"/>
                      <a:pt x="17200" y="179009"/>
                    </a:cubicBezTo>
                    <a:cubicBezTo>
                      <a:pt x="16372" y="180300"/>
                      <a:pt x="16798" y="182580"/>
                      <a:pt x="14624" y="182412"/>
                    </a:cubicBezTo>
                    <a:cubicBezTo>
                      <a:pt x="13402" y="183322"/>
                      <a:pt x="13301" y="185164"/>
                      <a:pt x="12601" y="186459"/>
                    </a:cubicBezTo>
                    <a:cubicBezTo>
                      <a:pt x="12984" y="187081"/>
                      <a:pt x="13418" y="187692"/>
                      <a:pt x="12233" y="188298"/>
                    </a:cubicBezTo>
                    <a:cubicBezTo>
                      <a:pt x="11165" y="189667"/>
                      <a:pt x="9542" y="191371"/>
                      <a:pt x="8646" y="192070"/>
                    </a:cubicBezTo>
                    <a:cubicBezTo>
                      <a:pt x="7906" y="192136"/>
                      <a:pt x="7203" y="192213"/>
                      <a:pt x="6898" y="192989"/>
                    </a:cubicBezTo>
                    <a:cubicBezTo>
                      <a:pt x="6070" y="194247"/>
                      <a:pt x="4635" y="195008"/>
                      <a:pt x="3403" y="195564"/>
                    </a:cubicBezTo>
                    <a:cubicBezTo>
                      <a:pt x="2965" y="198818"/>
                      <a:pt x="-39" y="196301"/>
                      <a:pt x="2759" y="203015"/>
                    </a:cubicBezTo>
                    <a:cubicBezTo>
                      <a:pt x="1677" y="205056"/>
                      <a:pt x="662" y="205172"/>
                      <a:pt x="0" y="206326"/>
                    </a:cubicBezTo>
                    <a:cubicBezTo>
                      <a:pt x="465" y="206269"/>
                      <a:pt x="1069" y="206259"/>
                      <a:pt x="1472" y="206049"/>
                    </a:cubicBezTo>
                    <a:cubicBezTo>
                      <a:pt x="1880" y="205846"/>
                      <a:pt x="2431" y="205446"/>
                      <a:pt x="2667" y="205130"/>
                    </a:cubicBezTo>
                    <a:cubicBezTo>
                      <a:pt x="3193" y="204579"/>
                      <a:pt x="3888" y="205359"/>
                      <a:pt x="4691" y="203935"/>
                    </a:cubicBezTo>
                    <a:cubicBezTo>
                      <a:pt x="4460" y="202683"/>
                      <a:pt x="6982" y="203762"/>
                      <a:pt x="8278" y="203751"/>
                    </a:cubicBezTo>
                    <a:cubicBezTo>
                      <a:pt x="8143" y="204529"/>
                      <a:pt x="9093" y="204681"/>
                      <a:pt x="9934" y="204486"/>
                    </a:cubicBezTo>
                    <a:cubicBezTo>
                      <a:pt x="10263" y="204420"/>
                      <a:pt x="10512" y="205405"/>
                      <a:pt x="10578" y="205405"/>
                    </a:cubicBezTo>
                    <a:cubicBezTo>
                      <a:pt x="11740" y="205818"/>
                      <a:pt x="11755" y="205112"/>
                      <a:pt x="12141" y="204301"/>
                    </a:cubicBezTo>
                    <a:cubicBezTo>
                      <a:pt x="12997" y="204719"/>
                      <a:pt x="13608" y="205749"/>
                      <a:pt x="13981" y="204669"/>
                    </a:cubicBezTo>
                    <a:cubicBezTo>
                      <a:pt x="14748" y="204640"/>
                      <a:pt x="15598" y="205070"/>
                      <a:pt x="15545" y="205957"/>
                    </a:cubicBezTo>
                    <a:cubicBezTo>
                      <a:pt x="15611" y="206207"/>
                      <a:pt x="16020" y="206285"/>
                      <a:pt x="16924" y="206324"/>
                    </a:cubicBezTo>
                    <a:cubicBezTo>
                      <a:pt x="17660" y="206353"/>
                      <a:pt x="17067" y="207020"/>
                      <a:pt x="17200" y="207152"/>
                    </a:cubicBezTo>
                    <a:cubicBezTo>
                      <a:pt x="17564" y="207516"/>
                      <a:pt x="17678" y="207831"/>
                      <a:pt x="17937" y="208348"/>
                    </a:cubicBezTo>
                    <a:cubicBezTo>
                      <a:pt x="18322" y="209120"/>
                      <a:pt x="18787" y="208319"/>
                      <a:pt x="18672" y="208164"/>
                    </a:cubicBezTo>
                    <a:cubicBezTo>
                      <a:pt x="18243" y="207593"/>
                      <a:pt x="18557" y="207359"/>
                      <a:pt x="18948" y="206968"/>
                    </a:cubicBezTo>
                    <a:cubicBezTo>
                      <a:pt x="19519" y="206402"/>
                      <a:pt x="19190" y="205703"/>
                      <a:pt x="19408" y="204945"/>
                    </a:cubicBezTo>
                    <a:cubicBezTo>
                      <a:pt x="19399" y="204306"/>
                      <a:pt x="19456" y="204202"/>
                      <a:pt x="19685" y="204301"/>
                    </a:cubicBezTo>
                    <a:cubicBezTo>
                      <a:pt x="19798" y="204349"/>
                      <a:pt x="19857" y="204330"/>
                      <a:pt x="20145" y="204577"/>
                    </a:cubicBezTo>
                    <a:cubicBezTo>
                      <a:pt x="20366" y="204766"/>
                      <a:pt x="21248" y="205050"/>
                      <a:pt x="21248" y="205405"/>
                    </a:cubicBezTo>
                    <a:cubicBezTo>
                      <a:pt x="21440" y="206536"/>
                      <a:pt x="22752" y="206107"/>
                      <a:pt x="22628" y="207245"/>
                    </a:cubicBezTo>
                    <a:cubicBezTo>
                      <a:pt x="22287" y="208123"/>
                      <a:pt x="22222" y="208585"/>
                      <a:pt x="22723" y="209360"/>
                    </a:cubicBezTo>
                    <a:cubicBezTo>
                      <a:pt x="24912" y="209522"/>
                      <a:pt x="24932" y="209455"/>
                      <a:pt x="25115" y="210004"/>
                    </a:cubicBezTo>
                    <a:cubicBezTo>
                      <a:pt x="25250" y="210106"/>
                      <a:pt x="25501" y="210555"/>
                      <a:pt x="25759" y="210555"/>
                    </a:cubicBezTo>
                    <a:cubicBezTo>
                      <a:pt x="26046" y="210555"/>
                      <a:pt x="26900" y="210360"/>
                      <a:pt x="26954" y="210923"/>
                    </a:cubicBezTo>
                    <a:cubicBezTo>
                      <a:pt x="27062" y="212031"/>
                      <a:pt x="25942" y="211790"/>
                      <a:pt x="26218" y="212027"/>
                    </a:cubicBezTo>
                    <a:cubicBezTo>
                      <a:pt x="26466" y="212239"/>
                      <a:pt x="27113" y="212920"/>
                      <a:pt x="27322" y="212762"/>
                    </a:cubicBezTo>
                    <a:cubicBezTo>
                      <a:pt x="27495" y="212633"/>
                      <a:pt x="28255" y="212066"/>
                      <a:pt x="28518" y="212118"/>
                    </a:cubicBezTo>
                    <a:cubicBezTo>
                      <a:pt x="29983" y="212248"/>
                      <a:pt x="30867" y="212204"/>
                      <a:pt x="31829" y="212214"/>
                    </a:cubicBezTo>
                    <a:cubicBezTo>
                      <a:pt x="32538" y="212214"/>
                      <a:pt x="32643" y="211780"/>
                      <a:pt x="33117" y="211662"/>
                    </a:cubicBezTo>
                    <a:cubicBezTo>
                      <a:pt x="33484" y="211567"/>
                      <a:pt x="33649" y="211183"/>
                      <a:pt x="34128" y="211662"/>
                    </a:cubicBezTo>
                    <a:cubicBezTo>
                      <a:pt x="34849" y="211921"/>
                      <a:pt x="35853" y="212991"/>
                      <a:pt x="36244" y="212397"/>
                    </a:cubicBezTo>
                    <a:cubicBezTo>
                      <a:pt x="36960" y="211997"/>
                      <a:pt x="37939" y="211608"/>
                      <a:pt x="38727" y="211846"/>
                    </a:cubicBezTo>
                    <a:cubicBezTo>
                      <a:pt x="38925" y="212043"/>
                      <a:pt x="39171" y="212966"/>
                      <a:pt x="38911" y="213225"/>
                    </a:cubicBezTo>
                    <a:cubicBezTo>
                      <a:pt x="38789" y="213347"/>
                      <a:pt x="38040" y="213773"/>
                      <a:pt x="37991" y="213869"/>
                    </a:cubicBezTo>
                    <a:cubicBezTo>
                      <a:pt x="38124" y="215760"/>
                      <a:pt x="37327" y="215267"/>
                      <a:pt x="37715" y="215801"/>
                    </a:cubicBezTo>
                    <a:cubicBezTo>
                      <a:pt x="38244" y="216303"/>
                      <a:pt x="38628" y="217014"/>
                      <a:pt x="38727" y="217641"/>
                    </a:cubicBezTo>
                    <a:cubicBezTo>
                      <a:pt x="38267" y="218804"/>
                      <a:pt x="39214" y="218949"/>
                      <a:pt x="38910" y="219756"/>
                    </a:cubicBezTo>
                    <a:cubicBezTo>
                      <a:pt x="38718" y="220579"/>
                      <a:pt x="38672" y="221160"/>
                      <a:pt x="37807" y="221504"/>
                    </a:cubicBezTo>
                    <a:cubicBezTo>
                      <a:pt x="37546" y="221765"/>
                      <a:pt x="37873" y="222582"/>
                      <a:pt x="38174" y="222883"/>
                    </a:cubicBezTo>
                    <a:cubicBezTo>
                      <a:pt x="38667" y="223375"/>
                      <a:pt x="38820" y="223022"/>
                      <a:pt x="39370" y="223435"/>
                    </a:cubicBezTo>
                    <a:cubicBezTo>
                      <a:pt x="39564" y="223580"/>
                      <a:pt x="40549" y="224279"/>
                      <a:pt x="40842" y="223986"/>
                    </a:cubicBezTo>
                    <a:cubicBezTo>
                      <a:pt x="41622" y="223522"/>
                      <a:pt x="42176" y="223524"/>
                      <a:pt x="43049" y="223803"/>
                    </a:cubicBezTo>
                    <a:cubicBezTo>
                      <a:pt x="44399" y="223487"/>
                      <a:pt x="44189" y="224262"/>
                      <a:pt x="44429" y="224354"/>
                    </a:cubicBezTo>
                    <a:cubicBezTo>
                      <a:pt x="45139" y="224551"/>
                      <a:pt x="46053" y="224316"/>
                      <a:pt x="46728" y="224538"/>
                    </a:cubicBezTo>
                    <a:cubicBezTo>
                      <a:pt x="47361" y="225242"/>
                      <a:pt x="47502" y="226175"/>
                      <a:pt x="48200" y="226745"/>
                    </a:cubicBezTo>
                    <a:cubicBezTo>
                      <a:pt x="49114" y="227137"/>
                      <a:pt x="50153" y="227259"/>
                      <a:pt x="51143" y="227113"/>
                    </a:cubicBezTo>
                    <a:cubicBezTo>
                      <a:pt x="51689" y="226704"/>
                      <a:pt x="52197" y="226559"/>
                      <a:pt x="52799" y="226285"/>
                    </a:cubicBezTo>
                    <a:cubicBezTo>
                      <a:pt x="53602" y="226463"/>
                      <a:pt x="54017" y="225357"/>
                      <a:pt x="54639" y="224814"/>
                    </a:cubicBezTo>
                    <a:cubicBezTo>
                      <a:pt x="55554" y="224899"/>
                      <a:pt x="55571" y="226184"/>
                      <a:pt x="57122" y="226745"/>
                    </a:cubicBezTo>
                    <a:cubicBezTo>
                      <a:pt x="57565" y="227188"/>
                      <a:pt x="57570" y="227284"/>
                      <a:pt x="57950" y="227665"/>
                    </a:cubicBezTo>
                    <a:cubicBezTo>
                      <a:pt x="58254" y="228263"/>
                      <a:pt x="57738" y="228334"/>
                      <a:pt x="57855" y="230240"/>
                    </a:cubicBezTo>
                    <a:cubicBezTo>
                      <a:pt x="57684" y="230668"/>
                      <a:pt x="57759" y="230843"/>
                      <a:pt x="57759" y="231436"/>
                    </a:cubicBezTo>
                    <a:cubicBezTo>
                      <a:pt x="57759" y="232007"/>
                      <a:pt x="57057" y="231398"/>
                      <a:pt x="56932" y="231896"/>
                    </a:cubicBezTo>
                    <a:cubicBezTo>
                      <a:pt x="56825" y="232323"/>
                      <a:pt x="56411" y="232049"/>
                      <a:pt x="56011" y="232447"/>
                    </a:cubicBezTo>
                    <a:cubicBezTo>
                      <a:pt x="55295" y="232733"/>
                      <a:pt x="55072" y="233144"/>
                      <a:pt x="54724" y="233551"/>
                    </a:cubicBezTo>
                    <a:cubicBezTo>
                      <a:pt x="54343" y="233361"/>
                      <a:pt x="54125" y="232919"/>
                      <a:pt x="53712" y="232816"/>
                    </a:cubicBezTo>
                    <a:cubicBezTo>
                      <a:pt x="53693" y="232811"/>
                      <a:pt x="52477" y="232943"/>
                      <a:pt x="51964" y="232816"/>
                    </a:cubicBezTo>
                    <a:cubicBezTo>
                      <a:pt x="51365" y="232666"/>
                      <a:pt x="50967" y="232356"/>
                      <a:pt x="50309" y="232356"/>
                    </a:cubicBezTo>
                    <a:cubicBezTo>
                      <a:pt x="49975" y="232356"/>
                      <a:pt x="49012" y="232115"/>
                      <a:pt x="48929" y="232451"/>
                    </a:cubicBezTo>
                    <a:cubicBezTo>
                      <a:pt x="48655" y="233276"/>
                      <a:pt x="49459" y="233459"/>
                      <a:pt x="49024" y="234199"/>
                    </a:cubicBezTo>
                    <a:cubicBezTo>
                      <a:pt x="48786" y="235150"/>
                      <a:pt x="49625" y="234265"/>
                      <a:pt x="49852" y="235026"/>
                    </a:cubicBezTo>
                    <a:cubicBezTo>
                      <a:pt x="50006" y="235541"/>
                      <a:pt x="50857" y="235128"/>
                      <a:pt x="51140" y="235670"/>
                    </a:cubicBezTo>
                    <a:cubicBezTo>
                      <a:pt x="51187" y="235772"/>
                      <a:pt x="51867" y="236673"/>
                      <a:pt x="51784" y="237050"/>
                    </a:cubicBezTo>
                    <a:cubicBezTo>
                      <a:pt x="51679" y="237524"/>
                      <a:pt x="51670" y="237672"/>
                      <a:pt x="52060" y="238062"/>
                    </a:cubicBezTo>
                    <a:cubicBezTo>
                      <a:pt x="52416" y="238418"/>
                      <a:pt x="52531" y="238666"/>
                      <a:pt x="53164" y="238981"/>
                    </a:cubicBezTo>
                    <a:cubicBezTo>
                      <a:pt x="53609" y="239204"/>
                      <a:pt x="54228" y="239873"/>
                      <a:pt x="54267" y="239716"/>
                    </a:cubicBezTo>
                    <a:cubicBezTo>
                      <a:pt x="54389" y="239230"/>
                      <a:pt x="54277" y="239183"/>
                      <a:pt x="54635" y="238704"/>
                    </a:cubicBezTo>
                    <a:cubicBezTo>
                      <a:pt x="54802" y="238481"/>
                      <a:pt x="55072" y="238451"/>
                      <a:pt x="55371" y="238153"/>
                    </a:cubicBezTo>
                    <a:cubicBezTo>
                      <a:pt x="55651" y="237873"/>
                      <a:pt x="56162" y="238027"/>
                      <a:pt x="56291" y="237509"/>
                    </a:cubicBezTo>
                    <a:cubicBezTo>
                      <a:pt x="56467" y="236807"/>
                      <a:pt x="56982" y="237187"/>
                      <a:pt x="57395" y="236774"/>
                    </a:cubicBezTo>
                    <a:cubicBezTo>
                      <a:pt x="57724" y="236408"/>
                      <a:pt x="58102" y="236130"/>
                      <a:pt x="58591" y="236038"/>
                    </a:cubicBezTo>
                    <a:cubicBezTo>
                      <a:pt x="58931" y="236038"/>
                      <a:pt x="59170" y="235762"/>
                      <a:pt x="59511" y="235762"/>
                    </a:cubicBezTo>
                    <a:cubicBezTo>
                      <a:pt x="59852" y="235762"/>
                      <a:pt x="60868" y="235714"/>
                      <a:pt x="61075" y="235762"/>
                    </a:cubicBezTo>
                    <a:cubicBezTo>
                      <a:pt x="61577" y="235887"/>
                      <a:pt x="61413" y="236529"/>
                      <a:pt x="61902" y="236774"/>
                    </a:cubicBezTo>
                    <a:cubicBezTo>
                      <a:pt x="62224" y="236934"/>
                      <a:pt x="62666" y="237933"/>
                      <a:pt x="62823" y="238246"/>
                    </a:cubicBezTo>
                    <a:cubicBezTo>
                      <a:pt x="63067" y="238735"/>
                      <a:pt x="63778" y="238365"/>
                      <a:pt x="64110" y="238613"/>
                    </a:cubicBezTo>
                    <a:cubicBezTo>
                      <a:pt x="64386" y="238820"/>
                      <a:pt x="64286" y="239432"/>
                      <a:pt x="64570" y="239717"/>
                    </a:cubicBezTo>
                    <a:cubicBezTo>
                      <a:pt x="64885" y="240032"/>
                      <a:pt x="65955" y="240612"/>
                      <a:pt x="66042" y="240177"/>
                    </a:cubicBezTo>
                    <a:cubicBezTo>
                      <a:pt x="66109" y="239829"/>
                      <a:pt x="65985" y="239314"/>
                      <a:pt x="66226" y="239073"/>
                    </a:cubicBezTo>
                    <a:cubicBezTo>
                      <a:pt x="66689" y="238610"/>
                      <a:pt x="66705" y="238540"/>
                      <a:pt x="67053" y="237970"/>
                    </a:cubicBezTo>
                    <a:cubicBezTo>
                      <a:pt x="67238" y="237668"/>
                      <a:pt x="66827" y="237129"/>
                      <a:pt x="67697" y="236682"/>
                    </a:cubicBezTo>
                    <a:cubicBezTo>
                      <a:pt x="68001" y="236527"/>
                      <a:pt x="68011" y="235330"/>
                      <a:pt x="68249" y="235210"/>
                    </a:cubicBezTo>
                    <a:cubicBezTo>
                      <a:pt x="68539" y="235066"/>
                      <a:pt x="68736" y="234237"/>
                      <a:pt x="68893" y="233923"/>
                    </a:cubicBezTo>
                    <a:cubicBezTo>
                      <a:pt x="69014" y="233681"/>
                      <a:pt x="69506" y="233495"/>
                      <a:pt x="69444" y="233187"/>
                    </a:cubicBezTo>
                    <a:cubicBezTo>
                      <a:pt x="69254" y="232238"/>
                      <a:pt x="69870" y="232328"/>
                      <a:pt x="69904" y="232360"/>
                    </a:cubicBezTo>
                    <a:cubicBezTo>
                      <a:pt x="70200" y="232637"/>
                      <a:pt x="69798" y="231440"/>
                      <a:pt x="70272" y="231440"/>
                    </a:cubicBezTo>
                    <a:cubicBezTo>
                      <a:pt x="70412" y="231440"/>
                      <a:pt x="72351" y="231421"/>
                      <a:pt x="72204" y="231717"/>
                    </a:cubicBezTo>
                    <a:cubicBezTo>
                      <a:pt x="72093" y="231938"/>
                      <a:pt x="71848" y="232655"/>
                      <a:pt x="72204" y="232820"/>
                    </a:cubicBezTo>
                    <a:cubicBezTo>
                      <a:pt x="73093" y="233237"/>
                      <a:pt x="72877" y="232297"/>
                      <a:pt x="73031" y="231993"/>
                    </a:cubicBezTo>
                    <a:cubicBezTo>
                      <a:pt x="73262" y="231540"/>
                      <a:pt x="73604" y="232576"/>
                      <a:pt x="74043" y="232544"/>
                    </a:cubicBezTo>
                    <a:cubicBezTo>
                      <a:pt x="75443" y="232442"/>
                      <a:pt x="75210" y="233426"/>
                      <a:pt x="75699" y="233372"/>
                    </a:cubicBezTo>
                    <a:cubicBezTo>
                      <a:pt x="77005" y="233227"/>
                      <a:pt x="76256" y="234289"/>
                      <a:pt x="76894" y="234291"/>
                    </a:cubicBezTo>
                    <a:cubicBezTo>
                      <a:pt x="77536" y="234293"/>
                      <a:pt x="78748" y="234429"/>
                      <a:pt x="78550" y="234842"/>
                    </a:cubicBezTo>
                    <a:cubicBezTo>
                      <a:pt x="78493" y="234967"/>
                      <a:pt x="79151" y="235323"/>
                      <a:pt x="79746" y="235394"/>
                    </a:cubicBezTo>
                    <a:cubicBezTo>
                      <a:pt x="80085" y="235432"/>
                      <a:pt x="80574" y="235823"/>
                      <a:pt x="80574" y="236313"/>
                    </a:cubicBezTo>
                    <a:cubicBezTo>
                      <a:pt x="80574" y="236784"/>
                      <a:pt x="80855" y="237390"/>
                      <a:pt x="81309" y="237049"/>
                    </a:cubicBezTo>
                    <a:cubicBezTo>
                      <a:pt x="81505" y="236901"/>
                      <a:pt x="82359" y="236947"/>
                      <a:pt x="82413" y="236681"/>
                    </a:cubicBezTo>
                    <a:cubicBezTo>
                      <a:pt x="82529" y="236101"/>
                      <a:pt x="82308" y="235674"/>
                      <a:pt x="82689" y="235393"/>
                    </a:cubicBezTo>
                    <a:cubicBezTo>
                      <a:pt x="83333" y="234919"/>
                      <a:pt x="83563" y="235015"/>
                      <a:pt x="82873" y="234565"/>
                    </a:cubicBezTo>
                    <a:cubicBezTo>
                      <a:pt x="82649" y="234421"/>
                      <a:pt x="82474" y="233653"/>
                      <a:pt x="82873" y="233553"/>
                    </a:cubicBezTo>
                    <a:cubicBezTo>
                      <a:pt x="83144" y="233487"/>
                      <a:pt x="83793" y="233549"/>
                      <a:pt x="83793" y="233186"/>
                    </a:cubicBezTo>
                    <a:cubicBezTo>
                      <a:pt x="83793" y="232739"/>
                      <a:pt x="83449" y="232498"/>
                      <a:pt x="83241" y="232082"/>
                    </a:cubicBezTo>
                    <a:cubicBezTo>
                      <a:pt x="82998" y="231132"/>
                      <a:pt x="83643" y="231190"/>
                      <a:pt x="83609" y="230334"/>
                    </a:cubicBezTo>
                    <a:cubicBezTo>
                      <a:pt x="83510" y="229937"/>
                      <a:pt x="83695" y="229198"/>
                      <a:pt x="83609" y="228863"/>
                    </a:cubicBezTo>
                    <a:cubicBezTo>
                      <a:pt x="83473" y="228319"/>
                      <a:pt x="84136" y="228729"/>
                      <a:pt x="84344" y="228311"/>
                    </a:cubicBezTo>
                    <a:cubicBezTo>
                      <a:pt x="84526" y="227947"/>
                      <a:pt x="84325" y="227243"/>
                      <a:pt x="84620" y="227024"/>
                    </a:cubicBezTo>
                    <a:cubicBezTo>
                      <a:pt x="84838" y="226861"/>
                      <a:pt x="85607" y="226873"/>
                      <a:pt x="85541" y="226656"/>
                    </a:cubicBezTo>
                    <a:cubicBezTo>
                      <a:pt x="85355" y="226054"/>
                      <a:pt x="85483" y="225314"/>
                      <a:pt x="86001" y="225460"/>
                    </a:cubicBezTo>
                    <a:cubicBezTo>
                      <a:pt x="86664" y="225649"/>
                      <a:pt x="86283" y="224713"/>
                      <a:pt x="86552" y="224172"/>
                    </a:cubicBezTo>
                    <a:cubicBezTo>
                      <a:pt x="87108" y="223299"/>
                      <a:pt x="87332" y="222606"/>
                      <a:pt x="86920" y="221597"/>
                    </a:cubicBezTo>
                    <a:cubicBezTo>
                      <a:pt x="86834" y="221264"/>
                      <a:pt x="86748" y="220874"/>
                      <a:pt x="86460" y="220585"/>
                    </a:cubicBezTo>
                    <a:cubicBezTo>
                      <a:pt x="86208" y="220335"/>
                      <a:pt x="85478" y="220153"/>
                      <a:pt x="85356" y="219666"/>
                    </a:cubicBezTo>
                    <a:cubicBezTo>
                      <a:pt x="85318" y="219531"/>
                      <a:pt x="85385" y="219139"/>
                      <a:pt x="85540" y="218931"/>
                    </a:cubicBezTo>
                    <a:cubicBezTo>
                      <a:pt x="85626" y="218818"/>
                      <a:pt x="85727" y="218793"/>
                      <a:pt x="85908" y="218835"/>
                    </a:cubicBezTo>
                    <a:cubicBezTo>
                      <a:pt x="86021" y="218864"/>
                      <a:pt x="86714" y="218807"/>
                      <a:pt x="86828" y="218835"/>
                    </a:cubicBezTo>
                    <a:cubicBezTo>
                      <a:pt x="86828" y="219328"/>
                      <a:pt x="86399" y="219418"/>
                      <a:pt x="86828" y="219847"/>
                    </a:cubicBezTo>
                    <a:cubicBezTo>
                      <a:pt x="87391" y="220411"/>
                      <a:pt x="87283" y="219809"/>
                      <a:pt x="87748" y="219571"/>
                    </a:cubicBezTo>
                    <a:cubicBezTo>
                      <a:pt x="88031" y="219430"/>
                      <a:pt x="88115" y="218513"/>
                      <a:pt x="88575" y="218743"/>
                    </a:cubicBezTo>
                    <a:cubicBezTo>
                      <a:pt x="89077" y="218994"/>
                      <a:pt x="89695" y="218715"/>
                      <a:pt x="89771" y="218743"/>
                    </a:cubicBezTo>
                    <a:cubicBezTo>
                      <a:pt x="90927" y="219426"/>
                      <a:pt x="89743" y="219438"/>
                      <a:pt x="89676" y="220399"/>
                    </a:cubicBezTo>
                    <a:cubicBezTo>
                      <a:pt x="89987" y="221037"/>
                      <a:pt x="90593" y="221512"/>
                      <a:pt x="90872" y="222146"/>
                    </a:cubicBezTo>
                    <a:cubicBezTo>
                      <a:pt x="90629" y="222328"/>
                      <a:pt x="90008" y="222689"/>
                      <a:pt x="90776" y="222882"/>
                    </a:cubicBezTo>
                    <a:cubicBezTo>
                      <a:pt x="90786" y="222884"/>
                      <a:pt x="91423" y="222948"/>
                      <a:pt x="91788" y="222882"/>
                    </a:cubicBezTo>
                    <a:cubicBezTo>
                      <a:pt x="92457" y="222747"/>
                      <a:pt x="92395" y="222844"/>
                      <a:pt x="92708" y="223342"/>
                    </a:cubicBezTo>
                    <a:cubicBezTo>
                      <a:pt x="93180" y="224101"/>
                      <a:pt x="93137" y="224041"/>
                      <a:pt x="93444" y="224630"/>
                    </a:cubicBezTo>
                    <a:cubicBezTo>
                      <a:pt x="93624" y="224975"/>
                      <a:pt x="94396" y="224478"/>
                      <a:pt x="94731" y="224813"/>
                    </a:cubicBezTo>
                    <a:cubicBezTo>
                      <a:pt x="95087" y="225169"/>
                      <a:pt x="94505" y="226194"/>
                      <a:pt x="94915" y="226101"/>
                    </a:cubicBezTo>
                    <a:cubicBezTo>
                      <a:pt x="96293" y="225787"/>
                      <a:pt x="96656" y="226149"/>
                      <a:pt x="96203" y="227020"/>
                    </a:cubicBezTo>
                    <a:cubicBezTo>
                      <a:pt x="95963" y="227482"/>
                      <a:pt x="96652" y="227797"/>
                      <a:pt x="97123" y="228032"/>
                    </a:cubicBezTo>
                    <a:cubicBezTo>
                      <a:pt x="97451" y="228196"/>
                      <a:pt x="97859" y="228499"/>
                      <a:pt x="97859" y="228951"/>
                    </a:cubicBezTo>
                    <a:cubicBezTo>
                      <a:pt x="97859" y="229328"/>
                      <a:pt x="97774" y="229945"/>
                      <a:pt x="98043" y="230147"/>
                    </a:cubicBezTo>
                    <a:cubicBezTo>
                      <a:pt x="98683" y="230628"/>
                      <a:pt x="98793" y="230052"/>
                      <a:pt x="99423" y="230052"/>
                    </a:cubicBezTo>
                    <a:cubicBezTo>
                      <a:pt x="100185" y="230283"/>
                      <a:pt x="100886" y="231105"/>
                      <a:pt x="100435" y="231891"/>
                    </a:cubicBezTo>
                    <a:cubicBezTo>
                      <a:pt x="100095" y="232230"/>
                      <a:pt x="99300" y="232014"/>
                      <a:pt x="99514" y="232443"/>
                    </a:cubicBezTo>
                    <a:cubicBezTo>
                      <a:pt x="99707" y="232827"/>
                      <a:pt x="100066" y="232946"/>
                      <a:pt x="100066" y="233547"/>
                    </a:cubicBezTo>
                    <a:cubicBezTo>
                      <a:pt x="100277" y="234232"/>
                      <a:pt x="100260" y="235490"/>
                      <a:pt x="100801" y="235938"/>
                    </a:cubicBezTo>
                    <a:cubicBezTo>
                      <a:pt x="101287" y="235938"/>
                      <a:pt x="102457" y="234992"/>
                      <a:pt x="102457" y="235478"/>
                    </a:cubicBezTo>
                    <a:cubicBezTo>
                      <a:pt x="102457" y="235545"/>
                      <a:pt x="102476" y="236283"/>
                      <a:pt x="102181" y="236582"/>
                    </a:cubicBezTo>
                    <a:cubicBezTo>
                      <a:pt x="101422" y="237340"/>
                      <a:pt x="102024" y="237095"/>
                      <a:pt x="102365" y="237778"/>
                    </a:cubicBezTo>
                    <a:cubicBezTo>
                      <a:pt x="104854" y="239883"/>
                      <a:pt x="103037" y="237359"/>
                      <a:pt x="104480" y="236859"/>
                    </a:cubicBezTo>
                    <a:cubicBezTo>
                      <a:pt x="105308" y="236859"/>
                      <a:pt x="105378" y="236680"/>
                      <a:pt x="105492" y="237135"/>
                    </a:cubicBezTo>
                    <a:cubicBezTo>
                      <a:pt x="106750" y="240068"/>
                      <a:pt x="105744" y="236394"/>
                      <a:pt x="107423" y="237963"/>
                    </a:cubicBezTo>
                    <a:cubicBezTo>
                      <a:pt x="108177" y="238346"/>
                      <a:pt x="109087" y="238058"/>
                      <a:pt x="109815" y="238606"/>
                    </a:cubicBezTo>
                    <a:cubicBezTo>
                      <a:pt x="110830" y="239987"/>
                      <a:pt x="110897" y="239625"/>
                      <a:pt x="111930" y="238606"/>
                    </a:cubicBezTo>
                    <a:cubicBezTo>
                      <a:pt x="112912" y="238438"/>
                      <a:pt x="113660" y="237496"/>
                      <a:pt x="114782" y="237871"/>
                    </a:cubicBezTo>
                    <a:cubicBezTo>
                      <a:pt x="115342" y="237592"/>
                      <a:pt x="116304" y="237519"/>
                      <a:pt x="116069" y="236952"/>
                    </a:cubicBezTo>
                    <a:cubicBezTo>
                      <a:pt x="115697" y="236673"/>
                      <a:pt x="115065" y="236353"/>
                      <a:pt x="115609" y="236216"/>
                    </a:cubicBezTo>
                    <a:cubicBezTo>
                      <a:pt x="116092" y="236095"/>
                      <a:pt x="116937" y="236216"/>
                      <a:pt x="117449" y="236216"/>
                    </a:cubicBezTo>
                    <a:cubicBezTo>
                      <a:pt x="118017" y="236398"/>
                      <a:pt x="117743" y="236771"/>
                      <a:pt x="118184" y="237229"/>
                    </a:cubicBezTo>
                    <a:cubicBezTo>
                      <a:pt x="118913" y="237041"/>
                      <a:pt x="119530" y="236425"/>
                      <a:pt x="120300" y="236952"/>
                    </a:cubicBezTo>
                    <a:cubicBezTo>
                      <a:pt x="120668" y="237136"/>
                      <a:pt x="120857" y="237504"/>
                      <a:pt x="121311" y="237504"/>
                    </a:cubicBezTo>
                    <a:cubicBezTo>
                      <a:pt x="122061" y="237561"/>
                      <a:pt x="122789" y="237935"/>
                      <a:pt x="123243" y="238516"/>
                    </a:cubicBezTo>
                    <a:cubicBezTo>
                      <a:pt x="123366" y="238762"/>
                      <a:pt x="123816" y="239354"/>
                      <a:pt x="123795" y="239619"/>
                    </a:cubicBezTo>
                    <a:cubicBezTo>
                      <a:pt x="123747" y="240257"/>
                      <a:pt x="124787" y="240564"/>
                      <a:pt x="125174" y="240631"/>
                    </a:cubicBezTo>
                    <a:cubicBezTo>
                      <a:pt x="125461" y="240679"/>
                      <a:pt x="125136" y="241597"/>
                      <a:pt x="125270" y="242103"/>
                    </a:cubicBezTo>
                    <a:cubicBezTo>
                      <a:pt x="125419" y="242701"/>
                      <a:pt x="126193" y="242844"/>
                      <a:pt x="126649" y="243299"/>
                    </a:cubicBezTo>
                    <a:cubicBezTo>
                      <a:pt x="126905" y="243555"/>
                      <a:pt x="127373" y="243615"/>
                      <a:pt x="127661" y="243759"/>
                    </a:cubicBezTo>
                    <a:cubicBezTo>
                      <a:pt x="127114" y="244603"/>
                      <a:pt x="128138" y="244673"/>
                      <a:pt x="128489" y="245322"/>
                    </a:cubicBezTo>
                    <a:cubicBezTo>
                      <a:pt x="129209" y="245575"/>
                      <a:pt x="129058" y="246389"/>
                      <a:pt x="129225" y="246702"/>
                    </a:cubicBezTo>
                    <a:cubicBezTo>
                      <a:pt x="129448" y="247120"/>
                      <a:pt x="129808" y="247438"/>
                      <a:pt x="130421" y="247438"/>
                    </a:cubicBezTo>
                    <a:cubicBezTo>
                      <a:pt x="131016" y="247437"/>
                      <a:pt x="131021" y="247714"/>
                      <a:pt x="131616" y="247714"/>
                    </a:cubicBezTo>
                    <a:cubicBezTo>
                      <a:pt x="131958" y="247714"/>
                      <a:pt x="132975" y="247876"/>
                      <a:pt x="133180" y="248081"/>
                    </a:cubicBezTo>
                    <a:cubicBezTo>
                      <a:pt x="133682" y="249996"/>
                      <a:pt x="135883" y="249922"/>
                      <a:pt x="137043" y="251301"/>
                    </a:cubicBezTo>
                    <a:cubicBezTo>
                      <a:pt x="138199" y="252012"/>
                      <a:pt x="139142" y="252797"/>
                      <a:pt x="140355" y="253416"/>
                    </a:cubicBezTo>
                    <a:cubicBezTo>
                      <a:pt x="140748" y="253651"/>
                      <a:pt x="141177" y="253378"/>
                      <a:pt x="142194" y="253876"/>
                    </a:cubicBezTo>
                    <a:cubicBezTo>
                      <a:pt x="143438" y="254080"/>
                      <a:pt x="144962" y="253415"/>
                      <a:pt x="145965" y="254336"/>
                    </a:cubicBezTo>
                    <a:cubicBezTo>
                      <a:pt x="146120" y="254646"/>
                      <a:pt x="146397" y="255638"/>
                      <a:pt x="146977" y="255532"/>
                    </a:cubicBezTo>
                    <a:cubicBezTo>
                      <a:pt x="147665" y="255406"/>
                      <a:pt x="147847" y="256163"/>
                      <a:pt x="148357" y="256267"/>
                    </a:cubicBezTo>
                    <a:cubicBezTo>
                      <a:pt x="148940" y="256386"/>
                      <a:pt x="149183" y="256172"/>
                      <a:pt x="149552" y="256451"/>
                    </a:cubicBezTo>
                    <a:cubicBezTo>
                      <a:pt x="150315" y="257059"/>
                      <a:pt x="151187" y="257420"/>
                      <a:pt x="151944" y="258015"/>
                    </a:cubicBezTo>
                    <a:cubicBezTo>
                      <a:pt x="151972" y="258563"/>
                      <a:pt x="152070" y="259152"/>
                      <a:pt x="153140" y="258750"/>
                    </a:cubicBezTo>
                    <a:cubicBezTo>
                      <a:pt x="154024" y="258586"/>
                      <a:pt x="154911" y="258622"/>
                      <a:pt x="155807" y="258655"/>
                    </a:cubicBezTo>
                    <a:cubicBezTo>
                      <a:pt x="156401" y="258803"/>
                      <a:pt x="157073" y="259482"/>
                      <a:pt x="157739" y="259482"/>
                    </a:cubicBezTo>
                    <a:cubicBezTo>
                      <a:pt x="158234" y="259482"/>
                      <a:pt x="159248" y="259319"/>
                      <a:pt x="159578" y="259759"/>
                    </a:cubicBezTo>
                    <a:cubicBezTo>
                      <a:pt x="160214" y="260104"/>
                      <a:pt x="160446" y="260551"/>
                      <a:pt x="160958" y="260954"/>
                    </a:cubicBezTo>
                    <a:cubicBezTo>
                      <a:pt x="162591" y="261040"/>
                      <a:pt x="163199" y="260849"/>
                      <a:pt x="163257" y="260403"/>
                    </a:cubicBezTo>
                    <a:cubicBezTo>
                      <a:pt x="163324" y="260011"/>
                      <a:pt x="163722" y="259564"/>
                      <a:pt x="164729" y="259759"/>
                    </a:cubicBezTo>
                    <a:cubicBezTo>
                      <a:pt x="165183" y="259759"/>
                      <a:pt x="165424" y="260196"/>
                      <a:pt x="165649" y="260494"/>
                    </a:cubicBezTo>
                    <a:cubicBezTo>
                      <a:pt x="166432" y="261147"/>
                      <a:pt x="167232" y="261704"/>
                      <a:pt x="167765" y="262610"/>
                    </a:cubicBezTo>
                    <a:cubicBezTo>
                      <a:pt x="167989" y="262909"/>
                      <a:pt x="168272" y="263060"/>
                      <a:pt x="168776" y="263438"/>
                    </a:cubicBezTo>
                    <a:cubicBezTo>
                      <a:pt x="169309" y="264017"/>
                      <a:pt x="168478" y="263765"/>
                      <a:pt x="169053" y="265461"/>
                    </a:cubicBezTo>
                    <a:cubicBezTo>
                      <a:pt x="168878" y="266158"/>
                      <a:pt x="169797" y="265977"/>
                      <a:pt x="169604" y="266749"/>
                    </a:cubicBezTo>
                    <a:cubicBezTo>
                      <a:pt x="169509" y="268482"/>
                      <a:pt x="170854" y="268940"/>
                      <a:pt x="171536" y="270428"/>
                    </a:cubicBezTo>
                    <a:cubicBezTo>
                      <a:pt x="171555" y="270523"/>
                      <a:pt x="171331" y="272027"/>
                      <a:pt x="171440" y="272084"/>
                    </a:cubicBezTo>
                    <a:cubicBezTo>
                      <a:pt x="171857" y="272292"/>
                      <a:pt x="172019" y="272387"/>
                      <a:pt x="172452" y="272819"/>
                    </a:cubicBezTo>
                    <a:cubicBezTo>
                      <a:pt x="172905" y="273486"/>
                      <a:pt x="173217" y="274220"/>
                      <a:pt x="173924" y="274659"/>
                    </a:cubicBezTo>
                    <a:cubicBezTo>
                      <a:pt x="174888" y="274611"/>
                      <a:pt x="175901" y="274532"/>
                      <a:pt x="176867" y="274563"/>
                    </a:cubicBezTo>
                    <a:cubicBezTo>
                      <a:pt x="177051" y="274863"/>
                      <a:pt x="178329" y="274924"/>
                      <a:pt x="179167" y="274931"/>
                    </a:cubicBezTo>
                    <a:cubicBezTo>
                      <a:pt x="179910" y="275365"/>
                      <a:pt x="179624" y="276462"/>
                      <a:pt x="180178" y="277139"/>
                    </a:cubicBezTo>
                    <a:cubicBezTo>
                      <a:pt x="180438" y="277333"/>
                      <a:pt x="180169" y="277914"/>
                      <a:pt x="180455" y="278058"/>
                    </a:cubicBezTo>
                    <a:cubicBezTo>
                      <a:pt x="180985" y="278323"/>
                      <a:pt x="180378" y="279125"/>
                      <a:pt x="180455" y="279162"/>
                    </a:cubicBezTo>
                    <a:cubicBezTo>
                      <a:pt x="181141" y="279435"/>
                      <a:pt x="181872" y="279762"/>
                      <a:pt x="182478" y="279162"/>
                    </a:cubicBezTo>
                    <a:cubicBezTo>
                      <a:pt x="182844" y="278796"/>
                      <a:pt x="182593" y="278516"/>
                      <a:pt x="182754" y="277874"/>
                    </a:cubicBezTo>
                    <a:cubicBezTo>
                      <a:pt x="182891" y="277329"/>
                      <a:pt x="183255" y="277056"/>
                      <a:pt x="183490" y="276586"/>
                    </a:cubicBezTo>
                    <a:cubicBezTo>
                      <a:pt x="184309" y="275343"/>
                      <a:pt x="183721" y="274388"/>
                      <a:pt x="184593" y="272999"/>
                    </a:cubicBezTo>
                    <a:cubicBezTo>
                      <a:pt x="184992" y="272218"/>
                      <a:pt x="184452" y="271140"/>
                      <a:pt x="185054" y="270424"/>
                    </a:cubicBezTo>
                    <a:cubicBezTo>
                      <a:pt x="185626" y="270106"/>
                      <a:pt x="186454" y="269957"/>
                      <a:pt x="186617" y="269320"/>
                    </a:cubicBezTo>
                    <a:cubicBezTo>
                      <a:pt x="186617" y="268494"/>
                      <a:pt x="186492" y="267626"/>
                      <a:pt x="187169" y="267020"/>
                    </a:cubicBezTo>
                    <a:cubicBezTo>
                      <a:pt x="187949" y="266330"/>
                      <a:pt x="188165" y="265890"/>
                      <a:pt x="188364" y="264905"/>
                    </a:cubicBezTo>
                    <a:cubicBezTo>
                      <a:pt x="189198" y="264623"/>
                      <a:pt x="189117" y="263582"/>
                      <a:pt x="189836" y="263893"/>
                    </a:cubicBezTo>
                    <a:cubicBezTo>
                      <a:pt x="190142" y="264199"/>
                      <a:pt x="191113" y="265048"/>
                      <a:pt x="191216" y="265457"/>
                    </a:cubicBezTo>
                    <a:cubicBezTo>
                      <a:pt x="191336" y="265936"/>
                      <a:pt x="191903" y="266064"/>
                      <a:pt x="192320" y="266376"/>
                    </a:cubicBezTo>
                    <a:cubicBezTo>
                      <a:pt x="193082" y="267010"/>
                      <a:pt x="193853" y="267421"/>
                      <a:pt x="194803" y="266836"/>
                    </a:cubicBezTo>
                    <a:cubicBezTo>
                      <a:pt x="195323" y="266145"/>
                      <a:pt x="195462" y="265155"/>
                      <a:pt x="196459" y="265088"/>
                    </a:cubicBezTo>
                    <a:cubicBezTo>
                      <a:pt x="197300" y="264766"/>
                      <a:pt x="198038" y="263986"/>
                      <a:pt x="198390" y="263157"/>
                    </a:cubicBezTo>
                    <a:cubicBezTo>
                      <a:pt x="198447" y="262944"/>
                      <a:pt x="198485" y="261774"/>
                      <a:pt x="198485" y="261501"/>
                    </a:cubicBezTo>
                    <a:cubicBezTo>
                      <a:pt x="198732" y="260629"/>
                      <a:pt x="198693" y="260328"/>
                      <a:pt x="199222" y="259570"/>
                    </a:cubicBezTo>
                    <a:cubicBezTo>
                      <a:pt x="199653" y="258866"/>
                      <a:pt x="200257" y="258113"/>
                      <a:pt x="201153" y="258098"/>
                    </a:cubicBezTo>
                    <a:cubicBezTo>
                      <a:pt x="201547" y="258098"/>
                      <a:pt x="201985" y="257640"/>
                      <a:pt x="202349" y="257822"/>
                    </a:cubicBezTo>
                    <a:cubicBezTo>
                      <a:pt x="202416" y="257850"/>
                      <a:pt x="203637" y="258376"/>
                      <a:pt x="203637" y="258005"/>
                    </a:cubicBezTo>
                    <a:cubicBezTo>
                      <a:pt x="203637" y="257457"/>
                      <a:pt x="203995" y="257100"/>
                      <a:pt x="204281" y="256718"/>
                    </a:cubicBezTo>
                    <a:cubicBezTo>
                      <a:pt x="205768" y="255166"/>
                      <a:pt x="203626" y="254443"/>
                      <a:pt x="205292" y="253958"/>
                    </a:cubicBezTo>
                    <a:cubicBezTo>
                      <a:pt x="205793" y="253513"/>
                      <a:pt x="206360" y="253008"/>
                      <a:pt x="206764" y="252487"/>
                    </a:cubicBezTo>
                    <a:cubicBezTo>
                      <a:pt x="206764" y="251786"/>
                      <a:pt x="207361" y="252176"/>
                      <a:pt x="207960" y="252027"/>
                    </a:cubicBezTo>
                    <a:cubicBezTo>
                      <a:pt x="208206" y="251970"/>
                      <a:pt x="208125" y="251230"/>
                      <a:pt x="208327" y="251383"/>
                    </a:cubicBezTo>
                    <a:cubicBezTo>
                      <a:pt x="208463" y="251494"/>
                      <a:pt x="208570" y="251629"/>
                      <a:pt x="208695" y="251750"/>
                    </a:cubicBezTo>
                    <a:cubicBezTo>
                      <a:pt x="209168" y="252207"/>
                      <a:pt x="209616" y="252653"/>
                      <a:pt x="210351" y="252578"/>
                    </a:cubicBezTo>
                    <a:cubicBezTo>
                      <a:pt x="210736" y="252578"/>
                      <a:pt x="211267" y="252483"/>
                      <a:pt x="211638" y="252578"/>
                    </a:cubicBezTo>
                    <a:cubicBezTo>
                      <a:pt x="212493" y="252992"/>
                      <a:pt x="212946" y="253781"/>
                      <a:pt x="213846" y="254142"/>
                    </a:cubicBezTo>
                    <a:cubicBezTo>
                      <a:pt x="214076" y="254237"/>
                      <a:pt x="214958" y="254676"/>
                      <a:pt x="214674" y="255246"/>
                    </a:cubicBezTo>
                    <a:cubicBezTo>
                      <a:pt x="214607" y="255601"/>
                      <a:pt x="214712" y="256623"/>
                      <a:pt x="214674" y="256993"/>
                    </a:cubicBezTo>
                    <a:cubicBezTo>
                      <a:pt x="214406" y="257894"/>
                      <a:pt x="214721" y="257819"/>
                      <a:pt x="214858" y="258649"/>
                    </a:cubicBezTo>
                    <a:cubicBezTo>
                      <a:pt x="214758" y="259043"/>
                      <a:pt x="214861" y="260382"/>
                      <a:pt x="214762" y="260764"/>
                    </a:cubicBezTo>
                    <a:cubicBezTo>
                      <a:pt x="214743" y="261660"/>
                      <a:pt x="214546" y="261372"/>
                      <a:pt x="214667" y="262236"/>
                    </a:cubicBezTo>
                    <a:cubicBezTo>
                      <a:pt x="214542" y="262361"/>
                      <a:pt x="214505" y="263167"/>
                      <a:pt x="214851" y="263340"/>
                    </a:cubicBezTo>
                    <a:cubicBezTo>
                      <a:pt x="215444" y="263636"/>
                      <a:pt x="215465" y="263584"/>
                      <a:pt x="215127" y="264259"/>
                    </a:cubicBezTo>
                    <a:cubicBezTo>
                      <a:pt x="214899" y="264713"/>
                      <a:pt x="214914" y="265245"/>
                      <a:pt x="215032" y="265731"/>
                    </a:cubicBezTo>
                    <a:cubicBezTo>
                      <a:pt x="215186" y="266346"/>
                      <a:pt x="215284" y="267294"/>
                      <a:pt x="215952" y="267294"/>
                    </a:cubicBezTo>
                    <a:cubicBezTo>
                      <a:pt x="216928" y="267416"/>
                      <a:pt x="217758" y="267677"/>
                      <a:pt x="218435" y="268398"/>
                    </a:cubicBezTo>
                    <a:cubicBezTo>
                      <a:pt x="219190" y="268806"/>
                      <a:pt x="220122" y="269441"/>
                      <a:pt x="220643" y="270146"/>
                    </a:cubicBezTo>
                    <a:cubicBezTo>
                      <a:pt x="222197" y="270011"/>
                      <a:pt x="223494" y="270614"/>
                      <a:pt x="223494" y="271709"/>
                    </a:cubicBezTo>
                    <a:cubicBezTo>
                      <a:pt x="223494" y="272368"/>
                      <a:pt x="225326" y="271351"/>
                      <a:pt x="225242" y="271986"/>
                    </a:cubicBezTo>
                    <a:cubicBezTo>
                      <a:pt x="225090" y="273123"/>
                      <a:pt x="226996" y="272974"/>
                      <a:pt x="227449" y="272998"/>
                    </a:cubicBezTo>
                    <a:cubicBezTo>
                      <a:pt x="227852" y="273016"/>
                      <a:pt x="227535" y="273639"/>
                      <a:pt x="229197" y="274469"/>
                    </a:cubicBezTo>
                    <a:cubicBezTo>
                      <a:pt x="229939" y="274840"/>
                      <a:pt x="231094" y="272754"/>
                      <a:pt x="231864" y="272446"/>
                    </a:cubicBezTo>
                    <a:cubicBezTo>
                      <a:pt x="233048" y="271972"/>
                      <a:pt x="232607" y="272248"/>
                      <a:pt x="232968" y="271526"/>
                    </a:cubicBezTo>
                    <a:cubicBezTo>
                      <a:pt x="233483" y="270498"/>
                      <a:pt x="233916" y="269503"/>
                      <a:pt x="235452" y="269503"/>
                    </a:cubicBezTo>
                    <a:cubicBezTo>
                      <a:pt x="237155" y="269503"/>
                      <a:pt x="237376" y="269627"/>
                      <a:pt x="237567" y="268951"/>
                    </a:cubicBezTo>
                    <a:cubicBezTo>
                      <a:pt x="237777" y="268210"/>
                      <a:pt x="238088" y="267147"/>
                      <a:pt x="237751" y="266468"/>
                    </a:cubicBezTo>
                    <a:cubicBezTo>
                      <a:pt x="237289" y="265536"/>
                      <a:pt x="237616" y="266806"/>
                      <a:pt x="238119" y="263616"/>
                    </a:cubicBezTo>
                    <a:cubicBezTo>
                      <a:pt x="238306" y="262424"/>
                      <a:pt x="237686" y="262392"/>
                      <a:pt x="237659" y="260857"/>
                    </a:cubicBezTo>
                    <a:cubicBezTo>
                      <a:pt x="237640" y="259759"/>
                      <a:pt x="237051" y="259425"/>
                      <a:pt x="238119" y="258925"/>
                    </a:cubicBezTo>
                    <a:cubicBezTo>
                      <a:pt x="240414" y="257853"/>
                      <a:pt x="239516" y="258132"/>
                      <a:pt x="240510" y="259386"/>
                    </a:cubicBezTo>
                    <a:cubicBezTo>
                      <a:pt x="241155" y="260199"/>
                      <a:pt x="240162" y="260903"/>
                      <a:pt x="243269" y="260581"/>
                    </a:cubicBezTo>
                    <a:cubicBezTo>
                      <a:pt x="243834" y="260524"/>
                      <a:pt x="244092" y="259483"/>
                      <a:pt x="244649" y="258926"/>
                    </a:cubicBezTo>
                    <a:cubicBezTo>
                      <a:pt x="245554" y="258021"/>
                      <a:pt x="246269" y="258194"/>
                      <a:pt x="247409" y="258650"/>
                    </a:cubicBezTo>
                    <a:cubicBezTo>
                      <a:pt x="249257" y="259600"/>
                      <a:pt x="248476" y="261295"/>
                      <a:pt x="250628" y="262237"/>
                    </a:cubicBezTo>
                    <a:cubicBezTo>
                      <a:pt x="252482" y="262604"/>
                      <a:pt x="251806" y="261000"/>
                      <a:pt x="252927" y="260305"/>
                    </a:cubicBezTo>
                    <a:cubicBezTo>
                      <a:pt x="254176" y="259532"/>
                      <a:pt x="254556" y="258721"/>
                      <a:pt x="255687" y="259570"/>
                    </a:cubicBezTo>
                    <a:cubicBezTo>
                      <a:pt x="256908" y="260485"/>
                      <a:pt x="255017" y="262234"/>
                      <a:pt x="257618" y="262145"/>
                    </a:cubicBezTo>
                    <a:cubicBezTo>
                      <a:pt x="258331" y="262126"/>
                      <a:pt x="258613" y="261630"/>
                      <a:pt x="260194" y="260581"/>
                    </a:cubicBezTo>
                    <a:cubicBezTo>
                      <a:pt x="260857" y="260142"/>
                      <a:pt x="261748" y="259423"/>
                      <a:pt x="261941" y="258650"/>
                    </a:cubicBezTo>
                    <a:cubicBezTo>
                      <a:pt x="262136" y="257873"/>
                      <a:pt x="262294" y="257670"/>
                      <a:pt x="262769" y="256718"/>
                    </a:cubicBezTo>
                    <a:cubicBezTo>
                      <a:pt x="263235" y="255788"/>
                      <a:pt x="262273" y="255412"/>
                      <a:pt x="262769" y="254419"/>
                    </a:cubicBezTo>
                    <a:cubicBezTo>
                      <a:pt x="263041" y="253875"/>
                      <a:pt x="260795" y="251685"/>
                      <a:pt x="260194" y="251108"/>
                    </a:cubicBezTo>
                    <a:cubicBezTo>
                      <a:pt x="259232" y="250184"/>
                      <a:pt x="259083" y="248720"/>
                      <a:pt x="259182" y="248349"/>
                    </a:cubicBezTo>
                    <a:cubicBezTo>
                      <a:pt x="259447" y="247349"/>
                      <a:pt x="260148" y="247064"/>
                      <a:pt x="260010" y="246509"/>
                    </a:cubicBezTo>
                    <a:cubicBezTo>
                      <a:pt x="259748" y="245461"/>
                      <a:pt x="261476" y="244833"/>
                      <a:pt x="261573" y="244301"/>
                    </a:cubicBezTo>
                    <a:cubicBezTo>
                      <a:pt x="261757" y="243299"/>
                      <a:pt x="261880" y="239776"/>
                      <a:pt x="261297" y="239886"/>
                    </a:cubicBezTo>
                    <a:cubicBezTo>
                      <a:pt x="259542" y="240218"/>
                      <a:pt x="259525" y="237711"/>
                      <a:pt x="260837" y="236759"/>
                    </a:cubicBezTo>
                    <a:cubicBezTo>
                      <a:pt x="261661" y="236161"/>
                      <a:pt x="261493" y="236195"/>
                      <a:pt x="262033" y="235655"/>
                    </a:cubicBezTo>
                    <a:cubicBezTo>
                      <a:pt x="262962" y="234726"/>
                      <a:pt x="263452" y="234008"/>
                      <a:pt x="264884" y="233632"/>
                    </a:cubicBezTo>
                    <a:cubicBezTo>
                      <a:pt x="266981" y="233081"/>
                      <a:pt x="267573" y="234502"/>
                      <a:pt x="268011" y="232896"/>
                    </a:cubicBezTo>
                    <a:cubicBezTo>
                      <a:pt x="268310" y="231804"/>
                      <a:pt x="268552" y="231625"/>
                      <a:pt x="268288" y="230689"/>
                    </a:cubicBezTo>
                    <a:cubicBezTo>
                      <a:pt x="268126" y="230117"/>
                      <a:pt x="268373" y="229698"/>
                      <a:pt x="270771" y="228021"/>
                    </a:cubicBezTo>
                    <a:cubicBezTo>
                      <a:pt x="272279" y="226968"/>
                      <a:pt x="269883" y="226087"/>
                      <a:pt x="273530" y="226550"/>
                    </a:cubicBezTo>
                    <a:cubicBezTo>
                      <a:pt x="274064" y="226616"/>
                      <a:pt x="273660" y="223881"/>
                      <a:pt x="274910" y="223974"/>
                    </a:cubicBezTo>
                    <a:cubicBezTo>
                      <a:pt x="275218" y="223993"/>
                      <a:pt x="275476" y="222282"/>
                      <a:pt x="275370" y="221859"/>
                    </a:cubicBezTo>
                    <a:cubicBezTo>
                      <a:pt x="275030" y="220497"/>
                      <a:pt x="274266" y="219483"/>
                      <a:pt x="274266" y="218915"/>
                    </a:cubicBezTo>
                    <a:cubicBezTo>
                      <a:pt x="274266" y="217759"/>
                      <a:pt x="274314" y="217051"/>
                      <a:pt x="274450" y="216524"/>
                    </a:cubicBezTo>
                    <a:cubicBezTo>
                      <a:pt x="274667" y="215657"/>
                      <a:pt x="275122" y="215368"/>
                      <a:pt x="275554" y="215420"/>
                    </a:cubicBezTo>
                    <a:cubicBezTo>
                      <a:pt x="275851" y="215458"/>
                      <a:pt x="276067" y="215586"/>
                      <a:pt x="276289" y="215972"/>
                    </a:cubicBezTo>
                    <a:cubicBezTo>
                      <a:pt x="277270" y="217677"/>
                      <a:pt x="280606" y="216964"/>
                      <a:pt x="280888" y="217903"/>
                    </a:cubicBezTo>
                    <a:cubicBezTo>
                      <a:pt x="281219" y="219001"/>
                      <a:pt x="283070" y="218889"/>
                      <a:pt x="283096" y="219835"/>
                    </a:cubicBezTo>
                    <a:cubicBezTo>
                      <a:pt x="283124" y="220767"/>
                      <a:pt x="284266" y="221807"/>
                      <a:pt x="284292" y="221858"/>
                    </a:cubicBezTo>
                    <a:cubicBezTo>
                      <a:pt x="285357" y="223989"/>
                      <a:pt x="286080" y="221243"/>
                      <a:pt x="286683" y="221675"/>
                    </a:cubicBezTo>
                    <a:cubicBezTo>
                      <a:pt x="287675" y="222385"/>
                      <a:pt x="289813" y="221970"/>
                      <a:pt x="290730" y="221031"/>
                    </a:cubicBezTo>
                    <a:cubicBezTo>
                      <a:pt x="291869" y="219864"/>
                      <a:pt x="292031" y="218935"/>
                      <a:pt x="293214" y="218639"/>
                    </a:cubicBezTo>
                    <a:cubicBezTo>
                      <a:pt x="293656" y="218529"/>
                      <a:pt x="293534" y="215505"/>
                      <a:pt x="293490" y="215328"/>
                    </a:cubicBezTo>
                    <a:cubicBezTo>
                      <a:pt x="294436" y="214305"/>
                      <a:pt x="293209" y="209909"/>
                      <a:pt x="293395" y="209717"/>
                    </a:cubicBezTo>
                    <a:cubicBezTo>
                      <a:pt x="294001" y="209822"/>
                      <a:pt x="294666" y="207875"/>
                      <a:pt x="294406" y="207142"/>
                    </a:cubicBezTo>
                    <a:cubicBezTo>
                      <a:pt x="294893" y="204311"/>
                      <a:pt x="295073" y="204484"/>
                      <a:pt x="297350" y="204382"/>
                    </a:cubicBezTo>
                    <a:cubicBezTo>
                      <a:pt x="297201" y="203759"/>
                      <a:pt x="300267" y="202566"/>
                      <a:pt x="299465" y="201531"/>
                    </a:cubicBezTo>
                    <a:cubicBezTo>
                      <a:pt x="299079" y="199729"/>
                      <a:pt x="299173" y="198702"/>
                      <a:pt x="298361" y="196564"/>
                    </a:cubicBezTo>
                    <a:cubicBezTo>
                      <a:pt x="298003" y="195133"/>
                      <a:pt x="298984" y="194088"/>
                      <a:pt x="298913" y="193805"/>
                    </a:cubicBezTo>
                    <a:cubicBezTo>
                      <a:pt x="298601" y="192556"/>
                      <a:pt x="296816" y="193473"/>
                      <a:pt x="295786" y="192701"/>
                    </a:cubicBezTo>
                    <a:cubicBezTo>
                      <a:pt x="294868" y="192013"/>
                      <a:pt x="294081" y="191699"/>
                      <a:pt x="294314" y="190769"/>
                    </a:cubicBezTo>
                    <a:cubicBezTo>
                      <a:pt x="294634" y="189489"/>
                      <a:pt x="295187" y="188378"/>
                      <a:pt x="296429" y="188378"/>
                    </a:cubicBezTo>
                    <a:cubicBezTo>
                      <a:pt x="297617" y="188378"/>
                      <a:pt x="298497" y="186965"/>
                      <a:pt x="298821" y="186722"/>
                    </a:cubicBezTo>
                    <a:cubicBezTo>
                      <a:pt x="298745" y="184637"/>
                      <a:pt x="302702" y="183679"/>
                      <a:pt x="299005" y="184147"/>
                    </a:cubicBezTo>
                    <a:cubicBezTo>
                      <a:pt x="296932" y="183318"/>
                      <a:pt x="296335" y="184144"/>
                      <a:pt x="295509" y="183043"/>
                    </a:cubicBezTo>
                    <a:cubicBezTo>
                      <a:pt x="294717" y="181986"/>
                      <a:pt x="293869" y="182429"/>
                      <a:pt x="293210" y="181112"/>
                    </a:cubicBezTo>
                    <a:cubicBezTo>
                      <a:pt x="292951" y="180594"/>
                      <a:pt x="292958" y="179085"/>
                      <a:pt x="293210" y="178076"/>
                    </a:cubicBezTo>
                    <a:cubicBezTo>
                      <a:pt x="293527" y="176809"/>
                      <a:pt x="294130" y="176967"/>
                      <a:pt x="294130" y="175777"/>
                    </a:cubicBezTo>
                    <a:cubicBezTo>
                      <a:pt x="294130" y="174690"/>
                      <a:pt x="296397" y="174581"/>
                      <a:pt x="297625" y="174581"/>
                    </a:cubicBezTo>
                    <a:cubicBezTo>
                      <a:pt x="297992" y="174581"/>
                      <a:pt x="299061" y="172502"/>
                      <a:pt x="299281" y="172281"/>
                    </a:cubicBezTo>
                    <a:cubicBezTo>
                      <a:pt x="299972" y="171591"/>
                      <a:pt x="301587" y="171730"/>
                      <a:pt x="302960" y="171730"/>
                    </a:cubicBezTo>
                    <a:cubicBezTo>
                      <a:pt x="303462" y="171730"/>
                      <a:pt x="304784" y="170182"/>
                      <a:pt x="305076" y="169891"/>
                    </a:cubicBezTo>
                    <a:lnTo>
                      <a:pt x="305996" y="168603"/>
                    </a:lnTo>
                    <a:cubicBezTo>
                      <a:pt x="305736" y="164661"/>
                      <a:pt x="304130" y="167029"/>
                      <a:pt x="302409" y="165016"/>
                    </a:cubicBezTo>
                    <a:cubicBezTo>
                      <a:pt x="302294" y="165165"/>
                      <a:pt x="300009" y="164340"/>
                      <a:pt x="299189" y="164004"/>
                    </a:cubicBezTo>
                    <a:cubicBezTo>
                      <a:pt x="297786" y="163428"/>
                      <a:pt x="298241" y="160863"/>
                      <a:pt x="299833" y="160508"/>
                    </a:cubicBezTo>
                    <a:cubicBezTo>
                      <a:pt x="301272" y="159502"/>
                      <a:pt x="300609" y="158048"/>
                      <a:pt x="300477" y="157105"/>
                    </a:cubicBezTo>
                    <a:cubicBezTo>
                      <a:pt x="300243" y="155423"/>
                      <a:pt x="300606" y="153655"/>
                      <a:pt x="298730" y="154070"/>
                    </a:cubicBezTo>
                    <a:cubicBezTo>
                      <a:pt x="300024" y="152161"/>
                      <a:pt x="297418" y="151636"/>
                      <a:pt x="298546" y="150115"/>
                    </a:cubicBezTo>
                    <a:cubicBezTo>
                      <a:pt x="299795" y="151025"/>
                      <a:pt x="293323" y="146918"/>
                      <a:pt x="296062" y="145332"/>
                    </a:cubicBezTo>
                    <a:cubicBezTo>
                      <a:pt x="295629" y="144841"/>
                      <a:pt x="295043" y="144401"/>
                      <a:pt x="295050" y="143768"/>
                    </a:cubicBezTo>
                    <a:cubicBezTo>
                      <a:pt x="295070" y="141906"/>
                      <a:pt x="294209" y="141439"/>
                      <a:pt x="293395" y="140549"/>
                    </a:cubicBezTo>
                    <a:cubicBezTo>
                      <a:pt x="293590" y="140511"/>
                      <a:pt x="293751" y="140355"/>
                      <a:pt x="293946" y="140273"/>
                    </a:cubicBezTo>
                    <a:cubicBezTo>
                      <a:pt x="295226" y="139727"/>
                      <a:pt x="296452" y="138375"/>
                      <a:pt x="296614" y="137237"/>
                    </a:cubicBezTo>
                    <a:cubicBezTo>
                      <a:pt x="296729" y="136424"/>
                      <a:pt x="297900" y="136877"/>
                      <a:pt x="297441" y="135306"/>
                    </a:cubicBezTo>
                    <a:cubicBezTo>
                      <a:pt x="296549" y="134819"/>
                      <a:pt x="296732" y="134560"/>
                      <a:pt x="295694" y="131811"/>
                    </a:cubicBezTo>
                    <a:cubicBezTo>
                      <a:pt x="296266" y="129549"/>
                      <a:pt x="294291" y="128674"/>
                      <a:pt x="293946" y="127763"/>
                    </a:cubicBezTo>
                    <a:cubicBezTo>
                      <a:pt x="293803" y="127425"/>
                      <a:pt x="294143" y="126295"/>
                      <a:pt x="294130" y="125096"/>
                    </a:cubicBezTo>
                    <a:cubicBezTo>
                      <a:pt x="294122" y="124347"/>
                      <a:pt x="293952" y="123571"/>
                      <a:pt x="293394" y="122981"/>
                    </a:cubicBezTo>
                    <a:cubicBezTo>
                      <a:pt x="298076" y="121550"/>
                      <a:pt x="294436" y="121595"/>
                      <a:pt x="297073" y="122153"/>
                    </a:cubicBezTo>
                    <a:cubicBezTo>
                      <a:pt x="301088" y="122200"/>
                      <a:pt x="298627" y="120510"/>
                      <a:pt x="296245" y="119301"/>
                    </a:cubicBezTo>
                    <a:cubicBezTo>
                      <a:pt x="296442" y="115775"/>
                      <a:pt x="291140" y="117828"/>
                      <a:pt x="292842" y="115806"/>
                    </a:cubicBezTo>
                    <a:cubicBezTo>
                      <a:pt x="289416" y="114738"/>
                      <a:pt x="290334" y="113921"/>
                      <a:pt x="288887" y="112679"/>
                    </a:cubicBezTo>
                    <a:cubicBezTo>
                      <a:pt x="289125" y="112315"/>
                      <a:pt x="288604" y="111154"/>
                      <a:pt x="289255" y="110748"/>
                    </a:cubicBezTo>
                    <a:cubicBezTo>
                      <a:pt x="289890" y="110350"/>
                      <a:pt x="290565" y="109935"/>
                      <a:pt x="290542" y="109368"/>
                    </a:cubicBezTo>
                    <a:cubicBezTo>
                      <a:pt x="288893" y="108522"/>
                      <a:pt x="288352" y="107725"/>
                      <a:pt x="290082" y="105688"/>
                    </a:cubicBezTo>
                    <a:cubicBezTo>
                      <a:pt x="289008" y="104733"/>
                      <a:pt x="288773" y="102575"/>
                      <a:pt x="289806" y="100998"/>
                    </a:cubicBezTo>
                    <a:cubicBezTo>
                      <a:pt x="291843" y="100393"/>
                      <a:pt x="290570" y="98698"/>
                      <a:pt x="291738" y="98146"/>
                    </a:cubicBezTo>
                    <a:cubicBezTo>
                      <a:pt x="292138" y="95832"/>
                      <a:pt x="290564" y="95685"/>
                      <a:pt x="291001" y="94651"/>
                    </a:cubicBezTo>
                    <a:cubicBezTo>
                      <a:pt x="289937" y="93917"/>
                      <a:pt x="290739" y="90762"/>
                      <a:pt x="289714" y="91340"/>
                    </a:cubicBezTo>
                    <a:cubicBezTo>
                      <a:pt x="284764" y="92166"/>
                      <a:pt x="288241" y="89985"/>
                      <a:pt x="284011" y="91063"/>
                    </a:cubicBezTo>
                    <a:cubicBezTo>
                      <a:pt x="282861" y="92504"/>
                      <a:pt x="282212" y="90849"/>
                      <a:pt x="281251" y="90419"/>
                    </a:cubicBezTo>
                    <a:cubicBezTo>
                      <a:pt x="279138" y="89365"/>
                      <a:pt x="278957" y="90230"/>
                      <a:pt x="276836" y="89316"/>
                    </a:cubicBezTo>
                    <a:cubicBezTo>
                      <a:pt x="274659" y="88524"/>
                      <a:pt x="274473" y="87709"/>
                      <a:pt x="272789" y="86372"/>
                    </a:cubicBezTo>
                    <a:cubicBezTo>
                      <a:pt x="272795" y="85516"/>
                      <a:pt x="272827" y="85041"/>
                      <a:pt x="272885" y="84533"/>
                    </a:cubicBezTo>
                    <a:cubicBezTo>
                      <a:pt x="273106" y="82476"/>
                      <a:pt x="273582" y="82578"/>
                      <a:pt x="273805" y="80762"/>
                    </a:cubicBezTo>
                    <a:cubicBezTo>
                      <a:pt x="274346" y="79630"/>
                      <a:pt x="273561" y="76487"/>
                      <a:pt x="276104" y="75427"/>
                    </a:cubicBezTo>
                    <a:cubicBezTo>
                      <a:pt x="275951" y="74810"/>
                      <a:pt x="277362" y="74173"/>
                      <a:pt x="279232" y="74323"/>
                    </a:cubicBezTo>
                    <a:cubicBezTo>
                      <a:pt x="281255" y="73270"/>
                      <a:pt x="283554" y="74610"/>
                      <a:pt x="283739" y="73679"/>
                    </a:cubicBezTo>
                    <a:cubicBezTo>
                      <a:pt x="285710" y="75023"/>
                      <a:pt x="287201" y="70863"/>
                      <a:pt x="289073" y="72484"/>
                    </a:cubicBezTo>
                    <a:cubicBezTo>
                      <a:pt x="290806" y="69753"/>
                      <a:pt x="290736" y="71343"/>
                      <a:pt x="291465" y="70736"/>
                    </a:cubicBezTo>
                    <a:cubicBezTo>
                      <a:pt x="292930" y="71689"/>
                      <a:pt x="294316" y="71125"/>
                      <a:pt x="294868" y="70276"/>
                    </a:cubicBezTo>
                    <a:cubicBezTo>
                      <a:pt x="296922" y="69987"/>
                      <a:pt x="298028" y="68296"/>
                      <a:pt x="297995" y="66045"/>
                    </a:cubicBezTo>
                    <a:cubicBezTo>
                      <a:pt x="299472" y="64663"/>
                      <a:pt x="298195" y="61021"/>
                      <a:pt x="298455" y="59882"/>
                    </a:cubicBezTo>
                    <a:cubicBezTo>
                      <a:pt x="300503" y="59122"/>
                      <a:pt x="299111" y="58295"/>
                      <a:pt x="297811" y="57399"/>
                    </a:cubicBezTo>
                    <a:cubicBezTo>
                      <a:pt x="298487" y="56402"/>
                      <a:pt x="297477" y="53176"/>
                      <a:pt x="297260" y="50960"/>
                    </a:cubicBezTo>
                    <a:cubicBezTo>
                      <a:pt x="300333" y="48349"/>
                      <a:pt x="299314" y="47446"/>
                      <a:pt x="299559" y="46545"/>
                    </a:cubicBezTo>
                    <a:cubicBezTo>
                      <a:pt x="298577" y="46095"/>
                      <a:pt x="298478" y="44918"/>
                      <a:pt x="299283" y="44154"/>
                    </a:cubicBezTo>
                    <a:lnTo>
                      <a:pt x="299927" y="43970"/>
                    </a:lnTo>
                    <a:cubicBezTo>
                      <a:pt x="299465" y="44257"/>
                      <a:pt x="296608" y="42608"/>
                      <a:pt x="295972" y="42682"/>
                    </a:cubicBezTo>
                    <a:cubicBezTo>
                      <a:pt x="295439" y="42469"/>
                      <a:pt x="295483" y="43375"/>
                      <a:pt x="294868" y="43510"/>
                    </a:cubicBezTo>
                    <a:cubicBezTo>
                      <a:pt x="294087" y="43681"/>
                      <a:pt x="293907" y="42638"/>
                      <a:pt x="292937" y="42038"/>
                    </a:cubicBezTo>
                    <a:cubicBezTo>
                      <a:pt x="291627" y="41220"/>
                      <a:pt x="291375" y="40460"/>
                      <a:pt x="290545" y="41578"/>
                    </a:cubicBezTo>
                    <a:cubicBezTo>
                      <a:pt x="288779" y="41673"/>
                      <a:pt x="287055" y="41941"/>
                      <a:pt x="287142" y="42406"/>
                    </a:cubicBezTo>
                    <a:cubicBezTo>
                      <a:pt x="286030" y="42425"/>
                      <a:pt x="286203" y="41444"/>
                      <a:pt x="286038" y="41302"/>
                    </a:cubicBezTo>
                    <a:cubicBezTo>
                      <a:pt x="285718" y="41027"/>
                      <a:pt x="286000" y="42618"/>
                      <a:pt x="284107" y="42590"/>
                    </a:cubicBezTo>
                    <a:cubicBezTo>
                      <a:pt x="283213" y="42580"/>
                      <a:pt x="282737" y="41839"/>
                      <a:pt x="282175" y="41210"/>
                    </a:cubicBezTo>
                    <a:cubicBezTo>
                      <a:pt x="281386" y="40327"/>
                      <a:pt x="281708" y="39371"/>
                      <a:pt x="281071" y="39371"/>
                    </a:cubicBezTo>
                    <a:cubicBezTo>
                      <a:pt x="279944" y="39371"/>
                      <a:pt x="277392" y="39241"/>
                      <a:pt x="277392" y="38451"/>
                    </a:cubicBezTo>
                    <a:cubicBezTo>
                      <a:pt x="276730" y="37863"/>
                      <a:pt x="277500" y="36411"/>
                      <a:pt x="277576" y="36336"/>
                    </a:cubicBezTo>
                    <a:cubicBezTo>
                      <a:pt x="277029" y="35977"/>
                      <a:pt x="275736" y="36393"/>
                      <a:pt x="275736" y="36060"/>
                    </a:cubicBezTo>
                    <a:cubicBezTo>
                      <a:pt x="274898" y="35743"/>
                      <a:pt x="275584" y="33411"/>
                      <a:pt x="275093" y="33484"/>
                    </a:cubicBezTo>
                    <a:cubicBezTo>
                      <a:pt x="274819" y="33522"/>
                      <a:pt x="274602" y="34581"/>
                      <a:pt x="273897" y="34496"/>
                    </a:cubicBezTo>
                    <a:cubicBezTo>
                      <a:pt x="270676" y="34108"/>
                      <a:pt x="272298" y="35099"/>
                      <a:pt x="271781" y="36612"/>
                    </a:cubicBezTo>
                    <a:cubicBezTo>
                      <a:pt x="271587" y="37738"/>
                      <a:pt x="271630" y="36972"/>
                      <a:pt x="269206" y="37347"/>
                    </a:cubicBezTo>
                    <a:cubicBezTo>
                      <a:pt x="266531" y="37442"/>
                      <a:pt x="265752" y="37309"/>
                      <a:pt x="266171" y="39923"/>
                    </a:cubicBezTo>
                    <a:cubicBezTo>
                      <a:pt x="266020" y="40657"/>
                      <a:pt x="265883" y="41314"/>
                      <a:pt x="265527" y="41670"/>
                    </a:cubicBezTo>
                    <a:cubicBezTo>
                      <a:pt x="264928" y="42268"/>
                      <a:pt x="265239" y="41079"/>
                      <a:pt x="263319" y="40014"/>
                    </a:cubicBezTo>
                    <a:cubicBezTo>
                      <a:pt x="259729" y="38025"/>
                      <a:pt x="260196" y="39163"/>
                      <a:pt x="259732" y="37439"/>
                    </a:cubicBezTo>
                    <a:cubicBezTo>
                      <a:pt x="259198" y="35455"/>
                      <a:pt x="257860" y="32656"/>
                      <a:pt x="257157" y="32656"/>
                    </a:cubicBezTo>
                    <a:cubicBezTo>
                      <a:pt x="256326" y="32656"/>
                      <a:pt x="255752" y="33101"/>
                      <a:pt x="255225" y="31828"/>
                    </a:cubicBezTo>
                    <a:cubicBezTo>
                      <a:pt x="255111" y="31552"/>
                      <a:pt x="254365" y="31743"/>
                      <a:pt x="254213" y="31001"/>
                    </a:cubicBezTo>
                    <a:cubicBezTo>
                      <a:pt x="253975" y="29833"/>
                      <a:pt x="253384" y="28306"/>
                      <a:pt x="252834" y="28333"/>
                    </a:cubicBezTo>
                    <a:cubicBezTo>
                      <a:pt x="252144" y="28362"/>
                      <a:pt x="250768" y="27786"/>
                      <a:pt x="249706" y="26586"/>
                    </a:cubicBezTo>
                    <a:cubicBezTo>
                      <a:pt x="249594" y="26459"/>
                      <a:pt x="249541" y="26271"/>
                      <a:pt x="249522" y="26125"/>
                    </a:cubicBezTo>
                    <a:cubicBezTo>
                      <a:pt x="249475" y="25754"/>
                      <a:pt x="249551" y="25409"/>
                      <a:pt x="249155" y="25298"/>
                    </a:cubicBezTo>
                    <a:cubicBezTo>
                      <a:pt x="248455" y="25102"/>
                      <a:pt x="248015" y="24298"/>
                      <a:pt x="247591" y="23918"/>
                    </a:cubicBezTo>
                    <a:cubicBezTo>
                      <a:pt x="246726" y="23143"/>
                      <a:pt x="246242" y="22652"/>
                      <a:pt x="245659" y="22538"/>
                    </a:cubicBezTo>
                    <a:cubicBezTo>
                      <a:pt x="244915" y="22393"/>
                      <a:pt x="244162" y="22817"/>
                      <a:pt x="244188" y="22999"/>
                    </a:cubicBezTo>
                    <a:cubicBezTo>
                      <a:pt x="243824" y="22726"/>
                      <a:pt x="241995" y="21529"/>
                      <a:pt x="241152" y="21619"/>
                    </a:cubicBezTo>
                    <a:cubicBezTo>
                      <a:pt x="241057" y="21791"/>
                      <a:pt x="241593" y="24163"/>
                      <a:pt x="240876" y="24102"/>
                    </a:cubicBezTo>
                    <a:cubicBezTo>
                      <a:pt x="239200" y="23959"/>
                      <a:pt x="239808" y="24558"/>
                      <a:pt x="238025" y="23551"/>
                    </a:cubicBezTo>
                    <a:cubicBezTo>
                      <a:pt x="236959" y="23174"/>
                      <a:pt x="235907" y="22756"/>
                      <a:pt x="235173" y="21895"/>
                    </a:cubicBezTo>
                    <a:cubicBezTo>
                      <a:pt x="235062" y="21601"/>
                      <a:pt x="233670" y="22322"/>
                      <a:pt x="233058" y="22079"/>
                    </a:cubicBezTo>
                    <a:cubicBezTo>
                      <a:pt x="232573" y="21886"/>
                      <a:pt x="231985" y="21034"/>
                      <a:pt x="231126" y="21984"/>
                    </a:cubicBezTo>
                    <a:cubicBezTo>
                      <a:pt x="230084" y="23140"/>
                      <a:pt x="228832" y="22278"/>
                      <a:pt x="227171" y="23088"/>
                    </a:cubicBezTo>
                    <a:cubicBezTo>
                      <a:pt x="224193" y="24538"/>
                      <a:pt x="223067" y="26292"/>
                      <a:pt x="221836" y="23271"/>
                    </a:cubicBezTo>
                    <a:cubicBezTo>
                      <a:pt x="221011" y="21243"/>
                      <a:pt x="219257" y="18659"/>
                      <a:pt x="218433" y="19408"/>
                    </a:cubicBezTo>
                    <a:cubicBezTo>
                      <a:pt x="218168" y="19650"/>
                      <a:pt x="218430" y="17792"/>
                      <a:pt x="215766" y="18213"/>
                    </a:cubicBezTo>
                    <a:cubicBezTo>
                      <a:pt x="215350" y="17893"/>
                      <a:pt x="215065" y="16280"/>
                      <a:pt x="214110" y="15085"/>
                    </a:cubicBezTo>
                    <a:cubicBezTo>
                      <a:pt x="213951" y="15723"/>
                      <a:pt x="211759" y="13224"/>
                      <a:pt x="211627" y="13338"/>
                    </a:cubicBezTo>
                    <a:cubicBezTo>
                      <a:pt x="211319" y="14153"/>
                      <a:pt x="210776" y="14855"/>
                      <a:pt x="210247" y="15545"/>
                    </a:cubicBezTo>
                    <a:cubicBezTo>
                      <a:pt x="209233" y="16113"/>
                      <a:pt x="209515" y="16993"/>
                      <a:pt x="208315" y="17201"/>
                    </a:cubicBezTo>
                    <a:cubicBezTo>
                      <a:pt x="207515" y="17548"/>
                      <a:pt x="206702" y="17996"/>
                      <a:pt x="205648" y="18120"/>
                    </a:cubicBezTo>
                    <a:cubicBezTo>
                      <a:pt x="204450" y="17372"/>
                      <a:pt x="201601" y="12923"/>
                      <a:pt x="200865" y="12785"/>
                    </a:cubicBezTo>
                    <a:cubicBezTo>
                      <a:pt x="200679" y="12747"/>
                      <a:pt x="200506" y="12747"/>
                      <a:pt x="200314" y="12785"/>
                    </a:cubicBezTo>
                    <a:cubicBezTo>
                      <a:pt x="199736" y="12900"/>
                      <a:pt x="199173" y="13368"/>
                      <a:pt x="199210" y="14165"/>
                    </a:cubicBezTo>
                    <a:cubicBezTo>
                      <a:pt x="198725" y="14624"/>
                      <a:pt x="197946" y="14680"/>
                      <a:pt x="197278" y="14625"/>
                    </a:cubicBezTo>
                    <a:cubicBezTo>
                      <a:pt x="196691" y="14596"/>
                      <a:pt x="196151" y="14606"/>
                      <a:pt x="195623" y="14901"/>
                    </a:cubicBezTo>
                    <a:cubicBezTo>
                      <a:pt x="195184" y="15047"/>
                      <a:pt x="194640" y="14939"/>
                      <a:pt x="194427" y="15361"/>
                    </a:cubicBezTo>
                    <a:cubicBezTo>
                      <a:pt x="194152" y="16245"/>
                      <a:pt x="194280" y="17085"/>
                      <a:pt x="193599" y="17753"/>
                    </a:cubicBezTo>
                    <a:cubicBezTo>
                      <a:pt x="192227" y="18637"/>
                      <a:pt x="191852" y="19654"/>
                      <a:pt x="191760" y="19592"/>
                    </a:cubicBezTo>
                    <a:cubicBezTo>
                      <a:pt x="190657" y="19921"/>
                      <a:pt x="190630" y="18858"/>
                      <a:pt x="189736" y="19132"/>
                    </a:cubicBezTo>
                    <a:cubicBezTo>
                      <a:pt x="189511" y="18737"/>
                      <a:pt x="189867" y="18383"/>
                      <a:pt x="188540" y="18397"/>
                    </a:cubicBezTo>
                    <a:cubicBezTo>
                      <a:pt x="187845" y="18445"/>
                      <a:pt x="187920" y="19024"/>
                      <a:pt x="187253" y="18673"/>
                    </a:cubicBezTo>
                    <a:cubicBezTo>
                      <a:pt x="186482" y="18524"/>
                      <a:pt x="185620" y="18552"/>
                      <a:pt x="184953" y="18122"/>
                    </a:cubicBezTo>
                    <a:cubicBezTo>
                      <a:pt x="184757" y="16917"/>
                      <a:pt x="185475" y="15947"/>
                      <a:pt x="184953" y="14718"/>
                    </a:cubicBezTo>
                    <a:cubicBezTo>
                      <a:pt x="184896" y="14470"/>
                      <a:pt x="184658" y="14270"/>
                      <a:pt x="184402" y="14167"/>
                    </a:cubicBezTo>
                    <a:cubicBezTo>
                      <a:pt x="183867" y="13881"/>
                      <a:pt x="183417" y="13621"/>
                      <a:pt x="183022" y="13155"/>
                    </a:cubicBezTo>
                    <a:cubicBezTo>
                      <a:pt x="183012" y="13408"/>
                      <a:pt x="182623" y="13675"/>
                      <a:pt x="182102" y="13890"/>
                    </a:cubicBezTo>
                    <a:cubicBezTo>
                      <a:pt x="181509" y="14136"/>
                      <a:pt x="180712" y="14327"/>
                      <a:pt x="180078" y="14167"/>
                    </a:cubicBezTo>
                    <a:cubicBezTo>
                      <a:pt x="179688" y="14167"/>
                      <a:pt x="179213" y="14795"/>
                      <a:pt x="178883" y="14994"/>
                    </a:cubicBezTo>
                    <a:cubicBezTo>
                      <a:pt x="178544" y="15962"/>
                      <a:pt x="178776" y="17162"/>
                      <a:pt x="177779" y="17845"/>
                    </a:cubicBezTo>
                    <a:cubicBezTo>
                      <a:pt x="177189" y="18364"/>
                      <a:pt x="176289" y="18505"/>
                      <a:pt x="175663" y="19041"/>
                    </a:cubicBezTo>
                    <a:cubicBezTo>
                      <a:pt x="174932" y="19455"/>
                      <a:pt x="174427" y="19481"/>
                      <a:pt x="173732" y="18946"/>
                    </a:cubicBezTo>
                    <a:cubicBezTo>
                      <a:pt x="173505" y="18776"/>
                      <a:pt x="173105" y="18510"/>
                      <a:pt x="172995" y="18946"/>
                    </a:cubicBezTo>
                    <a:cubicBezTo>
                      <a:pt x="172938" y="19240"/>
                      <a:pt x="172919" y="19399"/>
                      <a:pt x="172812" y="19497"/>
                    </a:cubicBezTo>
                    <a:cubicBezTo>
                      <a:pt x="172562" y="19721"/>
                      <a:pt x="172121" y="19583"/>
                      <a:pt x="171524" y="19497"/>
                    </a:cubicBezTo>
                    <a:cubicBezTo>
                      <a:pt x="171389" y="19768"/>
                      <a:pt x="171380" y="20132"/>
                      <a:pt x="170972" y="20233"/>
                    </a:cubicBezTo>
                    <a:cubicBezTo>
                      <a:pt x="170621" y="20736"/>
                      <a:pt x="171030" y="20997"/>
                      <a:pt x="170789" y="21428"/>
                    </a:cubicBezTo>
                    <a:cubicBezTo>
                      <a:pt x="170375" y="21773"/>
                      <a:pt x="170176" y="21721"/>
                      <a:pt x="170512" y="22256"/>
                    </a:cubicBezTo>
                    <a:cubicBezTo>
                      <a:pt x="170706" y="22663"/>
                      <a:pt x="170787" y="23097"/>
                      <a:pt x="170696" y="23544"/>
                    </a:cubicBezTo>
                    <a:cubicBezTo>
                      <a:pt x="170536" y="24074"/>
                      <a:pt x="170401" y="24590"/>
                      <a:pt x="169961" y="24924"/>
                    </a:cubicBezTo>
                    <a:cubicBezTo>
                      <a:pt x="169571" y="25146"/>
                      <a:pt x="169263" y="25333"/>
                      <a:pt x="170145" y="26395"/>
                    </a:cubicBezTo>
                    <a:cubicBezTo>
                      <a:pt x="170097" y="26967"/>
                      <a:pt x="169796" y="27958"/>
                      <a:pt x="170240" y="28419"/>
                    </a:cubicBezTo>
                    <a:cubicBezTo>
                      <a:pt x="170429" y="28672"/>
                      <a:pt x="170522" y="29101"/>
                      <a:pt x="170700" y="29338"/>
                    </a:cubicBezTo>
                    <a:cubicBezTo>
                      <a:pt x="171213" y="29825"/>
                      <a:pt x="171618" y="29155"/>
                      <a:pt x="172080" y="29706"/>
                    </a:cubicBezTo>
                    <a:cubicBezTo>
                      <a:pt x="172127" y="29753"/>
                      <a:pt x="172495" y="30146"/>
                      <a:pt x="172540" y="30257"/>
                    </a:cubicBezTo>
                    <a:lnTo>
                      <a:pt x="172263" y="31637"/>
                    </a:lnTo>
                    <a:cubicBezTo>
                      <a:pt x="171506" y="31684"/>
                      <a:pt x="170784" y="31641"/>
                      <a:pt x="170148" y="31177"/>
                    </a:cubicBezTo>
                    <a:cubicBezTo>
                      <a:pt x="169626" y="30721"/>
                      <a:pt x="169595" y="30084"/>
                      <a:pt x="168768" y="29889"/>
                    </a:cubicBezTo>
                    <a:cubicBezTo>
                      <a:pt x="168253" y="29312"/>
                      <a:pt x="167476" y="29414"/>
                      <a:pt x="166837" y="29794"/>
                    </a:cubicBezTo>
                    <a:cubicBezTo>
                      <a:pt x="166235" y="30003"/>
                      <a:pt x="166149" y="30165"/>
                      <a:pt x="165916" y="30713"/>
                    </a:cubicBezTo>
                    <a:cubicBezTo>
                      <a:pt x="165605" y="30713"/>
                      <a:pt x="165613" y="30601"/>
                      <a:pt x="165273" y="30346"/>
                    </a:cubicBezTo>
                    <a:cubicBezTo>
                      <a:pt x="165388" y="30077"/>
                      <a:pt x="165358" y="29638"/>
                      <a:pt x="165089" y="29058"/>
                    </a:cubicBezTo>
                    <a:cubicBezTo>
                      <a:pt x="164739" y="28533"/>
                      <a:pt x="164376" y="28575"/>
                      <a:pt x="164261" y="27862"/>
                    </a:cubicBezTo>
                    <a:cubicBezTo>
                      <a:pt x="163739" y="27313"/>
                      <a:pt x="163687" y="27683"/>
                      <a:pt x="163525" y="27034"/>
                    </a:cubicBezTo>
                    <a:cubicBezTo>
                      <a:pt x="163059" y="27458"/>
                      <a:pt x="162634" y="27472"/>
                      <a:pt x="162053" y="27678"/>
                    </a:cubicBezTo>
                    <a:cubicBezTo>
                      <a:pt x="161655" y="27942"/>
                      <a:pt x="161385" y="28289"/>
                      <a:pt x="161317" y="28782"/>
                    </a:cubicBezTo>
                    <a:cubicBezTo>
                      <a:pt x="161260" y="29305"/>
                      <a:pt x="161204" y="29979"/>
                      <a:pt x="160673" y="30070"/>
                    </a:cubicBezTo>
                    <a:cubicBezTo>
                      <a:pt x="160010" y="30593"/>
                      <a:pt x="159125" y="29918"/>
                      <a:pt x="158465" y="29334"/>
                    </a:cubicBezTo>
                    <a:cubicBezTo>
                      <a:pt x="157743" y="28695"/>
                      <a:pt x="156702" y="29062"/>
                      <a:pt x="156166" y="28783"/>
                    </a:cubicBezTo>
                    <a:cubicBezTo>
                      <a:pt x="154390" y="27855"/>
                      <a:pt x="154281" y="26697"/>
                      <a:pt x="153406" y="26943"/>
                    </a:cubicBezTo>
                    <a:cubicBezTo>
                      <a:pt x="153023" y="27051"/>
                      <a:pt x="152766" y="26991"/>
                      <a:pt x="152486" y="26943"/>
                    </a:cubicBezTo>
                    <a:cubicBezTo>
                      <a:pt x="151509" y="26750"/>
                      <a:pt x="151054" y="25850"/>
                      <a:pt x="150923" y="25839"/>
                    </a:cubicBezTo>
                    <a:cubicBezTo>
                      <a:pt x="150923" y="25839"/>
                      <a:pt x="150354" y="26307"/>
                      <a:pt x="150646" y="26667"/>
                    </a:cubicBezTo>
                    <a:cubicBezTo>
                      <a:pt x="150959" y="27053"/>
                      <a:pt x="149978" y="27926"/>
                      <a:pt x="149726" y="27127"/>
                    </a:cubicBezTo>
                    <a:cubicBezTo>
                      <a:pt x="149303" y="25777"/>
                      <a:pt x="148715" y="26392"/>
                      <a:pt x="148715" y="26392"/>
                    </a:cubicBezTo>
                    <a:cubicBezTo>
                      <a:pt x="148019" y="26946"/>
                      <a:pt x="147389" y="27413"/>
                      <a:pt x="146415" y="27220"/>
                    </a:cubicBezTo>
                    <a:cubicBezTo>
                      <a:pt x="147523" y="26365"/>
                      <a:pt x="146194" y="25637"/>
                      <a:pt x="145403" y="26300"/>
                    </a:cubicBezTo>
                    <a:cubicBezTo>
                      <a:pt x="144299" y="26668"/>
                      <a:pt x="143912" y="28443"/>
                      <a:pt x="142552" y="27956"/>
                    </a:cubicBezTo>
                    <a:cubicBezTo>
                      <a:pt x="141143" y="27870"/>
                      <a:pt x="142581" y="26814"/>
                      <a:pt x="142000" y="26116"/>
                    </a:cubicBezTo>
                    <a:cubicBezTo>
                      <a:pt x="141023" y="25198"/>
                      <a:pt x="139618" y="24815"/>
                      <a:pt x="138321" y="24645"/>
                    </a:cubicBezTo>
                    <a:cubicBezTo>
                      <a:pt x="137228" y="25076"/>
                      <a:pt x="136173" y="23156"/>
                      <a:pt x="135562" y="24645"/>
                    </a:cubicBezTo>
                    <a:cubicBezTo>
                      <a:pt x="135007" y="25574"/>
                      <a:pt x="135008" y="26790"/>
                      <a:pt x="133998" y="27496"/>
                    </a:cubicBezTo>
                    <a:cubicBezTo>
                      <a:pt x="132731" y="27429"/>
                      <a:pt x="132852" y="29240"/>
                      <a:pt x="132343" y="30071"/>
                    </a:cubicBezTo>
                    <a:cubicBezTo>
                      <a:pt x="132676" y="30804"/>
                      <a:pt x="134866" y="30599"/>
                      <a:pt x="134550" y="32095"/>
                    </a:cubicBezTo>
                    <a:cubicBezTo>
                      <a:pt x="133941" y="33037"/>
                      <a:pt x="134337" y="34922"/>
                      <a:pt x="132895" y="35039"/>
                    </a:cubicBezTo>
                    <a:cubicBezTo>
                      <a:pt x="132576" y="36506"/>
                      <a:pt x="131214" y="36133"/>
                      <a:pt x="130135" y="36602"/>
                    </a:cubicBezTo>
                    <a:cubicBezTo>
                      <a:pt x="128834" y="37039"/>
                      <a:pt x="129942" y="35043"/>
                      <a:pt x="129123" y="34762"/>
                    </a:cubicBezTo>
                    <a:cubicBezTo>
                      <a:pt x="128889" y="33906"/>
                      <a:pt x="128291" y="33482"/>
                      <a:pt x="127744" y="32831"/>
                    </a:cubicBezTo>
                    <a:cubicBezTo>
                      <a:pt x="127624" y="31646"/>
                      <a:pt x="126101" y="31500"/>
                      <a:pt x="126180" y="30439"/>
                    </a:cubicBezTo>
                    <a:cubicBezTo>
                      <a:pt x="125341" y="29547"/>
                      <a:pt x="124185" y="28974"/>
                      <a:pt x="122961" y="28784"/>
                    </a:cubicBezTo>
                    <a:cubicBezTo>
                      <a:pt x="123110" y="28841"/>
                      <a:pt x="124131" y="27823"/>
                      <a:pt x="123056" y="27404"/>
                    </a:cubicBezTo>
                    <a:cubicBezTo>
                      <a:pt x="122450" y="26783"/>
                      <a:pt x="120942" y="26028"/>
                      <a:pt x="121492" y="25105"/>
                    </a:cubicBezTo>
                    <a:cubicBezTo>
                      <a:pt x="122042" y="23681"/>
                      <a:pt x="121285" y="23119"/>
                      <a:pt x="120205" y="22897"/>
                    </a:cubicBezTo>
                    <a:cubicBezTo>
                      <a:pt x="121753" y="22528"/>
                      <a:pt x="119147" y="21708"/>
                      <a:pt x="118917" y="20966"/>
                    </a:cubicBezTo>
                    <a:cubicBezTo>
                      <a:pt x="118687" y="20223"/>
                      <a:pt x="117172" y="21398"/>
                      <a:pt x="118089" y="20505"/>
                    </a:cubicBezTo>
                    <a:cubicBezTo>
                      <a:pt x="117172" y="21399"/>
                      <a:pt x="116172" y="22057"/>
                      <a:pt x="115606" y="22161"/>
                    </a:cubicBezTo>
                    <a:cubicBezTo>
                      <a:pt x="114608" y="21766"/>
                      <a:pt x="114027" y="21554"/>
                      <a:pt x="112202" y="21977"/>
                    </a:cubicBezTo>
                    <a:cubicBezTo>
                      <a:pt x="112009" y="21892"/>
                      <a:pt x="111408" y="21290"/>
                      <a:pt x="111651" y="20966"/>
                    </a:cubicBezTo>
                    <a:cubicBezTo>
                      <a:pt x="111670" y="20281"/>
                      <a:pt x="111276" y="19961"/>
                      <a:pt x="110731" y="19586"/>
                    </a:cubicBezTo>
                    <a:cubicBezTo>
                      <a:pt x="110151" y="19412"/>
                      <a:pt x="109441" y="19390"/>
                      <a:pt x="108799" y="19402"/>
                    </a:cubicBezTo>
                    <a:cubicBezTo>
                      <a:pt x="108216" y="19412"/>
                      <a:pt x="107693" y="19510"/>
                      <a:pt x="107144" y="19497"/>
                    </a:cubicBezTo>
                    <a:cubicBezTo>
                      <a:pt x="106651" y="19356"/>
                      <a:pt x="106447" y="19209"/>
                      <a:pt x="106224" y="18853"/>
                    </a:cubicBezTo>
                    <a:cubicBezTo>
                      <a:pt x="105372" y="18860"/>
                      <a:pt x="104112" y="19205"/>
                      <a:pt x="103280" y="18949"/>
                    </a:cubicBezTo>
                    <a:cubicBezTo>
                      <a:pt x="102332" y="18330"/>
                      <a:pt x="101416" y="17619"/>
                      <a:pt x="100613" y="16833"/>
                    </a:cubicBezTo>
                    <a:cubicBezTo>
                      <a:pt x="100319" y="16138"/>
                      <a:pt x="99957" y="15717"/>
                      <a:pt x="99417" y="15178"/>
                    </a:cubicBezTo>
                    <a:cubicBezTo>
                      <a:pt x="99455" y="14104"/>
                      <a:pt x="99360" y="13532"/>
                      <a:pt x="99417" y="12418"/>
                    </a:cubicBezTo>
                    <a:cubicBezTo>
                      <a:pt x="99126" y="12224"/>
                      <a:pt x="98637" y="12118"/>
                      <a:pt x="98405" y="11774"/>
                    </a:cubicBezTo>
                    <a:cubicBezTo>
                      <a:pt x="97631" y="10950"/>
                      <a:pt x="97360" y="9381"/>
                      <a:pt x="96566" y="9751"/>
                    </a:cubicBezTo>
                    <a:cubicBezTo>
                      <a:pt x="95946" y="9655"/>
                      <a:pt x="95324" y="9555"/>
                      <a:pt x="94726" y="9383"/>
                    </a:cubicBezTo>
                    <a:cubicBezTo>
                      <a:pt x="94095" y="9033"/>
                      <a:pt x="93482" y="8688"/>
                      <a:pt x="92886" y="8279"/>
                    </a:cubicBezTo>
                    <a:cubicBezTo>
                      <a:pt x="92761" y="7366"/>
                      <a:pt x="93050" y="7477"/>
                      <a:pt x="92335" y="5612"/>
                    </a:cubicBezTo>
                    <a:cubicBezTo>
                      <a:pt x="92572" y="4557"/>
                      <a:pt x="92605" y="4344"/>
                      <a:pt x="93347" y="3496"/>
                    </a:cubicBezTo>
                    <a:cubicBezTo>
                      <a:pt x="90851" y="2057"/>
                      <a:pt x="91893" y="1593"/>
                      <a:pt x="90403" y="1473"/>
                    </a:cubicBezTo>
                    <a:cubicBezTo>
                      <a:pt x="89926" y="1435"/>
                      <a:pt x="88108" y="3309"/>
                      <a:pt x="87736" y="2392"/>
                    </a:cubicBezTo>
                    <a:cubicBezTo>
                      <a:pt x="87451" y="1691"/>
                      <a:pt x="87734" y="708"/>
                      <a:pt x="87092" y="276"/>
                    </a:cubicBezTo>
                    <a:cubicBezTo>
                      <a:pt x="86369" y="712"/>
                      <a:pt x="85671" y="1442"/>
                      <a:pt x="84885" y="0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4" name="Graphic 5">
                <a:extLst>
                  <a:ext uri="{FF2B5EF4-FFF2-40B4-BE49-F238E27FC236}">
                    <a16:creationId xmlns:a16="http://schemas.microsoft.com/office/drawing/2014/main" id="{136A4CC5-88BD-6F9C-30BA-40A43F2AF40C}"/>
                  </a:ext>
                </a:extLst>
              </p:cNvPr>
              <p:cNvSpPr/>
              <p:nvPr/>
            </p:nvSpPr>
            <p:spPr>
              <a:xfrm>
                <a:off x="663351" y="3989182"/>
                <a:ext cx="299314" cy="248453"/>
              </a:xfrm>
              <a:custGeom>
                <a:avLst/>
                <a:gdLst>
                  <a:gd name="connsiteX0" fmla="*/ 84252 w 321873"/>
                  <a:gd name="connsiteY0" fmla="*/ 28 h 307637"/>
                  <a:gd name="connsiteX1" fmla="*/ 81860 w 321873"/>
                  <a:gd name="connsiteY1" fmla="*/ 1684 h 307637"/>
                  <a:gd name="connsiteX2" fmla="*/ 79377 w 321873"/>
                  <a:gd name="connsiteY2" fmla="*/ 2051 h 307637"/>
                  <a:gd name="connsiteX3" fmla="*/ 76802 w 321873"/>
                  <a:gd name="connsiteY3" fmla="*/ 2327 h 307637"/>
                  <a:gd name="connsiteX4" fmla="*/ 74226 w 321873"/>
                  <a:gd name="connsiteY4" fmla="*/ 2143 h 307637"/>
                  <a:gd name="connsiteX5" fmla="*/ 72662 w 321873"/>
                  <a:gd name="connsiteY5" fmla="*/ 3982 h 307637"/>
                  <a:gd name="connsiteX6" fmla="*/ 69811 w 321873"/>
                  <a:gd name="connsiteY6" fmla="*/ 4166 h 307637"/>
                  <a:gd name="connsiteX7" fmla="*/ 67512 w 321873"/>
                  <a:gd name="connsiteY7" fmla="*/ 5270 h 307637"/>
                  <a:gd name="connsiteX8" fmla="*/ 65764 w 321873"/>
                  <a:gd name="connsiteY8" fmla="*/ 5821 h 307637"/>
                  <a:gd name="connsiteX9" fmla="*/ 63280 w 321873"/>
                  <a:gd name="connsiteY9" fmla="*/ 6005 h 307637"/>
                  <a:gd name="connsiteX10" fmla="*/ 60521 w 321873"/>
                  <a:gd name="connsiteY10" fmla="*/ 6189 h 307637"/>
                  <a:gd name="connsiteX11" fmla="*/ 57670 w 321873"/>
                  <a:gd name="connsiteY11" fmla="*/ 6741 h 307637"/>
                  <a:gd name="connsiteX12" fmla="*/ 56382 w 321873"/>
                  <a:gd name="connsiteY12" fmla="*/ 8396 h 307637"/>
                  <a:gd name="connsiteX13" fmla="*/ 54358 w 321873"/>
                  <a:gd name="connsiteY13" fmla="*/ 7477 h 307637"/>
                  <a:gd name="connsiteX14" fmla="*/ 52151 w 321873"/>
                  <a:gd name="connsiteY14" fmla="*/ 6558 h 307637"/>
                  <a:gd name="connsiteX15" fmla="*/ 50127 w 321873"/>
                  <a:gd name="connsiteY15" fmla="*/ 7846 h 307637"/>
                  <a:gd name="connsiteX16" fmla="*/ 49207 w 321873"/>
                  <a:gd name="connsiteY16" fmla="*/ 9133 h 307637"/>
                  <a:gd name="connsiteX17" fmla="*/ 50311 w 321873"/>
                  <a:gd name="connsiteY17" fmla="*/ 11341 h 307637"/>
                  <a:gd name="connsiteX18" fmla="*/ 49391 w 321873"/>
                  <a:gd name="connsiteY18" fmla="*/ 13456 h 307637"/>
                  <a:gd name="connsiteX19" fmla="*/ 48103 w 321873"/>
                  <a:gd name="connsiteY19" fmla="*/ 15664 h 307637"/>
                  <a:gd name="connsiteX20" fmla="*/ 45252 w 321873"/>
                  <a:gd name="connsiteY20" fmla="*/ 16952 h 307637"/>
                  <a:gd name="connsiteX21" fmla="*/ 43596 w 321873"/>
                  <a:gd name="connsiteY21" fmla="*/ 18423 h 307637"/>
                  <a:gd name="connsiteX22" fmla="*/ 44700 w 321873"/>
                  <a:gd name="connsiteY22" fmla="*/ 21367 h 307637"/>
                  <a:gd name="connsiteX23" fmla="*/ 46632 w 321873"/>
                  <a:gd name="connsiteY23" fmla="*/ 23390 h 307637"/>
                  <a:gd name="connsiteX24" fmla="*/ 49207 w 321873"/>
                  <a:gd name="connsiteY24" fmla="*/ 21735 h 307637"/>
                  <a:gd name="connsiteX25" fmla="*/ 51782 w 321873"/>
                  <a:gd name="connsiteY25" fmla="*/ 20815 h 307637"/>
                  <a:gd name="connsiteX26" fmla="*/ 53806 w 321873"/>
                  <a:gd name="connsiteY26" fmla="*/ 21919 h 307637"/>
                  <a:gd name="connsiteX27" fmla="*/ 55278 w 321873"/>
                  <a:gd name="connsiteY27" fmla="*/ 23391 h 307637"/>
                  <a:gd name="connsiteX28" fmla="*/ 56381 w 321873"/>
                  <a:gd name="connsiteY28" fmla="*/ 25690 h 307637"/>
                  <a:gd name="connsiteX29" fmla="*/ 55646 w 321873"/>
                  <a:gd name="connsiteY29" fmla="*/ 28358 h 307637"/>
                  <a:gd name="connsiteX30" fmla="*/ 53807 w 321873"/>
                  <a:gd name="connsiteY30" fmla="*/ 30473 h 307637"/>
                  <a:gd name="connsiteX31" fmla="*/ 54910 w 321873"/>
                  <a:gd name="connsiteY31" fmla="*/ 32313 h 307637"/>
                  <a:gd name="connsiteX32" fmla="*/ 56014 w 321873"/>
                  <a:gd name="connsiteY32" fmla="*/ 35348 h 307637"/>
                  <a:gd name="connsiteX33" fmla="*/ 54910 w 321873"/>
                  <a:gd name="connsiteY33" fmla="*/ 37280 h 307637"/>
                  <a:gd name="connsiteX34" fmla="*/ 53807 w 321873"/>
                  <a:gd name="connsiteY34" fmla="*/ 39671 h 307637"/>
                  <a:gd name="connsiteX35" fmla="*/ 53346 w 321873"/>
                  <a:gd name="connsiteY35" fmla="*/ 41419 h 307637"/>
                  <a:gd name="connsiteX36" fmla="*/ 49391 w 321873"/>
                  <a:gd name="connsiteY36" fmla="*/ 44914 h 307637"/>
                  <a:gd name="connsiteX37" fmla="*/ 44332 w 321873"/>
                  <a:gd name="connsiteY37" fmla="*/ 48041 h 307637"/>
                  <a:gd name="connsiteX38" fmla="*/ 46080 w 321873"/>
                  <a:gd name="connsiteY38" fmla="*/ 53100 h 307637"/>
                  <a:gd name="connsiteX39" fmla="*/ 45528 w 321873"/>
                  <a:gd name="connsiteY39" fmla="*/ 58619 h 307637"/>
                  <a:gd name="connsiteX40" fmla="*/ 40654 w 321873"/>
                  <a:gd name="connsiteY40" fmla="*/ 62666 h 307637"/>
                  <a:gd name="connsiteX41" fmla="*/ 38170 w 321873"/>
                  <a:gd name="connsiteY41" fmla="*/ 64598 h 307637"/>
                  <a:gd name="connsiteX42" fmla="*/ 36055 w 321873"/>
                  <a:gd name="connsiteY42" fmla="*/ 69656 h 307637"/>
                  <a:gd name="connsiteX43" fmla="*/ 35687 w 321873"/>
                  <a:gd name="connsiteY43" fmla="*/ 73151 h 307637"/>
                  <a:gd name="connsiteX44" fmla="*/ 39918 w 321873"/>
                  <a:gd name="connsiteY44" fmla="*/ 73979 h 307637"/>
                  <a:gd name="connsiteX45" fmla="*/ 44241 w 321873"/>
                  <a:gd name="connsiteY45" fmla="*/ 76647 h 307637"/>
                  <a:gd name="connsiteX46" fmla="*/ 50496 w 321873"/>
                  <a:gd name="connsiteY46" fmla="*/ 79406 h 307637"/>
                  <a:gd name="connsiteX47" fmla="*/ 50591 w 321873"/>
                  <a:gd name="connsiteY47" fmla="*/ 85753 h 307637"/>
                  <a:gd name="connsiteX48" fmla="*/ 50686 w 321873"/>
                  <a:gd name="connsiteY48" fmla="*/ 87960 h 307637"/>
                  <a:gd name="connsiteX49" fmla="*/ 51054 w 321873"/>
                  <a:gd name="connsiteY49" fmla="*/ 89248 h 307637"/>
                  <a:gd name="connsiteX50" fmla="*/ 50134 w 321873"/>
                  <a:gd name="connsiteY50" fmla="*/ 91639 h 307637"/>
                  <a:gd name="connsiteX51" fmla="*/ 48294 w 321873"/>
                  <a:gd name="connsiteY51" fmla="*/ 92927 h 307637"/>
                  <a:gd name="connsiteX52" fmla="*/ 45903 w 321873"/>
                  <a:gd name="connsiteY52" fmla="*/ 92743 h 307637"/>
                  <a:gd name="connsiteX53" fmla="*/ 44523 w 321873"/>
                  <a:gd name="connsiteY53" fmla="*/ 93295 h 307637"/>
                  <a:gd name="connsiteX54" fmla="*/ 44523 w 321873"/>
                  <a:gd name="connsiteY54" fmla="*/ 95686 h 307637"/>
                  <a:gd name="connsiteX55" fmla="*/ 42867 w 321873"/>
                  <a:gd name="connsiteY55" fmla="*/ 97617 h 307637"/>
                  <a:gd name="connsiteX56" fmla="*/ 40844 w 321873"/>
                  <a:gd name="connsiteY56" fmla="*/ 98262 h 307637"/>
                  <a:gd name="connsiteX57" fmla="*/ 38728 w 321873"/>
                  <a:gd name="connsiteY57" fmla="*/ 99181 h 307637"/>
                  <a:gd name="connsiteX58" fmla="*/ 36797 w 321873"/>
                  <a:gd name="connsiteY58" fmla="*/ 100193 h 307637"/>
                  <a:gd name="connsiteX59" fmla="*/ 35877 w 321873"/>
                  <a:gd name="connsiteY59" fmla="*/ 102584 h 307637"/>
                  <a:gd name="connsiteX60" fmla="*/ 34405 w 321873"/>
                  <a:gd name="connsiteY60" fmla="*/ 105159 h 307637"/>
                  <a:gd name="connsiteX61" fmla="*/ 32473 w 321873"/>
                  <a:gd name="connsiteY61" fmla="*/ 106447 h 307637"/>
                  <a:gd name="connsiteX62" fmla="*/ 30082 w 321873"/>
                  <a:gd name="connsiteY62" fmla="*/ 107367 h 307637"/>
                  <a:gd name="connsiteX63" fmla="*/ 28242 w 321873"/>
                  <a:gd name="connsiteY63" fmla="*/ 109574 h 307637"/>
                  <a:gd name="connsiteX64" fmla="*/ 26587 w 321873"/>
                  <a:gd name="connsiteY64" fmla="*/ 111781 h 307637"/>
                  <a:gd name="connsiteX65" fmla="*/ 24471 w 321873"/>
                  <a:gd name="connsiteY65" fmla="*/ 113345 h 307637"/>
                  <a:gd name="connsiteX66" fmla="*/ 22724 w 321873"/>
                  <a:gd name="connsiteY66" fmla="*/ 115553 h 307637"/>
                  <a:gd name="connsiteX67" fmla="*/ 21436 w 321873"/>
                  <a:gd name="connsiteY67" fmla="*/ 117944 h 307637"/>
                  <a:gd name="connsiteX68" fmla="*/ 20608 w 321873"/>
                  <a:gd name="connsiteY68" fmla="*/ 120611 h 307637"/>
                  <a:gd name="connsiteX69" fmla="*/ 23000 w 321873"/>
                  <a:gd name="connsiteY69" fmla="*/ 121807 h 307637"/>
                  <a:gd name="connsiteX70" fmla="*/ 24747 w 321873"/>
                  <a:gd name="connsiteY70" fmla="*/ 123371 h 307637"/>
                  <a:gd name="connsiteX71" fmla="*/ 24563 w 321873"/>
                  <a:gd name="connsiteY71" fmla="*/ 126130 h 307637"/>
                  <a:gd name="connsiteX72" fmla="*/ 25484 w 321873"/>
                  <a:gd name="connsiteY72" fmla="*/ 128706 h 307637"/>
                  <a:gd name="connsiteX73" fmla="*/ 27691 w 321873"/>
                  <a:gd name="connsiteY73" fmla="*/ 130361 h 307637"/>
                  <a:gd name="connsiteX74" fmla="*/ 27323 w 321873"/>
                  <a:gd name="connsiteY74" fmla="*/ 132477 h 307637"/>
                  <a:gd name="connsiteX75" fmla="*/ 27875 w 321873"/>
                  <a:gd name="connsiteY75" fmla="*/ 134960 h 307637"/>
                  <a:gd name="connsiteX76" fmla="*/ 29163 w 321873"/>
                  <a:gd name="connsiteY76" fmla="*/ 135879 h 307637"/>
                  <a:gd name="connsiteX77" fmla="*/ 28611 w 321873"/>
                  <a:gd name="connsiteY77" fmla="*/ 136247 h 307637"/>
                  <a:gd name="connsiteX78" fmla="*/ 28151 w 321873"/>
                  <a:gd name="connsiteY78" fmla="*/ 138915 h 307637"/>
                  <a:gd name="connsiteX79" fmla="*/ 25208 w 321873"/>
                  <a:gd name="connsiteY79" fmla="*/ 139282 h 307637"/>
                  <a:gd name="connsiteX80" fmla="*/ 23184 w 321873"/>
                  <a:gd name="connsiteY80" fmla="*/ 137718 h 307637"/>
                  <a:gd name="connsiteX81" fmla="*/ 23279 w 321873"/>
                  <a:gd name="connsiteY81" fmla="*/ 135143 h 307637"/>
                  <a:gd name="connsiteX82" fmla="*/ 23096 w 321873"/>
                  <a:gd name="connsiteY82" fmla="*/ 132476 h 307637"/>
                  <a:gd name="connsiteX83" fmla="*/ 21624 w 321873"/>
                  <a:gd name="connsiteY83" fmla="*/ 130176 h 307637"/>
                  <a:gd name="connsiteX84" fmla="*/ 19784 w 321873"/>
                  <a:gd name="connsiteY84" fmla="*/ 128152 h 307637"/>
                  <a:gd name="connsiteX85" fmla="*/ 17945 w 321873"/>
                  <a:gd name="connsiteY85" fmla="*/ 126313 h 307637"/>
                  <a:gd name="connsiteX86" fmla="*/ 15829 w 321873"/>
                  <a:gd name="connsiteY86" fmla="*/ 125762 h 307637"/>
                  <a:gd name="connsiteX87" fmla="*/ 15278 w 321873"/>
                  <a:gd name="connsiteY87" fmla="*/ 125762 h 307637"/>
                  <a:gd name="connsiteX88" fmla="*/ 14174 w 321873"/>
                  <a:gd name="connsiteY88" fmla="*/ 127785 h 307637"/>
                  <a:gd name="connsiteX89" fmla="*/ 11782 w 321873"/>
                  <a:gd name="connsiteY89" fmla="*/ 129073 h 307637"/>
                  <a:gd name="connsiteX90" fmla="*/ 10035 w 321873"/>
                  <a:gd name="connsiteY90" fmla="*/ 130912 h 307637"/>
                  <a:gd name="connsiteX91" fmla="*/ 9391 w 321873"/>
                  <a:gd name="connsiteY91" fmla="*/ 133580 h 307637"/>
                  <a:gd name="connsiteX92" fmla="*/ 6724 w 321873"/>
                  <a:gd name="connsiteY92" fmla="*/ 134592 h 307637"/>
                  <a:gd name="connsiteX93" fmla="*/ 4884 w 321873"/>
                  <a:gd name="connsiteY93" fmla="*/ 135972 h 307637"/>
                  <a:gd name="connsiteX94" fmla="*/ 3412 w 321873"/>
                  <a:gd name="connsiteY94" fmla="*/ 137259 h 307637"/>
                  <a:gd name="connsiteX95" fmla="*/ 1573 w 321873"/>
                  <a:gd name="connsiteY95" fmla="*/ 138915 h 307637"/>
                  <a:gd name="connsiteX96" fmla="*/ 285 w 321873"/>
                  <a:gd name="connsiteY96" fmla="*/ 139467 h 307637"/>
                  <a:gd name="connsiteX97" fmla="*/ 2676 w 321873"/>
                  <a:gd name="connsiteY97" fmla="*/ 142778 h 307637"/>
                  <a:gd name="connsiteX98" fmla="*/ 2860 w 321873"/>
                  <a:gd name="connsiteY98" fmla="*/ 145537 h 307637"/>
                  <a:gd name="connsiteX99" fmla="*/ 3597 w 321873"/>
                  <a:gd name="connsiteY99" fmla="*/ 147837 h 307637"/>
                  <a:gd name="connsiteX100" fmla="*/ 4517 w 321873"/>
                  <a:gd name="connsiteY100" fmla="*/ 150412 h 307637"/>
                  <a:gd name="connsiteX101" fmla="*/ 4700 w 321873"/>
                  <a:gd name="connsiteY101" fmla="*/ 153815 h 307637"/>
                  <a:gd name="connsiteX102" fmla="*/ 5252 w 321873"/>
                  <a:gd name="connsiteY102" fmla="*/ 156391 h 307637"/>
                  <a:gd name="connsiteX103" fmla="*/ 5803 w 321873"/>
                  <a:gd name="connsiteY103" fmla="*/ 159150 h 307637"/>
                  <a:gd name="connsiteX104" fmla="*/ 6907 w 321873"/>
                  <a:gd name="connsiteY104" fmla="*/ 161726 h 307637"/>
                  <a:gd name="connsiteX105" fmla="*/ 7459 w 321873"/>
                  <a:gd name="connsiteY105" fmla="*/ 164853 h 307637"/>
                  <a:gd name="connsiteX106" fmla="*/ 7363 w 321873"/>
                  <a:gd name="connsiteY106" fmla="*/ 167612 h 307637"/>
                  <a:gd name="connsiteX107" fmla="*/ 8284 w 321873"/>
                  <a:gd name="connsiteY107" fmla="*/ 170188 h 307637"/>
                  <a:gd name="connsiteX108" fmla="*/ 9939 w 321873"/>
                  <a:gd name="connsiteY108" fmla="*/ 173407 h 307637"/>
                  <a:gd name="connsiteX109" fmla="*/ 11227 w 321873"/>
                  <a:gd name="connsiteY109" fmla="*/ 175982 h 307637"/>
                  <a:gd name="connsiteX110" fmla="*/ 12699 w 321873"/>
                  <a:gd name="connsiteY110" fmla="*/ 178742 h 307637"/>
                  <a:gd name="connsiteX111" fmla="*/ 14170 w 321873"/>
                  <a:gd name="connsiteY111" fmla="*/ 181869 h 307637"/>
                  <a:gd name="connsiteX112" fmla="*/ 17941 w 321873"/>
                  <a:gd name="connsiteY112" fmla="*/ 189595 h 307637"/>
                  <a:gd name="connsiteX113" fmla="*/ 21161 w 321873"/>
                  <a:gd name="connsiteY113" fmla="*/ 197230 h 307637"/>
                  <a:gd name="connsiteX114" fmla="*/ 24104 w 321873"/>
                  <a:gd name="connsiteY114" fmla="*/ 204588 h 307637"/>
                  <a:gd name="connsiteX115" fmla="*/ 26772 w 321873"/>
                  <a:gd name="connsiteY115" fmla="*/ 211027 h 307637"/>
                  <a:gd name="connsiteX116" fmla="*/ 31278 w 321873"/>
                  <a:gd name="connsiteY116" fmla="*/ 223352 h 307637"/>
                  <a:gd name="connsiteX117" fmla="*/ 35050 w 321873"/>
                  <a:gd name="connsiteY117" fmla="*/ 234481 h 307637"/>
                  <a:gd name="connsiteX118" fmla="*/ 38269 w 321873"/>
                  <a:gd name="connsiteY118" fmla="*/ 244323 h 307637"/>
                  <a:gd name="connsiteX119" fmla="*/ 42040 w 321873"/>
                  <a:gd name="connsiteY119" fmla="*/ 256281 h 307637"/>
                  <a:gd name="connsiteX120" fmla="*/ 41945 w 321873"/>
                  <a:gd name="connsiteY120" fmla="*/ 263271 h 307637"/>
                  <a:gd name="connsiteX121" fmla="*/ 44244 w 321873"/>
                  <a:gd name="connsiteY121" fmla="*/ 270078 h 307637"/>
                  <a:gd name="connsiteX122" fmla="*/ 43784 w 321873"/>
                  <a:gd name="connsiteY122" fmla="*/ 277712 h 307637"/>
                  <a:gd name="connsiteX123" fmla="*/ 46636 w 321873"/>
                  <a:gd name="connsiteY123" fmla="*/ 275136 h 307637"/>
                  <a:gd name="connsiteX124" fmla="*/ 41761 w 321873"/>
                  <a:gd name="connsiteY124" fmla="*/ 276240 h 307637"/>
                  <a:gd name="connsiteX125" fmla="*/ 45164 w 321873"/>
                  <a:gd name="connsiteY125" fmla="*/ 280287 h 307637"/>
                  <a:gd name="connsiteX126" fmla="*/ 52430 w 321873"/>
                  <a:gd name="connsiteY126" fmla="*/ 278908 h 307637"/>
                  <a:gd name="connsiteX127" fmla="*/ 59421 w 321873"/>
                  <a:gd name="connsiteY127" fmla="*/ 274125 h 307637"/>
                  <a:gd name="connsiteX128" fmla="*/ 64848 w 321873"/>
                  <a:gd name="connsiteY128" fmla="*/ 267226 h 307637"/>
                  <a:gd name="connsiteX129" fmla="*/ 69447 w 321873"/>
                  <a:gd name="connsiteY129" fmla="*/ 261707 h 307637"/>
                  <a:gd name="connsiteX130" fmla="*/ 76989 w 321873"/>
                  <a:gd name="connsiteY130" fmla="*/ 262535 h 307637"/>
                  <a:gd name="connsiteX131" fmla="*/ 85727 w 321873"/>
                  <a:gd name="connsiteY131" fmla="*/ 260328 h 307637"/>
                  <a:gd name="connsiteX132" fmla="*/ 87015 w 321873"/>
                  <a:gd name="connsiteY132" fmla="*/ 262903 h 307637"/>
                  <a:gd name="connsiteX133" fmla="*/ 87751 w 321873"/>
                  <a:gd name="connsiteY133" fmla="*/ 265202 h 307637"/>
                  <a:gd name="connsiteX134" fmla="*/ 85819 w 321873"/>
                  <a:gd name="connsiteY134" fmla="*/ 266858 h 307637"/>
                  <a:gd name="connsiteX135" fmla="*/ 85543 w 321873"/>
                  <a:gd name="connsiteY135" fmla="*/ 269985 h 307637"/>
                  <a:gd name="connsiteX136" fmla="*/ 83979 w 321873"/>
                  <a:gd name="connsiteY136" fmla="*/ 272193 h 307637"/>
                  <a:gd name="connsiteX137" fmla="*/ 81496 w 321873"/>
                  <a:gd name="connsiteY137" fmla="*/ 273572 h 307637"/>
                  <a:gd name="connsiteX138" fmla="*/ 81401 w 321873"/>
                  <a:gd name="connsiteY138" fmla="*/ 276240 h 307637"/>
                  <a:gd name="connsiteX139" fmla="*/ 81033 w 321873"/>
                  <a:gd name="connsiteY139" fmla="*/ 278999 h 307637"/>
                  <a:gd name="connsiteX140" fmla="*/ 81585 w 321873"/>
                  <a:gd name="connsiteY140" fmla="*/ 281851 h 307637"/>
                  <a:gd name="connsiteX141" fmla="*/ 83056 w 321873"/>
                  <a:gd name="connsiteY141" fmla="*/ 279367 h 307637"/>
                  <a:gd name="connsiteX142" fmla="*/ 84436 w 321873"/>
                  <a:gd name="connsiteY142" fmla="*/ 278263 h 307637"/>
                  <a:gd name="connsiteX143" fmla="*/ 86184 w 321873"/>
                  <a:gd name="connsiteY143" fmla="*/ 277068 h 307637"/>
                  <a:gd name="connsiteX144" fmla="*/ 88391 w 321873"/>
                  <a:gd name="connsiteY144" fmla="*/ 278815 h 307637"/>
                  <a:gd name="connsiteX145" fmla="*/ 91335 w 321873"/>
                  <a:gd name="connsiteY145" fmla="*/ 278171 h 307637"/>
                  <a:gd name="connsiteX146" fmla="*/ 93634 w 321873"/>
                  <a:gd name="connsiteY146" fmla="*/ 278076 h 307637"/>
                  <a:gd name="connsiteX147" fmla="*/ 94922 w 321873"/>
                  <a:gd name="connsiteY147" fmla="*/ 280376 h 307637"/>
                  <a:gd name="connsiteX148" fmla="*/ 95749 w 321873"/>
                  <a:gd name="connsiteY148" fmla="*/ 281203 h 307637"/>
                  <a:gd name="connsiteX149" fmla="*/ 98141 w 321873"/>
                  <a:gd name="connsiteY149" fmla="*/ 282307 h 307637"/>
                  <a:gd name="connsiteX150" fmla="*/ 100716 w 321873"/>
                  <a:gd name="connsiteY150" fmla="*/ 282402 h 307637"/>
                  <a:gd name="connsiteX151" fmla="*/ 101820 w 321873"/>
                  <a:gd name="connsiteY151" fmla="*/ 280011 h 307637"/>
                  <a:gd name="connsiteX152" fmla="*/ 105407 w 321873"/>
                  <a:gd name="connsiteY152" fmla="*/ 280655 h 307637"/>
                  <a:gd name="connsiteX153" fmla="*/ 107615 w 321873"/>
                  <a:gd name="connsiteY153" fmla="*/ 282311 h 307637"/>
                  <a:gd name="connsiteX154" fmla="*/ 109914 w 321873"/>
                  <a:gd name="connsiteY154" fmla="*/ 284794 h 307637"/>
                  <a:gd name="connsiteX155" fmla="*/ 112766 w 321873"/>
                  <a:gd name="connsiteY155" fmla="*/ 283782 h 307637"/>
                  <a:gd name="connsiteX156" fmla="*/ 115157 w 321873"/>
                  <a:gd name="connsiteY156" fmla="*/ 282586 h 307637"/>
                  <a:gd name="connsiteX157" fmla="*/ 118560 w 321873"/>
                  <a:gd name="connsiteY157" fmla="*/ 282491 h 307637"/>
                  <a:gd name="connsiteX158" fmla="*/ 121320 w 321873"/>
                  <a:gd name="connsiteY158" fmla="*/ 281572 h 307637"/>
                  <a:gd name="connsiteX159" fmla="*/ 124263 w 321873"/>
                  <a:gd name="connsiteY159" fmla="*/ 280468 h 307637"/>
                  <a:gd name="connsiteX160" fmla="*/ 125735 w 321873"/>
                  <a:gd name="connsiteY160" fmla="*/ 283136 h 307637"/>
                  <a:gd name="connsiteX161" fmla="*/ 125919 w 321873"/>
                  <a:gd name="connsiteY161" fmla="*/ 285895 h 307637"/>
                  <a:gd name="connsiteX162" fmla="*/ 128310 w 321873"/>
                  <a:gd name="connsiteY162" fmla="*/ 286447 h 307637"/>
                  <a:gd name="connsiteX163" fmla="*/ 131345 w 321873"/>
                  <a:gd name="connsiteY163" fmla="*/ 286998 h 307637"/>
                  <a:gd name="connsiteX164" fmla="*/ 134105 w 321873"/>
                  <a:gd name="connsiteY164" fmla="*/ 287182 h 307637"/>
                  <a:gd name="connsiteX165" fmla="*/ 136772 w 321873"/>
                  <a:gd name="connsiteY165" fmla="*/ 287182 h 307637"/>
                  <a:gd name="connsiteX166" fmla="*/ 139531 w 321873"/>
                  <a:gd name="connsiteY166" fmla="*/ 288194 h 307637"/>
                  <a:gd name="connsiteX167" fmla="*/ 142015 w 321873"/>
                  <a:gd name="connsiteY167" fmla="*/ 289942 h 307637"/>
                  <a:gd name="connsiteX168" fmla="*/ 144866 w 321873"/>
                  <a:gd name="connsiteY168" fmla="*/ 291045 h 307637"/>
                  <a:gd name="connsiteX169" fmla="*/ 147902 w 321873"/>
                  <a:gd name="connsiteY169" fmla="*/ 291597 h 307637"/>
                  <a:gd name="connsiteX170" fmla="*/ 150293 w 321873"/>
                  <a:gd name="connsiteY170" fmla="*/ 290033 h 307637"/>
                  <a:gd name="connsiteX171" fmla="*/ 151397 w 321873"/>
                  <a:gd name="connsiteY171" fmla="*/ 288930 h 307637"/>
                  <a:gd name="connsiteX172" fmla="*/ 153604 w 321873"/>
                  <a:gd name="connsiteY172" fmla="*/ 288562 h 307637"/>
                  <a:gd name="connsiteX173" fmla="*/ 155352 w 321873"/>
                  <a:gd name="connsiteY173" fmla="*/ 290401 h 307637"/>
                  <a:gd name="connsiteX174" fmla="*/ 157192 w 321873"/>
                  <a:gd name="connsiteY174" fmla="*/ 291965 h 307637"/>
                  <a:gd name="connsiteX175" fmla="*/ 161331 w 321873"/>
                  <a:gd name="connsiteY175" fmla="*/ 292333 h 307637"/>
                  <a:gd name="connsiteX176" fmla="*/ 164918 w 321873"/>
                  <a:gd name="connsiteY176" fmla="*/ 291965 h 307637"/>
                  <a:gd name="connsiteX177" fmla="*/ 168229 w 321873"/>
                  <a:gd name="connsiteY177" fmla="*/ 291414 h 307637"/>
                  <a:gd name="connsiteX178" fmla="*/ 171173 w 321873"/>
                  <a:gd name="connsiteY178" fmla="*/ 290862 h 307637"/>
                  <a:gd name="connsiteX179" fmla="*/ 173932 w 321873"/>
                  <a:gd name="connsiteY179" fmla="*/ 290311 h 307637"/>
                  <a:gd name="connsiteX180" fmla="*/ 176507 w 321873"/>
                  <a:gd name="connsiteY180" fmla="*/ 288655 h 307637"/>
                  <a:gd name="connsiteX181" fmla="*/ 178347 w 321873"/>
                  <a:gd name="connsiteY181" fmla="*/ 286264 h 307637"/>
                  <a:gd name="connsiteX182" fmla="*/ 180095 w 321873"/>
                  <a:gd name="connsiteY182" fmla="*/ 284516 h 307637"/>
                  <a:gd name="connsiteX183" fmla="*/ 182670 w 321873"/>
                  <a:gd name="connsiteY183" fmla="*/ 282952 h 307637"/>
                  <a:gd name="connsiteX184" fmla="*/ 184877 w 321873"/>
                  <a:gd name="connsiteY184" fmla="*/ 281021 h 307637"/>
                  <a:gd name="connsiteX185" fmla="*/ 188005 w 321873"/>
                  <a:gd name="connsiteY185" fmla="*/ 279917 h 307637"/>
                  <a:gd name="connsiteX186" fmla="*/ 191040 w 321873"/>
                  <a:gd name="connsiteY186" fmla="*/ 279365 h 307637"/>
                  <a:gd name="connsiteX187" fmla="*/ 193064 w 321873"/>
                  <a:gd name="connsiteY187" fmla="*/ 276238 h 307637"/>
                  <a:gd name="connsiteX188" fmla="*/ 193340 w 321873"/>
                  <a:gd name="connsiteY188" fmla="*/ 276238 h 307637"/>
                  <a:gd name="connsiteX189" fmla="*/ 196007 w 321873"/>
                  <a:gd name="connsiteY189" fmla="*/ 276606 h 307637"/>
                  <a:gd name="connsiteX190" fmla="*/ 199135 w 321873"/>
                  <a:gd name="connsiteY190" fmla="*/ 277525 h 307637"/>
                  <a:gd name="connsiteX191" fmla="*/ 201894 w 321873"/>
                  <a:gd name="connsiteY191" fmla="*/ 278444 h 307637"/>
                  <a:gd name="connsiteX192" fmla="*/ 204010 w 321873"/>
                  <a:gd name="connsiteY192" fmla="*/ 280652 h 307637"/>
                  <a:gd name="connsiteX193" fmla="*/ 205757 w 321873"/>
                  <a:gd name="connsiteY193" fmla="*/ 283227 h 307637"/>
                  <a:gd name="connsiteX194" fmla="*/ 208241 w 321873"/>
                  <a:gd name="connsiteY194" fmla="*/ 284607 h 307637"/>
                  <a:gd name="connsiteX195" fmla="*/ 210448 w 321873"/>
                  <a:gd name="connsiteY195" fmla="*/ 286354 h 307637"/>
                  <a:gd name="connsiteX196" fmla="*/ 213391 w 321873"/>
                  <a:gd name="connsiteY196" fmla="*/ 287734 h 307637"/>
                  <a:gd name="connsiteX197" fmla="*/ 215599 w 321873"/>
                  <a:gd name="connsiteY197" fmla="*/ 289390 h 307637"/>
                  <a:gd name="connsiteX198" fmla="*/ 217807 w 321873"/>
                  <a:gd name="connsiteY198" fmla="*/ 287550 h 307637"/>
                  <a:gd name="connsiteX199" fmla="*/ 220014 w 321873"/>
                  <a:gd name="connsiteY199" fmla="*/ 286538 h 307637"/>
                  <a:gd name="connsiteX200" fmla="*/ 221945 w 321873"/>
                  <a:gd name="connsiteY200" fmla="*/ 288286 h 307637"/>
                  <a:gd name="connsiteX201" fmla="*/ 225073 w 321873"/>
                  <a:gd name="connsiteY201" fmla="*/ 289205 h 307637"/>
                  <a:gd name="connsiteX202" fmla="*/ 226360 w 321873"/>
                  <a:gd name="connsiteY202" fmla="*/ 292149 h 307637"/>
                  <a:gd name="connsiteX203" fmla="*/ 225257 w 321873"/>
                  <a:gd name="connsiteY203" fmla="*/ 295184 h 307637"/>
                  <a:gd name="connsiteX204" fmla="*/ 225533 w 321873"/>
                  <a:gd name="connsiteY204" fmla="*/ 297667 h 307637"/>
                  <a:gd name="connsiteX205" fmla="*/ 228384 w 321873"/>
                  <a:gd name="connsiteY205" fmla="*/ 300151 h 307637"/>
                  <a:gd name="connsiteX206" fmla="*/ 231879 w 321873"/>
                  <a:gd name="connsiteY206" fmla="*/ 301990 h 307637"/>
                  <a:gd name="connsiteX207" fmla="*/ 232340 w 321873"/>
                  <a:gd name="connsiteY207" fmla="*/ 305669 h 307637"/>
                  <a:gd name="connsiteX208" fmla="*/ 235927 w 321873"/>
                  <a:gd name="connsiteY208" fmla="*/ 306865 h 307637"/>
                  <a:gd name="connsiteX209" fmla="*/ 239974 w 321873"/>
                  <a:gd name="connsiteY209" fmla="*/ 306681 h 307637"/>
                  <a:gd name="connsiteX210" fmla="*/ 243469 w 321873"/>
                  <a:gd name="connsiteY210" fmla="*/ 307601 h 307637"/>
                  <a:gd name="connsiteX211" fmla="*/ 246229 w 321873"/>
                  <a:gd name="connsiteY211" fmla="*/ 305761 h 307637"/>
                  <a:gd name="connsiteX212" fmla="*/ 248344 w 321873"/>
                  <a:gd name="connsiteY212" fmla="*/ 302358 h 307637"/>
                  <a:gd name="connsiteX213" fmla="*/ 249908 w 321873"/>
                  <a:gd name="connsiteY213" fmla="*/ 298862 h 307637"/>
                  <a:gd name="connsiteX214" fmla="*/ 248620 w 321873"/>
                  <a:gd name="connsiteY214" fmla="*/ 295551 h 307637"/>
                  <a:gd name="connsiteX215" fmla="*/ 245769 w 321873"/>
                  <a:gd name="connsiteY215" fmla="*/ 294539 h 307637"/>
                  <a:gd name="connsiteX216" fmla="*/ 242549 w 321873"/>
                  <a:gd name="connsiteY216" fmla="*/ 292883 h 307637"/>
                  <a:gd name="connsiteX217" fmla="*/ 242549 w 321873"/>
                  <a:gd name="connsiteY217" fmla="*/ 289756 h 307637"/>
                  <a:gd name="connsiteX218" fmla="*/ 245125 w 321873"/>
                  <a:gd name="connsiteY218" fmla="*/ 287549 h 307637"/>
                  <a:gd name="connsiteX219" fmla="*/ 248068 w 321873"/>
                  <a:gd name="connsiteY219" fmla="*/ 285709 h 307637"/>
                  <a:gd name="connsiteX220" fmla="*/ 249356 w 321873"/>
                  <a:gd name="connsiteY220" fmla="*/ 282306 h 307637"/>
                  <a:gd name="connsiteX221" fmla="*/ 250920 w 321873"/>
                  <a:gd name="connsiteY221" fmla="*/ 279822 h 307637"/>
                  <a:gd name="connsiteX222" fmla="*/ 251380 w 321873"/>
                  <a:gd name="connsiteY222" fmla="*/ 276327 h 307637"/>
                  <a:gd name="connsiteX223" fmla="*/ 249540 w 321873"/>
                  <a:gd name="connsiteY223" fmla="*/ 273660 h 307637"/>
                  <a:gd name="connsiteX224" fmla="*/ 251380 w 321873"/>
                  <a:gd name="connsiteY224" fmla="*/ 271360 h 307637"/>
                  <a:gd name="connsiteX225" fmla="*/ 250459 w 321873"/>
                  <a:gd name="connsiteY225" fmla="*/ 267681 h 307637"/>
                  <a:gd name="connsiteX226" fmla="*/ 253863 w 321873"/>
                  <a:gd name="connsiteY226" fmla="*/ 266209 h 307637"/>
                  <a:gd name="connsiteX227" fmla="*/ 256622 w 321873"/>
                  <a:gd name="connsiteY227" fmla="*/ 263634 h 307637"/>
                  <a:gd name="connsiteX228" fmla="*/ 257266 w 321873"/>
                  <a:gd name="connsiteY228" fmla="*/ 259403 h 307637"/>
                  <a:gd name="connsiteX229" fmla="*/ 257910 w 321873"/>
                  <a:gd name="connsiteY229" fmla="*/ 255080 h 307637"/>
                  <a:gd name="connsiteX230" fmla="*/ 259198 w 321873"/>
                  <a:gd name="connsiteY230" fmla="*/ 252229 h 307637"/>
                  <a:gd name="connsiteX231" fmla="*/ 257910 w 321873"/>
                  <a:gd name="connsiteY231" fmla="*/ 249101 h 307637"/>
                  <a:gd name="connsiteX232" fmla="*/ 257910 w 321873"/>
                  <a:gd name="connsiteY232" fmla="*/ 244778 h 307637"/>
                  <a:gd name="connsiteX233" fmla="*/ 257815 w 321873"/>
                  <a:gd name="connsiteY233" fmla="*/ 241191 h 307637"/>
                  <a:gd name="connsiteX234" fmla="*/ 256435 w 321873"/>
                  <a:gd name="connsiteY234" fmla="*/ 238248 h 307637"/>
                  <a:gd name="connsiteX235" fmla="*/ 255331 w 321873"/>
                  <a:gd name="connsiteY235" fmla="*/ 235028 h 307637"/>
                  <a:gd name="connsiteX236" fmla="*/ 254411 w 321873"/>
                  <a:gd name="connsiteY236" fmla="*/ 231717 h 307637"/>
                  <a:gd name="connsiteX237" fmla="*/ 254963 w 321873"/>
                  <a:gd name="connsiteY237" fmla="*/ 226566 h 307637"/>
                  <a:gd name="connsiteX238" fmla="*/ 254411 w 321873"/>
                  <a:gd name="connsiteY238" fmla="*/ 222979 h 307637"/>
                  <a:gd name="connsiteX239" fmla="*/ 254506 w 321873"/>
                  <a:gd name="connsiteY239" fmla="*/ 219668 h 307637"/>
                  <a:gd name="connsiteX240" fmla="*/ 255334 w 321873"/>
                  <a:gd name="connsiteY240" fmla="*/ 216173 h 307637"/>
                  <a:gd name="connsiteX241" fmla="*/ 253126 w 321873"/>
                  <a:gd name="connsiteY241" fmla="*/ 213137 h 307637"/>
                  <a:gd name="connsiteX242" fmla="*/ 252206 w 321873"/>
                  <a:gd name="connsiteY242" fmla="*/ 209366 h 307637"/>
                  <a:gd name="connsiteX243" fmla="*/ 252111 w 321873"/>
                  <a:gd name="connsiteY243" fmla="*/ 205043 h 307637"/>
                  <a:gd name="connsiteX244" fmla="*/ 252016 w 321873"/>
                  <a:gd name="connsiteY244" fmla="*/ 201732 h 307637"/>
                  <a:gd name="connsiteX245" fmla="*/ 253304 w 321873"/>
                  <a:gd name="connsiteY245" fmla="*/ 199156 h 307637"/>
                  <a:gd name="connsiteX246" fmla="*/ 254315 w 321873"/>
                  <a:gd name="connsiteY246" fmla="*/ 198328 h 307637"/>
                  <a:gd name="connsiteX247" fmla="*/ 256431 w 321873"/>
                  <a:gd name="connsiteY247" fmla="*/ 197133 h 307637"/>
                  <a:gd name="connsiteX248" fmla="*/ 260018 w 321873"/>
                  <a:gd name="connsiteY248" fmla="*/ 194557 h 307637"/>
                  <a:gd name="connsiteX249" fmla="*/ 263605 w 321873"/>
                  <a:gd name="connsiteY249" fmla="*/ 191522 h 307637"/>
                  <a:gd name="connsiteX250" fmla="*/ 268756 w 321873"/>
                  <a:gd name="connsiteY250" fmla="*/ 189774 h 307637"/>
                  <a:gd name="connsiteX251" fmla="*/ 271424 w 321873"/>
                  <a:gd name="connsiteY251" fmla="*/ 185911 h 307637"/>
                  <a:gd name="connsiteX252" fmla="*/ 274183 w 321873"/>
                  <a:gd name="connsiteY252" fmla="*/ 181680 h 307637"/>
                  <a:gd name="connsiteX253" fmla="*/ 278414 w 321873"/>
                  <a:gd name="connsiteY253" fmla="*/ 182599 h 307637"/>
                  <a:gd name="connsiteX254" fmla="*/ 281817 w 321873"/>
                  <a:gd name="connsiteY254" fmla="*/ 180391 h 307637"/>
                  <a:gd name="connsiteX255" fmla="*/ 286048 w 321873"/>
                  <a:gd name="connsiteY255" fmla="*/ 178368 h 307637"/>
                  <a:gd name="connsiteX256" fmla="*/ 289819 w 321873"/>
                  <a:gd name="connsiteY256" fmla="*/ 175609 h 307637"/>
                  <a:gd name="connsiteX257" fmla="*/ 293315 w 321873"/>
                  <a:gd name="connsiteY257" fmla="*/ 174137 h 307637"/>
                  <a:gd name="connsiteX258" fmla="*/ 298833 w 321873"/>
                  <a:gd name="connsiteY258" fmla="*/ 173585 h 307637"/>
                  <a:gd name="connsiteX259" fmla="*/ 304076 w 321873"/>
                  <a:gd name="connsiteY259" fmla="*/ 173953 h 307637"/>
                  <a:gd name="connsiteX260" fmla="*/ 309963 w 321873"/>
                  <a:gd name="connsiteY260" fmla="*/ 173769 h 307637"/>
                  <a:gd name="connsiteX261" fmla="*/ 313826 w 321873"/>
                  <a:gd name="connsiteY261" fmla="*/ 168066 h 307637"/>
                  <a:gd name="connsiteX262" fmla="*/ 315206 w 321873"/>
                  <a:gd name="connsiteY262" fmla="*/ 163376 h 307637"/>
                  <a:gd name="connsiteX263" fmla="*/ 314286 w 321873"/>
                  <a:gd name="connsiteY263" fmla="*/ 158501 h 307637"/>
                  <a:gd name="connsiteX264" fmla="*/ 317413 w 321873"/>
                  <a:gd name="connsiteY264" fmla="*/ 154269 h 307637"/>
                  <a:gd name="connsiteX265" fmla="*/ 320540 w 321873"/>
                  <a:gd name="connsiteY265" fmla="*/ 150958 h 307637"/>
                  <a:gd name="connsiteX266" fmla="*/ 321276 w 321873"/>
                  <a:gd name="connsiteY266" fmla="*/ 145624 h 307637"/>
                  <a:gd name="connsiteX267" fmla="*/ 317780 w 321873"/>
                  <a:gd name="connsiteY267" fmla="*/ 137253 h 307637"/>
                  <a:gd name="connsiteX268" fmla="*/ 314009 w 321873"/>
                  <a:gd name="connsiteY268" fmla="*/ 135230 h 307637"/>
                  <a:gd name="connsiteX269" fmla="*/ 310146 w 321873"/>
                  <a:gd name="connsiteY269" fmla="*/ 132194 h 307637"/>
                  <a:gd name="connsiteX270" fmla="*/ 308307 w 321873"/>
                  <a:gd name="connsiteY270" fmla="*/ 127963 h 307637"/>
                  <a:gd name="connsiteX271" fmla="*/ 304535 w 321873"/>
                  <a:gd name="connsiteY271" fmla="*/ 125112 h 307637"/>
                  <a:gd name="connsiteX272" fmla="*/ 303156 w 321873"/>
                  <a:gd name="connsiteY272" fmla="*/ 118306 h 307637"/>
                  <a:gd name="connsiteX273" fmla="*/ 302604 w 321873"/>
                  <a:gd name="connsiteY273" fmla="*/ 113247 h 307637"/>
                  <a:gd name="connsiteX274" fmla="*/ 301225 w 321873"/>
                  <a:gd name="connsiteY274" fmla="*/ 108004 h 307637"/>
                  <a:gd name="connsiteX275" fmla="*/ 300397 w 321873"/>
                  <a:gd name="connsiteY275" fmla="*/ 101933 h 307637"/>
                  <a:gd name="connsiteX276" fmla="*/ 298833 w 321873"/>
                  <a:gd name="connsiteY276" fmla="*/ 90712 h 307637"/>
                  <a:gd name="connsiteX277" fmla="*/ 298649 w 321873"/>
                  <a:gd name="connsiteY277" fmla="*/ 92183 h 307637"/>
                  <a:gd name="connsiteX278" fmla="*/ 298833 w 321873"/>
                  <a:gd name="connsiteY278" fmla="*/ 92735 h 307637"/>
                  <a:gd name="connsiteX279" fmla="*/ 298649 w 321873"/>
                  <a:gd name="connsiteY279" fmla="*/ 92183 h 307637"/>
                  <a:gd name="connsiteX280" fmla="*/ 298833 w 321873"/>
                  <a:gd name="connsiteY280" fmla="*/ 90712 h 307637"/>
                  <a:gd name="connsiteX281" fmla="*/ 300857 w 321873"/>
                  <a:gd name="connsiteY281" fmla="*/ 85929 h 307637"/>
                  <a:gd name="connsiteX282" fmla="*/ 298649 w 321873"/>
                  <a:gd name="connsiteY282" fmla="*/ 81882 h 307637"/>
                  <a:gd name="connsiteX283" fmla="*/ 295890 w 321873"/>
                  <a:gd name="connsiteY283" fmla="*/ 77926 h 307637"/>
                  <a:gd name="connsiteX284" fmla="*/ 291475 w 321873"/>
                  <a:gd name="connsiteY284" fmla="*/ 74247 h 307637"/>
                  <a:gd name="connsiteX285" fmla="*/ 287888 w 321873"/>
                  <a:gd name="connsiteY285" fmla="*/ 71764 h 307637"/>
                  <a:gd name="connsiteX286" fmla="*/ 284576 w 321873"/>
                  <a:gd name="connsiteY286" fmla="*/ 72683 h 307637"/>
                  <a:gd name="connsiteX287" fmla="*/ 278506 w 321873"/>
                  <a:gd name="connsiteY287" fmla="*/ 74523 h 307637"/>
                  <a:gd name="connsiteX288" fmla="*/ 271791 w 321873"/>
                  <a:gd name="connsiteY288" fmla="*/ 73235 h 307637"/>
                  <a:gd name="connsiteX289" fmla="*/ 266640 w 321873"/>
                  <a:gd name="connsiteY289" fmla="*/ 73787 h 307637"/>
                  <a:gd name="connsiteX290" fmla="*/ 263421 w 321873"/>
                  <a:gd name="connsiteY290" fmla="*/ 74062 h 307637"/>
                  <a:gd name="connsiteX291" fmla="*/ 260662 w 321873"/>
                  <a:gd name="connsiteY291" fmla="*/ 72314 h 307637"/>
                  <a:gd name="connsiteX292" fmla="*/ 256430 w 321873"/>
                  <a:gd name="connsiteY292" fmla="*/ 71395 h 307637"/>
                  <a:gd name="connsiteX293" fmla="*/ 253303 w 321873"/>
                  <a:gd name="connsiteY293" fmla="*/ 71395 h 307637"/>
                  <a:gd name="connsiteX294" fmla="*/ 249716 w 321873"/>
                  <a:gd name="connsiteY294" fmla="*/ 74798 h 307637"/>
                  <a:gd name="connsiteX295" fmla="*/ 249621 w 321873"/>
                  <a:gd name="connsiteY295" fmla="*/ 78202 h 307637"/>
                  <a:gd name="connsiteX296" fmla="*/ 248609 w 321873"/>
                  <a:gd name="connsiteY296" fmla="*/ 81237 h 307637"/>
                  <a:gd name="connsiteX297" fmla="*/ 246769 w 321873"/>
                  <a:gd name="connsiteY297" fmla="*/ 85468 h 307637"/>
                  <a:gd name="connsiteX298" fmla="*/ 243090 w 321873"/>
                  <a:gd name="connsiteY298" fmla="*/ 86664 h 307637"/>
                  <a:gd name="connsiteX299" fmla="*/ 239779 w 321873"/>
                  <a:gd name="connsiteY299" fmla="*/ 88687 h 307637"/>
                  <a:gd name="connsiteX300" fmla="*/ 236560 w 321873"/>
                  <a:gd name="connsiteY300" fmla="*/ 90343 h 307637"/>
                  <a:gd name="connsiteX301" fmla="*/ 235456 w 321873"/>
                  <a:gd name="connsiteY301" fmla="*/ 92551 h 307637"/>
                  <a:gd name="connsiteX302" fmla="*/ 233248 w 321873"/>
                  <a:gd name="connsiteY302" fmla="*/ 95862 h 307637"/>
                  <a:gd name="connsiteX303" fmla="*/ 229937 w 321873"/>
                  <a:gd name="connsiteY303" fmla="*/ 94022 h 307637"/>
                  <a:gd name="connsiteX304" fmla="*/ 226534 w 321873"/>
                  <a:gd name="connsiteY304" fmla="*/ 96230 h 307637"/>
                  <a:gd name="connsiteX305" fmla="*/ 224694 w 321873"/>
                  <a:gd name="connsiteY305" fmla="*/ 99725 h 307637"/>
                  <a:gd name="connsiteX306" fmla="*/ 223223 w 321873"/>
                  <a:gd name="connsiteY306" fmla="*/ 105519 h 307637"/>
                  <a:gd name="connsiteX307" fmla="*/ 223499 w 321873"/>
                  <a:gd name="connsiteY307" fmla="*/ 106807 h 307637"/>
                  <a:gd name="connsiteX308" fmla="*/ 222395 w 321873"/>
                  <a:gd name="connsiteY308" fmla="*/ 106623 h 307637"/>
                  <a:gd name="connsiteX309" fmla="*/ 220464 w 321873"/>
                  <a:gd name="connsiteY309" fmla="*/ 105152 h 307637"/>
                  <a:gd name="connsiteX310" fmla="*/ 217520 w 321873"/>
                  <a:gd name="connsiteY310" fmla="*/ 103496 h 307637"/>
                  <a:gd name="connsiteX311" fmla="*/ 215773 w 321873"/>
                  <a:gd name="connsiteY311" fmla="*/ 101472 h 307637"/>
                  <a:gd name="connsiteX312" fmla="*/ 214485 w 321873"/>
                  <a:gd name="connsiteY312" fmla="*/ 98989 h 307637"/>
                  <a:gd name="connsiteX313" fmla="*/ 217152 w 321873"/>
                  <a:gd name="connsiteY313" fmla="*/ 97333 h 307637"/>
                  <a:gd name="connsiteX314" fmla="*/ 216049 w 321873"/>
                  <a:gd name="connsiteY314" fmla="*/ 94206 h 307637"/>
                  <a:gd name="connsiteX315" fmla="*/ 214117 w 321873"/>
                  <a:gd name="connsiteY315" fmla="*/ 91815 h 307637"/>
                  <a:gd name="connsiteX316" fmla="*/ 213473 w 321873"/>
                  <a:gd name="connsiteY316" fmla="*/ 90711 h 307637"/>
                  <a:gd name="connsiteX317" fmla="*/ 213933 w 321873"/>
                  <a:gd name="connsiteY317" fmla="*/ 90895 h 307637"/>
                  <a:gd name="connsiteX318" fmla="*/ 214669 w 321873"/>
                  <a:gd name="connsiteY318" fmla="*/ 88411 h 307637"/>
                  <a:gd name="connsiteX319" fmla="*/ 216049 w 321873"/>
                  <a:gd name="connsiteY319" fmla="*/ 85376 h 307637"/>
                  <a:gd name="connsiteX320" fmla="*/ 213658 w 321873"/>
                  <a:gd name="connsiteY320" fmla="*/ 83076 h 307637"/>
                  <a:gd name="connsiteX321" fmla="*/ 213934 w 321873"/>
                  <a:gd name="connsiteY321" fmla="*/ 80133 h 307637"/>
                  <a:gd name="connsiteX322" fmla="*/ 214301 w 321873"/>
                  <a:gd name="connsiteY322" fmla="*/ 77374 h 307637"/>
                  <a:gd name="connsiteX323" fmla="*/ 214669 w 321873"/>
                  <a:gd name="connsiteY323" fmla="*/ 73971 h 307637"/>
                  <a:gd name="connsiteX324" fmla="*/ 214853 w 321873"/>
                  <a:gd name="connsiteY324" fmla="*/ 70751 h 307637"/>
                  <a:gd name="connsiteX325" fmla="*/ 212646 w 321873"/>
                  <a:gd name="connsiteY325" fmla="*/ 68268 h 307637"/>
                  <a:gd name="connsiteX326" fmla="*/ 210254 w 321873"/>
                  <a:gd name="connsiteY326" fmla="*/ 66244 h 307637"/>
                  <a:gd name="connsiteX327" fmla="*/ 206943 w 321873"/>
                  <a:gd name="connsiteY327" fmla="*/ 64589 h 307637"/>
                  <a:gd name="connsiteX328" fmla="*/ 203448 w 321873"/>
                  <a:gd name="connsiteY328" fmla="*/ 65508 h 307637"/>
                  <a:gd name="connsiteX329" fmla="*/ 200044 w 321873"/>
                  <a:gd name="connsiteY329" fmla="*/ 66979 h 307637"/>
                  <a:gd name="connsiteX330" fmla="*/ 197285 w 321873"/>
                  <a:gd name="connsiteY330" fmla="*/ 68267 h 307637"/>
                  <a:gd name="connsiteX331" fmla="*/ 194710 w 321873"/>
                  <a:gd name="connsiteY331" fmla="*/ 70843 h 307637"/>
                  <a:gd name="connsiteX332" fmla="*/ 191950 w 321873"/>
                  <a:gd name="connsiteY332" fmla="*/ 71210 h 307637"/>
                  <a:gd name="connsiteX333" fmla="*/ 190387 w 321873"/>
                  <a:gd name="connsiteY333" fmla="*/ 69003 h 307637"/>
                  <a:gd name="connsiteX334" fmla="*/ 187627 w 321873"/>
                  <a:gd name="connsiteY334" fmla="*/ 66795 h 307637"/>
                  <a:gd name="connsiteX335" fmla="*/ 186431 w 321873"/>
                  <a:gd name="connsiteY335" fmla="*/ 63852 h 307637"/>
                  <a:gd name="connsiteX336" fmla="*/ 184316 w 321873"/>
                  <a:gd name="connsiteY336" fmla="*/ 61000 h 307637"/>
                  <a:gd name="connsiteX337" fmla="*/ 181005 w 321873"/>
                  <a:gd name="connsiteY337" fmla="*/ 59161 h 307637"/>
                  <a:gd name="connsiteX338" fmla="*/ 178705 w 321873"/>
                  <a:gd name="connsiteY338" fmla="*/ 60632 h 307637"/>
                  <a:gd name="connsiteX339" fmla="*/ 175762 w 321873"/>
                  <a:gd name="connsiteY339" fmla="*/ 62104 h 307637"/>
                  <a:gd name="connsiteX340" fmla="*/ 172635 w 321873"/>
                  <a:gd name="connsiteY340" fmla="*/ 62472 h 307637"/>
                  <a:gd name="connsiteX341" fmla="*/ 169783 w 321873"/>
                  <a:gd name="connsiteY341" fmla="*/ 61000 h 307637"/>
                  <a:gd name="connsiteX342" fmla="*/ 165828 w 321873"/>
                  <a:gd name="connsiteY342" fmla="*/ 59712 h 307637"/>
                  <a:gd name="connsiteX343" fmla="*/ 163896 w 321873"/>
                  <a:gd name="connsiteY343" fmla="*/ 56769 h 307637"/>
                  <a:gd name="connsiteX344" fmla="*/ 163069 w 321873"/>
                  <a:gd name="connsiteY344" fmla="*/ 53642 h 307637"/>
                  <a:gd name="connsiteX345" fmla="*/ 160033 w 321873"/>
                  <a:gd name="connsiteY345" fmla="*/ 51986 h 307637"/>
                  <a:gd name="connsiteX346" fmla="*/ 157458 w 321873"/>
                  <a:gd name="connsiteY346" fmla="*/ 50330 h 307637"/>
                  <a:gd name="connsiteX347" fmla="*/ 154791 w 321873"/>
                  <a:gd name="connsiteY347" fmla="*/ 48491 h 307637"/>
                  <a:gd name="connsiteX348" fmla="*/ 152583 w 321873"/>
                  <a:gd name="connsiteY348" fmla="*/ 46007 h 307637"/>
                  <a:gd name="connsiteX349" fmla="*/ 149824 w 321873"/>
                  <a:gd name="connsiteY349" fmla="*/ 43984 h 307637"/>
                  <a:gd name="connsiteX350" fmla="*/ 147340 w 321873"/>
                  <a:gd name="connsiteY350" fmla="*/ 43616 h 307637"/>
                  <a:gd name="connsiteX351" fmla="*/ 144121 w 321873"/>
                  <a:gd name="connsiteY351" fmla="*/ 42697 h 307637"/>
                  <a:gd name="connsiteX352" fmla="*/ 140718 w 321873"/>
                  <a:gd name="connsiteY352" fmla="*/ 43432 h 307637"/>
                  <a:gd name="connsiteX353" fmla="*/ 138694 w 321873"/>
                  <a:gd name="connsiteY353" fmla="*/ 41961 h 307637"/>
                  <a:gd name="connsiteX354" fmla="*/ 135935 w 321873"/>
                  <a:gd name="connsiteY354" fmla="*/ 39569 h 307637"/>
                  <a:gd name="connsiteX355" fmla="*/ 131704 w 321873"/>
                  <a:gd name="connsiteY355" fmla="*/ 38834 h 307637"/>
                  <a:gd name="connsiteX356" fmla="*/ 129680 w 321873"/>
                  <a:gd name="connsiteY356" fmla="*/ 35983 h 307637"/>
                  <a:gd name="connsiteX357" fmla="*/ 127748 w 321873"/>
                  <a:gd name="connsiteY357" fmla="*/ 33223 h 307637"/>
                  <a:gd name="connsiteX358" fmla="*/ 125909 w 321873"/>
                  <a:gd name="connsiteY358" fmla="*/ 30464 h 307637"/>
                  <a:gd name="connsiteX359" fmla="*/ 124069 w 321873"/>
                  <a:gd name="connsiteY359" fmla="*/ 28072 h 307637"/>
                  <a:gd name="connsiteX360" fmla="*/ 123149 w 321873"/>
                  <a:gd name="connsiteY360" fmla="*/ 27337 h 307637"/>
                  <a:gd name="connsiteX361" fmla="*/ 123149 w 321873"/>
                  <a:gd name="connsiteY361" fmla="*/ 28256 h 307637"/>
                  <a:gd name="connsiteX362" fmla="*/ 121678 w 321873"/>
                  <a:gd name="connsiteY362" fmla="*/ 24761 h 307637"/>
                  <a:gd name="connsiteX363" fmla="*/ 120757 w 321873"/>
                  <a:gd name="connsiteY363" fmla="*/ 22369 h 307637"/>
                  <a:gd name="connsiteX364" fmla="*/ 121217 w 321873"/>
                  <a:gd name="connsiteY364" fmla="*/ 18138 h 307637"/>
                  <a:gd name="connsiteX365" fmla="*/ 119746 w 321873"/>
                  <a:gd name="connsiteY365" fmla="*/ 15471 h 307637"/>
                  <a:gd name="connsiteX366" fmla="*/ 119102 w 321873"/>
                  <a:gd name="connsiteY366" fmla="*/ 11424 h 307637"/>
                  <a:gd name="connsiteX367" fmla="*/ 116526 w 321873"/>
                  <a:gd name="connsiteY367" fmla="*/ 8757 h 307637"/>
                  <a:gd name="connsiteX368" fmla="*/ 113491 w 321873"/>
                  <a:gd name="connsiteY368" fmla="*/ 10780 h 307637"/>
                  <a:gd name="connsiteX369" fmla="*/ 110640 w 321873"/>
                  <a:gd name="connsiteY369" fmla="*/ 10964 h 307637"/>
                  <a:gd name="connsiteX370" fmla="*/ 107880 w 321873"/>
                  <a:gd name="connsiteY370" fmla="*/ 11699 h 307637"/>
                  <a:gd name="connsiteX371" fmla="*/ 105857 w 321873"/>
                  <a:gd name="connsiteY371" fmla="*/ 11604 h 307637"/>
                  <a:gd name="connsiteX372" fmla="*/ 100706 w 321873"/>
                  <a:gd name="connsiteY372" fmla="*/ 12155 h 307637"/>
                  <a:gd name="connsiteX373" fmla="*/ 100062 w 321873"/>
                  <a:gd name="connsiteY373" fmla="*/ 9672 h 307637"/>
                  <a:gd name="connsiteX374" fmla="*/ 99235 w 321873"/>
                  <a:gd name="connsiteY374" fmla="*/ 6912 h 307637"/>
                  <a:gd name="connsiteX375" fmla="*/ 98131 w 321873"/>
                  <a:gd name="connsiteY375" fmla="*/ 7096 h 307637"/>
                  <a:gd name="connsiteX376" fmla="*/ 95003 w 321873"/>
                  <a:gd name="connsiteY376" fmla="*/ 5257 h 307637"/>
                  <a:gd name="connsiteX377" fmla="*/ 92152 w 321873"/>
                  <a:gd name="connsiteY377" fmla="*/ 6544 h 307637"/>
                  <a:gd name="connsiteX378" fmla="*/ 89945 w 321873"/>
                  <a:gd name="connsiteY378" fmla="*/ 5809 h 307637"/>
                  <a:gd name="connsiteX379" fmla="*/ 87921 w 321873"/>
                  <a:gd name="connsiteY379" fmla="*/ 5258 h 307637"/>
                  <a:gd name="connsiteX380" fmla="*/ 86265 w 321873"/>
                  <a:gd name="connsiteY380" fmla="*/ 3234 h 307637"/>
                  <a:gd name="connsiteX381" fmla="*/ 84610 w 321873"/>
                  <a:gd name="connsiteY381" fmla="*/ 1487 h 307637"/>
                  <a:gd name="connsiteX382" fmla="*/ 84242 w 321873"/>
                  <a:gd name="connsiteY382" fmla="*/ 15 h 307637"/>
                  <a:gd name="connsiteX383" fmla="*/ 51783 w 321873"/>
                  <a:gd name="connsiteY383" fmla="*/ 88144 h 307637"/>
                  <a:gd name="connsiteX384" fmla="*/ 51967 w 321873"/>
                  <a:gd name="connsiteY384" fmla="*/ 88144 h 307637"/>
                  <a:gd name="connsiteX385" fmla="*/ 52518 w 321873"/>
                  <a:gd name="connsiteY385" fmla="*/ 88696 h 307637"/>
                  <a:gd name="connsiteX386" fmla="*/ 51782 w 321873"/>
                  <a:gd name="connsiteY386" fmla="*/ 88144 h 307637"/>
                  <a:gd name="connsiteX387" fmla="*/ 42769 w 321873"/>
                  <a:gd name="connsiteY387" fmla="*/ 251960 h 307637"/>
                  <a:gd name="connsiteX388" fmla="*/ 43045 w 321873"/>
                  <a:gd name="connsiteY388" fmla="*/ 254351 h 307637"/>
                  <a:gd name="connsiteX389" fmla="*/ 42769 w 321873"/>
                  <a:gd name="connsiteY389" fmla="*/ 251960 h 307637"/>
                  <a:gd name="connsiteX390" fmla="*/ 192604 w 321873"/>
                  <a:gd name="connsiteY390" fmla="*/ 276151 h 307637"/>
                  <a:gd name="connsiteX391" fmla="*/ 192604 w 321873"/>
                  <a:gd name="connsiteY391" fmla="*/ 276151 h 307637"/>
                  <a:gd name="connsiteX392" fmla="*/ 219462 w 321873"/>
                  <a:gd name="connsiteY392" fmla="*/ 285257 h 307637"/>
                  <a:gd name="connsiteX393" fmla="*/ 219462 w 321873"/>
                  <a:gd name="connsiteY393" fmla="*/ 285257 h 307637"/>
                  <a:gd name="connsiteX394" fmla="*/ 219462 w 321873"/>
                  <a:gd name="connsiteY394" fmla="*/ 285624 h 307637"/>
                  <a:gd name="connsiteX395" fmla="*/ 219922 w 321873"/>
                  <a:gd name="connsiteY395" fmla="*/ 286359 h 307637"/>
                  <a:gd name="connsiteX396" fmla="*/ 219462 w 321873"/>
                  <a:gd name="connsiteY396" fmla="*/ 285624 h 30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</a:cxnLst>
                <a:rect l="l" t="t" r="r" b="b"/>
                <a:pathLst>
                  <a:path w="321873" h="307637">
                    <a:moveTo>
                      <a:pt x="84252" y="28"/>
                    </a:moveTo>
                    <a:cubicBezTo>
                      <a:pt x="83819" y="720"/>
                      <a:pt x="82813" y="2008"/>
                      <a:pt x="81860" y="1684"/>
                    </a:cubicBezTo>
                    <a:cubicBezTo>
                      <a:pt x="81038" y="2320"/>
                      <a:pt x="80181" y="2073"/>
                      <a:pt x="79377" y="2051"/>
                    </a:cubicBezTo>
                    <a:cubicBezTo>
                      <a:pt x="78676" y="2597"/>
                      <a:pt x="77355" y="2353"/>
                      <a:pt x="76802" y="2327"/>
                    </a:cubicBezTo>
                    <a:cubicBezTo>
                      <a:pt x="76159" y="2085"/>
                      <a:pt x="74762" y="1015"/>
                      <a:pt x="74226" y="2143"/>
                    </a:cubicBezTo>
                    <a:cubicBezTo>
                      <a:pt x="73675" y="2228"/>
                      <a:pt x="73729" y="3934"/>
                      <a:pt x="72662" y="3982"/>
                    </a:cubicBezTo>
                    <a:cubicBezTo>
                      <a:pt x="71595" y="4263"/>
                      <a:pt x="71112" y="3935"/>
                      <a:pt x="69811" y="4166"/>
                    </a:cubicBezTo>
                    <a:cubicBezTo>
                      <a:pt x="68862" y="4332"/>
                      <a:pt x="67946" y="4100"/>
                      <a:pt x="67512" y="5270"/>
                    </a:cubicBezTo>
                    <a:cubicBezTo>
                      <a:pt x="67540" y="5670"/>
                      <a:pt x="66036" y="6788"/>
                      <a:pt x="65764" y="5821"/>
                    </a:cubicBezTo>
                    <a:cubicBezTo>
                      <a:pt x="65399" y="5023"/>
                      <a:pt x="63767" y="5287"/>
                      <a:pt x="63280" y="6005"/>
                    </a:cubicBezTo>
                    <a:cubicBezTo>
                      <a:pt x="62197" y="5821"/>
                      <a:pt x="61475" y="5829"/>
                      <a:pt x="60521" y="6189"/>
                    </a:cubicBezTo>
                    <a:cubicBezTo>
                      <a:pt x="59549" y="6760"/>
                      <a:pt x="58742" y="6237"/>
                      <a:pt x="57670" y="6741"/>
                    </a:cubicBezTo>
                    <a:cubicBezTo>
                      <a:pt x="56406" y="6743"/>
                      <a:pt x="57451" y="8094"/>
                      <a:pt x="56382" y="8396"/>
                    </a:cubicBezTo>
                    <a:cubicBezTo>
                      <a:pt x="55652" y="8267"/>
                      <a:pt x="54166" y="8594"/>
                      <a:pt x="54358" y="7477"/>
                    </a:cubicBezTo>
                    <a:cubicBezTo>
                      <a:pt x="53562" y="6837"/>
                      <a:pt x="52668" y="7391"/>
                      <a:pt x="52151" y="6558"/>
                    </a:cubicBezTo>
                    <a:cubicBezTo>
                      <a:pt x="51653" y="7215"/>
                      <a:pt x="50922" y="7960"/>
                      <a:pt x="50127" y="7846"/>
                    </a:cubicBezTo>
                    <a:cubicBezTo>
                      <a:pt x="49149" y="7039"/>
                      <a:pt x="48455" y="8327"/>
                      <a:pt x="49207" y="9133"/>
                    </a:cubicBezTo>
                    <a:cubicBezTo>
                      <a:pt x="49873" y="9861"/>
                      <a:pt x="50903" y="10174"/>
                      <a:pt x="50311" y="11341"/>
                    </a:cubicBezTo>
                    <a:cubicBezTo>
                      <a:pt x="48812" y="11764"/>
                      <a:pt x="50174" y="12914"/>
                      <a:pt x="49391" y="13456"/>
                    </a:cubicBezTo>
                    <a:cubicBezTo>
                      <a:pt x="48389" y="13716"/>
                      <a:pt x="48336" y="14647"/>
                      <a:pt x="48103" y="15664"/>
                    </a:cubicBezTo>
                    <a:cubicBezTo>
                      <a:pt x="47084" y="16082"/>
                      <a:pt x="45557" y="15546"/>
                      <a:pt x="45252" y="16952"/>
                    </a:cubicBezTo>
                    <a:cubicBezTo>
                      <a:pt x="45459" y="18069"/>
                      <a:pt x="42870" y="17386"/>
                      <a:pt x="43596" y="18423"/>
                    </a:cubicBezTo>
                    <a:cubicBezTo>
                      <a:pt x="44983" y="18659"/>
                      <a:pt x="44300" y="20385"/>
                      <a:pt x="44700" y="21367"/>
                    </a:cubicBezTo>
                    <a:cubicBezTo>
                      <a:pt x="45053" y="22109"/>
                      <a:pt x="45482" y="23477"/>
                      <a:pt x="46632" y="23390"/>
                    </a:cubicBezTo>
                    <a:cubicBezTo>
                      <a:pt x="47251" y="22541"/>
                      <a:pt x="48856" y="23025"/>
                      <a:pt x="49207" y="21735"/>
                    </a:cubicBezTo>
                    <a:cubicBezTo>
                      <a:pt x="49774" y="21226"/>
                      <a:pt x="50611" y="20170"/>
                      <a:pt x="51782" y="20815"/>
                    </a:cubicBezTo>
                    <a:cubicBezTo>
                      <a:pt x="52951" y="20399"/>
                      <a:pt x="53463" y="20882"/>
                      <a:pt x="53806" y="21919"/>
                    </a:cubicBezTo>
                    <a:cubicBezTo>
                      <a:pt x="55022" y="21726"/>
                      <a:pt x="55812" y="22443"/>
                      <a:pt x="55278" y="23391"/>
                    </a:cubicBezTo>
                    <a:cubicBezTo>
                      <a:pt x="55755" y="24065"/>
                      <a:pt x="56289" y="24865"/>
                      <a:pt x="56381" y="25690"/>
                    </a:cubicBezTo>
                    <a:cubicBezTo>
                      <a:pt x="57090" y="26849"/>
                      <a:pt x="56101" y="27771"/>
                      <a:pt x="55646" y="28358"/>
                    </a:cubicBezTo>
                    <a:cubicBezTo>
                      <a:pt x="55515" y="29433"/>
                      <a:pt x="54600" y="29601"/>
                      <a:pt x="53807" y="30473"/>
                    </a:cubicBezTo>
                    <a:cubicBezTo>
                      <a:pt x="53273" y="31432"/>
                      <a:pt x="54124" y="32181"/>
                      <a:pt x="54910" y="32313"/>
                    </a:cubicBezTo>
                    <a:cubicBezTo>
                      <a:pt x="54779" y="33681"/>
                      <a:pt x="56074" y="34026"/>
                      <a:pt x="56014" y="35348"/>
                    </a:cubicBezTo>
                    <a:cubicBezTo>
                      <a:pt x="54863" y="35542"/>
                      <a:pt x="55430" y="36622"/>
                      <a:pt x="54910" y="37280"/>
                    </a:cubicBezTo>
                    <a:cubicBezTo>
                      <a:pt x="54604" y="37967"/>
                      <a:pt x="54609" y="39095"/>
                      <a:pt x="53807" y="39671"/>
                    </a:cubicBezTo>
                    <a:cubicBezTo>
                      <a:pt x="53628" y="39972"/>
                      <a:pt x="53159" y="41039"/>
                      <a:pt x="53346" y="41419"/>
                    </a:cubicBezTo>
                    <a:cubicBezTo>
                      <a:pt x="51710" y="41987"/>
                      <a:pt x="50098" y="43028"/>
                      <a:pt x="49391" y="44914"/>
                    </a:cubicBezTo>
                    <a:cubicBezTo>
                      <a:pt x="47428" y="45884"/>
                      <a:pt x="44116" y="44876"/>
                      <a:pt x="44332" y="48041"/>
                    </a:cubicBezTo>
                    <a:cubicBezTo>
                      <a:pt x="42981" y="50677"/>
                      <a:pt x="47203" y="50482"/>
                      <a:pt x="46080" y="53100"/>
                    </a:cubicBezTo>
                    <a:cubicBezTo>
                      <a:pt x="47178" y="55321"/>
                      <a:pt x="44789" y="56438"/>
                      <a:pt x="45528" y="58619"/>
                    </a:cubicBezTo>
                    <a:cubicBezTo>
                      <a:pt x="45419" y="61224"/>
                      <a:pt x="41985" y="61841"/>
                      <a:pt x="40654" y="62666"/>
                    </a:cubicBezTo>
                    <a:cubicBezTo>
                      <a:pt x="39794" y="63470"/>
                      <a:pt x="36931" y="62454"/>
                      <a:pt x="38170" y="64598"/>
                    </a:cubicBezTo>
                    <a:cubicBezTo>
                      <a:pt x="38142" y="66691"/>
                      <a:pt x="36098" y="67447"/>
                      <a:pt x="36055" y="69656"/>
                    </a:cubicBezTo>
                    <a:cubicBezTo>
                      <a:pt x="35262" y="70909"/>
                      <a:pt x="36248" y="72022"/>
                      <a:pt x="35687" y="73151"/>
                    </a:cubicBezTo>
                    <a:cubicBezTo>
                      <a:pt x="37415" y="73047"/>
                      <a:pt x="38238" y="76011"/>
                      <a:pt x="39918" y="73979"/>
                    </a:cubicBezTo>
                    <a:cubicBezTo>
                      <a:pt x="41075" y="75371"/>
                      <a:pt x="41745" y="77698"/>
                      <a:pt x="44241" y="76647"/>
                    </a:cubicBezTo>
                    <a:cubicBezTo>
                      <a:pt x="46728" y="76246"/>
                      <a:pt x="47865" y="80081"/>
                      <a:pt x="50496" y="79406"/>
                    </a:cubicBezTo>
                    <a:cubicBezTo>
                      <a:pt x="50912" y="81581"/>
                      <a:pt x="52353" y="83738"/>
                      <a:pt x="50591" y="85753"/>
                    </a:cubicBezTo>
                    <a:cubicBezTo>
                      <a:pt x="49068" y="86026"/>
                      <a:pt x="49686" y="87383"/>
                      <a:pt x="50686" y="87960"/>
                    </a:cubicBezTo>
                    <a:cubicBezTo>
                      <a:pt x="50366" y="88170"/>
                      <a:pt x="50515" y="88796"/>
                      <a:pt x="51054" y="89248"/>
                    </a:cubicBezTo>
                    <a:cubicBezTo>
                      <a:pt x="51978" y="90100"/>
                      <a:pt x="50799" y="91395"/>
                      <a:pt x="50134" y="91639"/>
                    </a:cubicBezTo>
                    <a:cubicBezTo>
                      <a:pt x="49756" y="92537"/>
                      <a:pt x="49452" y="93430"/>
                      <a:pt x="48294" y="92927"/>
                    </a:cubicBezTo>
                    <a:cubicBezTo>
                      <a:pt x="47325" y="92841"/>
                      <a:pt x="46647" y="91754"/>
                      <a:pt x="45903" y="92743"/>
                    </a:cubicBezTo>
                    <a:cubicBezTo>
                      <a:pt x="45401" y="91588"/>
                      <a:pt x="44244" y="92303"/>
                      <a:pt x="44523" y="93295"/>
                    </a:cubicBezTo>
                    <a:cubicBezTo>
                      <a:pt x="45032" y="94318"/>
                      <a:pt x="44561" y="94869"/>
                      <a:pt x="44523" y="95686"/>
                    </a:cubicBezTo>
                    <a:cubicBezTo>
                      <a:pt x="44164" y="96581"/>
                      <a:pt x="44050" y="97446"/>
                      <a:pt x="42867" y="97617"/>
                    </a:cubicBezTo>
                    <a:cubicBezTo>
                      <a:pt x="42348" y="98378"/>
                      <a:pt x="41311" y="97090"/>
                      <a:pt x="40844" y="98262"/>
                    </a:cubicBezTo>
                    <a:cubicBezTo>
                      <a:pt x="40417" y="98439"/>
                      <a:pt x="39687" y="99202"/>
                      <a:pt x="38728" y="99181"/>
                    </a:cubicBezTo>
                    <a:cubicBezTo>
                      <a:pt x="38422" y="99886"/>
                      <a:pt x="36369" y="99152"/>
                      <a:pt x="36797" y="100193"/>
                    </a:cubicBezTo>
                    <a:cubicBezTo>
                      <a:pt x="37364" y="101132"/>
                      <a:pt x="36259" y="102235"/>
                      <a:pt x="35877" y="102584"/>
                    </a:cubicBezTo>
                    <a:cubicBezTo>
                      <a:pt x="35259" y="103037"/>
                      <a:pt x="34036" y="103897"/>
                      <a:pt x="34405" y="105159"/>
                    </a:cubicBezTo>
                    <a:cubicBezTo>
                      <a:pt x="34411" y="106396"/>
                      <a:pt x="33221" y="106356"/>
                      <a:pt x="32473" y="106447"/>
                    </a:cubicBezTo>
                    <a:cubicBezTo>
                      <a:pt x="31631" y="106758"/>
                      <a:pt x="31203" y="107280"/>
                      <a:pt x="30082" y="107367"/>
                    </a:cubicBezTo>
                    <a:cubicBezTo>
                      <a:pt x="29331" y="107971"/>
                      <a:pt x="28695" y="108620"/>
                      <a:pt x="28242" y="109574"/>
                    </a:cubicBezTo>
                    <a:cubicBezTo>
                      <a:pt x="27539" y="109758"/>
                      <a:pt x="27085" y="111216"/>
                      <a:pt x="26587" y="111781"/>
                    </a:cubicBezTo>
                    <a:cubicBezTo>
                      <a:pt x="26042" y="112539"/>
                      <a:pt x="25001" y="112697"/>
                      <a:pt x="24471" y="113345"/>
                    </a:cubicBezTo>
                    <a:cubicBezTo>
                      <a:pt x="23936" y="114063"/>
                      <a:pt x="23395" y="115110"/>
                      <a:pt x="22724" y="115553"/>
                    </a:cubicBezTo>
                    <a:cubicBezTo>
                      <a:pt x="22214" y="116368"/>
                      <a:pt x="21898" y="117149"/>
                      <a:pt x="21436" y="117944"/>
                    </a:cubicBezTo>
                    <a:cubicBezTo>
                      <a:pt x="21214" y="118950"/>
                      <a:pt x="20641" y="119495"/>
                      <a:pt x="20608" y="120611"/>
                    </a:cubicBezTo>
                    <a:cubicBezTo>
                      <a:pt x="21048" y="121168"/>
                      <a:pt x="22762" y="120831"/>
                      <a:pt x="23000" y="121807"/>
                    </a:cubicBezTo>
                    <a:cubicBezTo>
                      <a:pt x="24187" y="121003"/>
                      <a:pt x="24409" y="122825"/>
                      <a:pt x="24747" y="123371"/>
                    </a:cubicBezTo>
                    <a:cubicBezTo>
                      <a:pt x="25326" y="124388"/>
                      <a:pt x="25052" y="125263"/>
                      <a:pt x="24563" y="126130"/>
                    </a:cubicBezTo>
                    <a:cubicBezTo>
                      <a:pt x="23678" y="127198"/>
                      <a:pt x="25471" y="127682"/>
                      <a:pt x="25484" y="128706"/>
                    </a:cubicBezTo>
                    <a:cubicBezTo>
                      <a:pt x="26146" y="129342"/>
                      <a:pt x="27824" y="128801"/>
                      <a:pt x="27691" y="130361"/>
                    </a:cubicBezTo>
                    <a:cubicBezTo>
                      <a:pt x="29041" y="130853"/>
                      <a:pt x="28467" y="131895"/>
                      <a:pt x="27323" y="132477"/>
                    </a:cubicBezTo>
                    <a:cubicBezTo>
                      <a:pt x="26825" y="133204"/>
                      <a:pt x="27697" y="134291"/>
                      <a:pt x="27875" y="134960"/>
                    </a:cubicBezTo>
                    <a:cubicBezTo>
                      <a:pt x="28268" y="135414"/>
                      <a:pt x="28701" y="135813"/>
                      <a:pt x="29163" y="135879"/>
                    </a:cubicBezTo>
                    <a:cubicBezTo>
                      <a:pt x="28969" y="135994"/>
                      <a:pt x="28793" y="136191"/>
                      <a:pt x="28611" y="136247"/>
                    </a:cubicBezTo>
                    <a:cubicBezTo>
                      <a:pt x="28453" y="137212"/>
                      <a:pt x="29834" y="138885"/>
                      <a:pt x="28151" y="138915"/>
                    </a:cubicBezTo>
                    <a:cubicBezTo>
                      <a:pt x="27349" y="139458"/>
                      <a:pt x="26254" y="138981"/>
                      <a:pt x="25208" y="139282"/>
                    </a:cubicBezTo>
                    <a:cubicBezTo>
                      <a:pt x="24143" y="138901"/>
                      <a:pt x="23902" y="138541"/>
                      <a:pt x="23184" y="137718"/>
                    </a:cubicBezTo>
                    <a:cubicBezTo>
                      <a:pt x="23019" y="137078"/>
                      <a:pt x="22459" y="135521"/>
                      <a:pt x="23279" y="135143"/>
                    </a:cubicBezTo>
                    <a:cubicBezTo>
                      <a:pt x="23847" y="134354"/>
                      <a:pt x="23558" y="133407"/>
                      <a:pt x="23096" y="132476"/>
                    </a:cubicBezTo>
                    <a:cubicBezTo>
                      <a:pt x="23238" y="131215"/>
                      <a:pt x="22057" y="130947"/>
                      <a:pt x="21624" y="130176"/>
                    </a:cubicBezTo>
                    <a:cubicBezTo>
                      <a:pt x="20991" y="129805"/>
                      <a:pt x="20451" y="128579"/>
                      <a:pt x="19784" y="128152"/>
                    </a:cubicBezTo>
                    <a:cubicBezTo>
                      <a:pt x="19464" y="127386"/>
                      <a:pt x="18807" y="126937"/>
                      <a:pt x="17945" y="126313"/>
                    </a:cubicBezTo>
                    <a:cubicBezTo>
                      <a:pt x="17509" y="126342"/>
                      <a:pt x="15808" y="126887"/>
                      <a:pt x="15829" y="125762"/>
                    </a:cubicBezTo>
                    <a:cubicBezTo>
                      <a:pt x="15647" y="125761"/>
                      <a:pt x="15460" y="125762"/>
                      <a:pt x="15278" y="125762"/>
                    </a:cubicBezTo>
                    <a:cubicBezTo>
                      <a:pt x="14608" y="126362"/>
                      <a:pt x="15160" y="127494"/>
                      <a:pt x="14174" y="127785"/>
                    </a:cubicBezTo>
                    <a:cubicBezTo>
                      <a:pt x="13522" y="128334"/>
                      <a:pt x="12539" y="128669"/>
                      <a:pt x="11782" y="129073"/>
                    </a:cubicBezTo>
                    <a:cubicBezTo>
                      <a:pt x="11427" y="129764"/>
                      <a:pt x="11079" y="130724"/>
                      <a:pt x="10035" y="130912"/>
                    </a:cubicBezTo>
                    <a:cubicBezTo>
                      <a:pt x="9364" y="131880"/>
                      <a:pt x="9903" y="132589"/>
                      <a:pt x="9391" y="133580"/>
                    </a:cubicBezTo>
                    <a:cubicBezTo>
                      <a:pt x="8387" y="133904"/>
                      <a:pt x="7458" y="133880"/>
                      <a:pt x="6724" y="134592"/>
                    </a:cubicBezTo>
                    <a:cubicBezTo>
                      <a:pt x="5429" y="134080"/>
                      <a:pt x="5067" y="135022"/>
                      <a:pt x="4884" y="135972"/>
                    </a:cubicBezTo>
                    <a:cubicBezTo>
                      <a:pt x="5706" y="137072"/>
                      <a:pt x="4081" y="137643"/>
                      <a:pt x="3412" y="137259"/>
                    </a:cubicBezTo>
                    <a:cubicBezTo>
                      <a:pt x="2436" y="137326"/>
                      <a:pt x="2513" y="138622"/>
                      <a:pt x="1573" y="138915"/>
                    </a:cubicBezTo>
                    <a:cubicBezTo>
                      <a:pt x="1361" y="139734"/>
                      <a:pt x="-753" y="137827"/>
                      <a:pt x="285" y="139467"/>
                    </a:cubicBezTo>
                    <a:cubicBezTo>
                      <a:pt x="768" y="140771"/>
                      <a:pt x="2646" y="141323"/>
                      <a:pt x="2676" y="142778"/>
                    </a:cubicBezTo>
                    <a:cubicBezTo>
                      <a:pt x="3598" y="143600"/>
                      <a:pt x="2465" y="144767"/>
                      <a:pt x="2860" y="145537"/>
                    </a:cubicBezTo>
                    <a:cubicBezTo>
                      <a:pt x="3302" y="146286"/>
                      <a:pt x="2917" y="147255"/>
                      <a:pt x="3597" y="147837"/>
                    </a:cubicBezTo>
                    <a:cubicBezTo>
                      <a:pt x="4044" y="148643"/>
                      <a:pt x="4325" y="149506"/>
                      <a:pt x="4517" y="150412"/>
                    </a:cubicBezTo>
                    <a:cubicBezTo>
                      <a:pt x="4826" y="151452"/>
                      <a:pt x="4878" y="152746"/>
                      <a:pt x="4700" y="153815"/>
                    </a:cubicBezTo>
                    <a:cubicBezTo>
                      <a:pt x="5283" y="154693"/>
                      <a:pt x="5084" y="155358"/>
                      <a:pt x="5252" y="156391"/>
                    </a:cubicBezTo>
                    <a:cubicBezTo>
                      <a:pt x="4686" y="157110"/>
                      <a:pt x="5290" y="158440"/>
                      <a:pt x="5803" y="159150"/>
                    </a:cubicBezTo>
                    <a:cubicBezTo>
                      <a:pt x="5967" y="160097"/>
                      <a:pt x="6244" y="160992"/>
                      <a:pt x="6907" y="161726"/>
                    </a:cubicBezTo>
                    <a:cubicBezTo>
                      <a:pt x="6809" y="162907"/>
                      <a:pt x="7892" y="163772"/>
                      <a:pt x="7459" y="164853"/>
                    </a:cubicBezTo>
                    <a:cubicBezTo>
                      <a:pt x="8463" y="165833"/>
                      <a:pt x="6534" y="166468"/>
                      <a:pt x="7363" y="167612"/>
                    </a:cubicBezTo>
                    <a:cubicBezTo>
                      <a:pt x="7382" y="168587"/>
                      <a:pt x="8189" y="169244"/>
                      <a:pt x="8284" y="170188"/>
                    </a:cubicBezTo>
                    <a:cubicBezTo>
                      <a:pt x="9079" y="171178"/>
                      <a:pt x="9270" y="172361"/>
                      <a:pt x="9939" y="173407"/>
                    </a:cubicBezTo>
                    <a:cubicBezTo>
                      <a:pt x="10690" y="173904"/>
                      <a:pt x="10825" y="175153"/>
                      <a:pt x="11227" y="175982"/>
                    </a:cubicBezTo>
                    <a:cubicBezTo>
                      <a:pt x="11629" y="176912"/>
                      <a:pt x="12381" y="177756"/>
                      <a:pt x="12699" y="178742"/>
                    </a:cubicBezTo>
                    <a:cubicBezTo>
                      <a:pt x="13309" y="179747"/>
                      <a:pt x="13844" y="180750"/>
                      <a:pt x="14170" y="181869"/>
                    </a:cubicBezTo>
                    <a:cubicBezTo>
                      <a:pt x="15819" y="184071"/>
                      <a:pt x="16660" y="186946"/>
                      <a:pt x="17941" y="189595"/>
                    </a:cubicBezTo>
                    <a:cubicBezTo>
                      <a:pt x="19183" y="192011"/>
                      <a:pt x="19623" y="194925"/>
                      <a:pt x="21161" y="197230"/>
                    </a:cubicBezTo>
                    <a:cubicBezTo>
                      <a:pt x="21651" y="199914"/>
                      <a:pt x="23587" y="201935"/>
                      <a:pt x="24104" y="204588"/>
                    </a:cubicBezTo>
                    <a:cubicBezTo>
                      <a:pt x="24929" y="206829"/>
                      <a:pt x="25930" y="208859"/>
                      <a:pt x="26772" y="211027"/>
                    </a:cubicBezTo>
                    <a:cubicBezTo>
                      <a:pt x="28995" y="214729"/>
                      <a:pt x="29867" y="219008"/>
                      <a:pt x="31278" y="223352"/>
                    </a:cubicBezTo>
                    <a:cubicBezTo>
                      <a:pt x="32659" y="227064"/>
                      <a:pt x="34021" y="230718"/>
                      <a:pt x="35050" y="234481"/>
                    </a:cubicBezTo>
                    <a:cubicBezTo>
                      <a:pt x="35932" y="237877"/>
                      <a:pt x="36943" y="241092"/>
                      <a:pt x="38269" y="244323"/>
                    </a:cubicBezTo>
                    <a:cubicBezTo>
                      <a:pt x="39668" y="248159"/>
                      <a:pt x="39991" y="252617"/>
                      <a:pt x="42040" y="256281"/>
                    </a:cubicBezTo>
                    <a:cubicBezTo>
                      <a:pt x="41555" y="258629"/>
                      <a:pt x="43405" y="261593"/>
                      <a:pt x="41945" y="263271"/>
                    </a:cubicBezTo>
                    <a:cubicBezTo>
                      <a:pt x="41243" y="265559"/>
                      <a:pt x="44216" y="267301"/>
                      <a:pt x="44244" y="270078"/>
                    </a:cubicBezTo>
                    <a:cubicBezTo>
                      <a:pt x="45600" y="272499"/>
                      <a:pt x="45281" y="275597"/>
                      <a:pt x="43784" y="277712"/>
                    </a:cubicBezTo>
                    <a:cubicBezTo>
                      <a:pt x="45771" y="278211"/>
                      <a:pt x="46506" y="276713"/>
                      <a:pt x="46636" y="275136"/>
                    </a:cubicBezTo>
                    <a:cubicBezTo>
                      <a:pt x="47710" y="278844"/>
                      <a:pt x="42919" y="278968"/>
                      <a:pt x="41761" y="276240"/>
                    </a:cubicBezTo>
                    <a:cubicBezTo>
                      <a:pt x="39878" y="277803"/>
                      <a:pt x="45158" y="278018"/>
                      <a:pt x="45164" y="280287"/>
                    </a:cubicBezTo>
                    <a:cubicBezTo>
                      <a:pt x="47699" y="279653"/>
                      <a:pt x="50586" y="281856"/>
                      <a:pt x="52430" y="278908"/>
                    </a:cubicBezTo>
                    <a:cubicBezTo>
                      <a:pt x="53572" y="275370"/>
                      <a:pt x="59080" y="278745"/>
                      <a:pt x="59421" y="274125"/>
                    </a:cubicBezTo>
                    <a:cubicBezTo>
                      <a:pt x="60733" y="271509"/>
                      <a:pt x="62708" y="268460"/>
                      <a:pt x="64848" y="267226"/>
                    </a:cubicBezTo>
                    <a:cubicBezTo>
                      <a:pt x="64141" y="264358"/>
                      <a:pt x="65940" y="259511"/>
                      <a:pt x="69447" y="261707"/>
                    </a:cubicBezTo>
                    <a:cubicBezTo>
                      <a:pt x="72291" y="261641"/>
                      <a:pt x="74707" y="266748"/>
                      <a:pt x="76989" y="262535"/>
                    </a:cubicBezTo>
                    <a:cubicBezTo>
                      <a:pt x="81272" y="257661"/>
                      <a:pt x="83454" y="260000"/>
                      <a:pt x="85727" y="260328"/>
                    </a:cubicBezTo>
                    <a:cubicBezTo>
                      <a:pt x="86472" y="259958"/>
                      <a:pt x="86691" y="262208"/>
                      <a:pt x="87015" y="262903"/>
                    </a:cubicBezTo>
                    <a:cubicBezTo>
                      <a:pt x="88514" y="263347"/>
                      <a:pt x="88146" y="264001"/>
                      <a:pt x="87751" y="265202"/>
                    </a:cubicBezTo>
                    <a:cubicBezTo>
                      <a:pt x="87365" y="266131"/>
                      <a:pt x="86956" y="266868"/>
                      <a:pt x="85819" y="266858"/>
                    </a:cubicBezTo>
                    <a:cubicBezTo>
                      <a:pt x="84734" y="267665"/>
                      <a:pt x="85336" y="269045"/>
                      <a:pt x="85543" y="269985"/>
                    </a:cubicBezTo>
                    <a:cubicBezTo>
                      <a:pt x="85703" y="270804"/>
                      <a:pt x="83971" y="270977"/>
                      <a:pt x="83979" y="272193"/>
                    </a:cubicBezTo>
                    <a:cubicBezTo>
                      <a:pt x="83674" y="273311"/>
                      <a:pt x="82145" y="272757"/>
                      <a:pt x="81496" y="273572"/>
                    </a:cubicBezTo>
                    <a:cubicBezTo>
                      <a:pt x="80456" y="274419"/>
                      <a:pt x="81199" y="275519"/>
                      <a:pt x="81401" y="276240"/>
                    </a:cubicBezTo>
                    <a:cubicBezTo>
                      <a:pt x="81628" y="277361"/>
                      <a:pt x="80560" y="277996"/>
                      <a:pt x="81033" y="278999"/>
                    </a:cubicBezTo>
                    <a:cubicBezTo>
                      <a:pt x="81062" y="280101"/>
                      <a:pt x="81869" y="280585"/>
                      <a:pt x="81585" y="281851"/>
                    </a:cubicBezTo>
                    <a:cubicBezTo>
                      <a:pt x="81878" y="281369"/>
                      <a:pt x="82709" y="279952"/>
                      <a:pt x="83056" y="279367"/>
                    </a:cubicBezTo>
                    <a:cubicBezTo>
                      <a:pt x="83626" y="278730"/>
                      <a:pt x="84922" y="279616"/>
                      <a:pt x="84436" y="278263"/>
                    </a:cubicBezTo>
                    <a:cubicBezTo>
                      <a:pt x="84231" y="277186"/>
                      <a:pt x="85006" y="276153"/>
                      <a:pt x="86184" y="277068"/>
                    </a:cubicBezTo>
                    <a:cubicBezTo>
                      <a:pt x="86897" y="277682"/>
                      <a:pt x="87149" y="278970"/>
                      <a:pt x="88391" y="278815"/>
                    </a:cubicBezTo>
                    <a:cubicBezTo>
                      <a:pt x="89122" y="278099"/>
                      <a:pt x="90325" y="277751"/>
                      <a:pt x="91335" y="278171"/>
                    </a:cubicBezTo>
                    <a:cubicBezTo>
                      <a:pt x="92327" y="278737"/>
                      <a:pt x="93242" y="276189"/>
                      <a:pt x="93634" y="278076"/>
                    </a:cubicBezTo>
                    <a:cubicBezTo>
                      <a:pt x="93504" y="279289"/>
                      <a:pt x="95252" y="279382"/>
                      <a:pt x="94922" y="280376"/>
                    </a:cubicBezTo>
                    <a:cubicBezTo>
                      <a:pt x="93742" y="281020"/>
                      <a:pt x="94579" y="281894"/>
                      <a:pt x="95749" y="281203"/>
                    </a:cubicBezTo>
                    <a:cubicBezTo>
                      <a:pt x="96347" y="280795"/>
                      <a:pt x="97337" y="281735"/>
                      <a:pt x="98141" y="282307"/>
                    </a:cubicBezTo>
                    <a:cubicBezTo>
                      <a:pt x="98553" y="280803"/>
                      <a:pt x="99959" y="283319"/>
                      <a:pt x="100716" y="282402"/>
                    </a:cubicBezTo>
                    <a:cubicBezTo>
                      <a:pt x="100181" y="281261"/>
                      <a:pt x="101500" y="280990"/>
                      <a:pt x="101820" y="280011"/>
                    </a:cubicBezTo>
                    <a:cubicBezTo>
                      <a:pt x="103104" y="279340"/>
                      <a:pt x="104094" y="281086"/>
                      <a:pt x="105407" y="280655"/>
                    </a:cubicBezTo>
                    <a:cubicBezTo>
                      <a:pt x="106353" y="280794"/>
                      <a:pt x="106943" y="281722"/>
                      <a:pt x="107615" y="282311"/>
                    </a:cubicBezTo>
                    <a:cubicBezTo>
                      <a:pt x="107691" y="283392"/>
                      <a:pt x="109116" y="284218"/>
                      <a:pt x="109914" y="284794"/>
                    </a:cubicBezTo>
                    <a:cubicBezTo>
                      <a:pt x="110786" y="284233"/>
                      <a:pt x="112130" y="284912"/>
                      <a:pt x="112766" y="283782"/>
                    </a:cubicBezTo>
                    <a:cubicBezTo>
                      <a:pt x="113210" y="283074"/>
                      <a:pt x="114268" y="282024"/>
                      <a:pt x="115157" y="282586"/>
                    </a:cubicBezTo>
                    <a:cubicBezTo>
                      <a:pt x="116100" y="282857"/>
                      <a:pt x="117682" y="283019"/>
                      <a:pt x="118560" y="282491"/>
                    </a:cubicBezTo>
                    <a:cubicBezTo>
                      <a:pt x="119304" y="281766"/>
                      <a:pt x="120445" y="282049"/>
                      <a:pt x="121320" y="281572"/>
                    </a:cubicBezTo>
                    <a:cubicBezTo>
                      <a:pt x="122520" y="281784"/>
                      <a:pt x="123206" y="280561"/>
                      <a:pt x="124263" y="280468"/>
                    </a:cubicBezTo>
                    <a:cubicBezTo>
                      <a:pt x="125118" y="281202"/>
                      <a:pt x="125177" y="282244"/>
                      <a:pt x="125735" y="283136"/>
                    </a:cubicBezTo>
                    <a:cubicBezTo>
                      <a:pt x="125409" y="284026"/>
                      <a:pt x="125950" y="285101"/>
                      <a:pt x="125919" y="285895"/>
                    </a:cubicBezTo>
                    <a:cubicBezTo>
                      <a:pt x="126148" y="287394"/>
                      <a:pt x="127397" y="286751"/>
                      <a:pt x="128310" y="286447"/>
                    </a:cubicBezTo>
                    <a:cubicBezTo>
                      <a:pt x="129408" y="286664"/>
                      <a:pt x="130362" y="286677"/>
                      <a:pt x="131345" y="286998"/>
                    </a:cubicBezTo>
                    <a:cubicBezTo>
                      <a:pt x="132346" y="287136"/>
                      <a:pt x="133185" y="286581"/>
                      <a:pt x="134105" y="287182"/>
                    </a:cubicBezTo>
                    <a:cubicBezTo>
                      <a:pt x="134885" y="286628"/>
                      <a:pt x="135952" y="286411"/>
                      <a:pt x="136772" y="287182"/>
                    </a:cubicBezTo>
                    <a:cubicBezTo>
                      <a:pt x="138112" y="286788"/>
                      <a:pt x="138520" y="288014"/>
                      <a:pt x="139531" y="288194"/>
                    </a:cubicBezTo>
                    <a:cubicBezTo>
                      <a:pt x="140621" y="288397"/>
                      <a:pt x="140854" y="289911"/>
                      <a:pt x="142015" y="289942"/>
                    </a:cubicBezTo>
                    <a:cubicBezTo>
                      <a:pt x="142748" y="291014"/>
                      <a:pt x="143557" y="291202"/>
                      <a:pt x="144866" y="291045"/>
                    </a:cubicBezTo>
                    <a:cubicBezTo>
                      <a:pt x="145869" y="291220"/>
                      <a:pt x="146841" y="291538"/>
                      <a:pt x="147902" y="291597"/>
                    </a:cubicBezTo>
                    <a:cubicBezTo>
                      <a:pt x="149333" y="292049"/>
                      <a:pt x="149423" y="290568"/>
                      <a:pt x="150293" y="290033"/>
                    </a:cubicBezTo>
                    <a:cubicBezTo>
                      <a:pt x="151070" y="289344"/>
                      <a:pt x="151557" y="289236"/>
                      <a:pt x="151397" y="288930"/>
                    </a:cubicBezTo>
                    <a:cubicBezTo>
                      <a:pt x="152063" y="289294"/>
                      <a:pt x="153128" y="289291"/>
                      <a:pt x="153604" y="288562"/>
                    </a:cubicBezTo>
                    <a:cubicBezTo>
                      <a:pt x="154587" y="287710"/>
                      <a:pt x="155065" y="289775"/>
                      <a:pt x="155352" y="290401"/>
                    </a:cubicBezTo>
                    <a:cubicBezTo>
                      <a:pt x="154647" y="291524"/>
                      <a:pt x="156529" y="291681"/>
                      <a:pt x="157192" y="291965"/>
                    </a:cubicBezTo>
                    <a:cubicBezTo>
                      <a:pt x="158613" y="292003"/>
                      <a:pt x="159832" y="292494"/>
                      <a:pt x="161331" y="292333"/>
                    </a:cubicBezTo>
                    <a:cubicBezTo>
                      <a:pt x="162589" y="292381"/>
                      <a:pt x="163715" y="292076"/>
                      <a:pt x="164918" y="291965"/>
                    </a:cubicBezTo>
                    <a:cubicBezTo>
                      <a:pt x="166000" y="291697"/>
                      <a:pt x="167223" y="291899"/>
                      <a:pt x="168229" y="291414"/>
                    </a:cubicBezTo>
                    <a:cubicBezTo>
                      <a:pt x="169232" y="291295"/>
                      <a:pt x="170198" y="291086"/>
                      <a:pt x="171173" y="290862"/>
                    </a:cubicBezTo>
                    <a:cubicBezTo>
                      <a:pt x="172165" y="290834"/>
                      <a:pt x="172933" y="290358"/>
                      <a:pt x="173932" y="290311"/>
                    </a:cubicBezTo>
                    <a:cubicBezTo>
                      <a:pt x="174739" y="289609"/>
                      <a:pt x="175637" y="289144"/>
                      <a:pt x="176507" y="288655"/>
                    </a:cubicBezTo>
                    <a:cubicBezTo>
                      <a:pt x="177183" y="287767"/>
                      <a:pt x="177642" y="286664"/>
                      <a:pt x="178347" y="286264"/>
                    </a:cubicBezTo>
                    <a:cubicBezTo>
                      <a:pt x="178885" y="285412"/>
                      <a:pt x="179558" y="285209"/>
                      <a:pt x="180095" y="284516"/>
                    </a:cubicBezTo>
                    <a:cubicBezTo>
                      <a:pt x="180858" y="284036"/>
                      <a:pt x="181411" y="282990"/>
                      <a:pt x="182670" y="282952"/>
                    </a:cubicBezTo>
                    <a:cubicBezTo>
                      <a:pt x="183643" y="282375"/>
                      <a:pt x="184413" y="282066"/>
                      <a:pt x="184877" y="281021"/>
                    </a:cubicBezTo>
                    <a:cubicBezTo>
                      <a:pt x="185849" y="280490"/>
                      <a:pt x="187055" y="280378"/>
                      <a:pt x="188005" y="279917"/>
                    </a:cubicBezTo>
                    <a:cubicBezTo>
                      <a:pt x="188986" y="280028"/>
                      <a:pt x="190229" y="280025"/>
                      <a:pt x="191040" y="279365"/>
                    </a:cubicBezTo>
                    <a:cubicBezTo>
                      <a:pt x="192488" y="279005"/>
                      <a:pt x="192904" y="276492"/>
                      <a:pt x="193064" y="276238"/>
                    </a:cubicBezTo>
                    <a:cubicBezTo>
                      <a:pt x="193159" y="276248"/>
                      <a:pt x="193249" y="276229"/>
                      <a:pt x="193340" y="276238"/>
                    </a:cubicBezTo>
                    <a:cubicBezTo>
                      <a:pt x="194185" y="276089"/>
                      <a:pt x="195040" y="276363"/>
                      <a:pt x="196007" y="276606"/>
                    </a:cubicBezTo>
                    <a:cubicBezTo>
                      <a:pt x="196904" y="277275"/>
                      <a:pt x="198051" y="277168"/>
                      <a:pt x="199135" y="277525"/>
                    </a:cubicBezTo>
                    <a:cubicBezTo>
                      <a:pt x="200185" y="277477"/>
                      <a:pt x="200838" y="278501"/>
                      <a:pt x="201894" y="278444"/>
                    </a:cubicBezTo>
                    <a:cubicBezTo>
                      <a:pt x="203337" y="278154"/>
                      <a:pt x="203577" y="279771"/>
                      <a:pt x="204010" y="280652"/>
                    </a:cubicBezTo>
                    <a:cubicBezTo>
                      <a:pt x="204619" y="281272"/>
                      <a:pt x="204675" y="282615"/>
                      <a:pt x="205757" y="283227"/>
                    </a:cubicBezTo>
                    <a:cubicBezTo>
                      <a:pt x="206676" y="283673"/>
                      <a:pt x="207405" y="284503"/>
                      <a:pt x="208241" y="284607"/>
                    </a:cubicBezTo>
                    <a:cubicBezTo>
                      <a:pt x="208749" y="285131"/>
                      <a:pt x="209103" y="286451"/>
                      <a:pt x="210448" y="286354"/>
                    </a:cubicBezTo>
                    <a:cubicBezTo>
                      <a:pt x="211716" y="286137"/>
                      <a:pt x="212248" y="287702"/>
                      <a:pt x="213391" y="287734"/>
                    </a:cubicBezTo>
                    <a:cubicBezTo>
                      <a:pt x="214557" y="287732"/>
                      <a:pt x="214826" y="289004"/>
                      <a:pt x="215599" y="289390"/>
                    </a:cubicBezTo>
                    <a:cubicBezTo>
                      <a:pt x="215940" y="288278"/>
                      <a:pt x="216605" y="287593"/>
                      <a:pt x="217807" y="287550"/>
                    </a:cubicBezTo>
                    <a:cubicBezTo>
                      <a:pt x="218468" y="287421"/>
                      <a:pt x="220640" y="287264"/>
                      <a:pt x="220014" y="286538"/>
                    </a:cubicBezTo>
                    <a:cubicBezTo>
                      <a:pt x="220638" y="287177"/>
                      <a:pt x="221480" y="287599"/>
                      <a:pt x="221945" y="288286"/>
                    </a:cubicBezTo>
                    <a:cubicBezTo>
                      <a:pt x="222651" y="289566"/>
                      <a:pt x="223803" y="289796"/>
                      <a:pt x="225073" y="289205"/>
                    </a:cubicBezTo>
                    <a:cubicBezTo>
                      <a:pt x="225563" y="289621"/>
                      <a:pt x="225647" y="291389"/>
                      <a:pt x="226360" y="292149"/>
                    </a:cubicBezTo>
                    <a:cubicBezTo>
                      <a:pt x="225259" y="292990"/>
                      <a:pt x="225312" y="294100"/>
                      <a:pt x="225257" y="295184"/>
                    </a:cubicBezTo>
                    <a:cubicBezTo>
                      <a:pt x="225376" y="296599"/>
                      <a:pt x="224247" y="297676"/>
                      <a:pt x="225533" y="297667"/>
                    </a:cubicBezTo>
                    <a:cubicBezTo>
                      <a:pt x="226637" y="298076"/>
                      <a:pt x="227057" y="300195"/>
                      <a:pt x="228384" y="300151"/>
                    </a:cubicBezTo>
                    <a:cubicBezTo>
                      <a:pt x="229865" y="300003"/>
                      <a:pt x="231595" y="300278"/>
                      <a:pt x="231879" y="301990"/>
                    </a:cubicBezTo>
                    <a:cubicBezTo>
                      <a:pt x="232331" y="303207"/>
                      <a:pt x="231803" y="304463"/>
                      <a:pt x="232340" y="305669"/>
                    </a:cubicBezTo>
                    <a:cubicBezTo>
                      <a:pt x="232771" y="306950"/>
                      <a:pt x="234799" y="306552"/>
                      <a:pt x="235927" y="306865"/>
                    </a:cubicBezTo>
                    <a:cubicBezTo>
                      <a:pt x="237371" y="306846"/>
                      <a:pt x="238525" y="306379"/>
                      <a:pt x="239974" y="306681"/>
                    </a:cubicBezTo>
                    <a:cubicBezTo>
                      <a:pt x="241503" y="306523"/>
                      <a:pt x="242064" y="307299"/>
                      <a:pt x="243469" y="307601"/>
                    </a:cubicBezTo>
                    <a:cubicBezTo>
                      <a:pt x="244843" y="307801"/>
                      <a:pt x="245978" y="307183"/>
                      <a:pt x="246229" y="305761"/>
                    </a:cubicBezTo>
                    <a:cubicBezTo>
                      <a:pt x="247027" y="304580"/>
                      <a:pt x="247664" y="303643"/>
                      <a:pt x="248344" y="302358"/>
                    </a:cubicBezTo>
                    <a:cubicBezTo>
                      <a:pt x="248297" y="300925"/>
                      <a:pt x="249847" y="300195"/>
                      <a:pt x="249908" y="298862"/>
                    </a:cubicBezTo>
                    <a:cubicBezTo>
                      <a:pt x="249282" y="298003"/>
                      <a:pt x="248134" y="296717"/>
                      <a:pt x="248620" y="295551"/>
                    </a:cubicBezTo>
                    <a:cubicBezTo>
                      <a:pt x="249610" y="293750"/>
                      <a:pt x="246680" y="294872"/>
                      <a:pt x="245769" y="294539"/>
                    </a:cubicBezTo>
                    <a:cubicBezTo>
                      <a:pt x="244594" y="294277"/>
                      <a:pt x="243639" y="293417"/>
                      <a:pt x="242549" y="292883"/>
                    </a:cubicBezTo>
                    <a:cubicBezTo>
                      <a:pt x="241517" y="291857"/>
                      <a:pt x="241784" y="290616"/>
                      <a:pt x="242549" y="289756"/>
                    </a:cubicBezTo>
                    <a:cubicBezTo>
                      <a:pt x="243200" y="288579"/>
                      <a:pt x="243391" y="286977"/>
                      <a:pt x="245125" y="287549"/>
                    </a:cubicBezTo>
                    <a:cubicBezTo>
                      <a:pt x="246088" y="286769"/>
                      <a:pt x="247409" y="286767"/>
                      <a:pt x="248068" y="285709"/>
                    </a:cubicBezTo>
                    <a:cubicBezTo>
                      <a:pt x="248330" y="284543"/>
                      <a:pt x="248970" y="283444"/>
                      <a:pt x="249356" y="282306"/>
                    </a:cubicBezTo>
                    <a:cubicBezTo>
                      <a:pt x="249886" y="280885"/>
                      <a:pt x="249152" y="279591"/>
                      <a:pt x="250920" y="279822"/>
                    </a:cubicBezTo>
                    <a:cubicBezTo>
                      <a:pt x="250741" y="278659"/>
                      <a:pt x="250862" y="277331"/>
                      <a:pt x="251380" y="276327"/>
                    </a:cubicBezTo>
                    <a:cubicBezTo>
                      <a:pt x="250772" y="275396"/>
                      <a:pt x="249736" y="275053"/>
                      <a:pt x="249540" y="273660"/>
                    </a:cubicBezTo>
                    <a:cubicBezTo>
                      <a:pt x="248793" y="272075"/>
                      <a:pt x="251670" y="273038"/>
                      <a:pt x="251380" y="271360"/>
                    </a:cubicBezTo>
                    <a:cubicBezTo>
                      <a:pt x="250977" y="270184"/>
                      <a:pt x="250268" y="269171"/>
                      <a:pt x="250459" y="267681"/>
                    </a:cubicBezTo>
                    <a:cubicBezTo>
                      <a:pt x="251917" y="267833"/>
                      <a:pt x="253180" y="267305"/>
                      <a:pt x="253863" y="266209"/>
                    </a:cubicBezTo>
                    <a:cubicBezTo>
                      <a:pt x="254671" y="265254"/>
                      <a:pt x="255780" y="264569"/>
                      <a:pt x="256622" y="263634"/>
                    </a:cubicBezTo>
                    <a:cubicBezTo>
                      <a:pt x="256918" y="262305"/>
                      <a:pt x="257131" y="260830"/>
                      <a:pt x="257266" y="259403"/>
                    </a:cubicBezTo>
                    <a:cubicBezTo>
                      <a:pt x="258380" y="258147"/>
                      <a:pt x="257007" y="256415"/>
                      <a:pt x="257910" y="255080"/>
                    </a:cubicBezTo>
                    <a:cubicBezTo>
                      <a:pt x="257739" y="253407"/>
                      <a:pt x="259555" y="253372"/>
                      <a:pt x="259198" y="252229"/>
                    </a:cubicBezTo>
                    <a:cubicBezTo>
                      <a:pt x="259616" y="250718"/>
                      <a:pt x="257047" y="250550"/>
                      <a:pt x="257910" y="249101"/>
                    </a:cubicBezTo>
                    <a:cubicBezTo>
                      <a:pt x="258121" y="247663"/>
                      <a:pt x="258456" y="246215"/>
                      <a:pt x="257910" y="244778"/>
                    </a:cubicBezTo>
                    <a:cubicBezTo>
                      <a:pt x="256952" y="243396"/>
                      <a:pt x="258537" y="242262"/>
                      <a:pt x="257815" y="241191"/>
                    </a:cubicBezTo>
                    <a:cubicBezTo>
                      <a:pt x="256740" y="240316"/>
                      <a:pt x="257275" y="239026"/>
                      <a:pt x="256435" y="238248"/>
                    </a:cubicBezTo>
                    <a:cubicBezTo>
                      <a:pt x="256582" y="237086"/>
                      <a:pt x="256674" y="235673"/>
                      <a:pt x="255331" y="235028"/>
                    </a:cubicBezTo>
                    <a:cubicBezTo>
                      <a:pt x="253836" y="234445"/>
                      <a:pt x="254340" y="233032"/>
                      <a:pt x="254411" y="231717"/>
                    </a:cubicBezTo>
                    <a:cubicBezTo>
                      <a:pt x="253808" y="229975"/>
                      <a:pt x="254696" y="228266"/>
                      <a:pt x="254963" y="226566"/>
                    </a:cubicBezTo>
                    <a:cubicBezTo>
                      <a:pt x="255079" y="225209"/>
                      <a:pt x="254141" y="224287"/>
                      <a:pt x="254411" y="222979"/>
                    </a:cubicBezTo>
                    <a:cubicBezTo>
                      <a:pt x="253809" y="221851"/>
                      <a:pt x="253893" y="220772"/>
                      <a:pt x="254506" y="219668"/>
                    </a:cubicBezTo>
                    <a:cubicBezTo>
                      <a:pt x="254935" y="218649"/>
                      <a:pt x="256499" y="217070"/>
                      <a:pt x="255334" y="216173"/>
                    </a:cubicBezTo>
                    <a:cubicBezTo>
                      <a:pt x="254305" y="215377"/>
                      <a:pt x="252887" y="214530"/>
                      <a:pt x="253126" y="213137"/>
                    </a:cubicBezTo>
                    <a:cubicBezTo>
                      <a:pt x="253124" y="211846"/>
                      <a:pt x="253917" y="209802"/>
                      <a:pt x="252206" y="209366"/>
                    </a:cubicBezTo>
                    <a:cubicBezTo>
                      <a:pt x="250943" y="207471"/>
                      <a:pt x="251289" y="207579"/>
                      <a:pt x="252111" y="205043"/>
                    </a:cubicBezTo>
                    <a:cubicBezTo>
                      <a:pt x="251201" y="204089"/>
                      <a:pt x="251902" y="202822"/>
                      <a:pt x="252016" y="201732"/>
                    </a:cubicBezTo>
                    <a:cubicBezTo>
                      <a:pt x="252726" y="200951"/>
                      <a:pt x="251776" y="199460"/>
                      <a:pt x="253304" y="199156"/>
                    </a:cubicBezTo>
                    <a:cubicBezTo>
                      <a:pt x="254141" y="199137"/>
                      <a:pt x="254333" y="198832"/>
                      <a:pt x="254315" y="198328"/>
                    </a:cubicBezTo>
                    <a:cubicBezTo>
                      <a:pt x="254852" y="198939"/>
                      <a:pt x="255925" y="198465"/>
                      <a:pt x="256431" y="197133"/>
                    </a:cubicBezTo>
                    <a:cubicBezTo>
                      <a:pt x="257971" y="196733"/>
                      <a:pt x="259430" y="195995"/>
                      <a:pt x="260018" y="194557"/>
                    </a:cubicBezTo>
                    <a:cubicBezTo>
                      <a:pt x="261580" y="193645"/>
                      <a:pt x="262284" y="192151"/>
                      <a:pt x="263605" y="191522"/>
                    </a:cubicBezTo>
                    <a:cubicBezTo>
                      <a:pt x="265520" y="192901"/>
                      <a:pt x="267442" y="190991"/>
                      <a:pt x="268756" y="189774"/>
                    </a:cubicBezTo>
                    <a:cubicBezTo>
                      <a:pt x="270430" y="188987"/>
                      <a:pt x="271770" y="187800"/>
                      <a:pt x="271424" y="185911"/>
                    </a:cubicBezTo>
                    <a:cubicBezTo>
                      <a:pt x="270654" y="183419"/>
                      <a:pt x="272444" y="182650"/>
                      <a:pt x="274183" y="181680"/>
                    </a:cubicBezTo>
                    <a:cubicBezTo>
                      <a:pt x="275589" y="181017"/>
                      <a:pt x="276779" y="182813"/>
                      <a:pt x="278414" y="182599"/>
                    </a:cubicBezTo>
                    <a:cubicBezTo>
                      <a:pt x="280441" y="182656"/>
                      <a:pt x="280555" y="181530"/>
                      <a:pt x="281817" y="180391"/>
                    </a:cubicBezTo>
                    <a:cubicBezTo>
                      <a:pt x="283252" y="180363"/>
                      <a:pt x="285255" y="179749"/>
                      <a:pt x="286048" y="178368"/>
                    </a:cubicBezTo>
                    <a:cubicBezTo>
                      <a:pt x="287058" y="177051"/>
                      <a:pt x="288297" y="176254"/>
                      <a:pt x="289819" y="175609"/>
                    </a:cubicBezTo>
                    <a:cubicBezTo>
                      <a:pt x="290459" y="174631"/>
                      <a:pt x="292524" y="173509"/>
                      <a:pt x="293315" y="174137"/>
                    </a:cubicBezTo>
                    <a:cubicBezTo>
                      <a:pt x="294922" y="174991"/>
                      <a:pt x="296953" y="173185"/>
                      <a:pt x="298833" y="173585"/>
                    </a:cubicBezTo>
                    <a:cubicBezTo>
                      <a:pt x="300682" y="174095"/>
                      <a:pt x="301989" y="175452"/>
                      <a:pt x="304076" y="173953"/>
                    </a:cubicBezTo>
                    <a:cubicBezTo>
                      <a:pt x="306075" y="173624"/>
                      <a:pt x="308069" y="173113"/>
                      <a:pt x="309963" y="173769"/>
                    </a:cubicBezTo>
                    <a:cubicBezTo>
                      <a:pt x="312828" y="173712"/>
                      <a:pt x="312104" y="169597"/>
                      <a:pt x="313826" y="168066"/>
                    </a:cubicBezTo>
                    <a:cubicBezTo>
                      <a:pt x="315524" y="167564"/>
                      <a:pt x="315770" y="164791"/>
                      <a:pt x="315206" y="163376"/>
                    </a:cubicBezTo>
                    <a:cubicBezTo>
                      <a:pt x="313418" y="162416"/>
                      <a:pt x="313213" y="160105"/>
                      <a:pt x="314286" y="158501"/>
                    </a:cubicBezTo>
                    <a:cubicBezTo>
                      <a:pt x="314148" y="156530"/>
                      <a:pt x="315901" y="155030"/>
                      <a:pt x="317413" y="154269"/>
                    </a:cubicBezTo>
                    <a:cubicBezTo>
                      <a:pt x="318085" y="153078"/>
                      <a:pt x="318685" y="150760"/>
                      <a:pt x="320540" y="150958"/>
                    </a:cubicBezTo>
                    <a:cubicBezTo>
                      <a:pt x="322494" y="149823"/>
                      <a:pt x="321895" y="147376"/>
                      <a:pt x="321276" y="145624"/>
                    </a:cubicBezTo>
                    <a:cubicBezTo>
                      <a:pt x="321098" y="142591"/>
                      <a:pt x="320768" y="138885"/>
                      <a:pt x="317780" y="137253"/>
                    </a:cubicBezTo>
                    <a:cubicBezTo>
                      <a:pt x="317799" y="134450"/>
                      <a:pt x="315496" y="135865"/>
                      <a:pt x="314009" y="135230"/>
                    </a:cubicBezTo>
                    <a:cubicBezTo>
                      <a:pt x="312534" y="134374"/>
                      <a:pt x="311832" y="132670"/>
                      <a:pt x="310146" y="132194"/>
                    </a:cubicBezTo>
                    <a:cubicBezTo>
                      <a:pt x="310636" y="130488"/>
                      <a:pt x="309018" y="129405"/>
                      <a:pt x="308307" y="127963"/>
                    </a:cubicBezTo>
                    <a:cubicBezTo>
                      <a:pt x="307705" y="126215"/>
                      <a:pt x="305875" y="125660"/>
                      <a:pt x="304535" y="125112"/>
                    </a:cubicBezTo>
                    <a:cubicBezTo>
                      <a:pt x="302993" y="123053"/>
                      <a:pt x="304186" y="120472"/>
                      <a:pt x="303156" y="118306"/>
                    </a:cubicBezTo>
                    <a:cubicBezTo>
                      <a:pt x="303054" y="116418"/>
                      <a:pt x="303260" y="114915"/>
                      <a:pt x="302604" y="113247"/>
                    </a:cubicBezTo>
                    <a:cubicBezTo>
                      <a:pt x="301247" y="112072"/>
                      <a:pt x="301826" y="109662"/>
                      <a:pt x="301225" y="108004"/>
                    </a:cubicBezTo>
                    <a:cubicBezTo>
                      <a:pt x="300341" y="105845"/>
                      <a:pt x="301715" y="103781"/>
                      <a:pt x="300397" y="101933"/>
                    </a:cubicBezTo>
                    <a:cubicBezTo>
                      <a:pt x="299867" y="98209"/>
                      <a:pt x="299358" y="94437"/>
                      <a:pt x="298833" y="90712"/>
                    </a:cubicBezTo>
                    <a:cubicBezTo>
                      <a:pt x="298814" y="91097"/>
                      <a:pt x="298693" y="91631"/>
                      <a:pt x="298649" y="92183"/>
                    </a:cubicBezTo>
                    <a:cubicBezTo>
                      <a:pt x="298687" y="92376"/>
                      <a:pt x="298763" y="92565"/>
                      <a:pt x="298833" y="92735"/>
                    </a:cubicBezTo>
                    <a:cubicBezTo>
                      <a:pt x="298457" y="95337"/>
                      <a:pt x="298522" y="93764"/>
                      <a:pt x="298649" y="92183"/>
                    </a:cubicBezTo>
                    <a:cubicBezTo>
                      <a:pt x="298548" y="91681"/>
                      <a:pt x="298592" y="91135"/>
                      <a:pt x="298833" y="90712"/>
                    </a:cubicBezTo>
                    <a:cubicBezTo>
                      <a:pt x="301250" y="90831"/>
                      <a:pt x="300207" y="87499"/>
                      <a:pt x="300857" y="85929"/>
                    </a:cubicBezTo>
                    <a:cubicBezTo>
                      <a:pt x="300790" y="84295"/>
                      <a:pt x="299603" y="83013"/>
                      <a:pt x="298649" y="81882"/>
                    </a:cubicBezTo>
                    <a:cubicBezTo>
                      <a:pt x="296600" y="81631"/>
                      <a:pt x="297838" y="78535"/>
                      <a:pt x="295890" y="77926"/>
                    </a:cubicBezTo>
                    <a:cubicBezTo>
                      <a:pt x="293710" y="77396"/>
                      <a:pt x="292941" y="75323"/>
                      <a:pt x="291475" y="74247"/>
                    </a:cubicBezTo>
                    <a:cubicBezTo>
                      <a:pt x="290604" y="73338"/>
                      <a:pt x="289411" y="71875"/>
                      <a:pt x="287888" y="71764"/>
                    </a:cubicBezTo>
                    <a:cubicBezTo>
                      <a:pt x="286669" y="72685"/>
                      <a:pt x="285527" y="71493"/>
                      <a:pt x="284576" y="72683"/>
                    </a:cubicBezTo>
                    <a:cubicBezTo>
                      <a:pt x="283034" y="74154"/>
                      <a:pt x="280836" y="75457"/>
                      <a:pt x="278506" y="74523"/>
                    </a:cubicBezTo>
                    <a:cubicBezTo>
                      <a:pt x="277007" y="72522"/>
                      <a:pt x="273894" y="74128"/>
                      <a:pt x="271791" y="73235"/>
                    </a:cubicBezTo>
                    <a:cubicBezTo>
                      <a:pt x="270181" y="73580"/>
                      <a:pt x="267232" y="71751"/>
                      <a:pt x="266640" y="73787"/>
                    </a:cubicBezTo>
                    <a:cubicBezTo>
                      <a:pt x="265716" y="74451"/>
                      <a:pt x="264366" y="75759"/>
                      <a:pt x="263421" y="74062"/>
                    </a:cubicBezTo>
                    <a:cubicBezTo>
                      <a:pt x="263825" y="72830"/>
                      <a:pt x="261993" y="71122"/>
                      <a:pt x="260662" y="72314"/>
                    </a:cubicBezTo>
                    <a:cubicBezTo>
                      <a:pt x="258887" y="72248"/>
                      <a:pt x="257714" y="72097"/>
                      <a:pt x="256430" y="71395"/>
                    </a:cubicBezTo>
                    <a:cubicBezTo>
                      <a:pt x="254724" y="72046"/>
                      <a:pt x="254904" y="72055"/>
                      <a:pt x="253303" y="71395"/>
                    </a:cubicBezTo>
                    <a:cubicBezTo>
                      <a:pt x="252409" y="73076"/>
                      <a:pt x="251297" y="73836"/>
                      <a:pt x="249716" y="74798"/>
                    </a:cubicBezTo>
                    <a:cubicBezTo>
                      <a:pt x="249173" y="75822"/>
                      <a:pt x="249547" y="77300"/>
                      <a:pt x="249621" y="78202"/>
                    </a:cubicBezTo>
                    <a:cubicBezTo>
                      <a:pt x="250490" y="79280"/>
                      <a:pt x="248227" y="80315"/>
                      <a:pt x="248609" y="81237"/>
                    </a:cubicBezTo>
                    <a:cubicBezTo>
                      <a:pt x="247924" y="82494"/>
                      <a:pt x="247384" y="84211"/>
                      <a:pt x="246769" y="85468"/>
                    </a:cubicBezTo>
                    <a:cubicBezTo>
                      <a:pt x="245173" y="85430"/>
                      <a:pt x="244267" y="86695"/>
                      <a:pt x="243090" y="86664"/>
                    </a:cubicBezTo>
                    <a:cubicBezTo>
                      <a:pt x="242107" y="87800"/>
                      <a:pt x="240902" y="87333"/>
                      <a:pt x="239779" y="88687"/>
                    </a:cubicBezTo>
                    <a:cubicBezTo>
                      <a:pt x="239281" y="89841"/>
                      <a:pt x="237851" y="90849"/>
                      <a:pt x="236560" y="90343"/>
                    </a:cubicBezTo>
                    <a:cubicBezTo>
                      <a:pt x="235132" y="88706"/>
                      <a:pt x="235113" y="92020"/>
                      <a:pt x="235456" y="92551"/>
                    </a:cubicBezTo>
                    <a:cubicBezTo>
                      <a:pt x="236501" y="94119"/>
                      <a:pt x="233870" y="94857"/>
                      <a:pt x="233248" y="95862"/>
                    </a:cubicBezTo>
                    <a:cubicBezTo>
                      <a:pt x="232006" y="96052"/>
                      <a:pt x="230560" y="95284"/>
                      <a:pt x="229937" y="94022"/>
                    </a:cubicBezTo>
                    <a:cubicBezTo>
                      <a:pt x="228509" y="94524"/>
                      <a:pt x="227133" y="94977"/>
                      <a:pt x="226534" y="96230"/>
                    </a:cubicBezTo>
                    <a:cubicBezTo>
                      <a:pt x="226851" y="97521"/>
                      <a:pt x="225348" y="98541"/>
                      <a:pt x="224694" y="99725"/>
                    </a:cubicBezTo>
                    <a:cubicBezTo>
                      <a:pt x="223150" y="100831"/>
                      <a:pt x="223958" y="103729"/>
                      <a:pt x="223223" y="105519"/>
                    </a:cubicBezTo>
                    <a:cubicBezTo>
                      <a:pt x="222827" y="105975"/>
                      <a:pt x="223097" y="106413"/>
                      <a:pt x="223499" y="106807"/>
                    </a:cubicBezTo>
                    <a:cubicBezTo>
                      <a:pt x="223087" y="106514"/>
                      <a:pt x="222681" y="106309"/>
                      <a:pt x="222395" y="106623"/>
                    </a:cubicBezTo>
                    <a:cubicBezTo>
                      <a:pt x="221468" y="106719"/>
                      <a:pt x="221004" y="105700"/>
                      <a:pt x="220464" y="105152"/>
                    </a:cubicBezTo>
                    <a:cubicBezTo>
                      <a:pt x="219537" y="104557"/>
                      <a:pt x="218469" y="104160"/>
                      <a:pt x="217520" y="103496"/>
                    </a:cubicBezTo>
                    <a:cubicBezTo>
                      <a:pt x="216877" y="102866"/>
                      <a:pt x="216495" y="101714"/>
                      <a:pt x="215773" y="101472"/>
                    </a:cubicBezTo>
                    <a:cubicBezTo>
                      <a:pt x="214871" y="100489"/>
                      <a:pt x="214971" y="100003"/>
                      <a:pt x="214485" y="98989"/>
                    </a:cubicBezTo>
                    <a:cubicBezTo>
                      <a:pt x="215796" y="98638"/>
                      <a:pt x="216636" y="98645"/>
                      <a:pt x="217152" y="97333"/>
                    </a:cubicBezTo>
                    <a:cubicBezTo>
                      <a:pt x="217556" y="95849"/>
                      <a:pt x="216111" y="95457"/>
                      <a:pt x="216049" y="94206"/>
                    </a:cubicBezTo>
                    <a:cubicBezTo>
                      <a:pt x="215208" y="93570"/>
                      <a:pt x="214035" y="93061"/>
                      <a:pt x="214117" y="91815"/>
                    </a:cubicBezTo>
                    <a:cubicBezTo>
                      <a:pt x="214232" y="91213"/>
                      <a:pt x="213910" y="90942"/>
                      <a:pt x="213473" y="90711"/>
                    </a:cubicBezTo>
                    <a:cubicBezTo>
                      <a:pt x="213613" y="90778"/>
                      <a:pt x="213787" y="90815"/>
                      <a:pt x="213933" y="90895"/>
                    </a:cubicBezTo>
                    <a:cubicBezTo>
                      <a:pt x="215230" y="91628"/>
                      <a:pt x="214479" y="89203"/>
                      <a:pt x="214669" y="88411"/>
                    </a:cubicBezTo>
                    <a:cubicBezTo>
                      <a:pt x="214393" y="86942"/>
                      <a:pt x="216489" y="87178"/>
                      <a:pt x="216049" y="85376"/>
                    </a:cubicBezTo>
                    <a:cubicBezTo>
                      <a:pt x="215876" y="84149"/>
                      <a:pt x="214703" y="83390"/>
                      <a:pt x="213658" y="83076"/>
                    </a:cubicBezTo>
                    <a:cubicBezTo>
                      <a:pt x="212519" y="81971"/>
                      <a:pt x="213905" y="81220"/>
                      <a:pt x="213934" y="80133"/>
                    </a:cubicBezTo>
                    <a:cubicBezTo>
                      <a:pt x="214791" y="79701"/>
                      <a:pt x="214255" y="77914"/>
                      <a:pt x="214301" y="77374"/>
                    </a:cubicBezTo>
                    <a:cubicBezTo>
                      <a:pt x="214810" y="76249"/>
                      <a:pt x="214194" y="75565"/>
                      <a:pt x="214669" y="73971"/>
                    </a:cubicBezTo>
                    <a:cubicBezTo>
                      <a:pt x="215464" y="72922"/>
                      <a:pt x="214899" y="71693"/>
                      <a:pt x="214853" y="70751"/>
                    </a:cubicBezTo>
                    <a:cubicBezTo>
                      <a:pt x="214396" y="69533"/>
                      <a:pt x="213146" y="69450"/>
                      <a:pt x="212646" y="68268"/>
                    </a:cubicBezTo>
                    <a:cubicBezTo>
                      <a:pt x="211978" y="67599"/>
                      <a:pt x="211280" y="66601"/>
                      <a:pt x="210254" y="66244"/>
                    </a:cubicBezTo>
                    <a:cubicBezTo>
                      <a:pt x="209363" y="65425"/>
                      <a:pt x="208131" y="65039"/>
                      <a:pt x="206943" y="64589"/>
                    </a:cubicBezTo>
                    <a:cubicBezTo>
                      <a:pt x="205706" y="63904"/>
                      <a:pt x="204842" y="65549"/>
                      <a:pt x="203448" y="65508"/>
                    </a:cubicBezTo>
                    <a:cubicBezTo>
                      <a:pt x="202487" y="66350"/>
                      <a:pt x="201047" y="66289"/>
                      <a:pt x="200044" y="66979"/>
                    </a:cubicBezTo>
                    <a:cubicBezTo>
                      <a:pt x="199431" y="68328"/>
                      <a:pt x="198343" y="67483"/>
                      <a:pt x="197285" y="68267"/>
                    </a:cubicBezTo>
                    <a:cubicBezTo>
                      <a:pt x="196717" y="69416"/>
                      <a:pt x="195135" y="69542"/>
                      <a:pt x="194710" y="70843"/>
                    </a:cubicBezTo>
                    <a:cubicBezTo>
                      <a:pt x="194445" y="72399"/>
                      <a:pt x="192603" y="71445"/>
                      <a:pt x="191950" y="71210"/>
                    </a:cubicBezTo>
                    <a:cubicBezTo>
                      <a:pt x="190976" y="70712"/>
                      <a:pt x="191549" y="69668"/>
                      <a:pt x="190387" y="69003"/>
                    </a:cubicBezTo>
                    <a:cubicBezTo>
                      <a:pt x="188927" y="68900"/>
                      <a:pt x="188696" y="67058"/>
                      <a:pt x="187627" y="66795"/>
                    </a:cubicBezTo>
                    <a:cubicBezTo>
                      <a:pt x="187161" y="65765"/>
                      <a:pt x="187802" y="64327"/>
                      <a:pt x="186431" y="63852"/>
                    </a:cubicBezTo>
                    <a:cubicBezTo>
                      <a:pt x="185464" y="63242"/>
                      <a:pt x="184811" y="62142"/>
                      <a:pt x="184316" y="61000"/>
                    </a:cubicBezTo>
                    <a:cubicBezTo>
                      <a:pt x="183463" y="59966"/>
                      <a:pt x="182471" y="59167"/>
                      <a:pt x="181005" y="59161"/>
                    </a:cubicBezTo>
                    <a:cubicBezTo>
                      <a:pt x="180245" y="60228"/>
                      <a:pt x="179281" y="59279"/>
                      <a:pt x="178705" y="60632"/>
                    </a:cubicBezTo>
                    <a:cubicBezTo>
                      <a:pt x="177906" y="62491"/>
                      <a:pt x="176309" y="60288"/>
                      <a:pt x="175762" y="62104"/>
                    </a:cubicBezTo>
                    <a:cubicBezTo>
                      <a:pt x="174559" y="61738"/>
                      <a:pt x="173562" y="62881"/>
                      <a:pt x="172635" y="62472"/>
                    </a:cubicBezTo>
                    <a:cubicBezTo>
                      <a:pt x="171322" y="62234"/>
                      <a:pt x="170877" y="60778"/>
                      <a:pt x="169783" y="61000"/>
                    </a:cubicBezTo>
                    <a:cubicBezTo>
                      <a:pt x="168551" y="60202"/>
                      <a:pt x="166840" y="60804"/>
                      <a:pt x="165828" y="59712"/>
                    </a:cubicBezTo>
                    <a:cubicBezTo>
                      <a:pt x="165617" y="58246"/>
                      <a:pt x="164651" y="57824"/>
                      <a:pt x="163896" y="56769"/>
                    </a:cubicBezTo>
                    <a:cubicBezTo>
                      <a:pt x="162808" y="55482"/>
                      <a:pt x="163489" y="54442"/>
                      <a:pt x="163069" y="53642"/>
                    </a:cubicBezTo>
                    <a:cubicBezTo>
                      <a:pt x="161178" y="54247"/>
                      <a:pt x="161748" y="51857"/>
                      <a:pt x="160033" y="51986"/>
                    </a:cubicBezTo>
                    <a:cubicBezTo>
                      <a:pt x="159039" y="52250"/>
                      <a:pt x="157911" y="50905"/>
                      <a:pt x="157458" y="50330"/>
                    </a:cubicBezTo>
                    <a:cubicBezTo>
                      <a:pt x="156041" y="50292"/>
                      <a:pt x="155431" y="49285"/>
                      <a:pt x="154791" y="48491"/>
                    </a:cubicBezTo>
                    <a:cubicBezTo>
                      <a:pt x="154561" y="47333"/>
                      <a:pt x="153659" y="46424"/>
                      <a:pt x="152583" y="46007"/>
                    </a:cubicBezTo>
                    <a:cubicBezTo>
                      <a:pt x="151332" y="45592"/>
                      <a:pt x="151168" y="44697"/>
                      <a:pt x="149824" y="43984"/>
                    </a:cubicBezTo>
                    <a:cubicBezTo>
                      <a:pt x="149304" y="42372"/>
                      <a:pt x="148033" y="42482"/>
                      <a:pt x="147340" y="43616"/>
                    </a:cubicBezTo>
                    <a:cubicBezTo>
                      <a:pt x="146256" y="43254"/>
                      <a:pt x="145290" y="43936"/>
                      <a:pt x="144121" y="42697"/>
                    </a:cubicBezTo>
                    <a:cubicBezTo>
                      <a:pt x="143220" y="43211"/>
                      <a:pt x="141604" y="42218"/>
                      <a:pt x="140718" y="43432"/>
                    </a:cubicBezTo>
                    <a:cubicBezTo>
                      <a:pt x="139606" y="44134"/>
                      <a:pt x="139820" y="41803"/>
                      <a:pt x="138694" y="41961"/>
                    </a:cubicBezTo>
                    <a:cubicBezTo>
                      <a:pt x="138416" y="40436"/>
                      <a:pt x="136525" y="41007"/>
                      <a:pt x="135935" y="39569"/>
                    </a:cubicBezTo>
                    <a:cubicBezTo>
                      <a:pt x="134534" y="39512"/>
                      <a:pt x="132966" y="39163"/>
                      <a:pt x="131704" y="38834"/>
                    </a:cubicBezTo>
                    <a:cubicBezTo>
                      <a:pt x="130840" y="38031"/>
                      <a:pt x="129777" y="37623"/>
                      <a:pt x="129680" y="35983"/>
                    </a:cubicBezTo>
                    <a:cubicBezTo>
                      <a:pt x="129160" y="35078"/>
                      <a:pt x="128303" y="34131"/>
                      <a:pt x="127748" y="33223"/>
                    </a:cubicBezTo>
                    <a:cubicBezTo>
                      <a:pt x="126548" y="32845"/>
                      <a:pt x="127405" y="30694"/>
                      <a:pt x="125909" y="30464"/>
                    </a:cubicBezTo>
                    <a:cubicBezTo>
                      <a:pt x="125433" y="29495"/>
                      <a:pt x="123833" y="29077"/>
                      <a:pt x="124069" y="28072"/>
                    </a:cubicBezTo>
                    <a:cubicBezTo>
                      <a:pt x="124228" y="27224"/>
                      <a:pt x="123185" y="27822"/>
                      <a:pt x="123149" y="27337"/>
                    </a:cubicBezTo>
                    <a:cubicBezTo>
                      <a:pt x="123083" y="27579"/>
                      <a:pt x="123121" y="27901"/>
                      <a:pt x="123149" y="28256"/>
                    </a:cubicBezTo>
                    <a:cubicBezTo>
                      <a:pt x="122910" y="27060"/>
                      <a:pt x="122063" y="26112"/>
                      <a:pt x="121678" y="24761"/>
                    </a:cubicBezTo>
                    <a:cubicBezTo>
                      <a:pt x="120944" y="24178"/>
                      <a:pt x="120272" y="23527"/>
                      <a:pt x="120757" y="22369"/>
                    </a:cubicBezTo>
                    <a:cubicBezTo>
                      <a:pt x="119267" y="21003"/>
                      <a:pt x="120424" y="19354"/>
                      <a:pt x="121217" y="18138"/>
                    </a:cubicBezTo>
                    <a:cubicBezTo>
                      <a:pt x="120290" y="17339"/>
                      <a:pt x="121047" y="16122"/>
                      <a:pt x="119746" y="15471"/>
                    </a:cubicBezTo>
                    <a:cubicBezTo>
                      <a:pt x="120008" y="14034"/>
                      <a:pt x="119932" y="12724"/>
                      <a:pt x="119102" y="11424"/>
                    </a:cubicBezTo>
                    <a:cubicBezTo>
                      <a:pt x="119035" y="10100"/>
                      <a:pt x="118392" y="7362"/>
                      <a:pt x="116526" y="8757"/>
                    </a:cubicBezTo>
                    <a:cubicBezTo>
                      <a:pt x="116287" y="10641"/>
                      <a:pt x="114046" y="9681"/>
                      <a:pt x="113491" y="10780"/>
                    </a:cubicBezTo>
                    <a:cubicBezTo>
                      <a:pt x="113636" y="12655"/>
                      <a:pt x="111646" y="10307"/>
                      <a:pt x="110640" y="10964"/>
                    </a:cubicBezTo>
                    <a:cubicBezTo>
                      <a:pt x="110047" y="11778"/>
                      <a:pt x="108895" y="12198"/>
                      <a:pt x="107880" y="11699"/>
                    </a:cubicBezTo>
                    <a:cubicBezTo>
                      <a:pt x="107486" y="12958"/>
                      <a:pt x="105249" y="13468"/>
                      <a:pt x="105857" y="11604"/>
                    </a:cubicBezTo>
                    <a:cubicBezTo>
                      <a:pt x="104172" y="10892"/>
                      <a:pt x="102454" y="12937"/>
                      <a:pt x="100706" y="12155"/>
                    </a:cubicBezTo>
                    <a:cubicBezTo>
                      <a:pt x="99060" y="13074"/>
                      <a:pt x="100472" y="10427"/>
                      <a:pt x="100062" y="9672"/>
                    </a:cubicBezTo>
                    <a:cubicBezTo>
                      <a:pt x="101473" y="8682"/>
                      <a:pt x="100209" y="7627"/>
                      <a:pt x="99235" y="6912"/>
                    </a:cubicBezTo>
                    <a:cubicBezTo>
                      <a:pt x="99638" y="5224"/>
                      <a:pt x="98601" y="6183"/>
                      <a:pt x="98131" y="7096"/>
                    </a:cubicBezTo>
                    <a:cubicBezTo>
                      <a:pt x="97077" y="6211"/>
                      <a:pt x="96014" y="6084"/>
                      <a:pt x="95003" y="5257"/>
                    </a:cubicBezTo>
                    <a:cubicBezTo>
                      <a:pt x="94033" y="5640"/>
                      <a:pt x="93102" y="6115"/>
                      <a:pt x="92152" y="6544"/>
                    </a:cubicBezTo>
                    <a:cubicBezTo>
                      <a:pt x="91078" y="6345"/>
                      <a:pt x="89896" y="6808"/>
                      <a:pt x="89945" y="5809"/>
                    </a:cubicBezTo>
                    <a:cubicBezTo>
                      <a:pt x="89437" y="4845"/>
                      <a:pt x="88738" y="5847"/>
                      <a:pt x="87921" y="5258"/>
                    </a:cubicBezTo>
                    <a:cubicBezTo>
                      <a:pt x="87627" y="4385"/>
                      <a:pt x="86159" y="4511"/>
                      <a:pt x="86265" y="3234"/>
                    </a:cubicBezTo>
                    <a:cubicBezTo>
                      <a:pt x="86189" y="2022"/>
                      <a:pt x="83972" y="2494"/>
                      <a:pt x="84610" y="1487"/>
                    </a:cubicBezTo>
                    <a:cubicBezTo>
                      <a:pt x="84629" y="1063"/>
                      <a:pt x="85260" y="-148"/>
                      <a:pt x="84242" y="15"/>
                    </a:cubicBezTo>
                    <a:close/>
                    <a:moveTo>
                      <a:pt x="51783" y="88144"/>
                    </a:moveTo>
                    <a:cubicBezTo>
                      <a:pt x="51840" y="88135"/>
                      <a:pt x="51907" y="88163"/>
                      <a:pt x="51967" y="88144"/>
                    </a:cubicBezTo>
                    <a:cubicBezTo>
                      <a:pt x="52118" y="88342"/>
                      <a:pt x="52295" y="88555"/>
                      <a:pt x="52518" y="88696"/>
                    </a:cubicBezTo>
                    <a:cubicBezTo>
                      <a:pt x="52265" y="88571"/>
                      <a:pt x="52011" y="88338"/>
                      <a:pt x="51782" y="88144"/>
                    </a:cubicBezTo>
                    <a:close/>
                    <a:moveTo>
                      <a:pt x="42769" y="251960"/>
                    </a:moveTo>
                    <a:cubicBezTo>
                      <a:pt x="43376" y="252657"/>
                      <a:pt x="43651" y="253438"/>
                      <a:pt x="43045" y="254351"/>
                    </a:cubicBezTo>
                    <a:cubicBezTo>
                      <a:pt x="43207" y="253534"/>
                      <a:pt x="43121" y="252691"/>
                      <a:pt x="42769" y="251960"/>
                    </a:cubicBezTo>
                    <a:close/>
                    <a:moveTo>
                      <a:pt x="192604" y="276151"/>
                    </a:moveTo>
                    <a:cubicBezTo>
                      <a:pt x="190630" y="275871"/>
                      <a:pt x="190398" y="275815"/>
                      <a:pt x="192604" y="276151"/>
                    </a:cubicBezTo>
                    <a:close/>
                    <a:moveTo>
                      <a:pt x="219462" y="285257"/>
                    </a:moveTo>
                    <a:cubicBezTo>
                      <a:pt x="219726" y="284579"/>
                      <a:pt x="219693" y="284550"/>
                      <a:pt x="219462" y="285257"/>
                    </a:cubicBezTo>
                    <a:close/>
                    <a:moveTo>
                      <a:pt x="219462" y="285624"/>
                    </a:moveTo>
                    <a:cubicBezTo>
                      <a:pt x="219582" y="285885"/>
                      <a:pt x="219737" y="286152"/>
                      <a:pt x="219922" y="286359"/>
                    </a:cubicBezTo>
                    <a:cubicBezTo>
                      <a:pt x="219694" y="286144"/>
                      <a:pt x="219503" y="285881"/>
                      <a:pt x="219462" y="285624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5" name="Graphic 5">
                <a:extLst>
                  <a:ext uri="{FF2B5EF4-FFF2-40B4-BE49-F238E27FC236}">
                    <a16:creationId xmlns:a16="http://schemas.microsoft.com/office/drawing/2014/main" id="{D268069B-09E4-41C7-2C64-5BDF927D3CFD}"/>
                  </a:ext>
                </a:extLst>
              </p:cNvPr>
              <p:cNvSpPr/>
              <p:nvPr/>
            </p:nvSpPr>
            <p:spPr>
              <a:xfrm>
                <a:off x="638120" y="4211543"/>
                <a:ext cx="227277" cy="169323"/>
              </a:xfrm>
              <a:custGeom>
                <a:avLst/>
                <a:gdLst>
                  <a:gd name="connsiteX0" fmla="*/ 88490 w 244406"/>
                  <a:gd name="connsiteY0" fmla="*/ 23 h 209657"/>
                  <a:gd name="connsiteX1" fmla="*/ 86743 w 244406"/>
                  <a:gd name="connsiteY1" fmla="*/ 1862 h 209657"/>
                  <a:gd name="connsiteX2" fmla="*/ 84443 w 244406"/>
                  <a:gd name="connsiteY2" fmla="*/ 4070 h 209657"/>
                  <a:gd name="connsiteX3" fmla="*/ 82328 w 244406"/>
                  <a:gd name="connsiteY3" fmla="*/ 3702 h 209657"/>
                  <a:gd name="connsiteX4" fmla="*/ 80028 w 244406"/>
                  <a:gd name="connsiteY4" fmla="*/ 2047 h 209657"/>
                  <a:gd name="connsiteX5" fmla="*/ 77085 w 244406"/>
                  <a:gd name="connsiteY5" fmla="*/ 1034 h 209657"/>
                  <a:gd name="connsiteX6" fmla="*/ 74877 w 244406"/>
                  <a:gd name="connsiteY6" fmla="*/ 2138 h 209657"/>
                  <a:gd name="connsiteX7" fmla="*/ 73590 w 244406"/>
                  <a:gd name="connsiteY7" fmla="*/ 4254 h 209657"/>
                  <a:gd name="connsiteX8" fmla="*/ 73957 w 244406"/>
                  <a:gd name="connsiteY8" fmla="*/ 6645 h 209657"/>
                  <a:gd name="connsiteX9" fmla="*/ 72118 w 244406"/>
                  <a:gd name="connsiteY9" fmla="*/ 8301 h 209657"/>
                  <a:gd name="connsiteX10" fmla="*/ 70370 w 244406"/>
                  <a:gd name="connsiteY10" fmla="*/ 10968 h 209657"/>
                  <a:gd name="connsiteX11" fmla="*/ 68623 w 244406"/>
                  <a:gd name="connsiteY11" fmla="*/ 13636 h 209657"/>
                  <a:gd name="connsiteX12" fmla="*/ 67243 w 244406"/>
                  <a:gd name="connsiteY12" fmla="*/ 16303 h 209657"/>
                  <a:gd name="connsiteX13" fmla="*/ 64943 w 244406"/>
                  <a:gd name="connsiteY13" fmla="*/ 17038 h 209657"/>
                  <a:gd name="connsiteX14" fmla="*/ 62460 w 244406"/>
                  <a:gd name="connsiteY14" fmla="*/ 17682 h 209657"/>
                  <a:gd name="connsiteX15" fmla="*/ 60988 w 244406"/>
                  <a:gd name="connsiteY15" fmla="*/ 19522 h 209657"/>
                  <a:gd name="connsiteX16" fmla="*/ 59333 w 244406"/>
                  <a:gd name="connsiteY16" fmla="*/ 20441 h 209657"/>
                  <a:gd name="connsiteX17" fmla="*/ 56573 w 244406"/>
                  <a:gd name="connsiteY17" fmla="*/ 20441 h 209657"/>
                  <a:gd name="connsiteX18" fmla="*/ 54734 w 244406"/>
                  <a:gd name="connsiteY18" fmla="*/ 20165 h 209657"/>
                  <a:gd name="connsiteX19" fmla="*/ 52710 w 244406"/>
                  <a:gd name="connsiteY19" fmla="*/ 18417 h 209657"/>
                  <a:gd name="connsiteX20" fmla="*/ 50319 w 244406"/>
                  <a:gd name="connsiteY20" fmla="*/ 17314 h 209657"/>
                  <a:gd name="connsiteX21" fmla="*/ 51146 w 244406"/>
                  <a:gd name="connsiteY21" fmla="*/ 18601 h 209657"/>
                  <a:gd name="connsiteX22" fmla="*/ 52250 w 244406"/>
                  <a:gd name="connsiteY22" fmla="*/ 20809 h 209657"/>
                  <a:gd name="connsiteX23" fmla="*/ 52526 w 244406"/>
                  <a:gd name="connsiteY23" fmla="*/ 24028 h 209657"/>
                  <a:gd name="connsiteX24" fmla="*/ 51975 w 244406"/>
                  <a:gd name="connsiteY24" fmla="*/ 26971 h 209657"/>
                  <a:gd name="connsiteX25" fmla="*/ 49859 w 244406"/>
                  <a:gd name="connsiteY25" fmla="*/ 28167 h 209657"/>
                  <a:gd name="connsiteX26" fmla="*/ 47284 w 244406"/>
                  <a:gd name="connsiteY26" fmla="*/ 28627 h 209657"/>
                  <a:gd name="connsiteX27" fmla="*/ 48480 w 244406"/>
                  <a:gd name="connsiteY27" fmla="*/ 30283 h 209657"/>
                  <a:gd name="connsiteX28" fmla="*/ 49400 w 244406"/>
                  <a:gd name="connsiteY28" fmla="*/ 32767 h 209657"/>
                  <a:gd name="connsiteX29" fmla="*/ 49305 w 244406"/>
                  <a:gd name="connsiteY29" fmla="*/ 35802 h 209657"/>
                  <a:gd name="connsiteX30" fmla="*/ 48477 w 244406"/>
                  <a:gd name="connsiteY30" fmla="*/ 36537 h 209657"/>
                  <a:gd name="connsiteX31" fmla="*/ 49397 w 244406"/>
                  <a:gd name="connsiteY31" fmla="*/ 39389 h 209657"/>
                  <a:gd name="connsiteX32" fmla="*/ 47281 w 244406"/>
                  <a:gd name="connsiteY32" fmla="*/ 40952 h 209657"/>
                  <a:gd name="connsiteX33" fmla="*/ 46361 w 244406"/>
                  <a:gd name="connsiteY33" fmla="*/ 42424 h 209657"/>
                  <a:gd name="connsiteX34" fmla="*/ 44798 w 244406"/>
                  <a:gd name="connsiteY34" fmla="*/ 44355 h 209657"/>
                  <a:gd name="connsiteX35" fmla="*/ 46085 w 244406"/>
                  <a:gd name="connsiteY35" fmla="*/ 46839 h 209657"/>
                  <a:gd name="connsiteX36" fmla="*/ 45073 w 244406"/>
                  <a:gd name="connsiteY36" fmla="*/ 48955 h 209657"/>
                  <a:gd name="connsiteX37" fmla="*/ 43510 w 244406"/>
                  <a:gd name="connsiteY37" fmla="*/ 50886 h 209657"/>
                  <a:gd name="connsiteX38" fmla="*/ 42038 w 244406"/>
                  <a:gd name="connsiteY38" fmla="*/ 52818 h 209657"/>
                  <a:gd name="connsiteX39" fmla="*/ 41943 w 244406"/>
                  <a:gd name="connsiteY39" fmla="*/ 55761 h 209657"/>
                  <a:gd name="connsiteX40" fmla="*/ 41943 w 244406"/>
                  <a:gd name="connsiteY40" fmla="*/ 55856 h 209657"/>
                  <a:gd name="connsiteX41" fmla="*/ 41667 w 244406"/>
                  <a:gd name="connsiteY41" fmla="*/ 55761 h 209657"/>
                  <a:gd name="connsiteX42" fmla="*/ 40195 w 244406"/>
                  <a:gd name="connsiteY42" fmla="*/ 57601 h 209657"/>
                  <a:gd name="connsiteX43" fmla="*/ 38080 w 244406"/>
                  <a:gd name="connsiteY43" fmla="*/ 58612 h 209657"/>
                  <a:gd name="connsiteX44" fmla="*/ 37803 w 244406"/>
                  <a:gd name="connsiteY44" fmla="*/ 59900 h 209657"/>
                  <a:gd name="connsiteX45" fmla="*/ 38171 w 244406"/>
                  <a:gd name="connsiteY45" fmla="*/ 61832 h 209657"/>
                  <a:gd name="connsiteX46" fmla="*/ 36699 w 244406"/>
                  <a:gd name="connsiteY46" fmla="*/ 63212 h 209657"/>
                  <a:gd name="connsiteX47" fmla="*/ 35044 w 244406"/>
                  <a:gd name="connsiteY47" fmla="*/ 64775 h 209657"/>
                  <a:gd name="connsiteX48" fmla="*/ 33020 w 244406"/>
                  <a:gd name="connsiteY48" fmla="*/ 64591 h 209657"/>
                  <a:gd name="connsiteX49" fmla="*/ 32469 w 244406"/>
                  <a:gd name="connsiteY49" fmla="*/ 67167 h 209657"/>
                  <a:gd name="connsiteX50" fmla="*/ 32745 w 244406"/>
                  <a:gd name="connsiteY50" fmla="*/ 68823 h 209657"/>
                  <a:gd name="connsiteX51" fmla="*/ 33665 w 244406"/>
                  <a:gd name="connsiteY51" fmla="*/ 71030 h 209657"/>
                  <a:gd name="connsiteX52" fmla="*/ 34585 w 244406"/>
                  <a:gd name="connsiteY52" fmla="*/ 73145 h 209657"/>
                  <a:gd name="connsiteX53" fmla="*/ 34680 w 244406"/>
                  <a:gd name="connsiteY53" fmla="*/ 75905 h 209657"/>
                  <a:gd name="connsiteX54" fmla="*/ 34864 w 244406"/>
                  <a:gd name="connsiteY54" fmla="*/ 78756 h 209657"/>
                  <a:gd name="connsiteX55" fmla="*/ 34220 w 244406"/>
                  <a:gd name="connsiteY55" fmla="*/ 80964 h 209657"/>
                  <a:gd name="connsiteX56" fmla="*/ 33944 w 244406"/>
                  <a:gd name="connsiteY56" fmla="*/ 83079 h 209657"/>
                  <a:gd name="connsiteX57" fmla="*/ 33300 w 244406"/>
                  <a:gd name="connsiteY57" fmla="*/ 84919 h 209657"/>
                  <a:gd name="connsiteX58" fmla="*/ 33852 w 244406"/>
                  <a:gd name="connsiteY58" fmla="*/ 86482 h 209657"/>
                  <a:gd name="connsiteX59" fmla="*/ 34772 w 244406"/>
                  <a:gd name="connsiteY59" fmla="*/ 88322 h 209657"/>
                  <a:gd name="connsiteX60" fmla="*/ 34867 w 244406"/>
                  <a:gd name="connsiteY60" fmla="*/ 90530 h 209657"/>
                  <a:gd name="connsiteX61" fmla="*/ 34591 w 244406"/>
                  <a:gd name="connsiteY61" fmla="*/ 92645 h 209657"/>
                  <a:gd name="connsiteX62" fmla="*/ 36706 w 244406"/>
                  <a:gd name="connsiteY62" fmla="*/ 91726 h 209657"/>
                  <a:gd name="connsiteX63" fmla="*/ 39006 w 244406"/>
                  <a:gd name="connsiteY63" fmla="*/ 90807 h 209657"/>
                  <a:gd name="connsiteX64" fmla="*/ 41397 w 244406"/>
                  <a:gd name="connsiteY64" fmla="*/ 89887 h 209657"/>
                  <a:gd name="connsiteX65" fmla="*/ 43513 w 244406"/>
                  <a:gd name="connsiteY65" fmla="*/ 88692 h 209657"/>
                  <a:gd name="connsiteX66" fmla="*/ 45720 w 244406"/>
                  <a:gd name="connsiteY66" fmla="*/ 88048 h 209657"/>
                  <a:gd name="connsiteX67" fmla="*/ 47928 w 244406"/>
                  <a:gd name="connsiteY67" fmla="*/ 88783 h 209657"/>
                  <a:gd name="connsiteX68" fmla="*/ 49124 w 244406"/>
                  <a:gd name="connsiteY68" fmla="*/ 86760 h 209657"/>
                  <a:gd name="connsiteX69" fmla="*/ 49400 w 244406"/>
                  <a:gd name="connsiteY69" fmla="*/ 84736 h 209657"/>
                  <a:gd name="connsiteX70" fmla="*/ 47928 w 244406"/>
                  <a:gd name="connsiteY70" fmla="*/ 83265 h 209657"/>
                  <a:gd name="connsiteX71" fmla="*/ 47928 w 244406"/>
                  <a:gd name="connsiteY71" fmla="*/ 79954 h 209657"/>
                  <a:gd name="connsiteX72" fmla="*/ 48480 w 244406"/>
                  <a:gd name="connsiteY72" fmla="*/ 77378 h 209657"/>
                  <a:gd name="connsiteX73" fmla="*/ 49767 w 244406"/>
                  <a:gd name="connsiteY73" fmla="*/ 75263 h 209657"/>
                  <a:gd name="connsiteX74" fmla="*/ 49400 w 244406"/>
                  <a:gd name="connsiteY74" fmla="*/ 72595 h 209657"/>
                  <a:gd name="connsiteX75" fmla="*/ 50411 w 244406"/>
                  <a:gd name="connsiteY75" fmla="*/ 74435 h 209657"/>
                  <a:gd name="connsiteX76" fmla="*/ 50688 w 244406"/>
                  <a:gd name="connsiteY76" fmla="*/ 77102 h 209657"/>
                  <a:gd name="connsiteX77" fmla="*/ 50688 w 244406"/>
                  <a:gd name="connsiteY77" fmla="*/ 79126 h 209657"/>
                  <a:gd name="connsiteX78" fmla="*/ 51975 w 244406"/>
                  <a:gd name="connsiteY78" fmla="*/ 81241 h 209657"/>
                  <a:gd name="connsiteX79" fmla="*/ 53907 w 244406"/>
                  <a:gd name="connsiteY79" fmla="*/ 82253 h 209657"/>
                  <a:gd name="connsiteX80" fmla="*/ 54091 w 244406"/>
                  <a:gd name="connsiteY80" fmla="*/ 83172 h 209657"/>
                  <a:gd name="connsiteX81" fmla="*/ 52251 w 244406"/>
                  <a:gd name="connsiteY81" fmla="*/ 82068 h 209657"/>
                  <a:gd name="connsiteX82" fmla="*/ 51331 w 244406"/>
                  <a:gd name="connsiteY82" fmla="*/ 84368 h 209657"/>
                  <a:gd name="connsiteX83" fmla="*/ 50043 w 244406"/>
                  <a:gd name="connsiteY83" fmla="*/ 86207 h 209657"/>
                  <a:gd name="connsiteX84" fmla="*/ 49399 w 244406"/>
                  <a:gd name="connsiteY84" fmla="*/ 87955 h 209657"/>
                  <a:gd name="connsiteX85" fmla="*/ 50043 w 244406"/>
                  <a:gd name="connsiteY85" fmla="*/ 89611 h 209657"/>
                  <a:gd name="connsiteX86" fmla="*/ 51331 w 244406"/>
                  <a:gd name="connsiteY86" fmla="*/ 90990 h 209657"/>
                  <a:gd name="connsiteX87" fmla="*/ 53355 w 244406"/>
                  <a:gd name="connsiteY87" fmla="*/ 91726 h 209657"/>
                  <a:gd name="connsiteX88" fmla="*/ 55654 w 244406"/>
                  <a:gd name="connsiteY88" fmla="*/ 92738 h 209657"/>
                  <a:gd name="connsiteX89" fmla="*/ 57862 w 244406"/>
                  <a:gd name="connsiteY89" fmla="*/ 93289 h 209657"/>
                  <a:gd name="connsiteX90" fmla="*/ 60161 w 244406"/>
                  <a:gd name="connsiteY90" fmla="*/ 92645 h 209657"/>
                  <a:gd name="connsiteX91" fmla="*/ 60897 w 244406"/>
                  <a:gd name="connsiteY91" fmla="*/ 90806 h 209657"/>
                  <a:gd name="connsiteX92" fmla="*/ 59334 w 244406"/>
                  <a:gd name="connsiteY92" fmla="*/ 89886 h 209657"/>
                  <a:gd name="connsiteX93" fmla="*/ 59334 w 244406"/>
                  <a:gd name="connsiteY93" fmla="*/ 89151 h 209657"/>
                  <a:gd name="connsiteX94" fmla="*/ 60989 w 244406"/>
                  <a:gd name="connsiteY94" fmla="*/ 90255 h 209657"/>
                  <a:gd name="connsiteX95" fmla="*/ 62553 w 244406"/>
                  <a:gd name="connsiteY95" fmla="*/ 91359 h 209657"/>
                  <a:gd name="connsiteX96" fmla="*/ 64025 w 244406"/>
                  <a:gd name="connsiteY96" fmla="*/ 92370 h 209657"/>
                  <a:gd name="connsiteX97" fmla="*/ 65220 w 244406"/>
                  <a:gd name="connsiteY97" fmla="*/ 93014 h 209657"/>
                  <a:gd name="connsiteX98" fmla="*/ 64669 w 244406"/>
                  <a:gd name="connsiteY98" fmla="*/ 95038 h 209657"/>
                  <a:gd name="connsiteX99" fmla="*/ 66233 w 244406"/>
                  <a:gd name="connsiteY99" fmla="*/ 96693 h 209657"/>
                  <a:gd name="connsiteX100" fmla="*/ 65865 w 244406"/>
                  <a:gd name="connsiteY100" fmla="*/ 99085 h 209657"/>
                  <a:gd name="connsiteX101" fmla="*/ 65221 w 244406"/>
                  <a:gd name="connsiteY101" fmla="*/ 100465 h 209657"/>
                  <a:gd name="connsiteX102" fmla="*/ 64117 w 244406"/>
                  <a:gd name="connsiteY102" fmla="*/ 98349 h 209657"/>
                  <a:gd name="connsiteX103" fmla="*/ 62738 w 244406"/>
                  <a:gd name="connsiteY103" fmla="*/ 96693 h 209657"/>
                  <a:gd name="connsiteX104" fmla="*/ 62186 w 244406"/>
                  <a:gd name="connsiteY104" fmla="*/ 94762 h 209657"/>
                  <a:gd name="connsiteX105" fmla="*/ 60530 w 244406"/>
                  <a:gd name="connsiteY105" fmla="*/ 93290 h 209657"/>
                  <a:gd name="connsiteX106" fmla="*/ 58323 w 244406"/>
                  <a:gd name="connsiteY106" fmla="*/ 93751 h 209657"/>
                  <a:gd name="connsiteX107" fmla="*/ 56207 w 244406"/>
                  <a:gd name="connsiteY107" fmla="*/ 93567 h 209657"/>
                  <a:gd name="connsiteX108" fmla="*/ 53908 w 244406"/>
                  <a:gd name="connsiteY108" fmla="*/ 92647 h 209657"/>
                  <a:gd name="connsiteX109" fmla="*/ 51424 w 244406"/>
                  <a:gd name="connsiteY109" fmla="*/ 91728 h 209657"/>
                  <a:gd name="connsiteX110" fmla="*/ 49401 w 244406"/>
                  <a:gd name="connsiteY110" fmla="*/ 91177 h 209657"/>
                  <a:gd name="connsiteX111" fmla="*/ 49401 w 244406"/>
                  <a:gd name="connsiteY111" fmla="*/ 88694 h 209657"/>
                  <a:gd name="connsiteX112" fmla="*/ 47929 w 244406"/>
                  <a:gd name="connsiteY112" fmla="*/ 90073 h 209657"/>
                  <a:gd name="connsiteX113" fmla="*/ 46825 w 244406"/>
                  <a:gd name="connsiteY113" fmla="*/ 90533 h 209657"/>
                  <a:gd name="connsiteX114" fmla="*/ 44894 w 244406"/>
                  <a:gd name="connsiteY114" fmla="*/ 89614 h 209657"/>
                  <a:gd name="connsiteX115" fmla="*/ 43882 w 244406"/>
                  <a:gd name="connsiteY115" fmla="*/ 89614 h 209657"/>
                  <a:gd name="connsiteX116" fmla="*/ 42594 w 244406"/>
                  <a:gd name="connsiteY116" fmla="*/ 90810 h 209657"/>
                  <a:gd name="connsiteX117" fmla="*/ 40295 w 244406"/>
                  <a:gd name="connsiteY117" fmla="*/ 91454 h 209657"/>
                  <a:gd name="connsiteX118" fmla="*/ 37812 w 244406"/>
                  <a:gd name="connsiteY118" fmla="*/ 92373 h 209657"/>
                  <a:gd name="connsiteX119" fmla="*/ 37075 w 244406"/>
                  <a:gd name="connsiteY119" fmla="*/ 93292 h 209657"/>
                  <a:gd name="connsiteX120" fmla="*/ 38915 w 244406"/>
                  <a:gd name="connsiteY120" fmla="*/ 94580 h 209657"/>
                  <a:gd name="connsiteX121" fmla="*/ 40478 w 244406"/>
                  <a:gd name="connsiteY121" fmla="*/ 95224 h 209657"/>
                  <a:gd name="connsiteX122" fmla="*/ 42686 w 244406"/>
                  <a:gd name="connsiteY122" fmla="*/ 95591 h 209657"/>
                  <a:gd name="connsiteX123" fmla="*/ 41398 w 244406"/>
                  <a:gd name="connsiteY123" fmla="*/ 95775 h 209657"/>
                  <a:gd name="connsiteX124" fmla="*/ 42594 w 244406"/>
                  <a:gd name="connsiteY124" fmla="*/ 97339 h 209657"/>
                  <a:gd name="connsiteX125" fmla="*/ 43238 w 244406"/>
                  <a:gd name="connsiteY125" fmla="*/ 98718 h 209657"/>
                  <a:gd name="connsiteX126" fmla="*/ 43422 w 244406"/>
                  <a:gd name="connsiteY126" fmla="*/ 100742 h 209657"/>
                  <a:gd name="connsiteX127" fmla="*/ 44801 w 244406"/>
                  <a:gd name="connsiteY127" fmla="*/ 101661 h 209657"/>
                  <a:gd name="connsiteX128" fmla="*/ 46365 w 244406"/>
                  <a:gd name="connsiteY128" fmla="*/ 102121 h 209657"/>
                  <a:gd name="connsiteX129" fmla="*/ 48481 w 244406"/>
                  <a:gd name="connsiteY129" fmla="*/ 102305 h 209657"/>
                  <a:gd name="connsiteX130" fmla="*/ 49492 w 244406"/>
                  <a:gd name="connsiteY130" fmla="*/ 101109 h 209657"/>
                  <a:gd name="connsiteX131" fmla="*/ 49769 w 244406"/>
                  <a:gd name="connsiteY131" fmla="*/ 98718 h 209657"/>
                  <a:gd name="connsiteX132" fmla="*/ 50689 w 244406"/>
                  <a:gd name="connsiteY132" fmla="*/ 96694 h 209657"/>
                  <a:gd name="connsiteX133" fmla="*/ 51149 w 244406"/>
                  <a:gd name="connsiteY133" fmla="*/ 95498 h 209657"/>
                  <a:gd name="connsiteX134" fmla="*/ 51885 w 244406"/>
                  <a:gd name="connsiteY134" fmla="*/ 96418 h 209657"/>
                  <a:gd name="connsiteX135" fmla="*/ 50689 w 244406"/>
                  <a:gd name="connsiteY135" fmla="*/ 97981 h 209657"/>
                  <a:gd name="connsiteX136" fmla="*/ 50413 w 244406"/>
                  <a:gd name="connsiteY136" fmla="*/ 100189 h 209657"/>
                  <a:gd name="connsiteX137" fmla="*/ 49401 w 244406"/>
                  <a:gd name="connsiteY137" fmla="*/ 102028 h 209657"/>
                  <a:gd name="connsiteX138" fmla="*/ 47746 w 244406"/>
                  <a:gd name="connsiteY138" fmla="*/ 102580 h 209657"/>
                  <a:gd name="connsiteX139" fmla="*/ 45906 w 244406"/>
                  <a:gd name="connsiteY139" fmla="*/ 102947 h 209657"/>
                  <a:gd name="connsiteX140" fmla="*/ 44158 w 244406"/>
                  <a:gd name="connsiteY140" fmla="*/ 103499 h 209657"/>
                  <a:gd name="connsiteX141" fmla="*/ 43515 w 244406"/>
                  <a:gd name="connsiteY141" fmla="*/ 101659 h 209657"/>
                  <a:gd name="connsiteX142" fmla="*/ 42594 w 244406"/>
                  <a:gd name="connsiteY142" fmla="*/ 100280 h 209657"/>
                  <a:gd name="connsiteX143" fmla="*/ 42043 w 244406"/>
                  <a:gd name="connsiteY143" fmla="*/ 97980 h 209657"/>
                  <a:gd name="connsiteX144" fmla="*/ 40111 w 244406"/>
                  <a:gd name="connsiteY144" fmla="*/ 98256 h 209657"/>
                  <a:gd name="connsiteX145" fmla="*/ 39191 w 244406"/>
                  <a:gd name="connsiteY145" fmla="*/ 96693 h 209657"/>
                  <a:gd name="connsiteX146" fmla="*/ 37720 w 244406"/>
                  <a:gd name="connsiteY146" fmla="*/ 95589 h 209657"/>
                  <a:gd name="connsiteX147" fmla="*/ 36892 w 244406"/>
                  <a:gd name="connsiteY147" fmla="*/ 97061 h 209657"/>
                  <a:gd name="connsiteX148" fmla="*/ 37076 w 244406"/>
                  <a:gd name="connsiteY148" fmla="*/ 98900 h 209657"/>
                  <a:gd name="connsiteX149" fmla="*/ 37627 w 244406"/>
                  <a:gd name="connsiteY149" fmla="*/ 101384 h 209657"/>
                  <a:gd name="connsiteX150" fmla="*/ 36523 w 244406"/>
                  <a:gd name="connsiteY150" fmla="*/ 102579 h 209657"/>
                  <a:gd name="connsiteX151" fmla="*/ 35144 w 244406"/>
                  <a:gd name="connsiteY151" fmla="*/ 101384 h 209657"/>
                  <a:gd name="connsiteX152" fmla="*/ 34684 w 244406"/>
                  <a:gd name="connsiteY152" fmla="*/ 99544 h 209657"/>
                  <a:gd name="connsiteX153" fmla="*/ 34588 w 244406"/>
                  <a:gd name="connsiteY153" fmla="*/ 98072 h 209657"/>
                  <a:gd name="connsiteX154" fmla="*/ 33668 w 244406"/>
                  <a:gd name="connsiteY154" fmla="*/ 96693 h 209657"/>
                  <a:gd name="connsiteX155" fmla="*/ 32105 w 244406"/>
                  <a:gd name="connsiteY155" fmla="*/ 95497 h 209657"/>
                  <a:gd name="connsiteX156" fmla="*/ 31368 w 244406"/>
                  <a:gd name="connsiteY156" fmla="*/ 94301 h 209657"/>
                  <a:gd name="connsiteX157" fmla="*/ 31464 w 244406"/>
                  <a:gd name="connsiteY157" fmla="*/ 93013 h 209657"/>
                  <a:gd name="connsiteX158" fmla="*/ 30912 w 244406"/>
                  <a:gd name="connsiteY158" fmla="*/ 91174 h 209657"/>
                  <a:gd name="connsiteX159" fmla="*/ 29257 w 244406"/>
                  <a:gd name="connsiteY159" fmla="*/ 90623 h 209657"/>
                  <a:gd name="connsiteX160" fmla="*/ 27417 w 244406"/>
                  <a:gd name="connsiteY160" fmla="*/ 89610 h 209657"/>
                  <a:gd name="connsiteX161" fmla="*/ 26497 w 244406"/>
                  <a:gd name="connsiteY161" fmla="*/ 89610 h 209657"/>
                  <a:gd name="connsiteX162" fmla="*/ 26221 w 244406"/>
                  <a:gd name="connsiteY162" fmla="*/ 92094 h 209657"/>
                  <a:gd name="connsiteX163" fmla="*/ 25577 w 244406"/>
                  <a:gd name="connsiteY163" fmla="*/ 94210 h 209657"/>
                  <a:gd name="connsiteX164" fmla="*/ 24657 w 244406"/>
                  <a:gd name="connsiteY164" fmla="*/ 95957 h 209657"/>
                  <a:gd name="connsiteX165" fmla="*/ 23369 w 244406"/>
                  <a:gd name="connsiteY165" fmla="*/ 97337 h 209657"/>
                  <a:gd name="connsiteX166" fmla="*/ 21897 w 244406"/>
                  <a:gd name="connsiteY166" fmla="*/ 98533 h 209657"/>
                  <a:gd name="connsiteX167" fmla="*/ 20334 w 244406"/>
                  <a:gd name="connsiteY167" fmla="*/ 99544 h 209657"/>
                  <a:gd name="connsiteX168" fmla="*/ 18402 w 244406"/>
                  <a:gd name="connsiteY168" fmla="*/ 100740 h 209657"/>
                  <a:gd name="connsiteX169" fmla="*/ 16930 w 244406"/>
                  <a:gd name="connsiteY169" fmla="*/ 101108 h 209657"/>
                  <a:gd name="connsiteX170" fmla="*/ 14723 w 244406"/>
                  <a:gd name="connsiteY170" fmla="*/ 101659 h 209657"/>
                  <a:gd name="connsiteX171" fmla="*/ 12883 w 244406"/>
                  <a:gd name="connsiteY171" fmla="*/ 102578 h 209657"/>
                  <a:gd name="connsiteX172" fmla="*/ 14079 w 244406"/>
                  <a:gd name="connsiteY172" fmla="*/ 103498 h 209657"/>
                  <a:gd name="connsiteX173" fmla="*/ 14355 w 244406"/>
                  <a:gd name="connsiteY173" fmla="*/ 105245 h 209657"/>
                  <a:gd name="connsiteX174" fmla="*/ 13435 w 244406"/>
                  <a:gd name="connsiteY174" fmla="*/ 104969 h 209657"/>
                  <a:gd name="connsiteX175" fmla="*/ 11963 w 244406"/>
                  <a:gd name="connsiteY175" fmla="*/ 106165 h 209657"/>
                  <a:gd name="connsiteX176" fmla="*/ 10032 w 244406"/>
                  <a:gd name="connsiteY176" fmla="*/ 106625 h 209657"/>
                  <a:gd name="connsiteX177" fmla="*/ 7916 w 244406"/>
                  <a:gd name="connsiteY177" fmla="*/ 106074 h 209657"/>
                  <a:gd name="connsiteX178" fmla="*/ 6077 w 244406"/>
                  <a:gd name="connsiteY178" fmla="*/ 106350 h 209657"/>
                  <a:gd name="connsiteX179" fmla="*/ 4789 w 244406"/>
                  <a:gd name="connsiteY179" fmla="*/ 107545 h 209657"/>
                  <a:gd name="connsiteX180" fmla="*/ 3869 w 244406"/>
                  <a:gd name="connsiteY180" fmla="*/ 108649 h 209657"/>
                  <a:gd name="connsiteX181" fmla="*/ 3869 w 244406"/>
                  <a:gd name="connsiteY181" fmla="*/ 110489 h 209657"/>
                  <a:gd name="connsiteX182" fmla="*/ 926 w 244406"/>
                  <a:gd name="connsiteY182" fmla="*/ 113156 h 209657"/>
                  <a:gd name="connsiteX183" fmla="*/ 1846 w 244406"/>
                  <a:gd name="connsiteY183" fmla="*/ 114812 h 209657"/>
                  <a:gd name="connsiteX184" fmla="*/ 4145 w 244406"/>
                  <a:gd name="connsiteY184" fmla="*/ 117755 h 209657"/>
                  <a:gd name="connsiteX185" fmla="*/ 5709 w 244406"/>
                  <a:gd name="connsiteY185" fmla="*/ 121251 h 209657"/>
                  <a:gd name="connsiteX186" fmla="*/ 6997 w 244406"/>
                  <a:gd name="connsiteY186" fmla="*/ 124654 h 209657"/>
                  <a:gd name="connsiteX187" fmla="*/ 6076 w 244406"/>
                  <a:gd name="connsiteY187" fmla="*/ 127413 h 209657"/>
                  <a:gd name="connsiteX188" fmla="*/ 6997 w 244406"/>
                  <a:gd name="connsiteY188" fmla="*/ 130816 h 209657"/>
                  <a:gd name="connsiteX189" fmla="*/ 7273 w 244406"/>
                  <a:gd name="connsiteY189" fmla="*/ 134864 h 209657"/>
                  <a:gd name="connsiteX190" fmla="*/ 5065 w 244406"/>
                  <a:gd name="connsiteY190" fmla="*/ 137347 h 209657"/>
                  <a:gd name="connsiteX191" fmla="*/ 3869 w 244406"/>
                  <a:gd name="connsiteY191" fmla="*/ 140382 h 209657"/>
                  <a:gd name="connsiteX192" fmla="*/ 2030 w 244406"/>
                  <a:gd name="connsiteY192" fmla="*/ 142958 h 209657"/>
                  <a:gd name="connsiteX193" fmla="*/ 466 w 244406"/>
                  <a:gd name="connsiteY193" fmla="*/ 144430 h 209657"/>
                  <a:gd name="connsiteX194" fmla="*/ 834 w 244406"/>
                  <a:gd name="connsiteY194" fmla="*/ 148201 h 209657"/>
                  <a:gd name="connsiteX195" fmla="*/ 2214 w 244406"/>
                  <a:gd name="connsiteY195" fmla="*/ 149856 h 209657"/>
                  <a:gd name="connsiteX196" fmla="*/ 4789 w 244406"/>
                  <a:gd name="connsiteY196" fmla="*/ 151328 h 209657"/>
                  <a:gd name="connsiteX197" fmla="*/ 7548 w 244406"/>
                  <a:gd name="connsiteY197" fmla="*/ 155191 h 209657"/>
                  <a:gd name="connsiteX198" fmla="*/ 11595 w 244406"/>
                  <a:gd name="connsiteY198" fmla="*/ 156571 h 209657"/>
                  <a:gd name="connsiteX199" fmla="*/ 15643 w 244406"/>
                  <a:gd name="connsiteY199" fmla="*/ 157766 h 209657"/>
                  <a:gd name="connsiteX200" fmla="*/ 19046 w 244406"/>
                  <a:gd name="connsiteY200" fmla="*/ 155651 h 209657"/>
                  <a:gd name="connsiteX201" fmla="*/ 23461 w 244406"/>
                  <a:gd name="connsiteY201" fmla="*/ 155926 h 209657"/>
                  <a:gd name="connsiteX202" fmla="*/ 27784 w 244406"/>
                  <a:gd name="connsiteY202" fmla="*/ 153719 h 209657"/>
                  <a:gd name="connsiteX203" fmla="*/ 31739 w 244406"/>
                  <a:gd name="connsiteY203" fmla="*/ 153995 h 209657"/>
                  <a:gd name="connsiteX204" fmla="*/ 33027 w 244406"/>
                  <a:gd name="connsiteY204" fmla="*/ 157766 h 209657"/>
                  <a:gd name="connsiteX205" fmla="*/ 36430 w 244406"/>
                  <a:gd name="connsiteY205" fmla="*/ 160617 h 209657"/>
                  <a:gd name="connsiteX206" fmla="*/ 40109 w 244406"/>
                  <a:gd name="connsiteY206" fmla="*/ 161813 h 209657"/>
                  <a:gd name="connsiteX207" fmla="*/ 44432 w 244406"/>
                  <a:gd name="connsiteY207" fmla="*/ 161629 h 209657"/>
                  <a:gd name="connsiteX208" fmla="*/ 50871 w 244406"/>
                  <a:gd name="connsiteY208" fmla="*/ 161724 h 209657"/>
                  <a:gd name="connsiteX209" fmla="*/ 55010 w 244406"/>
                  <a:gd name="connsiteY209" fmla="*/ 163380 h 209657"/>
                  <a:gd name="connsiteX210" fmla="*/ 59701 w 244406"/>
                  <a:gd name="connsiteY210" fmla="*/ 163655 h 209657"/>
                  <a:gd name="connsiteX211" fmla="*/ 64024 w 244406"/>
                  <a:gd name="connsiteY211" fmla="*/ 162736 h 209657"/>
                  <a:gd name="connsiteX212" fmla="*/ 68255 w 244406"/>
                  <a:gd name="connsiteY212" fmla="*/ 163196 h 209657"/>
                  <a:gd name="connsiteX213" fmla="*/ 69267 w 244406"/>
                  <a:gd name="connsiteY213" fmla="*/ 162092 h 209657"/>
                  <a:gd name="connsiteX214" fmla="*/ 73222 w 244406"/>
                  <a:gd name="connsiteY214" fmla="*/ 162188 h 209657"/>
                  <a:gd name="connsiteX215" fmla="*/ 76625 w 244406"/>
                  <a:gd name="connsiteY215" fmla="*/ 164120 h 209657"/>
                  <a:gd name="connsiteX216" fmla="*/ 81316 w 244406"/>
                  <a:gd name="connsiteY216" fmla="*/ 167063 h 209657"/>
                  <a:gd name="connsiteX217" fmla="*/ 86099 w 244406"/>
                  <a:gd name="connsiteY217" fmla="*/ 167430 h 209657"/>
                  <a:gd name="connsiteX218" fmla="*/ 90330 w 244406"/>
                  <a:gd name="connsiteY218" fmla="*/ 171110 h 209657"/>
                  <a:gd name="connsiteX219" fmla="*/ 93181 w 244406"/>
                  <a:gd name="connsiteY219" fmla="*/ 174513 h 209657"/>
                  <a:gd name="connsiteX220" fmla="*/ 95941 w 244406"/>
                  <a:gd name="connsiteY220" fmla="*/ 177088 h 209657"/>
                  <a:gd name="connsiteX221" fmla="*/ 97504 w 244406"/>
                  <a:gd name="connsiteY221" fmla="*/ 181687 h 209657"/>
                  <a:gd name="connsiteX222" fmla="*/ 98700 w 244406"/>
                  <a:gd name="connsiteY222" fmla="*/ 185918 h 209657"/>
                  <a:gd name="connsiteX223" fmla="*/ 102195 w 244406"/>
                  <a:gd name="connsiteY223" fmla="*/ 188218 h 209657"/>
                  <a:gd name="connsiteX224" fmla="*/ 103759 w 244406"/>
                  <a:gd name="connsiteY224" fmla="*/ 190333 h 209657"/>
                  <a:gd name="connsiteX225" fmla="*/ 106794 w 244406"/>
                  <a:gd name="connsiteY225" fmla="*/ 192265 h 209657"/>
                  <a:gd name="connsiteX226" fmla="*/ 109278 w 244406"/>
                  <a:gd name="connsiteY226" fmla="*/ 195668 h 209657"/>
                  <a:gd name="connsiteX227" fmla="*/ 112681 w 244406"/>
                  <a:gd name="connsiteY227" fmla="*/ 199071 h 209657"/>
                  <a:gd name="connsiteX228" fmla="*/ 117096 w 244406"/>
                  <a:gd name="connsiteY228" fmla="*/ 200267 h 209657"/>
                  <a:gd name="connsiteX229" fmla="*/ 120959 w 244406"/>
                  <a:gd name="connsiteY229" fmla="*/ 201371 h 209657"/>
                  <a:gd name="connsiteX230" fmla="*/ 125650 w 244406"/>
                  <a:gd name="connsiteY230" fmla="*/ 201739 h 209657"/>
                  <a:gd name="connsiteX231" fmla="*/ 127306 w 244406"/>
                  <a:gd name="connsiteY231" fmla="*/ 206246 h 209657"/>
                  <a:gd name="connsiteX232" fmla="*/ 130617 w 244406"/>
                  <a:gd name="connsiteY232" fmla="*/ 208637 h 209657"/>
                  <a:gd name="connsiteX233" fmla="*/ 134664 w 244406"/>
                  <a:gd name="connsiteY233" fmla="*/ 208637 h 209657"/>
                  <a:gd name="connsiteX234" fmla="*/ 139355 w 244406"/>
                  <a:gd name="connsiteY234" fmla="*/ 207441 h 209657"/>
                  <a:gd name="connsiteX235" fmla="*/ 145058 w 244406"/>
                  <a:gd name="connsiteY235" fmla="*/ 207073 h 209657"/>
                  <a:gd name="connsiteX236" fmla="*/ 149289 w 244406"/>
                  <a:gd name="connsiteY236" fmla="*/ 205602 h 209657"/>
                  <a:gd name="connsiteX237" fmla="*/ 153980 w 244406"/>
                  <a:gd name="connsiteY237" fmla="*/ 204958 h 209657"/>
                  <a:gd name="connsiteX238" fmla="*/ 159775 w 244406"/>
                  <a:gd name="connsiteY238" fmla="*/ 205234 h 209657"/>
                  <a:gd name="connsiteX239" fmla="*/ 164190 w 244406"/>
                  <a:gd name="connsiteY239" fmla="*/ 207074 h 209657"/>
                  <a:gd name="connsiteX240" fmla="*/ 166397 w 244406"/>
                  <a:gd name="connsiteY240" fmla="*/ 205234 h 209657"/>
                  <a:gd name="connsiteX241" fmla="*/ 169157 w 244406"/>
                  <a:gd name="connsiteY241" fmla="*/ 203395 h 209657"/>
                  <a:gd name="connsiteX242" fmla="*/ 172192 w 244406"/>
                  <a:gd name="connsiteY242" fmla="*/ 205142 h 209657"/>
                  <a:gd name="connsiteX243" fmla="*/ 176975 w 244406"/>
                  <a:gd name="connsiteY243" fmla="*/ 205237 h 209657"/>
                  <a:gd name="connsiteX244" fmla="*/ 180930 w 244406"/>
                  <a:gd name="connsiteY244" fmla="*/ 205237 h 209657"/>
                  <a:gd name="connsiteX245" fmla="*/ 184977 w 244406"/>
                  <a:gd name="connsiteY245" fmla="*/ 204594 h 209657"/>
                  <a:gd name="connsiteX246" fmla="*/ 189576 w 244406"/>
                  <a:gd name="connsiteY246" fmla="*/ 203950 h 209657"/>
                  <a:gd name="connsiteX247" fmla="*/ 193623 w 244406"/>
                  <a:gd name="connsiteY247" fmla="*/ 203398 h 209657"/>
                  <a:gd name="connsiteX248" fmla="*/ 196198 w 244406"/>
                  <a:gd name="connsiteY248" fmla="*/ 199627 h 209657"/>
                  <a:gd name="connsiteX249" fmla="*/ 199786 w 244406"/>
                  <a:gd name="connsiteY249" fmla="*/ 199995 h 209657"/>
                  <a:gd name="connsiteX250" fmla="*/ 204201 w 244406"/>
                  <a:gd name="connsiteY250" fmla="*/ 199627 h 209657"/>
                  <a:gd name="connsiteX251" fmla="*/ 207604 w 244406"/>
                  <a:gd name="connsiteY251" fmla="*/ 197236 h 209657"/>
                  <a:gd name="connsiteX252" fmla="*/ 209444 w 244406"/>
                  <a:gd name="connsiteY252" fmla="*/ 192821 h 209657"/>
                  <a:gd name="connsiteX253" fmla="*/ 213767 w 244406"/>
                  <a:gd name="connsiteY253" fmla="*/ 191902 h 209657"/>
                  <a:gd name="connsiteX254" fmla="*/ 218090 w 244406"/>
                  <a:gd name="connsiteY254" fmla="*/ 193097 h 209657"/>
                  <a:gd name="connsiteX255" fmla="*/ 219653 w 244406"/>
                  <a:gd name="connsiteY255" fmla="*/ 188222 h 209657"/>
                  <a:gd name="connsiteX256" fmla="*/ 215422 w 244406"/>
                  <a:gd name="connsiteY256" fmla="*/ 188866 h 209657"/>
                  <a:gd name="connsiteX257" fmla="*/ 213583 w 244406"/>
                  <a:gd name="connsiteY257" fmla="*/ 187303 h 209657"/>
                  <a:gd name="connsiteX258" fmla="*/ 214043 w 244406"/>
                  <a:gd name="connsiteY258" fmla="*/ 187398 h 209657"/>
                  <a:gd name="connsiteX259" fmla="*/ 213031 w 244406"/>
                  <a:gd name="connsiteY259" fmla="*/ 184271 h 209657"/>
                  <a:gd name="connsiteX260" fmla="*/ 215606 w 244406"/>
                  <a:gd name="connsiteY260" fmla="*/ 183075 h 209657"/>
                  <a:gd name="connsiteX261" fmla="*/ 216894 w 244406"/>
                  <a:gd name="connsiteY261" fmla="*/ 179212 h 209657"/>
                  <a:gd name="connsiteX262" fmla="*/ 217170 w 244406"/>
                  <a:gd name="connsiteY262" fmla="*/ 174521 h 209657"/>
                  <a:gd name="connsiteX263" fmla="*/ 217538 w 244406"/>
                  <a:gd name="connsiteY263" fmla="*/ 170290 h 209657"/>
                  <a:gd name="connsiteX264" fmla="*/ 219470 w 244406"/>
                  <a:gd name="connsiteY264" fmla="*/ 166335 h 209657"/>
                  <a:gd name="connsiteX265" fmla="*/ 221217 w 244406"/>
                  <a:gd name="connsiteY265" fmla="*/ 162472 h 209657"/>
                  <a:gd name="connsiteX266" fmla="*/ 224804 w 244406"/>
                  <a:gd name="connsiteY266" fmla="*/ 163300 h 209657"/>
                  <a:gd name="connsiteX267" fmla="*/ 227840 w 244406"/>
                  <a:gd name="connsiteY267" fmla="*/ 165231 h 209657"/>
                  <a:gd name="connsiteX268" fmla="*/ 230967 w 244406"/>
                  <a:gd name="connsiteY268" fmla="*/ 164680 h 209657"/>
                  <a:gd name="connsiteX269" fmla="*/ 234554 w 244406"/>
                  <a:gd name="connsiteY269" fmla="*/ 159989 h 209657"/>
                  <a:gd name="connsiteX270" fmla="*/ 234003 w 244406"/>
                  <a:gd name="connsiteY270" fmla="*/ 157137 h 209657"/>
                  <a:gd name="connsiteX271" fmla="*/ 236578 w 244406"/>
                  <a:gd name="connsiteY271" fmla="*/ 156402 h 209657"/>
                  <a:gd name="connsiteX272" fmla="*/ 237774 w 244406"/>
                  <a:gd name="connsiteY272" fmla="*/ 153827 h 209657"/>
                  <a:gd name="connsiteX273" fmla="*/ 236210 w 244406"/>
                  <a:gd name="connsiteY273" fmla="*/ 149963 h 209657"/>
                  <a:gd name="connsiteX274" fmla="*/ 235290 w 244406"/>
                  <a:gd name="connsiteY274" fmla="*/ 145549 h 209657"/>
                  <a:gd name="connsiteX275" fmla="*/ 231795 w 244406"/>
                  <a:gd name="connsiteY275" fmla="*/ 143525 h 209657"/>
                  <a:gd name="connsiteX276" fmla="*/ 229587 w 244406"/>
                  <a:gd name="connsiteY276" fmla="*/ 146652 h 209657"/>
                  <a:gd name="connsiteX277" fmla="*/ 227012 w 244406"/>
                  <a:gd name="connsiteY277" fmla="*/ 144261 h 209657"/>
                  <a:gd name="connsiteX278" fmla="*/ 223977 w 244406"/>
                  <a:gd name="connsiteY278" fmla="*/ 140489 h 209657"/>
                  <a:gd name="connsiteX279" fmla="*/ 220941 w 244406"/>
                  <a:gd name="connsiteY279" fmla="*/ 137546 h 209657"/>
                  <a:gd name="connsiteX280" fmla="*/ 218734 w 244406"/>
                  <a:gd name="connsiteY280" fmla="*/ 134235 h 209657"/>
                  <a:gd name="connsiteX281" fmla="*/ 221217 w 244406"/>
                  <a:gd name="connsiteY281" fmla="*/ 130740 h 209657"/>
                  <a:gd name="connsiteX282" fmla="*/ 220205 w 244406"/>
                  <a:gd name="connsiteY282" fmla="*/ 127888 h 209657"/>
                  <a:gd name="connsiteX283" fmla="*/ 219929 w 244406"/>
                  <a:gd name="connsiteY283" fmla="*/ 123933 h 209657"/>
                  <a:gd name="connsiteX284" fmla="*/ 220297 w 244406"/>
                  <a:gd name="connsiteY284" fmla="*/ 120070 h 209657"/>
                  <a:gd name="connsiteX285" fmla="*/ 217630 w 244406"/>
                  <a:gd name="connsiteY285" fmla="*/ 117955 h 209657"/>
                  <a:gd name="connsiteX286" fmla="*/ 220481 w 244406"/>
                  <a:gd name="connsiteY286" fmla="*/ 113908 h 209657"/>
                  <a:gd name="connsiteX287" fmla="*/ 221032 w 244406"/>
                  <a:gd name="connsiteY287" fmla="*/ 112988 h 209657"/>
                  <a:gd name="connsiteX288" fmla="*/ 221032 w 244406"/>
                  <a:gd name="connsiteY288" fmla="*/ 113724 h 209657"/>
                  <a:gd name="connsiteX289" fmla="*/ 223792 w 244406"/>
                  <a:gd name="connsiteY289" fmla="*/ 115563 h 209657"/>
                  <a:gd name="connsiteX290" fmla="*/ 227839 w 244406"/>
                  <a:gd name="connsiteY290" fmla="*/ 116667 h 209657"/>
                  <a:gd name="connsiteX291" fmla="*/ 230874 w 244406"/>
                  <a:gd name="connsiteY291" fmla="*/ 118415 h 209657"/>
                  <a:gd name="connsiteX292" fmla="*/ 234002 w 244406"/>
                  <a:gd name="connsiteY292" fmla="*/ 118691 h 209657"/>
                  <a:gd name="connsiteX293" fmla="*/ 235841 w 244406"/>
                  <a:gd name="connsiteY293" fmla="*/ 115655 h 209657"/>
                  <a:gd name="connsiteX294" fmla="*/ 234829 w 244406"/>
                  <a:gd name="connsiteY294" fmla="*/ 109401 h 209657"/>
                  <a:gd name="connsiteX295" fmla="*/ 234278 w 244406"/>
                  <a:gd name="connsiteY295" fmla="*/ 106366 h 209657"/>
                  <a:gd name="connsiteX296" fmla="*/ 235198 w 244406"/>
                  <a:gd name="connsiteY296" fmla="*/ 102962 h 209657"/>
                  <a:gd name="connsiteX297" fmla="*/ 236394 w 244406"/>
                  <a:gd name="connsiteY297" fmla="*/ 99835 h 209657"/>
                  <a:gd name="connsiteX298" fmla="*/ 238601 w 244406"/>
                  <a:gd name="connsiteY298" fmla="*/ 97536 h 209657"/>
                  <a:gd name="connsiteX299" fmla="*/ 241637 w 244406"/>
                  <a:gd name="connsiteY299" fmla="*/ 97075 h 209657"/>
                  <a:gd name="connsiteX300" fmla="*/ 241820 w 244406"/>
                  <a:gd name="connsiteY300" fmla="*/ 94040 h 209657"/>
                  <a:gd name="connsiteX301" fmla="*/ 241916 w 244406"/>
                  <a:gd name="connsiteY301" fmla="*/ 91465 h 209657"/>
                  <a:gd name="connsiteX302" fmla="*/ 243663 w 244406"/>
                  <a:gd name="connsiteY302" fmla="*/ 89257 h 209657"/>
                  <a:gd name="connsiteX303" fmla="*/ 242283 w 244406"/>
                  <a:gd name="connsiteY303" fmla="*/ 82819 h 209657"/>
                  <a:gd name="connsiteX304" fmla="*/ 239524 w 244406"/>
                  <a:gd name="connsiteY304" fmla="*/ 81439 h 209657"/>
                  <a:gd name="connsiteX305" fmla="*/ 237225 w 244406"/>
                  <a:gd name="connsiteY305" fmla="*/ 79691 h 209657"/>
                  <a:gd name="connsiteX306" fmla="*/ 234097 w 244406"/>
                  <a:gd name="connsiteY306" fmla="*/ 79787 h 209657"/>
                  <a:gd name="connsiteX307" fmla="*/ 232994 w 244406"/>
                  <a:gd name="connsiteY307" fmla="*/ 75648 h 209657"/>
                  <a:gd name="connsiteX308" fmla="*/ 235661 w 244406"/>
                  <a:gd name="connsiteY308" fmla="*/ 72705 h 209657"/>
                  <a:gd name="connsiteX309" fmla="*/ 233453 w 244406"/>
                  <a:gd name="connsiteY309" fmla="*/ 70773 h 209657"/>
                  <a:gd name="connsiteX310" fmla="*/ 233821 w 244406"/>
                  <a:gd name="connsiteY310" fmla="*/ 66634 h 209657"/>
                  <a:gd name="connsiteX311" fmla="*/ 231338 w 244406"/>
                  <a:gd name="connsiteY311" fmla="*/ 63323 h 209657"/>
                  <a:gd name="connsiteX312" fmla="*/ 231433 w 244406"/>
                  <a:gd name="connsiteY312" fmla="*/ 59275 h 209657"/>
                  <a:gd name="connsiteX313" fmla="*/ 233089 w 244406"/>
                  <a:gd name="connsiteY313" fmla="*/ 56240 h 209657"/>
                  <a:gd name="connsiteX314" fmla="*/ 233825 w 244406"/>
                  <a:gd name="connsiteY314" fmla="*/ 54032 h 209657"/>
                  <a:gd name="connsiteX315" fmla="*/ 231709 w 244406"/>
                  <a:gd name="connsiteY315" fmla="*/ 50537 h 209657"/>
                  <a:gd name="connsiteX316" fmla="*/ 230330 w 244406"/>
                  <a:gd name="connsiteY316" fmla="*/ 47134 h 209657"/>
                  <a:gd name="connsiteX317" fmla="*/ 232445 w 244406"/>
                  <a:gd name="connsiteY317" fmla="*/ 43731 h 209657"/>
                  <a:gd name="connsiteX318" fmla="*/ 232997 w 244406"/>
                  <a:gd name="connsiteY318" fmla="*/ 37200 h 209657"/>
                  <a:gd name="connsiteX319" fmla="*/ 233641 w 244406"/>
                  <a:gd name="connsiteY319" fmla="*/ 32877 h 209657"/>
                  <a:gd name="connsiteX320" fmla="*/ 233917 w 244406"/>
                  <a:gd name="connsiteY320" fmla="*/ 30486 h 209657"/>
                  <a:gd name="connsiteX321" fmla="*/ 231433 w 244406"/>
                  <a:gd name="connsiteY321" fmla="*/ 29474 h 209657"/>
                  <a:gd name="connsiteX322" fmla="*/ 229318 w 244406"/>
                  <a:gd name="connsiteY322" fmla="*/ 27082 h 209657"/>
                  <a:gd name="connsiteX323" fmla="*/ 226191 w 244406"/>
                  <a:gd name="connsiteY323" fmla="*/ 27542 h 209657"/>
                  <a:gd name="connsiteX324" fmla="*/ 223983 w 244406"/>
                  <a:gd name="connsiteY324" fmla="*/ 29106 h 209657"/>
                  <a:gd name="connsiteX325" fmla="*/ 222143 w 244406"/>
                  <a:gd name="connsiteY325" fmla="*/ 27635 h 209657"/>
                  <a:gd name="connsiteX326" fmla="*/ 218372 w 244406"/>
                  <a:gd name="connsiteY326" fmla="*/ 26347 h 209657"/>
                  <a:gd name="connsiteX327" fmla="*/ 215889 w 244406"/>
                  <a:gd name="connsiteY327" fmla="*/ 24231 h 209657"/>
                  <a:gd name="connsiteX328" fmla="*/ 213773 w 244406"/>
                  <a:gd name="connsiteY328" fmla="*/ 22667 h 209657"/>
                  <a:gd name="connsiteX329" fmla="*/ 212302 w 244406"/>
                  <a:gd name="connsiteY329" fmla="*/ 20276 h 209657"/>
                  <a:gd name="connsiteX330" fmla="*/ 210738 w 244406"/>
                  <a:gd name="connsiteY330" fmla="*/ 18253 h 209657"/>
                  <a:gd name="connsiteX331" fmla="*/ 207335 w 244406"/>
                  <a:gd name="connsiteY331" fmla="*/ 17333 h 209657"/>
                  <a:gd name="connsiteX332" fmla="*/ 203655 w 244406"/>
                  <a:gd name="connsiteY332" fmla="*/ 16414 h 209657"/>
                  <a:gd name="connsiteX333" fmla="*/ 202919 w 244406"/>
                  <a:gd name="connsiteY333" fmla="*/ 16047 h 209657"/>
                  <a:gd name="connsiteX334" fmla="*/ 202643 w 244406"/>
                  <a:gd name="connsiteY334" fmla="*/ 16142 h 209657"/>
                  <a:gd name="connsiteX335" fmla="*/ 200711 w 244406"/>
                  <a:gd name="connsiteY335" fmla="*/ 17981 h 209657"/>
                  <a:gd name="connsiteX336" fmla="*/ 197308 w 244406"/>
                  <a:gd name="connsiteY336" fmla="*/ 19913 h 209657"/>
                  <a:gd name="connsiteX337" fmla="*/ 193721 w 244406"/>
                  <a:gd name="connsiteY337" fmla="*/ 20832 h 209657"/>
                  <a:gd name="connsiteX338" fmla="*/ 191789 w 244406"/>
                  <a:gd name="connsiteY338" fmla="*/ 22672 h 209657"/>
                  <a:gd name="connsiteX339" fmla="*/ 188938 w 244406"/>
                  <a:gd name="connsiteY339" fmla="*/ 24419 h 209657"/>
                  <a:gd name="connsiteX340" fmla="*/ 186639 w 244406"/>
                  <a:gd name="connsiteY340" fmla="*/ 26259 h 209657"/>
                  <a:gd name="connsiteX341" fmla="*/ 184891 w 244406"/>
                  <a:gd name="connsiteY341" fmla="*/ 28834 h 209657"/>
                  <a:gd name="connsiteX342" fmla="*/ 182132 w 244406"/>
                  <a:gd name="connsiteY342" fmla="*/ 30306 h 209657"/>
                  <a:gd name="connsiteX343" fmla="*/ 178268 w 244406"/>
                  <a:gd name="connsiteY343" fmla="*/ 31041 h 209657"/>
                  <a:gd name="connsiteX344" fmla="*/ 174129 w 244406"/>
                  <a:gd name="connsiteY344" fmla="*/ 31593 h 209657"/>
                  <a:gd name="connsiteX345" fmla="*/ 170266 w 244406"/>
                  <a:gd name="connsiteY345" fmla="*/ 32237 h 209657"/>
                  <a:gd name="connsiteX346" fmla="*/ 165667 w 244406"/>
                  <a:gd name="connsiteY346" fmla="*/ 31960 h 209657"/>
                  <a:gd name="connsiteX347" fmla="*/ 163552 w 244406"/>
                  <a:gd name="connsiteY347" fmla="*/ 29477 h 209657"/>
                  <a:gd name="connsiteX348" fmla="*/ 161436 w 244406"/>
                  <a:gd name="connsiteY348" fmla="*/ 29201 h 209657"/>
                  <a:gd name="connsiteX349" fmla="*/ 158309 w 244406"/>
                  <a:gd name="connsiteY349" fmla="*/ 30397 h 209657"/>
                  <a:gd name="connsiteX350" fmla="*/ 157021 w 244406"/>
                  <a:gd name="connsiteY350" fmla="*/ 32052 h 209657"/>
                  <a:gd name="connsiteX351" fmla="*/ 156285 w 244406"/>
                  <a:gd name="connsiteY351" fmla="*/ 31317 h 209657"/>
                  <a:gd name="connsiteX352" fmla="*/ 153710 w 244406"/>
                  <a:gd name="connsiteY352" fmla="*/ 31041 h 209657"/>
                  <a:gd name="connsiteX353" fmla="*/ 151502 w 244406"/>
                  <a:gd name="connsiteY353" fmla="*/ 30673 h 209657"/>
                  <a:gd name="connsiteX354" fmla="*/ 149938 w 244406"/>
                  <a:gd name="connsiteY354" fmla="*/ 29754 h 209657"/>
                  <a:gd name="connsiteX355" fmla="*/ 148651 w 244406"/>
                  <a:gd name="connsiteY355" fmla="*/ 28191 h 209657"/>
                  <a:gd name="connsiteX356" fmla="*/ 146811 w 244406"/>
                  <a:gd name="connsiteY356" fmla="*/ 26995 h 209657"/>
                  <a:gd name="connsiteX357" fmla="*/ 145247 w 244406"/>
                  <a:gd name="connsiteY357" fmla="*/ 26719 h 209657"/>
                  <a:gd name="connsiteX358" fmla="*/ 143224 w 244406"/>
                  <a:gd name="connsiteY358" fmla="*/ 26995 h 209657"/>
                  <a:gd name="connsiteX359" fmla="*/ 140924 w 244406"/>
                  <a:gd name="connsiteY359" fmla="*/ 26995 h 209657"/>
                  <a:gd name="connsiteX360" fmla="*/ 138441 w 244406"/>
                  <a:gd name="connsiteY360" fmla="*/ 26719 h 209657"/>
                  <a:gd name="connsiteX361" fmla="*/ 135957 w 244406"/>
                  <a:gd name="connsiteY361" fmla="*/ 26719 h 209657"/>
                  <a:gd name="connsiteX362" fmla="*/ 134670 w 244406"/>
                  <a:gd name="connsiteY362" fmla="*/ 25892 h 209657"/>
                  <a:gd name="connsiteX363" fmla="*/ 134394 w 244406"/>
                  <a:gd name="connsiteY363" fmla="*/ 23868 h 209657"/>
                  <a:gd name="connsiteX364" fmla="*/ 133750 w 244406"/>
                  <a:gd name="connsiteY364" fmla="*/ 21753 h 209657"/>
                  <a:gd name="connsiteX365" fmla="*/ 132278 w 244406"/>
                  <a:gd name="connsiteY365" fmla="*/ 20465 h 209657"/>
                  <a:gd name="connsiteX366" fmla="*/ 130254 w 244406"/>
                  <a:gd name="connsiteY366" fmla="*/ 21384 h 209657"/>
                  <a:gd name="connsiteX367" fmla="*/ 128415 w 244406"/>
                  <a:gd name="connsiteY367" fmla="*/ 22028 h 209657"/>
                  <a:gd name="connsiteX368" fmla="*/ 126391 w 244406"/>
                  <a:gd name="connsiteY368" fmla="*/ 22947 h 209657"/>
                  <a:gd name="connsiteX369" fmla="*/ 123540 w 244406"/>
                  <a:gd name="connsiteY369" fmla="*/ 22303 h 209657"/>
                  <a:gd name="connsiteX370" fmla="*/ 121700 w 244406"/>
                  <a:gd name="connsiteY370" fmla="*/ 23222 h 209657"/>
                  <a:gd name="connsiteX371" fmla="*/ 120780 w 244406"/>
                  <a:gd name="connsiteY371" fmla="*/ 24510 h 209657"/>
                  <a:gd name="connsiteX372" fmla="*/ 118573 w 244406"/>
                  <a:gd name="connsiteY372" fmla="*/ 24694 h 209657"/>
                  <a:gd name="connsiteX373" fmla="*/ 117285 w 244406"/>
                  <a:gd name="connsiteY373" fmla="*/ 23498 h 209657"/>
                  <a:gd name="connsiteX374" fmla="*/ 116089 w 244406"/>
                  <a:gd name="connsiteY374" fmla="*/ 21751 h 209657"/>
                  <a:gd name="connsiteX375" fmla="*/ 114434 w 244406"/>
                  <a:gd name="connsiteY375" fmla="*/ 20739 h 209657"/>
                  <a:gd name="connsiteX376" fmla="*/ 112410 w 244406"/>
                  <a:gd name="connsiteY376" fmla="*/ 20187 h 209657"/>
                  <a:gd name="connsiteX377" fmla="*/ 110478 w 244406"/>
                  <a:gd name="connsiteY377" fmla="*/ 20464 h 209657"/>
                  <a:gd name="connsiteX378" fmla="*/ 109558 w 244406"/>
                  <a:gd name="connsiteY378" fmla="*/ 22303 h 209657"/>
                  <a:gd name="connsiteX379" fmla="*/ 107443 w 244406"/>
                  <a:gd name="connsiteY379" fmla="*/ 21752 h 209657"/>
                  <a:gd name="connsiteX380" fmla="*/ 105879 w 244406"/>
                  <a:gd name="connsiteY380" fmla="*/ 21108 h 209657"/>
                  <a:gd name="connsiteX381" fmla="*/ 104591 w 244406"/>
                  <a:gd name="connsiteY381" fmla="*/ 21108 h 209657"/>
                  <a:gd name="connsiteX382" fmla="*/ 103396 w 244406"/>
                  <a:gd name="connsiteY382" fmla="*/ 21108 h 209657"/>
                  <a:gd name="connsiteX383" fmla="*/ 103491 w 244406"/>
                  <a:gd name="connsiteY383" fmla="*/ 19360 h 209657"/>
                  <a:gd name="connsiteX384" fmla="*/ 102479 w 244406"/>
                  <a:gd name="connsiteY384" fmla="*/ 17613 h 209657"/>
                  <a:gd name="connsiteX385" fmla="*/ 101559 w 244406"/>
                  <a:gd name="connsiteY385" fmla="*/ 17336 h 209657"/>
                  <a:gd name="connsiteX386" fmla="*/ 99995 w 244406"/>
                  <a:gd name="connsiteY386" fmla="*/ 17980 h 209657"/>
                  <a:gd name="connsiteX387" fmla="*/ 97696 w 244406"/>
                  <a:gd name="connsiteY387" fmla="*/ 18440 h 209657"/>
                  <a:gd name="connsiteX388" fmla="*/ 96868 w 244406"/>
                  <a:gd name="connsiteY388" fmla="*/ 18992 h 209657"/>
                  <a:gd name="connsiteX389" fmla="*/ 96868 w 244406"/>
                  <a:gd name="connsiteY389" fmla="*/ 18716 h 209657"/>
                  <a:gd name="connsiteX390" fmla="*/ 95213 w 244406"/>
                  <a:gd name="connsiteY390" fmla="*/ 16876 h 209657"/>
                  <a:gd name="connsiteX391" fmla="*/ 93465 w 244406"/>
                  <a:gd name="connsiteY391" fmla="*/ 18256 h 209657"/>
                  <a:gd name="connsiteX392" fmla="*/ 92269 w 244406"/>
                  <a:gd name="connsiteY392" fmla="*/ 19544 h 209657"/>
                  <a:gd name="connsiteX393" fmla="*/ 90981 w 244406"/>
                  <a:gd name="connsiteY393" fmla="*/ 21751 h 209657"/>
                  <a:gd name="connsiteX394" fmla="*/ 90246 w 244406"/>
                  <a:gd name="connsiteY394" fmla="*/ 19728 h 209657"/>
                  <a:gd name="connsiteX395" fmla="*/ 90341 w 244406"/>
                  <a:gd name="connsiteY395" fmla="*/ 16692 h 209657"/>
                  <a:gd name="connsiteX396" fmla="*/ 90246 w 244406"/>
                  <a:gd name="connsiteY396" fmla="*/ 13933 h 209657"/>
                  <a:gd name="connsiteX397" fmla="*/ 92270 w 244406"/>
                  <a:gd name="connsiteY397" fmla="*/ 12737 h 209657"/>
                  <a:gd name="connsiteX398" fmla="*/ 94109 w 244406"/>
                  <a:gd name="connsiteY398" fmla="*/ 10530 h 209657"/>
                  <a:gd name="connsiteX399" fmla="*/ 94109 w 244406"/>
                  <a:gd name="connsiteY399" fmla="*/ 7954 h 209657"/>
                  <a:gd name="connsiteX400" fmla="*/ 96317 w 244406"/>
                  <a:gd name="connsiteY400" fmla="*/ 6022 h 209657"/>
                  <a:gd name="connsiteX401" fmla="*/ 96777 w 244406"/>
                  <a:gd name="connsiteY401" fmla="*/ 3263 h 209657"/>
                  <a:gd name="connsiteX402" fmla="*/ 95489 w 244406"/>
                  <a:gd name="connsiteY402" fmla="*/ 780 h 209657"/>
                  <a:gd name="connsiteX403" fmla="*/ 91994 w 244406"/>
                  <a:gd name="connsiteY403" fmla="*/ 44 h 209657"/>
                  <a:gd name="connsiteX404" fmla="*/ 88499 w 244406"/>
                  <a:gd name="connsiteY404" fmla="*/ 44 h 209657"/>
                  <a:gd name="connsiteX405" fmla="*/ 42317 w 244406"/>
                  <a:gd name="connsiteY405" fmla="*/ 56222 h 209657"/>
                  <a:gd name="connsiteX406" fmla="*/ 42317 w 244406"/>
                  <a:gd name="connsiteY406" fmla="*/ 56222 h 209657"/>
                  <a:gd name="connsiteX407" fmla="*/ 50043 w 244406"/>
                  <a:gd name="connsiteY407" fmla="*/ 75998 h 209657"/>
                  <a:gd name="connsiteX408" fmla="*/ 49583 w 244406"/>
                  <a:gd name="connsiteY408" fmla="*/ 77378 h 209657"/>
                  <a:gd name="connsiteX409" fmla="*/ 50043 w 244406"/>
                  <a:gd name="connsiteY409" fmla="*/ 75998 h 209657"/>
                  <a:gd name="connsiteX410" fmla="*/ 48939 w 244406"/>
                  <a:gd name="connsiteY410" fmla="*/ 78205 h 209657"/>
                  <a:gd name="connsiteX411" fmla="*/ 48479 w 244406"/>
                  <a:gd name="connsiteY411" fmla="*/ 79309 h 209657"/>
                  <a:gd name="connsiteX412" fmla="*/ 48479 w 244406"/>
                  <a:gd name="connsiteY412" fmla="*/ 81884 h 209657"/>
                  <a:gd name="connsiteX413" fmla="*/ 49767 w 244406"/>
                  <a:gd name="connsiteY413" fmla="*/ 83908 h 209657"/>
                  <a:gd name="connsiteX414" fmla="*/ 51331 w 244406"/>
                  <a:gd name="connsiteY414" fmla="*/ 83724 h 209657"/>
                  <a:gd name="connsiteX415" fmla="*/ 51791 w 244406"/>
                  <a:gd name="connsiteY415" fmla="*/ 81425 h 209657"/>
                  <a:gd name="connsiteX416" fmla="*/ 51054 w 244406"/>
                  <a:gd name="connsiteY416" fmla="*/ 80597 h 209657"/>
                  <a:gd name="connsiteX417" fmla="*/ 49951 w 244406"/>
                  <a:gd name="connsiteY417" fmla="*/ 78665 h 209657"/>
                  <a:gd name="connsiteX418" fmla="*/ 48939 w 244406"/>
                  <a:gd name="connsiteY418" fmla="*/ 78205 h 209657"/>
                  <a:gd name="connsiteX419" fmla="*/ 45076 w 244406"/>
                  <a:gd name="connsiteY419" fmla="*/ 88323 h 209657"/>
                  <a:gd name="connsiteX420" fmla="*/ 47008 w 244406"/>
                  <a:gd name="connsiteY420" fmla="*/ 88967 h 209657"/>
                  <a:gd name="connsiteX421" fmla="*/ 45076 w 244406"/>
                  <a:gd name="connsiteY421" fmla="*/ 88323 h 209657"/>
                  <a:gd name="connsiteX422" fmla="*/ 35510 w 244406"/>
                  <a:gd name="connsiteY422" fmla="*/ 94210 h 209657"/>
                  <a:gd name="connsiteX423" fmla="*/ 35787 w 244406"/>
                  <a:gd name="connsiteY423" fmla="*/ 94577 h 209657"/>
                  <a:gd name="connsiteX424" fmla="*/ 35510 w 244406"/>
                  <a:gd name="connsiteY424" fmla="*/ 94210 h 209657"/>
                  <a:gd name="connsiteX425" fmla="*/ 231795 w 244406"/>
                  <a:gd name="connsiteY425" fmla="*/ 156388 h 209657"/>
                  <a:gd name="connsiteX426" fmla="*/ 232990 w 244406"/>
                  <a:gd name="connsiteY426" fmla="*/ 156663 h 209657"/>
                  <a:gd name="connsiteX427" fmla="*/ 231795 w 244406"/>
                  <a:gd name="connsiteY427" fmla="*/ 156388 h 209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</a:cxnLst>
                <a:rect l="l" t="t" r="r" b="b"/>
                <a:pathLst>
                  <a:path w="244406" h="209657">
                    <a:moveTo>
                      <a:pt x="88490" y="23"/>
                    </a:moveTo>
                    <a:cubicBezTo>
                      <a:pt x="88196" y="539"/>
                      <a:pt x="87286" y="1250"/>
                      <a:pt x="86743" y="1862"/>
                    </a:cubicBezTo>
                    <a:cubicBezTo>
                      <a:pt x="85791" y="2444"/>
                      <a:pt x="85274" y="3607"/>
                      <a:pt x="84443" y="4070"/>
                    </a:cubicBezTo>
                    <a:cubicBezTo>
                      <a:pt x="83734" y="4765"/>
                      <a:pt x="82792" y="4177"/>
                      <a:pt x="82328" y="3702"/>
                    </a:cubicBezTo>
                    <a:cubicBezTo>
                      <a:pt x="81470" y="2680"/>
                      <a:pt x="80708" y="2700"/>
                      <a:pt x="80028" y="2047"/>
                    </a:cubicBezTo>
                    <a:cubicBezTo>
                      <a:pt x="78913" y="1801"/>
                      <a:pt x="77680" y="1605"/>
                      <a:pt x="77085" y="1034"/>
                    </a:cubicBezTo>
                    <a:cubicBezTo>
                      <a:pt x="76047" y="847"/>
                      <a:pt x="75435" y="2117"/>
                      <a:pt x="74877" y="2138"/>
                    </a:cubicBezTo>
                    <a:cubicBezTo>
                      <a:pt x="74010" y="2205"/>
                      <a:pt x="74143" y="3838"/>
                      <a:pt x="73590" y="4254"/>
                    </a:cubicBezTo>
                    <a:cubicBezTo>
                      <a:pt x="74274" y="5332"/>
                      <a:pt x="74288" y="5386"/>
                      <a:pt x="73957" y="6645"/>
                    </a:cubicBezTo>
                    <a:cubicBezTo>
                      <a:pt x="74600" y="8288"/>
                      <a:pt x="72438" y="7469"/>
                      <a:pt x="72118" y="8301"/>
                    </a:cubicBezTo>
                    <a:cubicBezTo>
                      <a:pt x="71277" y="9293"/>
                      <a:pt x="71139" y="10057"/>
                      <a:pt x="70370" y="10968"/>
                    </a:cubicBezTo>
                    <a:cubicBezTo>
                      <a:pt x="69234" y="11821"/>
                      <a:pt x="69230" y="12717"/>
                      <a:pt x="68623" y="13636"/>
                    </a:cubicBezTo>
                    <a:cubicBezTo>
                      <a:pt x="68201" y="14467"/>
                      <a:pt x="68292" y="15464"/>
                      <a:pt x="67243" y="16303"/>
                    </a:cubicBezTo>
                    <a:cubicBezTo>
                      <a:pt x="66696" y="17447"/>
                      <a:pt x="66013" y="16586"/>
                      <a:pt x="64943" y="17038"/>
                    </a:cubicBezTo>
                    <a:cubicBezTo>
                      <a:pt x="64605" y="17038"/>
                      <a:pt x="62685" y="16461"/>
                      <a:pt x="62460" y="17682"/>
                    </a:cubicBezTo>
                    <a:cubicBezTo>
                      <a:pt x="61908" y="18239"/>
                      <a:pt x="61453" y="18877"/>
                      <a:pt x="60988" y="19522"/>
                    </a:cubicBezTo>
                    <a:cubicBezTo>
                      <a:pt x="60564" y="20104"/>
                      <a:pt x="59572" y="20299"/>
                      <a:pt x="59333" y="20441"/>
                    </a:cubicBezTo>
                    <a:cubicBezTo>
                      <a:pt x="58241" y="21501"/>
                      <a:pt x="57572" y="18966"/>
                      <a:pt x="56573" y="20441"/>
                    </a:cubicBezTo>
                    <a:cubicBezTo>
                      <a:pt x="55987" y="19746"/>
                      <a:pt x="54951" y="20384"/>
                      <a:pt x="54734" y="20165"/>
                    </a:cubicBezTo>
                    <a:cubicBezTo>
                      <a:pt x="53719" y="20146"/>
                      <a:pt x="53654" y="18591"/>
                      <a:pt x="52710" y="18417"/>
                    </a:cubicBezTo>
                    <a:cubicBezTo>
                      <a:pt x="52220" y="17534"/>
                      <a:pt x="51590" y="17252"/>
                      <a:pt x="50319" y="17314"/>
                    </a:cubicBezTo>
                    <a:cubicBezTo>
                      <a:pt x="49690" y="18114"/>
                      <a:pt x="49831" y="19251"/>
                      <a:pt x="51146" y="18601"/>
                    </a:cubicBezTo>
                    <a:cubicBezTo>
                      <a:pt x="51932" y="18908"/>
                      <a:pt x="51932" y="20034"/>
                      <a:pt x="52250" y="20809"/>
                    </a:cubicBezTo>
                    <a:cubicBezTo>
                      <a:pt x="51487" y="21983"/>
                      <a:pt x="52782" y="22841"/>
                      <a:pt x="52526" y="24028"/>
                    </a:cubicBezTo>
                    <a:cubicBezTo>
                      <a:pt x="52364" y="25048"/>
                      <a:pt x="53037" y="26851"/>
                      <a:pt x="51975" y="26971"/>
                    </a:cubicBezTo>
                    <a:cubicBezTo>
                      <a:pt x="50702" y="25591"/>
                      <a:pt x="50367" y="27555"/>
                      <a:pt x="49859" y="28167"/>
                    </a:cubicBezTo>
                    <a:cubicBezTo>
                      <a:pt x="49079" y="28856"/>
                      <a:pt x="47629" y="27787"/>
                      <a:pt x="47284" y="28627"/>
                    </a:cubicBezTo>
                    <a:cubicBezTo>
                      <a:pt x="46642" y="29637"/>
                      <a:pt x="47925" y="29792"/>
                      <a:pt x="48480" y="30283"/>
                    </a:cubicBezTo>
                    <a:cubicBezTo>
                      <a:pt x="48606" y="31304"/>
                      <a:pt x="49414" y="31604"/>
                      <a:pt x="49400" y="32767"/>
                    </a:cubicBezTo>
                    <a:cubicBezTo>
                      <a:pt x="49854" y="33421"/>
                      <a:pt x="50016" y="35195"/>
                      <a:pt x="49305" y="35802"/>
                    </a:cubicBezTo>
                    <a:cubicBezTo>
                      <a:pt x="48304" y="35274"/>
                      <a:pt x="46795" y="36040"/>
                      <a:pt x="48477" y="36537"/>
                    </a:cubicBezTo>
                    <a:cubicBezTo>
                      <a:pt x="49204" y="36949"/>
                      <a:pt x="49545" y="38311"/>
                      <a:pt x="49397" y="39389"/>
                    </a:cubicBezTo>
                    <a:cubicBezTo>
                      <a:pt x="49186" y="40544"/>
                      <a:pt x="48474" y="41157"/>
                      <a:pt x="47281" y="40952"/>
                    </a:cubicBezTo>
                    <a:cubicBezTo>
                      <a:pt x="46651" y="41154"/>
                      <a:pt x="44592" y="41504"/>
                      <a:pt x="46361" y="42424"/>
                    </a:cubicBezTo>
                    <a:cubicBezTo>
                      <a:pt x="45594" y="43124"/>
                      <a:pt x="44518" y="43077"/>
                      <a:pt x="44798" y="44355"/>
                    </a:cubicBezTo>
                    <a:cubicBezTo>
                      <a:pt x="46064" y="44336"/>
                      <a:pt x="45668" y="46171"/>
                      <a:pt x="46085" y="46839"/>
                    </a:cubicBezTo>
                    <a:cubicBezTo>
                      <a:pt x="46078" y="47742"/>
                      <a:pt x="44825" y="48570"/>
                      <a:pt x="45073" y="48955"/>
                    </a:cubicBezTo>
                    <a:cubicBezTo>
                      <a:pt x="45093" y="49928"/>
                      <a:pt x="42533" y="49906"/>
                      <a:pt x="43510" y="50886"/>
                    </a:cubicBezTo>
                    <a:cubicBezTo>
                      <a:pt x="43887" y="52244"/>
                      <a:pt x="41976" y="51760"/>
                      <a:pt x="42038" y="52818"/>
                    </a:cubicBezTo>
                    <a:cubicBezTo>
                      <a:pt x="42038" y="53791"/>
                      <a:pt x="40961" y="54919"/>
                      <a:pt x="41943" y="55761"/>
                    </a:cubicBezTo>
                    <a:cubicBezTo>
                      <a:pt x="41962" y="55780"/>
                      <a:pt x="41924" y="55828"/>
                      <a:pt x="41943" y="55856"/>
                    </a:cubicBezTo>
                    <a:cubicBezTo>
                      <a:pt x="41886" y="55818"/>
                      <a:pt x="41777" y="55761"/>
                      <a:pt x="41667" y="55761"/>
                    </a:cubicBezTo>
                    <a:cubicBezTo>
                      <a:pt x="41039" y="56570"/>
                      <a:pt x="40651" y="56680"/>
                      <a:pt x="40195" y="57601"/>
                    </a:cubicBezTo>
                    <a:cubicBezTo>
                      <a:pt x="39493" y="58331"/>
                      <a:pt x="38849" y="58311"/>
                      <a:pt x="38080" y="58612"/>
                    </a:cubicBezTo>
                    <a:cubicBezTo>
                      <a:pt x="37302" y="58873"/>
                      <a:pt x="36593" y="59911"/>
                      <a:pt x="37803" y="59900"/>
                    </a:cubicBezTo>
                    <a:cubicBezTo>
                      <a:pt x="38812" y="59755"/>
                      <a:pt x="39036" y="61609"/>
                      <a:pt x="38171" y="61832"/>
                    </a:cubicBezTo>
                    <a:cubicBezTo>
                      <a:pt x="37839" y="62257"/>
                      <a:pt x="36262" y="62689"/>
                      <a:pt x="36699" y="63212"/>
                    </a:cubicBezTo>
                    <a:cubicBezTo>
                      <a:pt x="36265" y="63745"/>
                      <a:pt x="35471" y="64318"/>
                      <a:pt x="35044" y="64775"/>
                    </a:cubicBezTo>
                    <a:cubicBezTo>
                      <a:pt x="34372" y="64246"/>
                      <a:pt x="33812" y="64097"/>
                      <a:pt x="33020" y="64591"/>
                    </a:cubicBezTo>
                    <a:cubicBezTo>
                      <a:pt x="32387" y="65218"/>
                      <a:pt x="33087" y="66805"/>
                      <a:pt x="32469" y="67167"/>
                    </a:cubicBezTo>
                    <a:cubicBezTo>
                      <a:pt x="32516" y="67537"/>
                      <a:pt x="31271" y="69056"/>
                      <a:pt x="32745" y="68823"/>
                    </a:cubicBezTo>
                    <a:cubicBezTo>
                      <a:pt x="33347" y="69045"/>
                      <a:pt x="33685" y="70089"/>
                      <a:pt x="33665" y="71030"/>
                    </a:cubicBezTo>
                    <a:cubicBezTo>
                      <a:pt x="34095" y="71574"/>
                      <a:pt x="34225" y="72278"/>
                      <a:pt x="34585" y="73145"/>
                    </a:cubicBezTo>
                    <a:cubicBezTo>
                      <a:pt x="34450" y="74063"/>
                      <a:pt x="34782" y="75266"/>
                      <a:pt x="34680" y="75905"/>
                    </a:cubicBezTo>
                    <a:cubicBezTo>
                      <a:pt x="34688" y="76789"/>
                      <a:pt x="34296" y="78005"/>
                      <a:pt x="34864" y="78756"/>
                    </a:cubicBezTo>
                    <a:cubicBezTo>
                      <a:pt x="34515" y="79053"/>
                      <a:pt x="35331" y="80442"/>
                      <a:pt x="34220" y="80964"/>
                    </a:cubicBezTo>
                    <a:cubicBezTo>
                      <a:pt x="33693" y="80046"/>
                      <a:pt x="34002" y="82468"/>
                      <a:pt x="33944" y="83079"/>
                    </a:cubicBezTo>
                    <a:cubicBezTo>
                      <a:pt x="34154" y="84020"/>
                      <a:pt x="32796" y="84436"/>
                      <a:pt x="33300" y="84919"/>
                    </a:cubicBezTo>
                    <a:cubicBezTo>
                      <a:pt x="33961" y="85707"/>
                      <a:pt x="32599" y="85985"/>
                      <a:pt x="33852" y="86482"/>
                    </a:cubicBezTo>
                    <a:cubicBezTo>
                      <a:pt x="33947" y="87032"/>
                      <a:pt x="33377" y="88478"/>
                      <a:pt x="34772" y="88322"/>
                    </a:cubicBezTo>
                    <a:cubicBezTo>
                      <a:pt x="35633" y="88341"/>
                      <a:pt x="35168" y="90283"/>
                      <a:pt x="34867" y="90530"/>
                    </a:cubicBezTo>
                    <a:cubicBezTo>
                      <a:pt x="34441" y="91546"/>
                      <a:pt x="34125" y="91695"/>
                      <a:pt x="34591" y="92645"/>
                    </a:cubicBezTo>
                    <a:cubicBezTo>
                      <a:pt x="35567" y="92796"/>
                      <a:pt x="36674" y="92616"/>
                      <a:pt x="36706" y="91726"/>
                    </a:cubicBezTo>
                    <a:cubicBezTo>
                      <a:pt x="37493" y="91614"/>
                      <a:pt x="37875" y="90749"/>
                      <a:pt x="39006" y="90807"/>
                    </a:cubicBezTo>
                    <a:cubicBezTo>
                      <a:pt x="39910" y="90687"/>
                      <a:pt x="40686" y="90449"/>
                      <a:pt x="41397" y="89887"/>
                    </a:cubicBezTo>
                    <a:cubicBezTo>
                      <a:pt x="41818" y="89276"/>
                      <a:pt x="43219" y="89548"/>
                      <a:pt x="43513" y="88692"/>
                    </a:cubicBezTo>
                    <a:cubicBezTo>
                      <a:pt x="43616" y="87768"/>
                      <a:pt x="44765" y="88074"/>
                      <a:pt x="45720" y="88048"/>
                    </a:cubicBezTo>
                    <a:cubicBezTo>
                      <a:pt x="46523" y="88289"/>
                      <a:pt x="47402" y="89176"/>
                      <a:pt x="47928" y="88783"/>
                    </a:cubicBezTo>
                    <a:cubicBezTo>
                      <a:pt x="48166" y="87835"/>
                      <a:pt x="49096" y="87707"/>
                      <a:pt x="49124" y="86760"/>
                    </a:cubicBezTo>
                    <a:cubicBezTo>
                      <a:pt x="49434" y="86347"/>
                      <a:pt x="50100" y="85152"/>
                      <a:pt x="49400" y="84736"/>
                    </a:cubicBezTo>
                    <a:cubicBezTo>
                      <a:pt x="48992" y="84289"/>
                      <a:pt x="48322" y="83840"/>
                      <a:pt x="47928" y="83265"/>
                    </a:cubicBezTo>
                    <a:cubicBezTo>
                      <a:pt x="47928" y="82177"/>
                      <a:pt x="47928" y="81041"/>
                      <a:pt x="47928" y="79954"/>
                    </a:cubicBezTo>
                    <a:cubicBezTo>
                      <a:pt x="48728" y="79680"/>
                      <a:pt x="47782" y="78021"/>
                      <a:pt x="48480" y="77378"/>
                    </a:cubicBezTo>
                    <a:cubicBezTo>
                      <a:pt x="48823" y="76839"/>
                      <a:pt x="49857" y="76069"/>
                      <a:pt x="49767" y="75263"/>
                    </a:cubicBezTo>
                    <a:cubicBezTo>
                      <a:pt x="49957" y="74067"/>
                      <a:pt x="49146" y="73854"/>
                      <a:pt x="49400" y="72595"/>
                    </a:cubicBezTo>
                    <a:cubicBezTo>
                      <a:pt x="50012" y="72643"/>
                      <a:pt x="50047" y="73914"/>
                      <a:pt x="50411" y="74435"/>
                    </a:cubicBezTo>
                    <a:cubicBezTo>
                      <a:pt x="50954" y="74897"/>
                      <a:pt x="50617" y="76166"/>
                      <a:pt x="50688" y="77102"/>
                    </a:cubicBezTo>
                    <a:cubicBezTo>
                      <a:pt x="50010" y="77655"/>
                      <a:pt x="50138" y="78537"/>
                      <a:pt x="50688" y="79126"/>
                    </a:cubicBezTo>
                    <a:cubicBezTo>
                      <a:pt x="50499" y="80259"/>
                      <a:pt x="51242" y="80616"/>
                      <a:pt x="51975" y="81241"/>
                    </a:cubicBezTo>
                    <a:cubicBezTo>
                      <a:pt x="52696" y="81550"/>
                      <a:pt x="53286" y="81729"/>
                      <a:pt x="53907" y="82253"/>
                    </a:cubicBezTo>
                    <a:cubicBezTo>
                      <a:pt x="54689" y="82788"/>
                      <a:pt x="54700" y="84527"/>
                      <a:pt x="54091" y="83172"/>
                    </a:cubicBezTo>
                    <a:cubicBezTo>
                      <a:pt x="53337" y="82955"/>
                      <a:pt x="53164" y="81650"/>
                      <a:pt x="52251" y="82068"/>
                    </a:cubicBezTo>
                    <a:cubicBezTo>
                      <a:pt x="51718" y="82916"/>
                      <a:pt x="51663" y="83426"/>
                      <a:pt x="51331" y="84368"/>
                    </a:cubicBezTo>
                    <a:cubicBezTo>
                      <a:pt x="50950" y="84810"/>
                      <a:pt x="50442" y="85686"/>
                      <a:pt x="50043" y="86207"/>
                    </a:cubicBezTo>
                    <a:cubicBezTo>
                      <a:pt x="50709" y="86937"/>
                      <a:pt x="49250" y="86920"/>
                      <a:pt x="49399" y="87955"/>
                    </a:cubicBezTo>
                    <a:cubicBezTo>
                      <a:pt x="49279" y="88690"/>
                      <a:pt x="51129" y="88846"/>
                      <a:pt x="50043" y="89611"/>
                    </a:cubicBezTo>
                    <a:cubicBezTo>
                      <a:pt x="49743" y="90642"/>
                      <a:pt x="50539" y="91608"/>
                      <a:pt x="51331" y="90990"/>
                    </a:cubicBezTo>
                    <a:cubicBezTo>
                      <a:pt x="52067" y="90550"/>
                      <a:pt x="52834" y="91572"/>
                      <a:pt x="53355" y="91726"/>
                    </a:cubicBezTo>
                    <a:cubicBezTo>
                      <a:pt x="54002" y="92043"/>
                      <a:pt x="54920" y="92031"/>
                      <a:pt x="55654" y="92738"/>
                    </a:cubicBezTo>
                    <a:cubicBezTo>
                      <a:pt x="56424" y="93102"/>
                      <a:pt x="57221" y="93832"/>
                      <a:pt x="57862" y="93289"/>
                    </a:cubicBezTo>
                    <a:cubicBezTo>
                      <a:pt x="58662" y="93087"/>
                      <a:pt x="59420" y="92906"/>
                      <a:pt x="60161" y="92645"/>
                    </a:cubicBezTo>
                    <a:cubicBezTo>
                      <a:pt x="60957" y="92751"/>
                      <a:pt x="61189" y="91277"/>
                      <a:pt x="60897" y="90806"/>
                    </a:cubicBezTo>
                    <a:cubicBezTo>
                      <a:pt x="59945" y="90567"/>
                      <a:pt x="59330" y="90648"/>
                      <a:pt x="59334" y="89886"/>
                    </a:cubicBezTo>
                    <a:cubicBezTo>
                      <a:pt x="58573" y="89666"/>
                      <a:pt x="58897" y="87711"/>
                      <a:pt x="59334" y="89151"/>
                    </a:cubicBezTo>
                    <a:cubicBezTo>
                      <a:pt x="59607" y="90109"/>
                      <a:pt x="60533" y="89580"/>
                      <a:pt x="60989" y="90255"/>
                    </a:cubicBezTo>
                    <a:cubicBezTo>
                      <a:pt x="61274" y="90747"/>
                      <a:pt x="63156" y="90265"/>
                      <a:pt x="62553" y="91359"/>
                    </a:cubicBezTo>
                    <a:cubicBezTo>
                      <a:pt x="62967" y="91799"/>
                      <a:pt x="63185" y="92416"/>
                      <a:pt x="64025" y="92370"/>
                    </a:cubicBezTo>
                    <a:cubicBezTo>
                      <a:pt x="64648" y="91381"/>
                      <a:pt x="66425" y="92502"/>
                      <a:pt x="65220" y="93014"/>
                    </a:cubicBezTo>
                    <a:cubicBezTo>
                      <a:pt x="64850" y="93633"/>
                      <a:pt x="64019" y="93938"/>
                      <a:pt x="64669" y="95038"/>
                    </a:cubicBezTo>
                    <a:cubicBezTo>
                      <a:pt x="65309" y="95806"/>
                      <a:pt x="65813" y="96169"/>
                      <a:pt x="66233" y="96693"/>
                    </a:cubicBezTo>
                    <a:cubicBezTo>
                      <a:pt x="66796" y="97619"/>
                      <a:pt x="66175" y="98055"/>
                      <a:pt x="65865" y="99085"/>
                    </a:cubicBezTo>
                    <a:cubicBezTo>
                      <a:pt x="65757" y="99758"/>
                      <a:pt x="64914" y="98935"/>
                      <a:pt x="65221" y="100465"/>
                    </a:cubicBezTo>
                    <a:cubicBezTo>
                      <a:pt x="64556" y="100103"/>
                      <a:pt x="64852" y="98766"/>
                      <a:pt x="64117" y="98349"/>
                    </a:cubicBezTo>
                    <a:cubicBezTo>
                      <a:pt x="64079" y="97309"/>
                      <a:pt x="64022" y="96418"/>
                      <a:pt x="62738" y="96693"/>
                    </a:cubicBezTo>
                    <a:cubicBezTo>
                      <a:pt x="61438" y="96665"/>
                      <a:pt x="62423" y="95759"/>
                      <a:pt x="62186" y="94762"/>
                    </a:cubicBezTo>
                    <a:cubicBezTo>
                      <a:pt x="61957" y="94049"/>
                      <a:pt x="61234" y="93405"/>
                      <a:pt x="60530" y="93290"/>
                    </a:cubicBezTo>
                    <a:cubicBezTo>
                      <a:pt x="59536" y="93357"/>
                      <a:pt x="58939" y="94127"/>
                      <a:pt x="58323" y="93751"/>
                    </a:cubicBezTo>
                    <a:cubicBezTo>
                      <a:pt x="57610" y="94659"/>
                      <a:pt x="57291" y="93744"/>
                      <a:pt x="56207" y="93567"/>
                    </a:cubicBezTo>
                    <a:cubicBezTo>
                      <a:pt x="55140" y="93448"/>
                      <a:pt x="54936" y="92482"/>
                      <a:pt x="53908" y="92647"/>
                    </a:cubicBezTo>
                    <a:cubicBezTo>
                      <a:pt x="52896" y="92750"/>
                      <a:pt x="52510" y="91419"/>
                      <a:pt x="51424" y="91728"/>
                    </a:cubicBezTo>
                    <a:cubicBezTo>
                      <a:pt x="50367" y="92439"/>
                      <a:pt x="50037" y="91434"/>
                      <a:pt x="49401" y="91177"/>
                    </a:cubicBezTo>
                    <a:cubicBezTo>
                      <a:pt x="49508" y="90344"/>
                      <a:pt x="50088" y="89180"/>
                      <a:pt x="49401" y="88694"/>
                    </a:cubicBezTo>
                    <a:cubicBezTo>
                      <a:pt x="48895" y="89176"/>
                      <a:pt x="48162" y="89317"/>
                      <a:pt x="47929" y="90073"/>
                    </a:cubicBezTo>
                    <a:cubicBezTo>
                      <a:pt x="47597" y="90293"/>
                      <a:pt x="47194" y="90380"/>
                      <a:pt x="46825" y="90533"/>
                    </a:cubicBezTo>
                    <a:cubicBezTo>
                      <a:pt x="46218" y="90447"/>
                      <a:pt x="45823" y="89480"/>
                      <a:pt x="44894" y="89614"/>
                    </a:cubicBezTo>
                    <a:cubicBezTo>
                      <a:pt x="44125" y="89356"/>
                      <a:pt x="44275" y="90132"/>
                      <a:pt x="43882" y="89614"/>
                    </a:cubicBezTo>
                    <a:cubicBezTo>
                      <a:pt x="43676" y="90165"/>
                      <a:pt x="42637" y="90205"/>
                      <a:pt x="42594" y="90810"/>
                    </a:cubicBezTo>
                    <a:cubicBezTo>
                      <a:pt x="42123" y="91144"/>
                      <a:pt x="41155" y="91388"/>
                      <a:pt x="40295" y="91454"/>
                    </a:cubicBezTo>
                    <a:cubicBezTo>
                      <a:pt x="39418" y="91674"/>
                      <a:pt x="38697" y="92212"/>
                      <a:pt x="37812" y="92373"/>
                    </a:cubicBezTo>
                    <a:cubicBezTo>
                      <a:pt x="37623" y="92799"/>
                      <a:pt x="36233" y="93120"/>
                      <a:pt x="37075" y="93292"/>
                    </a:cubicBezTo>
                    <a:cubicBezTo>
                      <a:pt x="36803" y="94388"/>
                      <a:pt x="38792" y="93776"/>
                      <a:pt x="38915" y="94580"/>
                    </a:cubicBezTo>
                    <a:cubicBezTo>
                      <a:pt x="39479" y="94176"/>
                      <a:pt x="40197" y="94924"/>
                      <a:pt x="40478" y="95224"/>
                    </a:cubicBezTo>
                    <a:cubicBezTo>
                      <a:pt x="41314" y="95344"/>
                      <a:pt x="41845" y="95816"/>
                      <a:pt x="42686" y="95591"/>
                    </a:cubicBezTo>
                    <a:cubicBezTo>
                      <a:pt x="42870" y="96326"/>
                      <a:pt x="42059" y="95930"/>
                      <a:pt x="41398" y="95775"/>
                    </a:cubicBezTo>
                    <a:cubicBezTo>
                      <a:pt x="41161" y="96809"/>
                      <a:pt x="42465" y="96413"/>
                      <a:pt x="42594" y="97339"/>
                    </a:cubicBezTo>
                    <a:cubicBezTo>
                      <a:pt x="42818" y="97488"/>
                      <a:pt x="42642" y="98143"/>
                      <a:pt x="43238" y="98718"/>
                    </a:cubicBezTo>
                    <a:cubicBezTo>
                      <a:pt x="44071" y="99215"/>
                      <a:pt x="42833" y="100143"/>
                      <a:pt x="43422" y="100742"/>
                    </a:cubicBezTo>
                    <a:cubicBezTo>
                      <a:pt x="43865" y="101067"/>
                      <a:pt x="43991" y="101703"/>
                      <a:pt x="44801" y="101661"/>
                    </a:cubicBezTo>
                    <a:cubicBezTo>
                      <a:pt x="44514" y="102941"/>
                      <a:pt x="46343" y="101853"/>
                      <a:pt x="46365" y="102121"/>
                    </a:cubicBezTo>
                    <a:cubicBezTo>
                      <a:pt x="46843" y="101785"/>
                      <a:pt x="47918" y="102113"/>
                      <a:pt x="48481" y="102305"/>
                    </a:cubicBezTo>
                    <a:cubicBezTo>
                      <a:pt x="48674" y="101699"/>
                      <a:pt x="49882" y="101256"/>
                      <a:pt x="49492" y="101109"/>
                    </a:cubicBezTo>
                    <a:cubicBezTo>
                      <a:pt x="49559" y="100342"/>
                      <a:pt x="49190" y="99015"/>
                      <a:pt x="49769" y="98718"/>
                    </a:cubicBezTo>
                    <a:cubicBezTo>
                      <a:pt x="49880" y="98103"/>
                      <a:pt x="50383" y="97463"/>
                      <a:pt x="50689" y="96694"/>
                    </a:cubicBezTo>
                    <a:cubicBezTo>
                      <a:pt x="50951" y="96270"/>
                      <a:pt x="51273" y="95821"/>
                      <a:pt x="51149" y="95498"/>
                    </a:cubicBezTo>
                    <a:cubicBezTo>
                      <a:pt x="51501" y="95673"/>
                      <a:pt x="51639" y="96111"/>
                      <a:pt x="51885" y="96418"/>
                    </a:cubicBezTo>
                    <a:cubicBezTo>
                      <a:pt x="50911" y="96236"/>
                      <a:pt x="51065" y="97621"/>
                      <a:pt x="50689" y="97981"/>
                    </a:cubicBezTo>
                    <a:cubicBezTo>
                      <a:pt x="50116" y="98481"/>
                      <a:pt x="49781" y="99419"/>
                      <a:pt x="50413" y="100189"/>
                    </a:cubicBezTo>
                    <a:cubicBezTo>
                      <a:pt x="50024" y="100544"/>
                      <a:pt x="50002" y="101736"/>
                      <a:pt x="49401" y="102028"/>
                    </a:cubicBezTo>
                    <a:cubicBezTo>
                      <a:pt x="48793" y="102032"/>
                      <a:pt x="48666" y="103476"/>
                      <a:pt x="47746" y="102580"/>
                    </a:cubicBezTo>
                    <a:cubicBezTo>
                      <a:pt x="47288" y="102249"/>
                      <a:pt x="46354" y="102551"/>
                      <a:pt x="45906" y="102947"/>
                    </a:cubicBezTo>
                    <a:cubicBezTo>
                      <a:pt x="44477" y="102735"/>
                      <a:pt x="44937" y="103250"/>
                      <a:pt x="44158" y="103499"/>
                    </a:cubicBezTo>
                    <a:cubicBezTo>
                      <a:pt x="43888" y="102936"/>
                      <a:pt x="43226" y="102781"/>
                      <a:pt x="43515" y="101659"/>
                    </a:cubicBezTo>
                    <a:cubicBezTo>
                      <a:pt x="43200" y="101198"/>
                      <a:pt x="42711" y="100941"/>
                      <a:pt x="42594" y="100280"/>
                    </a:cubicBezTo>
                    <a:cubicBezTo>
                      <a:pt x="42814" y="99146"/>
                      <a:pt x="42345" y="98834"/>
                      <a:pt x="42043" y="97980"/>
                    </a:cubicBezTo>
                    <a:cubicBezTo>
                      <a:pt x="41026" y="96878"/>
                      <a:pt x="40923" y="98392"/>
                      <a:pt x="40111" y="98256"/>
                    </a:cubicBezTo>
                    <a:cubicBezTo>
                      <a:pt x="39455" y="98079"/>
                      <a:pt x="39733" y="96985"/>
                      <a:pt x="39191" y="96693"/>
                    </a:cubicBezTo>
                    <a:cubicBezTo>
                      <a:pt x="38933" y="95756"/>
                      <a:pt x="38160" y="95573"/>
                      <a:pt x="37720" y="95589"/>
                    </a:cubicBezTo>
                    <a:cubicBezTo>
                      <a:pt x="36870" y="95242"/>
                      <a:pt x="37194" y="96627"/>
                      <a:pt x="36892" y="97061"/>
                    </a:cubicBezTo>
                    <a:cubicBezTo>
                      <a:pt x="36551" y="97656"/>
                      <a:pt x="36968" y="98608"/>
                      <a:pt x="37076" y="98900"/>
                    </a:cubicBezTo>
                    <a:cubicBezTo>
                      <a:pt x="37057" y="99836"/>
                      <a:pt x="37392" y="100797"/>
                      <a:pt x="37627" y="101384"/>
                    </a:cubicBezTo>
                    <a:cubicBezTo>
                      <a:pt x="38616" y="101685"/>
                      <a:pt x="37490" y="103136"/>
                      <a:pt x="36523" y="102579"/>
                    </a:cubicBezTo>
                    <a:cubicBezTo>
                      <a:pt x="35761" y="102441"/>
                      <a:pt x="35709" y="102018"/>
                      <a:pt x="35144" y="101384"/>
                    </a:cubicBezTo>
                    <a:cubicBezTo>
                      <a:pt x="35201" y="100282"/>
                      <a:pt x="34430" y="100407"/>
                      <a:pt x="34684" y="99544"/>
                    </a:cubicBezTo>
                    <a:cubicBezTo>
                      <a:pt x="33686" y="99516"/>
                      <a:pt x="35484" y="98705"/>
                      <a:pt x="34588" y="98072"/>
                    </a:cubicBezTo>
                    <a:cubicBezTo>
                      <a:pt x="34665" y="97223"/>
                      <a:pt x="34126" y="97007"/>
                      <a:pt x="33668" y="96693"/>
                    </a:cubicBezTo>
                    <a:cubicBezTo>
                      <a:pt x="33132" y="96080"/>
                      <a:pt x="33030" y="95685"/>
                      <a:pt x="32105" y="95497"/>
                    </a:cubicBezTo>
                    <a:cubicBezTo>
                      <a:pt x="32124" y="94944"/>
                      <a:pt x="30989" y="94694"/>
                      <a:pt x="31368" y="94301"/>
                    </a:cubicBezTo>
                    <a:cubicBezTo>
                      <a:pt x="31963" y="93705"/>
                      <a:pt x="32324" y="93195"/>
                      <a:pt x="31464" y="93013"/>
                    </a:cubicBezTo>
                    <a:cubicBezTo>
                      <a:pt x="32530" y="92085"/>
                      <a:pt x="30889" y="91761"/>
                      <a:pt x="30912" y="91174"/>
                    </a:cubicBezTo>
                    <a:cubicBezTo>
                      <a:pt x="30686" y="90019"/>
                      <a:pt x="29456" y="91827"/>
                      <a:pt x="29257" y="90623"/>
                    </a:cubicBezTo>
                    <a:cubicBezTo>
                      <a:pt x="29005" y="89621"/>
                      <a:pt x="28154" y="89842"/>
                      <a:pt x="27417" y="89610"/>
                    </a:cubicBezTo>
                    <a:cubicBezTo>
                      <a:pt x="27113" y="89610"/>
                      <a:pt x="26801" y="89610"/>
                      <a:pt x="26497" y="89610"/>
                    </a:cubicBezTo>
                    <a:cubicBezTo>
                      <a:pt x="26308" y="90350"/>
                      <a:pt x="26938" y="91882"/>
                      <a:pt x="26221" y="92094"/>
                    </a:cubicBezTo>
                    <a:cubicBezTo>
                      <a:pt x="26030" y="92675"/>
                      <a:pt x="25642" y="93364"/>
                      <a:pt x="25577" y="94210"/>
                    </a:cubicBezTo>
                    <a:cubicBezTo>
                      <a:pt x="24837" y="94343"/>
                      <a:pt x="25223" y="95650"/>
                      <a:pt x="24657" y="95957"/>
                    </a:cubicBezTo>
                    <a:cubicBezTo>
                      <a:pt x="24219" y="96573"/>
                      <a:pt x="23917" y="97204"/>
                      <a:pt x="23369" y="97337"/>
                    </a:cubicBezTo>
                    <a:cubicBezTo>
                      <a:pt x="22331" y="97218"/>
                      <a:pt x="22249" y="97965"/>
                      <a:pt x="21897" y="98533"/>
                    </a:cubicBezTo>
                    <a:cubicBezTo>
                      <a:pt x="21859" y="99323"/>
                      <a:pt x="20790" y="99171"/>
                      <a:pt x="20334" y="99544"/>
                    </a:cubicBezTo>
                    <a:cubicBezTo>
                      <a:pt x="19352" y="99378"/>
                      <a:pt x="19509" y="100840"/>
                      <a:pt x="18402" y="100740"/>
                    </a:cubicBezTo>
                    <a:cubicBezTo>
                      <a:pt x="18563" y="101370"/>
                      <a:pt x="17068" y="101737"/>
                      <a:pt x="16930" y="101108"/>
                    </a:cubicBezTo>
                    <a:cubicBezTo>
                      <a:pt x="16085" y="101496"/>
                      <a:pt x="15463" y="101448"/>
                      <a:pt x="14723" y="101659"/>
                    </a:cubicBezTo>
                    <a:cubicBezTo>
                      <a:pt x="14168" y="102350"/>
                      <a:pt x="12855" y="101612"/>
                      <a:pt x="12883" y="102578"/>
                    </a:cubicBezTo>
                    <a:cubicBezTo>
                      <a:pt x="11867" y="102865"/>
                      <a:pt x="13387" y="103802"/>
                      <a:pt x="14079" y="103498"/>
                    </a:cubicBezTo>
                    <a:cubicBezTo>
                      <a:pt x="18161" y="107231"/>
                      <a:pt x="19300" y="109258"/>
                      <a:pt x="14355" y="105245"/>
                    </a:cubicBezTo>
                    <a:cubicBezTo>
                      <a:pt x="13989" y="104072"/>
                      <a:pt x="13866" y="104127"/>
                      <a:pt x="13435" y="104969"/>
                    </a:cubicBezTo>
                    <a:cubicBezTo>
                      <a:pt x="13585" y="105734"/>
                      <a:pt x="12396" y="106255"/>
                      <a:pt x="11963" y="106165"/>
                    </a:cubicBezTo>
                    <a:cubicBezTo>
                      <a:pt x="11059" y="105542"/>
                      <a:pt x="10888" y="106775"/>
                      <a:pt x="10032" y="106625"/>
                    </a:cubicBezTo>
                    <a:cubicBezTo>
                      <a:pt x="9668" y="106061"/>
                      <a:pt x="8820" y="106096"/>
                      <a:pt x="7916" y="106074"/>
                    </a:cubicBezTo>
                    <a:cubicBezTo>
                      <a:pt x="7547" y="106619"/>
                      <a:pt x="6944" y="105868"/>
                      <a:pt x="6077" y="106350"/>
                    </a:cubicBezTo>
                    <a:cubicBezTo>
                      <a:pt x="6503" y="107440"/>
                      <a:pt x="4775" y="106859"/>
                      <a:pt x="4789" y="107545"/>
                    </a:cubicBezTo>
                    <a:cubicBezTo>
                      <a:pt x="4247" y="107450"/>
                      <a:pt x="3167" y="108274"/>
                      <a:pt x="3869" y="108649"/>
                    </a:cubicBezTo>
                    <a:cubicBezTo>
                      <a:pt x="3762" y="109855"/>
                      <a:pt x="4328" y="109661"/>
                      <a:pt x="3869" y="110489"/>
                    </a:cubicBezTo>
                    <a:cubicBezTo>
                      <a:pt x="3496" y="112286"/>
                      <a:pt x="2097" y="112228"/>
                      <a:pt x="926" y="113156"/>
                    </a:cubicBezTo>
                    <a:cubicBezTo>
                      <a:pt x="-781" y="114863"/>
                      <a:pt x="1243" y="113728"/>
                      <a:pt x="1846" y="114812"/>
                    </a:cubicBezTo>
                    <a:cubicBezTo>
                      <a:pt x="2552" y="115823"/>
                      <a:pt x="3615" y="116675"/>
                      <a:pt x="4145" y="117755"/>
                    </a:cubicBezTo>
                    <a:cubicBezTo>
                      <a:pt x="4767" y="118992"/>
                      <a:pt x="5306" y="120121"/>
                      <a:pt x="5709" y="121251"/>
                    </a:cubicBezTo>
                    <a:cubicBezTo>
                      <a:pt x="6063" y="122626"/>
                      <a:pt x="6660" y="123621"/>
                      <a:pt x="6997" y="124654"/>
                    </a:cubicBezTo>
                    <a:cubicBezTo>
                      <a:pt x="7664" y="126760"/>
                      <a:pt x="6576" y="126146"/>
                      <a:pt x="6076" y="127413"/>
                    </a:cubicBezTo>
                    <a:cubicBezTo>
                      <a:pt x="6217" y="128829"/>
                      <a:pt x="6886" y="129379"/>
                      <a:pt x="6997" y="130816"/>
                    </a:cubicBezTo>
                    <a:cubicBezTo>
                      <a:pt x="7256" y="131785"/>
                      <a:pt x="7680" y="134319"/>
                      <a:pt x="7273" y="134864"/>
                    </a:cubicBezTo>
                    <a:cubicBezTo>
                      <a:pt x="7449" y="136614"/>
                      <a:pt x="6150" y="137220"/>
                      <a:pt x="5065" y="137347"/>
                    </a:cubicBezTo>
                    <a:cubicBezTo>
                      <a:pt x="4042" y="136792"/>
                      <a:pt x="4633" y="139786"/>
                      <a:pt x="3869" y="140382"/>
                    </a:cubicBezTo>
                    <a:cubicBezTo>
                      <a:pt x="3597" y="141354"/>
                      <a:pt x="2921" y="142545"/>
                      <a:pt x="2030" y="142958"/>
                    </a:cubicBezTo>
                    <a:cubicBezTo>
                      <a:pt x="1205" y="143287"/>
                      <a:pt x="-940" y="142769"/>
                      <a:pt x="466" y="144430"/>
                    </a:cubicBezTo>
                    <a:cubicBezTo>
                      <a:pt x="585" y="145908"/>
                      <a:pt x="1362" y="146766"/>
                      <a:pt x="834" y="148201"/>
                    </a:cubicBezTo>
                    <a:cubicBezTo>
                      <a:pt x="202" y="148575"/>
                      <a:pt x="1062" y="151251"/>
                      <a:pt x="2214" y="149856"/>
                    </a:cubicBezTo>
                    <a:cubicBezTo>
                      <a:pt x="3256" y="147589"/>
                      <a:pt x="6370" y="149463"/>
                      <a:pt x="4789" y="151328"/>
                    </a:cubicBezTo>
                    <a:cubicBezTo>
                      <a:pt x="5057" y="152839"/>
                      <a:pt x="5772" y="154697"/>
                      <a:pt x="7548" y="155191"/>
                    </a:cubicBezTo>
                    <a:cubicBezTo>
                      <a:pt x="8854" y="155950"/>
                      <a:pt x="10061" y="156277"/>
                      <a:pt x="11595" y="156571"/>
                    </a:cubicBezTo>
                    <a:cubicBezTo>
                      <a:pt x="13183" y="156533"/>
                      <a:pt x="14138" y="157760"/>
                      <a:pt x="15643" y="157766"/>
                    </a:cubicBezTo>
                    <a:cubicBezTo>
                      <a:pt x="16966" y="156903"/>
                      <a:pt x="17068" y="154480"/>
                      <a:pt x="19046" y="155651"/>
                    </a:cubicBezTo>
                    <a:cubicBezTo>
                      <a:pt x="20319" y="156794"/>
                      <a:pt x="21827" y="155718"/>
                      <a:pt x="23461" y="155926"/>
                    </a:cubicBezTo>
                    <a:cubicBezTo>
                      <a:pt x="25305" y="156251"/>
                      <a:pt x="26454" y="154570"/>
                      <a:pt x="27784" y="153719"/>
                    </a:cubicBezTo>
                    <a:cubicBezTo>
                      <a:pt x="29689" y="154795"/>
                      <a:pt x="31588" y="151086"/>
                      <a:pt x="31739" y="153995"/>
                    </a:cubicBezTo>
                    <a:cubicBezTo>
                      <a:pt x="32874" y="155327"/>
                      <a:pt x="32125" y="156498"/>
                      <a:pt x="33027" y="157766"/>
                    </a:cubicBezTo>
                    <a:cubicBezTo>
                      <a:pt x="34707" y="157556"/>
                      <a:pt x="36153" y="159160"/>
                      <a:pt x="36430" y="160617"/>
                    </a:cubicBezTo>
                    <a:cubicBezTo>
                      <a:pt x="36820" y="162797"/>
                      <a:pt x="38475" y="161734"/>
                      <a:pt x="40109" y="161813"/>
                    </a:cubicBezTo>
                    <a:cubicBezTo>
                      <a:pt x="41444" y="163064"/>
                      <a:pt x="43145" y="162823"/>
                      <a:pt x="44432" y="161629"/>
                    </a:cubicBezTo>
                    <a:cubicBezTo>
                      <a:pt x="46489" y="161582"/>
                      <a:pt x="48915" y="161241"/>
                      <a:pt x="50871" y="161724"/>
                    </a:cubicBezTo>
                    <a:cubicBezTo>
                      <a:pt x="51291" y="163706"/>
                      <a:pt x="53375" y="163921"/>
                      <a:pt x="55010" y="163380"/>
                    </a:cubicBezTo>
                    <a:cubicBezTo>
                      <a:pt x="56278" y="164488"/>
                      <a:pt x="58854" y="162873"/>
                      <a:pt x="59701" y="163655"/>
                    </a:cubicBezTo>
                    <a:cubicBezTo>
                      <a:pt x="61348" y="163990"/>
                      <a:pt x="62566" y="161984"/>
                      <a:pt x="64024" y="162736"/>
                    </a:cubicBezTo>
                    <a:cubicBezTo>
                      <a:pt x="65312" y="163758"/>
                      <a:pt x="67054" y="165317"/>
                      <a:pt x="68255" y="163196"/>
                    </a:cubicBezTo>
                    <a:cubicBezTo>
                      <a:pt x="69532" y="162947"/>
                      <a:pt x="69499" y="162512"/>
                      <a:pt x="69267" y="162092"/>
                    </a:cubicBezTo>
                    <a:cubicBezTo>
                      <a:pt x="70229" y="162727"/>
                      <a:pt x="71952" y="162591"/>
                      <a:pt x="73222" y="162188"/>
                    </a:cubicBezTo>
                    <a:cubicBezTo>
                      <a:pt x="75362" y="160767"/>
                      <a:pt x="75302" y="162650"/>
                      <a:pt x="76625" y="164120"/>
                    </a:cubicBezTo>
                    <a:cubicBezTo>
                      <a:pt x="77892" y="165843"/>
                      <a:pt x="79951" y="165631"/>
                      <a:pt x="81316" y="167063"/>
                    </a:cubicBezTo>
                    <a:cubicBezTo>
                      <a:pt x="82724" y="166826"/>
                      <a:pt x="84387" y="167410"/>
                      <a:pt x="86099" y="167430"/>
                    </a:cubicBezTo>
                    <a:cubicBezTo>
                      <a:pt x="88016" y="167812"/>
                      <a:pt x="88654" y="170326"/>
                      <a:pt x="90330" y="171110"/>
                    </a:cubicBezTo>
                    <a:cubicBezTo>
                      <a:pt x="92279" y="171625"/>
                      <a:pt x="91000" y="174245"/>
                      <a:pt x="93181" y="174513"/>
                    </a:cubicBezTo>
                    <a:cubicBezTo>
                      <a:pt x="93963" y="175727"/>
                      <a:pt x="96778" y="174693"/>
                      <a:pt x="95941" y="177088"/>
                    </a:cubicBezTo>
                    <a:cubicBezTo>
                      <a:pt x="96743" y="178651"/>
                      <a:pt x="95369" y="181114"/>
                      <a:pt x="97504" y="181687"/>
                    </a:cubicBezTo>
                    <a:cubicBezTo>
                      <a:pt x="98350" y="183176"/>
                      <a:pt x="97409" y="184759"/>
                      <a:pt x="98700" y="185918"/>
                    </a:cubicBezTo>
                    <a:cubicBezTo>
                      <a:pt x="100151" y="185861"/>
                      <a:pt x="100368" y="187425"/>
                      <a:pt x="102195" y="188218"/>
                    </a:cubicBezTo>
                    <a:cubicBezTo>
                      <a:pt x="100409" y="189056"/>
                      <a:pt x="102475" y="189183"/>
                      <a:pt x="103759" y="190333"/>
                    </a:cubicBezTo>
                    <a:cubicBezTo>
                      <a:pt x="104886" y="192008"/>
                      <a:pt x="107921" y="190085"/>
                      <a:pt x="106794" y="192265"/>
                    </a:cubicBezTo>
                    <a:cubicBezTo>
                      <a:pt x="107342" y="193288"/>
                      <a:pt x="110390" y="193842"/>
                      <a:pt x="109278" y="195668"/>
                    </a:cubicBezTo>
                    <a:cubicBezTo>
                      <a:pt x="109765" y="197546"/>
                      <a:pt x="111755" y="197542"/>
                      <a:pt x="112681" y="199071"/>
                    </a:cubicBezTo>
                    <a:cubicBezTo>
                      <a:pt x="114131" y="199604"/>
                      <a:pt x="116341" y="198451"/>
                      <a:pt x="117096" y="200267"/>
                    </a:cubicBezTo>
                    <a:cubicBezTo>
                      <a:pt x="118118" y="200101"/>
                      <a:pt x="119800" y="200378"/>
                      <a:pt x="120959" y="201371"/>
                    </a:cubicBezTo>
                    <a:cubicBezTo>
                      <a:pt x="122144" y="203137"/>
                      <a:pt x="124094" y="200462"/>
                      <a:pt x="125650" y="201739"/>
                    </a:cubicBezTo>
                    <a:cubicBezTo>
                      <a:pt x="126617" y="203207"/>
                      <a:pt x="126906" y="204646"/>
                      <a:pt x="127306" y="206246"/>
                    </a:cubicBezTo>
                    <a:cubicBezTo>
                      <a:pt x="128753" y="206409"/>
                      <a:pt x="129282" y="208108"/>
                      <a:pt x="130617" y="208637"/>
                    </a:cubicBezTo>
                    <a:cubicBezTo>
                      <a:pt x="131886" y="210898"/>
                      <a:pt x="133449" y="208704"/>
                      <a:pt x="134664" y="208637"/>
                    </a:cubicBezTo>
                    <a:cubicBezTo>
                      <a:pt x="135910" y="207708"/>
                      <a:pt x="138119" y="208113"/>
                      <a:pt x="139355" y="207441"/>
                    </a:cubicBezTo>
                    <a:cubicBezTo>
                      <a:pt x="141498" y="207595"/>
                      <a:pt x="143244" y="207248"/>
                      <a:pt x="145058" y="207073"/>
                    </a:cubicBezTo>
                    <a:cubicBezTo>
                      <a:pt x="146328" y="206581"/>
                      <a:pt x="147954" y="206164"/>
                      <a:pt x="149289" y="205602"/>
                    </a:cubicBezTo>
                    <a:cubicBezTo>
                      <a:pt x="150660" y="204787"/>
                      <a:pt x="152686" y="204304"/>
                      <a:pt x="153980" y="204958"/>
                    </a:cubicBezTo>
                    <a:cubicBezTo>
                      <a:pt x="156046" y="204735"/>
                      <a:pt x="157735" y="205386"/>
                      <a:pt x="159775" y="205234"/>
                    </a:cubicBezTo>
                    <a:cubicBezTo>
                      <a:pt x="161705" y="205346"/>
                      <a:pt x="162483" y="206621"/>
                      <a:pt x="164190" y="207074"/>
                    </a:cubicBezTo>
                    <a:cubicBezTo>
                      <a:pt x="167319" y="208320"/>
                      <a:pt x="164199" y="205267"/>
                      <a:pt x="166397" y="205234"/>
                    </a:cubicBezTo>
                    <a:cubicBezTo>
                      <a:pt x="166776" y="203716"/>
                      <a:pt x="168285" y="202579"/>
                      <a:pt x="169157" y="203395"/>
                    </a:cubicBezTo>
                    <a:cubicBezTo>
                      <a:pt x="168526" y="204657"/>
                      <a:pt x="172329" y="202841"/>
                      <a:pt x="172192" y="205142"/>
                    </a:cubicBezTo>
                    <a:cubicBezTo>
                      <a:pt x="173512" y="206660"/>
                      <a:pt x="175058" y="204910"/>
                      <a:pt x="176975" y="205237"/>
                    </a:cubicBezTo>
                    <a:cubicBezTo>
                      <a:pt x="177937" y="206240"/>
                      <a:pt x="180150" y="206512"/>
                      <a:pt x="180930" y="205237"/>
                    </a:cubicBezTo>
                    <a:cubicBezTo>
                      <a:pt x="182353" y="204434"/>
                      <a:pt x="183529" y="204247"/>
                      <a:pt x="184977" y="204594"/>
                    </a:cubicBezTo>
                    <a:cubicBezTo>
                      <a:pt x="186746" y="204413"/>
                      <a:pt x="188222" y="203419"/>
                      <a:pt x="189576" y="203950"/>
                    </a:cubicBezTo>
                    <a:cubicBezTo>
                      <a:pt x="190390" y="205047"/>
                      <a:pt x="192609" y="203658"/>
                      <a:pt x="193623" y="203398"/>
                    </a:cubicBezTo>
                    <a:cubicBezTo>
                      <a:pt x="194995" y="202051"/>
                      <a:pt x="193984" y="199563"/>
                      <a:pt x="196198" y="199627"/>
                    </a:cubicBezTo>
                    <a:cubicBezTo>
                      <a:pt x="197056" y="200323"/>
                      <a:pt x="199139" y="197907"/>
                      <a:pt x="199786" y="199995"/>
                    </a:cubicBezTo>
                    <a:cubicBezTo>
                      <a:pt x="200872" y="200796"/>
                      <a:pt x="203042" y="200014"/>
                      <a:pt x="204201" y="199627"/>
                    </a:cubicBezTo>
                    <a:cubicBezTo>
                      <a:pt x="206547" y="199850"/>
                      <a:pt x="205747" y="197266"/>
                      <a:pt x="207604" y="197236"/>
                    </a:cubicBezTo>
                    <a:cubicBezTo>
                      <a:pt x="208969" y="195866"/>
                      <a:pt x="209094" y="194880"/>
                      <a:pt x="209444" y="192821"/>
                    </a:cubicBezTo>
                    <a:cubicBezTo>
                      <a:pt x="211274" y="192689"/>
                      <a:pt x="212560" y="191185"/>
                      <a:pt x="213767" y="191902"/>
                    </a:cubicBezTo>
                    <a:cubicBezTo>
                      <a:pt x="213600" y="193836"/>
                      <a:pt x="217221" y="193489"/>
                      <a:pt x="218090" y="193097"/>
                    </a:cubicBezTo>
                    <a:cubicBezTo>
                      <a:pt x="217866" y="191331"/>
                      <a:pt x="218147" y="189437"/>
                      <a:pt x="219653" y="188222"/>
                    </a:cubicBezTo>
                    <a:cubicBezTo>
                      <a:pt x="218243" y="187555"/>
                      <a:pt x="216848" y="190078"/>
                      <a:pt x="215422" y="188866"/>
                    </a:cubicBezTo>
                    <a:cubicBezTo>
                      <a:pt x="215110" y="187876"/>
                      <a:pt x="214315" y="187555"/>
                      <a:pt x="213583" y="187303"/>
                    </a:cubicBezTo>
                    <a:cubicBezTo>
                      <a:pt x="213736" y="187341"/>
                      <a:pt x="213864" y="187350"/>
                      <a:pt x="214043" y="187398"/>
                    </a:cubicBezTo>
                    <a:cubicBezTo>
                      <a:pt x="215520" y="186766"/>
                      <a:pt x="212799" y="185447"/>
                      <a:pt x="213031" y="184271"/>
                    </a:cubicBezTo>
                    <a:cubicBezTo>
                      <a:pt x="212377" y="182341"/>
                      <a:pt x="216242" y="185525"/>
                      <a:pt x="215606" y="183075"/>
                    </a:cubicBezTo>
                    <a:cubicBezTo>
                      <a:pt x="215473" y="181599"/>
                      <a:pt x="218087" y="180795"/>
                      <a:pt x="216894" y="179212"/>
                    </a:cubicBezTo>
                    <a:cubicBezTo>
                      <a:pt x="215948" y="177592"/>
                      <a:pt x="217507" y="176187"/>
                      <a:pt x="217170" y="174521"/>
                    </a:cubicBezTo>
                    <a:cubicBezTo>
                      <a:pt x="216833" y="172940"/>
                      <a:pt x="218308" y="171822"/>
                      <a:pt x="217538" y="170290"/>
                    </a:cubicBezTo>
                    <a:cubicBezTo>
                      <a:pt x="218005" y="168964"/>
                      <a:pt x="218725" y="167596"/>
                      <a:pt x="219470" y="166335"/>
                    </a:cubicBezTo>
                    <a:cubicBezTo>
                      <a:pt x="219947" y="165060"/>
                      <a:pt x="219998" y="163660"/>
                      <a:pt x="221217" y="162472"/>
                    </a:cubicBezTo>
                    <a:cubicBezTo>
                      <a:pt x="222002" y="161242"/>
                      <a:pt x="223862" y="162567"/>
                      <a:pt x="224804" y="163300"/>
                    </a:cubicBezTo>
                    <a:cubicBezTo>
                      <a:pt x="226345" y="162822"/>
                      <a:pt x="227316" y="163699"/>
                      <a:pt x="227840" y="165231"/>
                    </a:cubicBezTo>
                    <a:cubicBezTo>
                      <a:pt x="228340" y="167202"/>
                      <a:pt x="230265" y="165570"/>
                      <a:pt x="230967" y="164680"/>
                    </a:cubicBezTo>
                    <a:cubicBezTo>
                      <a:pt x="233224" y="164395"/>
                      <a:pt x="235027" y="162300"/>
                      <a:pt x="234554" y="159989"/>
                    </a:cubicBezTo>
                    <a:cubicBezTo>
                      <a:pt x="235032" y="159054"/>
                      <a:pt x="234700" y="157674"/>
                      <a:pt x="234003" y="157137"/>
                    </a:cubicBezTo>
                    <a:cubicBezTo>
                      <a:pt x="234800" y="157386"/>
                      <a:pt x="235590" y="157156"/>
                      <a:pt x="236578" y="156402"/>
                    </a:cubicBezTo>
                    <a:cubicBezTo>
                      <a:pt x="237917" y="156174"/>
                      <a:pt x="239696" y="154828"/>
                      <a:pt x="237774" y="153827"/>
                    </a:cubicBezTo>
                    <a:cubicBezTo>
                      <a:pt x="236636" y="152780"/>
                      <a:pt x="237170" y="151145"/>
                      <a:pt x="236210" y="149963"/>
                    </a:cubicBezTo>
                    <a:cubicBezTo>
                      <a:pt x="236046" y="148402"/>
                      <a:pt x="236305" y="146852"/>
                      <a:pt x="235290" y="145549"/>
                    </a:cubicBezTo>
                    <a:cubicBezTo>
                      <a:pt x="234257" y="144771"/>
                      <a:pt x="233139" y="144131"/>
                      <a:pt x="231795" y="143525"/>
                    </a:cubicBezTo>
                    <a:cubicBezTo>
                      <a:pt x="230133" y="143372"/>
                      <a:pt x="231178" y="145905"/>
                      <a:pt x="229587" y="146652"/>
                    </a:cubicBezTo>
                    <a:cubicBezTo>
                      <a:pt x="228107" y="147446"/>
                      <a:pt x="226679" y="145822"/>
                      <a:pt x="227012" y="144261"/>
                    </a:cubicBezTo>
                    <a:cubicBezTo>
                      <a:pt x="226622" y="142640"/>
                      <a:pt x="224690" y="141986"/>
                      <a:pt x="223977" y="140489"/>
                    </a:cubicBezTo>
                    <a:cubicBezTo>
                      <a:pt x="222319" y="140216"/>
                      <a:pt x="221285" y="139153"/>
                      <a:pt x="220941" y="137546"/>
                    </a:cubicBezTo>
                    <a:cubicBezTo>
                      <a:pt x="219482" y="137353"/>
                      <a:pt x="218682" y="135720"/>
                      <a:pt x="218734" y="134235"/>
                    </a:cubicBezTo>
                    <a:cubicBezTo>
                      <a:pt x="217796" y="132551"/>
                      <a:pt x="220993" y="132444"/>
                      <a:pt x="221217" y="130740"/>
                    </a:cubicBezTo>
                    <a:cubicBezTo>
                      <a:pt x="222882" y="129347"/>
                      <a:pt x="221935" y="128346"/>
                      <a:pt x="220205" y="127888"/>
                    </a:cubicBezTo>
                    <a:cubicBezTo>
                      <a:pt x="218610" y="126755"/>
                      <a:pt x="220368" y="125457"/>
                      <a:pt x="219929" y="123933"/>
                    </a:cubicBezTo>
                    <a:cubicBezTo>
                      <a:pt x="220518" y="122571"/>
                      <a:pt x="220965" y="121804"/>
                      <a:pt x="220297" y="120070"/>
                    </a:cubicBezTo>
                    <a:cubicBezTo>
                      <a:pt x="220505" y="117641"/>
                      <a:pt x="217561" y="119483"/>
                      <a:pt x="217630" y="117955"/>
                    </a:cubicBezTo>
                    <a:cubicBezTo>
                      <a:pt x="217544" y="115963"/>
                      <a:pt x="219855" y="115566"/>
                      <a:pt x="220481" y="113908"/>
                    </a:cubicBezTo>
                    <a:cubicBezTo>
                      <a:pt x="220702" y="113593"/>
                      <a:pt x="220880" y="113312"/>
                      <a:pt x="221032" y="112988"/>
                    </a:cubicBezTo>
                    <a:cubicBezTo>
                      <a:pt x="221004" y="113244"/>
                      <a:pt x="221004" y="113497"/>
                      <a:pt x="221032" y="113724"/>
                    </a:cubicBezTo>
                    <a:cubicBezTo>
                      <a:pt x="221330" y="115026"/>
                      <a:pt x="222759" y="115066"/>
                      <a:pt x="223792" y="115563"/>
                    </a:cubicBezTo>
                    <a:cubicBezTo>
                      <a:pt x="225223" y="115506"/>
                      <a:pt x="226529" y="116112"/>
                      <a:pt x="227839" y="116667"/>
                    </a:cubicBezTo>
                    <a:cubicBezTo>
                      <a:pt x="228924" y="117074"/>
                      <a:pt x="229891" y="117796"/>
                      <a:pt x="230874" y="118415"/>
                    </a:cubicBezTo>
                    <a:cubicBezTo>
                      <a:pt x="231777" y="118800"/>
                      <a:pt x="233029" y="119158"/>
                      <a:pt x="234002" y="118691"/>
                    </a:cubicBezTo>
                    <a:cubicBezTo>
                      <a:pt x="235300" y="118156"/>
                      <a:pt x="235786" y="116974"/>
                      <a:pt x="235841" y="115655"/>
                    </a:cubicBezTo>
                    <a:cubicBezTo>
                      <a:pt x="236427" y="113529"/>
                      <a:pt x="235584" y="111362"/>
                      <a:pt x="234829" y="109401"/>
                    </a:cubicBezTo>
                    <a:cubicBezTo>
                      <a:pt x="234291" y="108504"/>
                      <a:pt x="233824" y="107329"/>
                      <a:pt x="234278" y="106366"/>
                    </a:cubicBezTo>
                    <a:cubicBezTo>
                      <a:pt x="235757" y="105908"/>
                      <a:pt x="235033" y="104103"/>
                      <a:pt x="235198" y="102962"/>
                    </a:cubicBezTo>
                    <a:cubicBezTo>
                      <a:pt x="234276" y="101698"/>
                      <a:pt x="236026" y="100898"/>
                      <a:pt x="236394" y="99835"/>
                    </a:cubicBezTo>
                    <a:cubicBezTo>
                      <a:pt x="237092" y="99123"/>
                      <a:pt x="237835" y="97571"/>
                      <a:pt x="238601" y="97536"/>
                    </a:cubicBezTo>
                    <a:cubicBezTo>
                      <a:pt x="239600" y="98271"/>
                      <a:pt x="240986" y="98224"/>
                      <a:pt x="241637" y="97075"/>
                    </a:cubicBezTo>
                    <a:cubicBezTo>
                      <a:pt x="241223" y="95953"/>
                      <a:pt x="243221" y="94894"/>
                      <a:pt x="241820" y="94040"/>
                    </a:cubicBezTo>
                    <a:cubicBezTo>
                      <a:pt x="240794" y="93546"/>
                      <a:pt x="240728" y="91687"/>
                      <a:pt x="241916" y="91465"/>
                    </a:cubicBezTo>
                    <a:cubicBezTo>
                      <a:pt x="243414" y="91819"/>
                      <a:pt x="243944" y="90351"/>
                      <a:pt x="243663" y="89257"/>
                    </a:cubicBezTo>
                    <a:cubicBezTo>
                      <a:pt x="245209" y="87150"/>
                      <a:pt x="244148" y="84314"/>
                      <a:pt x="242283" y="82819"/>
                    </a:cubicBezTo>
                    <a:cubicBezTo>
                      <a:pt x="241284" y="82967"/>
                      <a:pt x="239663" y="82525"/>
                      <a:pt x="239524" y="81439"/>
                    </a:cubicBezTo>
                    <a:cubicBezTo>
                      <a:pt x="239813" y="79996"/>
                      <a:pt x="238471" y="79346"/>
                      <a:pt x="237225" y="79691"/>
                    </a:cubicBezTo>
                    <a:cubicBezTo>
                      <a:pt x="236426" y="80509"/>
                      <a:pt x="235077" y="80529"/>
                      <a:pt x="234097" y="79787"/>
                    </a:cubicBezTo>
                    <a:cubicBezTo>
                      <a:pt x="233063" y="78710"/>
                      <a:pt x="233427" y="77009"/>
                      <a:pt x="232994" y="75648"/>
                    </a:cubicBezTo>
                    <a:cubicBezTo>
                      <a:pt x="234023" y="74783"/>
                      <a:pt x="234785" y="73695"/>
                      <a:pt x="235661" y="72705"/>
                    </a:cubicBezTo>
                    <a:cubicBezTo>
                      <a:pt x="234846" y="72211"/>
                      <a:pt x="234158" y="71414"/>
                      <a:pt x="233453" y="70773"/>
                    </a:cubicBezTo>
                    <a:cubicBezTo>
                      <a:pt x="233787" y="69519"/>
                      <a:pt x="234289" y="67846"/>
                      <a:pt x="233821" y="66634"/>
                    </a:cubicBezTo>
                    <a:cubicBezTo>
                      <a:pt x="233840" y="65076"/>
                      <a:pt x="232087" y="64638"/>
                      <a:pt x="231338" y="63323"/>
                    </a:cubicBezTo>
                    <a:cubicBezTo>
                      <a:pt x="230577" y="61770"/>
                      <a:pt x="230452" y="60376"/>
                      <a:pt x="231433" y="59275"/>
                    </a:cubicBezTo>
                    <a:cubicBezTo>
                      <a:pt x="232535" y="58515"/>
                      <a:pt x="230761" y="56318"/>
                      <a:pt x="233089" y="56240"/>
                    </a:cubicBezTo>
                    <a:cubicBezTo>
                      <a:pt x="234680" y="57273"/>
                      <a:pt x="235705" y="54270"/>
                      <a:pt x="233825" y="54032"/>
                    </a:cubicBezTo>
                    <a:cubicBezTo>
                      <a:pt x="231863" y="53788"/>
                      <a:pt x="233172" y="51010"/>
                      <a:pt x="231709" y="50537"/>
                    </a:cubicBezTo>
                    <a:cubicBezTo>
                      <a:pt x="230109" y="50273"/>
                      <a:pt x="229693" y="48042"/>
                      <a:pt x="230330" y="47134"/>
                    </a:cubicBezTo>
                    <a:cubicBezTo>
                      <a:pt x="232163" y="46781"/>
                      <a:pt x="232135" y="45247"/>
                      <a:pt x="232445" y="43731"/>
                    </a:cubicBezTo>
                    <a:cubicBezTo>
                      <a:pt x="232131" y="41508"/>
                      <a:pt x="232934" y="39383"/>
                      <a:pt x="232997" y="37200"/>
                    </a:cubicBezTo>
                    <a:cubicBezTo>
                      <a:pt x="233871" y="36023"/>
                      <a:pt x="233582" y="34381"/>
                      <a:pt x="233641" y="32877"/>
                    </a:cubicBezTo>
                    <a:cubicBezTo>
                      <a:pt x="235162" y="32963"/>
                      <a:pt x="234421" y="31288"/>
                      <a:pt x="233917" y="30486"/>
                    </a:cubicBezTo>
                    <a:cubicBezTo>
                      <a:pt x="233955" y="28391"/>
                      <a:pt x="232702" y="29636"/>
                      <a:pt x="231433" y="29474"/>
                    </a:cubicBezTo>
                    <a:cubicBezTo>
                      <a:pt x="230771" y="28340"/>
                      <a:pt x="229929" y="28026"/>
                      <a:pt x="229318" y="27082"/>
                    </a:cubicBezTo>
                    <a:cubicBezTo>
                      <a:pt x="228336" y="26624"/>
                      <a:pt x="227129" y="27377"/>
                      <a:pt x="226191" y="27542"/>
                    </a:cubicBezTo>
                    <a:cubicBezTo>
                      <a:pt x="224918" y="27514"/>
                      <a:pt x="224399" y="28020"/>
                      <a:pt x="223983" y="29106"/>
                    </a:cubicBezTo>
                    <a:cubicBezTo>
                      <a:pt x="223072" y="29231"/>
                      <a:pt x="222887" y="27772"/>
                      <a:pt x="222143" y="27635"/>
                    </a:cubicBezTo>
                    <a:cubicBezTo>
                      <a:pt x="220611" y="27855"/>
                      <a:pt x="220044" y="25763"/>
                      <a:pt x="218372" y="26347"/>
                    </a:cubicBezTo>
                    <a:cubicBezTo>
                      <a:pt x="217162" y="25872"/>
                      <a:pt x="217018" y="24269"/>
                      <a:pt x="215889" y="24231"/>
                    </a:cubicBezTo>
                    <a:cubicBezTo>
                      <a:pt x="215385" y="23771"/>
                      <a:pt x="213941" y="23411"/>
                      <a:pt x="213773" y="22667"/>
                    </a:cubicBezTo>
                    <a:cubicBezTo>
                      <a:pt x="212940" y="22185"/>
                      <a:pt x="213134" y="21250"/>
                      <a:pt x="212302" y="20276"/>
                    </a:cubicBezTo>
                    <a:cubicBezTo>
                      <a:pt x="211983" y="19326"/>
                      <a:pt x="211759" y="18411"/>
                      <a:pt x="210738" y="18253"/>
                    </a:cubicBezTo>
                    <a:cubicBezTo>
                      <a:pt x="209297" y="18515"/>
                      <a:pt x="208753" y="17389"/>
                      <a:pt x="207335" y="17333"/>
                    </a:cubicBezTo>
                    <a:cubicBezTo>
                      <a:pt x="205841" y="17183"/>
                      <a:pt x="204988" y="16745"/>
                      <a:pt x="203655" y="16414"/>
                    </a:cubicBezTo>
                    <a:cubicBezTo>
                      <a:pt x="203395" y="16254"/>
                      <a:pt x="203209" y="16069"/>
                      <a:pt x="202919" y="16047"/>
                    </a:cubicBezTo>
                    <a:cubicBezTo>
                      <a:pt x="202823" y="16039"/>
                      <a:pt x="202774" y="16104"/>
                      <a:pt x="202643" y="16142"/>
                    </a:cubicBezTo>
                    <a:cubicBezTo>
                      <a:pt x="201316" y="16370"/>
                      <a:pt x="201712" y="17712"/>
                      <a:pt x="200711" y="17981"/>
                    </a:cubicBezTo>
                    <a:cubicBezTo>
                      <a:pt x="200025" y="18748"/>
                      <a:pt x="198860" y="20440"/>
                      <a:pt x="197308" y="19913"/>
                    </a:cubicBezTo>
                    <a:cubicBezTo>
                      <a:pt x="195932" y="19932"/>
                      <a:pt x="194632" y="20396"/>
                      <a:pt x="193721" y="20832"/>
                    </a:cubicBezTo>
                    <a:cubicBezTo>
                      <a:pt x="192975" y="21433"/>
                      <a:pt x="192591" y="22328"/>
                      <a:pt x="191789" y="22672"/>
                    </a:cubicBezTo>
                    <a:cubicBezTo>
                      <a:pt x="191138" y="23182"/>
                      <a:pt x="189239" y="23050"/>
                      <a:pt x="188938" y="24419"/>
                    </a:cubicBezTo>
                    <a:cubicBezTo>
                      <a:pt x="188020" y="24400"/>
                      <a:pt x="187362" y="25752"/>
                      <a:pt x="186639" y="26259"/>
                    </a:cubicBezTo>
                    <a:cubicBezTo>
                      <a:pt x="185986" y="27227"/>
                      <a:pt x="185394" y="27587"/>
                      <a:pt x="184891" y="28834"/>
                    </a:cubicBezTo>
                    <a:cubicBezTo>
                      <a:pt x="183954" y="29098"/>
                      <a:pt x="182733" y="29744"/>
                      <a:pt x="182132" y="30306"/>
                    </a:cubicBezTo>
                    <a:cubicBezTo>
                      <a:pt x="180884" y="30416"/>
                      <a:pt x="179613" y="31016"/>
                      <a:pt x="178268" y="31041"/>
                    </a:cubicBezTo>
                    <a:cubicBezTo>
                      <a:pt x="176762" y="31359"/>
                      <a:pt x="175830" y="31740"/>
                      <a:pt x="174129" y="31593"/>
                    </a:cubicBezTo>
                    <a:cubicBezTo>
                      <a:pt x="173223" y="32064"/>
                      <a:pt x="171521" y="31934"/>
                      <a:pt x="170266" y="32237"/>
                    </a:cubicBezTo>
                    <a:cubicBezTo>
                      <a:pt x="168611" y="32446"/>
                      <a:pt x="167331" y="31729"/>
                      <a:pt x="165667" y="31960"/>
                    </a:cubicBezTo>
                    <a:cubicBezTo>
                      <a:pt x="164432" y="31499"/>
                      <a:pt x="163706" y="31054"/>
                      <a:pt x="163552" y="29477"/>
                    </a:cubicBezTo>
                    <a:cubicBezTo>
                      <a:pt x="163435" y="27854"/>
                      <a:pt x="162054" y="28217"/>
                      <a:pt x="161436" y="29201"/>
                    </a:cubicBezTo>
                    <a:cubicBezTo>
                      <a:pt x="160053" y="28819"/>
                      <a:pt x="158955" y="29692"/>
                      <a:pt x="158309" y="30397"/>
                    </a:cubicBezTo>
                    <a:cubicBezTo>
                      <a:pt x="157917" y="31026"/>
                      <a:pt x="157451" y="31519"/>
                      <a:pt x="157021" y="32052"/>
                    </a:cubicBezTo>
                    <a:cubicBezTo>
                      <a:pt x="156974" y="31656"/>
                      <a:pt x="156743" y="31269"/>
                      <a:pt x="156285" y="31317"/>
                    </a:cubicBezTo>
                    <a:cubicBezTo>
                      <a:pt x="155292" y="31530"/>
                      <a:pt x="154706" y="30820"/>
                      <a:pt x="153710" y="31041"/>
                    </a:cubicBezTo>
                    <a:cubicBezTo>
                      <a:pt x="152862" y="31033"/>
                      <a:pt x="151905" y="31127"/>
                      <a:pt x="151502" y="30673"/>
                    </a:cubicBezTo>
                    <a:cubicBezTo>
                      <a:pt x="151252" y="30292"/>
                      <a:pt x="150780" y="29667"/>
                      <a:pt x="149938" y="29754"/>
                    </a:cubicBezTo>
                    <a:cubicBezTo>
                      <a:pt x="149687" y="29383"/>
                      <a:pt x="149248" y="28699"/>
                      <a:pt x="148651" y="28191"/>
                    </a:cubicBezTo>
                    <a:cubicBezTo>
                      <a:pt x="147776" y="28002"/>
                      <a:pt x="147342" y="27792"/>
                      <a:pt x="146811" y="26995"/>
                    </a:cubicBezTo>
                    <a:cubicBezTo>
                      <a:pt x="146279" y="27223"/>
                      <a:pt x="145480" y="27248"/>
                      <a:pt x="145247" y="26719"/>
                    </a:cubicBezTo>
                    <a:cubicBezTo>
                      <a:pt x="144376" y="26518"/>
                      <a:pt x="144005" y="26477"/>
                      <a:pt x="143224" y="26995"/>
                    </a:cubicBezTo>
                    <a:cubicBezTo>
                      <a:pt x="142310" y="27199"/>
                      <a:pt x="141669" y="26434"/>
                      <a:pt x="140924" y="26995"/>
                    </a:cubicBezTo>
                    <a:cubicBezTo>
                      <a:pt x="140063" y="26947"/>
                      <a:pt x="139388" y="26543"/>
                      <a:pt x="138441" y="26719"/>
                    </a:cubicBezTo>
                    <a:cubicBezTo>
                      <a:pt x="137843" y="26054"/>
                      <a:pt x="136590" y="26429"/>
                      <a:pt x="135957" y="26719"/>
                    </a:cubicBezTo>
                    <a:cubicBezTo>
                      <a:pt x="135252" y="27379"/>
                      <a:pt x="135000" y="26474"/>
                      <a:pt x="134670" y="25892"/>
                    </a:cubicBezTo>
                    <a:cubicBezTo>
                      <a:pt x="134404" y="25263"/>
                      <a:pt x="134876" y="24725"/>
                      <a:pt x="134394" y="23868"/>
                    </a:cubicBezTo>
                    <a:cubicBezTo>
                      <a:pt x="134489" y="23017"/>
                      <a:pt x="134317" y="22309"/>
                      <a:pt x="133750" y="21753"/>
                    </a:cubicBezTo>
                    <a:cubicBezTo>
                      <a:pt x="133835" y="20962"/>
                      <a:pt x="133221" y="20278"/>
                      <a:pt x="132278" y="20465"/>
                    </a:cubicBezTo>
                    <a:cubicBezTo>
                      <a:pt x="131666" y="20937"/>
                      <a:pt x="131106" y="21493"/>
                      <a:pt x="130254" y="21384"/>
                    </a:cubicBezTo>
                    <a:cubicBezTo>
                      <a:pt x="130070" y="22029"/>
                      <a:pt x="128635" y="21413"/>
                      <a:pt x="128415" y="22028"/>
                    </a:cubicBezTo>
                    <a:cubicBezTo>
                      <a:pt x="127581" y="21942"/>
                      <a:pt x="127212" y="22980"/>
                      <a:pt x="126391" y="22947"/>
                    </a:cubicBezTo>
                    <a:cubicBezTo>
                      <a:pt x="125660" y="22197"/>
                      <a:pt x="124226" y="23122"/>
                      <a:pt x="123540" y="22303"/>
                    </a:cubicBezTo>
                    <a:cubicBezTo>
                      <a:pt x="122651" y="22109"/>
                      <a:pt x="122209" y="23127"/>
                      <a:pt x="121700" y="23222"/>
                    </a:cubicBezTo>
                    <a:cubicBezTo>
                      <a:pt x="121605" y="23858"/>
                      <a:pt x="121064" y="24067"/>
                      <a:pt x="120780" y="24510"/>
                    </a:cubicBezTo>
                    <a:cubicBezTo>
                      <a:pt x="120023" y="24292"/>
                      <a:pt x="118965" y="24851"/>
                      <a:pt x="118573" y="24694"/>
                    </a:cubicBezTo>
                    <a:cubicBezTo>
                      <a:pt x="118146" y="24289"/>
                      <a:pt x="117986" y="23987"/>
                      <a:pt x="117285" y="23498"/>
                    </a:cubicBezTo>
                    <a:cubicBezTo>
                      <a:pt x="116831" y="22931"/>
                      <a:pt x="116376" y="22551"/>
                      <a:pt x="116089" y="21751"/>
                    </a:cubicBezTo>
                    <a:cubicBezTo>
                      <a:pt x="115625" y="21569"/>
                      <a:pt x="115274" y="20609"/>
                      <a:pt x="114434" y="20739"/>
                    </a:cubicBezTo>
                    <a:cubicBezTo>
                      <a:pt x="113833" y="20336"/>
                      <a:pt x="113007" y="20599"/>
                      <a:pt x="112410" y="20187"/>
                    </a:cubicBezTo>
                    <a:cubicBezTo>
                      <a:pt x="111967" y="19604"/>
                      <a:pt x="110505" y="19867"/>
                      <a:pt x="110478" y="20464"/>
                    </a:cubicBezTo>
                    <a:cubicBezTo>
                      <a:pt x="109702" y="21148"/>
                      <a:pt x="109103" y="21203"/>
                      <a:pt x="109558" y="22303"/>
                    </a:cubicBezTo>
                    <a:cubicBezTo>
                      <a:pt x="108709" y="22654"/>
                      <a:pt x="108125" y="21995"/>
                      <a:pt x="107443" y="21752"/>
                    </a:cubicBezTo>
                    <a:cubicBezTo>
                      <a:pt x="106982" y="22635"/>
                      <a:pt x="106404" y="21327"/>
                      <a:pt x="105879" y="21108"/>
                    </a:cubicBezTo>
                    <a:cubicBezTo>
                      <a:pt x="105083" y="21840"/>
                      <a:pt x="105579" y="20471"/>
                      <a:pt x="104591" y="21108"/>
                    </a:cubicBezTo>
                    <a:cubicBezTo>
                      <a:pt x="103980" y="20770"/>
                      <a:pt x="102846" y="21996"/>
                      <a:pt x="103396" y="21108"/>
                    </a:cubicBezTo>
                    <a:cubicBezTo>
                      <a:pt x="103377" y="20259"/>
                      <a:pt x="104371" y="20240"/>
                      <a:pt x="103491" y="19360"/>
                    </a:cubicBezTo>
                    <a:cubicBezTo>
                      <a:pt x="102618" y="19144"/>
                      <a:pt x="102592" y="18310"/>
                      <a:pt x="102479" y="17613"/>
                    </a:cubicBezTo>
                    <a:cubicBezTo>
                      <a:pt x="102585" y="17176"/>
                      <a:pt x="101806" y="17439"/>
                      <a:pt x="101559" y="17336"/>
                    </a:cubicBezTo>
                    <a:cubicBezTo>
                      <a:pt x="101540" y="17915"/>
                      <a:pt x="100398" y="18644"/>
                      <a:pt x="99995" y="17980"/>
                    </a:cubicBezTo>
                    <a:cubicBezTo>
                      <a:pt x="99145" y="17895"/>
                      <a:pt x="98332" y="18018"/>
                      <a:pt x="97696" y="18440"/>
                    </a:cubicBezTo>
                    <a:cubicBezTo>
                      <a:pt x="97190" y="18459"/>
                      <a:pt x="96954" y="18674"/>
                      <a:pt x="96868" y="18992"/>
                    </a:cubicBezTo>
                    <a:cubicBezTo>
                      <a:pt x="96849" y="18896"/>
                      <a:pt x="96897" y="18810"/>
                      <a:pt x="96868" y="18716"/>
                    </a:cubicBezTo>
                    <a:cubicBezTo>
                      <a:pt x="96137" y="18490"/>
                      <a:pt x="95728" y="17592"/>
                      <a:pt x="95213" y="16876"/>
                    </a:cubicBezTo>
                    <a:cubicBezTo>
                      <a:pt x="93476" y="16179"/>
                      <a:pt x="93538" y="17184"/>
                      <a:pt x="93465" y="18256"/>
                    </a:cubicBezTo>
                    <a:cubicBezTo>
                      <a:pt x="93854" y="19684"/>
                      <a:pt x="91745" y="18458"/>
                      <a:pt x="92269" y="19544"/>
                    </a:cubicBezTo>
                    <a:cubicBezTo>
                      <a:pt x="91522" y="20095"/>
                      <a:pt x="90837" y="20508"/>
                      <a:pt x="90981" y="21751"/>
                    </a:cubicBezTo>
                    <a:cubicBezTo>
                      <a:pt x="90010" y="21401"/>
                      <a:pt x="90587" y="20100"/>
                      <a:pt x="90246" y="19728"/>
                    </a:cubicBezTo>
                    <a:cubicBezTo>
                      <a:pt x="89618" y="18594"/>
                      <a:pt x="90180" y="17829"/>
                      <a:pt x="90341" y="16692"/>
                    </a:cubicBezTo>
                    <a:cubicBezTo>
                      <a:pt x="90427" y="15514"/>
                      <a:pt x="89165" y="14603"/>
                      <a:pt x="90246" y="13933"/>
                    </a:cubicBezTo>
                    <a:cubicBezTo>
                      <a:pt x="90569" y="13146"/>
                      <a:pt x="91338" y="13220"/>
                      <a:pt x="92270" y="12737"/>
                    </a:cubicBezTo>
                    <a:cubicBezTo>
                      <a:pt x="93254" y="12534"/>
                      <a:pt x="93291" y="11127"/>
                      <a:pt x="94109" y="10530"/>
                    </a:cubicBezTo>
                    <a:cubicBezTo>
                      <a:pt x="95602" y="10202"/>
                      <a:pt x="93590" y="9147"/>
                      <a:pt x="94109" y="7954"/>
                    </a:cubicBezTo>
                    <a:cubicBezTo>
                      <a:pt x="94001" y="6743"/>
                      <a:pt x="96008" y="7257"/>
                      <a:pt x="96317" y="6022"/>
                    </a:cubicBezTo>
                    <a:cubicBezTo>
                      <a:pt x="96471" y="5137"/>
                      <a:pt x="97778" y="4022"/>
                      <a:pt x="96777" y="3263"/>
                    </a:cubicBezTo>
                    <a:cubicBezTo>
                      <a:pt x="95554" y="2915"/>
                      <a:pt x="95988" y="1627"/>
                      <a:pt x="95489" y="780"/>
                    </a:cubicBezTo>
                    <a:cubicBezTo>
                      <a:pt x="94562" y="-61"/>
                      <a:pt x="93309" y="-53"/>
                      <a:pt x="91994" y="44"/>
                    </a:cubicBezTo>
                    <a:cubicBezTo>
                      <a:pt x="90832" y="44"/>
                      <a:pt x="89661" y="44"/>
                      <a:pt x="88499" y="44"/>
                    </a:cubicBezTo>
                    <a:close/>
                    <a:moveTo>
                      <a:pt x="42317" y="56222"/>
                    </a:moveTo>
                    <a:cubicBezTo>
                      <a:pt x="42811" y="56692"/>
                      <a:pt x="42504" y="56778"/>
                      <a:pt x="42317" y="56222"/>
                    </a:cubicBezTo>
                    <a:close/>
                    <a:moveTo>
                      <a:pt x="50043" y="75998"/>
                    </a:moveTo>
                    <a:cubicBezTo>
                      <a:pt x="50081" y="76514"/>
                      <a:pt x="48675" y="77534"/>
                      <a:pt x="49583" y="77378"/>
                    </a:cubicBezTo>
                    <a:cubicBezTo>
                      <a:pt x="50369" y="77196"/>
                      <a:pt x="50745" y="76848"/>
                      <a:pt x="50043" y="75998"/>
                    </a:cubicBezTo>
                    <a:close/>
                    <a:moveTo>
                      <a:pt x="48939" y="78205"/>
                    </a:moveTo>
                    <a:cubicBezTo>
                      <a:pt x="48631" y="78307"/>
                      <a:pt x="48386" y="78691"/>
                      <a:pt x="48479" y="79309"/>
                    </a:cubicBezTo>
                    <a:cubicBezTo>
                      <a:pt x="47999" y="80183"/>
                      <a:pt x="48638" y="80850"/>
                      <a:pt x="48479" y="81884"/>
                    </a:cubicBezTo>
                    <a:cubicBezTo>
                      <a:pt x="48934" y="82327"/>
                      <a:pt x="49038" y="83455"/>
                      <a:pt x="49767" y="83908"/>
                    </a:cubicBezTo>
                    <a:cubicBezTo>
                      <a:pt x="50291" y="84764"/>
                      <a:pt x="50677" y="84418"/>
                      <a:pt x="51331" y="83724"/>
                    </a:cubicBezTo>
                    <a:cubicBezTo>
                      <a:pt x="51191" y="82694"/>
                      <a:pt x="51915" y="82162"/>
                      <a:pt x="51791" y="81425"/>
                    </a:cubicBezTo>
                    <a:cubicBezTo>
                      <a:pt x="51442" y="81084"/>
                      <a:pt x="51040" y="81105"/>
                      <a:pt x="51054" y="80597"/>
                    </a:cubicBezTo>
                    <a:cubicBezTo>
                      <a:pt x="50206" y="80414"/>
                      <a:pt x="50391" y="79370"/>
                      <a:pt x="49951" y="78665"/>
                    </a:cubicBezTo>
                    <a:cubicBezTo>
                      <a:pt x="49634" y="78273"/>
                      <a:pt x="49247" y="78103"/>
                      <a:pt x="48939" y="78205"/>
                    </a:cubicBezTo>
                    <a:close/>
                    <a:moveTo>
                      <a:pt x="45076" y="88323"/>
                    </a:moveTo>
                    <a:cubicBezTo>
                      <a:pt x="45206" y="89038"/>
                      <a:pt x="46755" y="89679"/>
                      <a:pt x="47008" y="88967"/>
                    </a:cubicBezTo>
                    <a:cubicBezTo>
                      <a:pt x="46499" y="88544"/>
                      <a:pt x="45513" y="88822"/>
                      <a:pt x="45076" y="88323"/>
                    </a:cubicBezTo>
                    <a:close/>
                    <a:moveTo>
                      <a:pt x="35510" y="94210"/>
                    </a:moveTo>
                    <a:cubicBezTo>
                      <a:pt x="35472" y="94358"/>
                      <a:pt x="35694" y="94454"/>
                      <a:pt x="35787" y="94577"/>
                    </a:cubicBezTo>
                    <a:cubicBezTo>
                      <a:pt x="35547" y="94558"/>
                      <a:pt x="35450" y="94539"/>
                      <a:pt x="35510" y="94210"/>
                    </a:cubicBezTo>
                    <a:close/>
                    <a:moveTo>
                      <a:pt x="231795" y="156388"/>
                    </a:moveTo>
                    <a:cubicBezTo>
                      <a:pt x="232218" y="156445"/>
                      <a:pt x="232596" y="156511"/>
                      <a:pt x="232990" y="156663"/>
                    </a:cubicBezTo>
                    <a:cubicBezTo>
                      <a:pt x="232593" y="156538"/>
                      <a:pt x="232188" y="156461"/>
                      <a:pt x="231795" y="156388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6" name="Graphic 5">
                <a:extLst>
                  <a:ext uri="{FF2B5EF4-FFF2-40B4-BE49-F238E27FC236}">
                    <a16:creationId xmlns:a16="http://schemas.microsoft.com/office/drawing/2014/main" id="{5D5C7781-C83E-5FC6-A7F7-92FA974F8730}"/>
                  </a:ext>
                </a:extLst>
              </p:cNvPr>
              <p:cNvSpPr/>
              <p:nvPr/>
            </p:nvSpPr>
            <p:spPr>
              <a:xfrm>
                <a:off x="554663" y="4371873"/>
                <a:ext cx="330125" cy="461405"/>
              </a:xfrm>
              <a:custGeom>
                <a:avLst/>
                <a:gdLst>
                  <a:gd name="connsiteX0" fmla="*/ 96529 w 355006"/>
                  <a:gd name="connsiteY0" fmla="*/ 10 h 571315"/>
                  <a:gd name="connsiteX1" fmla="*/ 94690 w 355006"/>
                  <a:gd name="connsiteY1" fmla="*/ 1850 h 571315"/>
                  <a:gd name="connsiteX2" fmla="*/ 93126 w 355006"/>
                  <a:gd name="connsiteY2" fmla="*/ 3505 h 571315"/>
                  <a:gd name="connsiteX3" fmla="*/ 92482 w 355006"/>
                  <a:gd name="connsiteY3" fmla="*/ 5345 h 571315"/>
                  <a:gd name="connsiteX4" fmla="*/ 91286 w 355006"/>
                  <a:gd name="connsiteY4" fmla="*/ 7461 h 571315"/>
                  <a:gd name="connsiteX5" fmla="*/ 91191 w 355006"/>
                  <a:gd name="connsiteY5" fmla="*/ 10312 h 571315"/>
                  <a:gd name="connsiteX6" fmla="*/ 90640 w 355006"/>
                  <a:gd name="connsiteY6" fmla="*/ 12795 h 571315"/>
                  <a:gd name="connsiteX7" fmla="*/ 91928 w 355006"/>
                  <a:gd name="connsiteY7" fmla="*/ 14911 h 571315"/>
                  <a:gd name="connsiteX8" fmla="*/ 92023 w 355006"/>
                  <a:gd name="connsiteY8" fmla="*/ 16842 h 571315"/>
                  <a:gd name="connsiteX9" fmla="*/ 90643 w 355006"/>
                  <a:gd name="connsiteY9" fmla="*/ 18222 h 571315"/>
                  <a:gd name="connsiteX10" fmla="*/ 90643 w 355006"/>
                  <a:gd name="connsiteY10" fmla="*/ 20245 h 571315"/>
                  <a:gd name="connsiteX11" fmla="*/ 90827 w 355006"/>
                  <a:gd name="connsiteY11" fmla="*/ 22085 h 571315"/>
                  <a:gd name="connsiteX12" fmla="*/ 90643 w 355006"/>
                  <a:gd name="connsiteY12" fmla="*/ 23925 h 571315"/>
                  <a:gd name="connsiteX13" fmla="*/ 91563 w 355006"/>
                  <a:gd name="connsiteY13" fmla="*/ 25212 h 571315"/>
                  <a:gd name="connsiteX14" fmla="*/ 92299 w 355006"/>
                  <a:gd name="connsiteY14" fmla="*/ 26776 h 571315"/>
                  <a:gd name="connsiteX15" fmla="*/ 91012 w 355006"/>
                  <a:gd name="connsiteY15" fmla="*/ 28340 h 571315"/>
                  <a:gd name="connsiteX16" fmla="*/ 92207 w 355006"/>
                  <a:gd name="connsiteY16" fmla="*/ 29811 h 571315"/>
                  <a:gd name="connsiteX17" fmla="*/ 92484 w 355006"/>
                  <a:gd name="connsiteY17" fmla="*/ 31099 h 571315"/>
                  <a:gd name="connsiteX18" fmla="*/ 91196 w 355006"/>
                  <a:gd name="connsiteY18" fmla="*/ 32939 h 571315"/>
                  <a:gd name="connsiteX19" fmla="*/ 89448 w 355006"/>
                  <a:gd name="connsiteY19" fmla="*/ 33034 h 571315"/>
                  <a:gd name="connsiteX20" fmla="*/ 90276 w 355006"/>
                  <a:gd name="connsiteY20" fmla="*/ 34781 h 571315"/>
                  <a:gd name="connsiteX21" fmla="*/ 91288 w 355006"/>
                  <a:gd name="connsiteY21" fmla="*/ 36713 h 571315"/>
                  <a:gd name="connsiteX22" fmla="*/ 91748 w 355006"/>
                  <a:gd name="connsiteY22" fmla="*/ 37725 h 571315"/>
                  <a:gd name="connsiteX23" fmla="*/ 92208 w 355006"/>
                  <a:gd name="connsiteY23" fmla="*/ 39748 h 571315"/>
                  <a:gd name="connsiteX24" fmla="*/ 93772 w 355006"/>
                  <a:gd name="connsiteY24" fmla="*/ 40116 h 571315"/>
                  <a:gd name="connsiteX25" fmla="*/ 94692 w 355006"/>
                  <a:gd name="connsiteY25" fmla="*/ 41680 h 571315"/>
                  <a:gd name="connsiteX26" fmla="*/ 95612 w 355006"/>
                  <a:gd name="connsiteY26" fmla="*/ 43519 h 571315"/>
                  <a:gd name="connsiteX27" fmla="*/ 96532 w 355006"/>
                  <a:gd name="connsiteY27" fmla="*/ 45911 h 571315"/>
                  <a:gd name="connsiteX28" fmla="*/ 96437 w 355006"/>
                  <a:gd name="connsiteY28" fmla="*/ 47199 h 571315"/>
                  <a:gd name="connsiteX29" fmla="*/ 96069 w 355006"/>
                  <a:gd name="connsiteY29" fmla="*/ 49039 h 571315"/>
                  <a:gd name="connsiteX30" fmla="*/ 94413 w 355006"/>
                  <a:gd name="connsiteY30" fmla="*/ 50602 h 571315"/>
                  <a:gd name="connsiteX31" fmla="*/ 94690 w 355006"/>
                  <a:gd name="connsiteY31" fmla="*/ 52993 h 571315"/>
                  <a:gd name="connsiteX32" fmla="*/ 94138 w 355006"/>
                  <a:gd name="connsiteY32" fmla="*/ 53729 h 571315"/>
                  <a:gd name="connsiteX33" fmla="*/ 93770 w 355006"/>
                  <a:gd name="connsiteY33" fmla="*/ 55568 h 571315"/>
                  <a:gd name="connsiteX34" fmla="*/ 91931 w 355006"/>
                  <a:gd name="connsiteY34" fmla="*/ 56120 h 571315"/>
                  <a:gd name="connsiteX35" fmla="*/ 92667 w 355006"/>
                  <a:gd name="connsiteY35" fmla="*/ 57591 h 571315"/>
                  <a:gd name="connsiteX36" fmla="*/ 91011 w 355006"/>
                  <a:gd name="connsiteY36" fmla="*/ 58971 h 571315"/>
                  <a:gd name="connsiteX37" fmla="*/ 89632 w 355006"/>
                  <a:gd name="connsiteY37" fmla="*/ 60075 h 571315"/>
                  <a:gd name="connsiteX38" fmla="*/ 87240 w 355006"/>
                  <a:gd name="connsiteY38" fmla="*/ 61087 h 571315"/>
                  <a:gd name="connsiteX39" fmla="*/ 87884 w 355006"/>
                  <a:gd name="connsiteY39" fmla="*/ 61271 h 571315"/>
                  <a:gd name="connsiteX40" fmla="*/ 87240 w 355006"/>
                  <a:gd name="connsiteY40" fmla="*/ 61822 h 571315"/>
                  <a:gd name="connsiteX41" fmla="*/ 86964 w 355006"/>
                  <a:gd name="connsiteY41" fmla="*/ 64858 h 571315"/>
                  <a:gd name="connsiteX42" fmla="*/ 85125 w 355006"/>
                  <a:gd name="connsiteY42" fmla="*/ 65134 h 571315"/>
                  <a:gd name="connsiteX43" fmla="*/ 84481 w 355006"/>
                  <a:gd name="connsiteY43" fmla="*/ 66789 h 571315"/>
                  <a:gd name="connsiteX44" fmla="*/ 85860 w 355006"/>
                  <a:gd name="connsiteY44" fmla="*/ 68077 h 571315"/>
                  <a:gd name="connsiteX45" fmla="*/ 87240 w 355006"/>
                  <a:gd name="connsiteY45" fmla="*/ 70009 h 571315"/>
                  <a:gd name="connsiteX46" fmla="*/ 87516 w 355006"/>
                  <a:gd name="connsiteY46" fmla="*/ 71756 h 571315"/>
                  <a:gd name="connsiteX47" fmla="*/ 88160 w 355006"/>
                  <a:gd name="connsiteY47" fmla="*/ 73780 h 571315"/>
                  <a:gd name="connsiteX48" fmla="*/ 85677 w 355006"/>
                  <a:gd name="connsiteY48" fmla="*/ 74147 h 571315"/>
                  <a:gd name="connsiteX49" fmla="*/ 84849 w 355006"/>
                  <a:gd name="connsiteY49" fmla="*/ 76631 h 571315"/>
                  <a:gd name="connsiteX50" fmla="*/ 84754 w 355006"/>
                  <a:gd name="connsiteY50" fmla="*/ 78838 h 571315"/>
                  <a:gd name="connsiteX51" fmla="*/ 85674 w 355006"/>
                  <a:gd name="connsiteY51" fmla="*/ 80954 h 571315"/>
                  <a:gd name="connsiteX52" fmla="*/ 85122 w 355006"/>
                  <a:gd name="connsiteY52" fmla="*/ 80035 h 571315"/>
                  <a:gd name="connsiteX53" fmla="*/ 84478 w 355006"/>
                  <a:gd name="connsiteY53" fmla="*/ 81599 h 571315"/>
                  <a:gd name="connsiteX54" fmla="*/ 82547 w 355006"/>
                  <a:gd name="connsiteY54" fmla="*/ 81966 h 571315"/>
                  <a:gd name="connsiteX55" fmla="*/ 83374 w 355006"/>
                  <a:gd name="connsiteY55" fmla="*/ 84265 h 571315"/>
                  <a:gd name="connsiteX56" fmla="*/ 82271 w 355006"/>
                  <a:gd name="connsiteY56" fmla="*/ 86289 h 571315"/>
                  <a:gd name="connsiteX57" fmla="*/ 82638 w 355006"/>
                  <a:gd name="connsiteY57" fmla="*/ 86933 h 571315"/>
                  <a:gd name="connsiteX58" fmla="*/ 82734 w 355006"/>
                  <a:gd name="connsiteY58" fmla="*/ 88957 h 571315"/>
                  <a:gd name="connsiteX59" fmla="*/ 81997 w 355006"/>
                  <a:gd name="connsiteY59" fmla="*/ 91808 h 571315"/>
                  <a:gd name="connsiteX60" fmla="*/ 80526 w 355006"/>
                  <a:gd name="connsiteY60" fmla="*/ 95119 h 571315"/>
                  <a:gd name="connsiteX61" fmla="*/ 81629 w 355006"/>
                  <a:gd name="connsiteY61" fmla="*/ 98063 h 571315"/>
                  <a:gd name="connsiteX62" fmla="*/ 84481 w 355006"/>
                  <a:gd name="connsiteY62" fmla="*/ 99810 h 571315"/>
                  <a:gd name="connsiteX63" fmla="*/ 85401 w 355006"/>
                  <a:gd name="connsiteY63" fmla="*/ 101741 h 571315"/>
                  <a:gd name="connsiteX64" fmla="*/ 84297 w 355006"/>
                  <a:gd name="connsiteY64" fmla="*/ 104777 h 571315"/>
                  <a:gd name="connsiteX65" fmla="*/ 82733 w 355006"/>
                  <a:gd name="connsiteY65" fmla="*/ 106433 h 571315"/>
                  <a:gd name="connsiteX66" fmla="*/ 80434 w 355006"/>
                  <a:gd name="connsiteY66" fmla="*/ 108180 h 571315"/>
                  <a:gd name="connsiteX67" fmla="*/ 77675 w 355006"/>
                  <a:gd name="connsiteY67" fmla="*/ 109836 h 571315"/>
                  <a:gd name="connsiteX68" fmla="*/ 75559 w 355006"/>
                  <a:gd name="connsiteY68" fmla="*/ 111032 h 571315"/>
                  <a:gd name="connsiteX69" fmla="*/ 74823 w 355006"/>
                  <a:gd name="connsiteY69" fmla="*/ 113699 h 571315"/>
                  <a:gd name="connsiteX70" fmla="*/ 75743 w 355006"/>
                  <a:gd name="connsiteY70" fmla="*/ 116550 h 571315"/>
                  <a:gd name="connsiteX71" fmla="*/ 76387 w 355006"/>
                  <a:gd name="connsiteY71" fmla="*/ 119034 h 571315"/>
                  <a:gd name="connsiteX72" fmla="*/ 76663 w 355006"/>
                  <a:gd name="connsiteY72" fmla="*/ 120966 h 571315"/>
                  <a:gd name="connsiteX73" fmla="*/ 76387 w 355006"/>
                  <a:gd name="connsiteY73" fmla="*/ 123449 h 571315"/>
                  <a:gd name="connsiteX74" fmla="*/ 76571 w 355006"/>
                  <a:gd name="connsiteY74" fmla="*/ 124829 h 571315"/>
                  <a:gd name="connsiteX75" fmla="*/ 76847 w 355006"/>
                  <a:gd name="connsiteY75" fmla="*/ 124553 h 571315"/>
                  <a:gd name="connsiteX76" fmla="*/ 76942 w 355006"/>
                  <a:gd name="connsiteY76" fmla="*/ 125012 h 571315"/>
                  <a:gd name="connsiteX77" fmla="*/ 77954 w 355006"/>
                  <a:gd name="connsiteY77" fmla="*/ 127128 h 571315"/>
                  <a:gd name="connsiteX78" fmla="*/ 78230 w 355006"/>
                  <a:gd name="connsiteY78" fmla="*/ 129979 h 571315"/>
                  <a:gd name="connsiteX79" fmla="*/ 77954 w 355006"/>
                  <a:gd name="connsiteY79" fmla="*/ 132187 h 571315"/>
                  <a:gd name="connsiteX80" fmla="*/ 78598 w 355006"/>
                  <a:gd name="connsiteY80" fmla="*/ 133383 h 571315"/>
                  <a:gd name="connsiteX81" fmla="*/ 79518 w 355006"/>
                  <a:gd name="connsiteY81" fmla="*/ 134854 h 571315"/>
                  <a:gd name="connsiteX82" fmla="*/ 78598 w 355006"/>
                  <a:gd name="connsiteY82" fmla="*/ 137062 h 571315"/>
                  <a:gd name="connsiteX83" fmla="*/ 80161 w 355006"/>
                  <a:gd name="connsiteY83" fmla="*/ 138533 h 571315"/>
                  <a:gd name="connsiteX84" fmla="*/ 80161 w 355006"/>
                  <a:gd name="connsiteY84" fmla="*/ 140465 h 571315"/>
                  <a:gd name="connsiteX85" fmla="*/ 80898 w 355006"/>
                  <a:gd name="connsiteY85" fmla="*/ 142121 h 571315"/>
                  <a:gd name="connsiteX86" fmla="*/ 82461 w 355006"/>
                  <a:gd name="connsiteY86" fmla="*/ 143592 h 571315"/>
                  <a:gd name="connsiteX87" fmla="*/ 83657 w 355006"/>
                  <a:gd name="connsiteY87" fmla="*/ 145432 h 571315"/>
                  <a:gd name="connsiteX88" fmla="*/ 84209 w 355006"/>
                  <a:gd name="connsiteY88" fmla="*/ 147547 h 571315"/>
                  <a:gd name="connsiteX89" fmla="*/ 85130 w 355006"/>
                  <a:gd name="connsiteY89" fmla="*/ 149571 h 571315"/>
                  <a:gd name="connsiteX90" fmla="*/ 85866 w 355006"/>
                  <a:gd name="connsiteY90" fmla="*/ 151687 h 571315"/>
                  <a:gd name="connsiteX91" fmla="*/ 86050 w 355006"/>
                  <a:gd name="connsiteY91" fmla="*/ 153802 h 571315"/>
                  <a:gd name="connsiteX92" fmla="*/ 86326 w 355006"/>
                  <a:gd name="connsiteY92" fmla="*/ 156010 h 571315"/>
                  <a:gd name="connsiteX93" fmla="*/ 87430 w 355006"/>
                  <a:gd name="connsiteY93" fmla="*/ 158309 h 571315"/>
                  <a:gd name="connsiteX94" fmla="*/ 87890 w 355006"/>
                  <a:gd name="connsiteY94" fmla="*/ 159045 h 571315"/>
                  <a:gd name="connsiteX95" fmla="*/ 87614 w 355006"/>
                  <a:gd name="connsiteY95" fmla="*/ 160608 h 571315"/>
                  <a:gd name="connsiteX96" fmla="*/ 88809 w 355006"/>
                  <a:gd name="connsiteY96" fmla="*/ 162540 h 571315"/>
                  <a:gd name="connsiteX97" fmla="*/ 89453 w 355006"/>
                  <a:gd name="connsiteY97" fmla="*/ 165207 h 571315"/>
                  <a:gd name="connsiteX98" fmla="*/ 89729 w 355006"/>
                  <a:gd name="connsiteY98" fmla="*/ 167507 h 571315"/>
                  <a:gd name="connsiteX99" fmla="*/ 89729 w 355006"/>
                  <a:gd name="connsiteY99" fmla="*/ 169438 h 571315"/>
                  <a:gd name="connsiteX100" fmla="*/ 90097 w 355006"/>
                  <a:gd name="connsiteY100" fmla="*/ 171554 h 571315"/>
                  <a:gd name="connsiteX101" fmla="*/ 89729 w 355006"/>
                  <a:gd name="connsiteY101" fmla="*/ 173669 h 571315"/>
                  <a:gd name="connsiteX102" fmla="*/ 88534 w 355006"/>
                  <a:gd name="connsiteY102" fmla="*/ 174957 h 571315"/>
                  <a:gd name="connsiteX103" fmla="*/ 89729 w 355006"/>
                  <a:gd name="connsiteY103" fmla="*/ 175601 h 571315"/>
                  <a:gd name="connsiteX104" fmla="*/ 89913 w 355006"/>
                  <a:gd name="connsiteY104" fmla="*/ 177256 h 571315"/>
                  <a:gd name="connsiteX105" fmla="*/ 88166 w 355006"/>
                  <a:gd name="connsiteY105" fmla="*/ 178636 h 571315"/>
                  <a:gd name="connsiteX106" fmla="*/ 88626 w 355006"/>
                  <a:gd name="connsiteY106" fmla="*/ 180476 h 571315"/>
                  <a:gd name="connsiteX107" fmla="*/ 90373 w 355006"/>
                  <a:gd name="connsiteY107" fmla="*/ 181763 h 571315"/>
                  <a:gd name="connsiteX108" fmla="*/ 89729 w 355006"/>
                  <a:gd name="connsiteY108" fmla="*/ 183603 h 571315"/>
                  <a:gd name="connsiteX109" fmla="*/ 88809 w 355006"/>
                  <a:gd name="connsiteY109" fmla="*/ 185167 h 571315"/>
                  <a:gd name="connsiteX110" fmla="*/ 90373 w 355006"/>
                  <a:gd name="connsiteY110" fmla="*/ 186086 h 571315"/>
                  <a:gd name="connsiteX111" fmla="*/ 91293 w 355006"/>
                  <a:gd name="connsiteY111" fmla="*/ 187649 h 571315"/>
                  <a:gd name="connsiteX112" fmla="*/ 92121 w 355006"/>
                  <a:gd name="connsiteY112" fmla="*/ 189857 h 571315"/>
                  <a:gd name="connsiteX113" fmla="*/ 94328 w 355006"/>
                  <a:gd name="connsiteY113" fmla="*/ 190776 h 571315"/>
                  <a:gd name="connsiteX114" fmla="*/ 95340 w 355006"/>
                  <a:gd name="connsiteY114" fmla="*/ 192616 h 571315"/>
                  <a:gd name="connsiteX115" fmla="*/ 95892 w 355006"/>
                  <a:gd name="connsiteY115" fmla="*/ 194087 h 571315"/>
                  <a:gd name="connsiteX116" fmla="*/ 95431 w 355006"/>
                  <a:gd name="connsiteY116" fmla="*/ 195559 h 571315"/>
                  <a:gd name="connsiteX117" fmla="*/ 96535 w 355006"/>
                  <a:gd name="connsiteY117" fmla="*/ 197675 h 571315"/>
                  <a:gd name="connsiteX118" fmla="*/ 96535 w 355006"/>
                  <a:gd name="connsiteY118" fmla="*/ 199882 h 571315"/>
                  <a:gd name="connsiteX119" fmla="*/ 96075 w 355006"/>
                  <a:gd name="connsiteY119" fmla="*/ 201538 h 571315"/>
                  <a:gd name="connsiteX120" fmla="*/ 96903 w 355006"/>
                  <a:gd name="connsiteY120" fmla="*/ 202825 h 571315"/>
                  <a:gd name="connsiteX121" fmla="*/ 97179 w 355006"/>
                  <a:gd name="connsiteY121" fmla="*/ 202825 h 571315"/>
                  <a:gd name="connsiteX122" fmla="*/ 98743 w 355006"/>
                  <a:gd name="connsiteY122" fmla="*/ 201262 h 571315"/>
                  <a:gd name="connsiteX123" fmla="*/ 99387 w 355006"/>
                  <a:gd name="connsiteY123" fmla="*/ 199422 h 571315"/>
                  <a:gd name="connsiteX124" fmla="*/ 102146 w 355006"/>
                  <a:gd name="connsiteY124" fmla="*/ 199146 h 571315"/>
                  <a:gd name="connsiteX125" fmla="*/ 103986 w 355006"/>
                  <a:gd name="connsiteY125" fmla="*/ 200250 h 571315"/>
                  <a:gd name="connsiteX126" fmla="*/ 105549 w 355006"/>
                  <a:gd name="connsiteY126" fmla="*/ 202089 h 571315"/>
                  <a:gd name="connsiteX127" fmla="*/ 106745 w 355006"/>
                  <a:gd name="connsiteY127" fmla="*/ 203745 h 571315"/>
                  <a:gd name="connsiteX128" fmla="*/ 109136 w 355006"/>
                  <a:gd name="connsiteY128" fmla="*/ 203745 h 571315"/>
                  <a:gd name="connsiteX129" fmla="*/ 110516 w 355006"/>
                  <a:gd name="connsiteY129" fmla="*/ 204389 h 571315"/>
                  <a:gd name="connsiteX130" fmla="*/ 110792 w 355006"/>
                  <a:gd name="connsiteY130" fmla="*/ 202549 h 571315"/>
                  <a:gd name="connsiteX131" fmla="*/ 108677 w 355006"/>
                  <a:gd name="connsiteY131" fmla="*/ 202825 h 571315"/>
                  <a:gd name="connsiteX132" fmla="*/ 108677 w 355006"/>
                  <a:gd name="connsiteY132" fmla="*/ 202182 h 571315"/>
                  <a:gd name="connsiteX133" fmla="*/ 109413 w 355006"/>
                  <a:gd name="connsiteY133" fmla="*/ 201078 h 571315"/>
                  <a:gd name="connsiteX134" fmla="*/ 109318 w 355006"/>
                  <a:gd name="connsiteY134" fmla="*/ 197675 h 571315"/>
                  <a:gd name="connsiteX135" fmla="*/ 109594 w 355006"/>
                  <a:gd name="connsiteY135" fmla="*/ 195835 h 571315"/>
                  <a:gd name="connsiteX136" fmla="*/ 110514 w 355006"/>
                  <a:gd name="connsiteY136" fmla="*/ 193995 h 571315"/>
                  <a:gd name="connsiteX137" fmla="*/ 111158 w 355006"/>
                  <a:gd name="connsiteY137" fmla="*/ 196571 h 571315"/>
                  <a:gd name="connsiteX138" fmla="*/ 112538 w 355006"/>
                  <a:gd name="connsiteY138" fmla="*/ 198227 h 571315"/>
                  <a:gd name="connsiteX139" fmla="*/ 113458 w 355006"/>
                  <a:gd name="connsiteY139" fmla="*/ 198778 h 571315"/>
                  <a:gd name="connsiteX140" fmla="*/ 112630 w 355006"/>
                  <a:gd name="connsiteY140" fmla="*/ 199422 h 571315"/>
                  <a:gd name="connsiteX141" fmla="*/ 110791 w 355006"/>
                  <a:gd name="connsiteY141" fmla="*/ 200526 h 571315"/>
                  <a:gd name="connsiteX142" fmla="*/ 112078 w 355006"/>
                  <a:gd name="connsiteY142" fmla="*/ 202181 h 571315"/>
                  <a:gd name="connsiteX143" fmla="*/ 114286 w 355006"/>
                  <a:gd name="connsiteY143" fmla="*/ 201906 h 571315"/>
                  <a:gd name="connsiteX144" fmla="*/ 116125 w 355006"/>
                  <a:gd name="connsiteY144" fmla="*/ 203010 h 571315"/>
                  <a:gd name="connsiteX145" fmla="*/ 117597 w 355006"/>
                  <a:gd name="connsiteY145" fmla="*/ 204941 h 571315"/>
                  <a:gd name="connsiteX146" fmla="*/ 119897 w 355006"/>
                  <a:gd name="connsiteY146" fmla="*/ 205036 h 571315"/>
                  <a:gd name="connsiteX147" fmla="*/ 121644 w 355006"/>
                  <a:gd name="connsiteY147" fmla="*/ 203565 h 571315"/>
                  <a:gd name="connsiteX148" fmla="*/ 124220 w 355006"/>
                  <a:gd name="connsiteY148" fmla="*/ 202829 h 571315"/>
                  <a:gd name="connsiteX149" fmla="*/ 126059 w 355006"/>
                  <a:gd name="connsiteY149" fmla="*/ 202369 h 571315"/>
                  <a:gd name="connsiteX150" fmla="*/ 126979 w 355006"/>
                  <a:gd name="connsiteY150" fmla="*/ 200254 h 571315"/>
                  <a:gd name="connsiteX151" fmla="*/ 127531 w 355006"/>
                  <a:gd name="connsiteY151" fmla="*/ 197678 h 571315"/>
                  <a:gd name="connsiteX152" fmla="*/ 127531 w 355006"/>
                  <a:gd name="connsiteY152" fmla="*/ 196023 h 571315"/>
                  <a:gd name="connsiteX153" fmla="*/ 128359 w 355006"/>
                  <a:gd name="connsiteY153" fmla="*/ 196023 h 571315"/>
                  <a:gd name="connsiteX154" fmla="*/ 129186 w 355006"/>
                  <a:gd name="connsiteY154" fmla="*/ 193447 h 571315"/>
                  <a:gd name="connsiteX155" fmla="*/ 130566 w 355006"/>
                  <a:gd name="connsiteY155" fmla="*/ 191700 h 571315"/>
                  <a:gd name="connsiteX156" fmla="*/ 132498 w 355006"/>
                  <a:gd name="connsiteY156" fmla="*/ 190504 h 571315"/>
                  <a:gd name="connsiteX157" fmla="*/ 134521 w 355006"/>
                  <a:gd name="connsiteY157" fmla="*/ 189492 h 571315"/>
                  <a:gd name="connsiteX158" fmla="*/ 136545 w 355006"/>
                  <a:gd name="connsiteY158" fmla="*/ 188573 h 571315"/>
                  <a:gd name="connsiteX159" fmla="*/ 138752 w 355006"/>
                  <a:gd name="connsiteY159" fmla="*/ 188298 h 571315"/>
                  <a:gd name="connsiteX160" fmla="*/ 141695 w 355006"/>
                  <a:gd name="connsiteY160" fmla="*/ 188573 h 571315"/>
                  <a:gd name="connsiteX161" fmla="*/ 143995 w 355006"/>
                  <a:gd name="connsiteY161" fmla="*/ 189492 h 571315"/>
                  <a:gd name="connsiteX162" fmla="*/ 143075 w 355006"/>
                  <a:gd name="connsiteY162" fmla="*/ 189492 h 571315"/>
                  <a:gd name="connsiteX163" fmla="*/ 140407 w 355006"/>
                  <a:gd name="connsiteY163" fmla="*/ 189217 h 571315"/>
                  <a:gd name="connsiteX164" fmla="*/ 139028 w 355006"/>
                  <a:gd name="connsiteY164" fmla="*/ 188941 h 571315"/>
                  <a:gd name="connsiteX165" fmla="*/ 137280 w 355006"/>
                  <a:gd name="connsiteY165" fmla="*/ 190412 h 571315"/>
                  <a:gd name="connsiteX166" fmla="*/ 137464 w 355006"/>
                  <a:gd name="connsiteY166" fmla="*/ 189217 h 571315"/>
                  <a:gd name="connsiteX167" fmla="*/ 135440 w 355006"/>
                  <a:gd name="connsiteY167" fmla="*/ 190136 h 571315"/>
                  <a:gd name="connsiteX168" fmla="*/ 133693 w 355006"/>
                  <a:gd name="connsiteY168" fmla="*/ 191700 h 571315"/>
                  <a:gd name="connsiteX169" fmla="*/ 134981 w 355006"/>
                  <a:gd name="connsiteY169" fmla="*/ 191332 h 571315"/>
                  <a:gd name="connsiteX170" fmla="*/ 137188 w 355006"/>
                  <a:gd name="connsiteY170" fmla="*/ 190413 h 571315"/>
                  <a:gd name="connsiteX171" fmla="*/ 135164 w 355006"/>
                  <a:gd name="connsiteY171" fmla="*/ 191516 h 571315"/>
                  <a:gd name="connsiteX172" fmla="*/ 133325 w 355006"/>
                  <a:gd name="connsiteY172" fmla="*/ 192528 h 571315"/>
                  <a:gd name="connsiteX173" fmla="*/ 131025 w 355006"/>
                  <a:gd name="connsiteY173" fmla="*/ 192896 h 571315"/>
                  <a:gd name="connsiteX174" fmla="*/ 130198 w 355006"/>
                  <a:gd name="connsiteY174" fmla="*/ 195104 h 571315"/>
                  <a:gd name="connsiteX175" fmla="*/ 129738 w 355006"/>
                  <a:gd name="connsiteY175" fmla="*/ 197771 h 571315"/>
                  <a:gd name="connsiteX176" fmla="*/ 128817 w 355006"/>
                  <a:gd name="connsiteY176" fmla="*/ 199703 h 571315"/>
                  <a:gd name="connsiteX177" fmla="*/ 129738 w 355006"/>
                  <a:gd name="connsiteY177" fmla="*/ 200622 h 571315"/>
                  <a:gd name="connsiteX178" fmla="*/ 128450 w 355006"/>
                  <a:gd name="connsiteY178" fmla="*/ 201266 h 571315"/>
                  <a:gd name="connsiteX179" fmla="*/ 127898 w 355006"/>
                  <a:gd name="connsiteY179" fmla="*/ 203657 h 571315"/>
                  <a:gd name="connsiteX180" fmla="*/ 127898 w 355006"/>
                  <a:gd name="connsiteY180" fmla="*/ 205497 h 571315"/>
                  <a:gd name="connsiteX181" fmla="*/ 128910 w 355006"/>
                  <a:gd name="connsiteY181" fmla="*/ 207152 h 571315"/>
                  <a:gd name="connsiteX182" fmla="*/ 127255 w 355006"/>
                  <a:gd name="connsiteY182" fmla="*/ 205589 h 571315"/>
                  <a:gd name="connsiteX183" fmla="*/ 125415 w 355006"/>
                  <a:gd name="connsiteY183" fmla="*/ 205221 h 571315"/>
                  <a:gd name="connsiteX184" fmla="*/ 123391 w 355006"/>
                  <a:gd name="connsiteY184" fmla="*/ 205037 h 571315"/>
                  <a:gd name="connsiteX185" fmla="*/ 121644 w 355006"/>
                  <a:gd name="connsiteY185" fmla="*/ 206417 h 571315"/>
                  <a:gd name="connsiteX186" fmla="*/ 120172 w 355006"/>
                  <a:gd name="connsiteY186" fmla="*/ 208165 h 571315"/>
                  <a:gd name="connsiteX187" fmla="*/ 121828 w 355006"/>
                  <a:gd name="connsiteY187" fmla="*/ 210004 h 571315"/>
                  <a:gd name="connsiteX188" fmla="*/ 124587 w 355006"/>
                  <a:gd name="connsiteY188" fmla="*/ 210004 h 571315"/>
                  <a:gd name="connsiteX189" fmla="*/ 125691 w 355006"/>
                  <a:gd name="connsiteY189" fmla="*/ 211200 h 571315"/>
                  <a:gd name="connsiteX190" fmla="*/ 123299 w 355006"/>
                  <a:gd name="connsiteY190" fmla="*/ 210556 h 571315"/>
                  <a:gd name="connsiteX191" fmla="*/ 124220 w 355006"/>
                  <a:gd name="connsiteY191" fmla="*/ 212487 h 571315"/>
                  <a:gd name="connsiteX192" fmla="*/ 122932 w 355006"/>
                  <a:gd name="connsiteY192" fmla="*/ 212027 h 571315"/>
                  <a:gd name="connsiteX193" fmla="*/ 121828 w 355006"/>
                  <a:gd name="connsiteY193" fmla="*/ 210556 h 571315"/>
                  <a:gd name="connsiteX194" fmla="*/ 120172 w 355006"/>
                  <a:gd name="connsiteY194" fmla="*/ 209176 h 571315"/>
                  <a:gd name="connsiteX195" fmla="*/ 119252 w 355006"/>
                  <a:gd name="connsiteY195" fmla="*/ 206968 h 571315"/>
                  <a:gd name="connsiteX196" fmla="*/ 116953 w 355006"/>
                  <a:gd name="connsiteY196" fmla="*/ 206233 h 571315"/>
                  <a:gd name="connsiteX197" fmla="*/ 115205 w 355006"/>
                  <a:gd name="connsiteY197" fmla="*/ 205498 h 571315"/>
                  <a:gd name="connsiteX198" fmla="*/ 113458 w 355006"/>
                  <a:gd name="connsiteY198" fmla="*/ 204670 h 571315"/>
                  <a:gd name="connsiteX199" fmla="*/ 112354 w 355006"/>
                  <a:gd name="connsiteY199" fmla="*/ 205957 h 571315"/>
                  <a:gd name="connsiteX200" fmla="*/ 111710 w 355006"/>
                  <a:gd name="connsiteY200" fmla="*/ 207889 h 571315"/>
                  <a:gd name="connsiteX201" fmla="*/ 111158 w 355006"/>
                  <a:gd name="connsiteY201" fmla="*/ 209821 h 571315"/>
                  <a:gd name="connsiteX202" fmla="*/ 111710 w 355006"/>
                  <a:gd name="connsiteY202" fmla="*/ 211476 h 571315"/>
                  <a:gd name="connsiteX203" fmla="*/ 112078 w 355006"/>
                  <a:gd name="connsiteY203" fmla="*/ 213684 h 571315"/>
                  <a:gd name="connsiteX204" fmla="*/ 111434 w 355006"/>
                  <a:gd name="connsiteY204" fmla="*/ 215615 h 571315"/>
                  <a:gd name="connsiteX205" fmla="*/ 110606 w 355006"/>
                  <a:gd name="connsiteY205" fmla="*/ 214880 h 571315"/>
                  <a:gd name="connsiteX206" fmla="*/ 109410 w 355006"/>
                  <a:gd name="connsiteY206" fmla="*/ 216811 h 571315"/>
                  <a:gd name="connsiteX207" fmla="*/ 109134 w 355006"/>
                  <a:gd name="connsiteY207" fmla="*/ 219295 h 571315"/>
                  <a:gd name="connsiteX208" fmla="*/ 108674 w 355006"/>
                  <a:gd name="connsiteY208" fmla="*/ 216811 h 571315"/>
                  <a:gd name="connsiteX209" fmla="*/ 109318 w 355006"/>
                  <a:gd name="connsiteY209" fmla="*/ 214420 h 571315"/>
                  <a:gd name="connsiteX210" fmla="*/ 111158 w 355006"/>
                  <a:gd name="connsiteY210" fmla="*/ 213224 h 571315"/>
                  <a:gd name="connsiteX211" fmla="*/ 110514 w 355006"/>
                  <a:gd name="connsiteY211" fmla="*/ 211477 h 571315"/>
                  <a:gd name="connsiteX212" fmla="*/ 108950 w 355006"/>
                  <a:gd name="connsiteY212" fmla="*/ 210097 h 571315"/>
                  <a:gd name="connsiteX213" fmla="*/ 107478 w 355006"/>
                  <a:gd name="connsiteY213" fmla="*/ 210192 h 571315"/>
                  <a:gd name="connsiteX214" fmla="*/ 108306 w 355006"/>
                  <a:gd name="connsiteY214" fmla="*/ 211848 h 571315"/>
                  <a:gd name="connsiteX215" fmla="*/ 108674 w 355006"/>
                  <a:gd name="connsiteY215" fmla="*/ 213227 h 571315"/>
                  <a:gd name="connsiteX216" fmla="*/ 108674 w 355006"/>
                  <a:gd name="connsiteY216" fmla="*/ 215803 h 571315"/>
                  <a:gd name="connsiteX217" fmla="*/ 107846 w 355006"/>
                  <a:gd name="connsiteY217" fmla="*/ 218010 h 571315"/>
                  <a:gd name="connsiteX218" fmla="*/ 107110 w 355006"/>
                  <a:gd name="connsiteY218" fmla="*/ 220402 h 571315"/>
                  <a:gd name="connsiteX219" fmla="*/ 106282 w 355006"/>
                  <a:gd name="connsiteY219" fmla="*/ 222609 h 571315"/>
                  <a:gd name="connsiteX220" fmla="*/ 105270 w 355006"/>
                  <a:gd name="connsiteY220" fmla="*/ 224541 h 571315"/>
                  <a:gd name="connsiteX221" fmla="*/ 103707 w 355006"/>
                  <a:gd name="connsiteY221" fmla="*/ 226381 h 571315"/>
                  <a:gd name="connsiteX222" fmla="*/ 101223 w 355006"/>
                  <a:gd name="connsiteY222" fmla="*/ 226381 h 571315"/>
                  <a:gd name="connsiteX223" fmla="*/ 102787 w 355006"/>
                  <a:gd name="connsiteY223" fmla="*/ 227024 h 571315"/>
                  <a:gd name="connsiteX224" fmla="*/ 104718 w 355006"/>
                  <a:gd name="connsiteY224" fmla="*/ 227120 h 571315"/>
                  <a:gd name="connsiteX225" fmla="*/ 107110 w 355006"/>
                  <a:gd name="connsiteY225" fmla="*/ 227947 h 571315"/>
                  <a:gd name="connsiteX226" fmla="*/ 108398 w 355006"/>
                  <a:gd name="connsiteY226" fmla="*/ 226752 h 571315"/>
                  <a:gd name="connsiteX227" fmla="*/ 110881 w 355006"/>
                  <a:gd name="connsiteY227" fmla="*/ 227396 h 571315"/>
                  <a:gd name="connsiteX228" fmla="*/ 112997 w 355006"/>
                  <a:gd name="connsiteY228" fmla="*/ 228315 h 571315"/>
                  <a:gd name="connsiteX229" fmla="*/ 115296 w 355006"/>
                  <a:gd name="connsiteY229" fmla="*/ 228315 h 571315"/>
                  <a:gd name="connsiteX230" fmla="*/ 117963 w 355006"/>
                  <a:gd name="connsiteY230" fmla="*/ 228866 h 571315"/>
                  <a:gd name="connsiteX231" fmla="*/ 120723 w 355006"/>
                  <a:gd name="connsiteY231" fmla="*/ 229234 h 571315"/>
                  <a:gd name="connsiteX232" fmla="*/ 122746 w 355006"/>
                  <a:gd name="connsiteY232" fmla="*/ 229510 h 571315"/>
                  <a:gd name="connsiteX233" fmla="*/ 125414 w 355006"/>
                  <a:gd name="connsiteY233" fmla="*/ 229785 h 571315"/>
                  <a:gd name="connsiteX234" fmla="*/ 126793 w 355006"/>
                  <a:gd name="connsiteY234" fmla="*/ 229969 h 571315"/>
                  <a:gd name="connsiteX235" fmla="*/ 127253 w 355006"/>
                  <a:gd name="connsiteY235" fmla="*/ 230705 h 571315"/>
                  <a:gd name="connsiteX236" fmla="*/ 129461 w 355006"/>
                  <a:gd name="connsiteY236" fmla="*/ 231624 h 571315"/>
                  <a:gd name="connsiteX237" fmla="*/ 131301 w 355006"/>
                  <a:gd name="connsiteY237" fmla="*/ 232912 h 571315"/>
                  <a:gd name="connsiteX238" fmla="*/ 133508 w 355006"/>
                  <a:gd name="connsiteY238" fmla="*/ 233831 h 571315"/>
                  <a:gd name="connsiteX239" fmla="*/ 135624 w 355006"/>
                  <a:gd name="connsiteY239" fmla="*/ 232912 h 571315"/>
                  <a:gd name="connsiteX240" fmla="*/ 137739 w 355006"/>
                  <a:gd name="connsiteY240" fmla="*/ 231992 h 571315"/>
                  <a:gd name="connsiteX241" fmla="*/ 140039 w 355006"/>
                  <a:gd name="connsiteY241" fmla="*/ 231073 h 571315"/>
                  <a:gd name="connsiteX242" fmla="*/ 141786 w 355006"/>
                  <a:gd name="connsiteY242" fmla="*/ 232269 h 571315"/>
                  <a:gd name="connsiteX243" fmla="*/ 143074 w 355006"/>
                  <a:gd name="connsiteY243" fmla="*/ 234016 h 571315"/>
                  <a:gd name="connsiteX244" fmla="*/ 145373 w 355006"/>
                  <a:gd name="connsiteY244" fmla="*/ 234752 h 571315"/>
                  <a:gd name="connsiteX245" fmla="*/ 147673 w 355006"/>
                  <a:gd name="connsiteY245" fmla="*/ 235028 h 571315"/>
                  <a:gd name="connsiteX246" fmla="*/ 148041 w 355006"/>
                  <a:gd name="connsiteY246" fmla="*/ 234477 h 571315"/>
                  <a:gd name="connsiteX247" fmla="*/ 147304 w 355006"/>
                  <a:gd name="connsiteY247" fmla="*/ 232913 h 571315"/>
                  <a:gd name="connsiteX248" fmla="*/ 146201 w 355006"/>
                  <a:gd name="connsiteY248" fmla="*/ 231625 h 571315"/>
                  <a:gd name="connsiteX249" fmla="*/ 144729 w 355006"/>
                  <a:gd name="connsiteY249" fmla="*/ 230153 h 571315"/>
                  <a:gd name="connsiteX250" fmla="*/ 141602 w 355006"/>
                  <a:gd name="connsiteY250" fmla="*/ 229878 h 571315"/>
                  <a:gd name="connsiteX251" fmla="*/ 142522 w 355006"/>
                  <a:gd name="connsiteY251" fmla="*/ 228314 h 571315"/>
                  <a:gd name="connsiteX252" fmla="*/ 145097 w 355006"/>
                  <a:gd name="connsiteY252" fmla="*/ 228314 h 571315"/>
                  <a:gd name="connsiteX253" fmla="*/ 147673 w 355006"/>
                  <a:gd name="connsiteY253" fmla="*/ 228866 h 571315"/>
                  <a:gd name="connsiteX254" fmla="*/ 150156 w 355006"/>
                  <a:gd name="connsiteY254" fmla="*/ 228866 h 571315"/>
                  <a:gd name="connsiteX255" fmla="*/ 152639 w 355006"/>
                  <a:gd name="connsiteY255" fmla="*/ 229510 h 571315"/>
                  <a:gd name="connsiteX256" fmla="*/ 155215 w 355006"/>
                  <a:gd name="connsiteY256" fmla="*/ 230154 h 571315"/>
                  <a:gd name="connsiteX257" fmla="*/ 157606 w 355006"/>
                  <a:gd name="connsiteY257" fmla="*/ 230705 h 571315"/>
                  <a:gd name="connsiteX258" fmla="*/ 159722 w 355006"/>
                  <a:gd name="connsiteY258" fmla="*/ 230154 h 571315"/>
                  <a:gd name="connsiteX259" fmla="*/ 160458 w 355006"/>
                  <a:gd name="connsiteY259" fmla="*/ 228590 h 571315"/>
                  <a:gd name="connsiteX260" fmla="*/ 159262 w 355006"/>
                  <a:gd name="connsiteY260" fmla="*/ 226475 h 571315"/>
                  <a:gd name="connsiteX261" fmla="*/ 158251 w 355006"/>
                  <a:gd name="connsiteY261" fmla="*/ 224543 h 571315"/>
                  <a:gd name="connsiteX262" fmla="*/ 157607 w 355006"/>
                  <a:gd name="connsiteY262" fmla="*/ 222059 h 571315"/>
                  <a:gd name="connsiteX263" fmla="*/ 158619 w 355006"/>
                  <a:gd name="connsiteY263" fmla="*/ 219944 h 571315"/>
                  <a:gd name="connsiteX264" fmla="*/ 161194 w 355006"/>
                  <a:gd name="connsiteY264" fmla="*/ 220496 h 571315"/>
                  <a:gd name="connsiteX265" fmla="*/ 162390 w 355006"/>
                  <a:gd name="connsiteY265" fmla="*/ 222703 h 571315"/>
                  <a:gd name="connsiteX266" fmla="*/ 164689 w 355006"/>
                  <a:gd name="connsiteY266" fmla="*/ 223622 h 571315"/>
                  <a:gd name="connsiteX267" fmla="*/ 166621 w 355006"/>
                  <a:gd name="connsiteY267" fmla="*/ 225186 h 571315"/>
                  <a:gd name="connsiteX268" fmla="*/ 166621 w 355006"/>
                  <a:gd name="connsiteY268" fmla="*/ 227853 h 571315"/>
                  <a:gd name="connsiteX269" fmla="*/ 166805 w 355006"/>
                  <a:gd name="connsiteY269" fmla="*/ 229509 h 571315"/>
                  <a:gd name="connsiteX270" fmla="*/ 168736 w 355006"/>
                  <a:gd name="connsiteY270" fmla="*/ 228590 h 571315"/>
                  <a:gd name="connsiteX271" fmla="*/ 170392 w 355006"/>
                  <a:gd name="connsiteY271" fmla="*/ 227946 h 571315"/>
                  <a:gd name="connsiteX272" fmla="*/ 172231 w 355006"/>
                  <a:gd name="connsiteY272" fmla="*/ 227395 h 571315"/>
                  <a:gd name="connsiteX273" fmla="*/ 172231 w 355006"/>
                  <a:gd name="connsiteY273" fmla="*/ 226107 h 571315"/>
                  <a:gd name="connsiteX274" fmla="*/ 169564 w 355006"/>
                  <a:gd name="connsiteY274" fmla="*/ 225463 h 571315"/>
                  <a:gd name="connsiteX275" fmla="*/ 168184 w 355006"/>
                  <a:gd name="connsiteY275" fmla="*/ 223715 h 571315"/>
                  <a:gd name="connsiteX276" fmla="*/ 168460 w 355006"/>
                  <a:gd name="connsiteY276" fmla="*/ 221324 h 571315"/>
                  <a:gd name="connsiteX277" fmla="*/ 169748 w 355006"/>
                  <a:gd name="connsiteY277" fmla="*/ 219576 h 571315"/>
                  <a:gd name="connsiteX278" fmla="*/ 170025 w 355006"/>
                  <a:gd name="connsiteY278" fmla="*/ 221232 h 571315"/>
                  <a:gd name="connsiteX279" fmla="*/ 169748 w 355006"/>
                  <a:gd name="connsiteY279" fmla="*/ 223531 h 571315"/>
                  <a:gd name="connsiteX280" fmla="*/ 171312 w 355006"/>
                  <a:gd name="connsiteY280" fmla="*/ 225187 h 571315"/>
                  <a:gd name="connsiteX281" fmla="*/ 172967 w 355006"/>
                  <a:gd name="connsiteY281" fmla="*/ 224819 h 571315"/>
                  <a:gd name="connsiteX282" fmla="*/ 175175 w 355006"/>
                  <a:gd name="connsiteY282" fmla="*/ 224084 h 571315"/>
                  <a:gd name="connsiteX283" fmla="*/ 176095 w 355006"/>
                  <a:gd name="connsiteY283" fmla="*/ 222060 h 571315"/>
                  <a:gd name="connsiteX284" fmla="*/ 176831 w 355006"/>
                  <a:gd name="connsiteY284" fmla="*/ 220497 h 571315"/>
                  <a:gd name="connsiteX285" fmla="*/ 176555 w 355006"/>
                  <a:gd name="connsiteY285" fmla="*/ 218013 h 571315"/>
                  <a:gd name="connsiteX286" fmla="*/ 176279 w 355006"/>
                  <a:gd name="connsiteY286" fmla="*/ 216818 h 571315"/>
                  <a:gd name="connsiteX287" fmla="*/ 177475 w 355006"/>
                  <a:gd name="connsiteY287" fmla="*/ 218197 h 571315"/>
                  <a:gd name="connsiteX288" fmla="*/ 179682 w 355006"/>
                  <a:gd name="connsiteY288" fmla="*/ 219301 h 571315"/>
                  <a:gd name="connsiteX289" fmla="*/ 181246 w 355006"/>
                  <a:gd name="connsiteY289" fmla="*/ 219025 h 571315"/>
                  <a:gd name="connsiteX290" fmla="*/ 182993 w 355006"/>
                  <a:gd name="connsiteY290" fmla="*/ 217461 h 571315"/>
                  <a:gd name="connsiteX291" fmla="*/ 181798 w 355006"/>
                  <a:gd name="connsiteY291" fmla="*/ 215714 h 571315"/>
                  <a:gd name="connsiteX292" fmla="*/ 181246 w 355006"/>
                  <a:gd name="connsiteY292" fmla="*/ 214150 h 571315"/>
                  <a:gd name="connsiteX293" fmla="*/ 180879 w 355006"/>
                  <a:gd name="connsiteY293" fmla="*/ 213138 h 571315"/>
                  <a:gd name="connsiteX294" fmla="*/ 179683 w 355006"/>
                  <a:gd name="connsiteY294" fmla="*/ 211022 h 571315"/>
                  <a:gd name="connsiteX295" fmla="*/ 180511 w 355006"/>
                  <a:gd name="connsiteY295" fmla="*/ 208723 h 571315"/>
                  <a:gd name="connsiteX296" fmla="*/ 178395 w 355006"/>
                  <a:gd name="connsiteY296" fmla="*/ 206975 h 571315"/>
                  <a:gd name="connsiteX297" fmla="*/ 176923 w 355006"/>
                  <a:gd name="connsiteY297" fmla="*/ 204676 h 571315"/>
                  <a:gd name="connsiteX298" fmla="*/ 177200 w 355006"/>
                  <a:gd name="connsiteY298" fmla="*/ 204399 h 571315"/>
                  <a:gd name="connsiteX299" fmla="*/ 179407 w 355006"/>
                  <a:gd name="connsiteY299" fmla="*/ 204399 h 571315"/>
                  <a:gd name="connsiteX300" fmla="*/ 177200 w 355006"/>
                  <a:gd name="connsiteY300" fmla="*/ 202836 h 571315"/>
                  <a:gd name="connsiteX301" fmla="*/ 175636 w 355006"/>
                  <a:gd name="connsiteY301" fmla="*/ 200261 h 571315"/>
                  <a:gd name="connsiteX302" fmla="*/ 177016 w 355006"/>
                  <a:gd name="connsiteY302" fmla="*/ 198053 h 571315"/>
                  <a:gd name="connsiteX303" fmla="*/ 179407 w 355006"/>
                  <a:gd name="connsiteY303" fmla="*/ 196305 h 571315"/>
                  <a:gd name="connsiteX304" fmla="*/ 182166 w 355006"/>
                  <a:gd name="connsiteY304" fmla="*/ 196030 h 571315"/>
                  <a:gd name="connsiteX305" fmla="*/ 181523 w 355006"/>
                  <a:gd name="connsiteY305" fmla="*/ 193270 h 571315"/>
                  <a:gd name="connsiteX306" fmla="*/ 180879 w 355006"/>
                  <a:gd name="connsiteY306" fmla="*/ 189867 h 571315"/>
                  <a:gd name="connsiteX307" fmla="*/ 183086 w 355006"/>
                  <a:gd name="connsiteY307" fmla="*/ 188579 h 571315"/>
                  <a:gd name="connsiteX308" fmla="*/ 185938 w 355006"/>
                  <a:gd name="connsiteY308" fmla="*/ 188304 h 571315"/>
                  <a:gd name="connsiteX309" fmla="*/ 187685 w 355006"/>
                  <a:gd name="connsiteY309" fmla="*/ 186373 h 571315"/>
                  <a:gd name="connsiteX310" fmla="*/ 189157 w 355006"/>
                  <a:gd name="connsiteY310" fmla="*/ 184257 h 571315"/>
                  <a:gd name="connsiteX311" fmla="*/ 191088 w 355006"/>
                  <a:gd name="connsiteY311" fmla="*/ 183613 h 571315"/>
                  <a:gd name="connsiteX312" fmla="*/ 192928 w 355006"/>
                  <a:gd name="connsiteY312" fmla="*/ 182050 h 571315"/>
                  <a:gd name="connsiteX313" fmla="*/ 195779 w 355006"/>
                  <a:gd name="connsiteY313" fmla="*/ 182969 h 571315"/>
                  <a:gd name="connsiteX314" fmla="*/ 197619 w 355006"/>
                  <a:gd name="connsiteY314" fmla="*/ 184441 h 571315"/>
                  <a:gd name="connsiteX315" fmla="*/ 200010 w 355006"/>
                  <a:gd name="connsiteY315" fmla="*/ 185453 h 571315"/>
                  <a:gd name="connsiteX316" fmla="*/ 201942 w 355006"/>
                  <a:gd name="connsiteY316" fmla="*/ 184901 h 571315"/>
                  <a:gd name="connsiteX317" fmla="*/ 203506 w 355006"/>
                  <a:gd name="connsiteY317" fmla="*/ 185729 h 571315"/>
                  <a:gd name="connsiteX318" fmla="*/ 204517 w 355006"/>
                  <a:gd name="connsiteY318" fmla="*/ 183705 h 571315"/>
                  <a:gd name="connsiteX319" fmla="*/ 206909 w 355006"/>
                  <a:gd name="connsiteY319" fmla="*/ 184901 h 571315"/>
                  <a:gd name="connsiteX320" fmla="*/ 208473 w 355006"/>
                  <a:gd name="connsiteY320" fmla="*/ 186373 h 571315"/>
                  <a:gd name="connsiteX321" fmla="*/ 210680 w 355006"/>
                  <a:gd name="connsiteY321" fmla="*/ 187660 h 571315"/>
                  <a:gd name="connsiteX322" fmla="*/ 212704 w 355006"/>
                  <a:gd name="connsiteY322" fmla="*/ 189684 h 571315"/>
                  <a:gd name="connsiteX323" fmla="*/ 212244 w 355006"/>
                  <a:gd name="connsiteY323" fmla="*/ 190328 h 571315"/>
                  <a:gd name="connsiteX324" fmla="*/ 213715 w 355006"/>
                  <a:gd name="connsiteY324" fmla="*/ 192351 h 571315"/>
                  <a:gd name="connsiteX325" fmla="*/ 214727 w 355006"/>
                  <a:gd name="connsiteY325" fmla="*/ 192351 h 571315"/>
                  <a:gd name="connsiteX326" fmla="*/ 215923 w 355006"/>
                  <a:gd name="connsiteY326" fmla="*/ 190603 h 571315"/>
                  <a:gd name="connsiteX327" fmla="*/ 216199 w 355006"/>
                  <a:gd name="connsiteY327" fmla="*/ 193455 h 571315"/>
                  <a:gd name="connsiteX328" fmla="*/ 217487 w 355006"/>
                  <a:gd name="connsiteY328" fmla="*/ 196306 h 571315"/>
                  <a:gd name="connsiteX329" fmla="*/ 219326 w 355006"/>
                  <a:gd name="connsiteY329" fmla="*/ 198238 h 571315"/>
                  <a:gd name="connsiteX330" fmla="*/ 220062 w 355006"/>
                  <a:gd name="connsiteY330" fmla="*/ 199617 h 571315"/>
                  <a:gd name="connsiteX331" fmla="*/ 221166 w 355006"/>
                  <a:gd name="connsiteY331" fmla="*/ 201365 h 571315"/>
                  <a:gd name="connsiteX332" fmla="*/ 223374 w 355006"/>
                  <a:gd name="connsiteY332" fmla="*/ 202284 h 571315"/>
                  <a:gd name="connsiteX333" fmla="*/ 224294 w 355006"/>
                  <a:gd name="connsiteY333" fmla="*/ 203480 h 571315"/>
                  <a:gd name="connsiteX334" fmla="*/ 224294 w 355006"/>
                  <a:gd name="connsiteY334" fmla="*/ 206516 h 571315"/>
                  <a:gd name="connsiteX335" fmla="*/ 225214 w 355006"/>
                  <a:gd name="connsiteY335" fmla="*/ 209275 h 571315"/>
                  <a:gd name="connsiteX336" fmla="*/ 227054 w 355006"/>
                  <a:gd name="connsiteY336" fmla="*/ 211482 h 571315"/>
                  <a:gd name="connsiteX337" fmla="*/ 227881 w 355006"/>
                  <a:gd name="connsiteY337" fmla="*/ 213874 h 571315"/>
                  <a:gd name="connsiteX338" fmla="*/ 227697 w 355006"/>
                  <a:gd name="connsiteY338" fmla="*/ 214518 h 571315"/>
                  <a:gd name="connsiteX339" fmla="*/ 227602 w 355006"/>
                  <a:gd name="connsiteY339" fmla="*/ 214885 h 571315"/>
                  <a:gd name="connsiteX340" fmla="*/ 231465 w 355006"/>
                  <a:gd name="connsiteY340" fmla="*/ 216449 h 571315"/>
                  <a:gd name="connsiteX341" fmla="*/ 235696 w 355006"/>
                  <a:gd name="connsiteY341" fmla="*/ 217093 h 571315"/>
                  <a:gd name="connsiteX342" fmla="*/ 239836 w 355006"/>
                  <a:gd name="connsiteY342" fmla="*/ 215530 h 571315"/>
                  <a:gd name="connsiteX343" fmla="*/ 242871 w 355006"/>
                  <a:gd name="connsiteY343" fmla="*/ 212770 h 571315"/>
                  <a:gd name="connsiteX344" fmla="*/ 246642 w 355006"/>
                  <a:gd name="connsiteY344" fmla="*/ 212494 h 571315"/>
                  <a:gd name="connsiteX345" fmla="*/ 249769 w 355006"/>
                  <a:gd name="connsiteY345" fmla="*/ 210287 h 571315"/>
                  <a:gd name="connsiteX346" fmla="*/ 253080 w 355006"/>
                  <a:gd name="connsiteY346" fmla="*/ 209091 h 571315"/>
                  <a:gd name="connsiteX347" fmla="*/ 256852 w 355006"/>
                  <a:gd name="connsiteY347" fmla="*/ 207527 h 571315"/>
                  <a:gd name="connsiteX348" fmla="*/ 258047 w 355006"/>
                  <a:gd name="connsiteY348" fmla="*/ 204032 h 571315"/>
                  <a:gd name="connsiteX349" fmla="*/ 259335 w 355006"/>
                  <a:gd name="connsiteY349" fmla="*/ 200077 h 571315"/>
                  <a:gd name="connsiteX350" fmla="*/ 260255 w 355006"/>
                  <a:gd name="connsiteY350" fmla="*/ 194742 h 571315"/>
                  <a:gd name="connsiteX351" fmla="*/ 260899 w 355006"/>
                  <a:gd name="connsiteY351" fmla="*/ 190787 h 571315"/>
                  <a:gd name="connsiteX352" fmla="*/ 261175 w 355006"/>
                  <a:gd name="connsiteY352" fmla="*/ 186280 h 571315"/>
                  <a:gd name="connsiteX353" fmla="*/ 262463 w 355006"/>
                  <a:gd name="connsiteY353" fmla="*/ 182417 h 571315"/>
                  <a:gd name="connsiteX354" fmla="*/ 261819 w 355006"/>
                  <a:gd name="connsiteY354" fmla="*/ 178278 h 571315"/>
                  <a:gd name="connsiteX355" fmla="*/ 261635 w 355006"/>
                  <a:gd name="connsiteY355" fmla="*/ 175702 h 571315"/>
                  <a:gd name="connsiteX356" fmla="*/ 263383 w 355006"/>
                  <a:gd name="connsiteY356" fmla="*/ 174323 h 571315"/>
                  <a:gd name="connsiteX357" fmla="*/ 264579 w 355006"/>
                  <a:gd name="connsiteY357" fmla="*/ 170644 h 571315"/>
                  <a:gd name="connsiteX358" fmla="*/ 262095 w 355006"/>
                  <a:gd name="connsiteY358" fmla="*/ 171747 h 571315"/>
                  <a:gd name="connsiteX359" fmla="*/ 261175 w 355006"/>
                  <a:gd name="connsiteY359" fmla="*/ 167240 h 571315"/>
                  <a:gd name="connsiteX360" fmla="*/ 264394 w 355006"/>
                  <a:gd name="connsiteY360" fmla="*/ 165676 h 571315"/>
                  <a:gd name="connsiteX361" fmla="*/ 266786 w 355006"/>
                  <a:gd name="connsiteY361" fmla="*/ 167516 h 571315"/>
                  <a:gd name="connsiteX362" fmla="*/ 266142 w 355006"/>
                  <a:gd name="connsiteY362" fmla="*/ 171931 h 571315"/>
                  <a:gd name="connsiteX363" fmla="*/ 266326 w 355006"/>
                  <a:gd name="connsiteY363" fmla="*/ 174323 h 571315"/>
                  <a:gd name="connsiteX364" fmla="*/ 265222 w 355006"/>
                  <a:gd name="connsiteY364" fmla="*/ 175518 h 571315"/>
                  <a:gd name="connsiteX365" fmla="*/ 264026 w 355006"/>
                  <a:gd name="connsiteY365" fmla="*/ 179842 h 571315"/>
                  <a:gd name="connsiteX366" fmla="*/ 266142 w 355006"/>
                  <a:gd name="connsiteY366" fmla="*/ 182693 h 571315"/>
                  <a:gd name="connsiteX367" fmla="*/ 267062 w 355006"/>
                  <a:gd name="connsiteY367" fmla="*/ 186004 h 571315"/>
                  <a:gd name="connsiteX368" fmla="*/ 265222 w 355006"/>
                  <a:gd name="connsiteY368" fmla="*/ 189224 h 571315"/>
                  <a:gd name="connsiteX369" fmla="*/ 263935 w 355006"/>
                  <a:gd name="connsiteY369" fmla="*/ 193270 h 571315"/>
                  <a:gd name="connsiteX370" fmla="*/ 263383 w 355006"/>
                  <a:gd name="connsiteY370" fmla="*/ 198513 h 571315"/>
                  <a:gd name="connsiteX371" fmla="*/ 263659 w 355006"/>
                  <a:gd name="connsiteY371" fmla="*/ 202836 h 571315"/>
                  <a:gd name="connsiteX372" fmla="*/ 263108 w 355006"/>
                  <a:gd name="connsiteY372" fmla="*/ 206516 h 571315"/>
                  <a:gd name="connsiteX373" fmla="*/ 260256 w 355006"/>
                  <a:gd name="connsiteY373" fmla="*/ 209367 h 571315"/>
                  <a:gd name="connsiteX374" fmla="*/ 256577 w 355006"/>
                  <a:gd name="connsiteY374" fmla="*/ 211482 h 571315"/>
                  <a:gd name="connsiteX375" fmla="*/ 253726 w 355006"/>
                  <a:gd name="connsiteY375" fmla="*/ 214610 h 571315"/>
                  <a:gd name="connsiteX376" fmla="*/ 249771 w 355006"/>
                  <a:gd name="connsiteY376" fmla="*/ 216450 h 571315"/>
                  <a:gd name="connsiteX377" fmla="*/ 245448 w 355006"/>
                  <a:gd name="connsiteY377" fmla="*/ 217645 h 571315"/>
                  <a:gd name="connsiteX378" fmla="*/ 241953 w 355006"/>
                  <a:gd name="connsiteY378" fmla="*/ 218657 h 571315"/>
                  <a:gd name="connsiteX379" fmla="*/ 238273 w 355006"/>
                  <a:gd name="connsiteY379" fmla="*/ 221140 h 571315"/>
                  <a:gd name="connsiteX380" fmla="*/ 235146 w 355006"/>
                  <a:gd name="connsiteY380" fmla="*/ 220221 h 571315"/>
                  <a:gd name="connsiteX381" fmla="*/ 233307 w 355006"/>
                  <a:gd name="connsiteY381" fmla="*/ 221140 h 571315"/>
                  <a:gd name="connsiteX382" fmla="*/ 229167 w 355006"/>
                  <a:gd name="connsiteY382" fmla="*/ 219944 h 571315"/>
                  <a:gd name="connsiteX383" fmla="*/ 228064 w 355006"/>
                  <a:gd name="connsiteY383" fmla="*/ 219849 h 571315"/>
                  <a:gd name="connsiteX384" fmla="*/ 227052 w 355006"/>
                  <a:gd name="connsiteY384" fmla="*/ 219573 h 571315"/>
                  <a:gd name="connsiteX385" fmla="*/ 226776 w 355006"/>
                  <a:gd name="connsiteY385" fmla="*/ 223344 h 571315"/>
                  <a:gd name="connsiteX386" fmla="*/ 224016 w 355006"/>
                  <a:gd name="connsiteY386" fmla="*/ 226655 h 571315"/>
                  <a:gd name="connsiteX387" fmla="*/ 221165 w 355006"/>
                  <a:gd name="connsiteY387" fmla="*/ 229507 h 571315"/>
                  <a:gd name="connsiteX388" fmla="*/ 218682 w 355006"/>
                  <a:gd name="connsiteY388" fmla="*/ 232266 h 571315"/>
                  <a:gd name="connsiteX389" fmla="*/ 215094 w 355006"/>
                  <a:gd name="connsiteY389" fmla="*/ 235025 h 571315"/>
                  <a:gd name="connsiteX390" fmla="*/ 212795 w 355006"/>
                  <a:gd name="connsiteY390" fmla="*/ 238245 h 571315"/>
                  <a:gd name="connsiteX391" fmla="*/ 212795 w 355006"/>
                  <a:gd name="connsiteY391" fmla="*/ 241556 h 571315"/>
                  <a:gd name="connsiteX392" fmla="*/ 211599 w 355006"/>
                  <a:gd name="connsiteY392" fmla="*/ 242844 h 571315"/>
                  <a:gd name="connsiteX393" fmla="*/ 209760 w 355006"/>
                  <a:gd name="connsiteY393" fmla="*/ 244499 h 571315"/>
                  <a:gd name="connsiteX394" fmla="*/ 206908 w 355006"/>
                  <a:gd name="connsiteY394" fmla="*/ 246891 h 571315"/>
                  <a:gd name="connsiteX395" fmla="*/ 203781 w 355006"/>
                  <a:gd name="connsiteY395" fmla="*/ 249007 h 571315"/>
                  <a:gd name="connsiteX396" fmla="*/ 206632 w 355006"/>
                  <a:gd name="connsiteY396" fmla="*/ 251214 h 571315"/>
                  <a:gd name="connsiteX397" fmla="*/ 209392 w 355006"/>
                  <a:gd name="connsiteY397" fmla="*/ 252502 h 571315"/>
                  <a:gd name="connsiteX398" fmla="*/ 211599 w 355006"/>
                  <a:gd name="connsiteY398" fmla="*/ 254341 h 571315"/>
                  <a:gd name="connsiteX399" fmla="*/ 211139 w 355006"/>
                  <a:gd name="connsiteY399" fmla="*/ 258205 h 571315"/>
                  <a:gd name="connsiteX400" fmla="*/ 214818 w 355006"/>
                  <a:gd name="connsiteY400" fmla="*/ 259308 h 571315"/>
                  <a:gd name="connsiteX401" fmla="*/ 218129 w 355006"/>
                  <a:gd name="connsiteY401" fmla="*/ 259860 h 571315"/>
                  <a:gd name="connsiteX402" fmla="*/ 220889 w 355006"/>
                  <a:gd name="connsiteY402" fmla="*/ 262343 h 571315"/>
                  <a:gd name="connsiteX403" fmla="*/ 224660 w 355006"/>
                  <a:gd name="connsiteY403" fmla="*/ 264827 h 571315"/>
                  <a:gd name="connsiteX404" fmla="*/ 225856 w 355006"/>
                  <a:gd name="connsiteY404" fmla="*/ 262711 h 571315"/>
                  <a:gd name="connsiteX405" fmla="*/ 229903 w 355006"/>
                  <a:gd name="connsiteY405" fmla="*/ 262711 h 571315"/>
                  <a:gd name="connsiteX406" fmla="*/ 231467 w 355006"/>
                  <a:gd name="connsiteY406" fmla="*/ 264550 h 571315"/>
                  <a:gd name="connsiteX407" fmla="*/ 230823 w 355006"/>
                  <a:gd name="connsiteY407" fmla="*/ 266666 h 571315"/>
                  <a:gd name="connsiteX408" fmla="*/ 235146 w 355006"/>
                  <a:gd name="connsiteY408" fmla="*/ 267034 h 571315"/>
                  <a:gd name="connsiteX409" fmla="*/ 234869 w 355006"/>
                  <a:gd name="connsiteY409" fmla="*/ 262619 h 571315"/>
                  <a:gd name="connsiteX410" fmla="*/ 236433 w 355006"/>
                  <a:gd name="connsiteY410" fmla="*/ 262895 h 571315"/>
                  <a:gd name="connsiteX411" fmla="*/ 236709 w 355006"/>
                  <a:gd name="connsiteY411" fmla="*/ 266390 h 571315"/>
                  <a:gd name="connsiteX412" fmla="*/ 240113 w 355006"/>
                  <a:gd name="connsiteY412" fmla="*/ 267034 h 571315"/>
                  <a:gd name="connsiteX413" fmla="*/ 243424 w 355006"/>
                  <a:gd name="connsiteY413" fmla="*/ 266115 h 571315"/>
                  <a:gd name="connsiteX414" fmla="*/ 245080 w 355006"/>
                  <a:gd name="connsiteY414" fmla="*/ 261976 h 571315"/>
                  <a:gd name="connsiteX415" fmla="*/ 246643 w 355006"/>
                  <a:gd name="connsiteY415" fmla="*/ 257377 h 571315"/>
                  <a:gd name="connsiteX416" fmla="*/ 249403 w 355006"/>
                  <a:gd name="connsiteY416" fmla="*/ 255537 h 571315"/>
                  <a:gd name="connsiteX417" fmla="*/ 252530 w 355006"/>
                  <a:gd name="connsiteY417" fmla="*/ 255262 h 571315"/>
                  <a:gd name="connsiteX418" fmla="*/ 253725 w 355006"/>
                  <a:gd name="connsiteY418" fmla="*/ 258665 h 571315"/>
                  <a:gd name="connsiteX419" fmla="*/ 253449 w 355006"/>
                  <a:gd name="connsiteY419" fmla="*/ 263080 h 571315"/>
                  <a:gd name="connsiteX420" fmla="*/ 252254 w 355006"/>
                  <a:gd name="connsiteY420" fmla="*/ 267863 h 571315"/>
                  <a:gd name="connsiteX421" fmla="*/ 250690 w 355006"/>
                  <a:gd name="connsiteY421" fmla="*/ 272370 h 571315"/>
                  <a:gd name="connsiteX422" fmla="*/ 251241 w 355006"/>
                  <a:gd name="connsiteY422" fmla="*/ 276325 h 571315"/>
                  <a:gd name="connsiteX423" fmla="*/ 251241 w 355006"/>
                  <a:gd name="connsiteY423" fmla="*/ 281016 h 571315"/>
                  <a:gd name="connsiteX424" fmla="*/ 252805 w 355006"/>
                  <a:gd name="connsiteY424" fmla="*/ 284695 h 571315"/>
                  <a:gd name="connsiteX425" fmla="*/ 257496 w 355006"/>
                  <a:gd name="connsiteY425" fmla="*/ 284695 h 571315"/>
                  <a:gd name="connsiteX426" fmla="*/ 261819 w 355006"/>
                  <a:gd name="connsiteY426" fmla="*/ 284971 h 571315"/>
                  <a:gd name="connsiteX427" fmla="*/ 259336 w 355006"/>
                  <a:gd name="connsiteY427" fmla="*/ 285890 h 571315"/>
                  <a:gd name="connsiteX428" fmla="*/ 255012 w 355006"/>
                  <a:gd name="connsiteY428" fmla="*/ 285615 h 571315"/>
                  <a:gd name="connsiteX429" fmla="*/ 252805 w 355006"/>
                  <a:gd name="connsiteY429" fmla="*/ 288098 h 571315"/>
                  <a:gd name="connsiteX430" fmla="*/ 252805 w 355006"/>
                  <a:gd name="connsiteY430" fmla="*/ 293065 h 571315"/>
                  <a:gd name="connsiteX431" fmla="*/ 253725 w 355006"/>
                  <a:gd name="connsiteY431" fmla="*/ 297388 h 571315"/>
                  <a:gd name="connsiteX432" fmla="*/ 255289 w 355006"/>
                  <a:gd name="connsiteY432" fmla="*/ 299319 h 571315"/>
                  <a:gd name="connsiteX433" fmla="*/ 259244 w 355006"/>
                  <a:gd name="connsiteY433" fmla="*/ 297664 h 571315"/>
                  <a:gd name="connsiteX434" fmla="*/ 259339 w 355006"/>
                  <a:gd name="connsiteY434" fmla="*/ 299595 h 571315"/>
                  <a:gd name="connsiteX435" fmla="*/ 255016 w 355006"/>
                  <a:gd name="connsiteY435" fmla="*/ 301159 h 571315"/>
                  <a:gd name="connsiteX436" fmla="*/ 252533 w 355006"/>
                  <a:gd name="connsiteY436" fmla="*/ 303918 h 571315"/>
                  <a:gd name="connsiteX437" fmla="*/ 252165 w 355006"/>
                  <a:gd name="connsiteY437" fmla="*/ 308333 h 571315"/>
                  <a:gd name="connsiteX438" fmla="*/ 253361 w 355006"/>
                  <a:gd name="connsiteY438" fmla="*/ 312564 h 571315"/>
                  <a:gd name="connsiteX439" fmla="*/ 255936 w 355006"/>
                  <a:gd name="connsiteY439" fmla="*/ 315692 h 571315"/>
                  <a:gd name="connsiteX440" fmla="*/ 257776 w 355006"/>
                  <a:gd name="connsiteY440" fmla="*/ 319187 h 571315"/>
                  <a:gd name="connsiteX441" fmla="*/ 257776 w 355006"/>
                  <a:gd name="connsiteY441" fmla="*/ 324154 h 571315"/>
                  <a:gd name="connsiteX442" fmla="*/ 258420 w 355006"/>
                  <a:gd name="connsiteY442" fmla="*/ 328753 h 571315"/>
                  <a:gd name="connsiteX443" fmla="*/ 260627 w 355006"/>
                  <a:gd name="connsiteY443" fmla="*/ 332432 h 571315"/>
                  <a:gd name="connsiteX444" fmla="*/ 262467 w 355006"/>
                  <a:gd name="connsiteY444" fmla="*/ 333628 h 571315"/>
                  <a:gd name="connsiteX445" fmla="*/ 257960 w 355006"/>
                  <a:gd name="connsiteY445" fmla="*/ 333723 h 571315"/>
                  <a:gd name="connsiteX446" fmla="*/ 255660 w 355006"/>
                  <a:gd name="connsiteY446" fmla="*/ 336299 h 571315"/>
                  <a:gd name="connsiteX447" fmla="*/ 255293 w 355006"/>
                  <a:gd name="connsiteY447" fmla="*/ 332160 h 571315"/>
                  <a:gd name="connsiteX448" fmla="*/ 253729 w 355006"/>
                  <a:gd name="connsiteY448" fmla="*/ 326549 h 571315"/>
                  <a:gd name="connsiteX449" fmla="*/ 253729 w 355006"/>
                  <a:gd name="connsiteY449" fmla="*/ 321306 h 571315"/>
                  <a:gd name="connsiteX450" fmla="*/ 250418 w 355006"/>
                  <a:gd name="connsiteY450" fmla="*/ 316891 h 571315"/>
                  <a:gd name="connsiteX451" fmla="*/ 246922 w 355006"/>
                  <a:gd name="connsiteY451" fmla="*/ 312568 h 571315"/>
                  <a:gd name="connsiteX452" fmla="*/ 245359 w 355006"/>
                  <a:gd name="connsiteY452" fmla="*/ 306221 h 571315"/>
                  <a:gd name="connsiteX453" fmla="*/ 245726 w 355006"/>
                  <a:gd name="connsiteY453" fmla="*/ 299599 h 571315"/>
                  <a:gd name="connsiteX454" fmla="*/ 243519 w 355006"/>
                  <a:gd name="connsiteY454" fmla="*/ 294356 h 571315"/>
                  <a:gd name="connsiteX455" fmla="*/ 239288 w 355006"/>
                  <a:gd name="connsiteY455" fmla="*/ 290860 h 571315"/>
                  <a:gd name="connsiteX456" fmla="*/ 236988 w 355006"/>
                  <a:gd name="connsiteY456" fmla="*/ 289665 h 571315"/>
                  <a:gd name="connsiteX457" fmla="*/ 233861 w 355006"/>
                  <a:gd name="connsiteY457" fmla="*/ 292792 h 571315"/>
                  <a:gd name="connsiteX458" fmla="*/ 228618 w 355006"/>
                  <a:gd name="connsiteY458" fmla="*/ 294908 h 571315"/>
                  <a:gd name="connsiteX459" fmla="*/ 223927 w 355006"/>
                  <a:gd name="connsiteY459" fmla="*/ 295275 h 571315"/>
                  <a:gd name="connsiteX460" fmla="*/ 219972 w 355006"/>
                  <a:gd name="connsiteY460" fmla="*/ 296747 h 571315"/>
                  <a:gd name="connsiteX461" fmla="*/ 219696 w 355006"/>
                  <a:gd name="connsiteY461" fmla="*/ 299599 h 571315"/>
                  <a:gd name="connsiteX462" fmla="*/ 216201 w 355006"/>
                  <a:gd name="connsiteY462" fmla="*/ 301070 h 571315"/>
                  <a:gd name="connsiteX463" fmla="*/ 213165 w 355006"/>
                  <a:gd name="connsiteY463" fmla="*/ 305761 h 571315"/>
                  <a:gd name="connsiteX464" fmla="*/ 210958 w 355006"/>
                  <a:gd name="connsiteY464" fmla="*/ 309992 h 571315"/>
                  <a:gd name="connsiteX465" fmla="*/ 215005 w 355006"/>
                  <a:gd name="connsiteY465" fmla="*/ 309808 h 571315"/>
                  <a:gd name="connsiteX466" fmla="*/ 216201 w 355006"/>
                  <a:gd name="connsiteY466" fmla="*/ 312016 h 571315"/>
                  <a:gd name="connsiteX467" fmla="*/ 218408 w 355006"/>
                  <a:gd name="connsiteY467" fmla="*/ 316891 h 571315"/>
                  <a:gd name="connsiteX468" fmla="*/ 220892 w 355006"/>
                  <a:gd name="connsiteY468" fmla="*/ 320938 h 571315"/>
                  <a:gd name="connsiteX469" fmla="*/ 225399 w 355006"/>
                  <a:gd name="connsiteY469" fmla="*/ 323146 h 571315"/>
                  <a:gd name="connsiteX470" fmla="*/ 227054 w 355006"/>
                  <a:gd name="connsiteY470" fmla="*/ 328756 h 571315"/>
                  <a:gd name="connsiteX471" fmla="*/ 229906 w 355006"/>
                  <a:gd name="connsiteY471" fmla="*/ 333723 h 571315"/>
                  <a:gd name="connsiteX472" fmla="*/ 233585 w 355006"/>
                  <a:gd name="connsiteY472" fmla="*/ 337678 h 571315"/>
                  <a:gd name="connsiteX473" fmla="*/ 237908 w 355006"/>
                  <a:gd name="connsiteY473" fmla="*/ 340806 h 571315"/>
                  <a:gd name="connsiteX474" fmla="*/ 243519 w 355006"/>
                  <a:gd name="connsiteY474" fmla="*/ 343657 h 571315"/>
                  <a:gd name="connsiteX475" fmla="*/ 246002 w 355006"/>
                  <a:gd name="connsiteY475" fmla="*/ 345129 h 571315"/>
                  <a:gd name="connsiteX476" fmla="*/ 249405 w 355006"/>
                  <a:gd name="connsiteY476" fmla="*/ 345588 h 571315"/>
                  <a:gd name="connsiteX477" fmla="*/ 250693 w 355006"/>
                  <a:gd name="connsiteY477" fmla="*/ 346784 h 571315"/>
                  <a:gd name="connsiteX478" fmla="*/ 248486 w 355006"/>
                  <a:gd name="connsiteY478" fmla="*/ 348256 h 571315"/>
                  <a:gd name="connsiteX479" fmla="*/ 243795 w 355006"/>
                  <a:gd name="connsiteY479" fmla="*/ 349175 h 571315"/>
                  <a:gd name="connsiteX480" fmla="*/ 241679 w 355006"/>
                  <a:gd name="connsiteY480" fmla="*/ 345772 h 571315"/>
                  <a:gd name="connsiteX481" fmla="*/ 236712 w 355006"/>
                  <a:gd name="connsiteY481" fmla="*/ 344853 h 571315"/>
                  <a:gd name="connsiteX482" fmla="*/ 233585 w 355006"/>
                  <a:gd name="connsiteY482" fmla="*/ 342645 h 571315"/>
                  <a:gd name="connsiteX483" fmla="*/ 229998 w 355006"/>
                  <a:gd name="connsiteY483" fmla="*/ 340806 h 571315"/>
                  <a:gd name="connsiteX484" fmla="*/ 225123 w 355006"/>
                  <a:gd name="connsiteY484" fmla="*/ 339978 h 571315"/>
                  <a:gd name="connsiteX485" fmla="*/ 219972 w 355006"/>
                  <a:gd name="connsiteY485" fmla="*/ 339610 h 571315"/>
                  <a:gd name="connsiteX486" fmla="*/ 216201 w 355006"/>
                  <a:gd name="connsiteY486" fmla="*/ 338322 h 571315"/>
                  <a:gd name="connsiteX487" fmla="*/ 214361 w 355006"/>
                  <a:gd name="connsiteY487" fmla="*/ 340530 h 571315"/>
                  <a:gd name="connsiteX488" fmla="*/ 213441 w 355006"/>
                  <a:gd name="connsiteY488" fmla="*/ 346969 h 571315"/>
                  <a:gd name="connsiteX489" fmla="*/ 212245 w 355006"/>
                  <a:gd name="connsiteY489" fmla="*/ 351660 h 571315"/>
                  <a:gd name="connsiteX490" fmla="*/ 210957 w 355006"/>
                  <a:gd name="connsiteY490" fmla="*/ 356627 h 571315"/>
                  <a:gd name="connsiteX491" fmla="*/ 213441 w 355006"/>
                  <a:gd name="connsiteY491" fmla="*/ 361594 h 571315"/>
                  <a:gd name="connsiteX492" fmla="*/ 211417 w 355006"/>
                  <a:gd name="connsiteY492" fmla="*/ 364353 h 571315"/>
                  <a:gd name="connsiteX493" fmla="*/ 213165 w 355006"/>
                  <a:gd name="connsiteY493" fmla="*/ 368768 h 571315"/>
                  <a:gd name="connsiteX494" fmla="*/ 214085 w 355006"/>
                  <a:gd name="connsiteY494" fmla="*/ 365089 h 571315"/>
                  <a:gd name="connsiteX495" fmla="*/ 217212 w 355006"/>
                  <a:gd name="connsiteY495" fmla="*/ 364993 h 571315"/>
                  <a:gd name="connsiteX496" fmla="*/ 216569 w 355006"/>
                  <a:gd name="connsiteY496" fmla="*/ 369041 h 571315"/>
                  <a:gd name="connsiteX497" fmla="*/ 213165 w 355006"/>
                  <a:gd name="connsiteY497" fmla="*/ 369960 h 571315"/>
                  <a:gd name="connsiteX498" fmla="*/ 213441 w 355006"/>
                  <a:gd name="connsiteY498" fmla="*/ 375111 h 571315"/>
                  <a:gd name="connsiteX499" fmla="*/ 212614 w 355006"/>
                  <a:gd name="connsiteY499" fmla="*/ 378698 h 571315"/>
                  <a:gd name="connsiteX500" fmla="*/ 213165 w 355006"/>
                  <a:gd name="connsiteY500" fmla="*/ 382653 h 571315"/>
                  <a:gd name="connsiteX501" fmla="*/ 214085 w 355006"/>
                  <a:gd name="connsiteY501" fmla="*/ 388724 h 571315"/>
                  <a:gd name="connsiteX502" fmla="*/ 218408 w 355006"/>
                  <a:gd name="connsiteY502" fmla="*/ 391943 h 571315"/>
                  <a:gd name="connsiteX503" fmla="*/ 220892 w 355006"/>
                  <a:gd name="connsiteY503" fmla="*/ 396266 h 571315"/>
                  <a:gd name="connsiteX504" fmla="*/ 225583 w 355006"/>
                  <a:gd name="connsiteY504" fmla="*/ 398198 h 571315"/>
                  <a:gd name="connsiteX505" fmla="*/ 228342 w 355006"/>
                  <a:gd name="connsiteY505" fmla="*/ 401601 h 571315"/>
                  <a:gd name="connsiteX506" fmla="*/ 227055 w 355006"/>
                  <a:gd name="connsiteY506" fmla="*/ 405004 h 571315"/>
                  <a:gd name="connsiteX507" fmla="*/ 225859 w 355006"/>
                  <a:gd name="connsiteY507" fmla="*/ 407579 h 571315"/>
                  <a:gd name="connsiteX508" fmla="*/ 223007 w 355006"/>
                  <a:gd name="connsiteY508" fmla="*/ 405648 h 571315"/>
                  <a:gd name="connsiteX509" fmla="*/ 219328 w 355006"/>
                  <a:gd name="connsiteY509" fmla="*/ 404360 h 571315"/>
                  <a:gd name="connsiteX510" fmla="*/ 219972 w 355006"/>
                  <a:gd name="connsiteY510" fmla="*/ 409971 h 571315"/>
                  <a:gd name="connsiteX511" fmla="*/ 221812 w 355006"/>
                  <a:gd name="connsiteY511" fmla="*/ 411534 h 571315"/>
                  <a:gd name="connsiteX512" fmla="*/ 223927 w 355006"/>
                  <a:gd name="connsiteY512" fmla="*/ 414294 h 571315"/>
                  <a:gd name="connsiteX513" fmla="*/ 225859 w 355006"/>
                  <a:gd name="connsiteY513" fmla="*/ 419445 h 571315"/>
                  <a:gd name="connsiteX514" fmla="*/ 227974 w 355006"/>
                  <a:gd name="connsiteY514" fmla="*/ 424228 h 571315"/>
                  <a:gd name="connsiteX515" fmla="*/ 230550 w 355006"/>
                  <a:gd name="connsiteY515" fmla="*/ 427907 h 571315"/>
                  <a:gd name="connsiteX516" fmla="*/ 230182 w 355006"/>
                  <a:gd name="connsiteY516" fmla="*/ 428275 h 571315"/>
                  <a:gd name="connsiteX517" fmla="*/ 226503 w 355006"/>
                  <a:gd name="connsiteY517" fmla="*/ 426067 h 571315"/>
                  <a:gd name="connsiteX518" fmla="*/ 222732 w 355006"/>
                  <a:gd name="connsiteY518" fmla="*/ 421928 h 571315"/>
                  <a:gd name="connsiteX519" fmla="*/ 219329 w 355006"/>
                  <a:gd name="connsiteY519" fmla="*/ 418341 h 571315"/>
                  <a:gd name="connsiteX520" fmla="*/ 214730 w 355006"/>
                  <a:gd name="connsiteY520" fmla="*/ 418617 h 571315"/>
                  <a:gd name="connsiteX521" fmla="*/ 212798 w 355006"/>
                  <a:gd name="connsiteY521" fmla="*/ 423952 h 571315"/>
                  <a:gd name="connsiteX522" fmla="*/ 210407 w 355006"/>
                  <a:gd name="connsiteY522" fmla="*/ 428183 h 571315"/>
                  <a:gd name="connsiteX523" fmla="*/ 208751 w 355006"/>
                  <a:gd name="connsiteY523" fmla="*/ 433242 h 571315"/>
                  <a:gd name="connsiteX524" fmla="*/ 209119 w 355006"/>
                  <a:gd name="connsiteY524" fmla="*/ 437749 h 571315"/>
                  <a:gd name="connsiteX525" fmla="*/ 211326 w 355006"/>
                  <a:gd name="connsiteY525" fmla="*/ 443451 h 571315"/>
                  <a:gd name="connsiteX526" fmla="*/ 213166 w 355006"/>
                  <a:gd name="connsiteY526" fmla="*/ 449062 h 571315"/>
                  <a:gd name="connsiteX527" fmla="*/ 210406 w 355006"/>
                  <a:gd name="connsiteY527" fmla="*/ 453017 h 571315"/>
                  <a:gd name="connsiteX528" fmla="*/ 205439 w 355006"/>
                  <a:gd name="connsiteY528" fmla="*/ 454305 h 571315"/>
                  <a:gd name="connsiteX529" fmla="*/ 209394 w 355006"/>
                  <a:gd name="connsiteY529" fmla="*/ 456145 h 571315"/>
                  <a:gd name="connsiteX530" fmla="*/ 204796 w 355006"/>
                  <a:gd name="connsiteY530" fmla="*/ 454949 h 571315"/>
                  <a:gd name="connsiteX531" fmla="*/ 201024 w 355006"/>
                  <a:gd name="connsiteY531" fmla="*/ 458352 h 571315"/>
                  <a:gd name="connsiteX532" fmla="*/ 197621 w 355006"/>
                  <a:gd name="connsiteY532" fmla="*/ 462031 h 571315"/>
                  <a:gd name="connsiteX533" fmla="*/ 193574 w 355006"/>
                  <a:gd name="connsiteY533" fmla="*/ 465066 h 571315"/>
                  <a:gd name="connsiteX534" fmla="*/ 194586 w 355006"/>
                  <a:gd name="connsiteY534" fmla="*/ 471689 h 571315"/>
                  <a:gd name="connsiteX535" fmla="*/ 194586 w 355006"/>
                  <a:gd name="connsiteY535" fmla="*/ 478495 h 571315"/>
                  <a:gd name="connsiteX536" fmla="*/ 191459 w 355006"/>
                  <a:gd name="connsiteY536" fmla="*/ 482175 h 571315"/>
                  <a:gd name="connsiteX537" fmla="*/ 192654 w 355006"/>
                  <a:gd name="connsiteY537" fmla="*/ 488061 h 571315"/>
                  <a:gd name="connsiteX538" fmla="*/ 195138 w 355006"/>
                  <a:gd name="connsiteY538" fmla="*/ 492108 h 571315"/>
                  <a:gd name="connsiteX539" fmla="*/ 196977 w 355006"/>
                  <a:gd name="connsiteY539" fmla="*/ 497351 h 571315"/>
                  <a:gd name="connsiteX540" fmla="*/ 200104 w 355006"/>
                  <a:gd name="connsiteY540" fmla="*/ 501122 h 571315"/>
                  <a:gd name="connsiteX541" fmla="*/ 203232 w 355006"/>
                  <a:gd name="connsiteY541" fmla="*/ 505446 h 571315"/>
                  <a:gd name="connsiteX542" fmla="*/ 206911 w 355006"/>
                  <a:gd name="connsiteY542" fmla="*/ 506733 h 571315"/>
                  <a:gd name="connsiteX543" fmla="*/ 210682 w 355006"/>
                  <a:gd name="connsiteY543" fmla="*/ 506733 h 571315"/>
                  <a:gd name="connsiteX544" fmla="*/ 213718 w 355006"/>
                  <a:gd name="connsiteY544" fmla="*/ 503606 h 571315"/>
                  <a:gd name="connsiteX545" fmla="*/ 215005 w 355006"/>
                  <a:gd name="connsiteY545" fmla="*/ 507009 h 571315"/>
                  <a:gd name="connsiteX546" fmla="*/ 214085 w 355006"/>
                  <a:gd name="connsiteY546" fmla="*/ 510688 h 571315"/>
                  <a:gd name="connsiteX547" fmla="*/ 212797 w 355006"/>
                  <a:gd name="connsiteY547" fmla="*/ 507653 h 571315"/>
                  <a:gd name="connsiteX548" fmla="*/ 209762 w 355006"/>
                  <a:gd name="connsiteY548" fmla="*/ 511056 h 571315"/>
                  <a:gd name="connsiteX549" fmla="*/ 207555 w 355006"/>
                  <a:gd name="connsiteY549" fmla="*/ 512896 h 571315"/>
                  <a:gd name="connsiteX550" fmla="*/ 206634 w 355006"/>
                  <a:gd name="connsiteY550" fmla="*/ 518782 h 571315"/>
                  <a:gd name="connsiteX551" fmla="*/ 202863 w 355006"/>
                  <a:gd name="connsiteY551" fmla="*/ 521910 h 571315"/>
                  <a:gd name="connsiteX552" fmla="*/ 198816 w 355006"/>
                  <a:gd name="connsiteY552" fmla="*/ 524669 h 571315"/>
                  <a:gd name="connsiteX553" fmla="*/ 199184 w 355006"/>
                  <a:gd name="connsiteY553" fmla="*/ 525957 h 571315"/>
                  <a:gd name="connsiteX554" fmla="*/ 203507 w 355006"/>
                  <a:gd name="connsiteY554" fmla="*/ 524393 h 571315"/>
                  <a:gd name="connsiteX555" fmla="*/ 207278 w 355006"/>
                  <a:gd name="connsiteY555" fmla="*/ 521910 h 571315"/>
                  <a:gd name="connsiteX556" fmla="*/ 211601 w 355006"/>
                  <a:gd name="connsiteY556" fmla="*/ 523106 h 571315"/>
                  <a:gd name="connsiteX557" fmla="*/ 214360 w 355006"/>
                  <a:gd name="connsiteY557" fmla="*/ 527153 h 571315"/>
                  <a:gd name="connsiteX558" fmla="*/ 218684 w 355006"/>
                  <a:gd name="connsiteY558" fmla="*/ 525773 h 571315"/>
                  <a:gd name="connsiteX559" fmla="*/ 219971 w 355006"/>
                  <a:gd name="connsiteY559" fmla="*/ 520990 h 571315"/>
                  <a:gd name="connsiteX560" fmla="*/ 220891 w 355006"/>
                  <a:gd name="connsiteY560" fmla="*/ 515379 h 571315"/>
                  <a:gd name="connsiteX561" fmla="*/ 223927 w 355006"/>
                  <a:gd name="connsiteY561" fmla="*/ 511608 h 571315"/>
                  <a:gd name="connsiteX562" fmla="*/ 225398 w 355006"/>
                  <a:gd name="connsiteY562" fmla="*/ 517495 h 571315"/>
                  <a:gd name="connsiteX563" fmla="*/ 225398 w 355006"/>
                  <a:gd name="connsiteY563" fmla="*/ 522645 h 571315"/>
                  <a:gd name="connsiteX564" fmla="*/ 222731 w 355006"/>
                  <a:gd name="connsiteY564" fmla="*/ 527153 h 571315"/>
                  <a:gd name="connsiteX565" fmla="*/ 227974 w 355006"/>
                  <a:gd name="connsiteY565" fmla="*/ 530280 h 571315"/>
                  <a:gd name="connsiteX566" fmla="*/ 232389 w 355006"/>
                  <a:gd name="connsiteY566" fmla="*/ 530924 h 571315"/>
                  <a:gd name="connsiteX567" fmla="*/ 236988 w 355006"/>
                  <a:gd name="connsiteY567" fmla="*/ 530556 h 571315"/>
                  <a:gd name="connsiteX568" fmla="*/ 240759 w 355006"/>
                  <a:gd name="connsiteY568" fmla="*/ 530280 h 571315"/>
                  <a:gd name="connsiteX569" fmla="*/ 244806 w 355006"/>
                  <a:gd name="connsiteY569" fmla="*/ 528348 h 571315"/>
                  <a:gd name="connsiteX570" fmla="*/ 248761 w 355006"/>
                  <a:gd name="connsiteY570" fmla="*/ 530556 h 571315"/>
                  <a:gd name="connsiteX571" fmla="*/ 254004 w 355006"/>
                  <a:gd name="connsiteY571" fmla="*/ 532395 h 571315"/>
                  <a:gd name="connsiteX572" fmla="*/ 258051 w 355006"/>
                  <a:gd name="connsiteY572" fmla="*/ 532763 h 571315"/>
                  <a:gd name="connsiteX573" fmla="*/ 258971 w 355006"/>
                  <a:gd name="connsiteY573" fmla="*/ 527796 h 571315"/>
                  <a:gd name="connsiteX574" fmla="*/ 261823 w 355006"/>
                  <a:gd name="connsiteY574" fmla="*/ 524393 h 571315"/>
                  <a:gd name="connsiteX575" fmla="*/ 265594 w 355006"/>
                  <a:gd name="connsiteY575" fmla="*/ 522002 h 571315"/>
                  <a:gd name="connsiteX576" fmla="*/ 267433 w 355006"/>
                  <a:gd name="connsiteY576" fmla="*/ 517219 h 571315"/>
                  <a:gd name="connsiteX577" fmla="*/ 272032 w 355006"/>
                  <a:gd name="connsiteY577" fmla="*/ 516023 h 571315"/>
                  <a:gd name="connsiteX578" fmla="*/ 276355 w 355006"/>
                  <a:gd name="connsiteY578" fmla="*/ 516299 h 571315"/>
                  <a:gd name="connsiteX579" fmla="*/ 276723 w 355006"/>
                  <a:gd name="connsiteY579" fmla="*/ 518415 h 571315"/>
                  <a:gd name="connsiteX580" fmla="*/ 278839 w 355006"/>
                  <a:gd name="connsiteY580" fmla="*/ 520346 h 571315"/>
                  <a:gd name="connsiteX581" fmla="*/ 278562 w 355006"/>
                  <a:gd name="connsiteY581" fmla="*/ 523381 h 571315"/>
                  <a:gd name="connsiteX582" fmla="*/ 279850 w 355006"/>
                  <a:gd name="connsiteY582" fmla="*/ 525865 h 571315"/>
                  <a:gd name="connsiteX583" fmla="*/ 278838 w 355006"/>
                  <a:gd name="connsiteY583" fmla="*/ 529360 h 571315"/>
                  <a:gd name="connsiteX584" fmla="*/ 279850 w 355006"/>
                  <a:gd name="connsiteY584" fmla="*/ 531843 h 571315"/>
                  <a:gd name="connsiteX585" fmla="*/ 283529 w 355006"/>
                  <a:gd name="connsiteY585" fmla="*/ 532395 h 571315"/>
                  <a:gd name="connsiteX586" fmla="*/ 285461 w 355006"/>
                  <a:gd name="connsiteY586" fmla="*/ 534511 h 571315"/>
                  <a:gd name="connsiteX587" fmla="*/ 283161 w 355006"/>
                  <a:gd name="connsiteY587" fmla="*/ 536166 h 571315"/>
                  <a:gd name="connsiteX588" fmla="*/ 281690 w 355006"/>
                  <a:gd name="connsiteY588" fmla="*/ 538650 h 571315"/>
                  <a:gd name="connsiteX589" fmla="*/ 285277 w 355006"/>
                  <a:gd name="connsiteY589" fmla="*/ 539569 h 571315"/>
                  <a:gd name="connsiteX590" fmla="*/ 288128 w 355006"/>
                  <a:gd name="connsiteY590" fmla="*/ 538926 h 571315"/>
                  <a:gd name="connsiteX591" fmla="*/ 290704 w 355006"/>
                  <a:gd name="connsiteY591" fmla="*/ 540398 h 571315"/>
                  <a:gd name="connsiteX592" fmla="*/ 291255 w 355006"/>
                  <a:gd name="connsiteY592" fmla="*/ 543249 h 571315"/>
                  <a:gd name="connsiteX593" fmla="*/ 292543 w 355006"/>
                  <a:gd name="connsiteY593" fmla="*/ 546652 h 571315"/>
                  <a:gd name="connsiteX594" fmla="*/ 294658 w 355006"/>
                  <a:gd name="connsiteY594" fmla="*/ 545733 h 571315"/>
                  <a:gd name="connsiteX595" fmla="*/ 297694 w 355006"/>
                  <a:gd name="connsiteY595" fmla="*/ 546101 h 571315"/>
                  <a:gd name="connsiteX596" fmla="*/ 299993 w 355006"/>
                  <a:gd name="connsiteY596" fmla="*/ 544813 h 571315"/>
                  <a:gd name="connsiteX597" fmla="*/ 302109 w 355006"/>
                  <a:gd name="connsiteY597" fmla="*/ 546652 h 571315"/>
                  <a:gd name="connsiteX598" fmla="*/ 303029 w 355006"/>
                  <a:gd name="connsiteY598" fmla="*/ 549136 h 571315"/>
                  <a:gd name="connsiteX599" fmla="*/ 301189 w 355006"/>
                  <a:gd name="connsiteY599" fmla="*/ 551068 h 571315"/>
                  <a:gd name="connsiteX600" fmla="*/ 301189 w 355006"/>
                  <a:gd name="connsiteY600" fmla="*/ 553827 h 571315"/>
                  <a:gd name="connsiteX601" fmla="*/ 303397 w 355006"/>
                  <a:gd name="connsiteY601" fmla="*/ 555666 h 571315"/>
                  <a:gd name="connsiteX602" fmla="*/ 306892 w 355006"/>
                  <a:gd name="connsiteY602" fmla="*/ 554931 h 571315"/>
                  <a:gd name="connsiteX603" fmla="*/ 309375 w 355006"/>
                  <a:gd name="connsiteY603" fmla="*/ 554563 h 571315"/>
                  <a:gd name="connsiteX604" fmla="*/ 311307 w 355006"/>
                  <a:gd name="connsiteY604" fmla="*/ 556771 h 571315"/>
                  <a:gd name="connsiteX605" fmla="*/ 314066 w 355006"/>
                  <a:gd name="connsiteY605" fmla="*/ 556127 h 571315"/>
                  <a:gd name="connsiteX606" fmla="*/ 317470 w 355006"/>
                  <a:gd name="connsiteY606" fmla="*/ 557046 h 571315"/>
                  <a:gd name="connsiteX607" fmla="*/ 318021 w 355006"/>
                  <a:gd name="connsiteY607" fmla="*/ 554195 h 571315"/>
                  <a:gd name="connsiteX608" fmla="*/ 321516 w 355006"/>
                  <a:gd name="connsiteY608" fmla="*/ 555114 h 571315"/>
                  <a:gd name="connsiteX609" fmla="*/ 322896 w 355006"/>
                  <a:gd name="connsiteY609" fmla="*/ 553642 h 571315"/>
                  <a:gd name="connsiteX610" fmla="*/ 325563 w 355006"/>
                  <a:gd name="connsiteY610" fmla="*/ 551895 h 571315"/>
                  <a:gd name="connsiteX611" fmla="*/ 328139 w 355006"/>
                  <a:gd name="connsiteY611" fmla="*/ 553366 h 571315"/>
                  <a:gd name="connsiteX612" fmla="*/ 330622 w 355006"/>
                  <a:gd name="connsiteY612" fmla="*/ 553826 h 571315"/>
                  <a:gd name="connsiteX613" fmla="*/ 331910 w 355006"/>
                  <a:gd name="connsiteY613" fmla="*/ 555666 h 571315"/>
                  <a:gd name="connsiteX614" fmla="*/ 331910 w 355006"/>
                  <a:gd name="connsiteY614" fmla="*/ 558793 h 571315"/>
                  <a:gd name="connsiteX615" fmla="*/ 333106 w 355006"/>
                  <a:gd name="connsiteY615" fmla="*/ 562840 h 571315"/>
                  <a:gd name="connsiteX616" fmla="*/ 335221 w 355006"/>
                  <a:gd name="connsiteY616" fmla="*/ 565140 h 571315"/>
                  <a:gd name="connsiteX617" fmla="*/ 336233 w 355006"/>
                  <a:gd name="connsiteY617" fmla="*/ 568359 h 571315"/>
                  <a:gd name="connsiteX618" fmla="*/ 338349 w 355006"/>
                  <a:gd name="connsiteY618" fmla="*/ 570842 h 571315"/>
                  <a:gd name="connsiteX619" fmla="*/ 341108 w 355006"/>
                  <a:gd name="connsiteY619" fmla="*/ 569831 h 571315"/>
                  <a:gd name="connsiteX620" fmla="*/ 342212 w 355006"/>
                  <a:gd name="connsiteY620" fmla="*/ 565323 h 571315"/>
                  <a:gd name="connsiteX621" fmla="*/ 344603 w 355006"/>
                  <a:gd name="connsiteY621" fmla="*/ 561553 h 571315"/>
                  <a:gd name="connsiteX622" fmla="*/ 345983 w 355006"/>
                  <a:gd name="connsiteY622" fmla="*/ 557229 h 571315"/>
                  <a:gd name="connsiteX623" fmla="*/ 348190 w 355006"/>
                  <a:gd name="connsiteY623" fmla="*/ 553918 h 571315"/>
                  <a:gd name="connsiteX624" fmla="*/ 348558 w 355006"/>
                  <a:gd name="connsiteY624" fmla="*/ 548215 h 571315"/>
                  <a:gd name="connsiteX625" fmla="*/ 345247 w 355006"/>
                  <a:gd name="connsiteY625" fmla="*/ 546376 h 571315"/>
                  <a:gd name="connsiteX626" fmla="*/ 342487 w 355006"/>
                  <a:gd name="connsiteY626" fmla="*/ 543984 h 571315"/>
                  <a:gd name="connsiteX627" fmla="*/ 341844 w 355006"/>
                  <a:gd name="connsiteY627" fmla="*/ 538649 h 571315"/>
                  <a:gd name="connsiteX628" fmla="*/ 337888 w 355006"/>
                  <a:gd name="connsiteY628" fmla="*/ 538282 h 571315"/>
                  <a:gd name="connsiteX629" fmla="*/ 336785 w 355006"/>
                  <a:gd name="connsiteY629" fmla="*/ 534051 h 571315"/>
                  <a:gd name="connsiteX630" fmla="*/ 336880 w 355006"/>
                  <a:gd name="connsiteY630" fmla="*/ 530004 h 571315"/>
                  <a:gd name="connsiteX631" fmla="*/ 338995 w 355006"/>
                  <a:gd name="connsiteY631" fmla="*/ 525681 h 571315"/>
                  <a:gd name="connsiteX632" fmla="*/ 341755 w 355006"/>
                  <a:gd name="connsiteY632" fmla="*/ 522002 h 571315"/>
                  <a:gd name="connsiteX633" fmla="*/ 344238 w 355006"/>
                  <a:gd name="connsiteY633" fmla="*/ 518414 h 571315"/>
                  <a:gd name="connsiteX634" fmla="*/ 346446 w 355006"/>
                  <a:gd name="connsiteY634" fmla="*/ 515655 h 571315"/>
                  <a:gd name="connsiteX635" fmla="*/ 349757 w 355006"/>
                  <a:gd name="connsiteY635" fmla="*/ 516390 h 571315"/>
                  <a:gd name="connsiteX636" fmla="*/ 352700 w 355006"/>
                  <a:gd name="connsiteY636" fmla="*/ 513631 h 571315"/>
                  <a:gd name="connsiteX637" fmla="*/ 354172 w 355006"/>
                  <a:gd name="connsiteY637" fmla="*/ 511607 h 571315"/>
                  <a:gd name="connsiteX638" fmla="*/ 354632 w 355006"/>
                  <a:gd name="connsiteY638" fmla="*/ 507192 h 571315"/>
                  <a:gd name="connsiteX639" fmla="*/ 351137 w 355006"/>
                  <a:gd name="connsiteY639" fmla="*/ 504065 h 571315"/>
                  <a:gd name="connsiteX640" fmla="*/ 344974 w 355006"/>
                  <a:gd name="connsiteY640" fmla="*/ 503789 h 571315"/>
                  <a:gd name="connsiteX641" fmla="*/ 341111 w 355006"/>
                  <a:gd name="connsiteY641" fmla="*/ 501489 h 571315"/>
                  <a:gd name="connsiteX642" fmla="*/ 339639 w 355006"/>
                  <a:gd name="connsiteY642" fmla="*/ 497258 h 571315"/>
                  <a:gd name="connsiteX643" fmla="*/ 335960 w 355006"/>
                  <a:gd name="connsiteY643" fmla="*/ 497353 h 571315"/>
                  <a:gd name="connsiteX644" fmla="*/ 334305 w 355006"/>
                  <a:gd name="connsiteY644" fmla="*/ 494042 h 571315"/>
                  <a:gd name="connsiteX645" fmla="*/ 331545 w 355006"/>
                  <a:gd name="connsiteY645" fmla="*/ 491466 h 571315"/>
                  <a:gd name="connsiteX646" fmla="*/ 325107 w 355006"/>
                  <a:gd name="connsiteY646" fmla="*/ 492754 h 571315"/>
                  <a:gd name="connsiteX647" fmla="*/ 321979 w 355006"/>
                  <a:gd name="connsiteY647" fmla="*/ 490547 h 571315"/>
                  <a:gd name="connsiteX648" fmla="*/ 324463 w 355006"/>
                  <a:gd name="connsiteY648" fmla="*/ 483188 h 571315"/>
                  <a:gd name="connsiteX649" fmla="*/ 322255 w 355006"/>
                  <a:gd name="connsiteY649" fmla="*/ 479693 h 571315"/>
                  <a:gd name="connsiteX650" fmla="*/ 319864 w 355006"/>
                  <a:gd name="connsiteY650" fmla="*/ 478038 h 571315"/>
                  <a:gd name="connsiteX651" fmla="*/ 315541 w 355006"/>
                  <a:gd name="connsiteY651" fmla="*/ 478589 h 571315"/>
                  <a:gd name="connsiteX652" fmla="*/ 315725 w 355006"/>
                  <a:gd name="connsiteY652" fmla="*/ 475646 h 571315"/>
                  <a:gd name="connsiteX653" fmla="*/ 316736 w 355006"/>
                  <a:gd name="connsiteY653" fmla="*/ 473530 h 571315"/>
                  <a:gd name="connsiteX654" fmla="*/ 315357 w 355006"/>
                  <a:gd name="connsiteY654" fmla="*/ 470679 h 571315"/>
                  <a:gd name="connsiteX655" fmla="*/ 315817 w 355006"/>
                  <a:gd name="connsiteY655" fmla="*/ 468287 h 571315"/>
                  <a:gd name="connsiteX656" fmla="*/ 318576 w 355006"/>
                  <a:gd name="connsiteY656" fmla="*/ 467276 h 571315"/>
                  <a:gd name="connsiteX657" fmla="*/ 318852 w 355006"/>
                  <a:gd name="connsiteY657" fmla="*/ 463505 h 571315"/>
                  <a:gd name="connsiteX658" fmla="*/ 318485 w 355006"/>
                  <a:gd name="connsiteY658" fmla="*/ 460653 h 571315"/>
                  <a:gd name="connsiteX659" fmla="*/ 318580 w 355006"/>
                  <a:gd name="connsiteY659" fmla="*/ 458630 h 571315"/>
                  <a:gd name="connsiteX660" fmla="*/ 321983 w 355006"/>
                  <a:gd name="connsiteY660" fmla="*/ 460193 h 571315"/>
                  <a:gd name="connsiteX661" fmla="*/ 324927 w 355006"/>
                  <a:gd name="connsiteY661" fmla="*/ 460377 h 571315"/>
                  <a:gd name="connsiteX662" fmla="*/ 327042 w 355006"/>
                  <a:gd name="connsiteY662" fmla="*/ 458170 h 571315"/>
                  <a:gd name="connsiteX663" fmla="*/ 328790 w 355006"/>
                  <a:gd name="connsiteY663" fmla="*/ 455962 h 571315"/>
                  <a:gd name="connsiteX664" fmla="*/ 331457 w 355006"/>
                  <a:gd name="connsiteY664" fmla="*/ 455227 h 571315"/>
                  <a:gd name="connsiteX665" fmla="*/ 333665 w 355006"/>
                  <a:gd name="connsiteY665" fmla="*/ 456974 h 571315"/>
                  <a:gd name="connsiteX666" fmla="*/ 336148 w 355006"/>
                  <a:gd name="connsiteY666" fmla="*/ 455962 h 571315"/>
                  <a:gd name="connsiteX667" fmla="*/ 336243 w 355006"/>
                  <a:gd name="connsiteY667" fmla="*/ 452743 h 571315"/>
                  <a:gd name="connsiteX668" fmla="*/ 334404 w 355006"/>
                  <a:gd name="connsiteY668" fmla="*/ 449064 h 571315"/>
                  <a:gd name="connsiteX669" fmla="*/ 333483 w 355006"/>
                  <a:gd name="connsiteY669" fmla="*/ 445293 h 571315"/>
                  <a:gd name="connsiteX670" fmla="*/ 334955 w 355006"/>
                  <a:gd name="connsiteY670" fmla="*/ 443085 h 571315"/>
                  <a:gd name="connsiteX671" fmla="*/ 335875 w 355006"/>
                  <a:gd name="connsiteY671" fmla="*/ 440050 h 571315"/>
                  <a:gd name="connsiteX672" fmla="*/ 335048 w 355006"/>
                  <a:gd name="connsiteY672" fmla="*/ 437290 h 571315"/>
                  <a:gd name="connsiteX673" fmla="*/ 333116 w 355006"/>
                  <a:gd name="connsiteY673" fmla="*/ 434899 h 571315"/>
                  <a:gd name="connsiteX674" fmla="*/ 330449 w 355006"/>
                  <a:gd name="connsiteY674" fmla="*/ 434439 h 571315"/>
                  <a:gd name="connsiteX675" fmla="*/ 327873 w 355006"/>
                  <a:gd name="connsiteY675" fmla="*/ 432599 h 571315"/>
                  <a:gd name="connsiteX676" fmla="*/ 325206 w 355006"/>
                  <a:gd name="connsiteY676" fmla="*/ 432415 h 571315"/>
                  <a:gd name="connsiteX677" fmla="*/ 321343 w 355006"/>
                  <a:gd name="connsiteY677" fmla="*/ 431311 h 571315"/>
                  <a:gd name="connsiteX678" fmla="*/ 320515 w 355006"/>
                  <a:gd name="connsiteY678" fmla="*/ 429196 h 571315"/>
                  <a:gd name="connsiteX679" fmla="*/ 317663 w 355006"/>
                  <a:gd name="connsiteY679" fmla="*/ 428277 h 571315"/>
                  <a:gd name="connsiteX680" fmla="*/ 315180 w 355006"/>
                  <a:gd name="connsiteY680" fmla="*/ 425425 h 571315"/>
                  <a:gd name="connsiteX681" fmla="*/ 312513 w 355006"/>
                  <a:gd name="connsiteY681" fmla="*/ 424138 h 571315"/>
                  <a:gd name="connsiteX682" fmla="*/ 312789 w 355006"/>
                  <a:gd name="connsiteY682" fmla="*/ 421102 h 571315"/>
                  <a:gd name="connsiteX683" fmla="*/ 312421 w 355006"/>
                  <a:gd name="connsiteY683" fmla="*/ 417883 h 571315"/>
                  <a:gd name="connsiteX684" fmla="*/ 309662 w 355006"/>
                  <a:gd name="connsiteY684" fmla="*/ 416135 h 571315"/>
                  <a:gd name="connsiteX685" fmla="*/ 307086 w 355006"/>
                  <a:gd name="connsiteY685" fmla="*/ 415952 h 571315"/>
                  <a:gd name="connsiteX686" fmla="*/ 304051 w 355006"/>
                  <a:gd name="connsiteY686" fmla="*/ 415032 h 571315"/>
                  <a:gd name="connsiteX687" fmla="*/ 301935 w 355006"/>
                  <a:gd name="connsiteY687" fmla="*/ 413009 h 571315"/>
                  <a:gd name="connsiteX688" fmla="*/ 300924 w 355006"/>
                  <a:gd name="connsiteY688" fmla="*/ 410249 h 571315"/>
                  <a:gd name="connsiteX689" fmla="*/ 298900 w 355006"/>
                  <a:gd name="connsiteY689" fmla="*/ 408042 h 571315"/>
                  <a:gd name="connsiteX690" fmla="*/ 298073 w 355006"/>
                  <a:gd name="connsiteY690" fmla="*/ 404914 h 571315"/>
                  <a:gd name="connsiteX691" fmla="*/ 296233 w 355006"/>
                  <a:gd name="connsiteY691" fmla="*/ 402523 h 571315"/>
                  <a:gd name="connsiteX692" fmla="*/ 293842 w 355006"/>
                  <a:gd name="connsiteY692" fmla="*/ 400960 h 571315"/>
                  <a:gd name="connsiteX693" fmla="*/ 292094 w 355006"/>
                  <a:gd name="connsiteY693" fmla="*/ 398936 h 571315"/>
                  <a:gd name="connsiteX694" fmla="*/ 289702 w 355006"/>
                  <a:gd name="connsiteY694" fmla="*/ 395533 h 571315"/>
                  <a:gd name="connsiteX695" fmla="*/ 289059 w 355006"/>
                  <a:gd name="connsiteY695" fmla="*/ 394337 h 571315"/>
                  <a:gd name="connsiteX696" fmla="*/ 290438 w 355006"/>
                  <a:gd name="connsiteY696" fmla="*/ 389922 h 571315"/>
                  <a:gd name="connsiteX697" fmla="*/ 287863 w 355006"/>
                  <a:gd name="connsiteY697" fmla="*/ 384220 h 571315"/>
                  <a:gd name="connsiteX698" fmla="*/ 289702 w 355006"/>
                  <a:gd name="connsiteY698" fmla="*/ 377689 h 571315"/>
                  <a:gd name="connsiteX699" fmla="*/ 290070 w 355006"/>
                  <a:gd name="connsiteY699" fmla="*/ 370514 h 571315"/>
                  <a:gd name="connsiteX700" fmla="*/ 286667 w 355006"/>
                  <a:gd name="connsiteY700" fmla="*/ 365640 h 571315"/>
                  <a:gd name="connsiteX701" fmla="*/ 287863 w 355006"/>
                  <a:gd name="connsiteY701" fmla="*/ 362236 h 571315"/>
                  <a:gd name="connsiteX702" fmla="*/ 291634 w 355006"/>
                  <a:gd name="connsiteY702" fmla="*/ 359753 h 571315"/>
                  <a:gd name="connsiteX703" fmla="*/ 291818 w 355006"/>
                  <a:gd name="connsiteY703" fmla="*/ 354970 h 571315"/>
                  <a:gd name="connsiteX704" fmla="*/ 293013 w 355006"/>
                  <a:gd name="connsiteY704" fmla="*/ 349819 h 571315"/>
                  <a:gd name="connsiteX705" fmla="*/ 295773 w 355006"/>
                  <a:gd name="connsiteY705" fmla="*/ 345128 h 571315"/>
                  <a:gd name="connsiteX706" fmla="*/ 298440 w 355006"/>
                  <a:gd name="connsiteY706" fmla="*/ 342093 h 571315"/>
                  <a:gd name="connsiteX707" fmla="*/ 301199 w 355006"/>
                  <a:gd name="connsiteY707" fmla="*/ 337678 h 571315"/>
                  <a:gd name="connsiteX708" fmla="*/ 302579 w 355006"/>
                  <a:gd name="connsiteY708" fmla="*/ 332711 h 571315"/>
                  <a:gd name="connsiteX709" fmla="*/ 300004 w 355006"/>
                  <a:gd name="connsiteY709" fmla="*/ 328204 h 571315"/>
                  <a:gd name="connsiteX710" fmla="*/ 300280 w 355006"/>
                  <a:gd name="connsiteY710" fmla="*/ 323605 h 571315"/>
                  <a:gd name="connsiteX711" fmla="*/ 298164 w 355006"/>
                  <a:gd name="connsiteY711" fmla="*/ 319466 h 571315"/>
                  <a:gd name="connsiteX712" fmla="*/ 294117 w 355006"/>
                  <a:gd name="connsiteY712" fmla="*/ 319098 h 571315"/>
                  <a:gd name="connsiteX713" fmla="*/ 289702 w 355006"/>
                  <a:gd name="connsiteY713" fmla="*/ 318179 h 571315"/>
                  <a:gd name="connsiteX714" fmla="*/ 288782 w 355006"/>
                  <a:gd name="connsiteY714" fmla="*/ 313212 h 571315"/>
                  <a:gd name="connsiteX715" fmla="*/ 289702 w 355006"/>
                  <a:gd name="connsiteY715" fmla="*/ 308705 h 571315"/>
                  <a:gd name="connsiteX716" fmla="*/ 287679 w 355006"/>
                  <a:gd name="connsiteY716" fmla="*/ 303554 h 571315"/>
                  <a:gd name="connsiteX717" fmla="*/ 284735 w 355006"/>
                  <a:gd name="connsiteY717" fmla="*/ 299599 h 571315"/>
                  <a:gd name="connsiteX718" fmla="*/ 285747 w 355006"/>
                  <a:gd name="connsiteY718" fmla="*/ 294908 h 571315"/>
                  <a:gd name="connsiteX719" fmla="*/ 285471 w 355006"/>
                  <a:gd name="connsiteY719" fmla="*/ 289849 h 571315"/>
                  <a:gd name="connsiteX720" fmla="*/ 282252 w 355006"/>
                  <a:gd name="connsiteY720" fmla="*/ 285894 h 571315"/>
                  <a:gd name="connsiteX721" fmla="*/ 281148 w 355006"/>
                  <a:gd name="connsiteY721" fmla="*/ 284238 h 571315"/>
                  <a:gd name="connsiteX722" fmla="*/ 283171 w 355006"/>
                  <a:gd name="connsiteY722" fmla="*/ 280375 h 571315"/>
                  <a:gd name="connsiteX723" fmla="*/ 287771 w 355006"/>
                  <a:gd name="connsiteY723" fmla="*/ 280927 h 571315"/>
                  <a:gd name="connsiteX724" fmla="*/ 292186 w 355006"/>
                  <a:gd name="connsiteY724" fmla="*/ 281110 h 571315"/>
                  <a:gd name="connsiteX725" fmla="*/ 294025 w 355006"/>
                  <a:gd name="connsiteY725" fmla="*/ 278443 h 571315"/>
                  <a:gd name="connsiteX726" fmla="*/ 297704 w 355006"/>
                  <a:gd name="connsiteY726" fmla="*/ 276236 h 571315"/>
                  <a:gd name="connsiteX727" fmla="*/ 301199 w 355006"/>
                  <a:gd name="connsiteY727" fmla="*/ 278167 h 571315"/>
                  <a:gd name="connsiteX728" fmla="*/ 306442 w 355006"/>
                  <a:gd name="connsiteY728" fmla="*/ 278811 h 571315"/>
                  <a:gd name="connsiteX729" fmla="*/ 308926 w 355006"/>
                  <a:gd name="connsiteY729" fmla="*/ 282858 h 571315"/>
                  <a:gd name="connsiteX730" fmla="*/ 313157 w 355006"/>
                  <a:gd name="connsiteY730" fmla="*/ 285617 h 571315"/>
                  <a:gd name="connsiteX731" fmla="*/ 316652 w 355006"/>
                  <a:gd name="connsiteY731" fmla="*/ 281110 h 571315"/>
                  <a:gd name="connsiteX732" fmla="*/ 321067 w 355006"/>
                  <a:gd name="connsiteY732" fmla="*/ 281015 h 571315"/>
                  <a:gd name="connsiteX733" fmla="*/ 326034 w 355006"/>
                  <a:gd name="connsiteY733" fmla="*/ 279083 h 571315"/>
                  <a:gd name="connsiteX734" fmla="*/ 329897 w 355006"/>
                  <a:gd name="connsiteY734" fmla="*/ 276048 h 571315"/>
                  <a:gd name="connsiteX735" fmla="*/ 332013 w 355006"/>
                  <a:gd name="connsiteY735" fmla="*/ 270805 h 571315"/>
                  <a:gd name="connsiteX736" fmla="*/ 332840 w 355006"/>
                  <a:gd name="connsiteY736" fmla="*/ 264550 h 571315"/>
                  <a:gd name="connsiteX737" fmla="*/ 329069 w 355006"/>
                  <a:gd name="connsiteY737" fmla="*/ 261699 h 571315"/>
                  <a:gd name="connsiteX738" fmla="*/ 326770 w 355006"/>
                  <a:gd name="connsiteY738" fmla="*/ 257101 h 571315"/>
                  <a:gd name="connsiteX739" fmla="*/ 324470 w 355006"/>
                  <a:gd name="connsiteY739" fmla="*/ 249006 h 571315"/>
                  <a:gd name="connsiteX740" fmla="*/ 326034 w 355006"/>
                  <a:gd name="connsiteY740" fmla="*/ 244775 h 571315"/>
                  <a:gd name="connsiteX741" fmla="*/ 324286 w 355006"/>
                  <a:gd name="connsiteY741" fmla="*/ 239164 h 571315"/>
                  <a:gd name="connsiteX742" fmla="*/ 323642 w 355006"/>
                  <a:gd name="connsiteY742" fmla="*/ 233829 h 571315"/>
                  <a:gd name="connsiteX743" fmla="*/ 326862 w 355006"/>
                  <a:gd name="connsiteY743" fmla="*/ 229782 h 571315"/>
                  <a:gd name="connsiteX744" fmla="*/ 326402 w 355006"/>
                  <a:gd name="connsiteY744" fmla="*/ 224815 h 571315"/>
                  <a:gd name="connsiteX745" fmla="*/ 324102 w 355006"/>
                  <a:gd name="connsiteY745" fmla="*/ 219297 h 571315"/>
                  <a:gd name="connsiteX746" fmla="*/ 321067 w 355006"/>
                  <a:gd name="connsiteY746" fmla="*/ 215066 h 571315"/>
                  <a:gd name="connsiteX747" fmla="*/ 321527 w 355006"/>
                  <a:gd name="connsiteY747" fmla="*/ 210927 h 571315"/>
                  <a:gd name="connsiteX748" fmla="*/ 319227 w 355006"/>
                  <a:gd name="connsiteY748" fmla="*/ 207247 h 571315"/>
                  <a:gd name="connsiteX749" fmla="*/ 316100 w 355006"/>
                  <a:gd name="connsiteY749" fmla="*/ 203200 h 571315"/>
                  <a:gd name="connsiteX750" fmla="*/ 313249 w 355006"/>
                  <a:gd name="connsiteY750" fmla="*/ 199705 h 571315"/>
                  <a:gd name="connsiteX751" fmla="*/ 312237 w 355006"/>
                  <a:gd name="connsiteY751" fmla="*/ 195106 h 571315"/>
                  <a:gd name="connsiteX752" fmla="*/ 315180 w 355006"/>
                  <a:gd name="connsiteY752" fmla="*/ 191059 h 571315"/>
                  <a:gd name="connsiteX753" fmla="*/ 317112 w 355006"/>
                  <a:gd name="connsiteY753" fmla="*/ 190415 h 571315"/>
                  <a:gd name="connsiteX754" fmla="*/ 314904 w 355006"/>
                  <a:gd name="connsiteY754" fmla="*/ 185173 h 571315"/>
                  <a:gd name="connsiteX755" fmla="*/ 316376 w 355006"/>
                  <a:gd name="connsiteY755" fmla="*/ 179930 h 571315"/>
                  <a:gd name="connsiteX756" fmla="*/ 315456 w 355006"/>
                  <a:gd name="connsiteY756" fmla="*/ 174227 h 571315"/>
                  <a:gd name="connsiteX757" fmla="*/ 313340 w 355006"/>
                  <a:gd name="connsiteY757" fmla="*/ 170180 h 571315"/>
                  <a:gd name="connsiteX758" fmla="*/ 311501 w 355006"/>
                  <a:gd name="connsiteY758" fmla="*/ 165397 h 571315"/>
                  <a:gd name="connsiteX759" fmla="*/ 309293 w 355006"/>
                  <a:gd name="connsiteY759" fmla="*/ 161810 h 571315"/>
                  <a:gd name="connsiteX760" fmla="*/ 308281 w 355006"/>
                  <a:gd name="connsiteY760" fmla="*/ 157579 h 571315"/>
                  <a:gd name="connsiteX761" fmla="*/ 311041 w 355006"/>
                  <a:gd name="connsiteY761" fmla="*/ 152152 h 571315"/>
                  <a:gd name="connsiteX762" fmla="*/ 309845 w 355006"/>
                  <a:gd name="connsiteY762" fmla="*/ 147093 h 571315"/>
                  <a:gd name="connsiteX763" fmla="*/ 310857 w 355006"/>
                  <a:gd name="connsiteY763" fmla="*/ 143598 h 571315"/>
                  <a:gd name="connsiteX764" fmla="*/ 315180 w 355006"/>
                  <a:gd name="connsiteY764" fmla="*/ 143138 h 571315"/>
                  <a:gd name="connsiteX765" fmla="*/ 313248 w 355006"/>
                  <a:gd name="connsiteY765" fmla="*/ 137343 h 571315"/>
                  <a:gd name="connsiteX766" fmla="*/ 310397 w 355006"/>
                  <a:gd name="connsiteY766" fmla="*/ 131548 h 571315"/>
                  <a:gd name="connsiteX767" fmla="*/ 311777 w 355006"/>
                  <a:gd name="connsiteY767" fmla="*/ 128145 h 571315"/>
                  <a:gd name="connsiteX768" fmla="*/ 314812 w 355006"/>
                  <a:gd name="connsiteY768" fmla="*/ 124282 h 571315"/>
                  <a:gd name="connsiteX769" fmla="*/ 313616 w 355006"/>
                  <a:gd name="connsiteY769" fmla="*/ 117383 h 571315"/>
                  <a:gd name="connsiteX770" fmla="*/ 316100 w 355006"/>
                  <a:gd name="connsiteY770" fmla="*/ 112601 h 571315"/>
                  <a:gd name="connsiteX771" fmla="*/ 312788 w 355006"/>
                  <a:gd name="connsiteY771" fmla="*/ 107634 h 571315"/>
                  <a:gd name="connsiteX772" fmla="*/ 309201 w 355006"/>
                  <a:gd name="connsiteY772" fmla="*/ 102943 h 571315"/>
                  <a:gd name="connsiteX773" fmla="*/ 306534 w 355006"/>
                  <a:gd name="connsiteY773" fmla="*/ 98160 h 571315"/>
                  <a:gd name="connsiteX774" fmla="*/ 311777 w 355006"/>
                  <a:gd name="connsiteY774" fmla="*/ 96136 h 571315"/>
                  <a:gd name="connsiteX775" fmla="*/ 311133 w 355006"/>
                  <a:gd name="connsiteY775" fmla="*/ 90434 h 571315"/>
                  <a:gd name="connsiteX776" fmla="*/ 309385 w 355006"/>
                  <a:gd name="connsiteY776" fmla="*/ 84915 h 571315"/>
                  <a:gd name="connsiteX777" fmla="*/ 305154 w 355006"/>
                  <a:gd name="connsiteY777" fmla="*/ 80224 h 571315"/>
                  <a:gd name="connsiteX778" fmla="*/ 302763 w 355006"/>
                  <a:gd name="connsiteY778" fmla="*/ 76361 h 571315"/>
                  <a:gd name="connsiteX779" fmla="*/ 303406 w 355006"/>
                  <a:gd name="connsiteY779" fmla="*/ 70106 h 571315"/>
                  <a:gd name="connsiteX780" fmla="*/ 299543 w 355006"/>
                  <a:gd name="connsiteY780" fmla="*/ 67714 h 571315"/>
                  <a:gd name="connsiteX781" fmla="*/ 298072 w 355006"/>
                  <a:gd name="connsiteY781" fmla="*/ 63576 h 571315"/>
                  <a:gd name="connsiteX782" fmla="*/ 301843 w 355006"/>
                  <a:gd name="connsiteY782" fmla="*/ 56769 h 571315"/>
                  <a:gd name="connsiteX783" fmla="*/ 305430 w 355006"/>
                  <a:gd name="connsiteY783" fmla="*/ 54194 h 571315"/>
                  <a:gd name="connsiteX784" fmla="*/ 308465 w 355006"/>
                  <a:gd name="connsiteY784" fmla="*/ 51710 h 571315"/>
                  <a:gd name="connsiteX785" fmla="*/ 310489 w 355006"/>
                  <a:gd name="connsiteY785" fmla="*/ 47847 h 571315"/>
                  <a:gd name="connsiteX786" fmla="*/ 310394 w 355006"/>
                  <a:gd name="connsiteY786" fmla="*/ 44628 h 571315"/>
                  <a:gd name="connsiteX787" fmla="*/ 307082 w 355006"/>
                  <a:gd name="connsiteY787" fmla="*/ 43156 h 571315"/>
                  <a:gd name="connsiteX788" fmla="*/ 304415 w 355006"/>
                  <a:gd name="connsiteY788" fmla="*/ 43708 h 571315"/>
                  <a:gd name="connsiteX789" fmla="*/ 302483 w 355006"/>
                  <a:gd name="connsiteY789" fmla="*/ 46283 h 571315"/>
                  <a:gd name="connsiteX790" fmla="*/ 300920 w 355006"/>
                  <a:gd name="connsiteY790" fmla="*/ 48491 h 571315"/>
                  <a:gd name="connsiteX791" fmla="*/ 298988 w 355006"/>
                  <a:gd name="connsiteY791" fmla="*/ 50606 h 571315"/>
                  <a:gd name="connsiteX792" fmla="*/ 295677 w 355006"/>
                  <a:gd name="connsiteY792" fmla="*/ 51250 h 571315"/>
                  <a:gd name="connsiteX793" fmla="*/ 292826 w 355006"/>
                  <a:gd name="connsiteY793" fmla="*/ 50698 h 571315"/>
                  <a:gd name="connsiteX794" fmla="*/ 290066 w 355006"/>
                  <a:gd name="connsiteY794" fmla="*/ 50882 h 571315"/>
                  <a:gd name="connsiteX795" fmla="*/ 287859 w 355006"/>
                  <a:gd name="connsiteY795" fmla="*/ 52170 h 571315"/>
                  <a:gd name="connsiteX796" fmla="*/ 286387 w 355006"/>
                  <a:gd name="connsiteY796" fmla="*/ 54929 h 571315"/>
                  <a:gd name="connsiteX797" fmla="*/ 283168 w 355006"/>
                  <a:gd name="connsiteY797" fmla="*/ 55849 h 571315"/>
                  <a:gd name="connsiteX798" fmla="*/ 280776 w 355006"/>
                  <a:gd name="connsiteY798" fmla="*/ 55572 h 571315"/>
                  <a:gd name="connsiteX799" fmla="*/ 277005 w 355006"/>
                  <a:gd name="connsiteY799" fmla="*/ 55849 h 571315"/>
                  <a:gd name="connsiteX800" fmla="*/ 274246 w 355006"/>
                  <a:gd name="connsiteY800" fmla="*/ 56492 h 571315"/>
                  <a:gd name="connsiteX801" fmla="*/ 271486 w 355006"/>
                  <a:gd name="connsiteY801" fmla="*/ 57136 h 571315"/>
                  <a:gd name="connsiteX802" fmla="*/ 268175 w 355006"/>
                  <a:gd name="connsiteY802" fmla="*/ 56676 h 571315"/>
                  <a:gd name="connsiteX803" fmla="*/ 265232 w 355006"/>
                  <a:gd name="connsiteY803" fmla="*/ 55664 h 571315"/>
                  <a:gd name="connsiteX804" fmla="*/ 262288 w 355006"/>
                  <a:gd name="connsiteY804" fmla="*/ 55204 h 571315"/>
                  <a:gd name="connsiteX805" fmla="*/ 261185 w 355006"/>
                  <a:gd name="connsiteY805" fmla="*/ 54653 h 571315"/>
                  <a:gd name="connsiteX806" fmla="*/ 258885 w 355006"/>
                  <a:gd name="connsiteY806" fmla="*/ 56492 h 571315"/>
                  <a:gd name="connsiteX807" fmla="*/ 258701 w 355006"/>
                  <a:gd name="connsiteY807" fmla="*/ 58424 h 571315"/>
                  <a:gd name="connsiteX808" fmla="*/ 255666 w 355006"/>
                  <a:gd name="connsiteY808" fmla="*/ 57136 h 571315"/>
                  <a:gd name="connsiteX809" fmla="*/ 251527 w 355006"/>
                  <a:gd name="connsiteY809" fmla="*/ 56492 h 571315"/>
                  <a:gd name="connsiteX810" fmla="*/ 247204 w 355006"/>
                  <a:gd name="connsiteY810" fmla="*/ 56216 h 571315"/>
                  <a:gd name="connsiteX811" fmla="*/ 243617 w 355006"/>
                  <a:gd name="connsiteY811" fmla="*/ 56400 h 571315"/>
                  <a:gd name="connsiteX812" fmla="*/ 240581 w 355006"/>
                  <a:gd name="connsiteY812" fmla="*/ 57596 h 571315"/>
                  <a:gd name="connsiteX813" fmla="*/ 236718 w 355006"/>
                  <a:gd name="connsiteY813" fmla="*/ 58331 h 571315"/>
                  <a:gd name="connsiteX814" fmla="*/ 232671 w 355006"/>
                  <a:gd name="connsiteY814" fmla="*/ 58699 h 571315"/>
                  <a:gd name="connsiteX815" fmla="*/ 229268 w 355006"/>
                  <a:gd name="connsiteY815" fmla="*/ 59618 h 571315"/>
                  <a:gd name="connsiteX816" fmla="*/ 226325 w 355006"/>
                  <a:gd name="connsiteY816" fmla="*/ 60722 h 571315"/>
                  <a:gd name="connsiteX817" fmla="*/ 223013 w 355006"/>
                  <a:gd name="connsiteY817" fmla="*/ 59618 h 571315"/>
                  <a:gd name="connsiteX818" fmla="*/ 220622 w 355006"/>
                  <a:gd name="connsiteY818" fmla="*/ 57226 h 571315"/>
                  <a:gd name="connsiteX819" fmla="*/ 219334 w 355006"/>
                  <a:gd name="connsiteY819" fmla="*/ 53731 h 571315"/>
                  <a:gd name="connsiteX820" fmla="*/ 215931 w 355006"/>
                  <a:gd name="connsiteY820" fmla="*/ 53088 h 571315"/>
                  <a:gd name="connsiteX821" fmla="*/ 212620 w 355006"/>
                  <a:gd name="connsiteY821" fmla="*/ 51892 h 571315"/>
                  <a:gd name="connsiteX822" fmla="*/ 209768 w 355006"/>
                  <a:gd name="connsiteY822" fmla="*/ 50605 h 571315"/>
                  <a:gd name="connsiteX823" fmla="*/ 205997 w 355006"/>
                  <a:gd name="connsiteY823" fmla="*/ 50328 h 571315"/>
                  <a:gd name="connsiteX824" fmla="*/ 203146 w 355006"/>
                  <a:gd name="connsiteY824" fmla="*/ 48121 h 571315"/>
                  <a:gd name="connsiteX825" fmla="*/ 202042 w 355006"/>
                  <a:gd name="connsiteY825" fmla="*/ 44810 h 571315"/>
                  <a:gd name="connsiteX826" fmla="*/ 200478 w 355006"/>
                  <a:gd name="connsiteY826" fmla="*/ 42326 h 571315"/>
                  <a:gd name="connsiteX827" fmla="*/ 197167 w 355006"/>
                  <a:gd name="connsiteY827" fmla="*/ 41774 h 571315"/>
                  <a:gd name="connsiteX828" fmla="*/ 196063 w 355006"/>
                  <a:gd name="connsiteY828" fmla="*/ 40671 h 571315"/>
                  <a:gd name="connsiteX829" fmla="*/ 194776 w 355006"/>
                  <a:gd name="connsiteY829" fmla="*/ 39015 h 571315"/>
                  <a:gd name="connsiteX830" fmla="*/ 193120 w 355006"/>
                  <a:gd name="connsiteY830" fmla="*/ 37452 h 571315"/>
                  <a:gd name="connsiteX831" fmla="*/ 191188 w 355006"/>
                  <a:gd name="connsiteY831" fmla="*/ 36256 h 571315"/>
                  <a:gd name="connsiteX832" fmla="*/ 191005 w 355006"/>
                  <a:gd name="connsiteY832" fmla="*/ 33772 h 571315"/>
                  <a:gd name="connsiteX833" fmla="*/ 189625 w 355006"/>
                  <a:gd name="connsiteY833" fmla="*/ 31841 h 571315"/>
                  <a:gd name="connsiteX834" fmla="*/ 189349 w 355006"/>
                  <a:gd name="connsiteY834" fmla="*/ 28989 h 571315"/>
                  <a:gd name="connsiteX835" fmla="*/ 188797 w 355006"/>
                  <a:gd name="connsiteY835" fmla="*/ 26598 h 571315"/>
                  <a:gd name="connsiteX836" fmla="*/ 186866 w 355006"/>
                  <a:gd name="connsiteY836" fmla="*/ 25954 h 571315"/>
                  <a:gd name="connsiteX837" fmla="*/ 184934 w 355006"/>
                  <a:gd name="connsiteY837" fmla="*/ 24758 h 571315"/>
                  <a:gd name="connsiteX838" fmla="*/ 184014 w 355006"/>
                  <a:gd name="connsiteY838" fmla="*/ 22367 h 571315"/>
                  <a:gd name="connsiteX839" fmla="*/ 182082 w 355006"/>
                  <a:gd name="connsiteY839" fmla="*/ 20803 h 571315"/>
                  <a:gd name="connsiteX840" fmla="*/ 179783 w 355006"/>
                  <a:gd name="connsiteY840" fmla="*/ 18688 h 571315"/>
                  <a:gd name="connsiteX841" fmla="*/ 177023 w 355006"/>
                  <a:gd name="connsiteY841" fmla="*/ 18412 h 571315"/>
                  <a:gd name="connsiteX842" fmla="*/ 174540 w 355006"/>
                  <a:gd name="connsiteY842" fmla="*/ 18228 h 571315"/>
                  <a:gd name="connsiteX843" fmla="*/ 172608 w 355006"/>
                  <a:gd name="connsiteY843" fmla="*/ 16848 h 571315"/>
                  <a:gd name="connsiteX844" fmla="*/ 170217 w 355006"/>
                  <a:gd name="connsiteY844" fmla="*/ 15744 h 571315"/>
                  <a:gd name="connsiteX845" fmla="*/ 168469 w 355006"/>
                  <a:gd name="connsiteY845" fmla="*/ 13721 h 571315"/>
                  <a:gd name="connsiteX846" fmla="*/ 166814 w 355006"/>
                  <a:gd name="connsiteY846" fmla="*/ 13445 h 571315"/>
                  <a:gd name="connsiteX847" fmla="*/ 163318 w 355006"/>
                  <a:gd name="connsiteY847" fmla="*/ 13721 h 571315"/>
                  <a:gd name="connsiteX848" fmla="*/ 161111 w 355006"/>
                  <a:gd name="connsiteY848" fmla="*/ 14916 h 571315"/>
                  <a:gd name="connsiteX849" fmla="*/ 158719 w 355006"/>
                  <a:gd name="connsiteY849" fmla="*/ 15100 h 571315"/>
                  <a:gd name="connsiteX850" fmla="*/ 156420 w 355006"/>
                  <a:gd name="connsiteY850" fmla="*/ 13812 h 571315"/>
                  <a:gd name="connsiteX851" fmla="*/ 154213 w 355006"/>
                  <a:gd name="connsiteY851" fmla="*/ 14916 h 571315"/>
                  <a:gd name="connsiteX852" fmla="*/ 151821 w 355006"/>
                  <a:gd name="connsiteY852" fmla="*/ 14821 h 571315"/>
                  <a:gd name="connsiteX853" fmla="*/ 148602 w 355006"/>
                  <a:gd name="connsiteY853" fmla="*/ 14916 h 571315"/>
                  <a:gd name="connsiteX854" fmla="*/ 146026 w 355006"/>
                  <a:gd name="connsiteY854" fmla="*/ 14916 h 571315"/>
                  <a:gd name="connsiteX855" fmla="*/ 144279 w 355006"/>
                  <a:gd name="connsiteY855" fmla="*/ 13077 h 571315"/>
                  <a:gd name="connsiteX856" fmla="*/ 141519 w 355006"/>
                  <a:gd name="connsiteY856" fmla="*/ 12801 h 571315"/>
                  <a:gd name="connsiteX857" fmla="*/ 137656 w 355006"/>
                  <a:gd name="connsiteY857" fmla="*/ 12897 h 571315"/>
                  <a:gd name="connsiteX858" fmla="*/ 135265 w 355006"/>
                  <a:gd name="connsiteY858" fmla="*/ 14001 h 571315"/>
                  <a:gd name="connsiteX859" fmla="*/ 132873 w 355006"/>
                  <a:gd name="connsiteY859" fmla="*/ 13081 h 571315"/>
                  <a:gd name="connsiteX860" fmla="*/ 130298 w 355006"/>
                  <a:gd name="connsiteY860" fmla="*/ 12986 h 571315"/>
                  <a:gd name="connsiteX861" fmla="*/ 129194 w 355006"/>
                  <a:gd name="connsiteY861" fmla="*/ 10687 h 571315"/>
                  <a:gd name="connsiteX862" fmla="*/ 127446 w 355006"/>
                  <a:gd name="connsiteY862" fmla="*/ 9031 h 571315"/>
                  <a:gd name="connsiteX863" fmla="*/ 126067 w 355006"/>
                  <a:gd name="connsiteY863" fmla="*/ 7191 h 571315"/>
                  <a:gd name="connsiteX864" fmla="*/ 124779 w 355006"/>
                  <a:gd name="connsiteY864" fmla="*/ 4432 h 571315"/>
                  <a:gd name="connsiteX865" fmla="*/ 122480 w 355006"/>
                  <a:gd name="connsiteY865" fmla="*/ 4983 h 571315"/>
                  <a:gd name="connsiteX866" fmla="*/ 119628 w 355006"/>
                  <a:gd name="connsiteY866" fmla="*/ 6179 h 571315"/>
                  <a:gd name="connsiteX867" fmla="*/ 116777 w 355006"/>
                  <a:gd name="connsiteY867" fmla="*/ 7191 h 571315"/>
                  <a:gd name="connsiteX868" fmla="*/ 113650 w 355006"/>
                  <a:gd name="connsiteY868" fmla="*/ 7559 h 571315"/>
                  <a:gd name="connsiteX869" fmla="*/ 110890 w 355006"/>
                  <a:gd name="connsiteY869" fmla="*/ 6640 h 571315"/>
                  <a:gd name="connsiteX870" fmla="*/ 108959 w 355006"/>
                  <a:gd name="connsiteY870" fmla="*/ 9031 h 571315"/>
                  <a:gd name="connsiteX871" fmla="*/ 106291 w 355006"/>
                  <a:gd name="connsiteY871" fmla="*/ 8112 h 571315"/>
                  <a:gd name="connsiteX872" fmla="*/ 103164 w 355006"/>
                  <a:gd name="connsiteY872" fmla="*/ 7561 h 571315"/>
                  <a:gd name="connsiteX873" fmla="*/ 100588 w 355006"/>
                  <a:gd name="connsiteY873" fmla="*/ 6273 h 571315"/>
                  <a:gd name="connsiteX874" fmla="*/ 98381 w 355006"/>
                  <a:gd name="connsiteY874" fmla="*/ 3881 h 571315"/>
                  <a:gd name="connsiteX875" fmla="*/ 98381 w 355006"/>
                  <a:gd name="connsiteY875" fmla="*/ 662 h 571315"/>
                  <a:gd name="connsiteX876" fmla="*/ 96541 w 355006"/>
                  <a:gd name="connsiteY876" fmla="*/ 18 h 571315"/>
                  <a:gd name="connsiteX877" fmla="*/ 177195 w 355006"/>
                  <a:gd name="connsiteY877" fmla="*/ 204388 h 571315"/>
                  <a:gd name="connsiteX878" fmla="*/ 177195 w 355006"/>
                  <a:gd name="connsiteY878" fmla="*/ 204388 h 571315"/>
                  <a:gd name="connsiteX879" fmla="*/ 96897 w 355006"/>
                  <a:gd name="connsiteY879" fmla="*/ 202825 h 571315"/>
                  <a:gd name="connsiteX880" fmla="*/ 96897 w 355006"/>
                  <a:gd name="connsiteY880" fmla="*/ 202825 h 571315"/>
                  <a:gd name="connsiteX881" fmla="*/ 77766 w 355006"/>
                  <a:gd name="connsiteY881" fmla="*/ 123078 h 571315"/>
                  <a:gd name="connsiteX882" fmla="*/ 77670 w 355006"/>
                  <a:gd name="connsiteY882" fmla="*/ 123446 h 571315"/>
                  <a:gd name="connsiteX883" fmla="*/ 77119 w 355006"/>
                  <a:gd name="connsiteY883" fmla="*/ 124182 h 571315"/>
                  <a:gd name="connsiteX884" fmla="*/ 77763 w 355006"/>
                  <a:gd name="connsiteY884" fmla="*/ 123078 h 571315"/>
                  <a:gd name="connsiteX885" fmla="*/ 191452 w 355006"/>
                  <a:gd name="connsiteY885" fmla="*/ 183969 h 571315"/>
                  <a:gd name="connsiteX886" fmla="*/ 188601 w 355006"/>
                  <a:gd name="connsiteY886" fmla="*/ 185441 h 571315"/>
                  <a:gd name="connsiteX887" fmla="*/ 187221 w 355006"/>
                  <a:gd name="connsiteY887" fmla="*/ 187556 h 571315"/>
                  <a:gd name="connsiteX888" fmla="*/ 188049 w 355006"/>
                  <a:gd name="connsiteY888" fmla="*/ 188568 h 571315"/>
                  <a:gd name="connsiteX889" fmla="*/ 189612 w 355006"/>
                  <a:gd name="connsiteY889" fmla="*/ 186361 h 571315"/>
                  <a:gd name="connsiteX890" fmla="*/ 191912 w 355006"/>
                  <a:gd name="connsiteY890" fmla="*/ 184337 h 571315"/>
                  <a:gd name="connsiteX891" fmla="*/ 191452 w 355006"/>
                  <a:gd name="connsiteY891" fmla="*/ 183970 h 571315"/>
                  <a:gd name="connsiteX892" fmla="*/ 205065 w 355006"/>
                  <a:gd name="connsiteY892" fmla="*/ 183969 h 571315"/>
                  <a:gd name="connsiteX893" fmla="*/ 205525 w 355006"/>
                  <a:gd name="connsiteY893" fmla="*/ 184704 h 571315"/>
                  <a:gd name="connsiteX894" fmla="*/ 205065 w 355006"/>
                  <a:gd name="connsiteY894" fmla="*/ 183969 h 571315"/>
                  <a:gd name="connsiteX895" fmla="*/ 89447 w 355006"/>
                  <a:gd name="connsiteY895" fmla="*/ 185441 h 571315"/>
                  <a:gd name="connsiteX896" fmla="*/ 89447 w 355006"/>
                  <a:gd name="connsiteY896" fmla="*/ 185441 h 571315"/>
                  <a:gd name="connsiteX897" fmla="*/ 187681 w 355006"/>
                  <a:gd name="connsiteY897" fmla="*/ 194179 h 571315"/>
                  <a:gd name="connsiteX898" fmla="*/ 185198 w 355006"/>
                  <a:gd name="connsiteY898" fmla="*/ 195374 h 571315"/>
                  <a:gd name="connsiteX899" fmla="*/ 183818 w 355006"/>
                  <a:gd name="connsiteY899" fmla="*/ 197582 h 571315"/>
                  <a:gd name="connsiteX900" fmla="*/ 185841 w 355006"/>
                  <a:gd name="connsiteY900" fmla="*/ 198778 h 571315"/>
                  <a:gd name="connsiteX901" fmla="*/ 186393 w 355006"/>
                  <a:gd name="connsiteY901" fmla="*/ 200617 h 571315"/>
                  <a:gd name="connsiteX902" fmla="*/ 188049 w 355006"/>
                  <a:gd name="connsiteY902" fmla="*/ 199698 h 571315"/>
                  <a:gd name="connsiteX903" fmla="*/ 190532 w 355006"/>
                  <a:gd name="connsiteY903" fmla="*/ 198779 h 571315"/>
                  <a:gd name="connsiteX904" fmla="*/ 189888 w 355006"/>
                  <a:gd name="connsiteY904" fmla="*/ 197031 h 571315"/>
                  <a:gd name="connsiteX905" fmla="*/ 188509 w 355006"/>
                  <a:gd name="connsiteY905" fmla="*/ 194456 h 571315"/>
                  <a:gd name="connsiteX906" fmla="*/ 187681 w 355006"/>
                  <a:gd name="connsiteY906" fmla="*/ 194181 h 571315"/>
                  <a:gd name="connsiteX907" fmla="*/ 187130 w 355006"/>
                  <a:gd name="connsiteY907" fmla="*/ 201261 h 571315"/>
                  <a:gd name="connsiteX908" fmla="*/ 187130 w 355006"/>
                  <a:gd name="connsiteY908" fmla="*/ 201261 h 571315"/>
                  <a:gd name="connsiteX909" fmla="*/ 188050 w 355006"/>
                  <a:gd name="connsiteY909" fmla="*/ 209999 h 571315"/>
                  <a:gd name="connsiteX910" fmla="*/ 188601 w 355006"/>
                  <a:gd name="connsiteY910" fmla="*/ 210095 h 571315"/>
                  <a:gd name="connsiteX911" fmla="*/ 188050 w 355006"/>
                  <a:gd name="connsiteY911" fmla="*/ 209999 h 571315"/>
                  <a:gd name="connsiteX912" fmla="*/ 190717 w 355006"/>
                  <a:gd name="connsiteY912" fmla="*/ 210095 h 571315"/>
                  <a:gd name="connsiteX913" fmla="*/ 190533 w 355006"/>
                  <a:gd name="connsiteY913" fmla="*/ 210739 h 571315"/>
                  <a:gd name="connsiteX914" fmla="*/ 189705 w 355006"/>
                  <a:gd name="connsiteY914" fmla="*/ 211199 h 571315"/>
                  <a:gd name="connsiteX915" fmla="*/ 188326 w 355006"/>
                  <a:gd name="connsiteY915" fmla="*/ 210922 h 571315"/>
                  <a:gd name="connsiteX916" fmla="*/ 188142 w 355006"/>
                  <a:gd name="connsiteY916" fmla="*/ 212854 h 571315"/>
                  <a:gd name="connsiteX917" fmla="*/ 188047 w 355006"/>
                  <a:gd name="connsiteY917" fmla="*/ 213866 h 571315"/>
                  <a:gd name="connsiteX918" fmla="*/ 187403 w 355006"/>
                  <a:gd name="connsiteY918" fmla="*/ 216441 h 571315"/>
                  <a:gd name="connsiteX919" fmla="*/ 188323 w 355006"/>
                  <a:gd name="connsiteY919" fmla="*/ 218649 h 571315"/>
                  <a:gd name="connsiteX920" fmla="*/ 190438 w 355006"/>
                  <a:gd name="connsiteY920" fmla="*/ 219568 h 571315"/>
                  <a:gd name="connsiteX921" fmla="*/ 192646 w 355006"/>
                  <a:gd name="connsiteY921" fmla="*/ 219844 h 571315"/>
                  <a:gd name="connsiteX922" fmla="*/ 192002 w 355006"/>
                  <a:gd name="connsiteY922" fmla="*/ 217545 h 571315"/>
                  <a:gd name="connsiteX923" fmla="*/ 191174 w 355006"/>
                  <a:gd name="connsiteY923" fmla="*/ 215889 h 571315"/>
                  <a:gd name="connsiteX924" fmla="*/ 189611 w 355006"/>
                  <a:gd name="connsiteY924" fmla="*/ 214601 h 571315"/>
                  <a:gd name="connsiteX925" fmla="*/ 191818 w 355006"/>
                  <a:gd name="connsiteY925" fmla="*/ 215521 h 571315"/>
                  <a:gd name="connsiteX926" fmla="*/ 193566 w 355006"/>
                  <a:gd name="connsiteY926" fmla="*/ 216808 h 571315"/>
                  <a:gd name="connsiteX927" fmla="*/ 195497 w 355006"/>
                  <a:gd name="connsiteY927" fmla="*/ 217820 h 571315"/>
                  <a:gd name="connsiteX928" fmla="*/ 197613 w 355006"/>
                  <a:gd name="connsiteY928" fmla="*/ 217176 h 571315"/>
                  <a:gd name="connsiteX929" fmla="*/ 196233 w 355006"/>
                  <a:gd name="connsiteY929" fmla="*/ 215244 h 571315"/>
                  <a:gd name="connsiteX930" fmla="*/ 195773 w 355006"/>
                  <a:gd name="connsiteY930" fmla="*/ 214233 h 571315"/>
                  <a:gd name="connsiteX931" fmla="*/ 196969 w 355006"/>
                  <a:gd name="connsiteY931" fmla="*/ 215428 h 571315"/>
                  <a:gd name="connsiteX932" fmla="*/ 199544 w 355006"/>
                  <a:gd name="connsiteY932" fmla="*/ 216164 h 571315"/>
                  <a:gd name="connsiteX933" fmla="*/ 199177 w 355006"/>
                  <a:gd name="connsiteY933" fmla="*/ 214600 h 571315"/>
                  <a:gd name="connsiteX934" fmla="*/ 197521 w 355006"/>
                  <a:gd name="connsiteY934" fmla="*/ 212760 h 571315"/>
                  <a:gd name="connsiteX935" fmla="*/ 195130 w 355006"/>
                  <a:gd name="connsiteY935" fmla="*/ 211933 h 571315"/>
                  <a:gd name="connsiteX936" fmla="*/ 193566 w 355006"/>
                  <a:gd name="connsiteY936" fmla="*/ 212116 h 571315"/>
                  <a:gd name="connsiteX937" fmla="*/ 192002 w 355006"/>
                  <a:gd name="connsiteY937" fmla="*/ 211013 h 571315"/>
                  <a:gd name="connsiteX938" fmla="*/ 193842 w 355006"/>
                  <a:gd name="connsiteY938" fmla="*/ 212116 h 571315"/>
                  <a:gd name="connsiteX939" fmla="*/ 193566 w 355006"/>
                  <a:gd name="connsiteY939" fmla="*/ 211197 h 571315"/>
                  <a:gd name="connsiteX940" fmla="*/ 191266 w 355006"/>
                  <a:gd name="connsiteY940" fmla="*/ 210278 h 571315"/>
                  <a:gd name="connsiteX941" fmla="*/ 190715 w 355006"/>
                  <a:gd name="connsiteY941" fmla="*/ 210094 h 571315"/>
                  <a:gd name="connsiteX942" fmla="*/ 250044 w 355006"/>
                  <a:gd name="connsiteY942" fmla="*/ 211198 h 571315"/>
                  <a:gd name="connsiteX943" fmla="*/ 247192 w 355006"/>
                  <a:gd name="connsiteY943" fmla="*/ 214050 h 571315"/>
                  <a:gd name="connsiteX944" fmla="*/ 248756 w 355006"/>
                  <a:gd name="connsiteY944" fmla="*/ 214050 h 571315"/>
                  <a:gd name="connsiteX945" fmla="*/ 250320 w 355006"/>
                  <a:gd name="connsiteY945" fmla="*/ 212118 h 571315"/>
                  <a:gd name="connsiteX946" fmla="*/ 250044 w 355006"/>
                  <a:gd name="connsiteY946" fmla="*/ 211199 h 571315"/>
                  <a:gd name="connsiteX947" fmla="*/ 180875 w 355006"/>
                  <a:gd name="connsiteY947" fmla="*/ 214418 h 571315"/>
                  <a:gd name="connsiteX948" fmla="*/ 180599 w 355006"/>
                  <a:gd name="connsiteY948" fmla="*/ 214602 h 571315"/>
                  <a:gd name="connsiteX949" fmla="*/ 180415 w 355006"/>
                  <a:gd name="connsiteY949" fmla="*/ 214602 h 571315"/>
                  <a:gd name="connsiteX950" fmla="*/ 179128 w 355006"/>
                  <a:gd name="connsiteY950" fmla="*/ 214697 h 571315"/>
                  <a:gd name="connsiteX951" fmla="*/ 179495 w 355006"/>
                  <a:gd name="connsiteY951" fmla="*/ 214602 h 571315"/>
                  <a:gd name="connsiteX952" fmla="*/ 180415 w 355006"/>
                  <a:gd name="connsiteY952" fmla="*/ 214602 h 571315"/>
                  <a:gd name="connsiteX953" fmla="*/ 180875 w 355006"/>
                  <a:gd name="connsiteY953" fmla="*/ 214418 h 571315"/>
                  <a:gd name="connsiteX954" fmla="*/ 177748 w 355006"/>
                  <a:gd name="connsiteY954" fmla="*/ 214969 h 571315"/>
                  <a:gd name="connsiteX955" fmla="*/ 174989 w 355006"/>
                  <a:gd name="connsiteY955" fmla="*/ 215521 h 571315"/>
                  <a:gd name="connsiteX956" fmla="*/ 175816 w 355006"/>
                  <a:gd name="connsiteY956" fmla="*/ 215244 h 571315"/>
                  <a:gd name="connsiteX957" fmla="*/ 177748 w 355006"/>
                  <a:gd name="connsiteY957" fmla="*/ 214969 h 571315"/>
                  <a:gd name="connsiteX958" fmla="*/ 223646 w 355006"/>
                  <a:gd name="connsiteY958" fmla="*/ 218004 h 571315"/>
                  <a:gd name="connsiteX959" fmla="*/ 224658 w 355006"/>
                  <a:gd name="connsiteY959" fmla="*/ 219292 h 571315"/>
                  <a:gd name="connsiteX960" fmla="*/ 223646 w 355006"/>
                  <a:gd name="connsiteY960" fmla="*/ 218004 h 571315"/>
                  <a:gd name="connsiteX961" fmla="*/ 182163 w 355006"/>
                  <a:gd name="connsiteY961" fmla="*/ 219292 h 571315"/>
                  <a:gd name="connsiteX962" fmla="*/ 182163 w 355006"/>
                  <a:gd name="connsiteY962" fmla="*/ 219568 h 571315"/>
                  <a:gd name="connsiteX963" fmla="*/ 181427 w 355006"/>
                  <a:gd name="connsiteY963" fmla="*/ 220580 h 571315"/>
                  <a:gd name="connsiteX964" fmla="*/ 182163 w 355006"/>
                  <a:gd name="connsiteY964" fmla="*/ 219661 h 571315"/>
                  <a:gd name="connsiteX965" fmla="*/ 182163 w 355006"/>
                  <a:gd name="connsiteY965" fmla="*/ 219294 h 571315"/>
                  <a:gd name="connsiteX966" fmla="*/ 230084 w 355006"/>
                  <a:gd name="connsiteY966" fmla="*/ 220396 h 571315"/>
                  <a:gd name="connsiteX967" fmla="*/ 230084 w 355006"/>
                  <a:gd name="connsiteY967" fmla="*/ 220396 h 571315"/>
                  <a:gd name="connsiteX968" fmla="*/ 159536 w 355006"/>
                  <a:gd name="connsiteY968" fmla="*/ 220856 h 571315"/>
                  <a:gd name="connsiteX969" fmla="*/ 159536 w 355006"/>
                  <a:gd name="connsiteY969" fmla="*/ 223155 h 571315"/>
                  <a:gd name="connsiteX970" fmla="*/ 160456 w 355006"/>
                  <a:gd name="connsiteY970" fmla="*/ 225363 h 571315"/>
                  <a:gd name="connsiteX971" fmla="*/ 160732 w 355006"/>
                  <a:gd name="connsiteY971" fmla="*/ 227479 h 571315"/>
                  <a:gd name="connsiteX972" fmla="*/ 161009 w 355006"/>
                  <a:gd name="connsiteY972" fmla="*/ 229042 h 571315"/>
                  <a:gd name="connsiteX973" fmla="*/ 160457 w 355006"/>
                  <a:gd name="connsiteY973" fmla="*/ 231617 h 571315"/>
                  <a:gd name="connsiteX974" fmla="*/ 161653 w 355006"/>
                  <a:gd name="connsiteY974" fmla="*/ 232905 h 571315"/>
                  <a:gd name="connsiteX975" fmla="*/ 163492 w 355006"/>
                  <a:gd name="connsiteY975" fmla="*/ 232261 h 571315"/>
                  <a:gd name="connsiteX976" fmla="*/ 165424 w 355006"/>
                  <a:gd name="connsiteY976" fmla="*/ 231065 h 571315"/>
                  <a:gd name="connsiteX977" fmla="*/ 167264 w 355006"/>
                  <a:gd name="connsiteY977" fmla="*/ 231065 h 571315"/>
                  <a:gd name="connsiteX978" fmla="*/ 169747 w 355006"/>
                  <a:gd name="connsiteY978" fmla="*/ 231065 h 571315"/>
                  <a:gd name="connsiteX979" fmla="*/ 168919 w 355006"/>
                  <a:gd name="connsiteY979" fmla="*/ 229226 h 571315"/>
                  <a:gd name="connsiteX980" fmla="*/ 166896 w 355006"/>
                  <a:gd name="connsiteY980" fmla="*/ 230422 h 571315"/>
                  <a:gd name="connsiteX981" fmla="*/ 165700 w 355006"/>
                  <a:gd name="connsiteY981" fmla="*/ 228674 h 571315"/>
                  <a:gd name="connsiteX982" fmla="*/ 166068 w 355006"/>
                  <a:gd name="connsiteY982" fmla="*/ 226191 h 571315"/>
                  <a:gd name="connsiteX983" fmla="*/ 164596 w 355006"/>
                  <a:gd name="connsiteY983" fmla="*/ 224535 h 571315"/>
                  <a:gd name="connsiteX984" fmla="*/ 163032 w 355006"/>
                  <a:gd name="connsiteY984" fmla="*/ 222971 h 571315"/>
                  <a:gd name="connsiteX985" fmla="*/ 160825 w 355006"/>
                  <a:gd name="connsiteY985" fmla="*/ 222696 h 571315"/>
                  <a:gd name="connsiteX986" fmla="*/ 159629 w 355006"/>
                  <a:gd name="connsiteY986" fmla="*/ 220856 h 571315"/>
                  <a:gd name="connsiteX987" fmla="*/ 180783 w 355006"/>
                  <a:gd name="connsiteY987" fmla="*/ 221684 h 571315"/>
                  <a:gd name="connsiteX988" fmla="*/ 180323 w 355006"/>
                  <a:gd name="connsiteY988" fmla="*/ 221779 h 571315"/>
                  <a:gd name="connsiteX989" fmla="*/ 178668 w 355006"/>
                  <a:gd name="connsiteY989" fmla="*/ 223342 h 571315"/>
                  <a:gd name="connsiteX990" fmla="*/ 177748 w 355006"/>
                  <a:gd name="connsiteY990" fmla="*/ 224814 h 571315"/>
                  <a:gd name="connsiteX991" fmla="*/ 179403 w 355006"/>
                  <a:gd name="connsiteY991" fmla="*/ 223895 h 571315"/>
                  <a:gd name="connsiteX992" fmla="*/ 178115 w 355006"/>
                  <a:gd name="connsiteY992" fmla="*/ 225735 h 571315"/>
                  <a:gd name="connsiteX993" fmla="*/ 178392 w 355006"/>
                  <a:gd name="connsiteY993" fmla="*/ 226838 h 571315"/>
                  <a:gd name="connsiteX994" fmla="*/ 179955 w 355006"/>
                  <a:gd name="connsiteY994" fmla="*/ 228126 h 571315"/>
                  <a:gd name="connsiteX995" fmla="*/ 178116 w 355006"/>
                  <a:gd name="connsiteY995" fmla="*/ 228861 h 571315"/>
                  <a:gd name="connsiteX996" fmla="*/ 177196 w 355006"/>
                  <a:gd name="connsiteY996" fmla="*/ 228494 h 571315"/>
                  <a:gd name="connsiteX997" fmla="*/ 178667 w 355006"/>
                  <a:gd name="connsiteY997" fmla="*/ 229965 h 571315"/>
                  <a:gd name="connsiteX998" fmla="*/ 180783 w 355006"/>
                  <a:gd name="connsiteY998" fmla="*/ 231253 h 571315"/>
                  <a:gd name="connsiteX999" fmla="*/ 182162 w 355006"/>
                  <a:gd name="connsiteY999" fmla="*/ 232909 h 571315"/>
                  <a:gd name="connsiteX1000" fmla="*/ 183083 w 355006"/>
                  <a:gd name="connsiteY1000" fmla="*/ 235116 h 571315"/>
                  <a:gd name="connsiteX1001" fmla="*/ 181519 w 355006"/>
                  <a:gd name="connsiteY1001" fmla="*/ 233828 h 571315"/>
                  <a:gd name="connsiteX1002" fmla="*/ 179955 w 355006"/>
                  <a:gd name="connsiteY1002" fmla="*/ 232173 h 571315"/>
                  <a:gd name="connsiteX1003" fmla="*/ 178116 w 355006"/>
                  <a:gd name="connsiteY1003" fmla="*/ 231069 h 571315"/>
                  <a:gd name="connsiteX1004" fmla="*/ 176552 w 355006"/>
                  <a:gd name="connsiteY1004" fmla="*/ 231253 h 571315"/>
                  <a:gd name="connsiteX1005" fmla="*/ 177932 w 355006"/>
                  <a:gd name="connsiteY1005" fmla="*/ 233092 h 571315"/>
                  <a:gd name="connsiteX1006" fmla="*/ 179495 w 355006"/>
                  <a:gd name="connsiteY1006" fmla="*/ 234472 h 571315"/>
                  <a:gd name="connsiteX1007" fmla="*/ 178484 w 355006"/>
                  <a:gd name="connsiteY1007" fmla="*/ 234472 h 571315"/>
                  <a:gd name="connsiteX1008" fmla="*/ 177196 w 355006"/>
                  <a:gd name="connsiteY1008" fmla="*/ 232909 h 571315"/>
                  <a:gd name="connsiteX1009" fmla="*/ 174988 w 355006"/>
                  <a:gd name="connsiteY1009" fmla="*/ 232633 h 571315"/>
                  <a:gd name="connsiteX1010" fmla="*/ 176368 w 355006"/>
                  <a:gd name="connsiteY1010" fmla="*/ 234289 h 571315"/>
                  <a:gd name="connsiteX1011" fmla="*/ 178116 w 355006"/>
                  <a:gd name="connsiteY1011" fmla="*/ 235668 h 571315"/>
                  <a:gd name="connsiteX1012" fmla="*/ 179679 w 355006"/>
                  <a:gd name="connsiteY1012" fmla="*/ 237140 h 571315"/>
                  <a:gd name="connsiteX1013" fmla="*/ 181243 w 355006"/>
                  <a:gd name="connsiteY1013" fmla="*/ 238520 h 571315"/>
                  <a:gd name="connsiteX1014" fmla="*/ 182899 w 355006"/>
                  <a:gd name="connsiteY1014" fmla="*/ 239164 h 571315"/>
                  <a:gd name="connsiteX1015" fmla="*/ 184186 w 355006"/>
                  <a:gd name="connsiteY1015" fmla="*/ 241004 h 571315"/>
                  <a:gd name="connsiteX1016" fmla="*/ 186486 w 355006"/>
                  <a:gd name="connsiteY1016" fmla="*/ 241739 h 571315"/>
                  <a:gd name="connsiteX1017" fmla="*/ 188969 w 355006"/>
                  <a:gd name="connsiteY1017" fmla="*/ 241279 h 571315"/>
                  <a:gd name="connsiteX1018" fmla="*/ 189613 w 355006"/>
                  <a:gd name="connsiteY1018" fmla="*/ 239163 h 571315"/>
                  <a:gd name="connsiteX1019" fmla="*/ 189613 w 355006"/>
                  <a:gd name="connsiteY1019" fmla="*/ 236772 h 571315"/>
                  <a:gd name="connsiteX1020" fmla="*/ 188601 w 355006"/>
                  <a:gd name="connsiteY1020" fmla="*/ 234564 h 571315"/>
                  <a:gd name="connsiteX1021" fmla="*/ 186946 w 355006"/>
                  <a:gd name="connsiteY1021" fmla="*/ 233276 h 571315"/>
                  <a:gd name="connsiteX1022" fmla="*/ 185566 w 355006"/>
                  <a:gd name="connsiteY1022" fmla="*/ 231437 h 571315"/>
                  <a:gd name="connsiteX1023" fmla="*/ 184646 w 355006"/>
                  <a:gd name="connsiteY1023" fmla="*/ 229321 h 571315"/>
                  <a:gd name="connsiteX1024" fmla="*/ 184278 w 355006"/>
                  <a:gd name="connsiteY1024" fmla="*/ 227298 h 571315"/>
                  <a:gd name="connsiteX1025" fmla="*/ 183358 w 355006"/>
                  <a:gd name="connsiteY1025" fmla="*/ 224814 h 571315"/>
                  <a:gd name="connsiteX1026" fmla="*/ 181795 w 355006"/>
                  <a:gd name="connsiteY1026" fmla="*/ 223342 h 571315"/>
                  <a:gd name="connsiteX1027" fmla="*/ 180783 w 355006"/>
                  <a:gd name="connsiteY1027" fmla="*/ 221687 h 571315"/>
                  <a:gd name="connsiteX1028" fmla="*/ 94691 w 355006"/>
                  <a:gd name="connsiteY1028" fmla="*/ 225179 h 571315"/>
                  <a:gd name="connsiteX1029" fmla="*/ 95334 w 355006"/>
                  <a:gd name="connsiteY1029" fmla="*/ 226835 h 571315"/>
                  <a:gd name="connsiteX1030" fmla="*/ 96898 w 355006"/>
                  <a:gd name="connsiteY1030" fmla="*/ 226559 h 571315"/>
                  <a:gd name="connsiteX1031" fmla="*/ 95150 w 355006"/>
                  <a:gd name="connsiteY1031" fmla="*/ 225179 h 571315"/>
                  <a:gd name="connsiteX1032" fmla="*/ 94690 w 355006"/>
                  <a:gd name="connsiteY1032" fmla="*/ 225179 h 571315"/>
                  <a:gd name="connsiteX1033" fmla="*/ 175632 w 355006"/>
                  <a:gd name="connsiteY1033" fmla="*/ 226098 h 571315"/>
                  <a:gd name="connsiteX1034" fmla="*/ 175728 w 355006"/>
                  <a:gd name="connsiteY1034" fmla="*/ 226098 h 571315"/>
                  <a:gd name="connsiteX1035" fmla="*/ 172229 w 355006"/>
                  <a:gd name="connsiteY1035" fmla="*/ 227662 h 571315"/>
                  <a:gd name="connsiteX1036" fmla="*/ 171309 w 355006"/>
                  <a:gd name="connsiteY1036" fmla="*/ 229777 h 571315"/>
                  <a:gd name="connsiteX1037" fmla="*/ 170205 w 355006"/>
                  <a:gd name="connsiteY1037" fmla="*/ 231617 h 571315"/>
                  <a:gd name="connsiteX1038" fmla="*/ 168182 w 355006"/>
                  <a:gd name="connsiteY1038" fmla="*/ 231617 h 571315"/>
                  <a:gd name="connsiteX1039" fmla="*/ 166802 w 355006"/>
                  <a:gd name="connsiteY1039" fmla="*/ 232261 h 571315"/>
                  <a:gd name="connsiteX1040" fmla="*/ 168458 w 355006"/>
                  <a:gd name="connsiteY1040" fmla="*/ 233548 h 571315"/>
                  <a:gd name="connsiteX1041" fmla="*/ 170389 w 355006"/>
                  <a:gd name="connsiteY1041" fmla="*/ 233548 h 571315"/>
                  <a:gd name="connsiteX1042" fmla="*/ 171585 w 355006"/>
                  <a:gd name="connsiteY1042" fmla="*/ 231157 h 571315"/>
                  <a:gd name="connsiteX1043" fmla="*/ 172781 w 355006"/>
                  <a:gd name="connsiteY1043" fmla="*/ 229409 h 571315"/>
                  <a:gd name="connsiteX1044" fmla="*/ 173425 w 355006"/>
                  <a:gd name="connsiteY1044" fmla="*/ 228306 h 571315"/>
                  <a:gd name="connsiteX1045" fmla="*/ 172229 w 355006"/>
                  <a:gd name="connsiteY1045" fmla="*/ 227662 h 571315"/>
                  <a:gd name="connsiteX1046" fmla="*/ 142704 w 355006"/>
                  <a:gd name="connsiteY1046" fmla="*/ 228581 h 571315"/>
                  <a:gd name="connsiteX1047" fmla="*/ 142704 w 355006"/>
                  <a:gd name="connsiteY1047" fmla="*/ 228581 h 571315"/>
                  <a:gd name="connsiteX1048" fmla="*/ 127159 w 355006"/>
                  <a:gd name="connsiteY1048" fmla="*/ 229777 h 571315"/>
                  <a:gd name="connsiteX1049" fmla="*/ 127159 w 355006"/>
                  <a:gd name="connsiteY1049" fmla="*/ 229777 h 571315"/>
                  <a:gd name="connsiteX1050" fmla="*/ 128723 w 355006"/>
                  <a:gd name="connsiteY1050" fmla="*/ 229777 h 571315"/>
                  <a:gd name="connsiteX1051" fmla="*/ 128263 w 355006"/>
                  <a:gd name="connsiteY1051" fmla="*/ 229777 h 571315"/>
                  <a:gd name="connsiteX1052" fmla="*/ 128723 w 355006"/>
                  <a:gd name="connsiteY1052" fmla="*/ 229777 h 571315"/>
                  <a:gd name="connsiteX1053" fmla="*/ 128723 w 355006"/>
                  <a:gd name="connsiteY1053" fmla="*/ 229777 h 571315"/>
                  <a:gd name="connsiteX1054" fmla="*/ 87516 w 355006"/>
                  <a:gd name="connsiteY1054" fmla="*/ 233272 h 571315"/>
                  <a:gd name="connsiteX1055" fmla="*/ 87240 w 355006"/>
                  <a:gd name="connsiteY1055" fmla="*/ 235479 h 571315"/>
                  <a:gd name="connsiteX1056" fmla="*/ 85400 w 355006"/>
                  <a:gd name="connsiteY1056" fmla="*/ 236951 h 571315"/>
                  <a:gd name="connsiteX1057" fmla="*/ 82273 w 355006"/>
                  <a:gd name="connsiteY1057" fmla="*/ 237595 h 571315"/>
                  <a:gd name="connsiteX1058" fmla="*/ 79330 w 355006"/>
                  <a:gd name="connsiteY1058" fmla="*/ 236951 h 571315"/>
                  <a:gd name="connsiteX1059" fmla="*/ 77306 w 355006"/>
                  <a:gd name="connsiteY1059" fmla="*/ 235388 h 571315"/>
                  <a:gd name="connsiteX1060" fmla="*/ 75191 w 355006"/>
                  <a:gd name="connsiteY1060" fmla="*/ 235388 h 571315"/>
                  <a:gd name="connsiteX1061" fmla="*/ 73903 w 355006"/>
                  <a:gd name="connsiteY1061" fmla="*/ 237963 h 571315"/>
                  <a:gd name="connsiteX1062" fmla="*/ 72615 w 355006"/>
                  <a:gd name="connsiteY1062" fmla="*/ 240078 h 571315"/>
                  <a:gd name="connsiteX1063" fmla="*/ 71143 w 355006"/>
                  <a:gd name="connsiteY1063" fmla="*/ 240630 h 571315"/>
                  <a:gd name="connsiteX1064" fmla="*/ 71143 w 355006"/>
                  <a:gd name="connsiteY1064" fmla="*/ 242562 h 571315"/>
                  <a:gd name="connsiteX1065" fmla="*/ 70499 w 355006"/>
                  <a:gd name="connsiteY1065" fmla="*/ 244401 h 571315"/>
                  <a:gd name="connsiteX1066" fmla="*/ 72063 w 355006"/>
                  <a:gd name="connsiteY1066" fmla="*/ 245965 h 571315"/>
                  <a:gd name="connsiteX1067" fmla="*/ 74271 w 355006"/>
                  <a:gd name="connsiteY1067" fmla="*/ 247160 h 571315"/>
                  <a:gd name="connsiteX1068" fmla="*/ 74822 w 355006"/>
                  <a:gd name="connsiteY1068" fmla="*/ 248724 h 571315"/>
                  <a:gd name="connsiteX1069" fmla="*/ 76754 w 355006"/>
                  <a:gd name="connsiteY1069" fmla="*/ 250196 h 571315"/>
                  <a:gd name="connsiteX1070" fmla="*/ 78225 w 355006"/>
                  <a:gd name="connsiteY1070" fmla="*/ 251851 h 571315"/>
                  <a:gd name="connsiteX1071" fmla="*/ 78225 w 355006"/>
                  <a:gd name="connsiteY1071" fmla="*/ 254703 h 571315"/>
                  <a:gd name="connsiteX1072" fmla="*/ 77305 w 355006"/>
                  <a:gd name="connsiteY1072" fmla="*/ 257370 h 571315"/>
                  <a:gd name="connsiteX1073" fmla="*/ 75190 w 355006"/>
                  <a:gd name="connsiteY1073" fmla="*/ 258198 h 571315"/>
                  <a:gd name="connsiteX1074" fmla="*/ 73166 w 355006"/>
                  <a:gd name="connsiteY1074" fmla="*/ 258473 h 571315"/>
                  <a:gd name="connsiteX1075" fmla="*/ 72338 w 355006"/>
                  <a:gd name="connsiteY1075" fmla="*/ 260313 h 571315"/>
                  <a:gd name="connsiteX1076" fmla="*/ 74546 w 355006"/>
                  <a:gd name="connsiteY1076" fmla="*/ 261232 h 571315"/>
                  <a:gd name="connsiteX1077" fmla="*/ 73902 w 355006"/>
                  <a:gd name="connsiteY1077" fmla="*/ 262612 h 571315"/>
                  <a:gd name="connsiteX1078" fmla="*/ 72522 w 355006"/>
                  <a:gd name="connsiteY1078" fmla="*/ 264543 h 571315"/>
                  <a:gd name="connsiteX1079" fmla="*/ 72706 w 355006"/>
                  <a:gd name="connsiteY1079" fmla="*/ 266935 h 571315"/>
                  <a:gd name="connsiteX1080" fmla="*/ 72982 w 355006"/>
                  <a:gd name="connsiteY1080" fmla="*/ 268590 h 571315"/>
                  <a:gd name="connsiteX1081" fmla="*/ 73903 w 355006"/>
                  <a:gd name="connsiteY1081" fmla="*/ 271074 h 571315"/>
                  <a:gd name="connsiteX1082" fmla="*/ 75466 w 355006"/>
                  <a:gd name="connsiteY1082" fmla="*/ 273281 h 571315"/>
                  <a:gd name="connsiteX1083" fmla="*/ 75742 w 355006"/>
                  <a:gd name="connsiteY1083" fmla="*/ 276041 h 571315"/>
                  <a:gd name="connsiteX1084" fmla="*/ 75647 w 355006"/>
                  <a:gd name="connsiteY1084" fmla="*/ 278524 h 571315"/>
                  <a:gd name="connsiteX1085" fmla="*/ 75463 w 355006"/>
                  <a:gd name="connsiteY1085" fmla="*/ 280640 h 571315"/>
                  <a:gd name="connsiteX1086" fmla="*/ 75187 w 355006"/>
                  <a:gd name="connsiteY1086" fmla="*/ 282755 h 571315"/>
                  <a:gd name="connsiteX1087" fmla="*/ 73623 w 355006"/>
                  <a:gd name="connsiteY1087" fmla="*/ 284411 h 571315"/>
                  <a:gd name="connsiteX1088" fmla="*/ 72980 w 355006"/>
                  <a:gd name="connsiteY1088" fmla="*/ 285607 h 571315"/>
                  <a:gd name="connsiteX1089" fmla="*/ 74543 w 355006"/>
                  <a:gd name="connsiteY1089" fmla="*/ 287262 h 571315"/>
                  <a:gd name="connsiteX1090" fmla="*/ 73899 w 355006"/>
                  <a:gd name="connsiteY1090" fmla="*/ 290113 h 571315"/>
                  <a:gd name="connsiteX1091" fmla="*/ 72704 w 355006"/>
                  <a:gd name="connsiteY1091" fmla="*/ 292413 h 571315"/>
                  <a:gd name="connsiteX1092" fmla="*/ 70864 w 355006"/>
                  <a:gd name="connsiteY1092" fmla="*/ 294069 h 571315"/>
                  <a:gd name="connsiteX1093" fmla="*/ 69300 w 355006"/>
                  <a:gd name="connsiteY1093" fmla="*/ 295816 h 571315"/>
                  <a:gd name="connsiteX1094" fmla="*/ 68380 w 355006"/>
                  <a:gd name="connsiteY1094" fmla="*/ 298024 h 571315"/>
                  <a:gd name="connsiteX1095" fmla="*/ 66817 w 355006"/>
                  <a:gd name="connsiteY1095" fmla="*/ 299863 h 571315"/>
                  <a:gd name="connsiteX1096" fmla="*/ 65529 w 355006"/>
                  <a:gd name="connsiteY1096" fmla="*/ 301335 h 571315"/>
                  <a:gd name="connsiteX1097" fmla="*/ 64609 w 355006"/>
                  <a:gd name="connsiteY1097" fmla="*/ 304094 h 571315"/>
                  <a:gd name="connsiteX1098" fmla="*/ 64057 w 355006"/>
                  <a:gd name="connsiteY1098" fmla="*/ 306394 h 571315"/>
                  <a:gd name="connsiteX1099" fmla="*/ 62770 w 355006"/>
                  <a:gd name="connsiteY1099" fmla="*/ 308601 h 571315"/>
                  <a:gd name="connsiteX1100" fmla="*/ 61849 w 355006"/>
                  <a:gd name="connsiteY1100" fmla="*/ 311269 h 571315"/>
                  <a:gd name="connsiteX1101" fmla="*/ 63045 w 355006"/>
                  <a:gd name="connsiteY1101" fmla="*/ 312924 h 571315"/>
                  <a:gd name="connsiteX1102" fmla="*/ 64333 w 355006"/>
                  <a:gd name="connsiteY1102" fmla="*/ 314764 h 571315"/>
                  <a:gd name="connsiteX1103" fmla="*/ 65529 w 355006"/>
                  <a:gd name="connsiteY1103" fmla="*/ 317891 h 571315"/>
                  <a:gd name="connsiteX1104" fmla="*/ 65529 w 355006"/>
                  <a:gd name="connsiteY1104" fmla="*/ 320375 h 571315"/>
                  <a:gd name="connsiteX1105" fmla="*/ 65252 w 355006"/>
                  <a:gd name="connsiteY1105" fmla="*/ 322766 h 571315"/>
                  <a:gd name="connsiteX1106" fmla="*/ 65252 w 355006"/>
                  <a:gd name="connsiteY1106" fmla="*/ 324974 h 571315"/>
                  <a:gd name="connsiteX1107" fmla="*/ 64332 w 355006"/>
                  <a:gd name="connsiteY1107" fmla="*/ 327457 h 571315"/>
                  <a:gd name="connsiteX1108" fmla="*/ 63688 w 355006"/>
                  <a:gd name="connsiteY1108" fmla="*/ 330493 h 571315"/>
                  <a:gd name="connsiteX1109" fmla="*/ 63872 w 355006"/>
                  <a:gd name="connsiteY1109" fmla="*/ 331504 h 571315"/>
                  <a:gd name="connsiteX1110" fmla="*/ 62401 w 355006"/>
                  <a:gd name="connsiteY1110" fmla="*/ 332976 h 571315"/>
                  <a:gd name="connsiteX1111" fmla="*/ 62401 w 355006"/>
                  <a:gd name="connsiteY1111" fmla="*/ 335552 h 571315"/>
                  <a:gd name="connsiteX1112" fmla="*/ 61480 w 355006"/>
                  <a:gd name="connsiteY1112" fmla="*/ 337299 h 571315"/>
                  <a:gd name="connsiteX1113" fmla="*/ 61848 w 355006"/>
                  <a:gd name="connsiteY1113" fmla="*/ 339323 h 571315"/>
                  <a:gd name="connsiteX1114" fmla="*/ 62952 w 355006"/>
                  <a:gd name="connsiteY1114" fmla="*/ 341438 h 571315"/>
                  <a:gd name="connsiteX1115" fmla="*/ 63228 w 355006"/>
                  <a:gd name="connsiteY1115" fmla="*/ 342450 h 571315"/>
                  <a:gd name="connsiteX1116" fmla="*/ 63044 w 355006"/>
                  <a:gd name="connsiteY1116" fmla="*/ 343369 h 571315"/>
                  <a:gd name="connsiteX1117" fmla="*/ 62400 w 355006"/>
                  <a:gd name="connsiteY1117" fmla="*/ 346037 h 571315"/>
                  <a:gd name="connsiteX1118" fmla="*/ 62217 w 355006"/>
                  <a:gd name="connsiteY1118" fmla="*/ 347968 h 571315"/>
                  <a:gd name="connsiteX1119" fmla="*/ 61480 w 355006"/>
                  <a:gd name="connsiteY1119" fmla="*/ 349164 h 571315"/>
                  <a:gd name="connsiteX1120" fmla="*/ 62768 w 355006"/>
                  <a:gd name="connsiteY1120" fmla="*/ 350452 h 571315"/>
                  <a:gd name="connsiteX1121" fmla="*/ 63872 w 355006"/>
                  <a:gd name="connsiteY1121" fmla="*/ 351923 h 571315"/>
                  <a:gd name="connsiteX1122" fmla="*/ 65895 w 355006"/>
                  <a:gd name="connsiteY1122" fmla="*/ 352475 h 571315"/>
                  <a:gd name="connsiteX1123" fmla="*/ 67091 w 355006"/>
                  <a:gd name="connsiteY1123" fmla="*/ 354314 h 571315"/>
                  <a:gd name="connsiteX1124" fmla="*/ 67735 w 355006"/>
                  <a:gd name="connsiteY1124" fmla="*/ 356706 h 571315"/>
                  <a:gd name="connsiteX1125" fmla="*/ 68655 w 355006"/>
                  <a:gd name="connsiteY1125" fmla="*/ 359097 h 571315"/>
                  <a:gd name="connsiteX1126" fmla="*/ 69299 w 355006"/>
                  <a:gd name="connsiteY1126" fmla="*/ 361857 h 571315"/>
                  <a:gd name="connsiteX1127" fmla="*/ 69943 w 355006"/>
                  <a:gd name="connsiteY1127" fmla="*/ 364341 h 571315"/>
                  <a:gd name="connsiteX1128" fmla="*/ 70494 w 355006"/>
                  <a:gd name="connsiteY1128" fmla="*/ 366916 h 571315"/>
                  <a:gd name="connsiteX1129" fmla="*/ 71138 w 355006"/>
                  <a:gd name="connsiteY1129" fmla="*/ 369491 h 571315"/>
                  <a:gd name="connsiteX1130" fmla="*/ 70862 w 355006"/>
                  <a:gd name="connsiteY1130" fmla="*/ 372435 h 571315"/>
                  <a:gd name="connsiteX1131" fmla="*/ 70862 w 355006"/>
                  <a:gd name="connsiteY1131" fmla="*/ 375194 h 571315"/>
                  <a:gd name="connsiteX1132" fmla="*/ 70034 w 355006"/>
                  <a:gd name="connsiteY1132" fmla="*/ 377861 h 571315"/>
                  <a:gd name="connsiteX1133" fmla="*/ 67735 w 355006"/>
                  <a:gd name="connsiteY1133" fmla="*/ 378780 h 571315"/>
                  <a:gd name="connsiteX1134" fmla="*/ 68379 w 355006"/>
                  <a:gd name="connsiteY1134" fmla="*/ 380344 h 571315"/>
                  <a:gd name="connsiteX1135" fmla="*/ 69299 w 355006"/>
                  <a:gd name="connsiteY1135" fmla="*/ 382827 h 571315"/>
                  <a:gd name="connsiteX1136" fmla="*/ 69483 w 355006"/>
                  <a:gd name="connsiteY1136" fmla="*/ 385311 h 571315"/>
                  <a:gd name="connsiteX1137" fmla="*/ 68011 w 355006"/>
                  <a:gd name="connsiteY1137" fmla="*/ 386966 h 571315"/>
                  <a:gd name="connsiteX1138" fmla="*/ 67091 w 355006"/>
                  <a:gd name="connsiteY1138" fmla="*/ 387610 h 571315"/>
                  <a:gd name="connsiteX1139" fmla="*/ 67091 w 355006"/>
                  <a:gd name="connsiteY1139" fmla="*/ 390094 h 571315"/>
                  <a:gd name="connsiteX1140" fmla="*/ 68654 w 355006"/>
                  <a:gd name="connsiteY1140" fmla="*/ 391934 h 571315"/>
                  <a:gd name="connsiteX1141" fmla="*/ 68654 w 355006"/>
                  <a:gd name="connsiteY1141" fmla="*/ 394325 h 571315"/>
                  <a:gd name="connsiteX1142" fmla="*/ 68011 w 355006"/>
                  <a:gd name="connsiteY1142" fmla="*/ 395337 h 571315"/>
                  <a:gd name="connsiteX1143" fmla="*/ 67550 w 355006"/>
                  <a:gd name="connsiteY1143" fmla="*/ 396256 h 571315"/>
                  <a:gd name="connsiteX1144" fmla="*/ 69298 w 355006"/>
                  <a:gd name="connsiteY1144" fmla="*/ 397820 h 571315"/>
                  <a:gd name="connsiteX1145" fmla="*/ 69298 w 355006"/>
                  <a:gd name="connsiteY1145" fmla="*/ 399383 h 571315"/>
                  <a:gd name="connsiteX1146" fmla="*/ 68654 w 355006"/>
                  <a:gd name="connsiteY1146" fmla="*/ 404718 h 571315"/>
                  <a:gd name="connsiteX1147" fmla="*/ 65619 w 355006"/>
                  <a:gd name="connsiteY1147" fmla="*/ 408674 h 571315"/>
                  <a:gd name="connsiteX1148" fmla="*/ 61848 w 355006"/>
                  <a:gd name="connsiteY1148" fmla="*/ 410973 h 571315"/>
                  <a:gd name="connsiteX1149" fmla="*/ 64055 w 355006"/>
                  <a:gd name="connsiteY1149" fmla="*/ 413732 h 571315"/>
                  <a:gd name="connsiteX1150" fmla="*/ 65527 w 355006"/>
                  <a:gd name="connsiteY1150" fmla="*/ 417504 h 571315"/>
                  <a:gd name="connsiteX1151" fmla="*/ 62124 w 355006"/>
                  <a:gd name="connsiteY1151" fmla="*/ 419895 h 571315"/>
                  <a:gd name="connsiteX1152" fmla="*/ 59088 w 355006"/>
                  <a:gd name="connsiteY1152" fmla="*/ 422011 h 571315"/>
                  <a:gd name="connsiteX1153" fmla="*/ 60560 w 355006"/>
                  <a:gd name="connsiteY1153" fmla="*/ 424494 h 571315"/>
                  <a:gd name="connsiteX1154" fmla="*/ 62767 w 355006"/>
                  <a:gd name="connsiteY1154" fmla="*/ 427438 h 571315"/>
                  <a:gd name="connsiteX1155" fmla="*/ 59364 w 355006"/>
                  <a:gd name="connsiteY1155" fmla="*/ 429553 h 571315"/>
                  <a:gd name="connsiteX1156" fmla="*/ 57433 w 355006"/>
                  <a:gd name="connsiteY1156" fmla="*/ 432864 h 571315"/>
                  <a:gd name="connsiteX1157" fmla="*/ 56513 w 355006"/>
                  <a:gd name="connsiteY1157" fmla="*/ 435348 h 571315"/>
                  <a:gd name="connsiteX1158" fmla="*/ 53661 w 355006"/>
                  <a:gd name="connsiteY1158" fmla="*/ 435348 h 571315"/>
                  <a:gd name="connsiteX1159" fmla="*/ 51270 w 355006"/>
                  <a:gd name="connsiteY1159" fmla="*/ 438475 h 571315"/>
                  <a:gd name="connsiteX1160" fmla="*/ 52281 w 355006"/>
                  <a:gd name="connsiteY1160" fmla="*/ 440590 h 571315"/>
                  <a:gd name="connsiteX1161" fmla="*/ 54673 w 355006"/>
                  <a:gd name="connsiteY1161" fmla="*/ 442522 h 571315"/>
                  <a:gd name="connsiteX1162" fmla="*/ 52833 w 355006"/>
                  <a:gd name="connsiteY1162" fmla="*/ 445557 h 571315"/>
                  <a:gd name="connsiteX1163" fmla="*/ 50626 w 355006"/>
                  <a:gd name="connsiteY1163" fmla="*/ 447121 h 571315"/>
                  <a:gd name="connsiteX1164" fmla="*/ 49706 w 355006"/>
                  <a:gd name="connsiteY1164" fmla="*/ 451076 h 571315"/>
                  <a:gd name="connsiteX1165" fmla="*/ 48786 w 355006"/>
                  <a:gd name="connsiteY1165" fmla="*/ 454663 h 571315"/>
                  <a:gd name="connsiteX1166" fmla="*/ 47866 w 355006"/>
                  <a:gd name="connsiteY1166" fmla="*/ 458343 h 571315"/>
                  <a:gd name="connsiteX1167" fmla="*/ 45750 w 355006"/>
                  <a:gd name="connsiteY1167" fmla="*/ 459906 h 571315"/>
                  <a:gd name="connsiteX1168" fmla="*/ 45382 w 355006"/>
                  <a:gd name="connsiteY1168" fmla="*/ 459906 h 571315"/>
                  <a:gd name="connsiteX1169" fmla="*/ 45659 w 355006"/>
                  <a:gd name="connsiteY1169" fmla="*/ 460182 h 571315"/>
                  <a:gd name="connsiteX1170" fmla="*/ 46026 w 355006"/>
                  <a:gd name="connsiteY1170" fmla="*/ 461378 h 571315"/>
                  <a:gd name="connsiteX1171" fmla="*/ 45659 w 355006"/>
                  <a:gd name="connsiteY1171" fmla="*/ 464045 h 571315"/>
                  <a:gd name="connsiteX1172" fmla="*/ 45382 w 355006"/>
                  <a:gd name="connsiteY1172" fmla="*/ 463950 h 571315"/>
                  <a:gd name="connsiteX1173" fmla="*/ 45659 w 355006"/>
                  <a:gd name="connsiteY1173" fmla="*/ 464778 h 571315"/>
                  <a:gd name="connsiteX1174" fmla="*/ 46946 w 355006"/>
                  <a:gd name="connsiteY1174" fmla="*/ 465790 h 571315"/>
                  <a:gd name="connsiteX1175" fmla="*/ 50073 w 355006"/>
                  <a:gd name="connsiteY1175" fmla="*/ 468549 h 571315"/>
                  <a:gd name="connsiteX1176" fmla="*/ 53753 w 355006"/>
                  <a:gd name="connsiteY1176" fmla="*/ 468182 h 571315"/>
                  <a:gd name="connsiteX1177" fmla="*/ 56788 w 355006"/>
                  <a:gd name="connsiteY1177" fmla="*/ 471309 h 571315"/>
                  <a:gd name="connsiteX1178" fmla="*/ 59364 w 355006"/>
                  <a:gd name="connsiteY1178" fmla="*/ 472597 h 571315"/>
                  <a:gd name="connsiteX1179" fmla="*/ 62399 w 355006"/>
                  <a:gd name="connsiteY1179" fmla="*/ 473516 h 571315"/>
                  <a:gd name="connsiteX1180" fmla="*/ 66722 w 355006"/>
                  <a:gd name="connsiteY1180" fmla="*/ 473516 h 571315"/>
                  <a:gd name="connsiteX1181" fmla="*/ 69573 w 355006"/>
                  <a:gd name="connsiteY1181" fmla="*/ 475999 h 571315"/>
                  <a:gd name="connsiteX1182" fmla="*/ 73896 w 355006"/>
                  <a:gd name="connsiteY1182" fmla="*/ 475723 h 571315"/>
                  <a:gd name="connsiteX1183" fmla="*/ 76656 w 355006"/>
                  <a:gd name="connsiteY1183" fmla="*/ 476275 h 571315"/>
                  <a:gd name="connsiteX1184" fmla="*/ 76656 w 355006"/>
                  <a:gd name="connsiteY1184" fmla="*/ 475723 h 571315"/>
                  <a:gd name="connsiteX1185" fmla="*/ 75184 w 355006"/>
                  <a:gd name="connsiteY1185" fmla="*/ 473148 h 571315"/>
                  <a:gd name="connsiteX1186" fmla="*/ 74816 w 355006"/>
                  <a:gd name="connsiteY1186" fmla="*/ 471308 h 571315"/>
                  <a:gd name="connsiteX1187" fmla="*/ 77576 w 355006"/>
                  <a:gd name="connsiteY1187" fmla="*/ 474711 h 571315"/>
                  <a:gd name="connsiteX1188" fmla="*/ 76380 w 355006"/>
                  <a:gd name="connsiteY1188" fmla="*/ 477563 h 571315"/>
                  <a:gd name="connsiteX1189" fmla="*/ 77300 w 355006"/>
                  <a:gd name="connsiteY1189" fmla="*/ 480046 h 571315"/>
                  <a:gd name="connsiteX1190" fmla="*/ 79508 w 355006"/>
                  <a:gd name="connsiteY1190" fmla="*/ 481886 h 571315"/>
                  <a:gd name="connsiteX1191" fmla="*/ 81347 w 355006"/>
                  <a:gd name="connsiteY1191" fmla="*/ 480322 h 571315"/>
                  <a:gd name="connsiteX1192" fmla="*/ 84198 w 355006"/>
                  <a:gd name="connsiteY1192" fmla="*/ 477195 h 571315"/>
                  <a:gd name="connsiteX1193" fmla="*/ 84382 w 355006"/>
                  <a:gd name="connsiteY1193" fmla="*/ 476735 h 571315"/>
                  <a:gd name="connsiteX1194" fmla="*/ 87510 w 355006"/>
                  <a:gd name="connsiteY1194" fmla="*/ 476275 h 571315"/>
                  <a:gd name="connsiteX1195" fmla="*/ 84474 w 355006"/>
                  <a:gd name="connsiteY1195" fmla="*/ 475998 h 571315"/>
                  <a:gd name="connsiteX1196" fmla="*/ 82267 w 355006"/>
                  <a:gd name="connsiteY1196" fmla="*/ 473515 h 571315"/>
                  <a:gd name="connsiteX1197" fmla="*/ 80427 w 355006"/>
                  <a:gd name="connsiteY1197" fmla="*/ 471951 h 571315"/>
                  <a:gd name="connsiteX1198" fmla="*/ 83830 w 355006"/>
                  <a:gd name="connsiteY1198" fmla="*/ 473883 h 571315"/>
                  <a:gd name="connsiteX1199" fmla="*/ 86958 w 355006"/>
                  <a:gd name="connsiteY1199" fmla="*/ 475354 h 571315"/>
                  <a:gd name="connsiteX1200" fmla="*/ 88429 w 355006"/>
                  <a:gd name="connsiteY1200" fmla="*/ 478114 h 571315"/>
                  <a:gd name="connsiteX1201" fmla="*/ 90085 w 355006"/>
                  <a:gd name="connsiteY1201" fmla="*/ 480321 h 571315"/>
                  <a:gd name="connsiteX1202" fmla="*/ 91925 w 355006"/>
                  <a:gd name="connsiteY1202" fmla="*/ 478758 h 571315"/>
                  <a:gd name="connsiteX1203" fmla="*/ 93764 w 355006"/>
                  <a:gd name="connsiteY1203" fmla="*/ 475354 h 571315"/>
                  <a:gd name="connsiteX1204" fmla="*/ 94684 w 355006"/>
                  <a:gd name="connsiteY1204" fmla="*/ 474159 h 571315"/>
                  <a:gd name="connsiteX1205" fmla="*/ 94133 w 355006"/>
                  <a:gd name="connsiteY1205" fmla="*/ 476918 h 571315"/>
                  <a:gd name="connsiteX1206" fmla="*/ 99008 w 355006"/>
                  <a:gd name="connsiteY1206" fmla="*/ 477194 h 571315"/>
                  <a:gd name="connsiteX1207" fmla="*/ 100295 w 355006"/>
                  <a:gd name="connsiteY1207" fmla="*/ 480598 h 571315"/>
                  <a:gd name="connsiteX1208" fmla="*/ 103699 w 355006"/>
                  <a:gd name="connsiteY1208" fmla="*/ 482529 h 571315"/>
                  <a:gd name="connsiteX1209" fmla="*/ 106458 w 355006"/>
                  <a:gd name="connsiteY1209" fmla="*/ 485013 h 571315"/>
                  <a:gd name="connsiteX1210" fmla="*/ 109861 w 355006"/>
                  <a:gd name="connsiteY1210" fmla="*/ 484369 h 571315"/>
                  <a:gd name="connsiteX1211" fmla="*/ 110781 w 355006"/>
                  <a:gd name="connsiteY1211" fmla="*/ 481242 h 571315"/>
                  <a:gd name="connsiteX1212" fmla="*/ 108666 w 355006"/>
                  <a:gd name="connsiteY1212" fmla="*/ 478114 h 571315"/>
                  <a:gd name="connsiteX1213" fmla="*/ 105539 w 355006"/>
                  <a:gd name="connsiteY1213" fmla="*/ 477839 h 571315"/>
                  <a:gd name="connsiteX1214" fmla="*/ 107194 w 355006"/>
                  <a:gd name="connsiteY1214" fmla="*/ 477839 h 571315"/>
                  <a:gd name="connsiteX1215" fmla="*/ 110781 w 355006"/>
                  <a:gd name="connsiteY1215" fmla="*/ 479402 h 571315"/>
                  <a:gd name="connsiteX1216" fmla="*/ 112621 w 355006"/>
                  <a:gd name="connsiteY1216" fmla="*/ 483082 h 571315"/>
                  <a:gd name="connsiteX1217" fmla="*/ 112989 w 355006"/>
                  <a:gd name="connsiteY1217" fmla="*/ 479127 h 571315"/>
                  <a:gd name="connsiteX1218" fmla="*/ 112989 w 355006"/>
                  <a:gd name="connsiteY1218" fmla="*/ 475356 h 571315"/>
                  <a:gd name="connsiteX1219" fmla="*/ 111701 w 355006"/>
                  <a:gd name="connsiteY1219" fmla="*/ 471217 h 571315"/>
                  <a:gd name="connsiteX1220" fmla="*/ 110781 w 355006"/>
                  <a:gd name="connsiteY1220" fmla="*/ 468181 h 571315"/>
                  <a:gd name="connsiteX1221" fmla="*/ 107746 w 355006"/>
                  <a:gd name="connsiteY1221" fmla="*/ 466066 h 571315"/>
                  <a:gd name="connsiteX1222" fmla="*/ 108297 w 355006"/>
                  <a:gd name="connsiteY1222" fmla="*/ 470204 h 571315"/>
                  <a:gd name="connsiteX1223" fmla="*/ 107377 w 355006"/>
                  <a:gd name="connsiteY1223" fmla="*/ 470021 h 571315"/>
                  <a:gd name="connsiteX1224" fmla="*/ 107377 w 355006"/>
                  <a:gd name="connsiteY1224" fmla="*/ 466066 h 571315"/>
                  <a:gd name="connsiteX1225" fmla="*/ 103974 w 355006"/>
                  <a:gd name="connsiteY1225" fmla="*/ 464226 h 571315"/>
                  <a:gd name="connsiteX1226" fmla="*/ 107745 w 355006"/>
                  <a:gd name="connsiteY1226" fmla="*/ 464226 h 571315"/>
                  <a:gd name="connsiteX1227" fmla="*/ 110780 w 355006"/>
                  <a:gd name="connsiteY1227" fmla="*/ 466341 h 571315"/>
                  <a:gd name="connsiteX1228" fmla="*/ 114551 w 355006"/>
                  <a:gd name="connsiteY1228" fmla="*/ 467260 h 571315"/>
                  <a:gd name="connsiteX1229" fmla="*/ 118231 w 355006"/>
                  <a:gd name="connsiteY1229" fmla="*/ 468548 h 571315"/>
                  <a:gd name="connsiteX1230" fmla="*/ 123197 w 355006"/>
                  <a:gd name="connsiteY1230" fmla="*/ 468181 h 571315"/>
                  <a:gd name="connsiteX1231" fmla="*/ 127245 w 355006"/>
                  <a:gd name="connsiteY1231" fmla="*/ 467537 h 571315"/>
                  <a:gd name="connsiteX1232" fmla="*/ 126601 w 355006"/>
                  <a:gd name="connsiteY1232" fmla="*/ 463581 h 571315"/>
                  <a:gd name="connsiteX1233" fmla="*/ 125405 w 355006"/>
                  <a:gd name="connsiteY1233" fmla="*/ 459994 h 571315"/>
                  <a:gd name="connsiteX1234" fmla="*/ 122554 w 355006"/>
                  <a:gd name="connsiteY1234" fmla="*/ 457051 h 571315"/>
                  <a:gd name="connsiteX1235" fmla="*/ 119794 w 355006"/>
                  <a:gd name="connsiteY1235" fmla="*/ 454568 h 571315"/>
                  <a:gd name="connsiteX1236" fmla="*/ 117311 w 355006"/>
                  <a:gd name="connsiteY1236" fmla="*/ 451808 h 571315"/>
                  <a:gd name="connsiteX1237" fmla="*/ 117587 w 355006"/>
                  <a:gd name="connsiteY1237" fmla="*/ 446841 h 571315"/>
                  <a:gd name="connsiteX1238" fmla="*/ 115472 w 355006"/>
                  <a:gd name="connsiteY1238" fmla="*/ 442794 h 571315"/>
                  <a:gd name="connsiteX1239" fmla="*/ 116575 w 355006"/>
                  <a:gd name="connsiteY1239" fmla="*/ 439391 h 571315"/>
                  <a:gd name="connsiteX1240" fmla="*/ 118231 w 355006"/>
                  <a:gd name="connsiteY1240" fmla="*/ 437183 h 571315"/>
                  <a:gd name="connsiteX1241" fmla="*/ 118875 w 355006"/>
                  <a:gd name="connsiteY1241" fmla="*/ 433504 h 571315"/>
                  <a:gd name="connsiteX1242" fmla="*/ 120438 w 355006"/>
                  <a:gd name="connsiteY1242" fmla="*/ 437183 h 571315"/>
                  <a:gd name="connsiteX1243" fmla="*/ 120162 w 355006"/>
                  <a:gd name="connsiteY1243" fmla="*/ 441506 h 571315"/>
                  <a:gd name="connsiteX1244" fmla="*/ 123841 w 355006"/>
                  <a:gd name="connsiteY1244" fmla="*/ 441322 h 571315"/>
                  <a:gd name="connsiteX1245" fmla="*/ 128072 w 355006"/>
                  <a:gd name="connsiteY1245" fmla="*/ 440311 h 571315"/>
                  <a:gd name="connsiteX1246" fmla="*/ 130004 w 355006"/>
                  <a:gd name="connsiteY1246" fmla="*/ 439115 h 571315"/>
                  <a:gd name="connsiteX1247" fmla="*/ 129452 w 355006"/>
                  <a:gd name="connsiteY1247" fmla="*/ 436907 h 571315"/>
                  <a:gd name="connsiteX1248" fmla="*/ 133775 w 355006"/>
                  <a:gd name="connsiteY1248" fmla="*/ 436632 h 571315"/>
                  <a:gd name="connsiteX1249" fmla="*/ 136811 w 355006"/>
                  <a:gd name="connsiteY1249" fmla="*/ 436264 h 571315"/>
                  <a:gd name="connsiteX1250" fmla="*/ 138098 w 355006"/>
                  <a:gd name="connsiteY1250" fmla="*/ 434057 h 571315"/>
                  <a:gd name="connsiteX1251" fmla="*/ 139938 w 355006"/>
                  <a:gd name="connsiteY1251" fmla="*/ 437552 h 571315"/>
                  <a:gd name="connsiteX1252" fmla="*/ 143985 w 355006"/>
                  <a:gd name="connsiteY1252" fmla="*/ 439391 h 571315"/>
                  <a:gd name="connsiteX1253" fmla="*/ 145549 w 355006"/>
                  <a:gd name="connsiteY1253" fmla="*/ 437000 h 571315"/>
                  <a:gd name="connsiteX1254" fmla="*/ 144905 w 355006"/>
                  <a:gd name="connsiteY1254" fmla="*/ 432217 h 571315"/>
                  <a:gd name="connsiteX1255" fmla="*/ 141502 w 355006"/>
                  <a:gd name="connsiteY1255" fmla="*/ 429826 h 571315"/>
                  <a:gd name="connsiteX1256" fmla="*/ 137455 w 355006"/>
                  <a:gd name="connsiteY1256" fmla="*/ 428538 h 571315"/>
                  <a:gd name="connsiteX1257" fmla="*/ 133500 w 355006"/>
                  <a:gd name="connsiteY1257" fmla="*/ 426698 h 571315"/>
                  <a:gd name="connsiteX1258" fmla="*/ 129728 w 355006"/>
                  <a:gd name="connsiteY1258" fmla="*/ 426698 h 571315"/>
                  <a:gd name="connsiteX1259" fmla="*/ 132488 w 355006"/>
                  <a:gd name="connsiteY1259" fmla="*/ 424859 h 571315"/>
                  <a:gd name="connsiteX1260" fmla="*/ 136259 w 355006"/>
                  <a:gd name="connsiteY1260" fmla="*/ 425594 h 571315"/>
                  <a:gd name="connsiteX1261" fmla="*/ 139662 w 355006"/>
                  <a:gd name="connsiteY1261" fmla="*/ 428262 h 571315"/>
                  <a:gd name="connsiteX1262" fmla="*/ 141226 w 355006"/>
                  <a:gd name="connsiteY1262" fmla="*/ 426054 h 571315"/>
                  <a:gd name="connsiteX1263" fmla="*/ 138098 w 355006"/>
                  <a:gd name="connsiteY1263" fmla="*/ 422927 h 571315"/>
                  <a:gd name="connsiteX1264" fmla="*/ 137455 w 355006"/>
                  <a:gd name="connsiteY1264" fmla="*/ 417776 h 571315"/>
                  <a:gd name="connsiteX1265" fmla="*/ 135339 w 355006"/>
                  <a:gd name="connsiteY1265" fmla="*/ 414280 h 571315"/>
                  <a:gd name="connsiteX1266" fmla="*/ 130372 w 355006"/>
                  <a:gd name="connsiteY1266" fmla="*/ 414004 h 571315"/>
                  <a:gd name="connsiteX1267" fmla="*/ 130832 w 355006"/>
                  <a:gd name="connsiteY1267" fmla="*/ 411153 h 571315"/>
                  <a:gd name="connsiteX1268" fmla="*/ 126969 w 355006"/>
                  <a:gd name="connsiteY1268" fmla="*/ 410234 h 571315"/>
                  <a:gd name="connsiteX1269" fmla="*/ 126325 w 355006"/>
                  <a:gd name="connsiteY1269" fmla="*/ 409958 h 571315"/>
                  <a:gd name="connsiteX1270" fmla="*/ 128809 w 355006"/>
                  <a:gd name="connsiteY1270" fmla="*/ 407751 h 571315"/>
                  <a:gd name="connsiteX1271" fmla="*/ 126969 w 355006"/>
                  <a:gd name="connsiteY1271" fmla="*/ 405267 h 571315"/>
                  <a:gd name="connsiteX1272" fmla="*/ 124762 w 355006"/>
                  <a:gd name="connsiteY1272" fmla="*/ 402508 h 571315"/>
                  <a:gd name="connsiteX1273" fmla="*/ 121358 w 355006"/>
                  <a:gd name="connsiteY1273" fmla="*/ 400025 h 571315"/>
                  <a:gd name="connsiteX1274" fmla="*/ 117035 w 355006"/>
                  <a:gd name="connsiteY1274" fmla="*/ 398829 h 571315"/>
                  <a:gd name="connsiteX1275" fmla="*/ 114644 w 355006"/>
                  <a:gd name="connsiteY1275" fmla="*/ 397541 h 571315"/>
                  <a:gd name="connsiteX1276" fmla="*/ 114000 w 355006"/>
                  <a:gd name="connsiteY1276" fmla="*/ 396897 h 571315"/>
                  <a:gd name="connsiteX1277" fmla="*/ 114276 w 355006"/>
                  <a:gd name="connsiteY1277" fmla="*/ 395517 h 571315"/>
                  <a:gd name="connsiteX1278" fmla="*/ 114460 w 355006"/>
                  <a:gd name="connsiteY1278" fmla="*/ 395242 h 571315"/>
                  <a:gd name="connsiteX1279" fmla="*/ 114555 w 355006"/>
                  <a:gd name="connsiteY1279" fmla="*/ 395337 h 571315"/>
                  <a:gd name="connsiteX1280" fmla="*/ 115475 w 355006"/>
                  <a:gd name="connsiteY1280" fmla="*/ 396165 h 571315"/>
                  <a:gd name="connsiteX1281" fmla="*/ 116671 w 355006"/>
                  <a:gd name="connsiteY1281" fmla="*/ 397177 h 571315"/>
                  <a:gd name="connsiteX1282" fmla="*/ 118327 w 355006"/>
                  <a:gd name="connsiteY1282" fmla="*/ 397821 h 571315"/>
                  <a:gd name="connsiteX1283" fmla="*/ 119614 w 355006"/>
                  <a:gd name="connsiteY1283" fmla="*/ 396902 h 571315"/>
                  <a:gd name="connsiteX1284" fmla="*/ 121086 w 355006"/>
                  <a:gd name="connsiteY1284" fmla="*/ 397269 h 571315"/>
                  <a:gd name="connsiteX1285" fmla="*/ 122374 w 355006"/>
                  <a:gd name="connsiteY1285" fmla="*/ 397545 h 571315"/>
                  <a:gd name="connsiteX1286" fmla="*/ 123845 w 355006"/>
                  <a:gd name="connsiteY1286" fmla="*/ 396717 h 571315"/>
                  <a:gd name="connsiteX1287" fmla="*/ 124582 w 355006"/>
                  <a:gd name="connsiteY1287" fmla="*/ 397820 h 571315"/>
                  <a:gd name="connsiteX1288" fmla="*/ 125961 w 355006"/>
                  <a:gd name="connsiteY1288" fmla="*/ 398188 h 571315"/>
                  <a:gd name="connsiteX1289" fmla="*/ 126329 w 355006"/>
                  <a:gd name="connsiteY1289" fmla="*/ 399384 h 571315"/>
                  <a:gd name="connsiteX1290" fmla="*/ 126329 w 355006"/>
                  <a:gd name="connsiteY1290" fmla="*/ 400855 h 571315"/>
                  <a:gd name="connsiteX1291" fmla="*/ 127893 w 355006"/>
                  <a:gd name="connsiteY1291" fmla="*/ 401591 h 571315"/>
                  <a:gd name="connsiteX1292" fmla="*/ 129088 w 355006"/>
                  <a:gd name="connsiteY1292" fmla="*/ 401867 h 571315"/>
                  <a:gd name="connsiteX1293" fmla="*/ 131020 w 355006"/>
                  <a:gd name="connsiteY1293" fmla="*/ 402143 h 571315"/>
                  <a:gd name="connsiteX1294" fmla="*/ 132308 w 355006"/>
                  <a:gd name="connsiteY1294" fmla="*/ 401224 h 571315"/>
                  <a:gd name="connsiteX1295" fmla="*/ 131756 w 355006"/>
                  <a:gd name="connsiteY1295" fmla="*/ 399844 h 571315"/>
                  <a:gd name="connsiteX1296" fmla="*/ 131940 w 355006"/>
                  <a:gd name="connsiteY1296" fmla="*/ 399109 h 571315"/>
                  <a:gd name="connsiteX1297" fmla="*/ 131020 w 355006"/>
                  <a:gd name="connsiteY1297" fmla="*/ 398097 h 571315"/>
                  <a:gd name="connsiteX1298" fmla="*/ 130192 w 355006"/>
                  <a:gd name="connsiteY1298" fmla="*/ 397362 h 571315"/>
                  <a:gd name="connsiteX1299" fmla="*/ 128997 w 355006"/>
                  <a:gd name="connsiteY1299" fmla="*/ 395982 h 571315"/>
                  <a:gd name="connsiteX1300" fmla="*/ 127065 w 355006"/>
                  <a:gd name="connsiteY1300" fmla="*/ 396258 h 571315"/>
                  <a:gd name="connsiteX1301" fmla="*/ 125593 w 355006"/>
                  <a:gd name="connsiteY1301" fmla="*/ 395707 h 571315"/>
                  <a:gd name="connsiteX1302" fmla="*/ 125317 w 355006"/>
                  <a:gd name="connsiteY1302" fmla="*/ 395339 h 571315"/>
                  <a:gd name="connsiteX1303" fmla="*/ 126789 w 355006"/>
                  <a:gd name="connsiteY1303" fmla="*/ 395339 h 571315"/>
                  <a:gd name="connsiteX1304" fmla="*/ 127617 w 355006"/>
                  <a:gd name="connsiteY1304" fmla="*/ 394511 h 571315"/>
                  <a:gd name="connsiteX1305" fmla="*/ 128168 w 355006"/>
                  <a:gd name="connsiteY1305" fmla="*/ 392856 h 571315"/>
                  <a:gd name="connsiteX1306" fmla="*/ 127892 w 355006"/>
                  <a:gd name="connsiteY1306" fmla="*/ 390924 h 571315"/>
                  <a:gd name="connsiteX1307" fmla="*/ 128812 w 355006"/>
                  <a:gd name="connsiteY1307" fmla="*/ 391019 h 571315"/>
                  <a:gd name="connsiteX1308" fmla="*/ 129088 w 355006"/>
                  <a:gd name="connsiteY1308" fmla="*/ 392951 h 571315"/>
                  <a:gd name="connsiteX1309" fmla="*/ 129456 w 355006"/>
                  <a:gd name="connsiteY1309" fmla="*/ 394974 h 571315"/>
                  <a:gd name="connsiteX1310" fmla="*/ 130560 w 355006"/>
                  <a:gd name="connsiteY1310" fmla="*/ 395986 h 571315"/>
                  <a:gd name="connsiteX1311" fmla="*/ 131387 w 355006"/>
                  <a:gd name="connsiteY1311" fmla="*/ 397274 h 571315"/>
                  <a:gd name="connsiteX1312" fmla="*/ 132215 w 355006"/>
                  <a:gd name="connsiteY1312" fmla="*/ 398746 h 571315"/>
                  <a:gd name="connsiteX1313" fmla="*/ 133135 w 355006"/>
                  <a:gd name="connsiteY1313" fmla="*/ 400033 h 571315"/>
                  <a:gd name="connsiteX1314" fmla="*/ 134423 w 355006"/>
                  <a:gd name="connsiteY1314" fmla="*/ 401229 h 571315"/>
                  <a:gd name="connsiteX1315" fmla="*/ 136078 w 355006"/>
                  <a:gd name="connsiteY1315" fmla="*/ 400678 h 571315"/>
                  <a:gd name="connsiteX1316" fmla="*/ 137182 w 355006"/>
                  <a:gd name="connsiteY1316" fmla="*/ 400310 h 571315"/>
                  <a:gd name="connsiteX1317" fmla="*/ 138378 w 355006"/>
                  <a:gd name="connsiteY1317" fmla="*/ 400770 h 571315"/>
                  <a:gd name="connsiteX1318" fmla="*/ 138929 w 355006"/>
                  <a:gd name="connsiteY1318" fmla="*/ 399574 h 571315"/>
                  <a:gd name="connsiteX1319" fmla="*/ 140309 w 355006"/>
                  <a:gd name="connsiteY1319" fmla="*/ 398930 h 571315"/>
                  <a:gd name="connsiteX1320" fmla="*/ 141045 w 355006"/>
                  <a:gd name="connsiteY1320" fmla="*/ 400310 h 571315"/>
                  <a:gd name="connsiteX1321" fmla="*/ 142977 w 355006"/>
                  <a:gd name="connsiteY1321" fmla="*/ 400310 h 571315"/>
                  <a:gd name="connsiteX1322" fmla="*/ 142701 w 355006"/>
                  <a:gd name="connsiteY1322" fmla="*/ 398562 h 571315"/>
                  <a:gd name="connsiteX1323" fmla="*/ 142425 w 355006"/>
                  <a:gd name="connsiteY1323" fmla="*/ 397182 h 571315"/>
                  <a:gd name="connsiteX1324" fmla="*/ 143345 w 355006"/>
                  <a:gd name="connsiteY1324" fmla="*/ 398562 h 571315"/>
                  <a:gd name="connsiteX1325" fmla="*/ 143805 w 355006"/>
                  <a:gd name="connsiteY1325" fmla="*/ 400126 h 571315"/>
                  <a:gd name="connsiteX1326" fmla="*/ 143900 w 355006"/>
                  <a:gd name="connsiteY1326" fmla="*/ 402149 h 571315"/>
                  <a:gd name="connsiteX1327" fmla="*/ 143805 w 355006"/>
                  <a:gd name="connsiteY1327" fmla="*/ 402793 h 571315"/>
                  <a:gd name="connsiteX1328" fmla="*/ 144909 w 355006"/>
                  <a:gd name="connsiteY1328" fmla="*/ 401414 h 571315"/>
                  <a:gd name="connsiteX1329" fmla="*/ 145736 w 355006"/>
                  <a:gd name="connsiteY1329" fmla="*/ 399758 h 571315"/>
                  <a:gd name="connsiteX1330" fmla="*/ 144909 w 355006"/>
                  <a:gd name="connsiteY1330" fmla="*/ 398195 h 571315"/>
                  <a:gd name="connsiteX1331" fmla="*/ 144357 w 355006"/>
                  <a:gd name="connsiteY1331" fmla="*/ 396539 h 571315"/>
                  <a:gd name="connsiteX1332" fmla="*/ 143989 w 355006"/>
                  <a:gd name="connsiteY1332" fmla="*/ 394331 h 571315"/>
                  <a:gd name="connsiteX1333" fmla="*/ 143713 w 355006"/>
                  <a:gd name="connsiteY1333" fmla="*/ 392124 h 571315"/>
                  <a:gd name="connsiteX1334" fmla="*/ 143808 w 355006"/>
                  <a:gd name="connsiteY1334" fmla="*/ 389916 h 571315"/>
                  <a:gd name="connsiteX1335" fmla="*/ 143348 w 355006"/>
                  <a:gd name="connsiteY1335" fmla="*/ 388629 h 571315"/>
                  <a:gd name="connsiteX1336" fmla="*/ 142612 w 355006"/>
                  <a:gd name="connsiteY1336" fmla="*/ 386973 h 571315"/>
                  <a:gd name="connsiteX1337" fmla="*/ 141508 w 355006"/>
                  <a:gd name="connsiteY1337" fmla="*/ 385961 h 571315"/>
                  <a:gd name="connsiteX1338" fmla="*/ 140221 w 355006"/>
                  <a:gd name="connsiteY1338" fmla="*/ 385133 h 571315"/>
                  <a:gd name="connsiteX1339" fmla="*/ 139025 w 355006"/>
                  <a:gd name="connsiteY1339" fmla="*/ 384214 h 571315"/>
                  <a:gd name="connsiteX1340" fmla="*/ 137461 w 355006"/>
                  <a:gd name="connsiteY1340" fmla="*/ 383295 h 571315"/>
                  <a:gd name="connsiteX1341" fmla="*/ 136265 w 355006"/>
                  <a:gd name="connsiteY1341" fmla="*/ 382099 h 571315"/>
                  <a:gd name="connsiteX1342" fmla="*/ 135345 w 355006"/>
                  <a:gd name="connsiteY1342" fmla="*/ 381087 h 571315"/>
                  <a:gd name="connsiteX1343" fmla="*/ 134150 w 355006"/>
                  <a:gd name="connsiteY1343" fmla="*/ 380811 h 571315"/>
                  <a:gd name="connsiteX1344" fmla="*/ 132586 w 355006"/>
                  <a:gd name="connsiteY1344" fmla="*/ 381178 h 571315"/>
                  <a:gd name="connsiteX1345" fmla="*/ 130562 w 355006"/>
                  <a:gd name="connsiteY1345" fmla="*/ 381455 h 571315"/>
                  <a:gd name="connsiteX1346" fmla="*/ 128999 w 355006"/>
                  <a:gd name="connsiteY1346" fmla="*/ 380811 h 571315"/>
                  <a:gd name="connsiteX1347" fmla="*/ 127895 w 355006"/>
                  <a:gd name="connsiteY1347" fmla="*/ 379892 h 571315"/>
                  <a:gd name="connsiteX1348" fmla="*/ 127711 w 355006"/>
                  <a:gd name="connsiteY1348" fmla="*/ 379892 h 571315"/>
                  <a:gd name="connsiteX1349" fmla="*/ 127527 w 355006"/>
                  <a:gd name="connsiteY1349" fmla="*/ 379708 h 571315"/>
                  <a:gd name="connsiteX1350" fmla="*/ 126332 w 355006"/>
                  <a:gd name="connsiteY1350" fmla="*/ 377868 h 571315"/>
                  <a:gd name="connsiteX1351" fmla="*/ 125688 w 355006"/>
                  <a:gd name="connsiteY1351" fmla="*/ 374833 h 571315"/>
                  <a:gd name="connsiteX1352" fmla="*/ 124860 w 355006"/>
                  <a:gd name="connsiteY1352" fmla="*/ 373637 h 571315"/>
                  <a:gd name="connsiteX1353" fmla="*/ 122285 w 355006"/>
                  <a:gd name="connsiteY1353" fmla="*/ 374281 h 571315"/>
                  <a:gd name="connsiteX1354" fmla="*/ 120169 w 355006"/>
                  <a:gd name="connsiteY1354" fmla="*/ 372533 h 571315"/>
                  <a:gd name="connsiteX1355" fmla="*/ 121089 w 355006"/>
                  <a:gd name="connsiteY1355" fmla="*/ 370786 h 571315"/>
                  <a:gd name="connsiteX1356" fmla="*/ 121641 w 355006"/>
                  <a:gd name="connsiteY1356" fmla="*/ 369682 h 571315"/>
                  <a:gd name="connsiteX1357" fmla="*/ 122284 w 355006"/>
                  <a:gd name="connsiteY1357" fmla="*/ 369038 h 571315"/>
                  <a:gd name="connsiteX1358" fmla="*/ 120445 w 355006"/>
                  <a:gd name="connsiteY1358" fmla="*/ 368763 h 571315"/>
                  <a:gd name="connsiteX1359" fmla="*/ 117777 w 355006"/>
                  <a:gd name="connsiteY1359" fmla="*/ 368763 h 571315"/>
                  <a:gd name="connsiteX1360" fmla="*/ 115754 w 355006"/>
                  <a:gd name="connsiteY1360" fmla="*/ 367475 h 571315"/>
                  <a:gd name="connsiteX1361" fmla="*/ 113730 w 355006"/>
                  <a:gd name="connsiteY1361" fmla="*/ 366556 h 571315"/>
                  <a:gd name="connsiteX1362" fmla="*/ 111707 w 355006"/>
                  <a:gd name="connsiteY1362" fmla="*/ 364992 h 571315"/>
                  <a:gd name="connsiteX1363" fmla="*/ 110511 w 355006"/>
                  <a:gd name="connsiteY1363" fmla="*/ 363061 h 571315"/>
                  <a:gd name="connsiteX1364" fmla="*/ 109131 w 355006"/>
                  <a:gd name="connsiteY1364" fmla="*/ 361313 h 571315"/>
                  <a:gd name="connsiteX1365" fmla="*/ 107200 w 355006"/>
                  <a:gd name="connsiteY1365" fmla="*/ 360669 h 571315"/>
                  <a:gd name="connsiteX1366" fmla="*/ 107105 w 355006"/>
                  <a:gd name="connsiteY1366" fmla="*/ 358186 h 571315"/>
                  <a:gd name="connsiteX1367" fmla="*/ 108300 w 355006"/>
                  <a:gd name="connsiteY1367" fmla="*/ 356346 h 571315"/>
                  <a:gd name="connsiteX1368" fmla="*/ 110416 w 355006"/>
                  <a:gd name="connsiteY1368" fmla="*/ 355151 h 571315"/>
                  <a:gd name="connsiteX1369" fmla="*/ 110511 w 355006"/>
                  <a:gd name="connsiteY1369" fmla="*/ 353587 h 571315"/>
                  <a:gd name="connsiteX1370" fmla="*/ 110879 w 355006"/>
                  <a:gd name="connsiteY1370" fmla="*/ 351104 h 571315"/>
                  <a:gd name="connsiteX1371" fmla="*/ 108947 w 355006"/>
                  <a:gd name="connsiteY1371" fmla="*/ 350092 h 571315"/>
                  <a:gd name="connsiteX1372" fmla="*/ 106280 w 355006"/>
                  <a:gd name="connsiteY1372" fmla="*/ 350736 h 571315"/>
                  <a:gd name="connsiteX1373" fmla="*/ 104624 w 355006"/>
                  <a:gd name="connsiteY1373" fmla="*/ 349539 h 571315"/>
                  <a:gd name="connsiteX1374" fmla="*/ 104719 w 355006"/>
                  <a:gd name="connsiteY1374" fmla="*/ 347608 h 571315"/>
                  <a:gd name="connsiteX1375" fmla="*/ 104536 w 355006"/>
                  <a:gd name="connsiteY1375" fmla="*/ 347424 h 571315"/>
                  <a:gd name="connsiteX1376" fmla="*/ 105179 w 355006"/>
                  <a:gd name="connsiteY1376" fmla="*/ 347608 h 571315"/>
                  <a:gd name="connsiteX1377" fmla="*/ 106191 w 355006"/>
                  <a:gd name="connsiteY1377" fmla="*/ 345493 h 571315"/>
                  <a:gd name="connsiteX1378" fmla="*/ 106927 w 355006"/>
                  <a:gd name="connsiteY1378" fmla="*/ 344573 h 571315"/>
                  <a:gd name="connsiteX1379" fmla="*/ 108031 w 355006"/>
                  <a:gd name="connsiteY1379" fmla="*/ 343746 h 571315"/>
                  <a:gd name="connsiteX1380" fmla="*/ 108031 w 355006"/>
                  <a:gd name="connsiteY1380" fmla="*/ 341630 h 571315"/>
                  <a:gd name="connsiteX1381" fmla="*/ 109319 w 355006"/>
                  <a:gd name="connsiteY1381" fmla="*/ 340802 h 571315"/>
                  <a:gd name="connsiteX1382" fmla="*/ 108951 w 355006"/>
                  <a:gd name="connsiteY1382" fmla="*/ 338871 h 571315"/>
                  <a:gd name="connsiteX1383" fmla="*/ 110791 w 355006"/>
                  <a:gd name="connsiteY1383" fmla="*/ 339698 h 571315"/>
                  <a:gd name="connsiteX1384" fmla="*/ 109871 w 355006"/>
                  <a:gd name="connsiteY1384" fmla="*/ 337399 h 571315"/>
                  <a:gd name="connsiteX1385" fmla="*/ 110515 w 355006"/>
                  <a:gd name="connsiteY1385" fmla="*/ 335835 h 571315"/>
                  <a:gd name="connsiteX1386" fmla="*/ 109871 w 355006"/>
                  <a:gd name="connsiteY1386" fmla="*/ 333812 h 571315"/>
                  <a:gd name="connsiteX1387" fmla="*/ 110698 w 355006"/>
                  <a:gd name="connsiteY1387" fmla="*/ 332708 h 571315"/>
                  <a:gd name="connsiteX1388" fmla="*/ 112998 w 355006"/>
                  <a:gd name="connsiteY1388" fmla="*/ 332432 h 571315"/>
                  <a:gd name="connsiteX1389" fmla="*/ 112354 w 355006"/>
                  <a:gd name="connsiteY1389" fmla="*/ 335191 h 571315"/>
                  <a:gd name="connsiteX1390" fmla="*/ 113274 w 355006"/>
                  <a:gd name="connsiteY1390" fmla="*/ 337399 h 571315"/>
                  <a:gd name="connsiteX1391" fmla="*/ 112907 w 355006"/>
                  <a:gd name="connsiteY1391" fmla="*/ 338962 h 571315"/>
                  <a:gd name="connsiteX1392" fmla="*/ 112355 w 355006"/>
                  <a:gd name="connsiteY1392" fmla="*/ 340710 h 571315"/>
                  <a:gd name="connsiteX1393" fmla="*/ 112079 w 355006"/>
                  <a:gd name="connsiteY1393" fmla="*/ 343285 h 571315"/>
                  <a:gd name="connsiteX1394" fmla="*/ 110791 w 355006"/>
                  <a:gd name="connsiteY1394" fmla="*/ 345493 h 571315"/>
                  <a:gd name="connsiteX1395" fmla="*/ 109319 w 355006"/>
                  <a:gd name="connsiteY1395" fmla="*/ 346044 h 571315"/>
                  <a:gd name="connsiteX1396" fmla="*/ 107020 w 355006"/>
                  <a:gd name="connsiteY1396" fmla="*/ 347332 h 571315"/>
                  <a:gd name="connsiteX1397" fmla="*/ 108032 w 355006"/>
                  <a:gd name="connsiteY1397" fmla="*/ 348712 h 571315"/>
                  <a:gd name="connsiteX1398" fmla="*/ 110791 w 355006"/>
                  <a:gd name="connsiteY1398" fmla="*/ 349172 h 571315"/>
                  <a:gd name="connsiteX1399" fmla="*/ 112631 w 355006"/>
                  <a:gd name="connsiteY1399" fmla="*/ 350091 h 571315"/>
                  <a:gd name="connsiteX1400" fmla="*/ 113918 w 355006"/>
                  <a:gd name="connsiteY1400" fmla="*/ 353035 h 571315"/>
                  <a:gd name="connsiteX1401" fmla="*/ 116034 w 355006"/>
                  <a:gd name="connsiteY1401" fmla="*/ 353586 h 571315"/>
                  <a:gd name="connsiteX1402" fmla="*/ 117873 w 355006"/>
                  <a:gd name="connsiteY1402" fmla="*/ 352574 h 571315"/>
                  <a:gd name="connsiteX1403" fmla="*/ 119529 w 355006"/>
                  <a:gd name="connsiteY1403" fmla="*/ 351010 h 571315"/>
                  <a:gd name="connsiteX1404" fmla="*/ 121829 w 355006"/>
                  <a:gd name="connsiteY1404" fmla="*/ 350459 h 571315"/>
                  <a:gd name="connsiteX1405" fmla="*/ 123208 w 355006"/>
                  <a:gd name="connsiteY1405" fmla="*/ 348987 h 571315"/>
                  <a:gd name="connsiteX1406" fmla="*/ 123484 w 355006"/>
                  <a:gd name="connsiteY1406" fmla="*/ 347424 h 571315"/>
                  <a:gd name="connsiteX1407" fmla="*/ 124772 w 355006"/>
                  <a:gd name="connsiteY1407" fmla="*/ 347884 h 571315"/>
                  <a:gd name="connsiteX1408" fmla="*/ 127532 w 355006"/>
                  <a:gd name="connsiteY1408" fmla="*/ 347979 h 571315"/>
                  <a:gd name="connsiteX1409" fmla="*/ 129463 w 355006"/>
                  <a:gd name="connsiteY1409" fmla="*/ 347611 h 571315"/>
                  <a:gd name="connsiteX1410" fmla="*/ 129739 w 355006"/>
                  <a:gd name="connsiteY1410" fmla="*/ 346692 h 571315"/>
                  <a:gd name="connsiteX1411" fmla="*/ 127900 w 355006"/>
                  <a:gd name="connsiteY1411" fmla="*/ 345312 h 571315"/>
                  <a:gd name="connsiteX1412" fmla="*/ 126336 w 355006"/>
                  <a:gd name="connsiteY1412" fmla="*/ 343933 h 571315"/>
                  <a:gd name="connsiteX1413" fmla="*/ 124221 w 355006"/>
                  <a:gd name="connsiteY1413" fmla="*/ 344577 h 571315"/>
                  <a:gd name="connsiteX1414" fmla="*/ 122565 w 355006"/>
                  <a:gd name="connsiteY1414" fmla="*/ 343013 h 571315"/>
                  <a:gd name="connsiteX1415" fmla="*/ 120725 w 355006"/>
                  <a:gd name="connsiteY1415" fmla="*/ 341726 h 571315"/>
                  <a:gd name="connsiteX1416" fmla="*/ 118610 w 355006"/>
                  <a:gd name="connsiteY1416" fmla="*/ 340530 h 571315"/>
                  <a:gd name="connsiteX1417" fmla="*/ 117598 w 355006"/>
                  <a:gd name="connsiteY1417" fmla="*/ 338966 h 571315"/>
                  <a:gd name="connsiteX1418" fmla="*/ 118518 w 355006"/>
                  <a:gd name="connsiteY1418" fmla="*/ 337678 h 571315"/>
                  <a:gd name="connsiteX1419" fmla="*/ 120174 w 355006"/>
                  <a:gd name="connsiteY1419" fmla="*/ 336207 h 571315"/>
                  <a:gd name="connsiteX1420" fmla="*/ 121094 w 355006"/>
                  <a:gd name="connsiteY1420" fmla="*/ 334643 h 571315"/>
                  <a:gd name="connsiteX1421" fmla="*/ 122106 w 355006"/>
                  <a:gd name="connsiteY1421" fmla="*/ 332619 h 571315"/>
                  <a:gd name="connsiteX1422" fmla="*/ 120726 w 355006"/>
                  <a:gd name="connsiteY1422" fmla="*/ 330596 h 571315"/>
                  <a:gd name="connsiteX1423" fmla="*/ 119254 w 355006"/>
                  <a:gd name="connsiteY1423" fmla="*/ 328848 h 571315"/>
                  <a:gd name="connsiteX1424" fmla="*/ 118243 w 355006"/>
                  <a:gd name="connsiteY1424" fmla="*/ 327561 h 571315"/>
                  <a:gd name="connsiteX1425" fmla="*/ 118703 w 355006"/>
                  <a:gd name="connsiteY1425" fmla="*/ 326273 h 571315"/>
                  <a:gd name="connsiteX1426" fmla="*/ 120174 w 355006"/>
                  <a:gd name="connsiteY1426" fmla="*/ 324709 h 571315"/>
                  <a:gd name="connsiteX1427" fmla="*/ 122014 w 355006"/>
                  <a:gd name="connsiteY1427" fmla="*/ 323330 h 571315"/>
                  <a:gd name="connsiteX1428" fmla="*/ 123854 w 355006"/>
                  <a:gd name="connsiteY1428" fmla="*/ 321858 h 571315"/>
                  <a:gd name="connsiteX1429" fmla="*/ 127257 w 355006"/>
                  <a:gd name="connsiteY1429" fmla="*/ 321858 h 571315"/>
                  <a:gd name="connsiteX1430" fmla="*/ 128820 w 355006"/>
                  <a:gd name="connsiteY1430" fmla="*/ 320019 h 571315"/>
                  <a:gd name="connsiteX1431" fmla="*/ 130292 w 355006"/>
                  <a:gd name="connsiteY1431" fmla="*/ 317903 h 571315"/>
                  <a:gd name="connsiteX1432" fmla="*/ 132316 w 355006"/>
                  <a:gd name="connsiteY1432" fmla="*/ 317443 h 571315"/>
                  <a:gd name="connsiteX1433" fmla="*/ 135259 w 355006"/>
                  <a:gd name="connsiteY1433" fmla="*/ 317538 h 571315"/>
                  <a:gd name="connsiteX1434" fmla="*/ 137375 w 355006"/>
                  <a:gd name="connsiteY1434" fmla="*/ 317538 h 571315"/>
                  <a:gd name="connsiteX1435" fmla="*/ 139582 w 355006"/>
                  <a:gd name="connsiteY1435" fmla="*/ 318182 h 571315"/>
                  <a:gd name="connsiteX1436" fmla="*/ 141514 w 355006"/>
                  <a:gd name="connsiteY1436" fmla="*/ 316618 h 571315"/>
                  <a:gd name="connsiteX1437" fmla="*/ 143077 w 355006"/>
                  <a:gd name="connsiteY1437" fmla="*/ 315055 h 571315"/>
                  <a:gd name="connsiteX1438" fmla="*/ 143813 w 355006"/>
                  <a:gd name="connsiteY1438" fmla="*/ 314778 h 571315"/>
                  <a:gd name="connsiteX1439" fmla="*/ 145560 w 355006"/>
                  <a:gd name="connsiteY1439" fmla="*/ 315422 h 571315"/>
                  <a:gd name="connsiteX1440" fmla="*/ 147676 w 355006"/>
                  <a:gd name="connsiteY1440" fmla="*/ 314778 h 571315"/>
                  <a:gd name="connsiteX1441" fmla="*/ 150251 w 355006"/>
                  <a:gd name="connsiteY1441" fmla="*/ 315698 h 571315"/>
                  <a:gd name="connsiteX1442" fmla="*/ 153011 w 355006"/>
                  <a:gd name="connsiteY1442" fmla="*/ 316433 h 571315"/>
                  <a:gd name="connsiteX1443" fmla="*/ 153011 w 355006"/>
                  <a:gd name="connsiteY1443" fmla="*/ 313306 h 571315"/>
                  <a:gd name="connsiteX1444" fmla="*/ 151907 w 355006"/>
                  <a:gd name="connsiteY1444" fmla="*/ 310454 h 571315"/>
                  <a:gd name="connsiteX1445" fmla="*/ 152367 w 355006"/>
                  <a:gd name="connsiteY1445" fmla="*/ 309719 h 571315"/>
                  <a:gd name="connsiteX1446" fmla="*/ 153011 w 355006"/>
                  <a:gd name="connsiteY1446" fmla="*/ 307327 h 571315"/>
                  <a:gd name="connsiteX1447" fmla="*/ 154298 w 355006"/>
                  <a:gd name="connsiteY1447" fmla="*/ 306684 h 571315"/>
                  <a:gd name="connsiteX1448" fmla="*/ 154298 w 355006"/>
                  <a:gd name="connsiteY1448" fmla="*/ 304660 h 571315"/>
                  <a:gd name="connsiteX1449" fmla="*/ 152459 w 355006"/>
                  <a:gd name="connsiteY1449" fmla="*/ 303004 h 571315"/>
                  <a:gd name="connsiteX1450" fmla="*/ 149975 w 355006"/>
                  <a:gd name="connsiteY1450" fmla="*/ 302360 h 571315"/>
                  <a:gd name="connsiteX1451" fmla="*/ 147860 w 355006"/>
                  <a:gd name="connsiteY1451" fmla="*/ 303924 h 571315"/>
                  <a:gd name="connsiteX1452" fmla="*/ 148504 w 355006"/>
                  <a:gd name="connsiteY1452" fmla="*/ 302728 h 571315"/>
                  <a:gd name="connsiteX1453" fmla="*/ 150067 w 355006"/>
                  <a:gd name="connsiteY1453" fmla="*/ 301164 h 571315"/>
                  <a:gd name="connsiteX1454" fmla="*/ 152091 w 355006"/>
                  <a:gd name="connsiteY1454" fmla="*/ 301441 h 571315"/>
                  <a:gd name="connsiteX1455" fmla="*/ 151447 w 355006"/>
                  <a:gd name="connsiteY1455" fmla="*/ 298681 h 571315"/>
                  <a:gd name="connsiteX1456" fmla="*/ 151447 w 355006"/>
                  <a:gd name="connsiteY1456" fmla="*/ 296566 h 571315"/>
                  <a:gd name="connsiteX1457" fmla="*/ 149700 w 355006"/>
                  <a:gd name="connsiteY1457" fmla="*/ 297117 h 571315"/>
                  <a:gd name="connsiteX1458" fmla="*/ 147400 w 355006"/>
                  <a:gd name="connsiteY1458" fmla="*/ 297393 h 571315"/>
                  <a:gd name="connsiteX1459" fmla="*/ 145652 w 355006"/>
                  <a:gd name="connsiteY1459" fmla="*/ 295830 h 571315"/>
                  <a:gd name="connsiteX1460" fmla="*/ 145101 w 355006"/>
                  <a:gd name="connsiteY1460" fmla="*/ 293714 h 571315"/>
                  <a:gd name="connsiteX1461" fmla="*/ 143997 w 355006"/>
                  <a:gd name="connsiteY1461" fmla="*/ 292150 h 571315"/>
                  <a:gd name="connsiteX1462" fmla="*/ 141974 w 355006"/>
                  <a:gd name="connsiteY1462" fmla="*/ 291231 h 571315"/>
                  <a:gd name="connsiteX1463" fmla="*/ 139950 w 355006"/>
                  <a:gd name="connsiteY1463" fmla="*/ 290312 h 571315"/>
                  <a:gd name="connsiteX1464" fmla="*/ 137743 w 355006"/>
                  <a:gd name="connsiteY1464" fmla="*/ 290496 h 571315"/>
                  <a:gd name="connsiteX1465" fmla="*/ 137466 w 355006"/>
                  <a:gd name="connsiteY1465" fmla="*/ 289024 h 571315"/>
                  <a:gd name="connsiteX1466" fmla="*/ 138386 w 355006"/>
                  <a:gd name="connsiteY1466" fmla="*/ 287829 h 571315"/>
                  <a:gd name="connsiteX1467" fmla="*/ 138754 w 355006"/>
                  <a:gd name="connsiteY1467" fmla="*/ 285989 h 571315"/>
                  <a:gd name="connsiteX1468" fmla="*/ 137466 w 355006"/>
                  <a:gd name="connsiteY1468" fmla="*/ 283873 h 571315"/>
                  <a:gd name="connsiteX1469" fmla="*/ 138662 w 355006"/>
                  <a:gd name="connsiteY1469" fmla="*/ 283778 h 571315"/>
                  <a:gd name="connsiteX1470" fmla="*/ 140410 w 355006"/>
                  <a:gd name="connsiteY1470" fmla="*/ 284238 h 571315"/>
                  <a:gd name="connsiteX1471" fmla="*/ 141789 w 355006"/>
                  <a:gd name="connsiteY1471" fmla="*/ 282583 h 571315"/>
                  <a:gd name="connsiteX1472" fmla="*/ 143629 w 355006"/>
                  <a:gd name="connsiteY1472" fmla="*/ 281664 h 571315"/>
                  <a:gd name="connsiteX1473" fmla="*/ 144365 w 355006"/>
                  <a:gd name="connsiteY1473" fmla="*/ 279088 h 571315"/>
                  <a:gd name="connsiteX1474" fmla="*/ 144642 w 355006"/>
                  <a:gd name="connsiteY1474" fmla="*/ 276973 h 571315"/>
                  <a:gd name="connsiteX1475" fmla="*/ 143538 w 355006"/>
                  <a:gd name="connsiteY1475" fmla="*/ 275133 h 571315"/>
                  <a:gd name="connsiteX1476" fmla="*/ 142158 w 355006"/>
                  <a:gd name="connsiteY1476" fmla="*/ 273385 h 571315"/>
                  <a:gd name="connsiteX1477" fmla="*/ 140411 w 355006"/>
                  <a:gd name="connsiteY1477" fmla="*/ 272006 h 571315"/>
                  <a:gd name="connsiteX1478" fmla="*/ 138663 w 355006"/>
                  <a:gd name="connsiteY1478" fmla="*/ 270718 h 571315"/>
                  <a:gd name="connsiteX1479" fmla="*/ 137191 w 355006"/>
                  <a:gd name="connsiteY1479" fmla="*/ 269338 h 571315"/>
                  <a:gd name="connsiteX1480" fmla="*/ 135903 w 355006"/>
                  <a:gd name="connsiteY1480" fmla="*/ 267499 h 571315"/>
                  <a:gd name="connsiteX1481" fmla="*/ 134524 w 355006"/>
                  <a:gd name="connsiteY1481" fmla="*/ 265751 h 571315"/>
                  <a:gd name="connsiteX1482" fmla="*/ 133236 w 355006"/>
                  <a:gd name="connsiteY1482" fmla="*/ 263636 h 571315"/>
                  <a:gd name="connsiteX1483" fmla="*/ 132316 w 355006"/>
                  <a:gd name="connsiteY1483" fmla="*/ 261428 h 571315"/>
                  <a:gd name="connsiteX1484" fmla="*/ 131580 w 355006"/>
                  <a:gd name="connsiteY1484" fmla="*/ 258669 h 571315"/>
                  <a:gd name="connsiteX1485" fmla="*/ 131028 w 355006"/>
                  <a:gd name="connsiteY1485" fmla="*/ 258945 h 571315"/>
                  <a:gd name="connsiteX1486" fmla="*/ 131396 w 355006"/>
                  <a:gd name="connsiteY1486" fmla="*/ 260692 h 571315"/>
                  <a:gd name="connsiteX1487" fmla="*/ 129464 w 355006"/>
                  <a:gd name="connsiteY1487" fmla="*/ 260508 h 571315"/>
                  <a:gd name="connsiteX1488" fmla="*/ 127257 w 355006"/>
                  <a:gd name="connsiteY1488" fmla="*/ 259497 h 571315"/>
                  <a:gd name="connsiteX1489" fmla="*/ 127717 w 355006"/>
                  <a:gd name="connsiteY1489" fmla="*/ 257841 h 571315"/>
                  <a:gd name="connsiteX1490" fmla="*/ 128453 w 355006"/>
                  <a:gd name="connsiteY1490" fmla="*/ 255265 h 571315"/>
                  <a:gd name="connsiteX1491" fmla="*/ 130753 w 355006"/>
                  <a:gd name="connsiteY1491" fmla="*/ 254898 h 571315"/>
                  <a:gd name="connsiteX1492" fmla="*/ 132592 w 355006"/>
                  <a:gd name="connsiteY1492" fmla="*/ 253702 h 571315"/>
                  <a:gd name="connsiteX1493" fmla="*/ 132497 w 355006"/>
                  <a:gd name="connsiteY1493" fmla="*/ 251219 h 571315"/>
                  <a:gd name="connsiteX1494" fmla="*/ 131393 w 355006"/>
                  <a:gd name="connsiteY1494" fmla="*/ 250942 h 571315"/>
                  <a:gd name="connsiteX1495" fmla="*/ 129738 w 355006"/>
                  <a:gd name="connsiteY1495" fmla="*/ 250391 h 571315"/>
                  <a:gd name="connsiteX1496" fmla="*/ 131577 w 355006"/>
                  <a:gd name="connsiteY1496" fmla="*/ 250023 h 571315"/>
                  <a:gd name="connsiteX1497" fmla="*/ 134153 w 355006"/>
                  <a:gd name="connsiteY1497" fmla="*/ 250300 h 571315"/>
                  <a:gd name="connsiteX1498" fmla="*/ 135808 w 355006"/>
                  <a:gd name="connsiteY1498" fmla="*/ 251219 h 571315"/>
                  <a:gd name="connsiteX1499" fmla="*/ 136268 w 355006"/>
                  <a:gd name="connsiteY1499" fmla="*/ 250391 h 571315"/>
                  <a:gd name="connsiteX1500" fmla="*/ 134521 w 355006"/>
                  <a:gd name="connsiteY1500" fmla="*/ 248735 h 571315"/>
                  <a:gd name="connsiteX1501" fmla="*/ 131393 w 355006"/>
                  <a:gd name="connsiteY1501" fmla="*/ 248092 h 571315"/>
                  <a:gd name="connsiteX1502" fmla="*/ 129922 w 355006"/>
                  <a:gd name="connsiteY1502" fmla="*/ 246712 h 571315"/>
                  <a:gd name="connsiteX1503" fmla="*/ 131945 w 355006"/>
                  <a:gd name="connsiteY1503" fmla="*/ 245056 h 571315"/>
                  <a:gd name="connsiteX1504" fmla="*/ 133417 w 355006"/>
                  <a:gd name="connsiteY1504" fmla="*/ 243493 h 571315"/>
                  <a:gd name="connsiteX1505" fmla="*/ 135624 w 355006"/>
                  <a:gd name="connsiteY1505" fmla="*/ 242021 h 571315"/>
                  <a:gd name="connsiteX1506" fmla="*/ 134429 w 355006"/>
                  <a:gd name="connsiteY1506" fmla="*/ 240365 h 571315"/>
                  <a:gd name="connsiteX1507" fmla="*/ 131485 w 355006"/>
                  <a:gd name="connsiteY1507" fmla="*/ 240365 h 571315"/>
                  <a:gd name="connsiteX1508" fmla="*/ 131025 w 355006"/>
                  <a:gd name="connsiteY1508" fmla="*/ 238894 h 571315"/>
                  <a:gd name="connsiteX1509" fmla="*/ 130381 w 355006"/>
                  <a:gd name="connsiteY1509" fmla="*/ 236594 h 571315"/>
                  <a:gd name="connsiteX1510" fmla="*/ 127714 w 355006"/>
                  <a:gd name="connsiteY1510" fmla="*/ 235398 h 571315"/>
                  <a:gd name="connsiteX1511" fmla="*/ 124679 w 355006"/>
                  <a:gd name="connsiteY1511" fmla="*/ 235398 h 571315"/>
                  <a:gd name="connsiteX1512" fmla="*/ 122379 w 355006"/>
                  <a:gd name="connsiteY1512" fmla="*/ 236042 h 571315"/>
                  <a:gd name="connsiteX1513" fmla="*/ 121367 w 355006"/>
                  <a:gd name="connsiteY1513" fmla="*/ 238250 h 571315"/>
                  <a:gd name="connsiteX1514" fmla="*/ 119712 w 355006"/>
                  <a:gd name="connsiteY1514" fmla="*/ 239721 h 571315"/>
                  <a:gd name="connsiteX1515" fmla="*/ 117320 w 355006"/>
                  <a:gd name="connsiteY1515" fmla="*/ 238802 h 571315"/>
                  <a:gd name="connsiteX1516" fmla="*/ 117044 w 355006"/>
                  <a:gd name="connsiteY1516" fmla="*/ 236319 h 571315"/>
                  <a:gd name="connsiteX1517" fmla="*/ 114469 w 355006"/>
                  <a:gd name="connsiteY1517" fmla="*/ 236043 h 571315"/>
                  <a:gd name="connsiteX1518" fmla="*/ 112629 w 355006"/>
                  <a:gd name="connsiteY1518" fmla="*/ 237882 h 571315"/>
                  <a:gd name="connsiteX1519" fmla="*/ 110973 w 355006"/>
                  <a:gd name="connsiteY1519" fmla="*/ 239446 h 571315"/>
                  <a:gd name="connsiteX1520" fmla="*/ 109318 w 355006"/>
                  <a:gd name="connsiteY1520" fmla="*/ 241561 h 571315"/>
                  <a:gd name="connsiteX1521" fmla="*/ 108030 w 355006"/>
                  <a:gd name="connsiteY1521" fmla="*/ 243493 h 571315"/>
                  <a:gd name="connsiteX1522" fmla="*/ 106283 w 355006"/>
                  <a:gd name="connsiteY1522" fmla="*/ 244689 h 571315"/>
                  <a:gd name="connsiteX1523" fmla="*/ 104351 w 355006"/>
                  <a:gd name="connsiteY1523" fmla="*/ 246161 h 571315"/>
                  <a:gd name="connsiteX1524" fmla="*/ 102143 w 355006"/>
                  <a:gd name="connsiteY1524" fmla="*/ 247540 h 571315"/>
                  <a:gd name="connsiteX1525" fmla="*/ 100028 w 355006"/>
                  <a:gd name="connsiteY1525" fmla="*/ 247816 h 571315"/>
                  <a:gd name="connsiteX1526" fmla="*/ 102143 w 355006"/>
                  <a:gd name="connsiteY1526" fmla="*/ 248460 h 571315"/>
                  <a:gd name="connsiteX1527" fmla="*/ 105087 w 355006"/>
                  <a:gd name="connsiteY1527" fmla="*/ 247816 h 571315"/>
                  <a:gd name="connsiteX1528" fmla="*/ 106742 w 355006"/>
                  <a:gd name="connsiteY1528" fmla="*/ 249931 h 571315"/>
                  <a:gd name="connsiteX1529" fmla="*/ 104995 w 355006"/>
                  <a:gd name="connsiteY1529" fmla="*/ 248735 h 571315"/>
                  <a:gd name="connsiteX1530" fmla="*/ 103339 w 355006"/>
                  <a:gd name="connsiteY1530" fmla="*/ 248919 h 571315"/>
                  <a:gd name="connsiteX1531" fmla="*/ 105547 w 355006"/>
                  <a:gd name="connsiteY1531" fmla="*/ 250207 h 571315"/>
                  <a:gd name="connsiteX1532" fmla="*/ 106191 w 355006"/>
                  <a:gd name="connsiteY1532" fmla="*/ 253058 h 571315"/>
                  <a:gd name="connsiteX1533" fmla="*/ 107386 w 355006"/>
                  <a:gd name="connsiteY1533" fmla="*/ 255450 h 571315"/>
                  <a:gd name="connsiteX1534" fmla="*/ 109778 w 355006"/>
                  <a:gd name="connsiteY1534" fmla="*/ 255817 h 571315"/>
                  <a:gd name="connsiteX1535" fmla="*/ 108950 w 355006"/>
                  <a:gd name="connsiteY1535" fmla="*/ 256185 h 571315"/>
                  <a:gd name="connsiteX1536" fmla="*/ 107110 w 355006"/>
                  <a:gd name="connsiteY1536" fmla="*/ 257197 h 571315"/>
                  <a:gd name="connsiteX1537" fmla="*/ 105639 w 355006"/>
                  <a:gd name="connsiteY1537" fmla="*/ 256737 h 571315"/>
                  <a:gd name="connsiteX1538" fmla="*/ 104351 w 355006"/>
                  <a:gd name="connsiteY1538" fmla="*/ 258025 h 571315"/>
                  <a:gd name="connsiteX1539" fmla="*/ 103983 w 355006"/>
                  <a:gd name="connsiteY1539" fmla="*/ 259864 h 571315"/>
                  <a:gd name="connsiteX1540" fmla="*/ 102144 w 355006"/>
                  <a:gd name="connsiteY1540" fmla="*/ 260783 h 571315"/>
                  <a:gd name="connsiteX1541" fmla="*/ 100304 w 355006"/>
                  <a:gd name="connsiteY1541" fmla="*/ 259588 h 571315"/>
                  <a:gd name="connsiteX1542" fmla="*/ 101224 w 355006"/>
                  <a:gd name="connsiteY1542" fmla="*/ 258392 h 571315"/>
                  <a:gd name="connsiteX1543" fmla="*/ 103064 w 355006"/>
                  <a:gd name="connsiteY1543" fmla="*/ 257380 h 571315"/>
                  <a:gd name="connsiteX1544" fmla="*/ 104812 w 355006"/>
                  <a:gd name="connsiteY1544" fmla="*/ 256001 h 571315"/>
                  <a:gd name="connsiteX1545" fmla="*/ 104628 w 355006"/>
                  <a:gd name="connsiteY1545" fmla="*/ 253425 h 571315"/>
                  <a:gd name="connsiteX1546" fmla="*/ 103340 w 355006"/>
                  <a:gd name="connsiteY1546" fmla="*/ 251218 h 571315"/>
                  <a:gd name="connsiteX1547" fmla="*/ 101224 w 355006"/>
                  <a:gd name="connsiteY1547" fmla="*/ 250022 h 571315"/>
                  <a:gd name="connsiteX1548" fmla="*/ 99661 w 355006"/>
                  <a:gd name="connsiteY1548" fmla="*/ 248090 h 571315"/>
                  <a:gd name="connsiteX1549" fmla="*/ 97545 w 355006"/>
                  <a:gd name="connsiteY1549" fmla="*/ 246527 h 571315"/>
                  <a:gd name="connsiteX1550" fmla="*/ 96258 w 355006"/>
                  <a:gd name="connsiteY1550" fmla="*/ 248090 h 571315"/>
                  <a:gd name="connsiteX1551" fmla="*/ 95062 w 355006"/>
                  <a:gd name="connsiteY1551" fmla="*/ 249654 h 571315"/>
                  <a:gd name="connsiteX1552" fmla="*/ 92210 w 355006"/>
                  <a:gd name="connsiteY1552" fmla="*/ 250022 h 571315"/>
                  <a:gd name="connsiteX1553" fmla="*/ 89543 w 355006"/>
                  <a:gd name="connsiteY1553" fmla="*/ 249378 h 571315"/>
                  <a:gd name="connsiteX1554" fmla="*/ 87979 w 355006"/>
                  <a:gd name="connsiteY1554" fmla="*/ 249473 h 571315"/>
                  <a:gd name="connsiteX1555" fmla="*/ 86600 w 355006"/>
                  <a:gd name="connsiteY1555" fmla="*/ 249105 h 571315"/>
                  <a:gd name="connsiteX1556" fmla="*/ 84668 w 355006"/>
                  <a:gd name="connsiteY1556" fmla="*/ 248830 h 571315"/>
                  <a:gd name="connsiteX1557" fmla="*/ 82553 w 355006"/>
                  <a:gd name="connsiteY1557" fmla="*/ 247818 h 571315"/>
                  <a:gd name="connsiteX1558" fmla="*/ 80437 w 355006"/>
                  <a:gd name="connsiteY1558" fmla="*/ 247174 h 571315"/>
                  <a:gd name="connsiteX1559" fmla="*/ 79793 w 355006"/>
                  <a:gd name="connsiteY1559" fmla="*/ 247174 h 571315"/>
                  <a:gd name="connsiteX1560" fmla="*/ 77954 w 355006"/>
                  <a:gd name="connsiteY1560" fmla="*/ 245335 h 571315"/>
                  <a:gd name="connsiteX1561" fmla="*/ 79517 w 355006"/>
                  <a:gd name="connsiteY1561" fmla="*/ 243219 h 571315"/>
                  <a:gd name="connsiteX1562" fmla="*/ 79977 w 355006"/>
                  <a:gd name="connsiteY1562" fmla="*/ 241288 h 571315"/>
                  <a:gd name="connsiteX1563" fmla="*/ 80161 w 355006"/>
                  <a:gd name="connsiteY1563" fmla="*/ 243495 h 571315"/>
                  <a:gd name="connsiteX1564" fmla="*/ 82461 w 355006"/>
                  <a:gd name="connsiteY1564" fmla="*/ 242391 h 571315"/>
                  <a:gd name="connsiteX1565" fmla="*/ 84484 w 355006"/>
                  <a:gd name="connsiteY1565" fmla="*/ 241563 h 571315"/>
                  <a:gd name="connsiteX1566" fmla="*/ 85220 w 355006"/>
                  <a:gd name="connsiteY1566" fmla="*/ 243771 h 571315"/>
                  <a:gd name="connsiteX1567" fmla="*/ 85037 w 355006"/>
                  <a:gd name="connsiteY1567" fmla="*/ 244783 h 571315"/>
                  <a:gd name="connsiteX1568" fmla="*/ 86600 w 355006"/>
                  <a:gd name="connsiteY1568" fmla="*/ 245979 h 571315"/>
                  <a:gd name="connsiteX1569" fmla="*/ 87520 w 355006"/>
                  <a:gd name="connsiteY1569" fmla="*/ 244691 h 571315"/>
                  <a:gd name="connsiteX1570" fmla="*/ 87797 w 355006"/>
                  <a:gd name="connsiteY1570" fmla="*/ 242851 h 571315"/>
                  <a:gd name="connsiteX1571" fmla="*/ 89176 w 355006"/>
                  <a:gd name="connsiteY1571" fmla="*/ 242851 h 571315"/>
                  <a:gd name="connsiteX1572" fmla="*/ 88809 w 355006"/>
                  <a:gd name="connsiteY1572" fmla="*/ 244691 h 571315"/>
                  <a:gd name="connsiteX1573" fmla="*/ 89176 w 355006"/>
                  <a:gd name="connsiteY1573" fmla="*/ 245979 h 571315"/>
                  <a:gd name="connsiteX1574" fmla="*/ 90832 w 355006"/>
                  <a:gd name="connsiteY1574" fmla="*/ 246255 h 571315"/>
                  <a:gd name="connsiteX1575" fmla="*/ 91568 w 355006"/>
                  <a:gd name="connsiteY1575" fmla="*/ 244139 h 571315"/>
                  <a:gd name="connsiteX1576" fmla="*/ 93132 w 355006"/>
                  <a:gd name="connsiteY1576" fmla="*/ 242299 h 571315"/>
                  <a:gd name="connsiteX1577" fmla="*/ 91292 w 355006"/>
                  <a:gd name="connsiteY1577" fmla="*/ 240828 h 571315"/>
                  <a:gd name="connsiteX1578" fmla="*/ 89729 w 355006"/>
                  <a:gd name="connsiteY1578" fmla="*/ 239724 h 571315"/>
                  <a:gd name="connsiteX1579" fmla="*/ 88165 w 355006"/>
                  <a:gd name="connsiteY1579" fmla="*/ 238528 h 571315"/>
                  <a:gd name="connsiteX1580" fmla="*/ 87889 w 355006"/>
                  <a:gd name="connsiteY1580" fmla="*/ 236413 h 571315"/>
                  <a:gd name="connsiteX1581" fmla="*/ 88533 w 355006"/>
                  <a:gd name="connsiteY1581" fmla="*/ 237241 h 571315"/>
                  <a:gd name="connsiteX1582" fmla="*/ 90280 w 355006"/>
                  <a:gd name="connsiteY1582" fmla="*/ 236045 h 571315"/>
                  <a:gd name="connsiteX1583" fmla="*/ 88809 w 355006"/>
                  <a:gd name="connsiteY1583" fmla="*/ 235033 h 571315"/>
                  <a:gd name="connsiteX1584" fmla="*/ 87521 w 355006"/>
                  <a:gd name="connsiteY1584" fmla="*/ 233285 h 571315"/>
                  <a:gd name="connsiteX1585" fmla="*/ 154293 w 355006"/>
                  <a:gd name="connsiteY1585" fmla="*/ 306672 h 571315"/>
                  <a:gd name="connsiteX1586" fmla="*/ 154293 w 355006"/>
                  <a:gd name="connsiteY1586" fmla="*/ 306672 h 571315"/>
                  <a:gd name="connsiteX1587" fmla="*/ 76662 w 355006"/>
                  <a:gd name="connsiteY1587" fmla="*/ 476282 h 571315"/>
                  <a:gd name="connsiteX1588" fmla="*/ 76758 w 355006"/>
                  <a:gd name="connsiteY1588" fmla="*/ 476006 h 571315"/>
                  <a:gd name="connsiteX1589" fmla="*/ 76662 w 355006"/>
                  <a:gd name="connsiteY1589" fmla="*/ 476282 h 571315"/>
                  <a:gd name="connsiteX1590" fmla="*/ 148590 w 355006"/>
                  <a:gd name="connsiteY1590" fmla="*/ 233272 h 571315"/>
                  <a:gd name="connsiteX1591" fmla="*/ 149786 w 355006"/>
                  <a:gd name="connsiteY1591" fmla="*/ 234376 h 571315"/>
                  <a:gd name="connsiteX1592" fmla="*/ 150798 w 355006"/>
                  <a:gd name="connsiteY1592" fmla="*/ 235479 h 571315"/>
                  <a:gd name="connsiteX1593" fmla="*/ 150798 w 355006"/>
                  <a:gd name="connsiteY1593" fmla="*/ 237595 h 571315"/>
                  <a:gd name="connsiteX1594" fmla="*/ 151718 w 355006"/>
                  <a:gd name="connsiteY1594" fmla="*/ 235388 h 571315"/>
                  <a:gd name="connsiteX1595" fmla="*/ 150246 w 355006"/>
                  <a:gd name="connsiteY1595" fmla="*/ 234007 h 571315"/>
                  <a:gd name="connsiteX1596" fmla="*/ 148591 w 355006"/>
                  <a:gd name="connsiteY1596" fmla="*/ 233272 h 571315"/>
                  <a:gd name="connsiteX1597" fmla="*/ 174437 w 355006"/>
                  <a:gd name="connsiteY1597" fmla="*/ 234468 h 571315"/>
                  <a:gd name="connsiteX1598" fmla="*/ 175173 w 355006"/>
                  <a:gd name="connsiteY1598" fmla="*/ 236307 h 571315"/>
                  <a:gd name="connsiteX1599" fmla="*/ 177197 w 355006"/>
                  <a:gd name="connsiteY1599" fmla="*/ 237411 h 571315"/>
                  <a:gd name="connsiteX1600" fmla="*/ 176276 w 355006"/>
                  <a:gd name="connsiteY1600" fmla="*/ 238515 h 571315"/>
                  <a:gd name="connsiteX1601" fmla="*/ 177197 w 355006"/>
                  <a:gd name="connsiteY1601" fmla="*/ 240078 h 571315"/>
                  <a:gd name="connsiteX1602" fmla="*/ 178392 w 355006"/>
                  <a:gd name="connsiteY1602" fmla="*/ 238791 h 571315"/>
                  <a:gd name="connsiteX1603" fmla="*/ 178392 w 355006"/>
                  <a:gd name="connsiteY1603" fmla="*/ 237043 h 571315"/>
                  <a:gd name="connsiteX1604" fmla="*/ 176921 w 355006"/>
                  <a:gd name="connsiteY1604" fmla="*/ 235479 h 571315"/>
                  <a:gd name="connsiteX1605" fmla="*/ 174713 w 355006"/>
                  <a:gd name="connsiteY1605" fmla="*/ 234560 h 571315"/>
                  <a:gd name="connsiteX1606" fmla="*/ 174437 w 355006"/>
                  <a:gd name="connsiteY1606" fmla="*/ 234465 h 571315"/>
                  <a:gd name="connsiteX1607" fmla="*/ 169470 w 355006"/>
                  <a:gd name="connsiteY1607" fmla="*/ 235111 h 571315"/>
                  <a:gd name="connsiteX1608" fmla="*/ 170206 w 355006"/>
                  <a:gd name="connsiteY1608" fmla="*/ 237227 h 571315"/>
                  <a:gd name="connsiteX1609" fmla="*/ 172230 w 355006"/>
                  <a:gd name="connsiteY1609" fmla="*/ 238515 h 571315"/>
                  <a:gd name="connsiteX1610" fmla="*/ 172413 w 355006"/>
                  <a:gd name="connsiteY1610" fmla="*/ 236951 h 571315"/>
                  <a:gd name="connsiteX1611" fmla="*/ 170666 w 355006"/>
                  <a:gd name="connsiteY1611" fmla="*/ 235663 h 571315"/>
                  <a:gd name="connsiteX1612" fmla="*/ 169470 w 355006"/>
                  <a:gd name="connsiteY1612" fmla="*/ 235112 h 571315"/>
                  <a:gd name="connsiteX1613" fmla="*/ 119801 w 355006"/>
                  <a:gd name="connsiteY1613" fmla="*/ 236308 h 571315"/>
                  <a:gd name="connsiteX1614" fmla="*/ 119525 w 355006"/>
                  <a:gd name="connsiteY1614" fmla="*/ 238239 h 571315"/>
                  <a:gd name="connsiteX1615" fmla="*/ 119801 w 355006"/>
                  <a:gd name="connsiteY1615" fmla="*/ 236308 h 571315"/>
                  <a:gd name="connsiteX1616" fmla="*/ 149878 w 355006"/>
                  <a:gd name="connsiteY1616" fmla="*/ 237595 h 571315"/>
                  <a:gd name="connsiteX1617" fmla="*/ 150246 w 355006"/>
                  <a:gd name="connsiteY1617" fmla="*/ 237595 h 571315"/>
                  <a:gd name="connsiteX1618" fmla="*/ 149878 w 355006"/>
                  <a:gd name="connsiteY1618" fmla="*/ 237595 h 571315"/>
                  <a:gd name="connsiteX1619" fmla="*/ 148958 w 355006"/>
                  <a:gd name="connsiteY1619" fmla="*/ 237871 h 571315"/>
                  <a:gd name="connsiteX1620" fmla="*/ 149878 w 355006"/>
                  <a:gd name="connsiteY1620" fmla="*/ 237871 h 571315"/>
                  <a:gd name="connsiteX1621" fmla="*/ 148958 w 355006"/>
                  <a:gd name="connsiteY1621" fmla="*/ 237871 h 571315"/>
                  <a:gd name="connsiteX1622" fmla="*/ 148590 w 355006"/>
                  <a:gd name="connsiteY1622" fmla="*/ 238147 h 571315"/>
                  <a:gd name="connsiteX1623" fmla="*/ 148958 w 355006"/>
                  <a:gd name="connsiteY1623" fmla="*/ 238242 h 571315"/>
                  <a:gd name="connsiteX1624" fmla="*/ 148590 w 355006"/>
                  <a:gd name="connsiteY1624" fmla="*/ 238147 h 571315"/>
                  <a:gd name="connsiteX1625" fmla="*/ 208745 w 355006"/>
                  <a:gd name="connsiteY1625" fmla="*/ 240630 h 571315"/>
                  <a:gd name="connsiteX1626" fmla="*/ 209205 w 355006"/>
                  <a:gd name="connsiteY1626" fmla="*/ 240725 h 571315"/>
                  <a:gd name="connsiteX1627" fmla="*/ 209110 w 355006"/>
                  <a:gd name="connsiteY1627" fmla="*/ 240630 h 571315"/>
                  <a:gd name="connsiteX1628" fmla="*/ 197891 w 355006"/>
                  <a:gd name="connsiteY1628" fmla="*/ 241274 h 571315"/>
                  <a:gd name="connsiteX1629" fmla="*/ 196052 w 355006"/>
                  <a:gd name="connsiteY1629" fmla="*/ 242378 h 571315"/>
                  <a:gd name="connsiteX1630" fmla="*/ 196696 w 355006"/>
                  <a:gd name="connsiteY1630" fmla="*/ 243665 h 571315"/>
                  <a:gd name="connsiteX1631" fmla="*/ 198259 w 355006"/>
                  <a:gd name="connsiteY1631" fmla="*/ 245321 h 571315"/>
                  <a:gd name="connsiteX1632" fmla="*/ 200467 w 355006"/>
                  <a:gd name="connsiteY1632" fmla="*/ 246056 h 571315"/>
                  <a:gd name="connsiteX1633" fmla="*/ 199823 w 355006"/>
                  <a:gd name="connsiteY1633" fmla="*/ 244125 h 571315"/>
                  <a:gd name="connsiteX1634" fmla="*/ 199823 w 355006"/>
                  <a:gd name="connsiteY1634" fmla="*/ 242193 h 571315"/>
                  <a:gd name="connsiteX1635" fmla="*/ 198167 w 355006"/>
                  <a:gd name="connsiteY1635" fmla="*/ 241274 h 571315"/>
                  <a:gd name="connsiteX1636" fmla="*/ 197984 w 355006"/>
                  <a:gd name="connsiteY1636" fmla="*/ 241274 h 571315"/>
                  <a:gd name="connsiteX1637" fmla="*/ 168274 w 355006"/>
                  <a:gd name="connsiteY1637" fmla="*/ 243114 h 571315"/>
                  <a:gd name="connsiteX1638" fmla="*/ 167538 w 355006"/>
                  <a:gd name="connsiteY1638" fmla="*/ 243209 h 571315"/>
                  <a:gd name="connsiteX1639" fmla="*/ 169653 w 355006"/>
                  <a:gd name="connsiteY1639" fmla="*/ 244405 h 571315"/>
                  <a:gd name="connsiteX1640" fmla="*/ 171585 w 355006"/>
                  <a:gd name="connsiteY1640" fmla="*/ 245509 h 571315"/>
                  <a:gd name="connsiteX1641" fmla="*/ 173700 w 355006"/>
                  <a:gd name="connsiteY1641" fmla="*/ 246520 h 571315"/>
                  <a:gd name="connsiteX1642" fmla="*/ 175172 w 355006"/>
                  <a:gd name="connsiteY1642" fmla="*/ 247808 h 571315"/>
                  <a:gd name="connsiteX1643" fmla="*/ 172505 w 355006"/>
                  <a:gd name="connsiteY1643" fmla="*/ 248452 h 571315"/>
                  <a:gd name="connsiteX1644" fmla="*/ 170941 w 355006"/>
                  <a:gd name="connsiteY1644" fmla="*/ 248727 h 571315"/>
                  <a:gd name="connsiteX1645" fmla="*/ 173241 w 355006"/>
                  <a:gd name="connsiteY1645" fmla="*/ 249646 h 571315"/>
                  <a:gd name="connsiteX1646" fmla="*/ 175816 w 355006"/>
                  <a:gd name="connsiteY1646" fmla="*/ 249095 h 571315"/>
                  <a:gd name="connsiteX1647" fmla="*/ 178299 w 355006"/>
                  <a:gd name="connsiteY1647" fmla="*/ 248452 h 571315"/>
                  <a:gd name="connsiteX1648" fmla="*/ 180047 w 355006"/>
                  <a:gd name="connsiteY1648" fmla="*/ 247717 h 571315"/>
                  <a:gd name="connsiteX1649" fmla="*/ 180598 w 355006"/>
                  <a:gd name="connsiteY1649" fmla="*/ 246245 h 571315"/>
                  <a:gd name="connsiteX1650" fmla="*/ 179678 w 355006"/>
                  <a:gd name="connsiteY1650" fmla="*/ 246521 h 571315"/>
                  <a:gd name="connsiteX1651" fmla="*/ 178391 w 355006"/>
                  <a:gd name="connsiteY1651" fmla="*/ 247533 h 571315"/>
                  <a:gd name="connsiteX1652" fmla="*/ 176183 w 355006"/>
                  <a:gd name="connsiteY1652" fmla="*/ 247165 h 571315"/>
                  <a:gd name="connsiteX1653" fmla="*/ 174527 w 355006"/>
                  <a:gd name="connsiteY1653" fmla="*/ 245970 h 571315"/>
                  <a:gd name="connsiteX1654" fmla="*/ 172780 w 355006"/>
                  <a:gd name="connsiteY1654" fmla="*/ 245050 h 571315"/>
                  <a:gd name="connsiteX1655" fmla="*/ 173331 w 355006"/>
                  <a:gd name="connsiteY1655" fmla="*/ 246246 h 571315"/>
                  <a:gd name="connsiteX1656" fmla="*/ 171860 w 355006"/>
                  <a:gd name="connsiteY1656" fmla="*/ 244683 h 571315"/>
                  <a:gd name="connsiteX1657" fmla="*/ 170020 w 355006"/>
                  <a:gd name="connsiteY1657" fmla="*/ 243487 h 571315"/>
                  <a:gd name="connsiteX1658" fmla="*/ 168272 w 355006"/>
                  <a:gd name="connsiteY1658" fmla="*/ 243119 h 571315"/>
                  <a:gd name="connsiteX1659" fmla="*/ 99013 w 355006"/>
                  <a:gd name="connsiteY1659" fmla="*/ 243757 h 571315"/>
                  <a:gd name="connsiteX1660" fmla="*/ 99381 w 355006"/>
                  <a:gd name="connsiteY1660" fmla="*/ 243757 h 571315"/>
                  <a:gd name="connsiteX1661" fmla="*/ 99105 w 355006"/>
                  <a:gd name="connsiteY1661" fmla="*/ 243757 h 571315"/>
                  <a:gd name="connsiteX1662" fmla="*/ 250320 w 355006"/>
                  <a:gd name="connsiteY1662" fmla="*/ 253966 h 571315"/>
                  <a:gd name="connsiteX1663" fmla="*/ 250320 w 355006"/>
                  <a:gd name="connsiteY1663" fmla="*/ 253966 h 571315"/>
                  <a:gd name="connsiteX1664" fmla="*/ 250320 w 355006"/>
                  <a:gd name="connsiteY1664" fmla="*/ 257737 h 571315"/>
                  <a:gd name="connsiteX1665" fmla="*/ 248756 w 355006"/>
                  <a:gd name="connsiteY1665" fmla="*/ 260773 h 571315"/>
                  <a:gd name="connsiteX1666" fmla="*/ 247008 w 355006"/>
                  <a:gd name="connsiteY1666" fmla="*/ 264452 h 571315"/>
                  <a:gd name="connsiteX1667" fmla="*/ 245353 w 355006"/>
                  <a:gd name="connsiteY1667" fmla="*/ 268591 h 571315"/>
                  <a:gd name="connsiteX1668" fmla="*/ 249124 w 355006"/>
                  <a:gd name="connsiteY1668" fmla="*/ 270707 h 571315"/>
                  <a:gd name="connsiteX1669" fmla="*/ 250320 w 355006"/>
                  <a:gd name="connsiteY1669" fmla="*/ 266108 h 571315"/>
                  <a:gd name="connsiteX1670" fmla="*/ 250964 w 355006"/>
                  <a:gd name="connsiteY1670" fmla="*/ 261049 h 571315"/>
                  <a:gd name="connsiteX1671" fmla="*/ 250320 w 355006"/>
                  <a:gd name="connsiteY1671" fmla="*/ 257737 h 571315"/>
                  <a:gd name="connsiteX1672" fmla="*/ 232016 w 355006"/>
                  <a:gd name="connsiteY1672" fmla="*/ 268315 h 571315"/>
                  <a:gd name="connsiteX1673" fmla="*/ 232383 w 355006"/>
                  <a:gd name="connsiteY1673" fmla="*/ 268867 h 571315"/>
                  <a:gd name="connsiteX1674" fmla="*/ 232016 w 355006"/>
                  <a:gd name="connsiteY1674" fmla="*/ 268315 h 571315"/>
                  <a:gd name="connsiteX1675" fmla="*/ 236247 w 355006"/>
                  <a:gd name="connsiteY1675" fmla="*/ 268499 h 571315"/>
                  <a:gd name="connsiteX1676" fmla="*/ 235143 w 355006"/>
                  <a:gd name="connsiteY1676" fmla="*/ 268594 h 571315"/>
                  <a:gd name="connsiteX1677" fmla="*/ 236247 w 355006"/>
                  <a:gd name="connsiteY1677" fmla="*/ 268499 h 571315"/>
                  <a:gd name="connsiteX1678" fmla="*/ 230820 w 355006"/>
                  <a:gd name="connsiteY1678" fmla="*/ 270707 h 571315"/>
                  <a:gd name="connsiteX1679" fmla="*/ 232936 w 355006"/>
                  <a:gd name="connsiteY1679" fmla="*/ 271994 h 571315"/>
                  <a:gd name="connsiteX1680" fmla="*/ 230820 w 355006"/>
                  <a:gd name="connsiteY1680" fmla="*/ 270707 h 571315"/>
                  <a:gd name="connsiteX1681" fmla="*/ 245721 w 355006"/>
                  <a:gd name="connsiteY1681" fmla="*/ 271351 h 571315"/>
                  <a:gd name="connsiteX1682" fmla="*/ 241950 w 355006"/>
                  <a:gd name="connsiteY1682" fmla="*/ 272914 h 571315"/>
                  <a:gd name="connsiteX1683" fmla="*/ 240110 w 355006"/>
                  <a:gd name="connsiteY1683" fmla="*/ 275674 h 571315"/>
                  <a:gd name="connsiteX1684" fmla="*/ 239466 w 355006"/>
                  <a:gd name="connsiteY1684" fmla="*/ 272271 h 571315"/>
                  <a:gd name="connsiteX1685" fmla="*/ 237627 w 355006"/>
                  <a:gd name="connsiteY1685" fmla="*/ 276501 h 571315"/>
                  <a:gd name="connsiteX1686" fmla="*/ 235511 w 355006"/>
                  <a:gd name="connsiteY1686" fmla="*/ 279997 h 571315"/>
                  <a:gd name="connsiteX1687" fmla="*/ 237902 w 355006"/>
                  <a:gd name="connsiteY1687" fmla="*/ 281009 h 571315"/>
                  <a:gd name="connsiteX1688" fmla="*/ 241398 w 355006"/>
                  <a:gd name="connsiteY1688" fmla="*/ 281560 h 571315"/>
                  <a:gd name="connsiteX1689" fmla="*/ 244157 w 355006"/>
                  <a:gd name="connsiteY1689" fmla="*/ 284688 h 571315"/>
                  <a:gd name="connsiteX1690" fmla="*/ 248204 w 355006"/>
                  <a:gd name="connsiteY1690" fmla="*/ 285883 h 571315"/>
                  <a:gd name="connsiteX1691" fmla="*/ 249492 w 355006"/>
                  <a:gd name="connsiteY1691" fmla="*/ 281652 h 571315"/>
                  <a:gd name="connsiteX1692" fmla="*/ 248480 w 355006"/>
                  <a:gd name="connsiteY1692" fmla="*/ 277789 h 571315"/>
                  <a:gd name="connsiteX1693" fmla="*/ 249400 w 355006"/>
                  <a:gd name="connsiteY1693" fmla="*/ 274202 h 571315"/>
                  <a:gd name="connsiteX1694" fmla="*/ 246089 w 355006"/>
                  <a:gd name="connsiteY1694" fmla="*/ 271442 h 571315"/>
                  <a:gd name="connsiteX1695" fmla="*/ 245994 w 355006"/>
                  <a:gd name="connsiteY1695" fmla="*/ 271347 h 571315"/>
                  <a:gd name="connsiteX1696" fmla="*/ 147119 w 355006"/>
                  <a:gd name="connsiteY1696" fmla="*/ 281285 h 571315"/>
                  <a:gd name="connsiteX1697" fmla="*/ 146015 w 355006"/>
                  <a:gd name="connsiteY1697" fmla="*/ 283124 h 571315"/>
                  <a:gd name="connsiteX1698" fmla="*/ 144727 w 355006"/>
                  <a:gd name="connsiteY1698" fmla="*/ 284964 h 571315"/>
                  <a:gd name="connsiteX1699" fmla="*/ 142520 w 355006"/>
                  <a:gd name="connsiteY1699" fmla="*/ 285331 h 571315"/>
                  <a:gd name="connsiteX1700" fmla="*/ 140496 w 355006"/>
                  <a:gd name="connsiteY1700" fmla="*/ 286343 h 571315"/>
                  <a:gd name="connsiteX1701" fmla="*/ 141233 w 355006"/>
                  <a:gd name="connsiteY1701" fmla="*/ 287815 h 571315"/>
                  <a:gd name="connsiteX1702" fmla="*/ 143992 w 355006"/>
                  <a:gd name="connsiteY1702" fmla="*/ 287815 h 571315"/>
                  <a:gd name="connsiteX1703" fmla="*/ 145555 w 355006"/>
                  <a:gd name="connsiteY1703" fmla="*/ 289379 h 571315"/>
                  <a:gd name="connsiteX1704" fmla="*/ 147119 w 355006"/>
                  <a:gd name="connsiteY1704" fmla="*/ 290298 h 571315"/>
                  <a:gd name="connsiteX1705" fmla="*/ 146935 w 355006"/>
                  <a:gd name="connsiteY1705" fmla="*/ 290758 h 571315"/>
                  <a:gd name="connsiteX1706" fmla="*/ 148039 w 355006"/>
                  <a:gd name="connsiteY1706" fmla="*/ 291862 h 571315"/>
                  <a:gd name="connsiteX1707" fmla="*/ 149143 w 355006"/>
                  <a:gd name="connsiteY1707" fmla="*/ 292413 h 571315"/>
                  <a:gd name="connsiteX1708" fmla="*/ 151626 w 355006"/>
                  <a:gd name="connsiteY1708" fmla="*/ 291769 h 571315"/>
                  <a:gd name="connsiteX1709" fmla="*/ 152638 w 355006"/>
                  <a:gd name="connsiteY1709" fmla="*/ 291953 h 571315"/>
                  <a:gd name="connsiteX1710" fmla="*/ 151718 w 355006"/>
                  <a:gd name="connsiteY1710" fmla="*/ 289745 h 571315"/>
                  <a:gd name="connsiteX1711" fmla="*/ 151166 w 355006"/>
                  <a:gd name="connsiteY1711" fmla="*/ 287446 h 571315"/>
                  <a:gd name="connsiteX1712" fmla="*/ 149603 w 355006"/>
                  <a:gd name="connsiteY1712" fmla="*/ 285698 h 571315"/>
                  <a:gd name="connsiteX1713" fmla="*/ 148315 w 355006"/>
                  <a:gd name="connsiteY1713" fmla="*/ 283675 h 571315"/>
                  <a:gd name="connsiteX1714" fmla="*/ 148131 w 355006"/>
                  <a:gd name="connsiteY1714" fmla="*/ 281927 h 571315"/>
                  <a:gd name="connsiteX1715" fmla="*/ 147119 w 355006"/>
                  <a:gd name="connsiteY1715" fmla="*/ 281283 h 571315"/>
                  <a:gd name="connsiteX1716" fmla="*/ 236707 w 355006"/>
                  <a:gd name="connsiteY1716" fmla="*/ 284044 h 571315"/>
                  <a:gd name="connsiteX1717" fmla="*/ 236983 w 355006"/>
                  <a:gd name="connsiteY1717" fmla="*/ 284044 h 571315"/>
                  <a:gd name="connsiteX1718" fmla="*/ 171585 w 355006"/>
                  <a:gd name="connsiteY1718" fmla="*/ 301428 h 571315"/>
                  <a:gd name="connsiteX1719" fmla="*/ 172689 w 355006"/>
                  <a:gd name="connsiteY1719" fmla="*/ 302072 h 571315"/>
                  <a:gd name="connsiteX1720" fmla="*/ 174437 w 355006"/>
                  <a:gd name="connsiteY1720" fmla="*/ 303544 h 571315"/>
                  <a:gd name="connsiteX1721" fmla="*/ 175632 w 355006"/>
                  <a:gd name="connsiteY1721" fmla="*/ 303727 h 571315"/>
                  <a:gd name="connsiteX1722" fmla="*/ 175909 w 355006"/>
                  <a:gd name="connsiteY1722" fmla="*/ 302532 h 571315"/>
                  <a:gd name="connsiteX1723" fmla="*/ 173885 w 355006"/>
                  <a:gd name="connsiteY1723" fmla="*/ 302072 h 571315"/>
                  <a:gd name="connsiteX1724" fmla="*/ 171586 w 355006"/>
                  <a:gd name="connsiteY1724" fmla="*/ 301428 h 571315"/>
                  <a:gd name="connsiteX1725" fmla="*/ 179955 w 355006"/>
                  <a:gd name="connsiteY1725" fmla="*/ 302992 h 571315"/>
                  <a:gd name="connsiteX1726" fmla="*/ 178484 w 355006"/>
                  <a:gd name="connsiteY1726" fmla="*/ 304556 h 571315"/>
                  <a:gd name="connsiteX1727" fmla="*/ 177932 w 355006"/>
                  <a:gd name="connsiteY1727" fmla="*/ 306119 h 571315"/>
                  <a:gd name="connsiteX1728" fmla="*/ 179404 w 355006"/>
                  <a:gd name="connsiteY1728" fmla="*/ 305200 h 571315"/>
                  <a:gd name="connsiteX1729" fmla="*/ 181060 w 355006"/>
                  <a:gd name="connsiteY1729" fmla="*/ 305935 h 571315"/>
                  <a:gd name="connsiteX1730" fmla="*/ 179956 w 355006"/>
                  <a:gd name="connsiteY1730" fmla="*/ 305751 h 571315"/>
                  <a:gd name="connsiteX1731" fmla="*/ 178852 w 355006"/>
                  <a:gd name="connsiteY1731" fmla="*/ 307131 h 571315"/>
                  <a:gd name="connsiteX1732" fmla="*/ 178668 w 355006"/>
                  <a:gd name="connsiteY1732" fmla="*/ 307959 h 571315"/>
                  <a:gd name="connsiteX1733" fmla="*/ 177197 w 355006"/>
                  <a:gd name="connsiteY1733" fmla="*/ 309798 h 571315"/>
                  <a:gd name="connsiteX1734" fmla="*/ 177013 w 355006"/>
                  <a:gd name="connsiteY1734" fmla="*/ 309063 h 571315"/>
                  <a:gd name="connsiteX1735" fmla="*/ 176461 w 355006"/>
                  <a:gd name="connsiteY1735" fmla="*/ 307316 h 571315"/>
                  <a:gd name="connsiteX1736" fmla="*/ 174989 w 355006"/>
                  <a:gd name="connsiteY1736" fmla="*/ 308235 h 571315"/>
                  <a:gd name="connsiteX1737" fmla="*/ 175910 w 355006"/>
                  <a:gd name="connsiteY1737" fmla="*/ 310442 h 571315"/>
                  <a:gd name="connsiteX1738" fmla="*/ 176646 w 355006"/>
                  <a:gd name="connsiteY1738" fmla="*/ 312282 h 571315"/>
                  <a:gd name="connsiteX1739" fmla="*/ 178118 w 355006"/>
                  <a:gd name="connsiteY1739" fmla="*/ 313845 h 571315"/>
                  <a:gd name="connsiteX1740" fmla="*/ 178394 w 355006"/>
                  <a:gd name="connsiteY1740" fmla="*/ 315685 h 571315"/>
                  <a:gd name="connsiteX1741" fmla="*/ 180601 w 355006"/>
                  <a:gd name="connsiteY1741" fmla="*/ 314766 h 571315"/>
                  <a:gd name="connsiteX1742" fmla="*/ 181797 w 355006"/>
                  <a:gd name="connsiteY1742" fmla="*/ 312926 h 571315"/>
                  <a:gd name="connsiteX1743" fmla="*/ 183177 w 355006"/>
                  <a:gd name="connsiteY1743" fmla="*/ 310903 h 571315"/>
                  <a:gd name="connsiteX1744" fmla="*/ 184740 w 355006"/>
                  <a:gd name="connsiteY1744" fmla="*/ 309155 h 571315"/>
                  <a:gd name="connsiteX1745" fmla="*/ 185844 w 355006"/>
                  <a:gd name="connsiteY1745" fmla="*/ 307500 h 571315"/>
                  <a:gd name="connsiteX1746" fmla="*/ 186212 w 355006"/>
                  <a:gd name="connsiteY1746" fmla="*/ 305476 h 571315"/>
                  <a:gd name="connsiteX1747" fmla="*/ 184648 w 355006"/>
                  <a:gd name="connsiteY1747" fmla="*/ 304096 h 571315"/>
                  <a:gd name="connsiteX1748" fmla="*/ 181797 w 355006"/>
                  <a:gd name="connsiteY1748" fmla="*/ 303636 h 571315"/>
                  <a:gd name="connsiteX1749" fmla="*/ 179957 w 355006"/>
                  <a:gd name="connsiteY1749" fmla="*/ 302992 h 571315"/>
                  <a:gd name="connsiteX1750" fmla="*/ 173977 w 355006"/>
                  <a:gd name="connsiteY1750" fmla="*/ 304463 h 571315"/>
                  <a:gd name="connsiteX1751" fmla="*/ 173149 w 355006"/>
                  <a:gd name="connsiteY1751" fmla="*/ 305015 h 571315"/>
                  <a:gd name="connsiteX1752" fmla="*/ 174068 w 355006"/>
                  <a:gd name="connsiteY1752" fmla="*/ 306670 h 571315"/>
                  <a:gd name="connsiteX1753" fmla="*/ 174988 w 355006"/>
                  <a:gd name="connsiteY1753" fmla="*/ 307038 h 571315"/>
                  <a:gd name="connsiteX1754" fmla="*/ 174712 w 355006"/>
                  <a:gd name="connsiteY1754" fmla="*/ 305475 h 571315"/>
                  <a:gd name="connsiteX1755" fmla="*/ 173976 w 355006"/>
                  <a:gd name="connsiteY1755" fmla="*/ 304462 h 571315"/>
                  <a:gd name="connsiteX1756" fmla="*/ 163215 w 355006"/>
                  <a:gd name="connsiteY1756" fmla="*/ 305751 h 571315"/>
                  <a:gd name="connsiteX1757" fmla="*/ 164503 w 355006"/>
                  <a:gd name="connsiteY1757" fmla="*/ 307223 h 571315"/>
                  <a:gd name="connsiteX1758" fmla="*/ 166894 w 355006"/>
                  <a:gd name="connsiteY1758" fmla="*/ 307590 h 571315"/>
                  <a:gd name="connsiteX1759" fmla="*/ 168918 w 355006"/>
                  <a:gd name="connsiteY1759" fmla="*/ 308878 h 571315"/>
                  <a:gd name="connsiteX1760" fmla="*/ 169746 w 355006"/>
                  <a:gd name="connsiteY1760" fmla="*/ 307774 h 571315"/>
                  <a:gd name="connsiteX1761" fmla="*/ 167354 w 355006"/>
                  <a:gd name="connsiteY1761" fmla="*/ 306486 h 571315"/>
                  <a:gd name="connsiteX1762" fmla="*/ 164779 w 355006"/>
                  <a:gd name="connsiteY1762" fmla="*/ 305751 h 571315"/>
                  <a:gd name="connsiteX1763" fmla="*/ 163215 w 355006"/>
                  <a:gd name="connsiteY1763" fmla="*/ 305751 h 571315"/>
                  <a:gd name="connsiteX1764" fmla="*/ 153557 w 355006"/>
                  <a:gd name="connsiteY1764" fmla="*/ 307039 h 571315"/>
                  <a:gd name="connsiteX1765" fmla="*/ 153925 w 355006"/>
                  <a:gd name="connsiteY1765" fmla="*/ 307039 h 571315"/>
                  <a:gd name="connsiteX1766" fmla="*/ 153557 w 355006"/>
                  <a:gd name="connsiteY1766" fmla="*/ 307039 h 571315"/>
                  <a:gd name="connsiteX1767" fmla="*/ 161651 w 355006"/>
                  <a:gd name="connsiteY1767" fmla="*/ 308235 h 571315"/>
                  <a:gd name="connsiteX1768" fmla="*/ 159168 w 355006"/>
                  <a:gd name="connsiteY1768" fmla="*/ 309522 h 571315"/>
                  <a:gd name="connsiteX1769" fmla="*/ 157788 w 355006"/>
                  <a:gd name="connsiteY1769" fmla="*/ 311362 h 571315"/>
                  <a:gd name="connsiteX1770" fmla="*/ 159812 w 355006"/>
                  <a:gd name="connsiteY1770" fmla="*/ 312466 h 571315"/>
                  <a:gd name="connsiteX1771" fmla="*/ 161376 w 355006"/>
                  <a:gd name="connsiteY1771" fmla="*/ 312926 h 571315"/>
                  <a:gd name="connsiteX1772" fmla="*/ 163491 w 355006"/>
                  <a:gd name="connsiteY1772" fmla="*/ 312466 h 571315"/>
                  <a:gd name="connsiteX1773" fmla="*/ 165607 w 355006"/>
                  <a:gd name="connsiteY1773" fmla="*/ 311638 h 571315"/>
                  <a:gd name="connsiteX1774" fmla="*/ 166618 w 355006"/>
                  <a:gd name="connsiteY1774" fmla="*/ 310075 h 571315"/>
                  <a:gd name="connsiteX1775" fmla="*/ 164503 w 355006"/>
                  <a:gd name="connsiteY1775" fmla="*/ 308878 h 571315"/>
                  <a:gd name="connsiteX1776" fmla="*/ 161743 w 355006"/>
                  <a:gd name="connsiteY1776" fmla="*/ 308327 h 571315"/>
                  <a:gd name="connsiteX1777" fmla="*/ 170022 w 355006"/>
                  <a:gd name="connsiteY1777" fmla="*/ 308235 h 571315"/>
                  <a:gd name="connsiteX1778" fmla="*/ 170022 w 355006"/>
                  <a:gd name="connsiteY1778" fmla="*/ 308235 h 571315"/>
                  <a:gd name="connsiteX1779" fmla="*/ 170389 w 355006"/>
                  <a:gd name="connsiteY1779" fmla="*/ 308602 h 571315"/>
                  <a:gd name="connsiteX1780" fmla="*/ 169102 w 355006"/>
                  <a:gd name="connsiteY1780" fmla="*/ 309798 h 571315"/>
                  <a:gd name="connsiteX1781" fmla="*/ 168182 w 355006"/>
                  <a:gd name="connsiteY1781" fmla="*/ 310258 h 571315"/>
                  <a:gd name="connsiteX1782" fmla="*/ 170757 w 355006"/>
                  <a:gd name="connsiteY1782" fmla="*/ 309798 h 571315"/>
                  <a:gd name="connsiteX1783" fmla="*/ 170852 w 355006"/>
                  <a:gd name="connsiteY1783" fmla="*/ 309062 h 571315"/>
                  <a:gd name="connsiteX1784" fmla="*/ 170392 w 355006"/>
                  <a:gd name="connsiteY1784" fmla="*/ 308603 h 571315"/>
                  <a:gd name="connsiteX1785" fmla="*/ 167814 w 355006"/>
                  <a:gd name="connsiteY1785" fmla="*/ 310718 h 571315"/>
                  <a:gd name="connsiteX1786" fmla="*/ 167814 w 355006"/>
                  <a:gd name="connsiteY1786" fmla="*/ 312557 h 571315"/>
                  <a:gd name="connsiteX1787" fmla="*/ 169561 w 355006"/>
                  <a:gd name="connsiteY1787" fmla="*/ 314121 h 571315"/>
                  <a:gd name="connsiteX1788" fmla="*/ 170389 w 355006"/>
                  <a:gd name="connsiteY1788" fmla="*/ 312281 h 571315"/>
                  <a:gd name="connsiteX1789" fmla="*/ 168458 w 355006"/>
                  <a:gd name="connsiteY1789" fmla="*/ 310810 h 571315"/>
                  <a:gd name="connsiteX1790" fmla="*/ 167814 w 355006"/>
                  <a:gd name="connsiteY1790" fmla="*/ 310714 h 571315"/>
                  <a:gd name="connsiteX1791" fmla="*/ 163215 w 355006"/>
                  <a:gd name="connsiteY1791" fmla="*/ 313201 h 571315"/>
                  <a:gd name="connsiteX1792" fmla="*/ 162571 w 355006"/>
                  <a:gd name="connsiteY1792" fmla="*/ 315409 h 571315"/>
                  <a:gd name="connsiteX1793" fmla="*/ 164503 w 355006"/>
                  <a:gd name="connsiteY1793" fmla="*/ 315132 h 571315"/>
                  <a:gd name="connsiteX1794" fmla="*/ 163675 w 355006"/>
                  <a:gd name="connsiteY1794" fmla="*/ 313845 h 571315"/>
                  <a:gd name="connsiteX1795" fmla="*/ 163215 w 355006"/>
                  <a:gd name="connsiteY1795" fmla="*/ 313201 h 571315"/>
                  <a:gd name="connsiteX1796" fmla="*/ 165974 w 355006"/>
                  <a:gd name="connsiteY1796" fmla="*/ 314120 h 571315"/>
                  <a:gd name="connsiteX1797" fmla="*/ 164963 w 355006"/>
                  <a:gd name="connsiteY1797" fmla="*/ 315960 h 571315"/>
                  <a:gd name="connsiteX1798" fmla="*/ 167906 w 355006"/>
                  <a:gd name="connsiteY1798" fmla="*/ 316328 h 571315"/>
                  <a:gd name="connsiteX1799" fmla="*/ 168550 w 355006"/>
                  <a:gd name="connsiteY1799" fmla="*/ 315868 h 571315"/>
                  <a:gd name="connsiteX1800" fmla="*/ 167538 w 355006"/>
                  <a:gd name="connsiteY1800" fmla="*/ 315316 h 571315"/>
                  <a:gd name="connsiteX1801" fmla="*/ 165698 w 355006"/>
                  <a:gd name="connsiteY1801" fmla="*/ 315411 h 571315"/>
                  <a:gd name="connsiteX1802" fmla="*/ 167262 w 355006"/>
                  <a:gd name="connsiteY1802" fmla="*/ 314399 h 571315"/>
                  <a:gd name="connsiteX1803" fmla="*/ 165974 w 355006"/>
                  <a:gd name="connsiteY1803" fmla="*/ 314124 h 571315"/>
                  <a:gd name="connsiteX1804" fmla="*/ 180323 w 355006"/>
                  <a:gd name="connsiteY1804" fmla="*/ 320651 h 571315"/>
                  <a:gd name="connsiteX1805" fmla="*/ 177748 w 355006"/>
                  <a:gd name="connsiteY1805" fmla="*/ 321295 h 571315"/>
                  <a:gd name="connsiteX1806" fmla="*/ 176920 w 355006"/>
                  <a:gd name="connsiteY1806" fmla="*/ 322858 h 571315"/>
                  <a:gd name="connsiteX1807" fmla="*/ 177564 w 355006"/>
                  <a:gd name="connsiteY1807" fmla="*/ 324422 h 571315"/>
                  <a:gd name="connsiteX1808" fmla="*/ 179955 w 355006"/>
                  <a:gd name="connsiteY1808" fmla="*/ 323594 h 571315"/>
                  <a:gd name="connsiteX1809" fmla="*/ 181519 w 355006"/>
                  <a:gd name="connsiteY1809" fmla="*/ 322215 h 571315"/>
                  <a:gd name="connsiteX1810" fmla="*/ 180507 w 355006"/>
                  <a:gd name="connsiteY1810" fmla="*/ 320651 h 571315"/>
                  <a:gd name="connsiteX1811" fmla="*/ 143347 w 355006"/>
                  <a:gd name="connsiteY1811" fmla="*/ 321295 h 571315"/>
                  <a:gd name="connsiteX1812" fmla="*/ 142427 w 355006"/>
                  <a:gd name="connsiteY1812" fmla="*/ 322490 h 571315"/>
                  <a:gd name="connsiteX1813" fmla="*/ 142427 w 355006"/>
                  <a:gd name="connsiteY1813" fmla="*/ 323686 h 571315"/>
                  <a:gd name="connsiteX1814" fmla="*/ 143439 w 355006"/>
                  <a:gd name="connsiteY1814" fmla="*/ 324698 h 571315"/>
                  <a:gd name="connsiteX1815" fmla="*/ 143715 w 355006"/>
                  <a:gd name="connsiteY1815" fmla="*/ 325710 h 571315"/>
                  <a:gd name="connsiteX1816" fmla="*/ 144359 w 355006"/>
                  <a:gd name="connsiteY1816" fmla="*/ 327182 h 571315"/>
                  <a:gd name="connsiteX1817" fmla="*/ 145279 w 355006"/>
                  <a:gd name="connsiteY1817" fmla="*/ 327182 h 571315"/>
                  <a:gd name="connsiteX1818" fmla="*/ 146659 w 355006"/>
                  <a:gd name="connsiteY1818" fmla="*/ 326538 h 571315"/>
                  <a:gd name="connsiteX1819" fmla="*/ 147119 w 355006"/>
                  <a:gd name="connsiteY1819" fmla="*/ 324974 h 571315"/>
                  <a:gd name="connsiteX1820" fmla="*/ 146199 w 355006"/>
                  <a:gd name="connsiteY1820" fmla="*/ 323503 h 571315"/>
                  <a:gd name="connsiteX1821" fmla="*/ 145003 w 355006"/>
                  <a:gd name="connsiteY1821" fmla="*/ 322490 h 571315"/>
                  <a:gd name="connsiteX1822" fmla="*/ 143991 w 355006"/>
                  <a:gd name="connsiteY1822" fmla="*/ 321387 h 571315"/>
                  <a:gd name="connsiteX1823" fmla="*/ 143347 w 355006"/>
                  <a:gd name="connsiteY1823" fmla="*/ 321292 h 571315"/>
                  <a:gd name="connsiteX1824" fmla="*/ 160915 w 355006"/>
                  <a:gd name="connsiteY1824" fmla="*/ 324330 h 571315"/>
                  <a:gd name="connsiteX1825" fmla="*/ 160455 w 355006"/>
                  <a:gd name="connsiteY1825" fmla="*/ 324425 h 571315"/>
                  <a:gd name="connsiteX1826" fmla="*/ 159168 w 355006"/>
                  <a:gd name="connsiteY1826" fmla="*/ 325344 h 571315"/>
                  <a:gd name="connsiteX1827" fmla="*/ 158891 w 355006"/>
                  <a:gd name="connsiteY1827" fmla="*/ 327368 h 571315"/>
                  <a:gd name="connsiteX1828" fmla="*/ 158891 w 355006"/>
                  <a:gd name="connsiteY1828" fmla="*/ 329391 h 571315"/>
                  <a:gd name="connsiteX1829" fmla="*/ 157328 w 355006"/>
                  <a:gd name="connsiteY1829" fmla="*/ 328747 h 571315"/>
                  <a:gd name="connsiteX1830" fmla="*/ 155672 w 355006"/>
                  <a:gd name="connsiteY1830" fmla="*/ 328843 h 571315"/>
                  <a:gd name="connsiteX1831" fmla="*/ 155672 w 355006"/>
                  <a:gd name="connsiteY1831" fmla="*/ 330222 h 571315"/>
                  <a:gd name="connsiteX1832" fmla="*/ 156684 w 355006"/>
                  <a:gd name="connsiteY1832" fmla="*/ 331234 h 571315"/>
                  <a:gd name="connsiteX1833" fmla="*/ 158615 w 355006"/>
                  <a:gd name="connsiteY1833" fmla="*/ 331234 h 571315"/>
                  <a:gd name="connsiteX1834" fmla="*/ 160179 w 355006"/>
                  <a:gd name="connsiteY1834" fmla="*/ 331418 h 571315"/>
                  <a:gd name="connsiteX1835" fmla="*/ 161651 w 355006"/>
                  <a:gd name="connsiteY1835" fmla="*/ 329762 h 571315"/>
                  <a:gd name="connsiteX1836" fmla="*/ 162018 w 355006"/>
                  <a:gd name="connsiteY1836" fmla="*/ 328107 h 571315"/>
                  <a:gd name="connsiteX1837" fmla="*/ 161375 w 355006"/>
                  <a:gd name="connsiteY1837" fmla="*/ 326267 h 571315"/>
                  <a:gd name="connsiteX1838" fmla="*/ 161007 w 355006"/>
                  <a:gd name="connsiteY1838" fmla="*/ 324703 h 571315"/>
                  <a:gd name="connsiteX1839" fmla="*/ 160912 w 355006"/>
                  <a:gd name="connsiteY1839" fmla="*/ 324336 h 571315"/>
                  <a:gd name="connsiteX1840" fmla="*/ 126331 w 355006"/>
                  <a:gd name="connsiteY1840" fmla="*/ 324698 h 571315"/>
                  <a:gd name="connsiteX1841" fmla="*/ 125227 w 355006"/>
                  <a:gd name="connsiteY1841" fmla="*/ 325249 h 571315"/>
                  <a:gd name="connsiteX1842" fmla="*/ 123296 w 355006"/>
                  <a:gd name="connsiteY1842" fmla="*/ 325617 h 571315"/>
                  <a:gd name="connsiteX1843" fmla="*/ 122652 w 355006"/>
                  <a:gd name="connsiteY1843" fmla="*/ 325984 h 571315"/>
                  <a:gd name="connsiteX1844" fmla="*/ 121456 w 355006"/>
                  <a:gd name="connsiteY1844" fmla="*/ 325889 h 571315"/>
                  <a:gd name="connsiteX1845" fmla="*/ 119985 w 355006"/>
                  <a:gd name="connsiteY1845" fmla="*/ 327085 h 571315"/>
                  <a:gd name="connsiteX1846" fmla="*/ 121548 w 355006"/>
                  <a:gd name="connsiteY1846" fmla="*/ 329016 h 571315"/>
                  <a:gd name="connsiteX1847" fmla="*/ 122652 w 355006"/>
                  <a:gd name="connsiteY1847" fmla="*/ 329568 h 571315"/>
                  <a:gd name="connsiteX1848" fmla="*/ 124124 w 355006"/>
                  <a:gd name="connsiteY1848" fmla="*/ 330580 h 571315"/>
                  <a:gd name="connsiteX1849" fmla="*/ 125595 w 355006"/>
                  <a:gd name="connsiteY1849" fmla="*/ 331868 h 571315"/>
                  <a:gd name="connsiteX1850" fmla="*/ 126332 w 355006"/>
                  <a:gd name="connsiteY1850" fmla="*/ 333339 h 571315"/>
                  <a:gd name="connsiteX1851" fmla="*/ 125136 w 355006"/>
                  <a:gd name="connsiteY1851" fmla="*/ 333983 h 571315"/>
                  <a:gd name="connsiteX1852" fmla="*/ 124216 w 355006"/>
                  <a:gd name="connsiteY1852" fmla="*/ 334443 h 571315"/>
                  <a:gd name="connsiteX1853" fmla="*/ 123388 w 355006"/>
                  <a:gd name="connsiteY1853" fmla="*/ 335731 h 571315"/>
                  <a:gd name="connsiteX1854" fmla="*/ 122376 w 355006"/>
                  <a:gd name="connsiteY1854" fmla="*/ 337387 h 571315"/>
                  <a:gd name="connsiteX1855" fmla="*/ 123388 w 355006"/>
                  <a:gd name="connsiteY1855" fmla="*/ 338582 h 571315"/>
                  <a:gd name="connsiteX1856" fmla="*/ 124492 w 355006"/>
                  <a:gd name="connsiteY1856" fmla="*/ 337847 h 571315"/>
                  <a:gd name="connsiteX1857" fmla="*/ 126147 w 355006"/>
                  <a:gd name="connsiteY1857" fmla="*/ 337296 h 571315"/>
                  <a:gd name="connsiteX1858" fmla="*/ 127803 w 355006"/>
                  <a:gd name="connsiteY1858" fmla="*/ 337112 h 571315"/>
                  <a:gd name="connsiteX1859" fmla="*/ 129735 w 355006"/>
                  <a:gd name="connsiteY1859" fmla="*/ 337572 h 571315"/>
                  <a:gd name="connsiteX1860" fmla="*/ 130746 w 355006"/>
                  <a:gd name="connsiteY1860" fmla="*/ 338032 h 571315"/>
                  <a:gd name="connsiteX1861" fmla="*/ 131666 w 355006"/>
                  <a:gd name="connsiteY1861" fmla="*/ 337848 h 571315"/>
                  <a:gd name="connsiteX1862" fmla="*/ 133138 w 355006"/>
                  <a:gd name="connsiteY1862" fmla="*/ 337664 h 571315"/>
                  <a:gd name="connsiteX1863" fmla="*/ 133782 w 355006"/>
                  <a:gd name="connsiteY1863" fmla="*/ 337113 h 571315"/>
                  <a:gd name="connsiteX1864" fmla="*/ 134058 w 355006"/>
                  <a:gd name="connsiteY1864" fmla="*/ 338401 h 571315"/>
                  <a:gd name="connsiteX1865" fmla="*/ 135622 w 355006"/>
                  <a:gd name="connsiteY1865" fmla="*/ 339044 h 571315"/>
                  <a:gd name="connsiteX1866" fmla="*/ 136542 w 355006"/>
                  <a:gd name="connsiteY1866" fmla="*/ 340516 h 571315"/>
                  <a:gd name="connsiteX1867" fmla="*/ 136818 w 355006"/>
                  <a:gd name="connsiteY1867" fmla="*/ 342356 h 571315"/>
                  <a:gd name="connsiteX1868" fmla="*/ 138014 w 355006"/>
                  <a:gd name="connsiteY1868" fmla="*/ 343275 h 571315"/>
                  <a:gd name="connsiteX1869" fmla="*/ 139210 w 355006"/>
                  <a:gd name="connsiteY1869" fmla="*/ 344378 h 571315"/>
                  <a:gd name="connsiteX1870" fmla="*/ 140589 w 355006"/>
                  <a:gd name="connsiteY1870" fmla="*/ 344562 h 571315"/>
                  <a:gd name="connsiteX1871" fmla="*/ 142153 w 355006"/>
                  <a:gd name="connsiteY1871" fmla="*/ 343919 h 571315"/>
                  <a:gd name="connsiteX1872" fmla="*/ 143993 w 355006"/>
                  <a:gd name="connsiteY1872" fmla="*/ 344194 h 571315"/>
                  <a:gd name="connsiteX1873" fmla="*/ 144913 w 355006"/>
                  <a:gd name="connsiteY1873" fmla="*/ 345113 h 571315"/>
                  <a:gd name="connsiteX1874" fmla="*/ 146108 w 355006"/>
                  <a:gd name="connsiteY1874" fmla="*/ 346309 h 571315"/>
                  <a:gd name="connsiteX1875" fmla="*/ 147028 w 355006"/>
                  <a:gd name="connsiteY1875" fmla="*/ 347321 h 571315"/>
                  <a:gd name="connsiteX1876" fmla="*/ 147672 w 355006"/>
                  <a:gd name="connsiteY1876" fmla="*/ 348240 h 571315"/>
                  <a:gd name="connsiteX1877" fmla="*/ 148960 w 355006"/>
                  <a:gd name="connsiteY1877" fmla="*/ 349436 h 571315"/>
                  <a:gd name="connsiteX1878" fmla="*/ 147672 w 355006"/>
                  <a:gd name="connsiteY1878" fmla="*/ 349068 h 571315"/>
                  <a:gd name="connsiteX1879" fmla="*/ 146936 w 355006"/>
                  <a:gd name="connsiteY1879" fmla="*/ 348424 h 571315"/>
                  <a:gd name="connsiteX1880" fmla="*/ 145832 w 355006"/>
                  <a:gd name="connsiteY1880" fmla="*/ 348240 h 571315"/>
                  <a:gd name="connsiteX1881" fmla="*/ 145832 w 355006"/>
                  <a:gd name="connsiteY1881" fmla="*/ 349804 h 571315"/>
                  <a:gd name="connsiteX1882" fmla="*/ 145281 w 355006"/>
                  <a:gd name="connsiteY1882" fmla="*/ 351368 h 571315"/>
                  <a:gd name="connsiteX1883" fmla="*/ 145465 w 355006"/>
                  <a:gd name="connsiteY1883" fmla="*/ 352564 h 571315"/>
                  <a:gd name="connsiteX1884" fmla="*/ 147120 w 355006"/>
                  <a:gd name="connsiteY1884" fmla="*/ 352564 h 571315"/>
                  <a:gd name="connsiteX1885" fmla="*/ 148408 w 355006"/>
                  <a:gd name="connsiteY1885" fmla="*/ 352659 h 571315"/>
                  <a:gd name="connsiteX1886" fmla="*/ 149880 w 355006"/>
                  <a:gd name="connsiteY1886" fmla="*/ 353487 h 571315"/>
                  <a:gd name="connsiteX1887" fmla="*/ 150891 w 355006"/>
                  <a:gd name="connsiteY1887" fmla="*/ 354406 h 571315"/>
                  <a:gd name="connsiteX1888" fmla="*/ 151168 w 355006"/>
                  <a:gd name="connsiteY1888" fmla="*/ 352934 h 571315"/>
                  <a:gd name="connsiteX1889" fmla="*/ 150524 w 355006"/>
                  <a:gd name="connsiteY1889" fmla="*/ 351370 h 571315"/>
                  <a:gd name="connsiteX1890" fmla="*/ 150800 w 355006"/>
                  <a:gd name="connsiteY1890" fmla="*/ 349347 h 571315"/>
                  <a:gd name="connsiteX1891" fmla="*/ 150524 w 355006"/>
                  <a:gd name="connsiteY1891" fmla="*/ 347415 h 571315"/>
                  <a:gd name="connsiteX1892" fmla="*/ 149328 w 355006"/>
                  <a:gd name="connsiteY1892" fmla="*/ 346680 h 571315"/>
                  <a:gd name="connsiteX1893" fmla="*/ 148040 w 355006"/>
                  <a:gd name="connsiteY1893" fmla="*/ 345852 h 571315"/>
                  <a:gd name="connsiteX1894" fmla="*/ 146753 w 355006"/>
                  <a:gd name="connsiteY1894" fmla="*/ 344933 h 571315"/>
                  <a:gd name="connsiteX1895" fmla="*/ 146109 w 355006"/>
                  <a:gd name="connsiteY1895" fmla="*/ 343553 h 571315"/>
                  <a:gd name="connsiteX1896" fmla="*/ 145189 w 355006"/>
                  <a:gd name="connsiteY1896" fmla="*/ 342266 h 571315"/>
                  <a:gd name="connsiteX1897" fmla="*/ 144453 w 355006"/>
                  <a:gd name="connsiteY1897" fmla="*/ 340794 h 571315"/>
                  <a:gd name="connsiteX1898" fmla="*/ 143717 w 355006"/>
                  <a:gd name="connsiteY1898" fmla="*/ 339414 h 571315"/>
                  <a:gd name="connsiteX1899" fmla="*/ 142705 w 355006"/>
                  <a:gd name="connsiteY1899" fmla="*/ 338402 h 571315"/>
                  <a:gd name="connsiteX1900" fmla="*/ 141785 w 355006"/>
                  <a:gd name="connsiteY1900" fmla="*/ 337390 h 571315"/>
                  <a:gd name="connsiteX1901" fmla="*/ 140497 w 355006"/>
                  <a:gd name="connsiteY1901" fmla="*/ 337390 h 571315"/>
                  <a:gd name="connsiteX1902" fmla="*/ 138658 w 355006"/>
                  <a:gd name="connsiteY1902" fmla="*/ 337115 h 571315"/>
                  <a:gd name="connsiteX1903" fmla="*/ 137462 w 355006"/>
                  <a:gd name="connsiteY1903" fmla="*/ 336103 h 571315"/>
                  <a:gd name="connsiteX1904" fmla="*/ 136450 w 355006"/>
                  <a:gd name="connsiteY1904" fmla="*/ 335000 h 571315"/>
                  <a:gd name="connsiteX1905" fmla="*/ 136267 w 355006"/>
                  <a:gd name="connsiteY1905" fmla="*/ 334816 h 571315"/>
                  <a:gd name="connsiteX1906" fmla="*/ 136171 w 355006"/>
                  <a:gd name="connsiteY1906" fmla="*/ 333988 h 571315"/>
                  <a:gd name="connsiteX1907" fmla="*/ 135895 w 355006"/>
                  <a:gd name="connsiteY1907" fmla="*/ 332240 h 571315"/>
                  <a:gd name="connsiteX1908" fmla="*/ 134975 w 355006"/>
                  <a:gd name="connsiteY1908" fmla="*/ 330217 h 571315"/>
                  <a:gd name="connsiteX1909" fmla="*/ 135619 w 355006"/>
                  <a:gd name="connsiteY1909" fmla="*/ 328193 h 571315"/>
                  <a:gd name="connsiteX1910" fmla="*/ 135895 w 355006"/>
                  <a:gd name="connsiteY1910" fmla="*/ 327365 h 571315"/>
                  <a:gd name="connsiteX1911" fmla="*/ 135159 w 355006"/>
                  <a:gd name="connsiteY1911" fmla="*/ 326354 h 571315"/>
                  <a:gd name="connsiteX1912" fmla="*/ 133779 w 355006"/>
                  <a:gd name="connsiteY1912" fmla="*/ 325893 h 571315"/>
                  <a:gd name="connsiteX1913" fmla="*/ 132491 w 355006"/>
                  <a:gd name="connsiteY1913" fmla="*/ 326721 h 571315"/>
                  <a:gd name="connsiteX1914" fmla="*/ 130652 w 355006"/>
                  <a:gd name="connsiteY1914" fmla="*/ 326354 h 571315"/>
                  <a:gd name="connsiteX1915" fmla="*/ 129456 w 355006"/>
                  <a:gd name="connsiteY1915" fmla="*/ 325250 h 571315"/>
                  <a:gd name="connsiteX1916" fmla="*/ 128444 w 355006"/>
                  <a:gd name="connsiteY1916" fmla="*/ 324974 h 571315"/>
                  <a:gd name="connsiteX1917" fmla="*/ 126513 w 355006"/>
                  <a:gd name="connsiteY1917" fmla="*/ 324698 h 571315"/>
                  <a:gd name="connsiteX1918" fmla="*/ 126417 w 355006"/>
                  <a:gd name="connsiteY1918" fmla="*/ 324698 h 571315"/>
                  <a:gd name="connsiteX1919" fmla="*/ 143715 w 355006"/>
                  <a:gd name="connsiteY1919" fmla="*/ 329941 h 571315"/>
                  <a:gd name="connsiteX1920" fmla="*/ 142244 w 355006"/>
                  <a:gd name="connsiteY1920" fmla="*/ 330584 h 571315"/>
                  <a:gd name="connsiteX1921" fmla="*/ 142520 w 355006"/>
                  <a:gd name="connsiteY1921" fmla="*/ 332240 h 571315"/>
                  <a:gd name="connsiteX1922" fmla="*/ 143715 w 355006"/>
                  <a:gd name="connsiteY1922" fmla="*/ 331689 h 571315"/>
                  <a:gd name="connsiteX1923" fmla="*/ 145555 w 355006"/>
                  <a:gd name="connsiteY1923" fmla="*/ 331784 h 571315"/>
                  <a:gd name="connsiteX1924" fmla="*/ 146383 w 355006"/>
                  <a:gd name="connsiteY1924" fmla="*/ 332428 h 571315"/>
                  <a:gd name="connsiteX1925" fmla="*/ 146288 w 355006"/>
                  <a:gd name="connsiteY1925" fmla="*/ 331232 h 571315"/>
                  <a:gd name="connsiteX1926" fmla="*/ 145092 w 355006"/>
                  <a:gd name="connsiteY1926" fmla="*/ 329944 h 571315"/>
                  <a:gd name="connsiteX1927" fmla="*/ 143712 w 355006"/>
                  <a:gd name="connsiteY1927" fmla="*/ 329944 h 571315"/>
                  <a:gd name="connsiteX1928" fmla="*/ 146199 w 355006"/>
                  <a:gd name="connsiteY1928" fmla="*/ 333068 h 571315"/>
                  <a:gd name="connsiteX1929" fmla="*/ 146475 w 355006"/>
                  <a:gd name="connsiteY1929" fmla="*/ 333344 h 571315"/>
                  <a:gd name="connsiteX1930" fmla="*/ 146199 w 355006"/>
                  <a:gd name="connsiteY1930" fmla="*/ 333068 h 571315"/>
                  <a:gd name="connsiteX1931" fmla="*/ 146475 w 355006"/>
                  <a:gd name="connsiteY1931" fmla="*/ 333344 h 571315"/>
                  <a:gd name="connsiteX1932" fmla="*/ 146475 w 355006"/>
                  <a:gd name="connsiteY1932" fmla="*/ 333344 h 571315"/>
                  <a:gd name="connsiteX1933" fmla="*/ 152638 w 355006"/>
                  <a:gd name="connsiteY1933" fmla="*/ 333988 h 571315"/>
                  <a:gd name="connsiteX1934" fmla="*/ 151717 w 355006"/>
                  <a:gd name="connsiteY1934" fmla="*/ 335552 h 571315"/>
                  <a:gd name="connsiteX1935" fmla="*/ 151717 w 355006"/>
                  <a:gd name="connsiteY1935" fmla="*/ 339598 h 571315"/>
                  <a:gd name="connsiteX1936" fmla="*/ 153557 w 355006"/>
                  <a:gd name="connsiteY1936" fmla="*/ 340150 h 571315"/>
                  <a:gd name="connsiteX1937" fmla="*/ 155121 w 355006"/>
                  <a:gd name="connsiteY1937" fmla="*/ 339874 h 571315"/>
                  <a:gd name="connsiteX1938" fmla="*/ 156684 w 355006"/>
                  <a:gd name="connsiteY1938" fmla="*/ 339230 h 571315"/>
                  <a:gd name="connsiteX1939" fmla="*/ 158248 w 355006"/>
                  <a:gd name="connsiteY1939" fmla="*/ 338770 h 571315"/>
                  <a:gd name="connsiteX1940" fmla="*/ 159536 w 355006"/>
                  <a:gd name="connsiteY1940" fmla="*/ 338035 h 571315"/>
                  <a:gd name="connsiteX1941" fmla="*/ 160456 w 355006"/>
                  <a:gd name="connsiteY1941" fmla="*/ 336563 h 571315"/>
                  <a:gd name="connsiteX1942" fmla="*/ 159260 w 355006"/>
                  <a:gd name="connsiteY1942" fmla="*/ 335551 h 571315"/>
                  <a:gd name="connsiteX1943" fmla="*/ 158248 w 355006"/>
                  <a:gd name="connsiteY1943" fmla="*/ 333987 h 571315"/>
                  <a:gd name="connsiteX1944" fmla="*/ 156777 w 355006"/>
                  <a:gd name="connsiteY1944" fmla="*/ 334815 h 571315"/>
                  <a:gd name="connsiteX1945" fmla="*/ 154845 w 355006"/>
                  <a:gd name="connsiteY1945" fmla="*/ 334631 h 571315"/>
                  <a:gd name="connsiteX1946" fmla="*/ 153005 w 355006"/>
                  <a:gd name="connsiteY1946" fmla="*/ 333987 h 571315"/>
                  <a:gd name="connsiteX1947" fmla="*/ 152638 w 355006"/>
                  <a:gd name="connsiteY1947" fmla="*/ 333987 h 571315"/>
                  <a:gd name="connsiteX1948" fmla="*/ 165975 w 355006"/>
                  <a:gd name="connsiteY1948" fmla="*/ 333988 h 571315"/>
                  <a:gd name="connsiteX1949" fmla="*/ 166618 w 355006"/>
                  <a:gd name="connsiteY1949" fmla="*/ 335092 h 571315"/>
                  <a:gd name="connsiteX1950" fmla="*/ 167539 w 355006"/>
                  <a:gd name="connsiteY1950" fmla="*/ 335092 h 571315"/>
                  <a:gd name="connsiteX1951" fmla="*/ 166527 w 355006"/>
                  <a:gd name="connsiteY1951" fmla="*/ 333988 h 571315"/>
                  <a:gd name="connsiteX1952" fmla="*/ 165975 w 355006"/>
                  <a:gd name="connsiteY1952" fmla="*/ 333988 h 571315"/>
                  <a:gd name="connsiteX1953" fmla="*/ 161008 w 355006"/>
                  <a:gd name="connsiteY1953" fmla="*/ 335276 h 571315"/>
                  <a:gd name="connsiteX1954" fmla="*/ 161559 w 355006"/>
                  <a:gd name="connsiteY1954" fmla="*/ 336747 h 571315"/>
                  <a:gd name="connsiteX1955" fmla="*/ 162019 w 355006"/>
                  <a:gd name="connsiteY1955" fmla="*/ 337943 h 571315"/>
                  <a:gd name="connsiteX1956" fmla="*/ 162939 w 355006"/>
                  <a:gd name="connsiteY1956" fmla="*/ 339231 h 571315"/>
                  <a:gd name="connsiteX1957" fmla="*/ 163859 w 355006"/>
                  <a:gd name="connsiteY1957" fmla="*/ 340150 h 571315"/>
                  <a:gd name="connsiteX1958" fmla="*/ 164136 w 355006"/>
                  <a:gd name="connsiteY1958" fmla="*/ 341989 h 571315"/>
                  <a:gd name="connsiteX1959" fmla="*/ 165056 w 355006"/>
                  <a:gd name="connsiteY1959" fmla="*/ 342265 h 571315"/>
                  <a:gd name="connsiteX1960" fmla="*/ 166344 w 355006"/>
                  <a:gd name="connsiteY1960" fmla="*/ 341438 h 571315"/>
                  <a:gd name="connsiteX1961" fmla="*/ 166620 w 355006"/>
                  <a:gd name="connsiteY1961" fmla="*/ 339782 h 571315"/>
                  <a:gd name="connsiteX1962" fmla="*/ 166344 w 355006"/>
                  <a:gd name="connsiteY1962" fmla="*/ 338035 h 571315"/>
                  <a:gd name="connsiteX1963" fmla="*/ 165332 w 355006"/>
                  <a:gd name="connsiteY1963" fmla="*/ 337023 h 571315"/>
                  <a:gd name="connsiteX1964" fmla="*/ 163584 w 355006"/>
                  <a:gd name="connsiteY1964" fmla="*/ 337118 h 571315"/>
                  <a:gd name="connsiteX1965" fmla="*/ 162940 w 355006"/>
                  <a:gd name="connsiteY1965" fmla="*/ 336474 h 571315"/>
                  <a:gd name="connsiteX1966" fmla="*/ 161561 w 355006"/>
                  <a:gd name="connsiteY1966" fmla="*/ 335830 h 571315"/>
                  <a:gd name="connsiteX1967" fmla="*/ 161009 w 355006"/>
                  <a:gd name="connsiteY1967" fmla="*/ 335279 h 571315"/>
                  <a:gd name="connsiteX1968" fmla="*/ 138381 w 355006"/>
                  <a:gd name="connsiteY1968" fmla="*/ 349164 h 571315"/>
                  <a:gd name="connsiteX1969" fmla="*/ 136541 w 355006"/>
                  <a:gd name="connsiteY1969" fmla="*/ 350452 h 571315"/>
                  <a:gd name="connsiteX1970" fmla="*/ 135621 w 355006"/>
                  <a:gd name="connsiteY1970" fmla="*/ 351924 h 571315"/>
                  <a:gd name="connsiteX1971" fmla="*/ 134701 w 355006"/>
                  <a:gd name="connsiteY1971" fmla="*/ 354131 h 571315"/>
                  <a:gd name="connsiteX1972" fmla="*/ 134701 w 355006"/>
                  <a:gd name="connsiteY1972" fmla="*/ 356891 h 571315"/>
                  <a:gd name="connsiteX1973" fmla="*/ 136816 w 355006"/>
                  <a:gd name="connsiteY1973" fmla="*/ 357258 h 571315"/>
                  <a:gd name="connsiteX1974" fmla="*/ 138104 w 355006"/>
                  <a:gd name="connsiteY1974" fmla="*/ 355971 h 571315"/>
                  <a:gd name="connsiteX1975" fmla="*/ 138288 w 355006"/>
                  <a:gd name="connsiteY1975" fmla="*/ 353671 h 571315"/>
                  <a:gd name="connsiteX1976" fmla="*/ 139023 w 355006"/>
                  <a:gd name="connsiteY1976" fmla="*/ 351372 h 571315"/>
                  <a:gd name="connsiteX1977" fmla="*/ 139667 w 355006"/>
                  <a:gd name="connsiteY1977" fmla="*/ 349532 h 571315"/>
                  <a:gd name="connsiteX1978" fmla="*/ 138379 w 355006"/>
                  <a:gd name="connsiteY1978" fmla="*/ 349164 h 571315"/>
                  <a:gd name="connsiteX1979" fmla="*/ 168826 w 355006"/>
                  <a:gd name="connsiteY1979" fmla="*/ 349532 h 571315"/>
                  <a:gd name="connsiteX1980" fmla="*/ 168826 w 355006"/>
                  <a:gd name="connsiteY1980" fmla="*/ 351004 h 571315"/>
                  <a:gd name="connsiteX1981" fmla="*/ 168731 w 355006"/>
                  <a:gd name="connsiteY1981" fmla="*/ 352384 h 571315"/>
                  <a:gd name="connsiteX1982" fmla="*/ 169098 w 355006"/>
                  <a:gd name="connsiteY1982" fmla="*/ 353763 h 571315"/>
                  <a:gd name="connsiteX1983" fmla="*/ 168547 w 355006"/>
                  <a:gd name="connsiteY1983" fmla="*/ 355419 h 571315"/>
                  <a:gd name="connsiteX1984" fmla="*/ 167811 w 355006"/>
                  <a:gd name="connsiteY1984" fmla="*/ 356706 h 571315"/>
                  <a:gd name="connsiteX1985" fmla="*/ 168822 w 355006"/>
                  <a:gd name="connsiteY1985" fmla="*/ 357810 h 571315"/>
                  <a:gd name="connsiteX1986" fmla="*/ 170018 w 355006"/>
                  <a:gd name="connsiteY1986" fmla="*/ 357715 h 571315"/>
                  <a:gd name="connsiteX1987" fmla="*/ 170662 w 355006"/>
                  <a:gd name="connsiteY1987" fmla="*/ 356519 h 571315"/>
                  <a:gd name="connsiteX1988" fmla="*/ 170478 w 355006"/>
                  <a:gd name="connsiteY1988" fmla="*/ 358175 h 571315"/>
                  <a:gd name="connsiteX1989" fmla="*/ 170662 w 355006"/>
                  <a:gd name="connsiteY1989" fmla="*/ 358910 h 571315"/>
                  <a:gd name="connsiteX1990" fmla="*/ 170938 w 355006"/>
                  <a:gd name="connsiteY1990" fmla="*/ 359461 h 571315"/>
                  <a:gd name="connsiteX1991" fmla="*/ 172410 w 355006"/>
                  <a:gd name="connsiteY1991" fmla="*/ 358818 h 571315"/>
                  <a:gd name="connsiteX1992" fmla="*/ 172778 w 355006"/>
                  <a:gd name="connsiteY1992" fmla="*/ 357254 h 571315"/>
                  <a:gd name="connsiteX1993" fmla="*/ 171950 w 355006"/>
                  <a:gd name="connsiteY1993" fmla="*/ 355966 h 571315"/>
                  <a:gd name="connsiteX1994" fmla="*/ 171855 w 355006"/>
                  <a:gd name="connsiteY1994" fmla="*/ 354678 h 571315"/>
                  <a:gd name="connsiteX1995" fmla="*/ 171303 w 355006"/>
                  <a:gd name="connsiteY1995" fmla="*/ 353299 h 571315"/>
                  <a:gd name="connsiteX1996" fmla="*/ 170383 w 355006"/>
                  <a:gd name="connsiteY1996" fmla="*/ 352287 h 571315"/>
                  <a:gd name="connsiteX1997" fmla="*/ 169555 w 355006"/>
                  <a:gd name="connsiteY1997" fmla="*/ 350999 h 571315"/>
                  <a:gd name="connsiteX1998" fmla="*/ 169095 w 355006"/>
                  <a:gd name="connsiteY1998" fmla="*/ 349527 h 571315"/>
                  <a:gd name="connsiteX1999" fmla="*/ 168819 w 355006"/>
                  <a:gd name="connsiteY1999" fmla="*/ 349527 h 571315"/>
                  <a:gd name="connsiteX2000" fmla="*/ 128171 w 355006"/>
                  <a:gd name="connsiteY2000" fmla="*/ 352935 h 571315"/>
                  <a:gd name="connsiteX2001" fmla="*/ 127067 w 355006"/>
                  <a:gd name="connsiteY2001" fmla="*/ 353212 h 571315"/>
                  <a:gd name="connsiteX2002" fmla="*/ 126607 w 355006"/>
                  <a:gd name="connsiteY2002" fmla="*/ 354131 h 571315"/>
                  <a:gd name="connsiteX2003" fmla="*/ 126607 w 355006"/>
                  <a:gd name="connsiteY2003" fmla="*/ 355418 h 571315"/>
                  <a:gd name="connsiteX2004" fmla="*/ 125687 w 355006"/>
                  <a:gd name="connsiteY2004" fmla="*/ 355695 h 571315"/>
                  <a:gd name="connsiteX2005" fmla="*/ 124767 w 355006"/>
                  <a:gd name="connsiteY2005" fmla="*/ 356339 h 571315"/>
                  <a:gd name="connsiteX2006" fmla="*/ 123847 w 355006"/>
                  <a:gd name="connsiteY2006" fmla="*/ 356615 h 571315"/>
                  <a:gd name="connsiteX2007" fmla="*/ 122927 w 355006"/>
                  <a:gd name="connsiteY2007" fmla="*/ 357259 h 571315"/>
                  <a:gd name="connsiteX2008" fmla="*/ 120719 w 355006"/>
                  <a:gd name="connsiteY2008" fmla="*/ 357259 h 571315"/>
                  <a:gd name="connsiteX2009" fmla="*/ 120168 w 355006"/>
                  <a:gd name="connsiteY2009" fmla="*/ 357259 h 571315"/>
                  <a:gd name="connsiteX2010" fmla="*/ 119524 w 355006"/>
                  <a:gd name="connsiteY2010" fmla="*/ 357719 h 571315"/>
                  <a:gd name="connsiteX2011" fmla="*/ 119248 w 355006"/>
                  <a:gd name="connsiteY2011" fmla="*/ 358363 h 571315"/>
                  <a:gd name="connsiteX2012" fmla="*/ 118144 w 355006"/>
                  <a:gd name="connsiteY2012" fmla="*/ 358179 h 571315"/>
                  <a:gd name="connsiteX2013" fmla="*/ 117224 w 355006"/>
                  <a:gd name="connsiteY2013" fmla="*/ 357719 h 571315"/>
                  <a:gd name="connsiteX2014" fmla="*/ 116396 w 355006"/>
                  <a:gd name="connsiteY2014" fmla="*/ 357814 h 571315"/>
                  <a:gd name="connsiteX2015" fmla="*/ 115476 w 355006"/>
                  <a:gd name="connsiteY2015" fmla="*/ 357814 h 571315"/>
                  <a:gd name="connsiteX2016" fmla="*/ 114556 w 355006"/>
                  <a:gd name="connsiteY2016" fmla="*/ 358274 h 571315"/>
                  <a:gd name="connsiteX2017" fmla="*/ 113912 w 355006"/>
                  <a:gd name="connsiteY2017" fmla="*/ 358826 h 571315"/>
                  <a:gd name="connsiteX2018" fmla="*/ 113360 w 355006"/>
                  <a:gd name="connsiteY2018" fmla="*/ 359653 h 571315"/>
                  <a:gd name="connsiteX2019" fmla="*/ 113728 w 355006"/>
                  <a:gd name="connsiteY2019" fmla="*/ 360665 h 571315"/>
                  <a:gd name="connsiteX2020" fmla="*/ 114832 w 355006"/>
                  <a:gd name="connsiteY2020" fmla="*/ 360942 h 571315"/>
                  <a:gd name="connsiteX2021" fmla="*/ 114832 w 355006"/>
                  <a:gd name="connsiteY2021" fmla="*/ 361037 h 571315"/>
                  <a:gd name="connsiteX2022" fmla="*/ 114004 w 355006"/>
                  <a:gd name="connsiteY2022" fmla="*/ 361313 h 571315"/>
                  <a:gd name="connsiteX2023" fmla="*/ 112900 w 355006"/>
                  <a:gd name="connsiteY2023" fmla="*/ 361037 h 571315"/>
                  <a:gd name="connsiteX2024" fmla="*/ 112624 w 355006"/>
                  <a:gd name="connsiteY2024" fmla="*/ 362416 h 571315"/>
                  <a:gd name="connsiteX2025" fmla="*/ 112900 w 355006"/>
                  <a:gd name="connsiteY2025" fmla="*/ 363428 h 571315"/>
                  <a:gd name="connsiteX2026" fmla="*/ 113452 w 355006"/>
                  <a:gd name="connsiteY2026" fmla="*/ 364072 h 571315"/>
                  <a:gd name="connsiteX2027" fmla="*/ 114556 w 355006"/>
                  <a:gd name="connsiteY2027" fmla="*/ 364716 h 571315"/>
                  <a:gd name="connsiteX2028" fmla="*/ 115199 w 355006"/>
                  <a:gd name="connsiteY2028" fmla="*/ 364348 h 571315"/>
                  <a:gd name="connsiteX2029" fmla="*/ 115476 w 355006"/>
                  <a:gd name="connsiteY2029" fmla="*/ 365267 h 571315"/>
                  <a:gd name="connsiteX2030" fmla="*/ 115936 w 355006"/>
                  <a:gd name="connsiteY2030" fmla="*/ 365911 h 571315"/>
                  <a:gd name="connsiteX2031" fmla="*/ 116580 w 355006"/>
                  <a:gd name="connsiteY2031" fmla="*/ 366555 h 571315"/>
                  <a:gd name="connsiteX2032" fmla="*/ 117683 w 355006"/>
                  <a:gd name="connsiteY2032" fmla="*/ 366832 h 571315"/>
                  <a:gd name="connsiteX2033" fmla="*/ 118604 w 355006"/>
                  <a:gd name="connsiteY2033" fmla="*/ 366555 h 571315"/>
                  <a:gd name="connsiteX2034" fmla="*/ 119524 w 355006"/>
                  <a:gd name="connsiteY2034" fmla="*/ 366188 h 571315"/>
                  <a:gd name="connsiteX2035" fmla="*/ 120168 w 355006"/>
                  <a:gd name="connsiteY2035" fmla="*/ 365636 h 571315"/>
                  <a:gd name="connsiteX2036" fmla="*/ 120719 w 355006"/>
                  <a:gd name="connsiteY2036" fmla="*/ 364992 h 571315"/>
                  <a:gd name="connsiteX2037" fmla="*/ 121270 w 355006"/>
                  <a:gd name="connsiteY2037" fmla="*/ 364348 h 571315"/>
                  <a:gd name="connsiteX2038" fmla="*/ 122650 w 355006"/>
                  <a:gd name="connsiteY2038" fmla="*/ 364444 h 571315"/>
                  <a:gd name="connsiteX2039" fmla="*/ 123570 w 355006"/>
                  <a:gd name="connsiteY2039" fmla="*/ 364995 h 571315"/>
                  <a:gd name="connsiteX2040" fmla="*/ 124398 w 355006"/>
                  <a:gd name="connsiteY2040" fmla="*/ 364351 h 571315"/>
                  <a:gd name="connsiteX2041" fmla="*/ 125318 w 355006"/>
                  <a:gd name="connsiteY2041" fmla="*/ 364903 h 571315"/>
                  <a:gd name="connsiteX2042" fmla="*/ 125686 w 355006"/>
                  <a:gd name="connsiteY2042" fmla="*/ 365822 h 571315"/>
                  <a:gd name="connsiteX2043" fmla="*/ 126330 w 355006"/>
                  <a:gd name="connsiteY2043" fmla="*/ 366374 h 571315"/>
                  <a:gd name="connsiteX2044" fmla="*/ 126974 w 355006"/>
                  <a:gd name="connsiteY2044" fmla="*/ 366190 h 571315"/>
                  <a:gd name="connsiteX2045" fmla="*/ 127894 w 355006"/>
                  <a:gd name="connsiteY2045" fmla="*/ 365913 h 571315"/>
                  <a:gd name="connsiteX2046" fmla="*/ 128721 w 355006"/>
                  <a:gd name="connsiteY2046" fmla="*/ 365913 h 571315"/>
                  <a:gd name="connsiteX2047" fmla="*/ 129181 w 355006"/>
                  <a:gd name="connsiteY2047" fmla="*/ 366649 h 571315"/>
                  <a:gd name="connsiteX2048" fmla="*/ 129918 w 355006"/>
                  <a:gd name="connsiteY2048" fmla="*/ 367476 h 571315"/>
                  <a:gd name="connsiteX2049" fmla="*/ 130378 w 355006"/>
                  <a:gd name="connsiteY2049" fmla="*/ 368212 h 571315"/>
                  <a:gd name="connsiteX2050" fmla="*/ 130745 w 355006"/>
                  <a:gd name="connsiteY2050" fmla="*/ 369131 h 571315"/>
                  <a:gd name="connsiteX2051" fmla="*/ 131297 w 355006"/>
                  <a:gd name="connsiteY2051" fmla="*/ 369866 h 571315"/>
                  <a:gd name="connsiteX2052" fmla="*/ 131573 w 355006"/>
                  <a:gd name="connsiteY2052" fmla="*/ 370785 h 571315"/>
                  <a:gd name="connsiteX2053" fmla="*/ 131668 w 355006"/>
                  <a:gd name="connsiteY2053" fmla="*/ 372165 h 571315"/>
                  <a:gd name="connsiteX2054" fmla="*/ 131764 w 355006"/>
                  <a:gd name="connsiteY2054" fmla="*/ 373269 h 571315"/>
                  <a:gd name="connsiteX2055" fmla="*/ 131764 w 355006"/>
                  <a:gd name="connsiteY2055" fmla="*/ 374281 h 571315"/>
                  <a:gd name="connsiteX2056" fmla="*/ 132315 w 355006"/>
                  <a:gd name="connsiteY2056" fmla="*/ 373729 h 571315"/>
                  <a:gd name="connsiteX2057" fmla="*/ 134155 w 355006"/>
                  <a:gd name="connsiteY2057" fmla="*/ 373634 h 571315"/>
                  <a:gd name="connsiteX2058" fmla="*/ 134983 w 355006"/>
                  <a:gd name="connsiteY2058" fmla="*/ 373082 h 571315"/>
                  <a:gd name="connsiteX2059" fmla="*/ 136086 w 355006"/>
                  <a:gd name="connsiteY2059" fmla="*/ 372898 h 571315"/>
                  <a:gd name="connsiteX2060" fmla="*/ 136823 w 355006"/>
                  <a:gd name="connsiteY2060" fmla="*/ 372071 h 571315"/>
                  <a:gd name="connsiteX2061" fmla="*/ 137190 w 355006"/>
                  <a:gd name="connsiteY2061" fmla="*/ 371243 h 571315"/>
                  <a:gd name="connsiteX2062" fmla="*/ 137467 w 355006"/>
                  <a:gd name="connsiteY2062" fmla="*/ 370324 h 571315"/>
                  <a:gd name="connsiteX2063" fmla="*/ 137467 w 355006"/>
                  <a:gd name="connsiteY2063" fmla="*/ 369496 h 571315"/>
                  <a:gd name="connsiteX2064" fmla="*/ 137371 w 355006"/>
                  <a:gd name="connsiteY2064" fmla="*/ 368392 h 571315"/>
                  <a:gd name="connsiteX2065" fmla="*/ 136820 w 355006"/>
                  <a:gd name="connsiteY2065" fmla="*/ 368852 h 571315"/>
                  <a:gd name="connsiteX2066" fmla="*/ 136268 w 355006"/>
                  <a:gd name="connsiteY2066" fmla="*/ 369496 h 571315"/>
                  <a:gd name="connsiteX2067" fmla="*/ 135256 w 355006"/>
                  <a:gd name="connsiteY2067" fmla="*/ 369956 h 571315"/>
                  <a:gd name="connsiteX2068" fmla="*/ 134336 w 355006"/>
                  <a:gd name="connsiteY2068" fmla="*/ 370233 h 571315"/>
                  <a:gd name="connsiteX2069" fmla="*/ 133141 w 355006"/>
                  <a:gd name="connsiteY2069" fmla="*/ 370233 h 571315"/>
                  <a:gd name="connsiteX2070" fmla="*/ 132221 w 355006"/>
                  <a:gd name="connsiteY2070" fmla="*/ 369681 h 571315"/>
                  <a:gd name="connsiteX2071" fmla="*/ 131577 w 355006"/>
                  <a:gd name="connsiteY2071" fmla="*/ 369130 h 571315"/>
                  <a:gd name="connsiteX2072" fmla="*/ 131025 w 355006"/>
                  <a:gd name="connsiteY2072" fmla="*/ 368578 h 571315"/>
                  <a:gd name="connsiteX2073" fmla="*/ 130657 w 355006"/>
                  <a:gd name="connsiteY2073" fmla="*/ 367474 h 571315"/>
                  <a:gd name="connsiteX2074" fmla="*/ 130657 w 355006"/>
                  <a:gd name="connsiteY2074" fmla="*/ 366830 h 571315"/>
                  <a:gd name="connsiteX2075" fmla="*/ 130934 w 355006"/>
                  <a:gd name="connsiteY2075" fmla="*/ 366003 h 571315"/>
                  <a:gd name="connsiteX2076" fmla="*/ 131029 w 355006"/>
                  <a:gd name="connsiteY2076" fmla="*/ 365267 h 571315"/>
                  <a:gd name="connsiteX2077" fmla="*/ 131029 w 355006"/>
                  <a:gd name="connsiteY2077" fmla="*/ 364716 h 571315"/>
                  <a:gd name="connsiteX2078" fmla="*/ 130661 w 355006"/>
                  <a:gd name="connsiteY2078" fmla="*/ 363704 h 571315"/>
                  <a:gd name="connsiteX2079" fmla="*/ 131029 w 355006"/>
                  <a:gd name="connsiteY2079" fmla="*/ 362785 h 571315"/>
                  <a:gd name="connsiteX2080" fmla="*/ 131305 w 355006"/>
                  <a:gd name="connsiteY2080" fmla="*/ 361866 h 571315"/>
                  <a:gd name="connsiteX2081" fmla="*/ 131581 w 355006"/>
                  <a:gd name="connsiteY2081" fmla="*/ 360947 h 571315"/>
                  <a:gd name="connsiteX2082" fmla="*/ 131949 w 355006"/>
                  <a:gd name="connsiteY2082" fmla="*/ 360027 h 571315"/>
                  <a:gd name="connsiteX2083" fmla="*/ 131581 w 355006"/>
                  <a:gd name="connsiteY2083" fmla="*/ 359108 h 571315"/>
                  <a:gd name="connsiteX2084" fmla="*/ 131581 w 355006"/>
                  <a:gd name="connsiteY2084" fmla="*/ 357821 h 571315"/>
                  <a:gd name="connsiteX2085" fmla="*/ 131030 w 355006"/>
                  <a:gd name="connsiteY2085" fmla="*/ 357085 h 571315"/>
                  <a:gd name="connsiteX2086" fmla="*/ 130478 w 355006"/>
                  <a:gd name="connsiteY2086" fmla="*/ 356073 h 571315"/>
                  <a:gd name="connsiteX2087" fmla="*/ 130018 w 355006"/>
                  <a:gd name="connsiteY2087" fmla="*/ 355245 h 571315"/>
                  <a:gd name="connsiteX2088" fmla="*/ 129191 w 355006"/>
                  <a:gd name="connsiteY2088" fmla="*/ 354510 h 571315"/>
                  <a:gd name="connsiteX2089" fmla="*/ 128823 w 355006"/>
                  <a:gd name="connsiteY2089" fmla="*/ 353682 h 571315"/>
                  <a:gd name="connsiteX2090" fmla="*/ 128179 w 355006"/>
                  <a:gd name="connsiteY2090" fmla="*/ 352947 h 571315"/>
                  <a:gd name="connsiteX2091" fmla="*/ 160456 w 355006"/>
                  <a:gd name="connsiteY2091" fmla="*/ 353855 h 571315"/>
                  <a:gd name="connsiteX2092" fmla="*/ 159168 w 355006"/>
                  <a:gd name="connsiteY2092" fmla="*/ 354774 h 571315"/>
                  <a:gd name="connsiteX2093" fmla="*/ 157972 w 355006"/>
                  <a:gd name="connsiteY2093" fmla="*/ 355509 h 571315"/>
                  <a:gd name="connsiteX2094" fmla="*/ 158249 w 355006"/>
                  <a:gd name="connsiteY2094" fmla="*/ 356428 h 571315"/>
                  <a:gd name="connsiteX2095" fmla="*/ 159628 w 355006"/>
                  <a:gd name="connsiteY2095" fmla="*/ 356333 h 571315"/>
                  <a:gd name="connsiteX2096" fmla="*/ 161008 w 355006"/>
                  <a:gd name="connsiteY2096" fmla="*/ 356793 h 571315"/>
                  <a:gd name="connsiteX2097" fmla="*/ 162296 w 355006"/>
                  <a:gd name="connsiteY2097" fmla="*/ 356698 h 571315"/>
                  <a:gd name="connsiteX2098" fmla="*/ 163123 w 355006"/>
                  <a:gd name="connsiteY2098" fmla="*/ 356882 h 571315"/>
                  <a:gd name="connsiteX2099" fmla="*/ 164503 w 355006"/>
                  <a:gd name="connsiteY2099" fmla="*/ 356882 h 571315"/>
                  <a:gd name="connsiteX2100" fmla="*/ 165147 w 355006"/>
                  <a:gd name="connsiteY2100" fmla="*/ 356882 h 571315"/>
                  <a:gd name="connsiteX2101" fmla="*/ 165423 w 355006"/>
                  <a:gd name="connsiteY2101" fmla="*/ 355502 h 571315"/>
                  <a:gd name="connsiteX2102" fmla="*/ 164227 w 355006"/>
                  <a:gd name="connsiteY2102" fmla="*/ 354767 h 571315"/>
                  <a:gd name="connsiteX2103" fmla="*/ 162756 w 355006"/>
                  <a:gd name="connsiteY2103" fmla="*/ 353939 h 571315"/>
                  <a:gd name="connsiteX2104" fmla="*/ 161192 w 355006"/>
                  <a:gd name="connsiteY2104" fmla="*/ 353844 h 571315"/>
                  <a:gd name="connsiteX2105" fmla="*/ 160457 w 355006"/>
                  <a:gd name="connsiteY2105" fmla="*/ 353844 h 571315"/>
                  <a:gd name="connsiteX2106" fmla="*/ 169470 w 355006"/>
                  <a:gd name="connsiteY2106" fmla="*/ 353855 h 571315"/>
                  <a:gd name="connsiteX2107" fmla="*/ 170941 w 355006"/>
                  <a:gd name="connsiteY2107" fmla="*/ 354406 h 571315"/>
                  <a:gd name="connsiteX2108" fmla="*/ 170574 w 355006"/>
                  <a:gd name="connsiteY2108" fmla="*/ 355970 h 571315"/>
                  <a:gd name="connsiteX2109" fmla="*/ 170390 w 355006"/>
                  <a:gd name="connsiteY2109" fmla="*/ 354774 h 571315"/>
                  <a:gd name="connsiteX2110" fmla="*/ 169470 w 355006"/>
                  <a:gd name="connsiteY2110" fmla="*/ 353855 h 571315"/>
                  <a:gd name="connsiteX2111" fmla="*/ 190073 w 355006"/>
                  <a:gd name="connsiteY2111" fmla="*/ 354039 h 571315"/>
                  <a:gd name="connsiteX2112" fmla="*/ 189613 w 355006"/>
                  <a:gd name="connsiteY2112" fmla="*/ 354134 h 571315"/>
                  <a:gd name="connsiteX2113" fmla="*/ 188325 w 355006"/>
                  <a:gd name="connsiteY2113" fmla="*/ 358181 h 571315"/>
                  <a:gd name="connsiteX2114" fmla="*/ 192281 w 355006"/>
                  <a:gd name="connsiteY2114" fmla="*/ 358825 h 571315"/>
                  <a:gd name="connsiteX2115" fmla="*/ 193936 w 355006"/>
                  <a:gd name="connsiteY2115" fmla="*/ 361952 h 571315"/>
                  <a:gd name="connsiteX2116" fmla="*/ 193936 w 355006"/>
                  <a:gd name="connsiteY2116" fmla="*/ 356617 h 571315"/>
                  <a:gd name="connsiteX2117" fmla="*/ 190901 w 355006"/>
                  <a:gd name="connsiteY2117" fmla="*/ 354501 h 571315"/>
                  <a:gd name="connsiteX2118" fmla="*/ 190073 w 355006"/>
                  <a:gd name="connsiteY2118" fmla="*/ 354041 h 571315"/>
                  <a:gd name="connsiteX2119" fmla="*/ 285456 w 355006"/>
                  <a:gd name="connsiteY2119" fmla="*/ 354958 h 571315"/>
                  <a:gd name="connsiteX2120" fmla="*/ 285640 w 355006"/>
                  <a:gd name="connsiteY2120" fmla="*/ 354958 h 571315"/>
                  <a:gd name="connsiteX2121" fmla="*/ 285735 w 355006"/>
                  <a:gd name="connsiteY2121" fmla="*/ 355141 h 571315"/>
                  <a:gd name="connsiteX2122" fmla="*/ 285459 w 355006"/>
                  <a:gd name="connsiteY2122" fmla="*/ 354958 h 571315"/>
                  <a:gd name="connsiteX2123" fmla="*/ 158248 w 355006"/>
                  <a:gd name="connsiteY2123" fmla="*/ 356889 h 571315"/>
                  <a:gd name="connsiteX2124" fmla="*/ 158248 w 355006"/>
                  <a:gd name="connsiteY2124" fmla="*/ 356889 h 571315"/>
                  <a:gd name="connsiteX2125" fmla="*/ 139025 w 355006"/>
                  <a:gd name="connsiteY2125" fmla="*/ 357533 h 571315"/>
                  <a:gd name="connsiteX2126" fmla="*/ 139025 w 355006"/>
                  <a:gd name="connsiteY2126" fmla="*/ 359648 h 571315"/>
                  <a:gd name="connsiteX2127" fmla="*/ 140864 w 355006"/>
                  <a:gd name="connsiteY2127" fmla="*/ 360016 h 571315"/>
                  <a:gd name="connsiteX2128" fmla="*/ 141508 w 355006"/>
                  <a:gd name="connsiteY2128" fmla="*/ 362132 h 571315"/>
                  <a:gd name="connsiteX2129" fmla="*/ 140128 w 355006"/>
                  <a:gd name="connsiteY2129" fmla="*/ 361119 h 571315"/>
                  <a:gd name="connsiteX2130" fmla="*/ 137737 w 355006"/>
                  <a:gd name="connsiteY2130" fmla="*/ 360016 h 571315"/>
                  <a:gd name="connsiteX2131" fmla="*/ 135713 w 355006"/>
                  <a:gd name="connsiteY2131" fmla="*/ 360016 h 571315"/>
                  <a:gd name="connsiteX2132" fmla="*/ 134610 w 355006"/>
                  <a:gd name="connsiteY2132" fmla="*/ 361855 h 571315"/>
                  <a:gd name="connsiteX2133" fmla="*/ 136265 w 355006"/>
                  <a:gd name="connsiteY2133" fmla="*/ 363511 h 571315"/>
                  <a:gd name="connsiteX2134" fmla="*/ 138565 w 355006"/>
                  <a:gd name="connsiteY2134" fmla="*/ 364063 h 571315"/>
                  <a:gd name="connsiteX2135" fmla="*/ 141232 w 355006"/>
                  <a:gd name="connsiteY2135" fmla="*/ 363602 h 571315"/>
                  <a:gd name="connsiteX2136" fmla="*/ 143348 w 355006"/>
                  <a:gd name="connsiteY2136" fmla="*/ 364063 h 571315"/>
                  <a:gd name="connsiteX2137" fmla="*/ 145095 w 355006"/>
                  <a:gd name="connsiteY2137" fmla="*/ 362499 h 571315"/>
                  <a:gd name="connsiteX2138" fmla="*/ 147119 w 355006"/>
                  <a:gd name="connsiteY2138" fmla="*/ 361303 h 571315"/>
                  <a:gd name="connsiteX2139" fmla="*/ 147670 w 355006"/>
                  <a:gd name="connsiteY2139" fmla="*/ 359556 h 571315"/>
                  <a:gd name="connsiteX2140" fmla="*/ 144911 w 355006"/>
                  <a:gd name="connsiteY2140" fmla="*/ 359461 h 571315"/>
                  <a:gd name="connsiteX2141" fmla="*/ 142427 w 355006"/>
                  <a:gd name="connsiteY2141" fmla="*/ 358541 h 571315"/>
                  <a:gd name="connsiteX2142" fmla="*/ 139944 w 355006"/>
                  <a:gd name="connsiteY2142" fmla="*/ 357529 h 571315"/>
                  <a:gd name="connsiteX2143" fmla="*/ 139024 w 355006"/>
                  <a:gd name="connsiteY2143" fmla="*/ 357529 h 571315"/>
                  <a:gd name="connsiteX2144" fmla="*/ 157329 w 355006"/>
                  <a:gd name="connsiteY2144" fmla="*/ 359741 h 571315"/>
                  <a:gd name="connsiteX2145" fmla="*/ 155857 w 355006"/>
                  <a:gd name="connsiteY2145" fmla="*/ 360384 h 571315"/>
                  <a:gd name="connsiteX2146" fmla="*/ 155489 w 355006"/>
                  <a:gd name="connsiteY2146" fmla="*/ 361488 h 571315"/>
                  <a:gd name="connsiteX2147" fmla="*/ 157145 w 355006"/>
                  <a:gd name="connsiteY2147" fmla="*/ 362039 h 571315"/>
                  <a:gd name="connsiteX2148" fmla="*/ 158984 w 355006"/>
                  <a:gd name="connsiteY2148" fmla="*/ 362500 h 571315"/>
                  <a:gd name="connsiteX2149" fmla="*/ 160088 w 355006"/>
                  <a:gd name="connsiteY2149" fmla="*/ 363419 h 571315"/>
                  <a:gd name="connsiteX2150" fmla="*/ 161008 w 355006"/>
                  <a:gd name="connsiteY2150" fmla="*/ 364338 h 571315"/>
                  <a:gd name="connsiteX2151" fmla="*/ 163124 w 355006"/>
                  <a:gd name="connsiteY2151" fmla="*/ 364613 h 571315"/>
                  <a:gd name="connsiteX2152" fmla="*/ 164963 w 355006"/>
                  <a:gd name="connsiteY2152" fmla="*/ 364981 h 571315"/>
                  <a:gd name="connsiteX2153" fmla="*/ 166803 w 355006"/>
                  <a:gd name="connsiteY2153" fmla="*/ 365257 h 571315"/>
                  <a:gd name="connsiteX2154" fmla="*/ 168459 w 355006"/>
                  <a:gd name="connsiteY2154" fmla="*/ 364889 h 571315"/>
                  <a:gd name="connsiteX2155" fmla="*/ 168826 w 355006"/>
                  <a:gd name="connsiteY2155" fmla="*/ 363050 h 571315"/>
                  <a:gd name="connsiteX2156" fmla="*/ 169470 w 355006"/>
                  <a:gd name="connsiteY2156" fmla="*/ 361578 h 571315"/>
                  <a:gd name="connsiteX2157" fmla="*/ 168274 w 355006"/>
                  <a:gd name="connsiteY2157" fmla="*/ 360659 h 571315"/>
                  <a:gd name="connsiteX2158" fmla="*/ 166251 w 355006"/>
                  <a:gd name="connsiteY2158" fmla="*/ 360383 h 571315"/>
                  <a:gd name="connsiteX2159" fmla="*/ 164779 w 355006"/>
                  <a:gd name="connsiteY2159" fmla="*/ 360567 h 571315"/>
                  <a:gd name="connsiteX2160" fmla="*/ 163216 w 355006"/>
                  <a:gd name="connsiteY2160" fmla="*/ 360199 h 571315"/>
                  <a:gd name="connsiteX2161" fmla="*/ 161376 w 355006"/>
                  <a:gd name="connsiteY2161" fmla="*/ 359739 h 571315"/>
                  <a:gd name="connsiteX2162" fmla="*/ 159812 w 355006"/>
                  <a:gd name="connsiteY2162" fmla="*/ 359834 h 571315"/>
                  <a:gd name="connsiteX2163" fmla="*/ 157329 w 355006"/>
                  <a:gd name="connsiteY2163" fmla="*/ 359739 h 571315"/>
                  <a:gd name="connsiteX2164" fmla="*/ 185198 w 355006"/>
                  <a:gd name="connsiteY2164" fmla="*/ 362775 h 571315"/>
                  <a:gd name="connsiteX2165" fmla="*/ 186762 w 355006"/>
                  <a:gd name="connsiteY2165" fmla="*/ 367191 h 571315"/>
                  <a:gd name="connsiteX2166" fmla="*/ 185198 w 355006"/>
                  <a:gd name="connsiteY2166" fmla="*/ 362775 h 571315"/>
                  <a:gd name="connsiteX2167" fmla="*/ 185382 w 355006"/>
                  <a:gd name="connsiteY2167" fmla="*/ 368294 h 571315"/>
                  <a:gd name="connsiteX2168" fmla="*/ 185198 w 355006"/>
                  <a:gd name="connsiteY2168" fmla="*/ 368390 h 571315"/>
                  <a:gd name="connsiteX2169" fmla="*/ 185566 w 355006"/>
                  <a:gd name="connsiteY2169" fmla="*/ 369309 h 571315"/>
                  <a:gd name="connsiteX2170" fmla="*/ 185382 w 355006"/>
                  <a:gd name="connsiteY2170" fmla="*/ 368297 h 571315"/>
                  <a:gd name="connsiteX2171" fmla="*/ 191729 w 355006"/>
                  <a:gd name="connsiteY2171" fmla="*/ 368754 h 571315"/>
                  <a:gd name="connsiteX2172" fmla="*/ 193016 w 355006"/>
                  <a:gd name="connsiteY2172" fmla="*/ 374733 h 571315"/>
                  <a:gd name="connsiteX2173" fmla="*/ 195776 w 355006"/>
                  <a:gd name="connsiteY2173" fmla="*/ 376481 h 571315"/>
                  <a:gd name="connsiteX2174" fmla="*/ 198535 w 355006"/>
                  <a:gd name="connsiteY2174" fmla="*/ 380528 h 571315"/>
                  <a:gd name="connsiteX2175" fmla="*/ 201387 w 355006"/>
                  <a:gd name="connsiteY2175" fmla="*/ 384575 h 571315"/>
                  <a:gd name="connsiteX2176" fmla="*/ 202307 w 355006"/>
                  <a:gd name="connsiteY2176" fmla="*/ 383931 h 571315"/>
                  <a:gd name="connsiteX2177" fmla="*/ 201019 w 355006"/>
                  <a:gd name="connsiteY2177" fmla="*/ 380528 h 571315"/>
                  <a:gd name="connsiteX2178" fmla="*/ 200467 w 355006"/>
                  <a:gd name="connsiteY2178" fmla="*/ 377032 h 571315"/>
                  <a:gd name="connsiteX2179" fmla="*/ 202859 w 355006"/>
                  <a:gd name="connsiteY2179" fmla="*/ 381999 h 571315"/>
                  <a:gd name="connsiteX2180" fmla="*/ 204147 w 355006"/>
                  <a:gd name="connsiteY2180" fmla="*/ 377676 h 571315"/>
                  <a:gd name="connsiteX2181" fmla="*/ 203503 w 355006"/>
                  <a:gd name="connsiteY2181" fmla="*/ 372709 h 571315"/>
                  <a:gd name="connsiteX2182" fmla="*/ 200467 w 355006"/>
                  <a:gd name="connsiteY2182" fmla="*/ 374641 h 571315"/>
                  <a:gd name="connsiteX2183" fmla="*/ 196420 w 355006"/>
                  <a:gd name="connsiteY2183" fmla="*/ 371789 h 571315"/>
                  <a:gd name="connsiteX2184" fmla="*/ 191729 w 355006"/>
                  <a:gd name="connsiteY2184" fmla="*/ 368754 h 571315"/>
                  <a:gd name="connsiteX2185" fmla="*/ 213712 w 355006"/>
                  <a:gd name="connsiteY2185" fmla="*/ 369674 h 571315"/>
                  <a:gd name="connsiteX2186" fmla="*/ 213712 w 355006"/>
                  <a:gd name="connsiteY2186" fmla="*/ 369674 h 571315"/>
                  <a:gd name="connsiteX2187" fmla="*/ 186486 w 355006"/>
                  <a:gd name="connsiteY2187" fmla="*/ 371789 h 571315"/>
                  <a:gd name="connsiteX2188" fmla="*/ 188049 w 355006"/>
                  <a:gd name="connsiteY2188" fmla="*/ 377032 h 571315"/>
                  <a:gd name="connsiteX2189" fmla="*/ 189245 w 355006"/>
                  <a:gd name="connsiteY2189" fmla="*/ 374272 h 571315"/>
                  <a:gd name="connsiteX2190" fmla="*/ 186486 w 355006"/>
                  <a:gd name="connsiteY2190" fmla="*/ 371789 h 571315"/>
                  <a:gd name="connsiteX2191" fmla="*/ 185566 w 355006"/>
                  <a:gd name="connsiteY2191" fmla="*/ 373720 h 571315"/>
                  <a:gd name="connsiteX2192" fmla="*/ 186762 w 355006"/>
                  <a:gd name="connsiteY2192" fmla="*/ 377675 h 571315"/>
                  <a:gd name="connsiteX2193" fmla="*/ 185841 w 355006"/>
                  <a:gd name="connsiteY2193" fmla="*/ 374272 h 571315"/>
                  <a:gd name="connsiteX2194" fmla="*/ 185565 w 355006"/>
                  <a:gd name="connsiteY2194" fmla="*/ 373721 h 571315"/>
                  <a:gd name="connsiteX2195" fmla="*/ 126975 w 355006"/>
                  <a:gd name="connsiteY2195" fmla="*/ 380435 h 571315"/>
                  <a:gd name="connsiteX2196" fmla="*/ 126975 w 355006"/>
                  <a:gd name="connsiteY2196" fmla="*/ 380435 h 571315"/>
                  <a:gd name="connsiteX2197" fmla="*/ 286927 w 355006"/>
                  <a:gd name="connsiteY2197" fmla="*/ 381723 h 571315"/>
                  <a:gd name="connsiteX2198" fmla="*/ 286927 w 355006"/>
                  <a:gd name="connsiteY2198" fmla="*/ 381723 h 571315"/>
                  <a:gd name="connsiteX2199" fmla="*/ 123480 w 355006"/>
                  <a:gd name="connsiteY2199" fmla="*/ 397543 h 571315"/>
                  <a:gd name="connsiteX2200" fmla="*/ 123480 w 355006"/>
                  <a:gd name="connsiteY2200" fmla="*/ 397543 h 571315"/>
                  <a:gd name="connsiteX2201" fmla="*/ 131942 w 355006"/>
                  <a:gd name="connsiteY2201" fmla="*/ 399383 h 571315"/>
                  <a:gd name="connsiteX2202" fmla="*/ 131942 w 355006"/>
                  <a:gd name="connsiteY2202" fmla="*/ 399383 h 571315"/>
                  <a:gd name="connsiteX2203" fmla="*/ 143071 w 355006"/>
                  <a:gd name="connsiteY2203" fmla="*/ 403154 h 571315"/>
                  <a:gd name="connsiteX2204" fmla="*/ 143347 w 355006"/>
                  <a:gd name="connsiteY2204" fmla="*/ 403154 h 571315"/>
                  <a:gd name="connsiteX2205" fmla="*/ 143071 w 355006"/>
                  <a:gd name="connsiteY2205" fmla="*/ 403154 h 571315"/>
                  <a:gd name="connsiteX2206" fmla="*/ 149878 w 355006"/>
                  <a:gd name="connsiteY2206" fmla="*/ 404717 h 571315"/>
                  <a:gd name="connsiteX2207" fmla="*/ 148958 w 355006"/>
                  <a:gd name="connsiteY2207" fmla="*/ 405913 h 571315"/>
                  <a:gd name="connsiteX2208" fmla="*/ 149601 w 355006"/>
                  <a:gd name="connsiteY2208" fmla="*/ 406833 h 571315"/>
                  <a:gd name="connsiteX2209" fmla="*/ 150429 w 355006"/>
                  <a:gd name="connsiteY2209" fmla="*/ 405453 h 571315"/>
                  <a:gd name="connsiteX2210" fmla="*/ 149878 w 355006"/>
                  <a:gd name="connsiteY2210" fmla="*/ 404717 h 571315"/>
                  <a:gd name="connsiteX2211" fmla="*/ 228612 w 355006"/>
                  <a:gd name="connsiteY2211" fmla="*/ 404717 h 571315"/>
                  <a:gd name="connsiteX2212" fmla="*/ 228612 w 355006"/>
                  <a:gd name="connsiteY2212" fmla="*/ 404717 h 571315"/>
                  <a:gd name="connsiteX2213" fmla="*/ 133137 w 355006"/>
                  <a:gd name="connsiteY2213" fmla="*/ 405269 h 571315"/>
                  <a:gd name="connsiteX2214" fmla="*/ 132677 w 355006"/>
                  <a:gd name="connsiteY2214" fmla="*/ 407293 h 571315"/>
                  <a:gd name="connsiteX2215" fmla="*/ 131022 w 355006"/>
                  <a:gd name="connsiteY2215" fmla="*/ 406925 h 571315"/>
                  <a:gd name="connsiteX2216" fmla="*/ 130654 w 355006"/>
                  <a:gd name="connsiteY2216" fmla="*/ 408305 h 571315"/>
                  <a:gd name="connsiteX2217" fmla="*/ 132218 w 355006"/>
                  <a:gd name="connsiteY2217" fmla="*/ 408488 h 571315"/>
                  <a:gd name="connsiteX2218" fmla="*/ 133413 w 355006"/>
                  <a:gd name="connsiteY2218" fmla="*/ 408764 h 571315"/>
                  <a:gd name="connsiteX2219" fmla="*/ 134425 w 355006"/>
                  <a:gd name="connsiteY2219" fmla="*/ 409960 h 571315"/>
                  <a:gd name="connsiteX2220" fmla="*/ 134241 w 355006"/>
                  <a:gd name="connsiteY2220" fmla="*/ 411339 h 571315"/>
                  <a:gd name="connsiteX2221" fmla="*/ 135161 w 355006"/>
                  <a:gd name="connsiteY2221" fmla="*/ 411523 h 571315"/>
                  <a:gd name="connsiteX2222" fmla="*/ 136265 w 355006"/>
                  <a:gd name="connsiteY2222" fmla="*/ 410235 h 571315"/>
                  <a:gd name="connsiteX2223" fmla="*/ 138197 w 355006"/>
                  <a:gd name="connsiteY2223" fmla="*/ 409684 h 571315"/>
                  <a:gd name="connsiteX2224" fmla="*/ 139485 w 355006"/>
                  <a:gd name="connsiteY2224" fmla="*/ 410696 h 571315"/>
                  <a:gd name="connsiteX2225" fmla="*/ 139668 w 355006"/>
                  <a:gd name="connsiteY2225" fmla="*/ 412719 h 571315"/>
                  <a:gd name="connsiteX2226" fmla="*/ 140588 w 355006"/>
                  <a:gd name="connsiteY2226" fmla="*/ 414283 h 571315"/>
                  <a:gd name="connsiteX2227" fmla="*/ 141784 w 355006"/>
                  <a:gd name="connsiteY2227" fmla="*/ 413731 h 571315"/>
                  <a:gd name="connsiteX2228" fmla="*/ 143164 w 355006"/>
                  <a:gd name="connsiteY2228" fmla="*/ 414283 h 571315"/>
                  <a:gd name="connsiteX2229" fmla="*/ 144912 w 355006"/>
                  <a:gd name="connsiteY2229" fmla="*/ 414927 h 571315"/>
                  <a:gd name="connsiteX2230" fmla="*/ 146383 w 355006"/>
                  <a:gd name="connsiteY2230" fmla="*/ 415662 h 571315"/>
                  <a:gd name="connsiteX2231" fmla="*/ 146935 w 355006"/>
                  <a:gd name="connsiteY2231" fmla="*/ 416766 h 571315"/>
                  <a:gd name="connsiteX2232" fmla="*/ 148590 w 355006"/>
                  <a:gd name="connsiteY2232" fmla="*/ 416766 h 571315"/>
                  <a:gd name="connsiteX2233" fmla="*/ 150614 w 355006"/>
                  <a:gd name="connsiteY2233" fmla="*/ 417134 h 571315"/>
                  <a:gd name="connsiteX2234" fmla="*/ 152821 w 355006"/>
                  <a:gd name="connsiteY2234" fmla="*/ 417409 h 571315"/>
                  <a:gd name="connsiteX2235" fmla="*/ 154753 w 355006"/>
                  <a:gd name="connsiteY2235" fmla="*/ 417685 h 571315"/>
                  <a:gd name="connsiteX2236" fmla="*/ 156317 w 355006"/>
                  <a:gd name="connsiteY2236" fmla="*/ 418329 h 571315"/>
                  <a:gd name="connsiteX2237" fmla="*/ 158156 w 355006"/>
                  <a:gd name="connsiteY2237" fmla="*/ 418789 h 571315"/>
                  <a:gd name="connsiteX2238" fmla="*/ 160180 w 355006"/>
                  <a:gd name="connsiteY2238" fmla="*/ 419249 h 571315"/>
                  <a:gd name="connsiteX2239" fmla="*/ 161191 w 355006"/>
                  <a:gd name="connsiteY2239" fmla="*/ 418330 h 571315"/>
                  <a:gd name="connsiteX2240" fmla="*/ 160271 w 355006"/>
                  <a:gd name="connsiteY2240" fmla="*/ 417042 h 571315"/>
                  <a:gd name="connsiteX2241" fmla="*/ 159168 w 355006"/>
                  <a:gd name="connsiteY2241" fmla="*/ 415847 h 571315"/>
                  <a:gd name="connsiteX2242" fmla="*/ 157696 w 355006"/>
                  <a:gd name="connsiteY2242" fmla="*/ 414928 h 571315"/>
                  <a:gd name="connsiteX2243" fmla="*/ 156132 w 355006"/>
                  <a:gd name="connsiteY2243" fmla="*/ 414284 h 571315"/>
                  <a:gd name="connsiteX2244" fmla="*/ 154569 w 355006"/>
                  <a:gd name="connsiteY2244" fmla="*/ 413456 h 571315"/>
                  <a:gd name="connsiteX2245" fmla="*/ 153005 w 355006"/>
                  <a:gd name="connsiteY2245" fmla="*/ 412537 h 571315"/>
                  <a:gd name="connsiteX2246" fmla="*/ 151441 w 355006"/>
                  <a:gd name="connsiteY2246" fmla="*/ 411802 h 571315"/>
                  <a:gd name="connsiteX2247" fmla="*/ 149786 w 355006"/>
                  <a:gd name="connsiteY2247" fmla="*/ 411066 h 571315"/>
                  <a:gd name="connsiteX2248" fmla="*/ 148314 w 355006"/>
                  <a:gd name="connsiteY2248" fmla="*/ 410238 h 571315"/>
                  <a:gd name="connsiteX2249" fmla="*/ 146474 w 355006"/>
                  <a:gd name="connsiteY2249" fmla="*/ 409963 h 571315"/>
                  <a:gd name="connsiteX2250" fmla="*/ 145187 w 355006"/>
                  <a:gd name="connsiteY2250" fmla="*/ 409044 h 571315"/>
                  <a:gd name="connsiteX2251" fmla="*/ 143899 w 355006"/>
                  <a:gd name="connsiteY2251" fmla="*/ 407940 h 571315"/>
                  <a:gd name="connsiteX2252" fmla="*/ 142427 w 355006"/>
                  <a:gd name="connsiteY2252" fmla="*/ 407113 h 571315"/>
                  <a:gd name="connsiteX2253" fmla="*/ 140956 w 355006"/>
                  <a:gd name="connsiteY2253" fmla="*/ 406561 h 571315"/>
                  <a:gd name="connsiteX2254" fmla="*/ 139760 w 355006"/>
                  <a:gd name="connsiteY2254" fmla="*/ 405457 h 571315"/>
                  <a:gd name="connsiteX2255" fmla="*/ 137736 w 355006"/>
                  <a:gd name="connsiteY2255" fmla="*/ 405457 h 571315"/>
                  <a:gd name="connsiteX2256" fmla="*/ 135621 w 355006"/>
                  <a:gd name="connsiteY2256" fmla="*/ 405641 h 571315"/>
                  <a:gd name="connsiteX2257" fmla="*/ 133505 w 355006"/>
                  <a:gd name="connsiteY2257" fmla="*/ 405273 h 571315"/>
                  <a:gd name="connsiteX2258" fmla="*/ 133138 w 355006"/>
                  <a:gd name="connsiteY2258" fmla="*/ 405273 h 571315"/>
                  <a:gd name="connsiteX2259" fmla="*/ 225577 w 355006"/>
                  <a:gd name="connsiteY2259" fmla="*/ 406188 h 571315"/>
                  <a:gd name="connsiteX2260" fmla="*/ 226405 w 355006"/>
                  <a:gd name="connsiteY2260" fmla="*/ 406464 h 571315"/>
                  <a:gd name="connsiteX2261" fmla="*/ 225577 w 355006"/>
                  <a:gd name="connsiteY2261" fmla="*/ 406188 h 571315"/>
                  <a:gd name="connsiteX2262" fmla="*/ 221806 w 355006"/>
                  <a:gd name="connsiteY2262" fmla="*/ 413731 h 571315"/>
                  <a:gd name="connsiteX2263" fmla="*/ 221806 w 355006"/>
                  <a:gd name="connsiteY2263" fmla="*/ 413731 h 571315"/>
                  <a:gd name="connsiteX2264" fmla="*/ 146474 w 355006"/>
                  <a:gd name="connsiteY2264" fmla="*/ 423940 h 571315"/>
                  <a:gd name="connsiteX2265" fmla="*/ 148590 w 355006"/>
                  <a:gd name="connsiteY2265" fmla="*/ 426332 h 571315"/>
                  <a:gd name="connsiteX2266" fmla="*/ 148685 w 355006"/>
                  <a:gd name="connsiteY2266" fmla="*/ 425228 h 571315"/>
                  <a:gd name="connsiteX2267" fmla="*/ 146478 w 355006"/>
                  <a:gd name="connsiteY2267" fmla="*/ 423940 h 571315"/>
                  <a:gd name="connsiteX2268" fmla="*/ 118237 w 355006"/>
                  <a:gd name="connsiteY2268" fmla="*/ 437829 h 571315"/>
                  <a:gd name="connsiteX2269" fmla="*/ 118421 w 355006"/>
                  <a:gd name="connsiteY2269" fmla="*/ 437829 h 571315"/>
                  <a:gd name="connsiteX2270" fmla="*/ 136633 w 355006"/>
                  <a:gd name="connsiteY2270" fmla="*/ 439025 h 571315"/>
                  <a:gd name="connsiteX2271" fmla="*/ 136265 w 355006"/>
                  <a:gd name="connsiteY2271" fmla="*/ 439120 h 571315"/>
                  <a:gd name="connsiteX2272" fmla="*/ 134701 w 355006"/>
                  <a:gd name="connsiteY2272" fmla="*/ 442524 h 571315"/>
                  <a:gd name="connsiteX2273" fmla="*/ 137001 w 355006"/>
                  <a:gd name="connsiteY2273" fmla="*/ 446571 h 571315"/>
                  <a:gd name="connsiteX2274" fmla="*/ 134058 w 355006"/>
                  <a:gd name="connsiteY2274" fmla="*/ 449330 h 571315"/>
                  <a:gd name="connsiteX2275" fmla="*/ 137737 w 355006"/>
                  <a:gd name="connsiteY2275" fmla="*/ 448411 h 571315"/>
                  <a:gd name="connsiteX2276" fmla="*/ 141784 w 355006"/>
                  <a:gd name="connsiteY2276" fmla="*/ 446572 h 571315"/>
                  <a:gd name="connsiteX2277" fmla="*/ 142520 w 355006"/>
                  <a:gd name="connsiteY2277" fmla="*/ 445008 h 571315"/>
                  <a:gd name="connsiteX2278" fmla="*/ 140864 w 355006"/>
                  <a:gd name="connsiteY2278" fmla="*/ 445284 h 571315"/>
                  <a:gd name="connsiteX2279" fmla="*/ 137737 w 355006"/>
                  <a:gd name="connsiteY2279" fmla="*/ 441604 h 571315"/>
                  <a:gd name="connsiteX2280" fmla="*/ 136633 w 355006"/>
                  <a:gd name="connsiteY2280" fmla="*/ 439029 h 571315"/>
                  <a:gd name="connsiteX2281" fmla="*/ 142519 w 355006"/>
                  <a:gd name="connsiteY2281" fmla="*/ 445003 h 571315"/>
                  <a:gd name="connsiteX2282" fmla="*/ 142703 w 355006"/>
                  <a:gd name="connsiteY2282" fmla="*/ 445187 h 571315"/>
                  <a:gd name="connsiteX2283" fmla="*/ 142703 w 355006"/>
                  <a:gd name="connsiteY2283" fmla="*/ 445555 h 571315"/>
                  <a:gd name="connsiteX2284" fmla="*/ 142703 w 355006"/>
                  <a:gd name="connsiteY2284" fmla="*/ 445650 h 571315"/>
                  <a:gd name="connsiteX2285" fmla="*/ 142798 w 355006"/>
                  <a:gd name="connsiteY2285" fmla="*/ 441879 h 571315"/>
                  <a:gd name="connsiteX2286" fmla="*/ 140315 w 355006"/>
                  <a:gd name="connsiteY2286" fmla="*/ 440683 h 571315"/>
                  <a:gd name="connsiteX2287" fmla="*/ 141787 w 355006"/>
                  <a:gd name="connsiteY2287" fmla="*/ 441235 h 571315"/>
                  <a:gd name="connsiteX2288" fmla="*/ 142523 w 355006"/>
                  <a:gd name="connsiteY2288" fmla="*/ 445006 h 571315"/>
                  <a:gd name="connsiteX2289" fmla="*/ 118881 w 355006"/>
                  <a:gd name="connsiteY2289" fmla="*/ 441876 h 571315"/>
                  <a:gd name="connsiteX2290" fmla="*/ 119248 w 355006"/>
                  <a:gd name="connsiteY2290" fmla="*/ 441876 h 571315"/>
                  <a:gd name="connsiteX2291" fmla="*/ 131022 w 355006"/>
                  <a:gd name="connsiteY2291" fmla="*/ 443716 h 571315"/>
                  <a:gd name="connsiteX2292" fmla="*/ 128814 w 355006"/>
                  <a:gd name="connsiteY2292" fmla="*/ 447119 h 571315"/>
                  <a:gd name="connsiteX2293" fmla="*/ 130378 w 355006"/>
                  <a:gd name="connsiteY2293" fmla="*/ 451626 h 571315"/>
                  <a:gd name="connsiteX2294" fmla="*/ 130654 w 355006"/>
                  <a:gd name="connsiteY2294" fmla="*/ 455857 h 571315"/>
                  <a:gd name="connsiteX2295" fmla="*/ 134425 w 355006"/>
                  <a:gd name="connsiteY2295" fmla="*/ 457973 h 571315"/>
                  <a:gd name="connsiteX2296" fmla="*/ 136265 w 355006"/>
                  <a:gd name="connsiteY2296" fmla="*/ 459352 h 571315"/>
                  <a:gd name="connsiteX2297" fmla="*/ 135989 w 355006"/>
                  <a:gd name="connsiteY2297" fmla="*/ 455581 h 571315"/>
                  <a:gd name="connsiteX2298" fmla="*/ 133137 w 355006"/>
                  <a:gd name="connsiteY2298" fmla="*/ 452454 h 571315"/>
                  <a:gd name="connsiteX2299" fmla="*/ 131942 w 355006"/>
                  <a:gd name="connsiteY2299" fmla="*/ 448591 h 571315"/>
                  <a:gd name="connsiteX2300" fmla="*/ 131298 w 355006"/>
                  <a:gd name="connsiteY2300" fmla="*/ 445279 h 571315"/>
                  <a:gd name="connsiteX2301" fmla="*/ 131021 w 355006"/>
                  <a:gd name="connsiteY2301" fmla="*/ 443716 h 571315"/>
                  <a:gd name="connsiteX2302" fmla="*/ 53115 w 355006"/>
                  <a:gd name="connsiteY2302" fmla="*/ 444911 h 571315"/>
                  <a:gd name="connsiteX2303" fmla="*/ 53115 w 355006"/>
                  <a:gd name="connsiteY2303" fmla="*/ 445279 h 571315"/>
                  <a:gd name="connsiteX2304" fmla="*/ 53115 w 355006"/>
                  <a:gd name="connsiteY2304" fmla="*/ 444911 h 571315"/>
                  <a:gd name="connsiteX2305" fmla="*/ 119524 w 355006"/>
                  <a:gd name="connsiteY2305" fmla="*/ 446199 h 571315"/>
                  <a:gd name="connsiteX2306" fmla="*/ 117593 w 355006"/>
                  <a:gd name="connsiteY2306" fmla="*/ 449602 h 571315"/>
                  <a:gd name="connsiteX2307" fmla="*/ 119249 w 355006"/>
                  <a:gd name="connsiteY2307" fmla="*/ 452730 h 571315"/>
                  <a:gd name="connsiteX2308" fmla="*/ 122928 w 355006"/>
                  <a:gd name="connsiteY2308" fmla="*/ 454385 h 571315"/>
                  <a:gd name="connsiteX2309" fmla="*/ 126055 w 355006"/>
                  <a:gd name="connsiteY2309" fmla="*/ 456777 h 571315"/>
                  <a:gd name="connsiteX2310" fmla="*/ 125411 w 355006"/>
                  <a:gd name="connsiteY2310" fmla="*/ 453006 h 571315"/>
                  <a:gd name="connsiteX2311" fmla="*/ 126331 w 355006"/>
                  <a:gd name="connsiteY2311" fmla="*/ 449879 h 571315"/>
                  <a:gd name="connsiteX2312" fmla="*/ 122744 w 355006"/>
                  <a:gd name="connsiteY2312" fmla="*/ 448039 h 571315"/>
                  <a:gd name="connsiteX2313" fmla="*/ 119525 w 355006"/>
                  <a:gd name="connsiteY2313" fmla="*/ 446199 h 571315"/>
                  <a:gd name="connsiteX2314" fmla="*/ 125687 w 355006"/>
                  <a:gd name="connsiteY2314" fmla="*/ 457697 h 571315"/>
                  <a:gd name="connsiteX2315" fmla="*/ 125687 w 355006"/>
                  <a:gd name="connsiteY2315" fmla="*/ 457697 h 571315"/>
                  <a:gd name="connsiteX2316" fmla="*/ 115753 w 355006"/>
                  <a:gd name="connsiteY2316" fmla="*/ 467630 h 571315"/>
                  <a:gd name="connsiteX2317" fmla="*/ 112258 w 355006"/>
                  <a:gd name="connsiteY2317" fmla="*/ 468182 h 571315"/>
                  <a:gd name="connsiteX2318" fmla="*/ 112994 w 355006"/>
                  <a:gd name="connsiteY2318" fmla="*/ 471677 h 571315"/>
                  <a:gd name="connsiteX2319" fmla="*/ 114558 w 355006"/>
                  <a:gd name="connsiteY2319" fmla="*/ 474161 h 571315"/>
                  <a:gd name="connsiteX2320" fmla="*/ 115754 w 355006"/>
                  <a:gd name="connsiteY2320" fmla="*/ 477012 h 571315"/>
                  <a:gd name="connsiteX2321" fmla="*/ 117593 w 355006"/>
                  <a:gd name="connsiteY2321" fmla="*/ 478484 h 571315"/>
                  <a:gd name="connsiteX2322" fmla="*/ 121365 w 355006"/>
                  <a:gd name="connsiteY2322" fmla="*/ 480047 h 571315"/>
                  <a:gd name="connsiteX2323" fmla="*/ 124492 w 355006"/>
                  <a:gd name="connsiteY2323" fmla="*/ 478208 h 571315"/>
                  <a:gd name="connsiteX2324" fmla="*/ 126331 w 355006"/>
                  <a:gd name="connsiteY2324" fmla="*/ 476460 h 571315"/>
                  <a:gd name="connsiteX2325" fmla="*/ 127527 w 355006"/>
                  <a:gd name="connsiteY2325" fmla="*/ 473149 h 571315"/>
                  <a:gd name="connsiteX2326" fmla="*/ 123940 w 355006"/>
                  <a:gd name="connsiteY2326" fmla="*/ 471953 h 571315"/>
                  <a:gd name="connsiteX2327" fmla="*/ 120813 w 355006"/>
                  <a:gd name="connsiteY2327" fmla="*/ 469194 h 571315"/>
                  <a:gd name="connsiteX2328" fmla="*/ 117317 w 355006"/>
                  <a:gd name="connsiteY2328" fmla="*/ 468826 h 571315"/>
                  <a:gd name="connsiteX2329" fmla="*/ 115754 w 355006"/>
                  <a:gd name="connsiteY2329" fmla="*/ 467630 h 571315"/>
                  <a:gd name="connsiteX2330" fmla="*/ 63049 w 355006"/>
                  <a:gd name="connsiteY2330" fmla="*/ 476644 h 571315"/>
                  <a:gd name="connsiteX2331" fmla="*/ 60566 w 355006"/>
                  <a:gd name="connsiteY2331" fmla="*/ 479404 h 571315"/>
                  <a:gd name="connsiteX2332" fmla="*/ 60566 w 355006"/>
                  <a:gd name="connsiteY2332" fmla="*/ 482899 h 571315"/>
                  <a:gd name="connsiteX2333" fmla="*/ 60289 w 355006"/>
                  <a:gd name="connsiteY2333" fmla="*/ 487130 h 571315"/>
                  <a:gd name="connsiteX2334" fmla="*/ 63693 w 355006"/>
                  <a:gd name="connsiteY2334" fmla="*/ 487774 h 571315"/>
                  <a:gd name="connsiteX2335" fmla="*/ 65900 w 355006"/>
                  <a:gd name="connsiteY2335" fmla="*/ 485290 h 571315"/>
                  <a:gd name="connsiteX2336" fmla="*/ 64612 w 355006"/>
                  <a:gd name="connsiteY2336" fmla="*/ 480967 h 571315"/>
                  <a:gd name="connsiteX2337" fmla="*/ 63049 w 355006"/>
                  <a:gd name="connsiteY2337" fmla="*/ 476644 h 571315"/>
                  <a:gd name="connsiteX2338" fmla="*/ 69304 w 355006"/>
                  <a:gd name="connsiteY2338" fmla="*/ 476921 h 571315"/>
                  <a:gd name="connsiteX2339" fmla="*/ 70224 w 355006"/>
                  <a:gd name="connsiteY2339" fmla="*/ 478760 h 571315"/>
                  <a:gd name="connsiteX2340" fmla="*/ 69304 w 355006"/>
                  <a:gd name="connsiteY2340" fmla="*/ 476921 h 571315"/>
                  <a:gd name="connsiteX2341" fmla="*/ 80709 w 355006"/>
                  <a:gd name="connsiteY2341" fmla="*/ 482807 h 571315"/>
                  <a:gd name="connsiteX2342" fmla="*/ 81813 w 355006"/>
                  <a:gd name="connsiteY2342" fmla="*/ 485935 h 571315"/>
                  <a:gd name="connsiteX2343" fmla="*/ 80709 w 355006"/>
                  <a:gd name="connsiteY2343" fmla="*/ 482807 h 571315"/>
                  <a:gd name="connsiteX2344" fmla="*/ 64613 w 355006"/>
                  <a:gd name="connsiteY2344" fmla="*/ 486855 h 571315"/>
                  <a:gd name="connsiteX2345" fmla="*/ 64613 w 355006"/>
                  <a:gd name="connsiteY2345" fmla="*/ 486855 h 571315"/>
                  <a:gd name="connsiteX2346" fmla="*/ 61853 w 355006"/>
                  <a:gd name="connsiteY2346" fmla="*/ 489338 h 571315"/>
                  <a:gd name="connsiteX2347" fmla="*/ 61853 w 355006"/>
                  <a:gd name="connsiteY2347" fmla="*/ 489338 h 571315"/>
                  <a:gd name="connsiteX2348" fmla="*/ 64061 w 355006"/>
                  <a:gd name="connsiteY2348" fmla="*/ 489338 h 571315"/>
                  <a:gd name="connsiteX2349" fmla="*/ 64061 w 355006"/>
                  <a:gd name="connsiteY2349" fmla="*/ 489338 h 571315"/>
                  <a:gd name="connsiteX2350" fmla="*/ 64612 w 355006"/>
                  <a:gd name="connsiteY2350" fmla="*/ 490257 h 571315"/>
                  <a:gd name="connsiteX2351" fmla="*/ 64612 w 355006"/>
                  <a:gd name="connsiteY2351" fmla="*/ 490257 h 571315"/>
                  <a:gd name="connsiteX2352" fmla="*/ 69303 w 355006"/>
                  <a:gd name="connsiteY2352" fmla="*/ 490901 h 571315"/>
                  <a:gd name="connsiteX2353" fmla="*/ 69303 w 355006"/>
                  <a:gd name="connsiteY2353" fmla="*/ 490901 h 571315"/>
                  <a:gd name="connsiteX2354" fmla="*/ 69027 w 355006"/>
                  <a:gd name="connsiteY2354" fmla="*/ 493936 h 571315"/>
                  <a:gd name="connsiteX2355" fmla="*/ 69027 w 355006"/>
                  <a:gd name="connsiteY2355" fmla="*/ 493936 h 571315"/>
                  <a:gd name="connsiteX2356" fmla="*/ 10068 w 355006"/>
                  <a:gd name="connsiteY2356" fmla="*/ 499915 h 571315"/>
                  <a:gd name="connsiteX2357" fmla="*/ 9424 w 355006"/>
                  <a:gd name="connsiteY2357" fmla="*/ 504790 h 571315"/>
                  <a:gd name="connsiteX2358" fmla="*/ 8596 w 355006"/>
                  <a:gd name="connsiteY2358" fmla="*/ 506997 h 571315"/>
                  <a:gd name="connsiteX2359" fmla="*/ 5101 w 355006"/>
                  <a:gd name="connsiteY2359" fmla="*/ 508193 h 571315"/>
                  <a:gd name="connsiteX2360" fmla="*/ 778 w 355006"/>
                  <a:gd name="connsiteY2360" fmla="*/ 506997 h 571315"/>
                  <a:gd name="connsiteX2361" fmla="*/ 1055 w 355006"/>
                  <a:gd name="connsiteY2361" fmla="*/ 509481 h 571315"/>
                  <a:gd name="connsiteX2362" fmla="*/ 1698 w 355006"/>
                  <a:gd name="connsiteY2362" fmla="*/ 512516 h 571315"/>
                  <a:gd name="connsiteX2363" fmla="*/ 2619 w 355006"/>
                  <a:gd name="connsiteY2363" fmla="*/ 516747 h 571315"/>
                  <a:gd name="connsiteX2364" fmla="*/ 4826 w 355006"/>
                  <a:gd name="connsiteY2364" fmla="*/ 519690 h 571315"/>
                  <a:gd name="connsiteX2365" fmla="*/ 6666 w 355006"/>
                  <a:gd name="connsiteY2365" fmla="*/ 524013 h 571315"/>
                  <a:gd name="connsiteX2366" fmla="*/ 8505 w 355006"/>
                  <a:gd name="connsiteY2366" fmla="*/ 523737 h 571315"/>
                  <a:gd name="connsiteX2367" fmla="*/ 11632 w 355006"/>
                  <a:gd name="connsiteY2367" fmla="*/ 521530 h 571315"/>
                  <a:gd name="connsiteX2368" fmla="*/ 15036 w 355006"/>
                  <a:gd name="connsiteY2368" fmla="*/ 519138 h 571315"/>
                  <a:gd name="connsiteX2369" fmla="*/ 19359 w 355006"/>
                  <a:gd name="connsiteY2369" fmla="*/ 519138 h 571315"/>
                  <a:gd name="connsiteX2370" fmla="*/ 23038 w 355006"/>
                  <a:gd name="connsiteY2370" fmla="*/ 517850 h 571315"/>
                  <a:gd name="connsiteX2371" fmla="*/ 27177 w 355006"/>
                  <a:gd name="connsiteY2371" fmla="*/ 517206 h 571315"/>
                  <a:gd name="connsiteX2372" fmla="*/ 29752 w 355006"/>
                  <a:gd name="connsiteY2372" fmla="*/ 516011 h 571315"/>
                  <a:gd name="connsiteX2373" fmla="*/ 28373 w 355006"/>
                  <a:gd name="connsiteY2373" fmla="*/ 512331 h 571315"/>
                  <a:gd name="connsiteX2374" fmla="*/ 26809 w 355006"/>
                  <a:gd name="connsiteY2374" fmla="*/ 510124 h 571315"/>
                  <a:gd name="connsiteX2375" fmla="*/ 23682 w 355006"/>
                  <a:gd name="connsiteY2375" fmla="*/ 508560 h 571315"/>
                  <a:gd name="connsiteX2376" fmla="*/ 20922 w 355006"/>
                  <a:gd name="connsiteY2376" fmla="*/ 505433 h 571315"/>
                  <a:gd name="connsiteX2377" fmla="*/ 17519 w 355006"/>
                  <a:gd name="connsiteY2377" fmla="*/ 504790 h 571315"/>
                  <a:gd name="connsiteX2378" fmla="*/ 15312 w 355006"/>
                  <a:gd name="connsiteY2378" fmla="*/ 502674 h 571315"/>
                  <a:gd name="connsiteX2379" fmla="*/ 11357 w 355006"/>
                  <a:gd name="connsiteY2379" fmla="*/ 501110 h 571315"/>
                  <a:gd name="connsiteX2380" fmla="*/ 10069 w 355006"/>
                  <a:gd name="connsiteY2380" fmla="*/ 499915 h 571315"/>
                  <a:gd name="connsiteX2381" fmla="*/ 20370 w 355006"/>
                  <a:gd name="connsiteY2381" fmla="*/ 504422 h 571315"/>
                  <a:gd name="connsiteX2382" fmla="*/ 20275 w 355006"/>
                  <a:gd name="connsiteY2382" fmla="*/ 504790 h 571315"/>
                  <a:gd name="connsiteX2383" fmla="*/ 20370 w 355006"/>
                  <a:gd name="connsiteY2383" fmla="*/ 504422 h 571315"/>
                  <a:gd name="connsiteX2384" fmla="*/ 203501 w 355006"/>
                  <a:gd name="connsiteY2384" fmla="*/ 507641 h 571315"/>
                  <a:gd name="connsiteX2385" fmla="*/ 204145 w 355006"/>
                  <a:gd name="connsiteY2385" fmla="*/ 507916 h 571315"/>
                  <a:gd name="connsiteX2386" fmla="*/ 203777 w 355006"/>
                  <a:gd name="connsiteY2386" fmla="*/ 507641 h 571315"/>
                  <a:gd name="connsiteX2387" fmla="*/ 199822 w 355006"/>
                  <a:gd name="connsiteY2387" fmla="*/ 511596 h 571315"/>
                  <a:gd name="connsiteX2388" fmla="*/ 200006 w 355006"/>
                  <a:gd name="connsiteY2388" fmla="*/ 513619 h 571315"/>
                  <a:gd name="connsiteX2389" fmla="*/ 199822 w 355006"/>
                  <a:gd name="connsiteY2389" fmla="*/ 511596 h 571315"/>
                  <a:gd name="connsiteX2390" fmla="*/ 27728 w 355006"/>
                  <a:gd name="connsiteY2390" fmla="*/ 517483 h 571315"/>
                  <a:gd name="connsiteX2391" fmla="*/ 27728 w 355006"/>
                  <a:gd name="connsiteY2391" fmla="*/ 517483 h 57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</a:cxnLst>
                <a:rect l="l" t="t" r="r" b="b"/>
                <a:pathLst>
                  <a:path w="355006" h="571315">
                    <a:moveTo>
                      <a:pt x="96529" y="10"/>
                    </a:moveTo>
                    <a:cubicBezTo>
                      <a:pt x="96236" y="921"/>
                      <a:pt x="94104" y="1540"/>
                      <a:pt x="94690" y="1850"/>
                    </a:cubicBezTo>
                    <a:cubicBezTo>
                      <a:pt x="93905" y="2130"/>
                      <a:pt x="94566" y="3878"/>
                      <a:pt x="93126" y="3505"/>
                    </a:cubicBezTo>
                    <a:cubicBezTo>
                      <a:pt x="92278" y="4193"/>
                      <a:pt x="93689" y="5160"/>
                      <a:pt x="92482" y="5345"/>
                    </a:cubicBezTo>
                    <a:cubicBezTo>
                      <a:pt x="92444" y="6461"/>
                      <a:pt x="92033" y="6798"/>
                      <a:pt x="91286" y="7461"/>
                    </a:cubicBezTo>
                    <a:cubicBezTo>
                      <a:pt x="91505" y="8608"/>
                      <a:pt x="90745" y="9612"/>
                      <a:pt x="91191" y="10312"/>
                    </a:cubicBezTo>
                    <a:cubicBezTo>
                      <a:pt x="91532" y="11286"/>
                      <a:pt x="91009" y="12227"/>
                      <a:pt x="90640" y="12795"/>
                    </a:cubicBezTo>
                    <a:cubicBezTo>
                      <a:pt x="91562" y="13087"/>
                      <a:pt x="91718" y="13948"/>
                      <a:pt x="91928" y="14911"/>
                    </a:cubicBezTo>
                    <a:cubicBezTo>
                      <a:pt x="91994" y="15941"/>
                      <a:pt x="92924" y="16048"/>
                      <a:pt x="92023" y="16842"/>
                    </a:cubicBezTo>
                    <a:cubicBezTo>
                      <a:pt x="92191" y="18068"/>
                      <a:pt x="90298" y="16577"/>
                      <a:pt x="90643" y="18222"/>
                    </a:cubicBezTo>
                    <a:cubicBezTo>
                      <a:pt x="91122" y="19008"/>
                      <a:pt x="91177" y="19154"/>
                      <a:pt x="90643" y="20245"/>
                    </a:cubicBezTo>
                    <a:cubicBezTo>
                      <a:pt x="90337" y="20544"/>
                      <a:pt x="90830" y="21333"/>
                      <a:pt x="90827" y="22085"/>
                    </a:cubicBezTo>
                    <a:cubicBezTo>
                      <a:pt x="91935" y="23179"/>
                      <a:pt x="89839" y="22851"/>
                      <a:pt x="90643" y="23925"/>
                    </a:cubicBezTo>
                    <a:cubicBezTo>
                      <a:pt x="89989" y="24254"/>
                      <a:pt x="91401" y="24709"/>
                      <a:pt x="91563" y="25212"/>
                    </a:cubicBezTo>
                    <a:cubicBezTo>
                      <a:pt x="92351" y="25887"/>
                      <a:pt x="92442" y="26177"/>
                      <a:pt x="92299" y="26776"/>
                    </a:cubicBezTo>
                    <a:cubicBezTo>
                      <a:pt x="91671" y="27140"/>
                      <a:pt x="91140" y="27475"/>
                      <a:pt x="91012" y="28340"/>
                    </a:cubicBezTo>
                    <a:cubicBezTo>
                      <a:pt x="91390" y="29236"/>
                      <a:pt x="92402" y="28593"/>
                      <a:pt x="92207" y="29811"/>
                    </a:cubicBezTo>
                    <a:cubicBezTo>
                      <a:pt x="93444" y="30191"/>
                      <a:pt x="90883" y="31193"/>
                      <a:pt x="92484" y="31099"/>
                    </a:cubicBezTo>
                    <a:cubicBezTo>
                      <a:pt x="92541" y="32224"/>
                      <a:pt x="91493" y="32166"/>
                      <a:pt x="91196" y="32939"/>
                    </a:cubicBezTo>
                    <a:cubicBezTo>
                      <a:pt x="90569" y="33997"/>
                      <a:pt x="89546" y="32120"/>
                      <a:pt x="89448" y="33034"/>
                    </a:cubicBezTo>
                    <a:cubicBezTo>
                      <a:pt x="89100" y="34192"/>
                      <a:pt x="89496" y="34335"/>
                      <a:pt x="90276" y="34781"/>
                    </a:cubicBezTo>
                    <a:cubicBezTo>
                      <a:pt x="90423" y="35614"/>
                      <a:pt x="91172" y="35849"/>
                      <a:pt x="91288" y="36713"/>
                    </a:cubicBezTo>
                    <a:cubicBezTo>
                      <a:pt x="91612" y="37129"/>
                      <a:pt x="93361" y="37404"/>
                      <a:pt x="91748" y="37725"/>
                    </a:cubicBezTo>
                    <a:cubicBezTo>
                      <a:pt x="90777" y="38000"/>
                      <a:pt x="91489" y="39749"/>
                      <a:pt x="92208" y="39748"/>
                    </a:cubicBezTo>
                    <a:cubicBezTo>
                      <a:pt x="92349" y="40260"/>
                      <a:pt x="93589" y="39430"/>
                      <a:pt x="93772" y="40116"/>
                    </a:cubicBezTo>
                    <a:cubicBezTo>
                      <a:pt x="94534" y="40645"/>
                      <a:pt x="93901" y="41224"/>
                      <a:pt x="94692" y="41680"/>
                    </a:cubicBezTo>
                    <a:cubicBezTo>
                      <a:pt x="94406" y="42048"/>
                      <a:pt x="95751" y="42714"/>
                      <a:pt x="95612" y="43519"/>
                    </a:cubicBezTo>
                    <a:cubicBezTo>
                      <a:pt x="96116" y="43973"/>
                      <a:pt x="96870" y="44675"/>
                      <a:pt x="96532" y="45911"/>
                    </a:cubicBezTo>
                    <a:cubicBezTo>
                      <a:pt x="96059" y="46706"/>
                      <a:pt x="95239" y="46609"/>
                      <a:pt x="96437" y="47199"/>
                    </a:cubicBezTo>
                    <a:cubicBezTo>
                      <a:pt x="96990" y="48048"/>
                      <a:pt x="96818" y="48686"/>
                      <a:pt x="96069" y="49039"/>
                    </a:cubicBezTo>
                    <a:cubicBezTo>
                      <a:pt x="94504" y="48539"/>
                      <a:pt x="95332" y="50454"/>
                      <a:pt x="94413" y="50602"/>
                    </a:cubicBezTo>
                    <a:cubicBezTo>
                      <a:pt x="94036" y="51856"/>
                      <a:pt x="94281" y="51877"/>
                      <a:pt x="94690" y="52993"/>
                    </a:cubicBezTo>
                    <a:cubicBezTo>
                      <a:pt x="93840" y="52927"/>
                      <a:pt x="93320" y="52946"/>
                      <a:pt x="94138" y="53729"/>
                    </a:cubicBezTo>
                    <a:cubicBezTo>
                      <a:pt x="95318" y="53518"/>
                      <a:pt x="94753" y="55997"/>
                      <a:pt x="93770" y="55568"/>
                    </a:cubicBezTo>
                    <a:cubicBezTo>
                      <a:pt x="92821" y="55200"/>
                      <a:pt x="92355" y="55279"/>
                      <a:pt x="91931" y="56120"/>
                    </a:cubicBezTo>
                    <a:cubicBezTo>
                      <a:pt x="92801" y="56410"/>
                      <a:pt x="92687" y="57053"/>
                      <a:pt x="92667" y="57591"/>
                    </a:cubicBezTo>
                    <a:cubicBezTo>
                      <a:pt x="92438" y="58616"/>
                      <a:pt x="91881" y="58767"/>
                      <a:pt x="91011" y="58971"/>
                    </a:cubicBezTo>
                    <a:cubicBezTo>
                      <a:pt x="90560" y="59734"/>
                      <a:pt x="89753" y="59870"/>
                      <a:pt x="89632" y="60075"/>
                    </a:cubicBezTo>
                    <a:cubicBezTo>
                      <a:pt x="88918" y="60037"/>
                      <a:pt x="87524" y="60651"/>
                      <a:pt x="87240" y="61087"/>
                    </a:cubicBezTo>
                    <a:cubicBezTo>
                      <a:pt x="87396" y="61198"/>
                      <a:pt x="87645" y="61224"/>
                      <a:pt x="87884" y="61271"/>
                    </a:cubicBezTo>
                    <a:cubicBezTo>
                      <a:pt x="87503" y="61277"/>
                      <a:pt x="87134" y="61385"/>
                      <a:pt x="87240" y="61822"/>
                    </a:cubicBezTo>
                    <a:cubicBezTo>
                      <a:pt x="87288" y="63271"/>
                      <a:pt x="87250" y="64058"/>
                      <a:pt x="86964" y="64858"/>
                    </a:cubicBezTo>
                    <a:cubicBezTo>
                      <a:pt x="86443" y="65081"/>
                      <a:pt x="85303" y="64756"/>
                      <a:pt x="85125" y="65134"/>
                    </a:cubicBezTo>
                    <a:cubicBezTo>
                      <a:pt x="83892" y="64914"/>
                      <a:pt x="84276" y="66638"/>
                      <a:pt x="84481" y="66789"/>
                    </a:cubicBezTo>
                    <a:cubicBezTo>
                      <a:pt x="84509" y="67126"/>
                      <a:pt x="84887" y="68419"/>
                      <a:pt x="85860" y="68077"/>
                    </a:cubicBezTo>
                    <a:cubicBezTo>
                      <a:pt x="86629" y="68204"/>
                      <a:pt x="86806" y="69430"/>
                      <a:pt x="87240" y="70009"/>
                    </a:cubicBezTo>
                    <a:cubicBezTo>
                      <a:pt x="86405" y="70235"/>
                      <a:pt x="86598" y="71361"/>
                      <a:pt x="87516" y="71756"/>
                    </a:cubicBezTo>
                    <a:cubicBezTo>
                      <a:pt x="88488" y="71560"/>
                      <a:pt x="88508" y="72754"/>
                      <a:pt x="88160" y="73780"/>
                    </a:cubicBezTo>
                    <a:cubicBezTo>
                      <a:pt x="87243" y="74379"/>
                      <a:pt x="86548" y="73591"/>
                      <a:pt x="85677" y="74147"/>
                    </a:cubicBezTo>
                    <a:cubicBezTo>
                      <a:pt x="85884" y="75420"/>
                      <a:pt x="84678" y="76128"/>
                      <a:pt x="84849" y="76631"/>
                    </a:cubicBezTo>
                    <a:cubicBezTo>
                      <a:pt x="84566" y="77410"/>
                      <a:pt x="83575" y="78325"/>
                      <a:pt x="84754" y="78838"/>
                    </a:cubicBezTo>
                    <a:cubicBezTo>
                      <a:pt x="84839" y="79510"/>
                      <a:pt x="86064" y="80379"/>
                      <a:pt x="85674" y="80954"/>
                    </a:cubicBezTo>
                    <a:cubicBezTo>
                      <a:pt x="84568" y="82437"/>
                      <a:pt x="85915" y="80494"/>
                      <a:pt x="85122" y="80035"/>
                    </a:cubicBezTo>
                    <a:cubicBezTo>
                      <a:pt x="84309" y="79227"/>
                      <a:pt x="83841" y="81061"/>
                      <a:pt x="84478" y="81599"/>
                    </a:cubicBezTo>
                    <a:cubicBezTo>
                      <a:pt x="85368" y="82415"/>
                      <a:pt x="82633" y="81382"/>
                      <a:pt x="82547" y="81966"/>
                    </a:cubicBezTo>
                    <a:cubicBezTo>
                      <a:pt x="82857" y="82551"/>
                      <a:pt x="83605" y="83707"/>
                      <a:pt x="83374" y="84265"/>
                    </a:cubicBezTo>
                    <a:cubicBezTo>
                      <a:pt x="83520" y="85076"/>
                      <a:pt x="82651" y="85708"/>
                      <a:pt x="82271" y="86289"/>
                    </a:cubicBezTo>
                    <a:cubicBezTo>
                      <a:pt x="82130" y="86927"/>
                      <a:pt x="82347" y="86982"/>
                      <a:pt x="82638" y="86933"/>
                    </a:cubicBezTo>
                    <a:cubicBezTo>
                      <a:pt x="82205" y="87330"/>
                      <a:pt x="83278" y="87946"/>
                      <a:pt x="82734" y="88957"/>
                    </a:cubicBezTo>
                    <a:cubicBezTo>
                      <a:pt x="81489" y="89744"/>
                      <a:pt x="82696" y="90977"/>
                      <a:pt x="81997" y="91808"/>
                    </a:cubicBezTo>
                    <a:cubicBezTo>
                      <a:pt x="82296" y="93265"/>
                      <a:pt x="80941" y="93665"/>
                      <a:pt x="80526" y="95119"/>
                    </a:cubicBezTo>
                    <a:cubicBezTo>
                      <a:pt x="80379" y="96079"/>
                      <a:pt x="81940" y="97688"/>
                      <a:pt x="81629" y="98063"/>
                    </a:cubicBezTo>
                    <a:cubicBezTo>
                      <a:pt x="81074" y="100009"/>
                      <a:pt x="84362" y="98611"/>
                      <a:pt x="84481" y="99810"/>
                    </a:cubicBezTo>
                    <a:cubicBezTo>
                      <a:pt x="84916" y="101101"/>
                      <a:pt x="83934" y="101375"/>
                      <a:pt x="85401" y="101741"/>
                    </a:cubicBezTo>
                    <a:cubicBezTo>
                      <a:pt x="85487" y="102719"/>
                      <a:pt x="85372" y="104174"/>
                      <a:pt x="84297" y="104777"/>
                    </a:cubicBezTo>
                    <a:cubicBezTo>
                      <a:pt x="84364" y="106071"/>
                      <a:pt x="84240" y="107133"/>
                      <a:pt x="82733" y="106433"/>
                    </a:cubicBezTo>
                    <a:cubicBezTo>
                      <a:pt x="81910" y="106629"/>
                      <a:pt x="80924" y="106769"/>
                      <a:pt x="80434" y="108180"/>
                    </a:cubicBezTo>
                    <a:cubicBezTo>
                      <a:pt x="79556" y="109051"/>
                      <a:pt x="78719" y="109021"/>
                      <a:pt x="77675" y="109836"/>
                    </a:cubicBezTo>
                    <a:cubicBezTo>
                      <a:pt x="77033" y="109960"/>
                      <a:pt x="77527" y="111477"/>
                      <a:pt x="75559" y="111032"/>
                    </a:cubicBezTo>
                    <a:cubicBezTo>
                      <a:pt x="75248" y="111865"/>
                      <a:pt x="75059" y="112497"/>
                      <a:pt x="74823" y="113699"/>
                    </a:cubicBezTo>
                    <a:cubicBezTo>
                      <a:pt x="74459" y="114624"/>
                      <a:pt x="75814" y="115538"/>
                      <a:pt x="75743" y="116550"/>
                    </a:cubicBezTo>
                    <a:cubicBezTo>
                      <a:pt x="76596" y="116424"/>
                      <a:pt x="75940" y="118365"/>
                      <a:pt x="76387" y="119034"/>
                    </a:cubicBezTo>
                    <a:cubicBezTo>
                      <a:pt x="75435" y="119181"/>
                      <a:pt x="75742" y="120891"/>
                      <a:pt x="76663" y="120966"/>
                    </a:cubicBezTo>
                    <a:cubicBezTo>
                      <a:pt x="77115" y="121868"/>
                      <a:pt x="77037" y="122874"/>
                      <a:pt x="76387" y="123449"/>
                    </a:cubicBezTo>
                    <a:cubicBezTo>
                      <a:pt x="75898" y="123776"/>
                      <a:pt x="76072" y="125358"/>
                      <a:pt x="76571" y="124829"/>
                    </a:cubicBezTo>
                    <a:cubicBezTo>
                      <a:pt x="76671" y="124762"/>
                      <a:pt x="76766" y="124646"/>
                      <a:pt x="76847" y="124553"/>
                    </a:cubicBezTo>
                    <a:cubicBezTo>
                      <a:pt x="76647" y="124899"/>
                      <a:pt x="76544" y="125149"/>
                      <a:pt x="76942" y="125012"/>
                    </a:cubicBezTo>
                    <a:cubicBezTo>
                      <a:pt x="77244" y="125910"/>
                      <a:pt x="77910" y="126216"/>
                      <a:pt x="77954" y="127128"/>
                    </a:cubicBezTo>
                    <a:cubicBezTo>
                      <a:pt x="77925" y="128215"/>
                      <a:pt x="78465" y="128685"/>
                      <a:pt x="78230" y="129979"/>
                    </a:cubicBezTo>
                    <a:cubicBezTo>
                      <a:pt x="77816" y="130832"/>
                      <a:pt x="77508" y="131585"/>
                      <a:pt x="77954" y="132187"/>
                    </a:cubicBezTo>
                    <a:cubicBezTo>
                      <a:pt x="77500" y="132006"/>
                      <a:pt x="78101" y="134650"/>
                      <a:pt x="78598" y="133383"/>
                    </a:cubicBezTo>
                    <a:cubicBezTo>
                      <a:pt x="78958" y="133782"/>
                      <a:pt x="80369" y="134121"/>
                      <a:pt x="79518" y="134854"/>
                    </a:cubicBezTo>
                    <a:cubicBezTo>
                      <a:pt x="79708" y="136072"/>
                      <a:pt x="78737" y="136318"/>
                      <a:pt x="78598" y="137062"/>
                    </a:cubicBezTo>
                    <a:cubicBezTo>
                      <a:pt x="78926" y="137544"/>
                      <a:pt x="79566" y="138293"/>
                      <a:pt x="80161" y="138533"/>
                    </a:cubicBezTo>
                    <a:cubicBezTo>
                      <a:pt x="79767" y="138931"/>
                      <a:pt x="80712" y="139200"/>
                      <a:pt x="80161" y="140465"/>
                    </a:cubicBezTo>
                    <a:cubicBezTo>
                      <a:pt x="79802" y="140882"/>
                      <a:pt x="80824" y="141420"/>
                      <a:pt x="80898" y="142121"/>
                    </a:cubicBezTo>
                    <a:cubicBezTo>
                      <a:pt x="81725" y="142613"/>
                      <a:pt x="81995" y="143025"/>
                      <a:pt x="82461" y="143592"/>
                    </a:cubicBezTo>
                    <a:cubicBezTo>
                      <a:pt x="83252" y="143824"/>
                      <a:pt x="82743" y="145323"/>
                      <a:pt x="83657" y="145432"/>
                    </a:cubicBezTo>
                    <a:cubicBezTo>
                      <a:pt x="83781" y="146174"/>
                      <a:pt x="84803" y="146683"/>
                      <a:pt x="84209" y="147547"/>
                    </a:cubicBezTo>
                    <a:cubicBezTo>
                      <a:pt x="84728" y="148031"/>
                      <a:pt x="84750" y="148949"/>
                      <a:pt x="85130" y="149571"/>
                    </a:cubicBezTo>
                    <a:cubicBezTo>
                      <a:pt x="85578" y="150085"/>
                      <a:pt x="85478" y="151111"/>
                      <a:pt x="85866" y="151687"/>
                    </a:cubicBezTo>
                    <a:cubicBezTo>
                      <a:pt x="85771" y="152559"/>
                      <a:pt x="85837" y="152857"/>
                      <a:pt x="86050" y="153802"/>
                    </a:cubicBezTo>
                    <a:cubicBezTo>
                      <a:pt x="85273" y="154298"/>
                      <a:pt x="86636" y="155127"/>
                      <a:pt x="86326" y="156010"/>
                    </a:cubicBezTo>
                    <a:cubicBezTo>
                      <a:pt x="86448" y="156880"/>
                      <a:pt x="86637" y="158011"/>
                      <a:pt x="87430" y="158309"/>
                    </a:cubicBezTo>
                    <a:cubicBezTo>
                      <a:pt x="87538" y="158918"/>
                      <a:pt x="87711" y="159094"/>
                      <a:pt x="87890" y="159045"/>
                    </a:cubicBezTo>
                    <a:cubicBezTo>
                      <a:pt x="87610" y="159561"/>
                      <a:pt x="87486" y="160245"/>
                      <a:pt x="87614" y="160608"/>
                    </a:cubicBezTo>
                    <a:cubicBezTo>
                      <a:pt x="88074" y="160991"/>
                      <a:pt x="88024" y="162155"/>
                      <a:pt x="88809" y="162540"/>
                    </a:cubicBezTo>
                    <a:cubicBezTo>
                      <a:pt x="89503" y="162878"/>
                      <a:pt x="89469" y="164277"/>
                      <a:pt x="89453" y="165207"/>
                    </a:cubicBezTo>
                    <a:cubicBezTo>
                      <a:pt x="89784" y="165417"/>
                      <a:pt x="90126" y="167436"/>
                      <a:pt x="89729" y="167507"/>
                    </a:cubicBezTo>
                    <a:cubicBezTo>
                      <a:pt x="88467" y="168021"/>
                      <a:pt x="89906" y="168507"/>
                      <a:pt x="89729" y="169438"/>
                    </a:cubicBezTo>
                    <a:cubicBezTo>
                      <a:pt x="90487" y="170430"/>
                      <a:pt x="89531" y="171011"/>
                      <a:pt x="90097" y="171554"/>
                    </a:cubicBezTo>
                    <a:cubicBezTo>
                      <a:pt x="89969" y="172594"/>
                      <a:pt x="89321" y="172540"/>
                      <a:pt x="89729" y="173669"/>
                    </a:cubicBezTo>
                    <a:cubicBezTo>
                      <a:pt x="89644" y="174231"/>
                      <a:pt x="89710" y="174965"/>
                      <a:pt x="88534" y="174957"/>
                    </a:cubicBezTo>
                    <a:cubicBezTo>
                      <a:pt x="89234" y="175811"/>
                      <a:pt x="90499" y="174207"/>
                      <a:pt x="89729" y="175601"/>
                    </a:cubicBezTo>
                    <a:cubicBezTo>
                      <a:pt x="90341" y="176187"/>
                      <a:pt x="88924" y="176609"/>
                      <a:pt x="89913" y="177256"/>
                    </a:cubicBezTo>
                    <a:cubicBezTo>
                      <a:pt x="88878" y="177313"/>
                      <a:pt x="89478" y="178834"/>
                      <a:pt x="88166" y="178636"/>
                    </a:cubicBezTo>
                    <a:cubicBezTo>
                      <a:pt x="88281" y="179940"/>
                      <a:pt x="87544" y="180114"/>
                      <a:pt x="88626" y="180476"/>
                    </a:cubicBezTo>
                    <a:cubicBezTo>
                      <a:pt x="89884" y="180194"/>
                      <a:pt x="90066" y="181094"/>
                      <a:pt x="90373" y="181763"/>
                    </a:cubicBezTo>
                    <a:cubicBezTo>
                      <a:pt x="91265" y="182230"/>
                      <a:pt x="89876" y="182880"/>
                      <a:pt x="89729" y="183603"/>
                    </a:cubicBezTo>
                    <a:cubicBezTo>
                      <a:pt x="89710" y="184563"/>
                      <a:pt x="88209" y="184954"/>
                      <a:pt x="88809" y="185167"/>
                    </a:cubicBezTo>
                    <a:cubicBezTo>
                      <a:pt x="89097" y="185953"/>
                      <a:pt x="90352" y="184411"/>
                      <a:pt x="90373" y="186086"/>
                    </a:cubicBezTo>
                    <a:cubicBezTo>
                      <a:pt x="91178" y="186636"/>
                      <a:pt x="90608" y="186922"/>
                      <a:pt x="91293" y="187649"/>
                    </a:cubicBezTo>
                    <a:cubicBezTo>
                      <a:pt x="91644" y="188289"/>
                      <a:pt x="92063" y="188925"/>
                      <a:pt x="92121" y="189857"/>
                    </a:cubicBezTo>
                    <a:cubicBezTo>
                      <a:pt x="93299" y="189860"/>
                      <a:pt x="93491" y="190654"/>
                      <a:pt x="94328" y="190776"/>
                    </a:cubicBezTo>
                    <a:cubicBezTo>
                      <a:pt x="94979" y="191079"/>
                      <a:pt x="95172" y="191830"/>
                      <a:pt x="95340" y="192616"/>
                    </a:cubicBezTo>
                    <a:cubicBezTo>
                      <a:pt x="95574" y="193240"/>
                      <a:pt x="95636" y="193757"/>
                      <a:pt x="95892" y="194087"/>
                    </a:cubicBezTo>
                    <a:cubicBezTo>
                      <a:pt x="95377" y="194194"/>
                      <a:pt x="95283" y="195151"/>
                      <a:pt x="95431" y="195559"/>
                    </a:cubicBezTo>
                    <a:cubicBezTo>
                      <a:pt x="96619" y="195607"/>
                      <a:pt x="96679" y="196597"/>
                      <a:pt x="96535" y="197675"/>
                    </a:cubicBezTo>
                    <a:cubicBezTo>
                      <a:pt x="96965" y="197946"/>
                      <a:pt x="97097" y="199635"/>
                      <a:pt x="96535" y="199882"/>
                    </a:cubicBezTo>
                    <a:cubicBezTo>
                      <a:pt x="96862" y="201186"/>
                      <a:pt x="95587" y="200928"/>
                      <a:pt x="96075" y="201538"/>
                    </a:cubicBezTo>
                    <a:cubicBezTo>
                      <a:pt x="96910" y="201823"/>
                      <a:pt x="95860" y="202823"/>
                      <a:pt x="96903" y="202825"/>
                    </a:cubicBezTo>
                    <a:cubicBezTo>
                      <a:pt x="97010" y="202825"/>
                      <a:pt x="97017" y="202845"/>
                      <a:pt x="97179" y="202825"/>
                    </a:cubicBezTo>
                    <a:cubicBezTo>
                      <a:pt x="97549" y="202351"/>
                      <a:pt x="97359" y="200820"/>
                      <a:pt x="98743" y="201262"/>
                    </a:cubicBezTo>
                    <a:cubicBezTo>
                      <a:pt x="99092" y="200314"/>
                      <a:pt x="97759" y="199074"/>
                      <a:pt x="99387" y="199422"/>
                    </a:cubicBezTo>
                    <a:cubicBezTo>
                      <a:pt x="99704" y="198704"/>
                      <a:pt x="101300" y="199336"/>
                      <a:pt x="102146" y="199146"/>
                    </a:cubicBezTo>
                    <a:cubicBezTo>
                      <a:pt x="102532" y="199781"/>
                      <a:pt x="103408" y="199587"/>
                      <a:pt x="103986" y="200250"/>
                    </a:cubicBezTo>
                    <a:cubicBezTo>
                      <a:pt x="104609" y="201196"/>
                      <a:pt x="105183" y="201159"/>
                      <a:pt x="105549" y="202089"/>
                    </a:cubicBezTo>
                    <a:cubicBezTo>
                      <a:pt x="106021" y="202585"/>
                      <a:pt x="106829" y="202693"/>
                      <a:pt x="106745" y="203745"/>
                    </a:cubicBezTo>
                    <a:cubicBezTo>
                      <a:pt x="108052" y="203533"/>
                      <a:pt x="108358" y="204247"/>
                      <a:pt x="109136" y="203745"/>
                    </a:cubicBezTo>
                    <a:cubicBezTo>
                      <a:pt x="109639" y="204559"/>
                      <a:pt x="109551" y="205459"/>
                      <a:pt x="110516" y="204389"/>
                    </a:cubicBezTo>
                    <a:cubicBezTo>
                      <a:pt x="109929" y="204058"/>
                      <a:pt x="111531" y="203160"/>
                      <a:pt x="110792" y="202549"/>
                    </a:cubicBezTo>
                    <a:cubicBezTo>
                      <a:pt x="109788" y="202310"/>
                      <a:pt x="109271" y="203410"/>
                      <a:pt x="108677" y="202825"/>
                    </a:cubicBezTo>
                    <a:cubicBezTo>
                      <a:pt x="108219" y="202234"/>
                      <a:pt x="107624" y="201236"/>
                      <a:pt x="108677" y="202182"/>
                    </a:cubicBezTo>
                    <a:cubicBezTo>
                      <a:pt x="109342" y="202964"/>
                      <a:pt x="110203" y="201397"/>
                      <a:pt x="109413" y="201078"/>
                    </a:cubicBezTo>
                    <a:cubicBezTo>
                      <a:pt x="109075" y="200058"/>
                      <a:pt x="109421" y="198792"/>
                      <a:pt x="109318" y="197675"/>
                    </a:cubicBezTo>
                    <a:cubicBezTo>
                      <a:pt x="109798" y="196711"/>
                      <a:pt x="110010" y="196855"/>
                      <a:pt x="109594" y="195835"/>
                    </a:cubicBezTo>
                    <a:cubicBezTo>
                      <a:pt x="109238" y="195249"/>
                      <a:pt x="110208" y="194608"/>
                      <a:pt x="110514" y="193995"/>
                    </a:cubicBezTo>
                    <a:cubicBezTo>
                      <a:pt x="110407" y="194983"/>
                      <a:pt x="111328" y="195402"/>
                      <a:pt x="111158" y="196571"/>
                    </a:cubicBezTo>
                    <a:cubicBezTo>
                      <a:pt x="111465" y="197266"/>
                      <a:pt x="112050" y="197713"/>
                      <a:pt x="112538" y="198227"/>
                    </a:cubicBezTo>
                    <a:cubicBezTo>
                      <a:pt x="112655" y="198756"/>
                      <a:pt x="113035" y="198818"/>
                      <a:pt x="113458" y="198778"/>
                    </a:cubicBezTo>
                    <a:cubicBezTo>
                      <a:pt x="113127" y="198890"/>
                      <a:pt x="112785" y="199055"/>
                      <a:pt x="112630" y="199422"/>
                    </a:cubicBezTo>
                    <a:cubicBezTo>
                      <a:pt x="112005" y="199781"/>
                      <a:pt x="111207" y="199959"/>
                      <a:pt x="110791" y="200526"/>
                    </a:cubicBezTo>
                    <a:cubicBezTo>
                      <a:pt x="111014" y="201285"/>
                      <a:pt x="111399" y="201877"/>
                      <a:pt x="112078" y="202181"/>
                    </a:cubicBezTo>
                    <a:cubicBezTo>
                      <a:pt x="112600" y="201362"/>
                      <a:pt x="113498" y="201590"/>
                      <a:pt x="114286" y="201906"/>
                    </a:cubicBezTo>
                    <a:cubicBezTo>
                      <a:pt x="114868" y="202303"/>
                      <a:pt x="115270" y="202884"/>
                      <a:pt x="116125" y="203010"/>
                    </a:cubicBezTo>
                    <a:cubicBezTo>
                      <a:pt x="116665" y="203973"/>
                      <a:pt x="117116" y="204160"/>
                      <a:pt x="117597" y="204941"/>
                    </a:cubicBezTo>
                    <a:cubicBezTo>
                      <a:pt x="117719" y="205648"/>
                      <a:pt x="118897" y="204662"/>
                      <a:pt x="119897" y="205036"/>
                    </a:cubicBezTo>
                    <a:cubicBezTo>
                      <a:pt x="120743" y="205094"/>
                      <a:pt x="120915" y="203528"/>
                      <a:pt x="121644" y="203565"/>
                    </a:cubicBezTo>
                    <a:cubicBezTo>
                      <a:pt x="122479" y="203603"/>
                      <a:pt x="123285" y="202796"/>
                      <a:pt x="124220" y="202829"/>
                    </a:cubicBezTo>
                    <a:cubicBezTo>
                      <a:pt x="124867" y="203555"/>
                      <a:pt x="125733" y="202915"/>
                      <a:pt x="126059" y="202369"/>
                    </a:cubicBezTo>
                    <a:cubicBezTo>
                      <a:pt x="126475" y="201485"/>
                      <a:pt x="126384" y="200686"/>
                      <a:pt x="126979" y="200254"/>
                    </a:cubicBezTo>
                    <a:cubicBezTo>
                      <a:pt x="126779" y="199132"/>
                      <a:pt x="127465" y="198754"/>
                      <a:pt x="127531" y="197678"/>
                    </a:cubicBezTo>
                    <a:cubicBezTo>
                      <a:pt x="127900" y="197218"/>
                      <a:pt x="128466" y="196130"/>
                      <a:pt x="127531" y="196023"/>
                    </a:cubicBezTo>
                    <a:cubicBezTo>
                      <a:pt x="127836" y="196254"/>
                      <a:pt x="128176" y="196353"/>
                      <a:pt x="128359" y="196023"/>
                    </a:cubicBezTo>
                    <a:cubicBezTo>
                      <a:pt x="128742" y="195366"/>
                      <a:pt x="128058" y="193939"/>
                      <a:pt x="129186" y="193447"/>
                    </a:cubicBezTo>
                    <a:cubicBezTo>
                      <a:pt x="129797" y="192825"/>
                      <a:pt x="129981" y="192157"/>
                      <a:pt x="130566" y="191700"/>
                    </a:cubicBezTo>
                    <a:cubicBezTo>
                      <a:pt x="130977" y="191039"/>
                      <a:pt x="131662" y="190978"/>
                      <a:pt x="132498" y="190504"/>
                    </a:cubicBezTo>
                    <a:cubicBezTo>
                      <a:pt x="132951" y="190031"/>
                      <a:pt x="134119" y="189986"/>
                      <a:pt x="134521" y="189492"/>
                    </a:cubicBezTo>
                    <a:cubicBezTo>
                      <a:pt x="134867" y="188861"/>
                      <a:pt x="135788" y="188792"/>
                      <a:pt x="136545" y="188573"/>
                    </a:cubicBezTo>
                    <a:cubicBezTo>
                      <a:pt x="136640" y="188131"/>
                      <a:pt x="138556" y="187598"/>
                      <a:pt x="138752" y="188298"/>
                    </a:cubicBezTo>
                    <a:cubicBezTo>
                      <a:pt x="140071" y="188060"/>
                      <a:pt x="140585" y="188604"/>
                      <a:pt x="141695" y="188573"/>
                    </a:cubicBezTo>
                    <a:cubicBezTo>
                      <a:pt x="142773" y="188280"/>
                      <a:pt x="143450" y="189145"/>
                      <a:pt x="143995" y="189492"/>
                    </a:cubicBezTo>
                    <a:cubicBezTo>
                      <a:pt x="152126" y="188733"/>
                      <a:pt x="146457" y="192505"/>
                      <a:pt x="143075" y="189492"/>
                    </a:cubicBezTo>
                    <a:cubicBezTo>
                      <a:pt x="141886" y="189682"/>
                      <a:pt x="141308" y="189314"/>
                      <a:pt x="140407" y="189217"/>
                    </a:cubicBezTo>
                    <a:cubicBezTo>
                      <a:pt x="139523" y="189443"/>
                      <a:pt x="139844" y="188751"/>
                      <a:pt x="139028" y="188941"/>
                    </a:cubicBezTo>
                    <a:cubicBezTo>
                      <a:pt x="138113" y="189283"/>
                      <a:pt x="138243" y="190450"/>
                      <a:pt x="137280" y="190412"/>
                    </a:cubicBezTo>
                    <a:cubicBezTo>
                      <a:pt x="137544" y="189871"/>
                      <a:pt x="138829" y="189982"/>
                      <a:pt x="137464" y="189217"/>
                    </a:cubicBezTo>
                    <a:cubicBezTo>
                      <a:pt x="137049" y="189788"/>
                      <a:pt x="135777" y="189486"/>
                      <a:pt x="135440" y="190136"/>
                    </a:cubicBezTo>
                    <a:cubicBezTo>
                      <a:pt x="134365" y="190365"/>
                      <a:pt x="134275" y="191379"/>
                      <a:pt x="133693" y="191700"/>
                    </a:cubicBezTo>
                    <a:cubicBezTo>
                      <a:pt x="132803" y="192853"/>
                      <a:pt x="134741" y="191592"/>
                      <a:pt x="134981" y="191332"/>
                    </a:cubicBezTo>
                    <a:cubicBezTo>
                      <a:pt x="135144" y="190662"/>
                      <a:pt x="136266" y="190423"/>
                      <a:pt x="137188" y="190413"/>
                    </a:cubicBezTo>
                    <a:cubicBezTo>
                      <a:pt x="136351" y="190837"/>
                      <a:pt x="135810" y="191023"/>
                      <a:pt x="135164" y="191516"/>
                    </a:cubicBezTo>
                    <a:cubicBezTo>
                      <a:pt x="134659" y="192151"/>
                      <a:pt x="134425" y="192966"/>
                      <a:pt x="133325" y="192528"/>
                    </a:cubicBezTo>
                    <a:cubicBezTo>
                      <a:pt x="132315" y="191827"/>
                      <a:pt x="131880" y="192721"/>
                      <a:pt x="131025" y="192896"/>
                    </a:cubicBezTo>
                    <a:cubicBezTo>
                      <a:pt x="130442" y="193309"/>
                      <a:pt x="130404" y="194313"/>
                      <a:pt x="130198" y="195104"/>
                    </a:cubicBezTo>
                    <a:cubicBezTo>
                      <a:pt x="130023" y="195801"/>
                      <a:pt x="129860" y="196897"/>
                      <a:pt x="129738" y="197771"/>
                    </a:cubicBezTo>
                    <a:cubicBezTo>
                      <a:pt x="129421" y="198420"/>
                      <a:pt x="128690" y="198610"/>
                      <a:pt x="128817" y="199703"/>
                    </a:cubicBezTo>
                    <a:cubicBezTo>
                      <a:pt x="127522" y="200526"/>
                      <a:pt x="129638" y="200683"/>
                      <a:pt x="129738" y="200622"/>
                    </a:cubicBezTo>
                    <a:cubicBezTo>
                      <a:pt x="130497" y="201417"/>
                      <a:pt x="128778" y="200846"/>
                      <a:pt x="128450" y="201266"/>
                    </a:cubicBezTo>
                    <a:cubicBezTo>
                      <a:pt x="128142" y="201947"/>
                      <a:pt x="127835" y="202606"/>
                      <a:pt x="127898" y="203657"/>
                    </a:cubicBezTo>
                    <a:cubicBezTo>
                      <a:pt x="127741" y="204435"/>
                      <a:pt x="127356" y="204855"/>
                      <a:pt x="127898" y="205497"/>
                    </a:cubicBezTo>
                    <a:cubicBezTo>
                      <a:pt x="127719" y="206358"/>
                      <a:pt x="129373" y="206612"/>
                      <a:pt x="128910" y="207152"/>
                    </a:cubicBezTo>
                    <a:cubicBezTo>
                      <a:pt x="128508" y="206740"/>
                      <a:pt x="127175" y="206789"/>
                      <a:pt x="127255" y="205589"/>
                    </a:cubicBezTo>
                    <a:cubicBezTo>
                      <a:pt x="125987" y="206157"/>
                      <a:pt x="125951" y="204072"/>
                      <a:pt x="125415" y="205221"/>
                    </a:cubicBezTo>
                    <a:cubicBezTo>
                      <a:pt x="124942" y="204630"/>
                      <a:pt x="123740" y="205793"/>
                      <a:pt x="123391" y="205037"/>
                    </a:cubicBezTo>
                    <a:cubicBezTo>
                      <a:pt x="122813" y="205315"/>
                      <a:pt x="121905" y="205691"/>
                      <a:pt x="121644" y="206417"/>
                    </a:cubicBezTo>
                    <a:cubicBezTo>
                      <a:pt x="120806" y="206369"/>
                      <a:pt x="120006" y="207112"/>
                      <a:pt x="120172" y="208165"/>
                    </a:cubicBezTo>
                    <a:cubicBezTo>
                      <a:pt x="120520" y="209017"/>
                      <a:pt x="121176" y="209414"/>
                      <a:pt x="121828" y="210004"/>
                    </a:cubicBezTo>
                    <a:cubicBezTo>
                      <a:pt x="122757" y="210473"/>
                      <a:pt x="123513" y="209851"/>
                      <a:pt x="124587" y="210004"/>
                    </a:cubicBezTo>
                    <a:cubicBezTo>
                      <a:pt x="124693" y="210404"/>
                      <a:pt x="126557" y="210706"/>
                      <a:pt x="125691" y="211200"/>
                    </a:cubicBezTo>
                    <a:cubicBezTo>
                      <a:pt x="125377" y="210496"/>
                      <a:pt x="124358" y="210515"/>
                      <a:pt x="123299" y="210556"/>
                    </a:cubicBezTo>
                    <a:cubicBezTo>
                      <a:pt x="123797" y="210752"/>
                      <a:pt x="123013" y="212815"/>
                      <a:pt x="124220" y="212487"/>
                    </a:cubicBezTo>
                    <a:cubicBezTo>
                      <a:pt x="124826" y="213200"/>
                      <a:pt x="122932" y="212545"/>
                      <a:pt x="122932" y="212027"/>
                    </a:cubicBezTo>
                    <a:cubicBezTo>
                      <a:pt x="122828" y="211575"/>
                      <a:pt x="122989" y="210502"/>
                      <a:pt x="121828" y="210556"/>
                    </a:cubicBezTo>
                    <a:cubicBezTo>
                      <a:pt x="121592" y="209976"/>
                      <a:pt x="120460" y="209744"/>
                      <a:pt x="120172" y="209176"/>
                    </a:cubicBezTo>
                    <a:cubicBezTo>
                      <a:pt x="119478" y="208538"/>
                      <a:pt x="119329" y="207933"/>
                      <a:pt x="119252" y="206968"/>
                    </a:cubicBezTo>
                    <a:cubicBezTo>
                      <a:pt x="118991" y="206245"/>
                      <a:pt x="117891" y="206280"/>
                      <a:pt x="116953" y="206233"/>
                    </a:cubicBezTo>
                    <a:cubicBezTo>
                      <a:pt x="116069" y="206138"/>
                      <a:pt x="116060" y="206080"/>
                      <a:pt x="115205" y="205498"/>
                    </a:cubicBezTo>
                    <a:cubicBezTo>
                      <a:pt x="114332" y="205176"/>
                      <a:pt x="114408" y="205131"/>
                      <a:pt x="113458" y="204670"/>
                    </a:cubicBezTo>
                    <a:cubicBezTo>
                      <a:pt x="112536" y="204363"/>
                      <a:pt x="111851" y="205890"/>
                      <a:pt x="112354" y="205957"/>
                    </a:cubicBezTo>
                    <a:cubicBezTo>
                      <a:pt x="111441" y="206899"/>
                      <a:pt x="112124" y="206795"/>
                      <a:pt x="111710" y="207889"/>
                    </a:cubicBezTo>
                    <a:cubicBezTo>
                      <a:pt x="112302" y="208363"/>
                      <a:pt x="111158" y="209151"/>
                      <a:pt x="111158" y="209821"/>
                    </a:cubicBezTo>
                    <a:cubicBezTo>
                      <a:pt x="110247" y="210461"/>
                      <a:pt x="111274" y="211183"/>
                      <a:pt x="111710" y="211476"/>
                    </a:cubicBezTo>
                    <a:cubicBezTo>
                      <a:pt x="112810" y="211913"/>
                      <a:pt x="112034" y="212808"/>
                      <a:pt x="112078" y="213684"/>
                    </a:cubicBezTo>
                    <a:cubicBezTo>
                      <a:pt x="111418" y="214253"/>
                      <a:pt x="111569" y="214498"/>
                      <a:pt x="111434" y="215615"/>
                    </a:cubicBezTo>
                    <a:cubicBezTo>
                      <a:pt x="110326" y="216787"/>
                      <a:pt x="111712" y="214351"/>
                      <a:pt x="110606" y="214880"/>
                    </a:cubicBezTo>
                    <a:cubicBezTo>
                      <a:pt x="109827" y="214987"/>
                      <a:pt x="108949" y="216288"/>
                      <a:pt x="109410" y="216811"/>
                    </a:cubicBezTo>
                    <a:cubicBezTo>
                      <a:pt x="109560" y="217266"/>
                      <a:pt x="110020" y="219072"/>
                      <a:pt x="109134" y="219295"/>
                    </a:cubicBezTo>
                    <a:cubicBezTo>
                      <a:pt x="108886" y="218575"/>
                      <a:pt x="108555" y="217899"/>
                      <a:pt x="108674" y="216811"/>
                    </a:cubicBezTo>
                    <a:cubicBezTo>
                      <a:pt x="109119" y="216270"/>
                      <a:pt x="109385" y="215471"/>
                      <a:pt x="109318" y="214420"/>
                    </a:cubicBezTo>
                    <a:cubicBezTo>
                      <a:pt x="109198" y="213369"/>
                      <a:pt x="110737" y="213942"/>
                      <a:pt x="111158" y="213224"/>
                    </a:cubicBezTo>
                    <a:cubicBezTo>
                      <a:pt x="111990" y="212710"/>
                      <a:pt x="111048" y="211637"/>
                      <a:pt x="110514" y="211477"/>
                    </a:cubicBezTo>
                    <a:cubicBezTo>
                      <a:pt x="110320" y="210673"/>
                      <a:pt x="109954" y="210089"/>
                      <a:pt x="108950" y="210097"/>
                    </a:cubicBezTo>
                    <a:cubicBezTo>
                      <a:pt x="108883" y="208429"/>
                      <a:pt x="108303" y="210126"/>
                      <a:pt x="107478" y="210192"/>
                    </a:cubicBezTo>
                    <a:cubicBezTo>
                      <a:pt x="108370" y="210540"/>
                      <a:pt x="107898" y="211263"/>
                      <a:pt x="108306" y="211848"/>
                    </a:cubicBezTo>
                    <a:cubicBezTo>
                      <a:pt x="109367" y="212318"/>
                      <a:pt x="107128" y="213044"/>
                      <a:pt x="108674" y="213227"/>
                    </a:cubicBezTo>
                    <a:cubicBezTo>
                      <a:pt x="109383" y="214161"/>
                      <a:pt x="108636" y="214939"/>
                      <a:pt x="108674" y="215803"/>
                    </a:cubicBezTo>
                    <a:cubicBezTo>
                      <a:pt x="108461" y="216749"/>
                      <a:pt x="108037" y="217279"/>
                      <a:pt x="107846" y="218010"/>
                    </a:cubicBezTo>
                    <a:cubicBezTo>
                      <a:pt x="107779" y="218880"/>
                      <a:pt x="107236" y="219368"/>
                      <a:pt x="107110" y="220402"/>
                    </a:cubicBezTo>
                    <a:cubicBezTo>
                      <a:pt x="107072" y="221407"/>
                      <a:pt x="106592" y="221650"/>
                      <a:pt x="106282" y="222609"/>
                    </a:cubicBezTo>
                    <a:cubicBezTo>
                      <a:pt x="106368" y="223792"/>
                      <a:pt x="105529" y="223793"/>
                      <a:pt x="105270" y="224541"/>
                    </a:cubicBezTo>
                    <a:cubicBezTo>
                      <a:pt x="104845" y="225212"/>
                      <a:pt x="104155" y="225800"/>
                      <a:pt x="103707" y="226381"/>
                    </a:cubicBezTo>
                    <a:cubicBezTo>
                      <a:pt x="102605" y="226719"/>
                      <a:pt x="101813" y="225831"/>
                      <a:pt x="101223" y="226381"/>
                    </a:cubicBezTo>
                    <a:cubicBezTo>
                      <a:pt x="100911" y="227654"/>
                      <a:pt x="102032" y="227079"/>
                      <a:pt x="102787" y="227024"/>
                    </a:cubicBezTo>
                    <a:cubicBezTo>
                      <a:pt x="103252" y="227535"/>
                      <a:pt x="104007" y="226366"/>
                      <a:pt x="104718" y="227120"/>
                    </a:cubicBezTo>
                    <a:cubicBezTo>
                      <a:pt x="105172" y="227965"/>
                      <a:pt x="106327" y="227324"/>
                      <a:pt x="107110" y="227947"/>
                    </a:cubicBezTo>
                    <a:cubicBezTo>
                      <a:pt x="108218" y="227653"/>
                      <a:pt x="106933" y="226599"/>
                      <a:pt x="108398" y="226752"/>
                    </a:cubicBezTo>
                    <a:cubicBezTo>
                      <a:pt x="109587" y="226418"/>
                      <a:pt x="110020" y="227412"/>
                      <a:pt x="110881" y="227396"/>
                    </a:cubicBezTo>
                    <a:cubicBezTo>
                      <a:pt x="111484" y="227751"/>
                      <a:pt x="112075" y="228042"/>
                      <a:pt x="112997" y="228315"/>
                    </a:cubicBezTo>
                    <a:cubicBezTo>
                      <a:pt x="113789" y="228598"/>
                      <a:pt x="114561" y="228799"/>
                      <a:pt x="115296" y="228315"/>
                    </a:cubicBezTo>
                    <a:cubicBezTo>
                      <a:pt x="116396" y="228009"/>
                      <a:pt x="116923" y="228995"/>
                      <a:pt x="117963" y="228866"/>
                    </a:cubicBezTo>
                    <a:cubicBezTo>
                      <a:pt x="119155" y="228674"/>
                      <a:pt x="119474" y="229484"/>
                      <a:pt x="120723" y="229234"/>
                    </a:cubicBezTo>
                    <a:cubicBezTo>
                      <a:pt x="121773" y="229482"/>
                      <a:pt x="122090" y="228959"/>
                      <a:pt x="122746" y="229510"/>
                    </a:cubicBezTo>
                    <a:cubicBezTo>
                      <a:pt x="123518" y="229707"/>
                      <a:pt x="125118" y="229114"/>
                      <a:pt x="125414" y="229785"/>
                    </a:cubicBezTo>
                    <a:cubicBezTo>
                      <a:pt x="125988" y="229925"/>
                      <a:pt x="126394" y="230049"/>
                      <a:pt x="126793" y="229969"/>
                    </a:cubicBezTo>
                    <a:cubicBezTo>
                      <a:pt x="126529" y="230165"/>
                      <a:pt x="126541" y="230361"/>
                      <a:pt x="127253" y="230705"/>
                    </a:cubicBezTo>
                    <a:cubicBezTo>
                      <a:pt x="127934" y="230927"/>
                      <a:pt x="129074" y="230925"/>
                      <a:pt x="129461" y="231624"/>
                    </a:cubicBezTo>
                    <a:cubicBezTo>
                      <a:pt x="129968" y="232048"/>
                      <a:pt x="130980" y="232399"/>
                      <a:pt x="131301" y="232912"/>
                    </a:cubicBezTo>
                    <a:cubicBezTo>
                      <a:pt x="132117" y="232969"/>
                      <a:pt x="132800" y="233671"/>
                      <a:pt x="133508" y="233831"/>
                    </a:cubicBezTo>
                    <a:cubicBezTo>
                      <a:pt x="134596" y="233888"/>
                      <a:pt x="135307" y="233617"/>
                      <a:pt x="135624" y="232912"/>
                    </a:cubicBezTo>
                    <a:cubicBezTo>
                      <a:pt x="136715" y="232772"/>
                      <a:pt x="136847" y="232070"/>
                      <a:pt x="137739" y="231992"/>
                    </a:cubicBezTo>
                    <a:cubicBezTo>
                      <a:pt x="138059" y="231316"/>
                      <a:pt x="139199" y="231481"/>
                      <a:pt x="140039" y="231073"/>
                    </a:cubicBezTo>
                    <a:cubicBezTo>
                      <a:pt x="141031" y="231315"/>
                      <a:pt x="141107" y="231982"/>
                      <a:pt x="141786" y="232269"/>
                    </a:cubicBezTo>
                    <a:cubicBezTo>
                      <a:pt x="142558" y="232486"/>
                      <a:pt x="142674" y="233427"/>
                      <a:pt x="143074" y="234016"/>
                    </a:cubicBezTo>
                    <a:cubicBezTo>
                      <a:pt x="143590" y="234531"/>
                      <a:pt x="144363" y="234732"/>
                      <a:pt x="145373" y="234752"/>
                    </a:cubicBezTo>
                    <a:cubicBezTo>
                      <a:pt x="145889" y="235819"/>
                      <a:pt x="146905" y="234069"/>
                      <a:pt x="147673" y="235028"/>
                    </a:cubicBezTo>
                    <a:cubicBezTo>
                      <a:pt x="148554" y="235863"/>
                      <a:pt x="149253" y="234547"/>
                      <a:pt x="148041" y="234477"/>
                    </a:cubicBezTo>
                    <a:cubicBezTo>
                      <a:pt x="147353" y="234174"/>
                      <a:pt x="146230" y="232804"/>
                      <a:pt x="147304" y="232913"/>
                    </a:cubicBezTo>
                    <a:cubicBezTo>
                      <a:pt x="148322" y="232576"/>
                      <a:pt x="146235" y="232009"/>
                      <a:pt x="146201" y="231625"/>
                    </a:cubicBezTo>
                    <a:cubicBezTo>
                      <a:pt x="145135" y="231711"/>
                      <a:pt x="145637" y="230235"/>
                      <a:pt x="144729" y="230153"/>
                    </a:cubicBezTo>
                    <a:cubicBezTo>
                      <a:pt x="143714" y="229973"/>
                      <a:pt x="142408" y="230517"/>
                      <a:pt x="141602" y="229878"/>
                    </a:cubicBezTo>
                    <a:cubicBezTo>
                      <a:pt x="141630" y="229471"/>
                      <a:pt x="141554" y="228348"/>
                      <a:pt x="142522" y="228314"/>
                    </a:cubicBezTo>
                    <a:cubicBezTo>
                      <a:pt x="143068" y="229058"/>
                      <a:pt x="144038" y="227977"/>
                      <a:pt x="145097" y="228314"/>
                    </a:cubicBezTo>
                    <a:cubicBezTo>
                      <a:pt x="146381" y="228087"/>
                      <a:pt x="146441" y="229042"/>
                      <a:pt x="147673" y="228866"/>
                    </a:cubicBezTo>
                    <a:cubicBezTo>
                      <a:pt x="148689" y="229286"/>
                      <a:pt x="149063" y="229064"/>
                      <a:pt x="150156" y="228866"/>
                    </a:cubicBezTo>
                    <a:cubicBezTo>
                      <a:pt x="150504" y="229548"/>
                      <a:pt x="151558" y="229561"/>
                      <a:pt x="152639" y="229510"/>
                    </a:cubicBezTo>
                    <a:cubicBezTo>
                      <a:pt x="153622" y="229605"/>
                      <a:pt x="153804" y="230494"/>
                      <a:pt x="155215" y="230154"/>
                    </a:cubicBezTo>
                    <a:cubicBezTo>
                      <a:pt x="156461" y="229908"/>
                      <a:pt x="156599" y="230712"/>
                      <a:pt x="157606" y="230705"/>
                    </a:cubicBezTo>
                    <a:cubicBezTo>
                      <a:pt x="158072" y="231609"/>
                      <a:pt x="159443" y="230715"/>
                      <a:pt x="159722" y="230154"/>
                    </a:cubicBezTo>
                    <a:cubicBezTo>
                      <a:pt x="159870" y="229717"/>
                      <a:pt x="161391" y="229035"/>
                      <a:pt x="160458" y="228590"/>
                    </a:cubicBezTo>
                    <a:cubicBezTo>
                      <a:pt x="160081" y="227905"/>
                      <a:pt x="159635" y="227313"/>
                      <a:pt x="159262" y="226475"/>
                    </a:cubicBezTo>
                    <a:cubicBezTo>
                      <a:pt x="159072" y="225616"/>
                      <a:pt x="158004" y="225775"/>
                      <a:pt x="158251" y="224543"/>
                    </a:cubicBezTo>
                    <a:cubicBezTo>
                      <a:pt x="157609" y="224149"/>
                      <a:pt x="157557" y="223145"/>
                      <a:pt x="157607" y="222059"/>
                    </a:cubicBezTo>
                    <a:cubicBezTo>
                      <a:pt x="158796" y="222213"/>
                      <a:pt x="157683" y="220042"/>
                      <a:pt x="158619" y="219944"/>
                    </a:cubicBezTo>
                    <a:cubicBezTo>
                      <a:pt x="159765" y="219858"/>
                      <a:pt x="160701" y="219925"/>
                      <a:pt x="161194" y="220496"/>
                    </a:cubicBezTo>
                    <a:cubicBezTo>
                      <a:pt x="162215" y="220881"/>
                      <a:pt x="161165" y="222815"/>
                      <a:pt x="162390" y="222703"/>
                    </a:cubicBezTo>
                    <a:cubicBezTo>
                      <a:pt x="163506" y="222471"/>
                      <a:pt x="164088" y="223208"/>
                      <a:pt x="164689" y="223622"/>
                    </a:cubicBezTo>
                    <a:cubicBezTo>
                      <a:pt x="165401" y="224024"/>
                      <a:pt x="165676" y="224658"/>
                      <a:pt x="166621" y="225186"/>
                    </a:cubicBezTo>
                    <a:cubicBezTo>
                      <a:pt x="166781" y="225948"/>
                      <a:pt x="167209" y="226932"/>
                      <a:pt x="166621" y="227853"/>
                    </a:cubicBezTo>
                    <a:cubicBezTo>
                      <a:pt x="166110" y="228459"/>
                      <a:pt x="166470" y="228914"/>
                      <a:pt x="166805" y="229509"/>
                    </a:cubicBezTo>
                    <a:cubicBezTo>
                      <a:pt x="167137" y="230040"/>
                      <a:pt x="167677" y="228173"/>
                      <a:pt x="168736" y="228590"/>
                    </a:cubicBezTo>
                    <a:cubicBezTo>
                      <a:pt x="169339" y="228977"/>
                      <a:pt x="170170" y="228699"/>
                      <a:pt x="170392" y="227946"/>
                    </a:cubicBezTo>
                    <a:cubicBezTo>
                      <a:pt x="170073" y="226326"/>
                      <a:pt x="171375" y="227610"/>
                      <a:pt x="172231" y="227395"/>
                    </a:cubicBezTo>
                    <a:cubicBezTo>
                      <a:pt x="173226" y="226782"/>
                      <a:pt x="172991" y="226785"/>
                      <a:pt x="172231" y="226107"/>
                    </a:cubicBezTo>
                    <a:cubicBezTo>
                      <a:pt x="171481" y="225778"/>
                      <a:pt x="170618" y="225486"/>
                      <a:pt x="169564" y="225463"/>
                    </a:cubicBezTo>
                    <a:cubicBezTo>
                      <a:pt x="169102" y="224887"/>
                      <a:pt x="168523" y="224693"/>
                      <a:pt x="168184" y="223715"/>
                    </a:cubicBezTo>
                    <a:cubicBezTo>
                      <a:pt x="167164" y="222544"/>
                      <a:pt x="168466" y="222200"/>
                      <a:pt x="168460" y="221324"/>
                    </a:cubicBezTo>
                    <a:cubicBezTo>
                      <a:pt x="168984" y="220918"/>
                      <a:pt x="168722" y="219723"/>
                      <a:pt x="169748" y="219576"/>
                    </a:cubicBezTo>
                    <a:cubicBezTo>
                      <a:pt x="171239" y="219834"/>
                      <a:pt x="169944" y="220304"/>
                      <a:pt x="170025" y="221232"/>
                    </a:cubicBezTo>
                    <a:cubicBezTo>
                      <a:pt x="169617" y="221919"/>
                      <a:pt x="169065" y="222910"/>
                      <a:pt x="169748" y="223531"/>
                    </a:cubicBezTo>
                    <a:cubicBezTo>
                      <a:pt x="170545" y="224121"/>
                      <a:pt x="170177" y="224904"/>
                      <a:pt x="171312" y="225187"/>
                    </a:cubicBezTo>
                    <a:cubicBezTo>
                      <a:pt x="172162" y="225398"/>
                      <a:pt x="173175" y="225854"/>
                      <a:pt x="172967" y="224819"/>
                    </a:cubicBezTo>
                    <a:cubicBezTo>
                      <a:pt x="173669" y="225173"/>
                      <a:pt x="174724" y="224947"/>
                      <a:pt x="175175" y="224084"/>
                    </a:cubicBezTo>
                    <a:cubicBezTo>
                      <a:pt x="175445" y="223228"/>
                      <a:pt x="175719" y="222682"/>
                      <a:pt x="176095" y="222060"/>
                    </a:cubicBezTo>
                    <a:cubicBezTo>
                      <a:pt x="176455" y="221482"/>
                      <a:pt x="177512" y="221212"/>
                      <a:pt x="176831" y="220497"/>
                    </a:cubicBezTo>
                    <a:cubicBezTo>
                      <a:pt x="177623" y="219631"/>
                      <a:pt x="176411" y="219004"/>
                      <a:pt x="176555" y="218013"/>
                    </a:cubicBezTo>
                    <a:cubicBezTo>
                      <a:pt x="175109" y="217928"/>
                      <a:pt x="176059" y="216813"/>
                      <a:pt x="176279" y="216818"/>
                    </a:cubicBezTo>
                    <a:cubicBezTo>
                      <a:pt x="177017" y="217043"/>
                      <a:pt x="178331" y="217504"/>
                      <a:pt x="177475" y="218197"/>
                    </a:cubicBezTo>
                    <a:cubicBezTo>
                      <a:pt x="178298" y="218445"/>
                      <a:pt x="178864" y="218923"/>
                      <a:pt x="179682" y="219301"/>
                    </a:cubicBezTo>
                    <a:cubicBezTo>
                      <a:pt x="179507" y="220580"/>
                      <a:pt x="181241" y="219802"/>
                      <a:pt x="181246" y="219025"/>
                    </a:cubicBezTo>
                    <a:cubicBezTo>
                      <a:pt x="182115" y="219044"/>
                      <a:pt x="182090" y="217402"/>
                      <a:pt x="182993" y="217461"/>
                    </a:cubicBezTo>
                    <a:cubicBezTo>
                      <a:pt x="182878" y="217116"/>
                      <a:pt x="182349" y="216142"/>
                      <a:pt x="181798" y="215714"/>
                    </a:cubicBezTo>
                    <a:cubicBezTo>
                      <a:pt x="181542" y="215094"/>
                      <a:pt x="181653" y="214121"/>
                      <a:pt x="181246" y="214150"/>
                    </a:cubicBezTo>
                    <a:cubicBezTo>
                      <a:pt x="181354" y="213904"/>
                      <a:pt x="181256" y="213572"/>
                      <a:pt x="180879" y="213138"/>
                    </a:cubicBezTo>
                    <a:cubicBezTo>
                      <a:pt x="180507" y="212402"/>
                      <a:pt x="179633" y="212180"/>
                      <a:pt x="179683" y="211022"/>
                    </a:cubicBezTo>
                    <a:cubicBezTo>
                      <a:pt x="179220" y="210570"/>
                      <a:pt x="180081" y="209219"/>
                      <a:pt x="180511" y="208723"/>
                    </a:cubicBezTo>
                    <a:cubicBezTo>
                      <a:pt x="180359" y="207899"/>
                      <a:pt x="178924" y="207945"/>
                      <a:pt x="178395" y="206975"/>
                    </a:cubicBezTo>
                    <a:cubicBezTo>
                      <a:pt x="177834" y="206448"/>
                      <a:pt x="177174" y="205456"/>
                      <a:pt x="176923" y="204676"/>
                    </a:cubicBezTo>
                    <a:cubicBezTo>
                      <a:pt x="176971" y="204523"/>
                      <a:pt x="177101" y="204487"/>
                      <a:pt x="177200" y="204399"/>
                    </a:cubicBezTo>
                    <a:cubicBezTo>
                      <a:pt x="177739" y="203923"/>
                      <a:pt x="178916" y="204262"/>
                      <a:pt x="179407" y="204399"/>
                    </a:cubicBezTo>
                    <a:cubicBezTo>
                      <a:pt x="179474" y="203291"/>
                      <a:pt x="177943" y="203216"/>
                      <a:pt x="177200" y="202836"/>
                    </a:cubicBezTo>
                    <a:cubicBezTo>
                      <a:pt x="177010" y="201765"/>
                      <a:pt x="175716" y="201495"/>
                      <a:pt x="175636" y="200261"/>
                    </a:cubicBezTo>
                    <a:cubicBezTo>
                      <a:pt x="176251" y="199633"/>
                      <a:pt x="176487" y="198784"/>
                      <a:pt x="177016" y="198053"/>
                    </a:cubicBezTo>
                    <a:cubicBezTo>
                      <a:pt x="177846" y="197296"/>
                      <a:pt x="178562" y="196996"/>
                      <a:pt x="179407" y="196305"/>
                    </a:cubicBezTo>
                    <a:cubicBezTo>
                      <a:pt x="180599" y="195901"/>
                      <a:pt x="180752" y="196400"/>
                      <a:pt x="182166" y="196030"/>
                    </a:cubicBezTo>
                    <a:cubicBezTo>
                      <a:pt x="182765" y="195030"/>
                      <a:pt x="182195" y="194022"/>
                      <a:pt x="181523" y="193270"/>
                    </a:cubicBezTo>
                    <a:cubicBezTo>
                      <a:pt x="181835" y="191780"/>
                      <a:pt x="180794" y="191304"/>
                      <a:pt x="180879" y="189867"/>
                    </a:cubicBezTo>
                    <a:cubicBezTo>
                      <a:pt x="181401" y="189406"/>
                      <a:pt x="182396" y="188978"/>
                      <a:pt x="183086" y="188579"/>
                    </a:cubicBezTo>
                    <a:cubicBezTo>
                      <a:pt x="183900" y="187997"/>
                      <a:pt x="185075" y="188125"/>
                      <a:pt x="185938" y="188304"/>
                    </a:cubicBezTo>
                    <a:cubicBezTo>
                      <a:pt x="186295" y="187627"/>
                      <a:pt x="186773" y="186638"/>
                      <a:pt x="187685" y="186373"/>
                    </a:cubicBezTo>
                    <a:cubicBezTo>
                      <a:pt x="187976" y="185462"/>
                      <a:pt x="188071" y="184372"/>
                      <a:pt x="189157" y="184257"/>
                    </a:cubicBezTo>
                    <a:cubicBezTo>
                      <a:pt x="190123" y="185105"/>
                      <a:pt x="189975" y="183516"/>
                      <a:pt x="191088" y="183613"/>
                    </a:cubicBezTo>
                    <a:cubicBezTo>
                      <a:pt x="191539" y="182961"/>
                      <a:pt x="191902" y="182388"/>
                      <a:pt x="192928" y="182050"/>
                    </a:cubicBezTo>
                    <a:cubicBezTo>
                      <a:pt x="193819" y="182398"/>
                      <a:pt x="195284" y="182228"/>
                      <a:pt x="195779" y="182969"/>
                    </a:cubicBezTo>
                    <a:cubicBezTo>
                      <a:pt x="195967" y="183912"/>
                      <a:pt x="197157" y="183772"/>
                      <a:pt x="197619" y="184441"/>
                    </a:cubicBezTo>
                    <a:cubicBezTo>
                      <a:pt x="198113" y="185196"/>
                      <a:pt x="198902" y="185943"/>
                      <a:pt x="200010" y="185453"/>
                    </a:cubicBezTo>
                    <a:cubicBezTo>
                      <a:pt x="200017" y="184789"/>
                      <a:pt x="201954" y="183422"/>
                      <a:pt x="201942" y="184901"/>
                    </a:cubicBezTo>
                    <a:cubicBezTo>
                      <a:pt x="202876" y="185898"/>
                      <a:pt x="202956" y="186041"/>
                      <a:pt x="203506" y="185729"/>
                    </a:cubicBezTo>
                    <a:cubicBezTo>
                      <a:pt x="203648" y="186319"/>
                      <a:pt x="204397" y="184357"/>
                      <a:pt x="204517" y="183705"/>
                    </a:cubicBezTo>
                    <a:cubicBezTo>
                      <a:pt x="205358" y="183639"/>
                      <a:pt x="206555" y="183840"/>
                      <a:pt x="206909" y="184901"/>
                    </a:cubicBezTo>
                    <a:cubicBezTo>
                      <a:pt x="205796" y="185766"/>
                      <a:pt x="208423" y="185598"/>
                      <a:pt x="208473" y="186373"/>
                    </a:cubicBezTo>
                    <a:cubicBezTo>
                      <a:pt x="208867" y="187004"/>
                      <a:pt x="210610" y="186726"/>
                      <a:pt x="210680" y="187660"/>
                    </a:cubicBezTo>
                    <a:cubicBezTo>
                      <a:pt x="211742" y="188109"/>
                      <a:pt x="211996" y="188987"/>
                      <a:pt x="212704" y="189684"/>
                    </a:cubicBezTo>
                    <a:cubicBezTo>
                      <a:pt x="213787" y="191325"/>
                      <a:pt x="212230" y="189161"/>
                      <a:pt x="212244" y="190328"/>
                    </a:cubicBezTo>
                    <a:cubicBezTo>
                      <a:pt x="212885" y="190849"/>
                      <a:pt x="212932" y="192131"/>
                      <a:pt x="213715" y="192351"/>
                    </a:cubicBezTo>
                    <a:cubicBezTo>
                      <a:pt x="214048" y="193025"/>
                      <a:pt x="214940" y="194460"/>
                      <a:pt x="214727" y="192351"/>
                    </a:cubicBezTo>
                    <a:cubicBezTo>
                      <a:pt x="215007" y="191695"/>
                      <a:pt x="215631" y="189275"/>
                      <a:pt x="215923" y="190603"/>
                    </a:cubicBezTo>
                    <a:cubicBezTo>
                      <a:pt x="215558" y="190814"/>
                      <a:pt x="215951" y="192795"/>
                      <a:pt x="216199" y="193455"/>
                    </a:cubicBezTo>
                    <a:cubicBezTo>
                      <a:pt x="217283" y="193671"/>
                      <a:pt x="216749" y="195508"/>
                      <a:pt x="217487" y="196306"/>
                    </a:cubicBezTo>
                    <a:cubicBezTo>
                      <a:pt x="218040" y="196830"/>
                      <a:pt x="218438" y="197638"/>
                      <a:pt x="219326" y="198238"/>
                    </a:cubicBezTo>
                    <a:cubicBezTo>
                      <a:pt x="220180" y="199012"/>
                      <a:pt x="219967" y="199151"/>
                      <a:pt x="220062" y="199617"/>
                    </a:cubicBezTo>
                    <a:cubicBezTo>
                      <a:pt x="219715" y="200330"/>
                      <a:pt x="221144" y="200260"/>
                      <a:pt x="221166" y="201365"/>
                    </a:cubicBezTo>
                    <a:cubicBezTo>
                      <a:pt x="221064" y="202322"/>
                      <a:pt x="222680" y="202967"/>
                      <a:pt x="223374" y="202284"/>
                    </a:cubicBezTo>
                    <a:cubicBezTo>
                      <a:pt x="224726" y="201780"/>
                      <a:pt x="223764" y="204346"/>
                      <a:pt x="224294" y="203480"/>
                    </a:cubicBezTo>
                    <a:cubicBezTo>
                      <a:pt x="224873" y="204039"/>
                      <a:pt x="224055" y="205097"/>
                      <a:pt x="224294" y="206516"/>
                    </a:cubicBezTo>
                    <a:cubicBezTo>
                      <a:pt x="224905" y="207145"/>
                      <a:pt x="224486" y="208760"/>
                      <a:pt x="225214" y="209275"/>
                    </a:cubicBezTo>
                    <a:cubicBezTo>
                      <a:pt x="225309" y="210389"/>
                      <a:pt x="226166" y="210963"/>
                      <a:pt x="227054" y="211482"/>
                    </a:cubicBezTo>
                    <a:cubicBezTo>
                      <a:pt x="226701" y="212812"/>
                      <a:pt x="228510" y="212630"/>
                      <a:pt x="227881" y="213874"/>
                    </a:cubicBezTo>
                    <a:cubicBezTo>
                      <a:pt x="227106" y="213434"/>
                      <a:pt x="227179" y="214339"/>
                      <a:pt x="227697" y="214518"/>
                    </a:cubicBezTo>
                    <a:cubicBezTo>
                      <a:pt x="227621" y="214613"/>
                      <a:pt x="227567" y="214769"/>
                      <a:pt x="227602" y="214885"/>
                    </a:cubicBezTo>
                    <a:cubicBezTo>
                      <a:pt x="228550" y="215280"/>
                      <a:pt x="229912" y="216291"/>
                      <a:pt x="231465" y="216449"/>
                    </a:cubicBezTo>
                    <a:cubicBezTo>
                      <a:pt x="233255" y="215958"/>
                      <a:pt x="234137" y="217102"/>
                      <a:pt x="235696" y="217093"/>
                    </a:cubicBezTo>
                    <a:cubicBezTo>
                      <a:pt x="236776" y="216631"/>
                      <a:pt x="238846" y="216184"/>
                      <a:pt x="239836" y="215530"/>
                    </a:cubicBezTo>
                    <a:cubicBezTo>
                      <a:pt x="240740" y="214670"/>
                      <a:pt x="241340" y="213068"/>
                      <a:pt x="242871" y="212770"/>
                    </a:cubicBezTo>
                    <a:cubicBezTo>
                      <a:pt x="244560" y="213313"/>
                      <a:pt x="245113" y="212403"/>
                      <a:pt x="246642" y="212494"/>
                    </a:cubicBezTo>
                    <a:cubicBezTo>
                      <a:pt x="247333" y="210970"/>
                      <a:pt x="248447" y="211356"/>
                      <a:pt x="249769" y="210287"/>
                    </a:cubicBezTo>
                    <a:cubicBezTo>
                      <a:pt x="252176" y="211421"/>
                      <a:pt x="251477" y="209311"/>
                      <a:pt x="253080" y="209091"/>
                    </a:cubicBezTo>
                    <a:cubicBezTo>
                      <a:pt x="253867" y="209311"/>
                      <a:pt x="255818" y="208108"/>
                      <a:pt x="256852" y="207527"/>
                    </a:cubicBezTo>
                    <a:cubicBezTo>
                      <a:pt x="256203" y="206214"/>
                      <a:pt x="257477" y="205455"/>
                      <a:pt x="258047" y="204032"/>
                    </a:cubicBezTo>
                    <a:cubicBezTo>
                      <a:pt x="259502" y="203319"/>
                      <a:pt x="259076" y="201503"/>
                      <a:pt x="259335" y="200077"/>
                    </a:cubicBezTo>
                    <a:cubicBezTo>
                      <a:pt x="260714" y="199385"/>
                      <a:pt x="259268" y="195828"/>
                      <a:pt x="260255" y="194742"/>
                    </a:cubicBezTo>
                    <a:cubicBezTo>
                      <a:pt x="260736" y="192981"/>
                      <a:pt x="260087" y="192122"/>
                      <a:pt x="260899" y="190787"/>
                    </a:cubicBezTo>
                    <a:cubicBezTo>
                      <a:pt x="261346" y="189033"/>
                      <a:pt x="260842" y="188138"/>
                      <a:pt x="261175" y="186280"/>
                    </a:cubicBezTo>
                    <a:cubicBezTo>
                      <a:pt x="261347" y="184529"/>
                      <a:pt x="263138" y="184099"/>
                      <a:pt x="262463" y="182417"/>
                    </a:cubicBezTo>
                    <a:cubicBezTo>
                      <a:pt x="261957" y="180928"/>
                      <a:pt x="262725" y="179965"/>
                      <a:pt x="261819" y="178278"/>
                    </a:cubicBezTo>
                    <a:cubicBezTo>
                      <a:pt x="262419" y="177596"/>
                      <a:pt x="262402" y="176366"/>
                      <a:pt x="261635" y="175702"/>
                    </a:cubicBezTo>
                    <a:cubicBezTo>
                      <a:pt x="262420" y="175839"/>
                      <a:pt x="262586" y="175485"/>
                      <a:pt x="263383" y="174323"/>
                    </a:cubicBezTo>
                    <a:cubicBezTo>
                      <a:pt x="263354" y="173196"/>
                      <a:pt x="264426" y="172510"/>
                      <a:pt x="264579" y="170644"/>
                    </a:cubicBezTo>
                    <a:cubicBezTo>
                      <a:pt x="263368" y="167550"/>
                      <a:pt x="262612" y="172927"/>
                      <a:pt x="262095" y="171747"/>
                    </a:cubicBezTo>
                    <a:cubicBezTo>
                      <a:pt x="261644" y="170435"/>
                      <a:pt x="260880" y="167995"/>
                      <a:pt x="261175" y="167240"/>
                    </a:cubicBezTo>
                    <a:cubicBezTo>
                      <a:pt x="261679" y="166065"/>
                      <a:pt x="262830" y="164129"/>
                      <a:pt x="264394" y="165676"/>
                    </a:cubicBezTo>
                    <a:cubicBezTo>
                      <a:pt x="265256" y="165310"/>
                      <a:pt x="268433" y="166698"/>
                      <a:pt x="266786" y="167516"/>
                    </a:cubicBezTo>
                    <a:cubicBezTo>
                      <a:pt x="265648" y="168632"/>
                      <a:pt x="267567" y="170505"/>
                      <a:pt x="266142" y="171931"/>
                    </a:cubicBezTo>
                    <a:cubicBezTo>
                      <a:pt x="265517" y="173494"/>
                      <a:pt x="265553" y="173904"/>
                      <a:pt x="266326" y="174323"/>
                    </a:cubicBezTo>
                    <a:cubicBezTo>
                      <a:pt x="265742" y="174184"/>
                      <a:pt x="265309" y="174370"/>
                      <a:pt x="265222" y="175518"/>
                    </a:cubicBezTo>
                    <a:cubicBezTo>
                      <a:pt x="264270" y="177037"/>
                      <a:pt x="264297" y="178295"/>
                      <a:pt x="264026" y="179842"/>
                    </a:cubicBezTo>
                    <a:cubicBezTo>
                      <a:pt x="263464" y="181935"/>
                      <a:pt x="263807" y="182947"/>
                      <a:pt x="266142" y="182693"/>
                    </a:cubicBezTo>
                    <a:cubicBezTo>
                      <a:pt x="268535" y="183059"/>
                      <a:pt x="267044" y="184655"/>
                      <a:pt x="267062" y="186004"/>
                    </a:cubicBezTo>
                    <a:cubicBezTo>
                      <a:pt x="267678" y="188047"/>
                      <a:pt x="264249" y="188018"/>
                      <a:pt x="265222" y="189224"/>
                    </a:cubicBezTo>
                    <a:cubicBezTo>
                      <a:pt x="263960" y="190203"/>
                      <a:pt x="265091" y="192344"/>
                      <a:pt x="263935" y="193270"/>
                    </a:cubicBezTo>
                    <a:cubicBezTo>
                      <a:pt x="263818" y="195119"/>
                      <a:pt x="263504" y="196670"/>
                      <a:pt x="263383" y="198513"/>
                    </a:cubicBezTo>
                    <a:cubicBezTo>
                      <a:pt x="263282" y="199151"/>
                      <a:pt x="262478" y="201909"/>
                      <a:pt x="263659" y="202836"/>
                    </a:cubicBezTo>
                    <a:cubicBezTo>
                      <a:pt x="263250" y="204255"/>
                      <a:pt x="264962" y="205239"/>
                      <a:pt x="263108" y="206516"/>
                    </a:cubicBezTo>
                    <a:cubicBezTo>
                      <a:pt x="262064" y="207318"/>
                      <a:pt x="260939" y="208095"/>
                      <a:pt x="260256" y="209367"/>
                    </a:cubicBezTo>
                    <a:cubicBezTo>
                      <a:pt x="259676" y="210751"/>
                      <a:pt x="257460" y="210400"/>
                      <a:pt x="256577" y="211482"/>
                    </a:cubicBezTo>
                    <a:cubicBezTo>
                      <a:pt x="256530" y="213236"/>
                      <a:pt x="255535" y="214464"/>
                      <a:pt x="253726" y="214610"/>
                    </a:cubicBezTo>
                    <a:cubicBezTo>
                      <a:pt x="252402" y="215498"/>
                      <a:pt x="251348" y="216077"/>
                      <a:pt x="249771" y="216450"/>
                    </a:cubicBezTo>
                    <a:cubicBezTo>
                      <a:pt x="248997" y="218533"/>
                      <a:pt x="247013" y="217026"/>
                      <a:pt x="245448" y="217645"/>
                    </a:cubicBezTo>
                    <a:cubicBezTo>
                      <a:pt x="244724" y="218915"/>
                      <a:pt x="242700" y="216928"/>
                      <a:pt x="241953" y="218657"/>
                    </a:cubicBezTo>
                    <a:cubicBezTo>
                      <a:pt x="240836" y="219397"/>
                      <a:pt x="239474" y="220044"/>
                      <a:pt x="238273" y="221140"/>
                    </a:cubicBezTo>
                    <a:cubicBezTo>
                      <a:pt x="235598" y="222315"/>
                      <a:pt x="236477" y="219421"/>
                      <a:pt x="235146" y="220221"/>
                    </a:cubicBezTo>
                    <a:cubicBezTo>
                      <a:pt x="235421" y="220750"/>
                      <a:pt x="234961" y="222558"/>
                      <a:pt x="233307" y="221140"/>
                    </a:cubicBezTo>
                    <a:cubicBezTo>
                      <a:pt x="232474" y="219856"/>
                      <a:pt x="230902" y="219558"/>
                      <a:pt x="229167" y="219944"/>
                    </a:cubicBezTo>
                    <a:cubicBezTo>
                      <a:pt x="227765" y="219172"/>
                      <a:pt x="227577" y="219441"/>
                      <a:pt x="228064" y="219849"/>
                    </a:cubicBezTo>
                    <a:cubicBezTo>
                      <a:pt x="227622" y="219821"/>
                      <a:pt x="227073" y="219850"/>
                      <a:pt x="227052" y="219573"/>
                    </a:cubicBezTo>
                    <a:cubicBezTo>
                      <a:pt x="228264" y="221207"/>
                      <a:pt x="227323" y="221387"/>
                      <a:pt x="226776" y="223344"/>
                    </a:cubicBezTo>
                    <a:cubicBezTo>
                      <a:pt x="226446" y="225087"/>
                      <a:pt x="224067" y="224390"/>
                      <a:pt x="224016" y="226655"/>
                    </a:cubicBezTo>
                    <a:cubicBezTo>
                      <a:pt x="222883" y="227517"/>
                      <a:pt x="223145" y="229563"/>
                      <a:pt x="221165" y="229507"/>
                    </a:cubicBezTo>
                    <a:cubicBezTo>
                      <a:pt x="219702" y="230532"/>
                      <a:pt x="220061" y="231103"/>
                      <a:pt x="218682" y="232266"/>
                    </a:cubicBezTo>
                    <a:cubicBezTo>
                      <a:pt x="217559" y="233776"/>
                      <a:pt x="216704" y="234183"/>
                      <a:pt x="215094" y="235025"/>
                    </a:cubicBezTo>
                    <a:cubicBezTo>
                      <a:pt x="213633" y="235844"/>
                      <a:pt x="212262" y="236767"/>
                      <a:pt x="212795" y="238245"/>
                    </a:cubicBezTo>
                    <a:cubicBezTo>
                      <a:pt x="213552" y="239134"/>
                      <a:pt x="210655" y="240530"/>
                      <a:pt x="212795" y="241556"/>
                    </a:cubicBezTo>
                    <a:cubicBezTo>
                      <a:pt x="212871" y="243349"/>
                      <a:pt x="210711" y="240433"/>
                      <a:pt x="211599" y="242844"/>
                    </a:cubicBezTo>
                    <a:cubicBezTo>
                      <a:pt x="210450" y="242796"/>
                      <a:pt x="210760" y="243818"/>
                      <a:pt x="209760" y="244499"/>
                    </a:cubicBezTo>
                    <a:cubicBezTo>
                      <a:pt x="209762" y="246349"/>
                      <a:pt x="208432" y="245982"/>
                      <a:pt x="206908" y="246891"/>
                    </a:cubicBezTo>
                    <a:cubicBezTo>
                      <a:pt x="207136" y="248388"/>
                      <a:pt x="204408" y="247971"/>
                      <a:pt x="203781" y="249007"/>
                    </a:cubicBezTo>
                    <a:cubicBezTo>
                      <a:pt x="202825" y="249907"/>
                      <a:pt x="205932" y="252102"/>
                      <a:pt x="206632" y="251214"/>
                    </a:cubicBezTo>
                    <a:cubicBezTo>
                      <a:pt x="207082" y="249415"/>
                      <a:pt x="208619" y="251837"/>
                      <a:pt x="209392" y="252502"/>
                    </a:cubicBezTo>
                    <a:cubicBezTo>
                      <a:pt x="210613" y="252406"/>
                      <a:pt x="213130" y="253025"/>
                      <a:pt x="211599" y="254341"/>
                    </a:cubicBezTo>
                    <a:cubicBezTo>
                      <a:pt x="210559" y="255100"/>
                      <a:pt x="211282" y="257520"/>
                      <a:pt x="211139" y="258205"/>
                    </a:cubicBezTo>
                    <a:cubicBezTo>
                      <a:pt x="212456" y="257104"/>
                      <a:pt x="213221" y="259569"/>
                      <a:pt x="214818" y="259308"/>
                    </a:cubicBezTo>
                    <a:cubicBezTo>
                      <a:pt x="216119" y="258277"/>
                      <a:pt x="216137" y="261061"/>
                      <a:pt x="218129" y="259860"/>
                    </a:cubicBezTo>
                    <a:cubicBezTo>
                      <a:pt x="218974" y="261447"/>
                      <a:pt x="219111" y="261787"/>
                      <a:pt x="220889" y="262343"/>
                    </a:cubicBezTo>
                    <a:cubicBezTo>
                      <a:pt x="223006" y="262238"/>
                      <a:pt x="223021" y="264573"/>
                      <a:pt x="224660" y="264827"/>
                    </a:cubicBezTo>
                    <a:cubicBezTo>
                      <a:pt x="225743" y="267002"/>
                      <a:pt x="226491" y="264271"/>
                      <a:pt x="225856" y="262711"/>
                    </a:cubicBezTo>
                    <a:cubicBezTo>
                      <a:pt x="227026" y="263120"/>
                      <a:pt x="228830" y="262602"/>
                      <a:pt x="229903" y="262711"/>
                    </a:cubicBezTo>
                    <a:cubicBezTo>
                      <a:pt x="231108" y="262886"/>
                      <a:pt x="232579" y="263104"/>
                      <a:pt x="231467" y="264550"/>
                    </a:cubicBezTo>
                    <a:cubicBezTo>
                      <a:pt x="230963" y="265851"/>
                      <a:pt x="231438" y="265713"/>
                      <a:pt x="230823" y="266666"/>
                    </a:cubicBezTo>
                    <a:cubicBezTo>
                      <a:pt x="232509" y="266988"/>
                      <a:pt x="233229" y="267641"/>
                      <a:pt x="235146" y="267034"/>
                    </a:cubicBezTo>
                    <a:cubicBezTo>
                      <a:pt x="235610" y="266011"/>
                      <a:pt x="234069" y="263845"/>
                      <a:pt x="234869" y="262619"/>
                    </a:cubicBezTo>
                    <a:cubicBezTo>
                      <a:pt x="235068" y="261429"/>
                      <a:pt x="238688" y="260859"/>
                      <a:pt x="236433" y="262895"/>
                    </a:cubicBezTo>
                    <a:cubicBezTo>
                      <a:pt x="235229" y="263530"/>
                      <a:pt x="235950" y="265687"/>
                      <a:pt x="236709" y="266390"/>
                    </a:cubicBezTo>
                    <a:cubicBezTo>
                      <a:pt x="237211" y="268243"/>
                      <a:pt x="239132" y="268049"/>
                      <a:pt x="240113" y="267034"/>
                    </a:cubicBezTo>
                    <a:cubicBezTo>
                      <a:pt x="241126" y="265654"/>
                      <a:pt x="242273" y="268377"/>
                      <a:pt x="243424" y="266115"/>
                    </a:cubicBezTo>
                    <a:cubicBezTo>
                      <a:pt x="243631" y="264452"/>
                      <a:pt x="244964" y="263514"/>
                      <a:pt x="245080" y="261976"/>
                    </a:cubicBezTo>
                    <a:cubicBezTo>
                      <a:pt x="245032" y="259900"/>
                      <a:pt x="244758" y="257517"/>
                      <a:pt x="246643" y="257377"/>
                    </a:cubicBezTo>
                    <a:cubicBezTo>
                      <a:pt x="245373" y="255015"/>
                      <a:pt x="248274" y="256221"/>
                      <a:pt x="249403" y="255537"/>
                    </a:cubicBezTo>
                    <a:cubicBezTo>
                      <a:pt x="250315" y="254115"/>
                      <a:pt x="251357" y="255992"/>
                      <a:pt x="252530" y="255262"/>
                    </a:cubicBezTo>
                    <a:cubicBezTo>
                      <a:pt x="254950" y="255105"/>
                      <a:pt x="254181" y="257091"/>
                      <a:pt x="253725" y="258665"/>
                    </a:cubicBezTo>
                    <a:cubicBezTo>
                      <a:pt x="252656" y="259933"/>
                      <a:pt x="253949" y="261151"/>
                      <a:pt x="253449" y="263080"/>
                    </a:cubicBezTo>
                    <a:cubicBezTo>
                      <a:pt x="252694" y="264175"/>
                      <a:pt x="252799" y="266378"/>
                      <a:pt x="252254" y="267863"/>
                    </a:cubicBezTo>
                    <a:cubicBezTo>
                      <a:pt x="252436" y="270106"/>
                      <a:pt x="251918" y="271076"/>
                      <a:pt x="250690" y="272370"/>
                    </a:cubicBezTo>
                    <a:cubicBezTo>
                      <a:pt x="251194" y="273932"/>
                      <a:pt x="252537" y="274470"/>
                      <a:pt x="251241" y="276325"/>
                    </a:cubicBezTo>
                    <a:cubicBezTo>
                      <a:pt x="251097" y="278474"/>
                      <a:pt x="250694" y="278886"/>
                      <a:pt x="251241" y="281016"/>
                    </a:cubicBezTo>
                    <a:cubicBezTo>
                      <a:pt x="251299" y="281743"/>
                      <a:pt x="251912" y="284111"/>
                      <a:pt x="252805" y="284695"/>
                    </a:cubicBezTo>
                    <a:cubicBezTo>
                      <a:pt x="254117" y="285023"/>
                      <a:pt x="255804" y="284917"/>
                      <a:pt x="257496" y="284695"/>
                    </a:cubicBezTo>
                    <a:cubicBezTo>
                      <a:pt x="258597" y="284951"/>
                      <a:pt x="260198" y="284166"/>
                      <a:pt x="261819" y="284971"/>
                    </a:cubicBezTo>
                    <a:cubicBezTo>
                      <a:pt x="263624" y="286713"/>
                      <a:pt x="260204" y="286596"/>
                      <a:pt x="259336" y="285890"/>
                    </a:cubicBezTo>
                    <a:cubicBezTo>
                      <a:pt x="258408" y="287012"/>
                      <a:pt x="255597" y="286586"/>
                      <a:pt x="255012" y="285615"/>
                    </a:cubicBezTo>
                    <a:cubicBezTo>
                      <a:pt x="253123" y="284258"/>
                      <a:pt x="252821" y="287073"/>
                      <a:pt x="252805" y="288098"/>
                    </a:cubicBezTo>
                    <a:cubicBezTo>
                      <a:pt x="251641" y="289277"/>
                      <a:pt x="252068" y="291782"/>
                      <a:pt x="252805" y="293065"/>
                    </a:cubicBezTo>
                    <a:cubicBezTo>
                      <a:pt x="253130" y="294573"/>
                      <a:pt x="254671" y="295765"/>
                      <a:pt x="253725" y="297388"/>
                    </a:cubicBezTo>
                    <a:cubicBezTo>
                      <a:pt x="252842" y="298552"/>
                      <a:pt x="254386" y="299853"/>
                      <a:pt x="255289" y="299319"/>
                    </a:cubicBezTo>
                    <a:cubicBezTo>
                      <a:pt x="256335" y="298515"/>
                      <a:pt x="258070" y="297291"/>
                      <a:pt x="259244" y="297664"/>
                    </a:cubicBezTo>
                    <a:cubicBezTo>
                      <a:pt x="260659" y="297929"/>
                      <a:pt x="261917" y="299720"/>
                      <a:pt x="259339" y="299595"/>
                    </a:cubicBezTo>
                    <a:cubicBezTo>
                      <a:pt x="258103" y="300438"/>
                      <a:pt x="256054" y="300338"/>
                      <a:pt x="255016" y="301159"/>
                    </a:cubicBezTo>
                    <a:cubicBezTo>
                      <a:pt x="253525" y="301637"/>
                      <a:pt x="252415" y="302390"/>
                      <a:pt x="252533" y="303918"/>
                    </a:cubicBezTo>
                    <a:cubicBezTo>
                      <a:pt x="250919" y="304941"/>
                      <a:pt x="251753" y="307194"/>
                      <a:pt x="252165" y="308333"/>
                    </a:cubicBezTo>
                    <a:cubicBezTo>
                      <a:pt x="251744" y="310324"/>
                      <a:pt x="253639" y="311665"/>
                      <a:pt x="253361" y="312564"/>
                    </a:cubicBezTo>
                    <a:cubicBezTo>
                      <a:pt x="254634" y="313434"/>
                      <a:pt x="255068" y="314613"/>
                      <a:pt x="255936" y="315692"/>
                    </a:cubicBezTo>
                    <a:cubicBezTo>
                      <a:pt x="256160" y="317143"/>
                      <a:pt x="259023" y="316976"/>
                      <a:pt x="257776" y="319187"/>
                    </a:cubicBezTo>
                    <a:cubicBezTo>
                      <a:pt x="257961" y="321321"/>
                      <a:pt x="256788" y="322507"/>
                      <a:pt x="257776" y="324154"/>
                    </a:cubicBezTo>
                    <a:cubicBezTo>
                      <a:pt x="258019" y="326048"/>
                      <a:pt x="258241" y="327540"/>
                      <a:pt x="258420" y="328753"/>
                    </a:cubicBezTo>
                    <a:cubicBezTo>
                      <a:pt x="258324" y="330823"/>
                      <a:pt x="260798" y="330453"/>
                      <a:pt x="260627" y="332432"/>
                    </a:cubicBezTo>
                    <a:cubicBezTo>
                      <a:pt x="259307" y="334269"/>
                      <a:pt x="262743" y="333080"/>
                      <a:pt x="262467" y="333628"/>
                    </a:cubicBezTo>
                    <a:cubicBezTo>
                      <a:pt x="261051" y="334500"/>
                      <a:pt x="259078" y="333921"/>
                      <a:pt x="257960" y="333723"/>
                    </a:cubicBezTo>
                    <a:cubicBezTo>
                      <a:pt x="257101" y="333113"/>
                      <a:pt x="255519" y="334623"/>
                      <a:pt x="255660" y="336299"/>
                    </a:cubicBezTo>
                    <a:cubicBezTo>
                      <a:pt x="253621" y="336002"/>
                      <a:pt x="257475" y="332443"/>
                      <a:pt x="255293" y="332160"/>
                    </a:cubicBezTo>
                    <a:cubicBezTo>
                      <a:pt x="254297" y="330720"/>
                      <a:pt x="254335" y="329166"/>
                      <a:pt x="253729" y="326549"/>
                    </a:cubicBezTo>
                    <a:cubicBezTo>
                      <a:pt x="254670" y="324691"/>
                      <a:pt x="253681" y="322378"/>
                      <a:pt x="253729" y="321306"/>
                    </a:cubicBezTo>
                    <a:cubicBezTo>
                      <a:pt x="253431" y="319318"/>
                      <a:pt x="251678" y="318275"/>
                      <a:pt x="250418" y="316891"/>
                    </a:cubicBezTo>
                    <a:cubicBezTo>
                      <a:pt x="248378" y="316122"/>
                      <a:pt x="248179" y="314157"/>
                      <a:pt x="246922" y="312568"/>
                    </a:cubicBezTo>
                    <a:cubicBezTo>
                      <a:pt x="247848" y="310288"/>
                      <a:pt x="245563" y="308094"/>
                      <a:pt x="245359" y="306221"/>
                    </a:cubicBezTo>
                    <a:cubicBezTo>
                      <a:pt x="244647" y="303661"/>
                      <a:pt x="245378" y="301430"/>
                      <a:pt x="245726" y="299599"/>
                    </a:cubicBezTo>
                    <a:cubicBezTo>
                      <a:pt x="247449" y="296498"/>
                      <a:pt x="242651" y="297674"/>
                      <a:pt x="243519" y="294356"/>
                    </a:cubicBezTo>
                    <a:cubicBezTo>
                      <a:pt x="242574" y="292418"/>
                      <a:pt x="241319" y="291574"/>
                      <a:pt x="239288" y="290860"/>
                    </a:cubicBezTo>
                    <a:cubicBezTo>
                      <a:pt x="237850" y="290558"/>
                      <a:pt x="238953" y="289186"/>
                      <a:pt x="236988" y="289665"/>
                    </a:cubicBezTo>
                    <a:cubicBezTo>
                      <a:pt x="236006" y="290560"/>
                      <a:pt x="235395" y="292303"/>
                      <a:pt x="233861" y="292792"/>
                    </a:cubicBezTo>
                    <a:cubicBezTo>
                      <a:pt x="231740" y="293657"/>
                      <a:pt x="230222" y="294186"/>
                      <a:pt x="228618" y="294908"/>
                    </a:cubicBezTo>
                    <a:cubicBezTo>
                      <a:pt x="227077" y="295764"/>
                      <a:pt x="225576" y="294841"/>
                      <a:pt x="223927" y="295275"/>
                    </a:cubicBezTo>
                    <a:cubicBezTo>
                      <a:pt x="222392" y="295551"/>
                      <a:pt x="221306" y="295734"/>
                      <a:pt x="219972" y="296747"/>
                    </a:cubicBezTo>
                    <a:cubicBezTo>
                      <a:pt x="218831" y="298792"/>
                      <a:pt x="224249" y="300814"/>
                      <a:pt x="219696" y="299599"/>
                    </a:cubicBezTo>
                    <a:cubicBezTo>
                      <a:pt x="218150" y="297929"/>
                      <a:pt x="216549" y="299047"/>
                      <a:pt x="216201" y="301070"/>
                    </a:cubicBezTo>
                    <a:cubicBezTo>
                      <a:pt x="214618" y="303026"/>
                      <a:pt x="214540" y="304036"/>
                      <a:pt x="213165" y="305761"/>
                    </a:cubicBezTo>
                    <a:cubicBezTo>
                      <a:pt x="210778" y="306554"/>
                      <a:pt x="209847" y="306984"/>
                      <a:pt x="210958" y="309992"/>
                    </a:cubicBezTo>
                    <a:cubicBezTo>
                      <a:pt x="211835" y="311868"/>
                      <a:pt x="214894" y="311563"/>
                      <a:pt x="215005" y="309808"/>
                    </a:cubicBezTo>
                    <a:cubicBezTo>
                      <a:pt x="217432" y="308323"/>
                      <a:pt x="214792" y="311000"/>
                      <a:pt x="216201" y="312016"/>
                    </a:cubicBezTo>
                    <a:cubicBezTo>
                      <a:pt x="216765" y="314135"/>
                      <a:pt x="217958" y="315289"/>
                      <a:pt x="218408" y="316891"/>
                    </a:cubicBezTo>
                    <a:cubicBezTo>
                      <a:pt x="219044" y="318746"/>
                      <a:pt x="219315" y="320201"/>
                      <a:pt x="220892" y="320938"/>
                    </a:cubicBezTo>
                    <a:cubicBezTo>
                      <a:pt x="222478" y="321711"/>
                      <a:pt x="223237" y="323376"/>
                      <a:pt x="225399" y="323146"/>
                    </a:cubicBezTo>
                    <a:cubicBezTo>
                      <a:pt x="227956" y="324109"/>
                      <a:pt x="224401" y="326988"/>
                      <a:pt x="227054" y="328756"/>
                    </a:cubicBezTo>
                    <a:cubicBezTo>
                      <a:pt x="227568" y="330570"/>
                      <a:pt x="229463" y="332958"/>
                      <a:pt x="229906" y="333723"/>
                    </a:cubicBezTo>
                    <a:cubicBezTo>
                      <a:pt x="231406" y="334857"/>
                      <a:pt x="232799" y="336324"/>
                      <a:pt x="233585" y="337678"/>
                    </a:cubicBezTo>
                    <a:cubicBezTo>
                      <a:pt x="234593" y="338880"/>
                      <a:pt x="236136" y="340635"/>
                      <a:pt x="237908" y="340806"/>
                    </a:cubicBezTo>
                    <a:cubicBezTo>
                      <a:pt x="238745" y="342703"/>
                      <a:pt x="242777" y="341479"/>
                      <a:pt x="243519" y="343657"/>
                    </a:cubicBezTo>
                    <a:cubicBezTo>
                      <a:pt x="245212" y="344522"/>
                      <a:pt x="248586" y="342694"/>
                      <a:pt x="246002" y="345129"/>
                    </a:cubicBezTo>
                    <a:cubicBezTo>
                      <a:pt x="245178" y="346574"/>
                      <a:pt x="249923" y="348747"/>
                      <a:pt x="249405" y="345588"/>
                    </a:cubicBezTo>
                    <a:cubicBezTo>
                      <a:pt x="249299" y="342937"/>
                      <a:pt x="251895" y="344378"/>
                      <a:pt x="250693" y="346784"/>
                    </a:cubicBezTo>
                    <a:cubicBezTo>
                      <a:pt x="251658" y="349480"/>
                      <a:pt x="250334" y="349265"/>
                      <a:pt x="248486" y="348256"/>
                    </a:cubicBezTo>
                    <a:cubicBezTo>
                      <a:pt x="246930" y="347536"/>
                      <a:pt x="245888" y="350218"/>
                      <a:pt x="243795" y="349175"/>
                    </a:cubicBezTo>
                    <a:cubicBezTo>
                      <a:pt x="242600" y="348119"/>
                      <a:pt x="241017" y="347187"/>
                      <a:pt x="241679" y="345772"/>
                    </a:cubicBezTo>
                    <a:cubicBezTo>
                      <a:pt x="239501" y="344023"/>
                      <a:pt x="238276" y="347333"/>
                      <a:pt x="236712" y="344853"/>
                    </a:cubicBezTo>
                    <a:cubicBezTo>
                      <a:pt x="237074" y="343818"/>
                      <a:pt x="234405" y="343310"/>
                      <a:pt x="233585" y="342645"/>
                    </a:cubicBezTo>
                    <a:cubicBezTo>
                      <a:pt x="231534" y="342424"/>
                      <a:pt x="231692" y="340976"/>
                      <a:pt x="229998" y="340806"/>
                    </a:cubicBezTo>
                    <a:cubicBezTo>
                      <a:pt x="227431" y="342056"/>
                      <a:pt x="226941" y="339337"/>
                      <a:pt x="225123" y="339978"/>
                    </a:cubicBezTo>
                    <a:cubicBezTo>
                      <a:pt x="223083" y="340163"/>
                      <a:pt x="221375" y="340474"/>
                      <a:pt x="219972" y="339610"/>
                    </a:cubicBezTo>
                    <a:cubicBezTo>
                      <a:pt x="219110" y="339776"/>
                      <a:pt x="217687" y="337988"/>
                      <a:pt x="216201" y="338322"/>
                    </a:cubicBezTo>
                    <a:cubicBezTo>
                      <a:pt x="216584" y="339146"/>
                      <a:pt x="213979" y="339566"/>
                      <a:pt x="214361" y="340530"/>
                    </a:cubicBezTo>
                    <a:cubicBezTo>
                      <a:pt x="213414" y="342895"/>
                      <a:pt x="213573" y="344280"/>
                      <a:pt x="213441" y="346969"/>
                    </a:cubicBezTo>
                    <a:cubicBezTo>
                      <a:pt x="212244" y="348732"/>
                      <a:pt x="213188" y="350067"/>
                      <a:pt x="212245" y="351660"/>
                    </a:cubicBezTo>
                    <a:cubicBezTo>
                      <a:pt x="211733" y="352791"/>
                      <a:pt x="211247" y="355731"/>
                      <a:pt x="210957" y="356627"/>
                    </a:cubicBezTo>
                    <a:cubicBezTo>
                      <a:pt x="212812" y="357234"/>
                      <a:pt x="212188" y="360383"/>
                      <a:pt x="213441" y="361594"/>
                    </a:cubicBezTo>
                    <a:cubicBezTo>
                      <a:pt x="213763" y="364036"/>
                      <a:pt x="213619" y="363752"/>
                      <a:pt x="211417" y="364353"/>
                    </a:cubicBezTo>
                    <a:cubicBezTo>
                      <a:pt x="210218" y="366285"/>
                      <a:pt x="212190" y="367504"/>
                      <a:pt x="213165" y="368768"/>
                    </a:cubicBezTo>
                    <a:cubicBezTo>
                      <a:pt x="214457" y="370825"/>
                      <a:pt x="212141" y="365954"/>
                      <a:pt x="214085" y="365089"/>
                    </a:cubicBezTo>
                    <a:cubicBezTo>
                      <a:pt x="214711" y="363123"/>
                      <a:pt x="215830" y="365234"/>
                      <a:pt x="217212" y="364993"/>
                    </a:cubicBezTo>
                    <a:cubicBezTo>
                      <a:pt x="215174" y="366806"/>
                      <a:pt x="218016" y="367613"/>
                      <a:pt x="216569" y="369041"/>
                    </a:cubicBezTo>
                    <a:cubicBezTo>
                      <a:pt x="217768" y="370151"/>
                      <a:pt x="213189" y="371310"/>
                      <a:pt x="213165" y="369960"/>
                    </a:cubicBezTo>
                    <a:cubicBezTo>
                      <a:pt x="211744" y="368533"/>
                      <a:pt x="212299" y="375458"/>
                      <a:pt x="213441" y="375111"/>
                    </a:cubicBezTo>
                    <a:cubicBezTo>
                      <a:pt x="214878" y="376267"/>
                      <a:pt x="211038" y="378443"/>
                      <a:pt x="212614" y="378698"/>
                    </a:cubicBezTo>
                    <a:cubicBezTo>
                      <a:pt x="211838" y="379015"/>
                      <a:pt x="212093" y="380956"/>
                      <a:pt x="213165" y="382653"/>
                    </a:cubicBezTo>
                    <a:cubicBezTo>
                      <a:pt x="214910" y="384779"/>
                      <a:pt x="213381" y="386416"/>
                      <a:pt x="214085" y="388724"/>
                    </a:cubicBezTo>
                    <a:cubicBezTo>
                      <a:pt x="215099" y="389835"/>
                      <a:pt x="217588" y="390361"/>
                      <a:pt x="218408" y="391943"/>
                    </a:cubicBezTo>
                    <a:cubicBezTo>
                      <a:pt x="217557" y="394146"/>
                      <a:pt x="219549" y="395267"/>
                      <a:pt x="220892" y="396266"/>
                    </a:cubicBezTo>
                    <a:cubicBezTo>
                      <a:pt x="223776" y="394991"/>
                      <a:pt x="224086" y="397244"/>
                      <a:pt x="225583" y="398198"/>
                    </a:cubicBezTo>
                    <a:cubicBezTo>
                      <a:pt x="226769" y="398571"/>
                      <a:pt x="228664" y="400415"/>
                      <a:pt x="228342" y="401601"/>
                    </a:cubicBezTo>
                    <a:cubicBezTo>
                      <a:pt x="226755" y="403459"/>
                      <a:pt x="228842" y="405137"/>
                      <a:pt x="227055" y="405004"/>
                    </a:cubicBezTo>
                    <a:cubicBezTo>
                      <a:pt x="227835" y="406099"/>
                      <a:pt x="227345" y="410815"/>
                      <a:pt x="225859" y="407579"/>
                    </a:cubicBezTo>
                    <a:cubicBezTo>
                      <a:pt x="224402" y="409531"/>
                      <a:pt x="225108" y="404300"/>
                      <a:pt x="223007" y="405648"/>
                    </a:cubicBezTo>
                    <a:cubicBezTo>
                      <a:pt x="222199" y="407719"/>
                      <a:pt x="221464" y="404263"/>
                      <a:pt x="219328" y="404360"/>
                    </a:cubicBezTo>
                    <a:cubicBezTo>
                      <a:pt x="218029" y="406778"/>
                      <a:pt x="220003" y="409124"/>
                      <a:pt x="219972" y="409971"/>
                    </a:cubicBezTo>
                    <a:cubicBezTo>
                      <a:pt x="220728" y="410305"/>
                      <a:pt x="223071" y="408815"/>
                      <a:pt x="221812" y="411534"/>
                    </a:cubicBezTo>
                    <a:cubicBezTo>
                      <a:pt x="220278" y="413771"/>
                      <a:pt x="222708" y="412464"/>
                      <a:pt x="223927" y="414294"/>
                    </a:cubicBezTo>
                    <a:cubicBezTo>
                      <a:pt x="223308" y="416008"/>
                      <a:pt x="226576" y="416745"/>
                      <a:pt x="225859" y="419445"/>
                    </a:cubicBezTo>
                    <a:cubicBezTo>
                      <a:pt x="225916" y="421288"/>
                      <a:pt x="227047" y="422972"/>
                      <a:pt x="227974" y="424228"/>
                    </a:cubicBezTo>
                    <a:cubicBezTo>
                      <a:pt x="228390" y="425721"/>
                      <a:pt x="228875" y="427327"/>
                      <a:pt x="230550" y="427907"/>
                    </a:cubicBezTo>
                    <a:cubicBezTo>
                      <a:pt x="232616" y="430084"/>
                      <a:pt x="231546" y="430312"/>
                      <a:pt x="230182" y="428275"/>
                    </a:cubicBezTo>
                    <a:cubicBezTo>
                      <a:pt x="229026" y="426457"/>
                      <a:pt x="227357" y="427313"/>
                      <a:pt x="226503" y="426067"/>
                    </a:cubicBezTo>
                    <a:cubicBezTo>
                      <a:pt x="224912" y="424948"/>
                      <a:pt x="223121" y="423962"/>
                      <a:pt x="222732" y="421928"/>
                    </a:cubicBezTo>
                    <a:cubicBezTo>
                      <a:pt x="221906" y="419972"/>
                      <a:pt x="221466" y="418484"/>
                      <a:pt x="219329" y="418341"/>
                    </a:cubicBezTo>
                    <a:cubicBezTo>
                      <a:pt x="217619" y="419080"/>
                      <a:pt x="216350" y="417575"/>
                      <a:pt x="214730" y="418617"/>
                    </a:cubicBezTo>
                    <a:cubicBezTo>
                      <a:pt x="212735" y="419120"/>
                      <a:pt x="212622" y="421281"/>
                      <a:pt x="212798" y="423952"/>
                    </a:cubicBezTo>
                    <a:cubicBezTo>
                      <a:pt x="212256" y="425832"/>
                      <a:pt x="210420" y="426016"/>
                      <a:pt x="210407" y="428183"/>
                    </a:cubicBezTo>
                    <a:cubicBezTo>
                      <a:pt x="209696" y="429794"/>
                      <a:pt x="210097" y="431803"/>
                      <a:pt x="208751" y="433242"/>
                    </a:cubicBezTo>
                    <a:cubicBezTo>
                      <a:pt x="207371" y="434646"/>
                      <a:pt x="208543" y="435791"/>
                      <a:pt x="209119" y="437749"/>
                    </a:cubicBezTo>
                    <a:cubicBezTo>
                      <a:pt x="211023" y="438827"/>
                      <a:pt x="210306" y="442257"/>
                      <a:pt x="211326" y="443451"/>
                    </a:cubicBezTo>
                    <a:cubicBezTo>
                      <a:pt x="211355" y="445737"/>
                      <a:pt x="212363" y="447869"/>
                      <a:pt x="213166" y="449062"/>
                    </a:cubicBezTo>
                    <a:cubicBezTo>
                      <a:pt x="213868" y="450965"/>
                      <a:pt x="212117" y="452474"/>
                      <a:pt x="210406" y="453017"/>
                    </a:cubicBezTo>
                    <a:cubicBezTo>
                      <a:pt x="209165" y="454123"/>
                      <a:pt x="206922" y="452692"/>
                      <a:pt x="205439" y="454305"/>
                    </a:cubicBezTo>
                    <a:cubicBezTo>
                      <a:pt x="205909" y="454267"/>
                      <a:pt x="208869" y="453653"/>
                      <a:pt x="209394" y="456145"/>
                    </a:cubicBezTo>
                    <a:cubicBezTo>
                      <a:pt x="207493" y="455094"/>
                      <a:pt x="207050" y="454365"/>
                      <a:pt x="204796" y="454949"/>
                    </a:cubicBezTo>
                    <a:cubicBezTo>
                      <a:pt x="203828" y="456047"/>
                      <a:pt x="202138" y="457612"/>
                      <a:pt x="201024" y="458352"/>
                    </a:cubicBezTo>
                    <a:cubicBezTo>
                      <a:pt x="200335" y="459938"/>
                      <a:pt x="198071" y="460572"/>
                      <a:pt x="197621" y="462031"/>
                    </a:cubicBezTo>
                    <a:cubicBezTo>
                      <a:pt x="196552" y="463286"/>
                      <a:pt x="194157" y="463322"/>
                      <a:pt x="193574" y="465066"/>
                    </a:cubicBezTo>
                    <a:cubicBezTo>
                      <a:pt x="193370" y="467495"/>
                      <a:pt x="193436" y="469844"/>
                      <a:pt x="194586" y="471689"/>
                    </a:cubicBezTo>
                    <a:cubicBezTo>
                      <a:pt x="195783" y="474440"/>
                      <a:pt x="195106" y="475810"/>
                      <a:pt x="194586" y="478495"/>
                    </a:cubicBezTo>
                    <a:cubicBezTo>
                      <a:pt x="193929" y="479978"/>
                      <a:pt x="191121" y="480461"/>
                      <a:pt x="191459" y="482175"/>
                    </a:cubicBezTo>
                    <a:cubicBezTo>
                      <a:pt x="191809" y="484700"/>
                      <a:pt x="191033" y="486280"/>
                      <a:pt x="192654" y="488061"/>
                    </a:cubicBezTo>
                    <a:cubicBezTo>
                      <a:pt x="193899" y="488948"/>
                      <a:pt x="194563" y="490300"/>
                      <a:pt x="195138" y="492108"/>
                    </a:cubicBezTo>
                    <a:cubicBezTo>
                      <a:pt x="196671" y="493984"/>
                      <a:pt x="195671" y="496018"/>
                      <a:pt x="196977" y="497351"/>
                    </a:cubicBezTo>
                    <a:cubicBezTo>
                      <a:pt x="198724" y="496654"/>
                      <a:pt x="199682" y="499650"/>
                      <a:pt x="200104" y="501122"/>
                    </a:cubicBezTo>
                    <a:cubicBezTo>
                      <a:pt x="200047" y="503171"/>
                      <a:pt x="201646" y="506580"/>
                      <a:pt x="203232" y="505446"/>
                    </a:cubicBezTo>
                    <a:cubicBezTo>
                      <a:pt x="205590" y="503837"/>
                      <a:pt x="206483" y="507044"/>
                      <a:pt x="206911" y="506733"/>
                    </a:cubicBezTo>
                    <a:cubicBezTo>
                      <a:pt x="208498" y="505814"/>
                      <a:pt x="208968" y="507549"/>
                      <a:pt x="210682" y="506733"/>
                    </a:cubicBezTo>
                    <a:cubicBezTo>
                      <a:pt x="212894" y="509002"/>
                      <a:pt x="211597" y="503479"/>
                      <a:pt x="213718" y="503606"/>
                    </a:cubicBezTo>
                    <a:cubicBezTo>
                      <a:pt x="215491" y="500887"/>
                      <a:pt x="213365" y="506168"/>
                      <a:pt x="215005" y="507009"/>
                    </a:cubicBezTo>
                    <a:cubicBezTo>
                      <a:pt x="216753" y="506862"/>
                      <a:pt x="214452" y="511024"/>
                      <a:pt x="214085" y="510688"/>
                    </a:cubicBezTo>
                    <a:cubicBezTo>
                      <a:pt x="212898" y="510774"/>
                      <a:pt x="214423" y="507145"/>
                      <a:pt x="212797" y="507653"/>
                    </a:cubicBezTo>
                    <a:cubicBezTo>
                      <a:pt x="212303" y="508970"/>
                      <a:pt x="211420" y="511798"/>
                      <a:pt x="209762" y="511056"/>
                    </a:cubicBezTo>
                    <a:cubicBezTo>
                      <a:pt x="207367" y="512359"/>
                      <a:pt x="210622" y="513557"/>
                      <a:pt x="207555" y="512896"/>
                    </a:cubicBezTo>
                    <a:cubicBezTo>
                      <a:pt x="209063" y="514749"/>
                      <a:pt x="206388" y="516749"/>
                      <a:pt x="206634" y="518782"/>
                    </a:cubicBezTo>
                    <a:cubicBezTo>
                      <a:pt x="205905" y="520021"/>
                      <a:pt x="204683" y="521546"/>
                      <a:pt x="202863" y="521910"/>
                    </a:cubicBezTo>
                    <a:cubicBezTo>
                      <a:pt x="201640" y="522868"/>
                      <a:pt x="200113" y="523515"/>
                      <a:pt x="198816" y="524669"/>
                    </a:cubicBezTo>
                    <a:cubicBezTo>
                      <a:pt x="196943" y="526373"/>
                      <a:pt x="198560" y="529805"/>
                      <a:pt x="199184" y="525957"/>
                    </a:cubicBezTo>
                    <a:cubicBezTo>
                      <a:pt x="200491" y="524103"/>
                      <a:pt x="201795" y="525729"/>
                      <a:pt x="203507" y="524393"/>
                    </a:cubicBezTo>
                    <a:cubicBezTo>
                      <a:pt x="205483" y="523704"/>
                      <a:pt x="207834" y="525266"/>
                      <a:pt x="207278" y="521910"/>
                    </a:cubicBezTo>
                    <a:cubicBezTo>
                      <a:pt x="209020" y="521111"/>
                      <a:pt x="211460" y="520878"/>
                      <a:pt x="211601" y="523106"/>
                    </a:cubicBezTo>
                    <a:cubicBezTo>
                      <a:pt x="213310" y="523569"/>
                      <a:pt x="212601" y="526491"/>
                      <a:pt x="214360" y="527153"/>
                    </a:cubicBezTo>
                    <a:cubicBezTo>
                      <a:pt x="215404" y="527385"/>
                      <a:pt x="218979" y="528465"/>
                      <a:pt x="218684" y="525773"/>
                    </a:cubicBezTo>
                    <a:cubicBezTo>
                      <a:pt x="220539" y="524805"/>
                      <a:pt x="219027" y="523300"/>
                      <a:pt x="219971" y="520990"/>
                    </a:cubicBezTo>
                    <a:cubicBezTo>
                      <a:pt x="219310" y="519498"/>
                      <a:pt x="221508" y="517046"/>
                      <a:pt x="220891" y="515379"/>
                    </a:cubicBezTo>
                    <a:cubicBezTo>
                      <a:pt x="221057" y="513473"/>
                      <a:pt x="221396" y="511194"/>
                      <a:pt x="223927" y="511608"/>
                    </a:cubicBezTo>
                    <a:cubicBezTo>
                      <a:pt x="226360" y="512884"/>
                      <a:pt x="222422" y="516745"/>
                      <a:pt x="225398" y="517495"/>
                    </a:cubicBezTo>
                    <a:cubicBezTo>
                      <a:pt x="228095" y="518255"/>
                      <a:pt x="225144" y="520393"/>
                      <a:pt x="225398" y="522645"/>
                    </a:cubicBezTo>
                    <a:cubicBezTo>
                      <a:pt x="226145" y="524701"/>
                      <a:pt x="222014" y="525337"/>
                      <a:pt x="222731" y="527153"/>
                    </a:cubicBezTo>
                    <a:cubicBezTo>
                      <a:pt x="224591" y="527947"/>
                      <a:pt x="228521" y="527854"/>
                      <a:pt x="227974" y="530280"/>
                    </a:cubicBezTo>
                    <a:cubicBezTo>
                      <a:pt x="228905" y="531615"/>
                      <a:pt x="230617" y="531756"/>
                      <a:pt x="232389" y="530924"/>
                    </a:cubicBezTo>
                    <a:cubicBezTo>
                      <a:pt x="233788" y="530290"/>
                      <a:pt x="235561" y="530390"/>
                      <a:pt x="236988" y="530556"/>
                    </a:cubicBezTo>
                    <a:cubicBezTo>
                      <a:pt x="237336" y="531806"/>
                      <a:pt x="241482" y="532789"/>
                      <a:pt x="240759" y="530280"/>
                    </a:cubicBezTo>
                    <a:cubicBezTo>
                      <a:pt x="240011" y="528512"/>
                      <a:pt x="243382" y="529237"/>
                      <a:pt x="244806" y="528348"/>
                    </a:cubicBezTo>
                    <a:cubicBezTo>
                      <a:pt x="246507" y="528744"/>
                      <a:pt x="248191" y="529200"/>
                      <a:pt x="248761" y="530556"/>
                    </a:cubicBezTo>
                    <a:cubicBezTo>
                      <a:pt x="250485" y="531079"/>
                      <a:pt x="252108" y="532000"/>
                      <a:pt x="254004" y="532395"/>
                    </a:cubicBezTo>
                    <a:cubicBezTo>
                      <a:pt x="254843" y="533475"/>
                      <a:pt x="257565" y="534937"/>
                      <a:pt x="258051" y="532763"/>
                    </a:cubicBezTo>
                    <a:cubicBezTo>
                      <a:pt x="258628" y="530586"/>
                      <a:pt x="259750" y="529843"/>
                      <a:pt x="258971" y="527796"/>
                    </a:cubicBezTo>
                    <a:cubicBezTo>
                      <a:pt x="260139" y="526607"/>
                      <a:pt x="258469" y="524101"/>
                      <a:pt x="261823" y="524393"/>
                    </a:cubicBezTo>
                    <a:cubicBezTo>
                      <a:pt x="262987" y="522831"/>
                      <a:pt x="265196" y="523526"/>
                      <a:pt x="265594" y="522002"/>
                    </a:cubicBezTo>
                    <a:cubicBezTo>
                      <a:pt x="266640" y="520856"/>
                      <a:pt x="265720" y="518266"/>
                      <a:pt x="267433" y="517219"/>
                    </a:cubicBezTo>
                    <a:cubicBezTo>
                      <a:pt x="269633" y="518053"/>
                      <a:pt x="270324" y="516189"/>
                      <a:pt x="272032" y="516023"/>
                    </a:cubicBezTo>
                    <a:cubicBezTo>
                      <a:pt x="272128" y="514201"/>
                      <a:pt x="276449" y="513549"/>
                      <a:pt x="276355" y="516299"/>
                    </a:cubicBezTo>
                    <a:cubicBezTo>
                      <a:pt x="277543" y="514967"/>
                      <a:pt x="276555" y="517451"/>
                      <a:pt x="276723" y="518415"/>
                    </a:cubicBezTo>
                    <a:cubicBezTo>
                      <a:pt x="275837" y="519613"/>
                      <a:pt x="277514" y="520671"/>
                      <a:pt x="278839" y="520346"/>
                    </a:cubicBezTo>
                    <a:cubicBezTo>
                      <a:pt x="279403" y="521463"/>
                      <a:pt x="276155" y="523058"/>
                      <a:pt x="278562" y="523381"/>
                    </a:cubicBezTo>
                    <a:cubicBezTo>
                      <a:pt x="278820" y="524371"/>
                      <a:pt x="279643" y="524824"/>
                      <a:pt x="279850" y="525865"/>
                    </a:cubicBezTo>
                    <a:cubicBezTo>
                      <a:pt x="280070" y="527538"/>
                      <a:pt x="279329" y="528398"/>
                      <a:pt x="278838" y="529360"/>
                    </a:cubicBezTo>
                    <a:cubicBezTo>
                      <a:pt x="278064" y="530670"/>
                      <a:pt x="279587" y="531068"/>
                      <a:pt x="279850" y="531843"/>
                    </a:cubicBezTo>
                    <a:cubicBezTo>
                      <a:pt x="281161" y="531954"/>
                      <a:pt x="282545" y="531748"/>
                      <a:pt x="283529" y="532395"/>
                    </a:cubicBezTo>
                    <a:cubicBezTo>
                      <a:pt x="284628" y="532376"/>
                      <a:pt x="285435" y="533640"/>
                      <a:pt x="285461" y="534511"/>
                    </a:cubicBezTo>
                    <a:cubicBezTo>
                      <a:pt x="284779" y="535181"/>
                      <a:pt x="284299" y="535844"/>
                      <a:pt x="283161" y="536166"/>
                    </a:cubicBezTo>
                    <a:cubicBezTo>
                      <a:pt x="282577" y="537493"/>
                      <a:pt x="280710" y="537018"/>
                      <a:pt x="281690" y="538650"/>
                    </a:cubicBezTo>
                    <a:cubicBezTo>
                      <a:pt x="282290" y="539423"/>
                      <a:pt x="283738" y="539808"/>
                      <a:pt x="285277" y="539569"/>
                    </a:cubicBezTo>
                    <a:cubicBezTo>
                      <a:pt x="286159" y="539368"/>
                      <a:pt x="287254" y="538251"/>
                      <a:pt x="288128" y="538926"/>
                    </a:cubicBezTo>
                    <a:cubicBezTo>
                      <a:pt x="288508" y="539755"/>
                      <a:pt x="291199" y="538186"/>
                      <a:pt x="290704" y="540398"/>
                    </a:cubicBezTo>
                    <a:cubicBezTo>
                      <a:pt x="289763" y="541661"/>
                      <a:pt x="291176" y="541988"/>
                      <a:pt x="291255" y="543249"/>
                    </a:cubicBezTo>
                    <a:cubicBezTo>
                      <a:pt x="292883" y="543461"/>
                      <a:pt x="291666" y="545643"/>
                      <a:pt x="292543" y="546652"/>
                    </a:cubicBezTo>
                    <a:cubicBezTo>
                      <a:pt x="293062" y="547500"/>
                      <a:pt x="293765" y="545494"/>
                      <a:pt x="294658" y="545733"/>
                    </a:cubicBezTo>
                    <a:cubicBezTo>
                      <a:pt x="295431" y="543948"/>
                      <a:pt x="296346" y="546621"/>
                      <a:pt x="297694" y="546101"/>
                    </a:cubicBezTo>
                    <a:cubicBezTo>
                      <a:pt x="297896" y="545295"/>
                      <a:pt x="299049" y="543891"/>
                      <a:pt x="299993" y="544813"/>
                    </a:cubicBezTo>
                    <a:cubicBezTo>
                      <a:pt x="299886" y="545811"/>
                      <a:pt x="301173" y="546372"/>
                      <a:pt x="302109" y="546652"/>
                    </a:cubicBezTo>
                    <a:cubicBezTo>
                      <a:pt x="303341" y="546839"/>
                      <a:pt x="304832" y="548169"/>
                      <a:pt x="303029" y="549136"/>
                    </a:cubicBezTo>
                    <a:cubicBezTo>
                      <a:pt x="302628" y="549867"/>
                      <a:pt x="302229" y="551050"/>
                      <a:pt x="301189" y="551068"/>
                    </a:cubicBezTo>
                    <a:cubicBezTo>
                      <a:pt x="301188" y="551854"/>
                      <a:pt x="299942" y="553392"/>
                      <a:pt x="301189" y="553827"/>
                    </a:cubicBezTo>
                    <a:cubicBezTo>
                      <a:pt x="301836" y="554736"/>
                      <a:pt x="302770" y="554803"/>
                      <a:pt x="303397" y="555666"/>
                    </a:cubicBezTo>
                    <a:cubicBezTo>
                      <a:pt x="305022" y="556063"/>
                      <a:pt x="306637" y="556036"/>
                      <a:pt x="306892" y="554931"/>
                    </a:cubicBezTo>
                    <a:cubicBezTo>
                      <a:pt x="307179" y="554159"/>
                      <a:pt x="308749" y="553584"/>
                      <a:pt x="309375" y="554563"/>
                    </a:cubicBezTo>
                    <a:cubicBezTo>
                      <a:pt x="310462" y="554745"/>
                      <a:pt x="310251" y="556326"/>
                      <a:pt x="311307" y="556771"/>
                    </a:cubicBezTo>
                    <a:cubicBezTo>
                      <a:pt x="312200" y="557926"/>
                      <a:pt x="312588" y="555626"/>
                      <a:pt x="314066" y="556127"/>
                    </a:cubicBezTo>
                    <a:cubicBezTo>
                      <a:pt x="314959" y="556999"/>
                      <a:pt x="316345" y="556689"/>
                      <a:pt x="317470" y="557046"/>
                    </a:cubicBezTo>
                    <a:cubicBezTo>
                      <a:pt x="317517" y="555971"/>
                      <a:pt x="316417" y="555198"/>
                      <a:pt x="318021" y="554195"/>
                    </a:cubicBezTo>
                    <a:cubicBezTo>
                      <a:pt x="319714" y="553636"/>
                      <a:pt x="320060" y="554956"/>
                      <a:pt x="321516" y="555114"/>
                    </a:cubicBezTo>
                    <a:cubicBezTo>
                      <a:pt x="322254" y="555871"/>
                      <a:pt x="322548" y="553440"/>
                      <a:pt x="322896" y="553642"/>
                    </a:cubicBezTo>
                    <a:cubicBezTo>
                      <a:pt x="324547" y="553827"/>
                      <a:pt x="324716" y="552440"/>
                      <a:pt x="325563" y="551895"/>
                    </a:cubicBezTo>
                    <a:cubicBezTo>
                      <a:pt x="327198" y="551290"/>
                      <a:pt x="327768" y="552446"/>
                      <a:pt x="328139" y="553366"/>
                    </a:cubicBezTo>
                    <a:cubicBezTo>
                      <a:pt x="329318" y="553395"/>
                      <a:pt x="329259" y="553511"/>
                      <a:pt x="330622" y="553826"/>
                    </a:cubicBezTo>
                    <a:cubicBezTo>
                      <a:pt x="331462" y="554220"/>
                      <a:pt x="333304" y="554451"/>
                      <a:pt x="331910" y="555666"/>
                    </a:cubicBezTo>
                    <a:cubicBezTo>
                      <a:pt x="331091" y="556579"/>
                      <a:pt x="331204" y="558048"/>
                      <a:pt x="331910" y="558793"/>
                    </a:cubicBezTo>
                    <a:cubicBezTo>
                      <a:pt x="333333" y="559774"/>
                      <a:pt x="332321" y="561455"/>
                      <a:pt x="333106" y="562840"/>
                    </a:cubicBezTo>
                    <a:cubicBezTo>
                      <a:pt x="333030" y="564577"/>
                      <a:pt x="334612" y="564129"/>
                      <a:pt x="335221" y="565140"/>
                    </a:cubicBezTo>
                    <a:cubicBezTo>
                      <a:pt x="335798" y="566104"/>
                      <a:pt x="336093" y="567071"/>
                      <a:pt x="336233" y="568359"/>
                    </a:cubicBezTo>
                    <a:cubicBezTo>
                      <a:pt x="336830" y="569450"/>
                      <a:pt x="337172" y="570231"/>
                      <a:pt x="338349" y="570842"/>
                    </a:cubicBezTo>
                    <a:cubicBezTo>
                      <a:pt x="339610" y="571325"/>
                      <a:pt x="340664" y="571945"/>
                      <a:pt x="341108" y="569831"/>
                    </a:cubicBezTo>
                    <a:cubicBezTo>
                      <a:pt x="341726" y="568240"/>
                      <a:pt x="342320" y="567193"/>
                      <a:pt x="342212" y="565323"/>
                    </a:cubicBezTo>
                    <a:cubicBezTo>
                      <a:pt x="343182" y="564141"/>
                      <a:pt x="343491" y="562705"/>
                      <a:pt x="344603" y="561553"/>
                    </a:cubicBezTo>
                    <a:cubicBezTo>
                      <a:pt x="345319" y="560159"/>
                      <a:pt x="344380" y="558038"/>
                      <a:pt x="345983" y="557229"/>
                    </a:cubicBezTo>
                    <a:cubicBezTo>
                      <a:pt x="347508" y="557105"/>
                      <a:pt x="347606" y="555219"/>
                      <a:pt x="348190" y="553918"/>
                    </a:cubicBezTo>
                    <a:cubicBezTo>
                      <a:pt x="349760" y="552388"/>
                      <a:pt x="348559" y="550051"/>
                      <a:pt x="348558" y="548215"/>
                    </a:cubicBezTo>
                    <a:cubicBezTo>
                      <a:pt x="348539" y="545928"/>
                      <a:pt x="346627" y="546605"/>
                      <a:pt x="345247" y="546376"/>
                    </a:cubicBezTo>
                    <a:cubicBezTo>
                      <a:pt x="342876" y="547442"/>
                      <a:pt x="343853" y="544950"/>
                      <a:pt x="342487" y="543984"/>
                    </a:cubicBezTo>
                    <a:cubicBezTo>
                      <a:pt x="343007" y="542347"/>
                      <a:pt x="342803" y="540242"/>
                      <a:pt x="341844" y="538649"/>
                    </a:cubicBezTo>
                    <a:cubicBezTo>
                      <a:pt x="340125" y="539616"/>
                      <a:pt x="339008" y="539898"/>
                      <a:pt x="337888" y="538282"/>
                    </a:cubicBezTo>
                    <a:cubicBezTo>
                      <a:pt x="335740" y="538126"/>
                      <a:pt x="336451" y="535522"/>
                      <a:pt x="336785" y="534051"/>
                    </a:cubicBezTo>
                    <a:cubicBezTo>
                      <a:pt x="337041" y="532587"/>
                      <a:pt x="337700" y="531430"/>
                      <a:pt x="336880" y="530004"/>
                    </a:cubicBezTo>
                    <a:cubicBezTo>
                      <a:pt x="336523" y="527940"/>
                      <a:pt x="339531" y="527741"/>
                      <a:pt x="338995" y="525681"/>
                    </a:cubicBezTo>
                    <a:cubicBezTo>
                      <a:pt x="340007" y="524694"/>
                      <a:pt x="341122" y="523350"/>
                      <a:pt x="341755" y="522002"/>
                    </a:cubicBezTo>
                    <a:cubicBezTo>
                      <a:pt x="342334" y="520575"/>
                      <a:pt x="342620" y="518915"/>
                      <a:pt x="344238" y="518414"/>
                    </a:cubicBezTo>
                    <a:cubicBezTo>
                      <a:pt x="346222" y="519545"/>
                      <a:pt x="346116" y="516865"/>
                      <a:pt x="346446" y="515655"/>
                    </a:cubicBezTo>
                    <a:cubicBezTo>
                      <a:pt x="347232" y="513363"/>
                      <a:pt x="349176" y="516523"/>
                      <a:pt x="349757" y="516390"/>
                    </a:cubicBezTo>
                    <a:cubicBezTo>
                      <a:pt x="349833" y="514273"/>
                      <a:pt x="353514" y="515795"/>
                      <a:pt x="352700" y="513631"/>
                    </a:cubicBezTo>
                    <a:cubicBezTo>
                      <a:pt x="350965" y="512092"/>
                      <a:pt x="352436" y="510933"/>
                      <a:pt x="354172" y="511607"/>
                    </a:cubicBezTo>
                    <a:cubicBezTo>
                      <a:pt x="354338" y="510127"/>
                      <a:pt x="355630" y="508631"/>
                      <a:pt x="354632" y="507192"/>
                    </a:cubicBezTo>
                    <a:cubicBezTo>
                      <a:pt x="353797" y="505745"/>
                      <a:pt x="353074" y="504116"/>
                      <a:pt x="351137" y="504065"/>
                    </a:cubicBezTo>
                    <a:cubicBezTo>
                      <a:pt x="349102" y="503409"/>
                      <a:pt x="347059" y="502882"/>
                      <a:pt x="344974" y="503789"/>
                    </a:cubicBezTo>
                    <a:cubicBezTo>
                      <a:pt x="343310" y="504202"/>
                      <a:pt x="341090" y="503492"/>
                      <a:pt x="341111" y="501489"/>
                    </a:cubicBezTo>
                    <a:cubicBezTo>
                      <a:pt x="340049" y="500123"/>
                      <a:pt x="341624" y="498005"/>
                      <a:pt x="339639" y="497258"/>
                    </a:cubicBezTo>
                    <a:cubicBezTo>
                      <a:pt x="338138" y="495527"/>
                      <a:pt x="337428" y="498022"/>
                      <a:pt x="335960" y="497353"/>
                    </a:cubicBezTo>
                    <a:cubicBezTo>
                      <a:pt x="333429" y="496893"/>
                      <a:pt x="335699" y="495224"/>
                      <a:pt x="334305" y="494042"/>
                    </a:cubicBezTo>
                    <a:cubicBezTo>
                      <a:pt x="333732" y="492980"/>
                      <a:pt x="333035" y="489609"/>
                      <a:pt x="331545" y="491466"/>
                    </a:cubicBezTo>
                    <a:cubicBezTo>
                      <a:pt x="329283" y="491448"/>
                      <a:pt x="327427" y="493819"/>
                      <a:pt x="325107" y="492754"/>
                    </a:cubicBezTo>
                    <a:cubicBezTo>
                      <a:pt x="323380" y="492984"/>
                      <a:pt x="321268" y="492899"/>
                      <a:pt x="321979" y="490547"/>
                    </a:cubicBezTo>
                    <a:cubicBezTo>
                      <a:pt x="323158" y="488278"/>
                      <a:pt x="323709" y="485667"/>
                      <a:pt x="324463" y="483188"/>
                    </a:cubicBezTo>
                    <a:cubicBezTo>
                      <a:pt x="323910" y="481659"/>
                      <a:pt x="322628" y="481014"/>
                      <a:pt x="322255" y="479693"/>
                    </a:cubicBezTo>
                    <a:cubicBezTo>
                      <a:pt x="319918" y="481480"/>
                      <a:pt x="321743" y="477465"/>
                      <a:pt x="319864" y="478038"/>
                    </a:cubicBezTo>
                    <a:cubicBezTo>
                      <a:pt x="318704" y="478748"/>
                      <a:pt x="316974" y="478911"/>
                      <a:pt x="315541" y="478589"/>
                    </a:cubicBezTo>
                    <a:cubicBezTo>
                      <a:pt x="314343" y="477811"/>
                      <a:pt x="316218" y="476346"/>
                      <a:pt x="315725" y="475646"/>
                    </a:cubicBezTo>
                    <a:cubicBezTo>
                      <a:pt x="316094" y="475245"/>
                      <a:pt x="317088" y="474131"/>
                      <a:pt x="316736" y="473530"/>
                    </a:cubicBezTo>
                    <a:cubicBezTo>
                      <a:pt x="317509" y="472367"/>
                      <a:pt x="315311" y="471941"/>
                      <a:pt x="315357" y="470679"/>
                    </a:cubicBezTo>
                    <a:cubicBezTo>
                      <a:pt x="314917" y="469973"/>
                      <a:pt x="314442" y="467301"/>
                      <a:pt x="315817" y="468287"/>
                    </a:cubicBezTo>
                    <a:cubicBezTo>
                      <a:pt x="316624" y="468577"/>
                      <a:pt x="317703" y="467559"/>
                      <a:pt x="318576" y="467276"/>
                    </a:cubicBezTo>
                    <a:cubicBezTo>
                      <a:pt x="318367" y="465942"/>
                      <a:pt x="319075" y="464842"/>
                      <a:pt x="318852" y="463505"/>
                    </a:cubicBezTo>
                    <a:cubicBezTo>
                      <a:pt x="317990" y="462654"/>
                      <a:pt x="317940" y="461698"/>
                      <a:pt x="318485" y="460653"/>
                    </a:cubicBezTo>
                    <a:cubicBezTo>
                      <a:pt x="317554" y="459996"/>
                      <a:pt x="316934" y="458693"/>
                      <a:pt x="318580" y="458630"/>
                    </a:cubicBezTo>
                    <a:cubicBezTo>
                      <a:pt x="319321" y="459900"/>
                      <a:pt x="320946" y="459332"/>
                      <a:pt x="321983" y="460193"/>
                    </a:cubicBezTo>
                    <a:cubicBezTo>
                      <a:pt x="323138" y="460279"/>
                      <a:pt x="323658" y="461094"/>
                      <a:pt x="324927" y="460377"/>
                    </a:cubicBezTo>
                    <a:cubicBezTo>
                      <a:pt x="326272" y="460249"/>
                      <a:pt x="326245" y="458812"/>
                      <a:pt x="327042" y="458170"/>
                    </a:cubicBezTo>
                    <a:cubicBezTo>
                      <a:pt x="327766" y="457339"/>
                      <a:pt x="329167" y="457460"/>
                      <a:pt x="328790" y="455962"/>
                    </a:cubicBezTo>
                    <a:cubicBezTo>
                      <a:pt x="328904" y="455147"/>
                      <a:pt x="330677" y="454615"/>
                      <a:pt x="331457" y="455227"/>
                    </a:cubicBezTo>
                    <a:cubicBezTo>
                      <a:pt x="332637" y="454435"/>
                      <a:pt x="333034" y="456243"/>
                      <a:pt x="333665" y="456974"/>
                    </a:cubicBezTo>
                    <a:cubicBezTo>
                      <a:pt x="334543" y="457820"/>
                      <a:pt x="336173" y="457261"/>
                      <a:pt x="336148" y="455962"/>
                    </a:cubicBezTo>
                    <a:cubicBezTo>
                      <a:pt x="336150" y="454851"/>
                      <a:pt x="335921" y="453868"/>
                      <a:pt x="336243" y="452743"/>
                    </a:cubicBezTo>
                    <a:cubicBezTo>
                      <a:pt x="335926" y="451379"/>
                      <a:pt x="335549" y="449977"/>
                      <a:pt x="334404" y="449064"/>
                    </a:cubicBezTo>
                    <a:cubicBezTo>
                      <a:pt x="334612" y="447703"/>
                      <a:pt x="334204" y="446434"/>
                      <a:pt x="333483" y="445293"/>
                    </a:cubicBezTo>
                    <a:cubicBezTo>
                      <a:pt x="332486" y="443871"/>
                      <a:pt x="333717" y="443327"/>
                      <a:pt x="334955" y="443085"/>
                    </a:cubicBezTo>
                    <a:cubicBezTo>
                      <a:pt x="335155" y="442064"/>
                      <a:pt x="335220" y="440908"/>
                      <a:pt x="335875" y="440050"/>
                    </a:cubicBezTo>
                    <a:cubicBezTo>
                      <a:pt x="336682" y="439015"/>
                      <a:pt x="335606" y="438110"/>
                      <a:pt x="335048" y="437290"/>
                    </a:cubicBezTo>
                    <a:cubicBezTo>
                      <a:pt x="334761" y="436239"/>
                      <a:pt x="333740" y="435901"/>
                      <a:pt x="333116" y="434899"/>
                    </a:cubicBezTo>
                    <a:cubicBezTo>
                      <a:pt x="332731" y="433074"/>
                      <a:pt x="331509" y="435452"/>
                      <a:pt x="330449" y="434439"/>
                    </a:cubicBezTo>
                    <a:cubicBezTo>
                      <a:pt x="329096" y="434830"/>
                      <a:pt x="328885" y="433178"/>
                      <a:pt x="327873" y="432599"/>
                    </a:cubicBezTo>
                    <a:cubicBezTo>
                      <a:pt x="327171" y="431091"/>
                      <a:pt x="325879" y="431935"/>
                      <a:pt x="325206" y="432415"/>
                    </a:cubicBezTo>
                    <a:cubicBezTo>
                      <a:pt x="324162" y="431543"/>
                      <a:pt x="322723" y="430560"/>
                      <a:pt x="321343" y="431311"/>
                    </a:cubicBezTo>
                    <a:cubicBezTo>
                      <a:pt x="321554" y="430306"/>
                      <a:pt x="322328" y="428954"/>
                      <a:pt x="320515" y="429196"/>
                    </a:cubicBezTo>
                    <a:cubicBezTo>
                      <a:pt x="319530" y="429094"/>
                      <a:pt x="318083" y="429291"/>
                      <a:pt x="317663" y="428277"/>
                    </a:cubicBezTo>
                    <a:cubicBezTo>
                      <a:pt x="317871" y="426795"/>
                      <a:pt x="316814" y="425177"/>
                      <a:pt x="315180" y="425425"/>
                    </a:cubicBezTo>
                    <a:cubicBezTo>
                      <a:pt x="314140" y="425340"/>
                      <a:pt x="312658" y="425464"/>
                      <a:pt x="312513" y="424138"/>
                    </a:cubicBezTo>
                    <a:cubicBezTo>
                      <a:pt x="311605" y="422942"/>
                      <a:pt x="313818" y="422255"/>
                      <a:pt x="312789" y="421102"/>
                    </a:cubicBezTo>
                    <a:cubicBezTo>
                      <a:pt x="312016" y="420230"/>
                      <a:pt x="313234" y="418958"/>
                      <a:pt x="312421" y="417883"/>
                    </a:cubicBezTo>
                    <a:cubicBezTo>
                      <a:pt x="311745" y="417109"/>
                      <a:pt x="310766" y="416042"/>
                      <a:pt x="309662" y="416135"/>
                    </a:cubicBezTo>
                    <a:cubicBezTo>
                      <a:pt x="308621" y="416368"/>
                      <a:pt x="307727" y="417343"/>
                      <a:pt x="307086" y="415952"/>
                    </a:cubicBezTo>
                    <a:cubicBezTo>
                      <a:pt x="306201" y="415260"/>
                      <a:pt x="304701" y="416543"/>
                      <a:pt x="304051" y="415032"/>
                    </a:cubicBezTo>
                    <a:cubicBezTo>
                      <a:pt x="302718" y="414730"/>
                      <a:pt x="303489" y="412953"/>
                      <a:pt x="301935" y="413009"/>
                    </a:cubicBezTo>
                    <a:cubicBezTo>
                      <a:pt x="300882" y="412669"/>
                      <a:pt x="299995" y="411140"/>
                      <a:pt x="300924" y="410249"/>
                    </a:cubicBezTo>
                    <a:cubicBezTo>
                      <a:pt x="301515" y="408610"/>
                      <a:pt x="299640" y="408998"/>
                      <a:pt x="298900" y="408042"/>
                    </a:cubicBezTo>
                    <a:cubicBezTo>
                      <a:pt x="298815" y="406994"/>
                      <a:pt x="297975" y="406027"/>
                      <a:pt x="298073" y="404914"/>
                    </a:cubicBezTo>
                    <a:cubicBezTo>
                      <a:pt x="297405" y="404328"/>
                      <a:pt x="297006" y="403226"/>
                      <a:pt x="296233" y="402523"/>
                    </a:cubicBezTo>
                    <a:cubicBezTo>
                      <a:pt x="294730" y="402888"/>
                      <a:pt x="294419" y="401862"/>
                      <a:pt x="293842" y="400960"/>
                    </a:cubicBezTo>
                    <a:cubicBezTo>
                      <a:pt x="292819" y="400649"/>
                      <a:pt x="290828" y="400298"/>
                      <a:pt x="292094" y="398936"/>
                    </a:cubicBezTo>
                    <a:cubicBezTo>
                      <a:pt x="291929" y="397567"/>
                      <a:pt x="290406" y="396680"/>
                      <a:pt x="289702" y="395533"/>
                    </a:cubicBezTo>
                    <a:cubicBezTo>
                      <a:pt x="289731" y="394668"/>
                      <a:pt x="289398" y="394399"/>
                      <a:pt x="289059" y="394337"/>
                    </a:cubicBezTo>
                    <a:cubicBezTo>
                      <a:pt x="290393" y="394000"/>
                      <a:pt x="292071" y="391470"/>
                      <a:pt x="290438" y="389922"/>
                    </a:cubicBezTo>
                    <a:cubicBezTo>
                      <a:pt x="289997" y="388271"/>
                      <a:pt x="289421" y="385334"/>
                      <a:pt x="287863" y="384220"/>
                    </a:cubicBezTo>
                    <a:cubicBezTo>
                      <a:pt x="286630" y="380459"/>
                      <a:pt x="288808" y="380338"/>
                      <a:pt x="289702" y="377689"/>
                    </a:cubicBezTo>
                    <a:cubicBezTo>
                      <a:pt x="292335" y="375240"/>
                      <a:pt x="287589" y="372241"/>
                      <a:pt x="290070" y="370514"/>
                    </a:cubicBezTo>
                    <a:cubicBezTo>
                      <a:pt x="291026" y="368566"/>
                      <a:pt x="289614" y="365115"/>
                      <a:pt x="286667" y="365640"/>
                    </a:cubicBezTo>
                    <a:cubicBezTo>
                      <a:pt x="284037" y="361226"/>
                      <a:pt x="287365" y="362583"/>
                      <a:pt x="287863" y="362236"/>
                    </a:cubicBezTo>
                    <a:cubicBezTo>
                      <a:pt x="289481" y="362179"/>
                      <a:pt x="291275" y="361487"/>
                      <a:pt x="291634" y="359753"/>
                    </a:cubicBezTo>
                    <a:cubicBezTo>
                      <a:pt x="292753" y="358187"/>
                      <a:pt x="291819" y="356978"/>
                      <a:pt x="291818" y="354970"/>
                    </a:cubicBezTo>
                    <a:cubicBezTo>
                      <a:pt x="292567" y="352781"/>
                      <a:pt x="290317" y="350496"/>
                      <a:pt x="293013" y="349819"/>
                    </a:cubicBezTo>
                    <a:cubicBezTo>
                      <a:pt x="293795" y="348012"/>
                      <a:pt x="295183" y="347047"/>
                      <a:pt x="295773" y="345128"/>
                    </a:cubicBezTo>
                    <a:cubicBezTo>
                      <a:pt x="297458" y="345923"/>
                      <a:pt x="299228" y="344452"/>
                      <a:pt x="298440" y="342093"/>
                    </a:cubicBezTo>
                    <a:cubicBezTo>
                      <a:pt x="299523" y="340703"/>
                      <a:pt x="300582" y="339331"/>
                      <a:pt x="301199" y="337678"/>
                    </a:cubicBezTo>
                    <a:cubicBezTo>
                      <a:pt x="300353" y="335559"/>
                      <a:pt x="303239" y="334616"/>
                      <a:pt x="302579" y="332711"/>
                    </a:cubicBezTo>
                    <a:cubicBezTo>
                      <a:pt x="301420" y="331343"/>
                      <a:pt x="301029" y="329613"/>
                      <a:pt x="300004" y="328204"/>
                    </a:cubicBezTo>
                    <a:cubicBezTo>
                      <a:pt x="298492" y="327683"/>
                      <a:pt x="300857" y="325156"/>
                      <a:pt x="300280" y="323605"/>
                    </a:cubicBezTo>
                    <a:cubicBezTo>
                      <a:pt x="301089" y="321370"/>
                      <a:pt x="300512" y="320083"/>
                      <a:pt x="298164" y="319466"/>
                    </a:cubicBezTo>
                    <a:cubicBezTo>
                      <a:pt x="296398" y="319040"/>
                      <a:pt x="295546" y="316725"/>
                      <a:pt x="294117" y="319098"/>
                    </a:cubicBezTo>
                    <a:cubicBezTo>
                      <a:pt x="292315" y="320099"/>
                      <a:pt x="290642" y="319812"/>
                      <a:pt x="289702" y="318179"/>
                    </a:cubicBezTo>
                    <a:cubicBezTo>
                      <a:pt x="288918" y="316623"/>
                      <a:pt x="289175" y="314831"/>
                      <a:pt x="288782" y="313212"/>
                    </a:cubicBezTo>
                    <a:cubicBezTo>
                      <a:pt x="288293" y="311908"/>
                      <a:pt x="287942" y="309495"/>
                      <a:pt x="289702" y="308705"/>
                    </a:cubicBezTo>
                    <a:cubicBezTo>
                      <a:pt x="289816" y="307299"/>
                      <a:pt x="288107" y="305293"/>
                      <a:pt x="287679" y="303554"/>
                    </a:cubicBezTo>
                    <a:cubicBezTo>
                      <a:pt x="286658" y="302116"/>
                      <a:pt x="285539" y="301421"/>
                      <a:pt x="284735" y="299599"/>
                    </a:cubicBezTo>
                    <a:cubicBezTo>
                      <a:pt x="285040" y="298134"/>
                      <a:pt x="287036" y="296992"/>
                      <a:pt x="285747" y="294908"/>
                    </a:cubicBezTo>
                    <a:cubicBezTo>
                      <a:pt x="283612" y="293418"/>
                      <a:pt x="286172" y="291607"/>
                      <a:pt x="285471" y="289849"/>
                    </a:cubicBezTo>
                    <a:cubicBezTo>
                      <a:pt x="285011" y="287880"/>
                      <a:pt x="282252" y="288215"/>
                      <a:pt x="282252" y="285894"/>
                    </a:cubicBezTo>
                    <a:cubicBezTo>
                      <a:pt x="282415" y="284503"/>
                      <a:pt x="281817" y="284289"/>
                      <a:pt x="281148" y="284238"/>
                    </a:cubicBezTo>
                    <a:cubicBezTo>
                      <a:pt x="282516" y="283667"/>
                      <a:pt x="283483" y="282180"/>
                      <a:pt x="283171" y="280375"/>
                    </a:cubicBezTo>
                    <a:cubicBezTo>
                      <a:pt x="284424" y="279500"/>
                      <a:pt x="286398" y="280404"/>
                      <a:pt x="287771" y="280927"/>
                    </a:cubicBezTo>
                    <a:cubicBezTo>
                      <a:pt x="289195" y="282399"/>
                      <a:pt x="290475" y="279771"/>
                      <a:pt x="292186" y="281110"/>
                    </a:cubicBezTo>
                    <a:cubicBezTo>
                      <a:pt x="293151" y="280531"/>
                      <a:pt x="296459" y="279751"/>
                      <a:pt x="294025" y="278443"/>
                    </a:cubicBezTo>
                    <a:cubicBezTo>
                      <a:pt x="294212" y="276994"/>
                      <a:pt x="296219" y="274676"/>
                      <a:pt x="297704" y="276236"/>
                    </a:cubicBezTo>
                    <a:cubicBezTo>
                      <a:pt x="299187" y="276264"/>
                      <a:pt x="300032" y="277008"/>
                      <a:pt x="301199" y="278167"/>
                    </a:cubicBezTo>
                    <a:cubicBezTo>
                      <a:pt x="302246" y="279053"/>
                      <a:pt x="304994" y="279287"/>
                      <a:pt x="306442" y="278811"/>
                    </a:cubicBezTo>
                    <a:cubicBezTo>
                      <a:pt x="308714" y="279079"/>
                      <a:pt x="307219" y="282545"/>
                      <a:pt x="308926" y="282858"/>
                    </a:cubicBezTo>
                    <a:cubicBezTo>
                      <a:pt x="310058" y="284158"/>
                      <a:pt x="311203" y="287115"/>
                      <a:pt x="313157" y="285617"/>
                    </a:cubicBezTo>
                    <a:cubicBezTo>
                      <a:pt x="314555" y="284286"/>
                      <a:pt x="315970" y="282928"/>
                      <a:pt x="316652" y="281110"/>
                    </a:cubicBezTo>
                    <a:cubicBezTo>
                      <a:pt x="317991" y="280924"/>
                      <a:pt x="319956" y="279723"/>
                      <a:pt x="321067" y="281015"/>
                    </a:cubicBezTo>
                    <a:cubicBezTo>
                      <a:pt x="323104" y="281347"/>
                      <a:pt x="324110" y="278210"/>
                      <a:pt x="326034" y="279083"/>
                    </a:cubicBezTo>
                    <a:cubicBezTo>
                      <a:pt x="328287" y="278867"/>
                      <a:pt x="327131" y="274994"/>
                      <a:pt x="329897" y="276048"/>
                    </a:cubicBezTo>
                    <a:cubicBezTo>
                      <a:pt x="332750" y="276398"/>
                      <a:pt x="333566" y="272704"/>
                      <a:pt x="332013" y="270805"/>
                    </a:cubicBezTo>
                    <a:cubicBezTo>
                      <a:pt x="330287" y="268780"/>
                      <a:pt x="331994" y="266494"/>
                      <a:pt x="332840" y="264550"/>
                    </a:cubicBezTo>
                    <a:cubicBezTo>
                      <a:pt x="332850" y="262523"/>
                      <a:pt x="329289" y="263155"/>
                      <a:pt x="329069" y="261699"/>
                    </a:cubicBezTo>
                    <a:cubicBezTo>
                      <a:pt x="329243" y="259580"/>
                      <a:pt x="328353" y="258220"/>
                      <a:pt x="326770" y="257101"/>
                    </a:cubicBezTo>
                    <a:cubicBezTo>
                      <a:pt x="326372" y="254267"/>
                      <a:pt x="324126" y="251944"/>
                      <a:pt x="324470" y="249006"/>
                    </a:cubicBezTo>
                    <a:cubicBezTo>
                      <a:pt x="324711" y="248367"/>
                      <a:pt x="327020" y="247078"/>
                      <a:pt x="326034" y="244775"/>
                    </a:cubicBezTo>
                    <a:cubicBezTo>
                      <a:pt x="326444" y="242618"/>
                      <a:pt x="324916" y="241148"/>
                      <a:pt x="324286" y="239164"/>
                    </a:cubicBezTo>
                    <a:cubicBezTo>
                      <a:pt x="324381" y="237336"/>
                      <a:pt x="323527" y="235601"/>
                      <a:pt x="323642" y="233829"/>
                    </a:cubicBezTo>
                    <a:cubicBezTo>
                      <a:pt x="323294" y="231034"/>
                      <a:pt x="327386" y="232298"/>
                      <a:pt x="326862" y="229782"/>
                    </a:cubicBezTo>
                    <a:cubicBezTo>
                      <a:pt x="325988" y="228060"/>
                      <a:pt x="325893" y="226081"/>
                      <a:pt x="326402" y="224815"/>
                    </a:cubicBezTo>
                    <a:cubicBezTo>
                      <a:pt x="325397" y="223033"/>
                      <a:pt x="325348" y="220955"/>
                      <a:pt x="324102" y="219297"/>
                    </a:cubicBezTo>
                    <a:cubicBezTo>
                      <a:pt x="325288" y="217040"/>
                      <a:pt x="322476" y="216157"/>
                      <a:pt x="321067" y="215066"/>
                    </a:cubicBezTo>
                    <a:cubicBezTo>
                      <a:pt x="318543" y="213677"/>
                      <a:pt x="322405" y="212558"/>
                      <a:pt x="321527" y="210927"/>
                    </a:cubicBezTo>
                    <a:cubicBezTo>
                      <a:pt x="320224" y="209620"/>
                      <a:pt x="318835" y="209464"/>
                      <a:pt x="319227" y="207247"/>
                    </a:cubicBezTo>
                    <a:cubicBezTo>
                      <a:pt x="316989" y="207229"/>
                      <a:pt x="317431" y="204739"/>
                      <a:pt x="316100" y="203200"/>
                    </a:cubicBezTo>
                    <a:cubicBezTo>
                      <a:pt x="313920" y="204295"/>
                      <a:pt x="313657" y="201241"/>
                      <a:pt x="313249" y="199705"/>
                    </a:cubicBezTo>
                    <a:cubicBezTo>
                      <a:pt x="311387" y="198776"/>
                      <a:pt x="311593" y="196930"/>
                      <a:pt x="312237" y="195106"/>
                    </a:cubicBezTo>
                    <a:cubicBezTo>
                      <a:pt x="312819" y="193556"/>
                      <a:pt x="314944" y="192987"/>
                      <a:pt x="315180" y="191059"/>
                    </a:cubicBezTo>
                    <a:cubicBezTo>
                      <a:pt x="316622" y="190759"/>
                      <a:pt x="318579" y="193399"/>
                      <a:pt x="317112" y="190415"/>
                    </a:cubicBezTo>
                    <a:cubicBezTo>
                      <a:pt x="316397" y="188546"/>
                      <a:pt x="315655" y="187072"/>
                      <a:pt x="314904" y="185173"/>
                    </a:cubicBezTo>
                    <a:cubicBezTo>
                      <a:pt x="315783" y="183473"/>
                      <a:pt x="314800" y="181488"/>
                      <a:pt x="316376" y="179930"/>
                    </a:cubicBezTo>
                    <a:cubicBezTo>
                      <a:pt x="316792" y="177831"/>
                      <a:pt x="314488" y="176258"/>
                      <a:pt x="315456" y="174227"/>
                    </a:cubicBezTo>
                    <a:cubicBezTo>
                      <a:pt x="316376" y="172069"/>
                      <a:pt x="316033" y="170242"/>
                      <a:pt x="313340" y="170180"/>
                    </a:cubicBezTo>
                    <a:cubicBezTo>
                      <a:pt x="311215" y="169155"/>
                      <a:pt x="313026" y="166627"/>
                      <a:pt x="311501" y="165397"/>
                    </a:cubicBezTo>
                    <a:cubicBezTo>
                      <a:pt x="310142" y="164109"/>
                      <a:pt x="309939" y="162876"/>
                      <a:pt x="309293" y="161810"/>
                    </a:cubicBezTo>
                    <a:cubicBezTo>
                      <a:pt x="307284" y="161708"/>
                      <a:pt x="306451" y="158839"/>
                      <a:pt x="308281" y="157579"/>
                    </a:cubicBezTo>
                    <a:cubicBezTo>
                      <a:pt x="307977" y="155174"/>
                      <a:pt x="310306" y="154282"/>
                      <a:pt x="311041" y="152152"/>
                    </a:cubicBezTo>
                    <a:cubicBezTo>
                      <a:pt x="311426" y="150336"/>
                      <a:pt x="310750" y="147954"/>
                      <a:pt x="309845" y="147093"/>
                    </a:cubicBezTo>
                    <a:cubicBezTo>
                      <a:pt x="308682" y="147577"/>
                      <a:pt x="308474" y="142004"/>
                      <a:pt x="310857" y="143598"/>
                    </a:cubicBezTo>
                    <a:cubicBezTo>
                      <a:pt x="311765" y="140437"/>
                      <a:pt x="315250" y="144934"/>
                      <a:pt x="315180" y="143138"/>
                    </a:cubicBezTo>
                    <a:cubicBezTo>
                      <a:pt x="313945" y="141225"/>
                      <a:pt x="314235" y="139367"/>
                      <a:pt x="313248" y="137343"/>
                    </a:cubicBezTo>
                    <a:cubicBezTo>
                      <a:pt x="313099" y="135289"/>
                      <a:pt x="311460" y="133544"/>
                      <a:pt x="310397" y="131548"/>
                    </a:cubicBezTo>
                    <a:cubicBezTo>
                      <a:pt x="308946" y="129994"/>
                      <a:pt x="308983" y="125586"/>
                      <a:pt x="311777" y="128145"/>
                    </a:cubicBezTo>
                    <a:cubicBezTo>
                      <a:pt x="314259" y="129521"/>
                      <a:pt x="314750" y="126037"/>
                      <a:pt x="314812" y="124282"/>
                    </a:cubicBezTo>
                    <a:cubicBezTo>
                      <a:pt x="315481" y="121697"/>
                      <a:pt x="313794" y="119809"/>
                      <a:pt x="313616" y="117383"/>
                    </a:cubicBezTo>
                    <a:cubicBezTo>
                      <a:pt x="313143" y="115046"/>
                      <a:pt x="315598" y="114331"/>
                      <a:pt x="316100" y="112601"/>
                    </a:cubicBezTo>
                    <a:cubicBezTo>
                      <a:pt x="314459" y="111176"/>
                      <a:pt x="315622" y="107592"/>
                      <a:pt x="312788" y="107634"/>
                    </a:cubicBezTo>
                    <a:cubicBezTo>
                      <a:pt x="310974" y="106908"/>
                      <a:pt x="310116" y="104393"/>
                      <a:pt x="309201" y="102943"/>
                    </a:cubicBezTo>
                    <a:cubicBezTo>
                      <a:pt x="307966" y="101435"/>
                      <a:pt x="304842" y="100553"/>
                      <a:pt x="306534" y="98160"/>
                    </a:cubicBezTo>
                    <a:cubicBezTo>
                      <a:pt x="308192" y="98439"/>
                      <a:pt x="311109" y="97975"/>
                      <a:pt x="311777" y="96136"/>
                    </a:cubicBezTo>
                    <a:cubicBezTo>
                      <a:pt x="310831" y="93955"/>
                      <a:pt x="312213" y="92620"/>
                      <a:pt x="311133" y="90434"/>
                    </a:cubicBezTo>
                    <a:cubicBezTo>
                      <a:pt x="309494" y="88732"/>
                      <a:pt x="312257" y="85405"/>
                      <a:pt x="309385" y="84915"/>
                    </a:cubicBezTo>
                    <a:cubicBezTo>
                      <a:pt x="307764" y="83868"/>
                      <a:pt x="304872" y="82414"/>
                      <a:pt x="305154" y="80224"/>
                    </a:cubicBezTo>
                    <a:cubicBezTo>
                      <a:pt x="305295" y="78857"/>
                      <a:pt x="302710" y="78054"/>
                      <a:pt x="302763" y="76361"/>
                    </a:cubicBezTo>
                    <a:cubicBezTo>
                      <a:pt x="302810" y="74263"/>
                      <a:pt x="302466" y="72013"/>
                      <a:pt x="303406" y="70106"/>
                    </a:cubicBezTo>
                    <a:cubicBezTo>
                      <a:pt x="302023" y="69300"/>
                      <a:pt x="301247" y="67725"/>
                      <a:pt x="299543" y="67714"/>
                    </a:cubicBezTo>
                    <a:cubicBezTo>
                      <a:pt x="299075" y="66385"/>
                      <a:pt x="297952" y="65085"/>
                      <a:pt x="298072" y="63576"/>
                    </a:cubicBezTo>
                    <a:cubicBezTo>
                      <a:pt x="299225" y="61334"/>
                      <a:pt x="300286" y="58808"/>
                      <a:pt x="301843" y="56769"/>
                    </a:cubicBezTo>
                    <a:cubicBezTo>
                      <a:pt x="302596" y="55205"/>
                      <a:pt x="304735" y="55687"/>
                      <a:pt x="305430" y="54194"/>
                    </a:cubicBezTo>
                    <a:cubicBezTo>
                      <a:pt x="305810" y="52442"/>
                      <a:pt x="307750" y="52771"/>
                      <a:pt x="308465" y="51710"/>
                    </a:cubicBezTo>
                    <a:cubicBezTo>
                      <a:pt x="308239" y="49941"/>
                      <a:pt x="309931" y="49265"/>
                      <a:pt x="310489" y="47847"/>
                    </a:cubicBezTo>
                    <a:cubicBezTo>
                      <a:pt x="310441" y="46704"/>
                      <a:pt x="312651" y="44402"/>
                      <a:pt x="310394" y="44628"/>
                    </a:cubicBezTo>
                    <a:cubicBezTo>
                      <a:pt x="309013" y="44407"/>
                      <a:pt x="306989" y="44977"/>
                      <a:pt x="307082" y="43156"/>
                    </a:cubicBezTo>
                    <a:cubicBezTo>
                      <a:pt x="306065" y="42292"/>
                      <a:pt x="305638" y="43640"/>
                      <a:pt x="304415" y="43708"/>
                    </a:cubicBezTo>
                    <a:cubicBezTo>
                      <a:pt x="302857" y="43586"/>
                      <a:pt x="302180" y="44741"/>
                      <a:pt x="302483" y="46283"/>
                    </a:cubicBezTo>
                    <a:cubicBezTo>
                      <a:pt x="301930" y="46956"/>
                      <a:pt x="301763" y="47562"/>
                      <a:pt x="300920" y="48491"/>
                    </a:cubicBezTo>
                    <a:cubicBezTo>
                      <a:pt x="299911" y="48807"/>
                      <a:pt x="299137" y="49430"/>
                      <a:pt x="298988" y="50606"/>
                    </a:cubicBezTo>
                    <a:cubicBezTo>
                      <a:pt x="297787" y="50987"/>
                      <a:pt x="297171" y="51417"/>
                      <a:pt x="295677" y="51250"/>
                    </a:cubicBezTo>
                    <a:cubicBezTo>
                      <a:pt x="294764" y="52043"/>
                      <a:pt x="293273" y="51713"/>
                      <a:pt x="292826" y="50698"/>
                    </a:cubicBezTo>
                    <a:cubicBezTo>
                      <a:pt x="292085" y="49795"/>
                      <a:pt x="291096" y="51089"/>
                      <a:pt x="290066" y="50882"/>
                    </a:cubicBezTo>
                    <a:cubicBezTo>
                      <a:pt x="289407" y="50835"/>
                      <a:pt x="287913" y="50968"/>
                      <a:pt x="287859" y="52170"/>
                    </a:cubicBezTo>
                    <a:cubicBezTo>
                      <a:pt x="287647" y="53060"/>
                      <a:pt x="287474" y="54669"/>
                      <a:pt x="286387" y="54929"/>
                    </a:cubicBezTo>
                    <a:cubicBezTo>
                      <a:pt x="285404" y="55296"/>
                      <a:pt x="284242" y="55286"/>
                      <a:pt x="283168" y="55849"/>
                    </a:cubicBezTo>
                    <a:cubicBezTo>
                      <a:pt x="282811" y="54778"/>
                      <a:pt x="281464" y="54680"/>
                      <a:pt x="280776" y="55572"/>
                    </a:cubicBezTo>
                    <a:cubicBezTo>
                      <a:pt x="279394" y="55506"/>
                      <a:pt x="277703" y="55850"/>
                      <a:pt x="277005" y="55849"/>
                    </a:cubicBezTo>
                    <a:cubicBezTo>
                      <a:pt x="276109" y="55088"/>
                      <a:pt x="275087" y="56362"/>
                      <a:pt x="274246" y="56492"/>
                    </a:cubicBezTo>
                    <a:cubicBezTo>
                      <a:pt x="273618" y="56877"/>
                      <a:pt x="272734" y="58041"/>
                      <a:pt x="271486" y="57136"/>
                    </a:cubicBezTo>
                    <a:cubicBezTo>
                      <a:pt x="270958" y="56483"/>
                      <a:pt x="269394" y="56187"/>
                      <a:pt x="268175" y="56676"/>
                    </a:cubicBezTo>
                    <a:cubicBezTo>
                      <a:pt x="267134" y="57798"/>
                      <a:pt x="265457" y="56648"/>
                      <a:pt x="265232" y="55664"/>
                    </a:cubicBezTo>
                    <a:cubicBezTo>
                      <a:pt x="264562" y="54950"/>
                      <a:pt x="263546" y="54888"/>
                      <a:pt x="262288" y="55204"/>
                    </a:cubicBezTo>
                    <a:cubicBezTo>
                      <a:pt x="262746" y="54323"/>
                      <a:pt x="261740" y="54258"/>
                      <a:pt x="261185" y="54653"/>
                    </a:cubicBezTo>
                    <a:cubicBezTo>
                      <a:pt x="259674" y="54328"/>
                      <a:pt x="260687" y="57081"/>
                      <a:pt x="258885" y="56492"/>
                    </a:cubicBezTo>
                    <a:cubicBezTo>
                      <a:pt x="258569" y="56898"/>
                      <a:pt x="259634" y="59147"/>
                      <a:pt x="258701" y="58424"/>
                    </a:cubicBezTo>
                    <a:cubicBezTo>
                      <a:pt x="257431" y="58425"/>
                      <a:pt x="256254" y="58415"/>
                      <a:pt x="255666" y="57136"/>
                    </a:cubicBezTo>
                    <a:cubicBezTo>
                      <a:pt x="254528" y="56894"/>
                      <a:pt x="253048" y="56442"/>
                      <a:pt x="251527" y="56492"/>
                    </a:cubicBezTo>
                    <a:cubicBezTo>
                      <a:pt x="250117" y="56265"/>
                      <a:pt x="248733" y="56129"/>
                      <a:pt x="247204" y="56216"/>
                    </a:cubicBezTo>
                    <a:cubicBezTo>
                      <a:pt x="246299" y="55772"/>
                      <a:pt x="244706" y="55759"/>
                      <a:pt x="243617" y="56400"/>
                    </a:cubicBezTo>
                    <a:cubicBezTo>
                      <a:pt x="242397" y="56679"/>
                      <a:pt x="241597" y="57273"/>
                      <a:pt x="240581" y="57596"/>
                    </a:cubicBezTo>
                    <a:cubicBezTo>
                      <a:pt x="239178" y="57950"/>
                      <a:pt x="238325" y="58513"/>
                      <a:pt x="236718" y="58331"/>
                    </a:cubicBezTo>
                    <a:cubicBezTo>
                      <a:pt x="236033" y="59095"/>
                      <a:pt x="233898" y="58476"/>
                      <a:pt x="232671" y="58699"/>
                    </a:cubicBezTo>
                    <a:cubicBezTo>
                      <a:pt x="232152" y="59447"/>
                      <a:pt x="229749" y="58756"/>
                      <a:pt x="229268" y="59618"/>
                    </a:cubicBezTo>
                    <a:cubicBezTo>
                      <a:pt x="227859" y="59627"/>
                      <a:pt x="227214" y="60183"/>
                      <a:pt x="226325" y="60722"/>
                    </a:cubicBezTo>
                    <a:cubicBezTo>
                      <a:pt x="225027" y="61767"/>
                      <a:pt x="224331" y="59765"/>
                      <a:pt x="223013" y="59618"/>
                    </a:cubicBezTo>
                    <a:cubicBezTo>
                      <a:pt x="223089" y="57962"/>
                      <a:pt x="220798" y="58278"/>
                      <a:pt x="220622" y="57226"/>
                    </a:cubicBezTo>
                    <a:cubicBezTo>
                      <a:pt x="220084" y="56042"/>
                      <a:pt x="220131" y="54884"/>
                      <a:pt x="219334" y="53731"/>
                    </a:cubicBezTo>
                    <a:cubicBezTo>
                      <a:pt x="219189" y="52182"/>
                      <a:pt x="216842" y="52688"/>
                      <a:pt x="215931" y="53088"/>
                    </a:cubicBezTo>
                    <a:cubicBezTo>
                      <a:pt x="214558" y="54074"/>
                      <a:pt x="213977" y="51596"/>
                      <a:pt x="212620" y="51892"/>
                    </a:cubicBezTo>
                    <a:cubicBezTo>
                      <a:pt x="211322" y="50973"/>
                      <a:pt x="210558" y="52346"/>
                      <a:pt x="209768" y="50605"/>
                    </a:cubicBezTo>
                    <a:cubicBezTo>
                      <a:pt x="208386" y="50289"/>
                      <a:pt x="207359" y="50652"/>
                      <a:pt x="205997" y="50328"/>
                    </a:cubicBezTo>
                    <a:cubicBezTo>
                      <a:pt x="205007" y="49345"/>
                      <a:pt x="204357" y="48762"/>
                      <a:pt x="203146" y="48121"/>
                    </a:cubicBezTo>
                    <a:cubicBezTo>
                      <a:pt x="202223" y="47152"/>
                      <a:pt x="203400" y="45682"/>
                      <a:pt x="202042" y="44810"/>
                    </a:cubicBezTo>
                    <a:cubicBezTo>
                      <a:pt x="200762" y="44461"/>
                      <a:pt x="199622" y="43611"/>
                      <a:pt x="200478" y="42326"/>
                    </a:cubicBezTo>
                    <a:cubicBezTo>
                      <a:pt x="199582" y="42717"/>
                      <a:pt x="198266" y="42470"/>
                      <a:pt x="197167" y="41774"/>
                    </a:cubicBezTo>
                    <a:cubicBezTo>
                      <a:pt x="196813" y="41431"/>
                      <a:pt x="196447" y="40983"/>
                      <a:pt x="196063" y="40671"/>
                    </a:cubicBezTo>
                    <a:cubicBezTo>
                      <a:pt x="194157" y="40945"/>
                      <a:pt x="195544" y="40003"/>
                      <a:pt x="194776" y="39015"/>
                    </a:cubicBezTo>
                    <a:cubicBezTo>
                      <a:pt x="194523" y="38103"/>
                      <a:pt x="192834" y="38315"/>
                      <a:pt x="193120" y="37452"/>
                    </a:cubicBezTo>
                    <a:cubicBezTo>
                      <a:pt x="193290" y="37084"/>
                      <a:pt x="191243" y="37452"/>
                      <a:pt x="191188" y="36256"/>
                    </a:cubicBezTo>
                    <a:cubicBezTo>
                      <a:pt x="191559" y="35538"/>
                      <a:pt x="191305" y="34582"/>
                      <a:pt x="191005" y="33772"/>
                    </a:cubicBezTo>
                    <a:cubicBezTo>
                      <a:pt x="191109" y="32629"/>
                      <a:pt x="189756" y="32500"/>
                      <a:pt x="189625" y="31841"/>
                    </a:cubicBezTo>
                    <a:cubicBezTo>
                      <a:pt x="189485" y="30920"/>
                      <a:pt x="189875" y="29734"/>
                      <a:pt x="189349" y="28989"/>
                    </a:cubicBezTo>
                    <a:cubicBezTo>
                      <a:pt x="188905" y="28011"/>
                      <a:pt x="190022" y="27198"/>
                      <a:pt x="188797" y="26598"/>
                    </a:cubicBezTo>
                    <a:cubicBezTo>
                      <a:pt x="187915" y="26063"/>
                      <a:pt x="187247" y="27192"/>
                      <a:pt x="186866" y="25954"/>
                    </a:cubicBezTo>
                    <a:cubicBezTo>
                      <a:pt x="186273" y="25475"/>
                      <a:pt x="185288" y="25398"/>
                      <a:pt x="184934" y="24758"/>
                    </a:cubicBezTo>
                    <a:cubicBezTo>
                      <a:pt x="185127" y="23755"/>
                      <a:pt x="184834" y="22956"/>
                      <a:pt x="184014" y="22367"/>
                    </a:cubicBezTo>
                    <a:cubicBezTo>
                      <a:pt x="183027" y="22424"/>
                      <a:pt x="182517" y="21436"/>
                      <a:pt x="182082" y="20803"/>
                    </a:cubicBezTo>
                    <a:cubicBezTo>
                      <a:pt x="181301" y="20121"/>
                      <a:pt x="180642" y="19181"/>
                      <a:pt x="179783" y="18688"/>
                    </a:cubicBezTo>
                    <a:cubicBezTo>
                      <a:pt x="178743" y="18871"/>
                      <a:pt x="177983" y="18442"/>
                      <a:pt x="177023" y="18412"/>
                    </a:cubicBezTo>
                    <a:cubicBezTo>
                      <a:pt x="175962" y="18282"/>
                      <a:pt x="175437" y="18308"/>
                      <a:pt x="174540" y="18228"/>
                    </a:cubicBezTo>
                    <a:cubicBezTo>
                      <a:pt x="173887" y="17796"/>
                      <a:pt x="173179" y="17476"/>
                      <a:pt x="172608" y="16848"/>
                    </a:cubicBezTo>
                    <a:cubicBezTo>
                      <a:pt x="171611" y="16915"/>
                      <a:pt x="170825" y="16622"/>
                      <a:pt x="170217" y="15744"/>
                    </a:cubicBezTo>
                    <a:cubicBezTo>
                      <a:pt x="169465" y="15156"/>
                      <a:pt x="169291" y="14280"/>
                      <a:pt x="168469" y="13721"/>
                    </a:cubicBezTo>
                    <a:cubicBezTo>
                      <a:pt x="168827" y="12112"/>
                      <a:pt x="167594" y="13482"/>
                      <a:pt x="166814" y="13445"/>
                    </a:cubicBezTo>
                    <a:cubicBezTo>
                      <a:pt x="165847" y="14011"/>
                      <a:pt x="164452" y="13598"/>
                      <a:pt x="163318" y="13721"/>
                    </a:cubicBezTo>
                    <a:cubicBezTo>
                      <a:pt x="162475" y="13914"/>
                      <a:pt x="161687" y="14075"/>
                      <a:pt x="161111" y="14916"/>
                    </a:cubicBezTo>
                    <a:cubicBezTo>
                      <a:pt x="160565" y="15892"/>
                      <a:pt x="159382" y="15669"/>
                      <a:pt x="158719" y="15100"/>
                    </a:cubicBezTo>
                    <a:cubicBezTo>
                      <a:pt x="158168" y="14420"/>
                      <a:pt x="157125" y="13735"/>
                      <a:pt x="156420" y="13812"/>
                    </a:cubicBezTo>
                    <a:cubicBezTo>
                      <a:pt x="155649" y="14235"/>
                      <a:pt x="154818" y="14173"/>
                      <a:pt x="154213" y="14916"/>
                    </a:cubicBezTo>
                    <a:cubicBezTo>
                      <a:pt x="153124" y="15263"/>
                      <a:pt x="152791" y="14095"/>
                      <a:pt x="151821" y="14821"/>
                    </a:cubicBezTo>
                    <a:cubicBezTo>
                      <a:pt x="150835" y="15057"/>
                      <a:pt x="149658" y="14840"/>
                      <a:pt x="148602" y="14916"/>
                    </a:cubicBezTo>
                    <a:cubicBezTo>
                      <a:pt x="147861" y="13948"/>
                      <a:pt x="146945" y="15407"/>
                      <a:pt x="146026" y="14916"/>
                    </a:cubicBezTo>
                    <a:cubicBezTo>
                      <a:pt x="144948" y="14751"/>
                      <a:pt x="144632" y="13900"/>
                      <a:pt x="144279" y="13077"/>
                    </a:cubicBezTo>
                    <a:cubicBezTo>
                      <a:pt x="143588" y="12423"/>
                      <a:pt x="142422" y="12964"/>
                      <a:pt x="141519" y="12801"/>
                    </a:cubicBezTo>
                    <a:cubicBezTo>
                      <a:pt x="140265" y="12887"/>
                      <a:pt x="138821" y="12618"/>
                      <a:pt x="137656" y="12897"/>
                    </a:cubicBezTo>
                    <a:cubicBezTo>
                      <a:pt x="136862" y="13307"/>
                      <a:pt x="136172" y="13983"/>
                      <a:pt x="135265" y="14001"/>
                    </a:cubicBezTo>
                    <a:cubicBezTo>
                      <a:pt x="134459" y="13754"/>
                      <a:pt x="133786" y="13032"/>
                      <a:pt x="132873" y="13081"/>
                    </a:cubicBezTo>
                    <a:cubicBezTo>
                      <a:pt x="131906" y="12683"/>
                      <a:pt x="130925" y="14094"/>
                      <a:pt x="130298" y="12986"/>
                    </a:cubicBezTo>
                    <a:cubicBezTo>
                      <a:pt x="129797" y="12228"/>
                      <a:pt x="129994" y="11236"/>
                      <a:pt x="129194" y="10687"/>
                    </a:cubicBezTo>
                    <a:cubicBezTo>
                      <a:pt x="129099" y="9837"/>
                      <a:pt x="127945" y="9591"/>
                      <a:pt x="127446" y="9031"/>
                    </a:cubicBezTo>
                    <a:cubicBezTo>
                      <a:pt x="125363" y="10128"/>
                      <a:pt x="126622" y="7931"/>
                      <a:pt x="126067" y="7191"/>
                    </a:cubicBezTo>
                    <a:cubicBezTo>
                      <a:pt x="125707" y="6306"/>
                      <a:pt x="124722" y="5497"/>
                      <a:pt x="124779" y="4432"/>
                    </a:cubicBezTo>
                    <a:cubicBezTo>
                      <a:pt x="124459" y="2794"/>
                      <a:pt x="123534" y="5625"/>
                      <a:pt x="122480" y="4983"/>
                    </a:cubicBezTo>
                    <a:cubicBezTo>
                      <a:pt x="121308" y="4811"/>
                      <a:pt x="120339" y="5264"/>
                      <a:pt x="119628" y="6179"/>
                    </a:cubicBezTo>
                    <a:cubicBezTo>
                      <a:pt x="118860" y="6925"/>
                      <a:pt x="117840" y="7274"/>
                      <a:pt x="116777" y="7191"/>
                    </a:cubicBezTo>
                    <a:cubicBezTo>
                      <a:pt x="115571" y="6969"/>
                      <a:pt x="114751" y="7528"/>
                      <a:pt x="113650" y="7559"/>
                    </a:cubicBezTo>
                    <a:cubicBezTo>
                      <a:pt x="112861" y="7111"/>
                      <a:pt x="111917" y="6702"/>
                      <a:pt x="110890" y="6640"/>
                    </a:cubicBezTo>
                    <a:cubicBezTo>
                      <a:pt x="110148" y="7341"/>
                      <a:pt x="109960" y="8432"/>
                      <a:pt x="108959" y="9031"/>
                    </a:cubicBezTo>
                    <a:cubicBezTo>
                      <a:pt x="107893" y="9262"/>
                      <a:pt x="107217" y="8274"/>
                      <a:pt x="106291" y="8112"/>
                    </a:cubicBezTo>
                    <a:cubicBezTo>
                      <a:pt x="105286" y="7779"/>
                      <a:pt x="104271" y="7490"/>
                      <a:pt x="103164" y="7561"/>
                    </a:cubicBezTo>
                    <a:cubicBezTo>
                      <a:pt x="102308" y="7200"/>
                      <a:pt x="101520" y="6695"/>
                      <a:pt x="100588" y="6273"/>
                    </a:cubicBezTo>
                    <a:cubicBezTo>
                      <a:pt x="99741" y="5878"/>
                      <a:pt x="98420" y="4925"/>
                      <a:pt x="98381" y="3881"/>
                    </a:cubicBezTo>
                    <a:cubicBezTo>
                      <a:pt x="98120" y="2675"/>
                      <a:pt x="98410" y="1988"/>
                      <a:pt x="98381" y="662"/>
                    </a:cubicBezTo>
                    <a:cubicBezTo>
                      <a:pt x="97913" y="-141"/>
                      <a:pt x="97362" y="6"/>
                      <a:pt x="96541" y="18"/>
                    </a:cubicBezTo>
                    <a:close/>
                    <a:moveTo>
                      <a:pt x="177195" y="204388"/>
                    </a:moveTo>
                    <a:cubicBezTo>
                      <a:pt x="177084" y="205271"/>
                      <a:pt x="178012" y="204241"/>
                      <a:pt x="177195" y="204388"/>
                    </a:cubicBezTo>
                    <a:close/>
                    <a:moveTo>
                      <a:pt x="96897" y="202825"/>
                    </a:moveTo>
                    <a:cubicBezTo>
                      <a:pt x="96206" y="203195"/>
                      <a:pt x="97023" y="203405"/>
                      <a:pt x="96897" y="202825"/>
                    </a:cubicBezTo>
                    <a:close/>
                    <a:moveTo>
                      <a:pt x="77766" y="123078"/>
                    </a:moveTo>
                    <a:cubicBezTo>
                      <a:pt x="77727" y="123195"/>
                      <a:pt x="77670" y="123278"/>
                      <a:pt x="77670" y="123446"/>
                    </a:cubicBezTo>
                    <a:cubicBezTo>
                      <a:pt x="77559" y="123532"/>
                      <a:pt x="77330" y="123904"/>
                      <a:pt x="77119" y="124182"/>
                    </a:cubicBezTo>
                    <a:cubicBezTo>
                      <a:pt x="77339" y="123803"/>
                      <a:pt x="77528" y="123440"/>
                      <a:pt x="77763" y="123078"/>
                    </a:cubicBezTo>
                    <a:close/>
                    <a:moveTo>
                      <a:pt x="191452" y="183969"/>
                    </a:moveTo>
                    <a:cubicBezTo>
                      <a:pt x="190505" y="185048"/>
                      <a:pt x="189926" y="184970"/>
                      <a:pt x="188601" y="185441"/>
                    </a:cubicBezTo>
                    <a:cubicBezTo>
                      <a:pt x="188668" y="186700"/>
                      <a:pt x="187933" y="186912"/>
                      <a:pt x="187221" y="187556"/>
                    </a:cubicBezTo>
                    <a:cubicBezTo>
                      <a:pt x="186289" y="188034"/>
                      <a:pt x="187823" y="189916"/>
                      <a:pt x="188049" y="188568"/>
                    </a:cubicBezTo>
                    <a:cubicBezTo>
                      <a:pt x="188967" y="187959"/>
                      <a:pt x="189314" y="187561"/>
                      <a:pt x="189612" y="186361"/>
                    </a:cubicBezTo>
                    <a:cubicBezTo>
                      <a:pt x="190535" y="185901"/>
                      <a:pt x="191738" y="185726"/>
                      <a:pt x="191912" y="184337"/>
                    </a:cubicBezTo>
                    <a:cubicBezTo>
                      <a:pt x="192422" y="183768"/>
                      <a:pt x="191766" y="183991"/>
                      <a:pt x="191452" y="183970"/>
                    </a:cubicBezTo>
                    <a:close/>
                    <a:moveTo>
                      <a:pt x="205065" y="183969"/>
                    </a:moveTo>
                    <a:cubicBezTo>
                      <a:pt x="204124" y="185285"/>
                      <a:pt x="205600" y="185687"/>
                      <a:pt x="205525" y="184704"/>
                    </a:cubicBezTo>
                    <a:cubicBezTo>
                      <a:pt x="205877" y="184483"/>
                      <a:pt x="205141" y="184193"/>
                      <a:pt x="205065" y="183969"/>
                    </a:cubicBezTo>
                    <a:close/>
                    <a:moveTo>
                      <a:pt x="89447" y="185441"/>
                    </a:moveTo>
                    <a:cubicBezTo>
                      <a:pt x="89185" y="186292"/>
                      <a:pt x="90165" y="185117"/>
                      <a:pt x="89447" y="185441"/>
                    </a:cubicBezTo>
                    <a:close/>
                    <a:moveTo>
                      <a:pt x="187681" y="194179"/>
                    </a:moveTo>
                    <a:cubicBezTo>
                      <a:pt x="186328" y="194413"/>
                      <a:pt x="186311" y="195201"/>
                      <a:pt x="185198" y="195374"/>
                    </a:cubicBezTo>
                    <a:cubicBezTo>
                      <a:pt x="182879" y="194798"/>
                      <a:pt x="185322" y="197390"/>
                      <a:pt x="183818" y="197582"/>
                    </a:cubicBezTo>
                    <a:cubicBezTo>
                      <a:pt x="183396" y="198677"/>
                      <a:pt x="185282" y="198300"/>
                      <a:pt x="185841" y="198778"/>
                    </a:cubicBezTo>
                    <a:cubicBezTo>
                      <a:pt x="185211" y="199324"/>
                      <a:pt x="184920" y="200453"/>
                      <a:pt x="186393" y="200617"/>
                    </a:cubicBezTo>
                    <a:cubicBezTo>
                      <a:pt x="187227" y="201907"/>
                      <a:pt x="187090" y="200216"/>
                      <a:pt x="188049" y="199698"/>
                    </a:cubicBezTo>
                    <a:cubicBezTo>
                      <a:pt x="189122" y="200168"/>
                      <a:pt x="190217" y="199915"/>
                      <a:pt x="190532" y="198779"/>
                    </a:cubicBezTo>
                    <a:cubicBezTo>
                      <a:pt x="192145" y="198112"/>
                      <a:pt x="190058" y="197545"/>
                      <a:pt x="189888" y="197031"/>
                    </a:cubicBezTo>
                    <a:cubicBezTo>
                      <a:pt x="189023" y="196587"/>
                      <a:pt x="190294" y="193980"/>
                      <a:pt x="188509" y="194456"/>
                    </a:cubicBezTo>
                    <a:cubicBezTo>
                      <a:pt x="188235" y="194342"/>
                      <a:pt x="187449" y="194788"/>
                      <a:pt x="187681" y="194181"/>
                    </a:cubicBezTo>
                    <a:close/>
                    <a:moveTo>
                      <a:pt x="187130" y="201261"/>
                    </a:moveTo>
                    <a:cubicBezTo>
                      <a:pt x="187034" y="203046"/>
                      <a:pt x="189351" y="201760"/>
                      <a:pt x="187130" y="201261"/>
                    </a:cubicBezTo>
                    <a:close/>
                    <a:moveTo>
                      <a:pt x="188050" y="209999"/>
                    </a:moveTo>
                    <a:cubicBezTo>
                      <a:pt x="187524" y="211661"/>
                      <a:pt x="189608" y="210559"/>
                      <a:pt x="188601" y="210095"/>
                    </a:cubicBezTo>
                    <a:cubicBezTo>
                      <a:pt x="188658" y="209852"/>
                      <a:pt x="188182" y="210076"/>
                      <a:pt x="188050" y="209999"/>
                    </a:cubicBezTo>
                    <a:close/>
                    <a:moveTo>
                      <a:pt x="190717" y="210095"/>
                    </a:moveTo>
                    <a:cubicBezTo>
                      <a:pt x="190126" y="210101"/>
                      <a:pt x="189643" y="210574"/>
                      <a:pt x="190533" y="210739"/>
                    </a:cubicBezTo>
                    <a:cubicBezTo>
                      <a:pt x="191926" y="211332"/>
                      <a:pt x="190006" y="210994"/>
                      <a:pt x="189705" y="211199"/>
                    </a:cubicBezTo>
                    <a:cubicBezTo>
                      <a:pt x="189111" y="211694"/>
                      <a:pt x="188822" y="211476"/>
                      <a:pt x="188326" y="210922"/>
                    </a:cubicBezTo>
                    <a:cubicBezTo>
                      <a:pt x="187936" y="211679"/>
                      <a:pt x="188490" y="212284"/>
                      <a:pt x="188142" y="212854"/>
                    </a:cubicBezTo>
                    <a:cubicBezTo>
                      <a:pt x="189324" y="213913"/>
                      <a:pt x="188653" y="214020"/>
                      <a:pt x="188047" y="213866"/>
                    </a:cubicBezTo>
                    <a:cubicBezTo>
                      <a:pt x="187468" y="214358"/>
                      <a:pt x="187300" y="215267"/>
                      <a:pt x="187403" y="216441"/>
                    </a:cubicBezTo>
                    <a:cubicBezTo>
                      <a:pt x="187004" y="217882"/>
                      <a:pt x="188777" y="217153"/>
                      <a:pt x="188323" y="218649"/>
                    </a:cubicBezTo>
                    <a:cubicBezTo>
                      <a:pt x="188767" y="219222"/>
                      <a:pt x="189134" y="219857"/>
                      <a:pt x="190438" y="219568"/>
                    </a:cubicBezTo>
                    <a:cubicBezTo>
                      <a:pt x="191168" y="219501"/>
                      <a:pt x="192475" y="220557"/>
                      <a:pt x="192646" y="219844"/>
                    </a:cubicBezTo>
                    <a:cubicBezTo>
                      <a:pt x="193045" y="218941"/>
                      <a:pt x="192365" y="218090"/>
                      <a:pt x="192002" y="217545"/>
                    </a:cubicBezTo>
                    <a:cubicBezTo>
                      <a:pt x="191710" y="216601"/>
                      <a:pt x="191863" y="215952"/>
                      <a:pt x="191174" y="215889"/>
                    </a:cubicBezTo>
                    <a:cubicBezTo>
                      <a:pt x="190447" y="215655"/>
                      <a:pt x="189895" y="215278"/>
                      <a:pt x="189611" y="214601"/>
                    </a:cubicBezTo>
                    <a:cubicBezTo>
                      <a:pt x="190421" y="214668"/>
                      <a:pt x="191100" y="215376"/>
                      <a:pt x="191818" y="215521"/>
                    </a:cubicBezTo>
                    <a:cubicBezTo>
                      <a:pt x="193300" y="215061"/>
                      <a:pt x="192986" y="216365"/>
                      <a:pt x="193566" y="216808"/>
                    </a:cubicBezTo>
                    <a:cubicBezTo>
                      <a:pt x="194078" y="216932"/>
                      <a:pt x="195093" y="218114"/>
                      <a:pt x="195497" y="217820"/>
                    </a:cubicBezTo>
                    <a:cubicBezTo>
                      <a:pt x="196193" y="217347"/>
                      <a:pt x="197678" y="218543"/>
                      <a:pt x="197613" y="217176"/>
                    </a:cubicBezTo>
                    <a:cubicBezTo>
                      <a:pt x="197661" y="216200"/>
                      <a:pt x="196849" y="215846"/>
                      <a:pt x="196233" y="215244"/>
                    </a:cubicBezTo>
                    <a:cubicBezTo>
                      <a:pt x="195564" y="214954"/>
                      <a:pt x="194558" y="213737"/>
                      <a:pt x="195773" y="214233"/>
                    </a:cubicBezTo>
                    <a:cubicBezTo>
                      <a:pt x="195876" y="214734"/>
                      <a:pt x="198015" y="214628"/>
                      <a:pt x="196969" y="215428"/>
                    </a:cubicBezTo>
                    <a:cubicBezTo>
                      <a:pt x="197910" y="215400"/>
                      <a:pt x="198680" y="216108"/>
                      <a:pt x="199544" y="216164"/>
                    </a:cubicBezTo>
                    <a:cubicBezTo>
                      <a:pt x="200442" y="215649"/>
                      <a:pt x="199801" y="214775"/>
                      <a:pt x="199177" y="214600"/>
                    </a:cubicBezTo>
                    <a:cubicBezTo>
                      <a:pt x="198826" y="214140"/>
                      <a:pt x="198609" y="212543"/>
                      <a:pt x="197521" y="212760"/>
                    </a:cubicBezTo>
                    <a:cubicBezTo>
                      <a:pt x="197144" y="212247"/>
                      <a:pt x="195611" y="212458"/>
                      <a:pt x="195130" y="211933"/>
                    </a:cubicBezTo>
                    <a:cubicBezTo>
                      <a:pt x="194893" y="211662"/>
                      <a:pt x="193927" y="213742"/>
                      <a:pt x="193566" y="212116"/>
                    </a:cubicBezTo>
                    <a:cubicBezTo>
                      <a:pt x="193389" y="211643"/>
                      <a:pt x="191376" y="211519"/>
                      <a:pt x="192002" y="211013"/>
                    </a:cubicBezTo>
                    <a:cubicBezTo>
                      <a:pt x="192752" y="210708"/>
                      <a:pt x="192961" y="211847"/>
                      <a:pt x="193842" y="212116"/>
                    </a:cubicBezTo>
                    <a:cubicBezTo>
                      <a:pt x="194354" y="213013"/>
                      <a:pt x="194815" y="211309"/>
                      <a:pt x="193566" y="211197"/>
                    </a:cubicBezTo>
                    <a:cubicBezTo>
                      <a:pt x="192784" y="210952"/>
                      <a:pt x="192442" y="210014"/>
                      <a:pt x="191266" y="210278"/>
                    </a:cubicBezTo>
                    <a:cubicBezTo>
                      <a:pt x="191092" y="210128"/>
                      <a:pt x="190911" y="210092"/>
                      <a:pt x="190715" y="210094"/>
                    </a:cubicBezTo>
                    <a:close/>
                    <a:moveTo>
                      <a:pt x="250044" y="211198"/>
                    </a:moveTo>
                    <a:cubicBezTo>
                      <a:pt x="247888" y="211505"/>
                      <a:pt x="249366" y="213514"/>
                      <a:pt x="247192" y="214050"/>
                    </a:cubicBezTo>
                    <a:cubicBezTo>
                      <a:pt x="245050" y="215227"/>
                      <a:pt x="248600" y="215569"/>
                      <a:pt x="248756" y="214050"/>
                    </a:cubicBezTo>
                    <a:cubicBezTo>
                      <a:pt x="249276" y="213486"/>
                      <a:pt x="252648" y="211507"/>
                      <a:pt x="250320" y="212118"/>
                    </a:cubicBezTo>
                    <a:cubicBezTo>
                      <a:pt x="247856" y="213128"/>
                      <a:pt x="251187" y="211372"/>
                      <a:pt x="250044" y="211199"/>
                    </a:cubicBezTo>
                    <a:close/>
                    <a:moveTo>
                      <a:pt x="180875" y="214418"/>
                    </a:moveTo>
                    <a:cubicBezTo>
                      <a:pt x="180790" y="214475"/>
                      <a:pt x="180713" y="214485"/>
                      <a:pt x="180599" y="214602"/>
                    </a:cubicBezTo>
                    <a:cubicBezTo>
                      <a:pt x="180523" y="214598"/>
                      <a:pt x="180486" y="214602"/>
                      <a:pt x="180415" y="214602"/>
                    </a:cubicBezTo>
                    <a:cubicBezTo>
                      <a:pt x="179918" y="214599"/>
                      <a:pt x="179510" y="214611"/>
                      <a:pt x="179128" y="214697"/>
                    </a:cubicBezTo>
                    <a:cubicBezTo>
                      <a:pt x="179243" y="214678"/>
                      <a:pt x="179384" y="214630"/>
                      <a:pt x="179495" y="214602"/>
                    </a:cubicBezTo>
                    <a:cubicBezTo>
                      <a:pt x="179850" y="214621"/>
                      <a:pt x="180135" y="214649"/>
                      <a:pt x="180415" y="214602"/>
                    </a:cubicBezTo>
                    <a:cubicBezTo>
                      <a:pt x="180613" y="214573"/>
                      <a:pt x="180736" y="214490"/>
                      <a:pt x="180875" y="214418"/>
                    </a:cubicBezTo>
                    <a:close/>
                    <a:moveTo>
                      <a:pt x="177748" y="214969"/>
                    </a:moveTo>
                    <a:cubicBezTo>
                      <a:pt x="176811" y="215142"/>
                      <a:pt x="175846" y="215222"/>
                      <a:pt x="174989" y="215521"/>
                    </a:cubicBezTo>
                    <a:cubicBezTo>
                      <a:pt x="175270" y="215483"/>
                      <a:pt x="175537" y="215425"/>
                      <a:pt x="175816" y="215244"/>
                    </a:cubicBezTo>
                    <a:cubicBezTo>
                      <a:pt x="176497" y="215225"/>
                      <a:pt x="177149" y="215090"/>
                      <a:pt x="177748" y="214969"/>
                    </a:cubicBezTo>
                    <a:close/>
                    <a:moveTo>
                      <a:pt x="223646" y="218004"/>
                    </a:moveTo>
                    <a:cubicBezTo>
                      <a:pt x="220452" y="218545"/>
                      <a:pt x="223344" y="221222"/>
                      <a:pt x="224658" y="219292"/>
                    </a:cubicBezTo>
                    <a:cubicBezTo>
                      <a:pt x="224460" y="218789"/>
                      <a:pt x="224020" y="218379"/>
                      <a:pt x="223646" y="218004"/>
                    </a:cubicBezTo>
                    <a:close/>
                    <a:moveTo>
                      <a:pt x="182163" y="219292"/>
                    </a:moveTo>
                    <a:cubicBezTo>
                      <a:pt x="182144" y="219478"/>
                      <a:pt x="182134" y="219511"/>
                      <a:pt x="182163" y="219568"/>
                    </a:cubicBezTo>
                    <a:cubicBezTo>
                      <a:pt x="181151" y="219239"/>
                      <a:pt x="180512" y="221085"/>
                      <a:pt x="181427" y="220580"/>
                    </a:cubicBezTo>
                    <a:cubicBezTo>
                      <a:pt x="181360" y="219760"/>
                      <a:pt x="182386" y="220599"/>
                      <a:pt x="182163" y="219661"/>
                    </a:cubicBezTo>
                    <a:cubicBezTo>
                      <a:pt x="182327" y="219756"/>
                      <a:pt x="182737" y="219141"/>
                      <a:pt x="182163" y="219294"/>
                    </a:cubicBezTo>
                    <a:close/>
                    <a:moveTo>
                      <a:pt x="230084" y="220396"/>
                    </a:moveTo>
                    <a:cubicBezTo>
                      <a:pt x="232125" y="222181"/>
                      <a:pt x="232614" y="221336"/>
                      <a:pt x="230084" y="220396"/>
                    </a:cubicBezTo>
                    <a:close/>
                    <a:moveTo>
                      <a:pt x="159536" y="220856"/>
                    </a:moveTo>
                    <a:cubicBezTo>
                      <a:pt x="159257" y="221686"/>
                      <a:pt x="159890" y="221880"/>
                      <a:pt x="159536" y="223155"/>
                    </a:cubicBezTo>
                    <a:cubicBezTo>
                      <a:pt x="159574" y="224053"/>
                      <a:pt x="160431" y="224256"/>
                      <a:pt x="160456" y="225363"/>
                    </a:cubicBezTo>
                    <a:cubicBezTo>
                      <a:pt x="160734" y="225779"/>
                      <a:pt x="160485" y="226376"/>
                      <a:pt x="160732" y="227479"/>
                    </a:cubicBezTo>
                    <a:cubicBezTo>
                      <a:pt x="161136" y="227812"/>
                      <a:pt x="162185" y="228890"/>
                      <a:pt x="161009" y="229042"/>
                    </a:cubicBezTo>
                    <a:cubicBezTo>
                      <a:pt x="161359" y="230314"/>
                      <a:pt x="160460" y="230497"/>
                      <a:pt x="160457" y="231617"/>
                    </a:cubicBezTo>
                    <a:cubicBezTo>
                      <a:pt x="159685" y="232003"/>
                      <a:pt x="160543" y="233356"/>
                      <a:pt x="161653" y="232905"/>
                    </a:cubicBezTo>
                    <a:cubicBezTo>
                      <a:pt x="162322" y="233565"/>
                      <a:pt x="162579" y="232086"/>
                      <a:pt x="163492" y="232261"/>
                    </a:cubicBezTo>
                    <a:cubicBezTo>
                      <a:pt x="164612" y="232012"/>
                      <a:pt x="164798" y="231508"/>
                      <a:pt x="165424" y="231065"/>
                    </a:cubicBezTo>
                    <a:cubicBezTo>
                      <a:pt x="165996" y="230296"/>
                      <a:pt x="166782" y="230498"/>
                      <a:pt x="167264" y="231065"/>
                    </a:cubicBezTo>
                    <a:cubicBezTo>
                      <a:pt x="168282" y="231037"/>
                      <a:pt x="168958" y="231783"/>
                      <a:pt x="169747" y="231065"/>
                    </a:cubicBezTo>
                    <a:cubicBezTo>
                      <a:pt x="170229" y="230656"/>
                      <a:pt x="170337" y="228546"/>
                      <a:pt x="168919" y="229226"/>
                    </a:cubicBezTo>
                    <a:cubicBezTo>
                      <a:pt x="167223" y="228508"/>
                      <a:pt x="168029" y="230651"/>
                      <a:pt x="166896" y="230422"/>
                    </a:cubicBezTo>
                    <a:cubicBezTo>
                      <a:pt x="166461" y="229853"/>
                      <a:pt x="165807" y="229570"/>
                      <a:pt x="165700" y="228674"/>
                    </a:cubicBezTo>
                    <a:cubicBezTo>
                      <a:pt x="165879" y="227901"/>
                      <a:pt x="166612" y="226899"/>
                      <a:pt x="166068" y="226191"/>
                    </a:cubicBezTo>
                    <a:cubicBezTo>
                      <a:pt x="165817" y="225455"/>
                      <a:pt x="165041" y="225212"/>
                      <a:pt x="164596" y="224535"/>
                    </a:cubicBezTo>
                    <a:cubicBezTo>
                      <a:pt x="164327" y="223773"/>
                      <a:pt x="163943" y="223370"/>
                      <a:pt x="163032" y="222971"/>
                    </a:cubicBezTo>
                    <a:cubicBezTo>
                      <a:pt x="162489" y="223306"/>
                      <a:pt x="160936" y="223653"/>
                      <a:pt x="160825" y="222696"/>
                    </a:cubicBezTo>
                    <a:cubicBezTo>
                      <a:pt x="160335" y="222017"/>
                      <a:pt x="160165" y="221252"/>
                      <a:pt x="159629" y="220856"/>
                    </a:cubicBezTo>
                    <a:close/>
                    <a:moveTo>
                      <a:pt x="180783" y="221684"/>
                    </a:moveTo>
                    <a:cubicBezTo>
                      <a:pt x="180645" y="221683"/>
                      <a:pt x="180535" y="221712"/>
                      <a:pt x="180323" y="221779"/>
                    </a:cubicBezTo>
                    <a:cubicBezTo>
                      <a:pt x="179918" y="222234"/>
                      <a:pt x="178909" y="222730"/>
                      <a:pt x="178668" y="223342"/>
                    </a:cubicBezTo>
                    <a:cubicBezTo>
                      <a:pt x="177632" y="222997"/>
                      <a:pt x="176868" y="224512"/>
                      <a:pt x="177748" y="224814"/>
                    </a:cubicBezTo>
                    <a:cubicBezTo>
                      <a:pt x="177929" y="224452"/>
                      <a:pt x="178956" y="223240"/>
                      <a:pt x="179403" y="223895"/>
                    </a:cubicBezTo>
                    <a:cubicBezTo>
                      <a:pt x="178893" y="224415"/>
                      <a:pt x="178067" y="224656"/>
                      <a:pt x="178115" y="225735"/>
                    </a:cubicBezTo>
                    <a:cubicBezTo>
                      <a:pt x="177049" y="225801"/>
                      <a:pt x="178565" y="228115"/>
                      <a:pt x="178392" y="226838"/>
                    </a:cubicBezTo>
                    <a:cubicBezTo>
                      <a:pt x="179141" y="226696"/>
                      <a:pt x="179335" y="227756"/>
                      <a:pt x="179955" y="228126"/>
                    </a:cubicBezTo>
                    <a:cubicBezTo>
                      <a:pt x="180789" y="228708"/>
                      <a:pt x="178747" y="228715"/>
                      <a:pt x="178116" y="228861"/>
                    </a:cubicBezTo>
                    <a:cubicBezTo>
                      <a:pt x="178225" y="228178"/>
                      <a:pt x="176256" y="227542"/>
                      <a:pt x="177196" y="228494"/>
                    </a:cubicBezTo>
                    <a:cubicBezTo>
                      <a:pt x="177478" y="229088"/>
                      <a:pt x="178450" y="229364"/>
                      <a:pt x="178667" y="229965"/>
                    </a:cubicBezTo>
                    <a:cubicBezTo>
                      <a:pt x="179634" y="230111"/>
                      <a:pt x="179942" y="230530"/>
                      <a:pt x="180783" y="231253"/>
                    </a:cubicBezTo>
                    <a:cubicBezTo>
                      <a:pt x="181520" y="231647"/>
                      <a:pt x="181550" y="232499"/>
                      <a:pt x="182162" y="232909"/>
                    </a:cubicBezTo>
                    <a:cubicBezTo>
                      <a:pt x="181955" y="234147"/>
                      <a:pt x="183306" y="233862"/>
                      <a:pt x="183083" y="235116"/>
                    </a:cubicBezTo>
                    <a:cubicBezTo>
                      <a:pt x="182062" y="235269"/>
                      <a:pt x="182424" y="233848"/>
                      <a:pt x="181519" y="233828"/>
                    </a:cubicBezTo>
                    <a:cubicBezTo>
                      <a:pt x="181292" y="232954"/>
                      <a:pt x="180243" y="232876"/>
                      <a:pt x="179955" y="232173"/>
                    </a:cubicBezTo>
                    <a:cubicBezTo>
                      <a:pt x="179079" y="232071"/>
                      <a:pt x="179122" y="231038"/>
                      <a:pt x="178116" y="231069"/>
                    </a:cubicBezTo>
                    <a:cubicBezTo>
                      <a:pt x="177695" y="230598"/>
                      <a:pt x="176455" y="230088"/>
                      <a:pt x="176552" y="231253"/>
                    </a:cubicBezTo>
                    <a:cubicBezTo>
                      <a:pt x="177046" y="231840"/>
                      <a:pt x="177174" y="232317"/>
                      <a:pt x="177932" y="233092"/>
                    </a:cubicBezTo>
                    <a:cubicBezTo>
                      <a:pt x="178296" y="233871"/>
                      <a:pt x="178917" y="234037"/>
                      <a:pt x="179495" y="234472"/>
                    </a:cubicBezTo>
                    <a:cubicBezTo>
                      <a:pt x="180342" y="235546"/>
                      <a:pt x="179467" y="234491"/>
                      <a:pt x="178484" y="234472"/>
                    </a:cubicBezTo>
                    <a:cubicBezTo>
                      <a:pt x="178347" y="233646"/>
                      <a:pt x="177456" y="233609"/>
                      <a:pt x="177196" y="232909"/>
                    </a:cubicBezTo>
                    <a:cubicBezTo>
                      <a:pt x="176400" y="232947"/>
                      <a:pt x="175704" y="231863"/>
                      <a:pt x="174988" y="232633"/>
                    </a:cubicBezTo>
                    <a:cubicBezTo>
                      <a:pt x="175046" y="233631"/>
                      <a:pt x="175752" y="233729"/>
                      <a:pt x="176368" y="234289"/>
                    </a:cubicBezTo>
                    <a:cubicBezTo>
                      <a:pt x="177030" y="234717"/>
                      <a:pt x="177707" y="234975"/>
                      <a:pt x="178116" y="235668"/>
                    </a:cubicBezTo>
                    <a:cubicBezTo>
                      <a:pt x="179341" y="235445"/>
                      <a:pt x="179466" y="236352"/>
                      <a:pt x="179679" y="237140"/>
                    </a:cubicBezTo>
                    <a:cubicBezTo>
                      <a:pt x="180229" y="237552"/>
                      <a:pt x="180173" y="238629"/>
                      <a:pt x="181243" y="238520"/>
                    </a:cubicBezTo>
                    <a:cubicBezTo>
                      <a:pt x="181683" y="239577"/>
                      <a:pt x="182359" y="238463"/>
                      <a:pt x="182899" y="239164"/>
                    </a:cubicBezTo>
                    <a:cubicBezTo>
                      <a:pt x="183517" y="239465"/>
                      <a:pt x="183650" y="240406"/>
                      <a:pt x="184186" y="241004"/>
                    </a:cubicBezTo>
                    <a:cubicBezTo>
                      <a:pt x="184785" y="241428"/>
                      <a:pt x="185643" y="241559"/>
                      <a:pt x="186486" y="241739"/>
                    </a:cubicBezTo>
                    <a:cubicBezTo>
                      <a:pt x="187650" y="242465"/>
                      <a:pt x="187801" y="241016"/>
                      <a:pt x="188969" y="241279"/>
                    </a:cubicBezTo>
                    <a:cubicBezTo>
                      <a:pt x="190073" y="240695"/>
                      <a:pt x="190036" y="239966"/>
                      <a:pt x="189613" y="239163"/>
                    </a:cubicBezTo>
                    <a:cubicBezTo>
                      <a:pt x="188979" y="238362"/>
                      <a:pt x="189837" y="238040"/>
                      <a:pt x="189613" y="236772"/>
                    </a:cubicBezTo>
                    <a:cubicBezTo>
                      <a:pt x="189464" y="235893"/>
                      <a:pt x="189194" y="234999"/>
                      <a:pt x="188601" y="234564"/>
                    </a:cubicBezTo>
                    <a:cubicBezTo>
                      <a:pt x="188189" y="234140"/>
                      <a:pt x="187538" y="233661"/>
                      <a:pt x="186946" y="233276"/>
                    </a:cubicBezTo>
                    <a:cubicBezTo>
                      <a:pt x="186511" y="232681"/>
                      <a:pt x="185914" y="232397"/>
                      <a:pt x="185566" y="231437"/>
                    </a:cubicBezTo>
                    <a:cubicBezTo>
                      <a:pt x="184996" y="230991"/>
                      <a:pt x="184580" y="230404"/>
                      <a:pt x="184646" y="229321"/>
                    </a:cubicBezTo>
                    <a:cubicBezTo>
                      <a:pt x="184277" y="228221"/>
                      <a:pt x="184788" y="228189"/>
                      <a:pt x="184278" y="227298"/>
                    </a:cubicBezTo>
                    <a:cubicBezTo>
                      <a:pt x="183876" y="226545"/>
                      <a:pt x="183036" y="226057"/>
                      <a:pt x="183358" y="224814"/>
                    </a:cubicBezTo>
                    <a:cubicBezTo>
                      <a:pt x="183141" y="224200"/>
                      <a:pt x="181979" y="223987"/>
                      <a:pt x="181795" y="223342"/>
                    </a:cubicBezTo>
                    <a:cubicBezTo>
                      <a:pt x="181121" y="223071"/>
                      <a:pt x="181747" y="221694"/>
                      <a:pt x="180783" y="221687"/>
                    </a:cubicBezTo>
                    <a:close/>
                    <a:moveTo>
                      <a:pt x="94691" y="225179"/>
                    </a:moveTo>
                    <a:cubicBezTo>
                      <a:pt x="94643" y="225971"/>
                      <a:pt x="94117" y="227493"/>
                      <a:pt x="95334" y="226835"/>
                    </a:cubicBezTo>
                    <a:cubicBezTo>
                      <a:pt x="95707" y="226554"/>
                      <a:pt x="96910" y="228144"/>
                      <a:pt x="96898" y="226559"/>
                    </a:cubicBezTo>
                    <a:cubicBezTo>
                      <a:pt x="96025" y="226105"/>
                      <a:pt x="95854" y="225514"/>
                      <a:pt x="95150" y="225179"/>
                    </a:cubicBezTo>
                    <a:cubicBezTo>
                      <a:pt x="95005" y="225179"/>
                      <a:pt x="94836" y="225179"/>
                      <a:pt x="94690" y="225179"/>
                    </a:cubicBezTo>
                    <a:close/>
                    <a:moveTo>
                      <a:pt x="175632" y="226098"/>
                    </a:moveTo>
                    <a:cubicBezTo>
                      <a:pt x="175742" y="227476"/>
                      <a:pt x="177483" y="226012"/>
                      <a:pt x="175728" y="226098"/>
                    </a:cubicBezTo>
                    <a:close/>
                    <a:moveTo>
                      <a:pt x="172229" y="227662"/>
                    </a:moveTo>
                    <a:cubicBezTo>
                      <a:pt x="171882" y="228330"/>
                      <a:pt x="171223" y="228674"/>
                      <a:pt x="171309" y="229777"/>
                    </a:cubicBezTo>
                    <a:cubicBezTo>
                      <a:pt x="171058" y="230522"/>
                      <a:pt x="170559" y="230976"/>
                      <a:pt x="170205" y="231617"/>
                    </a:cubicBezTo>
                    <a:cubicBezTo>
                      <a:pt x="169999" y="232240"/>
                      <a:pt x="168547" y="232747"/>
                      <a:pt x="168182" y="231617"/>
                    </a:cubicBezTo>
                    <a:cubicBezTo>
                      <a:pt x="167200" y="231904"/>
                      <a:pt x="166355" y="231393"/>
                      <a:pt x="166802" y="232261"/>
                    </a:cubicBezTo>
                    <a:cubicBezTo>
                      <a:pt x="166928" y="233097"/>
                      <a:pt x="167605" y="233439"/>
                      <a:pt x="168458" y="233548"/>
                    </a:cubicBezTo>
                    <a:cubicBezTo>
                      <a:pt x="168753" y="232685"/>
                      <a:pt x="170232" y="234596"/>
                      <a:pt x="170389" y="233548"/>
                    </a:cubicBezTo>
                    <a:cubicBezTo>
                      <a:pt x="170749" y="233101"/>
                      <a:pt x="171091" y="231837"/>
                      <a:pt x="171585" y="231157"/>
                    </a:cubicBezTo>
                    <a:cubicBezTo>
                      <a:pt x="171711" y="230281"/>
                      <a:pt x="172980" y="230611"/>
                      <a:pt x="172781" y="229409"/>
                    </a:cubicBezTo>
                    <a:cubicBezTo>
                      <a:pt x="173122" y="228636"/>
                      <a:pt x="174353" y="229938"/>
                      <a:pt x="173425" y="228306"/>
                    </a:cubicBezTo>
                    <a:cubicBezTo>
                      <a:pt x="174110" y="227744"/>
                      <a:pt x="172821" y="227572"/>
                      <a:pt x="172229" y="227662"/>
                    </a:cubicBezTo>
                    <a:close/>
                    <a:moveTo>
                      <a:pt x="142704" y="228581"/>
                    </a:moveTo>
                    <a:cubicBezTo>
                      <a:pt x="141172" y="228389"/>
                      <a:pt x="142742" y="229428"/>
                      <a:pt x="142704" y="228581"/>
                    </a:cubicBezTo>
                    <a:close/>
                    <a:moveTo>
                      <a:pt x="127159" y="229777"/>
                    </a:moveTo>
                    <a:cubicBezTo>
                      <a:pt x="127682" y="229442"/>
                      <a:pt x="127808" y="229529"/>
                      <a:pt x="127159" y="229777"/>
                    </a:cubicBezTo>
                    <a:close/>
                    <a:moveTo>
                      <a:pt x="128723" y="229777"/>
                    </a:moveTo>
                    <a:cubicBezTo>
                      <a:pt x="128551" y="229796"/>
                      <a:pt x="128408" y="229824"/>
                      <a:pt x="128263" y="229777"/>
                    </a:cubicBezTo>
                    <a:cubicBezTo>
                      <a:pt x="128412" y="229796"/>
                      <a:pt x="128564" y="229786"/>
                      <a:pt x="128723" y="229777"/>
                    </a:cubicBezTo>
                    <a:cubicBezTo>
                      <a:pt x="129396" y="229550"/>
                      <a:pt x="129411" y="229675"/>
                      <a:pt x="128723" y="229777"/>
                    </a:cubicBezTo>
                    <a:close/>
                    <a:moveTo>
                      <a:pt x="87516" y="233272"/>
                    </a:moveTo>
                    <a:cubicBezTo>
                      <a:pt x="86813" y="234008"/>
                      <a:pt x="87735" y="234901"/>
                      <a:pt x="87240" y="235479"/>
                    </a:cubicBezTo>
                    <a:cubicBezTo>
                      <a:pt x="86724" y="236097"/>
                      <a:pt x="86116" y="236247"/>
                      <a:pt x="85400" y="236951"/>
                    </a:cubicBezTo>
                    <a:cubicBezTo>
                      <a:pt x="84327" y="237363"/>
                      <a:pt x="83648" y="237761"/>
                      <a:pt x="82273" y="237595"/>
                    </a:cubicBezTo>
                    <a:cubicBezTo>
                      <a:pt x="81392" y="236936"/>
                      <a:pt x="80626" y="236906"/>
                      <a:pt x="79330" y="236951"/>
                    </a:cubicBezTo>
                    <a:cubicBezTo>
                      <a:pt x="77579" y="237532"/>
                      <a:pt x="78113" y="235750"/>
                      <a:pt x="77306" y="235388"/>
                    </a:cubicBezTo>
                    <a:cubicBezTo>
                      <a:pt x="77249" y="234116"/>
                      <a:pt x="75477" y="234579"/>
                      <a:pt x="75191" y="235388"/>
                    </a:cubicBezTo>
                    <a:cubicBezTo>
                      <a:pt x="74125" y="236144"/>
                      <a:pt x="74316" y="237112"/>
                      <a:pt x="73903" y="237963"/>
                    </a:cubicBezTo>
                    <a:cubicBezTo>
                      <a:pt x="73893" y="239087"/>
                      <a:pt x="74050" y="240379"/>
                      <a:pt x="72615" y="240078"/>
                    </a:cubicBezTo>
                    <a:cubicBezTo>
                      <a:pt x="71436" y="240221"/>
                      <a:pt x="71041" y="238537"/>
                      <a:pt x="71143" y="240630"/>
                    </a:cubicBezTo>
                    <a:cubicBezTo>
                      <a:pt x="71671" y="241081"/>
                      <a:pt x="71077" y="241879"/>
                      <a:pt x="71143" y="242562"/>
                    </a:cubicBezTo>
                    <a:cubicBezTo>
                      <a:pt x="70219" y="242864"/>
                      <a:pt x="70921" y="244324"/>
                      <a:pt x="70499" y="244401"/>
                    </a:cubicBezTo>
                    <a:cubicBezTo>
                      <a:pt x="71234" y="245150"/>
                      <a:pt x="71212" y="245074"/>
                      <a:pt x="72063" y="245965"/>
                    </a:cubicBezTo>
                    <a:cubicBezTo>
                      <a:pt x="73012" y="246121"/>
                      <a:pt x="73622" y="246462"/>
                      <a:pt x="74271" y="247160"/>
                    </a:cubicBezTo>
                    <a:cubicBezTo>
                      <a:pt x="74818" y="247769"/>
                      <a:pt x="75462" y="248171"/>
                      <a:pt x="74822" y="248724"/>
                    </a:cubicBezTo>
                    <a:cubicBezTo>
                      <a:pt x="74889" y="249753"/>
                      <a:pt x="76747" y="248826"/>
                      <a:pt x="76754" y="250196"/>
                    </a:cubicBezTo>
                    <a:cubicBezTo>
                      <a:pt x="77325" y="250696"/>
                      <a:pt x="77690" y="251042"/>
                      <a:pt x="78225" y="251851"/>
                    </a:cubicBezTo>
                    <a:cubicBezTo>
                      <a:pt x="78625" y="252637"/>
                      <a:pt x="78690" y="253692"/>
                      <a:pt x="78225" y="254703"/>
                    </a:cubicBezTo>
                    <a:cubicBezTo>
                      <a:pt x="78114" y="255940"/>
                      <a:pt x="77389" y="256344"/>
                      <a:pt x="77305" y="257370"/>
                    </a:cubicBezTo>
                    <a:cubicBezTo>
                      <a:pt x="76924" y="258346"/>
                      <a:pt x="75698" y="257332"/>
                      <a:pt x="75190" y="258198"/>
                    </a:cubicBezTo>
                    <a:cubicBezTo>
                      <a:pt x="74126" y="259123"/>
                      <a:pt x="73928" y="257480"/>
                      <a:pt x="73166" y="258473"/>
                    </a:cubicBezTo>
                    <a:cubicBezTo>
                      <a:pt x="72773" y="259375"/>
                      <a:pt x="71844" y="259279"/>
                      <a:pt x="72338" y="260313"/>
                    </a:cubicBezTo>
                    <a:cubicBezTo>
                      <a:pt x="72804" y="260398"/>
                      <a:pt x="74171" y="261577"/>
                      <a:pt x="74546" y="261232"/>
                    </a:cubicBezTo>
                    <a:cubicBezTo>
                      <a:pt x="76031" y="261129"/>
                      <a:pt x="74205" y="262292"/>
                      <a:pt x="73902" y="262612"/>
                    </a:cubicBezTo>
                    <a:cubicBezTo>
                      <a:pt x="73530" y="263551"/>
                      <a:pt x="73105" y="264058"/>
                      <a:pt x="72522" y="264543"/>
                    </a:cubicBezTo>
                    <a:cubicBezTo>
                      <a:pt x="72827" y="265007"/>
                      <a:pt x="73029" y="265752"/>
                      <a:pt x="72706" y="266935"/>
                    </a:cubicBezTo>
                    <a:cubicBezTo>
                      <a:pt x="73984" y="267704"/>
                      <a:pt x="72101" y="267690"/>
                      <a:pt x="72982" y="268590"/>
                    </a:cubicBezTo>
                    <a:cubicBezTo>
                      <a:pt x="73528" y="268998"/>
                      <a:pt x="73258" y="270646"/>
                      <a:pt x="73903" y="271074"/>
                    </a:cubicBezTo>
                    <a:cubicBezTo>
                      <a:pt x="74833" y="271169"/>
                      <a:pt x="74422" y="272707"/>
                      <a:pt x="75466" y="273281"/>
                    </a:cubicBezTo>
                    <a:cubicBezTo>
                      <a:pt x="75566" y="274317"/>
                      <a:pt x="75300" y="275669"/>
                      <a:pt x="75742" y="276041"/>
                    </a:cubicBezTo>
                    <a:cubicBezTo>
                      <a:pt x="74585" y="276454"/>
                      <a:pt x="75619" y="277733"/>
                      <a:pt x="75647" y="278524"/>
                    </a:cubicBezTo>
                    <a:cubicBezTo>
                      <a:pt x="76448" y="279099"/>
                      <a:pt x="75885" y="280134"/>
                      <a:pt x="75463" y="280640"/>
                    </a:cubicBezTo>
                    <a:cubicBezTo>
                      <a:pt x="74197" y="281280"/>
                      <a:pt x="75530" y="281216"/>
                      <a:pt x="75187" y="282755"/>
                    </a:cubicBezTo>
                    <a:cubicBezTo>
                      <a:pt x="74498" y="282905"/>
                      <a:pt x="74896" y="284003"/>
                      <a:pt x="73623" y="284411"/>
                    </a:cubicBezTo>
                    <a:cubicBezTo>
                      <a:pt x="71980" y="284449"/>
                      <a:pt x="74653" y="284809"/>
                      <a:pt x="72980" y="285607"/>
                    </a:cubicBezTo>
                    <a:cubicBezTo>
                      <a:pt x="73569" y="286083"/>
                      <a:pt x="74136" y="286603"/>
                      <a:pt x="74543" y="287262"/>
                    </a:cubicBezTo>
                    <a:cubicBezTo>
                      <a:pt x="74709" y="288585"/>
                      <a:pt x="74168" y="289224"/>
                      <a:pt x="73899" y="290113"/>
                    </a:cubicBezTo>
                    <a:cubicBezTo>
                      <a:pt x="74181" y="291637"/>
                      <a:pt x="73640" y="291822"/>
                      <a:pt x="72704" y="292413"/>
                    </a:cubicBezTo>
                    <a:cubicBezTo>
                      <a:pt x="71909" y="292873"/>
                      <a:pt x="71354" y="293643"/>
                      <a:pt x="70864" y="294069"/>
                    </a:cubicBezTo>
                    <a:cubicBezTo>
                      <a:pt x="70446" y="294779"/>
                      <a:pt x="70194" y="295308"/>
                      <a:pt x="69300" y="295816"/>
                    </a:cubicBezTo>
                    <a:cubicBezTo>
                      <a:pt x="69358" y="296969"/>
                      <a:pt x="68412" y="296988"/>
                      <a:pt x="68380" y="298024"/>
                    </a:cubicBezTo>
                    <a:cubicBezTo>
                      <a:pt x="68139" y="299131"/>
                      <a:pt x="66920" y="299031"/>
                      <a:pt x="66817" y="299863"/>
                    </a:cubicBezTo>
                    <a:cubicBezTo>
                      <a:pt x="66253" y="300548"/>
                      <a:pt x="64720" y="300592"/>
                      <a:pt x="65529" y="301335"/>
                    </a:cubicBezTo>
                    <a:cubicBezTo>
                      <a:pt x="65789" y="303170"/>
                      <a:pt x="65029" y="302835"/>
                      <a:pt x="64609" y="304094"/>
                    </a:cubicBezTo>
                    <a:cubicBezTo>
                      <a:pt x="63578" y="304486"/>
                      <a:pt x="64741" y="305832"/>
                      <a:pt x="64057" y="306394"/>
                    </a:cubicBezTo>
                    <a:cubicBezTo>
                      <a:pt x="63288" y="306842"/>
                      <a:pt x="63191" y="308022"/>
                      <a:pt x="62770" y="308601"/>
                    </a:cubicBezTo>
                    <a:cubicBezTo>
                      <a:pt x="62789" y="309495"/>
                      <a:pt x="61620" y="310058"/>
                      <a:pt x="61849" y="311269"/>
                    </a:cubicBezTo>
                    <a:cubicBezTo>
                      <a:pt x="62824" y="312089"/>
                      <a:pt x="62745" y="312376"/>
                      <a:pt x="63045" y="312924"/>
                    </a:cubicBezTo>
                    <a:cubicBezTo>
                      <a:pt x="63055" y="314285"/>
                      <a:pt x="63590" y="313727"/>
                      <a:pt x="64333" y="314764"/>
                    </a:cubicBezTo>
                    <a:cubicBezTo>
                      <a:pt x="63922" y="316124"/>
                      <a:pt x="64925" y="316971"/>
                      <a:pt x="65529" y="317891"/>
                    </a:cubicBezTo>
                    <a:cubicBezTo>
                      <a:pt x="65745" y="319024"/>
                      <a:pt x="65680" y="320000"/>
                      <a:pt x="65529" y="320375"/>
                    </a:cubicBezTo>
                    <a:cubicBezTo>
                      <a:pt x="65907" y="321362"/>
                      <a:pt x="64364" y="322032"/>
                      <a:pt x="65252" y="322766"/>
                    </a:cubicBezTo>
                    <a:cubicBezTo>
                      <a:pt x="64970" y="323362"/>
                      <a:pt x="65150" y="324570"/>
                      <a:pt x="65252" y="324974"/>
                    </a:cubicBezTo>
                    <a:cubicBezTo>
                      <a:pt x="65010" y="325918"/>
                      <a:pt x="64799" y="326433"/>
                      <a:pt x="64332" y="327457"/>
                    </a:cubicBezTo>
                    <a:cubicBezTo>
                      <a:pt x="64433" y="328749"/>
                      <a:pt x="64313" y="329641"/>
                      <a:pt x="63688" y="330493"/>
                    </a:cubicBezTo>
                    <a:cubicBezTo>
                      <a:pt x="63140" y="330948"/>
                      <a:pt x="62691" y="332245"/>
                      <a:pt x="63872" y="331504"/>
                    </a:cubicBezTo>
                    <a:cubicBezTo>
                      <a:pt x="64039" y="332204"/>
                      <a:pt x="62581" y="332250"/>
                      <a:pt x="62401" y="332976"/>
                    </a:cubicBezTo>
                    <a:cubicBezTo>
                      <a:pt x="62185" y="333479"/>
                      <a:pt x="61346" y="334995"/>
                      <a:pt x="62401" y="335552"/>
                    </a:cubicBezTo>
                    <a:cubicBezTo>
                      <a:pt x="61436" y="335919"/>
                      <a:pt x="61653" y="336541"/>
                      <a:pt x="61480" y="337299"/>
                    </a:cubicBezTo>
                    <a:cubicBezTo>
                      <a:pt x="61973" y="337774"/>
                      <a:pt x="60958" y="338641"/>
                      <a:pt x="61848" y="339323"/>
                    </a:cubicBezTo>
                    <a:cubicBezTo>
                      <a:pt x="62203" y="340064"/>
                      <a:pt x="62342" y="340951"/>
                      <a:pt x="62952" y="341438"/>
                    </a:cubicBezTo>
                    <a:cubicBezTo>
                      <a:pt x="63019" y="342276"/>
                      <a:pt x="62933" y="342672"/>
                      <a:pt x="63228" y="342450"/>
                    </a:cubicBezTo>
                    <a:cubicBezTo>
                      <a:pt x="62860" y="342629"/>
                      <a:pt x="62538" y="342584"/>
                      <a:pt x="63044" y="343369"/>
                    </a:cubicBezTo>
                    <a:cubicBezTo>
                      <a:pt x="63200" y="344429"/>
                      <a:pt x="62016" y="344714"/>
                      <a:pt x="62400" y="346037"/>
                    </a:cubicBezTo>
                    <a:cubicBezTo>
                      <a:pt x="61218" y="346199"/>
                      <a:pt x="62237" y="347702"/>
                      <a:pt x="62217" y="347968"/>
                    </a:cubicBezTo>
                    <a:cubicBezTo>
                      <a:pt x="63447" y="347966"/>
                      <a:pt x="61797" y="348649"/>
                      <a:pt x="61480" y="349164"/>
                    </a:cubicBezTo>
                    <a:cubicBezTo>
                      <a:pt x="60632" y="349728"/>
                      <a:pt x="62651" y="350061"/>
                      <a:pt x="62768" y="350452"/>
                    </a:cubicBezTo>
                    <a:cubicBezTo>
                      <a:pt x="63808" y="350185"/>
                      <a:pt x="63826" y="351708"/>
                      <a:pt x="63872" y="351923"/>
                    </a:cubicBezTo>
                    <a:cubicBezTo>
                      <a:pt x="64029" y="352485"/>
                      <a:pt x="65404" y="351468"/>
                      <a:pt x="65895" y="352475"/>
                    </a:cubicBezTo>
                    <a:cubicBezTo>
                      <a:pt x="66212" y="353164"/>
                      <a:pt x="66802" y="353335"/>
                      <a:pt x="67091" y="354314"/>
                    </a:cubicBezTo>
                    <a:cubicBezTo>
                      <a:pt x="67072" y="355351"/>
                      <a:pt x="67709" y="355717"/>
                      <a:pt x="67735" y="356706"/>
                    </a:cubicBezTo>
                    <a:cubicBezTo>
                      <a:pt x="68130" y="357480"/>
                      <a:pt x="67913" y="358482"/>
                      <a:pt x="68655" y="359097"/>
                    </a:cubicBezTo>
                    <a:cubicBezTo>
                      <a:pt x="68303" y="360418"/>
                      <a:pt x="69487" y="360743"/>
                      <a:pt x="69299" y="361857"/>
                    </a:cubicBezTo>
                    <a:cubicBezTo>
                      <a:pt x="69806" y="362387"/>
                      <a:pt x="69704" y="363543"/>
                      <a:pt x="69943" y="364341"/>
                    </a:cubicBezTo>
                    <a:cubicBezTo>
                      <a:pt x="69990" y="365348"/>
                      <a:pt x="70192" y="366160"/>
                      <a:pt x="70494" y="366916"/>
                    </a:cubicBezTo>
                    <a:cubicBezTo>
                      <a:pt x="70485" y="367904"/>
                      <a:pt x="71029" y="368403"/>
                      <a:pt x="71138" y="369491"/>
                    </a:cubicBezTo>
                    <a:cubicBezTo>
                      <a:pt x="71308" y="370721"/>
                      <a:pt x="70946" y="371457"/>
                      <a:pt x="70862" y="372435"/>
                    </a:cubicBezTo>
                    <a:cubicBezTo>
                      <a:pt x="70549" y="373593"/>
                      <a:pt x="71648" y="374145"/>
                      <a:pt x="70862" y="375194"/>
                    </a:cubicBezTo>
                    <a:cubicBezTo>
                      <a:pt x="70891" y="376243"/>
                      <a:pt x="70871" y="377174"/>
                      <a:pt x="70034" y="377861"/>
                    </a:cubicBezTo>
                    <a:cubicBezTo>
                      <a:pt x="69590" y="378596"/>
                      <a:pt x="67942" y="377899"/>
                      <a:pt x="67735" y="378780"/>
                    </a:cubicBezTo>
                    <a:cubicBezTo>
                      <a:pt x="67075" y="380271"/>
                      <a:pt x="68089" y="379156"/>
                      <a:pt x="68379" y="380344"/>
                    </a:cubicBezTo>
                    <a:cubicBezTo>
                      <a:pt x="69127" y="380868"/>
                      <a:pt x="69488" y="381675"/>
                      <a:pt x="69299" y="382827"/>
                    </a:cubicBezTo>
                    <a:cubicBezTo>
                      <a:pt x="69583" y="383796"/>
                      <a:pt x="69337" y="384575"/>
                      <a:pt x="69483" y="385311"/>
                    </a:cubicBezTo>
                    <a:cubicBezTo>
                      <a:pt x="68737" y="385696"/>
                      <a:pt x="69406" y="387241"/>
                      <a:pt x="68011" y="386966"/>
                    </a:cubicBezTo>
                    <a:cubicBezTo>
                      <a:pt x="68244" y="386995"/>
                      <a:pt x="65570" y="387185"/>
                      <a:pt x="67091" y="387610"/>
                    </a:cubicBezTo>
                    <a:cubicBezTo>
                      <a:pt x="67024" y="388866"/>
                      <a:pt x="67505" y="388947"/>
                      <a:pt x="67091" y="390094"/>
                    </a:cubicBezTo>
                    <a:cubicBezTo>
                      <a:pt x="67940" y="390605"/>
                      <a:pt x="69095" y="390509"/>
                      <a:pt x="68654" y="391934"/>
                    </a:cubicBezTo>
                    <a:cubicBezTo>
                      <a:pt x="68683" y="393015"/>
                      <a:pt x="69232" y="393445"/>
                      <a:pt x="68654" y="394325"/>
                    </a:cubicBezTo>
                    <a:cubicBezTo>
                      <a:pt x="67542" y="393835"/>
                      <a:pt x="68569" y="394892"/>
                      <a:pt x="68011" y="395337"/>
                    </a:cubicBezTo>
                    <a:cubicBezTo>
                      <a:pt x="66762" y="395342"/>
                      <a:pt x="68370" y="395842"/>
                      <a:pt x="67550" y="396256"/>
                    </a:cubicBezTo>
                    <a:cubicBezTo>
                      <a:pt x="68410" y="396285"/>
                      <a:pt x="67627" y="398490"/>
                      <a:pt x="69298" y="397820"/>
                    </a:cubicBezTo>
                    <a:cubicBezTo>
                      <a:pt x="69850" y="398676"/>
                      <a:pt x="69298" y="398286"/>
                      <a:pt x="69298" y="399383"/>
                    </a:cubicBezTo>
                    <a:cubicBezTo>
                      <a:pt x="69222" y="402025"/>
                      <a:pt x="68597" y="402260"/>
                      <a:pt x="68654" y="404718"/>
                    </a:cubicBezTo>
                    <a:cubicBezTo>
                      <a:pt x="68368" y="406455"/>
                      <a:pt x="68131" y="408927"/>
                      <a:pt x="65619" y="408674"/>
                    </a:cubicBezTo>
                    <a:cubicBezTo>
                      <a:pt x="64277" y="409464"/>
                      <a:pt x="62212" y="409067"/>
                      <a:pt x="61848" y="410973"/>
                    </a:cubicBezTo>
                    <a:cubicBezTo>
                      <a:pt x="60239" y="413199"/>
                      <a:pt x="65255" y="411823"/>
                      <a:pt x="64055" y="413732"/>
                    </a:cubicBezTo>
                    <a:cubicBezTo>
                      <a:pt x="63771" y="414540"/>
                      <a:pt x="65244" y="416008"/>
                      <a:pt x="65527" y="417504"/>
                    </a:cubicBezTo>
                    <a:cubicBezTo>
                      <a:pt x="64591" y="418655"/>
                      <a:pt x="63589" y="419666"/>
                      <a:pt x="62124" y="419895"/>
                    </a:cubicBezTo>
                    <a:cubicBezTo>
                      <a:pt x="60778" y="420707"/>
                      <a:pt x="59782" y="421537"/>
                      <a:pt x="59088" y="422011"/>
                    </a:cubicBezTo>
                    <a:cubicBezTo>
                      <a:pt x="59652" y="421808"/>
                      <a:pt x="60354" y="424739"/>
                      <a:pt x="60560" y="424494"/>
                    </a:cubicBezTo>
                    <a:cubicBezTo>
                      <a:pt x="62765" y="423108"/>
                      <a:pt x="63594" y="426164"/>
                      <a:pt x="62767" y="427438"/>
                    </a:cubicBezTo>
                    <a:cubicBezTo>
                      <a:pt x="62146" y="429184"/>
                      <a:pt x="60380" y="428408"/>
                      <a:pt x="59364" y="429553"/>
                    </a:cubicBezTo>
                    <a:cubicBezTo>
                      <a:pt x="58119" y="430110"/>
                      <a:pt x="58437" y="432614"/>
                      <a:pt x="57433" y="432864"/>
                    </a:cubicBezTo>
                    <a:cubicBezTo>
                      <a:pt x="56706" y="434319"/>
                      <a:pt x="55441" y="434592"/>
                      <a:pt x="56513" y="435348"/>
                    </a:cubicBezTo>
                    <a:cubicBezTo>
                      <a:pt x="55302" y="436124"/>
                      <a:pt x="54927" y="436895"/>
                      <a:pt x="53661" y="435348"/>
                    </a:cubicBezTo>
                    <a:cubicBezTo>
                      <a:pt x="51512" y="434369"/>
                      <a:pt x="53415" y="438396"/>
                      <a:pt x="51270" y="438475"/>
                    </a:cubicBezTo>
                    <a:cubicBezTo>
                      <a:pt x="52090" y="438930"/>
                      <a:pt x="55115" y="439572"/>
                      <a:pt x="52281" y="440590"/>
                    </a:cubicBezTo>
                    <a:cubicBezTo>
                      <a:pt x="50881" y="443415"/>
                      <a:pt x="53968" y="440830"/>
                      <a:pt x="54673" y="442522"/>
                    </a:cubicBezTo>
                    <a:cubicBezTo>
                      <a:pt x="55760" y="444072"/>
                      <a:pt x="54018" y="445870"/>
                      <a:pt x="52833" y="445557"/>
                    </a:cubicBezTo>
                    <a:cubicBezTo>
                      <a:pt x="52239" y="446511"/>
                      <a:pt x="51130" y="444492"/>
                      <a:pt x="50626" y="447121"/>
                    </a:cubicBezTo>
                    <a:cubicBezTo>
                      <a:pt x="49745" y="448721"/>
                      <a:pt x="50712" y="449791"/>
                      <a:pt x="49706" y="451076"/>
                    </a:cubicBezTo>
                    <a:cubicBezTo>
                      <a:pt x="49696" y="452172"/>
                      <a:pt x="48888" y="453873"/>
                      <a:pt x="48786" y="454663"/>
                    </a:cubicBezTo>
                    <a:cubicBezTo>
                      <a:pt x="47246" y="455502"/>
                      <a:pt x="48983" y="457731"/>
                      <a:pt x="47866" y="458343"/>
                    </a:cubicBezTo>
                    <a:cubicBezTo>
                      <a:pt x="47540" y="458867"/>
                      <a:pt x="46284" y="459266"/>
                      <a:pt x="45750" y="459906"/>
                    </a:cubicBezTo>
                    <a:cubicBezTo>
                      <a:pt x="45721" y="459839"/>
                      <a:pt x="45607" y="459877"/>
                      <a:pt x="45382" y="459906"/>
                    </a:cubicBezTo>
                    <a:cubicBezTo>
                      <a:pt x="45297" y="460382"/>
                      <a:pt x="45524" y="460318"/>
                      <a:pt x="45659" y="460182"/>
                    </a:cubicBezTo>
                    <a:cubicBezTo>
                      <a:pt x="45464" y="460538"/>
                      <a:pt x="45518" y="460916"/>
                      <a:pt x="46026" y="461378"/>
                    </a:cubicBezTo>
                    <a:cubicBezTo>
                      <a:pt x="46102" y="462096"/>
                      <a:pt x="45744" y="463164"/>
                      <a:pt x="45659" y="464045"/>
                    </a:cubicBezTo>
                    <a:cubicBezTo>
                      <a:pt x="45601" y="463979"/>
                      <a:pt x="45504" y="463988"/>
                      <a:pt x="45382" y="463950"/>
                    </a:cubicBezTo>
                    <a:cubicBezTo>
                      <a:pt x="45215" y="465038"/>
                      <a:pt x="45495" y="465017"/>
                      <a:pt x="45659" y="464778"/>
                    </a:cubicBezTo>
                    <a:cubicBezTo>
                      <a:pt x="45735" y="465360"/>
                      <a:pt x="46086" y="465769"/>
                      <a:pt x="46946" y="465790"/>
                    </a:cubicBezTo>
                    <a:cubicBezTo>
                      <a:pt x="48182" y="466464"/>
                      <a:pt x="49712" y="466949"/>
                      <a:pt x="50073" y="468549"/>
                    </a:cubicBezTo>
                    <a:cubicBezTo>
                      <a:pt x="51119" y="470093"/>
                      <a:pt x="52098" y="466685"/>
                      <a:pt x="53753" y="468182"/>
                    </a:cubicBezTo>
                    <a:cubicBezTo>
                      <a:pt x="55047" y="468844"/>
                      <a:pt x="55843" y="470290"/>
                      <a:pt x="56788" y="471309"/>
                    </a:cubicBezTo>
                    <a:cubicBezTo>
                      <a:pt x="57384" y="472776"/>
                      <a:pt x="57964" y="474280"/>
                      <a:pt x="59364" y="472597"/>
                    </a:cubicBezTo>
                    <a:cubicBezTo>
                      <a:pt x="60805" y="473506"/>
                      <a:pt x="61149" y="473211"/>
                      <a:pt x="62399" y="473516"/>
                    </a:cubicBezTo>
                    <a:cubicBezTo>
                      <a:pt x="63996" y="472601"/>
                      <a:pt x="65304" y="473459"/>
                      <a:pt x="66722" y="473516"/>
                    </a:cubicBezTo>
                    <a:cubicBezTo>
                      <a:pt x="68016" y="474289"/>
                      <a:pt x="67688" y="476133"/>
                      <a:pt x="69573" y="475999"/>
                    </a:cubicBezTo>
                    <a:cubicBezTo>
                      <a:pt x="70650" y="474842"/>
                      <a:pt x="72367" y="475266"/>
                      <a:pt x="73896" y="475723"/>
                    </a:cubicBezTo>
                    <a:cubicBezTo>
                      <a:pt x="75495" y="475388"/>
                      <a:pt x="76450" y="478100"/>
                      <a:pt x="76656" y="476275"/>
                    </a:cubicBezTo>
                    <a:cubicBezTo>
                      <a:pt x="76675" y="476109"/>
                      <a:pt x="76649" y="475971"/>
                      <a:pt x="76656" y="475723"/>
                    </a:cubicBezTo>
                    <a:cubicBezTo>
                      <a:pt x="77515" y="475628"/>
                      <a:pt x="75647" y="474285"/>
                      <a:pt x="75184" y="473148"/>
                    </a:cubicBezTo>
                    <a:cubicBezTo>
                      <a:pt x="74830" y="472839"/>
                      <a:pt x="73338" y="469748"/>
                      <a:pt x="74816" y="471308"/>
                    </a:cubicBezTo>
                    <a:cubicBezTo>
                      <a:pt x="75483" y="472807"/>
                      <a:pt x="75994" y="473722"/>
                      <a:pt x="77576" y="474711"/>
                    </a:cubicBezTo>
                    <a:cubicBezTo>
                      <a:pt x="78705" y="476082"/>
                      <a:pt x="77314" y="479241"/>
                      <a:pt x="76380" y="477563"/>
                    </a:cubicBezTo>
                    <a:cubicBezTo>
                      <a:pt x="73540" y="478131"/>
                      <a:pt x="78931" y="478630"/>
                      <a:pt x="77300" y="480046"/>
                    </a:cubicBezTo>
                    <a:cubicBezTo>
                      <a:pt x="77291" y="480592"/>
                      <a:pt x="79056" y="479989"/>
                      <a:pt x="79508" y="481886"/>
                    </a:cubicBezTo>
                    <a:cubicBezTo>
                      <a:pt x="81361" y="482915"/>
                      <a:pt x="83064" y="481317"/>
                      <a:pt x="81347" y="480322"/>
                    </a:cubicBezTo>
                    <a:cubicBezTo>
                      <a:pt x="81319" y="478537"/>
                      <a:pt x="82948" y="477811"/>
                      <a:pt x="84198" y="477195"/>
                    </a:cubicBezTo>
                    <a:cubicBezTo>
                      <a:pt x="84324" y="477026"/>
                      <a:pt x="84328" y="476880"/>
                      <a:pt x="84382" y="476735"/>
                    </a:cubicBezTo>
                    <a:cubicBezTo>
                      <a:pt x="84607" y="477973"/>
                      <a:pt x="87697" y="476280"/>
                      <a:pt x="87510" y="476275"/>
                    </a:cubicBezTo>
                    <a:cubicBezTo>
                      <a:pt x="86465" y="476179"/>
                      <a:pt x="85032" y="476570"/>
                      <a:pt x="84474" y="475998"/>
                    </a:cubicBezTo>
                    <a:cubicBezTo>
                      <a:pt x="84042" y="475078"/>
                      <a:pt x="82088" y="474622"/>
                      <a:pt x="82267" y="473515"/>
                    </a:cubicBezTo>
                    <a:cubicBezTo>
                      <a:pt x="80642" y="474013"/>
                      <a:pt x="78891" y="471184"/>
                      <a:pt x="80427" y="471951"/>
                    </a:cubicBezTo>
                    <a:cubicBezTo>
                      <a:pt x="79713" y="473188"/>
                      <a:pt x="83903" y="472221"/>
                      <a:pt x="83830" y="473883"/>
                    </a:cubicBezTo>
                    <a:cubicBezTo>
                      <a:pt x="84417" y="475284"/>
                      <a:pt x="84720" y="475993"/>
                      <a:pt x="86958" y="475354"/>
                    </a:cubicBezTo>
                    <a:cubicBezTo>
                      <a:pt x="89431" y="475877"/>
                      <a:pt x="88455" y="476777"/>
                      <a:pt x="88429" y="478114"/>
                    </a:cubicBezTo>
                    <a:cubicBezTo>
                      <a:pt x="89879" y="477672"/>
                      <a:pt x="90323" y="479664"/>
                      <a:pt x="90085" y="480321"/>
                    </a:cubicBezTo>
                    <a:cubicBezTo>
                      <a:pt x="92009" y="481912"/>
                      <a:pt x="91671" y="480274"/>
                      <a:pt x="91925" y="478758"/>
                    </a:cubicBezTo>
                    <a:cubicBezTo>
                      <a:pt x="93770" y="478284"/>
                      <a:pt x="92270" y="476262"/>
                      <a:pt x="93764" y="475354"/>
                    </a:cubicBezTo>
                    <a:cubicBezTo>
                      <a:pt x="95102" y="475843"/>
                      <a:pt x="94101" y="472534"/>
                      <a:pt x="94684" y="474159"/>
                    </a:cubicBezTo>
                    <a:cubicBezTo>
                      <a:pt x="96463" y="476151"/>
                      <a:pt x="92275" y="475774"/>
                      <a:pt x="94133" y="476918"/>
                    </a:cubicBezTo>
                    <a:cubicBezTo>
                      <a:pt x="96463" y="476358"/>
                      <a:pt x="97493" y="477918"/>
                      <a:pt x="99008" y="477194"/>
                    </a:cubicBezTo>
                    <a:cubicBezTo>
                      <a:pt x="100998" y="477580"/>
                      <a:pt x="100364" y="479705"/>
                      <a:pt x="100295" y="480598"/>
                    </a:cubicBezTo>
                    <a:cubicBezTo>
                      <a:pt x="102541" y="480470"/>
                      <a:pt x="102773" y="482274"/>
                      <a:pt x="103699" y="482529"/>
                    </a:cubicBezTo>
                    <a:cubicBezTo>
                      <a:pt x="103807" y="484420"/>
                      <a:pt x="104898" y="485157"/>
                      <a:pt x="106458" y="485013"/>
                    </a:cubicBezTo>
                    <a:cubicBezTo>
                      <a:pt x="107597" y="485605"/>
                      <a:pt x="109613" y="485562"/>
                      <a:pt x="109861" y="484369"/>
                    </a:cubicBezTo>
                    <a:cubicBezTo>
                      <a:pt x="112147" y="484820"/>
                      <a:pt x="108089" y="481545"/>
                      <a:pt x="110781" y="481242"/>
                    </a:cubicBezTo>
                    <a:cubicBezTo>
                      <a:pt x="111355" y="480107"/>
                      <a:pt x="109456" y="479066"/>
                      <a:pt x="108666" y="478114"/>
                    </a:cubicBezTo>
                    <a:cubicBezTo>
                      <a:pt x="107321" y="479019"/>
                      <a:pt x="105948" y="478095"/>
                      <a:pt x="105539" y="477839"/>
                    </a:cubicBezTo>
                    <a:cubicBezTo>
                      <a:pt x="105279" y="476331"/>
                      <a:pt x="106243" y="477251"/>
                      <a:pt x="107194" y="477839"/>
                    </a:cubicBezTo>
                    <a:cubicBezTo>
                      <a:pt x="108909" y="477066"/>
                      <a:pt x="110258" y="478352"/>
                      <a:pt x="110781" y="479402"/>
                    </a:cubicBezTo>
                    <a:cubicBezTo>
                      <a:pt x="112279" y="480408"/>
                      <a:pt x="110205" y="483118"/>
                      <a:pt x="112621" y="483082"/>
                    </a:cubicBezTo>
                    <a:cubicBezTo>
                      <a:pt x="114962" y="482809"/>
                      <a:pt x="112874" y="480933"/>
                      <a:pt x="112989" y="479127"/>
                    </a:cubicBezTo>
                    <a:cubicBezTo>
                      <a:pt x="115391" y="478408"/>
                      <a:pt x="111091" y="475902"/>
                      <a:pt x="112989" y="475356"/>
                    </a:cubicBezTo>
                    <a:cubicBezTo>
                      <a:pt x="113826" y="473582"/>
                      <a:pt x="111830" y="473087"/>
                      <a:pt x="111701" y="471217"/>
                    </a:cubicBezTo>
                    <a:cubicBezTo>
                      <a:pt x="110194" y="470241"/>
                      <a:pt x="111503" y="469471"/>
                      <a:pt x="110781" y="468181"/>
                    </a:cubicBezTo>
                    <a:cubicBezTo>
                      <a:pt x="110937" y="467159"/>
                      <a:pt x="109075" y="466471"/>
                      <a:pt x="107746" y="466066"/>
                    </a:cubicBezTo>
                    <a:cubicBezTo>
                      <a:pt x="107931" y="467227"/>
                      <a:pt x="107546" y="469435"/>
                      <a:pt x="108297" y="470204"/>
                    </a:cubicBezTo>
                    <a:cubicBezTo>
                      <a:pt x="108964" y="472916"/>
                      <a:pt x="107003" y="471930"/>
                      <a:pt x="107377" y="470021"/>
                    </a:cubicBezTo>
                    <a:cubicBezTo>
                      <a:pt x="106250" y="468745"/>
                      <a:pt x="107276" y="467050"/>
                      <a:pt x="107377" y="466066"/>
                    </a:cubicBezTo>
                    <a:cubicBezTo>
                      <a:pt x="107234" y="464097"/>
                      <a:pt x="105221" y="464583"/>
                      <a:pt x="103974" y="464226"/>
                    </a:cubicBezTo>
                    <a:cubicBezTo>
                      <a:pt x="104873" y="463063"/>
                      <a:pt x="107017" y="463315"/>
                      <a:pt x="107745" y="464226"/>
                    </a:cubicBezTo>
                    <a:cubicBezTo>
                      <a:pt x="108541" y="464732"/>
                      <a:pt x="110994" y="465480"/>
                      <a:pt x="110780" y="466341"/>
                    </a:cubicBezTo>
                    <a:cubicBezTo>
                      <a:pt x="111857" y="467896"/>
                      <a:pt x="113508" y="467523"/>
                      <a:pt x="114551" y="467260"/>
                    </a:cubicBezTo>
                    <a:cubicBezTo>
                      <a:pt x="116144" y="466560"/>
                      <a:pt x="117047" y="467669"/>
                      <a:pt x="118231" y="468548"/>
                    </a:cubicBezTo>
                    <a:cubicBezTo>
                      <a:pt x="119512" y="468012"/>
                      <a:pt x="121385" y="467624"/>
                      <a:pt x="123197" y="468181"/>
                    </a:cubicBezTo>
                    <a:cubicBezTo>
                      <a:pt x="124142" y="469248"/>
                      <a:pt x="126404" y="468266"/>
                      <a:pt x="127245" y="467537"/>
                    </a:cubicBezTo>
                    <a:cubicBezTo>
                      <a:pt x="126895" y="466396"/>
                      <a:pt x="126635" y="464419"/>
                      <a:pt x="126601" y="463581"/>
                    </a:cubicBezTo>
                    <a:cubicBezTo>
                      <a:pt x="125785" y="462462"/>
                      <a:pt x="124362" y="461537"/>
                      <a:pt x="125405" y="459994"/>
                    </a:cubicBezTo>
                    <a:cubicBezTo>
                      <a:pt x="124487" y="459300"/>
                      <a:pt x="123607" y="457882"/>
                      <a:pt x="122554" y="457051"/>
                    </a:cubicBezTo>
                    <a:cubicBezTo>
                      <a:pt x="121330" y="456311"/>
                      <a:pt x="119253" y="456778"/>
                      <a:pt x="119794" y="454568"/>
                    </a:cubicBezTo>
                    <a:cubicBezTo>
                      <a:pt x="118150" y="453998"/>
                      <a:pt x="117890" y="452901"/>
                      <a:pt x="117311" y="451808"/>
                    </a:cubicBezTo>
                    <a:cubicBezTo>
                      <a:pt x="115535" y="450033"/>
                      <a:pt x="118007" y="448785"/>
                      <a:pt x="117587" y="446841"/>
                    </a:cubicBezTo>
                    <a:cubicBezTo>
                      <a:pt x="117696" y="444805"/>
                      <a:pt x="116093" y="444011"/>
                      <a:pt x="115472" y="442794"/>
                    </a:cubicBezTo>
                    <a:cubicBezTo>
                      <a:pt x="115044" y="441270"/>
                      <a:pt x="115571" y="439693"/>
                      <a:pt x="116575" y="439391"/>
                    </a:cubicBezTo>
                    <a:cubicBezTo>
                      <a:pt x="117088" y="438127"/>
                      <a:pt x="116117" y="437196"/>
                      <a:pt x="118231" y="437183"/>
                    </a:cubicBezTo>
                    <a:cubicBezTo>
                      <a:pt x="118839" y="436363"/>
                      <a:pt x="117313" y="433544"/>
                      <a:pt x="118875" y="433504"/>
                    </a:cubicBezTo>
                    <a:cubicBezTo>
                      <a:pt x="119277" y="435007"/>
                      <a:pt x="120163" y="435802"/>
                      <a:pt x="120438" y="437183"/>
                    </a:cubicBezTo>
                    <a:cubicBezTo>
                      <a:pt x="121207" y="437957"/>
                      <a:pt x="119854" y="439344"/>
                      <a:pt x="120162" y="441506"/>
                    </a:cubicBezTo>
                    <a:cubicBezTo>
                      <a:pt x="121105" y="443252"/>
                      <a:pt x="123497" y="442502"/>
                      <a:pt x="123841" y="441322"/>
                    </a:cubicBezTo>
                    <a:cubicBezTo>
                      <a:pt x="124834" y="440382"/>
                      <a:pt x="126310" y="439650"/>
                      <a:pt x="128072" y="440311"/>
                    </a:cubicBezTo>
                    <a:cubicBezTo>
                      <a:pt x="129391" y="441762"/>
                      <a:pt x="131483" y="439991"/>
                      <a:pt x="130004" y="439115"/>
                    </a:cubicBezTo>
                    <a:cubicBezTo>
                      <a:pt x="128508" y="439531"/>
                      <a:pt x="126874" y="436599"/>
                      <a:pt x="129452" y="436907"/>
                    </a:cubicBezTo>
                    <a:cubicBezTo>
                      <a:pt x="130746" y="437709"/>
                      <a:pt x="132998" y="437060"/>
                      <a:pt x="133775" y="436632"/>
                    </a:cubicBezTo>
                    <a:cubicBezTo>
                      <a:pt x="135452" y="437529"/>
                      <a:pt x="135509" y="434678"/>
                      <a:pt x="136811" y="436264"/>
                    </a:cubicBezTo>
                    <a:cubicBezTo>
                      <a:pt x="138454" y="437194"/>
                      <a:pt x="138955" y="435916"/>
                      <a:pt x="138098" y="434057"/>
                    </a:cubicBezTo>
                    <a:cubicBezTo>
                      <a:pt x="139461" y="433465"/>
                      <a:pt x="138693" y="437128"/>
                      <a:pt x="139938" y="437552"/>
                    </a:cubicBezTo>
                    <a:cubicBezTo>
                      <a:pt x="140987" y="437179"/>
                      <a:pt x="143009" y="438728"/>
                      <a:pt x="143985" y="439391"/>
                    </a:cubicBezTo>
                    <a:cubicBezTo>
                      <a:pt x="145316" y="441243"/>
                      <a:pt x="146253" y="438481"/>
                      <a:pt x="145549" y="437000"/>
                    </a:cubicBezTo>
                    <a:cubicBezTo>
                      <a:pt x="146148" y="435838"/>
                      <a:pt x="145312" y="433432"/>
                      <a:pt x="144905" y="432217"/>
                    </a:cubicBezTo>
                    <a:cubicBezTo>
                      <a:pt x="144250" y="430975"/>
                      <a:pt x="142001" y="431363"/>
                      <a:pt x="141502" y="429826"/>
                    </a:cubicBezTo>
                    <a:cubicBezTo>
                      <a:pt x="139392" y="429530"/>
                      <a:pt x="139111" y="428476"/>
                      <a:pt x="137455" y="428538"/>
                    </a:cubicBezTo>
                    <a:cubicBezTo>
                      <a:pt x="135744" y="428743"/>
                      <a:pt x="135489" y="426451"/>
                      <a:pt x="133500" y="426698"/>
                    </a:cubicBezTo>
                    <a:cubicBezTo>
                      <a:pt x="131732" y="426765"/>
                      <a:pt x="130025" y="427984"/>
                      <a:pt x="129728" y="426698"/>
                    </a:cubicBezTo>
                    <a:cubicBezTo>
                      <a:pt x="130109" y="424828"/>
                      <a:pt x="130761" y="425024"/>
                      <a:pt x="132488" y="424859"/>
                    </a:cubicBezTo>
                    <a:cubicBezTo>
                      <a:pt x="133156" y="422935"/>
                      <a:pt x="135990" y="424323"/>
                      <a:pt x="136259" y="425594"/>
                    </a:cubicBezTo>
                    <a:cubicBezTo>
                      <a:pt x="136819" y="427668"/>
                      <a:pt x="138349" y="427197"/>
                      <a:pt x="139662" y="428262"/>
                    </a:cubicBezTo>
                    <a:cubicBezTo>
                      <a:pt x="141240" y="429161"/>
                      <a:pt x="142055" y="428300"/>
                      <a:pt x="141226" y="426054"/>
                    </a:cubicBezTo>
                    <a:cubicBezTo>
                      <a:pt x="139509" y="425204"/>
                      <a:pt x="139145" y="423759"/>
                      <a:pt x="138098" y="422927"/>
                    </a:cubicBezTo>
                    <a:cubicBezTo>
                      <a:pt x="137597" y="421715"/>
                      <a:pt x="137982" y="419351"/>
                      <a:pt x="137455" y="417776"/>
                    </a:cubicBezTo>
                    <a:cubicBezTo>
                      <a:pt x="135825" y="416811"/>
                      <a:pt x="138658" y="413437"/>
                      <a:pt x="135339" y="414280"/>
                    </a:cubicBezTo>
                    <a:cubicBezTo>
                      <a:pt x="134413" y="414300"/>
                      <a:pt x="131374" y="413921"/>
                      <a:pt x="130372" y="414004"/>
                    </a:cubicBezTo>
                    <a:cubicBezTo>
                      <a:pt x="130315" y="413355"/>
                      <a:pt x="133336" y="411591"/>
                      <a:pt x="130832" y="411153"/>
                    </a:cubicBezTo>
                    <a:cubicBezTo>
                      <a:pt x="129885" y="409271"/>
                      <a:pt x="128981" y="410954"/>
                      <a:pt x="126969" y="410234"/>
                    </a:cubicBezTo>
                    <a:cubicBezTo>
                      <a:pt x="126599" y="410121"/>
                      <a:pt x="126411" y="410017"/>
                      <a:pt x="126325" y="409958"/>
                    </a:cubicBezTo>
                    <a:cubicBezTo>
                      <a:pt x="126798" y="409747"/>
                      <a:pt x="130853" y="409920"/>
                      <a:pt x="128809" y="407751"/>
                    </a:cubicBezTo>
                    <a:cubicBezTo>
                      <a:pt x="128866" y="406744"/>
                      <a:pt x="129213" y="405487"/>
                      <a:pt x="126969" y="405267"/>
                    </a:cubicBezTo>
                    <a:cubicBezTo>
                      <a:pt x="127288" y="404714"/>
                      <a:pt x="124528" y="403186"/>
                      <a:pt x="124762" y="402508"/>
                    </a:cubicBezTo>
                    <a:cubicBezTo>
                      <a:pt x="124052" y="401154"/>
                      <a:pt x="123165" y="400329"/>
                      <a:pt x="121358" y="400025"/>
                    </a:cubicBezTo>
                    <a:cubicBezTo>
                      <a:pt x="120241" y="399579"/>
                      <a:pt x="118048" y="399958"/>
                      <a:pt x="117035" y="398829"/>
                    </a:cubicBezTo>
                    <a:cubicBezTo>
                      <a:pt x="115721" y="398692"/>
                      <a:pt x="115348" y="397639"/>
                      <a:pt x="114644" y="397541"/>
                    </a:cubicBezTo>
                    <a:cubicBezTo>
                      <a:pt x="115130" y="397273"/>
                      <a:pt x="114916" y="397103"/>
                      <a:pt x="114000" y="396897"/>
                    </a:cubicBezTo>
                    <a:cubicBezTo>
                      <a:pt x="112720" y="396089"/>
                      <a:pt x="115569" y="396398"/>
                      <a:pt x="114276" y="395517"/>
                    </a:cubicBezTo>
                    <a:cubicBezTo>
                      <a:pt x="114385" y="395451"/>
                      <a:pt x="114424" y="395318"/>
                      <a:pt x="114460" y="395242"/>
                    </a:cubicBezTo>
                    <a:cubicBezTo>
                      <a:pt x="114465" y="395280"/>
                      <a:pt x="114555" y="395290"/>
                      <a:pt x="114555" y="395337"/>
                    </a:cubicBezTo>
                    <a:cubicBezTo>
                      <a:pt x="115029" y="394862"/>
                      <a:pt x="115482" y="395716"/>
                      <a:pt x="115475" y="396165"/>
                    </a:cubicBezTo>
                    <a:cubicBezTo>
                      <a:pt x="115919" y="396469"/>
                      <a:pt x="116587" y="396681"/>
                      <a:pt x="116671" y="397177"/>
                    </a:cubicBezTo>
                    <a:cubicBezTo>
                      <a:pt x="116779" y="397838"/>
                      <a:pt x="118030" y="397349"/>
                      <a:pt x="118327" y="397821"/>
                    </a:cubicBezTo>
                    <a:cubicBezTo>
                      <a:pt x="119357" y="398113"/>
                      <a:pt x="119171" y="397195"/>
                      <a:pt x="119614" y="396902"/>
                    </a:cubicBezTo>
                    <a:cubicBezTo>
                      <a:pt x="120327" y="396197"/>
                      <a:pt x="120093" y="397602"/>
                      <a:pt x="121086" y="397269"/>
                    </a:cubicBezTo>
                    <a:cubicBezTo>
                      <a:pt x="121427" y="397555"/>
                      <a:pt x="121866" y="397104"/>
                      <a:pt x="122374" y="397545"/>
                    </a:cubicBezTo>
                    <a:cubicBezTo>
                      <a:pt x="123190" y="397678"/>
                      <a:pt x="123753" y="397547"/>
                      <a:pt x="123845" y="396717"/>
                    </a:cubicBezTo>
                    <a:cubicBezTo>
                      <a:pt x="124406" y="396505"/>
                      <a:pt x="124034" y="397775"/>
                      <a:pt x="124582" y="397820"/>
                    </a:cubicBezTo>
                    <a:cubicBezTo>
                      <a:pt x="124906" y="397106"/>
                      <a:pt x="125692" y="397822"/>
                      <a:pt x="125961" y="398188"/>
                    </a:cubicBezTo>
                    <a:cubicBezTo>
                      <a:pt x="126488" y="398682"/>
                      <a:pt x="126000" y="398674"/>
                      <a:pt x="126329" y="399384"/>
                    </a:cubicBezTo>
                    <a:cubicBezTo>
                      <a:pt x="126032" y="399793"/>
                      <a:pt x="125903" y="400483"/>
                      <a:pt x="126329" y="400855"/>
                    </a:cubicBezTo>
                    <a:cubicBezTo>
                      <a:pt x="126732" y="401010"/>
                      <a:pt x="127115" y="401736"/>
                      <a:pt x="127893" y="401591"/>
                    </a:cubicBezTo>
                    <a:cubicBezTo>
                      <a:pt x="128053" y="401927"/>
                      <a:pt x="128665" y="402412"/>
                      <a:pt x="129088" y="401867"/>
                    </a:cubicBezTo>
                    <a:cubicBezTo>
                      <a:pt x="130022" y="401659"/>
                      <a:pt x="130265" y="402171"/>
                      <a:pt x="131020" y="402143"/>
                    </a:cubicBezTo>
                    <a:cubicBezTo>
                      <a:pt x="131039" y="401503"/>
                      <a:pt x="132231" y="401702"/>
                      <a:pt x="132308" y="401224"/>
                    </a:cubicBezTo>
                    <a:cubicBezTo>
                      <a:pt x="132844" y="400932"/>
                      <a:pt x="132212" y="399965"/>
                      <a:pt x="131756" y="399844"/>
                    </a:cubicBezTo>
                    <a:cubicBezTo>
                      <a:pt x="130731" y="399034"/>
                      <a:pt x="131823" y="399230"/>
                      <a:pt x="131940" y="399109"/>
                    </a:cubicBezTo>
                    <a:cubicBezTo>
                      <a:pt x="131835" y="398542"/>
                      <a:pt x="131311" y="398479"/>
                      <a:pt x="131020" y="398097"/>
                    </a:cubicBezTo>
                    <a:cubicBezTo>
                      <a:pt x="131077" y="396880"/>
                      <a:pt x="130410" y="398511"/>
                      <a:pt x="130192" y="397362"/>
                    </a:cubicBezTo>
                    <a:cubicBezTo>
                      <a:pt x="129832" y="396929"/>
                      <a:pt x="129837" y="395857"/>
                      <a:pt x="128997" y="395982"/>
                    </a:cubicBezTo>
                    <a:cubicBezTo>
                      <a:pt x="128351" y="396078"/>
                      <a:pt x="127969" y="396423"/>
                      <a:pt x="127065" y="396258"/>
                    </a:cubicBezTo>
                    <a:cubicBezTo>
                      <a:pt x="126615" y="395997"/>
                      <a:pt x="125845" y="396163"/>
                      <a:pt x="125593" y="395707"/>
                    </a:cubicBezTo>
                    <a:cubicBezTo>
                      <a:pt x="124571" y="395952"/>
                      <a:pt x="123985" y="395171"/>
                      <a:pt x="125317" y="395339"/>
                    </a:cubicBezTo>
                    <a:cubicBezTo>
                      <a:pt x="125620" y="394533"/>
                      <a:pt x="126123" y="395618"/>
                      <a:pt x="126789" y="395339"/>
                    </a:cubicBezTo>
                    <a:cubicBezTo>
                      <a:pt x="127438" y="395471"/>
                      <a:pt x="128249" y="395076"/>
                      <a:pt x="127617" y="394511"/>
                    </a:cubicBezTo>
                    <a:cubicBezTo>
                      <a:pt x="127958" y="394032"/>
                      <a:pt x="127890" y="393270"/>
                      <a:pt x="128168" y="392856"/>
                    </a:cubicBezTo>
                    <a:cubicBezTo>
                      <a:pt x="128394" y="391886"/>
                      <a:pt x="127804" y="391757"/>
                      <a:pt x="127892" y="390924"/>
                    </a:cubicBezTo>
                    <a:cubicBezTo>
                      <a:pt x="128319" y="390138"/>
                      <a:pt x="128349" y="390725"/>
                      <a:pt x="128812" y="391019"/>
                    </a:cubicBezTo>
                    <a:cubicBezTo>
                      <a:pt x="128623" y="391947"/>
                      <a:pt x="129305" y="391995"/>
                      <a:pt x="129088" y="392951"/>
                    </a:cubicBezTo>
                    <a:cubicBezTo>
                      <a:pt x="128941" y="393867"/>
                      <a:pt x="129707" y="393955"/>
                      <a:pt x="129456" y="394974"/>
                    </a:cubicBezTo>
                    <a:cubicBezTo>
                      <a:pt x="129936" y="395456"/>
                      <a:pt x="130137" y="395699"/>
                      <a:pt x="130560" y="395986"/>
                    </a:cubicBezTo>
                    <a:cubicBezTo>
                      <a:pt x="130579" y="396649"/>
                      <a:pt x="131147" y="396829"/>
                      <a:pt x="131387" y="397274"/>
                    </a:cubicBezTo>
                    <a:cubicBezTo>
                      <a:pt x="131620" y="397713"/>
                      <a:pt x="132025" y="398057"/>
                      <a:pt x="132215" y="398746"/>
                    </a:cubicBezTo>
                    <a:cubicBezTo>
                      <a:pt x="132815" y="398904"/>
                      <a:pt x="132719" y="399418"/>
                      <a:pt x="133135" y="400033"/>
                    </a:cubicBezTo>
                    <a:cubicBezTo>
                      <a:pt x="133301" y="400614"/>
                      <a:pt x="133572" y="401465"/>
                      <a:pt x="134423" y="401229"/>
                    </a:cubicBezTo>
                    <a:cubicBezTo>
                      <a:pt x="135306" y="401403"/>
                      <a:pt x="135414" y="400968"/>
                      <a:pt x="136078" y="400678"/>
                    </a:cubicBezTo>
                    <a:cubicBezTo>
                      <a:pt x="136343" y="400564"/>
                      <a:pt x="137095" y="399686"/>
                      <a:pt x="137182" y="400310"/>
                    </a:cubicBezTo>
                    <a:cubicBezTo>
                      <a:pt x="137624" y="400301"/>
                      <a:pt x="138191" y="401352"/>
                      <a:pt x="138378" y="400770"/>
                    </a:cubicBezTo>
                    <a:cubicBezTo>
                      <a:pt x="138956" y="400666"/>
                      <a:pt x="139002" y="399724"/>
                      <a:pt x="138929" y="399574"/>
                    </a:cubicBezTo>
                    <a:cubicBezTo>
                      <a:pt x="139629" y="399734"/>
                      <a:pt x="140034" y="398676"/>
                      <a:pt x="140309" y="398930"/>
                    </a:cubicBezTo>
                    <a:cubicBezTo>
                      <a:pt x="140665" y="399288"/>
                      <a:pt x="140821" y="399821"/>
                      <a:pt x="141045" y="400310"/>
                    </a:cubicBezTo>
                    <a:cubicBezTo>
                      <a:pt x="141941" y="400319"/>
                      <a:pt x="142169" y="400614"/>
                      <a:pt x="142977" y="400310"/>
                    </a:cubicBezTo>
                    <a:cubicBezTo>
                      <a:pt x="142968" y="400070"/>
                      <a:pt x="142521" y="399340"/>
                      <a:pt x="142701" y="398562"/>
                    </a:cubicBezTo>
                    <a:cubicBezTo>
                      <a:pt x="142188" y="398408"/>
                      <a:pt x="141795" y="396602"/>
                      <a:pt x="142425" y="397182"/>
                    </a:cubicBezTo>
                    <a:cubicBezTo>
                      <a:pt x="142993" y="397712"/>
                      <a:pt x="142903" y="398208"/>
                      <a:pt x="143345" y="398562"/>
                    </a:cubicBezTo>
                    <a:cubicBezTo>
                      <a:pt x="143616" y="398861"/>
                      <a:pt x="144060" y="399751"/>
                      <a:pt x="143805" y="400126"/>
                    </a:cubicBezTo>
                    <a:cubicBezTo>
                      <a:pt x="144228" y="400578"/>
                      <a:pt x="144059" y="401739"/>
                      <a:pt x="143900" y="402149"/>
                    </a:cubicBezTo>
                    <a:cubicBezTo>
                      <a:pt x="143436" y="402273"/>
                      <a:pt x="143289" y="403620"/>
                      <a:pt x="143805" y="402793"/>
                    </a:cubicBezTo>
                    <a:cubicBezTo>
                      <a:pt x="144658" y="402746"/>
                      <a:pt x="144460" y="401535"/>
                      <a:pt x="144909" y="401414"/>
                    </a:cubicBezTo>
                    <a:cubicBezTo>
                      <a:pt x="144792" y="400538"/>
                      <a:pt x="145231" y="400435"/>
                      <a:pt x="145736" y="399758"/>
                    </a:cubicBezTo>
                    <a:cubicBezTo>
                      <a:pt x="145340" y="399335"/>
                      <a:pt x="145202" y="398502"/>
                      <a:pt x="144909" y="398195"/>
                    </a:cubicBezTo>
                    <a:cubicBezTo>
                      <a:pt x="144534" y="397512"/>
                      <a:pt x="144344" y="397324"/>
                      <a:pt x="144357" y="396539"/>
                    </a:cubicBezTo>
                    <a:cubicBezTo>
                      <a:pt x="144300" y="395783"/>
                      <a:pt x="144507" y="394894"/>
                      <a:pt x="143989" y="394331"/>
                    </a:cubicBezTo>
                    <a:cubicBezTo>
                      <a:pt x="144235" y="393463"/>
                      <a:pt x="143585" y="392942"/>
                      <a:pt x="143713" y="392124"/>
                    </a:cubicBezTo>
                    <a:cubicBezTo>
                      <a:pt x="143817" y="391405"/>
                      <a:pt x="143409" y="390513"/>
                      <a:pt x="143808" y="389916"/>
                    </a:cubicBezTo>
                    <a:cubicBezTo>
                      <a:pt x="144073" y="389442"/>
                      <a:pt x="143447" y="389079"/>
                      <a:pt x="143348" y="388629"/>
                    </a:cubicBezTo>
                    <a:cubicBezTo>
                      <a:pt x="143272" y="387831"/>
                      <a:pt x="142690" y="387558"/>
                      <a:pt x="142612" y="386973"/>
                    </a:cubicBezTo>
                    <a:cubicBezTo>
                      <a:pt x="142293" y="386747"/>
                      <a:pt x="141990" y="386183"/>
                      <a:pt x="141508" y="385961"/>
                    </a:cubicBezTo>
                    <a:cubicBezTo>
                      <a:pt x="141246" y="385520"/>
                      <a:pt x="140709" y="385347"/>
                      <a:pt x="140221" y="385133"/>
                    </a:cubicBezTo>
                    <a:cubicBezTo>
                      <a:pt x="139975" y="384856"/>
                      <a:pt x="139121" y="384691"/>
                      <a:pt x="139025" y="384214"/>
                    </a:cubicBezTo>
                    <a:cubicBezTo>
                      <a:pt x="138184" y="384522"/>
                      <a:pt x="137898" y="383388"/>
                      <a:pt x="137461" y="383295"/>
                    </a:cubicBezTo>
                    <a:cubicBezTo>
                      <a:pt x="137225" y="382829"/>
                      <a:pt x="136726" y="382516"/>
                      <a:pt x="136265" y="382099"/>
                    </a:cubicBezTo>
                    <a:cubicBezTo>
                      <a:pt x="135995" y="381646"/>
                      <a:pt x="135822" y="381279"/>
                      <a:pt x="135345" y="381087"/>
                    </a:cubicBezTo>
                    <a:cubicBezTo>
                      <a:pt x="135126" y="380589"/>
                      <a:pt x="134496" y="380423"/>
                      <a:pt x="134150" y="380811"/>
                    </a:cubicBezTo>
                    <a:cubicBezTo>
                      <a:pt x="133702" y="380754"/>
                      <a:pt x="133184" y="381916"/>
                      <a:pt x="132586" y="381178"/>
                    </a:cubicBezTo>
                    <a:cubicBezTo>
                      <a:pt x="131797" y="380799"/>
                      <a:pt x="131348" y="381641"/>
                      <a:pt x="130562" y="381455"/>
                    </a:cubicBezTo>
                    <a:cubicBezTo>
                      <a:pt x="130432" y="380853"/>
                      <a:pt x="129113" y="381436"/>
                      <a:pt x="128999" y="380811"/>
                    </a:cubicBezTo>
                    <a:cubicBezTo>
                      <a:pt x="128450" y="380576"/>
                      <a:pt x="127935" y="380398"/>
                      <a:pt x="127895" y="379892"/>
                    </a:cubicBezTo>
                    <a:cubicBezTo>
                      <a:pt x="127828" y="379920"/>
                      <a:pt x="127771" y="379863"/>
                      <a:pt x="127711" y="379892"/>
                    </a:cubicBezTo>
                    <a:cubicBezTo>
                      <a:pt x="127702" y="379844"/>
                      <a:pt x="127599" y="379770"/>
                      <a:pt x="127527" y="379708"/>
                    </a:cubicBezTo>
                    <a:cubicBezTo>
                      <a:pt x="126899" y="379315"/>
                      <a:pt x="126700" y="378802"/>
                      <a:pt x="126332" y="377868"/>
                    </a:cubicBezTo>
                    <a:cubicBezTo>
                      <a:pt x="125896" y="376962"/>
                      <a:pt x="125474" y="376009"/>
                      <a:pt x="125688" y="374833"/>
                    </a:cubicBezTo>
                    <a:cubicBezTo>
                      <a:pt x="125957" y="373938"/>
                      <a:pt x="126076" y="373007"/>
                      <a:pt x="124860" y="373637"/>
                    </a:cubicBezTo>
                    <a:cubicBezTo>
                      <a:pt x="123441" y="373380"/>
                      <a:pt x="123726" y="374628"/>
                      <a:pt x="122285" y="374281"/>
                    </a:cubicBezTo>
                    <a:cubicBezTo>
                      <a:pt x="121590" y="373425"/>
                      <a:pt x="120784" y="372800"/>
                      <a:pt x="120169" y="372533"/>
                    </a:cubicBezTo>
                    <a:cubicBezTo>
                      <a:pt x="119494" y="371677"/>
                      <a:pt x="120772" y="371502"/>
                      <a:pt x="121089" y="370786"/>
                    </a:cubicBezTo>
                    <a:cubicBezTo>
                      <a:pt x="120274" y="370094"/>
                      <a:pt x="121229" y="368726"/>
                      <a:pt x="121641" y="369682"/>
                    </a:cubicBezTo>
                    <a:cubicBezTo>
                      <a:pt x="121837" y="370792"/>
                      <a:pt x="123258" y="369489"/>
                      <a:pt x="122284" y="369038"/>
                    </a:cubicBezTo>
                    <a:cubicBezTo>
                      <a:pt x="122332" y="367300"/>
                      <a:pt x="121315" y="369086"/>
                      <a:pt x="120445" y="368763"/>
                    </a:cubicBezTo>
                    <a:cubicBezTo>
                      <a:pt x="118978" y="368654"/>
                      <a:pt x="119169" y="368548"/>
                      <a:pt x="117777" y="368763"/>
                    </a:cubicBezTo>
                    <a:cubicBezTo>
                      <a:pt x="117261" y="368182"/>
                      <a:pt x="116504" y="367988"/>
                      <a:pt x="115754" y="367475"/>
                    </a:cubicBezTo>
                    <a:cubicBezTo>
                      <a:pt x="114750" y="367478"/>
                      <a:pt x="114722" y="366564"/>
                      <a:pt x="113730" y="366556"/>
                    </a:cubicBezTo>
                    <a:cubicBezTo>
                      <a:pt x="112834" y="365990"/>
                      <a:pt x="112405" y="365171"/>
                      <a:pt x="111707" y="364992"/>
                    </a:cubicBezTo>
                    <a:cubicBezTo>
                      <a:pt x="111557" y="364177"/>
                      <a:pt x="110847" y="363920"/>
                      <a:pt x="110511" y="363061"/>
                    </a:cubicBezTo>
                    <a:cubicBezTo>
                      <a:pt x="110640" y="362138"/>
                      <a:pt x="109016" y="362253"/>
                      <a:pt x="109131" y="361313"/>
                    </a:cubicBezTo>
                    <a:cubicBezTo>
                      <a:pt x="108733" y="360816"/>
                      <a:pt x="107447" y="361688"/>
                      <a:pt x="107200" y="360669"/>
                    </a:cubicBezTo>
                    <a:cubicBezTo>
                      <a:pt x="107575" y="360175"/>
                      <a:pt x="107364" y="358779"/>
                      <a:pt x="107105" y="358186"/>
                    </a:cubicBezTo>
                    <a:cubicBezTo>
                      <a:pt x="107971" y="357983"/>
                      <a:pt x="107651" y="357048"/>
                      <a:pt x="108300" y="356346"/>
                    </a:cubicBezTo>
                    <a:cubicBezTo>
                      <a:pt x="108981" y="355987"/>
                      <a:pt x="109899" y="355822"/>
                      <a:pt x="110416" y="355151"/>
                    </a:cubicBezTo>
                    <a:cubicBezTo>
                      <a:pt x="109873" y="355103"/>
                      <a:pt x="109472" y="353586"/>
                      <a:pt x="110511" y="353587"/>
                    </a:cubicBezTo>
                    <a:cubicBezTo>
                      <a:pt x="110635" y="352875"/>
                      <a:pt x="111751" y="352214"/>
                      <a:pt x="110879" y="351104"/>
                    </a:cubicBezTo>
                    <a:cubicBezTo>
                      <a:pt x="110353" y="350574"/>
                      <a:pt x="109594" y="350431"/>
                      <a:pt x="108947" y="350092"/>
                    </a:cubicBezTo>
                    <a:cubicBezTo>
                      <a:pt x="108339" y="350582"/>
                      <a:pt x="107389" y="350746"/>
                      <a:pt x="106280" y="350736"/>
                    </a:cubicBezTo>
                    <a:cubicBezTo>
                      <a:pt x="105391" y="350707"/>
                      <a:pt x="105353" y="350650"/>
                      <a:pt x="104624" y="349539"/>
                    </a:cubicBezTo>
                    <a:cubicBezTo>
                      <a:pt x="104538" y="348849"/>
                      <a:pt x="106087" y="347692"/>
                      <a:pt x="104719" y="347608"/>
                    </a:cubicBezTo>
                    <a:cubicBezTo>
                      <a:pt x="104662" y="347486"/>
                      <a:pt x="104611" y="347475"/>
                      <a:pt x="104536" y="347424"/>
                    </a:cubicBezTo>
                    <a:cubicBezTo>
                      <a:pt x="104743" y="347434"/>
                      <a:pt x="104952" y="347443"/>
                      <a:pt x="105179" y="347608"/>
                    </a:cubicBezTo>
                    <a:cubicBezTo>
                      <a:pt x="105160" y="346501"/>
                      <a:pt x="105799" y="346491"/>
                      <a:pt x="106191" y="345493"/>
                    </a:cubicBezTo>
                    <a:cubicBezTo>
                      <a:pt x="106300" y="344190"/>
                      <a:pt x="106736" y="346350"/>
                      <a:pt x="106927" y="344573"/>
                    </a:cubicBezTo>
                    <a:cubicBezTo>
                      <a:pt x="107700" y="344293"/>
                      <a:pt x="107385" y="343430"/>
                      <a:pt x="108031" y="343746"/>
                    </a:cubicBezTo>
                    <a:cubicBezTo>
                      <a:pt x="109102" y="342877"/>
                      <a:pt x="108425" y="342248"/>
                      <a:pt x="108031" y="341630"/>
                    </a:cubicBezTo>
                    <a:cubicBezTo>
                      <a:pt x="108003" y="340385"/>
                      <a:pt x="110268" y="342265"/>
                      <a:pt x="109319" y="340802"/>
                    </a:cubicBezTo>
                    <a:cubicBezTo>
                      <a:pt x="109479" y="340206"/>
                      <a:pt x="108109" y="338491"/>
                      <a:pt x="108951" y="338871"/>
                    </a:cubicBezTo>
                    <a:cubicBezTo>
                      <a:pt x="109504" y="339114"/>
                      <a:pt x="109932" y="340403"/>
                      <a:pt x="110791" y="339698"/>
                    </a:cubicBezTo>
                    <a:cubicBezTo>
                      <a:pt x="110966" y="338609"/>
                      <a:pt x="110556" y="337824"/>
                      <a:pt x="109871" y="337399"/>
                    </a:cubicBezTo>
                    <a:cubicBezTo>
                      <a:pt x="110697" y="336855"/>
                      <a:pt x="108812" y="335743"/>
                      <a:pt x="110515" y="335835"/>
                    </a:cubicBezTo>
                    <a:cubicBezTo>
                      <a:pt x="111373" y="334909"/>
                      <a:pt x="109506" y="334946"/>
                      <a:pt x="109871" y="333812"/>
                    </a:cubicBezTo>
                    <a:cubicBezTo>
                      <a:pt x="110188" y="332960"/>
                      <a:pt x="111113" y="333907"/>
                      <a:pt x="110698" y="332708"/>
                    </a:cubicBezTo>
                    <a:cubicBezTo>
                      <a:pt x="112037" y="332508"/>
                      <a:pt x="111845" y="332736"/>
                      <a:pt x="112998" y="332432"/>
                    </a:cubicBezTo>
                    <a:cubicBezTo>
                      <a:pt x="112638" y="333199"/>
                      <a:pt x="112079" y="333787"/>
                      <a:pt x="112354" y="335191"/>
                    </a:cubicBezTo>
                    <a:cubicBezTo>
                      <a:pt x="112814" y="336071"/>
                      <a:pt x="112768" y="336835"/>
                      <a:pt x="113274" y="337399"/>
                    </a:cubicBezTo>
                    <a:cubicBezTo>
                      <a:pt x="112033" y="337220"/>
                      <a:pt x="112416" y="338534"/>
                      <a:pt x="112907" y="338962"/>
                    </a:cubicBezTo>
                    <a:cubicBezTo>
                      <a:pt x="113771" y="340027"/>
                      <a:pt x="111287" y="340000"/>
                      <a:pt x="112355" y="340710"/>
                    </a:cubicBezTo>
                    <a:cubicBezTo>
                      <a:pt x="111795" y="341195"/>
                      <a:pt x="113046" y="342976"/>
                      <a:pt x="112079" y="343285"/>
                    </a:cubicBezTo>
                    <a:cubicBezTo>
                      <a:pt x="111558" y="344154"/>
                      <a:pt x="111105" y="344379"/>
                      <a:pt x="110791" y="345493"/>
                    </a:cubicBezTo>
                    <a:cubicBezTo>
                      <a:pt x="112335" y="346102"/>
                      <a:pt x="110325" y="346151"/>
                      <a:pt x="109319" y="346044"/>
                    </a:cubicBezTo>
                    <a:cubicBezTo>
                      <a:pt x="108392" y="346232"/>
                      <a:pt x="108474" y="347417"/>
                      <a:pt x="107020" y="347332"/>
                    </a:cubicBezTo>
                    <a:cubicBezTo>
                      <a:pt x="106122" y="347852"/>
                      <a:pt x="107278" y="349625"/>
                      <a:pt x="108032" y="348712"/>
                    </a:cubicBezTo>
                    <a:cubicBezTo>
                      <a:pt x="108950" y="348564"/>
                      <a:pt x="110239" y="348392"/>
                      <a:pt x="110791" y="349172"/>
                    </a:cubicBezTo>
                    <a:cubicBezTo>
                      <a:pt x="111323" y="349480"/>
                      <a:pt x="112539" y="349134"/>
                      <a:pt x="112631" y="350091"/>
                    </a:cubicBezTo>
                    <a:cubicBezTo>
                      <a:pt x="112958" y="351092"/>
                      <a:pt x="113293" y="352158"/>
                      <a:pt x="113918" y="353035"/>
                    </a:cubicBezTo>
                    <a:cubicBezTo>
                      <a:pt x="114309" y="354109"/>
                      <a:pt x="114900" y="353598"/>
                      <a:pt x="116034" y="353586"/>
                    </a:cubicBezTo>
                    <a:cubicBezTo>
                      <a:pt x="115420" y="352724"/>
                      <a:pt x="117148" y="353058"/>
                      <a:pt x="117873" y="352574"/>
                    </a:cubicBezTo>
                    <a:cubicBezTo>
                      <a:pt x="118154" y="351774"/>
                      <a:pt x="118762" y="351323"/>
                      <a:pt x="119529" y="351010"/>
                    </a:cubicBezTo>
                    <a:cubicBezTo>
                      <a:pt x="120297" y="350183"/>
                      <a:pt x="120766" y="350972"/>
                      <a:pt x="121829" y="350459"/>
                    </a:cubicBezTo>
                    <a:cubicBezTo>
                      <a:pt x="123294" y="350706"/>
                      <a:pt x="123709" y="350114"/>
                      <a:pt x="123208" y="348987"/>
                    </a:cubicBezTo>
                    <a:cubicBezTo>
                      <a:pt x="123415" y="348336"/>
                      <a:pt x="123569" y="347805"/>
                      <a:pt x="123484" y="347424"/>
                    </a:cubicBezTo>
                    <a:cubicBezTo>
                      <a:pt x="123990" y="346420"/>
                      <a:pt x="124728" y="346821"/>
                      <a:pt x="124772" y="347884"/>
                    </a:cubicBezTo>
                    <a:cubicBezTo>
                      <a:pt x="125864" y="348011"/>
                      <a:pt x="126699" y="348501"/>
                      <a:pt x="127532" y="347979"/>
                    </a:cubicBezTo>
                    <a:cubicBezTo>
                      <a:pt x="127948" y="347865"/>
                      <a:pt x="129249" y="347662"/>
                      <a:pt x="129463" y="347611"/>
                    </a:cubicBezTo>
                    <a:cubicBezTo>
                      <a:pt x="130780" y="348138"/>
                      <a:pt x="130134" y="347425"/>
                      <a:pt x="129739" y="346692"/>
                    </a:cubicBezTo>
                    <a:cubicBezTo>
                      <a:pt x="129290" y="346021"/>
                      <a:pt x="128362" y="346043"/>
                      <a:pt x="127900" y="345312"/>
                    </a:cubicBezTo>
                    <a:cubicBezTo>
                      <a:pt x="127392" y="344848"/>
                      <a:pt x="126570" y="344670"/>
                      <a:pt x="126336" y="343933"/>
                    </a:cubicBezTo>
                    <a:cubicBezTo>
                      <a:pt x="125710" y="343554"/>
                      <a:pt x="124159" y="343697"/>
                      <a:pt x="124221" y="344577"/>
                    </a:cubicBezTo>
                    <a:cubicBezTo>
                      <a:pt x="123059" y="344681"/>
                      <a:pt x="123753" y="342883"/>
                      <a:pt x="122565" y="343013"/>
                    </a:cubicBezTo>
                    <a:cubicBezTo>
                      <a:pt x="121789" y="342774"/>
                      <a:pt x="121128" y="342338"/>
                      <a:pt x="120725" y="341726"/>
                    </a:cubicBezTo>
                    <a:cubicBezTo>
                      <a:pt x="120401" y="341147"/>
                      <a:pt x="119872" y="340227"/>
                      <a:pt x="118610" y="340530"/>
                    </a:cubicBezTo>
                    <a:cubicBezTo>
                      <a:pt x="117940" y="340284"/>
                      <a:pt x="117170" y="339313"/>
                      <a:pt x="117598" y="338966"/>
                    </a:cubicBezTo>
                    <a:cubicBezTo>
                      <a:pt x="116831" y="338377"/>
                      <a:pt x="118030" y="337387"/>
                      <a:pt x="118518" y="337678"/>
                    </a:cubicBezTo>
                    <a:cubicBezTo>
                      <a:pt x="118755" y="336979"/>
                      <a:pt x="120287" y="337332"/>
                      <a:pt x="120174" y="336207"/>
                    </a:cubicBezTo>
                    <a:cubicBezTo>
                      <a:pt x="121032" y="335739"/>
                      <a:pt x="120202" y="335090"/>
                      <a:pt x="121094" y="334643"/>
                    </a:cubicBezTo>
                    <a:cubicBezTo>
                      <a:pt x="121923" y="334388"/>
                      <a:pt x="122227" y="333446"/>
                      <a:pt x="122106" y="332619"/>
                    </a:cubicBezTo>
                    <a:cubicBezTo>
                      <a:pt x="121751" y="331962"/>
                      <a:pt x="121299" y="331106"/>
                      <a:pt x="120726" y="330596"/>
                    </a:cubicBezTo>
                    <a:cubicBezTo>
                      <a:pt x="119737" y="330717"/>
                      <a:pt x="119670" y="329654"/>
                      <a:pt x="119254" y="328848"/>
                    </a:cubicBezTo>
                    <a:cubicBezTo>
                      <a:pt x="118615" y="328699"/>
                      <a:pt x="118692" y="327699"/>
                      <a:pt x="118243" y="327561"/>
                    </a:cubicBezTo>
                    <a:cubicBezTo>
                      <a:pt x="118661" y="327170"/>
                      <a:pt x="118447" y="326510"/>
                      <a:pt x="118703" y="326273"/>
                    </a:cubicBezTo>
                    <a:cubicBezTo>
                      <a:pt x="118655" y="325796"/>
                      <a:pt x="119431" y="325190"/>
                      <a:pt x="120174" y="324709"/>
                    </a:cubicBezTo>
                    <a:cubicBezTo>
                      <a:pt x="121346" y="324811"/>
                      <a:pt x="121655" y="324042"/>
                      <a:pt x="122014" y="323330"/>
                    </a:cubicBezTo>
                    <a:cubicBezTo>
                      <a:pt x="122253" y="322824"/>
                      <a:pt x="123704" y="321936"/>
                      <a:pt x="123854" y="321858"/>
                    </a:cubicBezTo>
                    <a:cubicBezTo>
                      <a:pt x="125309" y="321727"/>
                      <a:pt x="125665" y="321866"/>
                      <a:pt x="127257" y="321858"/>
                    </a:cubicBezTo>
                    <a:cubicBezTo>
                      <a:pt x="128438" y="321915"/>
                      <a:pt x="127836" y="320158"/>
                      <a:pt x="128820" y="320019"/>
                    </a:cubicBezTo>
                    <a:cubicBezTo>
                      <a:pt x="129107" y="319110"/>
                      <a:pt x="129706" y="319030"/>
                      <a:pt x="130292" y="317903"/>
                    </a:cubicBezTo>
                    <a:cubicBezTo>
                      <a:pt x="130504" y="317462"/>
                      <a:pt x="132174" y="316504"/>
                      <a:pt x="132316" y="317443"/>
                    </a:cubicBezTo>
                    <a:cubicBezTo>
                      <a:pt x="133450" y="318185"/>
                      <a:pt x="133935" y="317386"/>
                      <a:pt x="135259" y="317538"/>
                    </a:cubicBezTo>
                    <a:cubicBezTo>
                      <a:pt x="135831" y="316707"/>
                      <a:pt x="136687" y="317043"/>
                      <a:pt x="137375" y="317538"/>
                    </a:cubicBezTo>
                    <a:cubicBezTo>
                      <a:pt x="138033" y="318395"/>
                      <a:pt x="138815" y="317706"/>
                      <a:pt x="139582" y="318182"/>
                    </a:cubicBezTo>
                    <a:cubicBezTo>
                      <a:pt x="140740" y="318362"/>
                      <a:pt x="140980" y="317198"/>
                      <a:pt x="141514" y="316618"/>
                    </a:cubicBezTo>
                    <a:cubicBezTo>
                      <a:pt x="141542" y="315611"/>
                      <a:pt x="143223" y="316237"/>
                      <a:pt x="143077" y="315055"/>
                    </a:cubicBezTo>
                    <a:cubicBezTo>
                      <a:pt x="143273" y="314297"/>
                      <a:pt x="144413" y="313265"/>
                      <a:pt x="143813" y="314778"/>
                    </a:cubicBezTo>
                    <a:cubicBezTo>
                      <a:pt x="143561" y="315207"/>
                      <a:pt x="145141" y="316370"/>
                      <a:pt x="145560" y="315422"/>
                    </a:cubicBezTo>
                    <a:cubicBezTo>
                      <a:pt x="146157" y="315246"/>
                      <a:pt x="146694" y="313979"/>
                      <a:pt x="147676" y="314778"/>
                    </a:cubicBezTo>
                    <a:cubicBezTo>
                      <a:pt x="148878" y="314740"/>
                      <a:pt x="149111" y="315675"/>
                      <a:pt x="150251" y="315698"/>
                    </a:cubicBezTo>
                    <a:cubicBezTo>
                      <a:pt x="151348" y="315287"/>
                      <a:pt x="152458" y="316772"/>
                      <a:pt x="153011" y="316433"/>
                    </a:cubicBezTo>
                    <a:cubicBezTo>
                      <a:pt x="153500" y="315604"/>
                      <a:pt x="153432" y="313859"/>
                      <a:pt x="153011" y="313306"/>
                    </a:cubicBezTo>
                    <a:cubicBezTo>
                      <a:pt x="152266" y="312564"/>
                      <a:pt x="153336" y="310492"/>
                      <a:pt x="151907" y="310454"/>
                    </a:cubicBezTo>
                    <a:cubicBezTo>
                      <a:pt x="150697" y="310343"/>
                      <a:pt x="151993" y="310315"/>
                      <a:pt x="152367" y="309719"/>
                    </a:cubicBezTo>
                    <a:cubicBezTo>
                      <a:pt x="152833" y="309170"/>
                      <a:pt x="152676" y="308008"/>
                      <a:pt x="153011" y="307327"/>
                    </a:cubicBezTo>
                    <a:cubicBezTo>
                      <a:pt x="153211" y="306823"/>
                      <a:pt x="153895" y="305337"/>
                      <a:pt x="154298" y="306684"/>
                    </a:cubicBezTo>
                    <a:cubicBezTo>
                      <a:pt x="154818" y="306262"/>
                      <a:pt x="154907" y="304994"/>
                      <a:pt x="154298" y="304660"/>
                    </a:cubicBezTo>
                    <a:cubicBezTo>
                      <a:pt x="153552" y="304537"/>
                      <a:pt x="153772" y="302877"/>
                      <a:pt x="152459" y="303004"/>
                    </a:cubicBezTo>
                    <a:cubicBezTo>
                      <a:pt x="151351" y="303071"/>
                      <a:pt x="151413" y="301959"/>
                      <a:pt x="149975" y="302360"/>
                    </a:cubicBezTo>
                    <a:cubicBezTo>
                      <a:pt x="149027" y="302731"/>
                      <a:pt x="148775" y="303479"/>
                      <a:pt x="147860" y="303924"/>
                    </a:cubicBezTo>
                    <a:cubicBezTo>
                      <a:pt x="146784" y="304692"/>
                      <a:pt x="148082" y="303035"/>
                      <a:pt x="148504" y="302728"/>
                    </a:cubicBezTo>
                    <a:cubicBezTo>
                      <a:pt x="149056" y="301966"/>
                      <a:pt x="149300" y="301422"/>
                      <a:pt x="150067" y="301164"/>
                    </a:cubicBezTo>
                    <a:cubicBezTo>
                      <a:pt x="150867" y="301250"/>
                      <a:pt x="151417" y="302158"/>
                      <a:pt x="152091" y="301441"/>
                    </a:cubicBezTo>
                    <a:cubicBezTo>
                      <a:pt x="151565" y="300505"/>
                      <a:pt x="151712" y="299590"/>
                      <a:pt x="151447" y="298681"/>
                    </a:cubicBezTo>
                    <a:cubicBezTo>
                      <a:pt x="152079" y="298076"/>
                      <a:pt x="152115" y="297553"/>
                      <a:pt x="151447" y="296566"/>
                    </a:cubicBezTo>
                    <a:cubicBezTo>
                      <a:pt x="150766" y="295391"/>
                      <a:pt x="150486" y="297073"/>
                      <a:pt x="149700" y="297117"/>
                    </a:cubicBezTo>
                    <a:cubicBezTo>
                      <a:pt x="149079" y="297840"/>
                      <a:pt x="147848" y="296513"/>
                      <a:pt x="147400" y="297393"/>
                    </a:cubicBezTo>
                    <a:cubicBezTo>
                      <a:pt x="146590" y="296622"/>
                      <a:pt x="146146" y="296380"/>
                      <a:pt x="145652" y="295830"/>
                    </a:cubicBezTo>
                    <a:cubicBezTo>
                      <a:pt x="145421" y="295362"/>
                      <a:pt x="144917" y="294222"/>
                      <a:pt x="145101" y="293714"/>
                    </a:cubicBezTo>
                    <a:cubicBezTo>
                      <a:pt x="145488" y="293003"/>
                      <a:pt x="144477" y="292476"/>
                      <a:pt x="143997" y="292150"/>
                    </a:cubicBezTo>
                    <a:cubicBezTo>
                      <a:pt x="143005" y="292155"/>
                      <a:pt x="142702" y="291490"/>
                      <a:pt x="141974" y="291231"/>
                    </a:cubicBezTo>
                    <a:cubicBezTo>
                      <a:pt x="140809" y="290753"/>
                      <a:pt x="140883" y="290384"/>
                      <a:pt x="139950" y="290312"/>
                    </a:cubicBezTo>
                    <a:cubicBezTo>
                      <a:pt x="139545" y="290551"/>
                      <a:pt x="137735" y="291013"/>
                      <a:pt x="137743" y="290496"/>
                    </a:cubicBezTo>
                    <a:cubicBezTo>
                      <a:pt x="136549" y="290120"/>
                      <a:pt x="137819" y="289531"/>
                      <a:pt x="137466" y="289024"/>
                    </a:cubicBezTo>
                    <a:cubicBezTo>
                      <a:pt x="136689" y="287677"/>
                      <a:pt x="137817" y="288194"/>
                      <a:pt x="138386" y="287829"/>
                    </a:cubicBezTo>
                    <a:cubicBezTo>
                      <a:pt x="138916" y="287292"/>
                      <a:pt x="138979" y="286765"/>
                      <a:pt x="138754" y="285989"/>
                    </a:cubicBezTo>
                    <a:cubicBezTo>
                      <a:pt x="138272" y="285086"/>
                      <a:pt x="137499" y="285099"/>
                      <a:pt x="137466" y="283873"/>
                    </a:cubicBezTo>
                    <a:cubicBezTo>
                      <a:pt x="137533" y="282056"/>
                      <a:pt x="137938" y="283742"/>
                      <a:pt x="138662" y="283778"/>
                    </a:cubicBezTo>
                    <a:cubicBezTo>
                      <a:pt x="139291" y="284441"/>
                      <a:pt x="139636" y="285081"/>
                      <a:pt x="140410" y="284238"/>
                    </a:cubicBezTo>
                    <a:cubicBezTo>
                      <a:pt x="141296" y="283871"/>
                      <a:pt x="141907" y="283767"/>
                      <a:pt x="141789" y="282583"/>
                    </a:cubicBezTo>
                    <a:cubicBezTo>
                      <a:pt x="141908" y="281789"/>
                      <a:pt x="143508" y="281707"/>
                      <a:pt x="143629" y="281664"/>
                    </a:cubicBezTo>
                    <a:cubicBezTo>
                      <a:pt x="144071" y="280931"/>
                      <a:pt x="143805" y="279958"/>
                      <a:pt x="144365" y="279088"/>
                    </a:cubicBezTo>
                    <a:cubicBezTo>
                      <a:pt x="143762" y="277956"/>
                      <a:pt x="144726" y="278300"/>
                      <a:pt x="144642" y="276973"/>
                    </a:cubicBezTo>
                    <a:cubicBezTo>
                      <a:pt x="144613" y="275995"/>
                      <a:pt x="144111" y="275561"/>
                      <a:pt x="143538" y="275133"/>
                    </a:cubicBezTo>
                    <a:cubicBezTo>
                      <a:pt x="143087" y="274728"/>
                      <a:pt x="142577" y="273945"/>
                      <a:pt x="142158" y="273385"/>
                    </a:cubicBezTo>
                    <a:cubicBezTo>
                      <a:pt x="141752" y="272955"/>
                      <a:pt x="140998" y="272398"/>
                      <a:pt x="140411" y="272006"/>
                    </a:cubicBezTo>
                    <a:cubicBezTo>
                      <a:pt x="139979" y="271436"/>
                      <a:pt x="139411" y="270972"/>
                      <a:pt x="138663" y="270718"/>
                    </a:cubicBezTo>
                    <a:cubicBezTo>
                      <a:pt x="138056" y="270348"/>
                      <a:pt x="137675" y="269831"/>
                      <a:pt x="137191" y="269338"/>
                    </a:cubicBezTo>
                    <a:cubicBezTo>
                      <a:pt x="136592" y="268912"/>
                      <a:pt x="136348" y="267927"/>
                      <a:pt x="135903" y="267499"/>
                    </a:cubicBezTo>
                    <a:cubicBezTo>
                      <a:pt x="135932" y="266635"/>
                      <a:pt x="135027" y="266214"/>
                      <a:pt x="134524" y="265751"/>
                    </a:cubicBezTo>
                    <a:cubicBezTo>
                      <a:pt x="133947" y="265440"/>
                      <a:pt x="133759" y="264343"/>
                      <a:pt x="133236" y="263636"/>
                    </a:cubicBezTo>
                    <a:cubicBezTo>
                      <a:pt x="133160" y="262774"/>
                      <a:pt x="132619" y="262155"/>
                      <a:pt x="132316" y="261428"/>
                    </a:cubicBezTo>
                    <a:cubicBezTo>
                      <a:pt x="131420" y="261156"/>
                      <a:pt x="132414" y="259003"/>
                      <a:pt x="131580" y="258669"/>
                    </a:cubicBezTo>
                    <a:cubicBezTo>
                      <a:pt x="130778" y="257124"/>
                      <a:pt x="130468" y="260819"/>
                      <a:pt x="131028" y="258945"/>
                    </a:cubicBezTo>
                    <a:cubicBezTo>
                      <a:pt x="131859" y="258859"/>
                      <a:pt x="131262" y="260122"/>
                      <a:pt x="131396" y="260692"/>
                    </a:cubicBezTo>
                    <a:cubicBezTo>
                      <a:pt x="131348" y="261095"/>
                      <a:pt x="130243" y="259584"/>
                      <a:pt x="129464" y="260508"/>
                    </a:cubicBezTo>
                    <a:cubicBezTo>
                      <a:pt x="128454" y="261489"/>
                      <a:pt x="127527" y="260060"/>
                      <a:pt x="127257" y="259497"/>
                    </a:cubicBezTo>
                    <a:cubicBezTo>
                      <a:pt x="126744" y="258864"/>
                      <a:pt x="126527" y="257364"/>
                      <a:pt x="127717" y="257841"/>
                    </a:cubicBezTo>
                    <a:cubicBezTo>
                      <a:pt x="128411" y="257755"/>
                      <a:pt x="128517" y="256154"/>
                      <a:pt x="128453" y="255265"/>
                    </a:cubicBezTo>
                    <a:cubicBezTo>
                      <a:pt x="129138" y="254520"/>
                      <a:pt x="129566" y="254764"/>
                      <a:pt x="130753" y="254898"/>
                    </a:cubicBezTo>
                    <a:cubicBezTo>
                      <a:pt x="131535" y="254640"/>
                      <a:pt x="133494" y="254686"/>
                      <a:pt x="132592" y="253702"/>
                    </a:cubicBezTo>
                    <a:cubicBezTo>
                      <a:pt x="132317" y="252539"/>
                      <a:pt x="133277" y="251979"/>
                      <a:pt x="132497" y="251219"/>
                    </a:cubicBezTo>
                    <a:cubicBezTo>
                      <a:pt x="131462" y="251669"/>
                      <a:pt x="131184" y="251981"/>
                      <a:pt x="131393" y="250942"/>
                    </a:cubicBezTo>
                    <a:cubicBezTo>
                      <a:pt x="131046" y="250143"/>
                      <a:pt x="128808" y="251501"/>
                      <a:pt x="129738" y="250391"/>
                    </a:cubicBezTo>
                    <a:cubicBezTo>
                      <a:pt x="130805" y="249532"/>
                      <a:pt x="130712" y="250069"/>
                      <a:pt x="131577" y="250023"/>
                    </a:cubicBezTo>
                    <a:cubicBezTo>
                      <a:pt x="131920" y="250218"/>
                      <a:pt x="133181" y="250033"/>
                      <a:pt x="134153" y="250300"/>
                    </a:cubicBezTo>
                    <a:cubicBezTo>
                      <a:pt x="134505" y="250504"/>
                      <a:pt x="135267" y="250490"/>
                      <a:pt x="135808" y="251219"/>
                    </a:cubicBezTo>
                    <a:cubicBezTo>
                      <a:pt x="136763" y="251694"/>
                      <a:pt x="137084" y="251481"/>
                      <a:pt x="136268" y="250391"/>
                    </a:cubicBezTo>
                    <a:cubicBezTo>
                      <a:pt x="136428" y="249096"/>
                      <a:pt x="135519" y="248873"/>
                      <a:pt x="134521" y="248735"/>
                    </a:cubicBezTo>
                    <a:cubicBezTo>
                      <a:pt x="133095" y="249113"/>
                      <a:pt x="132458" y="248085"/>
                      <a:pt x="131393" y="248092"/>
                    </a:cubicBezTo>
                    <a:cubicBezTo>
                      <a:pt x="130182" y="248925"/>
                      <a:pt x="130077" y="247501"/>
                      <a:pt x="129922" y="246712"/>
                    </a:cubicBezTo>
                    <a:cubicBezTo>
                      <a:pt x="130417" y="245815"/>
                      <a:pt x="132081" y="246171"/>
                      <a:pt x="131945" y="245056"/>
                    </a:cubicBezTo>
                    <a:cubicBezTo>
                      <a:pt x="132504" y="244256"/>
                      <a:pt x="132743" y="243893"/>
                      <a:pt x="133417" y="243493"/>
                    </a:cubicBezTo>
                    <a:cubicBezTo>
                      <a:pt x="134212" y="242778"/>
                      <a:pt x="135235" y="242944"/>
                      <a:pt x="135624" y="242021"/>
                    </a:cubicBezTo>
                    <a:cubicBezTo>
                      <a:pt x="135762" y="240710"/>
                      <a:pt x="136076" y="240147"/>
                      <a:pt x="134429" y="240365"/>
                    </a:cubicBezTo>
                    <a:cubicBezTo>
                      <a:pt x="133243" y="239973"/>
                      <a:pt x="132854" y="240484"/>
                      <a:pt x="131485" y="240365"/>
                    </a:cubicBezTo>
                    <a:cubicBezTo>
                      <a:pt x="130423" y="240346"/>
                      <a:pt x="130149" y="239260"/>
                      <a:pt x="131025" y="238894"/>
                    </a:cubicBezTo>
                    <a:cubicBezTo>
                      <a:pt x="131022" y="238102"/>
                      <a:pt x="129776" y="237473"/>
                      <a:pt x="130381" y="236594"/>
                    </a:cubicBezTo>
                    <a:cubicBezTo>
                      <a:pt x="129278" y="236556"/>
                      <a:pt x="129061" y="235170"/>
                      <a:pt x="127714" y="235398"/>
                    </a:cubicBezTo>
                    <a:cubicBezTo>
                      <a:pt x="126511" y="235609"/>
                      <a:pt x="126018" y="235546"/>
                      <a:pt x="124679" y="235398"/>
                    </a:cubicBezTo>
                    <a:cubicBezTo>
                      <a:pt x="123638" y="235187"/>
                      <a:pt x="122621" y="235016"/>
                      <a:pt x="122379" y="236042"/>
                    </a:cubicBezTo>
                    <a:cubicBezTo>
                      <a:pt x="122093" y="236832"/>
                      <a:pt x="121729" y="237536"/>
                      <a:pt x="121367" y="238250"/>
                    </a:cubicBezTo>
                    <a:cubicBezTo>
                      <a:pt x="120577" y="238335"/>
                      <a:pt x="120567" y="239726"/>
                      <a:pt x="119712" y="239721"/>
                    </a:cubicBezTo>
                    <a:cubicBezTo>
                      <a:pt x="118863" y="240133"/>
                      <a:pt x="117112" y="240339"/>
                      <a:pt x="117320" y="238802"/>
                    </a:cubicBezTo>
                    <a:cubicBezTo>
                      <a:pt x="117127" y="237726"/>
                      <a:pt x="116459" y="237388"/>
                      <a:pt x="117044" y="236319"/>
                    </a:cubicBezTo>
                    <a:cubicBezTo>
                      <a:pt x="115776" y="236547"/>
                      <a:pt x="115190" y="236662"/>
                      <a:pt x="114469" y="236043"/>
                    </a:cubicBezTo>
                    <a:cubicBezTo>
                      <a:pt x="113564" y="236404"/>
                      <a:pt x="113034" y="236898"/>
                      <a:pt x="112629" y="237882"/>
                    </a:cubicBezTo>
                    <a:cubicBezTo>
                      <a:pt x="111993" y="238416"/>
                      <a:pt x="111793" y="239298"/>
                      <a:pt x="110973" y="239446"/>
                    </a:cubicBezTo>
                    <a:cubicBezTo>
                      <a:pt x="109975" y="239484"/>
                      <a:pt x="110316" y="240936"/>
                      <a:pt x="109318" y="241561"/>
                    </a:cubicBezTo>
                    <a:cubicBezTo>
                      <a:pt x="108764" y="242044"/>
                      <a:pt x="108570" y="242997"/>
                      <a:pt x="108030" y="243493"/>
                    </a:cubicBezTo>
                    <a:cubicBezTo>
                      <a:pt x="107292" y="243751"/>
                      <a:pt x="106784" y="244193"/>
                      <a:pt x="106283" y="244689"/>
                    </a:cubicBezTo>
                    <a:cubicBezTo>
                      <a:pt x="105937" y="245277"/>
                      <a:pt x="104532" y="245506"/>
                      <a:pt x="104351" y="246161"/>
                    </a:cubicBezTo>
                    <a:cubicBezTo>
                      <a:pt x="103757" y="246419"/>
                      <a:pt x="102976" y="247588"/>
                      <a:pt x="102143" y="247540"/>
                    </a:cubicBezTo>
                    <a:cubicBezTo>
                      <a:pt x="101065" y="248017"/>
                      <a:pt x="100713" y="247235"/>
                      <a:pt x="100028" y="247816"/>
                    </a:cubicBezTo>
                    <a:cubicBezTo>
                      <a:pt x="100688" y="248788"/>
                      <a:pt x="101240" y="247970"/>
                      <a:pt x="102143" y="248460"/>
                    </a:cubicBezTo>
                    <a:cubicBezTo>
                      <a:pt x="102359" y="248507"/>
                      <a:pt x="103941" y="247329"/>
                      <a:pt x="105087" y="247816"/>
                    </a:cubicBezTo>
                    <a:cubicBezTo>
                      <a:pt x="106115" y="248035"/>
                      <a:pt x="105864" y="249241"/>
                      <a:pt x="106742" y="249931"/>
                    </a:cubicBezTo>
                    <a:cubicBezTo>
                      <a:pt x="105543" y="250440"/>
                      <a:pt x="105720" y="248942"/>
                      <a:pt x="104995" y="248735"/>
                    </a:cubicBezTo>
                    <a:cubicBezTo>
                      <a:pt x="104445" y="247778"/>
                      <a:pt x="102540" y="247930"/>
                      <a:pt x="103339" y="248919"/>
                    </a:cubicBezTo>
                    <a:cubicBezTo>
                      <a:pt x="104436" y="248948"/>
                      <a:pt x="105315" y="249028"/>
                      <a:pt x="105547" y="250207"/>
                    </a:cubicBezTo>
                    <a:cubicBezTo>
                      <a:pt x="105975" y="250938"/>
                      <a:pt x="105766" y="252324"/>
                      <a:pt x="106191" y="253058"/>
                    </a:cubicBezTo>
                    <a:cubicBezTo>
                      <a:pt x="105698" y="254572"/>
                      <a:pt x="106844" y="254963"/>
                      <a:pt x="107386" y="255450"/>
                    </a:cubicBezTo>
                    <a:cubicBezTo>
                      <a:pt x="107829" y="256291"/>
                      <a:pt x="108908" y="254977"/>
                      <a:pt x="109778" y="255817"/>
                    </a:cubicBezTo>
                    <a:cubicBezTo>
                      <a:pt x="110792" y="256140"/>
                      <a:pt x="109129" y="256821"/>
                      <a:pt x="108950" y="256185"/>
                    </a:cubicBezTo>
                    <a:cubicBezTo>
                      <a:pt x="108656" y="257105"/>
                      <a:pt x="107311" y="255879"/>
                      <a:pt x="107110" y="257197"/>
                    </a:cubicBezTo>
                    <a:cubicBezTo>
                      <a:pt x="106882" y="258798"/>
                      <a:pt x="106270" y="257216"/>
                      <a:pt x="105639" y="256737"/>
                    </a:cubicBezTo>
                    <a:cubicBezTo>
                      <a:pt x="105101" y="256967"/>
                      <a:pt x="105232" y="258872"/>
                      <a:pt x="104351" y="258025"/>
                    </a:cubicBezTo>
                    <a:cubicBezTo>
                      <a:pt x="104990" y="259296"/>
                      <a:pt x="104463" y="258742"/>
                      <a:pt x="103983" y="259864"/>
                    </a:cubicBezTo>
                    <a:cubicBezTo>
                      <a:pt x="103386" y="260704"/>
                      <a:pt x="102751" y="260135"/>
                      <a:pt x="102144" y="260783"/>
                    </a:cubicBezTo>
                    <a:cubicBezTo>
                      <a:pt x="101255" y="261771"/>
                      <a:pt x="100865" y="260275"/>
                      <a:pt x="100304" y="259588"/>
                    </a:cubicBezTo>
                    <a:cubicBezTo>
                      <a:pt x="99481" y="258705"/>
                      <a:pt x="99745" y="258173"/>
                      <a:pt x="101224" y="258392"/>
                    </a:cubicBezTo>
                    <a:cubicBezTo>
                      <a:pt x="102253" y="258859"/>
                      <a:pt x="102524" y="258031"/>
                      <a:pt x="103064" y="257380"/>
                    </a:cubicBezTo>
                    <a:cubicBezTo>
                      <a:pt x="103424" y="256783"/>
                      <a:pt x="105003" y="256836"/>
                      <a:pt x="104812" y="256001"/>
                    </a:cubicBezTo>
                    <a:cubicBezTo>
                      <a:pt x="103854" y="255168"/>
                      <a:pt x="104802" y="254638"/>
                      <a:pt x="104628" y="253425"/>
                    </a:cubicBezTo>
                    <a:cubicBezTo>
                      <a:pt x="104466" y="252610"/>
                      <a:pt x="103523" y="252382"/>
                      <a:pt x="103340" y="251218"/>
                    </a:cubicBezTo>
                    <a:cubicBezTo>
                      <a:pt x="102988" y="250200"/>
                      <a:pt x="101601" y="250742"/>
                      <a:pt x="101224" y="250022"/>
                    </a:cubicBezTo>
                    <a:cubicBezTo>
                      <a:pt x="101158" y="248854"/>
                      <a:pt x="99733" y="249112"/>
                      <a:pt x="99661" y="248090"/>
                    </a:cubicBezTo>
                    <a:cubicBezTo>
                      <a:pt x="99188" y="247015"/>
                      <a:pt x="99149" y="246184"/>
                      <a:pt x="97545" y="246527"/>
                    </a:cubicBezTo>
                    <a:cubicBezTo>
                      <a:pt x="97021" y="246704"/>
                      <a:pt x="95884" y="246574"/>
                      <a:pt x="96258" y="248090"/>
                    </a:cubicBezTo>
                    <a:cubicBezTo>
                      <a:pt x="97213" y="248741"/>
                      <a:pt x="95746" y="249577"/>
                      <a:pt x="95062" y="249654"/>
                    </a:cubicBezTo>
                    <a:cubicBezTo>
                      <a:pt x="95081" y="250955"/>
                      <a:pt x="93030" y="250030"/>
                      <a:pt x="92210" y="250022"/>
                    </a:cubicBezTo>
                    <a:cubicBezTo>
                      <a:pt x="91112" y="250002"/>
                      <a:pt x="90238" y="249797"/>
                      <a:pt x="89543" y="249378"/>
                    </a:cubicBezTo>
                    <a:cubicBezTo>
                      <a:pt x="89441" y="248796"/>
                      <a:pt x="87331" y="248429"/>
                      <a:pt x="87979" y="249473"/>
                    </a:cubicBezTo>
                    <a:cubicBezTo>
                      <a:pt x="87390" y="249215"/>
                      <a:pt x="85948" y="250145"/>
                      <a:pt x="86600" y="249105"/>
                    </a:cubicBezTo>
                    <a:cubicBezTo>
                      <a:pt x="86728" y="247747"/>
                      <a:pt x="85201" y="247937"/>
                      <a:pt x="84668" y="248830"/>
                    </a:cubicBezTo>
                    <a:cubicBezTo>
                      <a:pt x="83756" y="249481"/>
                      <a:pt x="83663" y="247495"/>
                      <a:pt x="82553" y="247818"/>
                    </a:cubicBezTo>
                    <a:cubicBezTo>
                      <a:pt x="82757" y="246421"/>
                      <a:pt x="81344" y="247050"/>
                      <a:pt x="80437" y="247174"/>
                    </a:cubicBezTo>
                    <a:cubicBezTo>
                      <a:pt x="80485" y="248016"/>
                      <a:pt x="78403" y="248491"/>
                      <a:pt x="79793" y="247174"/>
                    </a:cubicBezTo>
                    <a:cubicBezTo>
                      <a:pt x="78968" y="247203"/>
                      <a:pt x="78104" y="246395"/>
                      <a:pt x="77954" y="245335"/>
                    </a:cubicBezTo>
                    <a:cubicBezTo>
                      <a:pt x="77447" y="243952"/>
                      <a:pt x="79339" y="244366"/>
                      <a:pt x="79517" y="243219"/>
                    </a:cubicBezTo>
                    <a:cubicBezTo>
                      <a:pt x="78971" y="242417"/>
                      <a:pt x="78539" y="241240"/>
                      <a:pt x="79977" y="241288"/>
                    </a:cubicBezTo>
                    <a:cubicBezTo>
                      <a:pt x="79513" y="241713"/>
                      <a:pt x="79680" y="242895"/>
                      <a:pt x="80161" y="243495"/>
                    </a:cubicBezTo>
                    <a:cubicBezTo>
                      <a:pt x="81379" y="243543"/>
                      <a:pt x="81802" y="243042"/>
                      <a:pt x="82461" y="242391"/>
                    </a:cubicBezTo>
                    <a:cubicBezTo>
                      <a:pt x="83404" y="242172"/>
                      <a:pt x="83094" y="241596"/>
                      <a:pt x="84484" y="241563"/>
                    </a:cubicBezTo>
                    <a:cubicBezTo>
                      <a:pt x="84615" y="242295"/>
                      <a:pt x="85663" y="243141"/>
                      <a:pt x="85220" y="243771"/>
                    </a:cubicBezTo>
                    <a:cubicBezTo>
                      <a:pt x="83941" y="243742"/>
                      <a:pt x="84103" y="245394"/>
                      <a:pt x="85037" y="244783"/>
                    </a:cubicBezTo>
                    <a:cubicBezTo>
                      <a:pt x="86951" y="244453"/>
                      <a:pt x="85478" y="246146"/>
                      <a:pt x="86600" y="245979"/>
                    </a:cubicBezTo>
                    <a:cubicBezTo>
                      <a:pt x="88491" y="246144"/>
                      <a:pt x="87917" y="244795"/>
                      <a:pt x="87520" y="244691"/>
                    </a:cubicBezTo>
                    <a:cubicBezTo>
                      <a:pt x="87265" y="243542"/>
                      <a:pt x="87700" y="243546"/>
                      <a:pt x="87797" y="242851"/>
                    </a:cubicBezTo>
                    <a:cubicBezTo>
                      <a:pt x="88113" y="241987"/>
                      <a:pt x="88846" y="241754"/>
                      <a:pt x="89176" y="242851"/>
                    </a:cubicBezTo>
                    <a:cubicBezTo>
                      <a:pt x="89598" y="243058"/>
                      <a:pt x="87588" y="243763"/>
                      <a:pt x="88809" y="244691"/>
                    </a:cubicBezTo>
                    <a:cubicBezTo>
                      <a:pt x="89835" y="245402"/>
                      <a:pt x="90336" y="244786"/>
                      <a:pt x="89176" y="245979"/>
                    </a:cubicBezTo>
                    <a:cubicBezTo>
                      <a:pt x="88981" y="247250"/>
                      <a:pt x="90564" y="246829"/>
                      <a:pt x="90832" y="246255"/>
                    </a:cubicBezTo>
                    <a:cubicBezTo>
                      <a:pt x="90469" y="245179"/>
                      <a:pt x="92582" y="244722"/>
                      <a:pt x="91568" y="244139"/>
                    </a:cubicBezTo>
                    <a:cubicBezTo>
                      <a:pt x="91704" y="242932"/>
                      <a:pt x="92732" y="242974"/>
                      <a:pt x="93132" y="242299"/>
                    </a:cubicBezTo>
                    <a:cubicBezTo>
                      <a:pt x="92404" y="241579"/>
                      <a:pt x="91962" y="241571"/>
                      <a:pt x="91292" y="240828"/>
                    </a:cubicBezTo>
                    <a:cubicBezTo>
                      <a:pt x="91184" y="240337"/>
                      <a:pt x="90282" y="239071"/>
                      <a:pt x="89729" y="239724"/>
                    </a:cubicBezTo>
                    <a:cubicBezTo>
                      <a:pt x="89013" y="240890"/>
                      <a:pt x="88843" y="238408"/>
                      <a:pt x="88165" y="238528"/>
                    </a:cubicBezTo>
                    <a:cubicBezTo>
                      <a:pt x="87462" y="237741"/>
                      <a:pt x="87017" y="236849"/>
                      <a:pt x="87889" y="236413"/>
                    </a:cubicBezTo>
                    <a:cubicBezTo>
                      <a:pt x="88093" y="234788"/>
                      <a:pt x="89318" y="236561"/>
                      <a:pt x="88533" y="237241"/>
                    </a:cubicBezTo>
                    <a:cubicBezTo>
                      <a:pt x="89444" y="237139"/>
                      <a:pt x="89399" y="236174"/>
                      <a:pt x="90280" y="236045"/>
                    </a:cubicBezTo>
                    <a:cubicBezTo>
                      <a:pt x="90806" y="234850"/>
                      <a:pt x="88701" y="236466"/>
                      <a:pt x="88809" y="235033"/>
                    </a:cubicBezTo>
                    <a:cubicBezTo>
                      <a:pt x="87836" y="234839"/>
                      <a:pt x="88378" y="233544"/>
                      <a:pt x="87521" y="233285"/>
                    </a:cubicBezTo>
                    <a:close/>
                    <a:moveTo>
                      <a:pt x="154293" y="306672"/>
                    </a:moveTo>
                    <a:cubicBezTo>
                      <a:pt x="153339" y="306534"/>
                      <a:pt x="154488" y="307554"/>
                      <a:pt x="154293" y="306672"/>
                    </a:cubicBezTo>
                    <a:close/>
                    <a:moveTo>
                      <a:pt x="76662" y="476282"/>
                    </a:moveTo>
                    <a:cubicBezTo>
                      <a:pt x="76822" y="476449"/>
                      <a:pt x="77448" y="476282"/>
                      <a:pt x="76758" y="476006"/>
                    </a:cubicBezTo>
                    <a:cubicBezTo>
                      <a:pt x="76657" y="476148"/>
                      <a:pt x="76612" y="476226"/>
                      <a:pt x="76662" y="476282"/>
                    </a:cubicBezTo>
                    <a:close/>
                    <a:moveTo>
                      <a:pt x="148590" y="233272"/>
                    </a:moveTo>
                    <a:cubicBezTo>
                      <a:pt x="147874" y="233888"/>
                      <a:pt x="148993" y="233959"/>
                      <a:pt x="149786" y="234376"/>
                    </a:cubicBezTo>
                    <a:cubicBezTo>
                      <a:pt x="149921" y="234040"/>
                      <a:pt x="150087" y="235139"/>
                      <a:pt x="150798" y="235479"/>
                    </a:cubicBezTo>
                    <a:cubicBezTo>
                      <a:pt x="151230" y="236268"/>
                      <a:pt x="149330" y="237440"/>
                      <a:pt x="150798" y="237595"/>
                    </a:cubicBezTo>
                    <a:cubicBezTo>
                      <a:pt x="151338" y="237217"/>
                      <a:pt x="151702" y="236205"/>
                      <a:pt x="151718" y="235388"/>
                    </a:cubicBezTo>
                    <a:cubicBezTo>
                      <a:pt x="151374" y="234413"/>
                      <a:pt x="151078" y="234197"/>
                      <a:pt x="150246" y="234007"/>
                    </a:cubicBezTo>
                    <a:cubicBezTo>
                      <a:pt x="150013" y="233151"/>
                      <a:pt x="149461" y="233219"/>
                      <a:pt x="148591" y="233272"/>
                    </a:cubicBezTo>
                    <a:close/>
                    <a:moveTo>
                      <a:pt x="174437" y="234468"/>
                    </a:moveTo>
                    <a:cubicBezTo>
                      <a:pt x="173331" y="235422"/>
                      <a:pt x="175268" y="235583"/>
                      <a:pt x="175173" y="236307"/>
                    </a:cubicBezTo>
                    <a:cubicBezTo>
                      <a:pt x="176323" y="236168"/>
                      <a:pt x="176747" y="236996"/>
                      <a:pt x="177197" y="237411"/>
                    </a:cubicBezTo>
                    <a:cubicBezTo>
                      <a:pt x="176517" y="237896"/>
                      <a:pt x="175624" y="237181"/>
                      <a:pt x="176276" y="238515"/>
                    </a:cubicBezTo>
                    <a:cubicBezTo>
                      <a:pt x="176831" y="238951"/>
                      <a:pt x="177091" y="239806"/>
                      <a:pt x="177197" y="240078"/>
                    </a:cubicBezTo>
                    <a:cubicBezTo>
                      <a:pt x="177777" y="240937"/>
                      <a:pt x="178077" y="239129"/>
                      <a:pt x="178392" y="238791"/>
                    </a:cubicBezTo>
                    <a:cubicBezTo>
                      <a:pt x="177513" y="237803"/>
                      <a:pt x="179111" y="238094"/>
                      <a:pt x="178392" y="237043"/>
                    </a:cubicBezTo>
                    <a:cubicBezTo>
                      <a:pt x="178109" y="236269"/>
                      <a:pt x="177049" y="236652"/>
                      <a:pt x="176921" y="235479"/>
                    </a:cubicBezTo>
                    <a:cubicBezTo>
                      <a:pt x="175815" y="235498"/>
                      <a:pt x="175157" y="235157"/>
                      <a:pt x="174713" y="234560"/>
                    </a:cubicBezTo>
                    <a:cubicBezTo>
                      <a:pt x="174789" y="234353"/>
                      <a:pt x="174531" y="234503"/>
                      <a:pt x="174437" y="234465"/>
                    </a:cubicBezTo>
                    <a:close/>
                    <a:moveTo>
                      <a:pt x="169470" y="235111"/>
                    </a:moveTo>
                    <a:cubicBezTo>
                      <a:pt x="169360" y="236211"/>
                      <a:pt x="169637" y="236806"/>
                      <a:pt x="170206" y="237227"/>
                    </a:cubicBezTo>
                    <a:cubicBezTo>
                      <a:pt x="171354" y="237432"/>
                      <a:pt x="170593" y="239070"/>
                      <a:pt x="172230" y="238515"/>
                    </a:cubicBezTo>
                    <a:cubicBezTo>
                      <a:pt x="171143" y="237845"/>
                      <a:pt x="173831" y="237533"/>
                      <a:pt x="172413" y="236951"/>
                    </a:cubicBezTo>
                    <a:cubicBezTo>
                      <a:pt x="172082" y="236273"/>
                      <a:pt x="172031" y="235307"/>
                      <a:pt x="170666" y="235663"/>
                    </a:cubicBezTo>
                    <a:cubicBezTo>
                      <a:pt x="170072" y="235382"/>
                      <a:pt x="170133" y="235018"/>
                      <a:pt x="169470" y="235112"/>
                    </a:cubicBezTo>
                    <a:close/>
                    <a:moveTo>
                      <a:pt x="119801" y="236308"/>
                    </a:moveTo>
                    <a:cubicBezTo>
                      <a:pt x="119418" y="236810"/>
                      <a:pt x="118555" y="238702"/>
                      <a:pt x="119525" y="238239"/>
                    </a:cubicBezTo>
                    <a:cubicBezTo>
                      <a:pt x="119939" y="237768"/>
                      <a:pt x="120465" y="236566"/>
                      <a:pt x="119801" y="236308"/>
                    </a:cubicBezTo>
                    <a:close/>
                    <a:moveTo>
                      <a:pt x="149878" y="237595"/>
                    </a:moveTo>
                    <a:cubicBezTo>
                      <a:pt x="149792" y="237782"/>
                      <a:pt x="150395" y="238253"/>
                      <a:pt x="150246" y="237595"/>
                    </a:cubicBezTo>
                    <a:cubicBezTo>
                      <a:pt x="150006" y="237567"/>
                      <a:pt x="149908" y="237538"/>
                      <a:pt x="149878" y="237595"/>
                    </a:cubicBezTo>
                    <a:close/>
                    <a:moveTo>
                      <a:pt x="148958" y="237871"/>
                    </a:moveTo>
                    <a:cubicBezTo>
                      <a:pt x="148611" y="238069"/>
                      <a:pt x="149712" y="238636"/>
                      <a:pt x="149878" y="237871"/>
                    </a:cubicBezTo>
                    <a:cubicBezTo>
                      <a:pt x="149354" y="237804"/>
                      <a:pt x="149074" y="237813"/>
                      <a:pt x="148958" y="237871"/>
                    </a:cubicBezTo>
                    <a:close/>
                    <a:moveTo>
                      <a:pt x="148590" y="238147"/>
                    </a:moveTo>
                    <a:cubicBezTo>
                      <a:pt x="148543" y="238261"/>
                      <a:pt x="149190" y="238728"/>
                      <a:pt x="148958" y="238242"/>
                    </a:cubicBezTo>
                    <a:cubicBezTo>
                      <a:pt x="148739" y="238175"/>
                      <a:pt x="148607" y="238112"/>
                      <a:pt x="148590" y="238147"/>
                    </a:cubicBezTo>
                    <a:close/>
                    <a:moveTo>
                      <a:pt x="208745" y="240630"/>
                    </a:moveTo>
                    <a:cubicBezTo>
                      <a:pt x="208232" y="243192"/>
                      <a:pt x="211737" y="240395"/>
                      <a:pt x="209205" y="240725"/>
                    </a:cubicBezTo>
                    <a:lnTo>
                      <a:pt x="209110" y="240630"/>
                    </a:lnTo>
                    <a:close/>
                    <a:moveTo>
                      <a:pt x="197891" y="241274"/>
                    </a:moveTo>
                    <a:cubicBezTo>
                      <a:pt x="197649" y="242035"/>
                      <a:pt x="196302" y="241624"/>
                      <a:pt x="196052" y="242378"/>
                    </a:cubicBezTo>
                    <a:cubicBezTo>
                      <a:pt x="194707" y="242528"/>
                      <a:pt x="196241" y="243317"/>
                      <a:pt x="196696" y="243665"/>
                    </a:cubicBezTo>
                    <a:cubicBezTo>
                      <a:pt x="197071" y="243990"/>
                      <a:pt x="197325" y="245515"/>
                      <a:pt x="198259" y="245321"/>
                    </a:cubicBezTo>
                    <a:cubicBezTo>
                      <a:pt x="198423" y="245994"/>
                      <a:pt x="200019" y="246023"/>
                      <a:pt x="200467" y="246056"/>
                    </a:cubicBezTo>
                    <a:cubicBezTo>
                      <a:pt x="201467" y="245434"/>
                      <a:pt x="200078" y="244687"/>
                      <a:pt x="199823" y="244125"/>
                    </a:cubicBezTo>
                    <a:cubicBezTo>
                      <a:pt x="200511" y="244058"/>
                      <a:pt x="198653" y="242337"/>
                      <a:pt x="199823" y="242193"/>
                    </a:cubicBezTo>
                    <a:cubicBezTo>
                      <a:pt x="200511" y="241647"/>
                      <a:pt x="198791" y="241559"/>
                      <a:pt x="198167" y="241274"/>
                    </a:cubicBezTo>
                    <a:lnTo>
                      <a:pt x="197984" y="241274"/>
                    </a:lnTo>
                    <a:close/>
                    <a:moveTo>
                      <a:pt x="168274" y="243114"/>
                    </a:moveTo>
                    <a:cubicBezTo>
                      <a:pt x="168084" y="243085"/>
                      <a:pt x="167826" y="243152"/>
                      <a:pt x="167538" y="243209"/>
                    </a:cubicBezTo>
                    <a:cubicBezTo>
                      <a:pt x="167860" y="244096"/>
                      <a:pt x="169189" y="243896"/>
                      <a:pt x="169653" y="244405"/>
                    </a:cubicBezTo>
                    <a:cubicBezTo>
                      <a:pt x="170530" y="244412"/>
                      <a:pt x="171061" y="245198"/>
                      <a:pt x="171585" y="245509"/>
                    </a:cubicBezTo>
                    <a:cubicBezTo>
                      <a:pt x="172102" y="245928"/>
                      <a:pt x="172721" y="246637"/>
                      <a:pt x="173700" y="246520"/>
                    </a:cubicBezTo>
                    <a:cubicBezTo>
                      <a:pt x="174354" y="246622"/>
                      <a:pt x="175960" y="246875"/>
                      <a:pt x="175172" y="247808"/>
                    </a:cubicBezTo>
                    <a:cubicBezTo>
                      <a:pt x="174627" y="248151"/>
                      <a:pt x="173479" y="248521"/>
                      <a:pt x="172505" y="248452"/>
                    </a:cubicBezTo>
                    <a:cubicBezTo>
                      <a:pt x="171921" y="247805"/>
                      <a:pt x="170263" y="248404"/>
                      <a:pt x="170941" y="248727"/>
                    </a:cubicBezTo>
                    <a:cubicBezTo>
                      <a:pt x="171402" y="249178"/>
                      <a:pt x="172220" y="249586"/>
                      <a:pt x="173241" y="249646"/>
                    </a:cubicBezTo>
                    <a:cubicBezTo>
                      <a:pt x="174123" y="249434"/>
                      <a:pt x="174849" y="249475"/>
                      <a:pt x="175816" y="249095"/>
                    </a:cubicBezTo>
                    <a:cubicBezTo>
                      <a:pt x="176755" y="248912"/>
                      <a:pt x="177614" y="248670"/>
                      <a:pt x="178299" y="248452"/>
                    </a:cubicBezTo>
                    <a:cubicBezTo>
                      <a:pt x="178631" y="247875"/>
                      <a:pt x="179414" y="247443"/>
                      <a:pt x="180047" y="247717"/>
                    </a:cubicBezTo>
                    <a:cubicBezTo>
                      <a:pt x="181281" y="247202"/>
                      <a:pt x="181238" y="246964"/>
                      <a:pt x="180598" y="246245"/>
                    </a:cubicBezTo>
                    <a:cubicBezTo>
                      <a:pt x="180016" y="245796"/>
                      <a:pt x="179090" y="245204"/>
                      <a:pt x="179678" y="246521"/>
                    </a:cubicBezTo>
                    <a:cubicBezTo>
                      <a:pt x="180464" y="246889"/>
                      <a:pt x="178940" y="247467"/>
                      <a:pt x="178391" y="247533"/>
                    </a:cubicBezTo>
                    <a:cubicBezTo>
                      <a:pt x="177954" y="248337"/>
                      <a:pt x="176331" y="247720"/>
                      <a:pt x="176183" y="247165"/>
                    </a:cubicBezTo>
                    <a:cubicBezTo>
                      <a:pt x="175900" y="246487"/>
                      <a:pt x="175079" y="246381"/>
                      <a:pt x="174527" y="245970"/>
                    </a:cubicBezTo>
                    <a:cubicBezTo>
                      <a:pt x="174499" y="245373"/>
                      <a:pt x="173156" y="243979"/>
                      <a:pt x="172780" y="245050"/>
                    </a:cubicBezTo>
                    <a:cubicBezTo>
                      <a:pt x="173343" y="245436"/>
                      <a:pt x="174777" y="246332"/>
                      <a:pt x="173331" y="246246"/>
                    </a:cubicBezTo>
                    <a:cubicBezTo>
                      <a:pt x="172994" y="245502"/>
                      <a:pt x="172112" y="245303"/>
                      <a:pt x="171860" y="244683"/>
                    </a:cubicBezTo>
                    <a:cubicBezTo>
                      <a:pt x="170638" y="244809"/>
                      <a:pt x="170893" y="243514"/>
                      <a:pt x="170020" y="243487"/>
                    </a:cubicBezTo>
                    <a:cubicBezTo>
                      <a:pt x="169142" y="243627"/>
                      <a:pt x="168841" y="243216"/>
                      <a:pt x="168272" y="243119"/>
                    </a:cubicBezTo>
                    <a:close/>
                    <a:moveTo>
                      <a:pt x="99013" y="243757"/>
                    </a:moveTo>
                    <a:cubicBezTo>
                      <a:pt x="97578" y="244452"/>
                      <a:pt x="99654" y="245168"/>
                      <a:pt x="99381" y="243757"/>
                    </a:cubicBezTo>
                    <a:lnTo>
                      <a:pt x="99105" y="243757"/>
                    </a:lnTo>
                    <a:close/>
                    <a:moveTo>
                      <a:pt x="250320" y="253966"/>
                    </a:moveTo>
                    <a:cubicBezTo>
                      <a:pt x="251312" y="253800"/>
                      <a:pt x="250153" y="254958"/>
                      <a:pt x="250320" y="253966"/>
                    </a:cubicBezTo>
                    <a:close/>
                    <a:moveTo>
                      <a:pt x="250320" y="257737"/>
                    </a:moveTo>
                    <a:cubicBezTo>
                      <a:pt x="249531" y="258962"/>
                      <a:pt x="248506" y="258864"/>
                      <a:pt x="248756" y="260773"/>
                    </a:cubicBezTo>
                    <a:cubicBezTo>
                      <a:pt x="248557" y="262320"/>
                      <a:pt x="246872" y="262748"/>
                      <a:pt x="247008" y="264452"/>
                    </a:cubicBezTo>
                    <a:cubicBezTo>
                      <a:pt x="246169" y="265575"/>
                      <a:pt x="246050" y="267064"/>
                      <a:pt x="245353" y="268591"/>
                    </a:cubicBezTo>
                    <a:cubicBezTo>
                      <a:pt x="246143" y="270103"/>
                      <a:pt x="248096" y="269741"/>
                      <a:pt x="249124" y="270707"/>
                    </a:cubicBezTo>
                    <a:cubicBezTo>
                      <a:pt x="249659" y="269290"/>
                      <a:pt x="249711" y="267450"/>
                      <a:pt x="250320" y="266108"/>
                    </a:cubicBezTo>
                    <a:cubicBezTo>
                      <a:pt x="251597" y="264487"/>
                      <a:pt x="250421" y="262308"/>
                      <a:pt x="250964" y="261049"/>
                    </a:cubicBezTo>
                    <a:cubicBezTo>
                      <a:pt x="250385" y="260421"/>
                      <a:pt x="251827" y="258078"/>
                      <a:pt x="250320" y="257737"/>
                    </a:cubicBezTo>
                    <a:close/>
                    <a:moveTo>
                      <a:pt x="232016" y="268315"/>
                    </a:moveTo>
                    <a:cubicBezTo>
                      <a:pt x="230288" y="269936"/>
                      <a:pt x="233907" y="270155"/>
                      <a:pt x="232383" y="268867"/>
                    </a:cubicBezTo>
                    <a:cubicBezTo>
                      <a:pt x="233107" y="269327"/>
                      <a:pt x="232102" y="267976"/>
                      <a:pt x="232016" y="268315"/>
                    </a:cubicBezTo>
                    <a:close/>
                    <a:moveTo>
                      <a:pt x="236247" y="268499"/>
                    </a:moveTo>
                    <a:cubicBezTo>
                      <a:pt x="236006" y="268480"/>
                      <a:pt x="235617" y="268518"/>
                      <a:pt x="235143" y="268594"/>
                    </a:cubicBezTo>
                    <a:cubicBezTo>
                      <a:pt x="234511" y="270639"/>
                      <a:pt x="237934" y="268652"/>
                      <a:pt x="236247" y="268499"/>
                    </a:cubicBezTo>
                    <a:close/>
                    <a:moveTo>
                      <a:pt x="230820" y="270707"/>
                    </a:moveTo>
                    <a:cubicBezTo>
                      <a:pt x="229491" y="272582"/>
                      <a:pt x="232278" y="273751"/>
                      <a:pt x="232936" y="271994"/>
                    </a:cubicBezTo>
                    <a:cubicBezTo>
                      <a:pt x="234628" y="270272"/>
                      <a:pt x="232444" y="270806"/>
                      <a:pt x="230820" y="270707"/>
                    </a:cubicBezTo>
                    <a:close/>
                    <a:moveTo>
                      <a:pt x="245721" y="271351"/>
                    </a:moveTo>
                    <a:cubicBezTo>
                      <a:pt x="245105" y="272963"/>
                      <a:pt x="242001" y="270411"/>
                      <a:pt x="241950" y="272914"/>
                    </a:cubicBezTo>
                    <a:cubicBezTo>
                      <a:pt x="240724" y="273598"/>
                      <a:pt x="241638" y="276032"/>
                      <a:pt x="240110" y="275674"/>
                    </a:cubicBezTo>
                    <a:cubicBezTo>
                      <a:pt x="240807" y="274452"/>
                      <a:pt x="241193" y="271416"/>
                      <a:pt x="239466" y="272271"/>
                    </a:cubicBezTo>
                    <a:cubicBezTo>
                      <a:pt x="238014" y="272686"/>
                      <a:pt x="237629" y="274691"/>
                      <a:pt x="237627" y="276501"/>
                    </a:cubicBezTo>
                    <a:cubicBezTo>
                      <a:pt x="237646" y="278466"/>
                      <a:pt x="235296" y="278058"/>
                      <a:pt x="235511" y="279997"/>
                    </a:cubicBezTo>
                    <a:cubicBezTo>
                      <a:pt x="233336" y="281563"/>
                      <a:pt x="238087" y="281252"/>
                      <a:pt x="237902" y="281009"/>
                    </a:cubicBezTo>
                    <a:cubicBezTo>
                      <a:pt x="239332" y="280613"/>
                      <a:pt x="239545" y="282188"/>
                      <a:pt x="241398" y="281560"/>
                    </a:cubicBezTo>
                    <a:cubicBezTo>
                      <a:pt x="242031" y="282524"/>
                      <a:pt x="243322" y="283677"/>
                      <a:pt x="244157" y="284688"/>
                    </a:cubicBezTo>
                    <a:cubicBezTo>
                      <a:pt x="245237" y="285057"/>
                      <a:pt x="246531" y="287082"/>
                      <a:pt x="248204" y="285883"/>
                    </a:cubicBezTo>
                    <a:cubicBezTo>
                      <a:pt x="249068" y="285112"/>
                      <a:pt x="249623" y="283098"/>
                      <a:pt x="249492" y="281652"/>
                    </a:cubicBezTo>
                    <a:cubicBezTo>
                      <a:pt x="249237" y="280267"/>
                      <a:pt x="249391" y="279168"/>
                      <a:pt x="248480" y="277789"/>
                    </a:cubicBezTo>
                    <a:cubicBezTo>
                      <a:pt x="247142" y="276201"/>
                      <a:pt x="248308" y="274822"/>
                      <a:pt x="249400" y="274202"/>
                    </a:cubicBezTo>
                    <a:cubicBezTo>
                      <a:pt x="248620" y="272578"/>
                      <a:pt x="247820" y="271910"/>
                      <a:pt x="246089" y="271442"/>
                    </a:cubicBezTo>
                    <a:lnTo>
                      <a:pt x="245994" y="271347"/>
                    </a:lnTo>
                    <a:close/>
                    <a:moveTo>
                      <a:pt x="147119" y="281285"/>
                    </a:moveTo>
                    <a:cubicBezTo>
                      <a:pt x="147052" y="282207"/>
                      <a:pt x="146571" y="282692"/>
                      <a:pt x="146015" y="283124"/>
                    </a:cubicBezTo>
                    <a:cubicBezTo>
                      <a:pt x="145452" y="283402"/>
                      <a:pt x="145421" y="284772"/>
                      <a:pt x="144727" y="284964"/>
                    </a:cubicBezTo>
                    <a:cubicBezTo>
                      <a:pt x="144159" y="285929"/>
                      <a:pt x="143327" y="284453"/>
                      <a:pt x="142520" y="285331"/>
                    </a:cubicBezTo>
                    <a:cubicBezTo>
                      <a:pt x="141727" y="285496"/>
                      <a:pt x="141423" y="285969"/>
                      <a:pt x="140496" y="286343"/>
                    </a:cubicBezTo>
                    <a:cubicBezTo>
                      <a:pt x="139620" y="287022"/>
                      <a:pt x="140222" y="287608"/>
                      <a:pt x="141233" y="287815"/>
                    </a:cubicBezTo>
                    <a:cubicBezTo>
                      <a:pt x="142236" y="287641"/>
                      <a:pt x="143640" y="288076"/>
                      <a:pt x="143992" y="287815"/>
                    </a:cubicBezTo>
                    <a:cubicBezTo>
                      <a:pt x="144551" y="288086"/>
                      <a:pt x="145537" y="288460"/>
                      <a:pt x="145555" y="289379"/>
                    </a:cubicBezTo>
                    <a:cubicBezTo>
                      <a:pt x="146303" y="289669"/>
                      <a:pt x="146321" y="291150"/>
                      <a:pt x="147119" y="290298"/>
                    </a:cubicBezTo>
                    <a:cubicBezTo>
                      <a:pt x="148262" y="289613"/>
                      <a:pt x="147894" y="290418"/>
                      <a:pt x="146935" y="290758"/>
                    </a:cubicBezTo>
                    <a:cubicBezTo>
                      <a:pt x="146481" y="291967"/>
                      <a:pt x="147887" y="290868"/>
                      <a:pt x="148039" y="291862"/>
                    </a:cubicBezTo>
                    <a:cubicBezTo>
                      <a:pt x="148346" y="292405"/>
                      <a:pt x="148795" y="293592"/>
                      <a:pt x="149143" y="292413"/>
                    </a:cubicBezTo>
                    <a:cubicBezTo>
                      <a:pt x="150044" y="292114"/>
                      <a:pt x="150967" y="292078"/>
                      <a:pt x="151626" y="291769"/>
                    </a:cubicBezTo>
                    <a:cubicBezTo>
                      <a:pt x="152111" y="291773"/>
                      <a:pt x="151703" y="293172"/>
                      <a:pt x="152638" y="291953"/>
                    </a:cubicBezTo>
                    <a:cubicBezTo>
                      <a:pt x="151804" y="291767"/>
                      <a:pt x="152326" y="290016"/>
                      <a:pt x="151718" y="289745"/>
                    </a:cubicBezTo>
                    <a:cubicBezTo>
                      <a:pt x="150784" y="288917"/>
                      <a:pt x="151465" y="288204"/>
                      <a:pt x="151166" y="287446"/>
                    </a:cubicBezTo>
                    <a:cubicBezTo>
                      <a:pt x="149962" y="287295"/>
                      <a:pt x="150056" y="286582"/>
                      <a:pt x="149603" y="285698"/>
                    </a:cubicBezTo>
                    <a:cubicBezTo>
                      <a:pt x="149259" y="284979"/>
                      <a:pt x="148361" y="284704"/>
                      <a:pt x="148315" y="283675"/>
                    </a:cubicBezTo>
                    <a:cubicBezTo>
                      <a:pt x="148296" y="282782"/>
                      <a:pt x="148736" y="282279"/>
                      <a:pt x="148131" y="281927"/>
                    </a:cubicBezTo>
                    <a:cubicBezTo>
                      <a:pt x="147792" y="281732"/>
                      <a:pt x="147808" y="281107"/>
                      <a:pt x="147119" y="281283"/>
                    </a:cubicBezTo>
                    <a:close/>
                    <a:moveTo>
                      <a:pt x="236707" y="284044"/>
                    </a:moveTo>
                    <a:cubicBezTo>
                      <a:pt x="234269" y="285306"/>
                      <a:pt x="238965" y="285651"/>
                      <a:pt x="236983" y="284044"/>
                    </a:cubicBezTo>
                    <a:close/>
                    <a:moveTo>
                      <a:pt x="171585" y="301428"/>
                    </a:moveTo>
                    <a:cubicBezTo>
                      <a:pt x="170689" y="302094"/>
                      <a:pt x="172503" y="302448"/>
                      <a:pt x="172689" y="302072"/>
                    </a:cubicBezTo>
                    <a:cubicBezTo>
                      <a:pt x="173658" y="302300"/>
                      <a:pt x="174670" y="302338"/>
                      <a:pt x="174437" y="303544"/>
                    </a:cubicBezTo>
                    <a:cubicBezTo>
                      <a:pt x="174883" y="303721"/>
                      <a:pt x="175471" y="305379"/>
                      <a:pt x="175632" y="303727"/>
                    </a:cubicBezTo>
                    <a:cubicBezTo>
                      <a:pt x="176854" y="304267"/>
                      <a:pt x="175085" y="303227"/>
                      <a:pt x="175909" y="302532"/>
                    </a:cubicBezTo>
                    <a:cubicBezTo>
                      <a:pt x="175547" y="302627"/>
                      <a:pt x="174852" y="302475"/>
                      <a:pt x="173885" y="302072"/>
                    </a:cubicBezTo>
                    <a:cubicBezTo>
                      <a:pt x="173246" y="301436"/>
                      <a:pt x="171998" y="302034"/>
                      <a:pt x="171586" y="301428"/>
                    </a:cubicBezTo>
                    <a:close/>
                    <a:moveTo>
                      <a:pt x="179955" y="302992"/>
                    </a:moveTo>
                    <a:cubicBezTo>
                      <a:pt x="180174" y="304208"/>
                      <a:pt x="179267" y="304340"/>
                      <a:pt x="178484" y="304556"/>
                    </a:cubicBezTo>
                    <a:cubicBezTo>
                      <a:pt x="177826" y="304814"/>
                      <a:pt x="177070" y="305887"/>
                      <a:pt x="177932" y="306119"/>
                    </a:cubicBezTo>
                    <a:cubicBezTo>
                      <a:pt x="178187" y="305485"/>
                      <a:pt x="178615" y="304367"/>
                      <a:pt x="179404" y="305200"/>
                    </a:cubicBezTo>
                    <a:cubicBezTo>
                      <a:pt x="179547" y="305588"/>
                      <a:pt x="181006" y="304805"/>
                      <a:pt x="181060" y="305935"/>
                    </a:cubicBezTo>
                    <a:cubicBezTo>
                      <a:pt x="181898" y="307189"/>
                      <a:pt x="180199" y="305992"/>
                      <a:pt x="179956" y="305751"/>
                    </a:cubicBezTo>
                    <a:cubicBezTo>
                      <a:pt x="178766" y="305387"/>
                      <a:pt x="178007" y="306215"/>
                      <a:pt x="178852" y="307131"/>
                    </a:cubicBezTo>
                    <a:cubicBezTo>
                      <a:pt x="180273" y="307343"/>
                      <a:pt x="179711" y="307871"/>
                      <a:pt x="178668" y="307959"/>
                    </a:cubicBezTo>
                    <a:cubicBezTo>
                      <a:pt x="178984" y="309410"/>
                      <a:pt x="178002" y="309233"/>
                      <a:pt x="177197" y="309798"/>
                    </a:cubicBezTo>
                    <a:cubicBezTo>
                      <a:pt x="175905" y="310205"/>
                      <a:pt x="176344" y="309696"/>
                      <a:pt x="177013" y="309063"/>
                    </a:cubicBezTo>
                    <a:cubicBezTo>
                      <a:pt x="178114" y="308753"/>
                      <a:pt x="177112" y="307239"/>
                      <a:pt x="176461" y="307316"/>
                    </a:cubicBezTo>
                    <a:cubicBezTo>
                      <a:pt x="175634" y="307016"/>
                      <a:pt x="174602" y="306665"/>
                      <a:pt x="174989" y="308235"/>
                    </a:cubicBezTo>
                    <a:cubicBezTo>
                      <a:pt x="175202" y="309075"/>
                      <a:pt x="175243" y="309753"/>
                      <a:pt x="175910" y="310442"/>
                    </a:cubicBezTo>
                    <a:cubicBezTo>
                      <a:pt x="175204" y="311189"/>
                      <a:pt x="176036" y="312118"/>
                      <a:pt x="176646" y="312282"/>
                    </a:cubicBezTo>
                    <a:cubicBezTo>
                      <a:pt x="177927" y="312027"/>
                      <a:pt x="178109" y="312829"/>
                      <a:pt x="178118" y="313845"/>
                    </a:cubicBezTo>
                    <a:cubicBezTo>
                      <a:pt x="177296" y="314196"/>
                      <a:pt x="178335" y="316198"/>
                      <a:pt x="178394" y="315685"/>
                    </a:cubicBezTo>
                    <a:cubicBezTo>
                      <a:pt x="179385" y="315704"/>
                      <a:pt x="179564" y="314944"/>
                      <a:pt x="180601" y="314766"/>
                    </a:cubicBezTo>
                    <a:cubicBezTo>
                      <a:pt x="180879" y="313808"/>
                      <a:pt x="181297" y="313404"/>
                      <a:pt x="181797" y="312926"/>
                    </a:cubicBezTo>
                    <a:cubicBezTo>
                      <a:pt x="182363" y="312205"/>
                      <a:pt x="182723" y="311587"/>
                      <a:pt x="183177" y="310903"/>
                    </a:cubicBezTo>
                    <a:cubicBezTo>
                      <a:pt x="184176" y="310366"/>
                      <a:pt x="184127" y="309649"/>
                      <a:pt x="184740" y="309155"/>
                    </a:cubicBezTo>
                    <a:cubicBezTo>
                      <a:pt x="185946" y="309029"/>
                      <a:pt x="186183" y="308372"/>
                      <a:pt x="185844" y="307500"/>
                    </a:cubicBezTo>
                    <a:cubicBezTo>
                      <a:pt x="186389" y="306889"/>
                      <a:pt x="186449" y="306506"/>
                      <a:pt x="186212" y="305476"/>
                    </a:cubicBezTo>
                    <a:cubicBezTo>
                      <a:pt x="186046" y="304654"/>
                      <a:pt x="185151" y="304581"/>
                      <a:pt x="184648" y="304096"/>
                    </a:cubicBezTo>
                    <a:cubicBezTo>
                      <a:pt x="183649" y="304010"/>
                      <a:pt x="182920" y="303595"/>
                      <a:pt x="181797" y="303636"/>
                    </a:cubicBezTo>
                    <a:cubicBezTo>
                      <a:pt x="181580" y="303087"/>
                      <a:pt x="180778" y="302955"/>
                      <a:pt x="179957" y="302992"/>
                    </a:cubicBezTo>
                    <a:close/>
                    <a:moveTo>
                      <a:pt x="173977" y="304463"/>
                    </a:moveTo>
                    <a:cubicBezTo>
                      <a:pt x="173521" y="304345"/>
                      <a:pt x="173080" y="304469"/>
                      <a:pt x="173149" y="305015"/>
                    </a:cubicBezTo>
                    <a:cubicBezTo>
                      <a:pt x="172630" y="306001"/>
                      <a:pt x="173054" y="306419"/>
                      <a:pt x="174068" y="306670"/>
                    </a:cubicBezTo>
                    <a:cubicBezTo>
                      <a:pt x="174294" y="307051"/>
                      <a:pt x="174594" y="307056"/>
                      <a:pt x="174988" y="307038"/>
                    </a:cubicBezTo>
                    <a:cubicBezTo>
                      <a:pt x="175915" y="306478"/>
                      <a:pt x="175318" y="306349"/>
                      <a:pt x="174712" y="305475"/>
                    </a:cubicBezTo>
                    <a:cubicBezTo>
                      <a:pt x="174934" y="305004"/>
                      <a:pt x="174432" y="304580"/>
                      <a:pt x="173976" y="304462"/>
                    </a:cubicBezTo>
                    <a:close/>
                    <a:moveTo>
                      <a:pt x="163215" y="305751"/>
                    </a:moveTo>
                    <a:cubicBezTo>
                      <a:pt x="162339" y="306534"/>
                      <a:pt x="164031" y="306942"/>
                      <a:pt x="164503" y="307223"/>
                    </a:cubicBezTo>
                    <a:cubicBezTo>
                      <a:pt x="164922" y="308204"/>
                      <a:pt x="166737" y="307330"/>
                      <a:pt x="166894" y="307590"/>
                    </a:cubicBezTo>
                    <a:cubicBezTo>
                      <a:pt x="167882" y="308079"/>
                      <a:pt x="167772" y="308890"/>
                      <a:pt x="168918" y="308878"/>
                    </a:cubicBezTo>
                    <a:cubicBezTo>
                      <a:pt x="169234" y="308859"/>
                      <a:pt x="170483" y="308280"/>
                      <a:pt x="169746" y="307774"/>
                    </a:cubicBezTo>
                    <a:cubicBezTo>
                      <a:pt x="169604" y="306968"/>
                      <a:pt x="167898" y="307413"/>
                      <a:pt x="167354" y="306486"/>
                    </a:cubicBezTo>
                    <a:cubicBezTo>
                      <a:pt x="166887" y="305765"/>
                      <a:pt x="165438" y="306496"/>
                      <a:pt x="164779" y="305751"/>
                    </a:cubicBezTo>
                    <a:cubicBezTo>
                      <a:pt x="164254" y="305751"/>
                      <a:pt x="163740" y="305751"/>
                      <a:pt x="163215" y="305751"/>
                    </a:cubicBezTo>
                    <a:close/>
                    <a:moveTo>
                      <a:pt x="153557" y="307039"/>
                    </a:moveTo>
                    <a:cubicBezTo>
                      <a:pt x="153510" y="307153"/>
                      <a:pt x="154154" y="307524"/>
                      <a:pt x="153925" y="307039"/>
                    </a:cubicBezTo>
                    <a:cubicBezTo>
                      <a:pt x="153708" y="306972"/>
                      <a:pt x="153574" y="307001"/>
                      <a:pt x="153557" y="307039"/>
                    </a:cubicBezTo>
                    <a:close/>
                    <a:moveTo>
                      <a:pt x="161651" y="308235"/>
                    </a:moveTo>
                    <a:cubicBezTo>
                      <a:pt x="160805" y="308675"/>
                      <a:pt x="159852" y="308717"/>
                      <a:pt x="159168" y="309522"/>
                    </a:cubicBezTo>
                    <a:cubicBezTo>
                      <a:pt x="158612" y="309860"/>
                      <a:pt x="157393" y="310692"/>
                      <a:pt x="157788" y="311362"/>
                    </a:cubicBezTo>
                    <a:cubicBezTo>
                      <a:pt x="158867" y="311457"/>
                      <a:pt x="159042" y="312298"/>
                      <a:pt x="159812" y="312466"/>
                    </a:cubicBezTo>
                    <a:cubicBezTo>
                      <a:pt x="160095" y="313106"/>
                      <a:pt x="160587" y="313313"/>
                      <a:pt x="161376" y="312926"/>
                    </a:cubicBezTo>
                    <a:cubicBezTo>
                      <a:pt x="162726" y="313538"/>
                      <a:pt x="162544" y="311665"/>
                      <a:pt x="163491" y="312466"/>
                    </a:cubicBezTo>
                    <a:cubicBezTo>
                      <a:pt x="164369" y="313149"/>
                      <a:pt x="165142" y="311970"/>
                      <a:pt x="165607" y="311638"/>
                    </a:cubicBezTo>
                    <a:cubicBezTo>
                      <a:pt x="166808" y="311434"/>
                      <a:pt x="166891" y="311159"/>
                      <a:pt x="166618" y="310075"/>
                    </a:cubicBezTo>
                    <a:cubicBezTo>
                      <a:pt x="165773" y="309749"/>
                      <a:pt x="165485" y="308763"/>
                      <a:pt x="164503" y="308878"/>
                    </a:cubicBezTo>
                    <a:cubicBezTo>
                      <a:pt x="163454" y="308936"/>
                      <a:pt x="162616" y="308685"/>
                      <a:pt x="161743" y="308327"/>
                    </a:cubicBezTo>
                    <a:close/>
                    <a:moveTo>
                      <a:pt x="170022" y="308235"/>
                    </a:moveTo>
                    <a:cubicBezTo>
                      <a:pt x="169884" y="309189"/>
                      <a:pt x="170905" y="308039"/>
                      <a:pt x="170022" y="308235"/>
                    </a:cubicBezTo>
                    <a:close/>
                    <a:moveTo>
                      <a:pt x="170389" y="308602"/>
                    </a:moveTo>
                    <a:cubicBezTo>
                      <a:pt x="171222" y="309931"/>
                      <a:pt x="169442" y="309041"/>
                      <a:pt x="169102" y="309798"/>
                    </a:cubicBezTo>
                    <a:cubicBezTo>
                      <a:pt x="168264" y="310193"/>
                      <a:pt x="167430" y="309058"/>
                      <a:pt x="168182" y="310258"/>
                    </a:cubicBezTo>
                    <a:cubicBezTo>
                      <a:pt x="168911" y="310746"/>
                      <a:pt x="169719" y="309378"/>
                      <a:pt x="170757" y="309798"/>
                    </a:cubicBezTo>
                    <a:cubicBezTo>
                      <a:pt x="172143" y="310655"/>
                      <a:pt x="171690" y="309428"/>
                      <a:pt x="170852" y="309062"/>
                    </a:cubicBezTo>
                    <a:cubicBezTo>
                      <a:pt x="170692" y="308901"/>
                      <a:pt x="170552" y="308763"/>
                      <a:pt x="170392" y="308603"/>
                    </a:cubicBezTo>
                    <a:close/>
                    <a:moveTo>
                      <a:pt x="167814" y="310718"/>
                    </a:moveTo>
                    <a:cubicBezTo>
                      <a:pt x="167505" y="311475"/>
                      <a:pt x="167652" y="311602"/>
                      <a:pt x="167814" y="312557"/>
                    </a:cubicBezTo>
                    <a:cubicBezTo>
                      <a:pt x="168510" y="313057"/>
                      <a:pt x="168890" y="313548"/>
                      <a:pt x="169561" y="314121"/>
                    </a:cubicBezTo>
                    <a:cubicBezTo>
                      <a:pt x="169890" y="313620"/>
                      <a:pt x="171161" y="313310"/>
                      <a:pt x="170389" y="312281"/>
                    </a:cubicBezTo>
                    <a:cubicBezTo>
                      <a:pt x="169798" y="311845"/>
                      <a:pt x="169099" y="311224"/>
                      <a:pt x="168458" y="310810"/>
                    </a:cubicBezTo>
                    <a:cubicBezTo>
                      <a:pt x="168505" y="310562"/>
                      <a:pt x="167962" y="310791"/>
                      <a:pt x="167814" y="310714"/>
                    </a:cubicBezTo>
                    <a:close/>
                    <a:moveTo>
                      <a:pt x="163215" y="313201"/>
                    </a:moveTo>
                    <a:cubicBezTo>
                      <a:pt x="162153" y="313497"/>
                      <a:pt x="162003" y="314861"/>
                      <a:pt x="162571" y="315409"/>
                    </a:cubicBezTo>
                    <a:cubicBezTo>
                      <a:pt x="163290" y="315747"/>
                      <a:pt x="164373" y="316379"/>
                      <a:pt x="164503" y="315132"/>
                    </a:cubicBezTo>
                    <a:cubicBezTo>
                      <a:pt x="164560" y="313919"/>
                      <a:pt x="163665" y="315047"/>
                      <a:pt x="163675" y="313845"/>
                    </a:cubicBezTo>
                    <a:cubicBezTo>
                      <a:pt x="163266" y="313619"/>
                      <a:pt x="164495" y="313077"/>
                      <a:pt x="163215" y="313201"/>
                    </a:cubicBezTo>
                    <a:close/>
                    <a:moveTo>
                      <a:pt x="165974" y="314120"/>
                    </a:moveTo>
                    <a:cubicBezTo>
                      <a:pt x="166154" y="315151"/>
                      <a:pt x="163837" y="314577"/>
                      <a:pt x="164963" y="315960"/>
                    </a:cubicBezTo>
                    <a:cubicBezTo>
                      <a:pt x="165371" y="316641"/>
                      <a:pt x="166979" y="316164"/>
                      <a:pt x="167906" y="316328"/>
                    </a:cubicBezTo>
                    <a:cubicBezTo>
                      <a:pt x="168361" y="316137"/>
                      <a:pt x="168513" y="315940"/>
                      <a:pt x="168550" y="315868"/>
                    </a:cubicBezTo>
                    <a:cubicBezTo>
                      <a:pt x="168358" y="315782"/>
                      <a:pt x="167842" y="315633"/>
                      <a:pt x="167538" y="315316"/>
                    </a:cubicBezTo>
                    <a:cubicBezTo>
                      <a:pt x="167273" y="314475"/>
                      <a:pt x="166416" y="316502"/>
                      <a:pt x="165698" y="315411"/>
                    </a:cubicBezTo>
                    <a:cubicBezTo>
                      <a:pt x="166899" y="315601"/>
                      <a:pt x="166839" y="314387"/>
                      <a:pt x="167262" y="314399"/>
                    </a:cubicBezTo>
                    <a:cubicBezTo>
                      <a:pt x="167439" y="313817"/>
                      <a:pt x="166293" y="314251"/>
                      <a:pt x="165974" y="314124"/>
                    </a:cubicBezTo>
                    <a:close/>
                    <a:moveTo>
                      <a:pt x="180323" y="320651"/>
                    </a:moveTo>
                    <a:cubicBezTo>
                      <a:pt x="179674" y="321036"/>
                      <a:pt x="178752" y="321265"/>
                      <a:pt x="177748" y="321295"/>
                    </a:cubicBezTo>
                    <a:cubicBezTo>
                      <a:pt x="177005" y="321645"/>
                      <a:pt x="178605" y="323231"/>
                      <a:pt x="176920" y="322858"/>
                    </a:cubicBezTo>
                    <a:cubicBezTo>
                      <a:pt x="176715" y="323534"/>
                      <a:pt x="175949" y="324791"/>
                      <a:pt x="177564" y="324422"/>
                    </a:cubicBezTo>
                    <a:cubicBezTo>
                      <a:pt x="178790" y="324585"/>
                      <a:pt x="179605" y="324306"/>
                      <a:pt x="179955" y="323594"/>
                    </a:cubicBezTo>
                    <a:cubicBezTo>
                      <a:pt x="180580" y="323255"/>
                      <a:pt x="181129" y="322788"/>
                      <a:pt x="181519" y="322215"/>
                    </a:cubicBezTo>
                    <a:cubicBezTo>
                      <a:pt x="182204" y="321633"/>
                      <a:pt x="181744" y="320383"/>
                      <a:pt x="180507" y="320651"/>
                    </a:cubicBezTo>
                    <a:close/>
                    <a:moveTo>
                      <a:pt x="143347" y="321295"/>
                    </a:moveTo>
                    <a:cubicBezTo>
                      <a:pt x="142687" y="321645"/>
                      <a:pt x="142658" y="321998"/>
                      <a:pt x="142427" y="322490"/>
                    </a:cubicBezTo>
                    <a:cubicBezTo>
                      <a:pt x="141772" y="322753"/>
                      <a:pt x="142419" y="323303"/>
                      <a:pt x="142427" y="323686"/>
                    </a:cubicBezTo>
                    <a:cubicBezTo>
                      <a:pt x="142320" y="324514"/>
                      <a:pt x="143017" y="324448"/>
                      <a:pt x="143439" y="324698"/>
                    </a:cubicBezTo>
                    <a:cubicBezTo>
                      <a:pt x="143687" y="324953"/>
                      <a:pt x="144278" y="325599"/>
                      <a:pt x="143715" y="325710"/>
                    </a:cubicBezTo>
                    <a:cubicBezTo>
                      <a:pt x="144352" y="325767"/>
                      <a:pt x="143648" y="327193"/>
                      <a:pt x="144359" y="327182"/>
                    </a:cubicBezTo>
                    <a:cubicBezTo>
                      <a:pt x="144493" y="327849"/>
                      <a:pt x="145486" y="328142"/>
                      <a:pt x="145279" y="327182"/>
                    </a:cubicBezTo>
                    <a:cubicBezTo>
                      <a:pt x="145783" y="327001"/>
                      <a:pt x="146051" y="326614"/>
                      <a:pt x="146659" y="326538"/>
                    </a:cubicBezTo>
                    <a:cubicBezTo>
                      <a:pt x="147113" y="326330"/>
                      <a:pt x="147192" y="325709"/>
                      <a:pt x="147119" y="324974"/>
                    </a:cubicBezTo>
                    <a:cubicBezTo>
                      <a:pt x="147423" y="324167"/>
                      <a:pt x="146362" y="323864"/>
                      <a:pt x="146199" y="323503"/>
                    </a:cubicBezTo>
                    <a:cubicBezTo>
                      <a:pt x="145725" y="323351"/>
                      <a:pt x="145871" y="322450"/>
                      <a:pt x="145003" y="322490"/>
                    </a:cubicBezTo>
                    <a:cubicBezTo>
                      <a:pt x="144831" y="322110"/>
                      <a:pt x="144290" y="321735"/>
                      <a:pt x="143991" y="321387"/>
                    </a:cubicBezTo>
                    <a:cubicBezTo>
                      <a:pt x="144020" y="321193"/>
                      <a:pt x="143475" y="321349"/>
                      <a:pt x="143347" y="321292"/>
                    </a:cubicBezTo>
                    <a:close/>
                    <a:moveTo>
                      <a:pt x="160915" y="324330"/>
                    </a:moveTo>
                    <a:cubicBezTo>
                      <a:pt x="160776" y="324328"/>
                      <a:pt x="160582" y="324455"/>
                      <a:pt x="160455" y="324425"/>
                    </a:cubicBezTo>
                    <a:cubicBezTo>
                      <a:pt x="160657" y="325165"/>
                      <a:pt x="159783" y="325363"/>
                      <a:pt x="159168" y="325344"/>
                    </a:cubicBezTo>
                    <a:cubicBezTo>
                      <a:pt x="158897" y="325958"/>
                      <a:pt x="158825" y="326628"/>
                      <a:pt x="158891" y="327368"/>
                    </a:cubicBezTo>
                    <a:cubicBezTo>
                      <a:pt x="158939" y="328011"/>
                      <a:pt x="159548" y="328875"/>
                      <a:pt x="158891" y="329391"/>
                    </a:cubicBezTo>
                    <a:cubicBezTo>
                      <a:pt x="158077" y="329595"/>
                      <a:pt x="158159" y="328729"/>
                      <a:pt x="157328" y="328747"/>
                    </a:cubicBezTo>
                    <a:cubicBezTo>
                      <a:pt x="156984" y="328324"/>
                      <a:pt x="155706" y="328235"/>
                      <a:pt x="155672" y="328843"/>
                    </a:cubicBezTo>
                    <a:cubicBezTo>
                      <a:pt x="154880" y="329427"/>
                      <a:pt x="155261" y="329668"/>
                      <a:pt x="155672" y="330222"/>
                    </a:cubicBezTo>
                    <a:cubicBezTo>
                      <a:pt x="156106" y="330535"/>
                      <a:pt x="155833" y="331406"/>
                      <a:pt x="156684" y="331234"/>
                    </a:cubicBezTo>
                    <a:cubicBezTo>
                      <a:pt x="157227" y="331919"/>
                      <a:pt x="157878" y="330904"/>
                      <a:pt x="158615" y="331234"/>
                    </a:cubicBezTo>
                    <a:cubicBezTo>
                      <a:pt x="159197" y="331215"/>
                      <a:pt x="159740" y="332466"/>
                      <a:pt x="160179" y="331418"/>
                    </a:cubicBezTo>
                    <a:cubicBezTo>
                      <a:pt x="160373" y="330613"/>
                      <a:pt x="161583" y="330605"/>
                      <a:pt x="161651" y="329762"/>
                    </a:cubicBezTo>
                    <a:cubicBezTo>
                      <a:pt x="161007" y="329286"/>
                      <a:pt x="161656" y="328576"/>
                      <a:pt x="162018" y="328107"/>
                    </a:cubicBezTo>
                    <a:cubicBezTo>
                      <a:pt x="161577" y="327580"/>
                      <a:pt x="161256" y="327024"/>
                      <a:pt x="161375" y="326267"/>
                    </a:cubicBezTo>
                    <a:cubicBezTo>
                      <a:pt x="161928" y="325924"/>
                      <a:pt x="161830" y="324585"/>
                      <a:pt x="161007" y="324703"/>
                    </a:cubicBezTo>
                    <a:cubicBezTo>
                      <a:pt x="161083" y="324463"/>
                      <a:pt x="161054" y="324337"/>
                      <a:pt x="160912" y="324336"/>
                    </a:cubicBezTo>
                    <a:close/>
                    <a:moveTo>
                      <a:pt x="126331" y="324698"/>
                    </a:moveTo>
                    <a:cubicBezTo>
                      <a:pt x="126369" y="325233"/>
                      <a:pt x="125415" y="324927"/>
                      <a:pt x="125227" y="325249"/>
                    </a:cubicBezTo>
                    <a:cubicBezTo>
                      <a:pt x="124500" y="325335"/>
                      <a:pt x="123976" y="326151"/>
                      <a:pt x="123296" y="325617"/>
                    </a:cubicBezTo>
                    <a:cubicBezTo>
                      <a:pt x="123181" y="325990"/>
                      <a:pt x="122898" y="325579"/>
                      <a:pt x="122652" y="325984"/>
                    </a:cubicBezTo>
                    <a:cubicBezTo>
                      <a:pt x="122157" y="325742"/>
                      <a:pt x="121721" y="326348"/>
                      <a:pt x="121456" y="325889"/>
                    </a:cubicBezTo>
                    <a:cubicBezTo>
                      <a:pt x="120707" y="325685"/>
                      <a:pt x="119163" y="326151"/>
                      <a:pt x="119985" y="327085"/>
                    </a:cubicBezTo>
                    <a:cubicBezTo>
                      <a:pt x="120061" y="328004"/>
                      <a:pt x="121067" y="328460"/>
                      <a:pt x="121548" y="329016"/>
                    </a:cubicBezTo>
                    <a:cubicBezTo>
                      <a:pt x="122145" y="328885"/>
                      <a:pt x="122020" y="329623"/>
                      <a:pt x="122652" y="329568"/>
                    </a:cubicBezTo>
                    <a:cubicBezTo>
                      <a:pt x="123368" y="329539"/>
                      <a:pt x="123588" y="330329"/>
                      <a:pt x="124124" y="330580"/>
                    </a:cubicBezTo>
                    <a:cubicBezTo>
                      <a:pt x="124469" y="331101"/>
                      <a:pt x="124962" y="331770"/>
                      <a:pt x="125595" y="331868"/>
                    </a:cubicBezTo>
                    <a:cubicBezTo>
                      <a:pt x="125882" y="332219"/>
                      <a:pt x="125886" y="332953"/>
                      <a:pt x="126332" y="333339"/>
                    </a:cubicBezTo>
                    <a:cubicBezTo>
                      <a:pt x="126265" y="333837"/>
                      <a:pt x="125439" y="333773"/>
                      <a:pt x="125136" y="333983"/>
                    </a:cubicBezTo>
                    <a:cubicBezTo>
                      <a:pt x="124865" y="334182"/>
                      <a:pt x="124310" y="334332"/>
                      <a:pt x="124216" y="334443"/>
                    </a:cubicBezTo>
                    <a:cubicBezTo>
                      <a:pt x="123616" y="334768"/>
                      <a:pt x="124117" y="335539"/>
                      <a:pt x="123388" y="335731"/>
                    </a:cubicBezTo>
                    <a:cubicBezTo>
                      <a:pt x="122945" y="336201"/>
                      <a:pt x="122013" y="336541"/>
                      <a:pt x="122376" y="337387"/>
                    </a:cubicBezTo>
                    <a:cubicBezTo>
                      <a:pt x="122590" y="337827"/>
                      <a:pt x="123140" y="338581"/>
                      <a:pt x="123388" y="338582"/>
                    </a:cubicBezTo>
                    <a:cubicBezTo>
                      <a:pt x="123750" y="338238"/>
                      <a:pt x="124254" y="338351"/>
                      <a:pt x="124492" y="337847"/>
                    </a:cubicBezTo>
                    <a:cubicBezTo>
                      <a:pt x="125057" y="337577"/>
                      <a:pt x="125455" y="337288"/>
                      <a:pt x="126147" y="337296"/>
                    </a:cubicBezTo>
                    <a:cubicBezTo>
                      <a:pt x="126572" y="336558"/>
                      <a:pt x="127454" y="337860"/>
                      <a:pt x="127803" y="337112"/>
                    </a:cubicBezTo>
                    <a:cubicBezTo>
                      <a:pt x="128534" y="337381"/>
                      <a:pt x="129072" y="337214"/>
                      <a:pt x="129735" y="337572"/>
                    </a:cubicBezTo>
                    <a:cubicBezTo>
                      <a:pt x="129801" y="338004"/>
                      <a:pt x="130732" y="337384"/>
                      <a:pt x="130746" y="338032"/>
                    </a:cubicBezTo>
                    <a:cubicBezTo>
                      <a:pt x="131112" y="338060"/>
                      <a:pt x="131605" y="338026"/>
                      <a:pt x="131666" y="337848"/>
                    </a:cubicBezTo>
                    <a:cubicBezTo>
                      <a:pt x="132049" y="338409"/>
                      <a:pt x="133429" y="338700"/>
                      <a:pt x="133138" y="337664"/>
                    </a:cubicBezTo>
                    <a:cubicBezTo>
                      <a:pt x="133287" y="337322"/>
                      <a:pt x="133684" y="337333"/>
                      <a:pt x="133782" y="337113"/>
                    </a:cubicBezTo>
                    <a:cubicBezTo>
                      <a:pt x="133830" y="337555"/>
                      <a:pt x="133930" y="337989"/>
                      <a:pt x="134058" y="338401"/>
                    </a:cubicBezTo>
                    <a:cubicBezTo>
                      <a:pt x="134125" y="338992"/>
                      <a:pt x="135269" y="338839"/>
                      <a:pt x="135622" y="339044"/>
                    </a:cubicBezTo>
                    <a:cubicBezTo>
                      <a:pt x="136000" y="339292"/>
                      <a:pt x="136503" y="339899"/>
                      <a:pt x="136542" y="340516"/>
                    </a:cubicBezTo>
                    <a:cubicBezTo>
                      <a:pt x="136887" y="340879"/>
                      <a:pt x="136843" y="341623"/>
                      <a:pt x="136818" y="342356"/>
                    </a:cubicBezTo>
                    <a:cubicBezTo>
                      <a:pt x="136717" y="343146"/>
                      <a:pt x="137257" y="343342"/>
                      <a:pt x="138014" y="343275"/>
                    </a:cubicBezTo>
                    <a:cubicBezTo>
                      <a:pt x="138825" y="343246"/>
                      <a:pt x="138809" y="343992"/>
                      <a:pt x="139210" y="344378"/>
                    </a:cubicBezTo>
                    <a:cubicBezTo>
                      <a:pt x="139529" y="344048"/>
                      <a:pt x="139957" y="344480"/>
                      <a:pt x="140589" y="344562"/>
                    </a:cubicBezTo>
                    <a:cubicBezTo>
                      <a:pt x="141401" y="344757"/>
                      <a:pt x="141305" y="343859"/>
                      <a:pt x="142153" y="343919"/>
                    </a:cubicBezTo>
                    <a:cubicBezTo>
                      <a:pt x="143051" y="343719"/>
                      <a:pt x="143308" y="344180"/>
                      <a:pt x="143993" y="344194"/>
                    </a:cubicBezTo>
                    <a:cubicBezTo>
                      <a:pt x="144189" y="344618"/>
                      <a:pt x="144432" y="344972"/>
                      <a:pt x="144913" y="345113"/>
                    </a:cubicBezTo>
                    <a:cubicBezTo>
                      <a:pt x="145008" y="345710"/>
                      <a:pt x="145931" y="345627"/>
                      <a:pt x="146108" y="346309"/>
                    </a:cubicBezTo>
                    <a:cubicBezTo>
                      <a:pt x="146381" y="346753"/>
                      <a:pt x="146825" y="346875"/>
                      <a:pt x="147028" y="347321"/>
                    </a:cubicBezTo>
                    <a:cubicBezTo>
                      <a:pt x="146878" y="347771"/>
                      <a:pt x="147549" y="348901"/>
                      <a:pt x="147672" y="348240"/>
                    </a:cubicBezTo>
                    <a:cubicBezTo>
                      <a:pt x="148409" y="348232"/>
                      <a:pt x="148697" y="349199"/>
                      <a:pt x="148960" y="349436"/>
                    </a:cubicBezTo>
                    <a:cubicBezTo>
                      <a:pt x="148448" y="349959"/>
                      <a:pt x="147890" y="348564"/>
                      <a:pt x="147672" y="349068"/>
                    </a:cubicBezTo>
                    <a:cubicBezTo>
                      <a:pt x="147314" y="349354"/>
                      <a:pt x="145997" y="348819"/>
                      <a:pt x="146936" y="348424"/>
                    </a:cubicBezTo>
                    <a:cubicBezTo>
                      <a:pt x="147383" y="348243"/>
                      <a:pt x="145662" y="347445"/>
                      <a:pt x="145832" y="348240"/>
                    </a:cubicBezTo>
                    <a:cubicBezTo>
                      <a:pt x="144933" y="348488"/>
                      <a:pt x="145977" y="349271"/>
                      <a:pt x="145832" y="349804"/>
                    </a:cubicBezTo>
                    <a:cubicBezTo>
                      <a:pt x="145899" y="350585"/>
                      <a:pt x="145861" y="351233"/>
                      <a:pt x="145281" y="351368"/>
                    </a:cubicBezTo>
                    <a:cubicBezTo>
                      <a:pt x="145290" y="352082"/>
                      <a:pt x="145425" y="352110"/>
                      <a:pt x="145465" y="352564"/>
                    </a:cubicBezTo>
                    <a:cubicBezTo>
                      <a:pt x="145829" y="352570"/>
                      <a:pt x="146572" y="351800"/>
                      <a:pt x="147120" y="352564"/>
                    </a:cubicBezTo>
                    <a:cubicBezTo>
                      <a:pt x="147680" y="353109"/>
                      <a:pt x="147611" y="352357"/>
                      <a:pt x="148408" y="352659"/>
                    </a:cubicBezTo>
                    <a:cubicBezTo>
                      <a:pt x="148427" y="353590"/>
                      <a:pt x="149716" y="352887"/>
                      <a:pt x="149880" y="353487"/>
                    </a:cubicBezTo>
                    <a:cubicBezTo>
                      <a:pt x="150489" y="353478"/>
                      <a:pt x="149870" y="355029"/>
                      <a:pt x="150891" y="354406"/>
                    </a:cubicBezTo>
                    <a:cubicBezTo>
                      <a:pt x="151681" y="354215"/>
                      <a:pt x="151485" y="353251"/>
                      <a:pt x="151168" y="352934"/>
                    </a:cubicBezTo>
                    <a:cubicBezTo>
                      <a:pt x="150801" y="352750"/>
                      <a:pt x="150577" y="351970"/>
                      <a:pt x="150524" y="351370"/>
                    </a:cubicBezTo>
                    <a:cubicBezTo>
                      <a:pt x="150340" y="350563"/>
                      <a:pt x="150703" y="350038"/>
                      <a:pt x="150800" y="349347"/>
                    </a:cubicBezTo>
                    <a:cubicBezTo>
                      <a:pt x="150957" y="348463"/>
                      <a:pt x="150687" y="347979"/>
                      <a:pt x="150524" y="347415"/>
                    </a:cubicBezTo>
                    <a:cubicBezTo>
                      <a:pt x="150122" y="347172"/>
                      <a:pt x="150093" y="346560"/>
                      <a:pt x="149328" y="346680"/>
                    </a:cubicBezTo>
                    <a:cubicBezTo>
                      <a:pt x="149130" y="346164"/>
                      <a:pt x="148464" y="346374"/>
                      <a:pt x="148040" y="345852"/>
                    </a:cubicBezTo>
                    <a:cubicBezTo>
                      <a:pt x="147391" y="345674"/>
                      <a:pt x="146955" y="345343"/>
                      <a:pt x="146753" y="344933"/>
                    </a:cubicBezTo>
                    <a:cubicBezTo>
                      <a:pt x="146515" y="344390"/>
                      <a:pt x="146879" y="344144"/>
                      <a:pt x="146109" y="343553"/>
                    </a:cubicBezTo>
                    <a:cubicBezTo>
                      <a:pt x="145776" y="342888"/>
                      <a:pt x="145385" y="342917"/>
                      <a:pt x="145189" y="342266"/>
                    </a:cubicBezTo>
                    <a:cubicBezTo>
                      <a:pt x="144771" y="341736"/>
                      <a:pt x="145026" y="340949"/>
                      <a:pt x="144453" y="340794"/>
                    </a:cubicBezTo>
                    <a:cubicBezTo>
                      <a:pt x="144222" y="340477"/>
                      <a:pt x="144177" y="339514"/>
                      <a:pt x="143717" y="339414"/>
                    </a:cubicBezTo>
                    <a:cubicBezTo>
                      <a:pt x="143506" y="338968"/>
                      <a:pt x="142898" y="338869"/>
                      <a:pt x="142705" y="338402"/>
                    </a:cubicBezTo>
                    <a:cubicBezTo>
                      <a:pt x="142373" y="338087"/>
                      <a:pt x="141922" y="337901"/>
                      <a:pt x="141785" y="337390"/>
                    </a:cubicBezTo>
                    <a:cubicBezTo>
                      <a:pt x="141168" y="337537"/>
                      <a:pt x="140827" y="336685"/>
                      <a:pt x="140497" y="337390"/>
                    </a:cubicBezTo>
                    <a:cubicBezTo>
                      <a:pt x="139563" y="337614"/>
                      <a:pt x="139454" y="337029"/>
                      <a:pt x="138658" y="337115"/>
                    </a:cubicBezTo>
                    <a:cubicBezTo>
                      <a:pt x="137841" y="337058"/>
                      <a:pt x="137834" y="336374"/>
                      <a:pt x="137462" y="336103"/>
                    </a:cubicBezTo>
                    <a:cubicBezTo>
                      <a:pt x="137063" y="335889"/>
                      <a:pt x="136506" y="335060"/>
                      <a:pt x="136450" y="335000"/>
                    </a:cubicBezTo>
                    <a:cubicBezTo>
                      <a:pt x="136458" y="334904"/>
                      <a:pt x="136412" y="334869"/>
                      <a:pt x="136267" y="334816"/>
                    </a:cubicBezTo>
                    <a:cubicBezTo>
                      <a:pt x="136568" y="334446"/>
                      <a:pt x="136343" y="334219"/>
                      <a:pt x="136171" y="333988"/>
                    </a:cubicBezTo>
                    <a:cubicBezTo>
                      <a:pt x="136423" y="333241"/>
                      <a:pt x="135702" y="332975"/>
                      <a:pt x="135895" y="332240"/>
                    </a:cubicBezTo>
                    <a:cubicBezTo>
                      <a:pt x="135693" y="331492"/>
                      <a:pt x="135250" y="330818"/>
                      <a:pt x="134975" y="330217"/>
                    </a:cubicBezTo>
                    <a:cubicBezTo>
                      <a:pt x="135519" y="329748"/>
                      <a:pt x="135824" y="328965"/>
                      <a:pt x="135619" y="328193"/>
                    </a:cubicBezTo>
                    <a:cubicBezTo>
                      <a:pt x="135861" y="327861"/>
                      <a:pt x="136554" y="327616"/>
                      <a:pt x="135895" y="327365"/>
                    </a:cubicBezTo>
                    <a:cubicBezTo>
                      <a:pt x="135587" y="326918"/>
                      <a:pt x="135708" y="326506"/>
                      <a:pt x="135159" y="326354"/>
                    </a:cubicBezTo>
                    <a:cubicBezTo>
                      <a:pt x="134928" y="325726"/>
                      <a:pt x="134141" y="325411"/>
                      <a:pt x="133779" y="325893"/>
                    </a:cubicBezTo>
                    <a:cubicBezTo>
                      <a:pt x="133306" y="326146"/>
                      <a:pt x="133027" y="326611"/>
                      <a:pt x="132491" y="326721"/>
                    </a:cubicBezTo>
                    <a:cubicBezTo>
                      <a:pt x="132056" y="327061"/>
                      <a:pt x="131022" y="326932"/>
                      <a:pt x="130652" y="326354"/>
                    </a:cubicBezTo>
                    <a:cubicBezTo>
                      <a:pt x="130257" y="326003"/>
                      <a:pt x="130011" y="325485"/>
                      <a:pt x="129456" y="325250"/>
                    </a:cubicBezTo>
                    <a:cubicBezTo>
                      <a:pt x="129162" y="325345"/>
                      <a:pt x="128914" y="324814"/>
                      <a:pt x="128444" y="324974"/>
                    </a:cubicBezTo>
                    <a:cubicBezTo>
                      <a:pt x="127945" y="324537"/>
                      <a:pt x="127207" y="324722"/>
                      <a:pt x="126513" y="324698"/>
                    </a:cubicBezTo>
                    <a:lnTo>
                      <a:pt x="126417" y="324698"/>
                    </a:lnTo>
                    <a:close/>
                    <a:moveTo>
                      <a:pt x="143715" y="329941"/>
                    </a:moveTo>
                    <a:cubicBezTo>
                      <a:pt x="143706" y="330616"/>
                      <a:pt x="142387" y="330043"/>
                      <a:pt x="142244" y="330584"/>
                    </a:cubicBezTo>
                    <a:cubicBezTo>
                      <a:pt x="141864" y="331311"/>
                      <a:pt x="142524" y="331528"/>
                      <a:pt x="142520" y="332240"/>
                    </a:cubicBezTo>
                    <a:cubicBezTo>
                      <a:pt x="142824" y="332503"/>
                      <a:pt x="143192" y="331658"/>
                      <a:pt x="143715" y="331689"/>
                    </a:cubicBezTo>
                    <a:cubicBezTo>
                      <a:pt x="144076" y="331004"/>
                      <a:pt x="144940" y="331937"/>
                      <a:pt x="145555" y="331784"/>
                    </a:cubicBezTo>
                    <a:cubicBezTo>
                      <a:pt x="145749" y="332161"/>
                      <a:pt x="146025" y="332952"/>
                      <a:pt x="146383" y="332428"/>
                    </a:cubicBezTo>
                    <a:cubicBezTo>
                      <a:pt x="146062" y="332258"/>
                      <a:pt x="146871" y="331508"/>
                      <a:pt x="146288" y="331232"/>
                    </a:cubicBezTo>
                    <a:cubicBezTo>
                      <a:pt x="146007" y="330856"/>
                      <a:pt x="145669" y="329860"/>
                      <a:pt x="145092" y="329944"/>
                    </a:cubicBezTo>
                    <a:cubicBezTo>
                      <a:pt x="144632" y="329944"/>
                      <a:pt x="144172" y="329944"/>
                      <a:pt x="143712" y="329944"/>
                    </a:cubicBezTo>
                    <a:close/>
                    <a:moveTo>
                      <a:pt x="146199" y="333068"/>
                    </a:moveTo>
                    <a:cubicBezTo>
                      <a:pt x="146142" y="333462"/>
                      <a:pt x="146352" y="333459"/>
                      <a:pt x="146475" y="333344"/>
                    </a:cubicBezTo>
                    <a:cubicBezTo>
                      <a:pt x="146598" y="333229"/>
                      <a:pt x="146631" y="333002"/>
                      <a:pt x="146199" y="333068"/>
                    </a:cubicBezTo>
                    <a:close/>
                    <a:moveTo>
                      <a:pt x="146475" y="333344"/>
                    </a:moveTo>
                    <a:cubicBezTo>
                      <a:pt x="146327" y="335105"/>
                      <a:pt x="147276" y="333205"/>
                      <a:pt x="146475" y="333344"/>
                    </a:cubicBezTo>
                    <a:close/>
                    <a:moveTo>
                      <a:pt x="152638" y="333988"/>
                    </a:moveTo>
                    <a:cubicBezTo>
                      <a:pt x="151740" y="334220"/>
                      <a:pt x="152372" y="335520"/>
                      <a:pt x="151717" y="335552"/>
                    </a:cubicBezTo>
                    <a:cubicBezTo>
                      <a:pt x="151717" y="336897"/>
                      <a:pt x="151717" y="338253"/>
                      <a:pt x="151717" y="339598"/>
                    </a:cubicBezTo>
                    <a:cubicBezTo>
                      <a:pt x="152120" y="340324"/>
                      <a:pt x="153115" y="339479"/>
                      <a:pt x="153557" y="340150"/>
                    </a:cubicBezTo>
                    <a:cubicBezTo>
                      <a:pt x="153727" y="339662"/>
                      <a:pt x="154501" y="340179"/>
                      <a:pt x="155121" y="339874"/>
                    </a:cubicBezTo>
                    <a:cubicBezTo>
                      <a:pt x="155635" y="340538"/>
                      <a:pt x="156035" y="339269"/>
                      <a:pt x="156684" y="339230"/>
                    </a:cubicBezTo>
                    <a:cubicBezTo>
                      <a:pt x="157081" y="339090"/>
                      <a:pt x="157502" y="338142"/>
                      <a:pt x="158248" y="338770"/>
                    </a:cubicBezTo>
                    <a:cubicBezTo>
                      <a:pt x="158978" y="339297"/>
                      <a:pt x="159337" y="338284"/>
                      <a:pt x="159536" y="338035"/>
                    </a:cubicBezTo>
                    <a:cubicBezTo>
                      <a:pt x="159854" y="337354"/>
                      <a:pt x="160085" y="337140"/>
                      <a:pt x="160456" y="336563"/>
                    </a:cubicBezTo>
                    <a:cubicBezTo>
                      <a:pt x="160085" y="336353"/>
                      <a:pt x="159682" y="335666"/>
                      <a:pt x="159260" y="335551"/>
                    </a:cubicBezTo>
                    <a:cubicBezTo>
                      <a:pt x="158993" y="335103"/>
                      <a:pt x="158852" y="334352"/>
                      <a:pt x="158248" y="333987"/>
                    </a:cubicBezTo>
                    <a:cubicBezTo>
                      <a:pt x="157863" y="334199"/>
                      <a:pt x="157314" y="334461"/>
                      <a:pt x="156777" y="334815"/>
                    </a:cubicBezTo>
                    <a:cubicBezTo>
                      <a:pt x="156070" y="335134"/>
                      <a:pt x="155633" y="334342"/>
                      <a:pt x="154845" y="334631"/>
                    </a:cubicBezTo>
                    <a:cubicBezTo>
                      <a:pt x="154206" y="334546"/>
                      <a:pt x="153758" y="333844"/>
                      <a:pt x="153005" y="333987"/>
                    </a:cubicBezTo>
                    <a:cubicBezTo>
                      <a:pt x="152895" y="333987"/>
                      <a:pt x="152748" y="333987"/>
                      <a:pt x="152638" y="333987"/>
                    </a:cubicBezTo>
                    <a:close/>
                    <a:moveTo>
                      <a:pt x="165975" y="333988"/>
                    </a:moveTo>
                    <a:cubicBezTo>
                      <a:pt x="165994" y="334480"/>
                      <a:pt x="166285" y="335311"/>
                      <a:pt x="166618" y="335092"/>
                    </a:cubicBezTo>
                    <a:cubicBezTo>
                      <a:pt x="166676" y="334399"/>
                      <a:pt x="167682" y="336238"/>
                      <a:pt x="167539" y="335092"/>
                    </a:cubicBezTo>
                    <a:cubicBezTo>
                      <a:pt x="167536" y="334432"/>
                      <a:pt x="167076" y="334332"/>
                      <a:pt x="166527" y="333988"/>
                    </a:cubicBezTo>
                    <a:cubicBezTo>
                      <a:pt x="166352" y="333988"/>
                      <a:pt x="166151" y="333988"/>
                      <a:pt x="165975" y="333988"/>
                    </a:cubicBezTo>
                    <a:close/>
                    <a:moveTo>
                      <a:pt x="161008" y="335276"/>
                    </a:moveTo>
                    <a:cubicBezTo>
                      <a:pt x="160931" y="336049"/>
                      <a:pt x="160989" y="336618"/>
                      <a:pt x="161559" y="336747"/>
                    </a:cubicBezTo>
                    <a:cubicBezTo>
                      <a:pt x="161607" y="337219"/>
                      <a:pt x="162685" y="337267"/>
                      <a:pt x="162019" y="337943"/>
                    </a:cubicBezTo>
                    <a:cubicBezTo>
                      <a:pt x="162312" y="338079"/>
                      <a:pt x="162685" y="339003"/>
                      <a:pt x="162939" y="339231"/>
                    </a:cubicBezTo>
                    <a:cubicBezTo>
                      <a:pt x="163556" y="339250"/>
                      <a:pt x="163280" y="340095"/>
                      <a:pt x="163859" y="340150"/>
                    </a:cubicBezTo>
                    <a:cubicBezTo>
                      <a:pt x="163664" y="341056"/>
                      <a:pt x="164119" y="341296"/>
                      <a:pt x="164136" y="341989"/>
                    </a:cubicBezTo>
                    <a:cubicBezTo>
                      <a:pt x="164267" y="342644"/>
                      <a:pt x="164776" y="342823"/>
                      <a:pt x="165056" y="342265"/>
                    </a:cubicBezTo>
                    <a:cubicBezTo>
                      <a:pt x="165435" y="341961"/>
                      <a:pt x="165595" y="341373"/>
                      <a:pt x="166344" y="341438"/>
                    </a:cubicBezTo>
                    <a:cubicBezTo>
                      <a:pt x="166267" y="340703"/>
                      <a:pt x="166869" y="340691"/>
                      <a:pt x="166620" y="339782"/>
                    </a:cubicBezTo>
                    <a:cubicBezTo>
                      <a:pt x="166667" y="339047"/>
                      <a:pt x="166706" y="338359"/>
                      <a:pt x="166344" y="338035"/>
                    </a:cubicBezTo>
                    <a:cubicBezTo>
                      <a:pt x="166138" y="337548"/>
                      <a:pt x="165864" y="337262"/>
                      <a:pt x="165332" y="337023"/>
                    </a:cubicBezTo>
                    <a:cubicBezTo>
                      <a:pt x="164839" y="336534"/>
                      <a:pt x="163793" y="336776"/>
                      <a:pt x="163584" y="337118"/>
                    </a:cubicBezTo>
                    <a:cubicBezTo>
                      <a:pt x="162935" y="337443"/>
                      <a:pt x="162878" y="337426"/>
                      <a:pt x="162940" y="336474"/>
                    </a:cubicBezTo>
                    <a:cubicBezTo>
                      <a:pt x="162306" y="336455"/>
                      <a:pt x="161852" y="336198"/>
                      <a:pt x="161561" y="335830"/>
                    </a:cubicBezTo>
                    <a:cubicBezTo>
                      <a:pt x="161033" y="335849"/>
                      <a:pt x="162526" y="335021"/>
                      <a:pt x="161009" y="335279"/>
                    </a:cubicBezTo>
                    <a:close/>
                    <a:moveTo>
                      <a:pt x="138381" y="349164"/>
                    </a:moveTo>
                    <a:cubicBezTo>
                      <a:pt x="137663" y="349814"/>
                      <a:pt x="136696" y="349542"/>
                      <a:pt x="136541" y="350452"/>
                    </a:cubicBezTo>
                    <a:cubicBezTo>
                      <a:pt x="136429" y="350766"/>
                      <a:pt x="136199" y="351392"/>
                      <a:pt x="135621" y="351924"/>
                    </a:cubicBezTo>
                    <a:cubicBezTo>
                      <a:pt x="136361" y="352777"/>
                      <a:pt x="135611" y="353861"/>
                      <a:pt x="134701" y="354131"/>
                    </a:cubicBezTo>
                    <a:cubicBezTo>
                      <a:pt x="134960" y="355432"/>
                      <a:pt x="134018" y="355831"/>
                      <a:pt x="134701" y="356891"/>
                    </a:cubicBezTo>
                    <a:cubicBezTo>
                      <a:pt x="135441" y="357545"/>
                      <a:pt x="135941" y="356628"/>
                      <a:pt x="136816" y="357258"/>
                    </a:cubicBezTo>
                    <a:cubicBezTo>
                      <a:pt x="137901" y="358236"/>
                      <a:pt x="137670" y="356471"/>
                      <a:pt x="138104" y="355971"/>
                    </a:cubicBezTo>
                    <a:cubicBezTo>
                      <a:pt x="139097" y="355517"/>
                      <a:pt x="137607" y="354000"/>
                      <a:pt x="138288" y="353671"/>
                    </a:cubicBezTo>
                    <a:cubicBezTo>
                      <a:pt x="138099" y="352882"/>
                      <a:pt x="138521" y="351952"/>
                      <a:pt x="139023" y="351372"/>
                    </a:cubicBezTo>
                    <a:cubicBezTo>
                      <a:pt x="139410" y="350951"/>
                      <a:pt x="140499" y="348798"/>
                      <a:pt x="139667" y="349532"/>
                    </a:cubicBezTo>
                    <a:cubicBezTo>
                      <a:pt x="139229" y="349420"/>
                      <a:pt x="139140" y="348979"/>
                      <a:pt x="138379" y="349164"/>
                    </a:cubicBezTo>
                    <a:close/>
                    <a:moveTo>
                      <a:pt x="168826" y="349532"/>
                    </a:moveTo>
                    <a:cubicBezTo>
                      <a:pt x="168441" y="349902"/>
                      <a:pt x="168551" y="350401"/>
                      <a:pt x="168826" y="351004"/>
                    </a:cubicBezTo>
                    <a:cubicBezTo>
                      <a:pt x="167947" y="351230"/>
                      <a:pt x="169215" y="351826"/>
                      <a:pt x="168731" y="352384"/>
                    </a:cubicBezTo>
                    <a:cubicBezTo>
                      <a:pt x="168612" y="352600"/>
                      <a:pt x="168816" y="353494"/>
                      <a:pt x="169098" y="353763"/>
                    </a:cubicBezTo>
                    <a:cubicBezTo>
                      <a:pt x="169022" y="354408"/>
                      <a:pt x="168844" y="354990"/>
                      <a:pt x="168547" y="355419"/>
                    </a:cubicBezTo>
                    <a:cubicBezTo>
                      <a:pt x="167890" y="355420"/>
                      <a:pt x="168237" y="356474"/>
                      <a:pt x="167811" y="356706"/>
                    </a:cubicBezTo>
                    <a:cubicBezTo>
                      <a:pt x="167313" y="357905"/>
                      <a:pt x="168765" y="357167"/>
                      <a:pt x="168822" y="357810"/>
                    </a:cubicBezTo>
                    <a:cubicBezTo>
                      <a:pt x="169274" y="357282"/>
                      <a:pt x="169709" y="357753"/>
                      <a:pt x="170018" y="357715"/>
                    </a:cubicBezTo>
                    <a:cubicBezTo>
                      <a:pt x="169822" y="357213"/>
                      <a:pt x="170430" y="355808"/>
                      <a:pt x="170662" y="356519"/>
                    </a:cubicBezTo>
                    <a:cubicBezTo>
                      <a:pt x="171006" y="357376"/>
                      <a:pt x="170037" y="357615"/>
                      <a:pt x="170478" y="358175"/>
                    </a:cubicBezTo>
                    <a:cubicBezTo>
                      <a:pt x="171303" y="358127"/>
                      <a:pt x="170744" y="358757"/>
                      <a:pt x="170662" y="358910"/>
                    </a:cubicBezTo>
                    <a:cubicBezTo>
                      <a:pt x="170148" y="359224"/>
                      <a:pt x="170371" y="360110"/>
                      <a:pt x="170938" y="359461"/>
                    </a:cubicBezTo>
                    <a:cubicBezTo>
                      <a:pt x="171874" y="359671"/>
                      <a:pt x="172169" y="359303"/>
                      <a:pt x="172410" y="358818"/>
                    </a:cubicBezTo>
                    <a:cubicBezTo>
                      <a:pt x="172457" y="358235"/>
                      <a:pt x="172943" y="358054"/>
                      <a:pt x="172778" y="357254"/>
                    </a:cubicBezTo>
                    <a:cubicBezTo>
                      <a:pt x="172042" y="357292"/>
                      <a:pt x="172410" y="356205"/>
                      <a:pt x="171950" y="355966"/>
                    </a:cubicBezTo>
                    <a:cubicBezTo>
                      <a:pt x="171348" y="355462"/>
                      <a:pt x="171921" y="355528"/>
                      <a:pt x="171855" y="354678"/>
                    </a:cubicBezTo>
                    <a:cubicBezTo>
                      <a:pt x="171816" y="354054"/>
                      <a:pt x="171554" y="353709"/>
                      <a:pt x="171303" y="353299"/>
                    </a:cubicBezTo>
                    <a:cubicBezTo>
                      <a:pt x="170680" y="353280"/>
                      <a:pt x="170962" y="352355"/>
                      <a:pt x="170383" y="352287"/>
                    </a:cubicBezTo>
                    <a:cubicBezTo>
                      <a:pt x="170162" y="351835"/>
                      <a:pt x="169918" y="351308"/>
                      <a:pt x="169555" y="350999"/>
                    </a:cubicBezTo>
                    <a:cubicBezTo>
                      <a:pt x="169376" y="350506"/>
                      <a:pt x="168959" y="350337"/>
                      <a:pt x="169095" y="349527"/>
                    </a:cubicBezTo>
                    <a:cubicBezTo>
                      <a:pt x="168987" y="349527"/>
                      <a:pt x="168927" y="349527"/>
                      <a:pt x="168819" y="349527"/>
                    </a:cubicBezTo>
                    <a:close/>
                    <a:moveTo>
                      <a:pt x="128171" y="352935"/>
                    </a:moveTo>
                    <a:cubicBezTo>
                      <a:pt x="127966" y="353396"/>
                      <a:pt x="127471" y="353188"/>
                      <a:pt x="127067" y="353212"/>
                    </a:cubicBezTo>
                    <a:cubicBezTo>
                      <a:pt x="127010" y="353444"/>
                      <a:pt x="126540" y="353736"/>
                      <a:pt x="126607" y="354131"/>
                    </a:cubicBezTo>
                    <a:cubicBezTo>
                      <a:pt x="126607" y="354542"/>
                      <a:pt x="126607" y="355006"/>
                      <a:pt x="126607" y="355418"/>
                    </a:cubicBezTo>
                    <a:cubicBezTo>
                      <a:pt x="126173" y="355390"/>
                      <a:pt x="126295" y="355898"/>
                      <a:pt x="125687" y="355695"/>
                    </a:cubicBezTo>
                    <a:cubicBezTo>
                      <a:pt x="125384" y="355926"/>
                      <a:pt x="125221" y="356457"/>
                      <a:pt x="124767" y="356339"/>
                    </a:cubicBezTo>
                    <a:cubicBezTo>
                      <a:pt x="124894" y="356869"/>
                      <a:pt x="124153" y="356517"/>
                      <a:pt x="123847" y="356615"/>
                    </a:cubicBezTo>
                    <a:cubicBezTo>
                      <a:pt x="123542" y="356853"/>
                      <a:pt x="123390" y="357385"/>
                      <a:pt x="122927" y="357259"/>
                    </a:cubicBezTo>
                    <a:cubicBezTo>
                      <a:pt x="122206" y="357259"/>
                      <a:pt x="121441" y="357259"/>
                      <a:pt x="120719" y="357259"/>
                    </a:cubicBezTo>
                    <a:cubicBezTo>
                      <a:pt x="120672" y="357956"/>
                      <a:pt x="120463" y="357173"/>
                      <a:pt x="120168" y="357259"/>
                    </a:cubicBezTo>
                    <a:cubicBezTo>
                      <a:pt x="120375" y="357847"/>
                      <a:pt x="119413" y="357230"/>
                      <a:pt x="119524" y="357719"/>
                    </a:cubicBezTo>
                    <a:cubicBezTo>
                      <a:pt x="119590" y="358011"/>
                      <a:pt x="119515" y="358852"/>
                      <a:pt x="119248" y="358363"/>
                    </a:cubicBezTo>
                    <a:cubicBezTo>
                      <a:pt x="119219" y="357964"/>
                      <a:pt x="118470" y="358267"/>
                      <a:pt x="118144" y="358179"/>
                    </a:cubicBezTo>
                    <a:cubicBezTo>
                      <a:pt x="117978" y="357903"/>
                      <a:pt x="117665" y="357813"/>
                      <a:pt x="117224" y="357719"/>
                    </a:cubicBezTo>
                    <a:cubicBezTo>
                      <a:pt x="116779" y="357127"/>
                      <a:pt x="116749" y="357836"/>
                      <a:pt x="116396" y="357814"/>
                    </a:cubicBezTo>
                    <a:cubicBezTo>
                      <a:pt x="116079" y="358401"/>
                      <a:pt x="115908" y="357757"/>
                      <a:pt x="115476" y="357814"/>
                    </a:cubicBezTo>
                    <a:cubicBezTo>
                      <a:pt x="115088" y="357767"/>
                      <a:pt x="114595" y="357795"/>
                      <a:pt x="114556" y="358274"/>
                    </a:cubicBezTo>
                    <a:cubicBezTo>
                      <a:pt x="114395" y="358495"/>
                      <a:pt x="114207" y="358740"/>
                      <a:pt x="113912" y="358826"/>
                    </a:cubicBezTo>
                    <a:cubicBezTo>
                      <a:pt x="114086" y="359446"/>
                      <a:pt x="113691" y="359333"/>
                      <a:pt x="113360" y="359653"/>
                    </a:cubicBezTo>
                    <a:cubicBezTo>
                      <a:pt x="113246" y="359986"/>
                      <a:pt x="113255" y="360646"/>
                      <a:pt x="113728" y="360665"/>
                    </a:cubicBezTo>
                    <a:cubicBezTo>
                      <a:pt x="114141" y="360672"/>
                      <a:pt x="114594" y="360510"/>
                      <a:pt x="114832" y="360942"/>
                    </a:cubicBezTo>
                    <a:cubicBezTo>
                      <a:pt x="115588" y="360796"/>
                      <a:pt x="114784" y="361764"/>
                      <a:pt x="114832" y="361037"/>
                    </a:cubicBezTo>
                    <a:cubicBezTo>
                      <a:pt x="114338" y="360720"/>
                      <a:pt x="114349" y="361308"/>
                      <a:pt x="114004" y="361313"/>
                    </a:cubicBezTo>
                    <a:cubicBezTo>
                      <a:pt x="113752" y="361029"/>
                      <a:pt x="113247" y="360780"/>
                      <a:pt x="112900" y="361037"/>
                    </a:cubicBezTo>
                    <a:cubicBezTo>
                      <a:pt x="112478" y="361330"/>
                      <a:pt x="112700" y="361980"/>
                      <a:pt x="112624" y="362416"/>
                    </a:cubicBezTo>
                    <a:cubicBezTo>
                      <a:pt x="112726" y="362734"/>
                      <a:pt x="112472" y="363437"/>
                      <a:pt x="112900" y="363428"/>
                    </a:cubicBezTo>
                    <a:cubicBezTo>
                      <a:pt x="113059" y="363677"/>
                      <a:pt x="113278" y="363838"/>
                      <a:pt x="113452" y="364072"/>
                    </a:cubicBezTo>
                    <a:cubicBezTo>
                      <a:pt x="113891" y="364070"/>
                      <a:pt x="114063" y="364851"/>
                      <a:pt x="114556" y="364716"/>
                    </a:cubicBezTo>
                    <a:cubicBezTo>
                      <a:pt x="114787" y="364010"/>
                      <a:pt x="115305" y="365027"/>
                      <a:pt x="115199" y="364348"/>
                    </a:cubicBezTo>
                    <a:cubicBezTo>
                      <a:pt x="115769" y="364203"/>
                      <a:pt x="115386" y="364932"/>
                      <a:pt x="115476" y="365267"/>
                    </a:cubicBezTo>
                    <a:cubicBezTo>
                      <a:pt x="115504" y="365610"/>
                      <a:pt x="115736" y="365740"/>
                      <a:pt x="115936" y="365911"/>
                    </a:cubicBezTo>
                    <a:cubicBezTo>
                      <a:pt x="116091" y="366151"/>
                      <a:pt x="116378" y="366363"/>
                      <a:pt x="116580" y="366555"/>
                    </a:cubicBezTo>
                    <a:cubicBezTo>
                      <a:pt x="117083" y="366360"/>
                      <a:pt x="117213" y="366948"/>
                      <a:pt x="117683" y="366832"/>
                    </a:cubicBezTo>
                    <a:cubicBezTo>
                      <a:pt x="118328" y="367059"/>
                      <a:pt x="118118" y="366487"/>
                      <a:pt x="118604" y="366555"/>
                    </a:cubicBezTo>
                    <a:cubicBezTo>
                      <a:pt x="118893" y="366437"/>
                      <a:pt x="119106" y="366178"/>
                      <a:pt x="119524" y="366188"/>
                    </a:cubicBezTo>
                    <a:cubicBezTo>
                      <a:pt x="119380" y="365636"/>
                      <a:pt x="119667" y="365544"/>
                      <a:pt x="120168" y="365636"/>
                    </a:cubicBezTo>
                    <a:cubicBezTo>
                      <a:pt x="120215" y="365293"/>
                      <a:pt x="120408" y="365068"/>
                      <a:pt x="120719" y="364992"/>
                    </a:cubicBezTo>
                    <a:cubicBezTo>
                      <a:pt x="120814" y="364676"/>
                      <a:pt x="121039" y="364525"/>
                      <a:pt x="121270" y="364348"/>
                    </a:cubicBezTo>
                    <a:cubicBezTo>
                      <a:pt x="121723" y="364377"/>
                      <a:pt x="122231" y="364329"/>
                      <a:pt x="122650" y="364444"/>
                    </a:cubicBezTo>
                    <a:cubicBezTo>
                      <a:pt x="122936" y="364645"/>
                      <a:pt x="123169" y="365229"/>
                      <a:pt x="123570" y="364995"/>
                    </a:cubicBezTo>
                    <a:cubicBezTo>
                      <a:pt x="123954" y="364720"/>
                      <a:pt x="124162" y="364549"/>
                      <a:pt x="124398" y="364351"/>
                    </a:cubicBezTo>
                    <a:cubicBezTo>
                      <a:pt x="124668" y="364660"/>
                      <a:pt x="125073" y="364568"/>
                      <a:pt x="125318" y="364903"/>
                    </a:cubicBezTo>
                    <a:cubicBezTo>
                      <a:pt x="125839" y="364884"/>
                      <a:pt x="125674" y="365400"/>
                      <a:pt x="125686" y="365822"/>
                    </a:cubicBezTo>
                    <a:cubicBezTo>
                      <a:pt x="125930" y="365970"/>
                      <a:pt x="126135" y="366174"/>
                      <a:pt x="126330" y="366374"/>
                    </a:cubicBezTo>
                    <a:cubicBezTo>
                      <a:pt x="126527" y="366850"/>
                      <a:pt x="126683" y="366104"/>
                      <a:pt x="126974" y="366190"/>
                    </a:cubicBezTo>
                    <a:cubicBezTo>
                      <a:pt x="126850" y="365649"/>
                      <a:pt x="127735" y="366171"/>
                      <a:pt x="127894" y="365913"/>
                    </a:cubicBezTo>
                    <a:cubicBezTo>
                      <a:pt x="127885" y="365247"/>
                      <a:pt x="128431" y="365970"/>
                      <a:pt x="128721" y="365913"/>
                    </a:cubicBezTo>
                    <a:cubicBezTo>
                      <a:pt x="128865" y="366186"/>
                      <a:pt x="129069" y="366253"/>
                      <a:pt x="129181" y="366649"/>
                    </a:cubicBezTo>
                    <a:cubicBezTo>
                      <a:pt x="129538" y="366850"/>
                      <a:pt x="129735" y="367335"/>
                      <a:pt x="129918" y="367476"/>
                    </a:cubicBezTo>
                    <a:cubicBezTo>
                      <a:pt x="130048" y="367746"/>
                      <a:pt x="130451" y="367738"/>
                      <a:pt x="130378" y="368212"/>
                    </a:cubicBezTo>
                    <a:cubicBezTo>
                      <a:pt x="130185" y="368835"/>
                      <a:pt x="130767" y="368633"/>
                      <a:pt x="130745" y="369131"/>
                    </a:cubicBezTo>
                    <a:cubicBezTo>
                      <a:pt x="131033" y="369466"/>
                      <a:pt x="131135" y="369617"/>
                      <a:pt x="131297" y="369866"/>
                    </a:cubicBezTo>
                    <a:cubicBezTo>
                      <a:pt x="131162" y="370425"/>
                      <a:pt x="131799" y="370138"/>
                      <a:pt x="131573" y="370785"/>
                    </a:cubicBezTo>
                    <a:cubicBezTo>
                      <a:pt x="131611" y="371231"/>
                      <a:pt x="131554" y="371752"/>
                      <a:pt x="131668" y="372165"/>
                    </a:cubicBezTo>
                    <a:cubicBezTo>
                      <a:pt x="132028" y="372380"/>
                      <a:pt x="132083" y="373016"/>
                      <a:pt x="131764" y="373269"/>
                    </a:cubicBezTo>
                    <a:cubicBezTo>
                      <a:pt x="131566" y="373491"/>
                      <a:pt x="131527" y="374196"/>
                      <a:pt x="131764" y="374281"/>
                    </a:cubicBezTo>
                    <a:cubicBezTo>
                      <a:pt x="131985" y="374119"/>
                      <a:pt x="132229" y="374023"/>
                      <a:pt x="132315" y="373729"/>
                    </a:cubicBezTo>
                    <a:cubicBezTo>
                      <a:pt x="132920" y="373700"/>
                      <a:pt x="133583" y="373748"/>
                      <a:pt x="134155" y="373634"/>
                    </a:cubicBezTo>
                    <a:cubicBezTo>
                      <a:pt x="134302" y="373106"/>
                      <a:pt x="135093" y="373638"/>
                      <a:pt x="134983" y="373082"/>
                    </a:cubicBezTo>
                    <a:cubicBezTo>
                      <a:pt x="135253" y="372895"/>
                      <a:pt x="135843" y="373285"/>
                      <a:pt x="136086" y="372898"/>
                    </a:cubicBezTo>
                    <a:cubicBezTo>
                      <a:pt x="136561" y="372757"/>
                      <a:pt x="136408" y="372008"/>
                      <a:pt x="136823" y="372071"/>
                    </a:cubicBezTo>
                    <a:cubicBezTo>
                      <a:pt x="136646" y="371491"/>
                      <a:pt x="137168" y="371625"/>
                      <a:pt x="137190" y="371243"/>
                    </a:cubicBezTo>
                    <a:cubicBezTo>
                      <a:pt x="137143" y="370772"/>
                      <a:pt x="137688" y="370967"/>
                      <a:pt x="137467" y="370324"/>
                    </a:cubicBezTo>
                    <a:cubicBezTo>
                      <a:pt x="137984" y="369907"/>
                      <a:pt x="137275" y="370097"/>
                      <a:pt x="137467" y="369496"/>
                    </a:cubicBezTo>
                    <a:cubicBezTo>
                      <a:pt x="137381" y="369172"/>
                      <a:pt x="137688" y="368491"/>
                      <a:pt x="137371" y="368392"/>
                    </a:cubicBezTo>
                    <a:cubicBezTo>
                      <a:pt x="137146" y="368494"/>
                      <a:pt x="137037" y="368747"/>
                      <a:pt x="136820" y="368852"/>
                    </a:cubicBezTo>
                    <a:cubicBezTo>
                      <a:pt x="136801" y="369254"/>
                      <a:pt x="135978" y="368786"/>
                      <a:pt x="136268" y="369496"/>
                    </a:cubicBezTo>
                    <a:cubicBezTo>
                      <a:pt x="136221" y="369987"/>
                      <a:pt x="135649" y="369995"/>
                      <a:pt x="135256" y="369956"/>
                    </a:cubicBezTo>
                    <a:cubicBezTo>
                      <a:pt x="134939" y="370042"/>
                      <a:pt x="134903" y="370395"/>
                      <a:pt x="134336" y="370233"/>
                    </a:cubicBezTo>
                    <a:cubicBezTo>
                      <a:pt x="133969" y="370185"/>
                      <a:pt x="133393" y="370396"/>
                      <a:pt x="133141" y="370233"/>
                    </a:cubicBezTo>
                    <a:cubicBezTo>
                      <a:pt x="133188" y="369755"/>
                      <a:pt x="132349" y="370204"/>
                      <a:pt x="132221" y="369681"/>
                    </a:cubicBezTo>
                    <a:cubicBezTo>
                      <a:pt x="131845" y="369624"/>
                      <a:pt x="131774" y="369338"/>
                      <a:pt x="131577" y="369130"/>
                    </a:cubicBezTo>
                    <a:cubicBezTo>
                      <a:pt x="131290" y="369034"/>
                      <a:pt x="131230" y="368752"/>
                      <a:pt x="131025" y="368578"/>
                    </a:cubicBezTo>
                    <a:cubicBezTo>
                      <a:pt x="131220" y="368080"/>
                      <a:pt x="130552" y="367935"/>
                      <a:pt x="130657" y="367474"/>
                    </a:cubicBezTo>
                    <a:cubicBezTo>
                      <a:pt x="131138" y="367705"/>
                      <a:pt x="131133" y="366601"/>
                      <a:pt x="130657" y="366830"/>
                    </a:cubicBezTo>
                    <a:cubicBezTo>
                      <a:pt x="131340" y="366528"/>
                      <a:pt x="130389" y="366300"/>
                      <a:pt x="130934" y="366003"/>
                    </a:cubicBezTo>
                    <a:cubicBezTo>
                      <a:pt x="130795" y="366003"/>
                      <a:pt x="130496" y="365536"/>
                      <a:pt x="131029" y="365267"/>
                    </a:cubicBezTo>
                    <a:cubicBezTo>
                      <a:pt x="130549" y="365498"/>
                      <a:pt x="130554" y="364486"/>
                      <a:pt x="131029" y="364716"/>
                    </a:cubicBezTo>
                    <a:cubicBezTo>
                      <a:pt x="131252" y="364071"/>
                      <a:pt x="130600" y="364186"/>
                      <a:pt x="130661" y="363704"/>
                    </a:cubicBezTo>
                    <a:cubicBezTo>
                      <a:pt x="130747" y="363378"/>
                      <a:pt x="130464" y="362631"/>
                      <a:pt x="131029" y="362785"/>
                    </a:cubicBezTo>
                    <a:cubicBezTo>
                      <a:pt x="131124" y="362474"/>
                      <a:pt x="130783" y="361747"/>
                      <a:pt x="131305" y="361866"/>
                    </a:cubicBezTo>
                    <a:cubicBezTo>
                      <a:pt x="131085" y="361228"/>
                      <a:pt x="131626" y="361408"/>
                      <a:pt x="131581" y="360947"/>
                    </a:cubicBezTo>
                    <a:cubicBezTo>
                      <a:pt x="132145" y="361094"/>
                      <a:pt x="131863" y="360358"/>
                      <a:pt x="131949" y="360027"/>
                    </a:cubicBezTo>
                    <a:cubicBezTo>
                      <a:pt x="131379" y="360172"/>
                      <a:pt x="131670" y="359443"/>
                      <a:pt x="131581" y="359108"/>
                    </a:cubicBezTo>
                    <a:cubicBezTo>
                      <a:pt x="131543" y="358690"/>
                      <a:pt x="131698" y="358205"/>
                      <a:pt x="131581" y="357821"/>
                    </a:cubicBezTo>
                    <a:cubicBezTo>
                      <a:pt x="131329" y="357454"/>
                      <a:pt x="131179" y="357336"/>
                      <a:pt x="131030" y="357085"/>
                    </a:cubicBezTo>
                    <a:cubicBezTo>
                      <a:pt x="130789" y="356785"/>
                      <a:pt x="130766" y="356354"/>
                      <a:pt x="130478" y="356073"/>
                    </a:cubicBezTo>
                    <a:cubicBezTo>
                      <a:pt x="130383" y="355665"/>
                      <a:pt x="130335" y="355352"/>
                      <a:pt x="130018" y="355245"/>
                    </a:cubicBezTo>
                    <a:cubicBezTo>
                      <a:pt x="129971" y="354907"/>
                      <a:pt x="129543" y="354530"/>
                      <a:pt x="129191" y="354510"/>
                    </a:cubicBezTo>
                    <a:cubicBezTo>
                      <a:pt x="129092" y="354209"/>
                      <a:pt x="128697" y="354207"/>
                      <a:pt x="128823" y="353682"/>
                    </a:cubicBezTo>
                    <a:cubicBezTo>
                      <a:pt x="128990" y="352975"/>
                      <a:pt x="128439" y="353459"/>
                      <a:pt x="128179" y="352947"/>
                    </a:cubicBezTo>
                    <a:close/>
                    <a:moveTo>
                      <a:pt x="160456" y="353855"/>
                    </a:moveTo>
                    <a:cubicBezTo>
                      <a:pt x="160025" y="354434"/>
                      <a:pt x="159408" y="354289"/>
                      <a:pt x="159168" y="354774"/>
                    </a:cubicBezTo>
                    <a:cubicBezTo>
                      <a:pt x="158775" y="355038"/>
                      <a:pt x="158226" y="355104"/>
                      <a:pt x="157972" y="355509"/>
                    </a:cubicBezTo>
                    <a:cubicBezTo>
                      <a:pt x="157832" y="356019"/>
                      <a:pt x="158111" y="357669"/>
                      <a:pt x="158249" y="356428"/>
                    </a:cubicBezTo>
                    <a:cubicBezTo>
                      <a:pt x="158345" y="355318"/>
                      <a:pt x="158994" y="356606"/>
                      <a:pt x="159628" y="356333"/>
                    </a:cubicBezTo>
                    <a:cubicBezTo>
                      <a:pt x="160202" y="356462"/>
                      <a:pt x="160811" y="356901"/>
                      <a:pt x="161008" y="356793"/>
                    </a:cubicBezTo>
                    <a:cubicBezTo>
                      <a:pt x="160751" y="355840"/>
                      <a:pt x="162111" y="356470"/>
                      <a:pt x="162296" y="356698"/>
                    </a:cubicBezTo>
                    <a:cubicBezTo>
                      <a:pt x="162563" y="357150"/>
                      <a:pt x="162750" y="356209"/>
                      <a:pt x="163123" y="356882"/>
                    </a:cubicBezTo>
                    <a:cubicBezTo>
                      <a:pt x="163664" y="357140"/>
                      <a:pt x="164020" y="357324"/>
                      <a:pt x="164503" y="356882"/>
                    </a:cubicBezTo>
                    <a:cubicBezTo>
                      <a:pt x="164646" y="357551"/>
                      <a:pt x="165099" y="357607"/>
                      <a:pt x="165147" y="356882"/>
                    </a:cubicBezTo>
                    <a:cubicBezTo>
                      <a:pt x="165645" y="356375"/>
                      <a:pt x="164981" y="356041"/>
                      <a:pt x="165423" y="355502"/>
                    </a:cubicBezTo>
                    <a:cubicBezTo>
                      <a:pt x="164955" y="355312"/>
                      <a:pt x="165011" y="354641"/>
                      <a:pt x="164227" y="354767"/>
                    </a:cubicBezTo>
                    <a:cubicBezTo>
                      <a:pt x="164142" y="354232"/>
                      <a:pt x="163206" y="354223"/>
                      <a:pt x="162756" y="353939"/>
                    </a:cubicBezTo>
                    <a:cubicBezTo>
                      <a:pt x="162172" y="353837"/>
                      <a:pt x="162031" y="354212"/>
                      <a:pt x="161192" y="353844"/>
                    </a:cubicBezTo>
                    <a:cubicBezTo>
                      <a:pt x="160934" y="353843"/>
                      <a:pt x="160714" y="353844"/>
                      <a:pt x="160457" y="353844"/>
                    </a:cubicBezTo>
                    <a:close/>
                    <a:moveTo>
                      <a:pt x="169470" y="353855"/>
                    </a:moveTo>
                    <a:cubicBezTo>
                      <a:pt x="170221" y="353807"/>
                      <a:pt x="170855" y="353798"/>
                      <a:pt x="170941" y="354406"/>
                    </a:cubicBezTo>
                    <a:cubicBezTo>
                      <a:pt x="170653" y="354790"/>
                      <a:pt x="170752" y="355474"/>
                      <a:pt x="170574" y="355970"/>
                    </a:cubicBezTo>
                    <a:cubicBezTo>
                      <a:pt x="169429" y="355979"/>
                      <a:pt x="170536" y="355311"/>
                      <a:pt x="170390" y="354774"/>
                    </a:cubicBezTo>
                    <a:cubicBezTo>
                      <a:pt x="169478" y="354881"/>
                      <a:pt x="169826" y="354282"/>
                      <a:pt x="169470" y="353855"/>
                    </a:cubicBezTo>
                    <a:close/>
                    <a:moveTo>
                      <a:pt x="190073" y="354039"/>
                    </a:moveTo>
                    <a:cubicBezTo>
                      <a:pt x="189987" y="353991"/>
                      <a:pt x="189880" y="354019"/>
                      <a:pt x="189613" y="354134"/>
                    </a:cubicBezTo>
                    <a:cubicBezTo>
                      <a:pt x="187941" y="355342"/>
                      <a:pt x="186075" y="356417"/>
                      <a:pt x="188325" y="358181"/>
                    </a:cubicBezTo>
                    <a:cubicBezTo>
                      <a:pt x="189737" y="358932"/>
                      <a:pt x="190948" y="359823"/>
                      <a:pt x="192281" y="358825"/>
                    </a:cubicBezTo>
                    <a:cubicBezTo>
                      <a:pt x="191633" y="360114"/>
                      <a:pt x="193239" y="362235"/>
                      <a:pt x="193936" y="361952"/>
                    </a:cubicBezTo>
                    <a:cubicBezTo>
                      <a:pt x="193727" y="359467"/>
                      <a:pt x="194277" y="358217"/>
                      <a:pt x="193936" y="356617"/>
                    </a:cubicBezTo>
                    <a:cubicBezTo>
                      <a:pt x="194415" y="354348"/>
                      <a:pt x="192940" y="354735"/>
                      <a:pt x="190901" y="354501"/>
                    </a:cubicBezTo>
                    <a:cubicBezTo>
                      <a:pt x="190067" y="354861"/>
                      <a:pt x="190334" y="354182"/>
                      <a:pt x="190073" y="354041"/>
                    </a:cubicBezTo>
                    <a:close/>
                    <a:moveTo>
                      <a:pt x="285456" y="354958"/>
                    </a:moveTo>
                    <a:cubicBezTo>
                      <a:pt x="285513" y="354960"/>
                      <a:pt x="285580" y="354948"/>
                      <a:pt x="285640" y="354958"/>
                    </a:cubicBezTo>
                    <a:cubicBezTo>
                      <a:pt x="285678" y="354977"/>
                      <a:pt x="285697" y="355100"/>
                      <a:pt x="285735" y="355141"/>
                    </a:cubicBezTo>
                    <a:cubicBezTo>
                      <a:pt x="285649" y="355075"/>
                      <a:pt x="285557" y="354987"/>
                      <a:pt x="285459" y="354958"/>
                    </a:cubicBezTo>
                    <a:close/>
                    <a:moveTo>
                      <a:pt x="158248" y="356889"/>
                    </a:moveTo>
                    <a:cubicBezTo>
                      <a:pt x="158130" y="357774"/>
                      <a:pt x="159110" y="356762"/>
                      <a:pt x="158248" y="356889"/>
                    </a:cubicBezTo>
                    <a:close/>
                    <a:moveTo>
                      <a:pt x="139025" y="357533"/>
                    </a:moveTo>
                    <a:cubicBezTo>
                      <a:pt x="138140" y="357752"/>
                      <a:pt x="138418" y="359170"/>
                      <a:pt x="139025" y="359648"/>
                    </a:cubicBezTo>
                    <a:cubicBezTo>
                      <a:pt x="139776" y="360032"/>
                      <a:pt x="140690" y="358833"/>
                      <a:pt x="140864" y="360016"/>
                    </a:cubicBezTo>
                    <a:cubicBezTo>
                      <a:pt x="141160" y="360352"/>
                      <a:pt x="141119" y="361460"/>
                      <a:pt x="141508" y="362132"/>
                    </a:cubicBezTo>
                    <a:cubicBezTo>
                      <a:pt x="141214" y="362878"/>
                      <a:pt x="140513" y="361541"/>
                      <a:pt x="140128" y="361119"/>
                    </a:cubicBezTo>
                    <a:cubicBezTo>
                      <a:pt x="139836" y="360146"/>
                      <a:pt x="138689" y="360056"/>
                      <a:pt x="137737" y="360016"/>
                    </a:cubicBezTo>
                    <a:cubicBezTo>
                      <a:pt x="137423" y="359617"/>
                      <a:pt x="136096" y="359635"/>
                      <a:pt x="135713" y="360016"/>
                    </a:cubicBezTo>
                    <a:cubicBezTo>
                      <a:pt x="135984" y="360871"/>
                      <a:pt x="134058" y="361074"/>
                      <a:pt x="134610" y="361855"/>
                    </a:cubicBezTo>
                    <a:cubicBezTo>
                      <a:pt x="135626" y="361863"/>
                      <a:pt x="135988" y="362516"/>
                      <a:pt x="136265" y="363511"/>
                    </a:cubicBezTo>
                    <a:cubicBezTo>
                      <a:pt x="136000" y="365134"/>
                      <a:pt x="137868" y="363984"/>
                      <a:pt x="138565" y="364063"/>
                    </a:cubicBezTo>
                    <a:cubicBezTo>
                      <a:pt x="139174" y="363868"/>
                      <a:pt x="140449" y="362885"/>
                      <a:pt x="141232" y="363602"/>
                    </a:cubicBezTo>
                    <a:cubicBezTo>
                      <a:pt x="141628" y="364291"/>
                      <a:pt x="142405" y="364345"/>
                      <a:pt x="143348" y="364063"/>
                    </a:cubicBezTo>
                    <a:cubicBezTo>
                      <a:pt x="143590" y="363375"/>
                      <a:pt x="144270" y="363048"/>
                      <a:pt x="145095" y="362499"/>
                    </a:cubicBezTo>
                    <a:cubicBezTo>
                      <a:pt x="145737" y="362219"/>
                      <a:pt x="146581" y="361870"/>
                      <a:pt x="147119" y="361303"/>
                    </a:cubicBezTo>
                    <a:cubicBezTo>
                      <a:pt x="147312" y="360712"/>
                      <a:pt x="148342" y="360023"/>
                      <a:pt x="147670" y="359556"/>
                    </a:cubicBezTo>
                    <a:cubicBezTo>
                      <a:pt x="146807" y="359749"/>
                      <a:pt x="145714" y="358596"/>
                      <a:pt x="144911" y="359461"/>
                    </a:cubicBezTo>
                    <a:cubicBezTo>
                      <a:pt x="144308" y="359202"/>
                      <a:pt x="143505" y="358308"/>
                      <a:pt x="142427" y="358541"/>
                    </a:cubicBezTo>
                    <a:cubicBezTo>
                      <a:pt x="141699" y="357947"/>
                      <a:pt x="141109" y="357497"/>
                      <a:pt x="139944" y="357529"/>
                    </a:cubicBezTo>
                    <a:cubicBezTo>
                      <a:pt x="139648" y="357529"/>
                      <a:pt x="139320" y="357529"/>
                      <a:pt x="139024" y="357529"/>
                    </a:cubicBezTo>
                    <a:close/>
                    <a:moveTo>
                      <a:pt x="157329" y="359741"/>
                    </a:moveTo>
                    <a:cubicBezTo>
                      <a:pt x="157310" y="360422"/>
                      <a:pt x="155955" y="359779"/>
                      <a:pt x="155857" y="360384"/>
                    </a:cubicBezTo>
                    <a:cubicBezTo>
                      <a:pt x="155201" y="360327"/>
                      <a:pt x="155091" y="361273"/>
                      <a:pt x="155489" y="361488"/>
                    </a:cubicBezTo>
                    <a:cubicBezTo>
                      <a:pt x="156080" y="361536"/>
                      <a:pt x="156583" y="361840"/>
                      <a:pt x="157145" y="362039"/>
                    </a:cubicBezTo>
                    <a:cubicBezTo>
                      <a:pt x="157919" y="362149"/>
                      <a:pt x="158228" y="362500"/>
                      <a:pt x="158984" y="362500"/>
                    </a:cubicBezTo>
                    <a:cubicBezTo>
                      <a:pt x="159431" y="362728"/>
                      <a:pt x="159586" y="363246"/>
                      <a:pt x="160088" y="363419"/>
                    </a:cubicBezTo>
                    <a:cubicBezTo>
                      <a:pt x="160090" y="364049"/>
                      <a:pt x="160889" y="363825"/>
                      <a:pt x="161008" y="364338"/>
                    </a:cubicBezTo>
                    <a:cubicBezTo>
                      <a:pt x="161700" y="364470"/>
                      <a:pt x="162627" y="364050"/>
                      <a:pt x="163124" y="364613"/>
                    </a:cubicBezTo>
                    <a:cubicBezTo>
                      <a:pt x="164030" y="364494"/>
                      <a:pt x="164078" y="365128"/>
                      <a:pt x="164963" y="364981"/>
                    </a:cubicBezTo>
                    <a:cubicBezTo>
                      <a:pt x="165810" y="364836"/>
                      <a:pt x="166237" y="365121"/>
                      <a:pt x="166803" y="365257"/>
                    </a:cubicBezTo>
                    <a:cubicBezTo>
                      <a:pt x="167554" y="365305"/>
                      <a:pt x="168196" y="365324"/>
                      <a:pt x="168459" y="364889"/>
                    </a:cubicBezTo>
                    <a:cubicBezTo>
                      <a:pt x="168235" y="363955"/>
                      <a:pt x="168912" y="363845"/>
                      <a:pt x="168826" y="363050"/>
                    </a:cubicBezTo>
                    <a:cubicBezTo>
                      <a:pt x="168641" y="362178"/>
                      <a:pt x="169691" y="362486"/>
                      <a:pt x="169470" y="361578"/>
                    </a:cubicBezTo>
                    <a:cubicBezTo>
                      <a:pt x="169164" y="361172"/>
                      <a:pt x="169254" y="360391"/>
                      <a:pt x="168274" y="360659"/>
                    </a:cubicBezTo>
                    <a:cubicBezTo>
                      <a:pt x="167470" y="360875"/>
                      <a:pt x="167017" y="360267"/>
                      <a:pt x="166251" y="360383"/>
                    </a:cubicBezTo>
                    <a:cubicBezTo>
                      <a:pt x="165496" y="360655"/>
                      <a:pt x="165027" y="359431"/>
                      <a:pt x="164779" y="360567"/>
                    </a:cubicBezTo>
                    <a:cubicBezTo>
                      <a:pt x="164074" y="360801"/>
                      <a:pt x="163729" y="360301"/>
                      <a:pt x="163216" y="360199"/>
                    </a:cubicBezTo>
                    <a:cubicBezTo>
                      <a:pt x="162984" y="359692"/>
                      <a:pt x="162046" y="359662"/>
                      <a:pt x="161376" y="359739"/>
                    </a:cubicBezTo>
                    <a:cubicBezTo>
                      <a:pt x="161433" y="360243"/>
                      <a:pt x="159866" y="360227"/>
                      <a:pt x="159812" y="359834"/>
                    </a:cubicBezTo>
                    <a:cubicBezTo>
                      <a:pt x="159168" y="359641"/>
                      <a:pt x="158111" y="359796"/>
                      <a:pt x="157329" y="359739"/>
                    </a:cubicBezTo>
                    <a:close/>
                    <a:moveTo>
                      <a:pt x="185198" y="362775"/>
                    </a:moveTo>
                    <a:cubicBezTo>
                      <a:pt x="184155" y="364740"/>
                      <a:pt x="185520" y="366274"/>
                      <a:pt x="186762" y="367191"/>
                    </a:cubicBezTo>
                    <a:cubicBezTo>
                      <a:pt x="187180" y="365372"/>
                      <a:pt x="187449" y="363308"/>
                      <a:pt x="185198" y="362775"/>
                    </a:cubicBezTo>
                    <a:close/>
                    <a:moveTo>
                      <a:pt x="185382" y="368294"/>
                    </a:moveTo>
                    <a:cubicBezTo>
                      <a:pt x="185315" y="368287"/>
                      <a:pt x="185265" y="368342"/>
                      <a:pt x="185198" y="368390"/>
                    </a:cubicBezTo>
                    <a:cubicBezTo>
                      <a:pt x="182697" y="369708"/>
                      <a:pt x="184882" y="372128"/>
                      <a:pt x="185566" y="369309"/>
                    </a:cubicBezTo>
                    <a:cubicBezTo>
                      <a:pt x="186294" y="369547"/>
                      <a:pt x="185846" y="368346"/>
                      <a:pt x="185382" y="368297"/>
                    </a:cubicBezTo>
                    <a:close/>
                    <a:moveTo>
                      <a:pt x="191729" y="368754"/>
                    </a:moveTo>
                    <a:cubicBezTo>
                      <a:pt x="190376" y="370986"/>
                      <a:pt x="192777" y="372810"/>
                      <a:pt x="193016" y="374733"/>
                    </a:cubicBezTo>
                    <a:cubicBezTo>
                      <a:pt x="193979" y="372917"/>
                      <a:pt x="194508" y="375883"/>
                      <a:pt x="195776" y="376481"/>
                    </a:cubicBezTo>
                    <a:cubicBezTo>
                      <a:pt x="196040" y="377764"/>
                      <a:pt x="197102" y="380047"/>
                      <a:pt x="198535" y="380528"/>
                    </a:cubicBezTo>
                    <a:cubicBezTo>
                      <a:pt x="199118" y="382454"/>
                      <a:pt x="199627" y="383202"/>
                      <a:pt x="201387" y="384575"/>
                    </a:cubicBezTo>
                    <a:cubicBezTo>
                      <a:pt x="203299" y="387006"/>
                      <a:pt x="203431" y="380040"/>
                      <a:pt x="202307" y="383931"/>
                    </a:cubicBezTo>
                    <a:cubicBezTo>
                      <a:pt x="200614" y="385013"/>
                      <a:pt x="202900" y="381179"/>
                      <a:pt x="201019" y="380528"/>
                    </a:cubicBezTo>
                    <a:cubicBezTo>
                      <a:pt x="199944" y="379457"/>
                      <a:pt x="197289" y="376263"/>
                      <a:pt x="200467" y="377032"/>
                    </a:cubicBezTo>
                    <a:cubicBezTo>
                      <a:pt x="201531" y="378964"/>
                      <a:pt x="202240" y="380284"/>
                      <a:pt x="202859" y="381999"/>
                    </a:cubicBezTo>
                    <a:cubicBezTo>
                      <a:pt x="206127" y="382558"/>
                      <a:pt x="204293" y="379967"/>
                      <a:pt x="204147" y="377676"/>
                    </a:cubicBezTo>
                    <a:cubicBezTo>
                      <a:pt x="203347" y="376078"/>
                      <a:pt x="202552" y="374331"/>
                      <a:pt x="203503" y="372709"/>
                    </a:cubicBezTo>
                    <a:cubicBezTo>
                      <a:pt x="201807" y="371522"/>
                      <a:pt x="199919" y="372021"/>
                      <a:pt x="200467" y="374641"/>
                    </a:cubicBezTo>
                    <a:cubicBezTo>
                      <a:pt x="198214" y="377055"/>
                      <a:pt x="197042" y="373383"/>
                      <a:pt x="196420" y="371789"/>
                    </a:cubicBezTo>
                    <a:cubicBezTo>
                      <a:pt x="196215" y="369634"/>
                      <a:pt x="194091" y="368567"/>
                      <a:pt x="191729" y="368754"/>
                    </a:cubicBezTo>
                    <a:close/>
                    <a:moveTo>
                      <a:pt x="213712" y="369674"/>
                    </a:moveTo>
                    <a:cubicBezTo>
                      <a:pt x="213545" y="370665"/>
                      <a:pt x="214704" y="369507"/>
                      <a:pt x="213712" y="369674"/>
                    </a:cubicBezTo>
                    <a:close/>
                    <a:moveTo>
                      <a:pt x="186486" y="371789"/>
                    </a:moveTo>
                    <a:cubicBezTo>
                      <a:pt x="186727" y="374074"/>
                      <a:pt x="187592" y="375537"/>
                      <a:pt x="188049" y="377032"/>
                    </a:cubicBezTo>
                    <a:cubicBezTo>
                      <a:pt x="189173" y="379347"/>
                      <a:pt x="189557" y="374482"/>
                      <a:pt x="189245" y="374272"/>
                    </a:cubicBezTo>
                    <a:cubicBezTo>
                      <a:pt x="189919" y="371659"/>
                      <a:pt x="187016" y="373276"/>
                      <a:pt x="186486" y="371789"/>
                    </a:cubicBezTo>
                    <a:close/>
                    <a:moveTo>
                      <a:pt x="185566" y="373720"/>
                    </a:moveTo>
                    <a:cubicBezTo>
                      <a:pt x="183693" y="375201"/>
                      <a:pt x="185461" y="377001"/>
                      <a:pt x="186762" y="377675"/>
                    </a:cubicBezTo>
                    <a:cubicBezTo>
                      <a:pt x="187697" y="379265"/>
                      <a:pt x="187197" y="374723"/>
                      <a:pt x="185841" y="374272"/>
                    </a:cubicBezTo>
                    <a:cubicBezTo>
                      <a:pt x="185308" y="374496"/>
                      <a:pt x="185582" y="374013"/>
                      <a:pt x="185565" y="373721"/>
                    </a:cubicBezTo>
                    <a:close/>
                    <a:moveTo>
                      <a:pt x="126975" y="380435"/>
                    </a:moveTo>
                    <a:cubicBezTo>
                      <a:pt x="126627" y="381191"/>
                      <a:pt x="126398" y="380931"/>
                      <a:pt x="126975" y="380435"/>
                    </a:cubicBezTo>
                    <a:close/>
                    <a:moveTo>
                      <a:pt x="286927" y="381723"/>
                    </a:moveTo>
                    <a:cubicBezTo>
                      <a:pt x="287442" y="384193"/>
                      <a:pt x="285940" y="383246"/>
                      <a:pt x="286927" y="381723"/>
                    </a:cubicBezTo>
                    <a:close/>
                    <a:moveTo>
                      <a:pt x="123480" y="397543"/>
                    </a:moveTo>
                    <a:cubicBezTo>
                      <a:pt x="123356" y="398432"/>
                      <a:pt x="124349" y="397416"/>
                      <a:pt x="123480" y="397543"/>
                    </a:cubicBezTo>
                    <a:close/>
                    <a:moveTo>
                      <a:pt x="131942" y="399383"/>
                    </a:moveTo>
                    <a:cubicBezTo>
                      <a:pt x="131645" y="400119"/>
                      <a:pt x="132650" y="399141"/>
                      <a:pt x="131942" y="399383"/>
                    </a:cubicBezTo>
                    <a:close/>
                    <a:moveTo>
                      <a:pt x="143071" y="403154"/>
                    </a:moveTo>
                    <a:cubicBezTo>
                      <a:pt x="142976" y="403340"/>
                      <a:pt x="143443" y="403806"/>
                      <a:pt x="143347" y="403154"/>
                    </a:cubicBezTo>
                    <a:cubicBezTo>
                      <a:pt x="143125" y="403126"/>
                      <a:pt x="143104" y="403097"/>
                      <a:pt x="143071" y="403154"/>
                    </a:cubicBezTo>
                    <a:close/>
                    <a:moveTo>
                      <a:pt x="149878" y="404717"/>
                    </a:moveTo>
                    <a:cubicBezTo>
                      <a:pt x="149782" y="405343"/>
                      <a:pt x="148691" y="404926"/>
                      <a:pt x="148958" y="405913"/>
                    </a:cubicBezTo>
                    <a:cubicBezTo>
                      <a:pt x="148900" y="406736"/>
                      <a:pt x="148956" y="407447"/>
                      <a:pt x="149601" y="406833"/>
                    </a:cubicBezTo>
                    <a:cubicBezTo>
                      <a:pt x="149468" y="405919"/>
                      <a:pt x="149824" y="405795"/>
                      <a:pt x="150429" y="405453"/>
                    </a:cubicBezTo>
                    <a:cubicBezTo>
                      <a:pt x="151275" y="404727"/>
                      <a:pt x="150767" y="404637"/>
                      <a:pt x="149878" y="404717"/>
                    </a:cubicBezTo>
                    <a:close/>
                    <a:moveTo>
                      <a:pt x="228612" y="404717"/>
                    </a:moveTo>
                    <a:cubicBezTo>
                      <a:pt x="232567" y="405265"/>
                      <a:pt x="230544" y="406155"/>
                      <a:pt x="228612" y="404717"/>
                    </a:cubicBezTo>
                    <a:close/>
                    <a:moveTo>
                      <a:pt x="133137" y="405269"/>
                    </a:moveTo>
                    <a:cubicBezTo>
                      <a:pt x="133214" y="406031"/>
                      <a:pt x="133109" y="406731"/>
                      <a:pt x="132677" y="407293"/>
                    </a:cubicBezTo>
                    <a:cubicBezTo>
                      <a:pt x="132236" y="407402"/>
                      <a:pt x="131658" y="407207"/>
                      <a:pt x="131022" y="406925"/>
                    </a:cubicBezTo>
                    <a:cubicBezTo>
                      <a:pt x="130880" y="407202"/>
                      <a:pt x="129821" y="407689"/>
                      <a:pt x="130654" y="408305"/>
                    </a:cubicBezTo>
                    <a:cubicBezTo>
                      <a:pt x="130939" y="408539"/>
                      <a:pt x="131953" y="409122"/>
                      <a:pt x="132218" y="408488"/>
                    </a:cubicBezTo>
                    <a:cubicBezTo>
                      <a:pt x="132727" y="408130"/>
                      <a:pt x="133141" y="408210"/>
                      <a:pt x="133413" y="408764"/>
                    </a:cubicBezTo>
                    <a:cubicBezTo>
                      <a:pt x="133924" y="408849"/>
                      <a:pt x="134239" y="409349"/>
                      <a:pt x="134425" y="409960"/>
                    </a:cubicBezTo>
                    <a:cubicBezTo>
                      <a:pt x="133560" y="410278"/>
                      <a:pt x="133885" y="410722"/>
                      <a:pt x="134241" y="411339"/>
                    </a:cubicBezTo>
                    <a:cubicBezTo>
                      <a:pt x="134509" y="412234"/>
                      <a:pt x="134840" y="411984"/>
                      <a:pt x="135161" y="411523"/>
                    </a:cubicBezTo>
                    <a:cubicBezTo>
                      <a:pt x="135713" y="411262"/>
                      <a:pt x="135873" y="410974"/>
                      <a:pt x="136265" y="410235"/>
                    </a:cubicBezTo>
                    <a:cubicBezTo>
                      <a:pt x="136778" y="409771"/>
                      <a:pt x="137458" y="409592"/>
                      <a:pt x="138197" y="409684"/>
                    </a:cubicBezTo>
                    <a:cubicBezTo>
                      <a:pt x="138957" y="409646"/>
                      <a:pt x="139490" y="409998"/>
                      <a:pt x="139485" y="410696"/>
                    </a:cubicBezTo>
                    <a:cubicBezTo>
                      <a:pt x="139986" y="411202"/>
                      <a:pt x="139542" y="412045"/>
                      <a:pt x="139668" y="412719"/>
                    </a:cubicBezTo>
                    <a:cubicBezTo>
                      <a:pt x="140232" y="413260"/>
                      <a:pt x="140102" y="413635"/>
                      <a:pt x="140588" y="414283"/>
                    </a:cubicBezTo>
                    <a:cubicBezTo>
                      <a:pt x="141675" y="414393"/>
                      <a:pt x="141742" y="414245"/>
                      <a:pt x="141784" y="413731"/>
                    </a:cubicBezTo>
                    <a:cubicBezTo>
                      <a:pt x="142455" y="413684"/>
                      <a:pt x="142818" y="413975"/>
                      <a:pt x="143164" y="414283"/>
                    </a:cubicBezTo>
                    <a:cubicBezTo>
                      <a:pt x="143681" y="414727"/>
                      <a:pt x="143988" y="415130"/>
                      <a:pt x="144912" y="414927"/>
                    </a:cubicBezTo>
                    <a:cubicBezTo>
                      <a:pt x="145785" y="414825"/>
                      <a:pt x="145627" y="415475"/>
                      <a:pt x="146383" y="415662"/>
                    </a:cubicBezTo>
                    <a:cubicBezTo>
                      <a:pt x="146645" y="416103"/>
                      <a:pt x="146402" y="417697"/>
                      <a:pt x="146935" y="416766"/>
                    </a:cubicBezTo>
                    <a:cubicBezTo>
                      <a:pt x="147720" y="417039"/>
                      <a:pt x="147905" y="415997"/>
                      <a:pt x="148590" y="416766"/>
                    </a:cubicBezTo>
                    <a:cubicBezTo>
                      <a:pt x="149329" y="416709"/>
                      <a:pt x="150049" y="416775"/>
                      <a:pt x="150614" y="417134"/>
                    </a:cubicBezTo>
                    <a:cubicBezTo>
                      <a:pt x="151184" y="417639"/>
                      <a:pt x="152093" y="417283"/>
                      <a:pt x="152821" y="417409"/>
                    </a:cubicBezTo>
                    <a:cubicBezTo>
                      <a:pt x="153703" y="417261"/>
                      <a:pt x="154150" y="417552"/>
                      <a:pt x="154753" y="417685"/>
                    </a:cubicBezTo>
                    <a:cubicBezTo>
                      <a:pt x="155434" y="417723"/>
                      <a:pt x="155586" y="418332"/>
                      <a:pt x="156317" y="418329"/>
                    </a:cubicBezTo>
                    <a:cubicBezTo>
                      <a:pt x="156444" y="418998"/>
                      <a:pt x="157726" y="418243"/>
                      <a:pt x="158156" y="418789"/>
                    </a:cubicBezTo>
                    <a:cubicBezTo>
                      <a:pt x="158726" y="419165"/>
                      <a:pt x="159400" y="419357"/>
                      <a:pt x="160180" y="419249"/>
                    </a:cubicBezTo>
                    <a:cubicBezTo>
                      <a:pt x="161009" y="419506"/>
                      <a:pt x="161755" y="419046"/>
                      <a:pt x="161191" y="418330"/>
                    </a:cubicBezTo>
                    <a:cubicBezTo>
                      <a:pt x="160837" y="418020"/>
                      <a:pt x="160632" y="417230"/>
                      <a:pt x="160271" y="417042"/>
                    </a:cubicBezTo>
                    <a:cubicBezTo>
                      <a:pt x="160108" y="416733"/>
                      <a:pt x="159122" y="416564"/>
                      <a:pt x="159168" y="415847"/>
                    </a:cubicBezTo>
                    <a:cubicBezTo>
                      <a:pt x="158507" y="415780"/>
                      <a:pt x="158083" y="415028"/>
                      <a:pt x="157696" y="414928"/>
                    </a:cubicBezTo>
                    <a:cubicBezTo>
                      <a:pt x="157064" y="414808"/>
                      <a:pt x="156451" y="414558"/>
                      <a:pt x="156132" y="414284"/>
                    </a:cubicBezTo>
                    <a:cubicBezTo>
                      <a:pt x="155694" y="414081"/>
                      <a:pt x="155157" y="413808"/>
                      <a:pt x="154569" y="413456"/>
                    </a:cubicBezTo>
                    <a:cubicBezTo>
                      <a:pt x="154229" y="412813"/>
                      <a:pt x="153184" y="413013"/>
                      <a:pt x="153005" y="412537"/>
                    </a:cubicBezTo>
                    <a:cubicBezTo>
                      <a:pt x="152383" y="412387"/>
                      <a:pt x="152097" y="412204"/>
                      <a:pt x="151441" y="411802"/>
                    </a:cubicBezTo>
                    <a:cubicBezTo>
                      <a:pt x="150626" y="411735"/>
                      <a:pt x="150550" y="411069"/>
                      <a:pt x="149786" y="411066"/>
                    </a:cubicBezTo>
                    <a:cubicBezTo>
                      <a:pt x="149249" y="410596"/>
                      <a:pt x="148503" y="410837"/>
                      <a:pt x="148314" y="410238"/>
                    </a:cubicBezTo>
                    <a:cubicBezTo>
                      <a:pt x="147356" y="410469"/>
                      <a:pt x="147426" y="409737"/>
                      <a:pt x="146474" y="409963"/>
                    </a:cubicBezTo>
                    <a:cubicBezTo>
                      <a:pt x="146269" y="409518"/>
                      <a:pt x="145562" y="409228"/>
                      <a:pt x="145187" y="409044"/>
                    </a:cubicBezTo>
                    <a:cubicBezTo>
                      <a:pt x="144744" y="408754"/>
                      <a:pt x="144529" y="408414"/>
                      <a:pt x="143899" y="407940"/>
                    </a:cubicBezTo>
                    <a:cubicBezTo>
                      <a:pt x="143440" y="407454"/>
                      <a:pt x="142974" y="407610"/>
                      <a:pt x="142427" y="407113"/>
                    </a:cubicBezTo>
                    <a:cubicBezTo>
                      <a:pt x="141678" y="407160"/>
                      <a:pt x="141459" y="406760"/>
                      <a:pt x="140956" y="406561"/>
                    </a:cubicBezTo>
                    <a:cubicBezTo>
                      <a:pt x="140775" y="405924"/>
                      <a:pt x="140197" y="405842"/>
                      <a:pt x="139760" y="405457"/>
                    </a:cubicBezTo>
                    <a:cubicBezTo>
                      <a:pt x="139259" y="405238"/>
                      <a:pt x="138126" y="405239"/>
                      <a:pt x="137736" y="405457"/>
                    </a:cubicBezTo>
                    <a:cubicBezTo>
                      <a:pt x="137413" y="405912"/>
                      <a:pt x="136271" y="405514"/>
                      <a:pt x="135621" y="405641"/>
                    </a:cubicBezTo>
                    <a:cubicBezTo>
                      <a:pt x="134977" y="405351"/>
                      <a:pt x="134305" y="405187"/>
                      <a:pt x="133505" y="405273"/>
                    </a:cubicBezTo>
                    <a:cubicBezTo>
                      <a:pt x="133389" y="405273"/>
                      <a:pt x="133254" y="405273"/>
                      <a:pt x="133138" y="405273"/>
                    </a:cubicBezTo>
                    <a:close/>
                    <a:moveTo>
                      <a:pt x="225577" y="406188"/>
                    </a:moveTo>
                    <a:cubicBezTo>
                      <a:pt x="225800" y="408316"/>
                      <a:pt x="228667" y="408030"/>
                      <a:pt x="226405" y="406464"/>
                    </a:cubicBezTo>
                    <a:cubicBezTo>
                      <a:pt x="226249" y="406048"/>
                      <a:pt x="225900" y="406200"/>
                      <a:pt x="225577" y="406188"/>
                    </a:cubicBezTo>
                    <a:close/>
                    <a:moveTo>
                      <a:pt x="221806" y="413731"/>
                    </a:moveTo>
                    <a:cubicBezTo>
                      <a:pt x="221241" y="414909"/>
                      <a:pt x="222663" y="413942"/>
                      <a:pt x="221806" y="413731"/>
                    </a:cubicBezTo>
                    <a:close/>
                    <a:moveTo>
                      <a:pt x="146474" y="423940"/>
                    </a:moveTo>
                    <a:cubicBezTo>
                      <a:pt x="144703" y="425226"/>
                      <a:pt x="148199" y="424934"/>
                      <a:pt x="148590" y="426332"/>
                    </a:cubicBezTo>
                    <a:cubicBezTo>
                      <a:pt x="149858" y="428563"/>
                      <a:pt x="150241" y="426398"/>
                      <a:pt x="148685" y="425228"/>
                    </a:cubicBezTo>
                    <a:cubicBezTo>
                      <a:pt x="147938" y="424414"/>
                      <a:pt x="147898" y="423728"/>
                      <a:pt x="146478" y="423940"/>
                    </a:cubicBezTo>
                    <a:close/>
                    <a:moveTo>
                      <a:pt x="118237" y="437829"/>
                    </a:moveTo>
                    <a:cubicBezTo>
                      <a:pt x="116855" y="439048"/>
                      <a:pt x="120744" y="437585"/>
                      <a:pt x="118421" y="437829"/>
                    </a:cubicBezTo>
                    <a:close/>
                    <a:moveTo>
                      <a:pt x="136633" y="439025"/>
                    </a:moveTo>
                    <a:cubicBezTo>
                      <a:pt x="136501" y="439015"/>
                      <a:pt x="136416" y="439035"/>
                      <a:pt x="136265" y="439120"/>
                    </a:cubicBezTo>
                    <a:cubicBezTo>
                      <a:pt x="135048" y="439225"/>
                      <a:pt x="132755" y="441024"/>
                      <a:pt x="134701" y="442524"/>
                    </a:cubicBezTo>
                    <a:cubicBezTo>
                      <a:pt x="134987" y="443946"/>
                      <a:pt x="135006" y="446447"/>
                      <a:pt x="137001" y="446571"/>
                    </a:cubicBezTo>
                    <a:cubicBezTo>
                      <a:pt x="136925" y="448048"/>
                      <a:pt x="135783" y="449309"/>
                      <a:pt x="134058" y="449330"/>
                    </a:cubicBezTo>
                    <a:cubicBezTo>
                      <a:pt x="135235" y="450579"/>
                      <a:pt x="136899" y="449070"/>
                      <a:pt x="137737" y="448411"/>
                    </a:cubicBezTo>
                    <a:cubicBezTo>
                      <a:pt x="139662" y="448439"/>
                      <a:pt x="141080" y="447760"/>
                      <a:pt x="141784" y="446572"/>
                    </a:cubicBezTo>
                    <a:cubicBezTo>
                      <a:pt x="142738" y="446373"/>
                      <a:pt x="142849" y="445520"/>
                      <a:pt x="142520" y="445008"/>
                    </a:cubicBezTo>
                    <a:cubicBezTo>
                      <a:pt x="142190" y="444495"/>
                      <a:pt x="141427" y="444289"/>
                      <a:pt x="140864" y="445284"/>
                    </a:cubicBezTo>
                    <a:cubicBezTo>
                      <a:pt x="139884" y="443997"/>
                      <a:pt x="137182" y="444169"/>
                      <a:pt x="137737" y="441604"/>
                    </a:cubicBezTo>
                    <a:cubicBezTo>
                      <a:pt x="137949" y="441124"/>
                      <a:pt x="137551" y="439111"/>
                      <a:pt x="136633" y="439029"/>
                    </a:cubicBezTo>
                    <a:close/>
                    <a:moveTo>
                      <a:pt x="142519" y="445003"/>
                    </a:moveTo>
                    <a:cubicBezTo>
                      <a:pt x="142576" y="445070"/>
                      <a:pt x="142634" y="445118"/>
                      <a:pt x="142703" y="445187"/>
                    </a:cubicBezTo>
                    <a:lnTo>
                      <a:pt x="142703" y="445555"/>
                    </a:lnTo>
                    <a:lnTo>
                      <a:pt x="142703" y="445650"/>
                    </a:lnTo>
                    <a:cubicBezTo>
                      <a:pt x="144526" y="444950"/>
                      <a:pt x="143671" y="443258"/>
                      <a:pt x="142798" y="441879"/>
                    </a:cubicBezTo>
                    <a:cubicBezTo>
                      <a:pt x="142751" y="440323"/>
                      <a:pt x="140499" y="438775"/>
                      <a:pt x="140315" y="440683"/>
                    </a:cubicBezTo>
                    <a:cubicBezTo>
                      <a:pt x="139265" y="442103"/>
                      <a:pt x="140838" y="443075"/>
                      <a:pt x="141787" y="441235"/>
                    </a:cubicBezTo>
                    <a:cubicBezTo>
                      <a:pt x="143005" y="442744"/>
                      <a:pt x="141428" y="443670"/>
                      <a:pt x="142523" y="445006"/>
                    </a:cubicBezTo>
                    <a:close/>
                    <a:moveTo>
                      <a:pt x="118881" y="441876"/>
                    </a:moveTo>
                    <a:cubicBezTo>
                      <a:pt x="117962" y="443507"/>
                      <a:pt x="121057" y="442582"/>
                      <a:pt x="119248" y="441876"/>
                    </a:cubicBezTo>
                    <a:close/>
                    <a:moveTo>
                      <a:pt x="131022" y="443716"/>
                    </a:moveTo>
                    <a:cubicBezTo>
                      <a:pt x="129440" y="444789"/>
                      <a:pt x="130286" y="446002"/>
                      <a:pt x="128814" y="447119"/>
                    </a:cubicBezTo>
                    <a:cubicBezTo>
                      <a:pt x="128251" y="448278"/>
                      <a:pt x="130499" y="449385"/>
                      <a:pt x="130378" y="451626"/>
                    </a:cubicBezTo>
                    <a:cubicBezTo>
                      <a:pt x="131940" y="452490"/>
                      <a:pt x="130615" y="454093"/>
                      <a:pt x="130654" y="455857"/>
                    </a:cubicBezTo>
                    <a:cubicBezTo>
                      <a:pt x="132401" y="456045"/>
                      <a:pt x="132404" y="457784"/>
                      <a:pt x="134425" y="457973"/>
                    </a:cubicBezTo>
                    <a:cubicBezTo>
                      <a:pt x="133821" y="459010"/>
                      <a:pt x="135800" y="461235"/>
                      <a:pt x="136265" y="459352"/>
                    </a:cubicBezTo>
                    <a:cubicBezTo>
                      <a:pt x="134706" y="458090"/>
                      <a:pt x="137548" y="456937"/>
                      <a:pt x="135989" y="455581"/>
                    </a:cubicBezTo>
                    <a:cubicBezTo>
                      <a:pt x="134946" y="454941"/>
                      <a:pt x="133603" y="454143"/>
                      <a:pt x="133137" y="452454"/>
                    </a:cubicBezTo>
                    <a:cubicBezTo>
                      <a:pt x="133872" y="450401"/>
                      <a:pt x="132594" y="449831"/>
                      <a:pt x="131942" y="448591"/>
                    </a:cubicBezTo>
                    <a:cubicBezTo>
                      <a:pt x="131294" y="447605"/>
                      <a:pt x="132540" y="446373"/>
                      <a:pt x="131298" y="445279"/>
                    </a:cubicBezTo>
                    <a:cubicBezTo>
                      <a:pt x="132191" y="444634"/>
                      <a:pt x="131260" y="444248"/>
                      <a:pt x="131021" y="443716"/>
                    </a:cubicBezTo>
                    <a:close/>
                    <a:moveTo>
                      <a:pt x="53115" y="444911"/>
                    </a:moveTo>
                    <a:cubicBezTo>
                      <a:pt x="52907" y="444810"/>
                      <a:pt x="52371" y="445404"/>
                      <a:pt x="53115" y="445279"/>
                    </a:cubicBezTo>
                    <a:cubicBezTo>
                      <a:pt x="53153" y="445032"/>
                      <a:pt x="53182" y="444945"/>
                      <a:pt x="53115" y="444911"/>
                    </a:cubicBezTo>
                    <a:close/>
                    <a:moveTo>
                      <a:pt x="119524" y="446199"/>
                    </a:moveTo>
                    <a:cubicBezTo>
                      <a:pt x="118502" y="447695"/>
                      <a:pt x="119789" y="449385"/>
                      <a:pt x="117593" y="449602"/>
                    </a:cubicBezTo>
                    <a:cubicBezTo>
                      <a:pt x="116887" y="450508"/>
                      <a:pt x="118230" y="452140"/>
                      <a:pt x="119249" y="452730"/>
                    </a:cubicBezTo>
                    <a:cubicBezTo>
                      <a:pt x="120765" y="453617"/>
                      <a:pt x="121997" y="454180"/>
                      <a:pt x="122928" y="454385"/>
                    </a:cubicBezTo>
                    <a:cubicBezTo>
                      <a:pt x="123648" y="454984"/>
                      <a:pt x="124966" y="457214"/>
                      <a:pt x="126055" y="456777"/>
                    </a:cubicBezTo>
                    <a:cubicBezTo>
                      <a:pt x="126141" y="455690"/>
                      <a:pt x="126389" y="453726"/>
                      <a:pt x="125411" y="453006"/>
                    </a:cubicBezTo>
                    <a:cubicBezTo>
                      <a:pt x="127166" y="453101"/>
                      <a:pt x="125575" y="451163"/>
                      <a:pt x="126331" y="449879"/>
                    </a:cubicBezTo>
                    <a:cubicBezTo>
                      <a:pt x="126114" y="447766"/>
                      <a:pt x="124367" y="448799"/>
                      <a:pt x="122744" y="448039"/>
                    </a:cubicBezTo>
                    <a:cubicBezTo>
                      <a:pt x="121468" y="447652"/>
                      <a:pt x="121114" y="446220"/>
                      <a:pt x="119525" y="446199"/>
                    </a:cubicBezTo>
                    <a:close/>
                    <a:moveTo>
                      <a:pt x="125687" y="457697"/>
                    </a:moveTo>
                    <a:cubicBezTo>
                      <a:pt x="124473" y="458953"/>
                      <a:pt x="127427" y="459683"/>
                      <a:pt x="125687" y="457697"/>
                    </a:cubicBezTo>
                    <a:close/>
                    <a:moveTo>
                      <a:pt x="115753" y="467630"/>
                    </a:moveTo>
                    <a:cubicBezTo>
                      <a:pt x="114317" y="467902"/>
                      <a:pt x="113317" y="468781"/>
                      <a:pt x="112258" y="468182"/>
                    </a:cubicBezTo>
                    <a:cubicBezTo>
                      <a:pt x="110292" y="468745"/>
                      <a:pt x="112452" y="470929"/>
                      <a:pt x="112994" y="471677"/>
                    </a:cubicBezTo>
                    <a:cubicBezTo>
                      <a:pt x="112528" y="473068"/>
                      <a:pt x="116429" y="474510"/>
                      <a:pt x="114558" y="474161"/>
                    </a:cubicBezTo>
                    <a:cubicBezTo>
                      <a:pt x="113265" y="475545"/>
                      <a:pt x="115770" y="475406"/>
                      <a:pt x="115754" y="477012"/>
                    </a:cubicBezTo>
                    <a:cubicBezTo>
                      <a:pt x="115467" y="478450"/>
                      <a:pt x="116734" y="476917"/>
                      <a:pt x="117593" y="478484"/>
                    </a:cubicBezTo>
                    <a:cubicBezTo>
                      <a:pt x="118641" y="479491"/>
                      <a:pt x="119755" y="479695"/>
                      <a:pt x="121365" y="480047"/>
                    </a:cubicBezTo>
                    <a:cubicBezTo>
                      <a:pt x="122079" y="480712"/>
                      <a:pt x="123723" y="476941"/>
                      <a:pt x="124492" y="478208"/>
                    </a:cubicBezTo>
                    <a:cubicBezTo>
                      <a:pt x="125486" y="480101"/>
                      <a:pt x="127483" y="477719"/>
                      <a:pt x="126331" y="476460"/>
                    </a:cubicBezTo>
                    <a:cubicBezTo>
                      <a:pt x="127280" y="475369"/>
                      <a:pt x="127859" y="474563"/>
                      <a:pt x="127527" y="473149"/>
                    </a:cubicBezTo>
                    <a:cubicBezTo>
                      <a:pt x="127489" y="472194"/>
                      <a:pt x="125649" y="472366"/>
                      <a:pt x="123940" y="471953"/>
                    </a:cubicBezTo>
                    <a:cubicBezTo>
                      <a:pt x="123358" y="469855"/>
                      <a:pt x="122137" y="470372"/>
                      <a:pt x="120813" y="469194"/>
                    </a:cubicBezTo>
                    <a:cubicBezTo>
                      <a:pt x="119976" y="470159"/>
                      <a:pt x="118311" y="469560"/>
                      <a:pt x="117317" y="468826"/>
                    </a:cubicBezTo>
                    <a:cubicBezTo>
                      <a:pt x="116967" y="467732"/>
                      <a:pt x="116431" y="468054"/>
                      <a:pt x="115754" y="467630"/>
                    </a:cubicBezTo>
                    <a:close/>
                    <a:moveTo>
                      <a:pt x="63049" y="476644"/>
                    </a:moveTo>
                    <a:cubicBezTo>
                      <a:pt x="61782" y="477873"/>
                      <a:pt x="60934" y="477681"/>
                      <a:pt x="60566" y="479404"/>
                    </a:cubicBezTo>
                    <a:cubicBezTo>
                      <a:pt x="61837" y="480445"/>
                      <a:pt x="60642" y="481605"/>
                      <a:pt x="60566" y="482899"/>
                    </a:cubicBezTo>
                    <a:cubicBezTo>
                      <a:pt x="60744" y="484596"/>
                      <a:pt x="61020" y="485043"/>
                      <a:pt x="60289" y="487130"/>
                    </a:cubicBezTo>
                    <a:cubicBezTo>
                      <a:pt x="61113" y="487726"/>
                      <a:pt x="62933" y="489399"/>
                      <a:pt x="63693" y="487774"/>
                    </a:cubicBezTo>
                    <a:cubicBezTo>
                      <a:pt x="63536" y="486228"/>
                      <a:pt x="66128" y="486169"/>
                      <a:pt x="65900" y="485290"/>
                    </a:cubicBezTo>
                    <a:cubicBezTo>
                      <a:pt x="64580" y="485001"/>
                      <a:pt x="63677" y="482255"/>
                      <a:pt x="64612" y="480967"/>
                    </a:cubicBezTo>
                    <a:cubicBezTo>
                      <a:pt x="63750" y="479521"/>
                      <a:pt x="64862" y="477128"/>
                      <a:pt x="63049" y="476644"/>
                    </a:cubicBezTo>
                    <a:close/>
                    <a:moveTo>
                      <a:pt x="69304" y="476921"/>
                    </a:moveTo>
                    <a:cubicBezTo>
                      <a:pt x="67748" y="477504"/>
                      <a:pt x="69680" y="479949"/>
                      <a:pt x="70224" y="478760"/>
                    </a:cubicBezTo>
                    <a:cubicBezTo>
                      <a:pt x="69545" y="478193"/>
                      <a:pt x="70176" y="476998"/>
                      <a:pt x="69304" y="476921"/>
                    </a:cubicBezTo>
                    <a:close/>
                    <a:moveTo>
                      <a:pt x="80709" y="482807"/>
                    </a:moveTo>
                    <a:cubicBezTo>
                      <a:pt x="79426" y="484763"/>
                      <a:pt x="80920" y="484767"/>
                      <a:pt x="81813" y="485935"/>
                    </a:cubicBezTo>
                    <a:cubicBezTo>
                      <a:pt x="81372" y="485058"/>
                      <a:pt x="82761" y="483290"/>
                      <a:pt x="80709" y="482807"/>
                    </a:cubicBezTo>
                    <a:close/>
                    <a:moveTo>
                      <a:pt x="64613" y="486855"/>
                    </a:moveTo>
                    <a:cubicBezTo>
                      <a:pt x="64069" y="490430"/>
                      <a:pt x="66438" y="486635"/>
                      <a:pt x="64613" y="486855"/>
                    </a:cubicBezTo>
                    <a:close/>
                    <a:moveTo>
                      <a:pt x="61853" y="489338"/>
                    </a:moveTo>
                    <a:cubicBezTo>
                      <a:pt x="60585" y="492583"/>
                      <a:pt x="63460" y="489639"/>
                      <a:pt x="61853" y="489338"/>
                    </a:cubicBezTo>
                    <a:close/>
                    <a:moveTo>
                      <a:pt x="64061" y="489338"/>
                    </a:moveTo>
                    <a:cubicBezTo>
                      <a:pt x="61686" y="491542"/>
                      <a:pt x="64960" y="491182"/>
                      <a:pt x="64061" y="489338"/>
                    </a:cubicBezTo>
                    <a:close/>
                    <a:moveTo>
                      <a:pt x="64612" y="490257"/>
                    </a:moveTo>
                    <a:cubicBezTo>
                      <a:pt x="63633" y="492110"/>
                      <a:pt x="65434" y="491593"/>
                      <a:pt x="64612" y="490257"/>
                    </a:cubicBezTo>
                    <a:close/>
                    <a:moveTo>
                      <a:pt x="69303" y="490901"/>
                    </a:moveTo>
                    <a:cubicBezTo>
                      <a:pt x="71058" y="491577"/>
                      <a:pt x="69114" y="491016"/>
                      <a:pt x="69303" y="490901"/>
                    </a:cubicBezTo>
                    <a:close/>
                    <a:moveTo>
                      <a:pt x="69027" y="493936"/>
                    </a:moveTo>
                    <a:cubicBezTo>
                      <a:pt x="67448" y="496126"/>
                      <a:pt x="71235" y="494105"/>
                      <a:pt x="69027" y="493936"/>
                    </a:cubicBezTo>
                    <a:close/>
                    <a:moveTo>
                      <a:pt x="10068" y="499915"/>
                    </a:moveTo>
                    <a:cubicBezTo>
                      <a:pt x="9696" y="502116"/>
                      <a:pt x="9482" y="502522"/>
                      <a:pt x="9424" y="504790"/>
                    </a:cubicBezTo>
                    <a:cubicBezTo>
                      <a:pt x="9674" y="504306"/>
                      <a:pt x="10733" y="507447"/>
                      <a:pt x="8596" y="506997"/>
                    </a:cubicBezTo>
                    <a:cubicBezTo>
                      <a:pt x="7419" y="507831"/>
                      <a:pt x="6276" y="508924"/>
                      <a:pt x="5101" y="508193"/>
                    </a:cubicBezTo>
                    <a:cubicBezTo>
                      <a:pt x="3795" y="507100"/>
                      <a:pt x="2530" y="507493"/>
                      <a:pt x="778" y="506997"/>
                    </a:cubicBezTo>
                    <a:cubicBezTo>
                      <a:pt x="-1004" y="506329"/>
                      <a:pt x="797" y="508465"/>
                      <a:pt x="1055" y="509481"/>
                    </a:cubicBezTo>
                    <a:cubicBezTo>
                      <a:pt x="1791" y="509678"/>
                      <a:pt x="83" y="510830"/>
                      <a:pt x="1698" y="512516"/>
                    </a:cubicBezTo>
                    <a:cubicBezTo>
                      <a:pt x="1944" y="514906"/>
                      <a:pt x="2050" y="514501"/>
                      <a:pt x="2619" y="516747"/>
                    </a:cubicBezTo>
                    <a:cubicBezTo>
                      <a:pt x="3376" y="518159"/>
                      <a:pt x="4193" y="518886"/>
                      <a:pt x="4826" y="519690"/>
                    </a:cubicBezTo>
                    <a:cubicBezTo>
                      <a:pt x="5334" y="521230"/>
                      <a:pt x="5801" y="522831"/>
                      <a:pt x="6666" y="524013"/>
                    </a:cubicBezTo>
                    <a:cubicBezTo>
                      <a:pt x="6809" y="525380"/>
                      <a:pt x="7723" y="524004"/>
                      <a:pt x="8505" y="523737"/>
                    </a:cubicBezTo>
                    <a:cubicBezTo>
                      <a:pt x="10057" y="524165"/>
                      <a:pt x="11007" y="522897"/>
                      <a:pt x="11632" y="521530"/>
                    </a:cubicBezTo>
                    <a:cubicBezTo>
                      <a:pt x="12061" y="520007"/>
                      <a:pt x="14588" y="520642"/>
                      <a:pt x="15036" y="519138"/>
                    </a:cubicBezTo>
                    <a:cubicBezTo>
                      <a:pt x="15759" y="519905"/>
                      <a:pt x="18641" y="517301"/>
                      <a:pt x="19359" y="519138"/>
                    </a:cubicBezTo>
                    <a:cubicBezTo>
                      <a:pt x="20461" y="518682"/>
                      <a:pt x="21161" y="518778"/>
                      <a:pt x="23038" y="517850"/>
                    </a:cubicBezTo>
                    <a:cubicBezTo>
                      <a:pt x="24834" y="518708"/>
                      <a:pt x="25806" y="516751"/>
                      <a:pt x="27177" y="517206"/>
                    </a:cubicBezTo>
                    <a:cubicBezTo>
                      <a:pt x="28083" y="518011"/>
                      <a:pt x="31712" y="516343"/>
                      <a:pt x="29752" y="516011"/>
                    </a:cubicBezTo>
                    <a:cubicBezTo>
                      <a:pt x="30869" y="515122"/>
                      <a:pt x="27917" y="514795"/>
                      <a:pt x="28373" y="512331"/>
                    </a:cubicBezTo>
                    <a:cubicBezTo>
                      <a:pt x="28095" y="510530"/>
                      <a:pt x="25032" y="511871"/>
                      <a:pt x="26809" y="510124"/>
                    </a:cubicBezTo>
                    <a:cubicBezTo>
                      <a:pt x="25861" y="509486"/>
                      <a:pt x="25011" y="508270"/>
                      <a:pt x="23682" y="508560"/>
                    </a:cubicBezTo>
                    <a:cubicBezTo>
                      <a:pt x="23019" y="507347"/>
                      <a:pt x="21548" y="506906"/>
                      <a:pt x="20922" y="505433"/>
                    </a:cubicBezTo>
                    <a:cubicBezTo>
                      <a:pt x="20013" y="504710"/>
                      <a:pt x="19182" y="505538"/>
                      <a:pt x="17519" y="504790"/>
                    </a:cubicBezTo>
                    <a:cubicBezTo>
                      <a:pt x="17675" y="505117"/>
                      <a:pt x="16137" y="502230"/>
                      <a:pt x="15312" y="502674"/>
                    </a:cubicBezTo>
                    <a:cubicBezTo>
                      <a:pt x="14242" y="502572"/>
                      <a:pt x="13141" y="501374"/>
                      <a:pt x="11357" y="501110"/>
                    </a:cubicBezTo>
                    <a:cubicBezTo>
                      <a:pt x="9747" y="501620"/>
                      <a:pt x="10919" y="499905"/>
                      <a:pt x="10069" y="499915"/>
                    </a:cubicBezTo>
                    <a:close/>
                    <a:moveTo>
                      <a:pt x="20370" y="504422"/>
                    </a:moveTo>
                    <a:cubicBezTo>
                      <a:pt x="20313" y="504450"/>
                      <a:pt x="20241" y="504573"/>
                      <a:pt x="20275" y="504790"/>
                    </a:cubicBezTo>
                    <a:cubicBezTo>
                      <a:pt x="20925" y="504898"/>
                      <a:pt x="20550" y="504333"/>
                      <a:pt x="20370" y="504422"/>
                    </a:cubicBezTo>
                    <a:close/>
                    <a:moveTo>
                      <a:pt x="203501" y="507641"/>
                    </a:moveTo>
                    <a:cubicBezTo>
                      <a:pt x="199757" y="508554"/>
                      <a:pt x="204558" y="510170"/>
                      <a:pt x="204145" y="507916"/>
                    </a:cubicBezTo>
                    <a:lnTo>
                      <a:pt x="203777" y="507641"/>
                    </a:lnTo>
                    <a:close/>
                    <a:moveTo>
                      <a:pt x="199822" y="511596"/>
                    </a:moveTo>
                    <a:cubicBezTo>
                      <a:pt x="197143" y="512541"/>
                      <a:pt x="202216" y="517957"/>
                      <a:pt x="200006" y="513619"/>
                    </a:cubicBezTo>
                    <a:cubicBezTo>
                      <a:pt x="199512" y="513101"/>
                      <a:pt x="200801" y="512129"/>
                      <a:pt x="199822" y="511596"/>
                    </a:cubicBezTo>
                    <a:close/>
                    <a:moveTo>
                      <a:pt x="27728" y="517483"/>
                    </a:moveTo>
                    <a:cubicBezTo>
                      <a:pt x="26736" y="517316"/>
                      <a:pt x="27895" y="518474"/>
                      <a:pt x="27728" y="517483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7" name="Graphic 5">
                <a:extLst>
                  <a:ext uri="{FF2B5EF4-FFF2-40B4-BE49-F238E27FC236}">
                    <a16:creationId xmlns:a16="http://schemas.microsoft.com/office/drawing/2014/main" id="{9946BAAE-E91E-72F1-CFD2-30D3363358ED}"/>
                  </a:ext>
                </a:extLst>
              </p:cNvPr>
              <p:cNvSpPr/>
              <p:nvPr/>
            </p:nvSpPr>
            <p:spPr>
              <a:xfrm>
                <a:off x="468204" y="4757635"/>
                <a:ext cx="475709" cy="728312"/>
              </a:xfrm>
              <a:custGeom>
                <a:avLst/>
                <a:gdLst>
                  <a:gd name="connsiteX0" fmla="*/ 313987 w 511562"/>
                  <a:gd name="connsiteY0" fmla="*/ 25 h 901801"/>
                  <a:gd name="connsiteX1" fmla="*/ 311780 w 511562"/>
                  <a:gd name="connsiteY1" fmla="*/ 7476 h 901801"/>
                  <a:gd name="connsiteX2" fmla="*/ 310676 w 511562"/>
                  <a:gd name="connsiteY2" fmla="*/ 14558 h 901801"/>
                  <a:gd name="connsiteX3" fmla="*/ 305065 w 511562"/>
                  <a:gd name="connsiteY3" fmla="*/ 15754 h 901801"/>
                  <a:gd name="connsiteX4" fmla="*/ 301846 w 511562"/>
                  <a:gd name="connsiteY4" fmla="*/ 10603 h 901801"/>
                  <a:gd name="connsiteX5" fmla="*/ 296235 w 511562"/>
                  <a:gd name="connsiteY5" fmla="*/ 13362 h 901801"/>
                  <a:gd name="connsiteX6" fmla="*/ 290349 w 511562"/>
                  <a:gd name="connsiteY6" fmla="*/ 15018 h 901801"/>
                  <a:gd name="connsiteX7" fmla="*/ 294304 w 511562"/>
                  <a:gd name="connsiteY7" fmla="*/ 18881 h 901801"/>
                  <a:gd name="connsiteX8" fmla="*/ 297891 w 511562"/>
                  <a:gd name="connsiteY8" fmla="*/ 20077 h 901801"/>
                  <a:gd name="connsiteX9" fmla="*/ 299363 w 511562"/>
                  <a:gd name="connsiteY9" fmla="*/ 20721 h 901801"/>
                  <a:gd name="connsiteX10" fmla="*/ 305065 w 511562"/>
                  <a:gd name="connsiteY10" fmla="*/ 18881 h 901801"/>
                  <a:gd name="connsiteX11" fmla="*/ 311780 w 511562"/>
                  <a:gd name="connsiteY11" fmla="*/ 20444 h 901801"/>
                  <a:gd name="connsiteX12" fmla="*/ 313619 w 511562"/>
                  <a:gd name="connsiteY12" fmla="*/ 13822 h 901801"/>
                  <a:gd name="connsiteX13" fmla="*/ 313987 w 511562"/>
                  <a:gd name="connsiteY13" fmla="*/ 4992 h 901801"/>
                  <a:gd name="connsiteX14" fmla="*/ 315551 w 511562"/>
                  <a:gd name="connsiteY14" fmla="*/ 6464 h 901801"/>
                  <a:gd name="connsiteX15" fmla="*/ 315551 w 511562"/>
                  <a:gd name="connsiteY15" fmla="*/ 13822 h 901801"/>
                  <a:gd name="connsiteX16" fmla="*/ 314355 w 511562"/>
                  <a:gd name="connsiteY16" fmla="*/ 21273 h 901801"/>
                  <a:gd name="connsiteX17" fmla="*/ 315551 w 511562"/>
                  <a:gd name="connsiteY17" fmla="*/ 25595 h 901801"/>
                  <a:gd name="connsiteX18" fmla="*/ 320702 w 511562"/>
                  <a:gd name="connsiteY18" fmla="*/ 28355 h 901801"/>
                  <a:gd name="connsiteX19" fmla="*/ 320425 w 511562"/>
                  <a:gd name="connsiteY19" fmla="*/ 30286 h 901801"/>
                  <a:gd name="connsiteX20" fmla="*/ 312699 w 511562"/>
                  <a:gd name="connsiteY20" fmla="*/ 27527 h 901801"/>
                  <a:gd name="connsiteX21" fmla="*/ 308284 w 511562"/>
                  <a:gd name="connsiteY21" fmla="*/ 24400 h 901801"/>
                  <a:gd name="connsiteX22" fmla="*/ 303501 w 511562"/>
                  <a:gd name="connsiteY22" fmla="*/ 25228 h 901801"/>
                  <a:gd name="connsiteX23" fmla="*/ 297890 w 511562"/>
                  <a:gd name="connsiteY23" fmla="*/ 28355 h 901801"/>
                  <a:gd name="connsiteX24" fmla="*/ 298994 w 511562"/>
                  <a:gd name="connsiteY24" fmla="*/ 33414 h 901801"/>
                  <a:gd name="connsiteX25" fmla="*/ 305065 w 511562"/>
                  <a:gd name="connsiteY25" fmla="*/ 34609 h 901801"/>
                  <a:gd name="connsiteX26" fmla="*/ 306904 w 511562"/>
                  <a:gd name="connsiteY26" fmla="*/ 39300 h 901801"/>
                  <a:gd name="connsiteX27" fmla="*/ 311779 w 511562"/>
                  <a:gd name="connsiteY27" fmla="*/ 38933 h 901801"/>
                  <a:gd name="connsiteX28" fmla="*/ 316286 w 511562"/>
                  <a:gd name="connsiteY28" fmla="*/ 44084 h 901801"/>
                  <a:gd name="connsiteX29" fmla="*/ 320517 w 511562"/>
                  <a:gd name="connsiteY29" fmla="*/ 47211 h 901801"/>
                  <a:gd name="connsiteX30" fmla="*/ 323737 w 511562"/>
                  <a:gd name="connsiteY30" fmla="*/ 51902 h 901801"/>
                  <a:gd name="connsiteX31" fmla="*/ 328611 w 511562"/>
                  <a:gd name="connsiteY31" fmla="*/ 55029 h 901801"/>
                  <a:gd name="connsiteX32" fmla="*/ 326772 w 511562"/>
                  <a:gd name="connsiteY32" fmla="*/ 54661 h 901801"/>
                  <a:gd name="connsiteX33" fmla="*/ 321529 w 511562"/>
                  <a:gd name="connsiteY33" fmla="*/ 50338 h 901801"/>
                  <a:gd name="connsiteX34" fmla="*/ 315918 w 511562"/>
                  <a:gd name="connsiteY34" fmla="*/ 45647 h 901801"/>
                  <a:gd name="connsiteX35" fmla="*/ 310676 w 511562"/>
                  <a:gd name="connsiteY35" fmla="*/ 40128 h 901801"/>
                  <a:gd name="connsiteX36" fmla="*/ 304605 w 511562"/>
                  <a:gd name="connsiteY36" fmla="*/ 40128 h 901801"/>
                  <a:gd name="connsiteX37" fmla="*/ 301110 w 511562"/>
                  <a:gd name="connsiteY37" fmla="*/ 36541 h 901801"/>
                  <a:gd name="connsiteX38" fmla="*/ 295683 w 511562"/>
                  <a:gd name="connsiteY38" fmla="*/ 33046 h 901801"/>
                  <a:gd name="connsiteX39" fmla="*/ 293383 w 511562"/>
                  <a:gd name="connsiteY39" fmla="*/ 27527 h 901801"/>
                  <a:gd name="connsiteX40" fmla="*/ 291544 w 511562"/>
                  <a:gd name="connsiteY40" fmla="*/ 24032 h 901801"/>
                  <a:gd name="connsiteX41" fmla="*/ 290072 w 511562"/>
                  <a:gd name="connsiteY41" fmla="*/ 30103 h 901801"/>
                  <a:gd name="connsiteX42" fmla="*/ 289612 w 511562"/>
                  <a:gd name="connsiteY42" fmla="*/ 33414 h 901801"/>
                  <a:gd name="connsiteX43" fmla="*/ 284737 w 511562"/>
                  <a:gd name="connsiteY43" fmla="*/ 34242 h 901801"/>
                  <a:gd name="connsiteX44" fmla="*/ 288140 w 511562"/>
                  <a:gd name="connsiteY44" fmla="*/ 37001 h 901801"/>
                  <a:gd name="connsiteX45" fmla="*/ 287405 w 511562"/>
                  <a:gd name="connsiteY45" fmla="*/ 38197 h 901801"/>
                  <a:gd name="connsiteX46" fmla="*/ 283634 w 511562"/>
                  <a:gd name="connsiteY46" fmla="*/ 39485 h 901801"/>
                  <a:gd name="connsiteX47" fmla="*/ 286301 w 511562"/>
                  <a:gd name="connsiteY47" fmla="*/ 45188 h 901801"/>
                  <a:gd name="connsiteX48" fmla="*/ 281426 w 511562"/>
                  <a:gd name="connsiteY48" fmla="*/ 47211 h 901801"/>
                  <a:gd name="connsiteX49" fmla="*/ 279127 w 511562"/>
                  <a:gd name="connsiteY49" fmla="*/ 51902 h 901801"/>
                  <a:gd name="connsiteX50" fmla="*/ 280691 w 511562"/>
                  <a:gd name="connsiteY50" fmla="*/ 58341 h 901801"/>
                  <a:gd name="connsiteX51" fmla="*/ 280967 w 511562"/>
                  <a:gd name="connsiteY51" fmla="*/ 62756 h 901801"/>
                  <a:gd name="connsiteX52" fmla="*/ 278391 w 511562"/>
                  <a:gd name="connsiteY52" fmla="*/ 57053 h 901801"/>
                  <a:gd name="connsiteX53" fmla="*/ 275816 w 511562"/>
                  <a:gd name="connsiteY53" fmla="*/ 57148 h 901801"/>
                  <a:gd name="connsiteX54" fmla="*/ 276920 w 511562"/>
                  <a:gd name="connsiteY54" fmla="*/ 64507 h 901801"/>
                  <a:gd name="connsiteX55" fmla="*/ 278759 w 511562"/>
                  <a:gd name="connsiteY55" fmla="*/ 70945 h 901801"/>
                  <a:gd name="connsiteX56" fmla="*/ 280967 w 511562"/>
                  <a:gd name="connsiteY56" fmla="*/ 75912 h 901801"/>
                  <a:gd name="connsiteX57" fmla="*/ 276552 w 511562"/>
                  <a:gd name="connsiteY57" fmla="*/ 75268 h 901801"/>
                  <a:gd name="connsiteX58" fmla="*/ 273149 w 511562"/>
                  <a:gd name="connsiteY58" fmla="*/ 70761 h 901801"/>
                  <a:gd name="connsiteX59" fmla="*/ 266710 w 511562"/>
                  <a:gd name="connsiteY59" fmla="*/ 70026 h 901801"/>
                  <a:gd name="connsiteX60" fmla="*/ 266710 w 511562"/>
                  <a:gd name="connsiteY60" fmla="*/ 77476 h 901801"/>
                  <a:gd name="connsiteX61" fmla="*/ 270665 w 511562"/>
                  <a:gd name="connsiteY61" fmla="*/ 82167 h 901801"/>
                  <a:gd name="connsiteX62" fmla="*/ 266434 w 511562"/>
                  <a:gd name="connsiteY62" fmla="*/ 82995 h 901801"/>
                  <a:gd name="connsiteX63" fmla="*/ 262295 w 511562"/>
                  <a:gd name="connsiteY63" fmla="*/ 79408 h 901801"/>
                  <a:gd name="connsiteX64" fmla="*/ 259627 w 511562"/>
                  <a:gd name="connsiteY64" fmla="*/ 80971 h 901801"/>
                  <a:gd name="connsiteX65" fmla="*/ 261835 w 511562"/>
                  <a:gd name="connsiteY65" fmla="*/ 84191 h 901801"/>
                  <a:gd name="connsiteX66" fmla="*/ 259903 w 511562"/>
                  <a:gd name="connsiteY66" fmla="*/ 84926 h 901801"/>
                  <a:gd name="connsiteX67" fmla="*/ 260363 w 511562"/>
                  <a:gd name="connsiteY67" fmla="*/ 89249 h 901801"/>
                  <a:gd name="connsiteX68" fmla="*/ 264503 w 511562"/>
                  <a:gd name="connsiteY68" fmla="*/ 88421 h 901801"/>
                  <a:gd name="connsiteX69" fmla="*/ 271585 w 511562"/>
                  <a:gd name="connsiteY69" fmla="*/ 90813 h 901801"/>
                  <a:gd name="connsiteX70" fmla="*/ 276552 w 511562"/>
                  <a:gd name="connsiteY70" fmla="*/ 83730 h 901801"/>
                  <a:gd name="connsiteX71" fmla="*/ 280967 w 511562"/>
                  <a:gd name="connsiteY71" fmla="*/ 77844 h 901801"/>
                  <a:gd name="connsiteX72" fmla="*/ 278024 w 511562"/>
                  <a:gd name="connsiteY72" fmla="*/ 83546 h 901801"/>
                  <a:gd name="connsiteX73" fmla="*/ 280415 w 511562"/>
                  <a:gd name="connsiteY73" fmla="*/ 85294 h 901801"/>
                  <a:gd name="connsiteX74" fmla="*/ 283634 w 511562"/>
                  <a:gd name="connsiteY74" fmla="*/ 86490 h 901801"/>
                  <a:gd name="connsiteX75" fmla="*/ 286302 w 511562"/>
                  <a:gd name="connsiteY75" fmla="*/ 87317 h 901801"/>
                  <a:gd name="connsiteX76" fmla="*/ 280231 w 511562"/>
                  <a:gd name="connsiteY76" fmla="*/ 89249 h 901801"/>
                  <a:gd name="connsiteX77" fmla="*/ 279311 w 511562"/>
                  <a:gd name="connsiteY77" fmla="*/ 95136 h 901801"/>
                  <a:gd name="connsiteX78" fmla="*/ 275540 w 511562"/>
                  <a:gd name="connsiteY78" fmla="*/ 91549 h 901801"/>
                  <a:gd name="connsiteX79" fmla="*/ 270941 w 511562"/>
                  <a:gd name="connsiteY79" fmla="*/ 95963 h 901801"/>
                  <a:gd name="connsiteX80" fmla="*/ 271585 w 511562"/>
                  <a:gd name="connsiteY80" fmla="*/ 101022 h 901801"/>
                  <a:gd name="connsiteX81" fmla="*/ 278391 w 511562"/>
                  <a:gd name="connsiteY81" fmla="*/ 102218 h 901801"/>
                  <a:gd name="connsiteX82" fmla="*/ 283634 w 511562"/>
                  <a:gd name="connsiteY82" fmla="*/ 99827 h 901801"/>
                  <a:gd name="connsiteX83" fmla="*/ 285842 w 511562"/>
                  <a:gd name="connsiteY83" fmla="*/ 98723 h 901801"/>
                  <a:gd name="connsiteX84" fmla="*/ 291544 w 511562"/>
                  <a:gd name="connsiteY84" fmla="*/ 102954 h 901801"/>
                  <a:gd name="connsiteX85" fmla="*/ 297891 w 511562"/>
                  <a:gd name="connsiteY85" fmla="*/ 105713 h 901801"/>
                  <a:gd name="connsiteX86" fmla="*/ 303502 w 511562"/>
                  <a:gd name="connsiteY86" fmla="*/ 107645 h 901801"/>
                  <a:gd name="connsiteX87" fmla="*/ 308009 w 511562"/>
                  <a:gd name="connsiteY87" fmla="*/ 104150 h 901801"/>
                  <a:gd name="connsiteX88" fmla="*/ 308009 w 511562"/>
                  <a:gd name="connsiteY88" fmla="*/ 106173 h 901801"/>
                  <a:gd name="connsiteX89" fmla="*/ 303502 w 511562"/>
                  <a:gd name="connsiteY89" fmla="*/ 111600 h 901801"/>
                  <a:gd name="connsiteX90" fmla="*/ 304238 w 511562"/>
                  <a:gd name="connsiteY90" fmla="*/ 119050 h 901801"/>
                  <a:gd name="connsiteX91" fmla="*/ 309941 w 511562"/>
                  <a:gd name="connsiteY91" fmla="*/ 118682 h 901801"/>
                  <a:gd name="connsiteX92" fmla="*/ 315551 w 511562"/>
                  <a:gd name="connsiteY92" fmla="*/ 117947 h 901801"/>
                  <a:gd name="connsiteX93" fmla="*/ 319966 w 511562"/>
                  <a:gd name="connsiteY93" fmla="*/ 119051 h 901801"/>
                  <a:gd name="connsiteX94" fmla="*/ 315919 w 511562"/>
                  <a:gd name="connsiteY94" fmla="*/ 122270 h 901801"/>
                  <a:gd name="connsiteX95" fmla="*/ 321162 w 511562"/>
                  <a:gd name="connsiteY95" fmla="*/ 126594 h 901801"/>
                  <a:gd name="connsiteX96" fmla="*/ 327141 w 511562"/>
                  <a:gd name="connsiteY96" fmla="*/ 128893 h 901801"/>
                  <a:gd name="connsiteX97" fmla="*/ 323002 w 511562"/>
                  <a:gd name="connsiteY97" fmla="*/ 131285 h 901801"/>
                  <a:gd name="connsiteX98" fmla="*/ 326405 w 511562"/>
                  <a:gd name="connsiteY98" fmla="*/ 135607 h 901801"/>
                  <a:gd name="connsiteX99" fmla="*/ 331648 w 511562"/>
                  <a:gd name="connsiteY99" fmla="*/ 135607 h 901801"/>
                  <a:gd name="connsiteX100" fmla="*/ 333487 w 511562"/>
                  <a:gd name="connsiteY100" fmla="*/ 127329 h 901801"/>
                  <a:gd name="connsiteX101" fmla="*/ 334683 w 511562"/>
                  <a:gd name="connsiteY101" fmla="*/ 122270 h 901801"/>
                  <a:gd name="connsiteX102" fmla="*/ 337994 w 511562"/>
                  <a:gd name="connsiteY102" fmla="*/ 116016 h 901801"/>
                  <a:gd name="connsiteX103" fmla="*/ 341398 w 511562"/>
                  <a:gd name="connsiteY103" fmla="*/ 111233 h 901801"/>
                  <a:gd name="connsiteX104" fmla="*/ 343237 w 511562"/>
                  <a:gd name="connsiteY104" fmla="*/ 110865 h 901801"/>
                  <a:gd name="connsiteX105" fmla="*/ 341766 w 511562"/>
                  <a:gd name="connsiteY105" fmla="*/ 116292 h 901801"/>
                  <a:gd name="connsiteX106" fmla="*/ 339834 w 511562"/>
                  <a:gd name="connsiteY106" fmla="*/ 123007 h 901801"/>
                  <a:gd name="connsiteX107" fmla="*/ 338730 w 511562"/>
                  <a:gd name="connsiteY107" fmla="*/ 130825 h 901801"/>
                  <a:gd name="connsiteX108" fmla="*/ 343237 w 511562"/>
                  <a:gd name="connsiteY108" fmla="*/ 135976 h 901801"/>
                  <a:gd name="connsiteX109" fmla="*/ 344341 w 511562"/>
                  <a:gd name="connsiteY109" fmla="*/ 139471 h 901801"/>
                  <a:gd name="connsiteX110" fmla="*/ 337627 w 511562"/>
                  <a:gd name="connsiteY110" fmla="*/ 138367 h 901801"/>
                  <a:gd name="connsiteX111" fmla="*/ 333120 w 511562"/>
                  <a:gd name="connsiteY111" fmla="*/ 142230 h 901801"/>
                  <a:gd name="connsiteX112" fmla="*/ 330912 w 511562"/>
                  <a:gd name="connsiteY112" fmla="*/ 148117 h 901801"/>
                  <a:gd name="connsiteX113" fmla="*/ 329348 w 511562"/>
                  <a:gd name="connsiteY113" fmla="*/ 154464 h 901801"/>
                  <a:gd name="connsiteX114" fmla="*/ 328245 w 511562"/>
                  <a:gd name="connsiteY114" fmla="*/ 159154 h 901801"/>
                  <a:gd name="connsiteX115" fmla="*/ 324933 w 511562"/>
                  <a:gd name="connsiteY115" fmla="*/ 166237 h 901801"/>
                  <a:gd name="connsiteX116" fmla="*/ 327877 w 511562"/>
                  <a:gd name="connsiteY116" fmla="*/ 172124 h 901801"/>
                  <a:gd name="connsiteX117" fmla="*/ 327140 w 511562"/>
                  <a:gd name="connsiteY117" fmla="*/ 178010 h 901801"/>
                  <a:gd name="connsiteX118" fmla="*/ 324105 w 511562"/>
                  <a:gd name="connsiteY118" fmla="*/ 176447 h 901801"/>
                  <a:gd name="connsiteX119" fmla="*/ 318126 w 511562"/>
                  <a:gd name="connsiteY119" fmla="*/ 181229 h 901801"/>
                  <a:gd name="connsiteX120" fmla="*/ 314355 w 511562"/>
                  <a:gd name="connsiteY120" fmla="*/ 185461 h 901801"/>
                  <a:gd name="connsiteX121" fmla="*/ 309940 w 511562"/>
                  <a:gd name="connsiteY121" fmla="*/ 189416 h 901801"/>
                  <a:gd name="connsiteX122" fmla="*/ 305065 w 511562"/>
                  <a:gd name="connsiteY122" fmla="*/ 194935 h 901801"/>
                  <a:gd name="connsiteX123" fmla="*/ 298259 w 511562"/>
                  <a:gd name="connsiteY123" fmla="*/ 196498 h 901801"/>
                  <a:gd name="connsiteX124" fmla="*/ 293384 w 511562"/>
                  <a:gd name="connsiteY124" fmla="*/ 200545 h 901801"/>
                  <a:gd name="connsiteX125" fmla="*/ 288509 w 511562"/>
                  <a:gd name="connsiteY125" fmla="*/ 205512 h 901801"/>
                  <a:gd name="connsiteX126" fmla="*/ 283634 w 511562"/>
                  <a:gd name="connsiteY126" fmla="*/ 211399 h 901801"/>
                  <a:gd name="connsiteX127" fmla="*/ 279771 w 511562"/>
                  <a:gd name="connsiteY127" fmla="*/ 209835 h 901801"/>
                  <a:gd name="connsiteX128" fmla="*/ 273516 w 511562"/>
                  <a:gd name="connsiteY128" fmla="*/ 212227 h 901801"/>
                  <a:gd name="connsiteX129" fmla="*/ 266434 w 511562"/>
                  <a:gd name="connsiteY129" fmla="*/ 214986 h 901801"/>
                  <a:gd name="connsiteX130" fmla="*/ 259259 w 511562"/>
                  <a:gd name="connsiteY130" fmla="*/ 213422 h 901801"/>
                  <a:gd name="connsiteX131" fmla="*/ 252085 w 511562"/>
                  <a:gd name="connsiteY131" fmla="*/ 216550 h 901801"/>
                  <a:gd name="connsiteX132" fmla="*/ 250613 w 511562"/>
                  <a:gd name="connsiteY132" fmla="*/ 223448 h 901801"/>
                  <a:gd name="connsiteX133" fmla="*/ 253281 w 511562"/>
                  <a:gd name="connsiteY133" fmla="*/ 231818 h 901801"/>
                  <a:gd name="connsiteX134" fmla="*/ 259627 w 511562"/>
                  <a:gd name="connsiteY134" fmla="*/ 234578 h 901801"/>
                  <a:gd name="connsiteX135" fmla="*/ 261099 w 511562"/>
                  <a:gd name="connsiteY135" fmla="*/ 234578 h 901801"/>
                  <a:gd name="connsiteX136" fmla="*/ 259719 w 511562"/>
                  <a:gd name="connsiteY136" fmla="*/ 237705 h 901801"/>
                  <a:gd name="connsiteX137" fmla="*/ 263399 w 511562"/>
                  <a:gd name="connsiteY137" fmla="*/ 244879 h 901801"/>
                  <a:gd name="connsiteX138" fmla="*/ 256592 w 511562"/>
                  <a:gd name="connsiteY138" fmla="*/ 248006 h 901801"/>
                  <a:gd name="connsiteX139" fmla="*/ 259995 w 511562"/>
                  <a:gd name="connsiteY139" fmla="*/ 253525 h 901801"/>
                  <a:gd name="connsiteX140" fmla="*/ 251073 w 511562"/>
                  <a:gd name="connsiteY140" fmla="*/ 253065 h 901801"/>
                  <a:gd name="connsiteX141" fmla="*/ 246474 w 511562"/>
                  <a:gd name="connsiteY141" fmla="*/ 257756 h 901801"/>
                  <a:gd name="connsiteX142" fmla="*/ 244635 w 511562"/>
                  <a:gd name="connsiteY142" fmla="*/ 265298 h 901801"/>
                  <a:gd name="connsiteX143" fmla="*/ 255856 w 511562"/>
                  <a:gd name="connsiteY143" fmla="*/ 268426 h 901801"/>
                  <a:gd name="connsiteX144" fmla="*/ 263031 w 511562"/>
                  <a:gd name="connsiteY144" fmla="*/ 262539 h 901801"/>
                  <a:gd name="connsiteX145" fmla="*/ 268549 w 511562"/>
                  <a:gd name="connsiteY145" fmla="*/ 259780 h 901801"/>
                  <a:gd name="connsiteX146" fmla="*/ 275724 w 511562"/>
                  <a:gd name="connsiteY146" fmla="*/ 262447 h 901801"/>
                  <a:gd name="connsiteX147" fmla="*/ 281059 w 511562"/>
                  <a:gd name="connsiteY147" fmla="*/ 266862 h 901801"/>
                  <a:gd name="connsiteX148" fmla="*/ 285474 w 511562"/>
                  <a:gd name="connsiteY148" fmla="*/ 272381 h 901801"/>
                  <a:gd name="connsiteX149" fmla="*/ 291544 w 511562"/>
                  <a:gd name="connsiteY149" fmla="*/ 277440 h 901801"/>
                  <a:gd name="connsiteX150" fmla="*/ 295683 w 511562"/>
                  <a:gd name="connsiteY150" fmla="*/ 282131 h 901801"/>
                  <a:gd name="connsiteX151" fmla="*/ 303410 w 511562"/>
                  <a:gd name="connsiteY151" fmla="*/ 285350 h 901801"/>
                  <a:gd name="connsiteX152" fmla="*/ 310308 w 511562"/>
                  <a:gd name="connsiteY152" fmla="*/ 282958 h 901801"/>
                  <a:gd name="connsiteX153" fmla="*/ 318862 w 511562"/>
                  <a:gd name="connsiteY153" fmla="*/ 279831 h 901801"/>
                  <a:gd name="connsiteX154" fmla="*/ 320426 w 511562"/>
                  <a:gd name="connsiteY154" fmla="*/ 287282 h 901801"/>
                  <a:gd name="connsiteX155" fmla="*/ 318218 w 511562"/>
                  <a:gd name="connsiteY155" fmla="*/ 290777 h 901801"/>
                  <a:gd name="connsiteX156" fmla="*/ 318218 w 511562"/>
                  <a:gd name="connsiteY156" fmla="*/ 293169 h 901801"/>
                  <a:gd name="connsiteX157" fmla="*/ 313987 w 511562"/>
                  <a:gd name="connsiteY157" fmla="*/ 293169 h 901801"/>
                  <a:gd name="connsiteX158" fmla="*/ 309112 w 511562"/>
                  <a:gd name="connsiteY158" fmla="*/ 293996 h 901801"/>
                  <a:gd name="connsiteX159" fmla="*/ 301662 w 511562"/>
                  <a:gd name="connsiteY159" fmla="*/ 293169 h 901801"/>
                  <a:gd name="connsiteX160" fmla="*/ 296051 w 511562"/>
                  <a:gd name="connsiteY160" fmla="*/ 291604 h 901801"/>
                  <a:gd name="connsiteX161" fmla="*/ 292648 w 511562"/>
                  <a:gd name="connsiteY161" fmla="*/ 287282 h 901801"/>
                  <a:gd name="connsiteX162" fmla="*/ 287037 w 511562"/>
                  <a:gd name="connsiteY162" fmla="*/ 286086 h 901801"/>
                  <a:gd name="connsiteX163" fmla="*/ 282898 w 511562"/>
                  <a:gd name="connsiteY163" fmla="*/ 280567 h 901801"/>
                  <a:gd name="connsiteX164" fmla="*/ 278759 w 511562"/>
                  <a:gd name="connsiteY164" fmla="*/ 272933 h 901801"/>
                  <a:gd name="connsiteX165" fmla="*/ 272045 w 511562"/>
                  <a:gd name="connsiteY165" fmla="*/ 269254 h 901801"/>
                  <a:gd name="connsiteX166" fmla="*/ 269377 w 511562"/>
                  <a:gd name="connsiteY166" fmla="*/ 270817 h 901801"/>
                  <a:gd name="connsiteX167" fmla="*/ 267538 w 511562"/>
                  <a:gd name="connsiteY167" fmla="*/ 273117 h 901801"/>
                  <a:gd name="connsiteX168" fmla="*/ 260823 w 511562"/>
                  <a:gd name="connsiteY168" fmla="*/ 275508 h 901801"/>
                  <a:gd name="connsiteX169" fmla="*/ 260455 w 511562"/>
                  <a:gd name="connsiteY169" fmla="*/ 280567 h 901801"/>
                  <a:gd name="connsiteX170" fmla="*/ 259720 w 511562"/>
                  <a:gd name="connsiteY170" fmla="*/ 286454 h 901801"/>
                  <a:gd name="connsiteX171" fmla="*/ 257788 w 511562"/>
                  <a:gd name="connsiteY171" fmla="*/ 280199 h 901801"/>
                  <a:gd name="connsiteX172" fmla="*/ 254017 w 511562"/>
                  <a:gd name="connsiteY172" fmla="*/ 283326 h 901801"/>
                  <a:gd name="connsiteX173" fmla="*/ 254017 w 511562"/>
                  <a:gd name="connsiteY173" fmla="*/ 295468 h 901801"/>
                  <a:gd name="connsiteX174" fmla="*/ 251442 w 511562"/>
                  <a:gd name="connsiteY174" fmla="*/ 300619 h 901801"/>
                  <a:gd name="connsiteX175" fmla="*/ 251442 w 511562"/>
                  <a:gd name="connsiteY175" fmla="*/ 290869 h 901801"/>
                  <a:gd name="connsiteX176" fmla="*/ 245003 w 511562"/>
                  <a:gd name="connsiteY176" fmla="*/ 290410 h 901801"/>
                  <a:gd name="connsiteX177" fmla="*/ 241232 w 511562"/>
                  <a:gd name="connsiteY177" fmla="*/ 296664 h 901801"/>
                  <a:gd name="connsiteX178" fmla="*/ 238565 w 511562"/>
                  <a:gd name="connsiteY178" fmla="*/ 307150 h 901801"/>
                  <a:gd name="connsiteX179" fmla="*/ 237921 w 511562"/>
                  <a:gd name="connsiteY179" fmla="*/ 320671 h 901801"/>
                  <a:gd name="connsiteX180" fmla="*/ 235253 w 511562"/>
                  <a:gd name="connsiteY180" fmla="*/ 333640 h 901801"/>
                  <a:gd name="connsiteX181" fmla="*/ 234886 w 511562"/>
                  <a:gd name="connsiteY181" fmla="*/ 342654 h 901801"/>
                  <a:gd name="connsiteX182" fmla="*/ 234886 w 511562"/>
                  <a:gd name="connsiteY182" fmla="*/ 350104 h 901801"/>
                  <a:gd name="connsiteX183" fmla="*/ 239025 w 511562"/>
                  <a:gd name="connsiteY183" fmla="*/ 345046 h 901801"/>
                  <a:gd name="connsiteX184" fmla="*/ 244636 w 511562"/>
                  <a:gd name="connsiteY184" fmla="*/ 341458 h 901801"/>
                  <a:gd name="connsiteX185" fmla="*/ 250614 w 511562"/>
                  <a:gd name="connsiteY185" fmla="*/ 334008 h 901801"/>
                  <a:gd name="connsiteX186" fmla="*/ 256593 w 511562"/>
                  <a:gd name="connsiteY186" fmla="*/ 323798 h 901801"/>
                  <a:gd name="connsiteX187" fmla="*/ 260824 w 511562"/>
                  <a:gd name="connsiteY187" fmla="*/ 324166 h 901801"/>
                  <a:gd name="connsiteX188" fmla="*/ 264503 w 511562"/>
                  <a:gd name="connsiteY188" fmla="*/ 317911 h 901801"/>
                  <a:gd name="connsiteX189" fmla="*/ 267907 w 511562"/>
                  <a:gd name="connsiteY189" fmla="*/ 318279 h 901801"/>
                  <a:gd name="connsiteX190" fmla="*/ 263767 w 511562"/>
                  <a:gd name="connsiteY190" fmla="*/ 324165 h 901801"/>
                  <a:gd name="connsiteX191" fmla="*/ 276185 w 511562"/>
                  <a:gd name="connsiteY191" fmla="*/ 327753 h 901801"/>
                  <a:gd name="connsiteX192" fmla="*/ 281060 w 511562"/>
                  <a:gd name="connsiteY192" fmla="*/ 327293 h 901801"/>
                  <a:gd name="connsiteX193" fmla="*/ 277656 w 511562"/>
                  <a:gd name="connsiteY193" fmla="*/ 332076 h 901801"/>
                  <a:gd name="connsiteX194" fmla="*/ 269838 w 511562"/>
                  <a:gd name="connsiteY194" fmla="*/ 331617 h 901801"/>
                  <a:gd name="connsiteX195" fmla="*/ 259996 w 511562"/>
                  <a:gd name="connsiteY195" fmla="*/ 333272 h 901801"/>
                  <a:gd name="connsiteX196" fmla="*/ 254018 w 511562"/>
                  <a:gd name="connsiteY196" fmla="*/ 335939 h 901801"/>
                  <a:gd name="connsiteX197" fmla="*/ 249879 w 511562"/>
                  <a:gd name="connsiteY197" fmla="*/ 343390 h 901801"/>
                  <a:gd name="connsiteX198" fmla="*/ 242060 w 511562"/>
                  <a:gd name="connsiteY198" fmla="*/ 351300 h 901801"/>
                  <a:gd name="connsiteX199" fmla="*/ 235990 w 511562"/>
                  <a:gd name="connsiteY199" fmla="*/ 359210 h 901801"/>
                  <a:gd name="connsiteX200" fmla="*/ 238565 w 511562"/>
                  <a:gd name="connsiteY200" fmla="*/ 364637 h 901801"/>
                  <a:gd name="connsiteX201" fmla="*/ 247211 w 511562"/>
                  <a:gd name="connsiteY201" fmla="*/ 366569 h 901801"/>
                  <a:gd name="connsiteX202" fmla="*/ 239393 w 511562"/>
                  <a:gd name="connsiteY202" fmla="*/ 366569 h 901801"/>
                  <a:gd name="connsiteX203" fmla="*/ 233782 w 511562"/>
                  <a:gd name="connsiteY203" fmla="*/ 365834 h 901801"/>
                  <a:gd name="connsiteX204" fmla="*/ 231575 w 511562"/>
                  <a:gd name="connsiteY204" fmla="*/ 373744 h 901801"/>
                  <a:gd name="connsiteX205" fmla="*/ 234886 w 511562"/>
                  <a:gd name="connsiteY205" fmla="*/ 375675 h 901801"/>
                  <a:gd name="connsiteX206" fmla="*/ 230747 w 511562"/>
                  <a:gd name="connsiteY206" fmla="*/ 378435 h 901801"/>
                  <a:gd name="connsiteX207" fmla="*/ 226608 w 511562"/>
                  <a:gd name="connsiteY207" fmla="*/ 383862 h 901801"/>
                  <a:gd name="connsiteX208" fmla="*/ 228539 w 511562"/>
                  <a:gd name="connsiteY208" fmla="*/ 394623 h 901801"/>
                  <a:gd name="connsiteX209" fmla="*/ 228907 w 511562"/>
                  <a:gd name="connsiteY209" fmla="*/ 403085 h 901801"/>
                  <a:gd name="connsiteX210" fmla="*/ 227343 w 511562"/>
                  <a:gd name="connsiteY210" fmla="*/ 410995 h 901801"/>
                  <a:gd name="connsiteX211" fmla="*/ 227343 w 511562"/>
                  <a:gd name="connsiteY211" fmla="*/ 418078 h 901801"/>
                  <a:gd name="connsiteX212" fmla="*/ 227343 w 511562"/>
                  <a:gd name="connsiteY212" fmla="*/ 422033 h 901801"/>
                  <a:gd name="connsiteX213" fmla="*/ 223296 w 511562"/>
                  <a:gd name="connsiteY213" fmla="*/ 430679 h 901801"/>
                  <a:gd name="connsiteX214" fmla="*/ 223296 w 511562"/>
                  <a:gd name="connsiteY214" fmla="*/ 439325 h 901801"/>
                  <a:gd name="connsiteX215" fmla="*/ 228907 w 511562"/>
                  <a:gd name="connsiteY215" fmla="*/ 434634 h 901801"/>
                  <a:gd name="connsiteX216" fmla="*/ 232954 w 511562"/>
                  <a:gd name="connsiteY216" fmla="*/ 428288 h 901801"/>
                  <a:gd name="connsiteX217" fmla="*/ 231114 w 511562"/>
                  <a:gd name="connsiteY217" fmla="*/ 421205 h 901801"/>
                  <a:gd name="connsiteX218" fmla="*/ 236357 w 511562"/>
                  <a:gd name="connsiteY218" fmla="*/ 416514 h 901801"/>
                  <a:gd name="connsiteX219" fmla="*/ 240864 w 511562"/>
                  <a:gd name="connsiteY219" fmla="*/ 406764 h 901801"/>
                  <a:gd name="connsiteX220" fmla="*/ 245371 w 511562"/>
                  <a:gd name="connsiteY220" fmla="*/ 401154 h 901801"/>
                  <a:gd name="connsiteX221" fmla="*/ 249878 w 511562"/>
                  <a:gd name="connsiteY221" fmla="*/ 390576 h 901801"/>
                  <a:gd name="connsiteX222" fmla="*/ 255489 w 511562"/>
                  <a:gd name="connsiteY222" fmla="*/ 387449 h 901801"/>
                  <a:gd name="connsiteX223" fmla="*/ 256593 w 511562"/>
                  <a:gd name="connsiteY223" fmla="*/ 384321 h 901801"/>
                  <a:gd name="connsiteX224" fmla="*/ 260456 w 511562"/>
                  <a:gd name="connsiteY224" fmla="*/ 388185 h 901801"/>
                  <a:gd name="connsiteX225" fmla="*/ 256225 w 511562"/>
                  <a:gd name="connsiteY225" fmla="*/ 391772 h 901801"/>
                  <a:gd name="connsiteX226" fmla="*/ 252086 w 511562"/>
                  <a:gd name="connsiteY226" fmla="*/ 396831 h 901801"/>
                  <a:gd name="connsiteX227" fmla="*/ 246843 w 511562"/>
                  <a:gd name="connsiteY227" fmla="*/ 406764 h 901801"/>
                  <a:gd name="connsiteX228" fmla="*/ 249510 w 511562"/>
                  <a:gd name="connsiteY228" fmla="*/ 409064 h 901801"/>
                  <a:gd name="connsiteX229" fmla="*/ 244267 w 511562"/>
                  <a:gd name="connsiteY229" fmla="*/ 409892 h 901801"/>
                  <a:gd name="connsiteX230" fmla="*/ 240128 w 511562"/>
                  <a:gd name="connsiteY230" fmla="*/ 415319 h 901801"/>
                  <a:gd name="connsiteX231" fmla="*/ 239025 w 511562"/>
                  <a:gd name="connsiteY231" fmla="*/ 423137 h 901801"/>
                  <a:gd name="connsiteX232" fmla="*/ 235989 w 511562"/>
                  <a:gd name="connsiteY232" fmla="*/ 430679 h 901801"/>
                  <a:gd name="connsiteX233" fmla="*/ 239025 w 511562"/>
                  <a:gd name="connsiteY233" fmla="*/ 432611 h 901801"/>
                  <a:gd name="connsiteX234" fmla="*/ 249878 w 511562"/>
                  <a:gd name="connsiteY234" fmla="*/ 432243 h 901801"/>
                  <a:gd name="connsiteX235" fmla="*/ 253282 w 511562"/>
                  <a:gd name="connsiteY235" fmla="*/ 436198 h 901801"/>
                  <a:gd name="connsiteX236" fmla="*/ 247947 w 511562"/>
                  <a:gd name="connsiteY236" fmla="*/ 434174 h 901801"/>
                  <a:gd name="connsiteX237" fmla="*/ 250614 w 511562"/>
                  <a:gd name="connsiteY237" fmla="*/ 436934 h 901801"/>
                  <a:gd name="connsiteX238" fmla="*/ 243532 w 511562"/>
                  <a:gd name="connsiteY238" fmla="*/ 435738 h 901801"/>
                  <a:gd name="connsiteX239" fmla="*/ 235621 w 511562"/>
                  <a:gd name="connsiteY239" fmla="*/ 435371 h 901801"/>
                  <a:gd name="connsiteX240" fmla="*/ 230747 w 511562"/>
                  <a:gd name="connsiteY240" fmla="*/ 442085 h 901801"/>
                  <a:gd name="connsiteX241" fmla="*/ 228907 w 511562"/>
                  <a:gd name="connsiteY241" fmla="*/ 440153 h 901801"/>
                  <a:gd name="connsiteX242" fmla="*/ 223664 w 511562"/>
                  <a:gd name="connsiteY242" fmla="*/ 446040 h 901801"/>
                  <a:gd name="connsiteX243" fmla="*/ 219525 w 511562"/>
                  <a:gd name="connsiteY243" fmla="*/ 451835 h 901801"/>
                  <a:gd name="connsiteX244" fmla="*/ 217593 w 511562"/>
                  <a:gd name="connsiteY244" fmla="*/ 455422 h 901801"/>
                  <a:gd name="connsiteX245" fmla="*/ 214282 w 511562"/>
                  <a:gd name="connsiteY245" fmla="*/ 463332 h 901801"/>
                  <a:gd name="connsiteX246" fmla="*/ 216490 w 511562"/>
                  <a:gd name="connsiteY246" fmla="*/ 466827 h 901801"/>
                  <a:gd name="connsiteX247" fmla="*/ 220997 w 511562"/>
                  <a:gd name="connsiteY247" fmla="*/ 471978 h 901801"/>
                  <a:gd name="connsiteX248" fmla="*/ 226607 w 511562"/>
                  <a:gd name="connsiteY248" fmla="*/ 473450 h 901801"/>
                  <a:gd name="connsiteX249" fmla="*/ 222468 w 511562"/>
                  <a:gd name="connsiteY249" fmla="*/ 474278 h 901801"/>
                  <a:gd name="connsiteX250" fmla="*/ 216858 w 511562"/>
                  <a:gd name="connsiteY250" fmla="*/ 471150 h 901801"/>
                  <a:gd name="connsiteX251" fmla="*/ 212351 w 511562"/>
                  <a:gd name="connsiteY251" fmla="*/ 470783 h 901801"/>
                  <a:gd name="connsiteX252" fmla="*/ 208211 w 511562"/>
                  <a:gd name="connsiteY252" fmla="*/ 480165 h 901801"/>
                  <a:gd name="connsiteX253" fmla="*/ 200393 w 511562"/>
                  <a:gd name="connsiteY253" fmla="*/ 485684 h 901801"/>
                  <a:gd name="connsiteX254" fmla="*/ 197450 w 511562"/>
                  <a:gd name="connsiteY254" fmla="*/ 482924 h 901801"/>
                  <a:gd name="connsiteX255" fmla="*/ 194047 w 511562"/>
                  <a:gd name="connsiteY255" fmla="*/ 483659 h 901801"/>
                  <a:gd name="connsiteX256" fmla="*/ 193679 w 511562"/>
                  <a:gd name="connsiteY256" fmla="*/ 487247 h 901801"/>
                  <a:gd name="connsiteX257" fmla="*/ 200761 w 511562"/>
                  <a:gd name="connsiteY257" fmla="*/ 489178 h 901801"/>
                  <a:gd name="connsiteX258" fmla="*/ 200394 w 511562"/>
                  <a:gd name="connsiteY258" fmla="*/ 496997 h 901801"/>
                  <a:gd name="connsiteX259" fmla="*/ 197450 w 511562"/>
                  <a:gd name="connsiteY259" fmla="*/ 502975 h 901801"/>
                  <a:gd name="connsiteX260" fmla="*/ 192851 w 511562"/>
                  <a:gd name="connsiteY260" fmla="*/ 510058 h 901801"/>
                  <a:gd name="connsiteX261" fmla="*/ 187609 w 511562"/>
                  <a:gd name="connsiteY261" fmla="*/ 505735 h 901801"/>
                  <a:gd name="connsiteX262" fmla="*/ 184297 w 511562"/>
                  <a:gd name="connsiteY262" fmla="*/ 499388 h 901801"/>
                  <a:gd name="connsiteX263" fmla="*/ 186137 w 511562"/>
                  <a:gd name="connsiteY263" fmla="*/ 491570 h 901801"/>
                  <a:gd name="connsiteX264" fmla="*/ 189172 w 511562"/>
                  <a:gd name="connsiteY264" fmla="*/ 485683 h 901801"/>
                  <a:gd name="connsiteX265" fmla="*/ 191380 w 511562"/>
                  <a:gd name="connsiteY265" fmla="*/ 480900 h 901801"/>
                  <a:gd name="connsiteX266" fmla="*/ 192851 w 511562"/>
                  <a:gd name="connsiteY266" fmla="*/ 477221 h 901801"/>
                  <a:gd name="connsiteX267" fmla="*/ 196255 w 511562"/>
                  <a:gd name="connsiteY267" fmla="*/ 471518 h 901801"/>
                  <a:gd name="connsiteX268" fmla="*/ 197726 w 511562"/>
                  <a:gd name="connsiteY268" fmla="*/ 469127 h 901801"/>
                  <a:gd name="connsiteX269" fmla="*/ 199290 w 511562"/>
                  <a:gd name="connsiteY269" fmla="*/ 467563 h 901801"/>
                  <a:gd name="connsiteX270" fmla="*/ 202601 w 511562"/>
                  <a:gd name="connsiteY270" fmla="*/ 473450 h 901801"/>
                  <a:gd name="connsiteX271" fmla="*/ 200762 w 511562"/>
                  <a:gd name="connsiteY271" fmla="*/ 467195 h 901801"/>
                  <a:gd name="connsiteX272" fmla="*/ 203429 w 511562"/>
                  <a:gd name="connsiteY272" fmla="*/ 459377 h 901801"/>
                  <a:gd name="connsiteX273" fmla="*/ 206740 w 511562"/>
                  <a:gd name="connsiteY273" fmla="*/ 454226 h 901801"/>
                  <a:gd name="connsiteX274" fmla="*/ 212811 w 511562"/>
                  <a:gd name="connsiteY274" fmla="*/ 444844 h 901801"/>
                  <a:gd name="connsiteX275" fmla="*/ 215019 w 511562"/>
                  <a:gd name="connsiteY275" fmla="*/ 434174 h 901801"/>
                  <a:gd name="connsiteX276" fmla="*/ 215386 w 511562"/>
                  <a:gd name="connsiteY276" fmla="*/ 424792 h 901801"/>
                  <a:gd name="connsiteX277" fmla="*/ 206372 w 511562"/>
                  <a:gd name="connsiteY277" fmla="*/ 420469 h 901801"/>
                  <a:gd name="connsiteX278" fmla="*/ 203429 w 511562"/>
                  <a:gd name="connsiteY278" fmla="*/ 413479 h 901801"/>
                  <a:gd name="connsiteX279" fmla="*/ 197450 w 511562"/>
                  <a:gd name="connsiteY279" fmla="*/ 410996 h 901801"/>
                  <a:gd name="connsiteX280" fmla="*/ 188344 w 511562"/>
                  <a:gd name="connsiteY280" fmla="*/ 416514 h 901801"/>
                  <a:gd name="connsiteX281" fmla="*/ 187608 w 511562"/>
                  <a:gd name="connsiteY281" fmla="*/ 429299 h 901801"/>
                  <a:gd name="connsiteX282" fmla="*/ 184297 w 511562"/>
                  <a:gd name="connsiteY282" fmla="*/ 439693 h 901801"/>
                  <a:gd name="connsiteX283" fmla="*/ 176754 w 511562"/>
                  <a:gd name="connsiteY283" fmla="*/ 446040 h 901801"/>
                  <a:gd name="connsiteX284" fmla="*/ 180158 w 511562"/>
                  <a:gd name="connsiteY284" fmla="*/ 441349 h 901801"/>
                  <a:gd name="connsiteX285" fmla="*/ 184665 w 511562"/>
                  <a:gd name="connsiteY285" fmla="*/ 435002 h 901801"/>
                  <a:gd name="connsiteX286" fmla="*/ 181629 w 511562"/>
                  <a:gd name="connsiteY286" fmla="*/ 427920 h 901801"/>
                  <a:gd name="connsiteX287" fmla="*/ 184665 w 511562"/>
                  <a:gd name="connsiteY287" fmla="*/ 422033 h 901801"/>
                  <a:gd name="connsiteX288" fmla="*/ 177582 w 511562"/>
                  <a:gd name="connsiteY288" fmla="*/ 422861 h 901801"/>
                  <a:gd name="connsiteX289" fmla="*/ 167004 w 511562"/>
                  <a:gd name="connsiteY289" fmla="*/ 428288 h 901801"/>
                  <a:gd name="connsiteX290" fmla="*/ 159554 w 511562"/>
                  <a:gd name="connsiteY290" fmla="*/ 430679 h 901801"/>
                  <a:gd name="connsiteX291" fmla="*/ 151276 w 511562"/>
                  <a:gd name="connsiteY291" fmla="*/ 434174 h 901801"/>
                  <a:gd name="connsiteX292" fmla="*/ 140790 w 511562"/>
                  <a:gd name="connsiteY292" fmla="*/ 429483 h 901801"/>
                  <a:gd name="connsiteX293" fmla="*/ 135547 w 511562"/>
                  <a:gd name="connsiteY293" fmla="*/ 425160 h 901801"/>
                  <a:gd name="connsiteX294" fmla="*/ 135180 w 511562"/>
                  <a:gd name="connsiteY294" fmla="*/ 418906 h 901801"/>
                  <a:gd name="connsiteX295" fmla="*/ 138123 w 511562"/>
                  <a:gd name="connsiteY295" fmla="*/ 423965 h 901801"/>
                  <a:gd name="connsiteX296" fmla="*/ 143734 w 511562"/>
                  <a:gd name="connsiteY296" fmla="*/ 428655 h 901801"/>
                  <a:gd name="connsiteX297" fmla="*/ 149437 w 511562"/>
                  <a:gd name="connsiteY297" fmla="*/ 431047 h 901801"/>
                  <a:gd name="connsiteX298" fmla="*/ 155415 w 511562"/>
                  <a:gd name="connsiteY298" fmla="*/ 430679 h 901801"/>
                  <a:gd name="connsiteX299" fmla="*/ 166637 w 511562"/>
                  <a:gd name="connsiteY299" fmla="*/ 426356 h 901801"/>
                  <a:gd name="connsiteX300" fmla="*/ 178962 w 511562"/>
                  <a:gd name="connsiteY300" fmla="*/ 418906 h 901801"/>
                  <a:gd name="connsiteX301" fmla="*/ 184297 w 511562"/>
                  <a:gd name="connsiteY301" fmla="*/ 414491 h 901801"/>
                  <a:gd name="connsiteX302" fmla="*/ 188344 w 511562"/>
                  <a:gd name="connsiteY302" fmla="*/ 406489 h 901801"/>
                  <a:gd name="connsiteX303" fmla="*/ 190276 w 511562"/>
                  <a:gd name="connsiteY303" fmla="*/ 393704 h 901801"/>
                  <a:gd name="connsiteX304" fmla="*/ 182733 w 511562"/>
                  <a:gd name="connsiteY304" fmla="*/ 387081 h 901801"/>
                  <a:gd name="connsiteX305" fmla="*/ 181630 w 511562"/>
                  <a:gd name="connsiteY305" fmla="*/ 394899 h 901801"/>
                  <a:gd name="connsiteX306" fmla="*/ 181262 w 511562"/>
                  <a:gd name="connsiteY306" fmla="*/ 403178 h 901801"/>
                  <a:gd name="connsiteX307" fmla="*/ 181630 w 511562"/>
                  <a:gd name="connsiteY307" fmla="*/ 407133 h 901801"/>
                  <a:gd name="connsiteX308" fmla="*/ 174915 w 511562"/>
                  <a:gd name="connsiteY308" fmla="*/ 410996 h 901801"/>
                  <a:gd name="connsiteX309" fmla="*/ 168200 w 511562"/>
                  <a:gd name="connsiteY309" fmla="*/ 414951 h 901801"/>
                  <a:gd name="connsiteX310" fmla="*/ 163326 w 511562"/>
                  <a:gd name="connsiteY310" fmla="*/ 413755 h 901801"/>
                  <a:gd name="connsiteX311" fmla="*/ 152748 w 511562"/>
                  <a:gd name="connsiteY311" fmla="*/ 414951 h 901801"/>
                  <a:gd name="connsiteX312" fmla="*/ 148609 w 511562"/>
                  <a:gd name="connsiteY312" fmla="*/ 411824 h 901801"/>
                  <a:gd name="connsiteX313" fmla="*/ 157715 w 511562"/>
                  <a:gd name="connsiteY313" fmla="*/ 413387 h 901801"/>
                  <a:gd name="connsiteX314" fmla="*/ 163602 w 511562"/>
                  <a:gd name="connsiteY314" fmla="*/ 411364 h 901801"/>
                  <a:gd name="connsiteX315" fmla="*/ 173811 w 511562"/>
                  <a:gd name="connsiteY315" fmla="*/ 409892 h 901801"/>
                  <a:gd name="connsiteX316" fmla="*/ 178318 w 511562"/>
                  <a:gd name="connsiteY316" fmla="*/ 404373 h 901801"/>
                  <a:gd name="connsiteX317" fmla="*/ 177858 w 511562"/>
                  <a:gd name="connsiteY317" fmla="*/ 393335 h 901801"/>
                  <a:gd name="connsiteX318" fmla="*/ 171512 w 511562"/>
                  <a:gd name="connsiteY318" fmla="*/ 393703 h 901801"/>
                  <a:gd name="connsiteX319" fmla="*/ 161026 w 511562"/>
                  <a:gd name="connsiteY319" fmla="*/ 395267 h 901801"/>
                  <a:gd name="connsiteX320" fmla="*/ 153484 w 511562"/>
                  <a:gd name="connsiteY320" fmla="*/ 395727 h 901801"/>
                  <a:gd name="connsiteX321" fmla="*/ 151644 w 511562"/>
                  <a:gd name="connsiteY321" fmla="*/ 393703 h 901801"/>
                  <a:gd name="connsiteX322" fmla="*/ 160658 w 511562"/>
                  <a:gd name="connsiteY322" fmla="*/ 393703 h 901801"/>
                  <a:gd name="connsiteX323" fmla="*/ 168200 w 511562"/>
                  <a:gd name="connsiteY323" fmla="*/ 392140 h 901801"/>
                  <a:gd name="connsiteX324" fmla="*/ 174547 w 511562"/>
                  <a:gd name="connsiteY324" fmla="*/ 389380 h 901801"/>
                  <a:gd name="connsiteX325" fmla="*/ 180158 w 511562"/>
                  <a:gd name="connsiteY325" fmla="*/ 384689 h 901801"/>
                  <a:gd name="connsiteX326" fmla="*/ 182733 w 511562"/>
                  <a:gd name="connsiteY326" fmla="*/ 379998 h 901801"/>
                  <a:gd name="connsiteX327" fmla="*/ 178686 w 511562"/>
                  <a:gd name="connsiteY327" fmla="*/ 376411 h 901801"/>
                  <a:gd name="connsiteX328" fmla="*/ 172615 w 511562"/>
                  <a:gd name="connsiteY328" fmla="*/ 379539 h 901801"/>
                  <a:gd name="connsiteX329" fmla="*/ 167005 w 511562"/>
                  <a:gd name="connsiteY329" fmla="*/ 380366 h 901801"/>
                  <a:gd name="connsiteX330" fmla="*/ 169672 w 511562"/>
                  <a:gd name="connsiteY330" fmla="*/ 377607 h 901801"/>
                  <a:gd name="connsiteX331" fmla="*/ 174547 w 511562"/>
                  <a:gd name="connsiteY331" fmla="*/ 374480 h 901801"/>
                  <a:gd name="connsiteX332" fmla="*/ 168936 w 511562"/>
                  <a:gd name="connsiteY332" fmla="*/ 372916 h 901801"/>
                  <a:gd name="connsiteX333" fmla="*/ 161026 w 511562"/>
                  <a:gd name="connsiteY333" fmla="*/ 374939 h 901801"/>
                  <a:gd name="connsiteX334" fmla="*/ 154679 w 511562"/>
                  <a:gd name="connsiteY334" fmla="*/ 374939 h 901801"/>
                  <a:gd name="connsiteX335" fmla="*/ 160658 w 511562"/>
                  <a:gd name="connsiteY335" fmla="*/ 372916 h 901801"/>
                  <a:gd name="connsiteX336" fmla="*/ 165901 w 511562"/>
                  <a:gd name="connsiteY336" fmla="*/ 371352 h 901801"/>
                  <a:gd name="connsiteX337" fmla="*/ 172983 w 511562"/>
                  <a:gd name="connsiteY337" fmla="*/ 368225 h 901801"/>
                  <a:gd name="connsiteX338" fmla="*/ 176754 w 511562"/>
                  <a:gd name="connsiteY338" fmla="*/ 364269 h 901801"/>
                  <a:gd name="connsiteX339" fmla="*/ 172615 w 511562"/>
                  <a:gd name="connsiteY339" fmla="*/ 360314 h 901801"/>
                  <a:gd name="connsiteX340" fmla="*/ 164061 w 511562"/>
                  <a:gd name="connsiteY340" fmla="*/ 360775 h 901801"/>
                  <a:gd name="connsiteX341" fmla="*/ 153484 w 511562"/>
                  <a:gd name="connsiteY341" fmla="*/ 364270 h 901801"/>
                  <a:gd name="connsiteX342" fmla="*/ 152748 w 511562"/>
                  <a:gd name="connsiteY342" fmla="*/ 369789 h 901801"/>
                  <a:gd name="connsiteX343" fmla="*/ 151645 w 511562"/>
                  <a:gd name="connsiteY343" fmla="*/ 364270 h 901801"/>
                  <a:gd name="connsiteX344" fmla="*/ 146034 w 511562"/>
                  <a:gd name="connsiteY344" fmla="*/ 359947 h 901801"/>
                  <a:gd name="connsiteX345" fmla="*/ 139687 w 511562"/>
                  <a:gd name="connsiteY345" fmla="*/ 362338 h 901801"/>
                  <a:gd name="connsiteX346" fmla="*/ 134076 w 511562"/>
                  <a:gd name="connsiteY346" fmla="*/ 362338 h 901801"/>
                  <a:gd name="connsiteX347" fmla="*/ 136652 w 511562"/>
                  <a:gd name="connsiteY347" fmla="*/ 366570 h 901801"/>
                  <a:gd name="connsiteX348" fmla="*/ 141159 w 511562"/>
                  <a:gd name="connsiteY348" fmla="*/ 370524 h 901801"/>
                  <a:gd name="connsiteX349" fmla="*/ 136284 w 511562"/>
                  <a:gd name="connsiteY349" fmla="*/ 368593 h 901801"/>
                  <a:gd name="connsiteX350" fmla="*/ 133249 w 511562"/>
                  <a:gd name="connsiteY350" fmla="*/ 371352 h 901801"/>
                  <a:gd name="connsiteX351" fmla="*/ 138124 w 511562"/>
                  <a:gd name="connsiteY351" fmla="*/ 376411 h 901801"/>
                  <a:gd name="connsiteX352" fmla="*/ 142631 w 511562"/>
                  <a:gd name="connsiteY352" fmla="*/ 382390 h 901801"/>
                  <a:gd name="connsiteX353" fmla="*/ 146034 w 511562"/>
                  <a:gd name="connsiteY353" fmla="*/ 385885 h 901801"/>
                  <a:gd name="connsiteX354" fmla="*/ 140055 w 511562"/>
                  <a:gd name="connsiteY354" fmla="*/ 386253 h 901801"/>
                  <a:gd name="connsiteX355" fmla="*/ 140055 w 511562"/>
                  <a:gd name="connsiteY355" fmla="*/ 391311 h 901801"/>
                  <a:gd name="connsiteX356" fmla="*/ 137388 w 511562"/>
                  <a:gd name="connsiteY356" fmla="*/ 397658 h 901801"/>
                  <a:gd name="connsiteX357" fmla="*/ 132145 w 511562"/>
                  <a:gd name="connsiteY357" fmla="*/ 396462 h 901801"/>
                  <a:gd name="connsiteX358" fmla="*/ 135916 w 511562"/>
                  <a:gd name="connsiteY358" fmla="*/ 390208 h 901801"/>
                  <a:gd name="connsiteX359" fmla="*/ 134352 w 511562"/>
                  <a:gd name="connsiteY359" fmla="*/ 380734 h 901801"/>
                  <a:gd name="connsiteX360" fmla="*/ 130305 w 511562"/>
                  <a:gd name="connsiteY360" fmla="*/ 382390 h 901801"/>
                  <a:gd name="connsiteX361" fmla="*/ 131777 w 511562"/>
                  <a:gd name="connsiteY361" fmla="*/ 377239 h 901801"/>
                  <a:gd name="connsiteX362" fmla="*/ 125798 w 511562"/>
                  <a:gd name="connsiteY362" fmla="*/ 378894 h 901801"/>
                  <a:gd name="connsiteX363" fmla="*/ 128466 w 511562"/>
                  <a:gd name="connsiteY363" fmla="*/ 373283 h 901801"/>
                  <a:gd name="connsiteX364" fmla="*/ 125430 w 511562"/>
                  <a:gd name="connsiteY364" fmla="*/ 368225 h 901801"/>
                  <a:gd name="connsiteX365" fmla="*/ 120555 w 511562"/>
                  <a:gd name="connsiteY365" fmla="*/ 372548 h 901801"/>
                  <a:gd name="connsiteX366" fmla="*/ 119084 w 511562"/>
                  <a:gd name="connsiteY366" fmla="*/ 367581 h 901801"/>
                  <a:gd name="connsiteX367" fmla="*/ 114209 w 511562"/>
                  <a:gd name="connsiteY367" fmla="*/ 367486 h 901801"/>
                  <a:gd name="connsiteX368" fmla="*/ 108874 w 511562"/>
                  <a:gd name="connsiteY368" fmla="*/ 372912 h 901801"/>
                  <a:gd name="connsiteX369" fmla="*/ 103999 w 511562"/>
                  <a:gd name="connsiteY369" fmla="*/ 378431 h 901801"/>
                  <a:gd name="connsiteX370" fmla="*/ 106299 w 511562"/>
                  <a:gd name="connsiteY370" fmla="*/ 373280 h 901801"/>
                  <a:gd name="connsiteX371" fmla="*/ 106666 w 511562"/>
                  <a:gd name="connsiteY371" fmla="*/ 366382 h 901801"/>
                  <a:gd name="connsiteX372" fmla="*/ 100320 w 511562"/>
                  <a:gd name="connsiteY372" fmla="*/ 366566 h 901801"/>
                  <a:gd name="connsiteX373" fmla="*/ 92777 w 511562"/>
                  <a:gd name="connsiteY373" fmla="*/ 369417 h 901801"/>
                  <a:gd name="connsiteX374" fmla="*/ 96549 w 511562"/>
                  <a:gd name="connsiteY374" fmla="*/ 375671 h 901801"/>
                  <a:gd name="connsiteX375" fmla="*/ 92409 w 511562"/>
                  <a:gd name="connsiteY375" fmla="*/ 374936 h 901801"/>
                  <a:gd name="connsiteX376" fmla="*/ 87535 w 511562"/>
                  <a:gd name="connsiteY376" fmla="*/ 376040 h 901801"/>
                  <a:gd name="connsiteX377" fmla="*/ 86798 w 511562"/>
                  <a:gd name="connsiteY377" fmla="*/ 378431 h 901801"/>
                  <a:gd name="connsiteX378" fmla="*/ 81555 w 511562"/>
                  <a:gd name="connsiteY378" fmla="*/ 375212 h 901801"/>
                  <a:gd name="connsiteX379" fmla="*/ 78980 w 511562"/>
                  <a:gd name="connsiteY379" fmla="*/ 377236 h 901801"/>
                  <a:gd name="connsiteX380" fmla="*/ 84959 w 511562"/>
                  <a:gd name="connsiteY380" fmla="*/ 380731 h 901801"/>
                  <a:gd name="connsiteX381" fmla="*/ 90202 w 511562"/>
                  <a:gd name="connsiteY381" fmla="*/ 383858 h 901801"/>
                  <a:gd name="connsiteX382" fmla="*/ 96180 w 511562"/>
                  <a:gd name="connsiteY382" fmla="*/ 386617 h 901801"/>
                  <a:gd name="connsiteX383" fmla="*/ 90937 w 511562"/>
                  <a:gd name="connsiteY383" fmla="*/ 386617 h 901801"/>
                  <a:gd name="connsiteX384" fmla="*/ 82659 w 511562"/>
                  <a:gd name="connsiteY384" fmla="*/ 382662 h 901801"/>
                  <a:gd name="connsiteX385" fmla="*/ 75945 w 511562"/>
                  <a:gd name="connsiteY385" fmla="*/ 379995 h 901801"/>
                  <a:gd name="connsiteX386" fmla="*/ 74473 w 511562"/>
                  <a:gd name="connsiteY386" fmla="*/ 380363 h 901801"/>
                  <a:gd name="connsiteX387" fmla="*/ 70334 w 511562"/>
                  <a:gd name="connsiteY387" fmla="*/ 375212 h 901801"/>
                  <a:gd name="connsiteX388" fmla="*/ 64263 w 511562"/>
                  <a:gd name="connsiteY388" fmla="*/ 376040 h 901801"/>
                  <a:gd name="connsiteX389" fmla="*/ 62424 w 511562"/>
                  <a:gd name="connsiteY389" fmla="*/ 381558 h 901801"/>
                  <a:gd name="connsiteX390" fmla="*/ 62791 w 511562"/>
                  <a:gd name="connsiteY390" fmla="*/ 387077 h 901801"/>
                  <a:gd name="connsiteX391" fmla="*/ 67298 w 511562"/>
                  <a:gd name="connsiteY391" fmla="*/ 389837 h 901801"/>
                  <a:gd name="connsiteX392" fmla="*/ 67666 w 511562"/>
                  <a:gd name="connsiteY392" fmla="*/ 394160 h 901801"/>
                  <a:gd name="connsiteX393" fmla="*/ 72909 w 511562"/>
                  <a:gd name="connsiteY393" fmla="*/ 393700 h 901801"/>
                  <a:gd name="connsiteX394" fmla="*/ 73645 w 511562"/>
                  <a:gd name="connsiteY394" fmla="*/ 390572 h 901801"/>
                  <a:gd name="connsiteX395" fmla="*/ 78520 w 511562"/>
                  <a:gd name="connsiteY395" fmla="*/ 390572 h 901801"/>
                  <a:gd name="connsiteX396" fmla="*/ 79624 w 511562"/>
                  <a:gd name="connsiteY396" fmla="*/ 391768 h 901801"/>
                  <a:gd name="connsiteX397" fmla="*/ 74473 w 511562"/>
                  <a:gd name="connsiteY397" fmla="*/ 394895 h 901801"/>
                  <a:gd name="connsiteX398" fmla="*/ 67299 w 511562"/>
                  <a:gd name="connsiteY398" fmla="*/ 396459 h 901801"/>
                  <a:gd name="connsiteX399" fmla="*/ 72909 w 511562"/>
                  <a:gd name="connsiteY399" fmla="*/ 397655 h 901801"/>
                  <a:gd name="connsiteX400" fmla="*/ 78152 w 511562"/>
                  <a:gd name="connsiteY400" fmla="*/ 398115 h 901801"/>
                  <a:gd name="connsiteX401" fmla="*/ 84959 w 511562"/>
                  <a:gd name="connsiteY401" fmla="*/ 399219 h 901801"/>
                  <a:gd name="connsiteX402" fmla="*/ 89006 w 511562"/>
                  <a:gd name="connsiteY402" fmla="*/ 398115 h 901801"/>
                  <a:gd name="connsiteX403" fmla="*/ 91305 w 511562"/>
                  <a:gd name="connsiteY403" fmla="*/ 397564 h 901801"/>
                  <a:gd name="connsiteX404" fmla="*/ 83027 w 511562"/>
                  <a:gd name="connsiteY404" fmla="*/ 400783 h 901801"/>
                  <a:gd name="connsiteX405" fmla="*/ 77048 w 511562"/>
                  <a:gd name="connsiteY405" fmla="*/ 401151 h 901801"/>
                  <a:gd name="connsiteX406" fmla="*/ 67666 w 511562"/>
                  <a:gd name="connsiteY406" fmla="*/ 403910 h 901801"/>
                  <a:gd name="connsiteX407" fmla="*/ 65827 w 511562"/>
                  <a:gd name="connsiteY407" fmla="*/ 409429 h 901801"/>
                  <a:gd name="connsiteX408" fmla="*/ 66563 w 511562"/>
                  <a:gd name="connsiteY408" fmla="*/ 414488 h 901801"/>
                  <a:gd name="connsiteX409" fmla="*/ 71806 w 511562"/>
                  <a:gd name="connsiteY409" fmla="*/ 416143 h 901801"/>
                  <a:gd name="connsiteX410" fmla="*/ 81188 w 511562"/>
                  <a:gd name="connsiteY410" fmla="*/ 414488 h 901801"/>
                  <a:gd name="connsiteX411" fmla="*/ 86431 w 511562"/>
                  <a:gd name="connsiteY411" fmla="*/ 413016 h 901801"/>
                  <a:gd name="connsiteX412" fmla="*/ 90202 w 511562"/>
                  <a:gd name="connsiteY412" fmla="*/ 404370 h 901801"/>
                  <a:gd name="connsiteX413" fmla="*/ 90937 w 511562"/>
                  <a:gd name="connsiteY413" fmla="*/ 403542 h 901801"/>
                  <a:gd name="connsiteX414" fmla="*/ 100319 w 511562"/>
                  <a:gd name="connsiteY414" fmla="*/ 398483 h 901801"/>
                  <a:gd name="connsiteX415" fmla="*/ 103722 w 511562"/>
                  <a:gd name="connsiteY415" fmla="*/ 392504 h 901801"/>
                  <a:gd name="connsiteX416" fmla="*/ 100687 w 511562"/>
                  <a:gd name="connsiteY416" fmla="*/ 389377 h 901801"/>
                  <a:gd name="connsiteX417" fmla="*/ 104458 w 511562"/>
                  <a:gd name="connsiteY417" fmla="*/ 381927 h 901801"/>
                  <a:gd name="connsiteX418" fmla="*/ 107402 w 511562"/>
                  <a:gd name="connsiteY418" fmla="*/ 380363 h 901801"/>
                  <a:gd name="connsiteX419" fmla="*/ 107034 w 511562"/>
                  <a:gd name="connsiteY419" fmla="*/ 391309 h 901801"/>
                  <a:gd name="connsiteX420" fmla="*/ 105562 w 511562"/>
                  <a:gd name="connsiteY420" fmla="*/ 397287 h 901801"/>
                  <a:gd name="connsiteX421" fmla="*/ 108506 w 511562"/>
                  <a:gd name="connsiteY421" fmla="*/ 399679 h 901801"/>
                  <a:gd name="connsiteX422" fmla="*/ 115680 w 511562"/>
                  <a:gd name="connsiteY422" fmla="*/ 401151 h 901801"/>
                  <a:gd name="connsiteX423" fmla="*/ 122394 w 511562"/>
                  <a:gd name="connsiteY423" fmla="*/ 401610 h 901801"/>
                  <a:gd name="connsiteX424" fmla="*/ 115312 w 511562"/>
                  <a:gd name="connsiteY424" fmla="*/ 402807 h 901801"/>
                  <a:gd name="connsiteX425" fmla="*/ 110069 w 511562"/>
                  <a:gd name="connsiteY425" fmla="*/ 403174 h 901801"/>
                  <a:gd name="connsiteX426" fmla="*/ 99124 w 511562"/>
                  <a:gd name="connsiteY426" fmla="*/ 405106 h 901801"/>
                  <a:gd name="connsiteX427" fmla="*/ 100687 w 511562"/>
                  <a:gd name="connsiteY427" fmla="*/ 409061 h 901801"/>
                  <a:gd name="connsiteX428" fmla="*/ 98388 w 511562"/>
                  <a:gd name="connsiteY428" fmla="*/ 419914 h 901801"/>
                  <a:gd name="connsiteX429" fmla="*/ 102895 w 511562"/>
                  <a:gd name="connsiteY429" fmla="*/ 423593 h 901801"/>
                  <a:gd name="connsiteX430" fmla="*/ 103999 w 511562"/>
                  <a:gd name="connsiteY430" fmla="*/ 426721 h 901801"/>
                  <a:gd name="connsiteX431" fmla="*/ 101055 w 511562"/>
                  <a:gd name="connsiteY431" fmla="*/ 431504 h 901801"/>
                  <a:gd name="connsiteX432" fmla="*/ 97652 w 511562"/>
                  <a:gd name="connsiteY432" fmla="*/ 425525 h 901801"/>
                  <a:gd name="connsiteX433" fmla="*/ 92777 w 511562"/>
                  <a:gd name="connsiteY433" fmla="*/ 422398 h 901801"/>
                  <a:gd name="connsiteX434" fmla="*/ 86798 w 511562"/>
                  <a:gd name="connsiteY434" fmla="*/ 422398 h 901801"/>
                  <a:gd name="connsiteX435" fmla="*/ 89742 w 511562"/>
                  <a:gd name="connsiteY435" fmla="*/ 424789 h 901801"/>
                  <a:gd name="connsiteX436" fmla="*/ 89466 w 511562"/>
                  <a:gd name="connsiteY436" fmla="*/ 426721 h 901801"/>
                  <a:gd name="connsiteX437" fmla="*/ 85326 w 511562"/>
                  <a:gd name="connsiteY437" fmla="*/ 426353 h 901801"/>
                  <a:gd name="connsiteX438" fmla="*/ 83395 w 511562"/>
                  <a:gd name="connsiteY438" fmla="*/ 431044 h 901801"/>
                  <a:gd name="connsiteX439" fmla="*/ 84131 w 511562"/>
                  <a:gd name="connsiteY439" fmla="*/ 439138 h 901801"/>
                  <a:gd name="connsiteX440" fmla="*/ 88270 w 511562"/>
                  <a:gd name="connsiteY440" fmla="*/ 443277 h 901801"/>
                  <a:gd name="connsiteX441" fmla="*/ 84959 w 511562"/>
                  <a:gd name="connsiteY441" fmla="*/ 442450 h 901801"/>
                  <a:gd name="connsiteX442" fmla="*/ 80820 w 511562"/>
                  <a:gd name="connsiteY442" fmla="*/ 437759 h 901801"/>
                  <a:gd name="connsiteX443" fmla="*/ 75209 w 511562"/>
                  <a:gd name="connsiteY443" fmla="*/ 434632 h 901801"/>
                  <a:gd name="connsiteX444" fmla="*/ 69598 w 511562"/>
                  <a:gd name="connsiteY444" fmla="*/ 433804 h 901801"/>
                  <a:gd name="connsiteX445" fmla="*/ 66931 w 511562"/>
                  <a:gd name="connsiteY445" fmla="*/ 435000 h 901801"/>
                  <a:gd name="connsiteX446" fmla="*/ 65459 w 511562"/>
                  <a:gd name="connsiteY446" fmla="*/ 438127 h 901801"/>
                  <a:gd name="connsiteX447" fmla="*/ 68771 w 511562"/>
                  <a:gd name="connsiteY447" fmla="*/ 443646 h 901801"/>
                  <a:gd name="connsiteX448" fmla="*/ 70702 w 511562"/>
                  <a:gd name="connsiteY448" fmla="*/ 444381 h 901801"/>
                  <a:gd name="connsiteX449" fmla="*/ 63528 w 511562"/>
                  <a:gd name="connsiteY449" fmla="*/ 444381 h 901801"/>
                  <a:gd name="connsiteX450" fmla="*/ 62792 w 511562"/>
                  <a:gd name="connsiteY450" fmla="*/ 450728 h 901801"/>
                  <a:gd name="connsiteX451" fmla="*/ 72542 w 511562"/>
                  <a:gd name="connsiteY451" fmla="*/ 454683 h 901801"/>
                  <a:gd name="connsiteX452" fmla="*/ 81924 w 511562"/>
                  <a:gd name="connsiteY452" fmla="*/ 455787 h 901801"/>
                  <a:gd name="connsiteX453" fmla="*/ 86431 w 511562"/>
                  <a:gd name="connsiteY453" fmla="*/ 456522 h 901801"/>
                  <a:gd name="connsiteX454" fmla="*/ 75578 w 511562"/>
                  <a:gd name="connsiteY454" fmla="*/ 455787 h 901801"/>
                  <a:gd name="connsiteX455" fmla="*/ 65092 w 511562"/>
                  <a:gd name="connsiteY455" fmla="*/ 454683 h 901801"/>
                  <a:gd name="connsiteX456" fmla="*/ 56814 w 511562"/>
                  <a:gd name="connsiteY456" fmla="*/ 448336 h 901801"/>
                  <a:gd name="connsiteX457" fmla="*/ 54882 w 511562"/>
                  <a:gd name="connsiteY457" fmla="*/ 449532 h 901801"/>
                  <a:gd name="connsiteX458" fmla="*/ 54146 w 511562"/>
                  <a:gd name="connsiteY458" fmla="*/ 456523 h 901801"/>
                  <a:gd name="connsiteX459" fmla="*/ 57549 w 511562"/>
                  <a:gd name="connsiteY459" fmla="*/ 459742 h 901801"/>
                  <a:gd name="connsiteX460" fmla="*/ 54882 w 511562"/>
                  <a:gd name="connsiteY460" fmla="*/ 465260 h 901801"/>
                  <a:gd name="connsiteX461" fmla="*/ 57181 w 511562"/>
                  <a:gd name="connsiteY461" fmla="*/ 469951 h 901801"/>
                  <a:gd name="connsiteX462" fmla="*/ 51938 w 511562"/>
                  <a:gd name="connsiteY462" fmla="*/ 464433 h 901801"/>
                  <a:gd name="connsiteX463" fmla="*/ 50467 w 511562"/>
                  <a:gd name="connsiteY463" fmla="*/ 459374 h 901801"/>
                  <a:gd name="connsiteX464" fmla="*/ 45960 w 511562"/>
                  <a:gd name="connsiteY464" fmla="*/ 463237 h 901801"/>
                  <a:gd name="connsiteX465" fmla="*/ 42189 w 511562"/>
                  <a:gd name="connsiteY465" fmla="*/ 464801 h 901801"/>
                  <a:gd name="connsiteX466" fmla="*/ 36946 w 511562"/>
                  <a:gd name="connsiteY466" fmla="*/ 469123 h 901801"/>
                  <a:gd name="connsiteX467" fmla="*/ 42189 w 511562"/>
                  <a:gd name="connsiteY467" fmla="*/ 471975 h 901801"/>
                  <a:gd name="connsiteX468" fmla="*/ 36210 w 511562"/>
                  <a:gd name="connsiteY468" fmla="*/ 471515 h 901801"/>
                  <a:gd name="connsiteX469" fmla="*/ 37314 w 511562"/>
                  <a:gd name="connsiteY469" fmla="*/ 477402 h 901801"/>
                  <a:gd name="connsiteX470" fmla="*/ 34278 w 511562"/>
                  <a:gd name="connsiteY470" fmla="*/ 480161 h 901801"/>
                  <a:gd name="connsiteX471" fmla="*/ 30967 w 511562"/>
                  <a:gd name="connsiteY471" fmla="*/ 482093 h 901801"/>
                  <a:gd name="connsiteX472" fmla="*/ 27932 w 511562"/>
                  <a:gd name="connsiteY472" fmla="*/ 483656 h 901801"/>
                  <a:gd name="connsiteX473" fmla="*/ 23793 w 511562"/>
                  <a:gd name="connsiteY473" fmla="*/ 484116 h 901801"/>
                  <a:gd name="connsiteX474" fmla="*/ 18182 w 511562"/>
                  <a:gd name="connsiteY474" fmla="*/ 484852 h 901801"/>
                  <a:gd name="connsiteX475" fmla="*/ 22321 w 511562"/>
                  <a:gd name="connsiteY475" fmla="*/ 489543 h 901801"/>
                  <a:gd name="connsiteX476" fmla="*/ 26828 w 511562"/>
                  <a:gd name="connsiteY476" fmla="*/ 495153 h 901801"/>
                  <a:gd name="connsiteX477" fmla="*/ 22689 w 511562"/>
                  <a:gd name="connsiteY477" fmla="*/ 492762 h 901801"/>
                  <a:gd name="connsiteX478" fmla="*/ 21585 w 511562"/>
                  <a:gd name="connsiteY478" fmla="*/ 496257 h 901801"/>
                  <a:gd name="connsiteX479" fmla="*/ 18918 w 511562"/>
                  <a:gd name="connsiteY479" fmla="*/ 495889 h 901801"/>
                  <a:gd name="connsiteX480" fmla="*/ 13675 w 511562"/>
                  <a:gd name="connsiteY480" fmla="*/ 495154 h 901801"/>
                  <a:gd name="connsiteX481" fmla="*/ 9536 w 511562"/>
                  <a:gd name="connsiteY481" fmla="*/ 495249 h 901801"/>
                  <a:gd name="connsiteX482" fmla="*/ 8340 w 511562"/>
                  <a:gd name="connsiteY482" fmla="*/ 494237 h 901801"/>
                  <a:gd name="connsiteX483" fmla="*/ 5949 w 511562"/>
                  <a:gd name="connsiteY483" fmla="*/ 496077 h 901801"/>
                  <a:gd name="connsiteX484" fmla="*/ 7512 w 511562"/>
                  <a:gd name="connsiteY484" fmla="*/ 498653 h 901801"/>
                  <a:gd name="connsiteX485" fmla="*/ 6501 w 511562"/>
                  <a:gd name="connsiteY485" fmla="*/ 500768 h 901801"/>
                  <a:gd name="connsiteX486" fmla="*/ 6960 w 511562"/>
                  <a:gd name="connsiteY486" fmla="*/ 504171 h 901801"/>
                  <a:gd name="connsiteX487" fmla="*/ 4109 w 511562"/>
                  <a:gd name="connsiteY487" fmla="*/ 505551 h 901801"/>
                  <a:gd name="connsiteX488" fmla="*/ 2545 w 511562"/>
                  <a:gd name="connsiteY488" fmla="*/ 507114 h 901801"/>
                  <a:gd name="connsiteX489" fmla="*/ 1718 w 511562"/>
                  <a:gd name="connsiteY489" fmla="*/ 509414 h 901801"/>
                  <a:gd name="connsiteX490" fmla="*/ 982 w 511562"/>
                  <a:gd name="connsiteY490" fmla="*/ 512081 h 901801"/>
                  <a:gd name="connsiteX491" fmla="*/ 1258 w 511562"/>
                  <a:gd name="connsiteY491" fmla="*/ 515760 h 901801"/>
                  <a:gd name="connsiteX492" fmla="*/ 982 w 511562"/>
                  <a:gd name="connsiteY492" fmla="*/ 518152 h 901801"/>
                  <a:gd name="connsiteX493" fmla="*/ 982 w 511562"/>
                  <a:gd name="connsiteY493" fmla="*/ 521280 h 901801"/>
                  <a:gd name="connsiteX494" fmla="*/ 1718 w 511562"/>
                  <a:gd name="connsiteY494" fmla="*/ 524683 h 901801"/>
                  <a:gd name="connsiteX495" fmla="*/ 1442 w 511562"/>
                  <a:gd name="connsiteY495" fmla="*/ 528086 h 901801"/>
                  <a:gd name="connsiteX496" fmla="*/ 154 w 511562"/>
                  <a:gd name="connsiteY496" fmla="*/ 530753 h 901801"/>
                  <a:gd name="connsiteX497" fmla="*/ 1442 w 511562"/>
                  <a:gd name="connsiteY497" fmla="*/ 533145 h 901801"/>
                  <a:gd name="connsiteX498" fmla="*/ 6501 w 511562"/>
                  <a:gd name="connsiteY498" fmla="*/ 533880 h 901801"/>
                  <a:gd name="connsiteX499" fmla="*/ 7512 w 511562"/>
                  <a:gd name="connsiteY499" fmla="*/ 537835 h 901801"/>
                  <a:gd name="connsiteX500" fmla="*/ 7236 w 511562"/>
                  <a:gd name="connsiteY500" fmla="*/ 541514 h 901801"/>
                  <a:gd name="connsiteX501" fmla="*/ 8064 w 511562"/>
                  <a:gd name="connsiteY501" fmla="*/ 544365 h 901801"/>
                  <a:gd name="connsiteX502" fmla="*/ 11192 w 511562"/>
                  <a:gd name="connsiteY502" fmla="*/ 544461 h 901801"/>
                  <a:gd name="connsiteX503" fmla="*/ 11467 w 511562"/>
                  <a:gd name="connsiteY503" fmla="*/ 544644 h 901801"/>
                  <a:gd name="connsiteX504" fmla="*/ 17446 w 511562"/>
                  <a:gd name="connsiteY504" fmla="*/ 546944 h 901801"/>
                  <a:gd name="connsiteX505" fmla="*/ 18918 w 511562"/>
                  <a:gd name="connsiteY505" fmla="*/ 554394 h 901801"/>
                  <a:gd name="connsiteX506" fmla="*/ 23793 w 511562"/>
                  <a:gd name="connsiteY506" fmla="*/ 555222 h 901801"/>
                  <a:gd name="connsiteX507" fmla="*/ 31703 w 511562"/>
                  <a:gd name="connsiteY507" fmla="*/ 553658 h 901801"/>
                  <a:gd name="connsiteX508" fmla="*/ 38417 w 511562"/>
                  <a:gd name="connsiteY508" fmla="*/ 550899 h 901801"/>
                  <a:gd name="connsiteX509" fmla="*/ 44396 w 511562"/>
                  <a:gd name="connsiteY509" fmla="*/ 544644 h 901801"/>
                  <a:gd name="connsiteX510" fmla="*/ 45960 w 511562"/>
                  <a:gd name="connsiteY510" fmla="*/ 539494 h 901801"/>
                  <a:gd name="connsiteX511" fmla="*/ 42924 w 511562"/>
                  <a:gd name="connsiteY511" fmla="*/ 532779 h 901801"/>
                  <a:gd name="connsiteX512" fmla="*/ 42189 w 511562"/>
                  <a:gd name="connsiteY512" fmla="*/ 537194 h 901801"/>
                  <a:gd name="connsiteX513" fmla="*/ 40625 w 511562"/>
                  <a:gd name="connsiteY513" fmla="*/ 538298 h 901801"/>
                  <a:gd name="connsiteX514" fmla="*/ 30968 w 511562"/>
                  <a:gd name="connsiteY514" fmla="*/ 541057 h 901801"/>
                  <a:gd name="connsiteX515" fmla="*/ 35475 w 511562"/>
                  <a:gd name="connsiteY515" fmla="*/ 537194 h 901801"/>
                  <a:gd name="connsiteX516" fmla="*/ 41085 w 511562"/>
                  <a:gd name="connsiteY516" fmla="*/ 530848 h 901801"/>
                  <a:gd name="connsiteX517" fmla="*/ 36578 w 511562"/>
                  <a:gd name="connsiteY517" fmla="*/ 526524 h 901801"/>
                  <a:gd name="connsiteX518" fmla="*/ 31703 w 511562"/>
                  <a:gd name="connsiteY518" fmla="*/ 527720 h 901801"/>
                  <a:gd name="connsiteX519" fmla="*/ 35843 w 511562"/>
                  <a:gd name="connsiteY519" fmla="*/ 523765 h 901801"/>
                  <a:gd name="connsiteX520" fmla="*/ 29864 w 511562"/>
                  <a:gd name="connsiteY520" fmla="*/ 528088 h 901801"/>
                  <a:gd name="connsiteX521" fmla="*/ 30140 w 511562"/>
                  <a:gd name="connsiteY521" fmla="*/ 525329 h 901801"/>
                  <a:gd name="connsiteX522" fmla="*/ 32072 w 511562"/>
                  <a:gd name="connsiteY522" fmla="*/ 519442 h 901801"/>
                  <a:gd name="connsiteX523" fmla="*/ 35843 w 511562"/>
                  <a:gd name="connsiteY523" fmla="*/ 519902 h 901801"/>
                  <a:gd name="connsiteX524" fmla="*/ 38418 w 511562"/>
                  <a:gd name="connsiteY524" fmla="*/ 516683 h 901801"/>
                  <a:gd name="connsiteX525" fmla="*/ 32808 w 511562"/>
                  <a:gd name="connsiteY525" fmla="*/ 515948 h 901801"/>
                  <a:gd name="connsiteX526" fmla="*/ 26461 w 511562"/>
                  <a:gd name="connsiteY526" fmla="*/ 515488 h 901801"/>
                  <a:gd name="connsiteX527" fmla="*/ 23794 w 511562"/>
                  <a:gd name="connsiteY527" fmla="*/ 515488 h 901801"/>
                  <a:gd name="connsiteX528" fmla="*/ 20758 w 511562"/>
                  <a:gd name="connsiteY528" fmla="*/ 514384 h 901801"/>
                  <a:gd name="connsiteX529" fmla="*/ 15607 w 511562"/>
                  <a:gd name="connsiteY529" fmla="*/ 522202 h 901801"/>
                  <a:gd name="connsiteX530" fmla="*/ 15975 w 511562"/>
                  <a:gd name="connsiteY530" fmla="*/ 524594 h 901801"/>
                  <a:gd name="connsiteX531" fmla="*/ 9537 w 511562"/>
                  <a:gd name="connsiteY531" fmla="*/ 529653 h 901801"/>
                  <a:gd name="connsiteX532" fmla="*/ 8065 w 511562"/>
                  <a:gd name="connsiteY532" fmla="*/ 528365 h 901801"/>
                  <a:gd name="connsiteX533" fmla="*/ 9905 w 511562"/>
                  <a:gd name="connsiteY533" fmla="*/ 526801 h 901801"/>
                  <a:gd name="connsiteX534" fmla="*/ 9997 w 511562"/>
                  <a:gd name="connsiteY534" fmla="*/ 527353 h 901801"/>
                  <a:gd name="connsiteX535" fmla="*/ 14412 w 511562"/>
                  <a:gd name="connsiteY535" fmla="*/ 520638 h 901801"/>
                  <a:gd name="connsiteX536" fmla="*/ 14780 w 511562"/>
                  <a:gd name="connsiteY536" fmla="*/ 515487 h 901801"/>
                  <a:gd name="connsiteX537" fmla="*/ 19655 w 511562"/>
                  <a:gd name="connsiteY537" fmla="*/ 512452 h 901801"/>
                  <a:gd name="connsiteX538" fmla="*/ 23794 w 511562"/>
                  <a:gd name="connsiteY538" fmla="*/ 508865 h 901801"/>
                  <a:gd name="connsiteX539" fmla="*/ 33176 w 511562"/>
                  <a:gd name="connsiteY539" fmla="*/ 503346 h 901801"/>
                  <a:gd name="connsiteX540" fmla="*/ 35843 w 511562"/>
                  <a:gd name="connsiteY540" fmla="*/ 505370 h 901801"/>
                  <a:gd name="connsiteX541" fmla="*/ 39246 w 511562"/>
                  <a:gd name="connsiteY541" fmla="*/ 507301 h 901801"/>
                  <a:gd name="connsiteX542" fmla="*/ 41454 w 511562"/>
                  <a:gd name="connsiteY542" fmla="*/ 503806 h 901801"/>
                  <a:gd name="connsiteX543" fmla="*/ 44121 w 511562"/>
                  <a:gd name="connsiteY543" fmla="*/ 502978 h 901801"/>
                  <a:gd name="connsiteX544" fmla="*/ 49732 w 511562"/>
                  <a:gd name="connsiteY544" fmla="*/ 501415 h 901801"/>
                  <a:gd name="connsiteX545" fmla="*/ 52307 w 511562"/>
                  <a:gd name="connsiteY545" fmla="*/ 497000 h 901801"/>
                  <a:gd name="connsiteX546" fmla="*/ 54883 w 511562"/>
                  <a:gd name="connsiteY546" fmla="*/ 493964 h 901801"/>
                  <a:gd name="connsiteX547" fmla="*/ 55711 w 511562"/>
                  <a:gd name="connsiteY547" fmla="*/ 493504 h 901801"/>
                  <a:gd name="connsiteX548" fmla="*/ 56078 w 511562"/>
                  <a:gd name="connsiteY548" fmla="*/ 499851 h 901801"/>
                  <a:gd name="connsiteX549" fmla="*/ 60953 w 511562"/>
                  <a:gd name="connsiteY549" fmla="*/ 497459 h 901801"/>
                  <a:gd name="connsiteX550" fmla="*/ 65092 w 511562"/>
                  <a:gd name="connsiteY550" fmla="*/ 494332 h 901801"/>
                  <a:gd name="connsiteX551" fmla="*/ 70335 w 511562"/>
                  <a:gd name="connsiteY551" fmla="*/ 490745 h 901801"/>
                  <a:gd name="connsiteX552" fmla="*/ 73646 w 511562"/>
                  <a:gd name="connsiteY552" fmla="*/ 480627 h 901801"/>
                  <a:gd name="connsiteX553" fmla="*/ 77785 w 511562"/>
                  <a:gd name="connsiteY553" fmla="*/ 479708 h 901801"/>
                  <a:gd name="connsiteX554" fmla="*/ 80821 w 511562"/>
                  <a:gd name="connsiteY554" fmla="*/ 471154 h 901801"/>
                  <a:gd name="connsiteX555" fmla="*/ 86064 w 511562"/>
                  <a:gd name="connsiteY555" fmla="*/ 468026 h 901801"/>
                  <a:gd name="connsiteX556" fmla="*/ 83396 w 511562"/>
                  <a:gd name="connsiteY556" fmla="*/ 478236 h 901801"/>
                  <a:gd name="connsiteX557" fmla="*/ 79625 w 511562"/>
                  <a:gd name="connsiteY557" fmla="*/ 482559 h 901801"/>
                  <a:gd name="connsiteX558" fmla="*/ 75578 w 511562"/>
                  <a:gd name="connsiteY558" fmla="*/ 490010 h 901801"/>
                  <a:gd name="connsiteX559" fmla="*/ 71807 w 511562"/>
                  <a:gd name="connsiteY559" fmla="*/ 494700 h 901801"/>
                  <a:gd name="connsiteX560" fmla="*/ 69599 w 511562"/>
                  <a:gd name="connsiteY560" fmla="*/ 501783 h 901801"/>
                  <a:gd name="connsiteX561" fmla="*/ 73278 w 511562"/>
                  <a:gd name="connsiteY561" fmla="*/ 508865 h 901801"/>
                  <a:gd name="connsiteX562" fmla="*/ 77050 w 511562"/>
                  <a:gd name="connsiteY562" fmla="*/ 516408 h 901801"/>
                  <a:gd name="connsiteX563" fmla="*/ 83856 w 511562"/>
                  <a:gd name="connsiteY563" fmla="*/ 517512 h 901801"/>
                  <a:gd name="connsiteX564" fmla="*/ 86064 w 511562"/>
                  <a:gd name="connsiteY564" fmla="*/ 520639 h 901801"/>
                  <a:gd name="connsiteX565" fmla="*/ 92778 w 511562"/>
                  <a:gd name="connsiteY565" fmla="*/ 521835 h 901801"/>
                  <a:gd name="connsiteX566" fmla="*/ 97285 w 511562"/>
                  <a:gd name="connsiteY566" fmla="*/ 526526 h 901801"/>
                  <a:gd name="connsiteX567" fmla="*/ 97653 w 511562"/>
                  <a:gd name="connsiteY567" fmla="*/ 523030 h 901801"/>
                  <a:gd name="connsiteX568" fmla="*/ 100688 w 511562"/>
                  <a:gd name="connsiteY568" fmla="*/ 519903 h 901801"/>
                  <a:gd name="connsiteX569" fmla="*/ 105563 w 511562"/>
                  <a:gd name="connsiteY569" fmla="*/ 517052 h 901801"/>
                  <a:gd name="connsiteX570" fmla="*/ 101056 w 511562"/>
                  <a:gd name="connsiteY570" fmla="*/ 521374 h 901801"/>
                  <a:gd name="connsiteX571" fmla="*/ 105931 w 511562"/>
                  <a:gd name="connsiteY571" fmla="*/ 524962 h 901801"/>
                  <a:gd name="connsiteX572" fmla="*/ 111910 w 511562"/>
                  <a:gd name="connsiteY572" fmla="*/ 526893 h 901801"/>
                  <a:gd name="connsiteX573" fmla="*/ 120188 w 511562"/>
                  <a:gd name="connsiteY573" fmla="*/ 528549 h 901801"/>
                  <a:gd name="connsiteX574" fmla="*/ 120923 w 511562"/>
                  <a:gd name="connsiteY574" fmla="*/ 521835 h 901801"/>
                  <a:gd name="connsiteX575" fmla="*/ 126534 w 511562"/>
                  <a:gd name="connsiteY575" fmla="*/ 522202 h 901801"/>
                  <a:gd name="connsiteX576" fmla="*/ 134352 w 511562"/>
                  <a:gd name="connsiteY576" fmla="*/ 521835 h 901801"/>
                  <a:gd name="connsiteX577" fmla="*/ 137847 w 511562"/>
                  <a:gd name="connsiteY577" fmla="*/ 517052 h 901801"/>
                  <a:gd name="connsiteX578" fmla="*/ 131777 w 511562"/>
                  <a:gd name="connsiteY578" fmla="*/ 515120 h 901801"/>
                  <a:gd name="connsiteX579" fmla="*/ 126902 w 511562"/>
                  <a:gd name="connsiteY579" fmla="*/ 513924 h 901801"/>
                  <a:gd name="connsiteX580" fmla="*/ 124326 w 511562"/>
                  <a:gd name="connsiteY580" fmla="*/ 511625 h 901801"/>
                  <a:gd name="connsiteX581" fmla="*/ 133248 w 511562"/>
                  <a:gd name="connsiteY581" fmla="*/ 510061 h 901801"/>
                  <a:gd name="connsiteX582" fmla="*/ 137019 w 511562"/>
                  <a:gd name="connsiteY582" fmla="*/ 513556 h 901801"/>
                  <a:gd name="connsiteX583" fmla="*/ 142262 w 511562"/>
                  <a:gd name="connsiteY583" fmla="*/ 514384 h 901801"/>
                  <a:gd name="connsiteX584" fmla="*/ 149069 w 511562"/>
                  <a:gd name="connsiteY584" fmla="*/ 514752 h 901801"/>
                  <a:gd name="connsiteX585" fmla="*/ 152380 w 511562"/>
                  <a:gd name="connsiteY585" fmla="*/ 516407 h 901801"/>
                  <a:gd name="connsiteX586" fmla="*/ 155047 w 511562"/>
                  <a:gd name="connsiteY586" fmla="*/ 513188 h 901801"/>
                  <a:gd name="connsiteX587" fmla="*/ 159922 w 511562"/>
                  <a:gd name="connsiteY587" fmla="*/ 513556 h 901801"/>
                  <a:gd name="connsiteX588" fmla="*/ 161394 w 511562"/>
                  <a:gd name="connsiteY588" fmla="*/ 518247 h 901801"/>
                  <a:gd name="connsiteX589" fmla="*/ 162498 w 511562"/>
                  <a:gd name="connsiteY589" fmla="*/ 521374 h 901801"/>
                  <a:gd name="connsiteX590" fmla="*/ 157255 w 511562"/>
                  <a:gd name="connsiteY590" fmla="*/ 520639 h 901801"/>
                  <a:gd name="connsiteX591" fmla="*/ 159095 w 511562"/>
                  <a:gd name="connsiteY591" fmla="*/ 523030 h 901801"/>
                  <a:gd name="connsiteX592" fmla="*/ 164429 w 511562"/>
                  <a:gd name="connsiteY592" fmla="*/ 528089 h 901801"/>
                  <a:gd name="connsiteX593" fmla="*/ 167741 w 511562"/>
                  <a:gd name="connsiteY593" fmla="*/ 529653 h 901801"/>
                  <a:gd name="connsiteX594" fmla="*/ 174547 w 511562"/>
                  <a:gd name="connsiteY594" fmla="*/ 526158 h 901801"/>
                  <a:gd name="connsiteX595" fmla="*/ 173811 w 511562"/>
                  <a:gd name="connsiteY595" fmla="*/ 530849 h 901801"/>
                  <a:gd name="connsiteX596" fmla="*/ 167372 w 511562"/>
                  <a:gd name="connsiteY596" fmla="*/ 534436 h 901801"/>
                  <a:gd name="connsiteX597" fmla="*/ 173351 w 511562"/>
                  <a:gd name="connsiteY597" fmla="*/ 541886 h 901801"/>
                  <a:gd name="connsiteX598" fmla="*/ 177582 w 511562"/>
                  <a:gd name="connsiteY598" fmla="*/ 546209 h 901801"/>
                  <a:gd name="connsiteX599" fmla="*/ 182365 w 511562"/>
                  <a:gd name="connsiteY599" fmla="*/ 546209 h 901801"/>
                  <a:gd name="connsiteX600" fmla="*/ 188068 w 511562"/>
                  <a:gd name="connsiteY600" fmla="*/ 544278 h 901801"/>
                  <a:gd name="connsiteX601" fmla="*/ 191563 w 511562"/>
                  <a:gd name="connsiteY601" fmla="*/ 546209 h 901801"/>
                  <a:gd name="connsiteX602" fmla="*/ 190275 w 511562"/>
                  <a:gd name="connsiteY602" fmla="*/ 546209 h 901801"/>
                  <a:gd name="connsiteX603" fmla="*/ 192115 w 511562"/>
                  <a:gd name="connsiteY603" fmla="*/ 548508 h 901801"/>
                  <a:gd name="connsiteX604" fmla="*/ 195518 w 511562"/>
                  <a:gd name="connsiteY604" fmla="*/ 553199 h 901801"/>
                  <a:gd name="connsiteX605" fmla="*/ 192575 w 511562"/>
                  <a:gd name="connsiteY605" fmla="*/ 559178 h 901801"/>
                  <a:gd name="connsiteX606" fmla="*/ 188804 w 511562"/>
                  <a:gd name="connsiteY606" fmla="*/ 566628 h 901801"/>
                  <a:gd name="connsiteX607" fmla="*/ 186964 w 511562"/>
                  <a:gd name="connsiteY607" fmla="*/ 574447 h 901801"/>
                  <a:gd name="connsiteX608" fmla="*/ 191747 w 511562"/>
                  <a:gd name="connsiteY608" fmla="*/ 576470 h 901801"/>
                  <a:gd name="connsiteX609" fmla="*/ 195518 w 511562"/>
                  <a:gd name="connsiteY609" fmla="*/ 582725 h 901801"/>
                  <a:gd name="connsiteX610" fmla="*/ 196622 w 511562"/>
                  <a:gd name="connsiteY610" fmla="*/ 583553 h 901801"/>
                  <a:gd name="connsiteX611" fmla="*/ 192115 w 511562"/>
                  <a:gd name="connsiteY611" fmla="*/ 581529 h 901801"/>
                  <a:gd name="connsiteX612" fmla="*/ 186964 w 511562"/>
                  <a:gd name="connsiteY612" fmla="*/ 577666 h 901801"/>
                  <a:gd name="connsiteX613" fmla="*/ 186504 w 511562"/>
                  <a:gd name="connsiteY613" fmla="*/ 585852 h 901801"/>
                  <a:gd name="connsiteX614" fmla="*/ 184664 w 511562"/>
                  <a:gd name="connsiteY614" fmla="*/ 578402 h 901801"/>
                  <a:gd name="connsiteX615" fmla="*/ 179789 w 511562"/>
                  <a:gd name="connsiteY615" fmla="*/ 579598 h 901801"/>
                  <a:gd name="connsiteX616" fmla="*/ 177214 w 511562"/>
                  <a:gd name="connsiteY616" fmla="*/ 586588 h 901801"/>
                  <a:gd name="connsiteX617" fmla="*/ 180157 w 511562"/>
                  <a:gd name="connsiteY617" fmla="*/ 594498 h 901801"/>
                  <a:gd name="connsiteX618" fmla="*/ 181261 w 511562"/>
                  <a:gd name="connsiteY618" fmla="*/ 595694 h 901801"/>
                  <a:gd name="connsiteX619" fmla="*/ 180893 w 511562"/>
                  <a:gd name="connsiteY619" fmla="*/ 597258 h 901801"/>
                  <a:gd name="connsiteX620" fmla="*/ 185768 w 511562"/>
                  <a:gd name="connsiteY620" fmla="*/ 600385 h 901801"/>
                  <a:gd name="connsiteX621" fmla="*/ 190643 w 511562"/>
                  <a:gd name="connsiteY621" fmla="*/ 601120 h 901801"/>
                  <a:gd name="connsiteX622" fmla="*/ 189907 w 511562"/>
                  <a:gd name="connsiteY622" fmla="*/ 602776 h 901801"/>
                  <a:gd name="connsiteX623" fmla="*/ 185032 w 511562"/>
                  <a:gd name="connsiteY623" fmla="*/ 600017 h 901801"/>
                  <a:gd name="connsiteX624" fmla="*/ 180157 w 511562"/>
                  <a:gd name="connsiteY624" fmla="*/ 600384 h 901801"/>
                  <a:gd name="connsiteX625" fmla="*/ 184296 w 511562"/>
                  <a:gd name="connsiteY625" fmla="*/ 606271 h 901801"/>
                  <a:gd name="connsiteX626" fmla="*/ 182825 w 511562"/>
                  <a:gd name="connsiteY626" fmla="*/ 607467 h 901801"/>
                  <a:gd name="connsiteX627" fmla="*/ 178318 w 511562"/>
                  <a:gd name="connsiteY627" fmla="*/ 601856 h 901801"/>
                  <a:gd name="connsiteX628" fmla="*/ 173811 w 511562"/>
                  <a:gd name="connsiteY628" fmla="*/ 599648 h 901801"/>
                  <a:gd name="connsiteX629" fmla="*/ 176478 w 511562"/>
                  <a:gd name="connsiteY629" fmla="*/ 595693 h 901801"/>
                  <a:gd name="connsiteX630" fmla="*/ 175650 w 511562"/>
                  <a:gd name="connsiteY630" fmla="*/ 589439 h 901801"/>
                  <a:gd name="connsiteX631" fmla="*/ 171879 w 511562"/>
                  <a:gd name="connsiteY631" fmla="*/ 582724 h 901801"/>
                  <a:gd name="connsiteX632" fmla="*/ 164797 w 511562"/>
                  <a:gd name="connsiteY632" fmla="*/ 582356 h 901801"/>
                  <a:gd name="connsiteX633" fmla="*/ 167372 w 511562"/>
                  <a:gd name="connsiteY633" fmla="*/ 587967 h 901801"/>
                  <a:gd name="connsiteX634" fmla="*/ 167832 w 511562"/>
                  <a:gd name="connsiteY634" fmla="*/ 596061 h 901801"/>
                  <a:gd name="connsiteX635" fmla="*/ 167096 w 511562"/>
                  <a:gd name="connsiteY635" fmla="*/ 605075 h 901801"/>
                  <a:gd name="connsiteX636" fmla="*/ 172247 w 511562"/>
                  <a:gd name="connsiteY636" fmla="*/ 609490 h 901801"/>
                  <a:gd name="connsiteX637" fmla="*/ 166636 w 511562"/>
                  <a:gd name="connsiteY637" fmla="*/ 608663 h 901801"/>
                  <a:gd name="connsiteX638" fmla="*/ 164796 w 511562"/>
                  <a:gd name="connsiteY638" fmla="*/ 599465 h 901801"/>
                  <a:gd name="connsiteX639" fmla="*/ 165164 w 511562"/>
                  <a:gd name="connsiteY639" fmla="*/ 591738 h 901801"/>
                  <a:gd name="connsiteX640" fmla="*/ 162221 w 511562"/>
                  <a:gd name="connsiteY640" fmla="*/ 583920 h 901801"/>
                  <a:gd name="connsiteX641" fmla="*/ 160289 w 511562"/>
                  <a:gd name="connsiteY641" fmla="*/ 585484 h 901801"/>
                  <a:gd name="connsiteX642" fmla="*/ 160289 w 511562"/>
                  <a:gd name="connsiteY642" fmla="*/ 591738 h 901801"/>
                  <a:gd name="connsiteX643" fmla="*/ 159185 w 511562"/>
                  <a:gd name="connsiteY643" fmla="*/ 590543 h 901801"/>
                  <a:gd name="connsiteX644" fmla="*/ 156610 w 511562"/>
                  <a:gd name="connsiteY644" fmla="*/ 585116 h 901801"/>
                  <a:gd name="connsiteX645" fmla="*/ 152839 w 511562"/>
                  <a:gd name="connsiteY645" fmla="*/ 592198 h 901801"/>
                  <a:gd name="connsiteX646" fmla="*/ 147964 w 511562"/>
                  <a:gd name="connsiteY646" fmla="*/ 598821 h 901801"/>
                  <a:gd name="connsiteX647" fmla="*/ 143825 w 511562"/>
                  <a:gd name="connsiteY647" fmla="*/ 603144 h 901801"/>
                  <a:gd name="connsiteX648" fmla="*/ 141157 w 511562"/>
                  <a:gd name="connsiteY648" fmla="*/ 609766 h 901801"/>
                  <a:gd name="connsiteX649" fmla="*/ 137846 w 511562"/>
                  <a:gd name="connsiteY649" fmla="*/ 614917 h 901801"/>
                  <a:gd name="connsiteX650" fmla="*/ 134443 w 511562"/>
                  <a:gd name="connsiteY650" fmla="*/ 620620 h 901801"/>
                  <a:gd name="connsiteX651" fmla="*/ 136650 w 511562"/>
                  <a:gd name="connsiteY651" fmla="*/ 625955 h 901801"/>
                  <a:gd name="connsiteX652" fmla="*/ 137846 w 511562"/>
                  <a:gd name="connsiteY652" fmla="*/ 625127 h 901801"/>
                  <a:gd name="connsiteX653" fmla="*/ 141525 w 511562"/>
                  <a:gd name="connsiteY653" fmla="*/ 618137 h 901801"/>
                  <a:gd name="connsiteX654" fmla="*/ 144928 w 511562"/>
                  <a:gd name="connsiteY654" fmla="*/ 622828 h 901801"/>
                  <a:gd name="connsiteX655" fmla="*/ 150171 w 511562"/>
                  <a:gd name="connsiteY655" fmla="*/ 622828 h 901801"/>
                  <a:gd name="connsiteX656" fmla="*/ 155414 w 511562"/>
                  <a:gd name="connsiteY656" fmla="*/ 622828 h 901801"/>
                  <a:gd name="connsiteX657" fmla="*/ 161393 w 511562"/>
                  <a:gd name="connsiteY657" fmla="*/ 614550 h 901801"/>
                  <a:gd name="connsiteX658" fmla="*/ 165164 w 511562"/>
                  <a:gd name="connsiteY658" fmla="*/ 615377 h 901801"/>
                  <a:gd name="connsiteX659" fmla="*/ 158817 w 511562"/>
                  <a:gd name="connsiteY659" fmla="*/ 621172 h 901801"/>
                  <a:gd name="connsiteX660" fmla="*/ 150539 w 511562"/>
                  <a:gd name="connsiteY660" fmla="*/ 625955 h 901801"/>
                  <a:gd name="connsiteX661" fmla="*/ 144561 w 511562"/>
                  <a:gd name="connsiteY661" fmla="*/ 626323 h 901801"/>
                  <a:gd name="connsiteX662" fmla="*/ 141157 w 511562"/>
                  <a:gd name="connsiteY662" fmla="*/ 630278 h 901801"/>
                  <a:gd name="connsiteX663" fmla="*/ 145664 w 511562"/>
                  <a:gd name="connsiteY663" fmla="*/ 634233 h 901801"/>
                  <a:gd name="connsiteX664" fmla="*/ 151735 w 511562"/>
                  <a:gd name="connsiteY664" fmla="*/ 637360 h 901801"/>
                  <a:gd name="connsiteX665" fmla="*/ 151735 w 511562"/>
                  <a:gd name="connsiteY665" fmla="*/ 633405 h 901801"/>
                  <a:gd name="connsiteX666" fmla="*/ 150171 w 511562"/>
                  <a:gd name="connsiteY666" fmla="*/ 632209 h 901801"/>
                  <a:gd name="connsiteX667" fmla="*/ 156150 w 511562"/>
                  <a:gd name="connsiteY667" fmla="*/ 633773 h 901801"/>
                  <a:gd name="connsiteX668" fmla="*/ 162497 w 511562"/>
                  <a:gd name="connsiteY668" fmla="*/ 632209 h 901801"/>
                  <a:gd name="connsiteX669" fmla="*/ 169671 w 511562"/>
                  <a:gd name="connsiteY669" fmla="*/ 628714 h 901801"/>
                  <a:gd name="connsiteX670" fmla="*/ 174914 w 511562"/>
                  <a:gd name="connsiteY670" fmla="*/ 626323 h 901801"/>
                  <a:gd name="connsiteX671" fmla="*/ 180893 w 511562"/>
                  <a:gd name="connsiteY671" fmla="*/ 624391 h 901801"/>
                  <a:gd name="connsiteX672" fmla="*/ 175282 w 511562"/>
                  <a:gd name="connsiteY672" fmla="*/ 629542 h 901801"/>
                  <a:gd name="connsiteX673" fmla="*/ 165164 w 511562"/>
                  <a:gd name="connsiteY673" fmla="*/ 632577 h 901801"/>
                  <a:gd name="connsiteX674" fmla="*/ 156150 w 511562"/>
                  <a:gd name="connsiteY674" fmla="*/ 637360 h 901801"/>
                  <a:gd name="connsiteX675" fmla="*/ 157714 w 511562"/>
                  <a:gd name="connsiteY675" fmla="*/ 645730 h 901801"/>
                  <a:gd name="connsiteX676" fmla="*/ 163692 w 511562"/>
                  <a:gd name="connsiteY676" fmla="*/ 645178 h 901801"/>
                  <a:gd name="connsiteX677" fmla="*/ 170039 w 511562"/>
                  <a:gd name="connsiteY677" fmla="*/ 643615 h 901801"/>
                  <a:gd name="connsiteX678" fmla="*/ 177213 w 511562"/>
                  <a:gd name="connsiteY678" fmla="*/ 641591 h 901801"/>
                  <a:gd name="connsiteX679" fmla="*/ 182824 w 511562"/>
                  <a:gd name="connsiteY679" fmla="*/ 638464 h 901801"/>
                  <a:gd name="connsiteX680" fmla="*/ 188067 w 511562"/>
                  <a:gd name="connsiteY680" fmla="*/ 632210 h 901801"/>
                  <a:gd name="connsiteX681" fmla="*/ 194781 w 511562"/>
                  <a:gd name="connsiteY681" fmla="*/ 629450 h 901801"/>
                  <a:gd name="connsiteX682" fmla="*/ 197081 w 511562"/>
                  <a:gd name="connsiteY682" fmla="*/ 627059 h 901801"/>
                  <a:gd name="connsiteX683" fmla="*/ 200024 w 511562"/>
                  <a:gd name="connsiteY683" fmla="*/ 627886 h 901801"/>
                  <a:gd name="connsiteX684" fmla="*/ 196345 w 511562"/>
                  <a:gd name="connsiteY684" fmla="*/ 631014 h 901801"/>
                  <a:gd name="connsiteX685" fmla="*/ 190274 w 511562"/>
                  <a:gd name="connsiteY685" fmla="*/ 633405 h 901801"/>
                  <a:gd name="connsiteX686" fmla="*/ 185032 w 511562"/>
                  <a:gd name="connsiteY686" fmla="*/ 638096 h 901801"/>
                  <a:gd name="connsiteX687" fmla="*/ 179789 w 511562"/>
                  <a:gd name="connsiteY687" fmla="*/ 642051 h 901801"/>
                  <a:gd name="connsiteX688" fmla="*/ 181260 w 511562"/>
                  <a:gd name="connsiteY688" fmla="*/ 646375 h 901801"/>
                  <a:gd name="connsiteX689" fmla="*/ 187239 w 511562"/>
                  <a:gd name="connsiteY689" fmla="*/ 647570 h 901801"/>
                  <a:gd name="connsiteX690" fmla="*/ 192114 w 511562"/>
                  <a:gd name="connsiteY690" fmla="*/ 645178 h 901801"/>
                  <a:gd name="connsiteX691" fmla="*/ 192114 w 511562"/>
                  <a:gd name="connsiteY691" fmla="*/ 647570 h 901801"/>
                  <a:gd name="connsiteX692" fmla="*/ 183928 w 511562"/>
                  <a:gd name="connsiteY692" fmla="*/ 648306 h 901801"/>
                  <a:gd name="connsiteX693" fmla="*/ 175282 w 511562"/>
                  <a:gd name="connsiteY693" fmla="*/ 646742 h 901801"/>
                  <a:gd name="connsiteX694" fmla="*/ 167371 w 511562"/>
                  <a:gd name="connsiteY694" fmla="*/ 650237 h 901801"/>
                  <a:gd name="connsiteX695" fmla="*/ 162957 w 511562"/>
                  <a:gd name="connsiteY695" fmla="*/ 651893 h 901801"/>
                  <a:gd name="connsiteX696" fmla="*/ 163693 w 511562"/>
                  <a:gd name="connsiteY696" fmla="*/ 653824 h 901801"/>
                  <a:gd name="connsiteX697" fmla="*/ 170039 w 511562"/>
                  <a:gd name="connsiteY697" fmla="*/ 653824 h 901801"/>
                  <a:gd name="connsiteX698" fmla="*/ 176478 w 511562"/>
                  <a:gd name="connsiteY698" fmla="*/ 652261 h 901801"/>
                  <a:gd name="connsiteX699" fmla="*/ 184296 w 511562"/>
                  <a:gd name="connsiteY699" fmla="*/ 652721 h 901801"/>
                  <a:gd name="connsiteX700" fmla="*/ 180157 w 511562"/>
                  <a:gd name="connsiteY700" fmla="*/ 657412 h 901801"/>
                  <a:gd name="connsiteX701" fmla="*/ 173443 w 511562"/>
                  <a:gd name="connsiteY701" fmla="*/ 656216 h 901801"/>
                  <a:gd name="connsiteX702" fmla="*/ 165164 w 511562"/>
                  <a:gd name="connsiteY702" fmla="*/ 656584 h 901801"/>
                  <a:gd name="connsiteX703" fmla="*/ 161025 w 511562"/>
                  <a:gd name="connsiteY703" fmla="*/ 659711 h 901801"/>
                  <a:gd name="connsiteX704" fmla="*/ 165164 w 511562"/>
                  <a:gd name="connsiteY704" fmla="*/ 666425 h 901801"/>
                  <a:gd name="connsiteX705" fmla="*/ 170775 w 511562"/>
                  <a:gd name="connsiteY705" fmla="*/ 669921 h 901801"/>
                  <a:gd name="connsiteX706" fmla="*/ 176018 w 511562"/>
                  <a:gd name="connsiteY706" fmla="*/ 668725 h 901801"/>
                  <a:gd name="connsiteX707" fmla="*/ 181629 w 511562"/>
                  <a:gd name="connsiteY707" fmla="*/ 669553 h 901801"/>
                  <a:gd name="connsiteX708" fmla="*/ 172247 w 511562"/>
                  <a:gd name="connsiteY708" fmla="*/ 671484 h 901801"/>
                  <a:gd name="connsiteX709" fmla="*/ 168200 w 511562"/>
                  <a:gd name="connsiteY709" fmla="*/ 670288 h 901801"/>
                  <a:gd name="connsiteX710" fmla="*/ 162221 w 511562"/>
                  <a:gd name="connsiteY710" fmla="*/ 667897 h 901801"/>
                  <a:gd name="connsiteX711" fmla="*/ 158450 w 511562"/>
                  <a:gd name="connsiteY711" fmla="*/ 662838 h 901801"/>
                  <a:gd name="connsiteX712" fmla="*/ 157346 w 511562"/>
                  <a:gd name="connsiteY712" fmla="*/ 655756 h 901801"/>
                  <a:gd name="connsiteX713" fmla="*/ 153575 w 511562"/>
                  <a:gd name="connsiteY713" fmla="*/ 658147 h 901801"/>
                  <a:gd name="connsiteX714" fmla="*/ 146033 w 511562"/>
                  <a:gd name="connsiteY714" fmla="*/ 661275 h 901801"/>
                  <a:gd name="connsiteX715" fmla="*/ 140054 w 511562"/>
                  <a:gd name="connsiteY715" fmla="*/ 663666 h 901801"/>
                  <a:gd name="connsiteX716" fmla="*/ 133707 w 511562"/>
                  <a:gd name="connsiteY716" fmla="*/ 662838 h 901801"/>
                  <a:gd name="connsiteX717" fmla="*/ 129936 w 511562"/>
                  <a:gd name="connsiteY717" fmla="*/ 660539 h 901801"/>
                  <a:gd name="connsiteX718" fmla="*/ 126901 w 511562"/>
                  <a:gd name="connsiteY718" fmla="*/ 658147 h 901801"/>
                  <a:gd name="connsiteX719" fmla="*/ 132972 w 511562"/>
                  <a:gd name="connsiteY719" fmla="*/ 656952 h 901801"/>
                  <a:gd name="connsiteX720" fmla="*/ 132512 w 511562"/>
                  <a:gd name="connsiteY720" fmla="*/ 661643 h 901801"/>
                  <a:gd name="connsiteX721" fmla="*/ 139686 w 511562"/>
                  <a:gd name="connsiteY721" fmla="*/ 662470 h 901801"/>
                  <a:gd name="connsiteX722" fmla="*/ 146033 w 511562"/>
                  <a:gd name="connsiteY722" fmla="*/ 656216 h 901801"/>
                  <a:gd name="connsiteX723" fmla="*/ 148332 w 511562"/>
                  <a:gd name="connsiteY723" fmla="*/ 647478 h 901801"/>
                  <a:gd name="connsiteX724" fmla="*/ 142353 w 511562"/>
                  <a:gd name="connsiteY724" fmla="*/ 638464 h 901801"/>
                  <a:gd name="connsiteX725" fmla="*/ 137846 w 511562"/>
                  <a:gd name="connsiteY725" fmla="*/ 643615 h 901801"/>
                  <a:gd name="connsiteX726" fmla="*/ 139318 w 511562"/>
                  <a:gd name="connsiteY726" fmla="*/ 651893 h 901801"/>
                  <a:gd name="connsiteX727" fmla="*/ 135915 w 511562"/>
                  <a:gd name="connsiteY727" fmla="*/ 644351 h 901801"/>
                  <a:gd name="connsiteX728" fmla="*/ 136650 w 511562"/>
                  <a:gd name="connsiteY728" fmla="*/ 638464 h 901801"/>
                  <a:gd name="connsiteX729" fmla="*/ 131867 w 511562"/>
                  <a:gd name="connsiteY729" fmla="*/ 639292 h 901801"/>
                  <a:gd name="connsiteX730" fmla="*/ 126900 w 511562"/>
                  <a:gd name="connsiteY730" fmla="*/ 642879 h 901801"/>
                  <a:gd name="connsiteX731" fmla="*/ 123221 w 511562"/>
                  <a:gd name="connsiteY731" fmla="*/ 647570 h 901801"/>
                  <a:gd name="connsiteX732" fmla="*/ 123589 w 511562"/>
                  <a:gd name="connsiteY732" fmla="*/ 652721 h 901801"/>
                  <a:gd name="connsiteX733" fmla="*/ 129568 w 511562"/>
                  <a:gd name="connsiteY733" fmla="*/ 654192 h 901801"/>
                  <a:gd name="connsiteX734" fmla="*/ 127268 w 511562"/>
                  <a:gd name="connsiteY734" fmla="*/ 655756 h 901801"/>
                  <a:gd name="connsiteX735" fmla="*/ 122025 w 511562"/>
                  <a:gd name="connsiteY735" fmla="*/ 655389 h 901801"/>
                  <a:gd name="connsiteX736" fmla="*/ 118714 w 511562"/>
                  <a:gd name="connsiteY736" fmla="*/ 662379 h 901801"/>
                  <a:gd name="connsiteX737" fmla="*/ 113379 w 511562"/>
                  <a:gd name="connsiteY737" fmla="*/ 666426 h 901801"/>
                  <a:gd name="connsiteX738" fmla="*/ 116046 w 511562"/>
                  <a:gd name="connsiteY738" fmla="*/ 671945 h 901801"/>
                  <a:gd name="connsiteX739" fmla="*/ 121657 w 511562"/>
                  <a:gd name="connsiteY739" fmla="*/ 669553 h 901801"/>
                  <a:gd name="connsiteX740" fmla="*/ 128096 w 511562"/>
                  <a:gd name="connsiteY740" fmla="*/ 666426 h 901801"/>
                  <a:gd name="connsiteX741" fmla="*/ 123221 w 511562"/>
                  <a:gd name="connsiteY741" fmla="*/ 671485 h 901801"/>
                  <a:gd name="connsiteX742" fmla="*/ 122485 w 511562"/>
                  <a:gd name="connsiteY742" fmla="*/ 674704 h 901801"/>
                  <a:gd name="connsiteX743" fmla="*/ 123221 w 511562"/>
                  <a:gd name="connsiteY743" fmla="*/ 677004 h 901801"/>
                  <a:gd name="connsiteX744" fmla="*/ 129935 w 511562"/>
                  <a:gd name="connsiteY744" fmla="*/ 677371 h 901801"/>
                  <a:gd name="connsiteX745" fmla="*/ 135914 w 511562"/>
                  <a:gd name="connsiteY745" fmla="*/ 674704 h 901801"/>
                  <a:gd name="connsiteX746" fmla="*/ 141893 w 511562"/>
                  <a:gd name="connsiteY746" fmla="*/ 668725 h 901801"/>
                  <a:gd name="connsiteX747" fmla="*/ 137846 w 511562"/>
                  <a:gd name="connsiteY747" fmla="*/ 670749 h 901801"/>
                  <a:gd name="connsiteX748" fmla="*/ 134810 w 511562"/>
                  <a:gd name="connsiteY748" fmla="*/ 670749 h 901801"/>
                  <a:gd name="connsiteX749" fmla="*/ 141157 w 511562"/>
                  <a:gd name="connsiteY749" fmla="*/ 666058 h 901801"/>
                  <a:gd name="connsiteX750" fmla="*/ 143824 w 511562"/>
                  <a:gd name="connsiteY750" fmla="*/ 669185 h 901801"/>
                  <a:gd name="connsiteX751" fmla="*/ 138214 w 511562"/>
                  <a:gd name="connsiteY751" fmla="*/ 674244 h 901801"/>
                  <a:gd name="connsiteX752" fmla="*/ 135546 w 511562"/>
                  <a:gd name="connsiteY752" fmla="*/ 679763 h 901801"/>
                  <a:gd name="connsiteX753" fmla="*/ 142629 w 511562"/>
                  <a:gd name="connsiteY753" fmla="*/ 674704 h 901801"/>
                  <a:gd name="connsiteX754" fmla="*/ 149067 w 511562"/>
                  <a:gd name="connsiteY754" fmla="*/ 672312 h 901801"/>
                  <a:gd name="connsiteX755" fmla="*/ 155414 w 511562"/>
                  <a:gd name="connsiteY755" fmla="*/ 670749 h 901801"/>
                  <a:gd name="connsiteX756" fmla="*/ 160289 w 511562"/>
                  <a:gd name="connsiteY756" fmla="*/ 674704 h 901801"/>
                  <a:gd name="connsiteX757" fmla="*/ 152838 w 511562"/>
                  <a:gd name="connsiteY757" fmla="*/ 673048 h 901801"/>
                  <a:gd name="connsiteX758" fmla="*/ 152378 w 511562"/>
                  <a:gd name="connsiteY758" fmla="*/ 675808 h 901801"/>
                  <a:gd name="connsiteX759" fmla="*/ 158817 w 511562"/>
                  <a:gd name="connsiteY759" fmla="*/ 678567 h 901801"/>
                  <a:gd name="connsiteX760" fmla="*/ 165899 w 511562"/>
                  <a:gd name="connsiteY760" fmla="*/ 675440 h 901801"/>
                  <a:gd name="connsiteX761" fmla="*/ 171142 w 511562"/>
                  <a:gd name="connsiteY761" fmla="*/ 677003 h 901801"/>
                  <a:gd name="connsiteX762" fmla="*/ 180892 w 511562"/>
                  <a:gd name="connsiteY762" fmla="*/ 675072 h 901801"/>
                  <a:gd name="connsiteX763" fmla="*/ 186503 w 511562"/>
                  <a:gd name="connsiteY763" fmla="*/ 675072 h 901801"/>
                  <a:gd name="connsiteX764" fmla="*/ 190274 w 511562"/>
                  <a:gd name="connsiteY764" fmla="*/ 676175 h 901801"/>
                  <a:gd name="connsiteX765" fmla="*/ 191469 w 511562"/>
                  <a:gd name="connsiteY765" fmla="*/ 680591 h 901801"/>
                  <a:gd name="connsiteX766" fmla="*/ 198184 w 511562"/>
                  <a:gd name="connsiteY766" fmla="*/ 682154 h 901801"/>
                  <a:gd name="connsiteX767" fmla="*/ 204163 w 511562"/>
                  <a:gd name="connsiteY767" fmla="*/ 683350 h 901801"/>
                  <a:gd name="connsiteX768" fmla="*/ 210141 w 511562"/>
                  <a:gd name="connsiteY768" fmla="*/ 678935 h 901801"/>
                  <a:gd name="connsiteX769" fmla="*/ 219523 w 511562"/>
                  <a:gd name="connsiteY769" fmla="*/ 673876 h 901801"/>
                  <a:gd name="connsiteX770" fmla="*/ 218420 w 511562"/>
                  <a:gd name="connsiteY770" fmla="*/ 666426 h 901801"/>
                  <a:gd name="connsiteX771" fmla="*/ 219891 w 511562"/>
                  <a:gd name="connsiteY771" fmla="*/ 654652 h 901801"/>
                  <a:gd name="connsiteX772" fmla="*/ 224030 w 511562"/>
                  <a:gd name="connsiteY772" fmla="*/ 649133 h 901801"/>
                  <a:gd name="connsiteX773" fmla="*/ 219891 w 511562"/>
                  <a:gd name="connsiteY773" fmla="*/ 642419 h 901801"/>
                  <a:gd name="connsiteX774" fmla="*/ 220995 w 511562"/>
                  <a:gd name="connsiteY774" fmla="*/ 635244 h 901801"/>
                  <a:gd name="connsiteX775" fmla="*/ 225502 w 511562"/>
                  <a:gd name="connsiteY775" fmla="*/ 629450 h 901801"/>
                  <a:gd name="connsiteX776" fmla="*/ 227434 w 511562"/>
                  <a:gd name="connsiteY776" fmla="*/ 631013 h 901801"/>
                  <a:gd name="connsiteX777" fmla="*/ 223662 w 511562"/>
                  <a:gd name="connsiteY777" fmla="*/ 635428 h 901801"/>
                  <a:gd name="connsiteX778" fmla="*/ 223662 w 511562"/>
                  <a:gd name="connsiteY778" fmla="*/ 638464 h 901801"/>
                  <a:gd name="connsiteX779" fmla="*/ 228169 w 511562"/>
                  <a:gd name="connsiteY779" fmla="*/ 636164 h 901801"/>
                  <a:gd name="connsiteX780" fmla="*/ 226238 w 511562"/>
                  <a:gd name="connsiteY780" fmla="*/ 643247 h 901801"/>
                  <a:gd name="connsiteX781" fmla="*/ 228169 w 511562"/>
                  <a:gd name="connsiteY781" fmla="*/ 647110 h 901801"/>
                  <a:gd name="connsiteX782" fmla="*/ 234884 w 511562"/>
                  <a:gd name="connsiteY782" fmla="*/ 648766 h 901801"/>
                  <a:gd name="connsiteX783" fmla="*/ 228169 w 511562"/>
                  <a:gd name="connsiteY783" fmla="*/ 652261 h 901801"/>
                  <a:gd name="connsiteX784" fmla="*/ 223662 w 511562"/>
                  <a:gd name="connsiteY784" fmla="*/ 658607 h 901801"/>
                  <a:gd name="connsiteX785" fmla="*/ 222559 w 511562"/>
                  <a:gd name="connsiteY785" fmla="*/ 665230 h 901801"/>
                  <a:gd name="connsiteX786" fmla="*/ 225134 w 511562"/>
                  <a:gd name="connsiteY786" fmla="*/ 671117 h 901801"/>
                  <a:gd name="connsiteX787" fmla="*/ 230377 w 511562"/>
                  <a:gd name="connsiteY787" fmla="*/ 674244 h 901801"/>
                  <a:gd name="connsiteX788" fmla="*/ 237183 w 511562"/>
                  <a:gd name="connsiteY788" fmla="*/ 674704 h 901801"/>
                  <a:gd name="connsiteX789" fmla="*/ 245462 w 511562"/>
                  <a:gd name="connsiteY789" fmla="*/ 675808 h 901801"/>
                  <a:gd name="connsiteX790" fmla="*/ 239391 w 511562"/>
                  <a:gd name="connsiteY790" fmla="*/ 678199 h 901801"/>
                  <a:gd name="connsiteX791" fmla="*/ 243162 w 511562"/>
                  <a:gd name="connsiteY791" fmla="*/ 681326 h 901801"/>
                  <a:gd name="connsiteX792" fmla="*/ 247301 w 511562"/>
                  <a:gd name="connsiteY792" fmla="*/ 686845 h 901801"/>
                  <a:gd name="connsiteX793" fmla="*/ 250612 w 511562"/>
                  <a:gd name="connsiteY793" fmla="*/ 688041 h 901801"/>
                  <a:gd name="connsiteX794" fmla="*/ 248405 w 511562"/>
                  <a:gd name="connsiteY794" fmla="*/ 693100 h 901801"/>
                  <a:gd name="connsiteX795" fmla="*/ 249509 w 511562"/>
                  <a:gd name="connsiteY795" fmla="*/ 697055 h 901801"/>
                  <a:gd name="connsiteX796" fmla="*/ 255487 w 511562"/>
                  <a:gd name="connsiteY796" fmla="*/ 700182 h 901801"/>
                  <a:gd name="connsiteX797" fmla="*/ 261098 w 511562"/>
                  <a:gd name="connsiteY797" fmla="*/ 698619 h 901801"/>
                  <a:gd name="connsiteX798" fmla="*/ 267169 w 511562"/>
                  <a:gd name="connsiteY798" fmla="*/ 697423 h 901801"/>
                  <a:gd name="connsiteX799" fmla="*/ 273883 w 511562"/>
                  <a:gd name="connsiteY799" fmla="*/ 698987 h 901801"/>
                  <a:gd name="connsiteX800" fmla="*/ 279494 w 511562"/>
                  <a:gd name="connsiteY800" fmla="*/ 701746 h 901801"/>
                  <a:gd name="connsiteX801" fmla="*/ 275355 w 511562"/>
                  <a:gd name="connsiteY801" fmla="*/ 703310 h 901801"/>
                  <a:gd name="connsiteX802" fmla="*/ 269744 w 511562"/>
                  <a:gd name="connsiteY802" fmla="*/ 701746 h 901801"/>
                  <a:gd name="connsiteX803" fmla="*/ 261098 w 511562"/>
                  <a:gd name="connsiteY803" fmla="*/ 702114 h 901801"/>
                  <a:gd name="connsiteX804" fmla="*/ 255119 w 511562"/>
                  <a:gd name="connsiteY804" fmla="*/ 703769 h 901801"/>
                  <a:gd name="connsiteX805" fmla="*/ 251440 w 511562"/>
                  <a:gd name="connsiteY805" fmla="*/ 702114 h 901801"/>
                  <a:gd name="connsiteX806" fmla="*/ 244634 w 511562"/>
                  <a:gd name="connsiteY806" fmla="*/ 697055 h 901801"/>
                  <a:gd name="connsiteX807" fmla="*/ 244634 w 511562"/>
                  <a:gd name="connsiteY807" fmla="*/ 691168 h 901801"/>
                  <a:gd name="connsiteX808" fmla="*/ 237919 w 511562"/>
                  <a:gd name="connsiteY808" fmla="*/ 689604 h 901801"/>
                  <a:gd name="connsiteX809" fmla="*/ 232676 w 511562"/>
                  <a:gd name="connsiteY809" fmla="*/ 691628 h 901801"/>
                  <a:gd name="connsiteX810" fmla="*/ 233044 w 511562"/>
                  <a:gd name="connsiteY810" fmla="*/ 696687 h 901801"/>
                  <a:gd name="connsiteX811" fmla="*/ 232676 w 511562"/>
                  <a:gd name="connsiteY811" fmla="*/ 703309 h 901801"/>
                  <a:gd name="connsiteX812" fmla="*/ 236355 w 511562"/>
                  <a:gd name="connsiteY812" fmla="*/ 709656 h 901801"/>
                  <a:gd name="connsiteX813" fmla="*/ 243530 w 511562"/>
                  <a:gd name="connsiteY813" fmla="*/ 707632 h 901801"/>
                  <a:gd name="connsiteX814" fmla="*/ 248773 w 511562"/>
                  <a:gd name="connsiteY814" fmla="*/ 706528 h 901801"/>
                  <a:gd name="connsiteX815" fmla="*/ 242426 w 511562"/>
                  <a:gd name="connsiteY815" fmla="*/ 709196 h 901801"/>
                  <a:gd name="connsiteX816" fmla="*/ 243162 w 511562"/>
                  <a:gd name="connsiteY816" fmla="*/ 716278 h 901801"/>
                  <a:gd name="connsiteX817" fmla="*/ 248405 w 511562"/>
                  <a:gd name="connsiteY817" fmla="*/ 723361 h 901801"/>
                  <a:gd name="connsiteX818" fmla="*/ 253648 w 511562"/>
                  <a:gd name="connsiteY818" fmla="*/ 728879 h 901801"/>
                  <a:gd name="connsiteX819" fmla="*/ 264502 w 511562"/>
                  <a:gd name="connsiteY819" fmla="*/ 733938 h 901801"/>
                  <a:gd name="connsiteX820" fmla="*/ 269745 w 511562"/>
                  <a:gd name="connsiteY820" fmla="*/ 732835 h 901801"/>
                  <a:gd name="connsiteX821" fmla="*/ 272412 w 511562"/>
                  <a:gd name="connsiteY821" fmla="*/ 725568 h 901801"/>
                  <a:gd name="connsiteX822" fmla="*/ 272044 w 511562"/>
                  <a:gd name="connsiteY822" fmla="*/ 717474 h 901801"/>
                  <a:gd name="connsiteX823" fmla="*/ 274620 w 511562"/>
                  <a:gd name="connsiteY823" fmla="*/ 711219 h 901801"/>
                  <a:gd name="connsiteX824" fmla="*/ 274620 w 511562"/>
                  <a:gd name="connsiteY824" fmla="*/ 713519 h 901801"/>
                  <a:gd name="connsiteX825" fmla="*/ 276919 w 511562"/>
                  <a:gd name="connsiteY825" fmla="*/ 722165 h 901801"/>
                  <a:gd name="connsiteX826" fmla="*/ 274988 w 511562"/>
                  <a:gd name="connsiteY826" fmla="*/ 731271 h 901801"/>
                  <a:gd name="connsiteX827" fmla="*/ 269009 w 511562"/>
                  <a:gd name="connsiteY827" fmla="*/ 736698 h 901801"/>
                  <a:gd name="connsiteX828" fmla="*/ 268641 w 511562"/>
                  <a:gd name="connsiteY828" fmla="*/ 742584 h 901801"/>
                  <a:gd name="connsiteX829" fmla="*/ 263031 w 511562"/>
                  <a:gd name="connsiteY829" fmla="*/ 742584 h 901801"/>
                  <a:gd name="connsiteX830" fmla="*/ 255948 w 511562"/>
                  <a:gd name="connsiteY830" fmla="*/ 736698 h 901801"/>
                  <a:gd name="connsiteX831" fmla="*/ 251073 w 511562"/>
                  <a:gd name="connsiteY831" fmla="*/ 737525 h 901801"/>
                  <a:gd name="connsiteX832" fmla="*/ 246106 w 511562"/>
                  <a:gd name="connsiteY832" fmla="*/ 745344 h 901801"/>
                  <a:gd name="connsiteX833" fmla="*/ 244267 w 511562"/>
                  <a:gd name="connsiteY833" fmla="*/ 748103 h 901801"/>
                  <a:gd name="connsiteX834" fmla="*/ 241231 w 511562"/>
                  <a:gd name="connsiteY834" fmla="*/ 742216 h 901801"/>
                  <a:gd name="connsiteX835" fmla="*/ 237920 w 511562"/>
                  <a:gd name="connsiteY835" fmla="*/ 749299 h 901801"/>
                  <a:gd name="connsiteX836" fmla="*/ 236816 w 511562"/>
                  <a:gd name="connsiteY836" fmla="*/ 747735 h 901801"/>
                  <a:gd name="connsiteX837" fmla="*/ 240955 w 511562"/>
                  <a:gd name="connsiteY837" fmla="*/ 741113 h 901801"/>
                  <a:gd name="connsiteX838" fmla="*/ 240955 w 511562"/>
                  <a:gd name="connsiteY838" fmla="*/ 732742 h 901801"/>
                  <a:gd name="connsiteX839" fmla="*/ 236357 w 511562"/>
                  <a:gd name="connsiteY839" fmla="*/ 728511 h 901801"/>
                  <a:gd name="connsiteX840" fmla="*/ 230378 w 511562"/>
                  <a:gd name="connsiteY840" fmla="*/ 728511 h 901801"/>
                  <a:gd name="connsiteX841" fmla="*/ 223663 w 511562"/>
                  <a:gd name="connsiteY841" fmla="*/ 725292 h 901801"/>
                  <a:gd name="connsiteX842" fmla="*/ 219892 w 511562"/>
                  <a:gd name="connsiteY842" fmla="*/ 734398 h 901801"/>
                  <a:gd name="connsiteX843" fmla="*/ 218788 w 511562"/>
                  <a:gd name="connsiteY843" fmla="*/ 725752 h 901801"/>
                  <a:gd name="connsiteX844" fmla="*/ 223663 w 511562"/>
                  <a:gd name="connsiteY844" fmla="*/ 716646 h 901801"/>
                  <a:gd name="connsiteX845" fmla="*/ 218421 w 511562"/>
                  <a:gd name="connsiteY845" fmla="*/ 718302 h 901801"/>
                  <a:gd name="connsiteX846" fmla="*/ 213913 w 511562"/>
                  <a:gd name="connsiteY846" fmla="*/ 724924 h 901801"/>
                  <a:gd name="connsiteX847" fmla="*/ 210510 w 511562"/>
                  <a:gd name="connsiteY847" fmla="*/ 726948 h 901801"/>
                  <a:gd name="connsiteX848" fmla="*/ 211982 w 511562"/>
                  <a:gd name="connsiteY848" fmla="*/ 721061 h 901801"/>
                  <a:gd name="connsiteX849" fmla="*/ 207567 w 511562"/>
                  <a:gd name="connsiteY849" fmla="*/ 715174 h 901801"/>
                  <a:gd name="connsiteX850" fmla="*/ 201956 w 511562"/>
                  <a:gd name="connsiteY850" fmla="*/ 718302 h 901801"/>
                  <a:gd name="connsiteX851" fmla="*/ 195886 w 511562"/>
                  <a:gd name="connsiteY851" fmla="*/ 715542 h 901801"/>
                  <a:gd name="connsiteX852" fmla="*/ 190643 w 511562"/>
                  <a:gd name="connsiteY852" fmla="*/ 714715 h 901801"/>
                  <a:gd name="connsiteX853" fmla="*/ 189171 w 511562"/>
                  <a:gd name="connsiteY853" fmla="*/ 711955 h 901801"/>
                  <a:gd name="connsiteX854" fmla="*/ 192114 w 511562"/>
                  <a:gd name="connsiteY854" fmla="*/ 711955 h 901801"/>
                  <a:gd name="connsiteX855" fmla="*/ 190643 w 511562"/>
                  <a:gd name="connsiteY855" fmla="*/ 708828 h 901801"/>
                  <a:gd name="connsiteX856" fmla="*/ 184664 w 511562"/>
                  <a:gd name="connsiteY856" fmla="*/ 708460 h 901801"/>
                  <a:gd name="connsiteX857" fmla="*/ 178685 w 511562"/>
                  <a:gd name="connsiteY857" fmla="*/ 710392 h 901801"/>
                  <a:gd name="connsiteX858" fmla="*/ 182824 w 511562"/>
                  <a:gd name="connsiteY858" fmla="*/ 714347 h 901801"/>
                  <a:gd name="connsiteX859" fmla="*/ 177214 w 511562"/>
                  <a:gd name="connsiteY859" fmla="*/ 711587 h 901801"/>
                  <a:gd name="connsiteX860" fmla="*/ 177581 w 511562"/>
                  <a:gd name="connsiteY860" fmla="*/ 717474 h 901801"/>
                  <a:gd name="connsiteX861" fmla="*/ 179789 w 511562"/>
                  <a:gd name="connsiteY861" fmla="*/ 724925 h 901801"/>
                  <a:gd name="connsiteX862" fmla="*/ 175650 w 511562"/>
                  <a:gd name="connsiteY862" fmla="*/ 721062 h 901801"/>
                  <a:gd name="connsiteX863" fmla="*/ 174913 w 511562"/>
                  <a:gd name="connsiteY863" fmla="*/ 713151 h 901801"/>
                  <a:gd name="connsiteX864" fmla="*/ 169303 w 511562"/>
                  <a:gd name="connsiteY864" fmla="*/ 713519 h 901801"/>
                  <a:gd name="connsiteX865" fmla="*/ 167371 w 511562"/>
                  <a:gd name="connsiteY865" fmla="*/ 715175 h 901801"/>
                  <a:gd name="connsiteX866" fmla="*/ 162496 w 511562"/>
                  <a:gd name="connsiteY866" fmla="*/ 717474 h 901801"/>
                  <a:gd name="connsiteX867" fmla="*/ 166635 w 511562"/>
                  <a:gd name="connsiteY867" fmla="*/ 726488 h 901801"/>
                  <a:gd name="connsiteX868" fmla="*/ 170039 w 511562"/>
                  <a:gd name="connsiteY868" fmla="*/ 734766 h 901801"/>
                  <a:gd name="connsiteX869" fmla="*/ 172982 w 511562"/>
                  <a:gd name="connsiteY869" fmla="*/ 737893 h 901801"/>
                  <a:gd name="connsiteX870" fmla="*/ 172982 w 511562"/>
                  <a:gd name="connsiteY870" fmla="*/ 742585 h 901801"/>
                  <a:gd name="connsiteX871" fmla="*/ 176477 w 511562"/>
                  <a:gd name="connsiteY871" fmla="*/ 747736 h 901801"/>
                  <a:gd name="connsiteX872" fmla="*/ 182088 w 511562"/>
                  <a:gd name="connsiteY872" fmla="*/ 747000 h 901801"/>
                  <a:gd name="connsiteX873" fmla="*/ 184663 w 511562"/>
                  <a:gd name="connsiteY873" fmla="*/ 747276 h 901801"/>
                  <a:gd name="connsiteX874" fmla="*/ 178317 w 511562"/>
                  <a:gd name="connsiteY874" fmla="*/ 750864 h 901801"/>
                  <a:gd name="connsiteX875" fmla="*/ 174178 w 511562"/>
                  <a:gd name="connsiteY875" fmla="*/ 747736 h 901801"/>
                  <a:gd name="connsiteX876" fmla="*/ 170039 w 511562"/>
                  <a:gd name="connsiteY876" fmla="*/ 745345 h 901801"/>
                  <a:gd name="connsiteX877" fmla="*/ 168567 w 511562"/>
                  <a:gd name="connsiteY877" fmla="*/ 753991 h 901801"/>
                  <a:gd name="connsiteX878" fmla="*/ 167095 w 511562"/>
                  <a:gd name="connsiteY878" fmla="*/ 745345 h 901801"/>
                  <a:gd name="connsiteX879" fmla="*/ 168199 w 511562"/>
                  <a:gd name="connsiteY879" fmla="*/ 742218 h 901801"/>
                  <a:gd name="connsiteX880" fmla="*/ 166635 w 511562"/>
                  <a:gd name="connsiteY880" fmla="*/ 733204 h 901801"/>
                  <a:gd name="connsiteX881" fmla="*/ 162956 w 511562"/>
                  <a:gd name="connsiteY881" fmla="*/ 726489 h 901801"/>
                  <a:gd name="connsiteX882" fmla="*/ 159553 w 511562"/>
                  <a:gd name="connsiteY882" fmla="*/ 719407 h 901801"/>
                  <a:gd name="connsiteX883" fmla="*/ 161760 w 511562"/>
                  <a:gd name="connsiteY883" fmla="*/ 717843 h 901801"/>
                  <a:gd name="connsiteX884" fmla="*/ 155782 w 511562"/>
                  <a:gd name="connsiteY884" fmla="*/ 713980 h 901801"/>
                  <a:gd name="connsiteX885" fmla="*/ 149803 w 511562"/>
                  <a:gd name="connsiteY885" fmla="*/ 710025 h 901801"/>
                  <a:gd name="connsiteX886" fmla="*/ 143457 w 511562"/>
                  <a:gd name="connsiteY886" fmla="*/ 708461 h 901801"/>
                  <a:gd name="connsiteX887" fmla="*/ 135914 w 511562"/>
                  <a:gd name="connsiteY887" fmla="*/ 705702 h 901801"/>
                  <a:gd name="connsiteX888" fmla="*/ 130671 w 511562"/>
                  <a:gd name="connsiteY888" fmla="*/ 713152 h 901801"/>
                  <a:gd name="connsiteX889" fmla="*/ 125428 w 511562"/>
                  <a:gd name="connsiteY889" fmla="*/ 714715 h 901801"/>
                  <a:gd name="connsiteX890" fmla="*/ 124692 w 511562"/>
                  <a:gd name="connsiteY890" fmla="*/ 721430 h 901801"/>
                  <a:gd name="connsiteX891" fmla="*/ 126900 w 511562"/>
                  <a:gd name="connsiteY891" fmla="*/ 728053 h 901801"/>
                  <a:gd name="connsiteX892" fmla="*/ 132510 w 511562"/>
                  <a:gd name="connsiteY892" fmla="*/ 731640 h 901801"/>
                  <a:gd name="connsiteX893" fmla="*/ 137845 w 511562"/>
                  <a:gd name="connsiteY893" fmla="*/ 727685 h 901801"/>
                  <a:gd name="connsiteX894" fmla="*/ 141157 w 511562"/>
                  <a:gd name="connsiteY894" fmla="*/ 726121 h 901801"/>
                  <a:gd name="connsiteX895" fmla="*/ 138949 w 511562"/>
                  <a:gd name="connsiteY895" fmla="*/ 729708 h 901801"/>
                  <a:gd name="connsiteX896" fmla="*/ 144192 w 511562"/>
                  <a:gd name="connsiteY896" fmla="*/ 725293 h 901801"/>
                  <a:gd name="connsiteX897" fmla="*/ 147963 w 511562"/>
                  <a:gd name="connsiteY897" fmla="*/ 717475 h 901801"/>
                  <a:gd name="connsiteX898" fmla="*/ 149435 w 511562"/>
                  <a:gd name="connsiteY898" fmla="*/ 719039 h 901801"/>
                  <a:gd name="connsiteX899" fmla="*/ 147227 w 511562"/>
                  <a:gd name="connsiteY899" fmla="*/ 724190 h 901801"/>
                  <a:gd name="connsiteX900" fmla="*/ 147963 w 511562"/>
                  <a:gd name="connsiteY900" fmla="*/ 724925 h 901801"/>
                  <a:gd name="connsiteX901" fmla="*/ 143089 w 511562"/>
                  <a:gd name="connsiteY901" fmla="*/ 729248 h 901801"/>
                  <a:gd name="connsiteX902" fmla="*/ 141525 w 511562"/>
                  <a:gd name="connsiteY902" fmla="*/ 735135 h 901801"/>
                  <a:gd name="connsiteX903" fmla="*/ 149803 w 511562"/>
                  <a:gd name="connsiteY903" fmla="*/ 743781 h 901801"/>
                  <a:gd name="connsiteX904" fmla="*/ 155782 w 511562"/>
                  <a:gd name="connsiteY904" fmla="*/ 747736 h 901801"/>
                  <a:gd name="connsiteX905" fmla="*/ 162220 w 511562"/>
                  <a:gd name="connsiteY905" fmla="*/ 750127 h 901801"/>
                  <a:gd name="connsiteX906" fmla="*/ 165164 w 511562"/>
                  <a:gd name="connsiteY906" fmla="*/ 750863 h 901801"/>
                  <a:gd name="connsiteX907" fmla="*/ 168567 w 511562"/>
                  <a:gd name="connsiteY907" fmla="*/ 757117 h 901801"/>
                  <a:gd name="connsiteX908" fmla="*/ 170774 w 511562"/>
                  <a:gd name="connsiteY908" fmla="*/ 761900 h 901801"/>
                  <a:gd name="connsiteX909" fmla="*/ 169671 w 511562"/>
                  <a:gd name="connsiteY909" fmla="*/ 768155 h 901801"/>
                  <a:gd name="connsiteX910" fmla="*/ 175281 w 511562"/>
                  <a:gd name="connsiteY910" fmla="*/ 764292 h 901801"/>
                  <a:gd name="connsiteX911" fmla="*/ 186503 w 511562"/>
                  <a:gd name="connsiteY911" fmla="*/ 761532 h 901801"/>
                  <a:gd name="connsiteX912" fmla="*/ 194413 w 511562"/>
                  <a:gd name="connsiteY912" fmla="*/ 761900 h 901801"/>
                  <a:gd name="connsiteX913" fmla="*/ 202231 w 511562"/>
                  <a:gd name="connsiteY913" fmla="*/ 761532 h 901801"/>
                  <a:gd name="connsiteX914" fmla="*/ 194781 w 511562"/>
                  <a:gd name="connsiteY914" fmla="*/ 763464 h 901801"/>
                  <a:gd name="connsiteX915" fmla="*/ 183927 w 511562"/>
                  <a:gd name="connsiteY915" fmla="*/ 765396 h 901801"/>
                  <a:gd name="connsiteX916" fmla="*/ 175281 w 511562"/>
                  <a:gd name="connsiteY916" fmla="*/ 766223 h 901801"/>
                  <a:gd name="connsiteX917" fmla="*/ 173442 w 511562"/>
                  <a:gd name="connsiteY917" fmla="*/ 770454 h 901801"/>
                  <a:gd name="connsiteX918" fmla="*/ 179421 w 511562"/>
                  <a:gd name="connsiteY918" fmla="*/ 769351 h 901801"/>
                  <a:gd name="connsiteX919" fmla="*/ 184295 w 511562"/>
                  <a:gd name="connsiteY919" fmla="*/ 772478 h 901801"/>
                  <a:gd name="connsiteX920" fmla="*/ 192574 w 511562"/>
                  <a:gd name="connsiteY920" fmla="*/ 775237 h 901801"/>
                  <a:gd name="connsiteX921" fmla="*/ 199656 w 511562"/>
                  <a:gd name="connsiteY921" fmla="*/ 777169 h 901801"/>
                  <a:gd name="connsiteX922" fmla="*/ 205267 w 511562"/>
                  <a:gd name="connsiteY922" fmla="*/ 776801 h 901801"/>
                  <a:gd name="connsiteX923" fmla="*/ 210510 w 511562"/>
                  <a:gd name="connsiteY923" fmla="*/ 775974 h 901801"/>
                  <a:gd name="connsiteX924" fmla="*/ 206370 w 511562"/>
                  <a:gd name="connsiteY924" fmla="*/ 780389 h 901801"/>
                  <a:gd name="connsiteX925" fmla="*/ 198920 w 511562"/>
                  <a:gd name="connsiteY925" fmla="*/ 779930 h 901801"/>
                  <a:gd name="connsiteX926" fmla="*/ 195517 w 511562"/>
                  <a:gd name="connsiteY926" fmla="*/ 785908 h 901801"/>
                  <a:gd name="connsiteX927" fmla="*/ 195517 w 511562"/>
                  <a:gd name="connsiteY927" fmla="*/ 795290 h 901801"/>
                  <a:gd name="connsiteX928" fmla="*/ 197816 w 511562"/>
                  <a:gd name="connsiteY928" fmla="*/ 799153 h 901801"/>
                  <a:gd name="connsiteX929" fmla="*/ 203795 w 511562"/>
                  <a:gd name="connsiteY929" fmla="*/ 805500 h 901801"/>
                  <a:gd name="connsiteX930" fmla="*/ 201128 w 511562"/>
                  <a:gd name="connsiteY930" fmla="*/ 807063 h 901801"/>
                  <a:gd name="connsiteX931" fmla="*/ 194045 w 511562"/>
                  <a:gd name="connsiteY931" fmla="*/ 799981 h 901801"/>
                  <a:gd name="connsiteX932" fmla="*/ 189170 w 511562"/>
                  <a:gd name="connsiteY932" fmla="*/ 795658 h 901801"/>
                  <a:gd name="connsiteX933" fmla="*/ 185399 w 511562"/>
                  <a:gd name="connsiteY933" fmla="*/ 794094 h 901801"/>
                  <a:gd name="connsiteX934" fmla="*/ 177949 w 511562"/>
                  <a:gd name="connsiteY934" fmla="*/ 790231 h 901801"/>
                  <a:gd name="connsiteX935" fmla="*/ 172246 w 511562"/>
                  <a:gd name="connsiteY935" fmla="*/ 793267 h 901801"/>
                  <a:gd name="connsiteX936" fmla="*/ 172982 w 511562"/>
                  <a:gd name="connsiteY936" fmla="*/ 800349 h 901801"/>
                  <a:gd name="connsiteX937" fmla="*/ 172246 w 511562"/>
                  <a:gd name="connsiteY937" fmla="*/ 801177 h 901801"/>
                  <a:gd name="connsiteX938" fmla="*/ 165899 w 511562"/>
                  <a:gd name="connsiteY938" fmla="*/ 801544 h 901801"/>
                  <a:gd name="connsiteX939" fmla="*/ 159921 w 511562"/>
                  <a:gd name="connsiteY939" fmla="*/ 807431 h 901801"/>
                  <a:gd name="connsiteX940" fmla="*/ 156885 w 511562"/>
                  <a:gd name="connsiteY940" fmla="*/ 813686 h 901801"/>
                  <a:gd name="connsiteX941" fmla="*/ 159921 w 511562"/>
                  <a:gd name="connsiteY941" fmla="*/ 819664 h 901801"/>
                  <a:gd name="connsiteX942" fmla="*/ 161392 w 511562"/>
                  <a:gd name="connsiteY942" fmla="*/ 823160 h 901801"/>
                  <a:gd name="connsiteX943" fmla="*/ 166635 w 511562"/>
                  <a:gd name="connsiteY943" fmla="*/ 820032 h 901801"/>
                  <a:gd name="connsiteX944" fmla="*/ 167831 w 511562"/>
                  <a:gd name="connsiteY944" fmla="*/ 820860 h 901801"/>
                  <a:gd name="connsiteX945" fmla="*/ 173442 w 511562"/>
                  <a:gd name="connsiteY945" fmla="*/ 820400 h 901801"/>
                  <a:gd name="connsiteX946" fmla="*/ 173809 w 511562"/>
                  <a:gd name="connsiteY946" fmla="*/ 821596 h 901801"/>
                  <a:gd name="connsiteX947" fmla="*/ 166635 w 511562"/>
                  <a:gd name="connsiteY947" fmla="*/ 825919 h 901801"/>
                  <a:gd name="connsiteX948" fmla="*/ 172982 w 511562"/>
                  <a:gd name="connsiteY948" fmla="*/ 828218 h 901801"/>
                  <a:gd name="connsiteX949" fmla="*/ 179420 w 511562"/>
                  <a:gd name="connsiteY949" fmla="*/ 824723 h 901801"/>
                  <a:gd name="connsiteX950" fmla="*/ 189906 w 511562"/>
                  <a:gd name="connsiteY950" fmla="*/ 827114 h 901801"/>
                  <a:gd name="connsiteX951" fmla="*/ 195885 w 511562"/>
                  <a:gd name="connsiteY951" fmla="*/ 832633 h 901801"/>
                  <a:gd name="connsiteX952" fmla="*/ 224398 w 511562"/>
                  <a:gd name="connsiteY952" fmla="*/ 853052 h 901801"/>
                  <a:gd name="connsiteX953" fmla="*/ 242058 w 511562"/>
                  <a:gd name="connsiteY953" fmla="*/ 865562 h 901801"/>
                  <a:gd name="connsiteX954" fmla="*/ 292279 w 511562"/>
                  <a:gd name="connsiteY954" fmla="*/ 901802 h 901801"/>
                  <a:gd name="connsiteX955" fmla="*/ 292279 w 511562"/>
                  <a:gd name="connsiteY955" fmla="*/ 899778 h 901801"/>
                  <a:gd name="connsiteX956" fmla="*/ 293751 w 511562"/>
                  <a:gd name="connsiteY956" fmla="*/ 898215 h 901801"/>
                  <a:gd name="connsiteX957" fmla="*/ 294855 w 511562"/>
                  <a:gd name="connsiteY957" fmla="*/ 895823 h 901801"/>
                  <a:gd name="connsiteX958" fmla="*/ 295222 w 511562"/>
                  <a:gd name="connsiteY958" fmla="*/ 893891 h 901801"/>
                  <a:gd name="connsiteX959" fmla="*/ 297522 w 511562"/>
                  <a:gd name="connsiteY959" fmla="*/ 891500 h 901801"/>
                  <a:gd name="connsiteX960" fmla="*/ 300833 w 511562"/>
                  <a:gd name="connsiteY960" fmla="*/ 889201 h 901801"/>
                  <a:gd name="connsiteX961" fmla="*/ 301661 w 511562"/>
                  <a:gd name="connsiteY961" fmla="*/ 885245 h 901801"/>
                  <a:gd name="connsiteX962" fmla="*/ 302028 w 511562"/>
                  <a:gd name="connsiteY962" fmla="*/ 882118 h 901801"/>
                  <a:gd name="connsiteX963" fmla="*/ 304236 w 511562"/>
                  <a:gd name="connsiteY963" fmla="*/ 882118 h 901801"/>
                  <a:gd name="connsiteX964" fmla="*/ 305340 w 511562"/>
                  <a:gd name="connsiteY964" fmla="*/ 880922 h 901801"/>
                  <a:gd name="connsiteX965" fmla="*/ 305707 w 511562"/>
                  <a:gd name="connsiteY965" fmla="*/ 880095 h 901801"/>
                  <a:gd name="connsiteX966" fmla="*/ 306167 w 511562"/>
                  <a:gd name="connsiteY966" fmla="*/ 876600 h 901801"/>
                  <a:gd name="connsiteX967" fmla="*/ 306167 w 511562"/>
                  <a:gd name="connsiteY967" fmla="*/ 874208 h 901801"/>
                  <a:gd name="connsiteX968" fmla="*/ 306904 w 511562"/>
                  <a:gd name="connsiteY968" fmla="*/ 872277 h 901801"/>
                  <a:gd name="connsiteX969" fmla="*/ 307639 w 511562"/>
                  <a:gd name="connsiteY969" fmla="*/ 871909 h 901801"/>
                  <a:gd name="connsiteX970" fmla="*/ 307639 w 511562"/>
                  <a:gd name="connsiteY970" fmla="*/ 869517 h 901801"/>
                  <a:gd name="connsiteX971" fmla="*/ 307271 w 511562"/>
                  <a:gd name="connsiteY971" fmla="*/ 867954 h 901801"/>
                  <a:gd name="connsiteX972" fmla="*/ 307639 w 511562"/>
                  <a:gd name="connsiteY972" fmla="*/ 864826 h 901801"/>
                  <a:gd name="connsiteX973" fmla="*/ 309479 w 511562"/>
                  <a:gd name="connsiteY973" fmla="*/ 864826 h 901801"/>
                  <a:gd name="connsiteX974" fmla="*/ 311778 w 511562"/>
                  <a:gd name="connsiteY974" fmla="*/ 862067 h 901801"/>
                  <a:gd name="connsiteX975" fmla="*/ 312146 w 511562"/>
                  <a:gd name="connsiteY975" fmla="*/ 859676 h 901801"/>
                  <a:gd name="connsiteX976" fmla="*/ 313250 w 511562"/>
                  <a:gd name="connsiteY976" fmla="*/ 858572 h 901801"/>
                  <a:gd name="connsiteX977" fmla="*/ 314353 w 511562"/>
                  <a:gd name="connsiteY977" fmla="*/ 858572 h 901801"/>
                  <a:gd name="connsiteX978" fmla="*/ 315549 w 511562"/>
                  <a:gd name="connsiteY978" fmla="*/ 858940 h 901801"/>
                  <a:gd name="connsiteX979" fmla="*/ 317021 w 511562"/>
                  <a:gd name="connsiteY979" fmla="*/ 859675 h 901801"/>
                  <a:gd name="connsiteX980" fmla="*/ 322263 w 511562"/>
                  <a:gd name="connsiteY980" fmla="*/ 862802 h 901801"/>
                  <a:gd name="connsiteX981" fmla="*/ 324103 w 511562"/>
                  <a:gd name="connsiteY981" fmla="*/ 863630 h 901801"/>
                  <a:gd name="connsiteX982" fmla="*/ 326035 w 511562"/>
                  <a:gd name="connsiteY982" fmla="*/ 862802 h 901801"/>
                  <a:gd name="connsiteX983" fmla="*/ 327138 w 511562"/>
                  <a:gd name="connsiteY983" fmla="*/ 863262 h 901801"/>
                  <a:gd name="connsiteX984" fmla="*/ 328978 w 511562"/>
                  <a:gd name="connsiteY984" fmla="*/ 859307 h 901801"/>
                  <a:gd name="connsiteX985" fmla="*/ 330909 w 511562"/>
                  <a:gd name="connsiteY985" fmla="*/ 856915 h 901801"/>
                  <a:gd name="connsiteX986" fmla="*/ 332749 w 511562"/>
                  <a:gd name="connsiteY986" fmla="*/ 853788 h 901801"/>
                  <a:gd name="connsiteX987" fmla="*/ 334681 w 511562"/>
                  <a:gd name="connsiteY987" fmla="*/ 851857 h 901801"/>
                  <a:gd name="connsiteX988" fmla="*/ 338360 w 511562"/>
                  <a:gd name="connsiteY988" fmla="*/ 850293 h 901801"/>
                  <a:gd name="connsiteX989" fmla="*/ 339464 w 511562"/>
                  <a:gd name="connsiteY989" fmla="*/ 849465 h 901801"/>
                  <a:gd name="connsiteX990" fmla="*/ 339464 w 511562"/>
                  <a:gd name="connsiteY990" fmla="*/ 847901 h 901801"/>
                  <a:gd name="connsiteX991" fmla="*/ 340291 w 511562"/>
                  <a:gd name="connsiteY991" fmla="*/ 845970 h 901801"/>
                  <a:gd name="connsiteX992" fmla="*/ 341028 w 511562"/>
                  <a:gd name="connsiteY992" fmla="*/ 845142 h 901801"/>
                  <a:gd name="connsiteX993" fmla="*/ 344063 w 511562"/>
                  <a:gd name="connsiteY993" fmla="*/ 845142 h 901801"/>
                  <a:gd name="connsiteX994" fmla="*/ 346270 w 511562"/>
                  <a:gd name="connsiteY994" fmla="*/ 843579 h 901801"/>
                  <a:gd name="connsiteX995" fmla="*/ 348110 w 511562"/>
                  <a:gd name="connsiteY995" fmla="*/ 841647 h 901801"/>
                  <a:gd name="connsiteX996" fmla="*/ 351145 w 511562"/>
                  <a:gd name="connsiteY996" fmla="*/ 839623 h 901801"/>
                  <a:gd name="connsiteX997" fmla="*/ 353353 w 511562"/>
                  <a:gd name="connsiteY997" fmla="*/ 838520 h 901801"/>
                  <a:gd name="connsiteX998" fmla="*/ 355284 w 511562"/>
                  <a:gd name="connsiteY998" fmla="*/ 837324 h 901801"/>
                  <a:gd name="connsiteX999" fmla="*/ 355652 w 511562"/>
                  <a:gd name="connsiteY999" fmla="*/ 835760 h 901801"/>
                  <a:gd name="connsiteX1000" fmla="*/ 355652 w 511562"/>
                  <a:gd name="connsiteY1000" fmla="*/ 820032 h 901801"/>
                  <a:gd name="connsiteX1001" fmla="*/ 354548 w 511562"/>
                  <a:gd name="connsiteY1001" fmla="*/ 809822 h 901801"/>
                  <a:gd name="connsiteX1002" fmla="*/ 352249 w 511562"/>
                  <a:gd name="connsiteY1002" fmla="*/ 796853 h 901801"/>
                  <a:gd name="connsiteX1003" fmla="*/ 349673 w 511562"/>
                  <a:gd name="connsiteY1003" fmla="*/ 789403 h 901801"/>
                  <a:gd name="connsiteX1004" fmla="*/ 350409 w 511562"/>
                  <a:gd name="connsiteY1004" fmla="*/ 785816 h 901801"/>
                  <a:gd name="connsiteX1005" fmla="*/ 351145 w 511562"/>
                  <a:gd name="connsiteY1005" fmla="*/ 784252 h 901801"/>
                  <a:gd name="connsiteX1006" fmla="*/ 352985 w 511562"/>
                  <a:gd name="connsiteY1006" fmla="*/ 784252 h 901801"/>
                  <a:gd name="connsiteX1007" fmla="*/ 354088 w 511562"/>
                  <a:gd name="connsiteY1007" fmla="*/ 786275 h 901801"/>
                  <a:gd name="connsiteX1008" fmla="*/ 356388 w 511562"/>
                  <a:gd name="connsiteY1008" fmla="*/ 787471 h 901801"/>
                  <a:gd name="connsiteX1009" fmla="*/ 357492 w 511562"/>
                  <a:gd name="connsiteY1009" fmla="*/ 788206 h 901801"/>
                  <a:gd name="connsiteX1010" fmla="*/ 359699 w 511562"/>
                  <a:gd name="connsiteY1010" fmla="*/ 788206 h 901801"/>
                  <a:gd name="connsiteX1011" fmla="*/ 360435 w 511562"/>
                  <a:gd name="connsiteY1011" fmla="*/ 787746 h 901801"/>
                  <a:gd name="connsiteX1012" fmla="*/ 363471 w 511562"/>
                  <a:gd name="connsiteY1012" fmla="*/ 788206 h 901801"/>
                  <a:gd name="connsiteX1013" fmla="*/ 365034 w 511562"/>
                  <a:gd name="connsiteY1013" fmla="*/ 788942 h 901801"/>
                  <a:gd name="connsiteX1014" fmla="*/ 365770 w 511562"/>
                  <a:gd name="connsiteY1014" fmla="*/ 787746 h 901801"/>
                  <a:gd name="connsiteX1015" fmla="*/ 366505 w 511562"/>
                  <a:gd name="connsiteY1015" fmla="*/ 784618 h 901801"/>
                  <a:gd name="connsiteX1016" fmla="*/ 367609 w 511562"/>
                  <a:gd name="connsiteY1016" fmla="*/ 782319 h 901801"/>
                  <a:gd name="connsiteX1017" fmla="*/ 368713 w 511562"/>
                  <a:gd name="connsiteY1017" fmla="*/ 779560 h 901801"/>
                  <a:gd name="connsiteX1018" fmla="*/ 371380 w 511562"/>
                  <a:gd name="connsiteY1018" fmla="*/ 779560 h 901801"/>
                  <a:gd name="connsiteX1019" fmla="*/ 372116 w 511562"/>
                  <a:gd name="connsiteY1019" fmla="*/ 778364 h 901801"/>
                  <a:gd name="connsiteX1020" fmla="*/ 372484 w 511562"/>
                  <a:gd name="connsiteY1020" fmla="*/ 777629 h 901801"/>
                  <a:gd name="connsiteX1021" fmla="*/ 370276 w 511562"/>
                  <a:gd name="connsiteY1021" fmla="*/ 775973 h 901801"/>
                  <a:gd name="connsiteX1022" fmla="*/ 369081 w 511562"/>
                  <a:gd name="connsiteY1022" fmla="*/ 774869 h 901801"/>
                  <a:gd name="connsiteX1023" fmla="*/ 368713 w 511562"/>
                  <a:gd name="connsiteY1023" fmla="*/ 773674 h 901801"/>
                  <a:gd name="connsiteX1024" fmla="*/ 369541 w 511562"/>
                  <a:gd name="connsiteY1024" fmla="*/ 772110 h 901801"/>
                  <a:gd name="connsiteX1025" fmla="*/ 371012 w 511562"/>
                  <a:gd name="connsiteY1025" fmla="*/ 770914 h 901801"/>
                  <a:gd name="connsiteX1026" fmla="*/ 372116 w 511562"/>
                  <a:gd name="connsiteY1026" fmla="*/ 769350 h 901801"/>
                  <a:gd name="connsiteX1027" fmla="*/ 372484 w 511562"/>
                  <a:gd name="connsiteY1027" fmla="*/ 767787 h 901801"/>
                  <a:gd name="connsiteX1028" fmla="*/ 370644 w 511562"/>
                  <a:gd name="connsiteY1028" fmla="*/ 763831 h 901801"/>
                  <a:gd name="connsiteX1029" fmla="*/ 371012 w 511562"/>
                  <a:gd name="connsiteY1029" fmla="*/ 762268 h 901801"/>
                  <a:gd name="connsiteX1030" fmla="*/ 373219 w 511562"/>
                  <a:gd name="connsiteY1030" fmla="*/ 762268 h 901801"/>
                  <a:gd name="connsiteX1031" fmla="*/ 375151 w 511562"/>
                  <a:gd name="connsiteY1031" fmla="*/ 763096 h 901801"/>
                  <a:gd name="connsiteX1032" fmla="*/ 377359 w 511562"/>
                  <a:gd name="connsiteY1032" fmla="*/ 763463 h 901801"/>
                  <a:gd name="connsiteX1033" fmla="*/ 383797 w 511562"/>
                  <a:gd name="connsiteY1033" fmla="*/ 763463 h 901801"/>
                  <a:gd name="connsiteX1034" fmla="*/ 385177 w 511562"/>
                  <a:gd name="connsiteY1034" fmla="*/ 761532 h 901801"/>
                  <a:gd name="connsiteX1035" fmla="*/ 386740 w 511562"/>
                  <a:gd name="connsiteY1035" fmla="*/ 758773 h 901801"/>
                  <a:gd name="connsiteX1036" fmla="*/ 387108 w 511562"/>
                  <a:gd name="connsiteY1036" fmla="*/ 755921 h 901801"/>
                  <a:gd name="connsiteX1037" fmla="*/ 386373 w 511562"/>
                  <a:gd name="connsiteY1037" fmla="*/ 754817 h 901801"/>
                  <a:gd name="connsiteX1038" fmla="*/ 384073 w 511562"/>
                  <a:gd name="connsiteY1038" fmla="*/ 752426 h 901801"/>
                  <a:gd name="connsiteX1039" fmla="*/ 381866 w 511562"/>
                  <a:gd name="connsiteY1039" fmla="*/ 751230 h 901801"/>
                  <a:gd name="connsiteX1040" fmla="*/ 381498 w 511562"/>
                  <a:gd name="connsiteY1040" fmla="*/ 749667 h 901801"/>
                  <a:gd name="connsiteX1041" fmla="*/ 381866 w 511562"/>
                  <a:gd name="connsiteY1041" fmla="*/ 747275 h 901801"/>
                  <a:gd name="connsiteX1042" fmla="*/ 381498 w 511562"/>
                  <a:gd name="connsiteY1042" fmla="*/ 745803 h 901801"/>
                  <a:gd name="connsiteX1043" fmla="*/ 380026 w 511562"/>
                  <a:gd name="connsiteY1043" fmla="*/ 743780 h 901801"/>
                  <a:gd name="connsiteX1044" fmla="*/ 378463 w 511562"/>
                  <a:gd name="connsiteY1044" fmla="*/ 743045 h 901801"/>
                  <a:gd name="connsiteX1045" fmla="*/ 378463 w 511562"/>
                  <a:gd name="connsiteY1045" fmla="*/ 741849 h 901801"/>
                  <a:gd name="connsiteX1046" fmla="*/ 378830 w 511562"/>
                  <a:gd name="connsiteY1046" fmla="*/ 739826 h 901801"/>
                  <a:gd name="connsiteX1047" fmla="*/ 378830 w 511562"/>
                  <a:gd name="connsiteY1047" fmla="*/ 738354 h 901801"/>
                  <a:gd name="connsiteX1048" fmla="*/ 379198 w 511562"/>
                  <a:gd name="connsiteY1048" fmla="*/ 737158 h 901801"/>
                  <a:gd name="connsiteX1049" fmla="*/ 379566 w 511562"/>
                  <a:gd name="connsiteY1049" fmla="*/ 736330 h 901801"/>
                  <a:gd name="connsiteX1050" fmla="*/ 379566 w 511562"/>
                  <a:gd name="connsiteY1050" fmla="*/ 731639 h 901801"/>
                  <a:gd name="connsiteX1051" fmla="*/ 380026 w 511562"/>
                  <a:gd name="connsiteY1051" fmla="*/ 730811 h 901801"/>
                  <a:gd name="connsiteX1052" fmla="*/ 380026 w 511562"/>
                  <a:gd name="connsiteY1052" fmla="*/ 729708 h 901801"/>
                  <a:gd name="connsiteX1053" fmla="*/ 379566 w 511562"/>
                  <a:gd name="connsiteY1053" fmla="*/ 728512 h 901801"/>
                  <a:gd name="connsiteX1054" fmla="*/ 379198 w 511562"/>
                  <a:gd name="connsiteY1054" fmla="*/ 726948 h 901801"/>
                  <a:gd name="connsiteX1055" fmla="*/ 378463 w 511562"/>
                  <a:gd name="connsiteY1055" fmla="*/ 725293 h 901801"/>
                  <a:gd name="connsiteX1056" fmla="*/ 377359 w 511562"/>
                  <a:gd name="connsiteY1056" fmla="*/ 724189 h 901801"/>
                  <a:gd name="connsiteX1057" fmla="*/ 376623 w 511562"/>
                  <a:gd name="connsiteY1057" fmla="*/ 722993 h 901801"/>
                  <a:gd name="connsiteX1058" fmla="*/ 376255 w 511562"/>
                  <a:gd name="connsiteY1058" fmla="*/ 721797 h 901801"/>
                  <a:gd name="connsiteX1059" fmla="*/ 375887 w 511562"/>
                  <a:gd name="connsiteY1059" fmla="*/ 721430 h 901801"/>
                  <a:gd name="connsiteX1060" fmla="*/ 374692 w 511562"/>
                  <a:gd name="connsiteY1060" fmla="*/ 720602 h 901801"/>
                  <a:gd name="connsiteX1061" fmla="*/ 373955 w 511562"/>
                  <a:gd name="connsiteY1061" fmla="*/ 719867 h 901801"/>
                  <a:gd name="connsiteX1062" fmla="*/ 373955 w 511562"/>
                  <a:gd name="connsiteY1062" fmla="*/ 717107 h 901801"/>
                  <a:gd name="connsiteX1063" fmla="*/ 373588 w 511562"/>
                  <a:gd name="connsiteY1063" fmla="*/ 716280 h 901801"/>
                  <a:gd name="connsiteX1064" fmla="*/ 372852 w 511562"/>
                  <a:gd name="connsiteY1064" fmla="*/ 716647 h 901801"/>
                  <a:gd name="connsiteX1065" fmla="*/ 371381 w 511562"/>
                  <a:gd name="connsiteY1065" fmla="*/ 715912 h 901801"/>
                  <a:gd name="connsiteX1066" fmla="*/ 370277 w 511562"/>
                  <a:gd name="connsiteY1066" fmla="*/ 715912 h 901801"/>
                  <a:gd name="connsiteX1067" fmla="*/ 369817 w 511562"/>
                  <a:gd name="connsiteY1067" fmla="*/ 716280 h 901801"/>
                  <a:gd name="connsiteX1068" fmla="*/ 367978 w 511562"/>
                  <a:gd name="connsiteY1068" fmla="*/ 716280 h 901801"/>
                  <a:gd name="connsiteX1069" fmla="*/ 367242 w 511562"/>
                  <a:gd name="connsiteY1069" fmla="*/ 715912 h 901801"/>
                  <a:gd name="connsiteX1070" fmla="*/ 366506 w 511562"/>
                  <a:gd name="connsiteY1070" fmla="*/ 715177 h 901801"/>
                  <a:gd name="connsiteX1071" fmla="*/ 366506 w 511562"/>
                  <a:gd name="connsiteY1071" fmla="*/ 713153 h 901801"/>
                  <a:gd name="connsiteX1072" fmla="*/ 366874 w 511562"/>
                  <a:gd name="connsiteY1072" fmla="*/ 711589 h 901801"/>
                  <a:gd name="connsiteX1073" fmla="*/ 367242 w 511562"/>
                  <a:gd name="connsiteY1073" fmla="*/ 711222 h 901801"/>
                  <a:gd name="connsiteX1074" fmla="*/ 367609 w 511562"/>
                  <a:gd name="connsiteY1074" fmla="*/ 710394 h 901801"/>
                  <a:gd name="connsiteX1075" fmla="*/ 367242 w 511562"/>
                  <a:gd name="connsiteY1075" fmla="*/ 708830 h 901801"/>
                  <a:gd name="connsiteX1076" fmla="*/ 367609 w 511562"/>
                  <a:gd name="connsiteY1076" fmla="*/ 707635 h 901801"/>
                  <a:gd name="connsiteX1077" fmla="*/ 367977 w 511562"/>
                  <a:gd name="connsiteY1077" fmla="*/ 706899 h 901801"/>
                  <a:gd name="connsiteX1078" fmla="*/ 367977 w 511562"/>
                  <a:gd name="connsiteY1078" fmla="*/ 706071 h 901801"/>
                  <a:gd name="connsiteX1079" fmla="*/ 367609 w 511562"/>
                  <a:gd name="connsiteY1079" fmla="*/ 704508 h 901801"/>
                  <a:gd name="connsiteX1080" fmla="*/ 367242 w 511562"/>
                  <a:gd name="connsiteY1080" fmla="*/ 704140 h 901801"/>
                  <a:gd name="connsiteX1081" fmla="*/ 367609 w 511562"/>
                  <a:gd name="connsiteY1081" fmla="*/ 702944 h 901801"/>
                  <a:gd name="connsiteX1082" fmla="*/ 367977 w 511562"/>
                  <a:gd name="connsiteY1082" fmla="*/ 701749 h 901801"/>
                  <a:gd name="connsiteX1083" fmla="*/ 367977 w 511562"/>
                  <a:gd name="connsiteY1083" fmla="*/ 699357 h 901801"/>
                  <a:gd name="connsiteX1084" fmla="*/ 366873 w 511562"/>
                  <a:gd name="connsiteY1084" fmla="*/ 698254 h 901801"/>
                  <a:gd name="connsiteX1085" fmla="*/ 366505 w 511562"/>
                  <a:gd name="connsiteY1085" fmla="*/ 697426 h 901801"/>
                  <a:gd name="connsiteX1086" fmla="*/ 364206 w 511562"/>
                  <a:gd name="connsiteY1086" fmla="*/ 696691 h 901801"/>
                  <a:gd name="connsiteX1087" fmla="*/ 363102 w 511562"/>
                  <a:gd name="connsiteY1087" fmla="*/ 697058 h 901801"/>
                  <a:gd name="connsiteX1088" fmla="*/ 361999 w 511562"/>
                  <a:gd name="connsiteY1088" fmla="*/ 697058 h 901801"/>
                  <a:gd name="connsiteX1089" fmla="*/ 360895 w 511562"/>
                  <a:gd name="connsiteY1089" fmla="*/ 696691 h 901801"/>
                  <a:gd name="connsiteX1090" fmla="*/ 359331 w 511562"/>
                  <a:gd name="connsiteY1090" fmla="*/ 696231 h 901801"/>
                  <a:gd name="connsiteX1091" fmla="*/ 358963 w 511562"/>
                  <a:gd name="connsiteY1091" fmla="*/ 695863 h 901801"/>
                  <a:gd name="connsiteX1092" fmla="*/ 358596 w 511562"/>
                  <a:gd name="connsiteY1092" fmla="*/ 695128 h 901801"/>
                  <a:gd name="connsiteX1093" fmla="*/ 357124 w 511562"/>
                  <a:gd name="connsiteY1093" fmla="*/ 693472 h 901801"/>
                  <a:gd name="connsiteX1094" fmla="*/ 356388 w 511562"/>
                  <a:gd name="connsiteY1094" fmla="*/ 693104 h 901801"/>
                  <a:gd name="connsiteX1095" fmla="*/ 356020 w 511562"/>
                  <a:gd name="connsiteY1095" fmla="*/ 692369 h 901801"/>
                  <a:gd name="connsiteX1096" fmla="*/ 356020 w 511562"/>
                  <a:gd name="connsiteY1096" fmla="*/ 689241 h 901801"/>
                  <a:gd name="connsiteX1097" fmla="*/ 356388 w 511562"/>
                  <a:gd name="connsiteY1097" fmla="*/ 687586 h 901801"/>
                  <a:gd name="connsiteX1098" fmla="*/ 356756 w 511562"/>
                  <a:gd name="connsiteY1098" fmla="*/ 686851 h 901801"/>
                  <a:gd name="connsiteX1099" fmla="*/ 357123 w 511562"/>
                  <a:gd name="connsiteY1099" fmla="*/ 686483 h 901801"/>
                  <a:gd name="connsiteX1100" fmla="*/ 357859 w 511562"/>
                  <a:gd name="connsiteY1100" fmla="*/ 685287 h 901801"/>
                  <a:gd name="connsiteX1101" fmla="*/ 358227 w 511562"/>
                  <a:gd name="connsiteY1101" fmla="*/ 684091 h 901801"/>
                  <a:gd name="connsiteX1102" fmla="*/ 358595 w 511562"/>
                  <a:gd name="connsiteY1102" fmla="*/ 683356 h 901801"/>
                  <a:gd name="connsiteX1103" fmla="*/ 359330 w 511562"/>
                  <a:gd name="connsiteY1103" fmla="*/ 682161 h 901801"/>
                  <a:gd name="connsiteX1104" fmla="*/ 360158 w 511562"/>
                  <a:gd name="connsiteY1104" fmla="*/ 681700 h 901801"/>
                  <a:gd name="connsiteX1105" fmla="*/ 360434 w 511562"/>
                  <a:gd name="connsiteY1105" fmla="*/ 680965 h 901801"/>
                  <a:gd name="connsiteX1106" fmla="*/ 361262 w 511562"/>
                  <a:gd name="connsiteY1106" fmla="*/ 680598 h 901801"/>
                  <a:gd name="connsiteX1107" fmla="*/ 361630 w 511562"/>
                  <a:gd name="connsiteY1107" fmla="*/ 679770 h 901801"/>
                  <a:gd name="connsiteX1108" fmla="*/ 361262 w 511562"/>
                  <a:gd name="connsiteY1108" fmla="*/ 678942 h 901801"/>
                  <a:gd name="connsiteX1109" fmla="*/ 361262 w 511562"/>
                  <a:gd name="connsiteY1109" fmla="*/ 677010 h 901801"/>
                  <a:gd name="connsiteX1110" fmla="*/ 361630 w 511562"/>
                  <a:gd name="connsiteY1110" fmla="*/ 675815 h 901801"/>
                  <a:gd name="connsiteX1111" fmla="*/ 361997 w 511562"/>
                  <a:gd name="connsiteY1111" fmla="*/ 675079 h 901801"/>
                  <a:gd name="connsiteX1112" fmla="*/ 361997 w 511562"/>
                  <a:gd name="connsiteY1112" fmla="*/ 672688 h 901801"/>
                  <a:gd name="connsiteX1113" fmla="*/ 361261 w 511562"/>
                  <a:gd name="connsiteY1113" fmla="*/ 671492 h 901801"/>
                  <a:gd name="connsiteX1114" fmla="*/ 360433 w 511562"/>
                  <a:gd name="connsiteY1114" fmla="*/ 670757 h 901801"/>
                  <a:gd name="connsiteX1115" fmla="*/ 359697 w 511562"/>
                  <a:gd name="connsiteY1115" fmla="*/ 670297 h 901801"/>
                  <a:gd name="connsiteX1116" fmla="*/ 359329 w 511562"/>
                  <a:gd name="connsiteY1116" fmla="*/ 669193 h 901801"/>
                  <a:gd name="connsiteX1117" fmla="*/ 358962 w 511562"/>
                  <a:gd name="connsiteY1117" fmla="*/ 667537 h 901801"/>
                  <a:gd name="connsiteX1118" fmla="*/ 358962 w 511562"/>
                  <a:gd name="connsiteY1118" fmla="*/ 665606 h 901801"/>
                  <a:gd name="connsiteX1119" fmla="*/ 358594 w 511562"/>
                  <a:gd name="connsiteY1119" fmla="*/ 664042 h 901801"/>
                  <a:gd name="connsiteX1120" fmla="*/ 358226 w 511562"/>
                  <a:gd name="connsiteY1120" fmla="*/ 663674 h 901801"/>
                  <a:gd name="connsiteX1121" fmla="*/ 357122 w 511562"/>
                  <a:gd name="connsiteY1121" fmla="*/ 662847 h 901801"/>
                  <a:gd name="connsiteX1122" fmla="*/ 357122 w 511562"/>
                  <a:gd name="connsiteY1122" fmla="*/ 662111 h 901801"/>
                  <a:gd name="connsiteX1123" fmla="*/ 356755 w 511562"/>
                  <a:gd name="connsiteY1123" fmla="*/ 661284 h 901801"/>
                  <a:gd name="connsiteX1124" fmla="*/ 356755 w 511562"/>
                  <a:gd name="connsiteY1124" fmla="*/ 660548 h 901801"/>
                  <a:gd name="connsiteX1125" fmla="*/ 356755 w 511562"/>
                  <a:gd name="connsiteY1125" fmla="*/ 660548 h 901801"/>
                  <a:gd name="connsiteX1126" fmla="*/ 361906 w 511562"/>
                  <a:gd name="connsiteY1126" fmla="*/ 663216 h 901801"/>
                  <a:gd name="connsiteX1127" fmla="*/ 366965 w 511562"/>
                  <a:gd name="connsiteY1127" fmla="*/ 664319 h 901801"/>
                  <a:gd name="connsiteX1128" fmla="*/ 367516 w 511562"/>
                  <a:gd name="connsiteY1128" fmla="*/ 658709 h 901801"/>
                  <a:gd name="connsiteX1129" fmla="*/ 366504 w 511562"/>
                  <a:gd name="connsiteY1129" fmla="*/ 653466 h 901801"/>
                  <a:gd name="connsiteX1130" fmla="*/ 368804 w 511562"/>
                  <a:gd name="connsiteY1130" fmla="*/ 647303 h 901801"/>
                  <a:gd name="connsiteX1131" fmla="*/ 374047 w 511562"/>
                  <a:gd name="connsiteY1131" fmla="*/ 643440 h 901801"/>
                  <a:gd name="connsiteX1132" fmla="*/ 378830 w 511562"/>
                  <a:gd name="connsiteY1132" fmla="*/ 636909 h 901801"/>
                  <a:gd name="connsiteX1133" fmla="*/ 378830 w 511562"/>
                  <a:gd name="connsiteY1133" fmla="*/ 629091 h 901801"/>
                  <a:gd name="connsiteX1134" fmla="*/ 380301 w 511562"/>
                  <a:gd name="connsiteY1134" fmla="*/ 622009 h 901801"/>
                  <a:gd name="connsiteX1135" fmla="*/ 376438 w 511562"/>
                  <a:gd name="connsiteY1135" fmla="*/ 616766 h 901801"/>
                  <a:gd name="connsiteX1136" fmla="*/ 380025 w 511562"/>
                  <a:gd name="connsiteY1136" fmla="*/ 612167 h 901801"/>
                  <a:gd name="connsiteX1137" fmla="*/ 384716 w 511562"/>
                  <a:gd name="connsiteY1137" fmla="*/ 607476 h 901801"/>
                  <a:gd name="connsiteX1138" fmla="*/ 389499 w 511562"/>
                  <a:gd name="connsiteY1138" fmla="*/ 607016 h 901801"/>
                  <a:gd name="connsiteX1139" fmla="*/ 395018 w 511562"/>
                  <a:gd name="connsiteY1139" fmla="*/ 603613 h 901801"/>
                  <a:gd name="connsiteX1140" fmla="*/ 396489 w 511562"/>
                  <a:gd name="connsiteY1140" fmla="*/ 596898 h 901801"/>
                  <a:gd name="connsiteX1141" fmla="*/ 401456 w 511562"/>
                  <a:gd name="connsiteY1141" fmla="*/ 592483 h 901801"/>
                  <a:gd name="connsiteX1142" fmla="*/ 407067 w 511562"/>
                  <a:gd name="connsiteY1142" fmla="*/ 593863 h 901801"/>
                  <a:gd name="connsiteX1143" fmla="*/ 412218 w 511562"/>
                  <a:gd name="connsiteY1143" fmla="*/ 587792 h 901801"/>
                  <a:gd name="connsiteX1144" fmla="*/ 411114 w 511562"/>
                  <a:gd name="connsiteY1144" fmla="*/ 580342 h 901801"/>
                  <a:gd name="connsiteX1145" fmla="*/ 411942 w 511562"/>
                  <a:gd name="connsiteY1145" fmla="*/ 573075 h 901801"/>
                  <a:gd name="connsiteX1146" fmla="*/ 414425 w 511562"/>
                  <a:gd name="connsiteY1146" fmla="*/ 573259 h 901801"/>
                  <a:gd name="connsiteX1147" fmla="*/ 421324 w 511562"/>
                  <a:gd name="connsiteY1147" fmla="*/ 574731 h 901801"/>
                  <a:gd name="connsiteX1148" fmla="*/ 426475 w 511562"/>
                  <a:gd name="connsiteY1148" fmla="*/ 574915 h 901801"/>
                  <a:gd name="connsiteX1149" fmla="*/ 424267 w 511562"/>
                  <a:gd name="connsiteY1149" fmla="*/ 569672 h 901801"/>
                  <a:gd name="connsiteX1150" fmla="*/ 427579 w 511562"/>
                  <a:gd name="connsiteY1150" fmla="*/ 564245 h 901801"/>
                  <a:gd name="connsiteX1151" fmla="*/ 425463 w 511562"/>
                  <a:gd name="connsiteY1151" fmla="*/ 557899 h 901801"/>
                  <a:gd name="connsiteX1152" fmla="*/ 419024 w 511562"/>
                  <a:gd name="connsiteY1152" fmla="*/ 553668 h 901801"/>
                  <a:gd name="connsiteX1153" fmla="*/ 419761 w 511562"/>
                  <a:gd name="connsiteY1153" fmla="*/ 549712 h 901801"/>
                  <a:gd name="connsiteX1154" fmla="*/ 424912 w 511562"/>
                  <a:gd name="connsiteY1154" fmla="*/ 543550 h 901801"/>
                  <a:gd name="connsiteX1155" fmla="*/ 425007 w 511562"/>
                  <a:gd name="connsiteY1155" fmla="*/ 536376 h 901801"/>
                  <a:gd name="connsiteX1156" fmla="*/ 421144 w 511562"/>
                  <a:gd name="connsiteY1156" fmla="*/ 532420 h 901801"/>
                  <a:gd name="connsiteX1157" fmla="*/ 416637 w 511562"/>
                  <a:gd name="connsiteY1157" fmla="*/ 531685 h 901801"/>
                  <a:gd name="connsiteX1158" fmla="*/ 417832 w 511562"/>
                  <a:gd name="connsiteY1158" fmla="*/ 531685 h 901801"/>
                  <a:gd name="connsiteX1159" fmla="*/ 418109 w 511562"/>
                  <a:gd name="connsiteY1159" fmla="*/ 524879 h 901801"/>
                  <a:gd name="connsiteX1160" fmla="*/ 418845 w 511562"/>
                  <a:gd name="connsiteY1160" fmla="*/ 518256 h 901801"/>
                  <a:gd name="connsiteX1161" fmla="*/ 420869 w 511562"/>
                  <a:gd name="connsiteY1161" fmla="*/ 510438 h 901801"/>
                  <a:gd name="connsiteX1162" fmla="*/ 420592 w 511562"/>
                  <a:gd name="connsiteY1162" fmla="*/ 504827 h 901801"/>
                  <a:gd name="connsiteX1163" fmla="*/ 429422 w 511562"/>
                  <a:gd name="connsiteY1163" fmla="*/ 504092 h 901801"/>
                  <a:gd name="connsiteX1164" fmla="*/ 435493 w 511562"/>
                  <a:gd name="connsiteY1164" fmla="*/ 500045 h 901801"/>
                  <a:gd name="connsiteX1165" fmla="*/ 444139 w 511562"/>
                  <a:gd name="connsiteY1165" fmla="*/ 491491 h 901801"/>
                  <a:gd name="connsiteX1166" fmla="*/ 450118 w 511562"/>
                  <a:gd name="connsiteY1166" fmla="*/ 487260 h 901801"/>
                  <a:gd name="connsiteX1167" fmla="*/ 451221 w 511562"/>
                  <a:gd name="connsiteY1167" fmla="*/ 480177 h 901801"/>
                  <a:gd name="connsiteX1168" fmla="*/ 449750 w 511562"/>
                  <a:gd name="connsiteY1168" fmla="*/ 471991 h 901801"/>
                  <a:gd name="connsiteX1169" fmla="*/ 448554 w 511562"/>
                  <a:gd name="connsiteY1169" fmla="*/ 463345 h 901801"/>
                  <a:gd name="connsiteX1170" fmla="*/ 447910 w 511562"/>
                  <a:gd name="connsiteY1170" fmla="*/ 455251 h 901801"/>
                  <a:gd name="connsiteX1171" fmla="*/ 444507 w 511562"/>
                  <a:gd name="connsiteY1171" fmla="*/ 444397 h 901801"/>
                  <a:gd name="connsiteX1172" fmla="*/ 443587 w 511562"/>
                  <a:gd name="connsiteY1172" fmla="*/ 442098 h 901801"/>
                  <a:gd name="connsiteX1173" fmla="*/ 440367 w 511562"/>
                  <a:gd name="connsiteY1173" fmla="*/ 430692 h 901801"/>
                  <a:gd name="connsiteX1174" fmla="*/ 443679 w 511562"/>
                  <a:gd name="connsiteY1174" fmla="*/ 420115 h 901801"/>
                  <a:gd name="connsiteX1175" fmla="*/ 440184 w 511562"/>
                  <a:gd name="connsiteY1175" fmla="*/ 411008 h 901801"/>
                  <a:gd name="connsiteX1176" fmla="*/ 436964 w 511562"/>
                  <a:gd name="connsiteY1176" fmla="*/ 406410 h 901801"/>
                  <a:gd name="connsiteX1177" fmla="*/ 430618 w 511562"/>
                  <a:gd name="connsiteY1177" fmla="*/ 406314 h 901801"/>
                  <a:gd name="connsiteX1178" fmla="*/ 428502 w 511562"/>
                  <a:gd name="connsiteY1178" fmla="*/ 400795 h 901801"/>
                  <a:gd name="connsiteX1179" fmla="*/ 424271 w 511562"/>
                  <a:gd name="connsiteY1179" fmla="*/ 399232 h 901801"/>
                  <a:gd name="connsiteX1180" fmla="*/ 423075 w 511562"/>
                  <a:gd name="connsiteY1180" fmla="*/ 398036 h 901801"/>
                  <a:gd name="connsiteX1181" fmla="*/ 429238 w 511562"/>
                  <a:gd name="connsiteY1181" fmla="*/ 394541 h 901801"/>
                  <a:gd name="connsiteX1182" fmla="*/ 436780 w 511562"/>
                  <a:gd name="connsiteY1182" fmla="*/ 394173 h 901801"/>
                  <a:gd name="connsiteX1183" fmla="*/ 442207 w 511562"/>
                  <a:gd name="connsiteY1183" fmla="*/ 390218 h 901801"/>
                  <a:gd name="connsiteX1184" fmla="*/ 447082 w 511562"/>
                  <a:gd name="connsiteY1184" fmla="*/ 384331 h 901801"/>
                  <a:gd name="connsiteX1185" fmla="*/ 451957 w 511562"/>
                  <a:gd name="connsiteY1185" fmla="*/ 376881 h 901801"/>
                  <a:gd name="connsiteX1186" fmla="*/ 454624 w 511562"/>
                  <a:gd name="connsiteY1186" fmla="*/ 372098 h 901801"/>
                  <a:gd name="connsiteX1187" fmla="*/ 451221 w 511562"/>
                  <a:gd name="connsiteY1187" fmla="*/ 356461 h 901801"/>
                  <a:gd name="connsiteX1188" fmla="*/ 445794 w 511562"/>
                  <a:gd name="connsiteY1188" fmla="*/ 352047 h 901801"/>
                  <a:gd name="connsiteX1189" fmla="*/ 439632 w 511562"/>
                  <a:gd name="connsiteY1189" fmla="*/ 348551 h 901801"/>
                  <a:gd name="connsiteX1190" fmla="*/ 440644 w 511562"/>
                  <a:gd name="connsiteY1190" fmla="*/ 340917 h 901801"/>
                  <a:gd name="connsiteX1191" fmla="*/ 439448 w 511562"/>
                  <a:gd name="connsiteY1191" fmla="*/ 333467 h 901801"/>
                  <a:gd name="connsiteX1192" fmla="*/ 438436 w 511562"/>
                  <a:gd name="connsiteY1192" fmla="*/ 326936 h 901801"/>
                  <a:gd name="connsiteX1193" fmla="*/ 437792 w 511562"/>
                  <a:gd name="connsiteY1193" fmla="*/ 319946 h 901801"/>
                  <a:gd name="connsiteX1194" fmla="*/ 440368 w 511562"/>
                  <a:gd name="connsiteY1194" fmla="*/ 313231 h 901801"/>
                  <a:gd name="connsiteX1195" fmla="*/ 443679 w 511562"/>
                  <a:gd name="connsiteY1195" fmla="*/ 306885 h 901801"/>
                  <a:gd name="connsiteX1196" fmla="*/ 440735 w 511562"/>
                  <a:gd name="connsiteY1196" fmla="*/ 303757 h 901801"/>
                  <a:gd name="connsiteX1197" fmla="*/ 446898 w 511562"/>
                  <a:gd name="connsiteY1197" fmla="*/ 299802 h 901801"/>
                  <a:gd name="connsiteX1198" fmla="*/ 453245 w 511562"/>
                  <a:gd name="connsiteY1198" fmla="*/ 296859 h 901801"/>
                  <a:gd name="connsiteX1199" fmla="*/ 459407 w 511562"/>
                  <a:gd name="connsiteY1199" fmla="*/ 297503 h 901801"/>
                  <a:gd name="connsiteX1200" fmla="*/ 466122 w 511562"/>
                  <a:gd name="connsiteY1200" fmla="*/ 295571 h 901801"/>
                  <a:gd name="connsiteX1201" fmla="*/ 472193 w 511562"/>
                  <a:gd name="connsiteY1201" fmla="*/ 291616 h 901801"/>
                  <a:gd name="connsiteX1202" fmla="*/ 468421 w 511562"/>
                  <a:gd name="connsiteY1202" fmla="*/ 285545 h 901801"/>
                  <a:gd name="connsiteX1203" fmla="*/ 466030 w 511562"/>
                  <a:gd name="connsiteY1203" fmla="*/ 280027 h 901801"/>
                  <a:gd name="connsiteX1204" fmla="*/ 468881 w 511562"/>
                  <a:gd name="connsiteY1204" fmla="*/ 275520 h 901801"/>
                  <a:gd name="connsiteX1205" fmla="*/ 475964 w 511562"/>
                  <a:gd name="connsiteY1205" fmla="*/ 275888 h 901801"/>
                  <a:gd name="connsiteX1206" fmla="*/ 477619 w 511562"/>
                  <a:gd name="connsiteY1206" fmla="*/ 270185 h 901801"/>
                  <a:gd name="connsiteX1207" fmla="*/ 487185 w 511562"/>
                  <a:gd name="connsiteY1207" fmla="*/ 262918 h 901801"/>
                  <a:gd name="connsiteX1208" fmla="*/ 485713 w 511562"/>
                  <a:gd name="connsiteY1208" fmla="*/ 257399 h 901801"/>
                  <a:gd name="connsiteX1209" fmla="*/ 484426 w 511562"/>
                  <a:gd name="connsiteY1209" fmla="*/ 249397 h 901801"/>
                  <a:gd name="connsiteX1210" fmla="*/ 478447 w 511562"/>
                  <a:gd name="connsiteY1210" fmla="*/ 243143 h 901801"/>
                  <a:gd name="connsiteX1211" fmla="*/ 476975 w 511562"/>
                  <a:gd name="connsiteY1211" fmla="*/ 238544 h 901801"/>
                  <a:gd name="connsiteX1212" fmla="*/ 470261 w 511562"/>
                  <a:gd name="connsiteY1212" fmla="*/ 235140 h 901801"/>
                  <a:gd name="connsiteX1213" fmla="*/ 466214 w 511562"/>
                  <a:gd name="connsiteY1213" fmla="*/ 229530 h 901801"/>
                  <a:gd name="connsiteX1214" fmla="*/ 466119 w 511562"/>
                  <a:gd name="connsiteY1214" fmla="*/ 222539 h 901801"/>
                  <a:gd name="connsiteX1215" fmla="*/ 462439 w 511562"/>
                  <a:gd name="connsiteY1215" fmla="*/ 215733 h 901801"/>
                  <a:gd name="connsiteX1216" fmla="*/ 459864 w 511562"/>
                  <a:gd name="connsiteY1216" fmla="*/ 209478 h 901801"/>
                  <a:gd name="connsiteX1217" fmla="*/ 450850 w 511562"/>
                  <a:gd name="connsiteY1217" fmla="*/ 208651 h 901801"/>
                  <a:gd name="connsiteX1218" fmla="*/ 442940 w 511562"/>
                  <a:gd name="connsiteY1218" fmla="*/ 205523 h 901801"/>
                  <a:gd name="connsiteX1219" fmla="*/ 438433 w 511562"/>
                  <a:gd name="connsiteY1219" fmla="*/ 201201 h 901801"/>
                  <a:gd name="connsiteX1220" fmla="*/ 433190 w 511562"/>
                  <a:gd name="connsiteY1220" fmla="*/ 200281 h 901801"/>
                  <a:gd name="connsiteX1221" fmla="*/ 427027 w 511562"/>
                  <a:gd name="connsiteY1221" fmla="*/ 205708 h 901801"/>
                  <a:gd name="connsiteX1222" fmla="*/ 422520 w 511562"/>
                  <a:gd name="connsiteY1222" fmla="*/ 205064 h 901801"/>
                  <a:gd name="connsiteX1223" fmla="*/ 416450 w 511562"/>
                  <a:gd name="connsiteY1223" fmla="*/ 200833 h 901801"/>
                  <a:gd name="connsiteX1224" fmla="*/ 410379 w 511562"/>
                  <a:gd name="connsiteY1224" fmla="*/ 197705 h 901801"/>
                  <a:gd name="connsiteX1225" fmla="*/ 407803 w 511562"/>
                  <a:gd name="connsiteY1225" fmla="*/ 192646 h 901801"/>
                  <a:gd name="connsiteX1226" fmla="*/ 403480 w 511562"/>
                  <a:gd name="connsiteY1226" fmla="*/ 188324 h 901801"/>
                  <a:gd name="connsiteX1227" fmla="*/ 405872 w 511562"/>
                  <a:gd name="connsiteY1227" fmla="*/ 189427 h 901801"/>
                  <a:gd name="connsiteX1228" fmla="*/ 408447 w 511562"/>
                  <a:gd name="connsiteY1228" fmla="*/ 183725 h 901801"/>
                  <a:gd name="connsiteX1229" fmla="*/ 406608 w 511562"/>
                  <a:gd name="connsiteY1229" fmla="*/ 177930 h 901801"/>
                  <a:gd name="connsiteX1230" fmla="*/ 410563 w 511562"/>
                  <a:gd name="connsiteY1230" fmla="*/ 175814 h 901801"/>
                  <a:gd name="connsiteX1231" fmla="*/ 413322 w 511562"/>
                  <a:gd name="connsiteY1231" fmla="*/ 179953 h 901801"/>
                  <a:gd name="connsiteX1232" fmla="*/ 419301 w 511562"/>
                  <a:gd name="connsiteY1232" fmla="*/ 180321 h 901801"/>
                  <a:gd name="connsiteX1233" fmla="*/ 422336 w 511562"/>
                  <a:gd name="connsiteY1233" fmla="*/ 178849 h 901801"/>
                  <a:gd name="connsiteX1234" fmla="*/ 426107 w 511562"/>
                  <a:gd name="connsiteY1234" fmla="*/ 180873 h 901801"/>
                  <a:gd name="connsiteX1235" fmla="*/ 431718 w 511562"/>
                  <a:gd name="connsiteY1235" fmla="*/ 180505 h 901801"/>
                  <a:gd name="connsiteX1236" fmla="*/ 433190 w 511562"/>
                  <a:gd name="connsiteY1236" fmla="*/ 176458 h 901801"/>
                  <a:gd name="connsiteX1237" fmla="*/ 438617 w 511562"/>
                  <a:gd name="connsiteY1237" fmla="*/ 173699 h 901801"/>
                  <a:gd name="connsiteX1238" fmla="*/ 443676 w 511562"/>
                  <a:gd name="connsiteY1238" fmla="*/ 175723 h 901801"/>
                  <a:gd name="connsiteX1239" fmla="*/ 449194 w 511562"/>
                  <a:gd name="connsiteY1239" fmla="*/ 176734 h 901801"/>
                  <a:gd name="connsiteX1240" fmla="*/ 454989 w 511562"/>
                  <a:gd name="connsiteY1240" fmla="*/ 176830 h 901801"/>
                  <a:gd name="connsiteX1241" fmla="*/ 459036 w 511562"/>
                  <a:gd name="connsiteY1241" fmla="*/ 172967 h 901801"/>
                  <a:gd name="connsiteX1242" fmla="*/ 465475 w 511562"/>
                  <a:gd name="connsiteY1242" fmla="*/ 171403 h 901801"/>
                  <a:gd name="connsiteX1243" fmla="*/ 471453 w 511562"/>
                  <a:gd name="connsiteY1243" fmla="*/ 169839 h 901801"/>
                  <a:gd name="connsiteX1244" fmla="*/ 475776 w 511562"/>
                  <a:gd name="connsiteY1244" fmla="*/ 174530 h 901801"/>
                  <a:gd name="connsiteX1245" fmla="*/ 480099 w 511562"/>
                  <a:gd name="connsiteY1245" fmla="*/ 178485 h 901801"/>
                  <a:gd name="connsiteX1246" fmla="*/ 486446 w 511562"/>
                  <a:gd name="connsiteY1246" fmla="*/ 180233 h 901801"/>
                  <a:gd name="connsiteX1247" fmla="*/ 492057 w 511562"/>
                  <a:gd name="connsiteY1247" fmla="*/ 180601 h 901801"/>
                  <a:gd name="connsiteX1248" fmla="*/ 496380 w 511562"/>
                  <a:gd name="connsiteY1248" fmla="*/ 176461 h 901801"/>
                  <a:gd name="connsiteX1249" fmla="*/ 499967 w 511562"/>
                  <a:gd name="connsiteY1249" fmla="*/ 171771 h 901801"/>
                  <a:gd name="connsiteX1250" fmla="*/ 500335 w 511562"/>
                  <a:gd name="connsiteY1250" fmla="*/ 165516 h 901801"/>
                  <a:gd name="connsiteX1251" fmla="*/ 500886 w 511562"/>
                  <a:gd name="connsiteY1251" fmla="*/ 159537 h 901801"/>
                  <a:gd name="connsiteX1252" fmla="*/ 496747 w 511562"/>
                  <a:gd name="connsiteY1252" fmla="*/ 154846 h 901801"/>
                  <a:gd name="connsiteX1253" fmla="*/ 498495 w 511562"/>
                  <a:gd name="connsiteY1253" fmla="*/ 149328 h 901801"/>
                  <a:gd name="connsiteX1254" fmla="*/ 501806 w 511562"/>
                  <a:gd name="connsiteY1254" fmla="*/ 145464 h 901801"/>
                  <a:gd name="connsiteX1255" fmla="*/ 507877 w 511562"/>
                  <a:gd name="connsiteY1255" fmla="*/ 146109 h 901801"/>
                  <a:gd name="connsiteX1256" fmla="*/ 510636 w 511562"/>
                  <a:gd name="connsiteY1256" fmla="*/ 142061 h 901801"/>
                  <a:gd name="connsiteX1257" fmla="*/ 511556 w 511562"/>
                  <a:gd name="connsiteY1257" fmla="*/ 135255 h 901801"/>
                  <a:gd name="connsiteX1258" fmla="*/ 507049 w 511562"/>
                  <a:gd name="connsiteY1258" fmla="*/ 130840 h 901801"/>
                  <a:gd name="connsiteX1259" fmla="*/ 506221 w 511562"/>
                  <a:gd name="connsiteY1259" fmla="*/ 126333 h 901801"/>
                  <a:gd name="connsiteX1260" fmla="*/ 503554 w 511562"/>
                  <a:gd name="connsiteY1260" fmla="*/ 121826 h 901801"/>
                  <a:gd name="connsiteX1261" fmla="*/ 495828 w 511562"/>
                  <a:gd name="connsiteY1261" fmla="*/ 119527 h 901801"/>
                  <a:gd name="connsiteX1262" fmla="*/ 490493 w 511562"/>
                  <a:gd name="connsiteY1262" fmla="*/ 118515 h 901801"/>
                  <a:gd name="connsiteX1263" fmla="*/ 484238 w 511562"/>
                  <a:gd name="connsiteY1263" fmla="*/ 117779 h 901801"/>
                  <a:gd name="connsiteX1264" fmla="*/ 481571 w 511562"/>
                  <a:gd name="connsiteY1264" fmla="*/ 114008 h 901801"/>
                  <a:gd name="connsiteX1265" fmla="*/ 476236 w 511562"/>
                  <a:gd name="connsiteY1265" fmla="*/ 114008 h 901801"/>
                  <a:gd name="connsiteX1266" fmla="*/ 469522 w 511562"/>
                  <a:gd name="connsiteY1266" fmla="*/ 113273 h 901801"/>
                  <a:gd name="connsiteX1267" fmla="*/ 463451 w 511562"/>
                  <a:gd name="connsiteY1267" fmla="*/ 115112 h 901801"/>
                  <a:gd name="connsiteX1268" fmla="*/ 456461 w 511562"/>
                  <a:gd name="connsiteY1268" fmla="*/ 115848 h 901801"/>
                  <a:gd name="connsiteX1269" fmla="*/ 449746 w 511562"/>
                  <a:gd name="connsiteY1269" fmla="*/ 117135 h 901801"/>
                  <a:gd name="connsiteX1270" fmla="*/ 443675 w 511562"/>
                  <a:gd name="connsiteY1270" fmla="*/ 114652 h 901801"/>
                  <a:gd name="connsiteX1271" fmla="*/ 439628 w 511562"/>
                  <a:gd name="connsiteY1271" fmla="*/ 116767 h 901801"/>
                  <a:gd name="connsiteX1272" fmla="*/ 435121 w 511562"/>
                  <a:gd name="connsiteY1272" fmla="*/ 119067 h 901801"/>
                  <a:gd name="connsiteX1273" fmla="*/ 432914 w 511562"/>
                  <a:gd name="connsiteY1273" fmla="*/ 116032 h 901801"/>
                  <a:gd name="connsiteX1274" fmla="*/ 429878 w 511562"/>
                  <a:gd name="connsiteY1274" fmla="*/ 111156 h 901801"/>
                  <a:gd name="connsiteX1275" fmla="*/ 430982 w 511562"/>
                  <a:gd name="connsiteY1275" fmla="*/ 107386 h 901801"/>
                  <a:gd name="connsiteX1276" fmla="*/ 434569 w 511562"/>
                  <a:gd name="connsiteY1276" fmla="*/ 102603 h 901801"/>
                  <a:gd name="connsiteX1277" fmla="*/ 432822 w 511562"/>
                  <a:gd name="connsiteY1277" fmla="*/ 96348 h 901801"/>
                  <a:gd name="connsiteX1278" fmla="*/ 432638 w 511562"/>
                  <a:gd name="connsiteY1278" fmla="*/ 93589 h 901801"/>
                  <a:gd name="connsiteX1279" fmla="*/ 435121 w 511562"/>
                  <a:gd name="connsiteY1279" fmla="*/ 88070 h 901801"/>
                  <a:gd name="connsiteX1280" fmla="*/ 433834 w 511562"/>
                  <a:gd name="connsiteY1280" fmla="*/ 82827 h 901801"/>
                  <a:gd name="connsiteX1281" fmla="*/ 429879 w 511562"/>
                  <a:gd name="connsiteY1281" fmla="*/ 77216 h 901801"/>
                  <a:gd name="connsiteX1282" fmla="*/ 428958 w 511562"/>
                  <a:gd name="connsiteY1282" fmla="*/ 71513 h 901801"/>
                  <a:gd name="connsiteX1283" fmla="*/ 433557 w 511562"/>
                  <a:gd name="connsiteY1283" fmla="*/ 67650 h 901801"/>
                  <a:gd name="connsiteX1284" fmla="*/ 430706 w 511562"/>
                  <a:gd name="connsiteY1284" fmla="*/ 62315 h 901801"/>
                  <a:gd name="connsiteX1285" fmla="*/ 428407 w 511562"/>
                  <a:gd name="connsiteY1285" fmla="*/ 57072 h 901801"/>
                  <a:gd name="connsiteX1286" fmla="*/ 426107 w 511562"/>
                  <a:gd name="connsiteY1286" fmla="*/ 51554 h 901801"/>
                  <a:gd name="connsiteX1287" fmla="*/ 425371 w 511562"/>
                  <a:gd name="connsiteY1287" fmla="*/ 46403 h 901801"/>
                  <a:gd name="connsiteX1288" fmla="*/ 421968 w 511562"/>
                  <a:gd name="connsiteY1288" fmla="*/ 43276 h 901801"/>
                  <a:gd name="connsiteX1289" fmla="*/ 418564 w 511562"/>
                  <a:gd name="connsiteY1289" fmla="*/ 41712 h 901801"/>
                  <a:gd name="connsiteX1290" fmla="*/ 413597 w 511562"/>
                  <a:gd name="connsiteY1290" fmla="*/ 44104 h 901801"/>
                  <a:gd name="connsiteX1291" fmla="*/ 408906 w 511562"/>
                  <a:gd name="connsiteY1291" fmla="*/ 44379 h 901801"/>
                  <a:gd name="connsiteX1292" fmla="*/ 406423 w 511562"/>
                  <a:gd name="connsiteY1292" fmla="*/ 46862 h 901801"/>
                  <a:gd name="connsiteX1293" fmla="*/ 402468 w 511562"/>
                  <a:gd name="connsiteY1293" fmla="*/ 46035 h 901801"/>
                  <a:gd name="connsiteX1294" fmla="*/ 398697 w 511562"/>
                  <a:gd name="connsiteY1294" fmla="*/ 45667 h 901801"/>
                  <a:gd name="connsiteX1295" fmla="*/ 398973 w 511562"/>
                  <a:gd name="connsiteY1295" fmla="*/ 45943 h 901801"/>
                  <a:gd name="connsiteX1296" fmla="*/ 399341 w 511562"/>
                  <a:gd name="connsiteY1296" fmla="*/ 46403 h 901801"/>
                  <a:gd name="connsiteX1297" fmla="*/ 398973 w 511562"/>
                  <a:gd name="connsiteY1297" fmla="*/ 45943 h 901801"/>
                  <a:gd name="connsiteX1298" fmla="*/ 398329 w 511562"/>
                  <a:gd name="connsiteY1298" fmla="*/ 45667 h 901801"/>
                  <a:gd name="connsiteX1299" fmla="*/ 393822 w 511562"/>
                  <a:gd name="connsiteY1299" fmla="*/ 44839 h 901801"/>
                  <a:gd name="connsiteX1300" fmla="*/ 396489 w 511562"/>
                  <a:gd name="connsiteY1300" fmla="*/ 39321 h 901801"/>
                  <a:gd name="connsiteX1301" fmla="*/ 393086 w 511562"/>
                  <a:gd name="connsiteY1301" fmla="*/ 36193 h 901801"/>
                  <a:gd name="connsiteX1302" fmla="*/ 388947 w 511562"/>
                  <a:gd name="connsiteY1302" fmla="*/ 36193 h 901801"/>
                  <a:gd name="connsiteX1303" fmla="*/ 384900 w 511562"/>
                  <a:gd name="connsiteY1303" fmla="*/ 35090 h 901801"/>
                  <a:gd name="connsiteX1304" fmla="*/ 382969 w 511562"/>
                  <a:gd name="connsiteY1304" fmla="*/ 29571 h 901801"/>
                  <a:gd name="connsiteX1305" fmla="*/ 377726 w 511562"/>
                  <a:gd name="connsiteY1305" fmla="*/ 29939 h 901801"/>
                  <a:gd name="connsiteX1306" fmla="*/ 374690 w 511562"/>
                  <a:gd name="connsiteY1306" fmla="*/ 27179 h 901801"/>
                  <a:gd name="connsiteX1307" fmla="*/ 376990 w 511562"/>
                  <a:gd name="connsiteY1307" fmla="*/ 22488 h 901801"/>
                  <a:gd name="connsiteX1308" fmla="*/ 371379 w 511562"/>
                  <a:gd name="connsiteY1308" fmla="*/ 20465 h 901801"/>
                  <a:gd name="connsiteX1309" fmla="*/ 372115 w 511562"/>
                  <a:gd name="connsiteY1309" fmla="*/ 15222 h 901801"/>
                  <a:gd name="connsiteX1310" fmla="*/ 371012 w 511562"/>
                  <a:gd name="connsiteY1310" fmla="*/ 10255 h 901801"/>
                  <a:gd name="connsiteX1311" fmla="*/ 368344 w 511562"/>
                  <a:gd name="connsiteY1311" fmla="*/ 6392 h 901801"/>
                  <a:gd name="connsiteX1312" fmla="*/ 365309 w 511562"/>
                  <a:gd name="connsiteY1312" fmla="*/ 3632 h 901801"/>
                  <a:gd name="connsiteX1313" fmla="*/ 359698 w 511562"/>
                  <a:gd name="connsiteY1313" fmla="*/ 5932 h 901801"/>
                  <a:gd name="connsiteX1314" fmla="*/ 357123 w 511562"/>
                  <a:gd name="connsiteY1314" fmla="*/ 12278 h 901801"/>
                  <a:gd name="connsiteX1315" fmla="*/ 351512 w 511562"/>
                  <a:gd name="connsiteY1315" fmla="*/ 14762 h 901801"/>
                  <a:gd name="connsiteX1316" fmla="*/ 350776 w 511562"/>
                  <a:gd name="connsiteY1316" fmla="*/ 20465 h 901801"/>
                  <a:gd name="connsiteX1317" fmla="*/ 347005 w 511562"/>
                  <a:gd name="connsiteY1317" fmla="*/ 23224 h 901801"/>
                  <a:gd name="connsiteX1318" fmla="*/ 341026 w 511562"/>
                  <a:gd name="connsiteY1318" fmla="*/ 20465 h 901801"/>
                  <a:gd name="connsiteX1319" fmla="*/ 335783 w 511562"/>
                  <a:gd name="connsiteY1319" fmla="*/ 18165 h 901801"/>
                  <a:gd name="connsiteX1320" fmla="*/ 331276 w 511562"/>
                  <a:gd name="connsiteY1320" fmla="*/ 21660 h 901801"/>
                  <a:gd name="connsiteX1321" fmla="*/ 324469 w 511562"/>
                  <a:gd name="connsiteY1321" fmla="*/ 20097 h 901801"/>
                  <a:gd name="connsiteX1322" fmla="*/ 319595 w 511562"/>
                  <a:gd name="connsiteY1322" fmla="*/ 19729 h 901801"/>
                  <a:gd name="connsiteX1323" fmla="*/ 316283 w 511562"/>
                  <a:gd name="connsiteY1323" fmla="*/ 16142 h 901801"/>
                  <a:gd name="connsiteX1324" fmla="*/ 318491 w 511562"/>
                  <a:gd name="connsiteY1324" fmla="*/ 10071 h 901801"/>
                  <a:gd name="connsiteX1325" fmla="*/ 316651 w 511562"/>
                  <a:gd name="connsiteY1325" fmla="*/ 3817 h 901801"/>
                  <a:gd name="connsiteX1326" fmla="*/ 314720 w 511562"/>
                  <a:gd name="connsiteY1326" fmla="*/ 45 h 901801"/>
                  <a:gd name="connsiteX1327" fmla="*/ 313983 w 511562"/>
                  <a:gd name="connsiteY1327" fmla="*/ 45 h 901801"/>
                  <a:gd name="connsiteX1328" fmla="*/ 289429 w 511562"/>
                  <a:gd name="connsiteY1328" fmla="*/ 17225 h 901801"/>
                  <a:gd name="connsiteX1329" fmla="*/ 289613 w 511562"/>
                  <a:gd name="connsiteY1329" fmla="*/ 17321 h 901801"/>
                  <a:gd name="connsiteX1330" fmla="*/ 289429 w 511562"/>
                  <a:gd name="connsiteY1330" fmla="*/ 17225 h 901801"/>
                  <a:gd name="connsiteX1331" fmla="*/ 190643 w 511562"/>
                  <a:gd name="connsiteY1331" fmla="*/ 27895 h 901801"/>
                  <a:gd name="connsiteX1332" fmla="*/ 192574 w 511562"/>
                  <a:gd name="connsiteY1332" fmla="*/ 30287 h 901801"/>
                  <a:gd name="connsiteX1333" fmla="*/ 191471 w 511562"/>
                  <a:gd name="connsiteY1333" fmla="*/ 30654 h 901801"/>
                  <a:gd name="connsiteX1334" fmla="*/ 189723 w 511562"/>
                  <a:gd name="connsiteY1334" fmla="*/ 30654 h 901801"/>
                  <a:gd name="connsiteX1335" fmla="*/ 190827 w 511562"/>
                  <a:gd name="connsiteY1335" fmla="*/ 32310 h 901801"/>
                  <a:gd name="connsiteX1336" fmla="*/ 188435 w 511562"/>
                  <a:gd name="connsiteY1336" fmla="*/ 32954 h 901801"/>
                  <a:gd name="connsiteX1337" fmla="*/ 186964 w 511562"/>
                  <a:gd name="connsiteY1337" fmla="*/ 31850 h 901801"/>
                  <a:gd name="connsiteX1338" fmla="*/ 184664 w 511562"/>
                  <a:gd name="connsiteY1338" fmla="*/ 32126 h 901801"/>
                  <a:gd name="connsiteX1339" fmla="*/ 185399 w 511562"/>
                  <a:gd name="connsiteY1339" fmla="*/ 33874 h 901801"/>
                  <a:gd name="connsiteX1340" fmla="*/ 185767 w 511562"/>
                  <a:gd name="connsiteY1340" fmla="*/ 35805 h 901801"/>
                  <a:gd name="connsiteX1341" fmla="*/ 183927 w 511562"/>
                  <a:gd name="connsiteY1341" fmla="*/ 38197 h 901801"/>
                  <a:gd name="connsiteX1342" fmla="*/ 181260 w 511562"/>
                  <a:gd name="connsiteY1342" fmla="*/ 38565 h 901801"/>
                  <a:gd name="connsiteX1343" fmla="*/ 178501 w 511562"/>
                  <a:gd name="connsiteY1343" fmla="*/ 39576 h 901801"/>
                  <a:gd name="connsiteX1344" fmla="*/ 176017 w 511562"/>
                  <a:gd name="connsiteY1344" fmla="*/ 38197 h 901801"/>
                  <a:gd name="connsiteX1345" fmla="*/ 173258 w 511562"/>
                  <a:gd name="connsiteY1345" fmla="*/ 36817 h 901801"/>
                  <a:gd name="connsiteX1346" fmla="*/ 169947 w 511562"/>
                  <a:gd name="connsiteY1346" fmla="*/ 36173 h 901801"/>
                  <a:gd name="connsiteX1347" fmla="*/ 167095 w 511562"/>
                  <a:gd name="connsiteY1347" fmla="*/ 35069 h 901801"/>
                  <a:gd name="connsiteX1348" fmla="*/ 164796 w 511562"/>
                  <a:gd name="connsiteY1348" fmla="*/ 35437 h 901801"/>
                  <a:gd name="connsiteX1349" fmla="*/ 161944 w 511562"/>
                  <a:gd name="connsiteY1349" fmla="*/ 34609 h 901801"/>
                  <a:gd name="connsiteX1350" fmla="*/ 159461 w 511562"/>
                  <a:gd name="connsiteY1350" fmla="*/ 35805 h 901801"/>
                  <a:gd name="connsiteX1351" fmla="*/ 158081 w 511562"/>
                  <a:gd name="connsiteY1351" fmla="*/ 38197 h 901801"/>
                  <a:gd name="connsiteX1352" fmla="*/ 157897 w 511562"/>
                  <a:gd name="connsiteY1352" fmla="*/ 41048 h 901801"/>
                  <a:gd name="connsiteX1353" fmla="*/ 156058 w 511562"/>
                  <a:gd name="connsiteY1353" fmla="*/ 43256 h 901801"/>
                  <a:gd name="connsiteX1354" fmla="*/ 155782 w 511562"/>
                  <a:gd name="connsiteY1354" fmla="*/ 45187 h 901801"/>
                  <a:gd name="connsiteX1355" fmla="*/ 156793 w 511562"/>
                  <a:gd name="connsiteY1355" fmla="*/ 47579 h 901801"/>
                  <a:gd name="connsiteX1356" fmla="*/ 158817 w 511562"/>
                  <a:gd name="connsiteY1356" fmla="*/ 47211 h 901801"/>
                  <a:gd name="connsiteX1357" fmla="*/ 159921 w 511562"/>
                  <a:gd name="connsiteY1357" fmla="*/ 46843 h 901801"/>
                  <a:gd name="connsiteX1358" fmla="*/ 160288 w 511562"/>
                  <a:gd name="connsiteY1358" fmla="*/ 47947 h 901801"/>
                  <a:gd name="connsiteX1359" fmla="*/ 162496 w 511562"/>
                  <a:gd name="connsiteY1359" fmla="*/ 49603 h 901801"/>
                  <a:gd name="connsiteX1360" fmla="*/ 164887 w 511562"/>
                  <a:gd name="connsiteY1360" fmla="*/ 50063 h 901801"/>
                  <a:gd name="connsiteX1361" fmla="*/ 167279 w 511562"/>
                  <a:gd name="connsiteY1361" fmla="*/ 50707 h 901801"/>
                  <a:gd name="connsiteX1362" fmla="*/ 168566 w 511562"/>
                  <a:gd name="connsiteY1362" fmla="*/ 48683 h 901801"/>
                  <a:gd name="connsiteX1363" fmla="*/ 170682 w 511562"/>
                  <a:gd name="connsiteY1363" fmla="*/ 49971 h 901801"/>
                  <a:gd name="connsiteX1364" fmla="*/ 171602 w 511562"/>
                  <a:gd name="connsiteY1364" fmla="*/ 47763 h 901801"/>
                  <a:gd name="connsiteX1365" fmla="*/ 173442 w 511562"/>
                  <a:gd name="connsiteY1365" fmla="*/ 49511 h 901801"/>
                  <a:gd name="connsiteX1366" fmla="*/ 172246 w 511562"/>
                  <a:gd name="connsiteY1366" fmla="*/ 52086 h 901801"/>
                  <a:gd name="connsiteX1367" fmla="*/ 174913 w 511562"/>
                  <a:gd name="connsiteY1367" fmla="*/ 53098 h 901801"/>
                  <a:gd name="connsiteX1368" fmla="*/ 177489 w 511562"/>
                  <a:gd name="connsiteY1368" fmla="*/ 54294 h 901801"/>
                  <a:gd name="connsiteX1369" fmla="*/ 179604 w 511562"/>
                  <a:gd name="connsiteY1369" fmla="*/ 55857 h 901801"/>
                  <a:gd name="connsiteX1370" fmla="*/ 181260 w 511562"/>
                  <a:gd name="connsiteY1370" fmla="*/ 54294 h 901801"/>
                  <a:gd name="connsiteX1371" fmla="*/ 183651 w 511562"/>
                  <a:gd name="connsiteY1371" fmla="*/ 52914 h 901801"/>
                  <a:gd name="connsiteX1372" fmla="*/ 183556 w 511562"/>
                  <a:gd name="connsiteY1372" fmla="*/ 50247 h 901801"/>
                  <a:gd name="connsiteX1373" fmla="*/ 184936 w 511562"/>
                  <a:gd name="connsiteY1373" fmla="*/ 51074 h 901801"/>
                  <a:gd name="connsiteX1374" fmla="*/ 187695 w 511562"/>
                  <a:gd name="connsiteY1374" fmla="*/ 51534 h 901801"/>
                  <a:gd name="connsiteX1375" fmla="*/ 188247 w 511562"/>
                  <a:gd name="connsiteY1375" fmla="*/ 48959 h 901801"/>
                  <a:gd name="connsiteX1376" fmla="*/ 186315 w 511562"/>
                  <a:gd name="connsiteY1376" fmla="*/ 47579 h 901801"/>
                  <a:gd name="connsiteX1377" fmla="*/ 183648 w 511562"/>
                  <a:gd name="connsiteY1377" fmla="*/ 46936 h 901801"/>
                  <a:gd name="connsiteX1378" fmla="*/ 181348 w 511562"/>
                  <a:gd name="connsiteY1378" fmla="*/ 45740 h 901801"/>
                  <a:gd name="connsiteX1379" fmla="*/ 179141 w 511562"/>
                  <a:gd name="connsiteY1379" fmla="*/ 44084 h 901801"/>
                  <a:gd name="connsiteX1380" fmla="*/ 180153 w 511562"/>
                  <a:gd name="connsiteY1380" fmla="*/ 41141 h 901801"/>
                  <a:gd name="connsiteX1381" fmla="*/ 182360 w 511562"/>
                  <a:gd name="connsiteY1381" fmla="*/ 40313 h 901801"/>
                  <a:gd name="connsiteX1382" fmla="*/ 185579 w 511562"/>
                  <a:gd name="connsiteY1382" fmla="*/ 39946 h 901801"/>
                  <a:gd name="connsiteX1383" fmla="*/ 187787 w 511562"/>
                  <a:gd name="connsiteY1383" fmla="*/ 39485 h 901801"/>
                  <a:gd name="connsiteX1384" fmla="*/ 190730 w 511562"/>
                  <a:gd name="connsiteY1384" fmla="*/ 39762 h 901801"/>
                  <a:gd name="connsiteX1385" fmla="*/ 193674 w 511562"/>
                  <a:gd name="connsiteY1385" fmla="*/ 39762 h 901801"/>
                  <a:gd name="connsiteX1386" fmla="*/ 195513 w 511562"/>
                  <a:gd name="connsiteY1386" fmla="*/ 37922 h 901801"/>
                  <a:gd name="connsiteX1387" fmla="*/ 198180 w 511562"/>
                  <a:gd name="connsiteY1387" fmla="*/ 36359 h 901801"/>
                  <a:gd name="connsiteX1388" fmla="*/ 196893 w 511562"/>
                  <a:gd name="connsiteY1388" fmla="*/ 33691 h 901801"/>
                  <a:gd name="connsiteX1389" fmla="*/ 195513 w 511562"/>
                  <a:gd name="connsiteY1389" fmla="*/ 31116 h 901801"/>
                  <a:gd name="connsiteX1390" fmla="*/ 193674 w 511562"/>
                  <a:gd name="connsiteY1390" fmla="*/ 29092 h 901801"/>
                  <a:gd name="connsiteX1391" fmla="*/ 191098 w 511562"/>
                  <a:gd name="connsiteY1391" fmla="*/ 27896 h 901801"/>
                  <a:gd name="connsiteX1392" fmla="*/ 190638 w 511562"/>
                  <a:gd name="connsiteY1392" fmla="*/ 27896 h 901801"/>
                  <a:gd name="connsiteX1393" fmla="*/ 172707 w 511562"/>
                  <a:gd name="connsiteY1393" fmla="*/ 30655 h 901801"/>
                  <a:gd name="connsiteX1394" fmla="*/ 172247 w 511562"/>
                  <a:gd name="connsiteY1394" fmla="*/ 33874 h 901801"/>
                  <a:gd name="connsiteX1395" fmla="*/ 174178 w 511562"/>
                  <a:gd name="connsiteY1395" fmla="*/ 34793 h 901801"/>
                  <a:gd name="connsiteX1396" fmla="*/ 175098 w 511562"/>
                  <a:gd name="connsiteY1396" fmla="*/ 32310 h 901801"/>
                  <a:gd name="connsiteX1397" fmla="*/ 172707 w 511562"/>
                  <a:gd name="connsiteY1397" fmla="*/ 30654 h 901801"/>
                  <a:gd name="connsiteX1398" fmla="*/ 199289 w 511562"/>
                  <a:gd name="connsiteY1398" fmla="*/ 35069 h 901801"/>
                  <a:gd name="connsiteX1399" fmla="*/ 198921 w 511562"/>
                  <a:gd name="connsiteY1399" fmla="*/ 37921 h 901801"/>
                  <a:gd name="connsiteX1400" fmla="*/ 198553 w 511562"/>
                  <a:gd name="connsiteY1400" fmla="*/ 39944 h 901801"/>
                  <a:gd name="connsiteX1401" fmla="*/ 197633 w 511562"/>
                  <a:gd name="connsiteY1401" fmla="*/ 40128 h 901801"/>
                  <a:gd name="connsiteX1402" fmla="*/ 197082 w 511562"/>
                  <a:gd name="connsiteY1402" fmla="*/ 38933 h 901801"/>
                  <a:gd name="connsiteX1403" fmla="*/ 195150 w 511562"/>
                  <a:gd name="connsiteY1403" fmla="*/ 40220 h 901801"/>
                  <a:gd name="connsiteX1404" fmla="*/ 193311 w 511562"/>
                  <a:gd name="connsiteY1404" fmla="*/ 41876 h 901801"/>
                  <a:gd name="connsiteX1405" fmla="*/ 191011 w 511562"/>
                  <a:gd name="connsiteY1405" fmla="*/ 40957 h 901801"/>
                  <a:gd name="connsiteX1406" fmla="*/ 188436 w 511562"/>
                  <a:gd name="connsiteY1406" fmla="*/ 40497 h 901801"/>
                  <a:gd name="connsiteX1407" fmla="*/ 186780 w 511562"/>
                  <a:gd name="connsiteY1407" fmla="*/ 42060 h 901801"/>
                  <a:gd name="connsiteX1408" fmla="*/ 187240 w 511562"/>
                  <a:gd name="connsiteY1408" fmla="*/ 44820 h 901801"/>
                  <a:gd name="connsiteX1409" fmla="*/ 190276 w 511562"/>
                  <a:gd name="connsiteY1409" fmla="*/ 45648 h 901801"/>
                  <a:gd name="connsiteX1410" fmla="*/ 190919 w 511562"/>
                  <a:gd name="connsiteY1410" fmla="*/ 47487 h 901801"/>
                  <a:gd name="connsiteX1411" fmla="*/ 193679 w 511562"/>
                  <a:gd name="connsiteY1411" fmla="*/ 46843 h 901801"/>
                  <a:gd name="connsiteX1412" fmla="*/ 198278 w 511562"/>
                  <a:gd name="connsiteY1412" fmla="*/ 46659 h 901801"/>
                  <a:gd name="connsiteX1413" fmla="*/ 201773 w 511562"/>
                  <a:gd name="connsiteY1413" fmla="*/ 46016 h 901801"/>
                  <a:gd name="connsiteX1414" fmla="*/ 203061 w 511562"/>
                  <a:gd name="connsiteY1414" fmla="*/ 44452 h 901801"/>
                  <a:gd name="connsiteX1415" fmla="*/ 203428 w 511562"/>
                  <a:gd name="connsiteY1415" fmla="*/ 42428 h 901801"/>
                  <a:gd name="connsiteX1416" fmla="*/ 202325 w 511562"/>
                  <a:gd name="connsiteY1416" fmla="*/ 39393 h 901801"/>
                  <a:gd name="connsiteX1417" fmla="*/ 200761 w 511562"/>
                  <a:gd name="connsiteY1417" fmla="*/ 37737 h 901801"/>
                  <a:gd name="connsiteX1418" fmla="*/ 199473 w 511562"/>
                  <a:gd name="connsiteY1418" fmla="*/ 35070 h 901801"/>
                  <a:gd name="connsiteX1419" fmla="*/ 273884 w 511562"/>
                  <a:gd name="connsiteY1419" fmla="*/ 38933 h 901801"/>
                  <a:gd name="connsiteX1420" fmla="*/ 267906 w 511562"/>
                  <a:gd name="connsiteY1420" fmla="*/ 42060 h 901801"/>
                  <a:gd name="connsiteX1421" fmla="*/ 260271 w 511562"/>
                  <a:gd name="connsiteY1421" fmla="*/ 44819 h 901801"/>
                  <a:gd name="connsiteX1422" fmla="*/ 259260 w 511562"/>
                  <a:gd name="connsiteY1422" fmla="*/ 49142 h 901801"/>
                  <a:gd name="connsiteX1423" fmla="*/ 259260 w 511562"/>
                  <a:gd name="connsiteY1423" fmla="*/ 55857 h 901801"/>
                  <a:gd name="connsiteX1424" fmla="*/ 264134 w 511562"/>
                  <a:gd name="connsiteY1424" fmla="*/ 60548 h 901801"/>
                  <a:gd name="connsiteX1425" fmla="*/ 267906 w 511562"/>
                  <a:gd name="connsiteY1425" fmla="*/ 63307 h 901801"/>
                  <a:gd name="connsiteX1426" fmla="*/ 269377 w 511562"/>
                  <a:gd name="connsiteY1426" fmla="*/ 63675 h 901801"/>
                  <a:gd name="connsiteX1427" fmla="*/ 274252 w 511562"/>
                  <a:gd name="connsiteY1427" fmla="*/ 62940 h 901801"/>
                  <a:gd name="connsiteX1428" fmla="*/ 274620 w 511562"/>
                  <a:gd name="connsiteY1428" fmla="*/ 55121 h 901801"/>
                  <a:gd name="connsiteX1429" fmla="*/ 276919 w 511562"/>
                  <a:gd name="connsiteY1429" fmla="*/ 47947 h 901801"/>
                  <a:gd name="connsiteX1430" fmla="*/ 275540 w 511562"/>
                  <a:gd name="connsiteY1430" fmla="*/ 39761 h 901801"/>
                  <a:gd name="connsiteX1431" fmla="*/ 273884 w 511562"/>
                  <a:gd name="connsiteY1431" fmla="*/ 38933 h 901801"/>
                  <a:gd name="connsiteX1432" fmla="*/ 198921 w 511562"/>
                  <a:gd name="connsiteY1432" fmla="*/ 47947 h 901801"/>
                  <a:gd name="connsiteX1433" fmla="*/ 195794 w 511562"/>
                  <a:gd name="connsiteY1433" fmla="*/ 48774 h 901801"/>
                  <a:gd name="connsiteX1434" fmla="*/ 192298 w 511562"/>
                  <a:gd name="connsiteY1434" fmla="*/ 48407 h 901801"/>
                  <a:gd name="connsiteX1435" fmla="*/ 190459 w 511562"/>
                  <a:gd name="connsiteY1435" fmla="*/ 50339 h 901801"/>
                  <a:gd name="connsiteX1436" fmla="*/ 192482 w 511562"/>
                  <a:gd name="connsiteY1436" fmla="*/ 51902 h 901801"/>
                  <a:gd name="connsiteX1437" fmla="*/ 194782 w 511562"/>
                  <a:gd name="connsiteY1437" fmla="*/ 53282 h 901801"/>
                  <a:gd name="connsiteX1438" fmla="*/ 196529 w 511562"/>
                  <a:gd name="connsiteY1438" fmla="*/ 54661 h 901801"/>
                  <a:gd name="connsiteX1439" fmla="*/ 198185 w 511562"/>
                  <a:gd name="connsiteY1439" fmla="*/ 53466 h 901801"/>
                  <a:gd name="connsiteX1440" fmla="*/ 200393 w 511562"/>
                  <a:gd name="connsiteY1440" fmla="*/ 51534 h 901801"/>
                  <a:gd name="connsiteX1441" fmla="*/ 200576 w 511562"/>
                  <a:gd name="connsiteY1441" fmla="*/ 49419 h 901801"/>
                  <a:gd name="connsiteX1442" fmla="*/ 198921 w 511562"/>
                  <a:gd name="connsiteY1442" fmla="*/ 47947 h 901801"/>
                  <a:gd name="connsiteX1443" fmla="*/ 208671 w 511562"/>
                  <a:gd name="connsiteY1443" fmla="*/ 51534 h 901801"/>
                  <a:gd name="connsiteX1444" fmla="*/ 206923 w 511562"/>
                  <a:gd name="connsiteY1444" fmla="*/ 53465 h 901801"/>
                  <a:gd name="connsiteX1445" fmla="*/ 205268 w 511562"/>
                  <a:gd name="connsiteY1445" fmla="*/ 56041 h 901801"/>
                  <a:gd name="connsiteX1446" fmla="*/ 205635 w 511562"/>
                  <a:gd name="connsiteY1446" fmla="*/ 58616 h 901801"/>
                  <a:gd name="connsiteX1447" fmla="*/ 204899 w 511562"/>
                  <a:gd name="connsiteY1447" fmla="*/ 60824 h 901801"/>
                  <a:gd name="connsiteX1448" fmla="*/ 207566 w 511562"/>
                  <a:gd name="connsiteY1448" fmla="*/ 61375 h 901801"/>
                  <a:gd name="connsiteX1449" fmla="*/ 208026 w 511562"/>
                  <a:gd name="connsiteY1449" fmla="*/ 62479 h 901801"/>
                  <a:gd name="connsiteX1450" fmla="*/ 206371 w 511562"/>
                  <a:gd name="connsiteY1450" fmla="*/ 63675 h 901801"/>
                  <a:gd name="connsiteX1451" fmla="*/ 207382 w 511562"/>
                  <a:gd name="connsiteY1451" fmla="*/ 66066 h 901801"/>
                  <a:gd name="connsiteX1452" fmla="*/ 209314 w 511562"/>
                  <a:gd name="connsiteY1452" fmla="*/ 68090 h 901801"/>
                  <a:gd name="connsiteX1453" fmla="*/ 210510 w 511562"/>
                  <a:gd name="connsiteY1453" fmla="*/ 68917 h 901801"/>
                  <a:gd name="connsiteX1454" fmla="*/ 209406 w 511562"/>
                  <a:gd name="connsiteY1454" fmla="*/ 70021 h 901801"/>
                  <a:gd name="connsiteX1455" fmla="*/ 212165 w 511562"/>
                  <a:gd name="connsiteY1455" fmla="*/ 71125 h 901801"/>
                  <a:gd name="connsiteX1456" fmla="*/ 213545 w 511562"/>
                  <a:gd name="connsiteY1456" fmla="*/ 71769 h 901801"/>
                  <a:gd name="connsiteX1457" fmla="*/ 214097 w 511562"/>
                  <a:gd name="connsiteY1457" fmla="*/ 73885 h 901801"/>
                  <a:gd name="connsiteX1458" fmla="*/ 214648 w 511562"/>
                  <a:gd name="connsiteY1458" fmla="*/ 75540 h 901801"/>
                  <a:gd name="connsiteX1459" fmla="*/ 216120 w 511562"/>
                  <a:gd name="connsiteY1459" fmla="*/ 76276 h 901801"/>
                  <a:gd name="connsiteX1460" fmla="*/ 214372 w 511562"/>
                  <a:gd name="connsiteY1460" fmla="*/ 78115 h 901801"/>
                  <a:gd name="connsiteX1461" fmla="*/ 214277 w 511562"/>
                  <a:gd name="connsiteY1461" fmla="*/ 83358 h 901801"/>
                  <a:gd name="connsiteX1462" fmla="*/ 217496 w 511562"/>
                  <a:gd name="connsiteY1462" fmla="*/ 83358 h 901801"/>
                  <a:gd name="connsiteX1463" fmla="*/ 220072 w 511562"/>
                  <a:gd name="connsiteY1463" fmla="*/ 81427 h 901801"/>
                  <a:gd name="connsiteX1464" fmla="*/ 222371 w 511562"/>
                  <a:gd name="connsiteY1464" fmla="*/ 79771 h 901801"/>
                  <a:gd name="connsiteX1465" fmla="*/ 224027 w 511562"/>
                  <a:gd name="connsiteY1465" fmla="*/ 77747 h 901801"/>
                  <a:gd name="connsiteX1466" fmla="*/ 223199 w 511562"/>
                  <a:gd name="connsiteY1466" fmla="*/ 74712 h 901801"/>
                  <a:gd name="connsiteX1467" fmla="*/ 223104 w 511562"/>
                  <a:gd name="connsiteY1467" fmla="*/ 73516 h 901801"/>
                  <a:gd name="connsiteX1468" fmla="*/ 223288 w 511562"/>
                  <a:gd name="connsiteY1468" fmla="*/ 71309 h 901801"/>
                  <a:gd name="connsiteX1469" fmla="*/ 221080 w 511562"/>
                  <a:gd name="connsiteY1469" fmla="*/ 69837 h 901801"/>
                  <a:gd name="connsiteX1470" fmla="*/ 219516 w 511562"/>
                  <a:gd name="connsiteY1470" fmla="*/ 68549 h 901801"/>
                  <a:gd name="connsiteX1471" fmla="*/ 217125 w 511562"/>
                  <a:gd name="connsiteY1471" fmla="*/ 67354 h 901801"/>
                  <a:gd name="connsiteX1472" fmla="*/ 216941 w 511562"/>
                  <a:gd name="connsiteY1472" fmla="*/ 66250 h 901801"/>
                  <a:gd name="connsiteX1473" fmla="*/ 219517 w 511562"/>
                  <a:gd name="connsiteY1473" fmla="*/ 64686 h 901801"/>
                  <a:gd name="connsiteX1474" fmla="*/ 220252 w 511562"/>
                  <a:gd name="connsiteY1474" fmla="*/ 62203 h 901801"/>
                  <a:gd name="connsiteX1475" fmla="*/ 218412 w 511562"/>
                  <a:gd name="connsiteY1475" fmla="*/ 60363 h 901801"/>
                  <a:gd name="connsiteX1476" fmla="*/ 216297 w 511562"/>
                  <a:gd name="connsiteY1476" fmla="*/ 58616 h 901801"/>
                  <a:gd name="connsiteX1477" fmla="*/ 215009 w 511562"/>
                  <a:gd name="connsiteY1477" fmla="*/ 55856 h 901801"/>
                  <a:gd name="connsiteX1478" fmla="*/ 211974 w 511562"/>
                  <a:gd name="connsiteY1478" fmla="*/ 55028 h 901801"/>
                  <a:gd name="connsiteX1479" fmla="*/ 210502 w 511562"/>
                  <a:gd name="connsiteY1479" fmla="*/ 52729 h 901801"/>
                  <a:gd name="connsiteX1480" fmla="*/ 208662 w 511562"/>
                  <a:gd name="connsiteY1480" fmla="*/ 51533 h 901801"/>
                  <a:gd name="connsiteX1481" fmla="*/ 185032 w 511562"/>
                  <a:gd name="connsiteY1481" fmla="*/ 53097 h 901801"/>
                  <a:gd name="connsiteX1482" fmla="*/ 183560 w 511562"/>
                  <a:gd name="connsiteY1482" fmla="*/ 55489 h 901801"/>
                  <a:gd name="connsiteX1483" fmla="*/ 183560 w 511562"/>
                  <a:gd name="connsiteY1483" fmla="*/ 57788 h 901801"/>
                  <a:gd name="connsiteX1484" fmla="*/ 185400 w 511562"/>
                  <a:gd name="connsiteY1484" fmla="*/ 59720 h 901801"/>
                  <a:gd name="connsiteX1485" fmla="*/ 185495 w 511562"/>
                  <a:gd name="connsiteY1485" fmla="*/ 61376 h 901801"/>
                  <a:gd name="connsiteX1486" fmla="*/ 188071 w 511562"/>
                  <a:gd name="connsiteY1486" fmla="*/ 60916 h 901801"/>
                  <a:gd name="connsiteX1487" fmla="*/ 190738 w 511562"/>
                  <a:gd name="connsiteY1487" fmla="*/ 62111 h 901801"/>
                  <a:gd name="connsiteX1488" fmla="*/ 193681 w 511562"/>
                  <a:gd name="connsiteY1488" fmla="*/ 62111 h 901801"/>
                  <a:gd name="connsiteX1489" fmla="*/ 197085 w 511562"/>
                  <a:gd name="connsiteY1489" fmla="*/ 62479 h 901801"/>
                  <a:gd name="connsiteX1490" fmla="*/ 198464 w 511562"/>
                  <a:gd name="connsiteY1490" fmla="*/ 59812 h 901801"/>
                  <a:gd name="connsiteX1491" fmla="*/ 196625 w 511562"/>
                  <a:gd name="connsiteY1491" fmla="*/ 57788 h 901801"/>
                  <a:gd name="connsiteX1492" fmla="*/ 193865 w 511562"/>
                  <a:gd name="connsiteY1492" fmla="*/ 56593 h 901801"/>
                  <a:gd name="connsiteX1493" fmla="*/ 191474 w 511562"/>
                  <a:gd name="connsiteY1493" fmla="*/ 55489 h 901801"/>
                  <a:gd name="connsiteX1494" fmla="*/ 188806 w 511562"/>
                  <a:gd name="connsiteY1494" fmla="*/ 54293 h 901801"/>
                  <a:gd name="connsiteX1495" fmla="*/ 186231 w 511562"/>
                  <a:gd name="connsiteY1495" fmla="*/ 53097 h 901801"/>
                  <a:gd name="connsiteX1496" fmla="*/ 185035 w 511562"/>
                  <a:gd name="connsiteY1496" fmla="*/ 53097 h 901801"/>
                  <a:gd name="connsiteX1497" fmla="*/ 259259 w 511562"/>
                  <a:gd name="connsiteY1497" fmla="*/ 61744 h 901801"/>
                  <a:gd name="connsiteX1498" fmla="*/ 260915 w 511562"/>
                  <a:gd name="connsiteY1498" fmla="*/ 63307 h 901801"/>
                  <a:gd name="connsiteX1499" fmla="*/ 264502 w 511562"/>
                  <a:gd name="connsiteY1499" fmla="*/ 65883 h 901801"/>
                  <a:gd name="connsiteX1500" fmla="*/ 260363 w 511562"/>
                  <a:gd name="connsiteY1500" fmla="*/ 61744 h 901801"/>
                  <a:gd name="connsiteX1501" fmla="*/ 259259 w 511562"/>
                  <a:gd name="connsiteY1501" fmla="*/ 61744 h 901801"/>
                  <a:gd name="connsiteX1502" fmla="*/ 147964 w 511562"/>
                  <a:gd name="connsiteY1502" fmla="*/ 64871 h 901801"/>
                  <a:gd name="connsiteX1503" fmla="*/ 146217 w 511562"/>
                  <a:gd name="connsiteY1503" fmla="*/ 67630 h 901801"/>
                  <a:gd name="connsiteX1504" fmla="*/ 152379 w 511562"/>
                  <a:gd name="connsiteY1504" fmla="*/ 67998 h 901801"/>
                  <a:gd name="connsiteX1505" fmla="*/ 155507 w 511562"/>
                  <a:gd name="connsiteY1505" fmla="*/ 66434 h 901801"/>
                  <a:gd name="connsiteX1506" fmla="*/ 147964 w 511562"/>
                  <a:gd name="connsiteY1506" fmla="*/ 64871 h 901801"/>
                  <a:gd name="connsiteX1507" fmla="*/ 141526 w 511562"/>
                  <a:gd name="connsiteY1507" fmla="*/ 67998 h 901801"/>
                  <a:gd name="connsiteX1508" fmla="*/ 139686 w 511562"/>
                  <a:gd name="connsiteY1508" fmla="*/ 71126 h 901801"/>
                  <a:gd name="connsiteX1509" fmla="*/ 144561 w 511562"/>
                  <a:gd name="connsiteY1509" fmla="*/ 72781 h 901801"/>
                  <a:gd name="connsiteX1510" fmla="*/ 149804 w 511562"/>
                  <a:gd name="connsiteY1510" fmla="*/ 72321 h 901801"/>
                  <a:gd name="connsiteX1511" fmla="*/ 151919 w 511562"/>
                  <a:gd name="connsiteY1511" fmla="*/ 70022 h 901801"/>
                  <a:gd name="connsiteX1512" fmla="*/ 145941 w 511562"/>
                  <a:gd name="connsiteY1512" fmla="*/ 68366 h 901801"/>
                  <a:gd name="connsiteX1513" fmla="*/ 142813 w 511562"/>
                  <a:gd name="connsiteY1513" fmla="*/ 67999 h 901801"/>
                  <a:gd name="connsiteX1514" fmla="*/ 141526 w 511562"/>
                  <a:gd name="connsiteY1514" fmla="*/ 67999 h 901801"/>
                  <a:gd name="connsiteX1515" fmla="*/ 160290 w 511562"/>
                  <a:gd name="connsiteY1515" fmla="*/ 72321 h 901801"/>
                  <a:gd name="connsiteX1516" fmla="*/ 155047 w 511562"/>
                  <a:gd name="connsiteY1516" fmla="*/ 74713 h 901801"/>
                  <a:gd name="connsiteX1517" fmla="*/ 149436 w 511562"/>
                  <a:gd name="connsiteY1517" fmla="*/ 77012 h 901801"/>
                  <a:gd name="connsiteX1518" fmla="*/ 154679 w 511562"/>
                  <a:gd name="connsiteY1518" fmla="*/ 77471 h 901801"/>
                  <a:gd name="connsiteX1519" fmla="*/ 158818 w 511562"/>
                  <a:gd name="connsiteY1519" fmla="*/ 75080 h 901801"/>
                  <a:gd name="connsiteX1520" fmla="*/ 160290 w 511562"/>
                  <a:gd name="connsiteY1520" fmla="*/ 72320 h 901801"/>
                  <a:gd name="connsiteX1521" fmla="*/ 186780 w 511562"/>
                  <a:gd name="connsiteY1521" fmla="*/ 74621 h 901801"/>
                  <a:gd name="connsiteX1522" fmla="*/ 186136 w 511562"/>
                  <a:gd name="connsiteY1522" fmla="*/ 74716 h 901801"/>
                  <a:gd name="connsiteX1523" fmla="*/ 185032 w 511562"/>
                  <a:gd name="connsiteY1523" fmla="*/ 76924 h 901801"/>
                  <a:gd name="connsiteX1524" fmla="*/ 187239 w 511562"/>
                  <a:gd name="connsiteY1524" fmla="*/ 77659 h 901801"/>
                  <a:gd name="connsiteX1525" fmla="*/ 189999 w 511562"/>
                  <a:gd name="connsiteY1525" fmla="*/ 77843 h 901801"/>
                  <a:gd name="connsiteX1526" fmla="*/ 192850 w 511562"/>
                  <a:gd name="connsiteY1526" fmla="*/ 76831 h 901801"/>
                  <a:gd name="connsiteX1527" fmla="*/ 192022 w 511562"/>
                  <a:gd name="connsiteY1527" fmla="*/ 74715 h 901801"/>
                  <a:gd name="connsiteX1528" fmla="*/ 188159 w 511562"/>
                  <a:gd name="connsiteY1528" fmla="*/ 75083 h 901801"/>
                  <a:gd name="connsiteX1529" fmla="*/ 186964 w 511562"/>
                  <a:gd name="connsiteY1529" fmla="*/ 75083 h 901801"/>
                  <a:gd name="connsiteX1530" fmla="*/ 186780 w 511562"/>
                  <a:gd name="connsiteY1530" fmla="*/ 74623 h 901801"/>
                  <a:gd name="connsiteX1531" fmla="*/ 164796 w 511562"/>
                  <a:gd name="connsiteY1531" fmla="*/ 76276 h 901801"/>
                  <a:gd name="connsiteX1532" fmla="*/ 159186 w 511562"/>
                  <a:gd name="connsiteY1532" fmla="*/ 78576 h 901801"/>
                  <a:gd name="connsiteX1533" fmla="*/ 161669 w 511562"/>
                  <a:gd name="connsiteY1533" fmla="*/ 80232 h 901801"/>
                  <a:gd name="connsiteX1534" fmla="*/ 162497 w 511562"/>
                  <a:gd name="connsiteY1534" fmla="*/ 81703 h 901801"/>
                  <a:gd name="connsiteX1535" fmla="*/ 167280 w 511562"/>
                  <a:gd name="connsiteY1535" fmla="*/ 79772 h 901801"/>
                  <a:gd name="connsiteX1536" fmla="*/ 164796 w 511562"/>
                  <a:gd name="connsiteY1536" fmla="*/ 76276 h 901801"/>
                  <a:gd name="connsiteX1537" fmla="*/ 232310 w 511562"/>
                  <a:gd name="connsiteY1537" fmla="*/ 77840 h 901801"/>
                  <a:gd name="connsiteX1538" fmla="*/ 229642 w 511562"/>
                  <a:gd name="connsiteY1538" fmla="*/ 79036 h 901801"/>
                  <a:gd name="connsiteX1539" fmla="*/ 228538 w 511562"/>
                  <a:gd name="connsiteY1539" fmla="*/ 81887 h 901801"/>
                  <a:gd name="connsiteX1540" fmla="*/ 230010 w 511562"/>
                  <a:gd name="connsiteY1540" fmla="*/ 84555 h 901801"/>
                  <a:gd name="connsiteX1541" fmla="*/ 230378 w 511562"/>
                  <a:gd name="connsiteY1541" fmla="*/ 87314 h 901801"/>
                  <a:gd name="connsiteX1542" fmla="*/ 231389 w 511562"/>
                  <a:gd name="connsiteY1542" fmla="*/ 90073 h 901801"/>
                  <a:gd name="connsiteX1543" fmla="*/ 234517 w 511562"/>
                  <a:gd name="connsiteY1543" fmla="*/ 89246 h 901801"/>
                  <a:gd name="connsiteX1544" fmla="*/ 235253 w 511562"/>
                  <a:gd name="connsiteY1544" fmla="*/ 86763 h 901801"/>
                  <a:gd name="connsiteX1545" fmla="*/ 235158 w 511562"/>
                  <a:gd name="connsiteY1545" fmla="*/ 84923 h 901801"/>
                  <a:gd name="connsiteX1546" fmla="*/ 237365 w 511562"/>
                  <a:gd name="connsiteY1546" fmla="*/ 84187 h 901801"/>
                  <a:gd name="connsiteX1547" fmla="*/ 239941 w 511562"/>
                  <a:gd name="connsiteY1547" fmla="*/ 82164 h 901801"/>
                  <a:gd name="connsiteX1548" fmla="*/ 238745 w 511562"/>
                  <a:gd name="connsiteY1548" fmla="*/ 79772 h 901801"/>
                  <a:gd name="connsiteX1549" fmla="*/ 236353 w 511562"/>
                  <a:gd name="connsiteY1549" fmla="*/ 80416 h 901801"/>
                  <a:gd name="connsiteX1550" fmla="*/ 234698 w 511562"/>
                  <a:gd name="connsiteY1550" fmla="*/ 80416 h 901801"/>
                  <a:gd name="connsiteX1551" fmla="*/ 233962 w 511562"/>
                  <a:gd name="connsiteY1551" fmla="*/ 78669 h 901801"/>
                  <a:gd name="connsiteX1552" fmla="*/ 232306 w 511562"/>
                  <a:gd name="connsiteY1552" fmla="*/ 77841 h 901801"/>
                  <a:gd name="connsiteX1553" fmla="*/ 145665 w 511562"/>
                  <a:gd name="connsiteY1553" fmla="*/ 78208 h 901801"/>
                  <a:gd name="connsiteX1554" fmla="*/ 138582 w 511562"/>
                  <a:gd name="connsiteY1554" fmla="*/ 79035 h 901801"/>
                  <a:gd name="connsiteX1555" fmla="*/ 133707 w 511562"/>
                  <a:gd name="connsiteY1555" fmla="*/ 79403 h 901801"/>
                  <a:gd name="connsiteX1556" fmla="*/ 132972 w 511562"/>
                  <a:gd name="connsiteY1556" fmla="*/ 82162 h 901801"/>
                  <a:gd name="connsiteX1557" fmla="*/ 139319 w 511562"/>
                  <a:gd name="connsiteY1557" fmla="*/ 81427 h 901801"/>
                  <a:gd name="connsiteX1558" fmla="*/ 145665 w 511562"/>
                  <a:gd name="connsiteY1558" fmla="*/ 82162 h 901801"/>
                  <a:gd name="connsiteX1559" fmla="*/ 151276 w 511562"/>
                  <a:gd name="connsiteY1559" fmla="*/ 82162 h 901801"/>
                  <a:gd name="connsiteX1560" fmla="*/ 150908 w 511562"/>
                  <a:gd name="connsiteY1560" fmla="*/ 79035 h 901801"/>
                  <a:gd name="connsiteX1561" fmla="*/ 145666 w 511562"/>
                  <a:gd name="connsiteY1561" fmla="*/ 78207 h 901801"/>
                  <a:gd name="connsiteX1562" fmla="*/ 184480 w 511562"/>
                  <a:gd name="connsiteY1562" fmla="*/ 79679 h 901801"/>
                  <a:gd name="connsiteX1563" fmla="*/ 183929 w 511562"/>
                  <a:gd name="connsiteY1563" fmla="*/ 79774 h 901801"/>
                  <a:gd name="connsiteX1564" fmla="*/ 179789 w 511562"/>
                  <a:gd name="connsiteY1564" fmla="*/ 83362 h 901801"/>
                  <a:gd name="connsiteX1565" fmla="*/ 176018 w 511562"/>
                  <a:gd name="connsiteY1565" fmla="*/ 88053 h 901801"/>
                  <a:gd name="connsiteX1566" fmla="*/ 178410 w 511562"/>
                  <a:gd name="connsiteY1566" fmla="*/ 92376 h 901801"/>
                  <a:gd name="connsiteX1567" fmla="*/ 183101 w 511562"/>
                  <a:gd name="connsiteY1567" fmla="*/ 94767 h 901801"/>
                  <a:gd name="connsiteX1568" fmla="*/ 189447 w 511562"/>
                  <a:gd name="connsiteY1568" fmla="*/ 94767 h 901801"/>
                  <a:gd name="connsiteX1569" fmla="*/ 194414 w 511562"/>
                  <a:gd name="connsiteY1569" fmla="*/ 97067 h 901801"/>
                  <a:gd name="connsiteX1570" fmla="*/ 198185 w 511562"/>
                  <a:gd name="connsiteY1570" fmla="*/ 93295 h 901801"/>
                  <a:gd name="connsiteX1571" fmla="*/ 196346 w 511562"/>
                  <a:gd name="connsiteY1571" fmla="*/ 88880 h 901801"/>
                  <a:gd name="connsiteX1572" fmla="*/ 196346 w 511562"/>
                  <a:gd name="connsiteY1572" fmla="*/ 92835 h 901801"/>
                  <a:gd name="connsiteX1573" fmla="*/ 192115 w 511562"/>
                  <a:gd name="connsiteY1573" fmla="*/ 92652 h 901801"/>
                  <a:gd name="connsiteX1574" fmla="*/ 188896 w 511562"/>
                  <a:gd name="connsiteY1574" fmla="*/ 91548 h 901801"/>
                  <a:gd name="connsiteX1575" fmla="*/ 192115 w 511562"/>
                  <a:gd name="connsiteY1575" fmla="*/ 88421 h 901801"/>
                  <a:gd name="connsiteX1576" fmla="*/ 193311 w 511562"/>
                  <a:gd name="connsiteY1576" fmla="*/ 84190 h 901801"/>
                  <a:gd name="connsiteX1577" fmla="*/ 189907 w 511562"/>
                  <a:gd name="connsiteY1577" fmla="*/ 84834 h 901801"/>
                  <a:gd name="connsiteX1578" fmla="*/ 186504 w 511562"/>
                  <a:gd name="connsiteY1578" fmla="*/ 80970 h 901801"/>
                  <a:gd name="connsiteX1579" fmla="*/ 184480 w 511562"/>
                  <a:gd name="connsiteY1579" fmla="*/ 79682 h 901801"/>
                  <a:gd name="connsiteX1580" fmla="*/ 225871 w 511562"/>
                  <a:gd name="connsiteY1580" fmla="*/ 82163 h 901801"/>
                  <a:gd name="connsiteX1581" fmla="*/ 223847 w 511562"/>
                  <a:gd name="connsiteY1581" fmla="*/ 83910 h 901801"/>
                  <a:gd name="connsiteX1582" fmla="*/ 222744 w 511562"/>
                  <a:gd name="connsiteY1582" fmla="*/ 85658 h 901801"/>
                  <a:gd name="connsiteX1583" fmla="*/ 224215 w 511562"/>
                  <a:gd name="connsiteY1583" fmla="*/ 87314 h 901801"/>
                  <a:gd name="connsiteX1584" fmla="*/ 226883 w 511562"/>
                  <a:gd name="connsiteY1584" fmla="*/ 86118 h 901801"/>
                  <a:gd name="connsiteX1585" fmla="*/ 227434 w 511562"/>
                  <a:gd name="connsiteY1585" fmla="*/ 83358 h 901801"/>
                  <a:gd name="connsiteX1586" fmla="*/ 225871 w 511562"/>
                  <a:gd name="connsiteY1586" fmla="*/ 82163 h 901801"/>
                  <a:gd name="connsiteX1587" fmla="*/ 139318 w 511562"/>
                  <a:gd name="connsiteY1587" fmla="*/ 82990 h 901801"/>
                  <a:gd name="connsiteX1588" fmla="*/ 132788 w 511562"/>
                  <a:gd name="connsiteY1588" fmla="*/ 84554 h 901801"/>
                  <a:gd name="connsiteX1589" fmla="*/ 129936 w 511562"/>
                  <a:gd name="connsiteY1589" fmla="*/ 87590 h 901801"/>
                  <a:gd name="connsiteX1590" fmla="*/ 134443 w 511562"/>
                  <a:gd name="connsiteY1590" fmla="*/ 89245 h 901801"/>
                  <a:gd name="connsiteX1591" fmla="*/ 141250 w 511562"/>
                  <a:gd name="connsiteY1591" fmla="*/ 87682 h 901801"/>
                  <a:gd name="connsiteX1592" fmla="*/ 146493 w 511562"/>
                  <a:gd name="connsiteY1592" fmla="*/ 88877 h 901801"/>
                  <a:gd name="connsiteX1593" fmla="*/ 152379 w 511562"/>
                  <a:gd name="connsiteY1593" fmla="*/ 88877 h 901801"/>
                  <a:gd name="connsiteX1594" fmla="*/ 150172 w 511562"/>
                  <a:gd name="connsiteY1594" fmla="*/ 85658 h 901801"/>
                  <a:gd name="connsiteX1595" fmla="*/ 143825 w 511562"/>
                  <a:gd name="connsiteY1595" fmla="*/ 84187 h 901801"/>
                  <a:gd name="connsiteX1596" fmla="*/ 139318 w 511562"/>
                  <a:gd name="connsiteY1596" fmla="*/ 82990 h 901801"/>
                  <a:gd name="connsiteX1597" fmla="*/ 157346 w 511562"/>
                  <a:gd name="connsiteY1597" fmla="*/ 83726 h 901801"/>
                  <a:gd name="connsiteX1598" fmla="*/ 155783 w 511562"/>
                  <a:gd name="connsiteY1598" fmla="*/ 87313 h 901801"/>
                  <a:gd name="connsiteX1599" fmla="*/ 156610 w 511562"/>
                  <a:gd name="connsiteY1599" fmla="*/ 89245 h 901801"/>
                  <a:gd name="connsiteX1600" fmla="*/ 158818 w 511562"/>
                  <a:gd name="connsiteY1600" fmla="*/ 85658 h 901801"/>
                  <a:gd name="connsiteX1601" fmla="*/ 157806 w 511562"/>
                  <a:gd name="connsiteY1601" fmla="*/ 83726 h 901801"/>
                  <a:gd name="connsiteX1602" fmla="*/ 157346 w 511562"/>
                  <a:gd name="connsiteY1602" fmla="*/ 83726 h 901801"/>
                  <a:gd name="connsiteX1603" fmla="*/ 166820 w 511562"/>
                  <a:gd name="connsiteY1603" fmla="*/ 84093 h 901801"/>
                  <a:gd name="connsiteX1604" fmla="*/ 165900 w 511562"/>
                  <a:gd name="connsiteY1604" fmla="*/ 84189 h 901801"/>
                  <a:gd name="connsiteX1605" fmla="*/ 161761 w 511562"/>
                  <a:gd name="connsiteY1605" fmla="*/ 87684 h 901801"/>
                  <a:gd name="connsiteX1606" fmla="*/ 157714 w 511562"/>
                  <a:gd name="connsiteY1606" fmla="*/ 91547 h 901801"/>
                  <a:gd name="connsiteX1607" fmla="*/ 159277 w 511562"/>
                  <a:gd name="connsiteY1607" fmla="*/ 95962 h 901801"/>
                  <a:gd name="connsiteX1608" fmla="*/ 163233 w 511562"/>
                  <a:gd name="connsiteY1608" fmla="*/ 92375 h 901801"/>
                  <a:gd name="connsiteX1609" fmla="*/ 166820 w 511562"/>
                  <a:gd name="connsiteY1609" fmla="*/ 88052 h 901801"/>
                  <a:gd name="connsiteX1610" fmla="*/ 167371 w 511562"/>
                  <a:gd name="connsiteY1610" fmla="*/ 84557 h 901801"/>
                  <a:gd name="connsiteX1611" fmla="*/ 166820 w 511562"/>
                  <a:gd name="connsiteY1611" fmla="*/ 84097 h 901801"/>
                  <a:gd name="connsiteX1612" fmla="*/ 213546 w 511562"/>
                  <a:gd name="connsiteY1612" fmla="*/ 86853 h 901801"/>
                  <a:gd name="connsiteX1613" fmla="*/ 211338 w 511562"/>
                  <a:gd name="connsiteY1613" fmla="*/ 92004 h 901801"/>
                  <a:gd name="connsiteX1614" fmla="*/ 207935 w 511562"/>
                  <a:gd name="connsiteY1614" fmla="*/ 90808 h 901801"/>
                  <a:gd name="connsiteX1615" fmla="*/ 210418 w 511562"/>
                  <a:gd name="connsiteY1615" fmla="*/ 94763 h 901801"/>
                  <a:gd name="connsiteX1616" fmla="*/ 213914 w 511562"/>
                  <a:gd name="connsiteY1616" fmla="*/ 94304 h 901801"/>
                  <a:gd name="connsiteX1617" fmla="*/ 215385 w 511562"/>
                  <a:gd name="connsiteY1617" fmla="*/ 90073 h 901801"/>
                  <a:gd name="connsiteX1618" fmla="*/ 213546 w 511562"/>
                  <a:gd name="connsiteY1618" fmla="*/ 86854 h 901801"/>
                  <a:gd name="connsiteX1619" fmla="*/ 172983 w 511562"/>
                  <a:gd name="connsiteY1619" fmla="*/ 87680 h 901801"/>
                  <a:gd name="connsiteX1620" fmla="*/ 168200 w 511562"/>
                  <a:gd name="connsiteY1620" fmla="*/ 90808 h 901801"/>
                  <a:gd name="connsiteX1621" fmla="*/ 170775 w 511562"/>
                  <a:gd name="connsiteY1621" fmla="*/ 92923 h 901801"/>
                  <a:gd name="connsiteX1622" fmla="*/ 173443 w 511562"/>
                  <a:gd name="connsiteY1622" fmla="*/ 96694 h 901801"/>
                  <a:gd name="connsiteX1623" fmla="*/ 176018 w 511562"/>
                  <a:gd name="connsiteY1623" fmla="*/ 101385 h 901801"/>
                  <a:gd name="connsiteX1624" fmla="*/ 174178 w 511562"/>
                  <a:gd name="connsiteY1624" fmla="*/ 99822 h 901801"/>
                  <a:gd name="connsiteX1625" fmla="*/ 170407 w 511562"/>
                  <a:gd name="connsiteY1625" fmla="*/ 96327 h 901801"/>
                  <a:gd name="connsiteX1626" fmla="*/ 166636 w 511562"/>
                  <a:gd name="connsiteY1626" fmla="*/ 94303 h 901801"/>
                  <a:gd name="connsiteX1627" fmla="*/ 163693 w 511562"/>
                  <a:gd name="connsiteY1627" fmla="*/ 98718 h 901801"/>
                  <a:gd name="connsiteX1628" fmla="*/ 165164 w 511562"/>
                  <a:gd name="connsiteY1628" fmla="*/ 104973 h 901801"/>
                  <a:gd name="connsiteX1629" fmla="*/ 167372 w 511562"/>
                  <a:gd name="connsiteY1629" fmla="*/ 109204 h 901801"/>
                  <a:gd name="connsiteX1630" fmla="*/ 168200 w 511562"/>
                  <a:gd name="connsiteY1630" fmla="*/ 113987 h 901801"/>
                  <a:gd name="connsiteX1631" fmla="*/ 172431 w 511562"/>
                  <a:gd name="connsiteY1631" fmla="*/ 117482 h 901801"/>
                  <a:gd name="connsiteX1632" fmla="*/ 176018 w 511562"/>
                  <a:gd name="connsiteY1632" fmla="*/ 118677 h 901801"/>
                  <a:gd name="connsiteX1633" fmla="*/ 177214 w 511562"/>
                  <a:gd name="connsiteY1633" fmla="*/ 119873 h 901801"/>
                  <a:gd name="connsiteX1634" fmla="*/ 181261 w 511562"/>
                  <a:gd name="connsiteY1634" fmla="*/ 117022 h 901801"/>
                  <a:gd name="connsiteX1635" fmla="*/ 178317 w 511562"/>
                  <a:gd name="connsiteY1635" fmla="*/ 112423 h 901801"/>
                  <a:gd name="connsiteX1636" fmla="*/ 175926 w 511562"/>
                  <a:gd name="connsiteY1636" fmla="*/ 107364 h 901801"/>
                  <a:gd name="connsiteX1637" fmla="*/ 171143 w 511562"/>
                  <a:gd name="connsiteY1637" fmla="*/ 105341 h 901801"/>
                  <a:gd name="connsiteX1638" fmla="*/ 174270 w 511562"/>
                  <a:gd name="connsiteY1638" fmla="*/ 104973 h 901801"/>
                  <a:gd name="connsiteX1639" fmla="*/ 180157 w 511562"/>
                  <a:gd name="connsiteY1639" fmla="*/ 106904 h 901801"/>
                  <a:gd name="connsiteX1640" fmla="*/ 184572 w 511562"/>
                  <a:gd name="connsiteY1640" fmla="*/ 103777 h 901801"/>
                  <a:gd name="connsiteX1641" fmla="*/ 190275 w 511562"/>
                  <a:gd name="connsiteY1641" fmla="*/ 103317 h 901801"/>
                  <a:gd name="connsiteX1642" fmla="*/ 190642 w 511562"/>
                  <a:gd name="connsiteY1642" fmla="*/ 100190 h 901801"/>
                  <a:gd name="connsiteX1643" fmla="*/ 188803 w 511562"/>
                  <a:gd name="connsiteY1643" fmla="*/ 97522 h 901801"/>
                  <a:gd name="connsiteX1644" fmla="*/ 181812 w 511562"/>
                  <a:gd name="connsiteY1644" fmla="*/ 97063 h 901801"/>
                  <a:gd name="connsiteX1645" fmla="*/ 177581 w 511562"/>
                  <a:gd name="connsiteY1645" fmla="*/ 93568 h 901801"/>
                  <a:gd name="connsiteX1646" fmla="*/ 174086 w 511562"/>
                  <a:gd name="connsiteY1646" fmla="*/ 89613 h 901801"/>
                  <a:gd name="connsiteX1647" fmla="*/ 172982 w 511562"/>
                  <a:gd name="connsiteY1647" fmla="*/ 87681 h 901801"/>
                  <a:gd name="connsiteX1648" fmla="*/ 141526 w 511562"/>
                  <a:gd name="connsiteY1648" fmla="*/ 89612 h 901801"/>
                  <a:gd name="connsiteX1649" fmla="*/ 135547 w 511562"/>
                  <a:gd name="connsiteY1649" fmla="*/ 90347 h 901801"/>
                  <a:gd name="connsiteX1650" fmla="*/ 131684 w 511562"/>
                  <a:gd name="connsiteY1650" fmla="*/ 92371 h 901801"/>
                  <a:gd name="connsiteX1651" fmla="*/ 137295 w 511562"/>
                  <a:gd name="connsiteY1651" fmla="*/ 95130 h 901801"/>
                  <a:gd name="connsiteX1652" fmla="*/ 133247 w 511562"/>
                  <a:gd name="connsiteY1652" fmla="*/ 96970 h 901801"/>
                  <a:gd name="connsiteX1653" fmla="*/ 134443 w 511562"/>
                  <a:gd name="connsiteY1653" fmla="*/ 99454 h 901801"/>
                  <a:gd name="connsiteX1654" fmla="*/ 138674 w 511562"/>
                  <a:gd name="connsiteY1654" fmla="*/ 97522 h 901801"/>
                  <a:gd name="connsiteX1655" fmla="*/ 144929 w 511562"/>
                  <a:gd name="connsiteY1655" fmla="*/ 95958 h 901801"/>
                  <a:gd name="connsiteX1656" fmla="*/ 144929 w 511562"/>
                  <a:gd name="connsiteY1656" fmla="*/ 91176 h 901801"/>
                  <a:gd name="connsiteX1657" fmla="*/ 141526 w 511562"/>
                  <a:gd name="connsiteY1657" fmla="*/ 89611 h 901801"/>
                  <a:gd name="connsiteX1658" fmla="*/ 262295 w 511562"/>
                  <a:gd name="connsiteY1658" fmla="*/ 93567 h 901801"/>
                  <a:gd name="connsiteX1659" fmla="*/ 263766 w 511562"/>
                  <a:gd name="connsiteY1659" fmla="*/ 94671 h 901801"/>
                  <a:gd name="connsiteX1660" fmla="*/ 262295 w 511562"/>
                  <a:gd name="connsiteY1660" fmla="*/ 93567 h 901801"/>
                  <a:gd name="connsiteX1661" fmla="*/ 278023 w 511562"/>
                  <a:gd name="connsiteY1661" fmla="*/ 96694 h 901801"/>
                  <a:gd name="connsiteX1662" fmla="*/ 278023 w 511562"/>
                  <a:gd name="connsiteY1662" fmla="*/ 96694 h 901801"/>
                  <a:gd name="connsiteX1663" fmla="*/ 267170 w 511562"/>
                  <a:gd name="connsiteY1663" fmla="*/ 97522 h 901801"/>
                  <a:gd name="connsiteX1664" fmla="*/ 268641 w 511562"/>
                  <a:gd name="connsiteY1664" fmla="*/ 100098 h 901801"/>
                  <a:gd name="connsiteX1665" fmla="*/ 267170 w 511562"/>
                  <a:gd name="connsiteY1665" fmla="*/ 97522 h 901801"/>
                  <a:gd name="connsiteX1666" fmla="*/ 279127 w 511562"/>
                  <a:gd name="connsiteY1666" fmla="*/ 97522 h 901801"/>
                  <a:gd name="connsiteX1667" fmla="*/ 279127 w 511562"/>
                  <a:gd name="connsiteY1667" fmla="*/ 97522 h 901801"/>
                  <a:gd name="connsiteX1668" fmla="*/ 205635 w 511562"/>
                  <a:gd name="connsiteY1668" fmla="*/ 97890 h 901801"/>
                  <a:gd name="connsiteX1669" fmla="*/ 206095 w 511562"/>
                  <a:gd name="connsiteY1669" fmla="*/ 101385 h 901801"/>
                  <a:gd name="connsiteX1670" fmla="*/ 206000 w 511562"/>
                  <a:gd name="connsiteY1670" fmla="*/ 97890 h 901801"/>
                  <a:gd name="connsiteX1671" fmla="*/ 154311 w 511562"/>
                  <a:gd name="connsiteY1671" fmla="*/ 98258 h 901801"/>
                  <a:gd name="connsiteX1672" fmla="*/ 155415 w 511562"/>
                  <a:gd name="connsiteY1672" fmla="*/ 101017 h 901801"/>
                  <a:gd name="connsiteX1673" fmla="*/ 159186 w 511562"/>
                  <a:gd name="connsiteY1673" fmla="*/ 101017 h 901801"/>
                  <a:gd name="connsiteX1674" fmla="*/ 155415 w 511562"/>
                  <a:gd name="connsiteY1674" fmla="*/ 98258 h 901801"/>
                  <a:gd name="connsiteX1675" fmla="*/ 154311 w 511562"/>
                  <a:gd name="connsiteY1675" fmla="*/ 98258 h 901801"/>
                  <a:gd name="connsiteX1676" fmla="*/ 194046 w 511562"/>
                  <a:gd name="connsiteY1676" fmla="*/ 98718 h 901801"/>
                  <a:gd name="connsiteX1677" fmla="*/ 194506 w 511562"/>
                  <a:gd name="connsiteY1677" fmla="*/ 104144 h 901801"/>
                  <a:gd name="connsiteX1678" fmla="*/ 198185 w 511562"/>
                  <a:gd name="connsiteY1678" fmla="*/ 100557 h 901801"/>
                  <a:gd name="connsiteX1679" fmla="*/ 194046 w 511562"/>
                  <a:gd name="connsiteY1679" fmla="*/ 98718 h 901801"/>
                  <a:gd name="connsiteX1680" fmla="*/ 261559 w 511562"/>
                  <a:gd name="connsiteY1680" fmla="*/ 99822 h 901801"/>
                  <a:gd name="connsiteX1681" fmla="*/ 263307 w 511562"/>
                  <a:gd name="connsiteY1681" fmla="*/ 101569 h 901801"/>
                  <a:gd name="connsiteX1682" fmla="*/ 261559 w 511562"/>
                  <a:gd name="connsiteY1682" fmla="*/ 99822 h 901801"/>
                  <a:gd name="connsiteX1683" fmla="*/ 213546 w 511562"/>
                  <a:gd name="connsiteY1683" fmla="*/ 100649 h 901801"/>
                  <a:gd name="connsiteX1684" fmla="*/ 208947 w 511562"/>
                  <a:gd name="connsiteY1684" fmla="*/ 103409 h 901801"/>
                  <a:gd name="connsiteX1685" fmla="*/ 205268 w 511562"/>
                  <a:gd name="connsiteY1685" fmla="*/ 105800 h 901801"/>
                  <a:gd name="connsiteX1686" fmla="*/ 207107 w 511562"/>
                  <a:gd name="connsiteY1686" fmla="*/ 109663 h 901801"/>
                  <a:gd name="connsiteX1687" fmla="*/ 213178 w 511562"/>
                  <a:gd name="connsiteY1687" fmla="*/ 110031 h 901801"/>
                  <a:gd name="connsiteX1688" fmla="*/ 216949 w 511562"/>
                  <a:gd name="connsiteY1688" fmla="*/ 106168 h 901801"/>
                  <a:gd name="connsiteX1689" fmla="*/ 215845 w 511562"/>
                  <a:gd name="connsiteY1689" fmla="*/ 101753 h 901801"/>
                  <a:gd name="connsiteX1690" fmla="*/ 213546 w 511562"/>
                  <a:gd name="connsiteY1690" fmla="*/ 100649 h 901801"/>
                  <a:gd name="connsiteX1691" fmla="*/ 138950 w 511562"/>
                  <a:gd name="connsiteY1691" fmla="*/ 100925 h 901801"/>
                  <a:gd name="connsiteX1692" fmla="*/ 138214 w 511562"/>
                  <a:gd name="connsiteY1692" fmla="*/ 101021 h 901801"/>
                  <a:gd name="connsiteX1693" fmla="*/ 142629 w 511562"/>
                  <a:gd name="connsiteY1693" fmla="*/ 103412 h 901801"/>
                  <a:gd name="connsiteX1694" fmla="*/ 146768 w 511562"/>
                  <a:gd name="connsiteY1694" fmla="*/ 106908 h 901801"/>
                  <a:gd name="connsiteX1695" fmla="*/ 147044 w 511562"/>
                  <a:gd name="connsiteY1695" fmla="*/ 104608 h 901801"/>
                  <a:gd name="connsiteX1696" fmla="*/ 144193 w 511562"/>
                  <a:gd name="connsiteY1696" fmla="*/ 101021 h 901801"/>
                  <a:gd name="connsiteX1697" fmla="*/ 138950 w 511562"/>
                  <a:gd name="connsiteY1697" fmla="*/ 100925 h 901801"/>
                  <a:gd name="connsiteX1698" fmla="*/ 236633 w 511562"/>
                  <a:gd name="connsiteY1698" fmla="*/ 104421 h 901801"/>
                  <a:gd name="connsiteX1699" fmla="*/ 236081 w 511562"/>
                  <a:gd name="connsiteY1699" fmla="*/ 104604 h 901801"/>
                  <a:gd name="connsiteX1700" fmla="*/ 237185 w 511562"/>
                  <a:gd name="connsiteY1700" fmla="*/ 108100 h 901801"/>
                  <a:gd name="connsiteX1701" fmla="*/ 236633 w 511562"/>
                  <a:gd name="connsiteY1701" fmla="*/ 104420 h 901801"/>
                  <a:gd name="connsiteX1702" fmla="*/ 185032 w 511562"/>
                  <a:gd name="connsiteY1702" fmla="*/ 104604 h 901801"/>
                  <a:gd name="connsiteX1703" fmla="*/ 185032 w 511562"/>
                  <a:gd name="connsiteY1703" fmla="*/ 108100 h 901801"/>
                  <a:gd name="connsiteX1704" fmla="*/ 189631 w 511562"/>
                  <a:gd name="connsiteY1704" fmla="*/ 110399 h 901801"/>
                  <a:gd name="connsiteX1705" fmla="*/ 192850 w 511562"/>
                  <a:gd name="connsiteY1705" fmla="*/ 108100 h 901801"/>
                  <a:gd name="connsiteX1706" fmla="*/ 191011 w 511562"/>
                  <a:gd name="connsiteY1706" fmla="*/ 105708 h 901801"/>
                  <a:gd name="connsiteX1707" fmla="*/ 185032 w 511562"/>
                  <a:gd name="connsiteY1707" fmla="*/ 104604 h 901801"/>
                  <a:gd name="connsiteX1708" fmla="*/ 159002 w 511562"/>
                  <a:gd name="connsiteY1708" fmla="*/ 104880 h 901801"/>
                  <a:gd name="connsiteX1709" fmla="*/ 158450 w 511562"/>
                  <a:gd name="connsiteY1709" fmla="*/ 104975 h 901801"/>
                  <a:gd name="connsiteX1710" fmla="*/ 156243 w 511562"/>
                  <a:gd name="connsiteY1710" fmla="*/ 109666 h 901801"/>
                  <a:gd name="connsiteX1711" fmla="*/ 151736 w 511562"/>
                  <a:gd name="connsiteY1711" fmla="*/ 107366 h 901801"/>
                  <a:gd name="connsiteX1712" fmla="*/ 154679 w 511562"/>
                  <a:gd name="connsiteY1712" fmla="*/ 112057 h 901801"/>
                  <a:gd name="connsiteX1713" fmla="*/ 157806 w 511562"/>
                  <a:gd name="connsiteY1713" fmla="*/ 115552 h 901801"/>
                  <a:gd name="connsiteX1714" fmla="*/ 162221 w 511562"/>
                  <a:gd name="connsiteY1714" fmla="*/ 116012 h 901801"/>
                  <a:gd name="connsiteX1715" fmla="*/ 163693 w 511562"/>
                  <a:gd name="connsiteY1715" fmla="*/ 111597 h 901801"/>
                  <a:gd name="connsiteX1716" fmla="*/ 161394 w 511562"/>
                  <a:gd name="connsiteY1716" fmla="*/ 106906 h 901801"/>
                  <a:gd name="connsiteX1717" fmla="*/ 159002 w 511562"/>
                  <a:gd name="connsiteY1717" fmla="*/ 104883 h 901801"/>
                  <a:gd name="connsiteX1718" fmla="*/ 138214 w 511562"/>
                  <a:gd name="connsiteY1718" fmla="*/ 105707 h 901801"/>
                  <a:gd name="connsiteX1719" fmla="*/ 133707 w 511562"/>
                  <a:gd name="connsiteY1719" fmla="*/ 108099 h 901801"/>
                  <a:gd name="connsiteX1720" fmla="*/ 129936 w 511562"/>
                  <a:gd name="connsiteY1720" fmla="*/ 109662 h 901801"/>
                  <a:gd name="connsiteX1721" fmla="*/ 128465 w 511562"/>
                  <a:gd name="connsiteY1721" fmla="*/ 112422 h 901801"/>
                  <a:gd name="connsiteX1722" fmla="*/ 130672 w 511562"/>
                  <a:gd name="connsiteY1722" fmla="*/ 115181 h 901801"/>
                  <a:gd name="connsiteX1723" fmla="*/ 135179 w 511562"/>
                  <a:gd name="connsiteY1723" fmla="*/ 118309 h 901801"/>
                  <a:gd name="connsiteX1724" fmla="*/ 141250 w 511562"/>
                  <a:gd name="connsiteY1724" fmla="*/ 118309 h 901801"/>
                  <a:gd name="connsiteX1725" fmla="*/ 147964 w 511562"/>
                  <a:gd name="connsiteY1725" fmla="*/ 118676 h 901801"/>
                  <a:gd name="connsiteX1726" fmla="*/ 147964 w 511562"/>
                  <a:gd name="connsiteY1726" fmla="*/ 113985 h 901801"/>
                  <a:gd name="connsiteX1727" fmla="*/ 144929 w 511562"/>
                  <a:gd name="connsiteY1727" fmla="*/ 109294 h 901801"/>
                  <a:gd name="connsiteX1728" fmla="*/ 139686 w 511562"/>
                  <a:gd name="connsiteY1728" fmla="*/ 106535 h 901801"/>
                  <a:gd name="connsiteX1729" fmla="*/ 138214 w 511562"/>
                  <a:gd name="connsiteY1729" fmla="*/ 105707 h 901801"/>
                  <a:gd name="connsiteX1730" fmla="*/ 197449 w 511562"/>
                  <a:gd name="connsiteY1730" fmla="*/ 105707 h 901801"/>
                  <a:gd name="connsiteX1731" fmla="*/ 194782 w 511562"/>
                  <a:gd name="connsiteY1731" fmla="*/ 110858 h 901801"/>
                  <a:gd name="connsiteX1732" fmla="*/ 189907 w 511562"/>
                  <a:gd name="connsiteY1732" fmla="*/ 112422 h 901801"/>
                  <a:gd name="connsiteX1733" fmla="*/ 186136 w 511562"/>
                  <a:gd name="connsiteY1733" fmla="*/ 110398 h 901801"/>
                  <a:gd name="connsiteX1734" fmla="*/ 182089 w 511562"/>
                  <a:gd name="connsiteY1734" fmla="*/ 106903 h 901801"/>
                  <a:gd name="connsiteX1735" fmla="*/ 179053 w 511562"/>
                  <a:gd name="connsiteY1735" fmla="*/ 110398 h 901801"/>
                  <a:gd name="connsiteX1736" fmla="*/ 181629 w 511562"/>
                  <a:gd name="connsiteY1736" fmla="*/ 115641 h 901801"/>
                  <a:gd name="connsiteX1737" fmla="*/ 186964 w 511562"/>
                  <a:gd name="connsiteY1737" fmla="*/ 118309 h 901801"/>
                  <a:gd name="connsiteX1738" fmla="*/ 191471 w 511562"/>
                  <a:gd name="connsiteY1738" fmla="*/ 116469 h 901801"/>
                  <a:gd name="connsiteX1739" fmla="*/ 193586 w 511562"/>
                  <a:gd name="connsiteY1739" fmla="*/ 119044 h 901801"/>
                  <a:gd name="connsiteX1740" fmla="*/ 198921 w 511562"/>
                  <a:gd name="connsiteY1740" fmla="*/ 120700 h 901801"/>
                  <a:gd name="connsiteX1741" fmla="*/ 202232 w 511562"/>
                  <a:gd name="connsiteY1741" fmla="*/ 117481 h 901801"/>
                  <a:gd name="connsiteX1742" fmla="*/ 202232 w 511562"/>
                  <a:gd name="connsiteY1742" fmla="*/ 113434 h 901801"/>
                  <a:gd name="connsiteX1743" fmla="*/ 200761 w 511562"/>
                  <a:gd name="connsiteY1743" fmla="*/ 109662 h 901801"/>
                  <a:gd name="connsiteX1744" fmla="*/ 197817 w 511562"/>
                  <a:gd name="connsiteY1744" fmla="*/ 105707 h 901801"/>
                  <a:gd name="connsiteX1745" fmla="*/ 274988 w 511562"/>
                  <a:gd name="connsiteY1745" fmla="*/ 106903 h 901801"/>
                  <a:gd name="connsiteX1746" fmla="*/ 273884 w 511562"/>
                  <a:gd name="connsiteY1746" fmla="*/ 109662 h 901801"/>
                  <a:gd name="connsiteX1747" fmla="*/ 275816 w 511562"/>
                  <a:gd name="connsiteY1747" fmla="*/ 110030 h 901801"/>
                  <a:gd name="connsiteX1748" fmla="*/ 281794 w 511562"/>
                  <a:gd name="connsiteY1748" fmla="*/ 110030 h 901801"/>
                  <a:gd name="connsiteX1749" fmla="*/ 276092 w 511562"/>
                  <a:gd name="connsiteY1749" fmla="*/ 106903 h 901801"/>
                  <a:gd name="connsiteX1750" fmla="*/ 274988 w 511562"/>
                  <a:gd name="connsiteY1750" fmla="*/ 106903 h 901801"/>
                  <a:gd name="connsiteX1751" fmla="*/ 286577 w 511562"/>
                  <a:gd name="connsiteY1751" fmla="*/ 107638 h 901801"/>
                  <a:gd name="connsiteX1752" fmla="*/ 284002 w 511562"/>
                  <a:gd name="connsiteY1752" fmla="*/ 111226 h 901801"/>
                  <a:gd name="connsiteX1753" fmla="*/ 279863 w 511562"/>
                  <a:gd name="connsiteY1753" fmla="*/ 112421 h 901801"/>
                  <a:gd name="connsiteX1754" fmla="*/ 277655 w 511562"/>
                  <a:gd name="connsiteY1754" fmla="*/ 117112 h 901801"/>
                  <a:gd name="connsiteX1755" fmla="*/ 279863 w 511562"/>
                  <a:gd name="connsiteY1755" fmla="*/ 116008 h 901801"/>
                  <a:gd name="connsiteX1756" fmla="*/ 285198 w 511562"/>
                  <a:gd name="connsiteY1756" fmla="*/ 116008 h 901801"/>
                  <a:gd name="connsiteX1757" fmla="*/ 290532 w 511562"/>
                  <a:gd name="connsiteY1757" fmla="*/ 116008 h 901801"/>
                  <a:gd name="connsiteX1758" fmla="*/ 295223 w 511562"/>
                  <a:gd name="connsiteY1758" fmla="*/ 113801 h 901801"/>
                  <a:gd name="connsiteX1759" fmla="*/ 293384 w 511562"/>
                  <a:gd name="connsiteY1759" fmla="*/ 108466 h 901801"/>
                  <a:gd name="connsiteX1760" fmla="*/ 286577 w 511562"/>
                  <a:gd name="connsiteY1760" fmla="*/ 107639 h 901801"/>
                  <a:gd name="connsiteX1761" fmla="*/ 265146 w 511562"/>
                  <a:gd name="connsiteY1761" fmla="*/ 109202 h 901801"/>
                  <a:gd name="connsiteX1762" fmla="*/ 264502 w 511562"/>
                  <a:gd name="connsiteY1762" fmla="*/ 109297 h 901801"/>
                  <a:gd name="connsiteX1763" fmla="*/ 258891 w 511562"/>
                  <a:gd name="connsiteY1763" fmla="*/ 113252 h 901801"/>
                  <a:gd name="connsiteX1764" fmla="*/ 259628 w 511562"/>
                  <a:gd name="connsiteY1764" fmla="*/ 121071 h 901801"/>
                  <a:gd name="connsiteX1765" fmla="*/ 266434 w 511562"/>
                  <a:gd name="connsiteY1765" fmla="*/ 121438 h 901801"/>
                  <a:gd name="connsiteX1766" fmla="*/ 269378 w 511562"/>
                  <a:gd name="connsiteY1766" fmla="*/ 121071 h 901801"/>
                  <a:gd name="connsiteX1767" fmla="*/ 273885 w 511562"/>
                  <a:gd name="connsiteY1767" fmla="*/ 117116 h 901801"/>
                  <a:gd name="connsiteX1768" fmla="*/ 270481 w 511562"/>
                  <a:gd name="connsiteY1768" fmla="*/ 112793 h 901801"/>
                  <a:gd name="connsiteX1769" fmla="*/ 265607 w 511562"/>
                  <a:gd name="connsiteY1769" fmla="*/ 111229 h 901801"/>
                  <a:gd name="connsiteX1770" fmla="*/ 265146 w 511562"/>
                  <a:gd name="connsiteY1770" fmla="*/ 109205 h 901801"/>
                  <a:gd name="connsiteX1771" fmla="*/ 214465 w 511562"/>
                  <a:gd name="connsiteY1771" fmla="*/ 113157 h 901801"/>
                  <a:gd name="connsiteX1772" fmla="*/ 213914 w 511562"/>
                  <a:gd name="connsiteY1772" fmla="*/ 113252 h 901801"/>
                  <a:gd name="connsiteX1773" fmla="*/ 211982 w 511562"/>
                  <a:gd name="connsiteY1773" fmla="*/ 116748 h 901801"/>
                  <a:gd name="connsiteX1774" fmla="*/ 216213 w 511562"/>
                  <a:gd name="connsiteY1774" fmla="*/ 115184 h 901801"/>
                  <a:gd name="connsiteX1775" fmla="*/ 214466 w 511562"/>
                  <a:gd name="connsiteY1775" fmla="*/ 113160 h 901801"/>
                  <a:gd name="connsiteX1776" fmla="*/ 221824 w 511562"/>
                  <a:gd name="connsiteY1776" fmla="*/ 113985 h 901801"/>
                  <a:gd name="connsiteX1777" fmla="*/ 222928 w 511562"/>
                  <a:gd name="connsiteY1777" fmla="*/ 118216 h 901801"/>
                  <a:gd name="connsiteX1778" fmla="*/ 222832 w 511562"/>
                  <a:gd name="connsiteY1778" fmla="*/ 113985 h 901801"/>
                  <a:gd name="connsiteX1779" fmla="*/ 221821 w 511562"/>
                  <a:gd name="connsiteY1779" fmla="*/ 113985 h 901801"/>
                  <a:gd name="connsiteX1780" fmla="*/ 166268 w 511562"/>
                  <a:gd name="connsiteY1780" fmla="*/ 115548 h 901801"/>
                  <a:gd name="connsiteX1781" fmla="*/ 167832 w 511562"/>
                  <a:gd name="connsiteY1781" fmla="*/ 121067 h 901801"/>
                  <a:gd name="connsiteX1782" fmla="*/ 170039 w 511562"/>
                  <a:gd name="connsiteY1782" fmla="*/ 126126 h 901801"/>
                  <a:gd name="connsiteX1783" fmla="*/ 172615 w 511562"/>
                  <a:gd name="connsiteY1783" fmla="*/ 130541 h 901801"/>
                  <a:gd name="connsiteX1784" fmla="*/ 177950 w 511562"/>
                  <a:gd name="connsiteY1784" fmla="*/ 132840 h 901801"/>
                  <a:gd name="connsiteX1785" fmla="*/ 183560 w 511562"/>
                  <a:gd name="connsiteY1785" fmla="*/ 135232 h 901801"/>
                  <a:gd name="connsiteX1786" fmla="*/ 187239 w 511562"/>
                  <a:gd name="connsiteY1786" fmla="*/ 136336 h 901801"/>
                  <a:gd name="connsiteX1787" fmla="*/ 187239 w 511562"/>
                  <a:gd name="connsiteY1787" fmla="*/ 130541 h 901801"/>
                  <a:gd name="connsiteX1788" fmla="*/ 187239 w 511562"/>
                  <a:gd name="connsiteY1788" fmla="*/ 125390 h 901801"/>
                  <a:gd name="connsiteX1789" fmla="*/ 188803 w 511562"/>
                  <a:gd name="connsiteY1789" fmla="*/ 121067 h 901801"/>
                  <a:gd name="connsiteX1790" fmla="*/ 184296 w 511562"/>
                  <a:gd name="connsiteY1790" fmla="*/ 121067 h 901801"/>
                  <a:gd name="connsiteX1791" fmla="*/ 182089 w 511562"/>
                  <a:gd name="connsiteY1791" fmla="*/ 120239 h 901801"/>
                  <a:gd name="connsiteX1792" fmla="*/ 176018 w 511562"/>
                  <a:gd name="connsiteY1792" fmla="*/ 121435 h 901801"/>
                  <a:gd name="connsiteX1793" fmla="*/ 172983 w 511562"/>
                  <a:gd name="connsiteY1793" fmla="*/ 120239 h 901801"/>
                  <a:gd name="connsiteX1794" fmla="*/ 169304 w 511562"/>
                  <a:gd name="connsiteY1794" fmla="*/ 116284 h 901801"/>
                  <a:gd name="connsiteX1795" fmla="*/ 166820 w 511562"/>
                  <a:gd name="connsiteY1795" fmla="*/ 115549 h 901801"/>
                  <a:gd name="connsiteX1796" fmla="*/ 166269 w 511562"/>
                  <a:gd name="connsiteY1796" fmla="*/ 115549 h 901801"/>
                  <a:gd name="connsiteX1797" fmla="*/ 208671 w 511562"/>
                  <a:gd name="connsiteY1797" fmla="*/ 116283 h 901801"/>
                  <a:gd name="connsiteX1798" fmla="*/ 207567 w 511562"/>
                  <a:gd name="connsiteY1798" fmla="*/ 120239 h 901801"/>
                  <a:gd name="connsiteX1799" fmla="*/ 209407 w 511562"/>
                  <a:gd name="connsiteY1799" fmla="*/ 119504 h 901801"/>
                  <a:gd name="connsiteX1800" fmla="*/ 208670 w 511562"/>
                  <a:gd name="connsiteY1800" fmla="*/ 116284 h 901801"/>
                  <a:gd name="connsiteX1801" fmla="*/ 291544 w 511562"/>
                  <a:gd name="connsiteY1801" fmla="*/ 116744 h 901801"/>
                  <a:gd name="connsiteX1802" fmla="*/ 287773 w 511562"/>
                  <a:gd name="connsiteY1802" fmla="*/ 119503 h 901801"/>
                  <a:gd name="connsiteX1803" fmla="*/ 281427 w 511562"/>
                  <a:gd name="connsiteY1803" fmla="*/ 118675 h 901801"/>
                  <a:gd name="connsiteX1804" fmla="*/ 282162 w 511562"/>
                  <a:gd name="connsiteY1804" fmla="*/ 123826 h 901801"/>
                  <a:gd name="connsiteX1805" fmla="*/ 288141 w 511562"/>
                  <a:gd name="connsiteY1805" fmla="*/ 124930 h 901801"/>
                  <a:gd name="connsiteX1806" fmla="*/ 288508 w 511562"/>
                  <a:gd name="connsiteY1806" fmla="*/ 131277 h 901801"/>
                  <a:gd name="connsiteX1807" fmla="*/ 291544 w 511562"/>
                  <a:gd name="connsiteY1807" fmla="*/ 135599 h 901801"/>
                  <a:gd name="connsiteX1808" fmla="*/ 288508 w 511562"/>
                  <a:gd name="connsiteY1808" fmla="*/ 135599 h 901801"/>
                  <a:gd name="connsiteX1809" fmla="*/ 285197 w 511562"/>
                  <a:gd name="connsiteY1809" fmla="*/ 128149 h 901801"/>
                  <a:gd name="connsiteX1810" fmla="*/ 281794 w 511562"/>
                  <a:gd name="connsiteY1810" fmla="*/ 126953 h 901801"/>
                  <a:gd name="connsiteX1811" fmla="*/ 280230 w 511562"/>
                  <a:gd name="connsiteY1811" fmla="*/ 129345 h 901801"/>
                  <a:gd name="connsiteX1812" fmla="*/ 278391 w 511562"/>
                  <a:gd name="connsiteY1812" fmla="*/ 129345 h 901801"/>
                  <a:gd name="connsiteX1813" fmla="*/ 276551 w 511562"/>
                  <a:gd name="connsiteY1813" fmla="*/ 130541 h 901801"/>
                  <a:gd name="connsiteX1814" fmla="*/ 274987 w 511562"/>
                  <a:gd name="connsiteY1814" fmla="*/ 125390 h 901801"/>
                  <a:gd name="connsiteX1815" fmla="*/ 269377 w 511562"/>
                  <a:gd name="connsiteY1815" fmla="*/ 124930 h 901801"/>
                  <a:gd name="connsiteX1816" fmla="*/ 263398 w 511562"/>
                  <a:gd name="connsiteY1816" fmla="*/ 129713 h 901801"/>
                  <a:gd name="connsiteX1817" fmla="*/ 261926 w 511562"/>
                  <a:gd name="connsiteY1817" fmla="*/ 135599 h 901801"/>
                  <a:gd name="connsiteX1818" fmla="*/ 264502 w 511562"/>
                  <a:gd name="connsiteY1818" fmla="*/ 140658 h 901801"/>
                  <a:gd name="connsiteX1819" fmla="*/ 270204 w 511562"/>
                  <a:gd name="connsiteY1819" fmla="*/ 143878 h 901801"/>
                  <a:gd name="connsiteX1820" fmla="*/ 276919 w 511562"/>
                  <a:gd name="connsiteY1820" fmla="*/ 146637 h 901801"/>
                  <a:gd name="connsiteX1821" fmla="*/ 278391 w 511562"/>
                  <a:gd name="connsiteY1821" fmla="*/ 150500 h 901801"/>
                  <a:gd name="connsiteX1822" fmla="*/ 275815 w 511562"/>
                  <a:gd name="connsiteY1822" fmla="*/ 149765 h 901801"/>
                  <a:gd name="connsiteX1823" fmla="*/ 274252 w 511562"/>
                  <a:gd name="connsiteY1823" fmla="*/ 150316 h 901801"/>
                  <a:gd name="connsiteX1824" fmla="*/ 269377 w 511562"/>
                  <a:gd name="connsiteY1824" fmla="*/ 148569 h 901801"/>
                  <a:gd name="connsiteX1825" fmla="*/ 264870 w 511562"/>
                  <a:gd name="connsiteY1825" fmla="*/ 145810 h 901801"/>
                  <a:gd name="connsiteX1826" fmla="*/ 260822 w 511562"/>
                  <a:gd name="connsiteY1826" fmla="*/ 147373 h 901801"/>
                  <a:gd name="connsiteX1827" fmla="*/ 261926 w 511562"/>
                  <a:gd name="connsiteY1827" fmla="*/ 153260 h 901801"/>
                  <a:gd name="connsiteX1828" fmla="*/ 266709 w 511562"/>
                  <a:gd name="connsiteY1828" fmla="*/ 157583 h 901801"/>
                  <a:gd name="connsiteX1829" fmla="*/ 266433 w 511562"/>
                  <a:gd name="connsiteY1829" fmla="*/ 161170 h 901801"/>
                  <a:gd name="connsiteX1830" fmla="*/ 260362 w 511562"/>
                  <a:gd name="connsiteY1830" fmla="*/ 157583 h 901801"/>
                  <a:gd name="connsiteX1831" fmla="*/ 254752 w 511562"/>
                  <a:gd name="connsiteY1831" fmla="*/ 156755 h 901801"/>
                  <a:gd name="connsiteX1832" fmla="*/ 252176 w 511562"/>
                  <a:gd name="connsiteY1832" fmla="*/ 161906 h 901801"/>
                  <a:gd name="connsiteX1833" fmla="*/ 250612 w 511562"/>
                  <a:gd name="connsiteY1833" fmla="*/ 156755 h 901801"/>
                  <a:gd name="connsiteX1834" fmla="*/ 248773 w 511562"/>
                  <a:gd name="connsiteY1834" fmla="*/ 154088 h 901801"/>
                  <a:gd name="connsiteX1835" fmla="*/ 246841 w 511562"/>
                  <a:gd name="connsiteY1835" fmla="*/ 152524 h 901801"/>
                  <a:gd name="connsiteX1836" fmla="*/ 244266 w 511562"/>
                  <a:gd name="connsiteY1836" fmla="*/ 158962 h 901801"/>
                  <a:gd name="connsiteX1837" fmla="*/ 240955 w 511562"/>
                  <a:gd name="connsiteY1837" fmla="*/ 164297 h 901801"/>
                  <a:gd name="connsiteX1838" fmla="*/ 243898 w 511562"/>
                  <a:gd name="connsiteY1838" fmla="*/ 165401 h 901801"/>
                  <a:gd name="connsiteX1839" fmla="*/ 243530 w 511562"/>
                  <a:gd name="connsiteY1839" fmla="*/ 172116 h 901801"/>
                  <a:gd name="connsiteX1840" fmla="*/ 243163 w 511562"/>
                  <a:gd name="connsiteY1840" fmla="*/ 177635 h 901801"/>
                  <a:gd name="connsiteX1841" fmla="*/ 248405 w 511562"/>
                  <a:gd name="connsiteY1841" fmla="*/ 180762 h 901801"/>
                  <a:gd name="connsiteX1842" fmla="*/ 252912 w 511562"/>
                  <a:gd name="connsiteY1842" fmla="*/ 179198 h 901801"/>
                  <a:gd name="connsiteX1843" fmla="*/ 248405 w 511562"/>
                  <a:gd name="connsiteY1843" fmla="*/ 183245 h 901801"/>
                  <a:gd name="connsiteX1844" fmla="*/ 252912 w 511562"/>
                  <a:gd name="connsiteY1844" fmla="*/ 188580 h 901801"/>
                  <a:gd name="connsiteX1845" fmla="*/ 257419 w 511562"/>
                  <a:gd name="connsiteY1845" fmla="*/ 185913 h 901801"/>
                  <a:gd name="connsiteX1846" fmla="*/ 261099 w 511562"/>
                  <a:gd name="connsiteY1846" fmla="*/ 180762 h 901801"/>
                  <a:gd name="connsiteX1847" fmla="*/ 262662 w 511562"/>
                  <a:gd name="connsiteY1847" fmla="*/ 184717 h 901801"/>
                  <a:gd name="connsiteX1848" fmla="*/ 268273 w 511562"/>
                  <a:gd name="connsiteY1848" fmla="*/ 186649 h 901801"/>
                  <a:gd name="connsiteX1849" fmla="*/ 275355 w 511562"/>
                  <a:gd name="connsiteY1849" fmla="*/ 189040 h 901801"/>
                  <a:gd name="connsiteX1850" fmla="*/ 269009 w 511562"/>
                  <a:gd name="connsiteY1850" fmla="*/ 189775 h 901801"/>
                  <a:gd name="connsiteX1851" fmla="*/ 263398 w 511562"/>
                  <a:gd name="connsiteY1851" fmla="*/ 188580 h 901801"/>
                  <a:gd name="connsiteX1852" fmla="*/ 257787 w 511562"/>
                  <a:gd name="connsiteY1852" fmla="*/ 189775 h 901801"/>
                  <a:gd name="connsiteX1853" fmla="*/ 252544 w 511562"/>
                  <a:gd name="connsiteY1853" fmla="*/ 191799 h 901801"/>
                  <a:gd name="connsiteX1854" fmla="*/ 248405 w 511562"/>
                  <a:gd name="connsiteY1854" fmla="*/ 193546 h 901801"/>
                  <a:gd name="connsiteX1855" fmla="*/ 252177 w 511562"/>
                  <a:gd name="connsiteY1855" fmla="*/ 198054 h 901801"/>
                  <a:gd name="connsiteX1856" fmla="*/ 257419 w 511562"/>
                  <a:gd name="connsiteY1856" fmla="*/ 202744 h 901801"/>
                  <a:gd name="connsiteX1857" fmla="*/ 260823 w 511562"/>
                  <a:gd name="connsiteY1857" fmla="*/ 207343 h 901801"/>
                  <a:gd name="connsiteX1858" fmla="*/ 262294 w 511562"/>
                  <a:gd name="connsiteY1858" fmla="*/ 208447 h 901801"/>
                  <a:gd name="connsiteX1859" fmla="*/ 268273 w 511562"/>
                  <a:gd name="connsiteY1859" fmla="*/ 210655 h 901801"/>
                  <a:gd name="connsiteX1860" fmla="*/ 273884 w 511562"/>
                  <a:gd name="connsiteY1860" fmla="*/ 207527 h 901801"/>
                  <a:gd name="connsiteX1861" fmla="*/ 279495 w 511562"/>
                  <a:gd name="connsiteY1861" fmla="*/ 205872 h 901801"/>
                  <a:gd name="connsiteX1862" fmla="*/ 283634 w 511562"/>
                  <a:gd name="connsiteY1862" fmla="*/ 202376 h 901801"/>
                  <a:gd name="connsiteX1863" fmla="*/ 288509 w 511562"/>
                  <a:gd name="connsiteY1863" fmla="*/ 200445 h 901801"/>
                  <a:gd name="connsiteX1864" fmla="*/ 291544 w 511562"/>
                  <a:gd name="connsiteY1864" fmla="*/ 194098 h 901801"/>
                  <a:gd name="connsiteX1865" fmla="*/ 296419 w 511562"/>
                  <a:gd name="connsiteY1865" fmla="*/ 189775 h 901801"/>
                  <a:gd name="connsiteX1866" fmla="*/ 299362 w 511562"/>
                  <a:gd name="connsiteY1866" fmla="*/ 184716 h 901801"/>
                  <a:gd name="connsiteX1867" fmla="*/ 303133 w 511562"/>
                  <a:gd name="connsiteY1867" fmla="*/ 182325 h 901801"/>
                  <a:gd name="connsiteX1868" fmla="*/ 305341 w 511562"/>
                  <a:gd name="connsiteY1868" fmla="*/ 179198 h 901801"/>
                  <a:gd name="connsiteX1869" fmla="*/ 311411 w 511562"/>
                  <a:gd name="connsiteY1869" fmla="*/ 176806 h 901801"/>
                  <a:gd name="connsiteX1870" fmla="*/ 314723 w 511562"/>
                  <a:gd name="connsiteY1870" fmla="*/ 172115 h 901801"/>
                  <a:gd name="connsiteX1871" fmla="*/ 317390 w 511562"/>
                  <a:gd name="connsiteY1871" fmla="*/ 166229 h 901801"/>
                  <a:gd name="connsiteX1872" fmla="*/ 313987 w 511562"/>
                  <a:gd name="connsiteY1872" fmla="*/ 163469 h 901801"/>
                  <a:gd name="connsiteX1873" fmla="*/ 306904 w 511562"/>
                  <a:gd name="connsiteY1873" fmla="*/ 163469 h 901801"/>
                  <a:gd name="connsiteX1874" fmla="*/ 305341 w 511562"/>
                  <a:gd name="connsiteY1874" fmla="*/ 160710 h 901801"/>
                  <a:gd name="connsiteX1875" fmla="*/ 299362 w 511562"/>
                  <a:gd name="connsiteY1875" fmla="*/ 157951 h 901801"/>
                  <a:gd name="connsiteX1876" fmla="*/ 297155 w 511562"/>
                  <a:gd name="connsiteY1876" fmla="*/ 153627 h 901801"/>
                  <a:gd name="connsiteX1877" fmla="*/ 298994 w 511562"/>
                  <a:gd name="connsiteY1877" fmla="*/ 153076 h 901801"/>
                  <a:gd name="connsiteX1878" fmla="*/ 303133 w 511562"/>
                  <a:gd name="connsiteY1878" fmla="*/ 154823 h 901801"/>
                  <a:gd name="connsiteX1879" fmla="*/ 306537 w 511562"/>
                  <a:gd name="connsiteY1879" fmla="*/ 158410 h 901801"/>
                  <a:gd name="connsiteX1880" fmla="*/ 312515 w 511562"/>
                  <a:gd name="connsiteY1880" fmla="*/ 159974 h 901801"/>
                  <a:gd name="connsiteX1881" fmla="*/ 317390 w 511562"/>
                  <a:gd name="connsiteY1881" fmla="*/ 157583 h 901801"/>
                  <a:gd name="connsiteX1882" fmla="*/ 321529 w 511562"/>
                  <a:gd name="connsiteY1882" fmla="*/ 153076 h 901801"/>
                  <a:gd name="connsiteX1883" fmla="*/ 325576 w 511562"/>
                  <a:gd name="connsiteY1883" fmla="*/ 147833 h 901801"/>
                  <a:gd name="connsiteX1884" fmla="*/ 328244 w 511562"/>
                  <a:gd name="connsiteY1884" fmla="*/ 141119 h 901801"/>
                  <a:gd name="connsiteX1885" fmla="*/ 323737 w 511562"/>
                  <a:gd name="connsiteY1885" fmla="*/ 137164 h 901801"/>
                  <a:gd name="connsiteX1886" fmla="*/ 319598 w 511562"/>
                  <a:gd name="connsiteY1886" fmla="*/ 132840 h 901801"/>
                  <a:gd name="connsiteX1887" fmla="*/ 317390 w 511562"/>
                  <a:gd name="connsiteY1887" fmla="*/ 130081 h 901801"/>
                  <a:gd name="connsiteX1888" fmla="*/ 312515 w 511562"/>
                  <a:gd name="connsiteY1888" fmla="*/ 128150 h 901801"/>
                  <a:gd name="connsiteX1889" fmla="*/ 307272 w 511562"/>
                  <a:gd name="connsiteY1889" fmla="*/ 126586 h 901801"/>
                  <a:gd name="connsiteX1890" fmla="*/ 304237 w 511562"/>
                  <a:gd name="connsiteY1890" fmla="*/ 132105 h 901801"/>
                  <a:gd name="connsiteX1891" fmla="*/ 300834 w 511562"/>
                  <a:gd name="connsiteY1891" fmla="*/ 137991 h 901801"/>
                  <a:gd name="connsiteX1892" fmla="*/ 297890 w 511562"/>
                  <a:gd name="connsiteY1892" fmla="*/ 143418 h 901801"/>
                  <a:gd name="connsiteX1893" fmla="*/ 294119 w 511562"/>
                  <a:gd name="connsiteY1893" fmla="*/ 148937 h 901801"/>
                  <a:gd name="connsiteX1894" fmla="*/ 296787 w 511562"/>
                  <a:gd name="connsiteY1894" fmla="*/ 142222 h 901801"/>
                  <a:gd name="connsiteX1895" fmla="*/ 299730 w 511562"/>
                  <a:gd name="connsiteY1895" fmla="*/ 136244 h 901801"/>
                  <a:gd name="connsiteX1896" fmla="*/ 303501 w 511562"/>
                  <a:gd name="connsiteY1896" fmla="*/ 130541 h 901801"/>
                  <a:gd name="connsiteX1897" fmla="*/ 302766 w 511562"/>
                  <a:gd name="connsiteY1897" fmla="*/ 124378 h 901801"/>
                  <a:gd name="connsiteX1898" fmla="*/ 299731 w 511562"/>
                  <a:gd name="connsiteY1898" fmla="*/ 124011 h 901801"/>
                  <a:gd name="connsiteX1899" fmla="*/ 299731 w 511562"/>
                  <a:gd name="connsiteY1899" fmla="*/ 126954 h 901801"/>
                  <a:gd name="connsiteX1900" fmla="*/ 297155 w 511562"/>
                  <a:gd name="connsiteY1900" fmla="*/ 119872 h 901801"/>
                  <a:gd name="connsiteX1901" fmla="*/ 293384 w 511562"/>
                  <a:gd name="connsiteY1901" fmla="*/ 116744 h 901801"/>
                  <a:gd name="connsiteX1902" fmla="*/ 291544 w 511562"/>
                  <a:gd name="connsiteY1902" fmla="*/ 116744 h 901801"/>
                  <a:gd name="connsiteX1903" fmla="*/ 158818 w 511562"/>
                  <a:gd name="connsiteY1903" fmla="*/ 117111 h 901801"/>
                  <a:gd name="connsiteX1904" fmla="*/ 157346 w 511562"/>
                  <a:gd name="connsiteY1904" fmla="*/ 121894 h 901801"/>
                  <a:gd name="connsiteX1905" fmla="*/ 155047 w 511562"/>
                  <a:gd name="connsiteY1905" fmla="*/ 125389 h 901801"/>
                  <a:gd name="connsiteX1906" fmla="*/ 154679 w 511562"/>
                  <a:gd name="connsiteY1906" fmla="*/ 130080 h 901801"/>
                  <a:gd name="connsiteX1907" fmla="*/ 159922 w 511562"/>
                  <a:gd name="connsiteY1907" fmla="*/ 132104 h 901801"/>
                  <a:gd name="connsiteX1908" fmla="*/ 165165 w 511562"/>
                  <a:gd name="connsiteY1908" fmla="*/ 134403 h 901801"/>
                  <a:gd name="connsiteX1909" fmla="*/ 167096 w 511562"/>
                  <a:gd name="connsiteY1909" fmla="*/ 132472 h 901801"/>
                  <a:gd name="connsiteX1910" fmla="*/ 165165 w 511562"/>
                  <a:gd name="connsiteY1910" fmla="*/ 126953 h 901801"/>
                  <a:gd name="connsiteX1911" fmla="*/ 162957 w 511562"/>
                  <a:gd name="connsiteY1911" fmla="*/ 121710 h 901801"/>
                  <a:gd name="connsiteX1912" fmla="*/ 160290 w 511562"/>
                  <a:gd name="connsiteY1912" fmla="*/ 117111 h 901801"/>
                  <a:gd name="connsiteX1913" fmla="*/ 158818 w 511562"/>
                  <a:gd name="connsiteY1913" fmla="*/ 117111 h 901801"/>
                  <a:gd name="connsiteX1914" fmla="*/ 215017 w 511562"/>
                  <a:gd name="connsiteY1914" fmla="*/ 117479 h 901801"/>
                  <a:gd name="connsiteX1915" fmla="*/ 216949 w 511562"/>
                  <a:gd name="connsiteY1915" fmla="*/ 120790 h 901801"/>
                  <a:gd name="connsiteX1916" fmla="*/ 213546 w 511562"/>
                  <a:gd name="connsiteY1916" fmla="*/ 121526 h 901801"/>
                  <a:gd name="connsiteX1917" fmla="*/ 208303 w 511562"/>
                  <a:gd name="connsiteY1917" fmla="*/ 122629 h 901801"/>
                  <a:gd name="connsiteX1918" fmla="*/ 203796 w 511562"/>
                  <a:gd name="connsiteY1918" fmla="*/ 122905 h 901801"/>
                  <a:gd name="connsiteX1919" fmla="*/ 200393 w 511562"/>
                  <a:gd name="connsiteY1919" fmla="*/ 123824 h 901801"/>
                  <a:gd name="connsiteX1920" fmla="*/ 204532 w 511562"/>
                  <a:gd name="connsiteY1920" fmla="*/ 126951 h 901801"/>
                  <a:gd name="connsiteX1921" fmla="*/ 208303 w 511562"/>
                  <a:gd name="connsiteY1921" fmla="*/ 131274 h 901801"/>
                  <a:gd name="connsiteX1922" fmla="*/ 213914 w 511562"/>
                  <a:gd name="connsiteY1922" fmla="*/ 133574 h 901801"/>
                  <a:gd name="connsiteX1923" fmla="*/ 216489 w 511562"/>
                  <a:gd name="connsiteY1923" fmla="*/ 130078 h 901801"/>
                  <a:gd name="connsiteX1924" fmla="*/ 210878 w 511562"/>
                  <a:gd name="connsiteY1924" fmla="*/ 127687 h 901801"/>
                  <a:gd name="connsiteX1925" fmla="*/ 210511 w 511562"/>
                  <a:gd name="connsiteY1925" fmla="*/ 125755 h 901801"/>
                  <a:gd name="connsiteX1926" fmla="*/ 215385 w 511562"/>
                  <a:gd name="connsiteY1926" fmla="*/ 125755 h 901801"/>
                  <a:gd name="connsiteX1927" fmla="*/ 219525 w 511562"/>
                  <a:gd name="connsiteY1927" fmla="*/ 123088 h 901801"/>
                  <a:gd name="connsiteX1928" fmla="*/ 218053 w 511562"/>
                  <a:gd name="connsiteY1928" fmla="*/ 119041 h 901801"/>
                  <a:gd name="connsiteX1929" fmla="*/ 215018 w 511562"/>
                  <a:gd name="connsiteY1929" fmla="*/ 117477 h 901801"/>
                  <a:gd name="connsiteX1930" fmla="*/ 145665 w 511562"/>
                  <a:gd name="connsiteY1930" fmla="*/ 120698 h 901801"/>
                  <a:gd name="connsiteX1931" fmla="*/ 141526 w 511562"/>
                  <a:gd name="connsiteY1931" fmla="*/ 122262 h 901801"/>
                  <a:gd name="connsiteX1932" fmla="*/ 145757 w 511562"/>
                  <a:gd name="connsiteY1932" fmla="*/ 122630 h 901801"/>
                  <a:gd name="connsiteX1933" fmla="*/ 145662 w 511562"/>
                  <a:gd name="connsiteY1933" fmla="*/ 120698 h 901801"/>
                  <a:gd name="connsiteX1934" fmla="*/ 137571 w 511562"/>
                  <a:gd name="connsiteY1934" fmla="*/ 121710 h 901801"/>
                  <a:gd name="connsiteX1935" fmla="*/ 137019 w 511562"/>
                  <a:gd name="connsiteY1935" fmla="*/ 121894 h 901801"/>
                  <a:gd name="connsiteX1936" fmla="*/ 132972 w 511562"/>
                  <a:gd name="connsiteY1936" fmla="*/ 125757 h 901801"/>
                  <a:gd name="connsiteX1937" fmla="*/ 135547 w 511562"/>
                  <a:gd name="connsiteY1937" fmla="*/ 130080 h 901801"/>
                  <a:gd name="connsiteX1938" fmla="*/ 136284 w 511562"/>
                  <a:gd name="connsiteY1938" fmla="*/ 132103 h 901801"/>
                  <a:gd name="connsiteX1939" fmla="*/ 140883 w 511562"/>
                  <a:gd name="connsiteY1939" fmla="*/ 129344 h 901801"/>
                  <a:gd name="connsiteX1940" fmla="*/ 146493 w 511562"/>
                  <a:gd name="connsiteY1940" fmla="*/ 129712 h 901801"/>
                  <a:gd name="connsiteX1941" fmla="*/ 145206 w 511562"/>
                  <a:gd name="connsiteY1941" fmla="*/ 124929 h 901801"/>
                  <a:gd name="connsiteX1942" fmla="*/ 138951 w 511562"/>
                  <a:gd name="connsiteY1942" fmla="*/ 122998 h 901801"/>
                  <a:gd name="connsiteX1943" fmla="*/ 137571 w 511562"/>
                  <a:gd name="connsiteY1943" fmla="*/ 121710 h 901801"/>
                  <a:gd name="connsiteX1944" fmla="*/ 192114 w 511562"/>
                  <a:gd name="connsiteY1944" fmla="*/ 121894 h 901801"/>
                  <a:gd name="connsiteX1945" fmla="*/ 188803 w 511562"/>
                  <a:gd name="connsiteY1945" fmla="*/ 126125 h 901801"/>
                  <a:gd name="connsiteX1946" fmla="*/ 188068 w 511562"/>
                  <a:gd name="connsiteY1946" fmla="*/ 130172 h 901801"/>
                  <a:gd name="connsiteX1947" fmla="*/ 188435 w 511562"/>
                  <a:gd name="connsiteY1947" fmla="*/ 136334 h 901801"/>
                  <a:gd name="connsiteX1948" fmla="*/ 190643 w 511562"/>
                  <a:gd name="connsiteY1948" fmla="*/ 137990 h 901801"/>
                  <a:gd name="connsiteX1949" fmla="*/ 196806 w 511562"/>
                  <a:gd name="connsiteY1949" fmla="*/ 137990 h 901801"/>
                  <a:gd name="connsiteX1950" fmla="*/ 202232 w 511562"/>
                  <a:gd name="connsiteY1950" fmla="*/ 136427 h 901801"/>
                  <a:gd name="connsiteX1951" fmla="*/ 204256 w 511562"/>
                  <a:gd name="connsiteY1951" fmla="*/ 132931 h 901801"/>
                  <a:gd name="connsiteX1952" fmla="*/ 201956 w 511562"/>
                  <a:gd name="connsiteY1952" fmla="*/ 128884 h 901801"/>
                  <a:gd name="connsiteX1953" fmla="*/ 198553 w 511562"/>
                  <a:gd name="connsiteY1953" fmla="*/ 132196 h 901801"/>
                  <a:gd name="connsiteX1954" fmla="*/ 196806 w 511562"/>
                  <a:gd name="connsiteY1954" fmla="*/ 133575 h 901801"/>
                  <a:gd name="connsiteX1955" fmla="*/ 195242 w 511562"/>
                  <a:gd name="connsiteY1955" fmla="*/ 130816 h 901801"/>
                  <a:gd name="connsiteX1956" fmla="*/ 191471 w 511562"/>
                  <a:gd name="connsiteY1956" fmla="*/ 134403 h 901801"/>
                  <a:gd name="connsiteX1957" fmla="*/ 192115 w 511562"/>
                  <a:gd name="connsiteY1957" fmla="*/ 131276 h 901801"/>
                  <a:gd name="connsiteX1958" fmla="*/ 196806 w 511562"/>
                  <a:gd name="connsiteY1958" fmla="*/ 128516 h 901801"/>
                  <a:gd name="connsiteX1959" fmla="*/ 195610 w 511562"/>
                  <a:gd name="connsiteY1959" fmla="*/ 124653 h 901801"/>
                  <a:gd name="connsiteX1960" fmla="*/ 191011 w 511562"/>
                  <a:gd name="connsiteY1960" fmla="*/ 127321 h 901801"/>
                  <a:gd name="connsiteX1961" fmla="*/ 194782 w 511562"/>
                  <a:gd name="connsiteY1961" fmla="*/ 123825 h 901801"/>
                  <a:gd name="connsiteX1962" fmla="*/ 192115 w 511562"/>
                  <a:gd name="connsiteY1962" fmla="*/ 121894 h 901801"/>
                  <a:gd name="connsiteX1963" fmla="*/ 128097 w 511562"/>
                  <a:gd name="connsiteY1963" fmla="*/ 128148 h 901801"/>
                  <a:gd name="connsiteX1964" fmla="*/ 128464 w 511562"/>
                  <a:gd name="connsiteY1964" fmla="*/ 132196 h 901801"/>
                  <a:gd name="connsiteX1965" fmla="*/ 130764 w 511562"/>
                  <a:gd name="connsiteY1965" fmla="*/ 134035 h 901801"/>
                  <a:gd name="connsiteX1966" fmla="*/ 131040 w 511562"/>
                  <a:gd name="connsiteY1966" fmla="*/ 131276 h 901801"/>
                  <a:gd name="connsiteX1967" fmla="*/ 128097 w 511562"/>
                  <a:gd name="connsiteY1967" fmla="*/ 128148 h 901801"/>
                  <a:gd name="connsiteX1968" fmla="*/ 222560 w 511562"/>
                  <a:gd name="connsiteY1968" fmla="*/ 131276 h 901801"/>
                  <a:gd name="connsiteX1969" fmla="*/ 224399 w 511562"/>
                  <a:gd name="connsiteY1969" fmla="*/ 134495 h 901801"/>
                  <a:gd name="connsiteX1970" fmla="*/ 222008 w 511562"/>
                  <a:gd name="connsiteY1970" fmla="*/ 134400 h 901801"/>
                  <a:gd name="connsiteX1971" fmla="*/ 217317 w 511562"/>
                  <a:gd name="connsiteY1971" fmla="*/ 134951 h 901801"/>
                  <a:gd name="connsiteX1972" fmla="*/ 219524 w 511562"/>
                  <a:gd name="connsiteY1972" fmla="*/ 139458 h 901801"/>
                  <a:gd name="connsiteX1973" fmla="*/ 223296 w 511562"/>
                  <a:gd name="connsiteY1973" fmla="*/ 141482 h 901801"/>
                  <a:gd name="connsiteX1974" fmla="*/ 227435 w 511562"/>
                  <a:gd name="connsiteY1974" fmla="*/ 138079 h 901801"/>
                  <a:gd name="connsiteX1975" fmla="*/ 227802 w 511562"/>
                  <a:gd name="connsiteY1975" fmla="*/ 132836 h 901801"/>
                  <a:gd name="connsiteX1976" fmla="*/ 222559 w 511562"/>
                  <a:gd name="connsiteY1976" fmla="*/ 131272 h 901801"/>
                  <a:gd name="connsiteX1977" fmla="*/ 143457 w 511562"/>
                  <a:gd name="connsiteY1977" fmla="*/ 131644 h 901801"/>
                  <a:gd name="connsiteX1978" fmla="*/ 138582 w 511562"/>
                  <a:gd name="connsiteY1978" fmla="*/ 134403 h 901801"/>
                  <a:gd name="connsiteX1979" fmla="*/ 134811 w 511562"/>
                  <a:gd name="connsiteY1979" fmla="*/ 136794 h 901801"/>
                  <a:gd name="connsiteX1980" fmla="*/ 132972 w 511562"/>
                  <a:gd name="connsiteY1980" fmla="*/ 140289 h 901801"/>
                  <a:gd name="connsiteX1981" fmla="*/ 129936 w 511562"/>
                  <a:gd name="connsiteY1981" fmla="*/ 144980 h 901801"/>
                  <a:gd name="connsiteX1982" fmla="*/ 130304 w 511562"/>
                  <a:gd name="connsiteY1982" fmla="*/ 139921 h 901801"/>
                  <a:gd name="connsiteX1983" fmla="*/ 124509 w 511562"/>
                  <a:gd name="connsiteY1983" fmla="*/ 139186 h 901801"/>
                  <a:gd name="connsiteX1984" fmla="*/ 120462 w 511562"/>
                  <a:gd name="connsiteY1984" fmla="*/ 139186 h 901801"/>
                  <a:gd name="connsiteX1985" fmla="*/ 116139 w 511562"/>
                  <a:gd name="connsiteY1985" fmla="*/ 143049 h 901801"/>
                  <a:gd name="connsiteX1986" fmla="*/ 113104 w 511562"/>
                  <a:gd name="connsiteY1986" fmla="*/ 147924 h 901801"/>
                  <a:gd name="connsiteX1987" fmla="*/ 114943 w 511562"/>
                  <a:gd name="connsiteY1987" fmla="*/ 152523 h 901801"/>
                  <a:gd name="connsiteX1988" fmla="*/ 119082 w 511562"/>
                  <a:gd name="connsiteY1988" fmla="*/ 154087 h 901801"/>
                  <a:gd name="connsiteX1989" fmla="*/ 124233 w 511562"/>
                  <a:gd name="connsiteY1989" fmla="*/ 156386 h 901801"/>
                  <a:gd name="connsiteX1990" fmla="*/ 130672 w 511562"/>
                  <a:gd name="connsiteY1990" fmla="*/ 156754 h 901801"/>
                  <a:gd name="connsiteX1991" fmla="*/ 134075 w 511562"/>
                  <a:gd name="connsiteY1991" fmla="*/ 154823 h 901801"/>
                  <a:gd name="connsiteX1992" fmla="*/ 130120 w 511562"/>
                  <a:gd name="connsiteY1992" fmla="*/ 151327 h 901801"/>
                  <a:gd name="connsiteX1993" fmla="*/ 128096 w 511562"/>
                  <a:gd name="connsiteY1993" fmla="*/ 149304 h 901801"/>
                  <a:gd name="connsiteX1994" fmla="*/ 134811 w 511562"/>
                  <a:gd name="connsiteY1994" fmla="*/ 150499 h 901801"/>
                  <a:gd name="connsiteX1995" fmla="*/ 140054 w 511562"/>
                  <a:gd name="connsiteY1995" fmla="*/ 149764 h 901801"/>
                  <a:gd name="connsiteX1996" fmla="*/ 144193 w 511562"/>
                  <a:gd name="connsiteY1996" fmla="*/ 147373 h 901801"/>
                  <a:gd name="connsiteX1997" fmla="*/ 151551 w 511562"/>
                  <a:gd name="connsiteY1997" fmla="*/ 147373 h 901801"/>
                  <a:gd name="connsiteX1998" fmla="*/ 153115 w 511562"/>
                  <a:gd name="connsiteY1998" fmla="*/ 142682 h 901801"/>
                  <a:gd name="connsiteX1999" fmla="*/ 149436 w 511562"/>
                  <a:gd name="connsiteY1999" fmla="*/ 138359 h 901801"/>
                  <a:gd name="connsiteX2000" fmla="*/ 146768 w 511562"/>
                  <a:gd name="connsiteY2000" fmla="*/ 133300 h 901801"/>
                  <a:gd name="connsiteX2001" fmla="*/ 143457 w 511562"/>
                  <a:gd name="connsiteY2001" fmla="*/ 131644 h 901801"/>
                  <a:gd name="connsiteX2002" fmla="*/ 156610 w 511562"/>
                  <a:gd name="connsiteY2002" fmla="*/ 135230 h 901801"/>
                  <a:gd name="connsiteX2003" fmla="*/ 159186 w 511562"/>
                  <a:gd name="connsiteY2003" fmla="*/ 139462 h 901801"/>
                  <a:gd name="connsiteX2004" fmla="*/ 163417 w 511562"/>
                  <a:gd name="connsiteY2004" fmla="*/ 143417 h 901801"/>
                  <a:gd name="connsiteX2005" fmla="*/ 170039 w 511562"/>
                  <a:gd name="connsiteY2005" fmla="*/ 142681 h 901801"/>
                  <a:gd name="connsiteX2006" fmla="*/ 175374 w 511562"/>
                  <a:gd name="connsiteY2006" fmla="*/ 143049 h 901801"/>
                  <a:gd name="connsiteX2007" fmla="*/ 181261 w 511562"/>
                  <a:gd name="connsiteY2007" fmla="*/ 144245 h 901801"/>
                  <a:gd name="connsiteX2008" fmla="*/ 181629 w 511562"/>
                  <a:gd name="connsiteY2008" fmla="*/ 147740 h 901801"/>
                  <a:gd name="connsiteX2009" fmla="*/ 177581 w 511562"/>
                  <a:gd name="connsiteY2009" fmla="*/ 149764 h 901801"/>
                  <a:gd name="connsiteX2010" fmla="*/ 171143 w 511562"/>
                  <a:gd name="connsiteY2010" fmla="*/ 149764 h 901801"/>
                  <a:gd name="connsiteX2011" fmla="*/ 165532 w 511562"/>
                  <a:gd name="connsiteY2011" fmla="*/ 149212 h 901801"/>
                  <a:gd name="connsiteX2012" fmla="*/ 171787 w 511562"/>
                  <a:gd name="connsiteY2012" fmla="*/ 148936 h 901801"/>
                  <a:gd name="connsiteX2013" fmla="*/ 178593 w 511562"/>
                  <a:gd name="connsiteY2013" fmla="*/ 147464 h 901801"/>
                  <a:gd name="connsiteX2014" fmla="*/ 174178 w 511562"/>
                  <a:gd name="connsiteY2014" fmla="*/ 145809 h 901801"/>
                  <a:gd name="connsiteX2015" fmla="*/ 168935 w 511562"/>
                  <a:gd name="connsiteY2015" fmla="*/ 146636 h 901801"/>
                  <a:gd name="connsiteX2016" fmla="*/ 163325 w 511562"/>
                  <a:gd name="connsiteY2016" fmla="*/ 147832 h 901801"/>
                  <a:gd name="connsiteX2017" fmla="*/ 165164 w 511562"/>
                  <a:gd name="connsiteY2017" fmla="*/ 152523 h 901801"/>
                  <a:gd name="connsiteX2018" fmla="*/ 170039 w 511562"/>
                  <a:gd name="connsiteY2018" fmla="*/ 155282 h 901801"/>
                  <a:gd name="connsiteX2019" fmla="*/ 175926 w 511562"/>
                  <a:gd name="connsiteY2019" fmla="*/ 156478 h 901801"/>
                  <a:gd name="connsiteX2020" fmla="*/ 180157 w 511562"/>
                  <a:gd name="connsiteY2020" fmla="*/ 153627 h 901801"/>
                  <a:gd name="connsiteX2021" fmla="*/ 185768 w 511562"/>
                  <a:gd name="connsiteY2021" fmla="*/ 151695 h 901801"/>
                  <a:gd name="connsiteX2022" fmla="*/ 185768 w 511562"/>
                  <a:gd name="connsiteY2022" fmla="*/ 145809 h 901801"/>
                  <a:gd name="connsiteX2023" fmla="*/ 184296 w 511562"/>
                  <a:gd name="connsiteY2023" fmla="*/ 141945 h 901801"/>
                  <a:gd name="connsiteX2024" fmla="*/ 179789 w 511562"/>
                  <a:gd name="connsiteY2024" fmla="*/ 137531 h 901801"/>
                  <a:gd name="connsiteX2025" fmla="*/ 179421 w 511562"/>
                  <a:gd name="connsiteY2025" fmla="*/ 139186 h 901801"/>
                  <a:gd name="connsiteX2026" fmla="*/ 175282 w 511562"/>
                  <a:gd name="connsiteY2026" fmla="*/ 138726 h 901801"/>
                  <a:gd name="connsiteX2027" fmla="*/ 169304 w 511562"/>
                  <a:gd name="connsiteY2027" fmla="*/ 138359 h 901801"/>
                  <a:gd name="connsiteX2028" fmla="*/ 162497 w 511562"/>
                  <a:gd name="connsiteY2028" fmla="*/ 136795 h 901801"/>
                  <a:gd name="connsiteX2029" fmla="*/ 156610 w 511562"/>
                  <a:gd name="connsiteY2029" fmla="*/ 135231 h 901801"/>
                  <a:gd name="connsiteX2030" fmla="*/ 213914 w 511562"/>
                  <a:gd name="connsiteY2030" fmla="*/ 140289 h 901801"/>
                  <a:gd name="connsiteX2031" fmla="*/ 216949 w 511562"/>
                  <a:gd name="connsiteY2031" fmla="*/ 143049 h 901801"/>
                  <a:gd name="connsiteX2032" fmla="*/ 215017 w 511562"/>
                  <a:gd name="connsiteY2032" fmla="*/ 144244 h 901801"/>
                  <a:gd name="connsiteX2033" fmla="*/ 215113 w 511562"/>
                  <a:gd name="connsiteY2033" fmla="*/ 147004 h 901801"/>
                  <a:gd name="connsiteX2034" fmla="*/ 220263 w 511562"/>
                  <a:gd name="connsiteY2034" fmla="*/ 147004 h 901801"/>
                  <a:gd name="connsiteX2035" fmla="*/ 224770 w 511562"/>
                  <a:gd name="connsiteY2035" fmla="*/ 146729 h 901801"/>
                  <a:gd name="connsiteX2036" fmla="*/ 222839 w 511562"/>
                  <a:gd name="connsiteY2036" fmla="*/ 144613 h 901801"/>
                  <a:gd name="connsiteX2037" fmla="*/ 217688 w 511562"/>
                  <a:gd name="connsiteY2037" fmla="*/ 141486 h 901801"/>
                  <a:gd name="connsiteX2038" fmla="*/ 213917 w 511562"/>
                  <a:gd name="connsiteY2038" fmla="*/ 140290 h 901801"/>
                  <a:gd name="connsiteX2039" fmla="*/ 200025 w 511562"/>
                  <a:gd name="connsiteY2039" fmla="*/ 141117 h 901801"/>
                  <a:gd name="connsiteX2040" fmla="*/ 196621 w 511562"/>
                  <a:gd name="connsiteY2040" fmla="*/ 144612 h 901801"/>
                  <a:gd name="connsiteX2041" fmla="*/ 199289 w 511562"/>
                  <a:gd name="connsiteY2041" fmla="*/ 146176 h 901801"/>
                  <a:gd name="connsiteX2042" fmla="*/ 203060 w 511562"/>
                  <a:gd name="connsiteY2042" fmla="*/ 144244 h 901801"/>
                  <a:gd name="connsiteX2043" fmla="*/ 200025 w 511562"/>
                  <a:gd name="connsiteY2043" fmla="*/ 141117 h 901801"/>
                  <a:gd name="connsiteX2044" fmla="*/ 194046 w 511562"/>
                  <a:gd name="connsiteY2044" fmla="*/ 141301 h 901801"/>
                  <a:gd name="connsiteX2045" fmla="*/ 193311 w 511562"/>
                  <a:gd name="connsiteY2045" fmla="*/ 141485 h 901801"/>
                  <a:gd name="connsiteX2046" fmla="*/ 187240 w 511562"/>
                  <a:gd name="connsiteY2046" fmla="*/ 143876 h 901801"/>
                  <a:gd name="connsiteX2047" fmla="*/ 189632 w 511562"/>
                  <a:gd name="connsiteY2047" fmla="*/ 147372 h 901801"/>
                  <a:gd name="connsiteX2048" fmla="*/ 194047 w 511562"/>
                  <a:gd name="connsiteY2048" fmla="*/ 147372 h 901801"/>
                  <a:gd name="connsiteX2049" fmla="*/ 195150 w 511562"/>
                  <a:gd name="connsiteY2049" fmla="*/ 144244 h 901801"/>
                  <a:gd name="connsiteX2050" fmla="*/ 194047 w 511562"/>
                  <a:gd name="connsiteY2050" fmla="*/ 141301 h 901801"/>
                  <a:gd name="connsiteX2051" fmla="*/ 204164 w 511562"/>
                  <a:gd name="connsiteY2051" fmla="*/ 141485 h 901801"/>
                  <a:gd name="connsiteX2052" fmla="*/ 205635 w 511562"/>
                  <a:gd name="connsiteY2052" fmla="*/ 146636 h 901801"/>
                  <a:gd name="connsiteX2053" fmla="*/ 210694 w 511562"/>
                  <a:gd name="connsiteY2053" fmla="*/ 147371 h 901801"/>
                  <a:gd name="connsiteX2054" fmla="*/ 208671 w 511562"/>
                  <a:gd name="connsiteY2054" fmla="*/ 143048 h 901801"/>
                  <a:gd name="connsiteX2055" fmla="*/ 204164 w 511562"/>
                  <a:gd name="connsiteY2055" fmla="*/ 141484 h 901801"/>
                  <a:gd name="connsiteX2056" fmla="*/ 254017 w 511562"/>
                  <a:gd name="connsiteY2056" fmla="*/ 142129 h 901801"/>
                  <a:gd name="connsiteX2057" fmla="*/ 253649 w 511562"/>
                  <a:gd name="connsiteY2057" fmla="*/ 142224 h 901801"/>
                  <a:gd name="connsiteX2058" fmla="*/ 249878 w 511562"/>
                  <a:gd name="connsiteY2058" fmla="*/ 147007 h 901801"/>
                  <a:gd name="connsiteX2059" fmla="*/ 249510 w 511562"/>
                  <a:gd name="connsiteY2059" fmla="*/ 150870 h 901801"/>
                  <a:gd name="connsiteX2060" fmla="*/ 254017 w 511562"/>
                  <a:gd name="connsiteY2060" fmla="*/ 152894 h 901801"/>
                  <a:gd name="connsiteX2061" fmla="*/ 255949 w 511562"/>
                  <a:gd name="connsiteY2061" fmla="*/ 148571 h 901801"/>
                  <a:gd name="connsiteX2062" fmla="*/ 255949 w 511562"/>
                  <a:gd name="connsiteY2062" fmla="*/ 143052 h 901801"/>
                  <a:gd name="connsiteX2063" fmla="*/ 254017 w 511562"/>
                  <a:gd name="connsiteY2063" fmla="*/ 142133 h 901801"/>
                  <a:gd name="connsiteX2064" fmla="*/ 155783 w 511562"/>
                  <a:gd name="connsiteY2064" fmla="*/ 144244 h 901801"/>
                  <a:gd name="connsiteX2065" fmla="*/ 152839 w 511562"/>
                  <a:gd name="connsiteY2065" fmla="*/ 148107 h 901801"/>
                  <a:gd name="connsiteX2066" fmla="*/ 146033 w 511562"/>
                  <a:gd name="connsiteY2066" fmla="*/ 148107 h 901801"/>
                  <a:gd name="connsiteX2067" fmla="*/ 140422 w 511562"/>
                  <a:gd name="connsiteY2067" fmla="*/ 150867 h 901801"/>
                  <a:gd name="connsiteX2068" fmla="*/ 135915 w 511562"/>
                  <a:gd name="connsiteY2068" fmla="*/ 154362 h 901801"/>
                  <a:gd name="connsiteX2069" fmla="*/ 138950 w 511562"/>
                  <a:gd name="connsiteY2069" fmla="*/ 159145 h 901801"/>
                  <a:gd name="connsiteX2070" fmla="*/ 143457 w 511562"/>
                  <a:gd name="connsiteY2070" fmla="*/ 161536 h 901801"/>
                  <a:gd name="connsiteX2071" fmla="*/ 149436 w 511562"/>
                  <a:gd name="connsiteY2071" fmla="*/ 160709 h 901801"/>
                  <a:gd name="connsiteX2072" fmla="*/ 154311 w 511562"/>
                  <a:gd name="connsiteY2072" fmla="*/ 158777 h 901801"/>
                  <a:gd name="connsiteX2073" fmla="*/ 160933 w 511562"/>
                  <a:gd name="connsiteY2073" fmla="*/ 157949 h 901801"/>
                  <a:gd name="connsiteX2074" fmla="*/ 164061 w 511562"/>
                  <a:gd name="connsiteY2074" fmla="*/ 156753 h 901801"/>
                  <a:gd name="connsiteX2075" fmla="*/ 163325 w 511562"/>
                  <a:gd name="connsiteY2075" fmla="*/ 153626 h 901801"/>
                  <a:gd name="connsiteX2076" fmla="*/ 160290 w 511562"/>
                  <a:gd name="connsiteY2076" fmla="*/ 148935 h 901801"/>
                  <a:gd name="connsiteX2077" fmla="*/ 158450 w 511562"/>
                  <a:gd name="connsiteY2077" fmla="*/ 148568 h 901801"/>
                  <a:gd name="connsiteX2078" fmla="*/ 155783 w 511562"/>
                  <a:gd name="connsiteY2078" fmla="*/ 144244 h 901801"/>
                  <a:gd name="connsiteX2079" fmla="*/ 212442 w 511562"/>
                  <a:gd name="connsiteY2079" fmla="*/ 148567 h 901801"/>
                  <a:gd name="connsiteX2080" fmla="*/ 207935 w 511562"/>
                  <a:gd name="connsiteY2080" fmla="*/ 151695 h 901801"/>
                  <a:gd name="connsiteX2081" fmla="*/ 201956 w 511562"/>
                  <a:gd name="connsiteY2081" fmla="*/ 152063 h 901801"/>
                  <a:gd name="connsiteX2082" fmla="*/ 199289 w 511562"/>
                  <a:gd name="connsiteY2082" fmla="*/ 156477 h 901801"/>
                  <a:gd name="connsiteX2083" fmla="*/ 201128 w 511562"/>
                  <a:gd name="connsiteY2083" fmla="*/ 161536 h 901801"/>
                  <a:gd name="connsiteX2084" fmla="*/ 201496 w 511562"/>
                  <a:gd name="connsiteY2084" fmla="*/ 166227 h 901801"/>
                  <a:gd name="connsiteX2085" fmla="*/ 200392 w 511562"/>
                  <a:gd name="connsiteY2085" fmla="*/ 166227 h 901801"/>
                  <a:gd name="connsiteX2086" fmla="*/ 198921 w 511562"/>
                  <a:gd name="connsiteY2086" fmla="*/ 161904 h 901801"/>
                  <a:gd name="connsiteX2087" fmla="*/ 194782 w 511562"/>
                  <a:gd name="connsiteY2087" fmla="*/ 157949 h 901801"/>
                  <a:gd name="connsiteX2088" fmla="*/ 191746 w 511562"/>
                  <a:gd name="connsiteY2088" fmla="*/ 161168 h 901801"/>
                  <a:gd name="connsiteX2089" fmla="*/ 195150 w 511562"/>
                  <a:gd name="connsiteY2089" fmla="*/ 165031 h 901801"/>
                  <a:gd name="connsiteX2090" fmla="*/ 196345 w 511562"/>
                  <a:gd name="connsiteY2090" fmla="*/ 168159 h 901801"/>
                  <a:gd name="connsiteX2091" fmla="*/ 200392 w 511562"/>
                  <a:gd name="connsiteY2091" fmla="*/ 172482 h 901801"/>
                  <a:gd name="connsiteX2092" fmla="*/ 203796 w 511562"/>
                  <a:gd name="connsiteY2092" fmla="*/ 175701 h 901801"/>
                  <a:gd name="connsiteX2093" fmla="*/ 205911 w 511562"/>
                  <a:gd name="connsiteY2093" fmla="*/ 179932 h 901801"/>
                  <a:gd name="connsiteX2094" fmla="*/ 209406 w 511562"/>
                  <a:gd name="connsiteY2094" fmla="*/ 183152 h 901801"/>
                  <a:gd name="connsiteX2095" fmla="*/ 215017 w 511562"/>
                  <a:gd name="connsiteY2095" fmla="*/ 182324 h 901801"/>
                  <a:gd name="connsiteX2096" fmla="*/ 219156 w 511562"/>
                  <a:gd name="connsiteY2096" fmla="*/ 178829 h 901801"/>
                  <a:gd name="connsiteX2097" fmla="*/ 225135 w 511562"/>
                  <a:gd name="connsiteY2097" fmla="*/ 176713 h 901801"/>
                  <a:gd name="connsiteX2098" fmla="*/ 226239 w 511562"/>
                  <a:gd name="connsiteY2098" fmla="*/ 174046 h 901801"/>
                  <a:gd name="connsiteX2099" fmla="*/ 223663 w 511562"/>
                  <a:gd name="connsiteY2099" fmla="*/ 171654 h 901801"/>
                  <a:gd name="connsiteX2100" fmla="*/ 220260 w 511562"/>
                  <a:gd name="connsiteY2100" fmla="*/ 173402 h 901801"/>
                  <a:gd name="connsiteX2101" fmla="*/ 216489 w 511562"/>
                  <a:gd name="connsiteY2101" fmla="*/ 176805 h 901801"/>
                  <a:gd name="connsiteX2102" fmla="*/ 211890 w 511562"/>
                  <a:gd name="connsiteY2102" fmla="*/ 180392 h 901801"/>
                  <a:gd name="connsiteX2103" fmla="*/ 214281 w 511562"/>
                  <a:gd name="connsiteY2103" fmla="*/ 177265 h 901801"/>
                  <a:gd name="connsiteX2104" fmla="*/ 218420 w 511562"/>
                  <a:gd name="connsiteY2104" fmla="*/ 173678 h 901801"/>
                  <a:gd name="connsiteX2105" fmla="*/ 220996 w 511562"/>
                  <a:gd name="connsiteY2105" fmla="*/ 168987 h 901801"/>
                  <a:gd name="connsiteX2106" fmla="*/ 221363 w 511562"/>
                  <a:gd name="connsiteY2106" fmla="*/ 165400 h 901801"/>
                  <a:gd name="connsiteX2107" fmla="*/ 223663 w 511562"/>
                  <a:gd name="connsiteY2107" fmla="*/ 161168 h 901801"/>
                  <a:gd name="connsiteX2108" fmla="*/ 223663 w 511562"/>
                  <a:gd name="connsiteY2108" fmla="*/ 157581 h 901801"/>
                  <a:gd name="connsiteX2109" fmla="*/ 219892 w 511562"/>
                  <a:gd name="connsiteY2109" fmla="*/ 156754 h 901801"/>
                  <a:gd name="connsiteX2110" fmla="*/ 215017 w 511562"/>
                  <a:gd name="connsiteY2110" fmla="*/ 153626 h 901801"/>
                  <a:gd name="connsiteX2111" fmla="*/ 216948 w 511562"/>
                  <a:gd name="connsiteY2111" fmla="*/ 153626 h 901801"/>
                  <a:gd name="connsiteX2112" fmla="*/ 221271 w 511562"/>
                  <a:gd name="connsiteY2112" fmla="*/ 154087 h 901801"/>
                  <a:gd name="connsiteX2113" fmla="*/ 218880 w 511562"/>
                  <a:gd name="connsiteY2113" fmla="*/ 150867 h 901801"/>
                  <a:gd name="connsiteX2114" fmla="*/ 212717 w 511562"/>
                  <a:gd name="connsiteY2114" fmla="*/ 148568 h 901801"/>
                  <a:gd name="connsiteX2115" fmla="*/ 187699 w 511562"/>
                  <a:gd name="connsiteY2115" fmla="*/ 155466 h 901801"/>
                  <a:gd name="connsiteX2116" fmla="*/ 186963 w 511562"/>
                  <a:gd name="connsiteY2116" fmla="*/ 155650 h 901801"/>
                  <a:gd name="connsiteX2117" fmla="*/ 182272 w 511562"/>
                  <a:gd name="connsiteY2117" fmla="*/ 159145 h 901801"/>
                  <a:gd name="connsiteX2118" fmla="*/ 180893 w 511562"/>
                  <a:gd name="connsiteY2118" fmla="*/ 161168 h 901801"/>
                  <a:gd name="connsiteX2119" fmla="*/ 185951 w 511562"/>
                  <a:gd name="connsiteY2119" fmla="*/ 163100 h 901801"/>
                  <a:gd name="connsiteX2120" fmla="*/ 189907 w 511562"/>
                  <a:gd name="connsiteY2120" fmla="*/ 164388 h 901801"/>
                  <a:gd name="connsiteX2121" fmla="*/ 188435 w 511562"/>
                  <a:gd name="connsiteY2121" fmla="*/ 159145 h 901801"/>
                  <a:gd name="connsiteX2122" fmla="*/ 187699 w 511562"/>
                  <a:gd name="connsiteY2122" fmla="*/ 155466 h 901801"/>
                  <a:gd name="connsiteX2123" fmla="*/ 87166 w 511562"/>
                  <a:gd name="connsiteY2123" fmla="*/ 162272 h 901801"/>
                  <a:gd name="connsiteX2124" fmla="*/ 84222 w 511562"/>
                  <a:gd name="connsiteY2124" fmla="*/ 165400 h 901801"/>
                  <a:gd name="connsiteX2125" fmla="*/ 84222 w 511562"/>
                  <a:gd name="connsiteY2125" fmla="*/ 170275 h 901801"/>
                  <a:gd name="connsiteX2126" fmla="*/ 85602 w 511562"/>
                  <a:gd name="connsiteY2126" fmla="*/ 175609 h 901801"/>
                  <a:gd name="connsiteX2127" fmla="*/ 87534 w 511562"/>
                  <a:gd name="connsiteY2127" fmla="*/ 180392 h 901801"/>
                  <a:gd name="connsiteX2128" fmla="*/ 90569 w 511562"/>
                  <a:gd name="connsiteY2128" fmla="*/ 181588 h 901801"/>
                  <a:gd name="connsiteX2129" fmla="*/ 95812 w 511562"/>
                  <a:gd name="connsiteY2129" fmla="*/ 179105 h 901801"/>
                  <a:gd name="connsiteX2130" fmla="*/ 94708 w 511562"/>
                  <a:gd name="connsiteY2130" fmla="*/ 175241 h 901801"/>
                  <a:gd name="connsiteX2131" fmla="*/ 95076 w 511562"/>
                  <a:gd name="connsiteY2131" fmla="*/ 168895 h 901801"/>
                  <a:gd name="connsiteX2132" fmla="*/ 92408 w 511562"/>
                  <a:gd name="connsiteY2132" fmla="*/ 163928 h 901801"/>
                  <a:gd name="connsiteX2133" fmla="*/ 87166 w 511562"/>
                  <a:gd name="connsiteY2133" fmla="*/ 162272 h 901801"/>
                  <a:gd name="connsiteX2134" fmla="*/ 180157 w 511562"/>
                  <a:gd name="connsiteY2134" fmla="*/ 162272 h 901801"/>
                  <a:gd name="connsiteX2135" fmla="*/ 173810 w 511562"/>
                  <a:gd name="connsiteY2135" fmla="*/ 163928 h 901801"/>
                  <a:gd name="connsiteX2136" fmla="*/ 166820 w 511562"/>
                  <a:gd name="connsiteY2136" fmla="*/ 162732 h 901801"/>
                  <a:gd name="connsiteX2137" fmla="*/ 159830 w 511562"/>
                  <a:gd name="connsiteY2137" fmla="*/ 163928 h 901801"/>
                  <a:gd name="connsiteX2138" fmla="*/ 152379 w 511562"/>
                  <a:gd name="connsiteY2138" fmla="*/ 164296 h 901801"/>
                  <a:gd name="connsiteX2139" fmla="*/ 146677 w 511562"/>
                  <a:gd name="connsiteY2139" fmla="*/ 165399 h 901801"/>
                  <a:gd name="connsiteX2140" fmla="*/ 143089 w 511562"/>
                  <a:gd name="connsiteY2140" fmla="*/ 166595 h 901801"/>
                  <a:gd name="connsiteX2141" fmla="*/ 144193 w 511562"/>
                  <a:gd name="connsiteY2141" fmla="*/ 169814 h 901801"/>
                  <a:gd name="connsiteX2142" fmla="*/ 138950 w 511562"/>
                  <a:gd name="connsiteY2142" fmla="*/ 168987 h 901801"/>
                  <a:gd name="connsiteX2143" fmla="*/ 133247 w 511562"/>
                  <a:gd name="connsiteY2143" fmla="*/ 169354 h 901801"/>
                  <a:gd name="connsiteX2144" fmla="*/ 132052 w 511562"/>
                  <a:gd name="connsiteY2144" fmla="*/ 172114 h 901801"/>
                  <a:gd name="connsiteX2145" fmla="*/ 135179 w 511562"/>
                  <a:gd name="connsiteY2145" fmla="*/ 171746 h 901801"/>
                  <a:gd name="connsiteX2146" fmla="*/ 138214 w 511562"/>
                  <a:gd name="connsiteY2146" fmla="*/ 172574 h 901801"/>
                  <a:gd name="connsiteX2147" fmla="*/ 131684 w 511562"/>
                  <a:gd name="connsiteY2147" fmla="*/ 174046 h 901801"/>
                  <a:gd name="connsiteX2148" fmla="*/ 132144 w 511562"/>
                  <a:gd name="connsiteY2148" fmla="*/ 178828 h 901801"/>
                  <a:gd name="connsiteX2149" fmla="*/ 132972 w 511562"/>
                  <a:gd name="connsiteY2149" fmla="*/ 182692 h 901801"/>
                  <a:gd name="connsiteX2150" fmla="*/ 139134 w 511562"/>
                  <a:gd name="connsiteY2150" fmla="*/ 181956 h 901801"/>
                  <a:gd name="connsiteX2151" fmla="*/ 144929 w 511562"/>
                  <a:gd name="connsiteY2151" fmla="*/ 181221 h 901801"/>
                  <a:gd name="connsiteX2152" fmla="*/ 150540 w 511562"/>
                  <a:gd name="connsiteY2152" fmla="*/ 182325 h 901801"/>
                  <a:gd name="connsiteX2153" fmla="*/ 153575 w 511562"/>
                  <a:gd name="connsiteY2153" fmla="*/ 183888 h 901801"/>
                  <a:gd name="connsiteX2154" fmla="*/ 159186 w 511562"/>
                  <a:gd name="connsiteY2154" fmla="*/ 185084 h 901801"/>
                  <a:gd name="connsiteX2155" fmla="*/ 164429 w 511562"/>
                  <a:gd name="connsiteY2155" fmla="*/ 185179 h 901801"/>
                  <a:gd name="connsiteX2156" fmla="*/ 159370 w 511562"/>
                  <a:gd name="connsiteY2156" fmla="*/ 187111 h 901801"/>
                  <a:gd name="connsiteX2157" fmla="*/ 154311 w 511562"/>
                  <a:gd name="connsiteY2157" fmla="*/ 185915 h 901801"/>
                  <a:gd name="connsiteX2158" fmla="*/ 148608 w 511562"/>
                  <a:gd name="connsiteY2158" fmla="*/ 183891 h 901801"/>
                  <a:gd name="connsiteX2159" fmla="*/ 141986 w 511562"/>
                  <a:gd name="connsiteY2159" fmla="*/ 183891 h 901801"/>
                  <a:gd name="connsiteX2160" fmla="*/ 135915 w 511562"/>
                  <a:gd name="connsiteY2160" fmla="*/ 186191 h 901801"/>
                  <a:gd name="connsiteX2161" fmla="*/ 138214 w 511562"/>
                  <a:gd name="connsiteY2161" fmla="*/ 192169 h 901801"/>
                  <a:gd name="connsiteX2162" fmla="*/ 141526 w 511562"/>
                  <a:gd name="connsiteY2162" fmla="*/ 196125 h 901801"/>
                  <a:gd name="connsiteX2163" fmla="*/ 147504 w 511562"/>
                  <a:gd name="connsiteY2163" fmla="*/ 198056 h 901801"/>
                  <a:gd name="connsiteX2164" fmla="*/ 153575 w 511562"/>
                  <a:gd name="connsiteY2164" fmla="*/ 197228 h 901801"/>
                  <a:gd name="connsiteX2165" fmla="*/ 157714 w 511562"/>
                  <a:gd name="connsiteY2165" fmla="*/ 193733 h 901801"/>
                  <a:gd name="connsiteX2166" fmla="*/ 164153 w 511562"/>
                  <a:gd name="connsiteY2166" fmla="*/ 191802 h 901801"/>
                  <a:gd name="connsiteX2167" fmla="*/ 170775 w 511562"/>
                  <a:gd name="connsiteY2167" fmla="*/ 190238 h 901801"/>
                  <a:gd name="connsiteX2168" fmla="*/ 174362 w 511562"/>
                  <a:gd name="connsiteY2168" fmla="*/ 186651 h 901801"/>
                  <a:gd name="connsiteX2169" fmla="*/ 177214 w 511562"/>
                  <a:gd name="connsiteY2169" fmla="*/ 183156 h 901801"/>
                  <a:gd name="connsiteX2170" fmla="*/ 178685 w 511562"/>
                  <a:gd name="connsiteY2170" fmla="*/ 178649 h 901801"/>
                  <a:gd name="connsiteX2171" fmla="*/ 180893 w 511562"/>
                  <a:gd name="connsiteY2171" fmla="*/ 173682 h 901801"/>
                  <a:gd name="connsiteX2172" fmla="*/ 180893 w 511562"/>
                  <a:gd name="connsiteY2172" fmla="*/ 178833 h 901801"/>
                  <a:gd name="connsiteX2173" fmla="*/ 187516 w 511562"/>
                  <a:gd name="connsiteY2173" fmla="*/ 178005 h 901801"/>
                  <a:gd name="connsiteX2174" fmla="*/ 191471 w 511562"/>
                  <a:gd name="connsiteY2174" fmla="*/ 176809 h 901801"/>
                  <a:gd name="connsiteX2175" fmla="*/ 194782 w 511562"/>
                  <a:gd name="connsiteY2175" fmla="*/ 174878 h 901801"/>
                  <a:gd name="connsiteX2176" fmla="*/ 191839 w 511562"/>
                  <a:gd name="connsiteY2176" fmla="*/ 171015 h 901801"/>
                  <a:gd name="connsiteX2177" fmla="*/ 189907 w 511562"/>
                  <a:gd name="connsiteY2177" fmla="*/ 167243 h 901801"/>
                  <a:gd name="connsiteX2178" fmla="*/ 186136 w 511562"/>
                  <a:gd name="connsiteY2178" fmla="*/ 163932 h 901801"/>
                  <a:gd name="connsiteX2179" fmla="*/ 180985 w 511562"/>
                  <a:gd name="connsiteY2179" fmla="*/ 162276 h 901801"/>
                  <a:gd name="connsiteX2180" fmla="*/ 180157 w 511562"/>
                  <a:gd name="connsiteY2180" fmla="*/ 162276 h 901801"/>
                  <a:gd name="connsiteX2181" fmla="*/ 106298 w 511562"/>
                  <a:gd name="connsiteY2181" fmla="*/ 171194 h 901801"/>
                  <a:gd name="connsiteX2182" fmla="*/ 105194 w 511562"/>
                  <a:gd name="connsiteY2182" fmla="*/ 171378 h 901801"/>
                  <a:gd name="connsiteX2183" fmla="*/ 104826 w 511562"/>
                  <a:gd name="connsiteY2183" fmla="*/ 174505 h 901801"/>
                  <a:gd name="connsiteX2184" fmla="*/ 103906 w 511562"/>
                  <a:gd name="connsiteY2184" fmla="*/ 178460 h 901801"/>
                  <a:gd name="connsiteX2185" fmla="*/ 100319 w 511562"/>
                  <a:gd name="connsiteY2185" fmla="*/ 180760 h 901801"/>
                  <a:gd name="connsiteX2186" fmla="*/ 105194 w 511562"/>
                  <a:gd name="connsiteY2186" fmla="*/ 181588 h 901801"/>
                  <a:gd name="connsiteX2187" fmla="*/ 108229 w 511562"/>
                  <a:gd name="connsiteY2187" fmla="*/ 183152 h 901801"/>
                  <a:gd name="connsiteX2188" fmla="*/ 111540 w 511562"/>
                  <a:gd name="connsiteY2188" fmla="*/ 183887 h 901801"/>
                  <a:gd name="connsiteX2189" fmla="*/ 117151 w 511562"/>
                  <a:gd name="connsiteY2189" fmla="*/ 184346 h 901801"/>
                  <a:gd name="connsiteX2190" fmla="*/ 125889 w 511562"/>
                  <a:gd name="connsiteY2190" fmla="*/ 183887 h 901801"/>
                  <a:gd name="connsiteX2191" fmla="*/ 126901 w 511562"/>
                  <a:gd name="connsiteY2191" fmla="*/ 178828 h 901801"/>
                  <a:gd name="connsiteX2192" fmla="*/ 125429 w 511562"/>
                  <a:gd name="connsiteY2192" fmla="*/ 174045 h 901801"/>
                  <a:gd name="connsiteX2193" fmla="*/ 120186 w 511562"/>
                  <a:gd name="connsiteY2193" fmla="*/ 173310 h 901801"/>
                  <a:gd name="connsiteX2194" fmla="*/ 115403 w 511562"/>
                  <a:gd name="connsiteY2194" fmla="*/ 172114 h 901801"/>
                  <a:gd name="connsiteX2195" fmla="*/ 110436 w 511562"/>
                  <a:gd name="connsiteY2195" fmla="*/ 172942 h 901801"/>
                  <a:gd name="connsiteX2196" fmla="*/ 106297 w 511562"/>
                  <a:gd name="connsiteY2196" fmla="*/ 171195 h 901801"/>
                  <a:gd name="connsiteX2197" fmla="*/ 193678 w 511562"/>
                  <a:gd name="connsiteY2197" fmla="*/ 179564 h 901801"/>
                  <a:gd name="connsiteX2198" fmla="*/ 187239 w 511562"/>
                  <a:gd name="connsiteY2198" fmla="*/ 181220 h 901801"/>
                  <a:gd name="connsiteX2199" fmla="*/ 189999 w 511562"/>
                  <a:gd name="connsiteY2199" fmla="*/ 184347 h 901801"/>
                  <a:gd name="connsiteX2200" fmla="*/ 195242 w 511562"/>
                  <a:gd name="connsiteY2200" fmla="*/ 183519 h 901801"/>
                  <a:gd name="connsiteX2201" fmla="*/ 197817 w 511562"/>
                  <a:gd name="connsiteY2201" fmla="*/ 181220 h 901801"/>
                  <a:gd name="connsiteX2202" fmla="*/ 193678 w 511562"/>
                  <a:gd name="connsiteY2202" fmla="*/ 179564 h 901801"/>
                  <a:gd name="connsiteX2203" fmla="*/ 221824 w 511562"/>
                  <a:gd name="connsiteY2203" fmla="*/ 180392 h 901801"/>
                  <a:gd name="connsiteX2204" fmla="*/ 216949 w 511562"/>
                  <a:gd name="connsiteY2204" fmla="*/ 183519 h 901801"/>
                  <a:gd name="connsiteX2205" fmla="*/ 210326 w 511562"/>
                  <a:gd name="connsiteY2205" fmla="*/ 184347 h 901801"/>
                  <a:gd name="connsiteX2206" fmla="*/ 209039 w 511562"/>
                  <a:gd name="connsiteY2206" fmla="*/ 188210 h 901801"/>
                  <a:gd name="connsiteX2207" fmla="*/ 210510 w 511562"/>
                  <a:gd name="connsiteY2207" fmla="*/ 193729 h 901801"/>
                  <a:gd name="connsiteX2208" fmla="*/ 214649 w 511562"/>
                  <a:gd name="connsiteY2208" fmla="*/ 197592 h 901801"/>
                  <a:gd name="connsiteX2209" fmla="*/ 220996 w 511562"/>
                  <a:gd name="connsiteY2209" fmla="*/ 198420 h 901801"/>
                  <a:gd name="connsiteX2210" fmla="*/ 225871 w 511562"/>
                  <a:gd name="connsiteY2210" fmla="*/ 195293 h 901801"/>
                  <a:gd name="connsiteX2211" fmla="*/ 224767 w 511562"/>
                  <a:gd name="connsiteY2211" fmla="*/ 190878 h 901801"/>
                  <a:gd name="connsiteX2212" fmla="*/ 226239 w 511562"/>
                  <a:gd name="connsiteY2212" fmla="*/ 187015 h 901801"/>
                  <a:gd name="connsiteX2213" fmla="*/ 224307 w 511562"/>
                  <a:gd name="connsiteY2213" fmla="*/ 181220 h 901801"/>
                  <a:gd name="connsiteX2214" fmla="*/ 221824 w 511562"/>
                  <a:gd name="connsiteY2214" fmla="*/ 180392 h 901801"/>
                  <a:gd name="connsiteX2215" fmla="*/ 124785 w 511562"/>
                  <a:gd name="connsiteY2215" fmla="*/ 185819 h 901801"/>
                  <a:gd name="connsiteX2216" fmla="*/ 124325 w 511562"/>
                  <a:gd name="connsiteY2216" fmla="*/ 185914 h 901801"/>
                  <a:gd name="connsiteX2217" fmla="*/ 121382 w 511562"/>
                  <a:gd name="connsiteY2217" fmla="*/ 187110 h 901801"/>
                  <a:gd name="connsiteX2218" fmla="*/ 117795 w 511562"/>
                  <a:gd name="connsiteY2218" fmla="*/ 190605 h 901801"/>
                  <a:gd name="connsiteX2219" fmla="*/ 118071 w 511562"/>
                  <a:gd name="connsiteY2219" fmla="*/ 194560 h 901801"/>
                  <a:gd name="connsiteX2220" fmla="*/ 121658 w 511562"/>
                  <a:gd name="connsiteY2220" fmla="*/ 196859 h 901801"/>
                  <a:gd name="connsiteX2221" fmla="*/ 125061 w 511562"/>
                  <a:gd name="connsiteY2221" fmla="*/ 200906 h 901801"/>
                  <a:gd name="connsiteX2222" fmla="*/ 126901 w 511562"/>
                  <a:gd name="connsiteY2222" fmla="*/ 205230 h 901801"/>
                  <a:gd name="connsiteX2223" fmla="*/ 131868 w 511562"/>
                  <a:gd name="connsiteY2223" fmla="*/ 206333 h 901801"/>
                  <a:gd name="connsiteX2224" fmla="*/ 135915 w 511562"/>
                  <a:gd name="connsiteY2224" fmla="*/ 207897 h 901801"/>
                  <a:gd name="connsiteX2225" fmla="*/ 141894 w 511562"/>
                  <a:gd name="connsiteY2225" fmla="*/ 206701 h 901801"/>
                  <a:gd name="connsiteX2226" fmla="*/ 144193 w 511562"/>
                  <a:gd name="connsiteY2226" fmla="*/ 202378 h 901801"/>
                  <a:gd name="connsiteX2227" fmla="*/ 140330 w 511562"/>
                  <a:gd name="connsiteY2227" fmla="*/ 198423 h 901801"/>
                  <a:gd name="connsiteX2228" fmla="*/ 135547 w 511562"/>
                  <a:gd name="connsiteY2228" fmla="*/ 196492 h 901801"/>
                  <a:gd name="connsiteX2229" fmla="*/ 133708 w 511562"/>
                  <a:gd name="connsiteY2229" fmla="*/ 193732 h 901801"/>
                  <a:gd name="connsiteX2230" fmla="*/ 130304 w 511562"/>
                  <a:gd name="connsiteY2230" fmla="*/ 189041 h 901801"/>
                  <a:gd name="connsiteX2231" fmla="*/ 126901 w 511562"/>
                  <a:gd name="connsiteY2231" fmla="*/ 186650 h 901801"/>
                  <a:gd name="connsiteX2232" fmla="*/ 124785 w 511562"/>
                  <a:gd name="connsiteY2232" fmla="*/ 185822 h 901801"/>
                  <a:gd name="connsiteX2233" fmla="*/ 197817 w 511562"/>
                  <a:gd name="connsiteY2233" fmla="*/ 188578 h 901801"/>
                  <a:gd name="connsiteX2234" fmla="*/ 192114 w 511562"/>
                  <a:gd name="connsiteY2234" fmla="*/ 190234 h 901801"/>
                  <a:gd name="connsiteX2235" fmla="*/ 188067 w 511562"/>
                  <a:gd name="connsiteY2235" fmla="*/ 194557 h 901801"/>
                  <a:gd name="connsiteX2236" fmla="*/ 192114 w 511562"/>
                  <a:gd name="connsiteY2236" fmla="*/ 198788 h 901801"/>
                  <a:gd name="connsiteX2237" fmla="*/ 195426 w 511562"/>
                  <a:gd name="connsiteY2237" fmla="*/ 201179 h 901801"/>
                  <a:gd name="connsiteX2238" fmla="*/ 195886 w 511562"/>
                  <a:gd name="connsiteY2238" fmla="*/ 205134 h 901801"/>
                  <a:gd name="connsiteX2239" fmla="*/ 202140 w 511562"/>
                  <a:gd name="connsiteY2239" fmla="*/ 207526 h 901801"/>
                  <a:gd name="connsiteX2240" fmla="*/ 196622 w 511562"/>
                  <a:gd name="connsiteY2240" fmla="*/ 209090 h 901801"/>
                  <a:gd name="connsiteX2241" fmla="*/ 192850 w 511562"/>
                  <a:gd name="connsiteY2241" fmla="*/ 205502 h 901801"/>
                  <a:gd name="connsiteX2242" fmla="*/ 188068 w 511562"/>
                  <a:gd name="connsiteY2242" fmla="*/ 204399 h 901801"/>
                  <a:gd name="connsiteX2243" fmla="*/ 190275 w 511562"/>
                  <a:gd name="connsiteY2243" fmla="*/ 209458 h 901801"/>
                  <a:gd name="connsiteX2244" fmla="*/ 194414 w 511562"/>
                  <a:gd name="connsiteY2244" fmla="*/ 213781 h 901801"/>
                  <a:gd name="connsiteX2245" fmla="*/ 198185 w 511562"/>
                  <a:gd name="connsiteY2245" fmla="*/ 217736 h 901801"/>
                  <a:gd name="connsiteX2246" fmla="*/ 204072 w 511562"/>
                  <a:gd name="connsiteY2246" fmla="*/ 217276 h 901801"/>
                  <a:gd name="connsiteX2247" fmla="*/ 208303 w 511562"/>
                  <a:gd name="connsiteY2247" fmla="*/ 215344 h 901801"/>
                  <a:gd name="connsiteX2248" fmla="*/ 206371 w 511562"/>
                  <a:gd name="connsiteY2248" fmla="*/ 210653 h 901801"/>
                  <a:gd name="connsiteX2249" fmla="*/ 209407 w 511562"/>
                  <a:gd name="connsiteY2249" fmla="*/ 210102 h 901801"/>
                  <a:gd name="connsiteX2250" fmla="*/ 205636 w 511562"/>
                  <a:gd name="connsiteY2250" fmla="*/ 206331 h 901801"/>
                  <a:gd name="connsiteX2251" fmla="*/ 209407 w 511562"/>
                  <a:gd name="connsiteY2251" fmla="*/ 205963 h 901801"/>
                  <a:gd name="connsiteX2252" fmla="*/ 203796 w 511562"/>
                  <a:gd name="connsiteY2252" fmla="*/ 203572 h 901801"/>
                  <a:gd name="connsiteX2253" fmla="*/ 201956 w 511562"/>
                  <a:gd name="connsiteY2253" fmla="*/ 197685 h 901801"/>
                  <a:gd name="connsiteX2254" fmla="*/ 200393 w 511562"/>
                  <a:gd name="connsiteY2254" fmla="*/ 192166 h 901801"/>
                  <a:gd name="connsiteX2255" fmla="*/ 197817 w 511562"/>
                  <a:gd name="connsiteY2255" fmla="*/ 188579 h 901801"/>
                  <a:gd name="connsiteX2256" fmla="*/ 178318 w 511562"/>
                  <a:gd name="connsiteY2256" fmla="*/ 190602 h 901801"/>
                  <a:gd name="connsiteX2257" fmla="*/ 173627 w 511562"/>
                  <a:gd name="connsiteY2257" fmla="*/ 193729 h 901801"/>
                  <a:gd name="connsiteX2258" fmla="*/ 169304 w 511562"/>
                  <a:gd name="connsiteY2258" fmla="*/ 196488 h 901801"/>
                  <a:gd name="connsiteX2259" fmla="*/ 162129 w 511562"/>
                  <a:gd name="connsiteY2259" fmla="*/ 197684 h 901801"/>
                  <a:gd name="connsiteX2260" fmla="*/ 156794 w 511562"/>
                  <a:gd name="connsiteY2260" fmla="*/ 199248 h 901801"/>
                  <a:gd name="connsiteX2261" fmla="*/ 159554 w 511562"/>
                  <a:gd name="connsiteY2261" fmla="*/ 202375 h 901801"/>
                  <a:gd name="connsiteX2262" fmla="*/ 165624 w 511562"/>
                  <a:gd name="connsiteY2262" fmla="*/ 202375 h 901801"/>
                  <a:gd name="connsiteX2263" fmla="*/ 170775 w 511562"/>
                  <a:gd name="connsiteY2263" fmla="*/ 203571 h 901801"/>
                  <a:gd name="connsiteX2264" fmla="*/ 176018 w 511562"/>
                  <a:gd name="connsiteY2264" fmla="*/ 205870 h 901801"/>
                  <a:gd name="connsiteX2265" fmla="*/ 180525 w 511562"/>
                  <a:gd name="connsiteY2265" fmla="*/ 203203 h 901801"/>
                  <a:gd name="connsiteX2266" fmla="*/ 184664 w 511562"/>
                  <a:gd name="connsiteY2266" fmla="*/ 200076 h 901801"/>
                  <a:gd name="connsiteX2267" fmla="*/ 185768 w 511562"/>
                  <a:gd name="connsiteY2267" fmla="*/ 194097 h 901801"/>
                  <a:gd name="connsiteX2268" fmla="*/ 179789 w 511562"/>
                  <a:gd name="connsiteY2268" fmla="*/ 191797 h 901801"/>
                  <a:gd name="connsiteX2269" fmla="*/ 178318 w 511562"/>
                  <a:gd name="connsiteY2269" fmla="*/ 190602 h 901801"/>
                  <a:gd name="connsiteX2270" fmla="*/ 209039 w 511562"/>
                  <a:gd name="connsiteY2270" fmla="*/ 196120 h 901801"/>
                  <a:gd name="connsiteX2271" fmla="*/ 209406 w 511562"/>
                  <a:gd name="connsiteY2271" fmla="*/ 199984 h 901801"/>
                  <a:gd name="connsiteX2272" fmla="*/ 212626 w 511562"/>
                  <a:gd name="connsiteY2272" fmla="*/ 201639 h 901801"/>
                  <a:gd name="connsiteX2273" fmla="*/ 215017 w 511562"/>
                  <a:gd name="connsiteY2273" fmla="*/ 201639 h 901801"/>
                  <a:gd name="connsiteX2274" fmla="*/ 210970 w 511562"/>
                  <a:gd name="connsiteY2274" fmla="*/ 197684 h 901801"/>
                  <a:gd name="connsiteX2275" fmla="*/ 209038 w 511562"/>
                  <a:gd name="connsiteY2275" fmla="*/ 196120 h 901801"/>
                  <a:gd name="connsiteX2276" fmla="*/ 51478 w 511562"/>
                  <a:gd name="connsiteY2276" fmla="*/ 202007 h 901801"/>
                  <a:gd name="connsiteX2277" fmla="*/ 48166 w 511562"/>
                  <a:gd name="connsiteY2277" fmla="*/ 205134 h 901801"/>
                  <a:gd name="connsiteX2278" fmla="*/ 46327 w 511562"/>
                  <a:gd name="connsiteY2278" fmla="*/ 209826 h 901801"/>
                  <a:gd name="connsiteX2279" fmla="*/ 50098 w 511562"/>
                  <a:gd name="connsiteY2279" fmla="*/ 213505 h 901801"/>
                  <a:gd name="connsiteX2280" fmla="*/ 53041 w 511562"/>
                  <a:gd name="connsiteY2280" fmla="*/ 218104 h 901801"/>
                  <a:gd name="connsiteX2281" fmla="*/ 52214 w 511562"/>
                  <a:gd name="connsiteY2281" fmla="*/ 222059 h 901801"/>
                  <a:gd name="connsiteX2282" fmla="*/ 54513 w 511562"/>
                  <a:gd name="connsiteY2282" fmla="*/ 224450 h 901801"/>
                  <a:gd name="connsiteX2283" fmla="*/ 59388 w 511562"/>
                  <a:gd name="connsiteY2283" fmla="*/ 224355 h 901801"/>
                  <a:gd name="connsiteX2284" fmla="*/ 63619 w 511562"/>
                  <a:gd name="connsiteY2284" fmla="*/ 220584 h 901801"/>
                  <a:gd name="connsiteX2285" fmla="*/ 63159 w 511562"/>
                  <a:gd name="connsiteY2285" fmla="*/ 214145 h 901801"/>
                  <a:gd name="connsiteX2286" fmla="*/ 59388 w 511562"/>
                  <a:gd name="connsiteY2286" fmla="*/ 210282 h 901801"/>
                  <a:gd name="connsiteX2287" fmla="*/ 56813 w 511562"/>
                  <a:gd name="connsiteY2287" fmla="*/ 205131 h 901801"/>
                  <a:gd name="connsiteX2288" fmla="*/ 52305 w 511562"/>
                  <a:gd name="connsiteY2288" fmla="*/ 202372 h 901801"/>
                  <a:gd name="connsiteX2289" fmla="*/ 52305 w 511562"/>
                  <a:gd name="connsiteY2289" fmla="*/ 202004 h 901801"/>
                  <a:gd name="connsiteX2290" fmla="*/ 51938 w 511562"/>
                  <a:gd name="connsiteY2290" fmla="*/ 202004 h 901801"/>
                  <a:gd name="connsiteX2291" fmla="*/ 51478 w 511562"/>
                  <a:gd name="connsiteY2291" fmla="*/ 202004 h 901801"/>
                  <a:gd name="connsiteX2292" fmla="*/ 159922 w 511562"/>
                  <a:gd name="connsiteY2292" fmla="*/ 207066 h 901801"/>
                  <a:gd name="connsiteX2293" fmla="*/ 155415 w 511562"/>
                  <a:gd name="connsiteY2293" fmla="*/ 209826 h 901801"/>
                  <a:gd name="connsiteX2294" fmla="*/ 152379 w 511562"/>
                  <a:gd name="connsiteY2294" fmla="*/ 214425 h 901801"/>
                  <a:gd name="connsiteX2295" fmla="*/ 149436 w 511562"/>
                  <a:gd name="connsiteY2295" fmla="*/ 217736 h 901801"/>
                  <a:gd name="connsiteX2296" fmla="*/ 146493 w 511562"/>
                  <a:gd name="connsiteY2296" fmla="*/ 222794 h 901801"/>
                  <a:gd name="connsiteX2297" fmla="*/ 141526 w 511562"/>
                  <a:gd name="connsiteY2297" fmla="*/ 225554 h 901801"/>
                  <a:gd name="connsiteX2298" fmla="*/ 136651 w 511562"/>
                  <a:gd name="connsiteY2298" fmla="*/ 227577 h 901801"/>
                  <a:gd name="connsiteX2299" fmla="*/ 137018 w 511562"/>
                  <a:gd name="connsiteY2299" fmla="*/ 230337 h 901801"/>
                  <a:gd name="connsiteX2300" fmla="*/ 137846 w 511562"/>
                  <a:gd name="connsiteY2300" fmla="*/ 232360 h 901801"/>
                  <a:gd name="connsiteX2301" fmla="*/ 142629 w 511562"/>
                  <a:gd name="connsiteY2301" fmla="*/ 233004 h 901801"/>
                  <a:gd name="connsiteX2302" fmla="*/ 147964 w 511562"/>
                  <a:gd name="connsiteY2302" fmla="*/ 233464 h 901801"/>
                  <a:gd name="connsiteX2303" fmla="*/ 153943 w 511562"/>
                  <a:gd name="connsiteY2303" fmla="*/ 232269 h 901801"/>
                  <a:gd name="connsiteX2304" fmla="*/ 157622 w 511562"/>
                  <a:gd name="connsiteY2304" fmla="*/ 228405 h 901801"/>
                  <a:gd name="connsiteX2305" fmla="*/ 162221 w 511562"/>
                  <a:gd name="connsiteY2305" fmla="*/ 228682 h 901801"/>
                  <a:gd name="connsiteX2306" fmla="*/ 167372 w 511562"/>
                  <a:gd name="connsiteY2306" fmla="*/ 228682 h 901801"/>
                  <a:gd name="connsiteX2307" fmla="*/ 173810 w 511562"/>
                  <a:gd name="connsiteY2307" fmla="*/ 228314 h 901801"/>
                  <a:gd name="connsiteX2308" fmla="*/ 174178 w 511562"/>
                  <a:gd name="connsiteY2308" fmla="*/ 224451 h 901801"/>
                  <a:gd name="connsiteX2309" fmla="*/ 169671 w 511562"/>
                  <a:gd name="connsiteY2309" fmla="*/ 222059 h 901801"/>
                  <a:gd name="connsiteX2310" fmla="*/ 174178 w 511562"/>
                  <a:gd name="connsiteY2310" fmla="*/ 222703 h 901801"/>
                  <a:gd name="connsiteX2311" fmla="*/ 177949 w 511562"/>
                  <a:gd name="connsiteY2311" fmla="*/ 224911 h 901801"/>
                  <a:gd name="connsiteX2312" fmla="*/ 182824 w 511562"/>
                  <a:gd name="connsiteY2312" fmla="*/ 225186 h 901801"/>
                  <a:gd name="connsiteX2313" fmla="*/ 186963 w 511562"/>
                  <a:gd name="connsiteY2313" fmla="*/ 222059 h 901801"/>
                  <a:gd name="connsiteX2314" fmla="*/ 190734 w 511562"/>
                  <a:gd name="connsiteY2314" fmla="*/ 219299 h 901801"/>
                  <a:gd name="connsiteX2315" fmla="*/ 188435 w 511562"/>
                  <a:gd name="connsiteY2315" fmla="*/ 215345 h 901801"/>
                  <a:gd name="connsiteX2316" fmla="*/ 185031 w 511562"/>
                  <a:gd name="connsiteY2316" fmla="*/ 211389 h 901801"/>
                  <a:gd name="connsiteX2317" fmla="*/ 179053 w 511562"/>
                  <a:gd name="connsiteY2317" fmla="*/ 210286 h 901801"/>
                  <a:gd name="connsiteX2318" fmla="*/ 172246 w 511562"/>
                  <a:gd name="connsiteY2318" fmla="*/ 210653 h 901801"/>
                  <a:gd name="connsiteX2319" fmla="*/ 169303 w 511562"/>
                  <a:gd name="connsiteY2319" fmla="*/ 207066 h 901801"/>
                  <a:gd name="connsiteX2320" fmla="*/ 167831 w 511562"/>
                  <a:gd name="connsiteY2320" fmla="*/ 207526 h 901801"/>
                  <a:gd name="connsiteX2321" fmla="*/ 161853 w 511562"/>
                  <a:gd name="connsiteY2321" fmla="*/ 207526 h 901801"/>
                  <a:gd name="connsiteX2322" fmla="*/ 160197 w 511562"/>
                  <a:gd name="connsiteY2322" fmla="*/ 207066 h 901801"/>
                  <a:gd name="connsiteX2323" fmla="*/ 159921 w 511562"/>
                  <a:gd name="connsiteY2323" fmla="*/ 207066 h 901801"/>
                  <a:gd name="connsiteX2324" fmla="*/ 147504 w 511562"/>
                  <a:gd name="connsiteY2324" fmla="*/ 210285 h 901801"/>
                  <a:gd name="connsiteX2325" fmla="*/ 146401 w 511562"/>
                  <a:gd name="connsiteY2325" fmla="*/ 215252 h 901801"/>
                  <a:gd name="connsiteX2326" fmla="*/ 148700 w 511562"/>
                  <a:gd name="connsiteY2326" fmla="*/ 214517 h 901801"/>
                  <a:gd name="connsiteX2327" fmla="*/ 147504 w 511562"/>
                  <a:gd name="connsiteY2327" fmla="*/ 210286 h 901801"/>
                  <a:gd name="connsiteX2328" fmla="*/ 236816 w 511562"/>
                  <a:gd name="connsiteY2328" fmla="*/ 211021 h 901801"/>
                  <a:gd name="connsiteX2329" fmla="*/ 235713 w 511562"/>
                  <a:gd name="connsiteY2329" fmla="*/ 214516 h 901801"/>
                  <a:gd name="connsiteX2330" fmla="*/ 236816 w 511562"/>
                  <a:gd name="connsiteY2330" fmla="*/ 211021 h 901801"/>
                  <a:gd name="connsiteX2331" fmla="*/ 143825 w 511562"/>
                  <a:gd name="connsiteY2331" fmla="*/ 214154 h 901801"/>
                  <a:gd name="connsiteX2332" fmla="*/ 140422 w 511562"/>
                  <a:gd name="connsiteY2332" fmla="*/ 215717 h 901801"/>
                  <a:gd name="connsiteX2333" fmla="*/ 135547 w 511562"/>
                  <a:gd name="connsiteY2333" fmla="*/ 217741 h 901801"/>
                  <a:gd name="connsiteX2334" fmla="*/ 130948 w 511562"/>
                  <a:gd name="connsiteY2334" fmla="*/ 215349 h 901801"/>
                  <a:gd name="connsiteX2335" fmla="*/ 127637 w 511562"/>
                  <a:gd name="connsiteY2335" fmla="*/ 216913 h 901801"/>
                  <a:gd name="connsiteX2336" fmla="*/ 129568 w 511562"/>
                  <a:gd name="connsiteY2336" fmla="*/ 221236 h 901801"/>
                  <a:gd name="connsiteX2337" fmla="*/ 132512 w 511562"/>
                  <a:gd name="connsiteY2337" fmla="*/ 223995 h 901801"/>
                  <a:gd name="connsiteX2338" fmla="*/ 138306 w 511562"/>
                  <a:gd name="connsiteY2338" fmla="*/ 223995 h 901801"/>
                  <a:gd name="connsiteX2339" fmla="*/ 140422 w 511562"/>
                  <a:gd name="connsiteY2339" fmla="*/ 222800 h 901801"/>
                  <a:gd name="connsiteX2340" fmla="*/ 144193 w 511562"/>
                  <a:gd name="connsiteY2340" fmla="*/ 219672 h 901801"/>
                  <a:gd name="connsiteX2341" fmla="*/ 143825 w 511562"/>
                  <a:gd name="connsiteY2341" fmla="*/ 214154 h 901801"/>
                  <a:gd name="connsiteX2342" fmla="*/ 242335 w 511562"/>
                  <a:gd name="connsiteY2342" fmla="*/ 220500 h 901801"/>
                  <a:gd name="connsiteX2343" fmla="*/ 239760 w 511562"/>
                  <a:gd name="connsiteY2343" fmla="*/ 227950 h 901801"/>
                  <a:gd name="connsiteX2344" fmla="*/ 244635 w 511562"/>
                  <a:gd name="connsiteY2344" fmla="*/ 223628 h 901801"/>
                  <a:gd name="connsiteX2345" fmla="*/ 242335 w 511562"/>
                  <a:gd name="connsiteY2345" fmla="*/ 220500 h 901801"/>
                  <a:gd name="connsiteX2346" fmla="*/ 212810 w 511562"/>
                  <a:gd name="connsiteY2346" fmla="*/ 221236 h 901801"/>
                  <a:gd name="connsiteX2347" fmla="*/ 210510 w 511562"/>
                  <a:gd name="connsiteY2347" fmla="*/ 226387 h 901801"/>
                  <a:gd name="connsiteX2348" fmla="*/ 214649 w 511562"/>
                  <a:gd name="connsiteY2348" fmla="*/ 229882 h 901801"/>
                  <a:gd name="connsiteX2349" fmla="*/ 219524 w 511562"/>
                  <a:gd name="connsiteY2349" fmla="*/ 227582 h 901801"/>
                  <a:gd name="connsiteX2350" fmla="*/ 216121 w 511562"/>
                  <a:gd name="connsiteY2350" fmla="*/ 223995 h 901801"/>
                  <a:gd name="connsiteX2351" fmla="*/ 212810 w 511562"/>
                  <a:gd name="connsiteY2351" fmla="*/ 221236 h 901801"/>
                  <a:gd name="connsiteX2352" fmla="*/ 106298 w 511562"/>
                  <a:gd name="connsiteY2352" fmla="*/ 222431 h 901801"/>
                  <a:gd name="connsiteX2353" fmla="*/ 107677 w 511562"/>
                  <a:gd name="connsiteY2353" fmla="*/ 225927 h 901801"/>
                  <a:gd name="connsiteX2354" fmla="*/ 108321 w 511562"/>
                  <a:gd name="connsiteY2354" fmla="*/ 223167 h 901801"/>
                  <a:gd name="connsiteX2355" fmla="*/ 106298 w 511562"/>
                  <a:gd name="connsiteY2355" fmla="*/ 222432 h 901801"/>
                  <a:gd name="connsiteX2356" fmla="*/ 199657 w 511562"/>
                  <a:gd name="connsiteY2356" fmla="*/ 222799 h 901801"/>
                  <a:gd name="connsiteX2357" fmla="*/ 196621 w 511562"/>
                  <a:gd name="connsiteY2357" fmla="*/ 225190 h 901801"/>
                  <a:gd name="connsiteX2358" fmla="*/ 188067 w 511562"/>
                  <a:gd name="connsiteY2358" fmla="*/ 227122 h 901801"/>
                  <a:gd name="connsiteX2359" fmla="*/ 180525 w 511562"/>
                  <a:gd name="connsiteY2359" fmla="*/ 230341 h 901801"/>
                  <a:gd name="connsiteX2360" fmla="*/ 174546 w 511562"/>
                  <a:gd name="connsiteY2360" fmla="*/ 232641 h 901801"/>
                  <a:gd name="connsiteX2361" fmla="*/ 167004 w 511562"/>
                  <a:gd name="connsiteY2361" fmla="*/ 232273 h 901801"/>
                  <a:gd name="connsiteX2362" fmla="*/ 158450 w 511562"/>
                  <a:gd name="connsiteY2362" fmla="*/ 236228 h 901801"/>
                  <a:gd name="connsiteX2363" fmla="*/ 154311 w 511562"/>
                  <a:gd name="connsiteY2363" fmla="*/ 240091 h 901801"/>
                  <a:gd name="connsiteX2364" fmla="*/ 155046 w 511562"/>
                  <a:gd name="connsiteY2364" fmla="*/ 249014 h 901801"/>
                  <a:gd name="connsiteX2365" fmla="*/ 161761 w 511562"/>
                  <a:gd name="connsiteY2365" fmla="*/ 255820 h 901801"/>
                  <a:gd name="connsiteX2366" fmla="*/ 162497 w 511562"/>
                  <a:gd name="connsiteY2366" fmla="*/ 242483 h 901801"/>
                  <a:gd name="connsiteX2367" fmla="*/ 164061 w 511562"/>
                  <a:gd name="connsiteY2367" fmla="*/ 241655 h 901801"/>
                  <a:gd name="connsiteX2368" fmla="*/ 163325 w 511562"/>
                  <a:gd name="connsiteY2368" fmla="*/ 248738 h 901801"/>
                  <a:gd name="connsiteX2369" fmla="*/ 167372 w 511562"/>
                  <a:gd name="connsiteY2369" fmla="*/ 253797 h 901801"/>
                  <a:gd name="connsiteX2370" fmla="*/ 171879 w 511562"/>
                  <a:gd name="connsiteY2370" fmla="*/ 249933 h 901801"/>
                  <a:gd name="connsiteX2371" fmla="*/ 175650 w 511562"/>
                  <a:gd name="connsiteY2371" fmla="*/ 249933 h 901801"/>
                  <a:gd name="connsiteX2372" fmla="*/ 174087 w 511562"/>
                  <a:gd name="connsiteY2372" fmla="*/ 255452 h 901801"/>
                  <a:gd name="connsiteX2373" fmla="*/ 179790 w 511562"/>
                  <a:gd name="connsiteY2373" fmla="*/ 259315 h 901801"/>
                  <a:gd name="connsiteX2374" fmla="*/ 189815 w 511562"/>
                  <a:gd name="connsiteY2374" fmla="*/ 257384 h 901801"/>
                  <a:gd name="connsiteX2375" fmla="*/ 195886 w 511562"/>
                  <a:gd name="connsiteY2375" fmla="*/ 259775 h 901801"/>
                  <a:gd name="connsiteX2376" fmla="*/ 188804 w 511562"/>
                  <a:gd name="connsiteY2376" fmla="*/ 258579 h 901801"/>
                  <a:gd name="connsiteX2377" fmla="*/ 181629 w 511562"/>
                  <a:gd name="connsiteY2377" fmla="*/ 263638 h 901801"/>
                  <a:gd name="connsiteX2378" fmla="*/ 189080 w 511562"/>
                  <a:gd name="connsiteY2378" fmla="*/ 266858 h 901801"/>
                  <a:gd name="connsiteX2379" fmla="*/ 202601 w 511562"/>
                  <a:gd name="connsiteY2379" fmla="*/ 264466 h 901801"/>
                  <a:gd name="connsiteX2380" fmla="*/ 207107 w 511562"/>
                  <a:gd name="connsiteY2380" fmla="*/ 270353 h 901801"/>
                  <a:gd name="connsiteX2381" fmla="*/ 208671 w 511562"/>
                  <a:gd name="connsiteY2381" fmla="*/ 269985 h 901801"/>
                  <a:gd name="connsiteX2382" fmla="*/ 215754 w 511562"/>
                  <a:gd name="connsiteY2382" fmla="*/ 269985 h 901801"/>
                  <a:gd name="connsiteX2383" fmla="*/ 214282 w 511562"/>
                  <a:gd name="connsiteY2383" fmla="*/ 265294 h 901801"/>
                  <a:gd name="connsiteX2384" fmla="*/ 214282 w 511562"/>
                  <a:gd name="connsiteY2384" fmla="*/ 259315 h 901801"/>
                  <a:gd name="connsiteX2385" fmla="*/ 213086 w 511562"/>
                  <a:gd name="connsiteY2385" fmla="*/ 255820 h 901801"/>
                  <a:gd name="connsiteX2386" fmla="*/ 217317 w 511562"/>
                  <a:gd name="connsiteY2386" fmla="*/ 253797 h 901801"/>
                  <a:gd name="connsiteX2387" fmla="*/ 215754 w 511562"/>
                  <a:gd name="connsiteY2387" fmla="*/ 250301 h 901801"/>
                  <a:gd name="connsiteX2388" fmla="*/ 215017 w 511562"/>
                  <a:gd name="connsiteY2388" fmla="*/ 241655 h 901801"/>
                  <a:gd name="connsiteX2389" fmla="*/ 212810 w 511562"/>
                  <a:gd name="connsiteY2389" fmla="*/ 234665 h 901801"/>
                  <a:gd name="connsiteX2390" fmla="*/ 210510 w 511562"/>
                  <a:gd name="connsiteY2390" fmla="*/ 235769 h 901801"/>
                  <a:gd name="connsiteX2391" fmla="*/ 203428 w 511562"/>
                  <a:gd name="connsiteY2391" fmla="*/ 231446 h 901801"/>
                  <a:gd name="connsiteX2392" fmla="*/ 202232 w 511562"/>
                  <a:gd name="connsiteY2392" fmla="*/ 229054 h 901801"/>
                  <a:gd name="connsiteX2393" fmla="*/ 201496 w 511562"/>
                  <a:gd name="connsiteY2393" fmla="*/ 224087 h 901801"/>
                  <a:gd name="connsiteX2394" fmla="*/ 199656 w 511562"/>
                  <a:gd name="connsiteY2394" fmla="*/ 222799 h 901801"/>
                  <a:gd name="connsiteX2395" fmla="*/ 233229 w 511562"/>
                  <a:gd name="connsiteY2395" fmla="*/ 225099 h 901801"/>
                  <a:gd name="connsiteX2396" fmla="*/ 232953 w 511562"/>
                  <a:gd name="connsiteY2396" fmla="*/ 225194 h 901801"/>
                  <a:gd name="connsiteX2397" fmla="*/ 234517 w 511562"/>
                  <a:gd name="connsiteY2397" fmla="*/ 228321 h 901801"/>
                  <a:gd name="connsiteX2398" fmla="*/ 233229 w 511562"/>
                  <a:gd name="connsiteY2398" fmla="*/ 225102 h 901801"/>
                  <a:gd name="connsiteX2399" fmla="*/ 109701 w 511562"/>
                  <a:gd name="connsiteY2399" fmla="*/ 228226 h 901801"/>
                  <a:gd name="connsiteX2400" fmla="*/ 108964 w 511562"/>
                  <a:gd name="connsiteY2400" fmla="*/ 228321 h 901801"/>
                  <a:gd name="connsiteX2401" fmla="*/ 111356 w 511562"/>
                  <a:gd name="connsiteY2401" fmla="*/ 231081 h 901801"/>
                  <a:gd name="connsiteX2402" fmla="*/ 110068 w 511562"/>
                  <a:gd name="connsiteY2402" fmla="*/ 228689 h 901801"/>
                  <a:gd name="connsiteX2403" fmla="*/ 109701 w 511562"/>
                  <a:gd name="connsiteY2403" fmla="*/ 228229 h 901801"/>
                  <a:gd name="connsiteX2404" fmla="*/ 243715 w 511562"/>
                  <a:gd name="connsiteY2404" fmla="*/ 229238 h 901801"/>
                  <a:gd name="connsiteX2405" fmla="*/ 243163 w 511562"/>
                  <a:gd name="connsiteY2405" fmla="*/ 229514 h 901801"/>
                  <a:gd name="connsiteX2406" fmla="*/ 241600 w 511562"/>
                  <a:gd name="connsiteY2406" fmla="*/ 236597 h 901801"/>
                  <a:gd name="connsiteX2407" fmla="*/ 243899 w 511562"/>
                  <a:gd name="connsiteY2407" fmla="*/ 232274 h 901801"/>
                  <a:gd name="connsiteX2408" fmla="*/ 243716 w 511562"/>
                  <a:gd name="connsiteY2408" fmla="*/ 229238 h 901801"/>
                  <a:gd name="connsiteX2409" fmla="*/ 249694 w 511562"/>
                  <a:gd name="connsiteY2409" fmla="*/ 232733 h 901801"/>
                  <a:gd name="connsiteX2410" fmla="*/ 248406 w 511562"/>
                  <a:gd name="connsiteY2410" fmla="*/ 233009 h 901801"/>
                  <a:gd name="connsiteX2411" fmla="*/ 243899 w 511562"/>
                  <a:gd name="connsiteY2411" fmla="*/ 241288 h 901801"/>
                  <a:gd name="connsiteX2412" fmla="*/ 246474 w 511562"/>
                  <a:gd name="connsiteY2412" fmla="*/ 244415 h 901801"/>
                  <a:gd name="connsiteX2413" fmla="*/ 254017 w 511562"/>
                  <a:gd name="connsiteY2413" fmla="*/ 246807 h 901801"/>
                  <a:gd name="connsiteX2414" fmla="*/ 254384 w 511562"/>
                  <a:gd name="connsiteY2414" fmla="*/ 241288 h 901801"/>
                  <a:gd name="connsiteX2415" fmla="*/ 250613 w 511562"/>
                  <a:gd name="connsiteY2415" fmla="*/ 236228 h 901801"/>
                  <a:gd name="connsiteX2416" fmla="*/ 249693 w 511562"/>
                  <a:gd name="connsiteY2416" fmla="*/ 232734 h 901801"/>
                  <a:gd name="connsiteX2417" fmla="*/ 233781 w 511562"/>
                  <a:gd name="connsiteY2417" fmla="*/ 233469 h 901801"/>
                  <a:gd name="connsiteX2418" fmla="*/ 232953 w 511562"/>
                  <a:gd name="connsiteY2418" fmla="*/ 239723 h 901801"/>
                  <a:gd name="connsiteX2419" fmla="*/ 240128 w 511562"/>
                  <a:gd name="connsiteY2419" fmla="*/ 237700 h 901801"/>
                  <a:gd name="connsiteX2420" fmla="*/ 233781 w 511562"/>
                  <a:gd name="connsiteY2420" fmla="*/ 233469 h 901801"/>
                  <a:gd name="connsiteX2421" fmla="*/ 137387 w 511562"/>
                  <a:gd name="connsiteY2421" fmla="*/ 236964 h 901801"/>
                  <a:gd name="connsiteX2422" fmla="*/ 134811 w 511562"/>
                  <a:gd name="connsiteY2422" fmla="*/ 239723 h 901801"/>
                  <a:gd name="connsiteX2423" fmla="*/ 134351 w 511562"/>
                  <a:gd name="connsiteY2423" fmla="*/ 242850 h 901801"/>
                  <a:gd name="connsiteX2424" fmla="*/ 132879 w 511562"/>
                  <a:gd name="connsiteY2424" fmla="*/ 248369 h 901801"/>
                  <a:gd name="connsiteX2425" fmla="*/ 139962 w 511562"/>
                  <a:gd name="connsiteY2425" fmla="*/ 252325 h 901801"/>
                  <a:gd name="connsiteX2426" fmla="*/ 146033 w 511562"/>
                  <a:gd name="connsiteY2426" fmla="*/ 252692 h 901801"/>
                  <a:gd name="connsiteX2427" fmla="*/ 152747 w 511562"/>
                  <a:gd name="connsiteY2427" fmla="*/ 255452 h 901801"/>
                  <a:gd name="connsiteX2428" fmla="*/ 152011 w 511562"/>
                  <a:gd name="connsiteY2428" fmla="*/ 247541 h 901801"/>
                  <a:gd name="connsiteX2429" fmla="*/ 146768 w 511562"/>
                  <a:gd name="connsiteY2429" fmla="*/ 245150 h 901801"/>
                  <a:gd name="connsiteX2430" fmla="*/ 143457 w 511562"/>
                  <a:gd name="connsiteY2430" fmla="*/ 249933 h 901801"/>
                  <a:gd name="connsiteX2431" fmla="*/ 138582 w 511562"/>
                  <a:gd name="connsiteY2431" fmla="*/ 244414 h 901801"/>
                  <a:gd name="connsiteX2432" fmla="*/ 140054 w 511562"/>
                  <a:gd name="connsiteY2432" fmla="*/ 244046 h 901801"/>
                  <a:gd name="connsiteX2433" fmla="*/ 143733 w 511562"/>
                  <a:gd name="connsiteY2433" fmla="*/ 244414 h 901801"/>
                  <a:gd name="connsiteX2434" fmla="*/ 146584 w 511562"/>
                  <a:gd name="connsiteY2434" fmla="*/ 244046 h 901801"/>
                  <a:gd name="connsiteX2435" fmla="*/ 148332 w 511562"/>
                  <a:gd name="connsiteY2435" fmla="*/ 240091 h 901801"/>
                  <a:gd name="connsiteX2436" fmla="*/ 140054 w 511562"/>
                  <a:gd name="connsiteY2436" fmla="*/ 237700 h 901801"/>
                  <a:gd name="connsiteX2437" fmla="*/ 137386 w 511562"/>
                  <a:gd name="connsiteY2437" fmla="*/ 236964 h 901801"/>
                  <a:gd name="connsiteX2438" fmla="*/ 235989 w 511562"/>
                  <a:gd name="connsiteY2438" fmla="*/ 254256 h 901801"/>
                  <a:gd name="connsiteX2439" fmla="*/ 237460 w 511562"/>
                  <a:gd name="connsiteY2439" fmla="*/ 260511 h 901801"/>
                  <a:gd name="connsiteX2440" fmla="*/ 243163 w 511562"/>
                  <a:gd name="connsiteY2440" fmla="*/ 262442 h 901801"/>
                  <a:gd name="connsiteX2441" fmla="*/ 240864 w 511562"/>
                  <a:gd name="connsiteY2441" fmla="*/ 255452 h 901801"/>
                  <a:gd name="connsiteX2442" fmla="*/ 235989 w 511562"/>
                  <a:gd name="connsiteY2442" fmla="*/ 254256 h 901801"/>
                  <a:gd name="connsiteX2443" fmla="*/ 135915 w 511562"/>
                  <a:gd name="connsiteY2443" fmla="*/ 254991 h 901801"/>
                  <a:gd name="connsiteX2444" fmla="*/ 135915 w 511562"/>
                  <a:gd name="connsiteY2444" fmla="*/ 260970 h 901801"/>
                  <a:gd name="connsiteX2445" fmla="*/ 137019 w 511562"/>
                  <a:gd name="connsiteY2445" fmla="*/ 271547 h 901801"/>
                  <a:gd name="connsiteX2446" fmla="*/ 141894 w 511562"/>
                  <a:gd name="connsiteY2446" fmla="*/ 276974 h 901801"/>
                  <a:gd name="connsiteX2447" fmla="*/ 149436 w 511562"/>
                  <a:gd name="connsiteY2447" fmla="*/ 280561 h 901801"/>
                  <a:gd name="connsiteX2448" fmla="*/ 145297 w 511562"/>
                  <a:gd name="connsiteY2448" fmla="*/ 271915 h 901801"/>
                  <a:gd name="connsiteX2449" fmla="*/ 149068 w 511562"/>
                  <a:gd name="connsiteY2449" fmla="*/ 275503 h 901801"/>
                  <a:gd name="connsiteX2450" fmla="*/ 148332 w 511562"/>
                  <a:gd name="connsiteY2450" fmla="*/ 268788 h 901801"/>
                  <a:gd name="connsiteX2451" fmla="*/ 149803 w 511562"/>
                  <a:gd name="connsiteY2451" fmla="*/ 264465 h 901801"/>
                  <a:gd name="connsiteX2452" fmla="*/ 153115 w 511562"/>
                  <a:gd name="connsiteY2452" fmla="*/ 271088 h 901801"/>
                  <a:gd name="connsiteX2453" fmla="*/ 152011 w 511562"/>
                  <a:gd name="connsiteY2453" fmla="*/ 280194 h 901801"/>
                  <a:gd name="connsiteX2454" fmla="*/ 155414 w 511562"/>
                  <a:gd name="connsiteY2454" fmla="*/ 285345 h 901801"/>
                  <a:gd name="connsiteX2455" fmla="*/ 159921 w 511562"/>
                  <a:gd name="connsiteY2455" fmla="*/ 278170 h 901801"/>
                  <a:gd name="connsiteX2456" fmla="*/ 156886 w 511562"/>
                  <a:gd name="connsiteY2456" fmla="*/ 273111 h 901801"/>
                  <a:gd name="connsiteX2457" fmla="*/ 157253 w 511562"/>
                  <a:gd name="connsiteY2457" fmla="*/ 272376 h 901801"/>
                  <a:gd name="connsiteX2458" fmla="*/ 159553 w 511562"/>
                  <a:gd name="connsiteY2458" fmla="*/ 266857 h 901801"/>
                  <a:gd name="connsiteX2459" fmla="*/ 153114 w 511562"/>
                  <a:gd name="connsiteY2459" fmla="*/ 263638 h 901801"/>
                  <a:gd name="connsiteX2460" fmla="*/ 149435 w 511562"/>
                  <a:gd name="connsiteY2460" fmla="*/ 260510 h 901801"/>
                  <a:gd name="connsiteX2461" fmla="*/ 144560 w 511562"/>
                  <a:gd name="connsiteY2461" fmla="*/ 257751 h 901801"/>
                  <a:gd name="connsiteX2462" fmla="*/ 138582 w 511562"/>
                  <a:gd name="connsiteY2462" fmla="*/ 255820 h 901801"/>
                  <a:gd name="connsiteX2463" fmla="*/ 135914 w 511562"/>
                  <a:gd name="connsiteY2463" fmla="*/ 254992 h 901801"/>
                  <a:gd name="connsiteX2464" fmla="*/ 121658 w 511562"/>
                  <a:gd name="connsiteY2464" fmla="*/ 255819 h 901801"/>
                  <a:gd name="connsiteX2465" fmla="*/ 116415 w 511562"/>
                  <a:gd name="connsiteY2465" fmla="*/ 262165 h 901801"/>
                  <a:gd name="connsiteX2466" fmla="*/ 120186 w 511562"/>
                  <a:gd name="connsiteY2466" fmla="*/ 268420 h 901801"/>
                  <a:gd name="connsiteX2467" fmla="*/ 124693 w 511562"/>
                  <a:gd name="connsiteY2467" fmla="*/ 264189 h 901801"/>
                  <a:gd name="connsiteX2468" fmla="*/ 124326 w 511562"/>
                  <a:gd name="connsiteY2468" fmla="*/ 256647 h 901801"/>
                  <a:gd name="connsiteX2469" fmla="*/ 121658 w 511562"/>
                  <a:gd name="connsiteY2469" fmla="*/ 255819 h 901801"/>
                  <a:gd name="connsiteX2470" fmla="*/ 174546 w 511562"/>
                  <a:gd name="connsiteY2470" fmla="*/ 259314 h 901801"/>
                  <a:gd name="connsiteX2471" fmla="*/ 166268 w 511562"/>
                  <a:gd name="connsiteY2471" fmla="*/ 263269 h 901801"/>
                  <a:gd name="connsiteX2472" fmla="*/ 163325 w 511562"/>
                  <a:gd name="connsiteY2472" fmla="*/ 268420 h 901801"/>
                  <a:gd name="connsiteX2473" fmla="*/ 165900 w 511562"/>
                  <a:gd name="connsiteY2473" fmla="*/ 275870 h 901801"/>
                  <a:gd name="connsiteX2474" fmla="*/ 167740 w 511562"/>
                  <a:gd name="connsiteY2474" fmla="*/ 278538 h 901801"/>
                  <a:gd name="connsiteX2475" fmla="*/ 170407 w 511562"/>
                  <a:gd name="connsiteY2475" fmla="*/ 283689 h 901801"/>
                  <a:gd name="connsiteX2476" fmla="*/ 169671 w 511562"/>
                  <a:gd name="connsiteY2476" fmla="*/ 279366 h 901801"/>
                  <a:gd name="connsiteX2477" fmla="*/ 173718 w 511562"/>
                  <a:gd name="connsiteY2477" fmla="*/ 281757 h 901801"/>
                  <a:gd name="connsiteX2478" fmla="*/ 181628 w 511562"/>
                  <a:gd name="connsiteY2478" fmla="*/ 284884 h 901801"/>
                  <a:gd name="connsiteX2479" fmla="*/ 190274 w 511562"/>
                  <a:gd name="connsiteY2479" fmla="*/ 286080 h 901801"/>
                  <a:gd name="connsiteX2480" fmla="*/ 195885 w 511562"/>
                  <a:gd name="connsiteY2480" fmla="*/ 283689 h 901801"/>
                  <a:gd name="connsiteX2481" fmla="*/ 204163 w 511562"/>
                  <a:gd name="connsiteY2481" fmla="*/ 284149 h 901801"/>
                  <a:gd name="connsiteX2482" fmla="*/ 207475 w 511562"/>
                  <a:gd name="connsiteY2482" fmla="*/ 278998 h 901801"/>
                  <a:gd name="connsiteX2483" fmla="*/ 205635 w 511562"/>
                  <a:gd name="connsiteY2483" fmla="*/ 271179 h 901801"/>
                  <a:gd name="connsiteX2484" fmla="*/ 201496 w 511562"/>
                  <a:gd name="connsiteY2484" fmla="*/ 266856 h 901801"/>
                  <a:gd name="connsiteX2485" fmla="*/ 194413 w 511562"/>
                  <a:gd name="connsiteY2485" fmla="*/ 268420 h 901801"/>
                  <a:gd name="connsiteX2486" fmla="*/ 181628 w 511562"/>
                  <a:gd name="connsiteY2486" fmla="*/ 268788 h 901801"/>
                  <a:gd name="connsiteX2487" fmla="*/ 176477 w 511562"/>
                  <a:gd name="connsiteY2487" fmla="*/ 259314 h 901801"/>
                  <a:gd name="connsiteX2488" fmla="*/ 175466 w 511562"/>
                  <a:gd name="connsiteY2488" fmla="*/ 259314 h 901801"/>
                  <a:gd name="connsiteX2489" fmla="*/ 232677 w 511562"/>
                  <a:gd name="connsiteY2489" fmla="*/ 262901 h 901801"/>
                  <a:gd name="connsiteX2490" fmla="*/ 228906 w 511562"/>
                  <a:gd name="connsiteY2490" fmla="*/ 269064 h 901801"/>
                  <a:gd name="connsiteX2491" fmla="*/ 227802 w 511562"/>
                  <a:gd name="connsiteY2491" fmla="*/ 273479 h 901801"/>
                  <a:gd name="connsiteX2492" fmla="*/ 232953 w 511562"/>
                  <a:gd name="connsiteY2492" fmla="*/ 272375 h 901801"/>
                  <a:gd name="connsiteX2493" fmla="*/ 239392 w 511562"/>
                  <a:gd name="connsiteY2493" fmla="*/ 267592 h 901801"/>
                  <a:gd name="connsiteX2494" fmla="*/ 232677 w 511562"/>
                  <a:gd name="connsiteY2494" fmla="*/ 262901 h 901801"/>
                  <a:gd name="connsiteX2495" fmla="*/ 251073 w 511562"/>
                  <a:gd name="connsiteY2495" fmla="*/ 269524 h 901801"/>
                  <a:gd name="connsiteX2496" fmla="*/ 249142 w 511562"/>
                  <a:gd name="connsiteY2496" fmla="*/ 272375 h 901801"/>
                  <a:gd name="connsiteX2497" fmla="*/ 249509 w 511562"/>
                  <a:gd name="connsiteY2497" fmla="*/ 276974 h 901801"/>
                  <a:gd name="connsiteX2498" fmla="*/ 255856 w 511562"/>
                  <a:gd name="connsiteY2498" fmla="*/ 273111 h 901801"/>
                  <a:gd name="connsiteX2499" fmla="*/ 251717 w 511562"/>
                  <a:gd name="connsiteY2499" fmla="*/ 269616 h 901801"/>
                  <a:gd name="connsiteX2500" fmla="*/ 251073 w 511562"/>
                  <a:gd name="connsiteY2500" fmla="*/ 269521 h 901801"/>
                  <a:gd name="connsiteX2501" fmla="*/ 240496 w 511562"/>
                  <a:gd name="connsiteY2501" fmla="*/ 270811 h 901801"/>
                  <a:gd name="connsiteX2502" fmla="*/ 242795 w 511562"/>
                  <a:gd name="connsiteY2502" fmla="*/ 272375 h 901801"/>
                  <a:gd name="connsiteX2503" fmla="*/ 240496 w 511562"/>
                  <a:gd name="connsiteY2503" fmla="*/ 270811 h 901801"/>
                  <a:gd name="connsiteX2504" fmla="*/ 113748 w 511562"/>
                  <a:gd name="connsiteY2504" fmla="*/ 274307 h 901801"/>
                  <a:gd name="connsiteX2505" fmla="*/ 113380 w 511562"/>
                  <a:gd name="connsiteY2505" fmla="*/ 276698 h 901801"/>
                  <a:gd name="connsiteX2506" fmla="*/ 116967 w 511562"/>
                  <a:gd name="connsiteY2506" fmla="*/ 280193 h 901801"/>
                  <a:gd name="connsiteX2507" fmla="*/ 113748 w 511562"/>
                  <a:gd name="connsiteY2507" fmla="*/ 274307 h 901801"/>
                  <a:gd name="connsiteX2508" fmla="*/ 235989 w 511562"/>
                  <a:gd name="connsiteY2508" fmla="*/ 274307 h 901801"/>
                  <a:gd name="connsiteX2509" fmla="*/ 227802 w 511562"/>
                  <a:gd name="connsiteY2509" fmla="*/ 278170 h 901801"/>
                  <a:gd name="connsiteX2510" fmla="*/ 235805 w 511562"/>
                  <a:gd name="connsiteY2510" fmla="*/ 280561 h 901801"/>
                  <a:gd name="connsiteX2511" fmla="*/ 242795 w 511562"/>
                  <a:gd name="connsiteY2511" fmla="*/ 276698 h 901801"/>
                  <a:gd name="connsiteX2512" fmla="*/ 235989 w 511562"/>
                  <a:gd name="connsiteY2512" fmla="*/ 274307 h 901801"/>
                  <a:gd name="connsiteX2513" fmla="*/ 135271 w 511562"/>
                  <a:gd name="connsiteY2513" fmla="*/ 274950 h 901801"/>
                  <a:gd name="connsiteX2514" fmla="*/ 134811 w 511562"/>
                  <a:gd name="connsiteY2514" fmla="*/ 275046 h 901801"/>
                  <a:gd name="connsiteX2515" fmla="*/ 125429 w 511562"/>
                  <a:gd name="connsiteY2515" fmla="*/ 278173 h 901801"/>
                  <a:gd name="connsiteX2516" fmla="*/ 121658 w 511562"/>
                  <a:gd name="connsiteY2516" fmla="*/ 283324 h 901801"/>
                  <a:gd name="connsiteX2517" fmla="*/ 127269 w 511562"/>
                  <a:gd name="connsiteY2517" fmla="*/ 288015 h 901801"/>
                  <a:gd name="connsiteX2518" fmla="*/ 134995 w 511562"/>
                  <a:gd name="connsiteY2518" fmla="*/ 292798 h 901801"/>
                  <a:gd name="connsiteX2519" fmla="*/ 144929 w 511562"/>
                  <a:gd name="connsiteY2519" fmla="*/ 296661 h 901801"/>
                  <a:gd name="connsiteX2520" fmla="*/ 150172 w 511562"/>
                  <a:gd name="connsiteY2520" fmla="*/ 291970 h 901801"/>
                  <a:gd name="connsiteX2521" fmla="*/ 145297 w 511562"/>
                  <a:gd name="connsiteY2521" fmla="*/ 284888 h 901801"/>
                  <a:gd name="connsiteX2522" fmla="*/ 142997 w 511562"/>
                  <a:gd name="connsiteY2522" fmla="*/ 278725 h 901801"/>
                  <a:gd name="connsiteX2523" fmla="*/ 137846 w 511562"/>
                  <a:gd name="connsiteY2523" fmla="*/ 275506 h 901801"/>
                  <a:gd name="connsiteX2524" fmla="*/ 135271 w 511562"/>
                  <a:gd name="connsiteY2524" fmla="*/ 274955 h 901801"/>
                  <a:gd name="connsiteX2525" fmla="*/ 161025 w 511562"/>
                  <a:gd name="connsiteY2525" fmla="*/ 279825 h 901801"/>
                  <a:gd name="connsiteX2526" fmla="*/ 157990 w 511562"/>
                  <a:gd name="connsiteY2526" fmla="*/ 286080 h 901801"/>
                  <a:gd name="connsiteX2527" fmla="*/ 161301 w 511562"/>
                  <a:gd name="connsiteY2527" fmla="*/ 289207 h 901801"/>
                  <a:gd name="connsiteX2528" fmla="*/ 166268 w 511562"/>
                  <a:gd name="connsiteY2528" fmla="*/ 284884 h 901801"/>
                  <a:gd name="connsiteX2529" fmla="*/ 161025 w 511562"/>
                  <a:gd name="connsiteY2529" fmla="*/ 279825 h 901801"/>
                  <a:gd name="connsiteX2530" fmla="*/ 146769 w 511562"/>
                  <a:gd name="connsiteY2530" fmla="*/ 281389 h 901801"/>
                  <a:gd name="connsiteX2531" fmla="*/ 150908 w 511562"/>
                  <a:gd name="connsiteY2531" fmla="*/ 290035 h 901801"/>
                  <a:gd name="connsiteX2532" fmla="*/ 155783 w 511562"/>
                  <a:gd name="connsiteY2532" fmla="*/ 291599 h 901801"/>
                  <a:gd name="connsiteX2533" fmla="*/ 152011 w 511562"/>
                  <a:gd name="connsiteY2533" fmla="*/ 285620 h 901801"/>
                  <a:gd name="connsiteX2534" fmla="*/ 146769 w 511562"/>
                  <a:gd name="connsiteY2534" fmla="*/ 281389 h 901801"/>
                  <a:gd name="connsiteX2535" fmla="*/ 112644 w 511562"/>
                  <a:gd name="connsiteY2535" fmla="*/ 282124 h 901801"/>
                  <a:gd name="connsiteX2536" fmla="*/ 114116 w 511562"/>
                  <a:gd name="connsiteY2536" fmla="*/ 286079 h 901801"/>
                  <a:gd name="connsiteX2537" fmla="*/ 112644 w 511562"/>
                  <a:gd name="connsiteY2537" fmla="*/ 282124 h 901801"/>
                  <a:gd name="connsiteX2538" fmla="*/ 174086 w 511562"/>
                  <a:gd name="connsiteY2538" fmla="*/ 282492 h 901801"/>
                  <a:gd name="connsiteX2539" fmla="*/ 172247 w 511562"/>
                  <a:gd name="connsiteY2539" fmla="*/ 286815 h 901801"/>
                  <a:gd name="connsiteX2540" fmla="*/ 175282 w 511562"/>
                  <a:gd name="connsiteY2540" fmla="*/ 291966 h 901801"/>
                  <a:gd name="connsiteX2541" fmla="*/ 181997 w 511562"/>
                  <a:gd name="connsiteY2541" fmla="*/ 287275 h 901801"/>
                  <a:gd name="connsiteX2542" fmla="*/ 175282 w 511562"/>
                  <a:gd name="connsiteY2542" fmla="*/ 283320 h 901801"/>
                  <a:gd name="connsiteX2543" fmla="*/ 174086 w 511562"/>
                  <a:gd name="connsiteY2543" fmla="*/ 282492 h 901801"/>
                  <a:gd name="connsiteX2544" fmla="*/ 202692 w 511562"/>
                  <a:gd name="connsiteY2544" fmla="*/ 285436 h 901801"/>
                  <a:gd name="connsiteX2545" fmla="*/ 201864 w 511562"/>
                  <a:gd name="connsiteY2545" fmla="*/ 285619 h 901801"/>
                  <a:gd name="connsiteX2546" fmla="*/ 194782 w 511562"/>
                  <a:gd name="connsiteY2546" fmla="*/ 287275 h 901801"/>
                  <a:gd name="connsiteX2547" fmla="*/ 186504 w 511562"/>
                  <a:gd name="connsiteY2547" fmla="*/ 288010 h 901801"/>
                  <a:gd name="connsiteX2548" fmla="*/ 182733 w 511562"/>
                  <a:gd name="connsiteY2548" fmla="*/ 290770 h 901801"/>
                  <a:gd name="connsiteX2549" fmla="*/ 180065 w 511562"/>
                  <a:gd name="connsiteY2549" fmla="*/ 293989 h 901801"/>
                  <a:gd name="connsiteX2550" fmla="*/ 187608 w 511562"/>
                  <a:gd name="connsiteY2550" fmla="*/ 295460 h 901801"/>
                  <a:gd name="connsiteX2551" fmla="*/ 194322 w 511562"/>
                  <a:gd name="connsiteY2551" fmla="*/ 299048 h 901801"/>
                  <a:gd name="connsiteX2552" fmla="*/ 193678 w 511562"/>
                  <a:gd name="connsiteY2552" fmla="*/ 295460 h 901801"/>
                  <a:gd name="connsiteX2553" fmla="*/ 201128 w 511562"/>
                  <a:gd name="connsiteY2553" fmla="*/ 293989 h 901801"/>
                  <a:gd name="connsiteX2554" fmla="*/ 204532 w 511562"/>
                  <a:gd name="connsiteY2554" fmla="*/ 288010 h 901801"/>
                  <a:gd name="connsiteX2555" fmla="*/ 202692 w 511562"/>
                  <a:gd name="connsiteY2555" fmla="*/ 285435 h 901801"/>
                  <a:gd name="connsiteX2556" fmla="*/ 165900 w 511562"/>
                  <a:gd name="connsiteY2556" fmla="*/ 291598 h 901801"/>
                  <a:gd name="connsiteX2557" fmla="*/ 164429 w 511562"/>
                  <a:gd name="connsiteY2557" fmla="*/ 296289 h 901801"/>
                  <a:gd name="connsiteX2558" fmla="*/ 166360 w 511562"/>
                  <a:gd name="connsiteY2558" fmla="*/ 291598 h 901801"/>
                  <a:gd name="connsiteX2559" fmla="*/ 218421 w 511562"/>
                  <a:gd name="connsiteY2559" fmla="*/ 294266 h 901801"/>
                  <a:gd name="connsiteX2560" fmla="*/ 215753 w 511562"/>
                  <a:gd name="connsiteY2560" fmla="*/ 300612 h 901801"/>
                  <a:gd name="connsiteX2561" fmla="*/ 210510 w 511562"/>
                  <a:gd name="connsiteY2561" fmla="*/ 306131 h 901801"/>
                  <a:gd name="connsiteX2562" fmla="*/ 207935 w 511562"/>
                  <a:gd name="connsiteY2562" fmla="*/ 314501 h 901801"/>
                  <a:gd name="connsiteX2563" fmla="*/ 207475 w 511562"/>
                  <a:gd name="connsiteY2563" fmla="*/ 320663 h 901801"/>
                  <a:gd name="connsiteX2564" fmla="*/ 206003 w 511562"/>
                  <a:gd name="connsiteY2564" fmla="*/ 327746 h 901801"/>
                  <a:gd name="connsiteX2565" fmla="*/ 208211 w 511562"/>
                  <a:gd name="connsiteY2565" fmla="*/ 334001 h 901801"/>
                  <a:gd name="connsiteX2566" fmla="*/ 215385 w 511562"/>
                  <a:gd name="connsiteY2566" fmla="*/ 336392 h 901801"/>
                  <a:gd name="connsiteX2567" fmla="*/ 220996 w 511562"/>
                  <a:gd name="connsiteY2567" fmla="*/ 342647 h 901801"/>
                  <a:gd name="connsiteX2568" fmla="*/ 225135 w 511562"/>
                  <a:gd name="connsiteY2568" fmla="*/ 347337 h 901801"/>
                  <a:gd name="connsiteX2569" fmla="*/ 230010 w 511562"/>
                  <a:gd name="connsiteY2569" fmla="*/ 341175 h 901801"/>
                  <a:gd name="connsiteX2570" fmla="*/ 228906 w 511562"/>
                  <a:gd name="connsiteY2570" fmla="*/ 331333 h 901801"/>
                  <a:gd name="connsiteX2571" fmla="*/ 223295 w 511562"/>
                  <a:gd name="connsiteY2571" fmla="*/ 327286 h 901801"/>
                  <a:gd name="connsiteX2572" fmla="*/ 222928 w 511562"/>
                  <a:gd name="connsiteY2572" fmla="*/ 324619 h 901801"/>
                  <a:gd name="connsiteX2573" fmla="*/ 229274 w 511562"/>
                  <a:gd name="connsiteY2573" fmla="*/ 325354 h 901801"/>
                  <a:gd name="connsiteX2574" fmla="*/ 231850 w 511562"/>
                  <a:gd name="connsiteY2574" fmla="*/ 324158 h 901801"/>
                  <a:gd name="connsiteX2575" fmla="*/ 230746 w 511562"/>
                  <a:gd name="connsiteY2575" fmla="*/ 318732 h 901801"/>
                  <a:gd name="connsiteX2576" fmla="*/ 230746 w 511562"/>
                  <a:gd name="connsiteY2576" fmla="*/ 313213 h 901801"/>
                  <a:gd name="connsiteX2577" fmla="*/ 232218 w 511562"/>
                  <a:gd name="connsiteY2577" fmla="*/ 306130 h 901801"/>
                  <a:gd name="connsiteX2578" fmla="*/ 229642 w 511562"/>
                  <a:gd name="connsiteY2578" fmla="*/ 297116 h 901801"/>
                  <a:gd name="connsiteX2579" fmla="*/ 223296 w 511562"/>
                  <a:gd name="connsiteY2579" fmla="*/ 296288 h 901801"/>
                  <a:gd name="connsiteX2580" fmla="*/ 218421 w 511562"/>
                  <a:gd name="connsiteY2580" fmla="*/ 294265 h 901801"/>
                  <a:gd name="connsiteX2581" fmla="*/ 178685 w 511562"/>
                  <a:gd name="connsiteY2581" fmla="*/ 295461 h 901801"/>
                  <a:gd name="connsiteX2582" fmla="*/ 176386 w 511562"/>
                  <a:gd name="connsiteY2582" fmla="*/ 299048 h 901801"/>
                  <a:gd name="connsiteX2583" fmla="*/ 184204 w 511562"/>
                  <a:gd name="connsiteY2583" fmla="*/ 300244 h 901801"/>
                  <a:gd name="connsiteX2584" fmla="*/ 175374 w 511562"/>
                  <a:gd name="connsiteY2584" fmla="*/ 299784 h 901801"/>
                  <a:gd name="connsiteX2585" fmla="*/ 171879 w 511562"/>
                  <a:gd name="connsiteY2585" fmla="*/ 306498 h 901801"/>
                  <a:gd name="connsiteX2586" fmla="*/ 174546 w 511562"/>
                  <a:gd name="connsiteY2586" fmla="*/ 311190 h 901801"/>
                  <a:gd name="connsiteX2587" fmla="*/ 168476 w 511562"/>
                  <a:gd name="connsiteY2587" fmla="*/ 313213 h 901801"/>
                  <a:gd name="connsiteX2588" fmla="*/ 168292 w 511562"/>
                  <a:gd name="connsiteY2588" fmla="*/ 317444 h 901801"/>
                  <a:gd name="connsiteX2589" fmla="*/ 172615 w 511562"/>
                  <a:gd name="connsiteY2589" fmla="*/ 321399 h 901801"/>
                  <a:gd name="connsiteX2590" fmla="*/ 173811 w 511562"/>
                  <a:gd name="connsiteY2590" fmla="*/ 317904 h 901801"/>
                  <a:gd name="connsiteX2591" fmla="*/ 176386 w 511562"/>
                  <a:gd name="connsiteY2591" fmla="*/ 315880 h 901801"/>
                  <a:gd name="connsiteX2592" fmla="*/ 177122 w 511562"/>
                  <a:gd name="connsiteY2592" fmla="*/ 311557 h 901801"/>
                  <a:gd name="connsiteX2593" fmla="*/ 187148 w 511562"/>
                  <a:gd name="connsiteY2593" fmla="*/ 308890 h 901801"/>
                  <a:gd name="connsiteX2594" fmla="*/ 186136 w 511562"/>
                  <a:gd name="connsiteY2594" fmla="*/ 310361 h 901801"/>
                  <a:gd name="connsiteX2595" fmla="*/ 192115 w 511562"/>
                  <a:gd name="connsiteY2595" fmla="*/ 313213 h 901801"/>
                  <a:gd name="connsiteX2596" fmla="*/ 195150 w 511562"/>
                  <a:gd name="connsiteY2596" fmla="*/ 311557 h 901801"/>
                  <a:gd name="connsiteX2597" fmla="*/ 194047 w 511562"/>
                  <a:gd name="connsiteY2597" fmla="*/ 317444 h 901801"/>
                  <a:gd name="connsiteX2598" fmla="*/ 201129 w 511562"/>
                  <a:gd name="connsiteY2598" fmla="*/ 317444 h 901801"/>
                  <a:gd name="connsiteX2599" fmla="*/ 204900 w 511562"/>
                  <a:gd name="connsiteY2599" fmla="*/ 307786 h 901801"/>
                  <a:gd name="connsiteX2600" fmla="*/ 206004 w 511562"/>
                  <a:gd name="connsiteY2600" fmla="*/ 299784 h 901801"/>
                  <a:gd name="connsiteX2601" fmla="*/ 200025 w 511562"/>
                  <a:gd name="connsiteY2601" fmla="*/ 299416 h 901801"/>
                  <a:gd name="connsiteX2602" fmla="*/ 194414 w 511562"/>
                  <a:gd name="connsiteY2602" fmla="*/ 300980 h 901801"/>
                  <a:gd name="connsiteX2603" fmla="*/ 186872 w 511562"/>
                  <a:gd name="connsiteY2603" fmla="*/ 302635 h 901801"/>
                  <a:gd name="connsiteX2604" fmla="*/ 184665 w 511562"/>
                  <a:gd name="connsiteY2604" fmla="*/ 297852 h 901801"/>
                  <a:gd name="connsiteX2605" fmla="*/ 178686 w 511562"/>
                  <a:gd name="connsiteY2605" fmla="*/ 295461 h 901801"/>
                  <a:gd name="connsiteX2606" fmla="*/ 130304 w 511562"/>
                  <a:gd name="connsiteY2606" fmla="*/ 300612 h 901801"/>
                  <a:gd name="connsiteX2607" fmla="*/ 123130 w 511562"/>
                  <a:gd name="connsiteY2607" fmla="*/ 306867 h 901801"/>
                  <a:gd name="connsiteX2608" fmla="*/ 119818 w 511562"/>
                  <a:gd name="connsiteY2608" fmla="*/ 314317 h 901801"/>
                  <a:gd name="connsiteX2609" fmla="*/ 119358 w 511562"/>
                  <a:gd name="connsiteY2609" fmla="*/ 318272 h 901801"/>
                  <a:gd name="connsiteX2610" fmla="*/ 124325 w 511562"/>
                  <a:gd name="connsiteY2610" fmla="*/ 323423 h 901801"/>
                  <a:gd name="connsiteX2611" fmla="*/ 129568 w 511562"/>
                  <a:gd name="connsiteY2611" fmla="*/ 324619 h 901801"/>
                  <a:gd name="connsiteX2612" fmla="*/ 128464 w 511562"/>
                  <a:gd name="connsiteY2612" fmla="*/ 316708 h 901801"/>
                  <a:gd name="connsiteX2613" fmla="*/ 131776 w 511562"/>
                  <a:gd name="connsiteY2613" fmla="*/ 308890 h 901801"/>
                  <a:gd name="connsiteX2614" fmla="*/ 134167 w 511562"/>
                  <a:gd name="connsiteY2614" fmla="*/ 301440 h 901801"/>
                  <a:gd name="connsiteX2615" fmla="*/ 130304 w 511562"/>
                  <a:gd name="connsiteY2615" fmla="*/ 300612 h 901801"/>
                  <a:gd name="connsiteX2616" fmla="*/ 137846 w 511562"/>
                  <a:gd name="connsiteY2616" fmla="*/ 302635 h 901801"/>
                  <a:gd name="connsiteX2617" fmla="*/ 132880 w 511562"/>
                  <a:gd name="connsiteY2617" fmla="*/ 310362 h 901801"/>
                  <a:gd name="connsiteX2618" fmla="*/ 130672 w 511562"/>
                  <a:gd name="connsiteY2618" fmla="*/ 320295 h 901801"/>
                  <a:gd name="connsiteX2619" fmla="*/ 134811 w 511562"/>
                  <a:gd name="connsiteY2619" fmla="*/ 326090 h 901801"/>
                  <a:gd name="connsiteX2620" fmla="*/ 129936 w 511562"/>
                  <a:gd name="connsiteY2620" fmla="*/ 329309 h 901801"/>
                  <a:gd name="connsiteX2621" fmla="*/ 129569 w 511562"/>
                  <a:gd name="connsiteY2621" fmla="*/ 334001 h 901801"/>
                  <a:gd name="connsiteX2622" fmla="*/ 133616 w 511562"/>
                  <a:gd name="connsiteY2622" fmla="*/ 339887 h 901801"/>
                  <a:gd name="connsiteX2623" fmla="*/ 132512 w 511562"/>
                  <a:gd name="connsiteY2623" fmla="*/ 348533 h 901801"/>
                  <a:gd name="connsiteX2624" fmla="*/ 129936 w 511562"/>
                  <a:gd name="connsiteY2624" fmla="*/ 351661 h 901801"/>
                  <a:gd name="connsiteX2625" fmla="*/ 136283 w 511562"/>
                  <a:gd name="connsiteY2625" fmla="*/ 354788 h 901801"/>
                  <a:gd name="connsiteX2626" fmla="*/ 145297 w 511562"/>
                  <a:gd name="connsiteY2626" fmla="*/ 351293 h 901801"/>
                  <a:gd name="connsiteX2627" fmla="*/ 140422 w 511562"/>
                  <a:gd name="connsiteY2627" fmla="*/ 348165 h 901801"/>
                  <a:gd name="connsiteX2628" fmla="*/ 149804 w 511562"/>
                  <a:gd name="connsiteY2628" fmla="*/ 344210 h 901801"/>
                  <a:gd name="connsiteX2629" fmla="*/ 137847 w 511562"/>
                  <a:gd name="connsiteY2629" fmla="*/ 343106 h 901801"/>
                  <a:gd name="connsiteX2630" fmla="*/ 142998 w 511562"/>
                  <a:gd name="connsiteY2630" fmla="*/ 343106 h 901801"/>
                  <a:gd name="connsiteX2631" fmla="*/ 146401 w 511562"/>
                  <a:gd name="connsiteY2631" fmla="*/ 340255 h 901801"/>
                  <a:gd name="connsiteX2632" fmla="*/ 155047 w 511562"/>
                  <a:gd name="connsiteY2632" fmla="*/ 340255 h 901801"/>
                  <a:gd name="connsiteX2633" fmla="*/ 159922 w 511562"/>
                  <a:gd name="connsiteY2633" fmla="*/ 336392 h 901801"/>
                  <a:gd name="connsiteX2634" fmla="*/ 161026 w 511562"/>
                  <a:gd name="connsiteY2634" fmla="*/ 327746 h 901801"/>
                  <a:gd name="connsiteX2635" fmla="*/ 158818 w 511562"/>
                  <a:gd name="connsiteY2635" fmla="*/ 321399 h 901801"/>
                  <a:gd name="connsiteX2636" fmla="*/ 146769 w 511562"/>
                  <a:gd name="connsiteY2636" fmla="*/ 323423 h 901801"/>
                  <a:gd name="connsiteX2637" fmla="*/ 149988 w 511562"/>
                  <a:gd name="connsiteY2637" fmla="*/ 321399 h 901801"/>
                  <a:gd name="connsiteX2638" fmla="*/ 146401 w 511562"/>
                  <a:gd name="connsiteY2638" fmla="*/ 320664 h 901801"/>
                  <a:gd name="connsiteX2639" fmla="*/ 149988 w 511562"/>
                  <a:gd name="connsiteY2639" fmla="*/ 317905 h 901801"/>
                  <a:gd name="connsiteX2640" fmla="*/ 157438 w 511562"/>
                  <a:gd name="connsiteY2640" fmla="*/ 319008 h 901801"/>
                  <a:gd name="connsiteX2641" fmla="*/ 154219 w 511562"/>
                  <a:gd name="connsiteY2641" fmla="*/ 312754 h 901801"/>
                  <a:gd name="connsiteX2642" fmla="*/ 148424 w 511562"/>
                  <a:gd name="connsiteY2642" fmla="*/ 313214 h 901801"/>
                  <a:gd name="connsiteX2643" fmla="*/ 148329 w 511562"/>
                  <a:gd name="connsiteY2643" fmla="*/ 311558 h 901801"/>
                  <a:gd name="connsiteX2644" fmla="*/ 150537 w 511562"/>
                  <a:gd name="connsiteY2644" fmla="*/ 305763 h 901801"/>
                  <a:gd name="connsiteX2645" fmla="*/ 141983 w 511562"/>
                  <a:gd name="connsiteY2645" fmla="*/ 302912 h 901801"/>
                  <a:gd name="connsiteX2646" fmla="*/ 137843 w 511562"/>
                  <a:gd name="connsiteY2646" fmla="*/ 302636 h 901801"/>
                  <a:gd name="connsiteX2647" fmla="*/ 156518 w 511562"/>
                  <a:gd name="connsiteY2647" fmla="*/ 305763 h 901801"/>
                  <a:gd name="connsiteX2648" fmla="*/ 158818 w 511562"/>
                  <a:gd name="connsiteY2648" fmla="*/ 313581 h 901801"/>
                  <a:gd name="connsiteX2649" fmla="*/ 162497 w 511562"/>
                  <a:gd name="connsiteY2649" fmla="*/ 317904 h 901801"/>
                  <a:gd name="connsiteX2650" fmla="*/ 162865 w 511562"/>
                  <a:gd name="connsiteY2650" fmla="*/ 312753 h 901801"/>
                  <a:gd name="connsiteX2651" fmla="*/ 161761 w 511562"/>
                  <a:gd name="connsiteY2651" fmla="*/ 314777 h 901801"/>
                  <a:gd name="connsiteX2652" fmla="*/ 158450 w 511562"/>
                  <a:gd name="connsiteY2652" fmla="*/ 307694 h 901801"/>
                  <a:gd name="connsiteX2653" fmla="*/ 156518 w 511562"/>
                  <a:gd name="connsiteY2653" fmla="*/ 305763 h 901801"/>
                  <a:gd name="connsiteX2654" fmla="*/ 184296 w 511562"/>
                  <a:gd name="connsiteY2654" fmla="*/ 314777 h 901801"/>
                  <a:gd name="connsiteX2655" fmla="*/ 178318 w 511562"/>
                  <a:gd name="connsiteY2655" fmla="*/ 317444 h 901801"/>
                  <a:gd name="connsiteX2656" fmla="*/ 172983 w 511562"/>
                  <a:gd name="connsiteY2656" fmla="*/ 322963 h 901801"/>
                  <a:gd name="connsiteX2657" fmla="*/ 173810 w 511562"/>
                  <a:gd name="connsiteY2657" fmla="*/ 328114 h 901801"/>
                  <a:gd name="connsiteX2658" fmla="*/ 178685 w 511562"/>
                  <a:gd name="connsiteY2658" fmla="*/ 341911 h 901801"/>
                  <a:gd name="connsiteX2659" fmla="*/ 187607 w 511562"/>
                  <a:gd name="connsiteY2659" fmla="*/ 343842 h 901801"/>
                  <a:gd name="connsiteX2660" fmla="*/ 195886 w 511562"/>
                  <a:gd name="connsiteY2660" fmla="*/ 340715 h 901801"/>
                  <a:gd name="connsiteX2661" fmla="*/ 195886 w 511562"/>
                  <a:gd name="connsiteY2661" fmla="*/ 333265 h 901801"/>
                  <a:gd name="connsiteX2662" fmla="*/ 197725 w 511562"/>
                  <a:gd name="connsiteY2662" fmla="*/ 324619 h 901801"/>
                  <a:gd name="connsiteX2663" fmla="*/ 194414 w 511562"/>
                  <a:gd name="connsiteY2663" fmla="*/ 319468 h 901801"/>
                  <a:gd name="connsiteX2664" fmla="*/ 185032 w 511562"/>
                  <a:gd name="connsiteY2664" fmla="*/ 317444 h 901801"/>
                  <a:gd name="connsiteX2665" fmla="*/ 184296 w 511562"/>
                  <a:gd name="connsiteY2665" fmla="*/ 314777 h 901801"/>
                  <a:gd name="connsiteX2666" fmla="*/ 171143 w 511562"/>
                  <a:gd name="connsiteY2666" fmla="*/ 322595 h 901801"/>
                  <a:gd name="connsiteX2667" fmla="*/ 171143 w 511562"/>
                  <a:gd name="connsiteY2667" fmla="*/ 322595 h 901801"/>
                  <a:gd name="connsiteX2668" fmla="*/ 120554 w 511562"/>
                  <a:gd name="connsiteY2668" fmla="*/ 324711 h 901801"/>
                  <a:gd name="connsiteX2669" fmla="*/ 119083 w 511562"/>
                  <a:gd name="connsiteY2669" fmla="*/ 324987 h 901801"/>
                  <a:gd name="connsiteX2670" fmla="*/ 113840 w 511562"/>
                  <a:gd name="connsiteY2670" fmla="*/ 328482 h 901801"/>
                  <a:gd name="connsiteX2671" fmla="*/ 108505 w 511562"/>
                  <a:gd name="connsiteY2671" fmla="*/ 337588 h 901801"/>
                  <a:gd name="connsiteX2672" fmla="*/ 105930 w 511562"/>
                  <a:gd name="connsiteY2672" fmla="*/ 345038 h 901801"/>
                  <a:gd name="connsiteX2673" fmla="*/ 107401 w 511562"/>
                  <a:gd name="connsiteY2673" fmla="*/ 352856 h 901801"/>
                  <a:gd name="connsiteX2674" fmla="*/ 112644 w 511562"/>
                  <a:gd name="connsiteY2674" fmla="*/ 352029 h 901801"/>
                  <a:gd name="connsiteX2675" fmla="*/ 114208 w 511562"/>
                  <a:gd name="connsiteY2675" fmla="*/ 352856 h 901801"/>
                  <a:gd name="connsiteX2676" fmla="*/ 118715 w 511562"/>
                  <a:gd name="connsiteY2676" fmla="*/ 353224 h 901801"/>
                  <a:gd name="connsiteX2677" fmla="*/ 122026 w 511562"/>
                  <a:gd name="connsiteY2677" fmla="*/ 344210 h 901801"/>
                  <a:gd name="connsiteX2678" fmla="*/ 120278 w 511562"/>
                  <a:gd name="connsiteY2678" fmla="*/ 341819 h 901801"/>
                  <a:gd name="connsiteX2679" fmla="*/ 121290 w 511562"/>
                  <a:gd name="connsiteY2679" fmla="*/ 336760 h 901801"/>
                  <a:gd name="connsiteX2680" fmla="*/ 124325 w 511562"/>
                  <a:gd name="connsiteY2680" fmla="*/ 328482 h 901801"/>
                  <a:gd name="connsiteX2681" fmla="*/ 120554 w 511562"/>
                  <a:gd name="connsiteY2681" fmla="*/ 324711 h 901801"/>
                  <a:gd name="connsiteX2682" fmla="*/ 87166 w 511562"/>
                  <a:gd name="connsiteY2682" fmla="*/ 330505 h 901801"/>
                  <a:gd name="connsiteX2683" fmla="*/ 90201 w 511562"/>
                  <a:gd name="connsiteY2683" fmla="*/ 334736 h 901801"/>
                  <a:gd name="connsiteX2684" fmla="*/ 93880 w 511562"/>
                  <a:gd name="connsiteY2684" fmla="*/ 333265 h 901801"/>
                  <a:gd name="connsiteX2685" fmla="*/ 87166 w 511562"/>
                  <a:gd name="connsiteY2685" fmla="*/ 330505 h 901801"/>
                  <a:gd name="connsiteX2686" fmla="*/ 125429 w 511562"/>
                  <a:gd name="connsiteY2686" fmla="*/ 332069 h 901801"/>
                  <a:gd name="connsiteX2687" fmla="*/ 125062 w 511562"/>
                  <a:gd name="connsiteY2687" fmla="*/ 341083 h 901801"/>
                  <a:gd name="connsiteX2688" fmla="*/ 129201 w 511562"/>
                  <a:gd name="connsiteY2688" fmla="*/ 335564 h 901801"/>
                  <a:gd name="connsiteX2689" fmla="*/ 125429 w 511562"/>
                  <a:gd name="connsiteY2689" fmla="*/ 332069 h 901801"/>
                  <a:gd name="connsiteX2690" fmla="*/ 204532 w 511562"/>
                  <a:gd name="connsiteY2690" fmla="*/ 334460 h 901801"/>
                  <a:gd name="connsiteX2691" fmla="*/ 206371 w 511562"/>
                  <a:gd name="connsiteY2691" fmla="*/ 340715 h 901801"/>
                  <a:gd name="connsiteX2692" fmla="*/ 209774 w 511562"/>
                  <a:gd name="connsiteY2692" fmla="*/ 347337 h 901801"/>
                  <a:gd name="connsiteX2693" fmla="*/ 216121 w 511562"/>
                  <a:gd name="connsiteY2693" fmla="*/ 346602 h 901801"/>
                  <a:gd name="connsiteX2694" fmla="*/ 215753 w 511562"/>
                  <a:gd name="connsiteY2694" fmla="*/ 343199 h 901801"/>
                  <a:gd name="connsiteX2695" fmla="*/ 213546 w 511562"/>
                  <a:gd name="connsiteY2695" fmla="*/ 339888 h 901801"/>
                  <a:gd name="connsiteX2696" fmla="*/ 207935 w 511562"/>
                  <a:gd name="connsiteY2696" fmla="*/ 337128 h 901801"/>
                  <a:gd name="connsiteX2697" fmla="*/ 204532 w 511562"/>
                  <a:gd name="connsiteY2697" fmla="*/ 334461 h 901801"/>
                  <a:gd name="connsiteX2698" fmla="*/ 87534 w 511562"/>
                  <a:gd name="connsiteY2698" fmla="*/ 334737 h 901801"/>
                  <a:gd name="connsiteX2699" fmla="*/ 85694 w 511562"/>
                  <a:gd name="connsiteY2699" fmla="*/ 340255 h 901801"/>
                  <a:gd name="connsiteX2700" fmla="*/ 93880 w 511562"/>
                  <a:gd name="connsiteY2700" fmla="*/ 343842 h 901801"/>
                  <a:gd name="connsiteX2701" fmla="*/ 99491 w 511562"/>
                  <a:gd name="connsiteY2701" fmla="*/ 348533 h 901801"/>
                  <a:gd name="connsiteX2702" fmla="*/ 99123 w 511562"/>
                  <a:gd name="connsiteY2702" fmla="*/ 342003 h 901801"/>
                  <a:gd name="connsiteX2703" fmla="*/ 95076 w 511562"/>
                  <a:gd name="connsiteY2703" fmla="*/ 337128 h 901801"/>
                  <a:gd name="connsiteX2704" fmla="*/ 87534 w 511562"/>
                  <a:gd name="connsiteY2704" fmla="*/ 334737 h 901801"/>
                  <a:gd name="connsiteX2705" fmla="*/ 79991 w 511562"/>
                  <a:gd name="connsiteY2705" fmla="*/ 335104 h 901801"/>
                  <a:gd name="connsiteX2706" fmla="*/ 79624 w 511562"/>
                  <a:gd name="connsiteY2706" fmla="*/ 335200 h 901801"/>
                  <a:gd name="connsiteX2707" fmla="*/ 78520 w 511562"/>
                  <a:gd name="connsiteY2707" fmla="*/ 338695 h 901801"/>
                  <a:gd name="connsiteX2708" fmla="*/ 81187 w 511562"/>
                  <a:gd name="connsiteY2708" fmla="*/ 336396 h 901801"/>
                  <a:gd name="connsiteX2709" fmla="*/ 79992 w 511562"/>
                  <a:gd name="connsiteY2709" fmla="*/ 335108 h 901801"/>
                  <a:gd name="connsiteX2710" fmla="*/ 130672 w 511562"/>
                  <a:gd name="connsiteY2710" fmla="*/ 338416 h 901801"/>
                  <a:gd name="connsiteX2711" fmla="*/ 125429 w 511562"/>
                  <a:gd name="connsiteY2711" fmla="*/ 344210 h 901801"/>
                  <a:gd name="connsiteX2712" fmla="*/ 131408 w 511562"/>
                  <a:gd name="connsiteY2712" fmla="*/ 343842 h 901801"/>
                  <a:gd name="connsiteX2713" fmla="*/ 130672 w 511562"/>
                  <a:gd name="connsiteY2713" fmla="*/ 338416 h 901801"/>
                  <a:gd name="connsiteX2714" fmla="*/ 153115 w 511562"/>
                  <a:gd name="connsiteY2714" fmla="*/ 343383 h 901801"/>
                  <a:gd name="connsiteX2715" fmla="*/ 147872 w 511562"/>
                  <a:gd name="connsiteY2715" fmla="*/ 350833 h 901801"/>
                  <a:gd name="connsiteX2716" fmla="*/ 152011 w 511562"/>
                  <a:gd name="connsiteY2716" fmla="*/ 358743 h 901801"/>
                  <a:gd name="connsiteX2717" fmla="*/ 158450 w 511562"/>
                  <a:gd name="connsiteY2717" fmla="*/ 359478 h 901801"/>
                  <a:gd name="connsiteX2718" fmla="*/ 167372 w 511562"/>
                  <a:gd name="connsiteY2718" fmla="*/ 357639 h 901801"/>
                  <a:gd name="connsiteX2719" fmla="*/ 168568 w 511562"/>
                  <a:gd name="connsiteY2719" fmla="*/ 352488 h 901801"/>
                  <a:gd name="connsiteX2720" fmla="*/ 162497 w 511562"/>
                  <a:gd name="connsiteY2720" fmla="*/ 349728 h 901801"/>
                  <a:gd name="connsiteX2721" fmla="*/ 156886 w 511562"/>
                  <a:gd name="connsiteY2721" fmla="*/ 351292 h 901801"/>
                  <a:gd name="connsiteX2722" fmla="*/ 155415 w 511562"/>
                  <a:gd name="connsiteY2722" fmla="*/ 350096 h 901801"/>
                  <a:gd name="connsiteX2723" fmla="*/ 160657 w 511562"/>
                  <a:gd name="connsiteY2723" fmla="*/ 347337 h 901801"/>
                  <a:gd name="connsiteX2724" fmla="*/ 154035 w 511562"/>
                  <a:gd name="connsiteY2724" fmla="*/ 343382 h 901801"/>
                  <a:gd name="connsiteX2725" fmla="*/ 123590 w 511562"/>
                  <a:gd name="connsiteY2725" fmla="*/ 346142 h 901801"/>
                  <a:gd name="connsiteX2726" fmla="*/ 124326 w 511562"/>
                  <a:gd name="connsiteY2726" fmla="*/ 351293 h 901801"/>
                  <a:gd name="connsiteX2727" fmla="*/ 123590 w 511562"/>
                  <a:gd name="connsiteY2727" fmla="*/ 346142 h 901801"/>
                  <a:gd name="connsiteX2728" fmla="*/ 181813 w 511562"/>
                  <a:gd name="connsiteY2728" fmla="*/ 346510 h 901801"/>
                  <a:gd name="connsiteX2729" fmla="*/ 180157 w 511562"/>
                  <a:gd name="connsiteY2729" fmla="*/ 346605 h 901801"/>
                  <a:gd name="connsiteX2730" fmla="*/ 179422 w 511562"/>
                  <a:gd name="connsiteY2730" fmla="*/ 352859 h 901801"/>
                  <a:gd name="connsiteX2731" fmla="*/ 178685 w 511562"/>
                  <a:gd name="connsiteY2731" fmla="*/ 355987 h 901801"/>
                  <a:gd name="connsiteX2732" fmla="*/ 174914 w 511562"/>
                  <a:gd name="connsiteY2732" fmla="*/ 354055 h 901801"/>
                  <a:gd name="connsiteX2733" fmla="*/ 176386 w 511562"/>
                  <a:gd name="connsiteY2733" fmla="*/ 359942 h 901801"/>
                  <a:gd name="connsiteX2734" fmla="*/ 180525 w 511562"/>
                  <a:gd name="connsiteY2734" fmla="*/ 360954 h 901801"/>
                  <a:gd name="connsiteX2735" fmla="*/ 183192 w 511562"/>
                  <a:gd name="connsiteY2735" fmla="*/ 362702 h 901801"/>
                  <a:gd name="connsiteX2736" fmla="*/ 181261 w 511562"/>
                  <a:gd name="connsiteY2736" fmla="*/ 366565 h 901801"/>
                  <a:gd name="connsiteX2737" fmla="*/ 183192 w 511562"/>
                  <a:gd name="connsiteY2737" fmla="*/ 373279 h 901801"/>
                  <a:gd name="connsiteX2738" fmla="*/ 187240 w 511562"/>
                  <a:gd name="connsiteY2738" fmla="*/ 376867 h 901801"/>
                  <a:gd name="connsiteX2739" fmla="*/ 189907 w 511562"/>
                  <a:gd name="connsiteY2739" fmla="*/ 368956 h 901801"/>
                  <a:gd name="connsiteX2740" fmla="*/ 190643 w 511562"/>
                  <a:gd name="connsiteY2740" fmla="*/ 361138 h 901801"/>
                  <a:gd name="connsiteX2741" fmla="*/ 189172 w 511562"/>
                  <a:gd name="connsiteY2741" fmla="*/ 353688 h 901801"/>
                  <a:gd name="connsiteX2742" fmla="*/ 196254 w 511562"/>
                  <a:gd name="connsiteY2742" fmla="*/ 348905 h 901801"/>
                  <a:gd name="connsiteX2743" fmla="*/ 191747 w 511562"/>
                  <a:gd name="connsiteY2743" fmla="*/ 347709 h 901801"/>
                  <a:gd name="connsiteX2744" fmla="*/ 181813 w 511562"/>
                  <a:gd name="connsiteY2744" fmla="*/ 346513 h 901801"/>
                  <a:gd name="connsiteX2745" fmla="*/ 201128 w 511562"/>
                  <a:gd name="connsiteY2745" fmla="*/ 350097 h 901801"/>
                  <a:gd name="connsiteX2746" fmla="*/ 198185 w 511562"/>
                  <a:gd name="connsiteY2746" fmla="*/ 353684 h 901801"/>
                  <a:gd name="connsiteX2747" fmla="*/ 197725 w 511562"/>
                  <a:gd name="connsiteY2747" fmla="*/ 358007 h 901801"/>
                  <a:gd name="connsiteX2748" fmla="*/ 201864 w 511562"/>
                  <a:gd name="connsiteY2748" fmla="*/ 357639 h 901801"/>
                  <a:gd name="connsiteX2749" fmla="*/ 195517 w 511562"/>
                  <a:gd name="connsiteY2749" fmla="*/ 363066 h 901801"/>
                  <a:gd name="connsiteX2750" fmla="*/ 203428 w 511562"/>
                  <a:gd name="connsiteY2750" fmla="*/ 359295 h 901801"/>
                  <a:gd name="connsiteX2751" fmla="*/ 209038 w 511562"/>
                  <a:gd name="connsiteY2751" fmla="*/ 354788 h 901801"/>
                  <a:gd name="connsiteX2752" fmla="*/ 203428 w 511562"/>
                  <a:gd name="connsiteY2752" fmla="*/ 350557 h 901801"/>
                  <a:gd name="connsiteX2753" fmla="*/ 201128 w 511562"/>
                  <a:gd name="connsiteY2753" fmla="*/ 350097 h 901801"/>
                  <a:gd name="connsiteX2754" fmla="*/ 126165 w 511562"/>
                  <a:gd name="connsiteY2754" fmla="*/ 351661 h 901801"/>
                  <a:gd name="connsiteX2755" fmla="*/ 119818 w 511562"/>
                  <a:gd name="connsiteY2755" fmla="*/ 357639 h 901801"/>
                  <a:gd name="connsiteX2756" fmla="*/ 122394 w 511562"/>
                  <a:gd name="connsiteY2756" fmla="*/ 362330 h 901801"/>
                  <a:gd name="connsiteX2757" fmla="*/ 131040 w 511562"/>
                  <a:gd name="connsiteY2757" fmla="*/ 358743 h 901801"/>
                  <a:gd name="connsiteX2758" fmla="*/ 127269 w 511562"/>
                  <a:gd name="connsiteY2758" fmla="*/ 352488 h 901801"/>
                  <a:gd name="connsiteX2759" fmla="*/ 126625 w 511562"/>
                  <a:gd name="connsiteY2759" fmla="*/ 351661 h 901801"/>
                  <a:gd name="connsiteX2760" fmla="*/ 126165 w 511562"/>
                  <a:gd name="connsiteY2760" fmla="*/ 351661 h 901801"/>
                  <a:gd name="connsiteX2761" fmla="*/ 144009 w 511562"/>
                  <a:gd name="connsiteY2761" fmla="*/ 354052 h 901801"/>
                  <a:gd name="connsiteX2762" fmla="*/ 143458 w 511562"/>
                  <a:gd name="connsiteY2762" fmla="*/ 354419 h 901801"/>
                  <a:gd name="connsiteX2763" fmla="*/ 134076 w 511562"/>
                  <a:gd name="connsiteY2763" fmla="*/ 358007 h 901801"/>
                  <a:gd name="connsiteX2764" fmla="*/ 143734 w 511562"/>
                  <a:gd name="connsiteY2764" fmla="*/ 356811 h 901801"/>
                  <a:gd name="connsiteX2765" fmla="*/ 144010 w 511562"/>
                  <a:gd name="connsiteY2765" fmla="*/ 354052 h 901801"/>
                  <a:gd name="connsiteX2766" fmla="*/ 215017 w 511562"/>
                  <a:gd name="connsiteY2766" fmla="*/ 355615 h 901801"/>
                  <a:gd name="connsiteX2767" fmla="*/ 209774 w 511562"/>
                  <a:gd name="connsiteY2767" fmla="*/ 362606 h 901801"/>
                  <a:gd name="connsiteX2768" fmla="*/ 203152 w 511562"/>
                  <a:gd name="connsiteY2768" fmla="*/ 364630 h 901801"/>
                  <a:gd name="connsiteX2769" fmla="*/ 197725 w 511562"/>
                  <a:gd name="connsiteY2769" fmla="*/ 368217 h 901801"/>
                  <a:gd name="connsiteX2770" fmla="*/ 193218 w 511562"/>
                  <a:gd name="connsiteY2770" fmla="*/ 376403 h 901801"/>
                  <a:gd name="connsiteX2771" fmla="*/ 192850 w 511562"/>
                  <a:gd name="connsiteY2771" fmla="*/ 379162 h 901801"/>
                  <a:gd name="connsiteX2772" fmla="*/ 196622 w 511562"/>
                  <a:gd name="connsiteY2772" fmla="*/ 386245 h 901801"/>
                  <a:gd name="connsiteX2773" fmla="*/ 204532 w 511562"/>
                  <a:gd name="connsiteY2773" fmla="*/ 384313 h 901801"/>
                  <a:gd name="connsiteX2774" fmla="*/ 203428 w 511562"/>
                  <a:gd name="connsiteY2774" fmla="*/ 377599 h 901801"/>
                  <a:gd name="connsiteX2775" fmla="*/ 207475 w 511562"/>
                  <a:gd name="connsiteY2775" fmla="*/ 375667 h 901801"/>
                  <a:gd name="connsiteX2776" fmla="*/ 207475 w 511562"/>
                  <a:gd name="connsiteY2776" fmla="*/ 370516 h 901801"/>
                  <a:gd name="connsiteX2777" fmla="*/ 209407 w 511562"/>
                  <a:gd name="connsiteY2777" fmla="*/ 368953 h 901801"/>
                  <a:gd name="connsiteX2778" fmla="*/ 218421 w 511562"/>
                  <a:gd name="connsiteY2778" fmla="*/ 367849 h 901801"/>
                  <a:gd name="connsiteX2779" fmla="*/ 222468 w 511562"/>
                  <a:gd name="connsiteY2779" fmla="*/ 369780 h 901801"/>
                  <a:gd name="connsiteX2780" fmla="*/ 219893 w 511562"/>
                  <a:gd name="connsiteY2780" fmla="*/ 363894 h 901801"/>
                  <a:gd name="connsiteX2781" fmla="*/ 218053 w 511562"/>
                  <a:gd name="connsiteY2781" fmla="*/ 356351 h 901801"/>
                  <a:gd name="connsiteX2782" fmla="*/ 215018 w 511562"/>
                  <a:gd name="connsiteY2782" fmla="*/ 355616 h 901801"/>
                  <a:gd name="connsiteX2783" fmla="*/ 178318 w 511562"/>
                  <a:gd name="connsiteY2783" fmla="*/ 368217 h 901801"/>
                  <a:gd name="connsiteX2784" fmla="*/ 170407 w 511562"/>
                  <a:gd name="connsiteY2784" fmla="*/ 370516 h 901801"/>
                  <a:gd name="connsiteX2785" fmla="*/ 177490 w 511562"/>
                  <a:gd name="connsiteY2785" fmla="*/ 373736 h 901801"/>
                  <a:gd name="connsiteX2786" fmla="*/ 178961 w 511562"/>
                  <a:gd name="connsiteY2786" fmla="*/ 368585 h 901801"/>
                  <a:gd name="connsiteX2787" fmla="*/ 178961 w 511562"/>
                  <a:gd name="connsiteY2787" fmla="*/ 368217 h 901801"/>
                  <a:gd name="connsiteX2788" fmla="*/ 213546 w 511562"/>
                  <a:gd name="connsiteY2788" fmla="*/ 368952 h 901801"/>
                  <a:gd name="connsiteX2789" fmla="*/ 209039 w 511562"/>
                  <a:gd name="connsiteY2789" fmla="*/ 376402 h 901801"/>
                  <a:gd name="connsiteX2790" fmla="*/ 206739 w 511562"/>
                  <a:gd name="connsiteY2790" fmla="*/ 385876 h 901801"/>
                  <a:gd name="connsiteX2791" fmla="*/ 213546 w 511562"/>
                  <a:gd name="connsiteY2791" fmla="*/ 388636 h 901801"/>
                  <a:gd name="connsiteX2792" fmla="*/ 220628 w 511562"/>
                  <a:gd name="connsiteY2792" fmla="*/ 391763 h 901801"/>
                  <a:gd name="connsiteX2793" fmla="*/ 222192 w 511562"/>
                  <a:gd name="connsiteY2793" fmla="*/ 384773 h 901801"/>
                  <a:gd name="connsiteX2794" fmla="*/ 222468 w 511562"/>
                  <a:gd name="connsiteY2794" fmla="*/ 375666 h 901801"/>
                  <a:gd name="connsiteX2795" fmla="*/ 216121 w 511562"/>
                  <a:gd name="connsiteY2795" fmla="*/ 373275 h 901801"/>
                  <a:gd name="connsiteX2796" fmla="*/ 213086 w 511562"/>
                  <a:gd name="connsiteY2796" fmla="*/ 378426 h 901801"/>
                  <a:gd name="connsiteX2797" fmla="*/ 214558 w 511562"/>
                  <a:gd name="connsiteY2797" fmla="*/ 373735 h 901801"/>
                  <a:gd name="connsiteX2798" fmla="*/ 213546 w 511562"/>
                  <a:gd name="connsiteY2798" fmla="*/ 368952 h 901801"/>
                  <a:gd name="connsiteX2799" fmla="*/ 185032 w 511562"/>
                  <a:gd name="connsiteY2799" fmla="*/ 380725 h 901801"/>
                  <a:gd name="connsiteX2800" fmla="*/ 187239 w 511562"/>
                  <a:gd name="connsiteY2800" fmla="*/ 388176 h 901801"/>
                  <a:gd name="connsiteX2801" fmla="*/ 189171 w 511562"/>
                  <a:gd name="connsiteY2801" fmla="*/ 383485 h 901801"/>
                  <a:gd name="connsiteX2802" fmla="*/ 185032 w 511562"/>
                  <a:gd name="connsiteY2802" fmla="*/ 380725 h 901801"/>
                  <a:gd name="connsiteX2803" fmla="*/ 197817 w 511562"/>
                  <a:gd name="connsiteY2803" fmla="*/ 387256 h 901801"/>
                  <a:gd name="connsiteX2804" fmla="*/ 194414 w 511562"/>
                  <a:gd name="connsiteY2804" fmla="*/ 395718 h 901801"/>
                  <a:gd name="connsiteX2805" fmla="*/ 197449 w 511562"/>
                  <a:gd name="connsiteY2805" fmla="*/ 402341 h 901801"/>
                  <a:gd name="connsiteX2806" fmla="*/ 203060 w 511562"/>
                  <a:gd name="connsiteY2806" fmla="*/ 406756 h 901801"/>
                  <a:gd name="connsiteX2807" fmla="*/ 211246 w 511562"/>
                  <a:gd name="connsiteY2807" fmla="*/ 409883 h 901801"/>
                  <a:gd name="connsiteX2808" fmla="*/ 205267 w 511562"/>
                  <a:gd name="connsiteY2808" fmla="*/ 412182 h 901801"/>
                  <a:gd name="connsiteX2809" fmla="*/ 209407 w 511562"/>
                  <a:gd name="connsiteY2809" fmla="*/ 416873 h 901801"/>
                  <a:gd name="connsiteX2810" fmla="*/ 216121 w 511562"/>
                  <a:gd name="connsiteY2810" fmla="*/ 419265 h 901801"/>
                  <a:gd name="connsiteX2811" fmla="*/ 218696 w 511562"/>
                  <a:gd name="connsiteY2811" fmla="*/ 411814 h 901801"/>
                  <a:gd name="connsiteX2812" fmla="*/ 220996 w 511562"/>
                  <a:gd name="connsiteY2812" fmla="*/ 408595 h 901801"/>
                  <a:gd name="connsiteX2813" fmla="*/ 224399 w 511562"/>
                  <a:gd name="connsiteY2813" fmla="*/ 402065 h 901801"/>
                  <a:gd name="connsiteX2814" fmla="*/ 220720 w 511562"/>
                  <a:gd name="connsiteY2814" fmla="*/ 395718 h 901801"/>
                  <a:gd name="connsiteX2815" fmla="*/ 213086 w 511562"/>
                  <a:gd name="connsiteY2815" fmla="*/ 392959 h 901801"/>
                  <a:gd name="connsiteX2816" fmla="*/ 210878 w 511562"/>
                  <a:gd name="connsiteY2816" fmla="*/ 393419 h 901801"/>
                  <a:gd name="connsiteX2817" fmla="*/ 204900 w 511562"/>
                  <a:gd name="connsiteY2817" fmla="*/ 388636 h 901801"/>
                  <a:gd name="connsiteX2818" fmla="*/ 198829 w 511562"/>
                  <a:gd name="connsiteY2818" fmla="*/ 387440 h 901801"/>
                  <a:gd name="connsiteX2819" fmla="*/ 197817 w 511562"/>
                  <a:gd name="connsiteY2819" fmla="*/ 387256 h 901801"/>
                  <a:gd name="connsiteX2820" fmla="*/ 418936 w 511562"/>
                  <a:gd name="connsiteY2820" fmla="*/ 396546 h 901801"/>
                  <a:gd name="connsiteX2821" fmla="*/ 421787 w 511562"/>
                  <a:gd name="connsiteY2821" fmla="*/ 397558 h 901801"/>
                  <a:gd name="connsiteX2822" fmla="*/ 418936 w 511562"/>
                  <a:gd name="connsiteY2822" fmla="*/ 396546 h 901801"/>
                  <a:gd name="connsiteX2823" fmla="*/ 193586 w 511562"/>
                  <a:gd name="connsiteY2823" fmla="*/ 403812 h 901801"/>
                  <a:gd name="connsiteX2824" fmla="*/ 192482 w 511562"/>
                  <a:gd name="connsiteY2824" fmla="*/ 403907 h 901801"/>
                  <a:gd name="connsiteX2825" fmla="*/ 194046 w 511562"/>
                  <a:gd name="connsiteY2825" fmla="*/ 408598 h 901801"/>
                  <a:gd name="connsiteX2826" fmla="*/ 198829 w 511562"/>
                  <a:gd name="connsiteY2826" fmla="*/ 405103 h 901801"/>
                  <a:gd name="connsiteX2827" fmla="*/ 193586 w 511562"/>
                  <a:gd name="connsiteY2827" fmla="*/ 403815 h 901801"/>
                  <a:gd name="connsiteX2828" fmla="*/ 50006 w 511562"/>
                  <a:gd name="connsiteY2828" fmla="*/ 508302 h 901801"/>
                  <a:gd name="connsiteX2829" fmla="*/ 49730 w 511562"/>
                  <a:gd name="connsiteY2829" fmla="*/ 508486 h 901801"/>
                  <a:gd name="connsiteX2830" fmla="*/ 54605 w 511562"/>
                  <a:gd name="connsiteY2830" fmla="*/ 513545 h 901801"/>
                  <a:gd name="connsiteX2831" fmla="*/ 59112 w 511562"/>
                  <a:gd name="connsiteY2831" fmla="*/ 513545 h 901801"/>
                  <a:gd name="connsiteX2832" fmla="*/ 51569 w 511562"/>
                  <a:gd name="connsiteY2832" fmla="*/ 508854 h 901801"/>
                  <a:gd name="connsiteX2833" fmla="*/ 50006 w 511562"/>
                  <a:gd name="connsiteY2833" fmla="*/ 508302 h 901801"/>
                  <a:gd name="connsiteX2834" fmla="*/ 50466 w 511562"/>
                  <a:gd name="connsiteY2834" fmla="*/ 514372 h 901801"/>
                  <a:gd name="connsiteX2835" fmla="*/ 52306 w 511562"/>
                  <a:gd name="connsiteY2835" fmla="*/ 519431 h 901801"/>
                  <a:gd name="connsiteX2836" fmla="*/ 59756 w 511562"/>
                  <a:gd name="connsiteY2836" fmla="*/ 523019 h 901801"/>
                  <a:gd name="connsiteX2837" fmla="*/ 59388 w 511562"/>
                  <a:gd name="connsiteY2837" fmla="*/ 518236 h 901801"/>
                  <a:gd name="connsiteX2838" fmla="*/ 51294 w 511562"/>
                  <a:gd name="connsiteY2838" fmla="*/ 514372 h 901801"/>
                  <a:gd name="connsiteX2839" fmla="*/ 110069 w 511562"/>
                  <a:gd name="connsiteY2839" fmla="*/ 528537 h 901801"/>
                  <a:gd name="connsiteX2840" fmla="*/ 113748 w 511562"/>
                  <a:gd name="connsiteY2840" fmla="*/ 532032 h 901801"/>
                  <a:gd name="connsiteX2841" fmla="*/ 117519 w 511562"/>
                  <a:gd name="connsiteY2841" fmla="*/ 536356 h 901801"/>
                  <a:gd name="connsiteX2842" fmla="*/ 123866 w 511562"/>
                  <a:gd name="connsiteY2842" fmla="*/ 535988 h 901801"/>
                  <a:gd name="connsiteX2843" fmla="*/ 134075 w 511562"/>
                  <a:gd name="connsiteY2843" fmla="*/ 537920 h 901801"/>
                  <a:gd name="connsiteX2844" fmla="*/ 141526 w 511562"/>
                  <a:gd name="connsiteY2844" fmla="*/ 538287 h 901801"/>
                  <a:gd name="connsiteX2845" fmla="*/ 148608 w 511562"/>
                  <a:gd name="connsiteY2845" fmla="*/ 536356 h 901801"/>
                  <a:gd name="connsiteX2846" fmla="*/ 144193 w 511562"/>
                  <a:gd name="connsiteY2846" fmla="*/ 533964 h 901801"/>
                  <a:gd name="connsiteX2847" fmla="*/ 139686 w 511562"/>
                  <a:gd name="connsiteY2847" fmla="*/ 532032 h 901801"/>
                  <a:gd name="connsiteX2848" fmla="*/ 129752 w 511562"/>
                  <a:gd name="connsiteY2848" fmla="*/ 528813 h 901801"/>
                  <a:gd name="connsiteX2849" fmla="*/ 121750 w 511562"/>
                  <a:gd name="connsiteY2849" fmla="*/ 530837 h 901801"/>
                  <a:gd name="connsiteX2850" fmla="*/ 113380 w 511562"/>
                  <a:gd name="connsiteY2850" fmla="*/ 529641 h 901801"/>
                  <a:gd name="connsiteX2851" fmla="*/ 110069 w 511562"/>
                  <a:gd name="connsiteY2851" fmla="*/ 528537 h 901801"/>
                  <a:gd name="connsiteX2852" fmla="*/ 182089 w 511562"/>
                  <a:gd name="connsiteY2852" fmla="*/ 549325 h 901801"/>
                  <a:gd name="connsiteX2853" fmla="*/ 181445 w 511562"/>
                  <a:gd name="connsiteY2853" fmla="*/ 555763 h 901801"/>
                  <a:gd name="connsiteX2854" fmla="*/ 179421 w 511562"/>
                  <a:gd name="connsiteY2854" fmla="*/ 553188 h 901801"/>
                  <a:gd name="connsiteX2855" fmla="*/ 172983 w 511562"/>
                  <a:gd name="connsiteY2855" fmla="*/ 550521 h 901801"/>
                  <a:gd name="connsiteX2856" fmla="*/ 167372 w 511562"/>
                  <a:gd name="connsiteY2856" fmla="*/ 554476 h 901801"/>
                  <a:gd name="connsiteX2857" fmla="*/ 164429 w 511562"/>
                  <a:gd name="connsiteY2857" fmla="*/ 562662 h 901801"/>
                  <a:gd name="connsiteX2858" fmla="*/ 164429 w 511562"/>
                  <a:gd name="connsiteY2858" fmla="*/ 570480 h 901801"/>
                  <a:gd name="connsiteX2859" fmla="*/ 170039 w 511562"/>
                  <a:gd name="connsiteY2859" fmla="*/ 574895 h 901801"/>
                  <a:gd name="connsiteX2860" fmla="*/ 174546 w 511562"/>
                  <a:gd name="connsiteY2860" fmla="*/ 575263 h 901801"/>
                  <a:gd name="connsiteX2861" fmla="*/ 176754 w 511562"/>
                  <a:gd name="connsiteY2861" fmla="*/ 577195 h 901801"/>
                  <a:gd name="connsiteX2862" fmla="*/ 182365 w 511562"/>
                  <a:gd name="connsiteY2862" fmla="*/ 571308 h 901801"/>
                  <a:gd name="connsiteX2863" fmla="*/ 185400 w 511562"/>
                  <a:gd name="connsiteY2863" fmla="*/ 571308 h 901801"/>
                  <a:gd name="connsiteX2864" fmla="*/ 188068 w 511562"/>
                  <a:gd name="connsiteY2864" fmla="*/ 564225 h 901801"/>
                  <a:gd name="connsiteX2865" fmla="*/ 191011 w 511562"/>
                  <a:gd name="connsiteY2865" fmla="*/ 555947 h 901801"/>
                  <a:gd name="connsiteX2866" fmla="*/ 188803 w 511562"/>
                  <a:gd name="connsiteY2866" fmla="*/ 552820 h 901801"/>
                  <a:gd name="connsiteX2867" fmla="*/ 182365 w 511562"/>
                  <a:gd name="connsiteY2867" fmla="*/ 549324 h 901801"/>
                  <a:gd name="connsiteX2868" fmla="*/ 152379 w 511562"/>
                  <a:gd name="connsiteY2868" fmla="*/ 556775 h 901801"/>
                  <a:gd name="connsiteX2869" fmla="*/ 146033 w 511562"/>
                  <a:gd name="connsiteY2869" fmla="*/ 558707 h 901801"/>
                  <a:gd name="connsiteX2870" fmla="*/ 137847 w 511562"/>
                  <a:gd name="connsiteY2870" fmla="*/ 563030 h 901801"/>
                  <a:gd name="connsiteX2871" fmla="*/ 134811 w 511562"/>
                  <a:gd name="connsiteY2871" fmla="*/ 568181 h 901801"/>
                  <a:gd name="connsiteX2872" fmla="*/ 138583 w 511562"/>
                  <a:gd name="connsiteY2872" fmla="*/ 575263 h 901801"/>
                  <a:gd name="connsiteX2873" fmla="*/ 137479 w 511562"/>
                  <a:gd name="connsiteY2873" fmla="*/ 582346 h 901801"/>
                  <a:gd name="connsiteX2874" fmla="*/ 142354 w 511562"/>
                  <a:gd name="connsiteY2874" fmla="*/ 578758 h 901801"/>
                  <a:gd name="connsiteX2875" fmla="*/ 146493 w 511562"/>
                  <a:gd name="connsiteY2875" fmla="*/ 573240 h 901801"/>
                  <a:gd name="connsiteX2876" fmla="*/ 151736 w 511562"/>
                  <a:gd name="connsiteY2876" fmla="*/ 567813 h 901801"/>
                  <a:gd name="connsiteX2877" fmla="*/ 157346 w 511562"/>
                  <a:gd name="connsiteY2877" fmla="*/ 562662 h 901801"/>
                  <a:gd name="connsiteX2878" fmla="*/ 154127 w 511562"/>
                  <a:gd name="connsiteY2878" fmla="*/ 557603 h 901801"/>
                  <a:gd name="connsiteX2879" fmla="*/ 152379 w 511562"/>
                  <a:gd name="connsiteY2879" fmla="*/ 556775 h 901801"/>
                  <a:gd name="connsiteX2880" fmla="*/ 163325 w 511562"/>
                  <a:gd name="connsiteY2880" fmla="*/ 573975 h 901801"/>
                  <a:gd name="connsiteX2881" fmla="*/ 162497 w 511562"/>
                  <a:gd name="connsiteY2881" fmla="*/ 574071 h 901801"/>
                  <a:gd name="connsiteX2882" fmla="*/ 164797 w 511562"/>
                  <a:gd name="connsiteY2882" fmla="*/ 578761 h 901801"/>
                  <a:gd name="connsiteX2883" fmla="*/ 165533 w 511562"/>
                  <a:gd name="connsiteY2883" fmla="*/ 576002 h 901801"/>
                  <a:gd name="connsiteX2884" fmla="*/ 163326 w 511562"/>
                  <a:gd name="connsiteY2884" fmla="*/ 573978 h 901801"/>
                  <a:gd name="connsiteX2885" fmla="*/ 152379 w 511562"/>
                  <a:gd name="connsiteY2885" fmla="*/ 644064 h 901801"/>
                  <a:gd name="connsiteX2886" fmla="*/ 149804 w 511562"/>
                  <a:gd name="connsiteY2886" fmla="*/ 648295 h 901801"/>
                  <a:gd name="connsiteX2887" fmla="*/ 151736 w 511562"/>
                  <a:gd name="connsiteY2887" fmla="*/ 655377 h 901801"/>
                  <a:gd name="connsiteX2888" fmla="*/ 151736 w 511562"/>
                  <a:gd name="connsiteY2888" fmla="*/ 657401 h 901801"/>
                  <a:gd name="connsiteX2889" fmla="*/ 156611 w 511562"/>
                  <a:gd name="connsiteY2889" fmla="*/ 652158 h 901801"/>
                  <a:gd name="connsiteX2890" fmla="*/ 153115 w 511562"/>
                  <a:gd name="connsiteY2890" fmla="*/ 645812 h 901801"/>
                  <a:gd name="connsiteX2891" fmla="*/ 152379 w 511562"/>
                  <a:gd name="connsiteY2891" fmla="*/ 644064 h 901801"/>
                  <a:gd name="connsiteX2892" fmla="*/ 71346 w 511562"/>
                  <a:gd name="connsiteY2892" fmla="*/ 667427 h 901801"/>
                  <a:gd name="connsiteX2893" fmla="*/ 70702 w 511562"/>
                  <a:gd name="connsiteY2893" fmla="*/ 667522 h 901801"/>
                  <a:gd name="connsiteX2894" fmla="*/ 66930 w 511562"/>
                  <a:gd name="connsiteY2894" fmla="*/ 671477 h 901801"/>
                  <a:gd name="connsiteX2895" fmla="*/ 66930 w 511562"/>
                  <a:gd name="connsiteY2895" fmla="*/ 674696 h 901801"/>
                  <a:gd name="connsiteX2896" fmla="*/ 65367 w 511562"/>
                  <a:gd name="connsiteY2896" fmla="*/ 676168 h 901801"/>
                  <a:gd name="connsiteX2897" fmla="*/ 60584 w 511562"/>
                  <a:gd name="connsiteY2897" fmla="*/ 678559 h 901801"/>
                  <a:gd name="connsiteX2898" fmla="*/ 58008 w 511562"/>
                  <a:gd name="connsiteY2898" fmla="*/ 678559 h 901801"/>
                  <a:gd name="connsiteX2899" fmla="*/ 52674 w 511562"/>
                  <a:gd name="connsiteY2899" fmla="*/ 682146 h 901801"/>
                  <a:gd name="connsiteX2900" fmla="*/ 51570 w 511562"/>
                  <a:gd name="connsiteY2900" fmla="*/ 679755 h 901801"/>
                  <a:gd name="connsiteX2901" fmla="*/ 47799 w 511562"/>
                  <a:gd name="connsiteY2901" fmla="*/ 677824 h 901801"/>
                  <a:gd name="connsiteX2902" fmla="*/ 42188 w 511562"/>
                  <a:gd name="connsiteY2902" fmla="*/ 680583 h 901801"/>
                  <a:gd name="connsiteX2903" fmla="*/ 43752 w 511562"/>
                  <a:gd name="connsiteY2903" fmla="*/ 686009 h 901801"/>
                  <a:gd name="connsiteX2904" fmla="*/ 48626 w 511562"/>
                  <a:gd name="connsiteY2904" fmla="*/ 684814 h 901801"/>
                  <a:gd name="connsiteX2905" fmla="*/ 54605 w 511562"/>
                  <a:gd name="connsiteY2905" fmla="*/ 687205 h 901801"/>
                  <a:gd name="connsiteX2906" fmla="*/ 58284 w 511562"/>
                  <a:gd name="connsiteY2906" fmla="*/ 691528 h 901801"/>
                  <a:gd name="connsiteX2907" fmla="*/ 60584 w 511562"/>
                  <a:gd name="connsiteY2907" fmla="*/ 693092 h 901801"/>
                  <a:gd name="connsiteX2908" fmla="*/ 59848 w 511562"/>
                  <a:gd name="connsiteY2908" fmla="*/ 687573 h 901801"/>
                  <a:gd name="connsiteX2909" fmla="*/ 64722 w 511562"/>
                  <a:gd name="connsiteY2909" fmla="*/ 690333 h 901801"/>
                  <a:gd name="connsiteX2910" fmla="*/ 62423 w 511562"/>
                  <a:gd name="connsiteY2910" fmla="*/ 696219 h 901801"/>
                  <a:gd name="connsiteX2911" fmla="*/ 71069 w 511562"/>
                  <a:gd name="connsiteY2911" fmla="*/ 693460 h 901801"/>
                  <a:gd name="connsiteX2912" fmla="*/ 77416 w 511562"/>
                  <a:gd name="connsiteY2912" fmla="*/ 689229 h 901801"/>
                  <a:gd name="connsiteX2913" fmla="*/ 80819 w 511562"/>
                  <a:gd name="connsiteY2913" fmla="*/ 684446 h 901801"/>
                  <a:gd name="connsiteX2914" fmla="*/ 75944 w 511562"/>
                  <a:gd name="connsiteY2914" fmla="*/ 682882 h 901801"/>
                  <a:gd name="connsiteX2915" fmla="*/ 71713 w 511562"/>
                  <a:gd name="connsiteY2915" fmla="*/ 684446 h 901801"/>
                  <a:gd name="connsiteX2916" fmla="*/ 67022 w 511562"/>
                  <a:gd name="connsiteY2916" fmla="*/ 684446 h 901801"/>
                  <a:gd name="connsiteX2917" fmla="*/ 75576 w 511562"/>
                  <a:gd name="connsiteY2917" fmla="*/ 680123 h 901801"/>
                  <a:gd name="connsiteX2918" fmla="*/ 72541 w 511562"/>
                  <a:gd name="connsiteY2918" fmla="*/ 673500 h 901801"/>
                  <a:gd name="connsiteX2919" fmla="*/ 71437 w 511562"/>
                  <a:gd name="connsiteY2919" fmla="*/ 669913 h 901801"/>
                  <a:gd name="connsiteX2920" fmla="*/ 71342 w 511562"/>
                  <a:gd name="connsiteY2920" fmla="*/ 667430 h 901801"/>
                  <a:gd name="connsiteX2921" fmla="*/ 75576 w 511562"/>
                  <a:gd name="connsiteY2921" fmla="*/ 667522 h 901801"/>
                  <a:gd name="connsiteX2922" fmla="*/ 75209 w 511562"/>
                  <a:gd name="connsiteY2922" fmla="*/ 673500 h 901801"/>
                  <a:gd name="connsiteX2923" fmla="*/ 77876 w 511562"/>
                  <a:gd name="connsiteY2923" fmla="*/ 679387 h 901801"/>
                  <a:gd name="connsiteX2924" fmla="*/ 84959 w 511562"/>
                  <a:gd name="connsiteY2924" fmla="*/ 683342 h 901801"/>
                  <a:gd name="connsiteX2925" fmla="*/ 91305 w 511562"/>
                  <a:gd name="connsiteY2925" fmla="*/ 678559 h 901801"/>
                  <a:gd name="connsiteX2926" fmla="*/ 89466 w 511562"/>
                  <a:gd name="connsiteY2926" fmla="*/ 672305 h 901801"/>
                  <a:gd name="connsiteX2927" fmla="*/ 85327 w 511562"/>
                  <a:gd name="connsiteY2927" fmla="*/ 672305 h 901801"/>
                  <a:gd name="connsiteX2928" fmla="*/ 88362 w 511562"/>
                  <a:gd name="connsiteY2928" fmla="*/ 676628 h 901801"/>
                  <a:gd name="connsiteX2929" fmla="*/ 85694 w 511562"/>
                  <a:gd name="connsiteY2929" fmla="*/ 675800 h 901801"/>
                  <a:gd name="connsiteX2930" fmla="*/ 83027 w 511562"/>
                  <a:gd name="connsiteY2930" fmla="*/ 670281 h 901801"/>
                  <a:gd name="connsiteX2931" fmla="*/ 76680 w 511562"/>
                  <a:gd name="connsiteY2931" fmla="*/ 667522 h 901801"/>
                  <a:gd name="connsiteX2932" fmla="*/ 75853 w 511562"/>
                  <a:gd name="connsiteY2932" fmla="*/ 667522 h 901801"/>
                  <a:gd name="connsiteX2933" fmla="*/ 92777 w 511562"/>
                  <a:gd name="connsiteY2933" fmla="*/ 676168 h 901801"/>
                  <a:gd name="connsiteX2934" fmla="*/ 96180 w 511562"/>
                  <a:gd name="connsiteY2934" fmla="*/ 679755 h 901801"/>
                  <a:gd name="connsiteX2935" fmla="*/ 92777 w 511562"/>
                  <a:gd name="connsiteY2935" fmla="*/ 676168 h 901801"/>
                  <a:gd name="connsiteX2936" fmla="*/ 178686 w 511562"/>
                  <a:gd name="connsiteY2936" fmla="*/ 676995 h 901801"/>
                  <a:gd name="connsiteX2937" fmla="*/ 180341 w 511562"/>
                  <a:gd name="connsiteY2937" fmla="*/ 680583 h 901801"/>
                  <a:gd name="connsiteX2938" fmla="*/ 188435 w 511562"/>
                  <a:gd name="connsiteY2938" fmla="*/ 683710 h 901801"/>
                  <a:gd name="connsiteX2939" fmla="*/ 183009 w 511562"/>
                  <a:gd name="connsiteY2939" fmla="*/ 683710 h 901801"/>
                  <a:gd name="connsiteX2940" fmla="*/ 175282 w 511562"/>
                  <a:gd name="connsiteY2940" fmla="*/ 680583 h 901801"/>
                  <a:gd name="connsiteX2941" fmla="*/ 168936 w 511562"/>
                  <a:gd name="connsiteY2941" fmla="*/ 679387 h 901801"/>
                  <a:gd name="connsiteX2942" fmla="*/ 165441 w 511562"/>
                  <a:gd name="connsiteY2942" fmla="*/ 679292 h 901801"/>
                  <a:gd name="connsiteX2943" fmla="*/ 158082 w 511562"/>
                  <a:gd name="connsiteY2943" fmla="*/ 681684 h 901801"/>
                  <a:gd name="connsiteX2944" fmla="*/ 161026 w 511562"/>
                  <a:gd name="connsiteY2944" fmla="*/ 684811 h 901801"/>
                  <a:gd name="connsiteX2945" fmla="*/ 166636 w 511562"/>
                  <a:gd name="connsiteY2945" fmla="*/ 689961 h 901801"/>
                  <a:gd name="connsiteX2946" fmla="*/ 172247 w 511562"/>
                  <a:gd name="connsiteY2946" fmla="*/ 694652 h 901801"/>
                  <a:gd name="connsiteX2947" fmla="*/ 167832 w 511562"/>
                  <a:gd name="connsiteY2947" fmla="*/ 692353 h 901801"/>
                  <a:gd name="connsiteX2948" fmla="*/ 159462 w 511562"/>
                  <a:gd name="connsiteY2948" fmla="*/ 687570 h 901801"/>
                  <a:gd name="connsiteX2949" fmla="*/ 153483 w 511562"/>
                  <a:gd name="connsiteY2949" fmla="*/ 684443 h 901801"/>
                  <a:gd name="connsiteX2950" fmla="*/ 147964 w 511562"/>
                  <a:gd name="connsiteY2950" fmla="*/ 689593 h 901801"/>
                  <a:gd name="connsiteX2951" fmla="*/ 146033 w 511562"/>
                  <a:gd name="connsiteY2951" fmla="*/ 693916 h 901801"/>
                  <a:gd name="connsiteX2952" fmla="*/ 151736 w 511562"/>
                  <a:gd name="connsiteY2952" fmla="*/ 697044 h 901801"/>
                  <a:gd name="connsiteX2953" fmla="*/ 144929 w 511562"/>
                  <a:gd name="connsiteY2953" fmla="*/ 694652 h 901801"/>
                  <a:gd name="connsiteX2954" fmla="*/ 139318 w 511562"/>
                  <a:gd name="connsiteY2954" fmla="*/ 697872 h 901801"/>
                  <a:gd name="connsiteX2955" fmla="*/ 143917 w 511562"/>
                  <a:gd name="connsiteY2955" fmla="*/ 701367 h 901801"/>
                  <a:gd name="connsiteX2956" fmla="*/ 150908 w 511562"/>
                  <a:gd name="connsiteY2956" fmla="*/ 702562 h 901801"/>
                  <a:gd name="connsiteX2957" fmla="*/ 156886 w 511562"/>
                  <a:gd name="connsiteY2957" fmla="*/ 707989 h 901801"/>
                  <a:gd name="connsiteX2958" fmla="*/ 167096 w 511562"/>
                  <a:gd name="connsiteY2958" fmla="*/ 707622 h 901801"/>
                  <a:gd name="connsiteX2959" fmla="*/ 176018 w 511562"/>
                  <a:gd name="connsiteY2959" fmla="*/ 706058 h 901801"/>
                  <a:gd name="connsiteX2960" fmla="*/ 182917 w 511562"/>
                  <a:gd name="connsiteY2960" fmla="*/ 702563 h 901801"/>
                  <a:gd name="connsiteX2961" fmla="*/ 190643 w 511562"/>
                  <a:gd name="connsiteY2961" fmla="*/ 703298 h 901801"/>
                  <a:gd name="connsiteX2962" fmla="*/ 195150 w 511562"/>
                  <a:gd name="connsiteY2962" fmla="*/ 702103 h 901801"/>
                  <a:gd name="connsiteX2963" fmla="*/ 200393 w 511562"/>
                  <a:gd name="connsiteY2963" fmla="*/ 697871 h 901801"/>
                  <a:gd name="connsiteX2964" fmla="*/ 204440 w 511562"/>
                  <a:gd name="connsiteY2964" fmla="*/ 697411 h 901801"/>
                  <a:gd name="connsiteX2965" fmla="*/ 204164 w 511562"/>
                  <a:gd name="connsiteY2965" fmla="*/ 701367 h 901801"/>
                  <a:gd name="connsiteX2966" fmla="*/ 211338 w 511562"/>
                  <a:gd name="connsiteY2966" fmla="*/ 701734 h 901801"/>
                  <a:gd name="connsiteX2967" fmla="*/ 215385 w 511562"/>
                  <a:gd name="connsiteY2967" fmla="*/ 695847 h 901801"/>
                  <a:gd name="connsiteX2968" fmla="*/ 218053 w 511562"/>
                  <a:gd name="connsiteY2968" fmla="*/ 688765 h 901801"/>
                  <a:gd name="connsiteX2969" fmla="*/ 210878 w 511562"/>
                  <a:gd name="connsiteY2969" fmla="*/ 686466 h 901801"/>
                  <a:gd name="connsiteX2970" fmla="*/ 205267 w 511562"/>
                  <a:gd name="connsiteY2970" fmla="*/ 689961 h 901801"/>
                  <a:gd name="connsiteX2971" fmla="*/ 198553 w 511562"/>
                  <a:gd name="connsiteY2971" fmla="*/ 686006 h 901801"/>
                  <a:gd name="connsiteX2972" fmla="*/ 191286 w 511562"/>
                  <a:gd name="connsiteY2972" fmla="*/ 684074 h 901801"/>
                  <a:gd name="connsiteX2973" fmla="*/ 185768 w 511562"/>
                  <a:gd name="connsiteY2973" fmla="*/ 679751 h 901801"/>
                  <a:gd name="connsiteX2974" fmla="*/ 181537 w 511562"/>
                  <a:gd name="connsiteY2974" fmla="*/ 677819 h 901801"/>
                  <a:gd name="connsiteX2975" fmla="*/ 178685 w 511562"/>
                  <a:gd name="connsiteY2975" fmla="*/ 676992 h 901801"/>
                  <a:gd name="connsiteX2976" fmla="*/ 147229 w 511562"/>
                  <a:gd name="connsiteY2976" fmla="*/ 677363 h 901801"/>
                  <a:gd name="connsiteX2977" fmla="*/ 140422 w 511562"/>
                  <a:gd name="connsiteY2977" fmla="*/ 680950 h 901801"/>
                  <a:gd name="connsiteX2978" fmla="*/ 138583 w 511562"/>
                  <a:gd name="connsiteY2978" fmla="*/ 688033 h 901801"/>
                  <a:gd name="connsiteX2979" fmla="*/ 137019 w 511562"/>
                  <a:gd name="connsiteY2979" fmla="*/ 697875 h 901801"/>
                  <a:gd name="connsiteX2980" fmla="*/ 141526 w 511562"/>
                  <a:gd name="connsiteY2980" fmla="*/ 692632 h 901801"/>
                  <a:gd name="connsiteX2981" fmla="*/ 146033 w 511562"/>
                  <a:gd name="connsiteY2981" fmla="*/ 688401 h 901801"/>
                  <a:gd name="connsiteX2982" fmla="*/ 151276 w 511562"/>
                  <a:gd name="connsiteY2982" fmla="*/ 683710 h 901801"/>
                  <a:gd name="connsiteX2983" fmla="*/ 147229 w 511562"/>
                  <a:gd name="connsiteY2983" fmla="*/ 677363 h 901801"/>
                  <a:gd name="connsiteX2984" fmla="*/ 230010 w 511562"/>
                  <a:gd name="connsiteY2984" fmla="*/ 677363 h 901801"/>
                  <a:gd name="connsiteX2985" fmla="*/ 224767 w 511562"/>
                  <a:gd name="connsiteY2985" fmla="*/ 680583 h 901801"/>
                  <a:gd name="connsiteX2986" fmla="*/ 223296 w 511562"/>
                  <a:gd name="connsiteY2986" fmla="*/ 684537 h 901801"/>
                  <a:gd name="connsiteX2987" fmla="*/ 230102 w 511562"/>
                  <a:gd name="connsiteY2987" fmla="*/ 683710 h 901801"/>
                  <a:gd name="connsiteX2988" fmla="*/ 232310 w 511562"/>
                  <a:gd name="connsiteY2988" fmla="*/ 678191 h 901801"/>
                  <a:gd name="connsiteX2989" fmla="*/ 230010 w 511562"/>
                  <a:gd name="connsiteY2989" fmla="*/ 677363 h 901801"/>
                  <a:gd name="connsiteX2990" fmla="*/ 239024 w 511562"/>
                  <a:gd name="connsiteY2990" fmla="*/ 680583 h 901801"/>
                  <a:gd name="connsiteX2991" fmla="*/ 240128 w 511562"/>
                  <a:gd name="connsiteY2991" fmla="*/ 684814 h 901801"/>
                  <a:gd name="connsiteX2992" fmla="*/ 245739 w 511562"/>
                  <a:gd name="connsiteY2992" fmla="*/ 687573 h 901801"/>
                  <a:gd name="connsiteX2993" fmla="*/ 242060 w 511562"/>
                  <a:gd name="connsiteY2993" fmla="*/ 682514 h 901801"/>
                  <a:gd name="connsiteX2994" fmla="*/ 239024 w 511562"/>
                  <a:gd name="connsiteY2994" fmla="*/ 680583 h 901801"/>
                  <a:gd name="connsiteX2995" fmla="*/ 114392 w 511562"/>
                  <a:gd name="connsiteY2995" fmla="*/ 680950 h 901801"/>
                  <a:gd name="connsiteX2996" fmla="*/ 116783 w 511562"/>
                  <a:gd name="connsiteY2996" fmla="*/ 682882 h 901801"/>
                  <a:gd name="connsiteX2997" fmla="*/ 115312 w 511562"/>
                  <a:gd name="connsiteY2997" fmla="*/ 680950 h 901801"/>
                  <a:gd name="connsiteX2998" fmla="*/ 114391 w 511562"/>
                  <a:gd name="connsiteY2998" fmla="*/ 680950 h 901801"/>
                  <a:gd name="connsiteX2999" fmla="*/ 208671 w 511562"/>
                  <a:gd name="connsiteY2999" fmla="*/ 683342 h 901801"/>
                  <a:gd name="connsiteX3000" fmla="*/ 206831 w 511562"/>
                  <a:gd name="connsiteY3000" fmla="*/ 687205 h 901801"/>
                  <a:gd name="connsiteX3001" fmla="*/ 209683 w 511562"/>
                  <a:gd name="connsiteY3001" fmla="*/ 683342 h 901801"/>
                  <a:gd name="connsiteX3002" fmla="*/ 208855 w 511562"/>
                  <a:gd name="connsiteY3002" fmla="*/ 683342 h 901801"/>
                  <a:gd name="connsiteX3003" fmla="*/ 117887 w 511562"/>
                  <a:gd name="connsiteY3003" fmla="*/ 684814 h 901801"/>
                  <a:gd name="connsiteX3004" fmla="*/ 113104 w 511562"/>
                  <a:gd name="connsiteY3004" fmla="*/ 689229 h 901801"/>
                  <a:gd name="connsiteX3005" fmla="*/ 113380 w 511562"/>
                  <a:gd name="connsiteY3005" fmla="*/ 695484 h 901801"/>
                  <a:gd name="connsiteX3006" fmla="*/ 115312 w 511562"/>
                  <a:gd name="connsiteY3006" fmla="*/ 697047 h 901801"/>
                  <a:gd name="connsiteX3007" fmla="*/ 119451 w 511562"/>
                  <a:gd name="connsiteY3007" fmla="*/ 697415 h 901801"/>
                  <a:gd name="connsiteX3008" fmla="*/ 123590 w 511562"/>
                  <a:gd name="connsiteY3008" fmla="*/ 696219 h 901801"/>
                  <a:gd name="connsiteX3009" fmla="*/ 119083 w 511562"/>
                  <a:gd name="connsiteY3009" fmla="*/ 688769 h 901801"/>
                  <a:gd name="connsiteX3010" fmla="*/ 123222 w 511562"/>
                  <a:gd name="connsiteY3010" fmla="*/ 691160 h 901801"/>
                  <a:gd name="connsiteX3011" fmla="*/ 127269 w 511562"/>
                  <a:gd name="connsiteY3011" fmla="*/ 696679 h 901801"/>
                  <a:gd name="connsiteX3012" fmla="*/ 132512 w 511562"/>
                  <a:gd name="connsiteY3012" fmla="*/ 693920 h 901801"/>
                  <a:gd name="connsiteX3013" fmla="*/ 132144 w 511562"/>
                  <a:gd name="connsiteY3013" fmla="*/ 686009 h 901801"/>
                  <a:gd name="connsiteX3014" fmla="*/ 127270 w 511562"/>
                  <a:gd name="connsiteY3014" fmla="*/ 686009 h 901801"/>
                  <a:gd name="connsiteX3015" fmla="*/ 121199 w 511562"/>
                  <a:gd name="connsiteY3015" fmla="*/ 685274 h 901801"/>
                  <a:gd name="connsiteX3016" fmla="*/ 117888 w 511562"/>
                  <a:gd name="connsiteY3016" fmla="*/ 684814 h 901801"/>
                  <a:gd name="connsiteX3017" fmla="*/ 99951 w 511562"/>
                  <a:gd name="connsiteY3017" fmla="*/ 686010 h 901801"/>
                  <a:gd name="connsiteX3018" fmla="*/ 99951 w 511562"/>
                  <a:gd name="connsiteY3018" fmla="*/ 686010 h 901801"/>
                  <a:gd name="connsiteX3019" fmla="*/ 95812 w 511562"/>
                  <a:gd name="connsiteY3019" fmla="*/ 687574 h 901801"/>
                  <a:gd name="connsiteX3020" fmla="*/ 96732 w 511562"/>
                  <a:gd name="connsiteY3020" fmla="*/ 691988 h 901801"/>
                  <a:gd name="connsiteX3021" fmla="*/ 98756 w 511562"/>
                  <a:gd name="connsiteY3021" fmla="*/ 694656 h 901801"/>
                  <a:gd name="connsiteX3022" fmla="*/ 97284 w 511562"/>
                  <a:gd name="connsiteY3022" fmla="*/ 695668 h 901801"/>
                  <a:gd name="connsiteX3023" fmla="*/ 93513 w 511562"/>
                  <a:gd name="connsiteY3023" fmla="*/ 697047 h 901801"/>
                  <a:gd name="connsiteX3024" fmla="*/ 90202 w 511562"/>
                  <a:gd name="connsiteY3024" fmla="*/ 695484 h 901801"/>
                  <a:gd name="connsiteX3025" fmla="*/ 88638 w 511562"/>
                  <a:gd name="connsiteY3025" fmla="*/ 700543 h 901801"/>
                  <a:gd name="connsiteX3026" fmla="*/ 89466 w 511562"/>
                  <a:gd name="connsiteY3026" fmla="*/ 704498 h 901801"/>
                  <a:gd name="connsiteX3027" fmla="*/ 94341 w 511562"/>
                  <a:gd name="connsiteY3027" fmla="*/ 707993 h 901801"/>
                  <a:gd name="connsiteX3028" fmla="*/ 94341 w 511562"/>
                  <a:gd name="connsiteY3028" fmla="*/ 711212 h 901801"/>
                  <a:gd name="connsiteX3029" fmla="*/ 88638 w 511562"/>
                  <a:gd name="connsiteY3029" fmla="*/ 707993 h 901801"/>
                  <a:gd name="connsiteX3030" fmla="*/ 88638 w 511562"/>
                  <a:gd name="connsiteY3030" fmla="*/ 713144 h 901801"/>
                  <a:gd name="connsiteX3031" fmla="*/ 92777 w 511562"/>
                  <a:gd name="connsiteY3031" fmla="*/ 715903 h 901801"/>
                  <a:gd name="connsiteX3032" fmla="*/ 100779 w 511562"/>
                  <a:gd name="connsiteY3032" fmla="*/ 718662 h 901801"/>
                  <a:gd name="connsiteX3033" fmla="*/ 107034 w 511562"/>
                  <a:gd name="connsiteY3033" fmla="*/ 717466 h 901801"/>
                  <a:gd name="connsiteX3034" fmla="*/ 105194 w 511562"/>
                  <a:gd name="connsiteY3034" fmla="*/ 708821 h 901801"/>
                  <a:gd name="connsiteX3035" fmla="*/ 100319 w 511562"/>
                  <a:gd name="connsiteY3035" fmla="*/ 709188 h 901801"/>
                  <a:gd name="connsiteX3036" fmla="*/ 104458 w 511562"/>
                  <a:gd name="connsiteY3036" fmla="*/ 704130 h 901801"/>
                  <a:gd name="connsiteX3037" fmla="*/ 105195 w 511562"/>
                  <a:gd name="connsiteY3037" fmla="*/ 703762 h 901801"/>
                  <a:gd name="connsiteX3038" fmla="*/ 108230 w 511562"/>
                  <a:gd name="connsiteY3038" fmla="*/ 699347 h 901801"/>
                  <a:gd name="connsiteX3039" fmla="*/ 107034 w 511562"/>
                  <a:gd name="connsiteY3039" fmla="*/ 692356 h 901801"/>
                  <a:gd name="connsiteX3040" fmla="*/ 101424 w 511562"/>
                  <a:gd name="connsiteY3040" fmla="*/ 687574 h 901801"/>
                  <a:gd name="connsiteX3041" fmla="*/ 95813 w 511562"/>
                  <a:gd name="connsiteY3041" fmla="*/ 687574 h 901801"/>
                  <a:gd name="connsiteX3042" fmla="*/ 221824 w 511562"/>
                  <a:gd name="connsiteY3042" fmla="*/ 689137 h 901801"/>
                  <a:gd name="connsiteX3043" fmla="*/ 221364 w 511562"/>
                  <a:gd name="connsiteY3043" fmla="*/ 689232 h 901801"/>
                  <a:gd name="connsiteX3044" fmla="*/ 219524 w 511562"/>
                  <a:gd name="connsiteY3044" fmla="*/ 696223 h 901801"/>
                  <a:gd name="connsiteX3045" fmla="*/ 222560 w 511562"/>
                  <a:gd name="connsiteY3045" fmla="*/ 700177 h 901801"/>
                  <a:gd name="connsiteX3046" fmla="*/ 224307 w 511562"/>
                  <a:gd name="connsiteY3046" fmla="*/ 701741 h 901801"/>
                  <a:gd name="connsiteX3047" fmla="*/ 219524 w 511562"/>
                  <a:gd name="connsiteY3047" fmla="*/ 703765 h 901801"/>
                  <a:gd name="connsiteX3048" fmla="*/ 225135 w 511562"/>
                  <a:gd name="connsiteY3048" fmla="*/ 707996 h 901801"/>
                  <a:gd name="connsiteX3049" fmla="*/ 228906 w 511562"/>
                  <a:gd name="connsiteY3049" fmla="*/ 708824 h 901801"/>
                  <a:gd name="connsiteX3050" fmla="*/ 231206 w 511562"/>
                  <a:gd name="connsiteY3050" fmla="*/ 704501 h 901801"/>
                  <a:gd name="connsiteX3051" fmla="*/ 229274 w 511562"/>
                  <a:gd name="connsiteY3051" fmla="*/ 698614 h 901801"/>
                  <a:gd name="connsiteX3052" fmla="*/ 230010 w 511562"/>
                  <a:gd name="connsiteY3052" fmla="*/ 692635 h 901801"/>
                  <a:gd name="connsiteX3053" fmla="*/ 222559 w 511562"/>
                  <a:gd name="connsiteY3053" fmla="*/ 689968 h 901801"/>
                  <a:gd name="connsiteX3054" fmla="*/ 221823 w 511562"/>
                  <a:gd name="connsiteY3054" fmla="*/ 689140 h 901801"/>
                  <a:gd name="connsiteX3055" fmla="*/ 88362 w 511562"/>
                  <a:gd name="connsiteY3055" fmla="*/ 691161 h 901801"/>
                  <a:gd name="connsiteX3056" fmla="*/ 89097 w 511562"/>
                  <a:gd name="connsiteY3056" fmla="*/ 694656 h 901801"/>
                  <a:gd name="connsiteX3057" fmla="*/ 88362 w 511562"/>
                  <a:gd name="connsiteY3057" fmla="*/ 691161 h 901801"/>
                  <a:gd name="connsiteX3058" fmla="*/ 83487 w 511562"/>
                  <a:gd name="connsiteY3058" fmla="*/ 695116 h 901801"/>
                  <a:gd name="connsiteX3059" fmla="*/ 84958 w 511562"/>
                  <a:gd name="connsiteY3059" fmla="*/ 698979 h 901801"/>
                  <a:gd name="connsiteX3060" fmla="*/ 83487 w 511562"/>
                  <a:gd name="connsiteY3060" fmla="*/ 695116 h 901801"/>
                  <a:gd name="connsiteX3061" fmla="*/ 77048 w 511562"/>
                  <a:gd name="connsiteY3061" fmla="*/ 695483 h 901801"/>
                  <a:gd name="connsiteX3062" fmla="*/ 75944 w 511562"/>
                  <a:gd name="connsiteY3062" fmla="*/ 701370 h 901801"/>
                  <a:gd name="connsiteX3063" fmla="*/ 78612 w 511562"/>
                  <a:gd name="connsiteY3063" fmla="*/ 702105 h 901801"/>
                  <a:gd name="connsiteX3064" fmla="*/ 79256 w 511562"/>
                  <a:gd name="connsiteY3064" fmla="*/ 696219 h 901801"/>
                  <a:gd name="connsiteX3065" fmla="*/ 77048 w 511562"/>
                  <a:gd name="connsiteY3065" fmla="*/ 695483 h 901801"/>
                  <a:gd name="connsiteX3066" fmla="*/ 74473 w 511562"/>
                  <a:gd name="connsiteY3066" fmla="*/ 697415 h 901801"/>
                  <a:gd name="connsiteX3067" fmla="*/ 70702 w 511562"/>
                  <a:gd name="connsiteY3067" fmla="*/ 700174 h 901801"/>
                  <a:gd name="connsiteX3068" fmla="*/ 66931 w 511562"/>
                  <a:gd name="connsiteY3068" fmla="*/ 699807 h 901801"/>
                  <a:gd name="connsiteX3069" fmla="*/ 64355 w 511562"/>
                  <a:gd name="connsiteY3069" fmla="*/ 703302 h 901801"/>
                  <a:gd name="connsiteX3070" fmla="*/ 63159 w 511562"/>
                  <a:gd name="connsiteY3070" fmla="*/ 706889 h 901801"/>
                  <a:gd name="connsiteX3071" fmla="*/ 70334 w 511562"/>
                  <a:gd name="connsiteY3071" fmla="*/ 704498 h 901801"/>
                  <a:gd name="connsiteX3072" fmla="*/ 74841 w 511562"/>
                  <a:gd name="connsiteY3072" fmla="*/ 698795 h 901801"/>
                  <a:gd name="connsiteX3073" fmla="*/ 74473 w 511562"/>
                  <a:gd name="connsiteY3073" fmla="*/ 697415 h 901801"/>
                  <a:gd name="connsiteX3074" fmla="*/ 117611 w 511562"/>
                  <a:gd name="connsiteY3074" fmla="*/ 699346 h 901801"/>
                  <a:gd name="connsiteX3075" fmla="*/ 118348 w 511562"/>
                  <a:gd name="connsiteY3075" fmla="*/ 703762 h 901801"/>
                  <a:gd name="connsiteX3076" fmla="*/ 120923 w 511562"/>
                  <a:gd name="connsiteY3076" fmla="*/ 701738 h 901801"/>
                  <a:gd name="connsiteX3077" fmla="*/ 117612 w 511562"/>
                  <a:gd name="connsiteY3077" fmla="*/ 699346 h 901801"/>
                  <a:gd name="connsiteX3078" fmla="*/ 83027 w 511562"/>
                  <a:gd name="connsiteY3078" fmla="*/ 699806 h 901801"/>
                  <a:gd name="connsiteX3079" fmla="*/ 82751 w 511562"/>
                  <a:gd name="connsiteY3079" fmla="*/ 706060 h 901801"/>
                  <a:gd name="connsiteX3080" fmla="*/ 86062 w 511562"/>
                  <a:gd name="connsiteY3080" fmla="*/ 710291 h 901801"/>
                  <a:gd name="connsiteX3081" fmla="*/ 85326 w 511562"/>
                  <a:gd name="connsiteY3081" fmla="*/ 703761 h 901801"/>
                  <a:gd name="connsiteX3082" fmla="*/ 83026 w 511562"/>
                  <a:gd name="connsiteY3082" fmla="*/ 699806 h 901801"/>
                  <a:gd name="connsiteX3083" fmla="*/ 129936 w 511562"/>
                  <a:gd name="connsiteY3083" fmla="*/ 699806 h 901801"/>
                  <a:gd name="connsiteX3084" fmla="*/ 123222 w 511562"/>
                  <a:gd name="connsiteY3084" fmla="*/ 703301 h 901801"/>
                  <a:gd name="connsiteX3085" fmla="*/ 123222 w 511562"/>
                  <a:gd name="connsiteY3085" fmla="*/ 708912 h 901801"/>
                  <a:gd name="connsiteX3086" fmla="*/ 128465 w 511562"/>
                  <a:gd name="connsiteY3086" fmla="*/ 710383 h 901801"/>
                  <a:gd name="connsiteX3087" fmla="*/ 133708 w 511562"/>
                  <a:gd name="connsiteY3087" fmla="*/ 704129 h 901801"/>
                  <a:gd name="connsiteX3088" fmla="*/ 129936 w 511562"/>
                  <a:gd name="connsiteY3088" fmla="*/ 699806 h 901801"/>
                  <a:gd name="connsiteX3089" fmla="*/ 74381 w 511562"/>
                  <a:gd name="connsiteY3089" fmla="*/ 702565 h 901801"/>
                  <a:gd name="connsiteX3090" fmla="*/ 69874 w 511562"/>
                  <a:gd name="connsiteY3090" fmla="*/ 706520 h 901801"/>
                  <a:gd name="connsiteX3091" fmla="*/ 63159 w 511562"/>
                  <a:gd name="connsiteY3091" fmla="*/ 709647 h 901801"/>
                  <a:gd name="connsiteX3092" fmla="*/ 58284 w 511562"/>
                  <a:gd name="connsiteY3092" fmla="*/ 713970 h 901801"/>
                  <a:gd name="connsiteX3093" fmla="*/ 60216 w 511562"/>
                  <a:gd name="connsiteY3093" fmla="*/ 715166 h 901801"/>
                  <a:gd name="connsiteX3094" fmla="*/ 65183 w 511562"/>
                  <a:gd name="connsiteY3094" fmla="*/ 712683 h 901801"/>
                  <a:gd name="connsiteX3095" fmla="*/ 70334 w 511562"/>
                  <a:gd name="connsiteY3095" fmla="*/ 709647 h 901801"/>
                  <a:gd name="connsiteX3096" fmla="*/ 75209 w 511562"/>
                  <a:gd name="connsiteY3096" fmla="*/ 704865 h 901801"/>
                  <a:gd name="connsiteX3097" fmla="*/ 74381 w 511562"/>
                  <a:gd name="connsiteY3097" fmla="*/ 702565 h 901801"/>
                  <a:gd name="connsiteX3098" fmla="*/ 203428 w 511562"/>
                  <a:gd name="connsiteY3098" fmla="*/ 703761 h 901801"/>
                  <a:gd name="connsiteX3099" fmla="*/ 204163 w 511562"/>
                  <a:gd name="connsiteY3099" fmla="*/ 707992 h 901801"/>
                  <a:gd name="connsiteX3100" fmla="*/ 210142 w 511562"/>
                  <a:gd name="connsiteY3100" fmla="*/ 705324 h 901801"/>
                  <a:gd name="connsiteX3101" fmla="*/ 203428 w 511562"/>
                  <a:gd name="connsiteY3101" fmla="*/ 703761 h 901801"/>
                  <a:gd name="connsiteX3102" fmla="*/ 107769 w 511562"/>
                  <a:gd name="connsiteY3102" fmla="*/ 704128 h 901801"/>
                  <a:gd name="connsiteX3103" fmla="*/ 109333 w 511562"/>
                  <a:gd name="connsiteY3103" fmla="*/ 715166 h 901801"/>
                  <a:gd name="connsiteX3104" fmla="*/ 113380 w 511562"/>
                  <a:gd name="connsiteY3104" fmla="*/ 722157 h 901801"/>
                  <a:gd name="connsiteX3105" fmla="*/ 111541 w 511562"/>
                  <a:gd name="connsiteY3105" fmla="*/ 722157 h 901801"/>
                  <a:gd name="connsiteX3106" fmla="*/ 115680 w 511562"/>
                  <a:gd name="connsiteY3106" fmla="*/ 726479 h 901801"/>
                  <a:gd name="connsiteX3107" fmla="*/ 115312 w 511562"/>
                  <a:gd name="connsiteY3107" fmla="*/ 717465 h 901801"/>
                  <a:gd name="connsiteX3108" fmla="*/ 114577 w 511562"/>
                  <a:gd name="connsiteY3108" fmla="*/ 711211 h 901801"/>
                  <a:gd name="connsiteX3109" fmla="*/ 110070 w 511562"/>
                  <a:gd name="connsiteY3109" fmla="*/ 704864 h 901801"/>
                  <a:gd name="connsiteX3110" fmla="*/ 107770 w 511562"/>
                  <a:gd name="connsiteY3110" fmla="*/ 704129 h 901801"/>
                  <a:gd name="connsiteX3111" fmla="*/ 79256 w 511562"/>
                  <a:gd name="connsiteY3111" fmla="*/ 704864 h 901801"/>
                  <a:gd name="connsiteX3112" fmla="*/ 75209 w 511562"/>
                  <a:gd name="connsiteY3112" fmla="*/ 708451 h 901801"/>
                  <a:gd name="connsiteX3113" fmla="*/ 73829 w 511562"/>
                  <a:gd name="connsiteY3113" fmla="*/ 710842 h 901801"/>
                  <a:gd name="connsiteX3114" fmla="*/ 68034 w 511562"/>
                  <a:gd name="connsiteY3114" fmla="*/ 712406 h 901801"/>
                  <a:gd name="connsiteX3115" fmla="*/ 62424 w 511562"/>
                  <a:gd name="connsiteY3115" fmla="*/ 715165 h 901801"/>
                  <a:gd name="connsiteX3116" fmla="*/ 62056 w 511562"/>
                  <a:gd name="connsiteY3116" fmla="*/ 716729 h 901801"/>
                  <a:gd name="connsiteX3117" fmla="*/ 62884 w 511562"/>
                  <a:gd name="connsiteY3117" fmla="*/ 719856 h 901801"/>
                  <a:gd name="connsiteX3118" fmla="*/ 67299 w 511562"/>
                  <a:gd name="connsiteY3118" fmla="*/ 716637 h 901801"/>
                  <a:gd name="connsiteX3119" fmla="*/ 70610 w 511562"/>
                  <a:gd name="connsiteY3119" fmla="*/ 715165 h 901801"/>
                  <a:gd name="connsiteX3120" fmla="*/ 71438 w 511562"/>
                  <a:gd name="connsiteY3120" fmla="*/ 719397 h 901801"/>
                  <a:gd name="connsiteX3121" fmla="*/ 65091 w 511562"/>
                  <a:gd name="connsiteY3121" fmla="*/ 721420 h 901801"/>
                  <a:gd name="connsiteX3122" fmla="*/ 60952 w 511562"/>
                  <a:gd name="connsiteY3122" fmla="*/ 722984 h 901801"/>
                  <a:gd name="connsiteX3123" fmla="*/ 58009 w 511562"/>
                  <a:gd name="connsiteY3123" fmla="*/ 727307 h 901801"/>
                  <a:gd name="connsiteX3124" fmla="*/ 62424 w 511562"/>
                  <a:gd name="connsiteY3124" fmla="*/ 726939 h 901801"/>
                  <a:gd name="connsiteX3125" fmla="*/ 67299 w 511562"/>
                  <a:gd name="connsiteY3125" fmla="*/ 722616 h 901801"/>
                  <a:gd name="connsiteX3126" fmla="*/ 73093 w 511562"/>
                  <a:gd name="connsiteY3126" fmla="*/ 721788 h 901801"/>
                  <a:gd name="connsiteX3127" fmla="*/ 76680 w 511562"/>
                  <a:gd name="connsiteY3127" fmla="*/ 718661 h 901801"/>
                  <a:gd name="connsiteX3128" fmla="*/ 84223 w 511562"/>
                  <a:gd name="connsiteY3128" fmla="*/ 719396 h 901801"/>
                  <a:gd name="connsiteX3129" fmla="*/ 87166 w 511562"/>
                  <a:gd name="connsiteY3129" fmla="*/ 720592 h 901801"/>
                  <a:gd name="connsiteX3130" fmla="*/ 89833 w 511562"/>
                  <a:gd name="connsiteY3130" fmla="*/ 724179 h 901801"/>
                  <a:gd name="connsiteX3131" fmla="*/ 82751 w 511562"/>
                  <a:gd name="connsiteY3131" fmla="*/ 721420 h 901801"/>
                  <a:gd name="connsiteX3132" fmla="*/ 77416 w 511562"/>
                  <a:gd name="connsiteY3132" fmla="*/ 721052 h 901801"/>
                  <a:gd name="connsiteX3133" fmla="*/ 83487 w 511562"/>
                  <a:gd name="connsiteY3133" fmla="*/ 724179 h 901801"/>
                  <a:gd name="connsiteX3134" fmla="*/ 79256 w 511562"/>
                  <a:gd name="connsiteY3134" fmla="*/ 722984 h 901801"/>
                  <a:gd name="connsiteX3135" fmla="*/ 75209 w 511562"/>
                  <a:gd name="connsiteY3135" fmla="*/ 723811 h 901801"/>
                  <a:gd name="connsiteX3136" fmla="*/ 72909 w 511562"/>
                  <a:gd name="connsiteY3136" fmla="*/ 728502 h 901801"/>
                  <a:gd name="connsiteX3137" fmla="*/ 71805 w 511562"/>
                  <a:gd name="connsiteY3137" fmla="*/ 731630 h 901801"/>
                  <a:gd name="connsiteX3138" fmla="*/ 72266 w 511562"/>
                  <a:gd name="connsiteY3138" fmla="*/ 732825 h 901801"/>
                  <a:gd name="connsiteX3139" fmla="*/ 83855 w 511562"/>
                  <a:gd name="connsiteY3139" fmla="*/ 733193 h 901801"/>
                  <a:gd name="connsiteX3140" fmla="*/ 89098 w 511562"/>
                  <a:gd name="connsiteY3140" fmla="*/ 736320 h 901801"/>
                  <a:gd name="connsiteX3141" fmla="*/ 94709 w 511562"/>
                  <a:gd name="connsiteY3141" fmla="*/ 740275 h 901801"/>
                  <a:gd name="connsiteX3142" fmla="*/ 99124 w 511562"/>
                  <a:gd name="connsiteY3142" fmla="*/ 738344 h 901801"/>
                  <a:gd name="connsiteX3143" fmla="*/ 91673 w 511562"/>
                  <a:gd name="connsiteY3143" fmla="*/ 735124 h 901801"/>
                  <a:gd name="connsiteX3144" fmla="*/ 85511 w 511562"/>
                  <a:gd name="connsiteY3144" fmla="*/ 729698 h 901801"/>
                  <a:gd name="connsiteX3145" fmla="*/ 80820 w 511562"/>
                  <a:gd name="connsiteY3145" fmla="*/ 727674 h 901801"/>
                  <a:gd name="connsiteX3146" fmla="*/ 88362 w 511562"/>
                  <a:gd name="connsiteY3146" fmla="*/ 729698 h 901801"/>
                  <a:gd name="connsiteX3147" fmla="*/ 95812 w 511562"/>
                  <a:gd name="connsiteY3147" fmla="*/ 732825 h 901801"/>
                  <a:gd name="connsiteX3148" fmla="*/ 102895 w 511562"/>
                  <a:gd name="connsiteY3148" fmla="*/ 731997 h 901801"/>
                  <a:gd name="connsiteX3149" fmla="*/ 107770 w 511562"/>
                  <a:gd name="connsiteY3149" fmla="*/ 727307 h 901801"/>
                  <a:gd name="connsiteX3150" fmla="*/ 103723 w 511562"/>
                  <a:gd name="connsiteY3150" fmla="*/ 721788 h 901801"/>
                  <a:gd name="connsiteX3151" fmla="*/ 96180 w 511562"/>
                  <a:gd name="connsiteY3151" fmla="*/ 719856 h 901801"/>
                  <a:gd name="connsiteX3152" fmla="*/ 90202 w 511562"/>
                  <a:gd name="connsiteY3152" fmla="*/ 716637 h 901801"/>
                  <a:gd name="connsiteX3153" fmla="*/ 85327 w 511562"/>
                  <a:gd name="connsiteY3153" fmla="*/ 713142 h 901801"/>
                  <a:gd name="connsiteX3154" fmla="*/ 80820 w 511562"/>
                  <a:gd name="connsiteY3154" fmla="*/ 706887 h 901801"/>
                  <a:gd name="connsiteX3155" fmla="*/ 79256 w 511562"/>
                  <a:gd name="connsiteY3155" fmla="*/ 704863 h 901801"/>
                  <a:gd name="connsiteX3156" fmla="*/ 68034 w 511562"/>
                  <a:gd name="connsiteY3156" fmla="*/ 711578 h 901801"/>
                  <a:gd name="connsiteX3157" fmla="*/ 68034 w 511562"/>
                  <a:gd name="connsiteY3157" fmla="*/ 711946 h 901801"/>
                  <a:gd name="connsiteX3158" fmla="*/ 68034 w 511562"/>
                  <a:gd name="connsiteY3158" fmla="*/ 711578 h 901801"/>
                  <a:gd name="connsiteX3159" fmla="*/ 233413 w 511562"/>
                  <a:gd name="connsiteY3159" fmla="*/ 715165 h 901801"/>
                  <a:gd name="connsiteX3160" fmla="*/ 234150 w 511562"/>
                  <a:gd name="connsiteY3160" fmla="*/ 720592 h 901801"/>
                  <a:gd name="connsiteX3161" fmla="*/ 239760 w 511562"/>
                  <a:gd name="connsiteY3161" fmla="*/ 724547 h 901801"/>
                  <a:gd name="connsiteX3162" fmla="*/ 243900 w 511562"/>
                  <a:gd name="connsiteY3162" fmla="*/ 726479 h 901801"/>
                  <a:gd name="connsiteX3163" fmla="*/ 240496 w 511562"/>
                  <a:gd name="connsiteY3163" fmla="*/ 720224 h 901801"/>
                  <a:gd name="connsiteX3164" fmla="*/ 233414 w 511562"/>
                  <a:gd name="connsiteY3164" fmla="*/ 715165 h 901801"/>
                  <a:gd name="connsiteX3165" fmla="*/ 108965 w 511562"/>
                  <a:gd name="connsiteY3165" fmla="*/ 722984 h 901801"/>
                  <a:gd name="connsiteX3166" fmla="*/ 110069 w 511562"/>
                  <a:gd name="connsiteY3166" fmla="*/ 729698 h 901801"/>
                  <a:gd name="connsiteX3167" fmla="*/ 114208 w 511562"/>
                  <a:gd name="connsiteY3167" fmla="*/ 733929 h 901801"/>
                  <a:gd name="connsiteX3168" fmla="*/ 113380 w 511562"/>
                  <a:gd name="connsiteY3168" fmla="*/ 727582 h 901801"/>
                  <a:gd name="connsiteX3169" fmla="*/ 108965 w 511562"/>
                  <a:gd name="connsiteY3169" fmla="*/ 722984 h 901801"/>
                  <a:gd name="connsiteX3170" fmla="*/ 47431 w 511562"/>
                  <a:gd name="connsiteY3170" fmla="*/ 724179 h 901801"/>
                  <a:gd name="connsiteX3171" fmla="*/ 43292 w 511562"/>
                  <a:gd name="connsiteY3171" fmla="*/ 729974 h 901801"/>
                  <a:gd name="connsiteX3172" fmla="*/ 40716 w 511562"/>
                  <a:gd name="connsiteY3172" fmla="*/ 739080 h 901801"/>
                  <a:gd name="connsiteX3173" fmla="*/ 36945 w 511562"/>
                  <a:gd name="connsiteY3173" fmla="*/ 744231 h 901801"/>
                  <a:gd name="connsiteX3174" fmla="*/ 39521 w 511562"/>
                  <a:gd name="connsiteY3174" fmla="*/ 737148 h 901801"/>
                  <a:gd name="connsiteX3175" fmla="*/ 38417 w 511562"/>
                  <a:gd name="connsiteY3175" fmla="*/ 737516 h 901801"/>
                  <a:gd name="connsiteX3176" fmla="*/ 36945 w 511562"/>
                  <a:gd name="connsiteY3176" fmla="*/ 734389 h 901801"/>
                  <a:gd name="connsiteX3177" fmla="*/ 34738 w 511562"/>
                  <a:gd name="connsiteY3177" fmla="*/ 735124 h 901801"/>
                  <a:gd name="connsiteX3178" fmla="*/ 32070 w 511562"/>
                  <a:gd name="connsiteY3178" fmla="*/ 734664 h 901801"/>
                  <a:gd name="connsiteX3179" fmla="*/ 30231 w 511562"/>
                  <a:gd name="connsiteY3179" fmla="*/ 735952 h 901801"/>
                  <a:gd name="connsiteX3180" fmla="*/ 24988 w 511562"/>
                  <a:gd name="connsiteY3180" fmla="*/ 740275 h 901801"/>
                  <a:gd name="connsiteX3181" fmla="*/ 26460 w 511562"/>
                  <a:gd name="connsiteY3181" fmla="*/ 746529 h 901801"/>
                  <a:gd name="connsiteX3182" fmla="*/ 27563 w 511562"/>
                  <a:gd name="connsiteY3182" fmla="*/ 752048 h 901801"/>
                  <a:gd name="connsiteX3183" fmla="*/ 30599 w 511562"/>
                  <a:gd name="connsiteY3183" fmla="*/ 755635 h 901801"/>
                  <a:gd name="connsiteX3184" fmla="*/ 30966 w 511562"/>
                  <a:gd name="connsiteY3184" fmla="*/ 761522 h 901801"/>
                  <a:gd name="connsiteX3185" fmla="*/ 34921 w 511562"/>
                  <a:gd name="connsiteY3185" fmla="*/ 767133 h 901801"/>
                  <a:gd name="connsiteX3186" fmla="*/ 30230 w 511562"/>
                  <a:gd name="connsiteY3186" fmla="*/ 772467 h 901801"/>
                  <a:gd name="connsiteX3187" fmla="*/ 29863 w 511562"/>
                  <a:gd name="connsiteY3187" fmla="*/ 779090 h 901801"/>
                  <a:gd name="connsiteX3188" fmla="*/ 32070 w 511562"/>
                  <a:gd name="connsiteY3188" fmla="*/ 778814 h 901801"/>
                  <a:gd name="connsiteX3189" fmla="*/ 34738 w 511562"/>
                  <a:gd name="connsiteY3189" fmla="*/ 778354 h 901801"/>
                  <a:gd name="connsiteX3190" fmla="*/ 38141 w 511562"/>
                  <a:gd name="connsiteY3190" fmla="*/ 777618 h 901801"/>
                  <a:gd name="connsiteX3191" fmla="*/ 36577 w 511562"/>
                  <a:gd name="connsiteY3191" fmla="*/ 779550 h 901801"/>
                  <a:gd name="connsiteX3192" fmla="*/ 40716 w 511562"/>
                  <a:gd name="connsiteY3192" fmla="*/ 779918 h 901801"/>
                  <a:gd name="connsiteX3193" fmla="*/ 44120 w 511562"/>
                  <a:gd name="connsiteY3193" fmla="*/ 776790 h 901801"/>
                  <a:gd name="connsiteX3194" fmla="*/ 47431 w 511562"/>
                  <a:gd name="connsiteY3194" fmla="*/ 778354 h 901801"/>
                  <a:gd name="connsiteX3195" fmla="*/ 45959 w 511562"/>
                  <a:gd name="connsiteY3195" fmla="*/ 780745 h 901801"/>
                  <a:gd name="connsiteX3196" fmla="*/ 38417 w 511562"/>
                  <a:gd name="connsiteY3196" fmla="*/ 783045 h 901801"/>
                  <a:gd name="connsiteX3197" fmla="*/ 31334 w 511562"/>
                  <a:gd name="connsiteY3197" fmla="*/ 787460 h 901801"/>
                  <a:gd name="connsiteX3198" fmla="*/ 32438 w 511562"/>
                  <a:gd name="connsiteY3198" fmla="*/ 794083 h 901801"/>
                  <a:gd name="connsiteX3199" fmla="*/ 38141 w 511562"/>
                  <a:gd name="connsiteY3199" fmla="*/ 792703 h 901801"/>
                  <a:gd name="connsiteX3200" fmla="*/ 41452 w 511562"/>
                  <a:gd name="connsiteY3200" fmla="*/ 794083 h 901801"/>
                  <a:gd name="connsiteX3201" fmla="*/ 45959 w 511562"/>
                  <a:gd name="connsiteY3201" fmla="*/ 788932 h 901801"/>
                  <a:gd name="connsiteX3202" fmla="*/ 52674 w 511562"/>
                  <a:gd name="connsiteY3202" fmla="*/ 788196 h 901801"/>
                  <a:gd name="connsiteX3203" fmla="*/ 55709 w 511562"/>
                  <a:gd name="connsiteY3203" fmla="*/ 780378 h 901801"/>
                  <a:gd name="connsiteX3204" fmla="*/ 58284 w 511562"/>
                  <a:gd name="connsiteY3204" fmla="*/ 780746 h 901801"/>
                  <a:gd name="connsiteX3205" fmla="*/ 55709 w 511562"/>
                  <a:gd name="connsiteY3205" fmla="*/ 788196 h 901801"/>
                  <a:gd name="connsiteX3206" fmla="*/ 57549 w 511562"/>
                  <a:gd name="connsiteY3206" fmla="*/ 790956 h 901801"/>
                  <a:gd name="connsiteX3207" fmla="*/ 59388 w 511562"/>
                  <a:gd name="connsiteY3207" fmla="*/ 797578 h 901801"/>
                  <a:gd name="connsiteX3208" fmla="*/ 59388 w 511562"/>
                  <a:gd name="connsiteY3208" fmla="*/ 804753 h 901801"/>
                  <a:gd name="connsiteX3209" fmla="*/ 60952 w 511562"/>
                  <a:gd name="connsiteY3209" fmla="*/ 811007 h 901801"/>
                  <a:gd name="connsiteX3210" fmla="*/ 62424 w 511562"/>
                  <a:gd name="connsiteY3210" fmla="*/ 820389 h 901801"/>
                  <a:gd name="connsiteX3211" fmla="*/ 66563 w 511562"/>
                  <a:gd name="connsiteY3211" fmla="*/ 818089 h 901801"/>
                  <a:gd name="connsiteX3212" fmla="*/ 66930 w 511562"/>
                  <a:gd name="connsiteY3212" fmla="*/ 820849 h 901801"/>
                  <a:gd name="connsiteX3213" fmla="*/ 63987 w 511562"/>
                  <a:gd name="connsiteY3213" fmla="*/ 823976 h 901801"/>
                  <a:gd name="connsiteX3214" fmla="*/ 68034 w 511562"/>
                  <a:gd name="connsiteY3214" fmla="*/ 824344 h 901801"/>
                  <a:gd name="connsiteX3215" fmla="*/ 75944 w 511562"/>
                  <a:gd name="connsiteY3215" fmla="*/ 821585 h 901801"/>
                  <a:gd name="connsiteX3216" fmla="*/ 69230 w 511562"/>
                  <a:gd name="connsiteY3216" fmla="*/ 826276 h 901801"/>
                  <a:gd name="connsiteX3217" fmla="*/ 67666 w 511562"/>
                  <a:gd name="connsiteY3217" fmla="*/ 830231 h 901801"/>
                  <a:gd name="connsiteX3218" fmla="*/ 68034 w 511562"/>
                  <a:gd name="connsiteY3218" fmla="*/ 836853 h 901801"/>
                  <a:gd name="connsiteX3219" fmla="*/ 74104 w 511562"/>
                  <a:gd name="connsiteY3219" fmla="*/ 832162 h 901801"/>
                  <a:gd name="connsiteX3220" fmla="*/ 79255 w 511562"/>
                  <a:gd name="connsiteY3220" fmla="*/ 828207 h 901801"/>
                  <a:gd name="connsiteX3221" fmla="*/ 82291 w 511562"/>
                  <a:gd name="connsiteY3221" fmla="*/ 823516 h 901801"/>
                  <a:gd name="connsiteX3222" fmla="*/ 86430 w 511562"/>
                  <a:gd name="connsiteY3222" fmla="*/ 814502 h 901801"/>
                  <a:gd name="connsiteX3223" fmla="*/ 83486 w 511562"/>
                  <a:gd name="connsiteY3223" fmla="*/ 807052 h 901801"/>
                  <a:gd name="connsiteX3224" fmla="*/ 81555 w 511562"/>
                  <a:gd name="connsiteY3224" fmla="*/ 801533 h 901801"/>
                  <a:gd name="connsiteX3225" fmla="*/ 76680 w 511562"/>
                  <a:gd name="connsiteY3225" fmla="*/ 806224 h 901801"/>
                  <a:gd name="connsiteX3226" fmla="*/ 78151 w 511562"/>
                  <a:gd name="connsiteY3226" fmla="*/ 801901 h 901801"/>
                  <a:gd name="connsiteX3227" fmla="*/ 78611 w 511562"/>
                  <a:gd name="connsiteY3227" fmla="*/ 799141 h 901801"/>
                  <a:gd name="connsiteX3228" fmla="*/ 81187 w 511562"/>
                  <a:gd name="connsiteY3228" fmla="*/ 799969 h 901801"/>
                  <a:gd name="connsiteX3229" fmla="*/ 82751 w 511562"/>
                  <a:gd name="connsiteY3229" fmla="*/ 796106 h 901801"/>
                  <a:gd name="connsiteX3230" fmla="*/ 79255 w 511562"/>
                  <a:gd name="connsiteY3230" fmla="*/ 790495 h 901801"/>
                  <a:gd name="connsiteX3231" fmla="*/ 75208 w 511562"/>
                  <a:gd name="connsiteY3231" fmla="*/ 787460 h 901801"/>
                  <a:gd name="connsiteX3232" fmla="*/ 71069 w 511562"/>
                  <a:gd name="connsiteY3232" fmla="*/ 793255 h 901801"/>
                  <a:gd name="connsiteX3233" fmla="*/ 70702 w 511562"/>
                  <a:gd name="connsiteY3233" fmla="*/ 792151 h 901801"/>
                  <a:gd name="connsiteX3234" fmla="*/ 71805 w 511562"/>
                  <a:gd name="connsiteY3234" fmla="*/ 787460 h 901801"/>
                  <a:gd name="connsiteX3235" fmla="*/ 73645 w 511562"/>
                  <a:gd name="connsiteY3235" fmla="*/ 781849 h 901801"/>
                  <a:gd name="connsiteX3236" fmla="*/ 70334 w 511562"/>
                  <a:gd name="connsiteY3236" fmla="*/ 777618 h 901801"/>
                  <a:gd name="connsiteX3237" fmla="*/ 68034 w 511562"/>
                  <a:gd name="connsiteY3237" fmla="*/ 771272 h 901801"/>
                  <a:gd name="connsiteX3238" fmla="*/ 62423 w 511562"/>
                  <a:gd name="connsiteY3238" fmla="*/ 773663 h 901801"/>
                  <a:gd name="connsiteX3239" fmla="*/ 66195 w 511562"/>
                  <a:gd name="connsiteY3239" fmla="*/ 768420 h 901801"/>
                  <a:gd name="connsiteX3240" fmla="*/ 63159 w 511562"/>
                  <a:gd name="connsiteY3240" fmla="*/ 762626 h 901801"/>
                  <a:gd name="connsiteX3241" fmla="*/ 59388 w 511562"/>
                  <a:gd name="connsiteY3241" fmla="*/ 760694 h 901801"/>
                  <a:gd name="connsiteX3242" fmla="*/ 58284 w 511562"/>
                  <a:gd name="connsiteY3242" fmla="*/ 760694 h 901801"/>
                  <a:gd name="connsiteX3243" fmla="*/ 60952 w 511562"/>
                  <a:gd name="connsiteY3243" fmla="*/ 755175 h 901801"/>
                  <a:gd name="connsiteX3244" fmla="*/ 59848 w 511562"/>
                  <a:gd name="connsiteY3244" fmla="*/ 751680 h 901801"/>
                  <a:gd name="connsiteX3245" fmla="*/ 57549 w 511562"/>
                  <a:gd name="connsiteY3245" fmla="*/ 752876 h 901801"/>
                  <a:gd name="connsiteX3246" fmla="*/ 60216 w 511562"/>
                  <a:gd name="connsiteY3246" fmla="*/ 746161 h 901801"/>
                  <a:gd name="connsiteX3247" fmla="*/ 58284 w 511562"/>
                  <a:gd name="connsiteY3247" fmla="*/ 744966 h 901801"/>
                  <a:gd name="connsiteX3248" fmla="*/ 56077 w 511562"/>
                  <a:gd name="connsiteY3248" fmla="*/ 740642 h 901801"/>
                  <a:gd name="connsiteX3249" fmla="*/ 52398 w 511562"/>
                  <a:gd name="connsiteY3249" fmla="*/ 734664 h 901801"/>
                  <a:gd name="connsiteX3250" fmla="*/ 51202 w 511562"/>
                  <a:gd name="connsiteY3250" fmla="*/ 728041 h 901801"/>
                  <a:gd name="connsiteX3251" fmla="*/ 48902 w 511562"/>
                  <a:gd name="connsiteY3251" fmla="*/ 727306 h 901801"/>
                  <a:gd name="connsiteX3252" fmla="*/ 47431 w 511562"/>
                  <a:gd name="connsiteY3252" fmla="*/ 724179 h 901801"/>
                  <a:gd name="connsiteX3253" fmla="*/ 70334 w 511562"/>
                  <a:gd name="connsiteY3253" fmla="*/ 724915 h 901801"/>
                  <a:gd name="connsiteX3254" fmla="*/ 63987 w 511562"/>
                  <a:gd name="connsiteY3254" fmla="*/ 728042 h 901801"/>
                  <a:gd name="connsiteX3255" fmla="*/ 59940 w 511562"/>
                  <a:gd name="connsiteY3255" fmla="*/ 731629 h 901801"/>
                  <a:gd name="connsiteX3256" fmla="*/ 65459 w 511562"/>
                  <a:gd name="connsiteY3256" fmla="*/ 729698 h 901801"/>
                  <a:gd name="connsiteX3257" fmla="*/ 66931 w 511562"/>
                  <a:gd name="connsiteY3257" fmla="*/ 729698 h 901801"/>
                  <a:gd name="connsiteX3258" fmla="*/ 67298 w 511562"/>
                  <a:gd name="connsiteY3258" fmla="*/ 731261 h 901801"/>
                  <a:gd name="connsiteX3259" fmla="*/ 72265 w 511562"/>
                  <a:gd name="connsiteY3259" fmla="*/ 727674 h 901801"/>
                  <a:gd name="connsiteX3260" fmla="*/ 70333 w 511562"/>
                  <a:gd name="connsiteY3260" fmla="*/ 724915 h 901801"/>
                  <a:gd name="connsiteX3261" fmla="*/ 107402 w 511562"/>
                  <a:gd name="connsiteY3261" fmla="*/ 728502 h 901801"/>
                  <a:gd name="connsiteX3262" fmla="*/ 107034 w 511562"/>
                  <a:gd name="connsiteY3262" fmla="*/ 733561 h 901801"/>
                  <a:gd name="connsiteX3263" fmla="*/ 109333 w 511562"/>
                  <a:gd name="connsiteY3263" fmla="*/ 737148 h 901801"/>
                  <a:gd name="connsiteX3264" fmla="*/ 110070 w 511562"/>
                  <a:gd name="connsiteY3264" fmla="*/ 732825 h 901801"/>
                  <a:gd name="connsiteX3265" fmla="*/ 107402 w 511562"/>
                  <a:gd name="connsiteY3265" fmla="*/ 728502 h 901801"/>
                  <a:gd name="connsiteX3266" fmla="*/ 37405 w 511562"/>
                  <a:gd name="connsiteY3266" fmla="*/ 733101 h 901801"/>
                  <a:gd name="connsiteX3267" fmla="*/ 37310 w 511562"/>
                  <a:gd name="connsiteY3267" fmla="*/ 733561 h 901801"/>
                  <a:gd name="connsiteX3268" fmla="*/ 37405 w 511562"/>
                  <a:gd name="connsiteY3268" fmla="*/ 733101 h 901801"/>
                  <a:gd name="connsiteX3269" fmla="*/ 62975 w 511562"/>
                  <a:gd name="connsiteY3269" fmla="*/ 733929 h 901801"/>
                  <a:gd name="connsiteX3270" fmla="*/ 60952 w 511562"/>
                  <a:gd name="connsiteY3270" fmla="*/ 738344 h 901801"/>
                  <a:gd name="connsiteX3271" fmla="*/ 65091 w 511562"/>
                  <a:gd name="connsiteY3271" fmla="*/ 741471 h 901801"/>
                  <a:gd name="connsiteX3272" fmla="*/ 66655 w 511562"/>
                  <a:gd name="connsiteY3272" fmla="*/ 746990 h 901801"/>
                  <a:gd name="connsiteX3273" fmla="*/ 69230 w 511562"/>
                  <a:gd name="connsiteY3273" fmla="*/ 747725 h 901801"/>
                  <a:gd name="connsiteX3274" fmla="*/ 68494 w 511562"/>
                  <a:gd name="connsiteY3274" fmla="*/ 751220 h 901801"/>
                  <a:gd name="connsiteX3275" fmla="*/ 69230 w 511562"/>
                  <a:gd name="connsiteY3275" fmla="*/ 751679 h 901801"/>
                  <a:gd name="connsiteX3276" fmla="*/ 69230 w 511562"/>
                  <a:gd name="connsiteY3276" fmla="*/ 752875 h 901801"/>
                  <a:gd name="connsiteX3277" fmla="*/ 68034 w 511562"/>
                  <a:gd name="connsiteY3277" fmla="*/ 758762 h 901801"/>
                  <a:gd name="connsiteX3278" fmla="*/ 69966 w 511562"/>
                  <a:gd name="connsiteY3278" fmla="*/ 761061 h 901801"/>
                  <a:gd name="connsiteX3279" fmla="*/ 74473 w 511562"/>
                  <a:gd name="connsiteY3279" fmla="*/ 758762 h 901801"/>
                  <a:gd name="connsiteX3280" fmla="*/ 76312 w 511562"/>
                  <a:gd name="connsiteY3280" fmla="*/ 757566 h 901801"/>
                  <a:gd name="connsiteX3281" fmla="*/ 75209 w 511562"/>
                  <a:gd name="connsiteY3281" fmla="*/ 761521 h 901801"/>
                  <a:gd name="connsiteX3282" fmla="*/ 78612 w 511562"/>
                  <a:gd name="connsiteY3282" fmla="*/ 762256 h 901801"/>
                  <a:gd name="connsiteX3283" fmla="*/ 72541 w 511562"/>
                  <a:gd name="connsiteY3283" fmla="*/ 764280 h 901801"/>
                  <a:gd name="connsiteX3284" fmla="*/ 76312 w 511562"/>
                  <a:gd name="connsiteY3284" fmla="*/ 763452 h 901801"/>
                  <a:gd name="connsiteX3285" fmla="*/ 84223 w 511562"/>
                  <a:gd name="connsiteY3285" fmla="*/ 762624 h 901801"/>
                  <a:gd name="connsiteX3286" fmla="*/ 84959 w 511562"/>
                  <a:gd name="connsiteY3286" fmla="*/ 766211 h 901801"/>
                  <a:gd name="connsiteX3287" fmla="*/ 79256 w 511562"/>
                  <a:gd name="connsiteY3287" fmla="*/ 766947 h 901801"/>
                  <a:gd name="connsiteX3288" fmla="*/ 74841 w 511562"/>
                  <a:gd name="connsiteY3288" fmla="*/ 765383 h 901801"/>
                  <a:gd name="connsiteX3289" fmla="*/ 74106 w 511562"/>
                  <a:gd name="connsiteY3289" fmla="*/ 771270 h 901801"/>
                  <a:gd name="connsiteX3290" fmla="*/ 77877 w 511562"/>
                  <a:gd name="connsiteY3290" fmla="*/ 774397 h 901801"/>
                  <a:gd name="connsiteX3291" fmla="*/ 80452 w 511562"/>
                  <a:gd name="connsiteY3291" fmla="*/ 775593 h 901801"/>
                  <a:gd name="connsiteX3292" fmla="*/ 81189 w 511562"/>
                  <a:gd name="connsiteY3292" fmla="*/ 781112 h 901801"/>
                  <a:gd name="connsiteX3293" fmla="*/ 86432 w 511562"/>
                  <a:gd name="connsiteY3293" fmla="*/ 783871 h 901801"/>
                  <a:gd name="connsiteX3294" fmla="*/ 84960 w 511562"/>
                  <a:gd name="connsiteY3294" fmla="*/ 789758 h 901801"/>
                  <a:gd name="connsiteX3295" fmla="*/ 89467 w 511562"/>
                  <a:gd name="connsiteY3295" fmla="*/ 794909 h 901801"/>
                  <a:gd name="connsiteX3296" fmla="*/ 93974 w 511562"/>
                  <a:gd name="connsiteY3296" fmla="*/ 788194 h 901801"/>
                  <a:gd name="connsiteX3297" fmla="*/ 99125 w 511562"/>
                  <a:gd name="connsiteY3297" fmla="*/ 783871 h 901801"/>
                  <a:gd name="connsiteX3298" fmla="*/ 102620 w 511562"/>
                  <a:gd name="connsiteY3298" fmla="*/ 777617 h 901801"/>
                  <a:gd name="connsiteX3299" fmla="*/ 102896 w 511562"/>
                  <a:gd name="connsiteY3299" fmla="*/ 781847 h 901801"/>
                  <a:gd name="connsiteX3300" fmla="*/ 107771 w 511562"/>
                  <a:gd name="connsiteY3300" fmla="*/ 778812 h 901801"/>
                  <a:gd name="connsiteX3301" fmla="*/ 108231 w 511562"/>
                  <a:gd name="connsiteY3301" fmla="*/ 771270 h 901801"/>
                  <a:gd name="connsiteX3302" fmla="*/ 106300 w 511562"/>
                  <a:gd name="connsiteY3302" fmla="*/ 769338 h 901801"/>
                  <a:gd name="connsiteX3303" fmla="*/ 107036 w 511562"/>
                  <a:gd name="connsiteY3303" fmla="*/ 763819 h 901801"/>
                  <a:gd name="connsiteX3304" fmla="*/ 107771 w 511562"/>
                  <a:gd name="connsiteY3304" fmla="*/ 760692 h 901801"/>
                  <a:gd name="connsiteX3305" fmla="*/ 103724 w 511562"/>
                  <a:gd name="connsiteY3305" fmla="*/ 762624 h 901801"/>
                  <a:gd name="connsiteX3306" fmla="*/ 100689 w 511562"/>
                  <a:gd name="connsiteY3306" fmla="*/ 766211 h 901801"/>
                  <a:gd name="connsiteX3307" fmla="*/ 104828 w 511562"/>
                  <a:gd name="connsiteY3307" fmla="*/ 759864 h 901801"/>
                  <a:gd name="connsiteX3308" fmla="*/ 109703 w 511562"/>
                  <a:gd name="connsiteY3308" fmla="*/ 757105 h 901801"/>
                  <a:gd name="connsiteX3309" fmla="*/ 108966 w 511562"/>
                  <a:gd name="connsiteY3309" fmla="*/ 753610 h 901801"/>
                  <a:gd name="connsiteX3310" fmla="*/ 111174 w 511562"/>
                  <a:gd name="connsiteY3310" fmla="*/ 750115 h 901801"/>
                  <a:gd name="connsiteX3311" fmla="*/ 107035 w 511562"/>
                  <a:gd name="connsiteY3311" fmla="*/ 750115 h 901801"/>
                  <a:gd name="connsiteX3312" fmla="*/ 102160 w 511562"/>
                  <a:gd name="connsiteY3312" fmla="*/ 755173 h 901801"/>
                  <a:gd name="connsiteX3313" fmla="*/ 96549 w 511562"/>
                  <a:gd name="connsiteY3313" fmla="*/ 760692 h 901801"/>
                  <a:gd name="connsiteX3314" fmla="*/ 95814 w 511562"/>
                  <a:gd name="connsiteY3314" fmla="*/ 759496 h 901801"/>
                  <a:gd name="connsiteX3315" fmla="*/ 100689 w 511562"/>
                  <a:gd name="connsiteY3315" fmla="*/ 754805 h 901801"/>
                  <a:gd name="connsiteX3316" fmla="*/ 104828 w 511562"/>
                  <a:gd name="connsiteY3316" fmla="*/ 750115 h 901801"/>
                  <a:gd name="connsiteX3317" fmla="*/ 109335 w 511562"/>
                  <a:gd name="connsiteY3317" fmla="*/ 744964 h 901801"/>
                  <a:gd name="connsiteX3318" fmla="*/ 106300 w 511562"/>
                  <a:gd name="connsiteY3318" fmla="*/ 740641 h 901801"/>
                  <a:gd name="connsiteX3319" fmla="*/ 102160 w 511562"/>
                  <a:gd name="connsiteY3319" fmla="*/ 745332 h 901801"/>
                  <a:gd name="connsiteX3320" fmla="*/ 101425 w 511562"/>
                  <a:gd name="connsiteY3320" fmla="*/ 751678 h 901801"/>
                  <a:gd name="connsiteX3321" fmla="*/ 96918 w 511562"/>
                  <a:gd name="connsiteY3321" fmla="*/ 757105 h 901801"/>
                  <a:gd name="connsiteX3322" fmla="*/ 91675 w 511562"/>
                  <a:gd name="connsiteY3322" fmla="*/ 753978 h 901801"/>
                  <a:gd name="connsiteX3323" fmla="*/ 95079 w 511562"/>
                  <a:gd name="connsiteY3323" fmla="*/ 754806 h 901801"/>
                  <a:gd name="connsiteX3324" fmla="*/ 98850 w 511562"/>
                  <a:gd name="connsiteY3324" fmla="*/ 753978 h 901801"/>
                  <a:gd name="connsiteX3325" fmla="*/ 98850 w 511562"/>
                  <a:gd name="connsiteY3325" fmla="*/ 749287 h 901801"/>
                  <a:gd name="connsiteX3326" fmla="*/ 96550 w 511562"/>
                  <a:gd name="connsiteY3326" fmla="*/ 746528 h 901801"/>
                  <a:gd name="connsiteX3327" fmla="*/ 89836 w 511562"/>
                  <a:gd name="connsiteY3327" fmla="*/ 746528 h 901801"/>
                  <a:gd name="connsiteX3328" fmla="*/ 95079 w 511562"/>
                  <a:gd name="connsiteY3328" fmla="*/ 744228 h 901801"/>
                  <a:gd name="connsiteX3329" fmla="*/ 91307 w 511562"/>
                  <a:gd name="connsiteY3329" fmla="*/ 740641 h 901801"/>
                  <a:gd name="connsiteX3330" fmla="*/ 86065 w 511562"/>
                  <a:gd name="connsiteY3330" fmla="*/ 736318 h 901801"/>
                  <a:gd name="connsiteX3331" fmla="*/ 78154 w 511562"/>
                  <a:gd name="connsiteY3331" fmla="*/ 734754 h 901801"/>
                  <a:gd name="connsiteX3332" fmla="*/ 85329 w 511562"/>
                  <a:gd name="connsiteY3332" fmla="*/ 739445 h 901801"/>
                  <a:gd name="connsiteX3333" fmla="*/ 86433 w 511562"/>
                  <a:gd name="connsiteY3333" fmla="*/ 740641 h 901801"/>
                  <a:gd name="connsiteX3334" fmla="*/ 76683 w 511562"/>
                  <a:gd name="connsiteY3334" fmla="*/ 737514 h 901801"/>
                  <a:gd name="connsiteX3335" fmla="*/ 72544 w 511562"/>
                  <a:gd name="connsiteY3335" fmla="*/ 737881 h 901801"/>
                  <a:gd name="connsiteX3336" fmla="*/ 71072 w 511562"/>
                  <a:gd name="connsiteY3336" fmla="*/ 735950 h 901801"/>
                  <a:gd name="connsiteX3337" fmla="*/ 63989 w 511562"/>
                  <a:gd name="connsiteY3337" fmla="*/ 733926 h 901801"/>
                  <a:gd name="connsiteX3338" fmla="*/ 62978 w 511562"/>
                  <a:gd name="connsiteY3338" fmla="*/ 733926 h 901801"/>
                  <a:gd name="connsiteX3339" fmla="*/ 131408 w 511562"/>
                  <a:gd name="connsiteY3339" fmla="*/ 734756 h 901801"/>
                  <a:gd name="connsiteX3340" fmla="*/ 135915 w 511562"/>
                  <a:gd name="connsiteY3340" fmla="*/ 737148 h 901801"/>
                  <a:gd name="connsiteX3341" fmla="*/ 138583 w 511562"/>
                  <a:gd name="connsiteY3341" fmla="*/ 741103 h 901801"/>
                  <a:gd name="connsiteX3342" fmla="*/ 131224 w 511562"/>
                  <a:gd name="connsiteY3342" fmla="*/ 740827 h 901801"/>
                  <a:gd name="connsiteX3343" fmla="*/ 134443 w 511562"/>
                  <a:gd name="connsiteY3343" fmla="*/ 741103 h 901801"/>
                  <a:gd name="connsiteX3344" fmla="*/ 137847 w 511562"/>
                  <a:gd name="connsiteY3344" fmla="*/ 745334 h 901801"/>
                  <a:gd name="connsiteX3345" fmla="*/ 131868 w 511562"/>
                  <a:gd name="connsiteY3345" fmla="*/ 745334 h 901801"/>
                  <a:gd name="connsiteX3346" fmla="*/ 132512 w 511562"/>
                  <a:gd name="connsiteY3346" fmla="*/ 753704 h 901801"/>
                  <a:gd name="connsiteX3347" fmla="*/ 135179 w 511562"/>
                  <a:gd name="connsiteY3347" fmla="*/ 760695 h 901801"/>
                  <a:gd name="connsiteX3348" fmla="*/ 138215 w 511562"/>
                  <a:gd name="connsiteY3348" fmla="*/ 754440 h 901801"/>
                  <a:gd name="connsiteX3349" fmla="*/ 143458 w 511562"/>
                  <a:gd name="connsiteY3349" fmla="*/ 748921 h 901801"/>
                  <a:gd name="connsiteX3350" fmla="*/ 144561 w 511562"/>
                  <a:gd name="connsiteY3350" fmla="*/ 748462 h 901801"/>
                  <a:gd name="connsiteX3351" fmla="*/ 140054 w 511562"/>
                  <a:gd name="connsiteY3351" fmla="*/ 752877 h 901801"/>
                  <a:gd name="connsiteX3352" fmla="*/ 137479 w 511562"/>
                  <a:gd name="connsiteY3352" fmla="*/ 759132 h 901801"/>
                  <a:gd name="connsiteX3353" fmla="*/ 138214 w 511562"/>
                  <a:gd name="connsiteY3353" fmla="*/ 764283 h 901801"/>
                  <a:gd name="connsiteX3354" fmla="*/ 141525 w 511562"/>
                  <a:gd name="connsiteY3354" fmla="*/ 771733 h 901801"/>
                  <a:gd name="connsiteX3355" fmla="*/ 148700 w 511562"/>
                  <a:gd name="connsiteY3355" fmla="*/ 769709 h 901801"/>
                  <a:gd name="connsiteX3356" fmla="*/ 154311 w 511562"/>
                  <a:gd name="connsiteY3356" fmla="*/ 765387 h 901801"/>
                  <a:gd name="connsiteX3357" fmla="*/ 158082 w 511562"/>
                  <a:gd name="connsiteY3357" fmla="*/ 759132 h 901801"/>
                  <a:gd name="connsiteX3358" fmla="*/ 155046 w 511562"/>
                  <a:gd name="connsiteY3358" fmla="*/ 753613 h 901801"/>
                  <a:gd name="connsiteX3359" fmla="*/ 149804 w 511562"/>
                  <a:gd name="connsiteY3359" fmla="*/ 749658 h 901801"/>
                  <a:gd name="connsiteX3360" fmla="*/ 146768 w 511562"/>
                  <a:gd name="connsiteY3360" fmla="*/ 743771 h 901801"/>
                  <a:gd name="connsiteX3361" fmla="*/ 141158 w 511562"/>
                  <a:gd name="connsiteY3361" fmla="*/ 739448 h 901801"/>
                  <a:gd name="connsiteX3362" fmla="*/ 135087 w 511562"/>
                  <a:gd name="connsiteY3362" fmla="*/ 735953 h 901801"/>
                  <a:gd name="connsiteX3363" fmla="*/ 131408 w 511562"/>
                  <a:gd name="connsiteY3363" fmla="*/ 734757 h 901801"/>
                  <a:gd name="connsiteX3364" fmla="*/ 101055 w 511562"/>
                  <a:gd name="connsiteY3364" fmla="*/ 736688 h 901801"/>
                  <a:gd name="connsiteX3365" fmla="*/ 97284 w 511562"/>
                  <a:gd name="connsiteY3365" fmla="*/ 743127 h 901801"/>
                  <a:gd name="connsiteX3366" fmla="*/ 102159 w 511562"/>
                  <a:gd name="connsiteY3366" fmla="*/ 743770 h 901801"/>
                  <a:gd name="connsiteX3367" fmla="*/ 105930 w 511562"/>
                  <a:gd name="connsiteY3367" fmla="*/ 738344 h 901801"/>
                  <a:gd name="connsiteX3368" fmla="*/ 101055 w 511562"/>
                  <a:gd name="connsiteY3368" fmla="*/ 736688 h 901801"/>
                  <a:gd name="connsiteX3369" fmla="*/ 116047 w 511562"/>
                  <a:gd name="connsiteY3369" fmla="*/ 739079 h 901801"/>
                  <a:gd name="connsiteX3370" fmla="*/ 113840 w 511562"/>
                  <a:gd name="connsiteY3370" fmla="*/ 745794 h 901801"/>
                  <a:gd name="connsiteX3371" fmla="*/ 113104 w 511562"/>
                  <a:gd name="connsiteY3371" fmla="*/ 755176 h 901801"/>
                  <a:gd name="connsiteX3372" fmla="*/ 113104 w 511562"/>
                  <a:gd name="connsiteY3372" fmla="*/ 759499 h 901801"/>
                  <a:gd name="connsiteX3373" fmla="*/ 109701 w 511562"/>
                  <a:gd name="connsiteY3373" fmla="*/ 764558 h 901801"/>
                  <a:gd name="connsiteX3374" fmla="*/ 109333 w 511562"/>
                  <a:gd name="connsiteY3374" fmla="*/ 774032 h 901801"/>
                  <a:gd name="connsiteX3375" fmla="*/ 113104 w 511562"/>
                  <a:gd name="connsiteY3375" fmla="*/ 779090 h 901801"/>
                  <a:gd name="connsiteX3376" fmla="*/ 116415 w 511562"/>
                  <a:gd name="connsiteY3376" fmla="*/ 784609 h 901801"/>
                  <a:gd name="connsiteX3377" fmla="*/ 116415 w 511562"/>
                  <a:gd name="connsiteY3377" fmla="*/ 786633 h 901801"/>
                  <a:gd name="connsiteX3378" fmla="*/ 120554 w 511562"/>
                  <a:gd name="connsiteY3378" fmla="*/ 788196 h 901801"/>
                  <a:gd name="connsiteX3379" fmla="*/ 122026 w 511562"/>
                  <a:gd name="connsiteY3379" fmla="*/ 793715 h 901801"/>
                  <a:gd name="connsiteX3380" fmla="*/ 118347 w 511562"/>
                  <a:gd name="connsiteY3380" fmla="*/ 796107 h 901801"/>
                  <a:gd name="connsiteX3381" fmla="*/ 118347 w 511562"/>
                  <a:gd name="connsiteY3381" fmla="*/ 805489 h 901801"/>
                  <a:gd name="connsiteX3382" fmla="*/ 116047 w 511562"/>
                  <a:gd name="connsiteY3382" fmla="*/ 801165 h 901801"/>
                  <a:gd name="connsiteX3383" fmla="*/ 112276 w 511562"/>
                  <a:gd name="connsiteY3383" fmla="*/ 796935 h 901801"/>
                  <a:gd name="connsiteX3384" fmla="*/ 112000 w 511562"/>
                  <a:gd name="connsiteY3384" fmla="*/ 805029 h 901801"/>
                  <a:gd name="connsiteX3385" fmla="*/ 111172 w 511562"/>
                  <a:gd name="connsiteY3385" fmla="*/ 797578 h 901801"/>
                  <a:gd name="connsiteX3386" fmla="*/ 110805 w 511562"/>
                  <a:gd name="connsiteY3386" fmla="*/ 790220 h 901801"/>
                  <a:gd name="connsiteX3387" fmla="*/ 110805 w 511562"/>
                  <a:gd name="connsiteY3387" fmla="*/ 783046 h 901801"/>
                  <a:gd name="connsiteX3388" fmla="*/ 106298 w 511562"/>
                  <a:gd name="connsiteY3388" fmla="*/ 782678 h 901801"/>
                  <a:gd name="connsiteX3389" fmla="*/ 103354 w 511562"/>
                  <a:gd name="connsiteY3389" fmla="*/ 787737 h 901801"/>
                  <a:gd name="connsiteX3390" fmla="*/ 98847 w 511562"/>
                  <a:gd name="connsiteY3390" fmla="*/ 787737 h 901801"/>
                  <a:gd name="connsiteX3391" fmla="*/ 93512 w 511562"/>
                  <a:gd name="connsiteY3391" fmla="*/ 793256 h 901801"/>
                  <a:gd name="connsiteX3392" fmla="*/ 89465 w 511562"/>
                  <a:gd name="connsiteY3392" fmla="*/ 799142 h 901801"/>
                  <a:gd name="connsiteX3393" fmla="*/ 89098 w 511562"/>
                  <a:gd name="connsiteY3393" fmla="*/ 804293 h 901801"/>
                  <a:gd name="connsiteX3394" fmla="*/ 90937 w 511562"/>
                  <a:gd name="connsiteY3394" fmla="*/ 810548 h 901801"/>
                  <a:gd name="connsiteX3395" fmla="*/ 90570 w 511562"/>
                  <a:gd name="connsiteY3395" fmla="*/ 816067 h 901801"/>
                  <a:gd name="connsiteX3396" fmla="*/ 95812 w 511562"/>
                  <a:gd name="connsiteY3396" fmla="*/ 820022 h 901801"/>
                  <a:gd name="connsiteX3397" fmla="*/ 96916 w 511562"/>
                  <a:gd name="connsiteY3397" fmla="*/ 811744 h 901801"/>
                  <a:gd name="connsiteX3398" fmla="*/ 98020 w 511562"/>
                  <a:gd name="connsiteY3398" fmla="*/ 818826 h 901801"/>
                  <a:gd name="connsiteX3399" fmla="*/ 103355 w 511562"/>
                  <a:gd name="connsiteY3399" fmla="*/ 820390 h 901801"/>
                  <a:gd name="connsiteX3400" fmla="*/ 108966 w 511562"/>
                  <a:gd name="connsiteY3400" fmla="*/ 820390 h 901801"/>
                  <a:gd name="connsiteX3401" fmla="*/ 115312 w 511562"/>
                  <a:gd name="connsiteY3401" fmla="*/ 821585 h 901801"/>
                  <a:gd name="connsiteX3402" fmla="*/ 120923 w 511562"/>
                  <a:gd name="connsiteY3402" fmla="*/ 819838 h 901801"/>
                  <a:gd name="connsiteX3403" fmla="*/ 124694 w 511562"/>
                  <a:gd name="connsiteY3403" fmla="*/ 824713 h 901801"/>
                  <a:gd name="connsiteX3404" fmla="*/ 131041 w 511562"/>
                  <a:gd name="connsiteY3404" fmla="*/ 826736 h 901801"/>
                  <a:gd name="connsiteX3405" fmla="*/ 136283 w 511562"/>
                  <a:gd name="connsiteY3405" fmla="*/ 829495 h 901801"/>
                  <a:gd name="connsiteX3406" fmla="*/ 141894 w 511562"/>
                  <a:gd name="connsiteY3406" fmla="*/ 826276 h 901801"/>
                  <a:gd name="connsiteX3407" fmla="*/ 146769 w 511562"/>
                  <a:gd name="connsiteY3407" fmla="*/ 821217 h 901801"/>
                  <a:gd name="connsiteX3408" fmla="*/ 146401 w 511562"/>
                  <a:gd name="connsiteY3408" fmla="*/ 811744 h 901801"/>
                  <a:gd name="connsiteX3409" fmla="*/ 142630 w 511562"/>
                  <a:gd name="connsiteY3409" fmla="*/ 807788 h 901801"/>
                  <a:gd name="connsiteX3410" fmla="*/ 141159 w 511562"/>
                  <a:gd name="connsiteY3410" fmla="*/ 808984 h 901801"/>
                  <a:gd name="connsiteX3411" fmla="*/ 143090 w 511562"/>
                  <a:gd name="connsiteY3411" fmla="*/ 813675 h 901801"/>
                  <a:gd name="connsiteX3412" fmla="*/ 141894 w 511562"/>
                  <a:gd name="connsiteY3412" fmla="*/ 817630 h 901801"/>
                  <a:gd name="connsiteX3413" fmla="*/ 137479 w 511562"/>
                  <a:gd name="connsiteY3413" fmla="*/ 814135 h 901801"/>
                  <a:gd name="connsiteX3414" fmla="*/ 135548 w 511562"/>
                  <a:gd name="connsiteY3414" fmla="*/ 811376 h 901801"/>
                  <a:gd name="connsiteX3415" fmla="*/ 133248 w 511562"/>
                  <a:gd name="connsiteY3415" fmla="*/ 806225 h 901801"/>
                  <a:gd name="connsiteX3416" fmla="*/ 133708 w 511562"/>
                  <a:gd name="connsiteY3416" fmla="*/ 797211 h 901801"/>
                  <a:gd name="connsiteX3417" fmla="*/ 131869 w 511562"/>
                  <a:gd name="connsiteY3417" fmla="*/ 791324 h 901801"/>
                  <a:gd name="connsiteX3418" fmla="*/ 127638 w 511562"/>
                  <a:gd name="connsiteY3418" fmla="*/ 786633 h 901801"/>
                  <a:gd name="connsiteX3419" fmla="*/ 124694 w 511562"/>
                  <a:gd name="connsiteY3419" fmla="*/ 784609 h 901801"/>
                  <a:gd name="connsiteX3420" fmla="*/ 129201 w 511562"/>
                  <a:gd name="connsiteY3420" fmla="*/ 782678 h 901801"/>
                  <a:gd name="connsiteX3421" fmla="*/ 134076 w 511562"/>
                  <a:gd name="connsiteY3421" fmla="*/ 781114 h 901801"/>
                  <a:gd name="connsiteX3422" fmla="*/ 132513 w 511562"/>
                  <a:gd name="connsiteY3422" fmla="*/ 774860 h 901801"/>
                  <a:gd name="connsiteX3423" fmla="*/ 132513 w 511562"/>
                  <a:gd name="connsiteY3423" fmla="*/ 772468 h 901801"/>
                  <a:gd name="connsiteX3424" fmla="*/ 129201 w 511562"/>
                  <a:gd name="connsiteY3424" fmla="*/ 767777 h 901801"/>
                  <a:gd name="connsiteX3425" fmla="*/ 124694 w 511562"/>
                  <a:gd name="connsiteY3425" fmla="*/ 764282 h 901801"/>
                  <a:gd name="connsiteX3426" fmla="*/ 124694 w 511562"/>
                  <a:gd name="connsiteY3426" fmla="*/ 759867 h 901801"/>
                  <a:gd name="connsiteX3427" fmla="*/ 123959 w 511562"/>
                  <a:gd name="connsiteY3427" fmla="*/ 753981 h 901801"/>
                  <a:gd name="connsiteX3428" fmla="*/ 120924 w 511562"/>
                  <a:gd name="connsiteY3428" fmla="*/ 760419 h 901801"/>
                  <a:gd name="connsiteX3429" fmla="*/ 120556 w 511562"/>
                  <a:gd name="connsiteY3429" fmla="*/ 752049 h 901801"/>
                  <a:gd name="connsiteX3430" fmla="*/ 119821 w 511562"/>
                  <a:gd name="connsiteY3430" fmla="*/ 750853 h 901801"/>
                  <a:gd name="connsiteX3431" fmla="*/ 123592 w 511562"/>
                  <a:gd name="connsiteY3431" fmla="*/ 746530 h 901801"/>
                  <a:gd name="connsiteX3432" fmla="*/ 119821 w 511562"/>
                  <a:gd name="connsiteY3432" fmla="*/ 740643 h 901801"/>
                  <a:gd name="connsiteX3433" fmla="*/ 116050 w 511562"/>
                  <a:gd name="connsiteY3433" fmla="*/ 739080 h 901801"/>
                  <a:gd name="connsiteX3434" fmla="*/ 159830 w 511562"/>
                  <a:gd name="connsiteY3434" fmla="*/ 759407 h 901801"/>
                  <a:gd name="connsiteX3435" fmla="*/ 159554 w 511562"/>
                  <a:gd name="connsiteY3435" fmla="*/ 759502 h 901801"/>
                  <a:gd name="connsiteX3436" fmla="*/ 155415 w 511562"/>
                  <a:gd name="connsiteY3436" fmla="*/ 765021 h 901801"/>
                  <a:gd name="connsiteX3437" fmla="*/ 155415 w 511562"/>
                  <a:gd name="connsiteY3437" fmla="*/ 771275 h 901801"/>
                  <a:gd name="connsiteX3438" fmla="*/ 161393 w 511562"/>
                  <a:gd name="connsiteY3438" fmla="*/ 775966 h 901801"/>
                  <a:gd name="connsiteX3439" fmla="*/ 167372 w 511562"/>
                  <a:gd name="connsiteY3439" fmla="*/ 779554 h 901801"/>
                  <a:gd name="connsiteX3440" fmla="*/ 167832 w 511562"/>
                  <a:gd name="connsiteY3440" fmla="*/ 781117 h 901801"/>
                  <a:gd name="connsiteX3441" fmla="*/ 161393 w 511562"/>
                  <a:gd name="connsiteY3441" fmla="*/ 777622 h 901801"/>
                  <a:gd name="connsiteX3442" fmla="*/ 155415 w 511562"/>
                  <a:gd name="connsiteY3442" fmla="*/ 773207 h 901801"/>
                  <a:gd name="connsiteX3443" fmla="*/ 149068 w 511562"/>
                  <a:gd name="connsiteY3443" fmla="*/ 770907 h 901801"/>
                  <a:gd name="connsiteX3444" fmla="*/ 146033 w 511562"/>
                  <a:gd name="connsiteY3444" fmla="*/ 775230 h 901801"/>
                  <a:gd name="connsiteX3445" fmla="*/ 152195 w 511562"/>
                  <a:gd name="connsiteY3445" fmla="*/ 779554 h 901801"/>
                  <a:gd name="connsiteX3446" fmla="*/ 160290 w 511562"/>
                  <a:gd name="connsiteY3446" fmla="*/ 782681 h 901801"/>
                  <a:gd name="connsiteX3447" fmla="*/ 165900 w 511562"/>
                  <a:gd name="connsiteY3447" fmla="*/ 785073 h 901801"/>
                  <a:gd name="connsiteX3448" fmla="*/ 163693 w 511562"/>
                  <a:gd name="connsiteY3448" fmla="*/ 785073 h 901801"/>
                  <a:gd name="connsiteX3449" fmla="*/ 165532 w 511562"/>
                  <a:gd name="connsiteY3449" fmla="*/ 787740 h 901801"/>
                  <a:gd name="connsiteX3450" fmla="*/ 171879 w 511562"/>
                  <a:gd name="connsiteY3450" fmla="*/ 788567 h 901801"/>
                  <a:gd name="connsiteX3451" fmla="*/ 176754 w 511562"/>
                  <a:gd name="connsiteY3451" fmla="*/ 782681 h 901801"/>
                  <a:gd name="connsiteX3452" fmla="*/ 169671 w 511562"/>
                  <a:gd name="connsiteY3452" fmla="*/ 778358 h 901801"/>
                  <a:gd name="connsiteX3453" fmla="*/ 167096 w 511562"/>
                  <a:gd name="connsiteY3453" fmla="*/ 772103 h 901801"/>
                  <a:gd name="connsiteX3454" fmla="*/ 166268 w 511562"/>
                  <a:gd name="connsiteY3454" fmla="*/ 765021 h 901801"/>
                  <a:gd name="connsiteX3455" fmla="*/ 161761 w 511562"/>
                  <a:gd name="connsiteY3455" fmla="*/ 759870 h 901801"/>
                  <a:gd name="connsiteX3456" fmla="*/ 159830 w 511562"/>
                  <a:gd name="connsiteY3456" fmla="*/ 759410 h 901801"/>
                  <a:gd name="connsiteX3457" fmla="*/ 178318 w 511562"/>
                  <a:gd name="connsiteY3457" fmla="*/ 770905 h 901801"/>
                  <a:gd name="connsiteX3458" fmla="*/ 171603 w 511562"/>
                  <a:gd name="connsiteY3458" fmla="*/ 772928 h 901801"/>
                  <a:gd name="connsiteX3459" fmla="*/ 173443 w 511562"/>
                  <a:gd name="connsiteY3459" fmla="*/ 779918 h 901801"/>
                  <a:gd name="connsiteX3460" fmla="*/ 178318 w 511562"/>
                  <a:gd name="connsiteY3460" fmla="*/ 783505 h 901801"/>
                  <a:gd name="connsiteX3461" fmla="*/ 183561 w 511562"/>
                  <a:gd name="connsiteY3461" fmla="*/ 788196 h 901801"/>
                  <a:gd name="connsiteX3462" fmla="*/ 191747 w 511562"/>
                  <a:gd name="connsiteY3462" fmla="*/ 791692 h 901801"/>
                  <a:gd name="connsiteX3463" fmla="*/ 194414 w 511562"/>
                  <a:gd name="connsiteY3463" fmla="*/ 785805 h 901801"/>
                  <a:gd name="connsiteX3464" fmla="*/ 192850 w 511562"/>
                  <a:gd name="connsiteY3464" fmla="*/ 778355 h 901801"/>
                  <a:gd name="connsiteX3465" fmla="*/ 185400 w 511562"/>
                  <a:gd name="connsiteY3465" fmla="*/ 775963 h 901801"/>
                  <a:gd name="connsiteX3466" fmla="*/ 179697 w 511562"/>
                  <a:gd name="connsiteY3466" fmla="*/ 770905 h 901801"/>
                  <a:gd name="connsiteX3467" fmla="*/ 178870 w 511562"/>
                  <a:gd name="connsiteY3467" fmla="*/ 770905 h 901801"/>
                  <a:gd name="connsiteX3468" fmla="*/ 142630 w 511562"/>
                  <a:gd name="connsiteY3468" fmla="*/ 777987 h 901801"/>
                  <a:gd name="connsiteX3469" fmla="*/ 143825 w 511562"/>
                  <a:gd name="connsiteY3469" fmla="*/ 784793 h 901801"/>
                  <a:gd name="connsiteX3470" fmla="*/ 149068 w 511562"/>
                  <a:gd name="connsiteY3470" fmla="*/ 790220 h 901801"/>
                  <a:gd name="connsiteX3471" fmla="*/ 150172 w 511562"/>
                  <a:gd name="connsiteY3471" fmla="*/ 797578 h 901801"/>
                  <a:gd name="connsiteX3472" fmla="*/ 157346 w 511562"/>
                  <a:gd name="connsiteY3472" fmla="*/ 801533 h 901801"/>
                  <a:gd name="connsiteX3473" fmla="*/ 163325 w 511562"/>
                  <a:gd name="connsiteY3473" fmla="*/ 797210 h 901801"/>
                  <a:gd name="connsiteX3474" fmla="*/ 166636 w 511562"/>
                  <a:gd name="connsiteY3474" fmla="*/ 791324 h 901801"/>
                  <a:gd name="connsiteX3475" fmla="*/ 159922 w 511562"/>
                  <a:gd name="connsiteY3475" fmla="*/ 786633 h 901801"/>
                  <a:gd name="connsiteX3476" fmla="*/ 153483 w 511562"/>
                  <a:gd name="connsiteY3476" fmla="*/ 782678 h 901801"/>
                  <a:gd name="connsiteX3477" fmla="*/ 147229 w 511562"/>
                  <a:gd name="connsiteY3477" fmla="*/ 779550 h 901801"/>
                  <a:gd name="connsiteX3478" fmla="*/ 142630 w 511562"/>
                  <a:gd name="connsiteY3478" fmla="*/ 777987 h 901801"/>
                  <a:gd name="connsiteX3479" fmla="*/ 22688 w 511562"/>
                  <a:gd name="connsiteY3479" fmla="*/ 784241 h 901801"/>
                  <a:gd name="connsiteX3480" fmla="*/ 23884 w 511562"/>
                  <a:gd name="connsiteY3480" fmla="*/ 788196 h 901801"/>
                  <a:gd name="connsiteX3481" fmla="*/ 22688 w 511562"/>
                  <a:gd name="connsiteY3481" fmla="*/ 784241 h 901801"/>
                  <a:gd name="connsiteX3482" fmla="*/ 145665 w 511562"/>
                  <a:gd name="connsiteY3482" fmla="*/ 792151 h 901801"/>
                  <a:gd name="connsiteX3483" fmla="*/ 144193 w 511562"/>
                  <a:gd name="connsiteY3483" fmla="*/ 796843 h 901801"/>
                  <a:gd name="connsiteX3484" fmla="*/ 145665 w 511562"/>
                  <a:gd name="connsiteY3484" fmla="*/ 792151 h 901801"/>
                  <a:gd name="connsiteX3485" fmla="*/ 50834 w 511562"/>
                  <a:gd name="connsiteY3485" fmla="*/ 793715 h 901801"/>
                  <a:gd name="connsiteX3486" fmla="*/ 46695 w 511562"/>
                  <a:gd name="connsiteY3486" fmla="*/ 798406 h 901801"/>
                  <a:gd name="connsiteX3487" fmla="*/ 46695 w 511562"/>
                  <a:gd name="connsiteY3487" fmla="*/ 796843 h 901801"/>
                  <a:gd name="connsiteX3488" fmla="*/ 41452 w 511562"/>
                  <a:gd name="connsiteY3488" fmla="*/ 797578 h 901801"/>
                  <a:gd name="connsiteX3489" fmla="*/ 40716 w 511562"/>
                  <a:gd name="connsiteY3489" fmla="*/ 799602 h 901801"/>
                  <a:gd name="connsiteX3490" fmla="*/ 35473 w 511562"/>
                  <a:gd name="connsiteY3490" fmla="*/ 802729 h 901801"/>
                  <a:gd name="connsiteX3491" fmla="*/ 32070 w 511562"/>
                  <a:gd name="connsiteY3491" fmla="*/ 801901 h 901801"/>
                  <a:gd name="connsiteX3492" fmla="*/ 25355 w 511562"/>
                  <a:gd name="connsiteY3492" fmla="*/ 798774 h 901801"/>
                  <a:gd name="connsiteX3493" fmla="*/ 23056 w 511562"/>
                  <a:gd name="connsiteY3493" fmla="*/ 805028 h 901801"/>
                  <a:gd name="connsiteX3494" fmla="*/ 21216 w 511562"/>
                  <a:gd name="connsiteY3494" fmla="*/ 808616 h 901801"/>
                  <a:gd name="connsiteX3495" fmla="*/ 22320 w 511562"/>
                  <a:gd name="connsiteY3495" fmla="*/ 815882 h 901801"/>
                  <a:gd name="connsiteX3496" fmla="*/ 21584 w 511562"/>
                  <a:gd name="connsiteY3496" fmla="*/ 819653 h 901801"/>
                  <a:gd name="connsiteX3497" fmla="*/ 24159 w 511562"/>
                  <a:gd name="connsiteY3497" fmla="*/ 826000 h 901801"/>
                  <a:gd name="connsiteX3498" fmla="*/ 28758 w 511562"/>
                  <a:gd name="connsiteY3498" fmla="*/ 828667 h 901801"/>
                  <a:gd name="connsiteX3499" fmla="*/ 35105 w 511562"/>
                  <a:gd name="connsiteY3499" fmla="*/ 827103 h 901801"/>
                  <a:gd name="connsiteX3500" fmla="*/ 41451 w 511562"/>
                  <a:gd name="connsiteY3500" fmla="*/ 821217 h 901801"/>
                  <a:gd name="connsiteX3501" fmla="*/ 47706 w 511562"/>
                  <a:gd name="connsiteY3501" fmla="*/ 815422 h 901801"/>
                  <a:gd name="connsiteX3502" fmla="*/ 44579 w 511562"/>
                  <a:gd name="connsiteY3502" fmla="*/ 820205 h 901801"/>
                  <a:gd name="connsiteX3503" fmla="*/ 36208 w 511562"/>
                  <a:gd name="connsiteY3503" fmla="*/ 827839 h 901801"/>
                  <a:gd name="connsiteX3504" fmla="*/ 41083 w 511562"/>
                  <a:gd name="connsiteY3504" fmla="*/ 828667 h 901801"/>
                  <a:gd name="connsiteX3505" fmla="*/ 46326 w 511562"/>
                  <a:gd name="connsiteY3505" fmla="*/ 823516 h 901801"/>
                  <a:gd name="connsiteX3506" fmla="*/ 49729 w 511562"/>
                  <a:gd name="connsiteY3506" fmla="*/ 820389 h 901801"/>
                  <a:gd name="connsiteX3507" fmla="*/ 45222 w 511562"/>
                  <a:gd name="connsiteY3507" fmla="*/ 825540 h 901801"/>
                  <a:gd name="connsiteX3508" fmla="*/ 42279 w 511562"/>
                  <a:gd name="connsiteY3508" fmla="*/ 830230 h 901801"/>
                  <a:gd name="connsiteX3509" fmla="*/ 37036 w 511562"/>
                  <a:gd name="connsiteY3509" fmla="*/ 831794 h 901801"/>
                  <a:gd name="connsiteX3510" fmla="*/ 27930 w 511562"/>
                  <a:gd name="connsiteY3510" fmla="*/ 834186 h 901801"/>
                  <a:gd name="connsiteX3511" fmla="*/ 32069 w 511562"/>
                  <a:gd name="connsiteY3511" fmla="*/ 838509 h 901801"/>
                  <a:gd name="connsiteX3512" fmla="*/ 39980 w 511562"/>
                  <a:gd name="connsiteY3512" fmla="*/ 838876 h 901801"/>
                  <a:gd name="connsiteX3513" fmla="*/ 45314 w 511562"/>
                  <a:gd name="connsiteY3513" fmla="*/ 834553 h 901801"/>
                  <a:gd name="connsiteX3514" fmla="*/ 51569 w 511562"/>
                  <a:gd name="connsiteY3514" fmla="*/ 829494 h 901801"/>
                  <a:gd name="connsiteX3515" fmla="*/ 57548 w 511562"/>
                  <a:gd name="connsiteY3515" fmla="*/ 821584 h 901801"/>
                  <a:gd name="connsiteX3516" fmla="*/ 60215 w 511562"/>
                  <a:gd name="connsiteY3516" fmla="*/ 821216 h 901801"/>
                  <a:gd name="connsiteX3517" fmla="*/ 58284 w 511562"/>
                  <a:gd name="connsiteY3517" fmla="*/ 813398 h 901801"/>
                  <a:gd name="connsiteX3518" fmla="*/ 55340 w 511562"/>
                  <a:gd name="connsiteY3518" fmla="*/ 814134 h 901801"/>
                  <a:gd name="connsiteX3519" fmla="*/ 51937 w 511562"/>
                  <a:gd name="connsiteY3519" fmla="*/ 811006 h 901801"/>
                  <a:gd name="connsiteX3520" fmla="*/ 56444 w 511562"/>
                  <a:gd name="connsiteY3520" fmla="*/ 808615 h 901801"/>
                  <a:gd name="connsiteX3521" fmla="*/ 57180 w 511562"/>
                  <a:gd name="connsiteY3521" fmla="*/ 799601 h 901801"/>
                  <a:gd name="connsiteX3522" fmla="*/ 53501 w 511562"/>
                  <a:gd name="connsiteY3522" fmla="*/ 797209 h 901801"/>
                  <a:gd name="connsiteX3523" fmla="*/ 53041 w 511562"/>
                  <a:gd name="connsiteY3523" fmla="*/ 805855 h 901801"/>
                  <a:gd name="connsiteX3524" fmla="*/ 50833 w 511562"/>
                  <a:gd name="connsiteY3524" fmla="*/ 804291 h 901801"/>
                  <a:gd name="connsiteX3525" fmla="*/ 52673 w 511562"/>
                  <a:gd name="connsiteY3525" fmla="*/ 795645 h 901801"/>
                  <a:gd name="connsiteX3526" fmla="*/ 50833 w 511562"/>
                  <a:gd name="connsiteY3526" fmla="*/ 793714 h 901801"/>
                  <a:gd name="connsiteX3527" fmla="*/ 135547 w 511562"/>
                  <a:gd name="connsiteY3527" fmla="*/ 802362 h 901801"/>
                  <a:gd name="connsiteX3528" fmla="*/ 136651 w 511562"/>
                  <a:gd name="connsiteY3528" fmla="*/ 809444 h 901801"/>
                  <a:gd name="connsiteX3529" fmla="*/ 135547 w 511562"/>
                  <a:gd name="connsiteY3529" fmla="*/ 802362 h 901801"/>
                  <a:gd name="connsiteX3530" fmla="*/ 59388 w 511562"/>
                  <a:gd name="connsiteY3530" fmla="*/ 822321 h 901801"/>
                  <a:gd name="connsiteX3531" fmla="*/ 51202 w 511562"/>
                  <a:gd name="connsiteY3531" fmla="*/ 830967 h 901801"/>
                  <a:gd name="connsiteX3532" fmla="*/ 42188 w 511562"/>
                  <a:gd name="connsiteY3532" fmla="*/ 838509 h 901801"/>
                  <a:gd name="connsiteX3533" fmla="*/ 40716 w 511562"/>
                  <a:gd name="connsiteY3533" fmla="*/ 842832 h 901801"/>
                  <a:gd name="connsiteX3534" fmla="*/ 32438 w 511562"/>
                  <a:gd name="connsiteY3534" fmla="*/ 839613 h 901801"/>
                  <a:gd name="connsiteX3535" fmla="*/ 24620 w 511562"/>
                  <a:gd name="connsiteY3535" fmla="*/ 838050 h 901801"/>
                  <a:gd name="connsiteX3536" fmla="*/ 26460 w 511562"/>
                  <a:gd name="connsiteY3536" fmla="*/ 844764 h 901801"/>
                  <a:gd name="connsiteX3537" fmla="*/ 26092 w 511562"/>
                  <a:gd name="connsiteY3537" fmla="*/ 850283 h 901801"/>
                  <a:gd name="connsiteX3538" fmla="*/ 30967 w 511562"/>
                  <a:gd name="connsiteY3538" fmla="*/ 854146 h 901801"/>
                  <a:gd name="connsiteX3539" fmla="*/ 39245 w 511562"/>
                  <a:gd name="connsiteY3539" fmla="*/ 852214 h 901801"/>
                  <a:gd name="connsiteX3540" fmla="*/ 44488 w 511562"/>
                  <a:gd name="connsiteY3540" fmla="*/ 847155 h 901801"/>
                  <a:gd name="connsiteX3541" fmla="*/ 45959 w 511562"/>
                  <a:gd name="connsiteY3541" fmla="*/ 845500 h 901801"/>
                  <a:gd name="connsiteX3542" fmla="*/ 47891 w 511562"/>
                  <a:gd name="connsiteY3542" fmla="*/ 846696 h 901801"/>
                  <a:gd name="connsiteX3543" fmla="*/ 51202 w 511562"/>
                  <a:gd name="connsiteY3543" fmla="*/ 838877 h 901801"/>
                  <a:gd name="connsiteX3544" fmla="*/ 56077 w 511562"/>
                  <a:gd name="connsiteY3544" fmla="*/ 832623 h 901801"/>
                  <a:gd name="connsiteX3545" fmla="*/ 60584 w 511562"/>
                  <a:gd name="connsiteY3545" fmla="*/ 827104 h 901801"/>
                  <a:gd name="connsiteX3546" fmla="*/ 59388 w 511562"/>
                  <a:gd name="connsiteY3546" fmla="*/ 822321 h 901801"/>
                  <a:gd name="connsiteX3547" fmla="*/ 62056 w 511562"/>
                  <a:gd name="connsiteY3547" fmla="*/ 827104 h 901801"/>
                  <a:gd name="connsiteX3548" fmla="*/ 57181 w 511562"/>
                  <a:gd name="connsiteY3548" fmla="*/ 832623 h 901801"/>
                  <a:gd name="connsiteX3549" fmla="*/ 52674 w 511562"/>
                  <a:gd name="connsiteY3549" fmla="*/ 842832 h 901801"/>
                  <a:gd name="connsiteX3550" fmla="*/ 58284 w 511562"/>
                  <a:gd name="connsiteY3550" fmla="*/ 839245 h 901801"/>
                  <a:gd name="connsiteX3551" fmla="*/ 54605 w 511562"/>
                  <a:gd name="connsiteY3551" fmla="*/ 843568 h 901801"/>
                  <a:gd name="connsiteX3552" fmla="*/ 60584 w 511562"/>
                  <a:gd name="connsiteY3552" fmla="*/ 840809 h 901801"/>
                  <a:gd name="connsiteX3553" fmla="*/ 64355 w 511562"/>
                  <a:gd name="connsiteY3553" fmla="*/ 835106 h 901801"/>
                  <a:gd name="connsiteX3554" fmla="*/ 62056 w 511562"/>
                  <a:gd name="connsiteY3554" fmla="*/ 827104 h 901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  <a:cxn ang="0">
                    <a:pos x="connsiteX2906" y="connsiteY2906"/>
                  </a:cxn>
                  <a:cxn ang="0">
                    <a:pos x="connsiteX2907" y="connsiteY2907"/>
                  </a:cxn>
                  <a:cxn ang="0">
                    <a:pos x="connsiteX2908" y="connsiteY2908"/>
                  </a:cxn>
                  <a:cxn ang="0">
                    <a:pos x="connsiteX2909" y="connsiteY2909"/>
                  </a:cxn>
                  <a:cxn ang="0">
                    <a:pos x="connsiteX2910" y="connsiteY2910"/>
                  </a:cxn>
                  <a:cxn ang="0">
                    <a:pos x="connsiteX2911" y="connsiteY2911"/>
                  </a:cxn>
                  <a:cxn ang="0">
                    <a:pos x="connsiteX2912" y="connsiteY2912"/>
                  </a:cxn>
                  <a:cxn ang="0">
                    <a:pos x="connsiteX2913" y="connsiteY2913"/>
                  </a:cxn>
                  <a:cxn ang="0">
                    <a:pos x="connsiteX2914" y="connsiteY2914"/>
                  </a:cxn>
                  <a:cxn ang="0">
                    <a:pos x="connsiteX2915" y="connsiteY2915"/>
                  </a:cxn>
                  <a:cxn ang="0">
                    <a:pos x="connsiteX2916" y="connsiteY2916"/>
                  </a:cxn>
                  <a:cxn ang="0">
                    <a:pos x="connsiteX2917" y="connsiteY2917"/>
                  </a:cxn>
                  <a:cxn ang="0">
                    <a:pos x="connsiteX2918" y="connsiteY2918"/>
                  </a:cxn>
                  <a:cxn ang="0">
                    <a:pos x="connsiteX2919" y="connsiteY2919"/>
                  </a:cxn>
                  <a:cxn ang="0">
                    <a:pos x="connsiteX2920" y="connsiteY2920"/>
                  </a:cxn>
                  <a:cxn ang="0">
                    <a:pos x="connsiteX2921" y="connsiteY2921"/>
                  </a:cxn>
                  <a:cxn ang="0">
                    <a:pos x="connsiteX2922" y="connsiteY2922"/>
                  </a:cxn>
                  <a:cxn ang="0">
                    <a:pos x="connsiteX2923" y="connsiteY2923"/>
                  </a:cxn>
                  <a:cxn ang="0">
                    <a:pos x="connsiteX2924" y="connsiteY2924"/>
                  </a:cxn>
                  <a:cxn ang="0">
                    <a:pos x="connsiteX2925" y="connsiteY2925"/>
                  </a:cxn>
                  <a:cxn ang="0">
                    <a:pos x="connsiteX2926" y="connsiteY2926"/>
                  </a:cxn>
                  <a:cxn ang="0">
                    <a:pos x="connsiteX2927" y="connsiteY2927"/>
                  </a:cxn>
                  <a:cxn ang="0">
                    <a:pos x="connsiteX2928" y="connsiteY2928"/>
                  </a:cxn>
                  <a:cxn ang="0">
                    <a:pos x="connsiteX2929" y="connsiteY2929"/>
                  </a:cxn>
                  <a:cxn ang="0">
                    <a:pos x="connsiteX2930" y="connsiteY2930"/>
                  </a:cxn>
                  <a:cxn ang="0">
                    <a:pos x="connsiteX2931" y="connsiteY2931"/>
                  </a:cxn>
                  <a:cxn ang="0">
                    <a:pos x="connsiteX2932" y="connsiteY2932"/>
                  </a:cxn>
                  <a:cxn ang="0">
                    <a:pos x="connsiteX2933" y="connsiteY2933"/>
                  </a:cxn>
                  <a:cxn ang="0">
                    <a:pos x="connsiteX2934" y="connsiteY2934"/>
                  </a:cxn>
                  <a:cxn ang="0">
                    <a:pos x="connsiteX2935" y="connsiteY2935"/>
                  </a:cxn>
                  <a:cxn ang="0">
                    <a:pos x="connsiteX2936" y="connsiteY2936"/>
                  </a:cxn>
                  <a:cxn ang="0">
                    <a:pos x="connsiteX2937" y="connsiteY2937"/>
                  </a:cxn>
                  <a:cxn ang="0">
                    <a:pos x="connsiteX2938" y="connsiteY2938"/>
                  </a:cxn>
                  <a:cxn ang="0">
                    <a:pos x="connsiteX2939" y="connsiteY2939"/>
                  </a:cxn>
                  <a:cxn ang="0">
                    <a:pos x="connsiteX2940" y="connsiteY2940"/>
                  </a:cxn>
                  <a:cxn ang="0">
                    <a:pos x="connsiteX2941" y="connsiteY2941"/>
                  </a:cxn>
                  <a:cxn ang="0">
                    <a:pos x="connsiteX2942" y="connsiteY2942"/>
                  </a:cxn>
                  <a:cxn ang="0">
                    <a:pos x="connsiteX2943" y="connsiteY2943"/>
                  </a:cxn>
                  <a:cxn ang="0">
                    <a:pos x="connsiteX2944" y="connsiteY2944"/>
                  </a:cxn>
                  <a:cxn ang="0">
                    <a:pos x="connsiteX2945" y="connsiteY2945"/>
                  </a:cxn>
                  <a:cxn ang="0">
                    <a:pos x="connsiteX2946" y="connsiteY2946"/>
                  </a:cxn>
                  <a:cxn ang="0">
                    <a:pos x="connsiteX2947" y="connsiteY2947"/>
                  </a:cxn>
                  <a:cxn ang="0">
                    <a:pos x="connsiteX2948" y="connsiteY2948"/>
                  </a:cxn>
                  <a:cxn ang="0">
                    <a:pos x="connsiteX2949" y="connsiteY2949"/>
                  </a:cxn>
                  <a:cxn ang="0">
                    <a:pos x="connsiteX2950" y="connsiteY2950"/>
                  </a:cxn>
                  <a:cxn ang="0">
                    <a:pos x="connsiteX2951" y="connsiteY2951"/>
                  </a:cxn>
                  <a:cxn ang="0">
                    <a:pos x="connsiteX2952" y="connsiteY2952"/>
                  </a:cxn>
                  <a:cxn ang="0">
                    <a:pos x="connsiteX2953" y="connsiteY2953"/>
                  </a:cxn>
                  <a:cxn ang="0">
                    <a:pos x="connsiteX2954" y="connsiteY2954"/>
                  </a:cxn>
                  <a:cxn ang="0">
                    <a:pos x="connsiteX2955" y="connsiteY2955"/>
                  </a:cxn>
                  <a:cxn ang="0">
                    <a:pos x="connsiteX2956" y="connsiteY2956"/>
                  </a:cxn>
                  <a:cxn ang="0">
                    <a:pos x="connsiteX2957" y="connsiteY2957"/>
                  </a:cxn>
                  <a:cxn ang="0">
                    <a:pos x="connsiteX2958" y="connsiteY2958"/>
                  </a:cxn>
                  <a:cxn ang="0">
                    <a:pos x="connsiteX2959" y="connsiteY2959"/>
                  </a:cxn>
                  <a:cxn ang="0">
                    <a:pos x="connsiteX2960" y="connsiteY2960"/>
                  </a:cxn>
                  <a:cxn ang="0">
                    <a:pos x="connsiteX2961" y="connsiteY2961"/>
                  </a:cxn>
                  <a:cxn ang="0">
                    <a:pos x="connsiteX2962" y="connsiteY2962"/>
                  </a:cxn>
                  <a:cxn ang="0">
                    <a:pos x="connsiteX2963" y="connsiteY2963"/>
                  </a:cxn>
                  <a:cxn ang="0">
                    <a:pos x="connsiteX2964" y="connsiteY2964"/>
                  </a:cxn>
                  <a:cxn ang="0">
                    <a:pos x="connsiteX2965" y="connsiteY2965"/>
                  </a:cxn>
                  <a:cxn ang="0">
                    <a:pos x="connsiteX2966" y="connsiteY2966"/>
                  </a:cxn>
                  <a:cxn ang="0">
                    <a:pos x="connsiteX2967" y="connsiteY2967"/>
                  </a:cxn>
                  <a:cxn ang="0">
                    <a:pos x="connsiteX2968" y="connsiteY2968"/>
                  </a:cxn>
                  <a:cxn ang="0">
                    <a:pos x="connsiteX2969" y="connsiteY2969"/>
                  </a:cxn>
                  <a:cxn ang="0">
                    <a:pos x="connsiteX2970" y="connsiteY2970"/>
                  </a:cxn>
                  <a:cxn ang="0">
                    <a:pos x="connsiteX2971" y="connsiteY2971"/>
                  </a:cxn>
                  <a:cxn ang="0">
                    <a:pos x="connsiteX2972" y="connsiteY2972"/>
                  </a:cxn>
                  <a:cxn ang="0">
                    <a:pos x="connsiteX2973" y="connsiteY2973"/>
                  </a:cxn>
                  <a:cxn ang="0">
                    <a:pos x="connsiteX2974" y="connsiteY2974"/>
                  </a:cxn>
                  <a:cxn ang="0">
                    <a:pos x="connsiteX2975" y="connsiteY2975"/>
                  </a:cxn>
                  <a:cxn ang="0">
                    <a:pos x="connsiteX2976" y="connsiteY2976"/>
                  </a:cxn>
                  <a:cxn ang="0">
                    <a:pos x="connsiteX2977" y="connsiteY2977"/>
                  </a:cxn>
                  <a:cxn ang="0">
                    <a:pos x="connsiteX2978" y="connsiteY2978"/>
                  </a:cxn>
                  <a:cxn ang="0">
                    <a:pos x="connsiteX2979" y="connsiteY2979"/>
                  </a:cxn>
                  <a:cxn ang="0">
                    <a:pos x="connsiteX2980" y="connsiteY2980"/>
                  </a:cxn>
                  <a:cxn ang="0">
                    <a:pos x="connsiteX2981" y="connsiteY2981"/>
                  </a:cxn>
                  <a:cxn ang="0">
                    <a:pos x="connsiteX2982" y="connsiteY2982"/>
                  </a:cxn>
                  <a:cxn ang="0">
                    <a:pos x="connsiteX2983" y="connsiteY2983"/>
                  </a:cxn>
                  <a:cxn ang="0">
                    <a:pos x="connsiteX2984" y="connsiteY2984"/>
                  </a:cxn>
                  <a:cxn ang="0">
                    <a:pos x="connsiteX2985" y="connsiteY2985"/>
                  </a:cxn>
                  <a:cxn ang="0">
                    <a:pos x="connsiteX2986" y="connsiteY2986"/>
                  </a:cxn>
                  <a:cxn ang="0">
                    <a:pos x="connsiteX2987" y="connsiteY2987"/>
                  </a:cxn>
                  <a:cxn ang="0">
                    <a:pos x="connsiteX2988" y="connsiteY2988"/>
                  </a:cxn>
                  <a:cxn ang="0">
                    <a:pos x="connsiteX2989" y="connsiteY2989"/>
                  </a:cxn>
                  <a:cxn ang="0">
                    <a:pos x="connsiteX2990" y="connsiteY2990"/>
                  </a:cxn>
                  <a:cxn ang="0">
                    <a:pos x="connsiteX2991" y="connsiteY2991"/>
                  </a:cxn>
                  <a:cxn ang="0">
                    <a:pos x="connsiteX2992" y="connsiteY2992"/>
                  </a:cxn>
                  <a:cxn ang="0">
                    <a:pos x="connsiteX2993" y="connsiteY2993"/>
                  </a:cxn>
                  <a:cxn ang="0">
                    <a:pos x="connsiteX2994" y="connsiteY2994"/>
                  </a:cxn>
                  <a:cxn ang="0">
                    <a:pos x="connsiteX2995" y="connsiteY2995"/>
                  </a:cxn>
                  <a:cxn ang="0">
                    <a:pos x="connsiteX2996" y="connsiteY2996"/>
                  </a:cxn>
                  <a:cxn ang="0">
                    <a:pos x="connsiteX2997" y="connsiteY2997"/>
                  </a:cxn>
                  <a:cxn ang="0">
                    <a:pos x="connsiteX2998" y="connsiteY2998"/>
                  </a:cxn>
                  <a:cxn ang="0">
                    <a:pos x="connsiteX2999" y="connsiteY2999"/>
                  </a:cxn>
                  <a:cxn ang="0">
                    <a:pos x="connsiteX3000" y="connsiteY3000"/>
                  </a:cxn>
                  <a:cxn ang="0">
                    <a:pos x="connsiteX3001" y="connsiteY3001"/>
                  </a:cxn>
                  <a:cxn ang="0">
                    <a:pos x="connsiteX3002" y="connsiteY3002"/>
                  </a:cxn>
                  <a:cxn ang="0">
                    <a:pos x="connsiteX3003" y="connsiteY3003"/>
                  </a:cxn>
                  <a:cxn ang="0">
                    <a:pos x="connsiteX3004" y="connsiteY3004"/>
                  </a:cxn>
                  <a:cxn ang="0">
                    <a:pos x="connsiteX3005" y="connsiteY3005"/>
                  </a:cxn>
                  <a:cxn ang="0">
                    <a:pos x="connsiteX3006" y="connsiteY3006"/>
                  </a:cxn>
                  <a:cxn ang="0">
                    <a:pos x="connsiteX3007" y="connsiteY3007"/>
                  </a:cxn>
                  <a:cxn ang="0">
                    <a:pos x="connsiteX3008" y="connsiteY3008"/>
                  </a:cxn>
                  <a:cxn ang="0">
                    <a:pos x="connsiteX3009" y="connsiteY3009"/>
                  </a:cxn>
                  <a:cxn ang="0">
                    <a:pos x="connsiteX3010" y="connsiteY3010"/>
                  </a:cxn>
                  <a:cxn ang="0">
                    <a:pos x="connsiteX3011" y="connsiteY3011"/>
                  </a:cxn>
                  <a:cxn ang="0">
                    <a:pos x="connsiteX3012" y="connsiteY3012"/>
                  </a:cxn>
                  <a:cxn ang="0">
                    <a:pos x="connsiteX3013" y="connsiteY3013"/>
                  </a:cxn>
                  <a:cxn ang="0">
                    <a:pos x="connsiteX3014" y="connsiteY3014"/>
                  </a:cxn>
                  <a:cxn ang="0">
                    <a:pos x="connsiteX3015" y="connsiteY3015"/>
                  </a:cxn>
                  <a:cxn ang="0">
                    <a:pos x="connsiteX3016" y="connsiteY3016"/>
                  </a:cxn>
                  <a:cxn ang="0">
                    <a:pos x="connsiteX3017" y="connsiteY3017"/>
                  </a:cxn>
                  <a:cxn ang="0">
                    <a:pos x="connsiteX3018" y="connsiteY3018"/>
                  </a:cxn>
                  <a:cxn ang="0">
                    <a:pos x="connsiteX3019" y="connsiteY3019"/>
                  </a:cxn>
                  <a:cxn ang="0">
                    <a:pos x="connsiteX3020" y="connsiteY3020"/>
                  </a:cxn>
                  <a:cxn ang="0">
                    <a:pos x="connsiteX3021" y="connsiteY3021"/>
                  </a:cxn>
                  <a:cxn ang="0">
                    <a:pos x="connsiteX3022" y="connsiteY3022"/>
                  </a:cxn>
                  <a:cxn ang="0">
                    <a:pos x="connsiteX3023" y="connsiteY3023"/>
                  </a:cxn>
                  <a:cxn ang="0">
                    <a:pos x="connsiteX3024" y="connsiteY3024"/>
                  </a:cxn>
                  <a:cxn ang="0">
                    <a:pos x="connsiteX3025" y="connsiteY3025"/>
                  </a:cxn>
                  <a:cxn ang="0">
                    <a:pos x="connsiteX3026" y="connsiteY3026"/>
                  </a:cxn>
                  <a:cxn ang="0">
                    <a:pos x="connsiteX3027" y="connsiteY3027"/>
                  </a:cxn>
                  <a:cxn ang="0">
                    <a:pos x="connsiteX3028" y="connsiteY3028"/>
                  </a:cxn>
                  <a:cxn ang="0">
                    <a:pos x="connsiteX3029" y="connsiteY3029"/>
                  </a:cxn>
                  <a:cxn ang="0">
                    <a:pos x="connsiteX3030" y="connsiteY3030"/>
                  </a:cxn>
                  <a:cxn ang="0">
                    <a:pos x="connsiteX3031" y="connsiteY3031"/>
                  </a:cxn>
                  <a:cxn ang="0">
                    <a:pos x="connsiteX3032" y="connsiteY3032"/>
                  </a:cxn>
                  <a:cxn ang="0">
                    <a:pos x="connsiteX3033" y="connsiteY3033"/>
                  </a:cxn>
                  <a:cxn ang="0">
                    <a:pos x="connsiteX3034" y="connsiteY3034"/>
                  </a:cxn>
                  <a:cxn ang="0">
                    <a:pos x="connsiteX3035" y="connsiteY3035"/>
                  </a:cxn>
                  <a:cxn ang="0">
                    <a:pos x="connsiteX3036" y="connsiteY3036"/>
                  </a:cxn>
                  <a:cxn ang="0">
                    <a:pos x="connsiteX3037" y="connsiteY3037"/>
                  </a:cxn>
                  <a:cxn ang="0">
                    <a:pos x="connsiteX3038" y="connsiteY3038"/>
                  </a:cxn>
                  <a:cxn ang="0">
                    <a:pos x="connsiteX3039" y="connsiteY3039"/>
                  </a:cxn>
                  <a:cxn ang="0">
                    <a:pos x="connsiteX3040" y="connsiteY3040"/>
                  </a:cxn>
                  <a:cxn ang="0">
                    <a:pos x="connsiteX3041" y="connsiteY3041"/>
                  </a:cxn>
                  <a:cxn ang="0">
                    <a:pos x="connsiteX3042" y="connsiteY3042"/>
                  </a:cxn>
                  <a:cxn ang="0">
                    <a:pos x="connsiteX3043" y="connsiteY3043"/>
                  </a:cxn>
                  <a:cxn ang="0">
                    <a:pos x="connsiteX3044" y="connsiteY3044"/>
                  </a:cxn>
                  <a:cxn ang="0">
                    <a:pos x="connsiteX3045" y="connsiteY3045"/>
                  </a:cxn>
                  <a:cxn ang="0">
                    <a:pos x="connsiteX3046" y="connsiteY3046"/>
                  </a:cxn>
                  <a:cxn ang="0">
                    <a:pos x="connsiteX3047" y="connsiteY3047"/>
                  </a:cxn>
                  <a:cxn ang="0">
                    <a:pos x="connsiteX3048" y="connsiteY3048"/>
                  </a:cxn>
                  <a:cxn ang="0">
                    <a:pos x="connsiteX3049" y="connsiteY3049"/>
                  </a:cxn>
                  <a:cxn ang="0">
                    <a:pos x="connsiteX3050" y="connsiteY3050"/>
                  </a:cxn>
                  <a:cxn ang="0">
                    <a:pos x="connsiteX3051" y="connsiteY3051"/>
                  </a:cxn>
                  <a:cxn ang="0">
                    <a:pos x="connsiteX3052" y="connsiteY3052"/>
                  </a:cxn>
                  <a:cxn ang="0">
                    <a:pos x="connsiteX3053" y="connsiteY3053"/>
                  </a:cxn>
                  <a:cxn ang="0">
                    <a:pos x="connsiteX3054" y="connsiteY3054"/>
                  </a:cxn>
                  <a:cxn ang="0">
                    <a:pos x="connsiteX3055" y="connsiteY3055"/>
                  </a:cxn>
                  <a:cxn ang="0">
                    <a:pos x="connsiteX3056" y="connsiteY3056"/>
                  </a:cxn>
                  <a:cxn ang="0">
                    <a:pos x="connsiteX3057" y="connsiteY3057"/>
                  </a:cxn>
                  <a:cxn ang="0">
                    <a:pos x="connsiteX3058" y="connsiteY3058"/>
                  </a:cxn>
                  <a:cxn ang="0">
                    <a:pos x="connsiteX3059" y="connsiteY3059"/>
                  </a:cxn>
                  <a:cxn ang="0">
                    <a:pos x="connsiteX3060" y="connsiteY3060"/>
                  </a:cxn>
                  <a:cxn ang="0">
                    <a:pos x="connsiteX3061" y="connsiteY3061"/>
                  </a:cxn>
                  <a:cxn ang="0">
                    <a:pos x="connsiteX3062" y="connsiteY3062"/>
                  </a:cxn>
                  <a:cxn ang="0">
                    <a:pos x="connsiteX3063" y="connsiteY3063"/>
                  </a:cxn>
                  <a:cxn ang="0">
                    <a:pos x="connsiteX3064" y="connsiteY3064"/>
                  </a:cxn>
                  <a:cxn ang="0">
                    <a:pos x="connsiteX3065" y="connsiteY3065"/>
                  </a:cxn>
                  <a:cxn ang="0">
                    <a:pos x="connsiteX3066" y="connsiteY3066"/>
                  </a:cxn>
                  <a:cxn ang="0">
                    <a:pos x="connsiteX3067" y="connsiteY3067"/>
                  </a:cxn>
                  <a:cxn ang="0">
                    <a:pos x="connsiteX3068" y="connsiteY3068"/>
                  </a:cxn>
                  <a:cxn ang="0">
                    <a:pos x="connsiteX3069" y="connsiteY3069"/>
                  </a:cxn>
                  <a:cxn ang="0">
                    <a:pos x="connsiteX3070" y="connsiteY3070"/>
                  </a:cxn>
                  <a:cxn ang="0">
                    <a:pos x="connsiteX3071" y="connsiteY3071"/>
                  </a:cxn>
                  <a:cxn ang="0">
                    <a:pos x="connsiteX3072" y="connsiteY3072"/>
                  </a:cxn>
                  <a:cxn ang="0">
                    <a:pos x="connsiteX3073" y="connsiteY3073"/>
                  </a:cxn>
                  <a:cxn ang="0">
                    <a:pos x="connsiteX3074" y="connsiteY3074"/>
                  </a:cxn>
                  <a:cxn ang="0">
                    <a:pos x="connsiteX3075" y="connsiteY3075"/>
                  </a:cxn>
                  <a:cxn ang="0">
                    <a:pos x="connsiteX3076" y="connsiteY3076"/>
                  </a:cxn>
                  <a:cxn ang="0">
                    <a:pos x="connsiteX3077" y="connsiteY3077"/>
                  </a:cxn>
                  <a:cxn ang="0">
                    <a:pos x="connsiteX3078" y="connsiteY3078"/>
                  </a:cxn>
                  <a:cxn ang="0">
                    <a:pos x="connsiteX3079" y="connsiteY3079"/>
                  </a:cxn>
                  <a:cxn ang="0">
                    <a:pos x="connsiteX3080" y="connsiteY3080"/>
                  </a:cxn>
                  <a:cxn ang="0">
                    <a:pos x="connsiteX3081" y="connsiteY3081"/>
                  </a:cxn>
                  <a:cxn ang="0">
                    <a:pos x="connsiteX3082" y="connsiteY3082"/>
                  </a:cxn>
                  <a:cxn ang="0">
                    <a:pos x="connsiteX3083" y="connsiteY3083"/>
                  </a:cxn>
                  <a:cxn ang="0">
                    <a:pos x="connsiteX3084" y="connsiteY3084"/>
                  </a:cxn>
                  <a:cxn ang="0">
                    <a:pos x="connsiteX3085" y="connsiteY3085"/>
                  </a:cxn>
                  <a:cxn ang="0">
                    <a:pos x="connsiteX3086" y="connsiteY3086"/>
                  </a:cxn>
                  <a:cxn ang="0">
                    <a:pos x="connsiteX3087" y="connsiteY3087"/>
                  </a:cxn>
                  <a:cxn ang="0">
                    <a:pos x="connsiteX3088" y="connsiteY3088"/>
                  </a:cxn>
                  <a:cxn ang="0">
                    <a:pos x="connsiteX3089" y="connsiteY3089"/>
                  </a:cxn>
                  <a:cxn ang="0">
                    <a:pos x="connsiteX3090" y="connsiteY3090"/>
                  </a:cxn>
                  <a:cxn ang="0">
                    <a:pos x="connsiteX3091" y="connsiteY3091"/>
                  </a:cxn>
                  <a:cxn ang="0">
                    <a:pos x="connsiteX3092" y="connsiteY3092"/>
                  </a:cxn>
                  <a:cxn ang="0">
                    <a:pos x="connsiteX3093" y="connsiteY3093"/>
                  </a:cxn>
                  <a:cxn ang="0">
                    <a:pos x="connsiteX3094" y="connsiteY3094"/>
                  </a:cxn>
                  <a:cxn ang="0">
                    <a:pos x="connsiteX3095" y="connsiteY3095"/>
                  </a:cxn>
                  <a:cxn ang="0">
                    <a:pos x="connsiteX3096" y="connsiteY3096"/>
                  </a:cxn>
                  <a:cxn ang="0">
                    <a:pos x="connsiteX3097" y="connsiteY3097"/>
                  </a:cxn>
                  <a:cxn ang="0">
                    <a:pos x="connsiteX3098" y="connsiteY3098"/>
                  </a:cxn>
                  <a:cxn ang="0">
                    <a:pos x="connsiteX3099" y="connsiteY3099"/>
                  </a:cxn>
                  <a:cxn ang="0">
                    <a:pos x="connsiteX3100" y="connsiteY3100"/>
                  </a:cxn>
                  <a:cxn ang="0">
                    <a:pos x="connsiteX3101" y="connsiteY3101"/>
                  </a:cxn>
                  <a:cxn ang="0">
                    <a:pos x="connsiteX3102" y="connsiteY3102"/>
                  </a:cxn>
                  <a:cxn ang="0">
                    <a:pos x="connsiteX3103" y="connsiteY3103"/>
                  </a:cxn>
                  <a:cxn ang="0">
                    <a:pos x="connsiteX3104" y="connsiteY3104"/>
                  </a:cxn>
                  <a:cxn ang="0">
                    <a:pos x="connsiteX3105" y="connsiteY3105"/>
                  </a:cxn>
                  <a:cxn ang="0">
                    <a:pos x="connsiteX3106" y="connsiteY3106"/>
                  </a:cxn>
                  <a:cxn ang="0">
                    <a:pos x="connsiteX3107" y="connsiteY3107"/>
                  </a:cxn>
                  <a:cxn ang="0">
                    <a:pos x="connsiteX3108" y="connsiteY3108"/>
                  </a:cxn>
                  <a:cxn ang="0">
                    <a:pos x="connsiteX3109" y="connsiteY3109"/>
                  </a:cxn>
                  <a:cxn ang="0">
                    <a:pos x="connsiteX3110" y="connsiteY3110"/>
                  </a:cxn>
                  <a:cxn ang="0">
                    <a:pos x="connsiteX3111" y="connsiteY3111"/>
                  </a:cxn>
                  <a:cxn ang="0">
                    <a:pos x="connsiteX3112" y="connsiteY3112"/>
                  </a:cxn>
                  <a:cxn ang="0">
                    <a:pos x="connsiteX3113" y="connsiteY3113"/>
                  </a:cxn>
                  <a:cxn ang="0">
                    <a:pos x="connsiteX3114" y="connsiteY3114"/>
                  </a:cxn>
                  <a:cxn ang="0">
                    <a:pos x="connsiteX3115" y="connsiteY3115"/>
                  </a:cxn>
                  <a:cxn ang="0">
                    <a:pos x="connsiteX3116" y="connsiteY3116"/>
                  </a:cxn>
                  <a:cxn ang="0">
                    <a:pos x="connsiteX3117" y="connsiteY3117"/>
                  </a:cxn>
                  <a:cxn ang="0">
                    <a:pos x="connsiteX3118" y="connsiteY3118"/>
                  </a:cxn>
                  <a:cxn ang="0">
                    <a:pos x="connsiteX3119" y="connsiteY3119"/>
                  </a:cxn>
                  <a:cxn ang="0">
                    <a:pos x="connsiteX3120" y="connsiteY3120"/>
                  </a:cxn>
                  <a:cxn ang="0">
                    <a:pos x="connsiteX3121" y="connsiteY3121"/>
                  </a:cxn>
                  <a:cxn ang="0">
                    <a:pos x="connsiteX3122" y="connsiteY3122"/>
                  </a:cxn>
                  <a:cxn ang="0">
                    <a:pos x="connsiteX3123" y="connsiteY3123"/>
                  </a:cxn>
                  <a:cxn ang="0">
                    <a:pos x="connsiteX3124" y="connsiteY3124"/>
                  </a:cxn>
                  <a:cxn ang="0">
                    <a:pos x="connsiteX3125" y="connsiteY3125"/>
                  </a:cxn>
                  <a:cxn ang="0">
                    <a:pos x="connsiteX3126" y="connsiteY3126"/>
                  </a:cxn>
                  <a:cxn ang="0">
                    <a:pos x="connsiteX3127" y="connsiteY3127"/>
                  </a:cxn>
                  <a:cxn ang="0">
                    <a:pos x="connsiteX3128" y="connsiteY3128"/>
                  </a:cxn>
                  <a:cxn ang="0">
                    <a:pos x="connsiteX3129" y="connsiteY3129"/>
                  </a:cxn>
                  <a:cxn ang="0">
                    <a:pos x="connsiteX3130" y="connsiteY3130"/>
                  </a:cxn>
                  <a:cxn ang="0">
                    <a:pos x="connsiteX3131" y="connsiteY3131"/>
                  </a:cxn>
                  <a:cxn ang="0">
                    <a:pos x="connsiteX3132" y="connsiteY3132"/>
                  </a:cxn>
                  <a:cxn ang="0">
                    <a:pos x="connsiteX3133" y="connsiteY3133"/>
                  </a:cxn>
                  <a:cxn ang="0">
                    <a:pos x="connsiteX3134" y="connsiteY3134"/>
                  </a:cxn>
                  <a:cxn ang="0">
                    <a:pos x="connsiteX3135" y="connsiteY3135"/>
                  </a:cxn>
                  <a:cxn ang="0">
                    <a:pos x="connsiteX3136" y="connsiteY3136"/>
                  </a:cxn>
                  <a:cxn ang="0">
                    <a:pos x="connsiteX3137" y="connsiteY3137"/>
                  </a:cxn>
                  <a:cxn ang="0">
                    <a:pos x="connsiteX3138" y="connsiteY3138"/>
                  </a:cxn>
                  <a:cxn ang="0">
                    <a:pos x="connsiteX3139" y="connsiteY3139"/>
                  </a:cxn>
                  <a:cxn ang="0">
                    <a:pos x="connsiteX3140" y="connsiteY3140"/>
                  </a:cxn>
                  <a:cxn ang="0">
                    <a:pos x="connsiteX3141" y="connsiteY3141"/>
                  </a:cxn>
                  <a:cxn ang="0">
                    <a:pos x="connsiteX3142" y="connsiteY3142"/>
                  </a:cxn>
                  <a:cxn ang="0">
                    <a:pos x="connsiteX3143" y="connsiteY3143"/>
                  </a:cxn>
                  <a:cxn ang="0">
                    <a:pos x="connsiteX3144" y="connsiteY3144"/>
                  </a:cxn>
                  <a:cxn ang="0">
                    <a:pos x="connsiteX3145" y="connsiteY3145"/>
                  </a:cxn>
                  <a:cxn ang="0">
                    <a:pos x="connsiteX3146" y="connsiteY3146"/>
                  </a:cxn>
                  <a:cxn ang="0">
                    <a:pos x="connsiteX3147" y="connsiteY3147"/>
                  </a:cxn>
                  <a:cxn ang="0">
                    <a:pos x="connsiteX3148" y="connsiteY3148"/>
                  </a:cxn>
                  <a:cxn ang="0">
                    <a:pos x="connsiteX3149" y="connsiteY3149"/>
                  </a:cxn>
                  <a:cxn ang="0">
                    <a:pos x="connsiteX3150" y="connsiteY3150"/>
                  </a:cxn>
                  <a:cxn ang="0">
                    <a:pos x="connsiteX3151" y="connsiteY3151"/>
                  </a:cxn>
                  <a:cxn ang="0">
                    <a:pos x="connsiteX3152" y="connsiteY3152"/>
                  </a:cxn>
                  <a:cxn ang="0">
                    <a:pos x="connsiteX3153" y="connsiteY3153"/>
                  </a:cxn>
                  <a:cxn ang="0">
                    <a:pos x="connsiteX3154" y="connsiteY3154"/>
                  </a:cxn>
                  <a:cxn ang="0">
                    <a:pos x="connsiteX3155" y="connsiteY3155"/>
                  </a:cxn>
                  <a:cxn ang="0">
                    <a:pos x="connsiteX3156" y="connsiteY3156"/>
                  </a:cxn>
                  <a:cxn ang="0">
                    <a:pos x="connsiteX3157" y="connsiteY3157"/>
                  </a:cxn>
                  <a:cxn ang="0">
                    <a:pos x="connsiteX3158" y="connsiteY3158"/>
                  </a:cxn>
                  <a:cxn ang="0">
                    <a:pos x="connsiteX3159" y="connsiteY3159"/>
                  </a:cxn>
                  <a:cxn ang="0">
                    <a:pos x="connsiteX3160" y="connsiteY3160"/>
                  </a:cxn>
                  <a:cxn ang="0">
                    <a:pos x="connsiteX3161" y="connsiteY3161"/>
                  </a:cxn>
                  <a:cxn ang="0">
                    <a:pos x="connsiteX3162" y="connsiteY3162"/>
                  </a:cxn>
                  <a:cxn ang="0">
                    <a:pos x="connsiteX3163" y="connsiteY3163"/>
                  </a:cxn>
                  <a:cxn ang="0">
                    <a:pos x="connsiteX3164" y="connsiteY3164"/>
                  </a:cxn>
                  <a:cxn ang="0">
                    <a:pos x="connsiteX3165" y="connsiteY3165"/>
                  </a:cxn>
                  <a:cxn ang="0">
                    <a:pos x="connsiteX3166" y="connsiteY3166"/>
                  </a:cxn>
                  <a:cxn ang="0">
                    <a:pos x="connsiteX3167" y="connsiteY3167"/>
                  </a:cxn>
                  <a:cxn ang="0">
                    <a:pos x="connsiteX3168" y="connsiteY3168"/>
                  </a:cxn>
                  <a:cxn ang="0">
                    <a:pos x="connsiteX3169" y="connsiteY3169"/>
                  </a:cxn>
                  <a:cxn ang="0">
                    <a:pos x="connsiteX3170" y="connsiteY3170"/>
                  </a:cxn>
                  <a:cxn ang="0">
                    <a:pos x="connsiteX3171" y="connsiteY3171"/>
                  </a:cxn>
                  <a:cxn ang="0">
                    <a:pos x="connsiteX3172" y="connsiteY3172"/>
                  </a:cxn>
                  <a:cxn ang="0">
                    <a:pos x="connsiteX3173" y="connsiteY3173"/>
                  </a:cxn>
                  <a:cxn ang="0">
                    <a:pos x="connsiteX3174" y="connsiteY3174"/>
                  </a:cxn>
                  <a:cxn ang="0">
                    <a:pos x="connsiteX3175" y="connsiteY3175"/>
                  </a:cxn>
                  <a:cxn ang="0">
                    <a:pos x="connsiteX3176" y="connsiteY3176"/>
                  </a:cxn>
                  <a:cxn ang="0">
                    <a:pos x="connsiteX3177" y="connsiteY3177"/>
                  </a:cxn>
                  <a:cxn ang="0">
                    <a:pos x="connsiteX3178" y="connsiteY3178"/>
                  </a:cxn>
                  <a:cxn ang="0">
                    <a:pos x="connsiteX3179" y="connsiteY3179"/>
                  </a:cxn>
                  <a:cxn ang="0">
                    <a:pos x="connsiteX3180" y="connsiteY3180"/>
                  </a:cxn>
                  <a:cxn ang="0">
                    <a:pos x="connsiteX3181" y="connsiteY3181"/>
                  </a:cxn>
                  <a:cxn ang="0">
                    <a:pos x="connsiteX3182" y="connsiteY3182"/>
                  </a:cxn>
                  <a:cxn ang="0">
                    <a:pos x="connsiteX3183" y="connsiteY3183"/>
                  </a:cxn>
                  <a:cxn ang="0">
                    <a:pos x="connsiteX3184" y="connsiteY3184"/>
                  </a:cxn>
                  <a:cxn ang="0">
                    <a:pos x="connsiteX3185" y="connsiteY3185"/>
                  </a:cxn>
                  <a:cxn ang="0">
                    <a:pos x="connsiteX3186" y="connsiteY3186"/>
                  </a:cxn>
                  <a:cxn ang="0">
                    <a:pos x="connsiteX3187" y="connsiteY3187"/>
                  </a:cxn>
                  <a:cxn ang="0">
                    <a:pos x="connsiteX3188" y="connsiteY3188"/>
                  </a:cxn>
                  <a:cxn ang="0">
                    <a:pos x="connsiteX3189" y="connsiteY3189"/>
                  </a:cxn>
                  <a:cxn ang="0">
                    <a:pos x="connsiteX3190" y="connsiteY3190"/>
                  </a:cxn>
                  <a:cxn ang="0">
                    <a:pos x="connsiteX3191" y="connsiteY3191"/>
                  </a:cxn>
                  <a:cxn ang="0">
                    <a:pos x="connsiteX3192" y="connsiteY3192"/>
                  </a:cxn>
                  <a:cxn ang="0">
                    <a:pos x="connsiteX3193" y="connsiteY3193"/>
                  </a:cxn>
                  <a:cxn ang="0">
                    <a:pos x="connsiteX3194" y="connsiteY3194"/>
                  </a:cxn>
                  <a:cxn ang="0">
                    <a:pos x="connsiteX3195" y="connsiteY3195"/>
                  </a:cxn>
                  <a:cxn ang="0">
                    <a:pos x="connsiteX3196" y="connsiteY3196"/>
                  </a:cxn>
                  <a:cxn ang="0">
                    <a:pos x="connsiteX3197" y="connsiteY3197"/>
                  </a:cxn>
                  <a:cxn ang="0">
                    <a:pos x="connsiteX3198" y="connsiteY3198"/>
                  </a:cxn>
                  <a:cxn ang="0">
                    <a:pos x="connsiteX3199" y="connsiteY3199"/>
                  </a:cxn>
                  <a:cxn ang="0">
                    <a:pos x="connsiteX3200" y="connsiteY3200"/>
                  </a:cxn>
                  <a:cxn ang="0">
                    <a:pos x="connsiteX3201" y="connsiteY3201"/>
                  </a:cxn>
                  <a:cxn ang="0">
                    <a:pos x="connsiteX3202" y="connsiteY3202"/>
                  </a:cxn>
                  <a:cxn ang="0">
                    <a:pos x="connsiteX3203" y="connsiteY3203"/>
                  </a:cxn>
                  <a:cxn ang="0">
                    <a:pos x="connsiteX3204" y="connsiteY3204"/>
                  </a:cxn>
                  <a:cxn ang="0">
                    <a:pos x="connsiteX3205" y="connsiteY3205"/>
                  </a:cxn>
                  <a:cxn ang="0">
                    <a:pos x="connsiteX3206" y="connsiteY3206"/>
                  </a:cxn>
                  <a:cxn ang="0">
                    <a:pos x="connsiteX3207" y="connsiteY3207"/>
                  </a:cxn>
                  <a:cxn ang="0">
                    <a:pos x="connsiteX3208" y="connsiteY3208"/>
                  </a:cxn>
                  <a:cxn ang="0">
                    <a:pos x="connsiteX3209" y="connsiteY3209"/>
                  </a:cxn>
                  <a:cxn ang="0">
                    <a:pos x="connsiteX3210" y="connsiteY3210"/>
                  </a:cxn>
                  <a:cxn ang="0">
                    <a:pos x="connsiteX3211" y="connsiteY3211"/>
                  </a:cxn>
                  <a:cxn ang="0">
                    <a:pos x="connsiteX3212" y="connsiteY3212"/>
                  </a:cxn>
                  <a:cxn ang="0">
                    <a:pos x="connsiteX3213" y="connsiteY3213"/>
                  </a:cxn>
                  <a:cxn ang="0">
                    <a:pos x="connsiteX3214" y="connsiteY3214"/>
                  </a:cxn>
                  <a:cxn ang="0">
                    <a:pos x="connsiteX3215" y="connsiteY3215"/>
                  </a:cxn>
                  <a:cxn ang="0">
                    <a:pos x="connsiteX3216" y="connsiteY3216"/>
                  </a:cxn>
                  <a:cxn ang="0">
                    <a:pos x="connsiteX3217" y="connsiteY3217"/>
                  </a:cxn>
                  <a:cxn ang="0">
                    <a:pos x="connsiteX3218" y="connsiteY3218"/>
                  </a:cxn>
                  <a:cxn ang="0">
                    <a:pos x="connsiteX3219" y="connsiteY3219"/>
                  </a:cxn>
                  <a:cxn ang="0">
                    <a:pos x="connsiteX3220" y="connsiteY3220"/>
                  </a:cxn>
                  <a:cxn ang="0">
                    <a:pos x="connsiteX3221" y="connsiteY3221"/>
                  </a:cxn>
                  <a:cxn ang="0">
                    <a:pos x="connsiteX3222" y="connsiteY3222"/>
                  </a:cxn>
                  <a:cxn ang="0">
                    <a:pos x="connsiteX3223" y="connsiteY3223"/>
                  </a:cxn>
                  <a:cxn ang="0">
                    <a:pos x="connsiteX3224" y="connsiteY3224"/>
                  </a:cxn>
                  <a:cxn ang="0">
                    <a:pos x="connsiteX3225" y="connsiteY3225"/>
                  </a:cxn>
                  <a:cxn ang="0">
                    <a:pos x="connsiteX3226" y="connsiteY3226"/>
                  </a:cxn>
                  <a:cxn ang="0">
                    <a:pos x="connsiteX3227" y="connsiteY3227"/>
                  </a:cxn>
                  <a:cxn ang="0">
                    <a:pos x="connsiteX3228" y="connsiteY3228"/>
                  </a:cxn>
                  <a:cxn ang="0">
                    <a:pos x="connsiteX3229" y="connsiteY3229"/>
                  </a:cxn>
                  <a:cxn ang="0">
                    <a:pos x="connsiteX3230" y="connsiteY3230"/>
                  </a:cxn>
                  <a:cxn ang="0">
                    <a:pos x="connsiteX3231" y="connsiteY3231"/>
                  </a:cxn>
                  <a:cxn ang="0">
                    <a:pos x="connsiteX3232" y="connsiteY3232"/>
                  </a:cxn>
                  <a:cxn ang="0">
                    <a:pos x="connsiteX3233" y="connsiteY3233"/>
                  </a:cxn>
                  <a:cxn ang="0">
                    <a:pos x="connsiteX3234" y="connsiteY3234"/>
                  </a:cxn>
                  <a:cxn ang="0">
                    <a:pos x="connsiteX3235" y="connsiteY3235"/>
                  </a:cxn>
                  <a:cxn ang="0">
                    <a:pos x="connsiteX3236" y="connsiteY3236"/>
                  </a:cxn>
                  <a:cxn ang="0">
                    <a:pos x="connsiteX3237" y="connsiteY3237"/>
                  </a:cxn>
                  <a:cxn ang="0">
                    <a:pos x="connsiteX3238" y="connsiteY3238"/>
                  </a:cxn>
                  <a:cxn ang="0">
                    <a:pos x="connsiteX3239" y="connsiteY3239"/>
                  </a:cxn>
                  <a:cxn ang="0">
                    <a:pos x="connsiteX3240" y="connsiteY3240"/>
                  </a:cxn>
                  <a:cxn ang="0">
                    <a:pos x="connsiteX3241" y="connsiteY3241"/>
                  </a:cxn>
                  <a:cxn ang="0">
                    <a:pos x="connsiteX3242" y="connsiteY3242"/>
                  </a:cxn>
                  <a:cxn ang="0">
                    <a:pos x="connsiteX3243" y="connsiteY3243"/>
                  </a:cxn>
                  <a:cxn ang="0">
                    <a:pos x="connsiteX3244" y="connsiteY3244"/>
                  </a:cxn>
                  <a:cxn ang="0">
                    <a:pos x="connsiteX3245" y="connsiteY3245"/>
                  </a:cxn>
                  <a:cxn ang="0">
                    <a:pos x="connsiteX3246" y="connsiteY3246"/>
                  </a:cxn>
                  <a:cxn ang="0">
                    <a:pos x="connsiteX3247" y="connsiteY3247"/>
                  </a:cxn>
                  <a:cxn ang="0">
                    <a:pos x="connsiteX3248" y="connsiteY3248"/>
                  </a:cxn>
                  <a:cxn ang="0">
                    <a:pos x="connsiteX3249" y="connsiteY3249"/>
                  </a:cxn>
                  <a:cxn ang="0">
                    <a:pos x="connsiteX3250" y="connsiteY3250"/>
                  </a:cxn>
                  <a:cxn ang="0">
                    <a:pos x="connsiteX3251" y="connsiteY3251"/>
                  </a:cxn>
                  <a:cxn ang="0">
                    <a:pos x="connsiteX3252" y="connsiteY3252"/>
                  </a:cxn>
                  <a:cxn ang="0">
                    <a:pos x="connsiteX3253" y="connsiteY3253"/>
                  </a:cxn>
                  <a:cxn ang="0">
                    <a:pos x="connsiteX3254" y="connsiteY3254"/>
                  </a:cxn>
                  <a:cxn ang="0">
                    <a:pos x="connsiteX3255" y="connsiteY3255"/>
                  </a:cxn>
                  <a:cxn ang="0">
                    <a:pos x="connsiteX3256" y="connsiteY3256"/>
                  </a:cxn>
                  <a:cxn ang="0">
                    <a:pos x="connsiteX3257" y="connsiteY3257"/>
                  </a:cxn>
                  <a:cxn ang="0">
                    <a:pos x="connsiteX3258" y="connsiteY3258"/>
                  </a:cxn>
                  <a:cxn ang="0">
                    <a:pos x="connsiteX3259" y="connsiteY3259"/>
                  </a:cxn>
                  <a:cxn ang="0">
                    <a:pos x="connsiteX3260" y="connsiteY3260"/>
                  </a:cxn>
                  <a:cxn ang="0">
                    <a:pos x="connsiteX3261" y="connsiteY3261"/>
                  </a:cxn>
                  <a:cxn ang="0">
                    <a:pos x="connsiteX3262" y="connsiteY3262"/>
                  </a:cxn>
                  <a:cxn ang="0">
                    <a:pos x="connsiteX3263" y="connsiteY3263"/>
                  </a:cxn>
                  <a:cxn ang="0">
                    <a:pos x="connsiteX3264" y="connsiteY3264"/>
                  </a:cxn>
                  <a:cxn ang="0">
                    <a:pos x="connsiteX3265" y="connsiteY3265"/>
                  </a:cxn>
                  <a:cxn ang="0">
                    <a:pos x="connsiteX3266" y="connsiteY3266"/>
                  </a:cxn>
                  <a:cxn ang="0">
                    <a:pos x="connsiteX3267" y="connsiteY3267"/>
                  </a:cxn>
                  <a:cxn ang="0">
                    <a:pos x="connsiteX3268" y="connsiteY3268"/>
                  </a:cxn>
                  <a:cxn ang="0">
                    <a:pos x="connsiteX3269" y="connsiteY3269"/>
                  </a:cxn>
                  <a:cxn ang="0">
                    <a:pos x="connsiteX3270" y="connsiteY3270"/>
                  </a:cxn>
                  <a:cxn ang="0">
                    <a:pos x="connsiteX3271" y="connsiteY3271"/>
                  </a:cxn>
                  <a:cxn ang="0">
                    <a:pos x="connsiteX3272" y="connsiteY3272"/>
                  </a:cxn>
                  <a:cxn ang="0">
                    <a:pos x="connsiteX3273" y="connsiteY3273"/>
                  </a:cxn>
                  <a:cxn ang="0">
                    <a:pos x="connsiteX3274" y="connsiteY3274"/>
                  </a:cxn>
                  <a:cxn ang="0">
                    <a:pos x="connsiteX3275" y="connsiteY3275"/>
                  </a:cxn>
                  <a:cxn ang="0">
                    <a:pos x="connsiteX3276" y="connsiteY3276"/>
                  </a:cxn>
                  <a:cxn ang="0">
                    <a:pos x="connsiteX3277" y="connsiteY3277"/>
                  </a:cxn>
                  <a:cxn ang="0">
                    <a:pos x="connsiteX3278" y="connsiteY3278"/>
                  </a:cxn>
                  <a:cxn ang="0">
                    <a:pos x="connsiteX3279" y="connsiteY3279"/>
                  </a:cxn>
                  <a:cxn ang="0">
                    <a:pos x="connsiteX3280" y="connsiteY3280"/>
                  </a:cxn>
                  <a:cxn ang="0">
                    <a:pos x="connsiteX3281" y="connsiteY3281"/>
                  </a:cxn>
                  <a:cxn ang="0">
                    <a:pos x="connsiteX3282" y="connsiteY3282"/>
                  </a:cxn>
                  <a:cxn ang="0">
                    <a:pos x="connsiteX3283" y="connsiteY3283"/>
                  </a:cxn>
                  <a:cxn ang="0">
                    <a:pos x="connsiteX3284" y="connsiteY3284"/>
                  </a:cxn>
                  <a:cxn ang="0">
                    <a:pos x="connsiteX3285" y="connsiteY3285"/>
                  </a:cxn>
                  <a:cxn ang="0">
                    <a:pos x="connsiteX3286" y="connsiteY3286"/>
                  </a:cxn>
                  <a:cxn ang="0">
                    <a:pos x="connsiteX3287" y="connsiteY3287"/>
                  </a:cxn>
                  <a:cxn ang="0">
                    <a:pos x="connsiteX3288" y="connsiteY3288"/>
                  </a:cxn>
                  <a:cxn ang="0">
                    <a:pos x="connsiteX3289" y="connsiteY3289"/>
                  </a:cxn>
                  <a:cxn ang="0">
                    <a:pos x="connsiteX3290" y="connsiteY3290"/>
                  </a:cxn>
                  <a:cxn ang="0">
                    <a:pos x="connsiteX3291" y="connsiteY3291"/>
                  </a:cxn>
                  <a:cxn ang="0">
                    <a:pos x="connsiteX3292" y="connsiteY3292"/>
                  </a:cxn>
                  <a:cxn ang="0">
                    <a:pos x="connsiteX3293" y="connsiteY3293"/>
                  </a:cxn>
                  <a:cxn ang="0">
                    <a:pos x="connsiteX3294" y="connsiteY3294"/>
                  </a:cxn>
                  <a:cxn ang="0">
                    <a:pos x="connsiteX3295" y="connsiteY3295"/>
                  </a:cxn>
                  <a:cxn ang="0">
                    <a:pos x="connsiteX3296" y="connsiteY3296"/>
                  </a:cxn>
                  <a:cxn ang="0">
                    <a:pos x="connsiteX3297" y="connsiteY3297"/>
                  </a:cxn>
                  <a:cxn ang="0">
                    <a:pos x="connsiteX3298" y="connsiteY3298"/>
                  </a:cxn>
                  <a:cxn ang="0">
                    <a:pos x="connsiteX3299" y="connsiteY3299"/>
                  </a:cxn>
                  <a:cxn ang="0">
                    <a:pos x="connsiteX3300" y="connsiteY3300"/>
                  </a:cxn>
                  <a:cxn ang="0">
                    <a:pos x="connsiteX3301" y="connsiteY3301"/>
                  </a:cxn>
                  <a:cxn ang="0">
                    <a:pos x="connsiteX3302" y="connsiteY3302"/>
                  </a:cxn>
                  <a:cxn ang="0">
                    <a:pos x="connsiteX3303" y="connsiteY3303"/>
                  </a:cxn>
                  <a:cxn ang="0">
                    <a:pos x="connsiteX3304" y="connsiteY3304"/>
                  </a:cxn>
                  <a:cxn ang="0">
                    <a:pos x="connsiteX3305" y="connsiteY3305"/>
                  </a:cxn>
                  <a:cxn ang="0">
                    <a:pos x="connsiteX3306" y="connsiteY3306"/>
                  </a:cxn>
                  <a:cxn ang="0">
                    <a:pos x="connsiteX3307" y="connsiteY3307"/>
                  </a:cxn>
                  <a:cxn ang="0">
                    <a:pos x="connsiteX3308" y="connsiteY3308"/>
                  </a:cxn>
                  <a:cxn ang="0">
                    <a:pos x="connsiteX3309" y="connsiteY3309"/>
                  </a:cxn>
                  <a:cxn ang="0">
                    <a:pos x="connsiteX3310" y="connsiteY3310"/>
                  </a:cxn>
                  <a:cxn ang="0">
                    <a:pos x="connsiteX3311" y="connsiteY3311"/>
                  </a:cxn>
                  <a:cxn ang="0">
                    <a:pos x="connsiteX3312" y="connsiteY3312"/>
                  </a:cxn>
                  <a:cxn ang="0">
                    <a:pos x="connsiteX3313" y="connsiteY3313"/>
                  </a:cxn>
                  <a:cxn ang="0">
                    <a:pos x="connsiteX3314" y="connsiteY3314"/>
                  </a:cxn>
                  <a:cxn ang="0">
                    <a:pos x="connsiteX3315" y="connsiteY3315"/>
                  </a:cxn>
                  <a:cxn ang="0">
                    <a:pos x="connsiteX3316" y="connsiteY3316"/>
                  </a:cxn>
                  <a:cxn ang="0">
                    <a:pos x="connsiteX3317" y="connsiteY3317"/>
                  </a:cxn>
                  <a:cxn ang="0">
                    <a:pos x="connsiteX3318" y="connsiteY3318"/>
                  </a:cxn>
                  <a:cxn ang="0">
                    <a:pos x="connsiteX3319" y="connsiteY3319"/>
                  </a:cxn>
                  <a:cxn ang="0">
                    <a:pos x="connsiteX3320" y="connsiteY3320"/>
                  </a:cxn>
                  <a:cxn ang="0">
                    <a:pos x="connsiteX3321" y="connsiteY3321"/>
                  </a:cxn>
                  <a:cxn ang="0">
                    <a:pos x="connsiteX3322" y="connsiteY3322"/>
                  </a:cxn>
                  <a:cxn ang="0">
                    <a:pos x="connsiteX3323" y="connsiteY3323"/>
                  </a:cxn>
                  <a:cxn ang="0">
                    <a:pos x="connsiteX3324" y="connsiteY3324"/>
                  </a:cxn>
                  <a:cxn ang="0">
                    <a:pos x="connsiteX3325" y="connsiteY3325"/>
                  </a:cxn>
                  <a:cxn ang="0">
                    <a:pos x="connsiteX3326" y="connsiteY3326"/>
                  </a:cxn>
                  <a:cxn ang="0">
                    <a:pos x="connsiteX3327" y="connsiteY3327"/>
                  </a:cxn>
                  <a:cxn ang="0">
                    <a:pos x="connsiteX3328" y="connsiteY3328"/>
                  </a:cxn>
                  <a:cxn ang="0">
                    <a:pos x="connsiteX3329" y="connsiteY3329"/>
                  </a:cxn>
                  <a:cxn ang="0">
                    <a:pos x="connsiteX3330" y="connsiteY3330"/>
                  </a:cxn>
                  <a:cxn ang="0">
                    <a:pos x="connsiteX3331" y="connsiteY3331"/>
                  </a:cxn>
                  <a:cxn ang="0">
                    <a:pos x="connsiteX3332" y="connsiteY3332"/>
                  </a:cxn>
                  <a:cxn ang="0">
                    <a:pos x="connsiteX3333" y="connsiteY3333"/>
                  </a:cxn>
                  <a:cxn ang="0">
                    <a:pos x="connsiteX3334" y="connsiteY3334"/>
                  </a:cxn>
                  <a:cxn ang="0">
                    <a:pos x="connsiteX3335" y="connsiteY3335"/>
                  </a:cxn>
                  <a:cxn ang="0">
                    <a:pos x="connsiteX3336" y="connsiteY3336"/>
                  </a:cxn>
                  <a:cxn ang="0">
                    <a:pos x="connsiteX3337" y="connsiteY3337"/>
                  </a:cxn>
                  <a:cxn ang="0">
                    <a:pos x="connsiteX3338" y="connsiteY3338"/>
                  </a:cxn>
                  <a:cxn ang="0">
                    <a:pos x="connsiteX3339" y="connsiteY3339"/>
                  </a:cxn>
                  <a:cxn ang="0">
                    <a:pos x="connsiteX3340" y="connsiteY3340"/>
                  </a:cxn>
                  <a:cxn ang="0">
                    <a:pos x="connsiteX3341" y="connsiteY3341"/>
                  </a:cxn>
                  <a:cxn ang="0">
                    <a:pos x="connsiteX3342" y="connsiteY3342"/>
                  </a:cxn>
                  <a:cxn ang="0">
                    <a:pos x="connsiteX3343" y="connsiteY3343"/>
                  </a:cxn>
                  <a:cxn ang="0">
                    <a:pos x="connsiteX3344" y="connsiteY3344"/>
                  </a:cxn>
                  <a:cxn ang="0">
                    <a:pos x="connsiteX3345" y="connsiteY3345"/>
                  </a:cxn>
                  <a:cxn ang="0">
                    <a:pos x="connsiteX3346" y="connsiteY3346"/>
                  </a:cxn>
                  <a:cxn ang="0">
                    <a:pos x="connsiteX3347" y="connsiteY3347"/>
                  </a:cxn>
                  <a:cxn ang="0">
                    <a:pos x="connsiteX3348" y="connsiteY3348"/>
                  </a:cxn>
                  <a:cxn ang="0">
                    <a:pos x="connsiteX3349" y="connsiteY3349"/>
                  </a:cxn>
                  <a:cxn ang="0">
                    <a:pos x="connsiteX3350" y="connsiteY3350"/>
                  </a:cxn>
                  <a:cxn ang="0">
                    <a:pos x="connsiteX3351" y="connsiteY3351"/>
                  </a:cxn>
                  <a:cxn ang="0">
                    <a:pos x="connsiteX3352" y="connsiteY3352"/>
                  </a:cxn>
                  <a:cxn ang="0">
                    <a:pos x="connsiteX3353" y="connsiteY3353"/>
                  </a:cxn>
                  <a:cxn ang="0">
                    <a:pos x="connsiteX3354" y="connsiteY3354"/>
                  </a:cxn>
                  <a:cxn ang="0">
                    <a:pos x="connsiteX3355" y="connsiteY3355"/>
                  </a:cxn>
                  <a:cxn ang="0">
                    <a:pos x="connsiteX3356" y="connsiteY3356"/>
                  </a:cxn>
                  <a:cxn ang="0">
                    <a:pos x="connsiteX3357" y="connsiteY3357"/>
                  </a:cxn>
                  <a:cxn ang="0">
                    <a:pos x="connsiteX3358" y="connsiteY3358"/>
                  </a:cxn>
                  <a:cxn ang="0">
                    <a:pos x="connsiteX3359" y="connsiteY3359"/>
                  </a:cxn>
                  <a:cxn ang="0">
                    <a:pos x="connsiteX3360" y="connsiteY3360"/>
                  </a:cxn>
                  <a:cxn ang="0">
                    <a:pos x="connsiteX3361" y="connsiteY3361"/>
                  </a:cxn>
                  <a:cxn ang="0">
                    <a:pos x="connsiteX3362" y="connsiteY3362"/>
                  </a:cxn>
                  <a:cxn ang="0">
                    <a:pos x="connsiteX3363" y="connsiteY3363"/>
                  </a:cxn>
                  <a:cxn ang="0">
                    <a:pos x="connsiteX3364" y="connsiteY3364"/>
                  </a:cxn>
                  <a:cxn ang="0">
                    <a:pos x="connsiteX3365" y="connsiteY3365"/>
                  </a:cxn>
                  <a:cxn ang="0">
                    <a:pos x="connsiteX3366" y="connsiteY3366"/>
                  </a:cxn>
                  <a:cxn ang="0">
                    <a:pos x="connsiteX3367" y="connsiteY3367"/>
                  </a:cxn>
                  <a:cxn ang="0">
                    <a:pos x="connsiteX3368" y="connsiteY3368"/>
                  </a:cxn>
                  <a:cxn ang="0">
                    <a:pos x="connsiteX3369" y="connsiteY3369"/>
                  </a:cxn>
                  <a:cxn ang="0">
                    <a:pos x="connsiteX3370" y="connsiteY3370"/>
                  </a:cxn>
                  <a:cxn ang="0">
                    <a:pos x="connsiteX3371" y="connsiteY3371"/>
                  </a:cxn>
                  <a:cxn ang="0">
                    <a:pos x="connsiteX3372" y="connsiteY3372"/>
                  </a:cxn>
                  <a:cxn ang="0">
                    <a:pos x="connsiteX3373" y="connsiteY3373"/>
                  </a:cxn>
                  <a:cxn ang="0">
                    <a:pos x="connsiteX3374" y="connsiteY3374"/>
                  </a:cxn>
                  <a:cxn ang="0">
                    <a:pos x="connsiteX3375" y="connsiteY3375"/>
                  </a:cxn>
                  <a:cxn ang="0">
                    <a:pos x="connsiteX3376" y="connsiteY3376"/>
                  </a:cxn>
                  <a:cxn ang="0">
                    <a:pos x="connsiteX3377" y="connsiteY3377"/>
                  </a:cxn>
                  <a:cxn ang="0">
                    <a:pos x="connsiteX3378" y="connsiteY3378"/>
                  </a:cxn>
                  <a:cxn ang="0">
                    <a:pos x="connsiteX3379" y="connsiteY3379"/>
                  </a:cxn>
                  <a:cxn ang="0">
                    <a:pos x="connsiteX3380" y="connsiteY3380"/>
                  </a:cxn>
                  <a:cxn ang="0">
                    <a:pos x="connsiteX3381" y="connsiteY3381"/>
                  </a:cxn>
                  <a:cxn ang="0">
                    <a:pos x="connsiteX3382" y="connsiteY3382"/>
                  </a:cxn>
                  <a:cxn ang="0">
                    <a:pos x="connsiteX3383" y="connsiteY3383"/>
                  </a:cxn>
                  <a:cxn ang="0">
                    <a:pos x="connsiteX3384" y="connsiteY3384"/>
                  </a:cxn>
                  <a:cxn ang="0">
                    <a:pos x="connsiteX3385" y="connsiteY3385"/>
                  </a:cxn>
                  <a:cxn ang="0">
                    <a:pos x="connsiteX3386" y="connsiteY3386"/>
                  </a:cxn>
                  <a:cxn ang="0">
                    <a:pos x="connsiteX3387" y="connsiteY3387"/>
                  </a:cxn>
                  <a:cxn ang="0">
                    <a:pos x="connsiteX3388" y="connsiteY3388"/>
                  </a:cxn>
                  <a:cxn ang="0">
                    <a:pos x="connsiteX3389" y="connsiteY3389"/>
                  </a:cxn>
                  <a:cxn ang="0">
                    <a:pos x="connsiteX3390" y="connsiteY3390"/>
                  </a:cxn>
                  <a:cxn ang="0">
                    <a:pos x="connsiteX3391" y="connsiteY3391"/>
                  </a:cxn>
                  <a:cxn ang="0">
                    <a:pos x="connsiteX3392" y="connsiteY3392"/>
                  </a:cxn>
                  <a:cxn ang="0">
                    <a:pos x="connsiteX3393" y="connsiteY3393"/>
                  </a:cxn>
                  <a:cxn ang="0">
                    <a:pos x="connsiteX3394" y="connsiteY3394"/>
                  </a:cxn>
                  <a:cxn ang="0">
                    <a:pos x="connsiteX3395" y="connsiteY3395"/>
                  </a:cxn>
                  <a:cxn ang="0">
                    <a:pos x="connsiteX3396" y="connsiteY3396"/>
                  </a:cxn>
                  <a:cxn ang="0">
                    <a:pos x="connsiteX3397" y="connsiteY3397"/>
                  </a:cxn>
                  <a:cxn ang="0">
                    <a:pos x="connsiteX3398" y="connsiteY3398"/>
                  </a:cxn>
                  <a:cxn ang="0">
                    <a:pos x="connsiteX3399" y="connsiteY3399"/>
                  </a:cxn>
                  <a:cxn ang="0">
                    <a:pos x="connsiteX3400" y="connsiteY3400"/>
                  </a:cxn>
                  <a:cxn ang="0">
                    <a:pos x="connsiteX3401" y="connsiteY3401"/>
                  </a:cxn>
                  <a:cxn ang="0">
                    <a:pos x="connsiteX3402" y="connsiteY3402"/>
                  </a:cxn>
                  <a:cxn ang="0">
                    <a:pos x="connsiteX3403" y="connsiteY3403"/>
                  </a:cxn>
                  <a:cxn ang="0">
                    <a:pos x="connsiteX3404" y="connsiteY3404"/>
                  </a:cxn>
                  <a:cxn ang="0">
                    <a:pos x="connsiteX3405" y="connsiteY3405"/>
                  </a:cxn>
                  <a:cxn ang="0">
                    <a:pos x="connsiteX3406" y="connsiteY3406"/>
                  </a:cxn>
                  <a:cxn ang="0">
                    <a:pos x="connsiteX3407" y="connsiteY3407"/>
                  </a:cxn>
                  <a:cxn ang="0">
                    <a:pos x="connsiteX3408" y="connsiteY3408"/>
                  </a:cxn>
                  <a:cxn ang="0">
                    <a:pos x="connsiteX3409" y="connsiteY3409"/>
                  </a:cxn>
                  <a:cxn ang="0">
                    <a:pos x="connsiteX3410" y="connsiteY3410"/>
                  </a:cxn>
                  <a:cxn ang="0">
                    <a:pos x="connsiteX3411" y="connsiteY3411"/>
                  </a:cxn>
                  <a:cxn ang="0">
                    <a:pos x="connsiteX3412" y="connsiteY3412"/>
                  </a:cxn>
                  <a:cxn ang="0">
                    <a:pos x="connsiteX3413" y="connsiteY3413"/>
                  </a:cxn>
                  <a:cxn ang="0">
                    <a:pos x="connsiteX3414" y="connsiteY3414"/>
                  </a:cxn>
                  <a:cxn ang="0">
                    <a:pos x="connsiteX3415" y="connsiteY3415"/>
                  </a:cxn>
                  <a:cxn ang="0">
                    <a:pos x="connsiteX3416" y="connsiteY3416"/>
                  </a:cxn>
                  <a:cxn ang="0">
                    <a:pos x="connsiteX3417" y="connsiteY3417"/>
                  </a:cxn>
                  <a:cxn ang="0">
                    <a:pos x="connsiteX3418" y="connsiteY3418"/>
                  </a:cxn>
                  <a:cxn ang="0">
                    <a:pos x="connsiteX3419" y="connsiteY3419"/>
                  </a:cxn>
                  <a:cxn ang="0">
                    <a:pos x="connsiteX3420" y="connsiteY3420"/>
                  </a:cxn>
                  <a:cxn ang="0">
                    <a:pos x="connsiteX3421" y="connsiteY3421"/>
                  </a:cxn>
                  <a:cxn ang="0">
                    <a:pos x="connsiteX3422" y="connsiteY3422"/>
                  </a:cxn>
                  <a:cxn ang="0">
                    <a:pos x="connsiteX3423" y="connsiteY3423"/>
                  </a:cxn>
                  <a:cxn ang="0">
                    <a:pos x="connsiteX3424" y="connsiteY3424"/>
                  </a:cxn>
                  <a:cxn ang="0">
                    <a:pos x="connsiteX3425" y="connsiteY3425"/>
                  </a:cxn>
                  <a:cxn ang="0">
                    <a:pos x="connsiteX3426" y="connsiteY3426"/>
                  </a:cxn>
                  <a:cxn ang="0">
                    <a:pos x="connsiteX3427" y="connsiteY3427"/>
                  </a:cxn>
                  <a:cxn ang="0">
                    <a:pos x="connsiteX3428" y="connsiteY3428"/>
                  </a:cxn>
                  <a:cxn ang="0">
                    <a:pos x="connsiteX3429" y="connsiteY3429"/>
                  </a:cxn>
                  <a:cxn ang="0">
                    <a:pos x="connsiteX3430" y="connsiteY3430"/>
                  </a:cxn>
                  <a:cxn ang="0">
                    <a:pos x="connsiteX3431" y="connsiteY3431"/>
                  </a:cxn>
                  <a:cxn ang="0">
                    <a:pos x="connsiteX3432" y="connsiteY3432"/>
                  </a:cxn>
                  <a:cxn ang="0">
                    <a:pos x="connsiteX3433" y="connsiteY3433"/>
                  </a:cxn>
                  <a:cxn ang="0">
                    <a:pos x="connsiteX3434" y="connsiteY3434"/>
                  </a:cxn>
                  <a:cxn ang="0">
                    <a:pos x="connsiteX3435" y="connsiteY3435"/>
                  </a:cxn>
                  <a:cxn ang="0">
                    <a:pos x="connsiteX3436" y="connsiteY3436"/>
                  </a:cxn>
                  <a:cxn ang="0">
                    <a:pos x="connsiteX3437" y="connsiteY3437"/>
                  </a:cxn>
                  <a:cxn ang="0">
                    <a:pos x="connsiteX3438" y="connsiteY3438"/>
                  </a:cxn>
                  <a:cxn ang="0">
                    <a:pos x="connsiteX3439" y="connsiteY3439"/>
                  </a:cxn>
                  <a:cxn ang="0">
                    <a:pos x="connsiteX3440" y="connsiteY3440"/>
                  </a:cxn>
                  <a:cxn ang="0">
                    <a:pos x="connsiteX3441" y="connsiteY3441"/>
                  </a:cxn>
                  <a:cxn ang="0">
                    <a:pos x="connsiteX3442" y="connsiteY3442"/>
                  </a:cxn>
                  <a:cxn ang="0">
                    <a:pos x="connsiteX3443" y="connsiteY3443"/>
                  </a:cxn>
                  <a:cxn ang="0">
                    <a:pos x="connsiteX3444" y="connsiteY3444"/>
                  </a:cxn>
                  <a:cxn ang="0">
                    <a:pos x="connsiteX3445" y="connsiteY3445"/>
                  </a:cxn>
                  <a:cxn ang="0">
                    <a:pos x="connsiteX3446" y="connsiteY3446"/>
                  </a:cxn>
                  <a:cxn ang="0">
                    <a:pos x="connsiteX3447" y="connsiteY3447"/>
                  </a:cxn>
                  <a:cxn ang="0">
                    <a:pos x="connsiteX3448" y="connsiteY3448"/>
                  </a:cxn>
                  <a:cxn ang="0">
                    <a:pos x="connsiteX3449" y="connsiteY3449"/>
                  </a:cxn>
                  <a:cxn ang="0">
                    <a:pos x="connsiteX3450" y="connsiteY3450"/>
                  </a:cxn>
                  <a:cxn ang="0">
                    <a:pos x="connsiteX3451" y="connsiteY3451"/>
                  </a:cxn>
                  <a:cxn ang="0">
                    <a:pos x="connsiteX3452" y="connsiteY3452"/>
                  </a:cxn>
                  <a:cxn ang="0">
                    <a:pos x="connsiteX3453" y="connsiteY3453"/>
                  </a:cxn>
                  <a:cxn ang="0">
                    <a:pos x="connsiteX3454" y="connsiteY3454"/>
                  </a:cxn>
                  <a:cxn ang="0">
                    <a:pos x="connsiteX3455" y="connsiteY3455"/>
                  </a:cxn>
                  <a:cxn ang="0">
                    <a:pos x="connsiteX3456" y="connsiteY3456"/>
                  </a:cxn>
                  <a:cxn ang="0">
                    <a:pos x="connsiteX3457" y="connsiteY3457"/>
                  </a:cxn>
                  <a:cxn ang="0">
                    <a:pos x="connsiteX3458" y="connsiteY3458"/>
                  </a:cxn>
                  <a:cxn ang="0">
                    <a:pos x="connsiteX3459" y="connsiteY3459"/>
                  </a:cxn>
                  <a:cxn ang="0">
                    <a:pos x="connsiteX3460" y="connsiteY3460"/>
                  </a:cxn>
                  <a:cxn ang="0">
                    <a:pos x="connsiteX3461" y="connsiteY3461"/>
                  </a:cxn>
                  <a:cxn ang="0">
                    <a:pos x="connsiteX3462" y="connsiteY3462"/>
                  </a:cxn>
                  <a:cxn ang="0">
                    <a:pos x="connsiteX3463" y="connsiteY3463"/>
                  </a:cxn>
                  <a:cxn ang="0">
                    <a:pos x="connsiteX3464" y="connsiteY3464"/>
                  </a:cxn>
                  <a:cxn ang="0">
                    <a:pos x="connsiteX3465" y="connsiteY3465"/>
                  </a:cxn>
                  <a:cxn ang="0">
                    <a:pos x="connsiteX3466" y="connsiteY3466"/>
                  </a:cxn>
                  <a:cxn ang="0">
                    <a:pos x="connsiteX3467" y="connsiteY3467"/>
                  </a:cxn>
                  <a:cxn ang="0">
                    <a:pos x="connsiteX3468" y="connsiteY3468"/>
                  </a:cxn>
                  <a:cxn ang="0">
                    <a:pos x="connsiteX3469" y="connsiteY3469"/>
                  </a:cxn>
                  <a:cxn ang="0">
                    <a:pos x="connsiteX3470" y="connsiteY3470"/>
                  </a:cxn>
                  <a:cxn ang="0">
                    <a:pos x="connsiteX3471" y="connsiteY3471"/>
                  </a:cxn>
                  <a:cxn ang="0">
                    <a:pos x="connsiteX3472" y="connsiteY3472"/>
                  </a:cxn>
                  <a:cxn ang="0">
                    <a:pos x="connsiteX3473" y="connsiteY3473"/>
                  </a:cxn>
                  <a:cxn ang="0">
                    <a:pos x="connsiteX3474" y="connsiteY3474"/>
                  </a:cxn>
                  <a:cxn ang="0">
                    <a:pos x="connsiteX3475" y="connsiteY3475"/>
                  </a:cxn>
                  <a:cxn ang="0">
                    <a:pos x="connsiteX3476" y="connsiteY3476"/>
                  </a:cxn>
                  <a:cxn ang="0">
                    <a:pos x="connsiteX3477" y="connsiteY3477"/>
                  </a:cxn>
                  <a:cxn ang="0">
                    <a:pos x="connsiteX3478" y="connsiteY3478"/>
                  </a:cxn>
                  <a:cxn ang="0">
                    <a:pos x="connsiteX3479" y="connsiteY3479"/>
                  </a:cxn>
                  <a:cxn ang="0">
                    <a:pos x="connsiteX3480" y="connsiteY3480"/>
                  </a:cxn>
                  <a:cxn ang="0">
                    <a:pos x="connsiteX3481" y="connsiteY3481"/>
                  </a:cxn>
                  <a:cxn ang="0">
                    <a:pos x="connsiteX3482" y="connsiteY3482"/>
                  </a:cxn>
                  <a:cxn ang="0">
                    <a:pos x="connsiteX3483" y="connsiteY3483"/>
                  </a:cxn>
                  <a:cxn ang="0">
                    <a:pos x="connsiteX3484" y="connsiteY3484"/>
                  </a:cxn>
                  <a:cxn ang="0">
                    <a:pos x="connsiteX3485" y="connsiteY3485"/>
                  </a:cxn>
                  <a:cxn ang="0">
                    <a:pos x="connsiteX3486" y="connsiteY3486"/>
                  </a:cxn>
                  <a:cxn ang="0">
                    <a:pos x="connsiteX3487" y="connsiteY3487"/>
                  </a:cxn>
                  <a:cxn ang="0">
                    <a:pos x="connsiteX3488" y="connsiteY3488"/>
                  </a:cxn>
                  <a:cxn ang="0">
                    <a:pos x="connsiteX3489" y="connsiteY3489"/>
                  </a:cxn>
                  <a:cxn ang="0">
                    <a:pos x="connsiteX3490" y="connsiteY3490"/>
                  </a:cxn>
                  <a:cxn ang="0">
                    <a:pos x="connsiteX3491" y="connsiteY3491"/>
                  </a:cxn>
                  <a:cxn ang="0">
                    <a:pos x="connsiteX3492" y="connsiteY3492"/>
                  </a:cxn>
                  <a:cxn ang="0">
                    <a:pos x="connsiteX3493" y="connsiteY3493"/>
                  </a:cxn>
                  <a:cxn ang="0">
                    <a:pos x="connsiteX3494" y="connsiteY3494"/>
                  </a:cxn>
                  <a:cxn ang="0">
                    <a:pos x="connsiteX3495" y="connsiteY3495"/>
                  </a:cxn>
                  <a:cxn ang="0">
                    <a:pos x="connsiteX3496" y="connsiteY3496"/>
                  </a:cxn>
                  <a:cxn ang="0">
                    <a:pos x="connsiteX3497" y="connsiteY3497"/>
                  </a:cxn>
                  <a:cxn ang="0">
                    <a:pos x="connsiteX3498" y="connsiteY3498"/>
                  </a:cxn>
                  <a:cxn ang="0">
                    <a:pos x="connsiteX3499" y="connsiteY3499"/>
                  </a:cxn>
                  <a:cxn ang="0">
                    <a:pos x="connsiteX3500" y="connsiteY3500"/>
                  </a:cxn>
                  <a:cxn ang="0">
                    <a:pos x="connsiteX3501" y="connsiteY3501"/>
                  </a:cxn>
                  <a:cxn ang="0">
                    <a:pos x="connsiteX3502" y="connsiteY3502"/>
                  </a:cxn>
                  <a:cxn ang="0">
                    <a:pos x="connsiteX3503" y="connsiteY3503"/>
                  </a:cxn>
                  <a:cxn ang="0">
                    <a:pos x="connsiteX3504" y="connsiteY3504"/>
                  </a:cxn>
                  <a:cxn ang="0">
                    <a:pos x="connsiteX3505" y="connsiteY3505"/>
                  </a:cxn>
                  <a:cxn ang="0">
                    <a:pos x="connsiteX3506" y="connsiteY3506"/>
                  </a:cxn>
                  <a:cxn ang="0">
                    <a:pos x="connsiteX3507" y="connsiteY3507"/>
                  </a:cxn>
                  <a:cxn ang="0">
                    <a:pos x="connsiteX3508" y="connsiteY3508"/>
                  </a:cxn>
                  <a:cxn ang="0">
                    <a:pos x="connsiteX3509" y="connsiteY3509"/>
                  </a:cxn>
                  <a:cxn ang="0">
                    <a:pos x="connsiteX3510" y="connsiteY3510"/>
                  </a:cxn>
                  <a:cxn ang="0">
                    <a:pos x="connsiteX3511" y="connsiteY3511"/>
                  </a:cxn>
                  <a:cxn ang="0">
                    <a:pos x="connsiteX3512" y="connsiteY3512"/>
                  </a:cxn>
                  <a:cxn ang="0">
                    <a:pos x="connsiteX3513" y="connsiteY3513"/>
                  </a:cxn>
                  <a:cxn ang="0">
                    <a:pos x="connsiteX3514" y="connsiteY3514"/>
                  </a:cxn>
                  <a:cxn ang="0">
                    <a:pos x="connsiteX3515" y="connsiteY3515"/>
                  </a:cxn>
                  <a:cxn ang="0">
                    <a:pos x="connsiteX3516" y="connsiteY3516"/>
                  </a:cxn>
                  <a:cxn ang="0">
                    <a:pos x="connsiteX3517" y="connsiteY3517"/>
                  </a:cxn>
                  <a:cxn ang="0">
                    <a:pos x="connsiteX3518" y="connsiteY3518"/>
                  </a:cxn>
                  <a:cxn ang="0">
                    <a:pos x="connsiteX3519" y="connsiteY3519"/>
                  </a:cxn>
                  <a:cxn ang="0">
                    <a:pos x="connsiteX3520" y="connsiteY3520"/>
                  </a:cxn>
                  <a:cxn ang="0">
                    <a:pos x="connsiteX3521" y="connsiteY3521"/>
                  </a:cxn>
                  <a:cxn ang="0">
                    <a:pos x="connsiteX3522" y="connsiteY3522"/>
                  </a:cxn>
                  <a:cxn ang="0">
                    <a:pos x="connsiteX3523" y="connsiteY3523"/>
                  </a:cxn>
                  <a:cxn ang="0">
                    <a:pos x="connsiteX3524" y="connsiteY3524"/>
                  </a:cxn>
                  <a:cxn ang="0">
                    <a:pos x="connsiteX3525" y="connsiteY3525"/>
                  </a:cxn>
                  <a:cxn ang="0">
                    <a:pos x="connsiteX3526" y="connsiteY3526"/>
                  </a:cxn>
                  <a:cxn ang="0">
                    <a:pos x="connsiteX3527" y="connsiteY3527"/>
                  </a:cxn>
                  <a:cxn ang="0">
                    <a:pos x="connsiteX3528" y="connsiteY3528"/>
                  </a:cxn>
                  <a:cxn ang="0">
                    <a:pos x="connsiteX3529" y="connsiteY3529"/>
                  </a:cxn>
                  <a:cxn ang="0">
                    <a:pos x="connsiteX3530" y="connsiteY3530"/>
                  </a:cxn>
                  <a:cxn ang="0">
                    <a:pos x="connsiteX3531" y="connsiteY3531"/>
                  </a:cxn>
                  <a:cxn ang="0">
                    <a:pos x="connsiteX3532" y="connsiteY3532"/>
                  </a:cxn>
                  <a:cxn ang="0">
                    <a:pos x="connsiteX3533" y="connsiteY3533"/>
                  </a:cxn>
                  <a:cxn ang="0">
                    <a:pos x="connsiteX3534" y="connsiteY3534"/>
                  </a:cxn>
                  <a:cxn ang="0">
                    <a:pos x="connsiteX3535" y="connsiteY3535"/>
                  </a:cxn>
                  <a:cxn ang="0">
                    <a:pos x="connsiteX3536" y="connsiteY3536"/>
                  </a:cxn>
                  <a:cxn ang="0">
                    <a:pos x="connsiteX3537" y="connsiteY3537"/>
                  </a:cxn>
                  <a:cxn ang="0">
                    <a:pos x="connsiteX3538" y="connsiteY3538"/>
                  </a:cxn>
                  <a:cxn ang="0">
                    <a:pos x="connsiteX3539" y="connsiteY3539"/>
                  </a:cxn>
                  <a:cxn ang="0">
                    <a:pos x="connsiteX3540" y="connsiteY3540"/>
                  </a:cxn>
                  <a:cxn ang="0">
                    <a:pos x="connsiteX3541" y="connsiteY3541"/>
                  </a:cxn>
                  <a:cxn ang="0">
                    <a:pos x="connsiteX3542" y="connsiteY3542"/>
                  </a:cxn>
                  <a:cxn ang="0">
                    <a:pos x="connsiteX3543" y="connsiteY3543"/>
                  </a:cxn>
                  <a:cxn ang="0">
                    <a:pos x="connsiteX3544" y="connsiteY3544"/>
                  </a:cxn>
                  <a:cxn ang="0">
                    <a:pos x="connsiteX3545" y="connsiteY3545"/>
                  </a:cxn>
                  <a:cxn ang="0">
                    <a:pos x="connsiteX3546" y="connsiteY3546"/>
                  </a:cxn>
                  <a:cxn ang="0">
                    <a:pos x="connsiteX3547" y="connsiteY3547"/>
                  </a:cxn>
                  <a:cxn ang="0">
                    <a:pos x="connsiteX3548" y="connsiteY3548"/>
                  </a:cxn>
                  <a:cxn ang="0">
                    <a:pos x="connsiteX3549" y="connsiteY3549"/>
                  </a:cxn>
                  <a:cxn ang="0">
                    <a:pos x="connsiteX3550" y="connsiteY3550"/>
                  </a:cxn>
                  <a:cxn ang="0">
                    <a:pos x="connsiteX3551" y="connsiteY3551"/>
                  </a:cxn>
                  <a:cxn ang="0">
                    <a:pos x="connsiteX3552" y="connsiteY3552"/>
                  </a:cxn>
                  <a:cxn ang="0">
                    <a:pos x="connsiteX3553" y="connsiteY3553"/>
                  </a:cxn>
                  <a:cxn ang="0">
                    <a:pos x="connsiteX3554" y="connsiteY3554"/>
                  </a:cxn>
                </a:cxnLst>
                <a:rect l="l" t="t" r="r" b="b"/>
                <a:pathLst>
                  <a:path w="511562" h="901801">
                    <a:moveTo>
                      <a:pt x="313987" y="25"/>
                    </a:moveTo>
                    <a:cubicBezTo>
                      <a:pt x="312027" y="1662"/>
                      <a:pt x="312974" y="5452"/>
                      <a:pt x="311780" y="7476"/>
                    </a:cubicBezTo>
                    <a:cubicBezTo>
                      <a:pt x="310696" y="10097"/>
                      <a:pt x="312007" y="13220"/>
                      <a:pt x="310676" y="14558"/>
                    </a:cubicBezTo>
                    <a:cubicBezTo>
                      <a:pt x="310762" y="17795"/>
                      <a:pt x="306448" y="17615"/>
                      <a:pt x="305065" y="15754"/>
                    </a:cubicBezTo>
                    <a:cubicBezTo>
                      <a:pt x="304049" y="14322"/>
                      <a:pt x="303689" y="11259"/>
                      <a:pt x="301846" y="10603"/>
                    </a:cubicBezTo>
                    <a:cubicBezTo>
                      <a:pt x="298031" y="8437"/>
                      <a:pt x="299856" y="14194"/>
                      <a:pt x="296235" y="13362"/>
                    </a:cubicBezTo>
                    <a:cubicBezTo>
                      <a:pt x="293918" y="13931"/>
                      <a:pt x="291596" y="14227"/>
                      <a:pt x="290349" y="15018"/>
                    </a:cubicBezTo>
                    <a:cubicBezTo>
                      <a:pt x="288008" y="18403"/>
                      <a:pt x="293029" y="16847"/>
                      <a:pt x="294304" y="18881"/>
                    </a:cubicBezTo>
                    <a:cubicBezTo>
                      <a:pt x="297530" y="18267"/>
                      <a:pt x="296747" y="17940"/>
                      <a:pt x="297891" y="20077"/>
                    </a:cubicBezTo>
                    <a:cubicBezTo>
                      <a:pt x="296561" y="22906"/>
                      <a:pt x="302026" y="23544"/>
                      <a:pt x="299363" y="20721"/>
                    </a:cubicBezTo>
                    <a:cubicBezTo>
                      <a:pt x="299305" y="17134"/>
                      <a:pt x="304039" y="20454"/>
                      <a:pt x="305065" y="18881"/>
                    </a:cubicBezTo>
                    <a:cubicBezTo>
                      <a:pt x="306742" y="17504"/>
                      <a:pt x="310120" y="18381"/>
                      <a:pt x="311780" y="20444"/>
                    </a:cubicBezTo>
                    <a:cubicBezTo>
                      <a:pt x="314308" y="19243"/>
                      <a:pt x="312686" y="16249"/>
                      <a:pt x="313619" y="13822"/>
                    </a:cubicBezTo>
                    <a:cubicBezTo>
                      <a:pt x="313945" y="11099"/>
                      <a:pt x="314560" y="7976"/>
                      <a:pt x="313987" y="4992"/>
                    </a:cubicBezTo>
                    <a:cubicBezTo>
                      <a:pt x="312993" y="425"/>
                      <a:pt x="315767" y="3584"/>
                      <a:pt x="315551" y="6464"/>
                    </a:cubicBezTo>
                    <a:cubicBezTo>
                      <a:pt x="316652" y="9452"/>
                      <a:pt x="314555" y="10967"/>
                      <a:pt x="315551" y="13822"/>
                    </a:cubicBezTo>
                    <a:cubicBezTo>
                      <a:pt x="315299" y="16395"/>
                      <a:pt x="314266" y="18640"/>
                      <a:pt x="314355" y="21273"/>
                    </a:cubicBezTo>
                    <a:cubicBezTo>
                      <a:pt x="317566" y="24075"/>
                      <a:pt x="313486" y="23927"/>
                      <a:pt x="315551" y="25595"/>
                    </a:cubicBezTo>
                    <a:cubicBezTo>
                      <a:pt x="315557" y="28927"/>
                      <a:pt x="319460" y="27820"/>
                      <a:pt x="320702" y="28355"/>
                    </a:cubicBezTo>
                    <a:cubicBezTo>
                      <a:pt x="325053" y="28877"/>
                      <a:pt x="323330" y="30995"/>
                      <a:pt x="320425" y="30286"/>
                    </a:cubicBezTo>
                    <a:cubicBezTo>
                      <a:pt x="317433" y="32258"/>
                      <a:pt x="315877" y="25058"/>
                      <a:pt x="312699" y="27527"/>
                    </a:cubicBezTo>
                    <a:cubicBezTo>
                      <a:pt x="308991" y="29693"/>
                      <a:pt x="310321" y="24804"/>
                      <a:pt x="308284" y="24400"/>
                    </a:cubicBezTo>
                    <a:cubicBezTo>
                      <a:pt x="307976" y="22174"/>
                      <a:pt x="303276" y="22419"/>
                      <a:pt x="303501" y="25228"/>
                    </a:cubicBezTo>
                    <a:cubicBezTo>
                      <a:pt x="299785" y="25064"/>
                      <a:pt x="301212" y="28325"/>
                      <a:pt x="297890" y="28355"/>
                    </a:cubicBezTo>
                    <a:cubicBezTo>
                      <a:pt x="297618" y="30480"/>
                      <a:pt x="297104" y="32119"/>
                      <a:pt x="298994" y="33414"/>
                    </a:cubicBezTo>
                    <a:cubicBezTo>
                      <a:pt x="301166" y="33619"/>
                      <a:pt x="302970" y="36641"/>
                      <a:pt x="305065" y="34609"/>
                    </a:cubicBezTo>
                    <a:cubicBezTo>
                      <a:pt x="309194" y="35083"/>
                      <a:pt x="302565" y="39853"/>
                      <a:pt x="306904" y="39300"/>
                    </a:cubicBezTo>
                    <a:cubicBezTo>
                      <a:pt x="306781" y="36487"/>
                      <a:pt x="311352" y="35694"/>
                      <a:pt x="311779" y="38933"/>
                    </a:cubicBezTo>
                    <a:cubicBezTo>
                      <a:pt x="313651" y="40766"/>
                      <a:pt x="313925" y="42488"/>
                      <a:pt x="316286" y="44084"/>
                    </a:cubicBezTo>
                    <a:cubicBezTo>
                      <a:pt x="317344" y="45538"/>
                      <a:pt x="318916" y="46325"/>
                      <a:pt x="320517" y="47211"/>
                    </a:cubicBezTo>
                    <a:cubicBezTo>
                      <a:pt x="323469" y="47472"/>
                      <a:pt x="321639" y="51646"/>
                      <a:pt x="323737" y="51902"/>
                    </a:cubicBezTo>
                    <a:cubicBezTo>
                      <a:pt x="326072" y="52661"/>
                      <a:pt x="326508" y="53999"/>
                      <a:pt x="328611" y="55029"/>
                    </a:cubicBezTo>
                    <a:cubicBezTo>
                      <a:pt x="332879" y="57097"/>
                      <a:pt x="327855" y="55856"/>
                      <a:pt x="326772" y="54661"/>
                    </a:cubicBezTo>
                    <a:cubicBezTo>
                      <a:pt x="325513" y="52564"/>
                      <a:pt x="320896" y="54536"/>
                      <a:pt x="321529" y="50338"/>
                    </a:cubicBezTo>
                    <a:cubicBezTo>
                      <a:pt x="318464" y="50051"/>
                      <a:pt x="317192" y="47497"/>
                      <a:pt x="315918" y="45647"/>
                    </a:cubicBezTo>
                    <a:cubicBezTo>
                      <a:pt x="314066" y="44995"/>
                      <a:pt x="310074" y="43534"/>
                      <a:pt x="310676" y="40128"/>
                    </a:cubicBezTo>
                    <a:cubicBezTo>
                      <a:pt x="308257" y="35775"/>
                      <a:pt x="307651" y="43529"/>
                      <a:pt x="304605" y="40128"/>
                    </a:cubicBezTo>
                    <a:cubicBezTo>
                      <a:pt x="303619" y="37167"/>
                      <a:pt x="304380" y="36279"/>
                      <a:pt x="301110" y="36541"/>
                    </a:cubicBezTo>
                    <a:cubicBezTo>
                      <a:pt x="297704" y="37339"/>
                      <a:pt x="297864" y="34166"/>
                      <a:pt x="295683" y="33046"/>
                    </a:cubicBezTo>
                    <a:cubicBezTo>
                      <a:pt x="296530" y="30552"/>
                      <a:pt x="295597" y="28235"/>
                      <a:pt x="293383" y="27527"/>
                    </a:cubicBezTo>
                    <a:cubicBezTo>
                      <a:pt x="293513" y="25737"/>
                      <a:pt x="293450" y="20051"/>
                      <a:pt x="291544" y="24032"/>
                    </a:cubicBezTo>
                    <a:cubicBezTo>
                      <a:pt x="292422" y="28103"/>
                      <a:pt x="290828" y="27602"/>
                      <a:pt x="290072" y="30103"/>
                    </a:cubicBezTo>
                    <a:cubicBezTo>
                      <a:pt x="292692" y="31051"/>
                      <a:pt x="289121" y="36842"/>
                      <a:pt x="289612" y="33414"/>
                    </a:cubicBezTo>
                    <a:cubicBezTo>
                      <a:pt x="289564" y="33029"/>
                      <a:pt x="283243" y="33395"/>
                      <a:pt x="284737" y="34242"/>
                    </a:cubicBezTo>
                    <a:cubicBezTo>
                      <a:pt x="285445" y="36974"/>
                      <a:pt x="288554" y="34440"/>
                      <a:pt x="288140" y="37001"/>
                    </a:cubicBezTo>
                    <a:cubicBezTo>
                      <a:pt x="289484" y="37565"/>
                      <a:pt x="291284" y="40761"/>
                      <a:pt x="287405" y="38197"/>
                    </a:cubicBezTo>
                    <a:cubicBezTo>
                      <a:pt x="284422" y="37843"/>
                      <a:pt x="282187" y="34970"/>
                      <a:pt x="283634" y="39485"/>
                    </a:cubicBezTo>
                    <a:cubicBezTo>
                      <a:pt x="284562" y="41608"/>
                      <a:pt x="286669" y="41798"/>
                      <a:pt x="286301" y="45188"/>
                    </a:cubicBezTo>
                    <a:cubicBezTo>
                      <a:pt x="283796" y="48340"/>
                      <a:pt x="283442" y="50448"/>
                      <a:pt x="281426" y="47211"/>
                    </a:cubicBezTo>
                    <a:cubicBezTo>
                      <a:pt x="281427" y="48903"/>
                      <a:pt x="276282" y="50064"/>
                      <a:pt x="279127" y="51902"/>
                    </a:cubicBezTo>
                    <a:cubicBezTo>
                      <a:pt x="278079" y="53999"/>
                      <a:pt x="280788" y="55836"/>
                      <a:pt x="280691" y="58341"/>
                    </a:cubicBezTo>
                    <a:cubicBezTo>
                      <a:pt x="279933" y="59448"/>
                      <a:pt x="284170" y="65182"/>
                      <a:pt x="280967" y="62756"/>
                    </a:cubicBezTo>
                    <a:cubicBezTo>
                      <a:pt x="279751" y="61347"/>
                      <a:pt x="278834" y="59585"/>
                      <a:pt x="278391" y="57053"/>
                    </a:cubicBezTo>
                    <a:cubicBezTo>
                      <a:pt x="278611" y="54412"/>
                      <a:pt x="274380" y="54056"/>
                      <a:pt x="275816" y="57148"/>
                    </a:cubicBezTo>
                    <a:cubicBezTo>
                      <a:pt x="276421" y="60292"/>
                      <a:pt x="277581" y="61777"/>
                      <a:pt x="276920" y="64507"/>
                    </a:cubicBezTo>
                    <a:cubicBezTo>
                      <a:pt x="276798" y="66243"/>
                      <a:pt x="278915" y="68103"/>
                      <a:pt x="278759" y="70945"/>
                    </a:cubicBezTo>
                    <a:cubicBezTo>
                      <a:pt x="280602" y="70907"/>
                      <a:pt x="283146" y="75677"/>
                      <a:pt x="280967" y="75912"/>
                    </a:cubicBezTo>
                    <a:cubicBezTo>
                      <a:pt x="280243" y="74326"/>
                      <a:pt x="277299" y="73808"/>
                      <a:pt x="276552" y="75268"/>
                    </a:cubicBezTo>
                    <a:cubicBezTo>
                      <a:pt x="274632" y="77132"/>
                      <a:pt x="273722" y="72421"/>
                      <a:pt x="273149" y="70761"/>
                    </a:cubicBezTo>
                    <a:cubicBezTo>
                      <a:pt x="271040" y="70651"/>
                      <a:pt x="267942" y="66947"/>
                      <a:pt x="266710" y="70026"/>
                    </a:cubicBezTo>
                    <a:cubicBezTo>
                      <a:pt x="264741" y="71524"/>
                      <a:pt x="266914" y="74757"/>
                      <a:pt x="266710" y="77476"/>
                    </a:cubicBezTo>
                    <a:cubicBezTo>
                      <a:pt x="268105" y="80255"/>
                      <a:pt x="266305" y="83421"/>
                      <a:pt x="270665" y="82167"/>
                    </a:cubicBezTo>
                    <a:cubicBezTo>
                      <a:pt x="271911" y="84126"/>
                      <a:pt x="268380" y="84924"/>
                      <a:pt x="266434" y="82995"/>
                    </a:cubicBezTo>
                    <a:cubicBezTo>
                      <a:pt x="265330" y="81558"/>
                      <a:pt x="265363" y="77879"/>
                      <a:pt x="262295" y="79408"/>
                    </a:cubicBezTo>
                    <a:cubicBezTo>
                      <a:pt x="261183" y="76494"/>
                      <a:pt x="257553" y="78506"/>
                      <a:pt x="259627" y="80971"/>
                    </a:cubicBezTo>
                    <a:cubicBezTo>
                      <a:pt x="263353" y="82035"/>
                      <a:pt x="256084" y="84364"/>
                      <a:pt x="261835" y="84191"/>
                    </a:cubicBezTo>
                    <a:cubicBezTo>
                      <a:pt x="263894" y="87727"/>
                      <a:pt x="261356" y="86792"/>
                      <a:pt x="259903" y="84926"/>
                    </a:cubicBezTo>
                    <a:cubicBezTo>
                      <a:pt x="257673" y="85394"/>
                      <a:pt x="259311" y="88361"/>
                      <a:pt x="260363" y="89249"/>
                    </a:cubicBezTo>
                    <a:cubicBezTo>
                      <a:pt x="260528" y="91583"/>
                      <a:pt x="264750" y="91706"/>
                      <a:pt x="264503" y="88421"/>
                    </a:cubicBezTo>
                    <a:cubicBezTo>
                      <a:pt x="265046" y="91148"/>
                      <a:pt x="269668" y="90792"/>
                      <a:pt x="271585" y="90813"/>
                    </a:cubicBezTo>
                    <a:cubicBezTo>
                      <a:pt x="274231" y="89165"/>
                      <a:pt x="275860" y="86745"/>
                      <a:pt x="276552" y="83730"/>
                    </a:cubicBezTo>
                    <a:cubicBezTo>
                      <a:pt x="276561" y="81285"/>
                      <a:pt x="278673" y="77465"/>
                      <a:pt x="280967" y="77844"/>
                    </a:cubicBezTo>
                    <a:cubicBezTo>
                      <a:pt x="278862" y="79646"/>
                      <a:pt x="280110" y="82405"/>
                      <a:pt x="278024" y="83546"/>
                    </a:cubicBezTo>
                    <a:cubicBezTo>
                      <a:pt x="278152" y="87394"/>
                      <a:pt x="278081" y="87838"/>
                      <a:pt x="280415" y="85294"/>
                    </a:cubicBezTo>
                    <a:cubicBezTo>
                      <a:pt x="284813" y="83497"/>
                      <a:pt x="278461" y="88438"/>
                      <a:pt x="283634" y="86490"/>
                    </a:cubicBezTo>
                    <a:cubicBezTo>
                      <a:pt x="285041" y="84674"/>
                      <a:pt x="289677" y="87460"/>
                      <a:pt x="286302" y="87317"/>
                    </a:cubicBezTo>
                    <a:cubicBezTo>
                      <a:pt x="284282" y="86902"/>
                      <a:pt x="282230" y="87954"/>
                      <a:pt x="280231" y="89249"/>
                    </a:cubicBezTo>
                    <a:cubicBezTo>
                      <a:pt x="277300" y="90499"/>
                      <a:pt x="279523" y="94173"/>
                      <a:pt x="279311" y="95136"/>
                    </a:cubicBezTo>
                    <a:cubicBezTo>
                      <a:pt x="275667" y="95231"/>
                      <a:pt x="278702" y="88850"/>
                      <a:pt x="275540" y="91549"/>
                    </a:cubicBezTo>
                    <a:cubicBezTo>
                      <a:pt x="273995" y="93141"/>
                      <a:pt x="272422" y="93614"/>
                      <a:pt x="270941" y="95963"/>
                    </a:cubicBezTo>
                    <a:cubicBezTo>
                      <a:pt x="268466" y="97164"/>
                      <a:pt x="271345" y="99362"/>
                      <a:pt x="271585" y="101022"/>
                    </a:cubicBezTo>
                    <a:cubicBezTo>
                      <a:pt x="274101" y="100300"/>
                      <a:pt x="276327" y="99034"/>
                      <a:pt x="278391" y="102218"/>
                    </a:cubicBezTo>
                    <a:cubicBezTo>
                      <a:pt x="280731" y="103264"/>
                      <a:pt x="283624" y="102387"/>
                      <a:pt x="283634" y="99827"/>
                    </a:cubicBezTo>
                    <a:cubicBezTo>
                      <a:pt x="281417" y="97856"/>
                      <a:pt x="285005" y="94795"/>
                      <a:pt x="285842" y="98723"/>
                    </a:cubicBezTo>
                    <a:cubicBezTo>
                      <a:pt x="286441" y="100479"/>
                      <a:pt x="288943" y="103121"/>
                      <a:pt x="291544" y="102954"/>
                    </a:cubicBezTo>
                    <a:cubicBezTo>
                      <a:pt x="293561" y="102664"/>
                      <a:pt x="296535" y="103203"/>
                      <a:pt x="297891" y="105713"/>
                    </a:cubicBezTo>
                    <a:cubicBezTo>
                      <a:pt x="301034" y="104806"/>
                      <a:pt x="301400" y="107292"/>
                      <a:pt x="303502" y="107645"/>
                    </a:cubicBezTo>
                    <a:cubicBezTo>
                      <a:pt x="304792" y="106472"/>
                      <a:pt x="304967" y="103779"/>
                      <a:pt x="308009" y="104150"/>
                    </a:cubicBezTo>
                    <a:cubicBezTo>
                      <a:pt x="311894" y="103791"/>
                      <a:pt x="311044" y="106430"/>
                      <a:pt x="308009" y="106173"/>
                    </a:cubicBezTo>
                    <a:cubicBezTo>
                      <a:pt x="304453" y="105898"/>
                      <a:pt x="307256" y="111719"/>
                      <a:pt x="303502" y="111600"/>
                    </a:cubicBezTo>
                    <a:cubicBezTo>
                      <a:pt x="303661" y="113862"/>
                      <a:pt x="301381" y="117521"/>
                      <a:pt x="304238" y="119050"/>
                    </a:cubicBezTo>
                    <a:cubicBezTo>
                      <a:pt x="306081" y="117203"/>
                      <a:pt x="308547" y="119788"/>
                      <a:pt x="309941" y="118682"/>
                    </a:cubicBezTo>
                    <a:cubicBezTo>
                      <a:pt x="311724" y="117245"/>
                      <a:pt x="313516" y="119483"/>
                      <a:pt x="315551" y="117947"/>
                    </a:cubicBezTo>
                    <a:cubicBezTo>
                      <a:pt x="316659" y="119125"/>
                      <a:pt x="321998" y="116524"/>
                      <a:pt x="319966" y="119051"/>
                    </a:cubicBezTo>
                    <a:cubicBezTo>
                      <a:pt x="318034" y="119256"/>
                      <a:pt x="314820" y="119549"/>
                      <a:pt x="315919" y="122270"/>
                    </a:cubicBezTo>
                    <a:cubicBezTo>
                      <a:pt x="316368" y="124931"/>
                      <a:pt x="320268" y="124215"/>
                      <a:pt x="321162" y="126594"/>
                    </a:cubicBezTo>
                    <a:cubicBezTo>
                      <a:pt x="322338" y="128077"/>
                      <a:pt x="327498" y="125211"/>
                      <a:pt x="327141" y="128893"/>
                    </a:cubicBezTo>
                    <a:cubicBezTo>
                      <a:pt x="325383" y="128058"/>
                      <a:pt x="321701" y="128599"/>
                      <a:pt x="323002" y="131285"/>
                    </a:cubicBezTo>
                    <a:cubicBezTo>
                      <a:pt x="325395" y="131438"/>
                      <a:pt x="327177" y="133554"/>
                      <a:pt x="326405" y="135607"/>
                    </a:cubicBezTo>
                    <a:cubicBezTo>
                      <a:pt x="326909" y="136351"/>
                      <a:pt x="330800" y="136654"/>
                      <a:pt x="331648" y="135607"/>
                    </a:cubicBezTo>
                    <a:cubicBezTo>
                      <a:pt x="331949" y="132429"/>
                      <a:pt x="332139" y="129680"/>
                      <a:pt x="333487" y="127329"/>
                    </a:cubicBezTo>
                    <a:cubicBezTo>
                      <a:pt x="331439" y="126522"/>
                      <a:pt x="332112" y="123574"/>
                      <a:pt x="334683" y="122270"/>
                    </a:cubicBezTo>
                    <a:cubicBezTo>
                      <a:pt x="338055" y="121218"/>
                      <a:pt x="335664" y="117562"/>
                      <a:pt x="337994" y="116016"/>
                    </a:cubicBezTo>
                    <a:cubicBezTo>
                      <a:pt x="339584" y="114229"/>
                      <a:pt x="339569" y="113532"/>
                      <a:pt x="341398" y="111233"/>
                    </a:cubicBezTo>
                    <a:cubicBezTo>
                      <a:pt x="341379" y="108579"/>
                      <a:pt x="344423" y="106136"/>
                      <a:pt x="343237" y="110865"/>
                    </a:cubicBezTo>
                    <a:cubicBezTo>
                      <a:pt x="343618" y="112982"/>
                      <a:pt x="343435" y="115009"/>
                      <a:pt x="341766" y="116292"/>
                    </a:cubicBezTo>
                    <a:cubicBezTo>
                      <a:pt x="340298" y="116565"/>
                      <a:pt x="340266" y="121818"/>
                      <a:pt x="339834" y="123007"/>
                    </a:cubicBezTo>
                    <a:cubicBezTo>
                      <a:pt x="340629" y="125697"/>
                      <a:pt x="338135" y="128207"/>
                      <a:pt x="338730" y="130825"/>
                    </a:cubicBezTo>
                    <a:cubicBezTo>
                      <a:pt x="338692" y="134815"/>
                      <a:pt x="341243" y="133872"/>
                      <a:pt x="343237" y="135976"/>
                    </a:cubicBezTo>
                    <a:cubicBezTo>
                      <a:pt x="344766" y="137383"/>
                      <a:pt x="348048" y="140766"/>
                      <a:pt x="344341" y="139471"/>
                    </a:cubicBezTo>
                    <a:cubicBezTo>
                      <a:pt x="343009" y="137749"/>
                      <a:pt x="340467" y="138232"/>
                      <a:pt x="337627" y="138367"/>
                    </a:cubicBezTo>
                    <a:cubicBezTo>
                      <a:pt x="336653" y="140126"/>
                      <a:pt x="335066" y="141700"/>
                      <a:pt x="333120" y="142230"/>
                    </a:cubicBezTo>
                    <a:cubicBezTo>
                      <a:pt x="331263" y="143318"/>
                      <a:pt x="333965" y="146829"/>
                      <a:pt x="330912" y="148117"/>
                    </a:cubicBezTo>
                    <a:cubicBezTo>
                      <a:pt x="330112" y="149551"/>
                      <a:pt x="328278" y="151842"/>
                      <a:pt x="329348" y="154464"/>
                    </a:cubicBezTo>
                    <a:cubicBezTo>
                      <a:pt x="332939" y="156538"/>
                      <a:pt x="327892" y="156272"/>
                      <a:pt x="328245" y="159154"/>
                    </a:cubicBezTo>
                    <a:cubicBezTo>
                      <a:pt x="325910" y="160945"/>
                      <a:pt x="324595" y="162866"/>
                      <a:pt x="324933" y="166237"/>
                    </a:cubicBezTo>
                    <a:cubicBezTo>
                      <a:pt x="327531" y="167698"/>
                      <a:pt x="325988" y="170627"/>
                      <a:pt x="327877" y="172124"/>
                    </a:cubicBezTo>
                    <a:cubicBezTo>
                      <a:pt x="330653" y="173096"/>
                      <a:pt x="327215" y="176126"/>
                      <a:pt x="327140" y="178010"/>
                    </a:cubicBezTo>
                    <a:cubicBezTo>
                      <a:pt x="324779" y="182331"/>
                      <a:pt x="326506" y="176543"/>
                      <a:pt x="324105" y="176447"/>
                    </a:cubicBezTo>
                    <a:cubicBezTo>
                      <a:pt x="320752" y="176038"/>
                      <a:pt x="319725" y="179400"/>
                      <a:pt x="318126" y="181229"/>
                    </a:cubicBezTo>
                    <a:cubicBezTo>
                      <a:pt x="317042" y="183194"/>
                      <a:pt x="315663" y="184296"/>
                      <a:pt x="314355" y="185461"/>
                    </a:cubicBezTo>
                    <a:cubicBezTo>
                      <a:pt x="312651" y="186510"/>
                      <a:pt x="311577" y="187886"/>
                      <a:pt x="309940" y="189416"/>
                    </a:cubicBezTo>
                    <a:cubicBezTo>
                      <a:pt x="309147" y="192452"/>
                      <a:pt x="307062" y="193514"/>
                      <a:pt x="305065" y="194935"/>
                    </a:cubicBezTo>
                    <a:cubicBezTo>
                      <a:pt x="303489" y="198467"/>
                      <a:pt x="301545" y="196283"/>
                      <a:pt x="298259" y="196498"/>
                    </a:cubicBezTo>
                    <a:cubicBezTo>
                      <a:pt x="297159" y="197872"/>
                      <a:pt x="293645" y="198589"/>
                      <a:pt x="293384" y="200545"/>
                    </a:cubicBezTo>
                    <a:cubicBezTo>
                      <a:pt x="293077" y="202875"/>
                      <a:pt x="289752" y="203205"/>
                      <a:pt x="288509" y="205512"/>
                    </a:cubicBezTo>
                    <a:cubicBezTo>
                      <a:pt x="286783" y="207607"/>
                      <a:pt x="285146" y="210480"/>
                      <a:pt x="283634" y="211399"/>
                    </a:cubicBezTo>
                    <a:cubicBezTo>
                      <a:pt x="280610" y="213964"/>
                      <a:pt x="280269" y="211730"/>
                      <a:pt x="279771" y="209835"/>
                    </a:cubicBezTo>
                    <a:cubicBezTo>
                      <a:pt x="277556" y="210165"/>
                      <a:pt x="276520" y="212848"/>
                      <a:pt x="273516" y="212227"/>
                    </a:cubicBezTo>
                    <a:cubicBezTo>
                      <a:pt x="271861" y="214513"/>
                      <a:pt x="269650" y="215351"/>
                      <a:pt x="266434" y="214986"/>
                    </a:cubicBezTo>
                    <a:cubicBezTo>
                      <a:pt x="264370" y="213535"/>
                      <a:pt x="260188" y="216416"/>
                      <a:pt x="259259" y="213422"/>
                    </a:cubicBezTo>
                    <a:cubicBezTo>
                      <a:pt x="257408" y="215418"/>
                      <a:pt x="254294" y="214267"/>
                      <a:pt x="252085" y="216550"/>
                    </a:cubicBezTo>
                    <a:cubicBezTo>
                      <a:pt x="251437" y="219549"/>
                      <a:pt x="249988" y="219805"/>
                      <a:pt x="250613" y="223448"/>
                    </a:cubicBezTo>
                    <a:cubicBezTo>
                      <a:pt x="251564" y="226236"/>
                      <a:pt x="251009" y="229604"/>
                      <a:pt x="253281" y="231818"/>
                    </a:cubicBezTo>
                    <a:cubicBezTo>
                      <a:pt x="254799" y="233508"/>
                      <a:pt x="256140" y="236674"/>
                      <a:pt x="259627" y="234578"/>
                    </a:cubicBezTo>
                    <a:cubicBezTo>
                      <a:pt x="260650" y="231345"/>
                      <a:pt x="265258" y="232821"/>
                      <a:pt x="261099" y="234578"/>
                    </a:cubicBezTo>
                    <a:cubicBezTo>
                      <a:pt x="264623" y="236896"/>
                      <a:pt x="264015" y="236255"/>
                      <a:pt x="259719" y="237705"/>
                    </a:cubicBezTo>
                    <a:cubicBezTo>
                      <a:pt x="258435" y="242410"/>
                      <a:pt x="261077" y="242311"/>
                      <a:pt x="263399" y="244879"/>
                    </a:cubicBezTo>
                    <a:cubicBezTo>
                      <a:pt x="261718" y="246966"/>
                      <a:pt x="259383" y="248588"/>
                      <a:pt x="256592" y="248006"/>
                    </a:cubicBezTo>
                    <a:cubicBezTo>
                      <a:pt x="257133" y="251491"/>
                      <a:pt x="262571" y="248570"/>
                      <a:pt x="259995" y="253525"/>
                    </a:cubicBezTo>
                    <a:cubicBezTo>
                      <a:pt x="257751" y="254895"/>
                      <a:pt x="254192" y="250857"/>
                      <a:pt x="251073" y="253065"/>
                    </a:cubicBezTo>
                    <a:cubicBezTo>
                      <a:pt x="247499" y="251952"/>
                      <a:pt x="242446" y="255015"/>
                      <a:pt x="246474" y="257756"/>
                    </a:cubicBezTo>
                    <a:cubicBezTo>
                      <a:pt x="245888" y="260966"/>
                      <a:pt x="246198" y="264120"/>
                      <a:pt x="244635" y="265298"/>
                    </a:cubicBezTo>
                    <a:cubicBezTo>
                      <a:pt x="248676" y="266027"/>
                      <a:pt x="252834" y="266694"/>
                      <a:pt x="255856" y="268426"/>
                    </a:cubicBezTo>
                    <a:cubicBezTo>
                      <a:pt x="260304" y="269261"/>
                      <a:pt x="262021" y="265617"/>
                      <a:pt x="263031" y="262539"/>
                    </a:cubicBezTo>
                    <a:cubicBezTo>
                      <a:pt x="265084" y="260785"/>
                      <a:pt x="265668" y="260060"/>
                      <a:pt x="268549" y="259780"/>
                    </a:cubicBezTo>
                    <a:cubicBezTo>
                      <a:pt x="271398" y="258935"/>
                      <a:pt x="273640" y="260698"/>
                      <a:pt x="275724" y="262447"/>
                    </a:cubicBezTo>
                    <a:cubicBezTo>
                      <a:pt x="276961" y="264502"/>
                      <a:pt x="278645" y="265801"/>
                      <a:pt x="281059" y="266862"/>
                    </a:cubicBezTo>
                    <a:cubicBezTo>
                      <a:pt x="283203" y="267181"/>
                      <a:pt x="285201" y="268868"/>
                      <a:pt x="285474" y="272381"/>
                    </a:cubicBezTo>
                    <a:cubicBezTo>
                      <a:pt x="288594" y="272242"/>
                      <a:pt x="290984" y="274704"/>
                      <a:pt x="291544" y="277440"/>
                    </a:cubicBezTo>
                    <a:cubicBezTo>
                      <a:pt x="292383" y="279635"/>
                      <a:pt x="294449" y="279982"/>
                      <a:pt x="295683" y="282131"/>
                    </a:cubicBezTo>
                    <a:cubicBezTo>
                      <a:pt x="296556" y="284996"/>
                      <a:pt x="300751" y="283980"/>
                      <a:pt x="303410" y="285350"/>
                    </a:cubicBezTo>
                    <a:cubicBezTo>
                      <a:pt x="307209" y="285709"/>
                      <a:pt x="309652" y="287354"/>
                      <a:pt x="310308" y="282958"/>
                    </a:cubicBezTo>
                    <a:cubicBezTo>
                      <a:pt x="311390" y="278724"/>
                      <a:pt x="314955" y="280255"/>
                      <a:pt x="318862" y="279831"/>
                    </a:cubicBezTo>
                    <a:cubicBezTo>
                      <a:pt x="320612" y="282398"/>
                      <a:pt x="317274" y="285337"/>
                      <a:pt x="320426" y="287282"/>
                    </a:cubicBezTo>
                    <a:cubicBezTo>
                      <a:pt x="322092" y="290916"/>
                      <a:pt x="319667" y="291385"/>
                      <a:pt x="318218" y="290777"/>
                    </a:cubicBezTo>
                    <a:cubicBezTo>
                      <a:pt x="316136" y="289845"/>
                      <a:pt x="316002" y="291727"/>
                      <a:pt x="318218" y="293169"/>
                    </a:cubicBezTo>
                    <a:cubicBezTo>
                      <a:pt x="317340" y="297957"/>
                      <a:pt x="314824" y="295622"/>
                      <a:pt x="313987" y="293169"/>
                    </a:cubicBezTo>
                    <a:cubicBezTo>
                      <a:pt x="311616" y="293073"/>
                      <a:pt x="310251" y="297840"/>
                      <a:pt x="309112" y="293996"/>
                    </a:cubicBezTo>
                    <a:cubicBezTo>
                      <a:pt x="306910" y="293531"/>
                      <a:pt x="303662" y="292759"/>
                      <a:pt x="301662" y="293169"/>
                    </a:cubicBezTo>
                    <a:cubicBezTo>
                      <a:pt x="298671" y="292610"/>
                      <a:pt x="297129" y="294109"/>
                      <a:pt x="296051" y="291604"/>
                    </a:cubicBezTo>
                    <a:cubicBezTo>
                      <a:pt x="294017" y="290046"/>
                      <a:pt x="294307" y="287058"/>
                      <a:pt x="292648" y="287282"/>
                    </a:cubicBezTo>
                    <a:cubicBezTo>
                      <a:pt x="289587" y="287329"/>
                      <a:pt x="289834" y="283446"/>
                      <a:pt x="287037" y="286086"/>
                    </a:cubicBezTo>
                    <a:cubicBezTo>
                      <a:pt x="286029" y="283451"/>
                      <a:pt x="282900" y="284247"/>
                      <a:pt x="282898" y="280567"/>
                    </a:cubicBezTo>
                    <a:cubicBezTo>
                      <a:pt x="278870" y="280141"/>
                      <a:pt x="277759" y="277200"/>
                      <a:pt x="278759" y="272933"/>
                    </a:cubicBezTo>
                    <a:cubicBezTo>
                      <a:pt x="277973" y="270075"/>
                      <a:pt x="275470" y="268228"/>
                      <a:pt x="272045" y="269254"/>
                    </a:cubicBezTo>
                    <a:cubicBezTo>
                      <a:pt x="275548" y="265708"/>
                      <a:pt x="266732" y="269522"/>
                      <a:pt x="269377" y="270817"/>
                    </a:cubicBezTo>
                    <a:cubicBezTo>
                      <a:pt x="272906" y="270995"/>
                      <a:pt x="268788" y="272571"/>
                      <a:pt x="267538" y="273117"/>
                    </a:cubicBezTo>
                    <a:cubicBezTo>
                      <a:pt x="264847" y="273596"/>
                      <a:pt x="261814" y="272514"/>
                      <a:pt x="260823" y="275508"/>
                    </a:cubicBezTo>
                    <a:cubicBezTo>
                      <a:pt x="258734" y="276245"/>
                      <a:pt x="257708" y="279765"/>
                      <a:pt x="260455" y="280567"/>
                    </a:cubicBezTo>
                    <a:cubicBezTo>
                      <a:pt x="261986" y="282275"/>
                      <a:pt x="262116" y="292020"/>
                      <a:pt x="259720" y="286454"/>
                    </a:cubicBezTo>
                    <a:cubicBezTo>
                      <a:pt x="258146" y="283406"/>
                      <a:pt x="258849" y="281582"/>
                      <a:pt x="257788" y="280199"/>
                    </a:cubicBezTo>
                    <a:cubicBezTo>
                      <a:pt x="257151" y="277627"/>
                      <a:pt x="255344" y="282731"/>
                      <a:pt x="254017" y="283326"/>
                    </a:cubicBezTo>
                    <a:cubicBezTo>
                      <a:pt x="249773" y="285426"/>
                      <a:pt x="255755" y="290504"/>
                      <a:pt x="254017" y="295468"/>
                    </a:cubicBezTo>
                    <a:cubicBezTo>
                      <a:pt x="254359" y="297335"/>
                      <a:pt x="251192" y="303614"/>
                      <a:pt x="251442" y="300619"/>
                    </a:cubicBezTo>
                    <a:cubicBezTo>
                      <a:pt x="251766" y="297246"/>
                      <a:pt x="252415" y="294055"/>
                      <a:pt x="251442" y="290869"/>
                    </a:cubicBezTo>
                    <a:cubicBezTo>
                      <a:pt x="250160" y="288010"/>
                      <a:pt x="247593" y="289171"/>
                      <a:pt x="245003" y="290410"/>
                    </a:cubicBezTo>
                    <a:cubicBezTo>
                      <a:pt x="243613" y="291849"/>
                      <a:pt x="241882" y="293876"/>
                      <a:pt x="241232" y="296664"/>
                    </a:cubicBezTo>
                    <a:cubicBezTo>
                      <a:pt x="239608" y="299146"/>
                      <a:pt x="239580" y="303775"/>
                      <a:pt x="238565" y="307150"/>
                    </a:cubicBezTo>
                    <a:cubicBezTo>
                      <a:pt x="239544" y="311688"/>
                      <a:pt x="238254" y="317585"/>
                      <a:pt x="237921" y="320671"/>
                    </a:cubicBezTo>
                    <a:cubicBezTo>
                      <a:pt x="238151" y="325682"/>
                      <a:pt x="235583" y="328508"/>
                      <a:pt x="235253" y="333640"/>
                    </a:cubicBezTo>
                    <a:cubicBezTo>
                      <a:pt x="235953" y="335993"/>
                      <a:pt x="234470" y="340519"/>
                      <a:pt x="234886" y="342654"/>
                    </a:cubicBezTo>
                    <a:cubicBezTo>
                      <a:pt x="235089" y="344938"/>
                      <a:pt x="230351" y="349313"/>
                      <a:pt x="234886" y="350104"/>
                    </a:cubicBezTo>
                    <a:cubicBezTo>
                      <a:pt x="236274" y="348553"/>
                      <a:pt x="238560" y="347204"/>
                      <a:pt x="239025" y="345046"/>
                    </a:cubicBezTo>
                    <a:cubicBezTo>
                      <a:pt x="240643" y="344605"/>
                      <a:pt x="243895" y="344206"/>
                      <a:pt x="244636" y="341458"/>
                    </a:cubicBezTo>
                    <a:cubicBezTo>
                      <a:pt x="248502" y="341117"/>
                      <a:pt x="248212" y="335511"/>
                      <a:pt x="250614" y="334008"/>
                    </a:cubicBezTo>
                    <a:cubicBezTo>
                      <a:pt x="252390" y="330700"/>
                      <a:pt x="253553" y="326180"/>
                      <a:pt x="256593" y="323798"/>
                    </a:cubicBezTo>
                    <a:cubicBezTo>
                      <a:pt x="260737" y="320448"/>
                      <a:pt x="258425" y="325720"/>
                      <a:pt x="260824" y="324166"/>
                    </a:cubicBezTo>
                    <a:cubicBezTo>
                      <a:pt x="261317" y="321997"/>
                      <a:pt x="264238" y="320543"/>
                      <a:pt x="264503" y="317911"/>
                    </a:cubicBezTo>
                    <a:cubicBezTo>
                      <a:pt x="265635" y="315997"/>
                      <a:pt x="271684" y="315486"/>
                      <a:pt x="267907" y="318279"/>
                    </a:cubicBezTo>
                    <a:cubicBezTo>
                      <a:pt x="263899" y="317983"/>
                      <a:pt x="266520" y="322485"/>
                      <a:pt x="263767" y="324165"/>
                    </a:cubicBezTo>
                    <a:cubicBezTo>
                      <a:pt x="265004" y="328361"/>
                      <a:pt x="274546" y="323980"/>
                      <a:pt x="276185" y="327753"/>
                    </a:cubicBezTo>
                    <a:cubicBezTo>
                      <a:pt x="278441" y="328482"/>
                      <a:pt x="281419" y="324379"/>
                      <a:pt x="281060" y="327293"/>
                    </a:cubicBezTo>
                    <a:cubicBezTo>
                      <a:pt x="278154" y="328665"/>
                      <a:pt x="281281" y="332311"/>
                      <a:pt x="277656" y="332076"/>
                    </a:cubicBezTo>
                    <a:cubicBezTo>
                      <a:pt x="275512" y="332598"/>
                      <a:pt x="271317" y="333638"/>
                      <a:pt x="269838" y="331617"/>
                    </a:cubicBezTo>
                    <a:cubicBezTo>
                      <a:pt x="266908" y="332466"/>
                      <a:pt x="263355" y="332201"/>
                      <a:pt x="259996" y="333272"/>
                    </a:cubicBezTo>
                    <a:cubicBezTo>
                      <a:pt x="256171" y="332083"/>
                      <a:pt x="256998" y="336064"/>
                      <a:pt x="254018" y="335939"/>
                    </a:cubicBezTo>
                    <a:cubicBezTo>
                      <a:pt x="252589" y="337877"/>
                      <a:pt x="250267" y="340394"/>
                      <a:pt x="249879" y="343390"/>
                    </a:cubicBezTo>
                    <a:cubicBezTo>
                      <a:pt x="246828" y="345924"/>
                      <a:pt x="244148" y="347871"/>
                      <a:pt x="242060" y="351300"/>
                    </a:cubicBezTo>
                    <a:cubicBezTo>
                      <a:pt x="239208" y="353534"/>
                      <a:pt x="237273" y="356394"/>
                      <a:pt x="235990" y="359210"/>
                    </a:cubicBezTo>
                    <a:cubicBezTo>
                      <a:pt x="239664" y="360072"/>
                      <a:pt x="232998" y="365286"/>
                      <a:pt x="238565" y="364637"/>
                    </a:cubicBezTo>
                    <a:cubicBezTo>
                      <a:pt x="241540" y="364551"/>
                      <a:pt x="243471" y="366116"/>
                      <a:pt x="247211" y="366569"/>
                    </a:cubicBezTo>
                    <a:cubicBezTo>
                      <a:pt x="245969" y="368123"/>
                      <a:pt x="242154" y="365716"/>
                      <a:pt x="239393" y="366569"/>
                    </a:cubicBezTo>
                    <a:cubicBezTo>
                      <a:pt x="237253" y="365290"/>
                      <a:pt x="235462" y="367046"/>
                      <a:pt x="233782" y="365834"/>
                    </a:cubicBezTo>
                    <a:cubicBezTo>
                      <a:pt x="233073" y="369403"/>
                      <a:pt x="230410" y="370158"/>
                      <a:pt x="231575" y="373744"/>
                    </a:cubicBezTo>
                    <a:cubicBezTo>
                      <a:pt x="228995" y="375095"/>
                      <a:pt x="232578" y="376608"/>
                      <a:pt x="234886" y="375675"/>
                    </a:cubicBezTo>
                    <a:cubicBezTo>
                      <a:pt x="234379" y="378749"/>
                      <a:pt x="232085" y="378413"/>
                      <a:pt x="230747" y="378435"/>
                    </a:cubicBezTo>
                    <a:cubicBezTo>
                      <a:pt x="228778" y="379177"/>
                      <a:pt x="226594" y="381940"/>
                      <a:pt x="226608" y="383862"/>
                    </a:cubicBezTo>
                    <a:cubicBezTo>
                      <a:pt x="228703" y="387155"/>
                      <a:pt x="226655" y="390986"/>
                      <a:pt x="228539" y="394623"/>
                    </a:cubicBezTo>
                    <a:cubicBezTo>
                      <a:pt x="231049" y="395896"/>
                      <a:pt x="227001" y="400300"/>
                      <a:pt x="228907" y="403085"/>
                    </a:cubicBezTo>
                    <a:cubicBezTo>
                      <a:pt x="226340" y="405905"/>
                      <a:pt x="230600" y="408940"/>
                      <a:pt x="227343" y="410995"/>
                    </a:cubicBezTo>
                    <a:cubicBezTo>
                      <a:pt x="227685" y="414943"/>
                      <a:pt x="226636" y="416552"/>
                      <a:pt x="227343" y="418078"/>
                    </a:cubicBezTo>
                    <a:cubicBezTo>
                      <a:pt x="228379" y="419497"/>
                      <a:pt x="230213" y="424488"/>
                      <a:pt x="227343" y="422033"/>
                    </a:cubicBezTo>
                    <a:cubicBezTo>
                      <a:pt x="222648" y="421530"/>
                      <a:pt x="227267" y="429414"/>
                      <a:pt x="223296" y="430679"/>
                    </a:cubicBezTo>
                    <a:cubicBezTo>
                      <a:pt x="224694" y="433442"/>
                      <a:pt x="221183" y="439070"/>
                      <a:pt x="223296" y="439325"/>
                    </a:cubicBezTo>
                    <a:cubicBezTo>
                      <a:pt x="225900" y="437881"/>
                      <a:pt x="225509" y="434717"/>
                      <a:pt x="228907" y="434634"/>
                    </a:cubicBezTo>
                    <a:cubicBezTo>
                      <a:pt x="230746" y="432849"/>
                      <a:pt x="230264" y="428885"/>
                      <a:pt x="232954" y="428288"/>
                    </a:cubicBezTo>
                    <a:cubicBezTo>
                      <a:pt x="235687" y="423805"/>
                      <a:pt x="229394" y="423907"/>
                      <a:pt x="231114" y="421205"/>
                    </a:cubicBezTo>
                    <a:cubicBezTo>
                      <a:pt x="232280" y="419820"/>
                      <a:pt x="234258" y="417300"/>
                      <a:pt x="236357" y="416514"/>
                    </a:cubicBezTo>
                    <a:cubicBezTo>
                      <a:pt x="236960" y="411656"/>
                      <a:pt x="239925" y="410640"/>
                      <a:pt x="240864" y="406764"/>
                    </a:cubicBezTo>
                    <a:cubicBezTo>
                      <a:pt x="242510" y="405431"/>
                      <a:pt x="244378" y="403500"/>
                      <a:pt x="245371" y="401154"/>
                    </a:cubicBezTo>
                    <a:cubicBezTo>
                      <a:pt x="247457" y="397874"/>
                      <a:pt x="250904" y="395896"/>
                      <a:pt x="249878" y="390576"/>
                    </a:cubicBezTo>
                    <a:cubicBezTo>
                      <a:pt x="251341" y="389294"/>
                      <a:pt x="252825" y="385365"/>
                      <a:pt x="255489" y="387449"/>
                    </a:cubicBezTo>
                    <a:cubicBezTo>
                      <a:pt x="259192" y="385149"/>
                      <a:pt x="255119" y="386658"/>
                      <a:pt x="256593" y="384321"/>
                    </a:cubicBezTo>
                    <a:cubicBezTo>
                      <a:pt x="259491" y="384693"/>
                      <a:pt x="261445" y="386637"/>
                      <a:pt x="260456" y="388185"/>
                    </a:cubicBezTo>
                    <a:cubicBezTo>
                      <a:pt x="261198" y="390935"/>
                      <a:pt x="257540" y="390095"/>
                      <a:pt x="256225" y="391772"/>
                    </a:cubicBezTo>
                    <a:cubicBezTo>
                      <a:pt x="252412" y="391032"/>
                      <a:pt x="254163" y="396015"/>
                      <a:pt x="252086" y="396831"/>
                    </a:cubicBezTo>
                    <a:cubicBezTo>
                      <a:pt x="249814" y="399786"/>
                      <a:pt x="249468" y="404483"/>
                      <a:pt x="246843" y="406764"/>
                    </a:cubicBezTo>
                    <a:cubicBezTo>
                      <a:pt x="244165" y="408781"/>
                      <a:pt x="247248" y="408828"/>
                      <a:pt x="249510" y="409064"/>
                    </a:cubicBezTo>
                    <a:cubicBezTo>
                      <a:pt x="249903" y="410809"/>
                      <a:pt x="245815" y="410537"/>
                      <a:pt x="244267" y="409892"/>
                    </a:cubicBezTo>
                    <a:cubicBezTo>
                      <a:pt x="242207" y="410806"/>
                      <a:pt x="241847" y="413838"/>
                      <a:pt x="240128" y="415319"/>
                    </a:cubicBezTo>
                    <a:cubicBezTo>
                      <a:pt x="240257" y="418645"/>
                      <a:pt x="238247" y="418888"/>
                      <a:pt x="239025" y="423137"/>
                    </a:cubicBezTo>
                    <a:cubicBezTo>
                      <a:pt x="239006" y="425384"/>
                      <a:pt x="235879" y="427447"/>
                      <a:pt x="235989" y="430679"/>
                    </a:cubicBezTo>
                    <a:cubicBezTo>
                      <a:pt x="236221" y="429897"/>
                      <a:pt x="238105" y="436439"/>
                      <a:pt x="239025" y="432611"/>
                    </a:cubicBezTo>
                    <a:cubicBezTo>
                      <a:pt x="241856" y="429243"/>
                      <a:pt x="246172" y="432449"/>
                      <a:pt x="249878" y="432243"/>
                    </a:cubicBezTo>
                    <a:cubicBezTo>
                      <a:pt x="251311" y="433166"/>
                      <a:pt x="255939" y="433910"/>
                      <a:pt x="253282" y="436198"/>
                    </a:cubicBezTo>
                    <a:cubicBezTo>
                      <a:pt x="252433" y="433182"/>
                      <a:pt x="250389" y="434978"/>
                      <a:pt x="247947" y="434174"/>
                    </a:cubicBezTo>
                    <a:cubicBezTo>
                      <a:pt x="243871" y="435167"/>
                      <a:pt x="249602" y="435527"/>
                      <a:pt x="250614" y="436934"/>
                    </a:cubicBezTo>
                    <a:cubicBezTo>
                      <a:pt x="248614" y="437488"/>
                      <a:pt x="245249" y="437044"/>
                      <a:pt x="243532" y="435738"/>
                    </a:cubicBezTo>
                    <a:cubicBezTo>
                      <a:pt x="240938" y="437415"/>
                      <a:pt x="238618" y="435795"/>
                      <a:pt x="235621" y="435371"/>
                    </a:cubicBezTo>
                    <a:cubicBezTo>
                      <a:pt x="233185" y="436628"/>
                      <a:pt x="231848" y="440532"/>
                      <a:pt x="230747" y="442085"/>
                    </a:cubicBezTo>
                    <a:cubicBezTo>
                      <a:pt x="229752" y="442028"/>
                      <a:pt x="232525" y="435046"/>
                      <a:pt x="228907" y="440153"/>
                    </a:cubicBezTo>
                    <a:cubicBezTo>
                      <a:pt x="227507" y="442924"/>
                      <a:pt x="226014" y="445258"/>
                      <a:pt x="223664" y="446040"/>
                    </a:cubicBezTo>
                    <a:cubicBezTo>
                      <a:pt x="224741" y="450767"/>
                      <a:pt x="219399" y="448523"/>
                      <a:pt x="219525" y="451835"/>
                    </a:cubicBezTo>
                    <a:cubicBezTo>
                      <a:pt x="220909" y="454661"/>
                      <a:pt x="213491" y="453254"/>
                      <a:pt x="217593" y="455422"/>
                    </a:cubicBezTo>
                    <a:cubicBezTo>
                      <a:pt x="216006" y="457570"/>
                      <a:pt x="216688" y="462075"/>
                      <a:pt x="214282" y="463332"/>
                    </a:cubicBezTo>
                    <a:cubicBezTo>
                      <a:pt x="211443" y="464736"/>
                      <a:pt x="216504" y="464332"/>
                      <a:pt x="216490" y="466827"/>
                    </a:cubicBezTo>
                    <a:cubicBezTo>
                      <a:pt x="219059" y="467570"/>
                      <a:pt x="219001" y="471089"/>
                      <a:pt x="220997" y="471978"/>
                    </a:cubicBezTo>
                    <a:cubicBezTo>
                      <a:pt x="223172" y="472144"/>
                      <a:pt x="224788" y="474445"/>
                      <a:pt x="226607" y="473450"/>
                    </a:cubicBezTo>
                    <a:cubicBezTo>
                      <a:pt x="228546" y="474956"/>
                      <a:pt x="222848" y="476320"/>
                      <a:pt x="222468" y="474278"/>
                    </a:cubicBezTo>
                    <a:cubicBezTo>
                      <a:pt x="219240" y="475164"/>
                      <a:pt x="219335" y="471589"/>
                      <a:pt x="216858" y="471150"/>
                    </a:cubicBezTo>
                    <a:cubicBezTo>
                      <a:pt x="218657" y="466022"/>
                      <a:pt x="209203" y="469314"/>
                      <a:pt x="212351" y="470783"/>
                    </a:cubicBezTo>
                    <a:cubicBezTo>
                      <a:pt x="212151" y="474457"/>
                      <a:pt x="207992" y="475912"/>
                      <a:pt x="208211" y="480165"/>
                    </a:cubicBezTo>
                    <a:cubicBezTo>
                      <a:pt x="207322" y="483716"/>
                      <a:pt x="204748" y="486767"/>
                      <a:pt x="200393" y="485684"/>
                    </a:cubicBezTo>
                    <a:cubicBezTo>
                      <a:pt x="197510" y="485836"/>
                      <a:pt x="200839" y="482446"/>
                      <a:pt x="197450" y="482924"/>
                    </a:cubicBezTo>
                    <a:cubicBezTo>
                      <a:pt x="196897" y="484837"/>
                      <a:pt x="193764" y="476665"/>
                      <a:pt x="194047" y="483659"/>
                    </a:cubicBezTo>
                    <a:cubicBezTo>
                      <a:pt x="192020" y="485568"/>
                      <a:pt x="190758" y="489874"/>
                      <a:pt x="193679" y="487247"/>
                    </a:cubicBezTo>
                    <a:cubicBezTo>
                      <a:pt x="195838" y="488803"/>
                      <a:pt x="197924" y="487887"/>
                      <a:pt x="200761" y="489178"/>
                    </a:cubicBezTo>
                    <a:cubicBezTo>
                      <a:pt x="201018" y="490917"/>
                      <a:pt x="201974" y="495746"/>
                      <a:pt x="200394" y="496997"/>
                    </a:cubicBezTo>
                    <a:cubicBezTo>
                      <a:pt x="196361" y="496658"/>
                      <a:pt x="199478" y="501872"/>
                      <a:pt x="197450" y="502975"/>
                    </a:cubicBezTo>
                    <a:cubicBezTo>
                      <a:pt x="195492" y="504644"/>
                      <a:pt x="195861" y="509713"/>
                      <a:pt x="192851" y="510058"/>
                    </a:cubicBezTo>
                    <a:cubicBezTo>
                      <a:pt x="190778" y="509116"/>
                      <a:pt x="187285" y="509059"/>
                      <a:pt x="187609" y="505735"/>
                    </a:cubicBezTo>
                    <a:cubicBezTo>
                      <a:pt x="183237" y="505486"/>
                      <a:pt x="187315" y="500968"/>
                      <a:pt x="184297" y="499388"/>
                    </a:cubicBezTo>
                    <a:cubicBezTo>
                      <a:pt x="184685" y="496999"/>
                      <a:pt x="184988" y="494244"/>
                      <a:pt x="186137" y="491570"/>
                    </a:cubicBezTo>
                    <a:cubicBezTo>
                      <a:pt x="188530" y="490542"/>
                      <a:pt x="190531" y="488757"/>
                      <a:pt x="189172" y="485683"/>
                    </a:cubicBezTo>
                    <a:cubicBezTo>
                      <a:pt x="189999" y="484016"/>
                      <a:pt x="195009" y="482029"/>
                      <a:pt x="191380" y="480900"/>
                    </a:cubicBezTo>
                    <a:cubicBezTo>
                      <a:pt x="185773" y="477611"/>
                      <a:pt x="194028" y="481227"/>
                      <a:pt x="192851" y="477221"/>
                    </a:cubicBezTo>
                    <a:cubicBezTo>
                      <a:pt x="190943" y="473296"/>
                      <a:pt x="198689" y="473905"/>
                      <a:pt x="196255" y="471518"/>
                    </a:cubicBezTo>
                    <a:cubicBezTo>
                      <a:pt x="193153" y="469389"/>
                      <a:pt x="196614" y="470045"/>
                      <a:pt x="197726" y="469127"/>
                    </a:cubicBezTo>
                    <a:cubicBezTo>
                      <a:pt x="196839" y="468747"/>
                      <a:pt x="199609" y="461802"/>
                      <a:pt x="199290" y="467563"/>
                    </a:cubicBezTo>
                    <a:cubicBezTo>
                      <a:pt x="201026" y="469470"/>
                      <a:pt x="200078" y="473120"/>
                      <a:pt x="202601" y="473450"/>
                    </a:cubicBezTo>
                    <a:cubicBezTo>
                      <a:pt x="203844" y="471980"/>
                      <a:pt x="202188" y="468544"/>
                      <a:pt x="200762" y="467195"/>
                    </a:cubicBezTo>
                    <a:cubicBezTo>
                      <a:pt x="201074" y="465599"/>
                      <a:pt x="200714" y="459738"/>
                      <a:pt x="203429" y="459377"/>
                    </a:cubicBezTo>
                    <a:cubicBezTo>
                      <a:pt x="204149" y="456624"/>
                      <a:pt x="209036" y="457103"/>
                      <a:pt x="206740" y="454226"/>
                    </a:cubicBezTo>
                    <a:cubicBezTo>
                      <a:pt x="209622" y="452445"/>
                      <a:pt x="211053" y="448595"/>
                      <a:pt x="212811" y="444844"/>
                    </a:cubicBezTo>
                    <a:cubicBezTo>
                      <a:pt x="214218" y="442003"/>
                      <a:pt x="213456" y="436125"/>
                      <a:pt x="215019" y="434174"/>
                    </a:cubicBezTo>
                    <a:cubicBezTo>
                      <a:pt x="216169" y="430430"/>
                      <a:pt x="215734" y="428711"/>
                      <a:pt x="215386" y="424792"/>
                    </a:cubicBezTo>
                    <a:cubicBezTo>
                      <a:pt x="213419" y="421487"/>
                      <a:pt x="209827" y="421448"/>
                      <a:pt x="206372" y="420469"/>
                    </a:cubicBezTo>
                    <a:cubicBezTo>
                      <a:pt x="205793" y="417927"/>
                      <a:pt x="201425" y="417401"/>
                      <a:pt x="203429" y="413479"/>
                    </a:cubicBezTo>
                    <a:cubicBezTo>
                      <a:pt x="201344" y="412393"/>
                      <a:pt x="200632" y="410984"/>
                      <a:pt x="197450" y="410996"/>
                    </a:cubicBezTo>
                    <a:cubicBezTo>
                      <a:pt x="193409" y="411688"/>
                      <a:pt x="188289" y="411472"/>
                      <a:pt x="188344" y="416514"/>
                    </a:cubicBezTo>
                    <a:cubicBezTo>
                      <a:pt x="185739" y="419309"/>
                      <a:pt x="187513" y="424754"/>
                      <a:pt x="187608" y="429299"/>
                    </a:cubicBezTo>
                    <a:cubicBezTo>
                      <a:pt x="187485" y="433730"/>
                      <a:pt x="185642" y="436258"/>
                      <a:pt x="184297" y="439693"/>
                    </a:cubicBezTo>
                    <a:cubicBezTo>
                      <a:pt x="182705" y="442786"/>
                      <a:pt x="179307" y="443601"/>
                      <a:pt x="176754" y="446040"/>
                    </a:cubicBezTo>
                    <a:cubicBezTo>
                      <a:pt x="174933" y="444057"/>
                      <a:pt x="180008" y="443504"/>
                      <a:pt x="180158" y="441349"/>
                    </a:cubicBezTo>
                    <a:cubicBezTo>
                      <a:pt x="182233" y="440040"/>
                      <a:pt x="182543" y="436733"/>
                      <a:pt x="184665" y="435002"/>
                    </a:cubicBezTo>
                    <a:cubicBezTo>
                      <a:pt x="185777" y="431779"/>
                      <a:pt x="185823" y="426539"/>
                      <a:pt x="181629" y="427920"/>
                    </a:cubicBezTo>
                    <a:cubicBezTo>
                      <a:pt x="180723" y="426008"/>
                      <a:pt x="185975" y="425661"/>
                      <a:pt x="184665" y="422033"/>
                    </a:cubicBezTo>
                    <a:cubicBezTo>
                      <a:pt x="185297" y="417043"/>
                      <a:pt x="180249" y="422425"/>
                      <a:pt x="177582" y="422861"/>
                    </a:cubicBezTo>
                    <a:cubicBezTo>
                      <a:pt x="174045" y="424333"/>
                      <a:pt x="171408" y="428339"/>
                      <a:pt x="167004" y="428288"/>
                    </a:cubicBezTo>
                    <a:cubicBezTo>
                      <a:pt x="164579" y="430696"/>
                      <a:pt x="161658" y="428768"/>
                      <a:pt x="159554" y="430679"/>
                    </a:cubicBezTo>
                    <a:cubicBezTo>
                      <a:pt x="157495" y="432017"/>
                      <a:pt x="154995" y="434472"/>
                      <a:pt x="151276" y="434174"/>
                    </a:cubicBezTo>
                    <a:cubicBezTo>
                      <a:pt x="149345" y="430994"/>
                      <a:pt x="143253" y="433219"/>
                      <a:pt x="140790" y="429483"/>
                    </a:cubicBezTo>
                    <a:cubicBezTo>
                      <a:pt x="139011" y="428508"/>
                      <a:pt x="136422" y="426866"/>
                      <a:pt x="135547" y="425160"/>
                    </a:cubicBezTo>
                    <a:cubicBezTo>
                      <a:pt x="134079" y="424072"/>
                      <a:pt x="134648" y="421239"/>
                      <a:pt x="135180" y="418906"/>
                    </a:cubicBezTo>
                    <a:cubicBezTo>
                      <a:pt x="136434" y="417516"/>
                      <a:pt x="136731" y="423128"/>
                      <a:pt x="138123" y="423965"/>
                    </a:cubicBezTo>
                    <a:cubicBezTo>
                      <a:pt x="138462" y="426545"/>
                      <a:pt x="142067" y="427532"/>
                      <a:pt x="143734" y="428655"/>
                    </a:cubicBezTo>
                    <a:cubicBezTo>
                      <a:pt x="145881" y="429566"/>
                      <a:pt x="146702" y="430553"/>
                      <a:pt x="149437" y="431047"/>
                    </a:cubicBezTo>
                    <a:cubicBezTo>
                      <a:pt x="152224" y="431608"/>
                      <a:pt x="153956" y="432992"/>
                      <a:pt x="155415" y="430679"/>
                    </a:cubicBezTo>
                    <a:cubicBezTo>
                      <a:pt x="158430" y="426861"/>
                      <a:pt x="163358" y="428576"/>
                      <a:pt x="166637" y="426356"/>
                    </a:cubicBezTo>
                    <a:cubicBezTo>
                      <a:pt x="169690" y="422424"/>
                      <a:pt x="175902" y="422759"/>
                      <a:pt x="178962" y="418906"/>
                    </a:cubicBezTo>
                    <a:cubicBezTo>
                      <a:pt x="181243" y="418393"/>
                      <a:pt x="182530" y="415966"/>
                      <a:pt x="184297" y="414491"/>
                    </a:cubicBezTo>
                    <a:cubicBezTo>
                      <a:pt x="186266" y="412458"/>
                      <a:pt x="187797" y="409664"/>
                      <a:pt x="188344" y="406489"/>
                    </a:cubicBezTo>
                    <a:cubicBezTo>
                      <a:pt x="190609" y="403251"/>
                      <a:pt x="190534" y="397508"/>
                      <a:pt x="190276" y="393704"/>
                    </a:cubicBezTo>
                    <a:cubicBezTo>
                      <a:pt x="185835" y="393511"/>
                      <a:pt x="185417" y="388975"/>
                      <a:pt x="182733" y="387081"/>
                    </a:cubicBezTo>
                    <a:cubicBezTo>
                      <a:pt x="180143" y="387148"/>
                      <a:pt x="177912" y="394716"/>
                      <a:pt x="181630" y="394899"/>
                    </a:cubicBezTo>
                    <a:cubicBezTo>
                      <a:pt x="180425" y="397212"/>
                      <a:pt x="182164" y="400922"/>
                      <a:pt x="181262" y="403178"/>
                    </a:cubicBezTo>
                    <a:cubicBezTo>
                      <a:pt x="177979" y="407259"/>
                      <a:pt x="186197" y="403754"/>
                      <a:pt x="181630" y="407133"/>
                    </a:cubicBezTo>
                    <a:cubicBezTo>
                      <a:pt x="178575" y="408801"/>
                      <a:pt x="178056" y="409747"/>
                      <a:pt x="174915" y="410996"/>
                    </a:cubicBezTo>
                    <a:cubicBezTo>
                      <a:pt x="172813" y="412532"/>
                      <a:pt x="171155" y="414772"/>
                      <a:pt x="168200" y="414951"/>
                    </a:cubicBezTo>
                    <a:cubicBezTo>
                      <a:pt x="169775" y="412779"/>
                      <a:pt x="164812" y="412764"/>
                      <a:pt x="163326" y="413755"/>
                    </a:cubicBezTo>
                    <a:cubicBezTo>
                      <a:pt x="159738" y="415486"/>
                      <a:pt x="156347" y="416002"/>
                      <a:pt x="152748" y="414951"/>
                    </a:cubicBezTo>
                    <a:cubicBezTo>
                      <a:pt x="150108" y="415626"/>
                      <a:pt x="148347" y="413255"/>
                      <a:pt x="148609" y="411824"/>
                    </a:cubicBezTo>
                    <a:cubicBezTo>
                      <a:pt x="151252" y="413583"/>
                      <a:pt x="154090" y="413733"/>
                      <a:pt x="157715" y="413387"/>
                    </a:cubicBezTo>
                    <a:cubicBezTo>
                      <a:pt x="159661" y="414228"/>
                      <a:pt x="162171" y="411942"/>
                      <a:pt x="163602" y="411364"/>
                    </a:cubicBezTo>
                    <a:cubicBezTo>
                      <a:pt x="166556" y="410770"/>
                      <a:pt x="172163" y="414300"/>
                      <a:pt x="173811" y="409892"/>
                    </a:cubicBezTo>
                    <a:cubicBezTo>
                      <a:pt x="176343" y="408093"/>
                      <a:pt x="178120" y="407576"/>
                      <a:pt x="178318" y="404373"/>
                    </a:cubicBezTo>
                    <a:cubicBezTo>
                      <a:pt x="178091" y="400419"/>
                      <a:pt x="179604" y="395941"/>
                      <a:pt x="177858" y="393335"/>
                    </a:cubicBezTo>
                    <a:cubicBezTo>
                      <a:pt x="175985" y="391099"/>
                      <a:pt x="173296" y="395889"/>
                      <a:pt x="171512" y="393703"/>
                    </a:cubicBezTo>
                    <a:cubicBezTo>
                      <a:pt x="168926" y="394881"/>
                      <a:pt x="164411" y="397473"/>
                      <a:pt x="161026" y="395267"/>
                    </a:cubicBezTo>
                    <a:cubicBezTo>
                      <a:pt x="159564" y="396893"/>
                      <a:pt x="154132" y="399667"/>
                      <a:pt x="153484" y="395727"/>
                    </a:cubicBezTo>
                    <a:cubicBezTo>
                      <a:pt x="152253" y="394856"/>
                      <a:pt x="146957" y="393039"/>
                      <a:pt x="151644" y="393703"/>
                    </a:cubicBezTo>
                    <a:cubicBezTo>
                      <a:pt x="153664" y="395023"/>
                      <a:pt x="158753" y="396604"/>
                      <a:pt x="160658" y="393703"/>
                    </a:cubicBezTo>
                    <a:cubicBezTo>
                      <a:pt x="163764" y="395220"/>
                      <a:pt x="165722" y="392689"/>
                      <a:pt x="168200" y="392140"/>
                    </a:cubicBezTo>
                    <a:cubicBezTo>
                      <a:pt x="171401" y="392594"/>
                      <a:pt x="174120" y="391888"/>
                      <a:pt x="174547" y="389380"/>
                    </a:cubicBezTo>
                    <a:cubicBezTo>
                      <a:pt x="178587" y="390998"/>
                      <a:pt x="178395" y="386134"/>
                      <a:pt x="180158" y="384689"/>
                    </a:cubicBezTo>
                    <a:cubicBezTo>
                      <a:pt x="182842" y="386308"/>
                      <a:pt x="183515" y="381600"/>
                      <a:pt x="182733" y="379998"/>
                    </a:cubicBezTo>
                    <a:cubicBezTo>
                      <a:pt x="182676" y="378940"/>
                      <a:pt x="181462" y="375065"/>
                      <a:pt x="178686" y="376411"/>
                    </a:cubicBezTo>
                    <a:cubicBezTo>
                      <a:pt x="176078" y="377060"/>
                      <a:pt x="173393" y="377566"/>
                      <a:pt x="172615" y="379539"/>
                    </a:cubicBezTo>
                    <a:cubicBezTo>
                      <a:pt x="171250" y="377545"/>
                      <a:pt x="169457" y="380881"/>
                      <a:pt x="167005" y="380366"/>
                    </a:cubicBezTo>
                    <a:cubicBezTo>
                      <a:pt x="163961" y="381752"/>
                      <a:pt x="167978" y="377212"/>
                      <a:pt x="169672" y="377607"/>
                    </a:cubicBezTo>
                    <a:cubicBezTo>
                      <a:pt x="170810" y="376226"/>
                      <a:pt x="176822" y="377431"/>
                      <a:pt x="174547" y="374480"/>
                    </a:cubicBezTo>
                    <a:cubicBezTo>
                      <a:pt x="172157" y="374047"/>
                      <a:pt x="170076" y="374871"/>
                      <a:pt x="168936" y="372916"/>
                    </a:cubicBezTo>
                    <a:cubicBezTo>
                      <a:pt x="166186" y="372849"/>
                      <a:pt x="162875" y="373692"/>
                      <a:pt x="161026" y="374939"/>
                    </a:cubicBezTo>
                    <a:cubicBezTo>
                      <a:pt x="159012" y="374442"/>
                      <a:pt x="154786" y="377146"/>
                      <a:pt x="154679" y="374939"/>
                    </a:cubicBezTo>
                    <a:cubicBezTo>
                      <a:pt x="156881" y="374873"/>
                      <a:pt x="158478" y="373357"/>
                      <a:pt x="160658" y="372916"/>
                    </a:cubicBezTo>
                    <a:cubicBezTo>
                      <a:pt x="161581" y="373119"/>
                      <a:pt x="163360" y="371164"/>
                      <a:pt x="165901" y="371352"/>
                    </a:cubicBezTo>
                    <a:cubicBezTo>
                      <a:pt x="167863" y="369312"/>
                      <a:pt x="171457" y="370315"/>
                      <a:pt x="172983" y="368225"/>
                    </a:cubicBezTo>
                    <a:cubicBezTo>
                      <a:pt x="174819" y="367844"/>
                      <a:pt x="177598" y="366660"/>
                      <a:pt x="176754" y="364269"/>
                    </a:cubicBezTo>
                    <a:cubicBezTo>
                      <a:pt x="174960" y="360459"/>
                      <a:pt x="173985" y="362472"/>
                      <a:pt x="172615" y="360314"/>
                    </a:cubicBezTo>
                    <a:cubicBezTo>
                      <a:pt x="170872" y="358142"/>
                      <a:pt x="165897" y="358953"/>
                      <a:pt x="164061" y="360775"/>
                    </a:cubicBezTo>
                    <a:cubicBezTo>
                      <a:pt x="159877" y="361292"/>
                      <a:pt x="156676" y="362306"/>
                      <a:pt x="153484" y="364270"/>
                    </a:cubicBezTo>
                    <a:cubicBezTo>
                      <a:pt x="150758" y="366756"/>
                      <a:pt x="155877" y="370843"/>
                      <a:pt x="152748" y="369789"/>
                    </a:cubicBezTo>
                    <a:cubicBezTo>
                      <a:pt x="151852" y="368169"/>
                      <a:pt x="148807" y="365658"/>
                      <a:pt x="151645" y="364270"/>
                    </a:cubicBezTo>
                    <a:cubicBezTo>
                      <a:pt x="152906" y="360597"/>
                      <a:pt x="146648" y="362420"/>
                      <a:pt x="146034" y="359947"/>
                    </a:cubicBezTo>
                    <a:cubicBezTo>
                      <a:pt x="143603" y="360670"/>
                      <a:pt x="142420" y="361882"/>
                      <a:pt x="139687" y="362338"/>
                    </a:cubicBezTo>
                    <a:cubicBezTo>
                      <a:pt x="137873" y="364672"/>
                      <a:pt x="135976" y="360958"/>
                      <a:pt x="134076" y="362338"/>
                    </a:cubicBezTo>
                    <a:cubicBezTo>
                      <a:pt x="133435" y="364814"/>
                      <a:pt x="136070" y="364415"/>
                      <a:pt x="136652" y="366570"/>
                    </a:cubicBezTo>
                    <a:cubicBezTo>
                      <a:pt x="138589" y="366999"/>
                      <a:pt x="140332" y="368568"/>
                      <a:pt x="141159" y="370524"/>
                    </a:cubicBezTo>
                    <a:cubicBezTo>
                      <a:pt x="139216" y="370816"/>
                      <a:pt x="138091" y="368788"/>
                      <a:pt x="136284" y="368593"/>
                    </a:cubicBezTo>
                    <a:cubicBezTo>
                      <a:pt x="134440" y="366135"/>
                      <a:pt x="131054" y="368147"/>
                      <a:pt x="133249" y="371352"/>
                    </a:cubicBezTo>
                    <a:cubicBezTo>
                      <a:pt x="135506" y="373575"/>
                      <a:pt x="135558" y="375471"/>
                      <a:pt x="138124" y="376411"/>
                    </a:cubicBezTo>
                    <a:cubicBezTo>
                      <a:pt x="139727" y="378165"/>
                      <a:pt x="139699" y="382183"/>
                      <a:pt x="142631" y="382390"/>
                    </a:cubicBezTo>
                    <a:cubicBezTo>
                      <a:pt x="142193" y="384530"/>
                      <a:pt x="149510" y="383997"/>
                      <a:pt x="146034" y="385885"/>
                    </a:cubicBezTo>
                    <a:cubicBezTo>
                      <a:pt x="144473" y="385718"/>
                      <a:pt x="141025" y="383231"/>
                      <a:pt x="140055" y="386253"/>
                    </a:cubicBezTo>
                    <a:cubicBezTo>
                      <a:pt x="142598" y="389417"/>
                      <a:pt x="138295" y="389312"/>
                      <a:pt x="140055" y="391311"/>
                    </a:cubicBezTo>
                    <a:cubicBezTo>
                      <a:pt x="137678" y="392534"/>
                      <a:pt x="137943" y="394587"/>
                      <a:pt x="137388" y="397658"/>
                    </a:cubicBezTo>
                    <a:cubicBezTo>
                      <a:pt x="136527" y="398630"/>
                      <a:pt x="131105" y="397921"/>
                      <a:pt x="132145" y="396462"/>
                    </a:cubicBezTo>
                    <a:cubicBezTo>
                      <a:pt x="134684" y="397303"/>
                      <a:pt x="133833" y="391925"/>
                      <a:pt x="135916" y="390208"/>
                    </a:cubicBezTo>
                    <a:cubicBezTo>
                      <a:pt x="138187" y="387595"/>
                      <a:pt x="137921" y="381983"/>
                      <a:pt x="134352" y="380734"/>
                    </a:cubicBezTo>
                    <a:cubicBezTo>
                      <a:pt x="131355" y="380465"/>
                      <a:pt x="131532" y="388732"/>
                      <a:pt x="130305" y="382390"/>
                    </a:cubicBezTo>
                    <a:cubicBezTo>
                      <a:pt x="129674" y="380778"/>
                      <a:pt x="134334" y="378826"/>
                      <a:pt x="131777" y="377239"/>
                    </a:cubicBezTo>
                    <a:cubicBezTo>
                      <a:pt x="129775" y="377648"/>
                      <a:pt x="127385" y="378549"/>
                      <a:pt x="125798" y="378894"/>
                    </a:cubicBezTo>
                    <a:cubicBezTo>
                      <a:pt x="122311" y="379062"/>
                      <a:pt x="129130" y="375873"/>
                      <a:pt x="128466" y="373283"/>
                    </a:cubicBezTo>
                    <a:cubicBezTo>
                      <a:pt x="129320" y="371631"/>
                      <a:pt x="126561" y="369281"/>
                      <a:pt x="125430" y="368225"/>
                    </a:cubicBezTo>
                    <a:cubicBezTo>
                      <a:pt x="122469" y="365926"/>
                      <a:pt x="120545" y="369711"/>
                      <a:pt x="120555" y="372548"/>
                    </a:cubicBezTo>
                    <a:cubicBezTo>
                      <a:pt x="116436" y="373994"/>
                      <a:pt x="119687" y="370694"/>
                      <a:pt x="119084" y="367581"/>
                    </a:cubicBezTo>
                    <a:cubicBezTo>
                      <a:pt x="116955" y="364641"/>
                      <a:pt x="114501" y="369615"/>
                      <a:pt x="114209" y="367486"/>
                    </a:cubicBezTo>
                    <a:cubicBezTo>
                      <a:pt x="110847" y="365695"/>
                      <a:pt x="110391" y="370760"/>
                      <a:pt x="108874" y="372912"/>
                    </a:cubicBezTo>
                    <a:cubicBezTo>
                      <a:pt x="108737" y="376512"/>
                      <a:pt x="106819" y="377395"/>
                      <a:pt x="103999" y="378431"/>
                    </a:cubicBezTo>
                    <a:cubicBezTo>
                      <a:pt x="103595" y="377391"/>
                      <a:pt x="104891" y="374573"/>
                      <a:pt x="106299" y="373280"/>
                    </a:cubicBezTo>
                    <a:cubicBezTo>
                      <a:pt x="104907" y="370959"/>
                      <a:pt x="108178" y="369702"/>
                      <a:pt x="106666" y="366382"/>
                    </a:cubicBezTo>
                    <a:cubicBezTo>
                      <a:pt x="105550" y="363489"/>
                      <a:pt x="101974" y="366179"/>
                      <a:pt x="100320" y="366566"/>
                    </a:cubicBezTo>
                    <a:cubicBezTo>
                      <a:pt x="97334" y="367014"/>
                      <a:pt x="95735" y="369157"/>
                      <a:pt x="92777" y="369417"/>
                    </a:cubicBezTo>
                    <a:cubicBezTo>
                      <a:pt x="94234" y="371625"/>
                      <a:pt x="93503" y="375483"/>
                      <a:pt x="96549" y="375671"/>
                    </a:cubicBezTo>
                    <a:cubicBezTo>
                      <a:pt x="98351" y="377380"/>
                      <a:pt x="92454" y="376981"/>
                      <a:pt x="92409" y="374936"/>
                    </a:cubicBezTo>
                    <a:cubicBezTo>
                      <a:pt x="91506" y="374026"/>
                      <a:pt x="89144" y="374727"/>
                      <a:pt x="87535" y="376040"/>
                    </a:cubicBezTo>
                    <a:cubicBezTo>
                      <a:pt x="83690" y="376737"/>
                      <a:pt x="91932" y="379272"/>
                      <a:pt x="86798" y="378431"/>
                    </a:cubicBezTo>
                    <a:cubicBezTo>
                      <a:pt x="84882" y="377916"/>
                      <a:pt x="83212" y="376306"/>
                      <a:pt x="81555" y="375212"/>
                    </a:cubicBezTo>
                    <a:cubicBezTo>
                      <a:pt x="81396" y="371212"/>
                      <a:pt x="74842" y="376651"/>
                      <a:pt x="78980" y="377236"/>
                    </a:cubicBezTo>
                    <a:cubicBezTo>
                      <a:pt x="81324" y="378918"/>
                      <a:pt x="82287" y="380873"/>
                      <a:pt x="84959" y="380731"/>
                    </a:cubicBezTo>
                    <a:cubicBezTo>
                      <a:pt x="87479" y="381295"/>
                      <a:pt x="87968" y="383334"/>
                      <a:pt x="90202" y="383858"/>
                    </a:cubicBezTo>
                    <a:cubicBezTo>
                      <a:pt x="91236" y="385918"/>
                      <a:pt x="94096" y="385804"/>
                      <a:pt x="96180" y="386617"/>
                    </a:cubicBezTo>
                    <a:cubicBezTo>
                      <a:pt x="96970" y="388589"/>
                      <a:pt x="91910" y="387125"/>
                      <a:pt x="90937" y="386617"/>
                    </a:cubicBezTo>
                    <a:cubicBezTo>
                      <a:pt x="88179" y="385314"/>
                      <a:pt x="85876" y="383486"/>
                      <a:pt x="82659" y="382662"/>
                    </a:cubicBezTo>
                    <a:cubicBezTo>
                      <a:pt x="80228" y="383494"/>
                      <a:pt x="79009" y="378048"/>
                      <a:pt x="75945" y="379995"/>
                    </a:cubicBezTo>
                    <a:cubicBezTo>
                      <a:pt x="78690" y="383501"/>
                      <a:pt x="74475" y="383973"/>
                      <a:pt x="74473" y="380363"/>
                    </a:cubicBezTo>
                    <a:cubicBezTo>
                      <a:pt x="73442" y="378281"/>
                      <a:pt x="71289" y="377091"/>
                      <a:pt x="70334" y="375212"/>
                    </a:cubicBezTo>
                    <a:cubicBezTo>
                      <a:pt x="67739" y="374581"/>
                      <a:pt x="66077" y="376721"/>
                      <a:pt x="64263" y="376040"/>
                    </a:cubicBezTo>
                    <a:cubicBezTo>
                      <a:pt x="63942" y="377651"/>
                      <a:pt x="60531" y="379635"/>
                      <a:pt x="62424" y="381558"/>
                    </a:cubicBezTo>
                    <a:cubicBezTo>
                      <a:pt x="61449" y="382958"/>
                      <a:pt x="64486" y="385235"/>
                      <a:pt x="62791" y="387077"/>
                    </a:cubicBezTo>
                    <a:cubicBezTo>
                      <a:pt x="64797" y="388173"/>
                      <a:pt x="67646" y="388814"/>
                      <a:pt x="67298" y="389837"/>
                    </a:cubicBezTo>
                    <a:cubicBezTo>
                      <a:pt x="63153" y="389615"/>
                      <a:pt x="66222" y="393430"/>
                      <a:pt x="67666" y="394160"/>
                    </a:cubicBezTo>
                    <a:cubicBezTo>
                      <a:pt x="69206" y="393905"/>
                      <a:pt x="71685" y="395696"/>
                      <a:pt x="72909" y="393700"/>
                    </a:cubicBezTo>
                    <a:cubicBezTo>
                      <a:pt x="77495" y="392107"/>
                      <a:pt x="68568" y="391497"/>
                      <a:pt x="73645" y="390572"/>
                    </a:cubicBezTo>
                    <a:cubicBezTo>
                      <a:pt x="75600" y="389557"/>
                      <a:pt x="77409" y="388231"/>
                      <a:pt x="78520" y="390572"/>
                    </a:cubicBezTo>
                    <a:cubicBezTo>
                      <a:pt x="81519" y="389807"/>
                      <a:pt x="83413" y="392769"/>
                      <a:pt x="79624" y="391768"/>
                    </a:cubicBezTo>
                    <a:cubicBezTo>
                      <a:pt x="76177" y="388872"/>
                      <a:pt x="76049" y="392738"/>
                      <a:pt x="74473" y="394895"/>
                    </a:cubicBezTo>
                    <a:cubicBezTo>
                      <a:pt x="73289" y="396601"/>
                      <a:pt x="67209" y="394781"/>
                      <a:pt x="67299" y="396459"/>
                    </a:cubicBezTo>
                    <a:cubicBezTo>
                      <a:pt x="69554" y="397587"/>
                      <a:pt x="69959" y="399359"/>
                      <a:pt x="72909" y="397655"/>
                    </a:cubicBezTo>
                    <a:cubicBezTo>
                      <a:pt x="74456" y="399424"/>
                      <a:pt x="77326" y="393852"/>
                      <a:pt x="78152" y="398115"/>
                    </a:cubicBezTo>
                    <a:cubicBezTo>
                      <a:pt x="81103" y="396485"/>
                      <a:pt x="82286" y="399302"/>
                      <a:pt x="84959" y="399219"/>
                    </a:cubicBezTo>
                    <a:cubicBezTo>
                      <a:pt x="88196" y="396113"/>
                      <a:pt x="86564" y="397617"/>
                      <a:pt x="89006" y="398115"/>
                    </a:cubicBezTo>
                    <a:cubicBezTo>
                      <a:pt x="89774" y="395417"/>
                      <a:pt x="94616" y="394168"/>
                      <a:pt x="91305" y="397564"/>
                    </a:cubicBezTo>
                    <a:cubicBezTo>
                      <a:pt x="89821" y="399700"/>
                      <a:pt x="85839" y="399991"/>
                      <a:pt x="83027" y="400783"/>
                    </a:cubicBezTo>
                    <a:cubicBezTo>
                      <a:pt x="80861" y="400442"/>
                      <a:pt x="77984" y="397455"/>
                      <a:pt x="77048" y="401151"/>
                    </a:cubicBezTo>
                    <a:cubicBezTo>
                      <a:pt x="73346" y="401044"/>
                      <a:pt x="72117" y="405034"/>
                      <a:pt x="67666" y="403910"/>
                    </a:cubicBezTo>
                    <a:cubicBezTo>
                      <a:pt x="63213" y="402759"/>
                      <a:pt x="64316" y="407714"/>
                      <a:pt x="65827" y="409429"/>
                    </a:cubicBezTo>
                    <a:cubicBezTo>
                      <a:pt x="65579" y="410840"/>
                      <a:pt x="66160" y="413138"/>
                      <a:pt x="66563" y="414488"/>
                    </a:cubicBezTo>
                    <a:cubicBezTo>
                      <a:pt x="69242" y="413762"/>
                      <a:pt x="69138" y="416914"/>
                      <a:pt x="71806" y="416143"/>
                    </a:cubicBezTo>
                    <a:cubicBezTo>
                      <a:pt x="74803" y="415704"/>
                      <a:pt x="78146" y="415454"/>
                      <a:pt x="81188" y="414488"/>
                    </a:cubicBezTo>
                    <a:cubicBezTo>
                      <a:pt x="82360" y="416503"/>
                      <a:pt x="86404" y="415936"/>
                      <a:pt x="86431" y="413016"/>
                    </a:cubicBezTo>
                    <a:cubicBezTo>
                      <a:pt x="89550" y="411680"/>
                      <a:pt x="90315" y="406828"/>
                      <a:pt x="90202" y="404370"/>
                    </a:cubicBezTo>
                    <a:cubicBezTo>
                      <a:pt x="86540" y="402985"/>
                      <a:pt x="91851" y="400240"/>
                      <a:pt x="90937" y="403542"/>
                    </a:cubicBezTo>
                    <a:cubicBezTo>
                      <a:pt x="95836" y="404661"/>
                      <a:pt x="96859" y="399606"/>
                      <a:pt x="100319" y="398483"/>
                    </a:cubicBezTo>
                    <a:cubicBezTo>
                      <a:pt x="100888" y="396418"/>
                      <a:pt x="103340" y="393910"/>
                      <a:pt x="103722" y="392504"/>
                    </a:cubicBezTo>
                    <a:cubicBezTo>
                      <a:pt x="105689" y="390155"/>
                      <a:pt x="103840" y="388997"/>
                      <a:pt x="100687" y="389377"/>
                    </a:cubicBezTo>
                    <a:cubicBezTo>
                      <a:pt x="103311" y="388438"/>
                      <a:pt x="104095" y="385483"/>
                      <a:pt x="104458" y="381927"/>
                    </a:cubicBezTo>
                    <a:cubicBezTo>
                      <a:pt x="105763" y="381505"/>
                      <a:pt x="109125" y="377673"/>
                      <a:pt x="107402" y="380363"/>
                    </a:cubicBezTo>
                    <a:cubicBezTo>
                      <a:pt x="105870" y="383701"/>
                      <a:pt x="105889" y="389028"/>
                      <a:pt x="107034" y="391309"/>
                    </a:cubicBezTo>
                    <a:cubicBezTo>
                      <a:pt x="107988" y="393989"/>
                      <a:pt x="108114" y="395670"/>
                      <a:pt x="105562" y="397287"/>
                    </a:cubicBezTo>
                    <a:cubicBezTo>
                      <a:pt x="103078" y="400040"/>
                      <a:pt x="105864" y="400389"/>
                      <a:pt x="108506" y="399679"/>
                    </a:cubicBezTo>
                    <a:cubicBezTo>
                      <a:pt x="110093" y="401511"/>
                      <a:pt x="114634" y="397609"/>
                      <a:pt x="115680" y="401151"/>
                    </a:cubicBezTo>
                    <a:cubicBezTo>
                      <a:pt x="117795" y="401775"/>
                      <a:pt x="119863" y="399897"/>
                      <a:pt x="122394" y="401610"/>
                    </a:cubicBezTo>
                    <a:cubicBezTo>
                      <a:pt x="122566" y="402930"/>
                      <a:pt x="117127" y="403252"/>
                      <a:pt x="115312" y="402807"/>
                    </a:cubicBezTo>
                    <a:cubicBezTo>
                      <a:pt x="113463" y="402110"/>
                      <a:pt x="111249" y="399853"/>
                      <a:pt x="110069" y="403174"/>
                    </a:cubicBezTo>
                    <a:cubicBezTo>
                      <a:pt x="106518" y="401405"/>
                      <a:pt x="102003" y="401789"/>
                      <a:pt x="99124" y="405106"/>
                    </a:cubicBezTo>
                    <a:cubicBezTo>
                      <a:pt x="101388" y="407006"/>
                      <a:pt x="100137" y="406562"/>
                      <a:pt x="100687" y="409061"/>
                    </a:cubicBezTo>
                    <a:cubicBezTo>
                      <a:pt x="97416" y="410883"/>
                      <a:pt x="96560" y="415617"/>
                      <a:pt x="98388" y="419914"/>
                    </a:cubicBezTo>
                    <a:cubicBezTo>
                      <a:pt x="98571" y="422763"/>
                      <a:pt x="100931" y="423381"/>
                      <a:pt x="102895" y="423593"/>
                    </a:cubicBezTo>
                    <a:cubicBezTo>
                      <a:pt x="106033" y="423603"/>
                      <a:pt x="105640" y="423971"/>
                      <a:pt x="103999" y="426721"/>
                    </a:cubicBezTo>
                    <a:cubicBezTo>
                      <a:pt x="99131" y="424938"/>
                      <a:pt x="103439" y="432645"/>
                      <a:pt x="101055" y="431504"/>
                    </a:cubicBezTo>
                    <a:cubicBezTo>
                      <a:pt x="100720" y="428700"/>
                      <a:pt x="97981" y="428335"/>
                      <a:pt x="97652" y="425525"/>
                    </a:cubicBezTo>
                    <a:cubicBezTo>
                      <a:pt x="96786" y="423060"/>
                      <a:pt x="94872" y="421994"/>
                      <a:pt x="92777" y="422398"/>
                    </a:cubicBezTo>
                    <a:cubicBezTo>
                      <a:pt x="89542" y="421558"/>
                      <a:pt x="89382" y="420865"/>
                      <a:pt x="86798" y="422398"/>
                    </a:cubicBezTo>
                    <a:cubicBezTo>
                      <a:pt x="83185" y="423362"/>
                      <a:pt x="88357" y="423881"/>
                      <a:pt x="89742" y="424789"/>
                    </a:cubicBezTo>
                    <a:cubicBezTo>
                      <a:pt x="92167" y="425973"/>
                      <a:pt x="92002" y="429724"/>
                      <a:pt x="89466" y="426721"/>
                    </a:cubicBezTo>
                    <a:cubicBezTo>
                      <a:pt x="90481" y="423736"/>
                      <a:pt x="81047" y="425441"/>
                      <a:pt x="85326" y="426353"/>
                    </a:cubicBezTo>
                    <a:cubicBezTo>
                      <a:pt x="89800" y="428179"/>
                      <a:pt x="82580" y="428245"/>
                      <a:pt x="83395" y="431044"/>
                    </a:cubicBezTo>
                    <a:cubicBezTo>
                      <a:pt x="80119" y="433238"/>
                      <a:pt x="83542" y="436216"/>
                      <a:pt x="84131" y="439138"/>
                    </a:cubicBezTo>
                    <a:cubicBezTo>
                      <a:pt x="84692" y="441439"/>
                      <a:pt x="88121" y="440158"/>
                      <a:pt x="88270" y="443277"/>
                    </a:cubicBezTo>
                    <a:cubicBezTo>
                      <a:pt x="90788" y="445320"/>
                      <a:pt x="86081" y="443084"/>
                      <a:pt x="84959" y="442450"/>
                    </a:cubicBezTo>
                    <a:cubicBezTo>
                      <a:pt x="82993" y="441787"/>
                      <a:pt x="82802" y="438724"/>
                      <a:pt x="80820" y="437759"/>
                    </a:cubicBezTo>
                    <a:cubicBezTo>
                      <a:pt x="79778" y="435853"/>
                      <a:pt x="76561" y="436408"/>
                      <a:pt x="75209" y="434632"/>
                    </a:cubicBezTo>
                    <a:cubicBezTo>
                      <a:pt x="72781" y="433467"/>
                      <a:pt x="72484" y="432810"/>
                      <a:pt x="69598" y="433804"/>
                    </a:cubicBezTo>
                    <a:cubicBezTo>
                      <a:pt x="68444" y="431916"/>
                      <a:pt x="63496" y="436139"/>
                      <a:pt x="66931" y="435000"/>
                    </a:cubicBezTo>
                    <a:cubicBezTo>
                      <a:pt x="69856" y="433772"/>
                      <a:pt x="66634" y="437872"/>
                      <a:pt x="65459" y="438127"/>
                    </a:cubicBezTo>
                    <a:cubicBezTo>
                      <a:pt x="66564" y="440436"/>
                      <a:pt x="64501" y="444311"/>
                      <a:pt x="68771" y="443646"/>
                    </a:cubicBezTo>
                    <a:cubicBezTo>
                      <a:pt x="71641" y="442553"/>
                      <a:pt x="74742" y="445593"/>
                      <a:pt x="70702" y="444381"/>
                    </a:cubicBezTo>
                    <a:cubicBezTo>
                      <a:pt x="67384" y="445884"/>
                      <a:pt x="66035" y="442767"/>
                      <a:pt x="63528" y="444381"/>
                    </a:cubicBezTo>
                    <a:cubicBezTo>
                      <a:pt x="61805" y="445671"/>
                      <a:pt x="59840" y="449078"/>
                      <a:pt x="62792" y="450728"/>
                    </a:cubicBezTo>
                    <a:cubicBezTo>
                      <a:pt x="66450" y="451768"/>
                      <a:pt x="68207" y="454705"/>
                      <a:pt x="72542" y="454683"/>
                    </a:cubicBezTo>
                    <a:cubicBezTo>
                      <a:pt x="75417" y="453603"/>
                      <a:pt x="78527" y="456043"/>
                      <a:pt x="81924" y="455787"/>
                    </a:cubicBezTo>
                    <a:cubicBezTo>
                      <a:pt x="83104" y="455471"/>
                      <a:pt x="88522" y="454725"/>
                      <a:pt x="86431" y="456522"/>
                    </a:cubicBezTo>
                    <a:cubicBezTo>
                      <a:pt x="82517" y="456675"/>
                      <a:pt x="78462" y="457578"/>
                      <a:pt x="75578" y="455787"/>
                    </a:cubicBezTo>
                    <a:cubicBezTo>
                      <a:pt x="72882" y="458319"/>
                      <a:pt x="68671" y="455173"/>
                      <a:pt x="65092" y="454683"/>
                    </a:cubicBezTo>
                    <a:cubicBezTo>
                      <a:pt x="63107" y="451852"/>
                      <a:pt x="57536" y="452329"/>
                      <a:pt x="56814" y="448336"/>
                    </a:cubicBezTo>
                    <a:cubicBezTo>
                      <a:pt x="58661" y="446267"/>
                      <a:pt x="51490" y="448718"/>
                      <a:pt x="54882" y="449532"/>
                    </a:cubicBezTo>
                    <a:cubicBezTo>
                      <a:pt x="56972" y="450683"/>
                      <a:pt x="56084" y="454087"/>
                      <a:pt x="54146" y="456523"/>
                    </a:cubicBezTo>
                    <a:cubicBezTo>
                      <a:pt x="52192" y="459478"/>
                      <a:pt x="55540" y="461228"/>
                      <a:pt x="57549" y="459742"/>
                    </a:cubicBezTo>
                    <a:cubicBezTo>
                      <a:pt x="59522" y="461001"/>
                      <a:pt x="52776" y="462328"/>
                      <a:pt x="54882" y="465260"/>
                    </a:cubicBezTo>
                    <a:cubicBezTo>
                      <a:pt x="55025" y="466874"/>
                      <a:pt x="59485" y="468867"/>
                      <a:pt x="57181" y="469951"/>
                    </a:cubicBezTo>
                    <a:cubicBezTo>
                      <a:pt x="54840" y="468450"/>
                      <a:pt x="54365" y="465228"/>
                      <a:pt x="51938" y="464433"/>
                    </a:cubicBezTo>
                    <a:cubicBezTo>
                      <a:pt x="52424" y="460755"/>
                      <a:pt x="54760" y="460070"/>
                      <a:pt x="50467" y="459374"/>
                    </a:cubicBezTo>
                    <a:cubicBezTo>
                      <a:pt x="48391" y="459160"/>
                      <a:pt x="46859" y="461458"/>
                      <a:pt x="45960" y="463237"/>
                    </a:cubicBezTo>
                    <a:cubicBezTo>
                      <a:pt x="47891" y="466707"/>
                      <a:pt x="44271" y="463765"/>
                      <a:pt x="42189" y="464801"/>
                    </a:cubicBezTo>
                    <a:cubicBezTo>
                      <a:pt x="39992" y="465346"/>
                      <a:pt x="40046" y="469569"/>
                      <a:pt x="36946" y="469123"/>
                    </a:cubicBezTo>
                    <a:cubicBezTo>
                      <a:pt x="36889" y="472610"/>
                      <a:pt x="39560" y="472342"/>
                      <a:pt x="42189" y="471975"/>
                    </a:cubicBezTo>
                    <a:cubicBezTo>
                      <a:pt x="42022" y="474405"/>
                      <a:pt x="36324" y="473975"/>
                      <a:pt x="36210" y="471515"/>
                    </a:cubicBezTo>
                    <a:cubicBezTo>
                      <a:pt x="35371" y="473608"/>
                      <a:pt x="34864" y="476171"/>
                      <a:pt x="37314" y="477402"/>
                    </a:cubicBezTo>
                    <a:cubicBezTo>
                      <a:pt x="40720" y="479118"/>
                      <a:pt x="33411" y="477749"/>
                      <a:pt x="34278" y="480161"/>
                    </a:cubicBezTo>
                    <a:cubicBezTo>
                      <a:pt x="32490" y="481954"/>
                      <a:pt x="31505" y="474693"/>
                      <a:pt x="30967" y="482093"/>
                    </a:cubicBezTo>
                    <a:cubicBezTo>
                      <a:pt x="28876" y="483274"/>
                      <a:pt x="30516" y="487025"/>
                      <a:pt x="27932" y="483656"/>
                    </a:cubicBezTo>
                    <a:cubicBezTo>
                      <a:pt x="26328" y="482092"/>
                      <a:pt x="27208" y="486075"/>
                      <a:pt x="23793" y="484116"/>
                    </a:cubicBezTo>
                    <a:cubicBezTo>
                      <a:pt x="22797" y="483259"/>
                      <a:pt x="19275" y="483919"/>
                      <a:pt x="18182" y="484852"/>
                    </a:cubicBezTo>
                    <a:cubicBezTo>
                      <a:pt x="16536" y="487927"/>
                      <a:pt x="21861" y="487455"/>
                      <a:pt x="22321" y="489543"/>
                    </a:cubicBezTo>
                    <a:cubicBezTo>
                      <a:pt x="23676" y="491317"/>
                      <a:pt x="29709" y="491940"/>
                      <a:pt x="26828" y="495153"/>
                    </a:cubicBezTo>
                    <a:cubicBezTo>
                      <a:pt x="26493" y="493440"/>
                      <a:pt x="24442" y="491309"/>
                      <a:pt x="22689" y="492762"/>
                    </a:cubicBezTo>
                    <a:cubicBezTo>
                      <a:pt x="19770" y="490677"/>
                      <a:pt x="18618" y="495094"/>
                      <a:pt x="21585" y="496257"/>
                    </a:cubicBezTo>
                    <a:cubicBezTo>
                      <a:pt x="24831" y="500417"/>
                      <a:pt x="19892" y="498300"/>
                      <a:pt x="18918" y="495889"/>
                    </a:cubicBezTo>
                    <a:cubicBezTo>
                      <a:pt x="17370" y="495674"/>
                      <a:pt x="14881" y="493139"/>
                      <a:pt x="13675" y="495154"/>
                    </a:cubicBezTo>
                    <a:cubicBezTo>
                      <a:pt x="12472" y="493668"/>
                      <a:pt x="10055" y="493366"/>
                      <a:pt x="9536" y="495249"/>
                    </a:cubicBezTo>
                    <a:cubicBezTo>
                      <a:pt x="9285" y="494763"/>
                      <a:pt x="8995" y="494401"/>
                      <a:pt x="8340" y="494237"/>
                    </a:cubicBezTo>
                    <a:cubicBezTo>
                      <a:pt x="6583" y="493798"/>
                      <a:pt x="6112" y="495423"/>
                      <a:pt x="5949" y="496077"/>
                    </a:cubicBezTo>
                    <a:cubicBezTo>
                      <a:pt x="5701" y="497068"/>
                      <a:pt x="7056" y="497739"/>
                      <a:pt x="7512" y="498653"/>
                    </a:cubicBezTo>
                    <a:cubicBezTo>
                      <a:pt x="7530" y="498691"/>
                      <a:pt x="5571" y="498908"/>
                      <a:pt x="6501" y="500768"/>
                    </a:cubicBezTo>
                    <a:cubicBezTo>
                      <a:pt x="7059" y="501885"/>
                      <a:pt x="6960" y="503539"/>
                      <a:pt x="6960" y="504171"/>
                    </a:cubicBezTo>
                    <a:cubicBezTo>
                      <a:pt x="6960" y="504794"/>
                      <a:pt x="4587" y="505312"/>
                      <a:pt x="4109" y="505551"/>
                    </a:cubicBezTo>
                    <a:cubicBezTo>
                      <a:pt x="2378" y="506417"/>
                      <a:pt x="2545" y="505428"/>
                      <a:pt x="2545" y="507114"/>
                    </a:cubicBezTo>
                    <a:cubicBezTo>
                      <a:pt x="2545" y="509060"/>
                      <a:pt x="3340" y="508603"/>
                      <a:pt x="1718" y="509414"/>
                    </a:cubicBezTo>
                    <a:cubicBezTo>
                      <a:pt x="373" y="510086"/>
                      <a:pt x="602" y="510564"/>
                      <a:pt x="982" y="512081"/>
                    </a:cubicBezTo>
                    <a:cubicBezTo>
                      <a:pt x="1183" y="512887"/>
                      <a:pt x="889" y="514284"/>
                      <a:pt x="1258" y="515760"/>
                    </a:cubicBezTo>
                    <a:cubicBezTo>
                      <a:pt x="1794" y="517904"/>
                      <a:pt x="3179" y="517053"/>
                      <a:pt x="982" y="518152"/>
                    </a:cubicBezTo>
                    <a:cubicBezTo>
                      <a:pt x="161" y="518562"/>
                      <a:pt x="675" y="520665"/>
                      <a:pt x="982" y="521280"/>
                    </a:cubicBezTo>
                    <a:cubicBezTo>
                      <a:pt x="1381" y="522078"/>
                      <a:pt x="1505" y="523833"/>
                      <a:pt x="1718" y="524683"/>
                    </a:cubicBezTo>
                    <a:cubicBezTo>
                      <a:pt x="1718" y="524684"/>
                      <a:pt x="1442" y="527456"/>
                      <a:pt x="1442" y="528086"/>
                    </a:cubicBezTo>
                    <a:cubicBezTo>
                      <a:pt x="1442" y="529509"/>
                      <a:pt x="852" y="530055"/>
                      <a:pt x="154" y="530753"/>
                    </a:cubicBezTo>
                    <a:cubicBezTo>
                      <a:pt x="-483" y="531390"/>
                      <a:pt x="1039" y="532338"/>
                      <a:pt x="1442" y="533145"/>
                    </a:cubicBezTo>
                    <a:cubicBezTo>
                      <a:pt x="2195" y="534651"/>
                      <a:pt x="4994" y="533125"/>
                      <a:pt x="6501" y="533880"/>
                    </a:cubicBezTo>
                    <a:cubicBezTo>
                      <a:pt x="7136" y="534197"/>
                      <a:pt x="7377" y="537291"/>
                      <a:pt x="7512" y="537835"/>
                    </a:cubicBezTo>
                    <a:cubicBezTo>
                      <a:pt x="7789" y="538943"/>
                      <a:pt x="7413" y="540809"/>
                      <a:pt x="7236" y="541514"/>
                    </a:cubicBezTo>
                    <a:cubicBezTo>
                      <a:pt x="6985" y="542519"/>
                      <a:pt x="8189" y="543866"/>
                      <a:pt x="8064" y="544365"/>
                    </a:cubicBezTo>
                    <a:cubicBezTo>
                      <a:pt x="7802" y="545412"/>
                      <a:pt x="9849" y="544663"/>
                      <a:pt x="11192" y="544461"/>
                    </a:cubicBezTo>
                    <a:cubicBezTo>
                      <a:pt x="11276" y="544508"/>
                      <a:pt x="11376" y="544599"/>
                      <a:pt x="11467" y="544644"/>
                    </a:cubicBezTo>
                    <a:cubicBezTo>
                      <a:pt x="13778" y="545519"/>
                      <a:pt x="15151" y="546833"/>
                      <a:pt x="17446" y="546944"/>
                    </a:cubicBezTo>
                    <a:cubicBezTo>
                      <a:pt x="19791" y="550162"/>
                      <a:pt x="15353" y="552889"/>
                      <a:pt x="18918" y="554394"/>
                    </a:cubicBezTo>
                    <a:cubicBezTo>
                      <a:pt x="20152" y="555557"/>
                      <a:pt x="21825" y="553954"/>
                      <a:pt x="23793" y="555222"/>
                    </a:cubicBezTo>
                    <a:cubicBezTo>
                      <a:pt x="25793" y="556644"/>
                      <a:pt x="29852" y="555021"/>
                      <a:pt x="31703" y="553658"/>
                    </a:cubicBezTo>
                    <a:cubicBezTo>
                      <a:pt x="33869" y="552947"/>
                      <a:pt x="34876" y="550035"/>
                      <a:pt x="38417" y="550899"/>
                    </a:cubicBezTo>
                    <a:cubicBezTo>
                      <a:pt x="40066" y="547656"/>
                      <a:pt x="43030" y="547311"/>
                      <a:pt x="44396" y="544644"/>
                    </a:cubicBezTo>
                    <a:cubicBezTo>
                      <a:pt x="45250" y="543584"/>
                      <a:pt x="45296" y="541855"/>
                      <a:pt x="45960" y="539494"/>
                    </a:cubicBezTo>
                    <a:cubicBezTo>
                      <a:pt x="47721" y="535654"/>
                      <a:pt x="42512" y="536206"/>
                      <a:pt x="42924" y="532779"/>
                    </a:cubicBezTo>
                    <a:cubicBezTo>
                      <a:pt x="39337" y="533034"/>
                      <a:pt x="43623" y="536715"/>
                      <a:pt x="42189" y="537194"/>
                    </a:cubicBezTo>
                    <a:cubicBezTo>
                      <a:pt x="44572" y="539610"/>
                      <a:pt x="43439" y="539494"/>
                      <a:pt x="40625" y="538298"/>
                    </a:cubicBezTo>
                    <a:cubicBezTo>
                      <a:pt x="36618" y="536184"/>
                      <a:pt x="34743" y="541320"/>
                      <a:pt x="30968" y="541057"/>
                    </a:cubicBezTo>
                    <a:cubicBezTo>
                      <a:pt x="30541" y="539664"/>
                      <a:pt x="35568" y="539691"/>
                      <a:pt x="35475" y="537194"/>
                    </a:cubicBezTo>
                    <a:cubicBezTo>
                      <a:pt x="38405" y="536626"/>
                      <a:pt x="41335" y="535129"/>
                      <a:pt x="41085" y="530848"/>
                    </a:cubicBezTo>
                    <a:cubicBezTo>
                      <a:pt x="40670" y="528520"/>
                      <a:pt x="38884" y="524441"/>
                      <a:pt x="36578" y="526524"/>
                    </a:cubicBezTo>
                    <a:cubicBezTo>
                      <a:pt x="34563" y="526767"/>
                      <a:pt x="31371" y="530453"/>
                      <a:pt x="31703" y="527720"/>
                    </a:cubicBezTo>
                    <a:cubicBezTo>
                      <a:pt x="34177" y="527550"/>
                      <a:pt x="33641" y="524220"/>
                      <a:pt x="35843" y="523765"/>
                    </a:cubicBezTo>
                    <a:cubicBezTo>
                      <a:pt x="32820" y="522353"/>
                      <a:pt x="31873" y="526769"/>
                      <a:pt x="29864" y="528088"/>
                    </a:cubicBezTo>
                    <a:cubicBezTo>
                      <a:pt x="26176" y="530876"/>
                      <a:pt x="29368" y="527237"/>
                      <a:pt x="30140" y="525329"/>
                    </a:cubicBezTo>
                    <a:cubicBezTo>
                      <a:pt x="32842" y="524604"/>
                      <a:pt x="33332" y="520142"/>
                      <a:pt x="32072" y="519442"/>
                    </a:cubicBezTo>
                    <a:cubicBezTo>
                      <a:pt x="32184" y="517339"/>
                      <a:pt x="34107" y="517975"/>
                      <a:pt x="35843" y="519902"/>
                    </a:cubicBezTo>
                    <a:cubicBezTo>
                      <a:pt x="35033" y="517416"/>
                      <a:pt x="38306" y="517945"/>
                      <a:pt x="38418" y="516683"/>
                    </a:cubicBezTo>
                    <a:cubicBezTo>
                      <a:pt x="36159" y="515169"/>
                      <a:pt x="34318" y="517555"/>
                      <a:pt x="32808" y="515948"/>
                    </a:cubicBezTo>
                    <a:cubicBezTo>
                      <a:pt x="31035" y="514098"/>
                      <a:pt x="28820" y="515104"/>
                      <a:pt x="26461" y="515488"/>
                    </a:cubicBezTo>
                    <a:cubicBezTo>
                      <a:pt x="25321" y="518313"/>
                      <a:pt x="23630" y="517793"/>
                      <a:pt x="23794" y="515488"/>
                    </a:cubicBezTo>
                    <a:cubicBezTo>
                      <a:pt x="22364" y="515362"/>
                      <a:pt x="21837" y="514928"/>
                      <a:pt x="20758" y="514384"/>
                    </a:cubicBezTo>
                    <a:cubicBezTo>
                      <a:pt x="17543" y="516363"/>
                      <a:pt x="17121" y="519862"/>
                      <a:pt x="15607" y="522202"/>
                    </a:cubicBezTo>
                    <a:cubicBezTo>
                      <a:pt x="17847" y="522975"/>
                      <a:pt x="19351" y="526475"/>
                      <a:pt x="15975" y="524594"/>
                    </a:cubicBezTo>
                    <a:cubicBezTo>
                      <a:pt x="12892" y="523460"/>
                      <a:pt x="12075" y="529465"/>
                      <a:pt x="9537" y="529653"/>
                    </a:cubicBezTo>
                    <a:cubicBezTo>
                      <a:pt x="8232" y="529681"/>
                      <a:pt x="7289" y="529916"/>
                      <a:pt x="8065" y="528365"/>
                    </a:cubicBezTo>
                    <a:cubicBezTo>
                      <a:pt x="8391" y="527712"/>
                      <a:pt x="9264" y="527153"/>
                      <a:pt x="9905" y="526801"/>
                    </a:cubicBezTo>
                    <a:cubicBezTo>
                      <a:pt x="9921" y="526976"/>
                      <a:pt x="9979" y="527180"/>
                      <a:pt x="9997" y="527353"/>
                    </a:cubicBezTo>
                    <a:cubicBezTo>
                      <a:pt x="12210" y="525967"/>
                      <a:pt x="12372" y="522698"/>
                      <a:pt x="14412" y="520638"/>
                    </a:cubicBezTo>
                    <a:cubicBezTo>
                      <a:pt x="18709" y="519509"/>
                      <a:pt x="13886" y="516003"/>
                      <a:pt x="14780" y="515487"/>
                    </a:cubicBezTo>
                    <a:cubicBezTo>
                      <a:pt x="17936" y="516534"/>
                      <a:pt x="18842" y="514642"/>
                      <a:pt x="19655" y="512452"/>
                    </a:cubicBezTo>
                    <a:cubicBezTo>
                      <a:pt x="19934" y="510775"/>
                      <a:pt x="21011" y="508424"/>
                      <a:pt x="23794" y="508865"/>
                    </a:cubicBezTo>
                    <a:cubicBezTo>
                      <a:pt x="26650" y="506826"/>
                      <a:pt x="30308" y="505036"/>
                      <a:pt x="33176" y="503346"/>
                    </a:cubicBezTo>
                    <a:cubicBezTo>
                      <a:pt x="33530" y="498801"/>
                      <a:pt x="36149" y="503840"/>
                      <a:pt x="35843" y="505370"/>
                    </a:cubicBezTo>
                    <a:cubicBezTo>
                      <a:pt x="35621" y="510238"/>
                      <a:pt x="40540" y="502055"/>
                      <a:pt x="39246" y="507301"/>
                    </a:cubicBezTo>
                    <a:cubicBezTo>
                      <a:pt x="41152" y="506409"/>
                      <a:pt x="43386" y="505398"/>
                      <a:pt x="41454" y="503806"/>
                    </a:cubicBezTo>
                    <a:cubicBezTo>
                      <a:pt x="38375" y="505041"/>
                      <a:pt x="42356" y="499776"/>
                      <a:pt x="44121" y="502978"/>
                    </a:cubicBezTo>
                    <a:cubicBezTo>
                      <a:pt x="46005" y="502307"/>
                      <a:pt x="48881" y="503493"/>
                      <a:pt x="49732" y="501415"/>
                    </a:cubicBezTo>
                    <a:cubicBezTo>
                      <a:pt x="52527" y="504012"/>
                      <a:pt x="56022" y="497518"/>
                      <a:pt x="52307" y="497000"/>
                    </a:cubicBezTo>
                    <a:cubicBezTo>
                      <a:pt x="53602" y="494678"/>
                      <a:pt x="57074" y="499794"/>
                      <a:pt x="54883" y="493964"/>
                    </a:cubicBezTo>
                    <a:cubicBezTo>
                      <a:pt x="51851" y="490918"/>
                      <a:pt x="54959" y="489197"/>
                      <a:pt x="55711" y="493504"/>
                    </a:cubicBezTo>
                    <a:cubicBezTo>
                      <a:pt x="57597" y="495603"/>
                      <a:pt x="56029" y="498198"/>
                      <a:pt x="56078" y="499851"/>
                    </a:cubicBezTo>
                    <a:cubicBezTo>
                      <a:pt x="57627" y="500328"/>
                      <a:pt x="58668" y="497664"/>
                      <a:pt x="60953" y="497459"/>
                    </a:cubicBezTo>
                    <a:cubicBezTo>
                      <a:pt x="64525" y="497351"/>
                      <a:pt x="61520" y="494460"/>
                      <a:pt x="65092" y="494332"/>
                    </a:cubicBezTo>
                    <a:cubicBezTo>
                      <a:pt x="67316" y="493220"/>
                      <a:pt x="66936" y="488975"/>
                      <a:pt x="70335" y="490745"/>
                    </a:cubicBezTo>
                    <a:cubicBezTo>
                      <a:pt x="72366" y="487408"/>
                      <a:pt x="71768" y="483798"/>
                      <a:pt x="73646" y="480627"/>
                    </a:cubicBezTo>
                    <a:cubicBezTo>
                      <a:pt x="72577" y="486479"/>
                      <a:pt x="76220" y="480665"/>
                      <a:pt x="77785" y="479708"/>
                    </a:cubicBezTo>
                    <a:cubicBezTo>
                      <a:pt x="79718" y="477686"/>
                      <a:pt x="82478" y="475275"/>
                      <a:pt x="80821" y="471154"/>
                    </a:cubicBezTo>
                    <a:cubicBezTo>
                      <a:pt x="80868" y="468797"/>
                      <a:pt x="84669" y="467248"/>
                      <a:pt x="86064" y="468026"/>
                    </a:cubicBezTo>
                    <a:cubicBezTo>
                      <a:pt x="82174" y="469548"/>
                      <a:pt x="83862" y="473649"/>
                      <a:pt x="83396" y="478236"/>
                    </a:cubicBezTo>
                    <a:cubicBezTo>
                      <a:pt x="83535" y="479746"/>
                      <a:pt x="80455" y="481409"/>
                      <a:pt x="79625" y="482559"/>
                    </a:cubicBezTo>
                    <a:cubicBezTo>
                      <a:pt x="79298" y="486270"/>
                      <a:pt x="74176" y="485159"/>
                      <a:pt x="75578" y="490010"/>
                    </a:cubicBezTo>
                    <a:cubicBezTo>
                      <a:pt x="73309" y="491689"/>
                      <a:pt x="72098" y="492223"/>
                      <a:pt x="71807" y="494700"/>
                    </a:cubicBezTo>
                    <a:cubicBezTo>
                      <a:pt x="68627" y="496134"/>
                      <a:pt x="71515" y="499370"/>
                      <a:pt x="69599" y="501783"/>
                    </a:cubicBezTo>
                    <a:cubicBezTo>
                      <a:pt x="71004" y="504248"/>
                      <a:pt x="70803" y="507563"/>
                      <a:pt x="73278" y="508865"/>
                    </a:cubicBezTo>
                    <a:cubicBezTo>
                      <a:pt x="74322" y="512084"/>
                      <a:pt x="79423" y="512598"/>
                      <a:pt x="77050" y="516408"/>
                    </a:cubicBezTo>
                    <a:cubicBezTo>
                      <a:pt x="79017" y="517344"/>
                      <a:pt x="81832" y="521094"/>
                      <a:pt x="83856" y="517512"/>
                    </a:cubicBezTo>
                    <a:cubicBezTo>
                      <a:pt x="86907" y="518220"/>
                      <a:pt x="82327" y="522559"/>
                      <a:pt x="86064" y="520639"/>
                    </a:cubicBezTo>
                    <a:cubicBezTo>
                      <a:pt x="87235" y="520531"/>
                      <a:pt x="92084" y="520080"/>
                      <a:pt x="92778" y="521835"/>
                    </a:cubicBezTo>
                    <a:cubicBezTo>
                      <a:pt x="91385" y="525542"/>
                      <a:pt x="95894" y="524969"/>
                      <a:pt x="97285" y="526526"/>
                    </a:cubicBezTo>
                    <a:cubicBezTo>
                      <a:pt x="98940" y="526406"/>
                      <a:pt x="100889" y="521753"/>
                      <a:pt x="97653" y="523030"/>
                    </a:cubicBezTo>
                    <a:cubicBezTo>
                      <a:pt x="93860" y="522145"/>
                      <a:pt x="99864" y="520950"/>
                      <a:pt x="100688" y="519903"/>
                    </a:cubicBezTo>
                    <a:cubicBezTo>
                      <a:pt x="100640" y="517568"/>
                      <a:pt x="104366" y="516771"/>
                      <a:pt x="105563" y="517052"/>
                    </a:cubicBezTo>
                    <a:cubicBezTo>
                      <a:pt x="105222" y="518382"/>
                      <a:pt x="102826" y="519932"/>
                      <a:pt x="101056" y="521374"/>
                    </a:cubicBezTo>
                    <a:cubicBezTo>
                      <a:pt x="103640" y="522327"/>
                      <a:pt x="101744" y="525562"/>
                      <a:pt x="105931" y="524962"/>
                    </a:cubicBezTo>
                    <a:cubicBezTo>
                      <a:pt x="107204" y="526217"/>
                      <a:pt x="109355" y="528236"/>
                      <a:pt x="111910" y="526893"/>
                    </a:cubicBezTo>
                    <a:cubicBezTo>
                      <a:pt x="113691" y="529314"/>
                      <a:pt x="117639" y="530605"/>
                      <a:pt x="120188" y="528549"/>
                    </a:cubicBezTo>
                    <a:cubicBezTo>
                      <a:pt x="120798" y="526611"/>
                      <a:pt x="117325" y="523238"/>
                      <a:pt x="120923" y="521835"/>
                    </a:cubicBezTo>
                    <a:cubicBezTo>
                      <a:pt x="122739" y="519871"/>
                      <a:pt x="124704" y="521159"/>
                      <a:pt x="126534" y="522202"/>
                    </a:cubicBezTo>
                    <a:cubicBezTo>
                      <a:pt x="129174" y="522016"/>
                      <a:pt x="131487" y="521285"/>
                      <a:pt x="134352" y="521835"/>
                    </a:cubicBezTo>
                    <a:cubicBezTo>
                      <a:pt x="135196" y="519673"/>
                      <a:pt x="140169" y="520419"/>
                      <a:pt x="137847" y="517052"/>
                    </a:cubicBezTo>
                    <a:cubicBezTo>
                      <a:pt x="136742" y="514922"/>
                      <a:pt x="133865" y="517237"/>
                      <a:pt x="131777" y="515120"/>
                    </a:cubicBezTo>
                    <a:cubicBezTo>
                      <a:pt x="131145" y="512895"/>
                      <a:pt x="129004" y="514179"/>
                      <a:pt x="126902" y="513924"/>
                    </a:cubicBezTo>
                    <a:cubicBezTo>
                      <a:pt x="126169" y="511636"/>
                      <a:pt x="120703" y="513349"/>
                      <a:pt x="124326" y="511625"/>
                    </a:cubicBezTo>
                    <a:cubicBezTo>
                      <a:pt x="126178" y="509181"/>
                      <a:pt x="130449" y="512637"/>
                      <a:pt x="133248" y="510061"/>
                    </a:cubicBezTo>
                    <a:cubicBezTo>
                      <a:pt x="133526" y="510494"/>
                      <a:pt x="134116" y="513164"/>
                      <a:pt x="137019" y="513556"/>
                    </a:cubicBezTo>
                    <a:cubicBezTo>
                      <a:pt x="139285" y="514430"/>
                      <a:pt x="140221" y="514577"/>
                      <a:pt x="142262" y="514384"/>
                    </a:cubicBezTo>
                    <a:cubicBezTo>
                      <a:pt x="143567" y="517308"/>
                      <a:pt x="146675" y="512791"/>
                      <a:pt x="149069" y="514752"/>
                    </a:cubicBezTo>
                    <a:cubicBezTo>
                      <a:pt x="149852" y="512645"/>
                      <a:pt x="153784" y="514854"/>
                      <a:pt x="152380" y="516407"/>
                    </a:cubicBezTo>
                    <a:cubicBezTo>
                      <a:pt x="155733" y="518008"/>
                      <a:pt x="151568" y="508891"/>
                      <a:pt x="155047" y="513188"/>
                    </a:cubicBezTo>
                    <a:cubicBezTo>
                      <a:pt x="155048" y="517578"/>
                      <a:pt x="158838" y="514818"/>
                      <a:pt x="159922" y="513556"/>
                    </a:cubicBezTo>
                    <a:cubicBezTo>
                      <a:pt x="162124" y="514668"/>
                      <a:pt x="163613" y="516015"/>
                      <a:pt x="161394" y="518247"/>
                    </a:cubicBezTo>
                    <a:cubicBezTo>
                      <a:pt x="160488" y="520399"/>
                      <a:pt x="166489" y="519343"/>
                      <a:pt x="162498" y="521374"/>
                    </a:cubicBezTo>
                    <a:cubicBezTo>
                      <a:pt x="161073" y="519011"/>
                      <a:pt x="158599" y="522508"/>
                      <a:pt x="157255" y="520639"/>
                    </a:cubicBezTo>
                    <a:cubicBezTo>
                      <a:pt x="153380" y="519586"/>
                      <a:pt x="156683" y="523958"/>
                      <a:pt x="159095" y="523030"/>
                    </a:cubicBezTo>
                    <a:cubicBezTo>
                      <a:pt x="161533" y="524536"/>
                      <a:pt x="162337" y="526455"/>
                      <a:pt x="164429" y="528089"/>
                    </a:cubicBezTo>
                    <a:cubicBezTo>
                      <a:pt x="164372" y="531573"/>
                      <a:pt x="166586" y="534053"/>
                      <a:pt x="167741" y="529653"/>
                    </a:cubicBezTo>
                    <a:cubicBezTo>
                      <a:pt x="169490" y="528239"/>
                      <a:pt x="170662" y="525295"/>
                      <a:pt x="174547" y="526158"/>
                    </a:cubicBezTo>
                    <a:cubicBezTo>
                      <a:pt x="174888" y="525580"/>
                      <a:pt x="175927" y="534314"/>
                      <a:pt x="173811" y="530849"/>
                    </a:cubicBezTo>
                    <a:cubicBezTo>
                      <a:pt x="171289" y="529259"/>
                      <a:pt x="168526" y="532689"/>
                      <a:pt x="167372" y="534436"/>
                    </a:cubicBezTo>
                    <a:cubicBezTo>
                      <a:pt x="169727" y="536669"/>
                      <a:pt x="172924" y="537845"/>
                      <a:pt x="173351" y="541886"/>
                    </a:cubicBezTo>
                    <a:cubicBezTo>
                      <a:pt x="173825" y="542361"/>
                      <a:pt x="174978" y="546074"/>
                      <a:pt x="177582" y="546209"/>
                    </a:cubicBezTo>
                    <a:cubicBezTo>
                      <a:pt x="178651" y="547563"/>
                      <a:pt x="181488" y="548405"/>
                      <a:pt x="182365" y="546209"/>
                    </a:cubicBezTo>
                    <a:cubicBezTo>
                      <a:pt x="183284" y="543952"/>
                      <a:pt x="185651" y="543181"/>
                      <a:pt x="188068" y="544278"/>
                    </a:cubicBezTo>
                    <a:cubicBezTo>
                      <a:pt x="188740" y="545292"/>
                      <a:pt x="189954" y="545978"/>
                      <a:pt x="191563" y="546209"/>
                    </a:cubicBezTo>
                    <a:cubicBezTo>
                      <a:pt x="191133" y="546203"/>
                      <a:pt x="190744" y="546247"/>
                      <a:pt x="190275" y="546209"/>
                    </a:cubicBezTo>
                    <a:cubicBezTo>
                      <a:pt x="186721" y="545461"/>
                      <a:pt x="189037" y="549937"/>
                      <a:pt x="192115" y="548508"/>
                    </a:cubicBezTo>
                    <a:cubicBezTo>
                      <a:pt x="195056" y="548715"/>
                      <a:pt x="196363" y="549660"/>
                      <a:pt x="195518" y="553199"/>
                    </a:cubicBezTo>
                    <a:cubicBezTo>
                      <a:pt x="197622" y="555845"/>
                      <a:pt x="192365" y="556307"/>
                      <a:pt x="192575" y="559178"/>
                    </a:cubicBezTo>
                    <a:cubicBezTo>
                      <a:pt x="190295" y="560543"/>
                      <a:pt x="190616" y="564405"/>
                      <a:pt x="188804" y="566628"/>
                    </a:cubicBezTo>
                    <a:cubicBezTo>
                      <a:pt x="186830" y="567722"/>
                      <a:pt x="184659" y="573092"/>
                      <a:pt x="186964" y="574447"/>
                    </a:cubicBezTo>
                    <a:cubicBezTo>
                      <a:pt x="189236" y="574144"/>
                      <a:pt x="193950" y="572639"/>
                      <a:pt x="191747" y="576470"/>
                    </a:cubicBezTo>
                    <a:cubicBezTo>
                      <a:pt x="192262" y="579825"/>
                      <a:pt x="193915" y="581207"/>
                      <a:pt x="195518" y="582725"/>
                    </a:cubicBezTo>
                    <a:cubicBezTo>
                      <a:pt x="197605" y="580323"/>
                      <a:pt x="199565" y="582136"/>
                      <a:pt x="196622" y="583553"/>
                    </a:cubicBezTo>
                    <a:cubicBezTo>
                      <a:pt x="193933" y="587662"/>
                      <a:pt x="192616" y="584180"/>
                      <a:pt x="192115" y="581529"/>
                    </a:cubicBezTo>
                    <a:cubicBezTo>
                      <a:pt x="189056" y="580335"/>
                      <a:pt x="190981" y="574938"/>
                      <a:pt x="186964" y="577666"/>
                    </a:cubicBezTo>
                    <a:cubicBezTo>
                      <a:pt x="184372" y="578476"/>
                      <a:pt x="185407" y="583705"/>
                      <a:pt x="186504" y="585852"/>
                    </a:cubicBezTo>
                    <a:cubicBezTo>
                      <a:pt x="183586" y="588378"/>
                      <a:pt x="183659" y="579716"/>
                      <a:pt x="184664" y="578402"/>
                    </a:cubicBezTo>
                    <a:cubicBezTo>
                      <a:pt x="184079" y="576237"/>
                      <a:pt x="180201" y="576859"/>
                      <a:pt x="179789" y="579598"/>
                    </a:cubicBezTo>
                    <a:cubicBezTo>
                      <a:pt x="176133" y="581028"/>
                      <a:pt x="175538" y="582783"/>
                      <a:pt x="177214" y="586588"/>
                    </a:cubicBezTo>
                    <a:cubicBezTo>
                      <a:pt x="176535" y="588885"/>
                      <a:pt x="178376" y="593258"/>
                      <a:pt x="180157" y="594498"/>
                    </a:cubicBezTo>
                    <a:cubicBezTo>
                      <a:pt x="183333" y="593887"/>
                      <a:pt x="185019" y="596951"/>
                      <a:pt x="181261" y="595694"/>
                    </a:cubicBezTo>
                    <a:cubicBezTo>
                      <a:pt x="177899" y="593377"/>
                      <a:pt x="177889" y="596963"/>
                      <a:pt x="180893" y="597258"/>
                    </a:cubicBezTo>
                    <a:cubicBezTo>
                      <a:pt x="183650" y="596854"/>
                      <a:pt x="187428" y="596591"/>
                      <a:pt x="185768" y="600385"/>
                    </a:cubicBezTo>
                    <a:cubicBezTo>
                      <a:pt x="188997" y="598716"/>
                      <a:pt x="189165" y="600283"/>
                      <a:pt x="190643" y="601120"/>
                    </a:cubicBezTo>
                    <a:cubicBezTo>
                      <a:pt x="194657" y="599350"/>
                      <a:pt x="193307" y="603600"/>
                      <a:pt x="189907" y="602776"/>
                    </a:cubicBezTo>
                    <a:cubicBezTo>
                      <a:pt x="188396" y="600990"/>
                      <a:pt x="184301" y="603246"/>
                      <a:pt x="185032" y="600017"/>
                    </a:cubicBezTo>
                    <a:cubicBezTo>
                      <a:pt x="184540" y="596306"/>
                      <a:pt x="179768" y="597879"/>
                      <a:pt x="180157" y="600384"/>
                    </a:cubicBezTo>
                    <a:cubicBezTo>
                      <a:pt x="179589" y="602942"/>
                      <a:pt x="181393" y="605951"/>
                      <a:pt x="184296" y="606271"/>
                    </a:cubicBezTo>
                    <a:cubicBezTo>
                      <a:pt x="184157" y="611466"/>
                      <a:pt x="181373" y="613133"/>
                      <a:pt x="182825" y="607467"/>
                    </a:cubicBezTo>
                    <a:cubicBezTo>
                      <a:pt x="180843" y="605933"/>
                      <a:pt x="178169" y="605467"/>
                      <a:pt x="178318" y="601856"/>
                    </a:cubicBezTo>
                    <a:cubicBezTo>
                      <a:pt x="178676" y="597342"/>
                      <a:pt x="172400" y="602984"/>
                      <a:pt x="173811" y="599648"/>
                    </a:cubicBezTo>
                    <a:cubicBezTo>
                      <a:pt x="176563" y="599850"/>
                      <a:pt x="179173" y="597017"/>
                      <a:pt x="176478" y="595693"/>
                    </a:cubicBezTo>
                    <a:cubicBezTo>
                      <a:pt x="177050" y="594014"/>
                      <a:pt x="177484" y="592606"/>
                      <a:pt x="175650" y="589439"/>
                    </a:cubicBezTo>
                    <a:cubicBezTo>
                      <a:pt x="175415" y="587319"/>
                      <a:pt x="175972" y="582076"/>
                      <a:pt x="171879" y="582724"/>
                    </a:cubicBezTo>
                    <a:cubicBezTo>
                      <a:pt x="170183" y="580950"/>
                      <a:pt x="167227" y="582791"/>
                      <a:pt x="164797" y="582356"/>
                    </a:cubicBezTo>
                    <a:cubicBezTo>
                      <a:pt x="163871" y="587786"/>
                      <a:pt x="169493" y="582328"/>
                      <a:pt x="167372" y="587967"/>
                    </a:cubicBezTo>
                    <a:cubicBezTo>
                      <a:pt x="164939" y="591338"/>
                      <a:pt x="170142" y="592480"/>
                      <a:pt x="167832" y="596061"/>
                    </a:cubicBezTo>
                    <a:cubicBezTo>
                      <a:pt x="165613" y="597159"/>
                      <a:pt x="166234" y="602297"/>
                      <a:pt x="167096" y="605075"/>
                    </a:cubicBezTo>
                    <a:cubicBezTo>
                      <a:pt x="168018" y="607107"/>
                      <a:pt x="170125" y="607505"/>
                      <a:pt x="172247" y="609490"/>
                    </a:cubicBezTo>
                    <a:cubicBezTo>
                      <a:pt x="171426" y="612240"/>
                      <a:pt x="168541" y="606108"/>
                      <a:pt x="166636" y="608663"/>
                    </a:cubicBezTo>
                    <a:cubicBezTo>
                      <a:pt x="165161" y="606257"/>
                      <a:pt x="164904" y="602987"/>
                      <a:pt x="164796" y="599465"/>
                    </a:cubicBezTo>
                    <a:cubicBezTo>
                      <a:pt x="165030" y="597110"/>
                      <a:pt x="168302" y="593389"/>
                      <a:pt x="165164" y="591738"/>
                    </a:cubicBezTo>
                    <a:cubicBezTo>
                      <a:pt x="164919" y="588755"/>
                      <a:pt x="165362" y="584185"/>
                      <a:pt x="162221" y="583920"/>
                    </a:cubicBezTo>
                    <a:cubicBezTo>
                      <a:pt x="161963" y="580966"/>
                      <a:pt x="155757" y="585359"/>
                      <a:pt x="160289" y="585484"/>
                    </a:cubicBezTo>
                    <a:cubicBezTo>
                      <a:pt x="164446" y="586215"/>
                      <a:pt x="159960" y="589289"/>
                      <a:pt x="160289" y="591738"/>
                    </a:cubicBezTo>
                    <a:cubicBezTo>
                      <a:pt x="158241" y="597100"/>
                      <a:pt x="157590" y="594112"/>
                      <a:pt x="159185" y="590543"/>
                    </a:cubicBezTo>
                    <a:cubicBezTo>
                      <a:pt x="159536" y="587886"/>
                      <a:pt x="158737" y="585973"/>
                      <a:pt x="156610" y="585116"/>
                    </a:cubicBezTo>
                    <a:cubicBezTo>
                      <a:pt x="154472" y="584922"/>
                      <a:pt x="153953" y="590407"/>
                      <a:pt x="152839" y="592198"/>
                    </a:cubicBezTo>
                    <a:cubicBezTo>
                      <a:pt x="150628" y="593472"/>
                      <a:pt x="150476" y="597179"/>
                      <a:pt x="147964" y="598821"/>
                    </a:cubicBezTo>
                    <a:cubicBezTo>
                      <a:pt x="144968" y="598991"/>
                      <a:pt x="143550" y="599086"/>
                      <a:pt x="143825" y="603144"/>
                    </a:cubicBezTo>
                    <a:cubicBezTo>
                      <a:pt x="145942" y="605645"/>
                      <a:pt x="141881" y="607584"/>
                      <a:pt x="141157" y="609766"/>
                    </a:cubicBezTo>
                    <a:cubicBezTo>
                      <a:pt x="139377" y="610486"/>
                      <a:pt x="137051" y="613737"/>
                      <a:pt x="137846" y="614917"/>
                    </a:cubicBezTo>
                    <a:cubicBezTo>
                      <a:pt x="138492" y="619835"/>
                      <a:pt x="135347" y="618116"/>
                      <a:pt x="134443" y="620620"/>
                    </a:cubicBezTo>
                    <a:cubicBezTo>
                      <a:pt x="134972" y="623543"/>
                      <a:pt x="134651" y="624569"/>
                      <a:pt x="136650" y="625955"/>
                    </a:cubicBezTo>
                    <a:cubicBezTo>
                      <a:pt x="136612" y="631219"/>
                      <a:pt x="141425" y="625823"/>
                      <a:pt x="137846" y="625127"/>
                    </a:cubicBezTo>
                    <a:cubicBezTo>
                      <a:pt x="140065" y="622979"/>
                      <a:pt x="141758" y="622290"/>
                      <a:pt x="141525" y="618137"/>
                    </a:cubicBezTo>
                    <a:cubicBezTo>
                      <a:pt x="143384" y="619702"/>
                      <a:pt x="141622" y="623212"/>
                      <a:pt x="144928" y="622828"/>
                    </a:cubicBezTo>
                    <a:cubicBezTo>
                      <a:pt x="145407" y="625658"/>
                      <a:pt x="148029" y="622023"/>
                      <a:pt x="150171" y="622828"/>
                    </a:cubicBezTo>
                    <a:cubicBezTo>
                      <a:pt x="151700" y="625116"/>
                      <a:pt x="153183" y="623255"/>
                      <a:pt x="155414" y="622828"/>
                    </a:cubicBezTo>
                    <a:cubicBezTo>
                      <a:pt x="156258" y="618654"/>
                      <a:pt x="159302" y="616613"/>
                      <a:pt x="161393" y="614550"/>
                    </a:cubicBezTo>
                    <a:cubicBezTo>
                      <a:pt x="163759" y="612865"/>
                      <a:pt x="161104" y="618849"/>
                      <a:pt x="165164" y="615377"/>
                    </a:cubicBezTo>
                    <a:cubicBezTo>
                      <a:pt x="163424" y="617978"/>
                      <a:pt x="159780" y="617996"/>
                      <a:pt x="158817" y="621172"/>
                    </a:cubicBezTo>
                    <a:cubicBezTo>
                      <a:pt x="156820" y="623582"/>
                      <a:pt x="154835" y="626857"/>
                      <a:pt x="150539" y="625955"/>
                    </a:cubicBezTo>
                    <a:cubicBezTo>
                      <a:pt x="149207" y="625131"/>
                      <a:pt x="146718" y="624892"/>
                      <a:pt x="144561" y="626323"/>
                    </a:cubicBezTo>
                    <a:cubicBezTo>
                      <a:pt x="142290" y="624158"/>
                      <a:pt x="142126" y="628873"/>
                      <a:pt x="141157" y="630278"/>
                    </a:cubicBezTo>
                    <a:cubicBezTo>
                      <a:pt x="142694" y="631253"/>
                      <a:pt x="146238" y="631561"/>
                      <a:pt x="145664" y="634233"/>
                    </a:cubicBezTo>
                    <a:cubicBezTo>
                      <a:pt x="146822" y="636436"/>
                      <a:pt x="150084" y="636338"/>
                      <a:pt x="151735" y="637360"/>
                    </a:cubicBezTo>
                    <a:cubicBezTo>
                      <a:pt x="156150" y="637473"/>
                      <a:pt x="151894" y="635006"/>
                      <a:pt x="151735" y="633405"/>
                    </a:cubicBezTo>
                    <a:cubicBezTo>
                      <a:pt x="148758" y="634556"/>
                      <a:pt x="145976" y="633635"/>
                      <a:pt x="150171" y="632209"/>
                    </a:cubicBezTo>
                    <a:cubicBezTo>
                      <a:pt x="151889" y="629849"/>
                      <a:pt x="153281" y="635159"/>
                      <a:pt x="156150" y="633773"/>
                    </a:cubicBezTo>
                    <a:cubicBezTo>
                      <a:pt x="158218" y="632127"/>
                      <a:pt x="160798" y="634353"/>
                      <a:pt x="162497" y="632209"/>
                    </a:cubicBezTo>
                    <a:cubicBezTo>
                      <a:pt x="165062" y="630341"/>
                      <a:pt x="166601" y="629228"/>
                      <a:pt x="169671" y="628714"/>
                    </a:cubicBezTo>
                    <a:cubicBezTo>
                      <a:pt x="170713" y="628695"/>
                      <a:pt x="175089" y="630564"/>
                      <a:pt x="174914" y="626323"/>
                    </a:cubicBezTo>
                    <a:cubicBezTo>
                      <a:pt x="176302" y="626265"/>
                      <a:pt x="180058" y="622830"/>
                      <a:pt x="180893" y="624391"/>
                    </a:cubicBezTo>
                    <a:cubicBezTo>
                      <a:pt x="178914" y="626244"/>
                      <a:pt x="176156" y="627153"/>
                      <a:pt x="175282" y="629542"/>
                    </a:cubicBezTo>
                    <a:cubicBezTo>
                      <a:pt x="173703" y="634055"/>
                      <a:pt x="166806" y="628688"/>
                      <a:pt x="165164" y="632577"/>
                    </a:cubicBezTo>
                    <a:cubicBezTo>
                      <a:pt x="162844" y="635086"/>
                      <a:pt x="158842" y="634090"/>
                      <a:pt x="156150" y="637360"/>
                    </a:cubicBezTo>
                    <a:cubicBezTo>
                      <a:pt x="153923" y="639819"/>
                      <a:pt x="157577" y="643137"/>
                      <a:pt x="157714" y="645730"/>
                    </a:cubicBezTo>
                    <a:cubicBezTo>
                      <a:pt x="159316" y="648776"/>
                      <a:pt x="162877" y="647156"/>
                      <a:pt x="163692" y="645178"/>
                    </a:cubicBezTo>
                    <a:cubicBezTo>
                      <a:pt x="166382" y="645803"/>
                      <a:pt x="167361" y="642232"/>
                      <a:pt x="170039" y="643615"/>
                    </a:cubicBezTo>
                    <a:cubicBezTo>
                      <a:pt x="171384" y="645262"/>
                      <a:pt x="177043" y="644642"/>
                      <a:pt x="177213" y="641591"/>
                    </a:cubicBezTo>
                    <a:cubicBezTo>
                      <a:pt x="178625" y="640067"/>
                      <a:pt x="181164" y="639980"/>
                      <a:pt x="182824" y="638464"/>
                    </a:cubicBezTo>
                    <a:cubicBezTo>
                      <a:pt x="185099" y="636385"/>
                      <a:pt x="185212" y="632980"/>
                      <a:pt x="188067" y="632210"/>
                    </a:cubicBezTo>
                    <a:cubicBezTo>
                      <a:pt x="189932" y="630130"/>
                      <a:pt x="192255" y="630860"/>
                      <a:pt x="194781" y="629450"/>
                    </a:cubicBezTo>
                    <a:cubicBezTo>
                      <a:pt x="197349" y="631041"/>
                      <a:pt x="200263" y="628448"/>
                      <a:pt x="197081" y="627059"/>
                    </a:cubicBezTo>
                    <a:cubicBezTo>
                      <a:pt x="193278" y="624776"/>
                      <a:pt x="198727" y="625962"/>
                      <a:pt x="200024" y="627886"/>
                    </a:cubicBezTo>
                    <a:cubicBezTo>
                      <a:pt x="202742" y="630340"/>
                      <a:pt x="198468" y="632443"/>
                      <a:pt x="196345" y="631014"/>
                    </a:cubicBezTo>
                    <a:cubicBezTo>
                      <a:pt x="194566" y="632471"/>
                      <a:pt x="191313" y="630652"/>
                      <a:pt x="190274" y="633405"/>
                    </a:cubicBezTo>
                    <a:cubicBezTo>
                      <a:pt x="186640" y="634232"/>
                      <a:pt x="187866" y="636460"/>
                      <a:pt x="185032" y="638096"/>
                    </a:cubicBezTo>
                    <a:cubicBezTo>
                      <a:pt x="184288" y="639842"/>
                      <a:pt x="182084" y="641404"/>
                      <a:pt x="179789" y="642051"/>
                    </a:cubicBezTo>
                    <a:cubicBezTo>
                      <a:pt x="177878" y="643015"/>
                      <a:pt x="177946" y="646922"/>
                      <a:pt x="181260" y="646375"/>
                    </a:cubicBezTo>
                    <a:cubicBezTo>
                      <a:pt x="183307" y="645793"/>
                      <a:pt x="184868" y="648190"/>
                      <a:pt x="187239" y="647570"/>
                    </a:cubicBezTo>
                    <a:cubicBezTo>
                      <a:pt x="187493" y="645330"/>
                      <a:pt x="188948" y="644557"/>
                      <a:pt x="192114" y="645178"/>
                    </a:cubicBezTo>
                    <a:cubicBezTo>
                      <a:pt x="196630" y="643994"/>
                      <a:pt x="194296" y="645465"/>
                      <a:pt x="192114" y="647570"/>
                    </a:cubicBezTo>
                    <a:cubicBezTo>
                      <a:pt x="189536" y="648424"/>
                      <a:pt x="186398" y="649244"/>
                      <a:pt x="183928" y="648306"/>
                    </a:cubicBezTo>
                    <a:cubicBezTo>
                      <a:pt x="181522" y="649543"/>
                      <a:pt x="177569" y="647239"/>
                      <a:pt x="175282" y="646742"/>
                    </a:cubicBezTo>
                    <a:cubicBezTo>
                      <a:pt x="172709" y="647240"/>
                      <a:pt x="171548" y="651177"/>
                      <a:pt x="167371" y="650237"/>
                    </a:cubicBezTo>
                    <a:cubicBezTo>
                      <a:pt x="166962" y="647863"/>
                      <a:pt x="162637" y="651053"/>
                      <a:pt x="162957" y="651893"/>
                    </a:cubicBezTo>
                    <a:cubicBezTo>
                      <a:pt x="165087" y="652478"/>
                      <a:pt x="157956" y="654199"/>
                      <a:pt x="163693" y="653824"/>
                    </a:cubicBezTo>
                    <a:cubicBezTo>
                      <a:pt x="166607" y="655047"/>
                      <a:pt x="167276" y="653102"/>
                      <a:pt x="170039" y="653824"/>
                    </a:cubicBezTo>
                    <a:cubicBezTo>
                      <a:pt x="171693" y="652666"/>
                      <a:pt x="174520" y="654038"/>
                      <a:pt x="176478" y="652261"/>
                    </a:cubicBezTo>
                    <a:cubicBezTo>
                      <a:pt x="178961" y="653027"/>
                      <a:pt x="182098" y="653388"/>
                      <a:pt x="184296" y="652721"/>
                    </a:cubicBezTo>
                    <a:cubicBezTo>
                      <a:pt x="184941" y="654128"/>
                      <a:pt x="181166" y="655719"/>
                      <a:pt x="180157" y="657412"/>
                    </a:cubicBezTo>
                    <a:cubicBezTo>
                      <a:pt x="177210" y="657848"/>
                      <a:pt x="175932" y="657393"/>
                      <a:pt x="173443" y="656216"/>
                    </a:cubicBezTo>
                    <a:cubicBezTo>
                      <a:pt x="170531" y="656096"/>
                      <a:pt x="167928" y="657833"/>
                      <a:pt x="165164" y="656584"/>
                    </a:cubicBezTo>
                    <a:cubicBezTo>
                      <a:pt x="163407" y="654257"/>
                      <a:pt x="158997" y="656335"/>
                      <a:pt x="161025" y="659711"/>
                    </a:cubicBezTo>
                    <a:cubicBezTo>
                      <a:pt x="162225" y="662842"/>
                      <a:pt x="161025" y="666325"/>
                      <a:pt x="165164" y="666425"/>
                    </a:cubicBezTo>
                    <a:cubicBezTo>
                      <a:pt x="164463" y="670240"/>
                      <a:pt x="170385" y="667122"/>
                      <a:pt x="170775" y="669921"/>
                    </a:cubicBezTo>
                    <a:cubicBezTo>
                      <a:pt x="172657" y="669654"/>
                      <a:pt x="174059" y="666810"/>
                      <a:pt x="176018" y="668725"/>
                    </a:cubicBezTo>
                    <a:cubicBezTo>
                      <a:pt x="177938" y="669473"/>
                      <a:pt x="182537" y="666262"/>
                      <a:pt x="181629" y="669553"/>
                    </a:cubicBezTo>
                    <a:cubicBezTo>
                      <a:pt x="178824" y="670968"/>
                      <a:pt x="174997" y="669823"/>
                      <a:pt x="172247" y="671484"/>
                    </a:cubicBezTo>
                    <a:cubicBezTo>
                      <a:pt x="172408" y="675261"/>
                      <a:pt x="169721" y="671105"/>
                      <a:pt x="168200" y="670288"/>
                    </a:cubicBezTo>
                    <a:cubicBezTo>
                      <a:pt x="165342" y="670560"/>
                      <a:pt x="163555" y="669174"/>
                      <a:pt x="162221" y="667897"/>
                    </a:cubicBezTo>
                    <a:cubicBezTo>
                      <a:pt x="159716" y="668209"/>
                      <a:pt x="157600" y="665442"/>
                      <a:pt x="158450" y="662838"/>
                    </a:cubicBezTo>
                    <a:cubicBezTo>
                      <a:pt x="157729" y="660587"/>
                      <a:pt x="158638" y="656828"/>
                      <a:pt x="157346" y="655756"/>
                    </a:cubicBezTo>
                    <a:cubicBezTo>
                      <a:pt x="155965" y="656504"/>
                      <a:pt x="156372" y="661046"/>
                      <a:pt x="153575" y="658147"/>
                    </a:cubicBezTo>
                    <a:cubicBezTo>
                      <a:pt x="150931" y="659095"/>
                      <a:pt x="149901" y="662192"/>
                      <a:pt x="146033" y="661275"/>
                    </a:cubicBezTo>
                    <a:cubicBezTo>
                      <a:pt x="144532" y="662531"/>
                      <a:pt x="142602" y="663348"/>
                      <a:pt x="140054" y="663666"/>
                    </a:cubicBezTo>
                    <a:cubicBezTo>
                      <a:pt x="138012" y="664915"/>
                      <a:pt x="135064" y="664720"/>
                      <a:pt x="133707" y="662838"/>
                    </a:cubicBezTo>
                    <a:cubicBezTo>
                      <a:pt x="129784" y="664529"/>
                      <a:pt x="130161" y="663415"/>
                      <a:pt x="129936" y="660539"/>
                    </a:cubicBezTo>
                    <a:cubicBezTo>
                      <a:pt x="131269" y="658580"/>
                      <a:pt x="129833" y="658362"/>
                      <a:pt x="126901" y="658147"/>
                    </a:cubicBezTo>
                    <a:cubicBezTo>
                      <a:pt x="128302" y="657304"/>
                      <a:pt x="131879" y="656202"/>
                      <a:pt x="132972" y="656952"/>
                    </a:cubicBezTo>
                    <a:cubicBezTo>
                      <a:pt x="136052" y="657133"/>
                      <a:pt x="130246" y="661848"/>
                      <a:pt x="132512" y="661643"/>
                    </a:cubicBezTo>
                    <a:cubicBezTo>
                      <a:pt x="134883" y="660131"/>
                      <a:pt x="137091" y="664570"/>
                      <a:pt x="139686" y="662470"/>
                    </a:cubicBezTo>
                    <a:cubicBezTo>
                      <a:pt x="142176" y="660483"/>
                      <a:pt x="144629" y="659259"/>
                      <a:pt x="146033" y="656216"/>
                    </a:cubicBezTo>
                    <a:cubicBezTo>
                      <a:pt x="148977" y="654708"/>
                      <a:pt x="149646" y="650774"/>
                      <a:pt x="148332" y="647478"/>
                    </a:cubicBezTo>
                    <a:cubicBezTo>
                      <a:pt x="149032" y="642535"/>
                      <a:pt x="146572" y="638380"/>
                      <a:pt x="142353" y="638464"/>
                    </a:cubicBezTo>
                    <a:cubicBezTo>
                      <a:pt x="138517" y="638186"/>
                      <a:pt x="140052" y="642510"/>
                      <a:pt x="137846" y="643615"/>
                    </a:cubicBezTo>
                    <a:cubicBezTo>
                      <a:pt x="138716" y="646239"/>
                      <a:pt x="138765" y="650391"/>
                      <a:pt x="139318" y="651893"/>
                    </a:cubicBezTo>
                    <a:cubicBezTo>
                      <a:pt x="136464" y="652549"/>
                      <a:pt x="137655" y="645542"/>
                      <a:pt x="135915" y="644351"/>
                    </a:cubicBezTo>
                    <a:cubicBezTo>
                      <a:pt x="134939" y="642566"/>
                      <a:pt x="137760" y="640643"/>
                      <a:pt x="136650" y="638464"/>
                    </a:cubicBezTo>
                    <a:cubicBezTo>
                      <a:pt x="134829" y="639639"/>
                      <a:pt x="133584" y="636543"/>
                      <a:pt x="131867" y="639292"/>
                    </a:cubicBezTo>
                    <a:cubicBezTo>
                      <a:pt x="128523" y="639263"/>
                      <a:pt x="129197" y="642439"/>
                      <a:pt x="126900" y="642879"/>
                    </a:cubicBezTo>
                    <a:cubicBezTo>
                      <a:pt x="126094" y="645551"/>
                      <a:pt x="124282" y="645531"/>
                      <a:pt x="123221" y="647570"/>
                    </a:cubicBezTo>
                    <a:cubicBezTo>
                      <a:pt x="120693" y="649781"/>
                      <a:pt x="123259" y="650925"/>
                      <a:pt x="123589" y="652721"/>
                    </a:cubicBezTo>
                    <a:cubicBezTo>
                      <a:pt x="125488" y="653239"/>
                      <a:pt x="127312" y="654548"/>
                      <a:pt x="129568" y="654192"/>
                    </a:cubicBezTo>
                    <a:cubicBezTo>
                      <a:pt x="131165" y="652823"/>
                      <a:pt x="129258" y="657829"/>
                      <a:pt x="127268" y="655756"/>
                    </a:cubicBezTo>
                    <a:cubicBezTo>
                      <a:pt x="124344" y="653861"/>
                      <a:pt x="123625" y="656670"/>
                      <a:pt x="122025" y="655389"/>
                    </a:cubicBezTo>
                    <a:cubicBezTo>
                      <a:pt x="119645" y="656074"/>
                      <a:pt x="118349" y="658576"/>
                      <a:pt x="118714" y="662379"/>
                    </a:cubicBezTo>
                    <a:cubicBezTo>
                      <a:pt x="116192" y="662808"/>
                      <a:pt x="114254" y="664875"/>
                      <a:pt x="113379" y="666426"/>
                    </a:cubicBezTo>
                    <a:cubicBezTo>
                      <a:pt x="111135" y="668610"/>
                      <a:pt x="114892" y="670698"/>
                      <a:pt x="116046" y="671945"/>
                    </a:cubicBezTo>
                    <a:cubicBezTo>
                      <a:pt x="118769" y="674139"/>
                      <a:pt x="120280" y="671475"/>
                      <a:pt x="121657" y="669553"/>
                    </a:cubicBezTo>
                    <a:cubicBezTo>
                      <a:pt x="124325" y="668740"/>
                      <a:pt x="125469" y="666287"/>
                      <a:pt x="128096" y="666426"/>
                    </a:cubicBezTo>
                    <a:cubicBezTo>
                      <a:pt x="128302" y="668413"/>
                      <a:pt x="124323" y="669283"/>
                      <a:pt x="123221" y="671485"/>
                    </a:cubicBezTo>
                    <a:cubicBezTo>
                      <a:pt x="120344" y="672527"/>
                      <a:pt x="127506" y="677005"/>
                      <a:pt x="122485" y="674704"/>
                    </a:cubicBezTo>
                    <a:cubicBezTo>
                      <a:pt x="118371" y="672726"/>
                      <a:pt x="120920" y="677327"/>
                      <a:pt x="123221" y="677004"/>
                    </a:cubicBezTo>
                    <a:cubicBezTo>
                      <a:pt x="125993" y="678002"/>
                      <a:pt x="127333" y="677690"/>
                      <a:pt x="129935" y="677371"/>
                    </a:cubicBezTo>
                    <a:cubicBezTo>
                      <a:pt x="131685" y="679168"/>
                      <a:pt x="135467" y="677967"/>
                      <a:pt x="135914" y="674704"/>
                    </a:cubicBezTo>
                    <a:cubicBezTo>
                      <a:pt x="138275" y="672855"/>
                      <a:pt x="140234" y="671485"/>
                      <a:pt x="141893" y="668725"/>
                    </a:cubicBezTo>
                    <a:cubicBezTo>
                      <a:pt x="143130" y="666731"/>
                      <a:pt x="138920" y="670219"/>
                      <a:pt x="137846" y="670749"/>
                    </a:cubicBezTo>
                    <a:cubicBezTo>
                      <a:pt x="135931" y="673319"/>
                      <a:pt x="132677" y="676073"/>
                      <a:pt x="134810" y="670749"/>
                    </a:cubicBezTo>
                    <a:cubicBezTo>
                      <a:pt x="136998" y="669662"/>
                      <a:pt x="139054" y="667630"/>
                      <a:pt x="141157" y="666058"/>
                    </a:cubicBezTo>
                    <a:cubicBezTo>
                      <a:pt x="143269" y="665516"/>
                      <a:pt x="146062" y="668413"/>
                      <a:pt x="143824" y="669185"/>
                    </a:cubicBezTo>
                    <a:cubicBezTo>
                      <a:pt x="142039" y="671128"/>
                      <a:pt x="141205" y="673440"/>
                      <a:pt x="138214" y="674244"/>
                    </a:cubicBezTo>
                    <a:cubicBezTo>
                      <a:pt x="138118" y="676326"/>
                      <a:pt x="133579" y="677797"/>
                      <a:pt x="135546" y="679763"/>
                    </a:cubicBezTo>
                    <a:cubicBezTo>
                      <a:pt x="139896" y="681025"/>
                      <a:pt x="139917" y="674855"/>
                      <a:pt x="142629" y="674704"/>
                    </a:cubicBezTo>
                    <a:cubicBezTo>
                      <a:pt x="145204" y="674277"/>
                      <a:pt x="146617" y="671049"/>
                      <a:pt x="149067" y="672312"/>
                    </a:cubicBezTo>
                    <a:cubicBezTo>
                      <a:pt x="151406" y="671242"/>
                      <a:pt x="152652" y="671539"/>
                      <a:pt x="155414" y="670749"/>
                    </a:cubicBezTo>
                    <a:cubicBezTo>
                      <a:pt x="157432" y="672206"/>
                      <a:pt x="158874" y="672500"/>
                      <a:pt x="160289" y="674704"/>
                    </a:cubicBezTo>
                    <a:cubicBezTo>
                      <a:pt x="157287" y="675477"/>
                      <a:pt x="155865" y="671767"/>
                      <a:pt x="152838" y="673048"/>
                    </a:cubicBezTo>
                    <a:cubicBezTo>
                      <a:pt x="151915" y="675045"/>
                      <a:pt x="147644" y="675538"/>
                      <a:pt x="152378" y="675808"/>
                    </a:cubicBezTo>
                    <a:cubicBezTo>
                      <a:pt x="153583" y="678738"/>
                      <a:pt x="155913" y="678839"/>
                      <a:pt x="158817" y="678567"/>
                    </a:cubicBezTo>
                    <a:cubicBezTo>
                      <a:pt x="160940" y="677546"/>
                      <a:pt x="162865" y="674001"/>
                      <a:pt x="165899" y="675440"/>
                    </a:cubicBezTo>
                    <a:cubicBezTo>
                      <a:pt x="166795" y="672393"/>
                      <a:pt x="169469" y="675940"/>
                      <a:pt x="171142" y="677003"/>
                    </a:cubicBezTo>
                    <a:cubicBezTo>
                      <a:pt x="174832" y="676846"/>
                      <a:pt x="177574" y="676106"/>
                      <a:pt x="180892" y="675072"/>
                    </a:cubicBezTo>
                    <a:cubicBezTo>
                      <a:pt x="182444" y="674792"/>
                      <a:pt x="184532" y="676632"/>
                      <a:pt x="186503" y="675072"/>
                    </a:cubicBezTo>
                    <a:cubicBezTo>
                      <a:pt x="189856" y="672454"/>
                      <a:pt x="186996" y="671242"/>
                      <a:pt x="190274" y="676175"/>
                    </a:cubicBezTo>
                    <a:cubicBezTo>
                      <a:pt x="192970" y="676682"/>
                      <a:pt x="187080" y="680003"/>
                      <a:pt x="191469" y="680591"/>
                    </a:cubicBezTo>
                    <a:cubicBezTo>
                      <a:pt x="193675" y="681431"/>
                      <a:pt x="196137" y="681367"/>
                      <a:pt x="198184" y="682154"/>
                    </a:cubicBezTo>
                    <a:cubicBezTo>
                      <a:pt x="200497" y="682183"/>
                      <a:pt x="202994" y="683931"/>
                      <a:pt x="204163" y="683350"/>
                    </a:cubicBezTo>
                    <a:cubicBezTo>
                      <a:pt x="205286" y="680524"/>
                      <a:pt x="208336" y="681085"/>
                      <a:pt x="210141" y="678935"/>
                    </a:cubicBezTo>
                    <a:cubicBezTo>
                      <a:pt x="214351" y="678973"/>
                      <a:pt x="216929" y="677007"/>
                      <a:pt x="219523" y="673876"/>
                    </a:cubicBezTo>
                    <a:cubicBezTo>
                      <a:pt x="221528" y="672299"/>
                      <a:pt x="220405" y="667560"/>
                      <a:pt x="218420" y="666426"/>
                    </a:cubicBezTo>
                    <a:cubicBezTo>
                      <a:pt x="216966" y="661573"/>
                      <a:pt x="220029" y="659396"/>
                      <a:pt x="219891" y="654652"/>
                    </a:cubicBezTo>
                    <a:cubicBezTo>
                      <a:pt x="220163" y="651935"/>
                      <a:pt x="224460" y="651892"/>
                      <a:pt x="224030" y="649133"/>
                    </a:cubicBezTo>
                    <a:cubicBezTo>
                      <a:pt x="224577" y="645932"/>
                      <a:pt x="220651" y="643378"/>
                      <a:pt x="219891" y="642419"/>
                    </a:cubicBezTo>
                    <a:cubicBezTo>
                      <a:pt x="219260" y="637663"/>
                      <a:pt x="223053" y="639607"/>
                      <a:pt x="220995" y="635244"/>
                    </a:cubicBezTo>
                    <a:cubicBezTo>
                      <a:pt x="222793" y="632435"/>
                      <a:pt x="221511" y="629224"/>
                      <a:pt x="225502" y="629450"/>
                    </a:cubicBezTo>
                    <a:cubicBezTo>
                      <a:pt x="227784" y="628213"/>
                      <a:pt x="229937" y="628826"/>
                      <a:pt x="227434" y="631013"/>
                    </a:cubicBezTo>
                    <a:cubicBezTo>
                      <a:pt x="228063" y="633430"/>
                      <a:pt x="221385" y="633596"/>
                      <a:pt x="223662" y="635428"/>
                    </a:cubicBezTo>
                    <a:cubicBezTo>
                      <a:pt x="228587" y="635371"/>
                      <a:pt x="224805" y="636214"/>
                      <a:pt x="223662" y="638464"/>
                    </a:cubicBezTo>
                    <a:cubicBezTo>
                      <a:pt x="223407" y="642449"/>
                      <a:pt x="227587" y="637369"/>
                      <a:pt x="228169" y="636164"/>
                    </a:cubicBezTo>
                    <a:cubicBezTo>
                      <a:pt x="230043" y="637644"/>
                      <a:pt x="225300" y="641378"/>
                      <a:pt x="226238" y="643247"/>
                    </a:cubicBezTo>
                    <a:cubicBezTo>
                      <a:pt x="224970" y="645323"/>
                      <a:pt x="226200" y="650489"/>
                      <a:pt x="228169" y="647110"/>
                    </a:cubicBezTo>
                    <a:cubicBezTo>
                      <a:pt x="229956" y="645946"/>
                      <a:pt x="234537" y="645859"/>
                      <a:pt x="234884" y="648766"/>
                    </a:cubicBezTo>
                    <a:cubicBezTo>
                      <a:pt x="231794" y="648891"/>
                      <a:pt x="227973" y="649000"/>
                      <a:pt x="228169" y="652261"/>
                    </a:cubicBezTo>
                    <a:cubicBezTo>
                      <a:pt x="226746" y="654872"/>
                      <a:pt x="223300" y="654997"/>
                      <a:pt x="223662" y="658607"/>
                    </a:cubicBezTo>
                    <a:cubicBezTo>
                      <a:pt x="222215" y="660066"/>
                      <a:pt x="221464" y="663595"/>
                      <a:pt x="222559" y="665230"/>
                    </a:cubicBezTo>
                    <a:cubicBezTo>
                      <a:pt x="224014" y="667154"/>
                      <a:pt x="223878" y="669060"/>
                      <a:pt x="225134" y="671117"/>
                    </a:cubicBezTo>
                    <a:cubicBezTo>
                      <a:pt x="226683" y="673011"/>
                      <a:pt x="228135" y="674700"/>
                      <a:pt x="230377" y="674244"/>
                    </a:cubicBezTo>
                    <a:cubicBezTo>
                      <a:pt x="232636" y="672818"/>
                      <a:pt x="235423" y="676556"/>
                      <a:pt x="237183" y="674704"/>
                    </a:cubicBezTo>
                    <a:cubicBezTo>
                      <a:pt x="239501" y="673274"/>
                      <a:pt x="245343" y="672116"/>
                      <a:pt x="245462" y="675808"/>
                    </a:cubicBezTo>
                    <a:cubicBezTo>
                      <a:pt x="245237" y="678406"/>
                      <a:pt x="239836" y="675516"/>
                      <a:pt x="239391" y="678199"/>
                    </a:cubicBezTo>
                    <a:cubicBezTo>
                      <a:pt x="244333" y="677238"/>
                      <a:pt x="238946" y="681388"/>
                      <a:pt x="243162" y="681326"/>
                    </a:cubicBezTo>
                    <a:cubicBezTo>
                      <a:pt x="245296" y="683711"/>
                      <a:pt x="248240" y="684006"/>
                      <a:pt x="247301" y="686845"/>
                    </a:cubicBezTo>
                    <a:cubicBezTo>
                      <a:pt x="250373" y="686271"/>
                      <a:pt x="252457" y="682079"/>
                      <a:pt x="250612" y="688041"/>
                    </a:cubicBezTo>
                    <a:cubicBezTo>
                      <a:pt x="247634" y="689192"/>
                      <a:pt x="249553" y="691452"/>
                      <a:pt x="248405" y="693100"/>
                    </a:cubicBezTo>
                    <a:cubicBezTo>
                      <a:pt x="244508" y="691328"/>
                      <a:pt x="246260" y="697685"/>
                      <a:pt x="249509" y="697055"/>
                    </a:cubicBezTo>
                    <a:cubicBezTo>
                      <a:pt x="251038" y="697788"/>
                      <a:pt x="253547" y="699282"/>
                      <a:pt x="255487" y="700182"/>
                    </a:cubicBezTo>
                    <a:cubicBezTo>
                      <a:pt x="257513" y="700239"/>
                      <a:pt x="259158" y="700688"/>
                      <a:pt x="261098" y="698619"/>
                    </a:cubicBezTo>
                    <a:cubicBezTo>
                      <a:pt x="262844" y="698962"/>
                      <a:pt x="265003" y="698770"/>
                      <a:pt x="267169" y="697423"/>
                    </a:cubicBezTo>
                    <a:cubicBezTo>
                      <a:pt x="268678" y="697967"/>
                      <a:pt x="272461" y="697783"/>
                      <a:pt x="273883" y="698987"/>
                    </a:cubicBezTo>
                    <a:cubicBezTo>
                      <a:pt x="275393" y="700734"/>
                      <a:pt x="277599" y="700670"/>
                      <a:pt x="279494" y="701746"/>
                    </a:cubicBezTo>
                    <a:cubicBezTo>
                      <a:pt x="281468" y="702690"/>
                      <a:pt x="276429" y="704904"/>
                      <a:pt x="275355" y="703310"/>
                    </a:cubicBezTo>
                    <a:cubicBezTo>
                      <a:pt x="273732" y="702520"/>
                      <a:pt x="271768" y="700304"/>
                      <a:pt x="269744" y="701746"/>
                    </a:cubicBezTo>
                    <a:cubicBezTo>
                      <a:pt x="266036" y="702144"/>
                      <a:pt x="264456" y="700245"/>
                      <a:pt x="261098" y="702114"/>
                    </a:cubicBezTo>
                    <a:cubicBezTo>
                      <a:pt x="260271" y="703313"/>
                      <a:pt x="257195" y="705210"/>
                      <a:pt x="255119" y="703769"/>
                    </a:cubicBezTo>
                    <a:cubicBezTo>
                      <a:pt x="257981" y="701952"/>
                      <a:pt x="253532" y="701897"/>
                      <a:pt x="251440" y="702114"/>
                    </a:cubicBezTo>
                    <a:cubicBezTo>
                      <a:pt x="248952" y="700681"/>
                      <a:pt x="245483" y="700205"/>
                      <a:pt x="244634" y="697055"/>
                    </a:cubicBezTo>
                    <a:cubicBezTo>
                      <a:pt x="241543" y="695736"/>
                      <a:pt x="245566" y="693558"/>
                      <a:pt x="244634" y="691168"/>
                    </a:cubicBezTo>
                    <a:cubicBezTo>
                      <a:pt x="241636" y="691428"/>
                      <a:pt x="239951" y="690357"/>
                      <a:pt x="237919" y="689604"/>
                    </a:cubicBezTo>
                    <a:cubicBezTo>
                      <a:pt x="237393" y="687083"/>
                      <a:pt x="232158" y="688777"/>
                      <a:pt x="232676" y="691628"/>
                    </a:cubicBezTo>
                    <a:cubicBezTo>
                      <a:pt x="235550" y="693273"/>
                      <a:pt x="233317" y="693361"/>
                      <a:pt x="233044" y="696687"/>
                    </a:cubicBezTo>
                    <a:cubicBezTo>
                      <a:pt x="235774" y="698834"/>
                      <a:pt x="231564" y="701074"/>
                      <a:pt x="232676" y="703309"/>
                    </a:cubicBezTo>
                    <a:cubicBezTo>
                      <a:pt x="236723" y="703262"/>
                      <a:pt x="232977" y="708505"/>
                      <a:pt x="236355" y="709656"/>
                    </a:cubicBezTo>
                    <a:cubicBezTo>
                      <a:pt x="239632" y="711393"/>
                      <a:pt x="239978" y="706848"/>
                      <a:pt x="243530" y="707632"/>
                    </a:cubicBezTo>
                    <a:cubicBezTo>
                      <a:pt x="244002" y="705822"/>
                      <a:pt x="249334" y="704077"/>
                      <a:pt x="248773" y="706528"/>
                    </a:cubicBezTo>
                    <a:cubicBezTo>
                      <a:pt x="246608" y="707051"/>
                      <a:pt x="245032" y="709057"/>
                      <a:pt x="242426" y="709196"/>
                    </a:cubicBezTo>
                    <a:cubicBezTo>
                      <a:pt x="238758" y="710019"/>
                      <a:pt x="241091" y="714655"/>
                      <a:pt x="243162" y="716278"/>
                    </a:cubicBezTo>
                    <a:cubicBezTo>
                      <a:pt x="246712" y="717968"/>
                      <a:pt x="244644" y="723409"/>
                      <a:pt x="248405" y="723361"/>
                    </a:cubicBezTo>
                    <a:cubicBezTo>
                      <a:pt x="250556" y="724676"/>
                      <a:pt x="250509" y="729348"/>
                      <a:pt x="253648" y="728879"/>
                    </a:cubicBezTo>
                    <a:cubicBezTo>
                      <a:pt x="257617" y="730086"/>
                      <a:pt x="261140" y="731982"/>
                      <a:pt x="264502" y="733938"/>
                    </a:cubicBezTo>
                    <a:cubicBezTo>
                      <a:pt x="265854" y="737056"/>
                      <a:pt x="268402" y="733318"/>
                      <a:pt x="269745" y="732835"/>
                    </a:cubicBezTo>
                    <a:cubicBezTo>
                      <a:pt x="271211" y="730685"/>
                      <a:pt x="273425" y="729018"/>
                      <a:pt x="272412" y="725568"/>
                    </a:cubicBezTo>
                    <a:cubicBezTo>
                      <a:pt x="274458" y="722532"/>
                      <a:pt x="272559" y="719888"/>
                      <a:pt x="272044" y="717474"/>
                    </a:cubicBezTo>
                    <a:cubicBezTo>
                      <a:pt x="272879" y="714663"/>
                      <a:pt x="271656" y="713228"/>
                      <a:pt x="274620" y="711219"/>
                    </a:cubicBezTo>
                    <a:cubicBezTo>
                      <a:pt x="277935" y="708463"/>
                      <a:pt x="275984" y="711456"/>
                      <a:pt x="274620" y="713519"/>
                    </a:cubicBezTo>
                    <a:cubicBezTo>
                      <a:pt x="272581" y="717519"/>
                      <a:pt x="276513" y="718502"/>
                      <a:pt x="276919" y="722165"/>
                    </a:cubicBezTo>
                    <a:cubicBezTo>
                      <a:pt x="274568" y="724270"/>
                      <a:pt x="277098" y="728242"/>
                      <a:pt x="274988" y="731271"/>
                    </a:cubicBezTo>
                    <a:cubicBezTo>
                      <a:pt x="272829" y="732816"/>
                      <a:pt x="271414" y="735649"/>
                      <a:pt x="269009" y="736698"/>
                    </a:cubicBezTo>
                    <a:cubicBezTo>
                      <a:pt x="265411" y="737968"/>
                      <a:pt x="269066" y="740655"/>
                      <a:pt x="268641" y="742584"/>
                    </a:cubicBezTo>
                    <a:cubicBezTo>
                      <a:pt x="269173" y="745512"/>
                      <a:pt x="263972" y="744043"/>
                      <a:pt x="263031" y="742584"/>
                    </a:cubicBezTo>
                    <a:cubicBezTo>
                      <a:pt x="258613" y="742604"/>
                      <a:pt x="261002" y="735704"/>
                      <a:pt x="255948" y="736698"/>
                    </a:cubicBezTo>
                    <a:cubicBezTo>
                      <a:pt x="255234" y="735588"/>
                      <a:pt x="251850" y="734628"/>
                      <a:pt x="251073" y="737525"/>
                    </a:cubicBezTo>
                    <a:cubicBezTo>
                      <a:pt x="248861" y="739851"/>
                      <a:pt x="247690" y="742573"/>
                      <a:pt x="246106" y="745344"/>
                    </a:cubicBezTo>
                    <a:cubicBezTo>
                      <a:pt x="246491" y="745879"/>
                      <a:pt x="248694" y="749388"/>
                      <a:pt x="244267" y="748103"/>
                    </a:cubicBezTo>
                    <a:cubicBezTo>
                      <a:pt x="242279" y="746814"/>
                      <a:pt x="243468" y="740119"/>
                      <a:pt x="241231" y="742216"/>
                    </a:cubicBezTo>
                    <a:cubicBezTo>
                      <a:pt x="240943" y="745232"/>
                      <a:pt x="238566" y="746823"/>
                      <a:pt x="237920" y="749299"/>
                    </a:cubicBezTo>
                    <a:cubicBezTo>
                      <a:pt x="235175" y="751957"/>
                      <a:pt x="235105" y="749671"/>
                      <a:pt x="236816" y="747735"/>
                    </a:cubicBezTo>
                    <a:cubicBezTo>
                      <a:pt x="238044" y="745090"/>
                      <a:pt x="239526" y="743111"/>
                      <a:pt x="240955" y="741113"/>
                    </a:cubicBezTo>
                    <a:cubicBezTo>
                      <a:pt x="242924" y="739383"/>
                      <a:pt x="240440" y="735934"/>
                      <a:pt x="240955" y="732742"/>
                    </a:cubicBezTo>
                    <a:cubicBezTo>
                      <a:pt x="240244" y="728977"/>
                      <a:pt x="238187" y="729859"/>
                      <a:pt x="236357" y="728511"/>
                    </a:cubicBezTo>
                    <a:cubicBezTo>
                      <a:pt x="234459" y="725688"/>
                      <a:pt x="232465" y="729781"/>
                      <a:pt x="230378" y="728511"/>
                    </a:cubicBezTo>
                    <a:cubicBezTo>
                      <a:pt x="228538" y="727172"/>
                      <a:pt x="227082" y="722826"/>
                      <a:pt x="223663" y="725292"/>
                    </a:cubicBezTo>
                    <a:cubicBezTo>
                      <a:pt x="219953" y="725811"/>
                      <a:pt x="219652" y="730502"/>
                      <a:pt x="219892" y="734398"/>
                    </a:cubicBezTo>
                    <a:cubicBezTo>
                      <a:pt x="217143" y="735506"/>
                      <a:pt x="218987" y="727623"/>
                      <a:pt x="218788" y="725752"/>
                    </a:cubicBezTo>
                    <a:cubicBezTo>
                      <a:pt x="221564" y="723834"/>
                      <a:pt x="223858" y="720929"/>
                      <a:pt x="223663" y="716646"/>
                    </a:cubicBezTo>
                    <a:cubicBezTo>
                      <a:pt x="220603" y="712262"/>
                      <a:pt x="222097" y="721206"/>
                      <a:pt x="218421" y="718302"/>
                    </a:cubicBezTo>
                    <a:cubicBezTo>
                      <a:pt x="215827" y="718441"/>
                      <a:pt x="213431" y="722325"/>
                      <a:pt x="213913" y="724924"/>
                    </a:cubicBezTo>
                    <a:cubicBezTo>
                      <a:pt x="212582" y="726075"/>
                      <a:pt x="209371" y="730835"/>
                      <a:pt x="210510" y="726948"/>
                    </a:cubicBezTo>
                    <a:cubicBezTo>
                      <a:pt x="212506" y="726020"/>
                      <a:pt x="210313" y="723357"/>
                      <a:pt x="211982" y="721061"/>
                    </a:cubicBezTo>
                    <a:cubicBezTo>
                      <a:pt x="211412" y="718191"/>
                      <a:pt x="208598" y="718047"/>
                      <a:pt x="207567" y="715174"/>
                    </a:cubicBezTo>
                    <a:cubicBezTo>
                      <a:pt x="204386" y="713389"/>
                      <a:pt x="204360" y="718025"/>
                      <a:pt x="201956" y="718302"/>
                    </a:cubicBezTo>
                    <a:cubicBezTo>
                      <a:pt x="199702" y="718532"/>
                      <a:pt x="197950" y="717056"/>
                      <a:pt x="195886" y="715542"/>
                    </a:cubicBezTo>
                    <a:cubicBezTo>
                      <a:pt x="194820" y="712777"/>
                      <a:pt x="193515" y="718670"/>
                      <a:pt x="190643" y="714715"/>
                    </a:cubicBezTo>
                    <a:cubicBezTo>
                      <a:pt x="189924" y="713702"/>
                      <a:pt x="184566" y="710734"/>
                      <a:pt x="189171" y="711955"/>
                    </a:cubicBezTo>
                    <a:cubicBezTo>
                      <a:pt x="189381" y="714054"/>
                      <a:pt x="196129" y="715497"/>
                      <a:pt x="192114" y="711955"/>
                    </a:cubicBezTo>
                    <a:cubicBezTo>
                      <a:pt x="191395" y="711761"/>
                      <a:pt x="193820" y="710029"/>
                      <a:pt x="190643" y="708828"/>
                    </a:cubicBezTo>
                    <a:cubicBezTo>
                      <a:pt x="188179" y="710480"/>
                      <a:pt x="186652" y="710732"/>
                      <a:pt x="184664" y="708460"/>
                    </a:cubicBezTo>
                    <a:cubicBezTo>
                      <a:pt x="182242" y="707484"/>
                      <a:pt x="181279" y="710409"/>
                      <a:pt x="178685" y="710392"/>
                    </a:cubicBezTo>
                    <a:cubicBezTo>
                      <a:pt x="179400" y="711573"/>
                      <a:pt x="184700" y="711912"/>
                      <a:pt x="182824" y="714347"/>
                    </a:cubicBezTo>
                    <a:cubicBezTo>
                      <a:pt x="181122" y="713219"/>
                      <a:pt x="179158" y="712118"/>
                      <a:pt x="177214" y="711587"/>
                    </a:cubicBezTo>
                    <a:cubicBezTo>
                      <a:pt x="176113" y="711720"/>
                      <a:pt x="179047" y="716497"/>
                      <a:pt x="177581" y="717474"/>
                    </a:cubicBezTo>
                    <a:cubicBezTo>
                      <a:pt x="176461" y="721451"/>
                      <a:pt x="183090" y="722016"/>
                      <a:pt x="179789" y="724925"/>
                    </a:cubicBezTo>
                    <a:cubicBezTo>
                      <a:pt x="177909" y="726592"/>
                      <a:pt x="178606" y="721372"/>
                      <a:pt x="175650" y="721062"/>
                    </a:cubicBezTo>
                    <a:cubicBezTo>
                      <a:pt x="173295" y="718047"/>
                      <a:pt x="178776" y="713784"/>
                      <a:pt x="174913" y="713151"/>
                    </a:cubicBezTo>
                    <a:cubicBezTo>
                      <a:pt x="174303" y="709912"/>
                      <a:pt x="170730" y="712109"/>
                      <a:pt x="169303" y="713519"/>
                    </a:cubicBezTo>
                    <a:cubicBezTo>
                      <a:pt x="169546" y="715956"/>
                      <a:pt x="168751" y="721113"/>
                      <a:pt x="167371" y="715175"/>
                    </a:cubicBezTo>
                    <a:cubicBezTo>
                      <a:pt x="166888" y="713565"/>
                      <a:pt x="161527" y="714486"/>
                      <a:pt x="162496" y="717474"/>
                    </a:cubicBezTo>
                    <a:cubicBezTo>
                      <a:pt x="164680" y="719904"/>
                      <a:pt x="163963" y="724658"/>
                      <a:pt x="166635" y="726488"/>
                    </a:cubicBezTo>
                    <a:cubicBezTo>
                      <a:pt x="167173" y="729866"/>
                      <a:pt x="170194" y="731511"/>
                      <a:pt x="170039" y="734766"/>
                    </a:cubicBezTo>
                    <a:cubicBezTo>
                      <a:pt x="169929" y="738050"/>
                      <a:pt x="176133" y="735485"/>
                      <a:pt x="172982" y="737893"/>
                    </a:cubicBezTo>
                    <a:cubicBezTo>
                      <a:pt x="170008" y="738005"/>
                      <a:pt x="171087" y="741710"/>
                      <a:pt x="172982" y="742585"/>
                    </a:cubicBezTo>
                    <a:cubicBezTo>
                      <a:pt x="175317" y="744378"/>
                      <a:pt x="177915" y="744657"/>
                      <a:pt x="176477" y="747736"/>
                    </a:cubicBezTo>
                    <a:cubicBezTo>
                      <a:pt x="177528" y="751281"/>
                      <a:pt x="180836" y="747580"/>
                      <a:pt x="182088" y="747000"/>
                    </a:cubicBezTo>
                    <a:cubicBezTo>
                      <a:pt x="183199" y="744766"/>
                      <a:pt x="187856" y="744013"/>
                      <a:pt x="184663" y="747276"/>
                    </a:cubicBezTo>
                    <a:cubicBezTo>
                      <a:pt x="181931" y="747372"/>
                      <a:pt x="180578" y="750202"/>
                      <a:pt x="178317" y="750864"/>
                    </a:cubicBezTo>
                    <a:cubicBezTo>
                      <a:pt x="176788" y="753785"/>
                      <a:pt x="175509" y="748714"/>
                      <a:pt x="174178" y="747736"/>
                    </a:cubicBezTo>
                    <a:cubicBezTo>
                      <a:pt x="172635" y="746914"/>
                      <a:pt x="171751" y="740884"/>
                      <a:pt x="170039" y="745345"/>
                    </a:cubicBezTo>
                    <a:cubicBezTo>
                      <a:pt x="169783" y="747354"/>
                      <a:pt x="171158" y="755687"/>
                      <a:pt x="168567" y="753991"/>
                    </a:cubicBezTo>
                    <a:cubicBezTo>
                      <a:pt x="167997" y="750966"/>
                      <a:pt x="168360" y="748459"/>
                      <a:pt x="167095" y="745345"/>
                    </a:cubicBezTo>
                    <a:cubicBezTo>
                      <a:pt x="169833" y="748861"/>
                      <a:pt x="169038" y="744319"/>
                      <a:pt x="168199" y="742218"/>
                    </a:cubicBezTo>
                    <a:cubicBezTo>
                      <a:pt x="169330" y="738794"/>
                      <a:pt x="169138" y="736372"/>
                      <a:pt x="166635" y="733204"/>
                    </a:cubicBezTo>
                    <a:cubicBezTo>
                      <a:pt x="165438" y="730594"/>
                      <a:pt x="162755" y="729009"/>
                      <a:pt x="162956" y="726489"/>
                    </a:cubicBezTo>
                    <a:cubicBezTo>
                      <a:pt x="163695" y="722639"/>
                      <a:pt x="159594" y="722900"/>
                      <a:pt x="159553" y="719407"/>
                    </a:cubicBezTo>
                    <a:cubicBezTo>
                      <a:pt x="156061" y="715866"/>
                      <a:pt x="160481" y="719552"/>
                      <a:pt x="161760" y="717843"/>
                    </a:cubicBezTo>
                    <a:cubicBezTo>
                      <a:pt x="159966" y="716606"/>
                      <a:pt x="159121" y="713267"/>
                      <a:pt x="155782" y="713980"/>
                    </a:cubicBezTo>
                    <a:cubicBezTo>
                      <a:pt x="153403" y="712133"/>
                      <a:pt x="152280" y="711488"/>
                      <a:pt x="149803" y="710025"/>
                    </a:cubicBezTo>
                    <a:cubicBezTo>
                      <a:pt x="147618" y="709213"/>
                      <a:pt x="145180" y="710654"/>
                      <a:pt x="143457" y="708461"/>
                    </a:cubicBezTo>
                    <a:cubicBezTo>
                      <a:pt x="140689" y="708015"/>
                      <a:pt x="138910" y="705961"/>
                      <a:pt x="135914" y="705702"/>
                    </a:cubicBezTo>
                    <a:cubicBezTo>
                      <a:pt x="134675" y="708059"/>
                      <a:pt x="132741" y="710802"/>
                      <a:pt x="130671" y="713152"/>
                    </a:cubicBezTo>
                    <a:cubicBezTo>
                      <a:pt x="128097" y="713584"/>
                      <a:pt x="127030" y="713364"/>
                      <a:pt x="125428" y="714715"/>
                    </a:cubicBezTo>
                    <a:cubicBezTo>
                      <a:pt x="122428" y="716854"/>
                      <a:pt x="124985" y="718085"/>
                      <a:pt x="124692" y="721430"/>
                    </a:cubicBezTo>
                    <a:cubicBezTo>
                      <a:pt x="125790" y="724054"/>
                      <a:pt x="125207" y="726580"/>
                      <a:pt x="126900" y="728053"/>
                    </a:cubicBezTo>
                    <a:cubicBezTo>
                      <a:pt x="129184" y="729708"/>
                      <a:pt x="130500" y="730801"/>
                      <a:pt x="132510" y="731640"/>
                    </a:cubicBezTo>
                    <a:cubicBezTo>
                      <a:pt x="135298" y="731333"/>
                      <a:pt x="135724" y="728725"/>
                      <a:pt x="137845" y="727685"/>
                    </a:cubicBezTo>
                    <a:cubicBezTo>
                      <a:pt x="138021" y="726271"/>
                      <a:pt x="143253" y="723330"/>
                      <a:pt x="141157" y="726121"/>
                    </a:cubicBezTo>
                    <a:cubicBezTo>
                      <a:pt x="139469" y="726112"/>
                      <a:pt x="136932" y="730796"/>
                      <a:pt x="138949" y="729708"/>
                    </a:cubicBezTo>
                    <a:cubicBezTo>
                      <a:pt x="140668" y="728525"/>
                      <a:pt x="142385" y="726067"/>
                      <a:pt x="144192" y="725293"/>
                    </a:cubicBezTo>
                    <a:cubicBezTo>
                      <a:pt x="144562" y="721506"/>
                      <a:pt x="145175" y="719405"/>
                      <a:pt x="147963" y="717475"/>
                    </a:cubicBezTo>
                    <a:cubicBezTo>
                      <a:pt x="151173" y="716279"/>
                      <a:pt x="152644" y="716921"/>
                      <a:pt x="149435" y="719039"/>
                    </a:cubicBezTo>
                    <a:cubicBezTo>
                      <a:pt x="148299" y="719578"/>
                      <a:pt x="143964" y="723751"/>
                      <a:pt x="147227" y="724190"/>
                    </a:cubicBezTo>
                    <a:cubicBezTo>
                      <a:pt x="148947" y="720986"/>
                      <a:pt x="151368" y="724018"/>
                      <a:pt x="147963" y="724925"/>
                    </a:cubicBezTo>
                    <a:cubicBezTo>
                      <a:pt x="145983" y="726174"/>
                      <a:pt x="144378" y="727273"/>
                      <a:pt x="143089" y="729248"/>
                    </a:cubicBezTo>
                    <a:cubicBezTo>
                      <a:pt x="139641" y="729421"/>
                      <a:pt x="139990" y="732556"/>
                      <a:pt x="141525" y="735135"/>
                    </a:cubicBezTo>
                    <a:cubicBezTo>
                      <a:pt x="143564" y="738677"/>
                      <a:pt x="147089" y="741566"/>
                      <a:pt x="149803" y="743781"/>
                    </a:cubicBezTo>
                    <a:cubicBezTo>
                      <a:pt x="151583" y="745840"/>
                      <a:pt x="153989" y="745281"/>
                      <a:pt x="155782" y="747736"/>
                    </a:cubicBezTo>
                    <a:cubicBezTo>
                      <a:pt x="157549" y="748582"/>
                      <a:pt x="161218" y="748147"/>
                      <a:pt x="162220" y="750127"/>
                    </a:cubicBezTo>
                    <a:cubicBezTo>
                      <a:pt x="163398" y="746738"/>
                      <a:pt x="165416" y="744940"/>
                      <a:pt x="165164" y="750863"/>
                    </a:cubicBezTo>
                    <a:cubicBezTo>
                      <a:pt x="163437" y="753695"/>
                      <a:pt x="166767" y="755563"/>
                      <a:pt x="168567" y="757117"/>
                    </a:cubicBezTo>
                    <a:cubicBezTo>
                      <a:pt x="168921" y="758296"/>
                      <a:pt x="172614" y="760578"/>
                      <a:pt x="170774" y="761900"/>
                    </a:cubicBezTo>
                    <a:cubicBezTo>
                      <a:pt x="171159" y="763856"/>
                      <a:pt x="166558" y="766364"/>
                      <a:pt x="169671" y="768155"/>
                    </a:cubicBezTo>
                    <a:cubicBezTo>
                      <a:pt x="171665" y="767473"/>
                      <a:pt x="172996" y="764354"/>
                      <a:pt x="175281" y="764292"/>
                    </a:cubicBezTo>
                    <a:cubicBezTo>
                      <a:pt x="177853" y="762006"/>
                      <a:pt x="182627" y="762714"/>
                      <a:pt x="186503" y="761532"/>
                    </a:cubicBezTo>
                    <a:cubicBezTo>
                      <a:pt x="189448" y="761627"/>
                      <a:pt x="191201" y="762668"/>
                      <a:pt x="194413" y="761900"/>
                    </a:cubicBezTo>
                    <a:cubicBezTo>
                      <a:pt x="196810" y="762595"/>
                      <a:pt x="200168" y="761472"/>
                      <a:pt x="202231" y="761532"/>
                    </a:cubicBezTo>
                    <a:cubicBezTo>
                      <a:pt x="203805" y="764698"/>
                      <a:pt x="197110" y="763070"/>
                      <a:pt x="194781" y="763464"/>
                    </a:cubicBezTo>
                    <a:cubicBezTo>
                      <a:pt x="191271" y="764840"/>
                      <a:pt x="186313" y="761758"/>
                      <a:pt x="183927" y="765396"/>
                    </a:cubicBezTo>
                    <a:cubicBezTo>
                      <a:pt x="180642" y="765746"/>
                      <a:pt x="178136" y="764755"/>
                      <a:pt x="175281" y="766223"/>
                    </a:cubicBezTo>
                    <a:cubicBezTo>
                      <a:pt x="174709" y="767580"/>
                      <a:pt x="170586" y="770164"/>
                      <a:pt x="173442" y="770454"/>
                    </a:cubicBezTo>
                    <a:cubicBezTo>
                      <a:pt x="175666" y="769576"/>
                      <a:pt x="177839" y="770077"/>
                      <a:pt x="179421" y="769351"/>
                    </a:cubicBezTo>
                    <a:cubicBezTo>
                      <a:pt x="183736" y="768235"/>
                      <a:pt x="182223" y="772016"/>
                      <a:pt x="184295" y="772478"/>
                    </a:cubicBezTo>
                    <a:cubicBezTo>
                      <a:pt x="186757" y="774335"/>
                      <a:pt x="189006" y="775842"/>
                      <a:pt x="192574" y="775237"/>
                    </a:cubicBezTo>
                    <a:cubicBezTo>
                      <a:pt x="194450" y="776784"/>
                      <a:pt x="196710" y="778510"/>
                      <a:pt x="199656" y="777169"/>
                    </a:cubicBezTo>
                    <a:cubicBezTo>
                      <a:pt x="201595" y="774876"/>
                      <a:pt x="203248" y="779864"/>
                      <a:pt x="205267" y="776801"/>
                    </a:cubicBezTo>
                    <a:cubicBezTo>
                      <a:pt x="206360" y="775771"/>
                      <a:pt x="209711" y="774093"/>
                      <a:pt x="210510" y="775974"/>
                    </a:cubicBezTo>
                    <a:cubicBezTo>
                      <a:pt x="211224" y="778411"/>
                      <a:pt x="207048" y="777744"/>
                      <a:pt x="206370" y="780389"/>
                    </a:cubicBezTo>
                    <a:cubicBezTo>
                      <a:pt x="203338" y="780681"/>
                      <a:pt x="201466" y="780802"/>
                      <a:pt x="198920" y="779930"/>
                    </a:cubicBezTo>
                    <a:cubicBezTo>
                      <a:pt x="197207" y="781793"/>
                      <a:pt x="194909" y="782737"/>
                      <a:pt x="195517" y="785908"/>
                    </a:cubicBezTo>
                    <a:cubicBezTo>
                      <a:pt x="197892" y="788791"/>
                      <a:pt x="196246" y="791886"/>
                      <a:pt x="195517" y="795290"/>
                    </a:cubicBezTo>
                    <a:cubicBezTo>
                      <a:pt x="191530" y="795945"/>
                      <a:pt x="195916" y="799150"/>
                      <a:pt x="197816" y="799153"/>
                    </a:cubicBezTo>
                    <a:cubicBezTo>
                      <a:pt x="198880" y="802725"/>
                      <a:pt x="203379" y="800760"/>
                      <a:pt x="203795" y="805500"/>
                    </a:cubicBezTo>
                    <a:cubicBezTo>
                      <a:pt x="206344" y="806146"/>
                      <a:pt x="203833" y="809036"/>
                      <a:pt x="201128" y="807063"/>
                    </a:cubicBezTo>
                    <a:cubicBezTo>
                      <a:pt x="200649" y="803481"/>
                      <a:pt x="197166" y="801794"/>
                      <a:pt x="194045" y="799981"/>
                    </a:cubicBezTo>
                    <a:cubicBezTo>
                      <a:pt x="192889" y="800321"/>
                      <a:pt x="190224" y="799330"/>
                      <a:pt x="189170" y="795658"/>
                    </a:cubicBezTo>
                    <a:cubicBezTo>
                      <a:pt x="189047" y="796182"/>
                      <a:pt x="187433" y="796846"/>
                      <a:pt x="185399" y="794094"/>
                    </a:cubicBezTo>
                    <a:cubicBezTo>
                      <a:pt x="183059" y="793045"/>
                      <a:pt x="180335" y="791177"/>
                      <a:pt x="177949" y="790231"/>
                    </a:cubicBezTo>
                    <a:cubicBezTo>
                      <a:pt x="175665" y="790530"/>
                      <a:pt x="175098" y="793570"/>
                      <a:pt x="172246" y="793267"/>
                    </a:cubicBezTo>
                    <a:cubicBezTo>
                      <a:pt x="171047" y="796503"/>
                      <a:pt x="168812" y="799041"/>
                      <a:pt x="172982" y="800349"/>
                    </a:cubicBezTo>
                    <a:cubicBezTo>
                      <a:pt x="177080" y="799083"/>
                      <a:pt x="175028" y="802769"/>
                      <a:pt x="172246" y="801177"/>
                    </a:cubicBezTo>
                    <a:cubicBezTo>
                      <a:pt x="170441" y="799690"/>
                      <a:pt x="167609" y="799884"/>
                      <a:pt x="165899" y="801544"/>
                    </a:cubicBezTo>
                    <a:cubicBezTo>
                      <a:pt x="163625" y="803031"/>
                      <a:pt x="162682" y="806272"/>
                      <a:pt x="159921" y="807431"/>
                    </a:cubicBezTo>
                    <a:cubicBezTo>
                      <a:pt x="159914" y="810336"/>
                      <a:pt x="154640" y="810293"/>
                      <a:pt x="156885" y="813686"/>
                    </a:cubicBezTo>
                    <a:cubicBezTo>
                      <a:pt x="157629" y="815963"/>
                      <a:pt x="162923" y="816168"/>
                      <a:pt x="159921" y="819664"/>
                    </a:cubicBezTo>
                    <a:cubicBezTo>
                      <a:pt x="156194" y="822952"/>
                      <a:pt x="162594" y="820102"/>
                      <a:pt x="161392" y="823160"/>
                    </a:cubicBezTo>
                    <a:cubicBezTo>
                      <a:pt x="163534" y="823850"/>
                      <a:pt x="166384" y="823093"/>
                      <a:pt x="166635" y="820032"/>
                    </a:cubicBezTo>
                    <a:cubicBezTo>
                      <a:pt x="164807" y="814697"/>
                      <a:pt x="171358" y="818715"/>
                      <a:pt x="167831" y="820860"/>
                    </a:cubicBezTo>
                    <a:cubicBezTo>
                      <a:pt x="168550" y="825039"/>
                      <a:pt x="171129" y="820134"/>
                      <a:pt x="173442" y="820400"/>
                    </a:cubicBezTo>
                    <a:cubicBezTo>
                      <a:pt x="174773" y="816103"/>
                      <a:pt x="177015" y="819345"/>
                      <a:pt x="173809" y="821596"/>
                    </a:cubicBezTo>
                    <a:cubicBezTo>
                      <a:pt x="171798" y="823961"/>
                      <a:pt x="169616" y="824543"/>
                      <a:pt x="166635" y="825919"/>
                    </a:cubicBezTo>
                    <a:cubicBezTo>
                      <a:pt x="163936" y="828753"/>
                      <a:pt x="171878" y="831705"/>
                      <a:pt x="172982" y="828218"/>
                    </a:cubicBezTo>
                    <a:cubicBezTo>
                      <a:pt x="175450" y="826851"/>
                      <a:pt x="177313" y="826181"/>
                      <a:pt x="179420" y="824723"/>
                    </a:cubicBezTo>
                    <a:cubicBezTo>
                      <a:pt x="183010" y="825577"/>
                      <a:pt x="187284" y="824400"/>
                      <a:pt x="189906" y="827114"/>
                    </a:cubicBezTo>
                    <a:cubicBezTo>
                      <a:pt x="192818" y="827318"/>
                      <a:pt x="192495" y="831761"/>
                      <a:pt x="195885" y="832633"/>
                    </a:cubicBezTo>
                    <a:cubicBezTo>
                      <a:pt x="205465" y="839376"/>
                      <a:pt x="214926" y="846230"/>
                      <a:pt x="224398" y="853052"/>
                    </a:cubicBezTo>
                    <a:cubicBezTo>
                      <a:pt x="230286" y="857173"/>
                      <a:pt x="236148" y="861408"/>
                      <a:pt x="242058" y="865562"/>
                    </a:cubicBezTo>
                    <a:lnTo>
                      <a:pt x="292279" y="901802"/>
                    </a:lnTo>
                    <a:lnTo>
                      <a:pt x="292279" y="899778"/>
                    </a:lnTo>
                    <a:lnTo>
                      <a:pt x="293751" y="898215"/>
                    </a:lnTo>
                    <a:lnTo>
                      <a:pt x="294855" y="895823"/>
                    </a:lnTo>
                    <a:lnTo>
                      <a:pt x="295222" y="893891"/>
                    </a:lnTo>
                    <a:lnTo>
                      <a:pt x="297522" y="891500"/>
                    </a:lnTo>
                    <a:lnTo>
                      <a:pt x="300833" y="889201"/>
                    </a:lnTo>
                    <a:lnTo>
                      <a:pt x="301661" y="885245"/>
                    </a:lnTo>
                    <a:lnTo>
                      <a:pt x="302028" y="882118"/>
                    </a:lnTo>
                    <a:lnTo>
                      <a:pt x="304236" y="882118"/>
                    </a:lnTo>
                    <a:lnTo>
                      <a:pt x="305340" y="880922"/>
                    </a:lnTo>
                    <a:lnTo>
                      <a:pt x="305707" y="880095"/>
                    </a:lnTo>
                    <a:lnTo>
                      <a:pt x="306167" y="876600"/>
                    </a:lnTo>
                    <a:lnTo>
                      <a:pt x="306167" y="874208"/>
                    </a:lnTo>
                    <a:lnTo>
                      <a:pt x="306904" y="872277"/>
                    </a:lnTo>
                    <a:lnTo>
                      <a:pt x="307639" y="871909"/>
                    </a:lnTo>
                    <a:lnTo>
                      <a:pt x="307639" y="869517"/>
                    </a:lnTo>
                    <a:lnTo>
                      <a:pt x="307271" y="867954"/>
                    </a:lnTo>
                    <a:lnTo>
                      <a:pt x="307639" y="864826"/>
                    </a:lnTo>
                    <a:lnTo>
                      <a:pt x="309479" y="864826"/>
                    </a:lnTo>
                    <a:lnTo>
                      <a:pt x="311778" y="862067"/>
                    </a:lnTo>
                    <a:lnTo>
                      <a:pt x="312146" y="859676"/>
                    </a:lnTo>
                    <a:lnTo>
                      <a:pt x="313250" y="858572"/>
                    </a:lnTo>
                    <a:lnTo>
                      <a:pt x="314353" y="858572"/>
                    </a:lnTo>
                    <a:lnTo>
                      <a:pt x="315549" y="858940"/>
                    </a:lnTo>
                    <a:lnTo>
                      <a:pt x="317021" y="859675"/>
                    </a:lnTo>
                    <a:lnTo>
                      <a:pt x="322263" y="862802"/>
                    </a:lnTo>
                    <a:lnTo>
                      <a:pt x="324103" y="863630"/>
                    </a:lnTo>
                    <a:lnTo>
                      <a:pt x="326035" y="862802"/>
                    </a:lnTo>
                    <a:lnTo>
                      <a:pt x="327138" y="863262"/>
                    </a:lnTo>
                    <a:lnTo>
                      <a:pt x="328978" y="859307"/>
                    </a:lnTo>
                    <a:lnTo>
                      <a:pt x="330909" y="856915"/>
                    </a:lnTo>
                    <a:lnTo>
                      <a:pt x="332749" y="853788"/>
                    </a:lnTo>
                    <a:lnTo>
                      <a:pt x="334681" y="851857"/>
                    </a:lnTo>
                    <a:lnTo>
                      <a:pt x="338360" y="850293"/>
                    </a:lnTo>
                    <a:lnTo>
                      <a:pt x="339464" y="849465"/>
                    </a:lnTo>
                    <a:lnTo>
                      <a:pt x="339464" y="847901"/>
                    </a:lnTo>
                    <a:lnTo>
                      <a:pt x="340291" y="845970"/>
                    </a:lnTo>
                    <a:lnTo>
                      <a:pt x="341028" y="845142"/>
                    </a:lnTo>
                    <a:lnTo>
                      <a:pt x="344063" y="845142"/>
                    </a:lnTo>
                    <a:lnTo>
                      <a:pt x="346270" y="843579"/>
                    </a:lnTo>
                    <a:lnTo>
                      <a:pt x="348110" y="841647"/>
                    </a:lnTo>
                    <a:lnTo>
                      <a:pt x="351145" y="839623"/>
                    </a:lnTo>
                    <a:lnTo>
                      <a:pt x="353353" y="838520"/>
                    </a:lnTo>
                    <a:lnTo>
                      <a:pt x="355284" y="837324"/>
                    </a:lnTo>
                    <a:lnTo>
                      <a:pt x="355652" y="835760"/>
                    </a:lnTo>
                    <a:lnTo>
                      <a:pt x="355652" y="820032"/>
                    </a:lnTo>
                    <a:lnTo>
                      <a:pt x="354548" y="809822"/>
                    </a:lnTo>
                    <a:lnTo>
                      <a:pt x="352249" y="796853"/>
                    </a:lnTo>
                    <a:lnTo>
                      <a:pt x="349673" y="789403"/>
                    </a:lnTo>
                    <a:lnTo>
                      <a:pt x="350409" y="785816"/>
                    </a:lnTo>
                    <a:lnTo>
                      <a:pt x="351145" y="784252"/>
                    </a:lnTo>
                    <a:lnTo>
                      <a:pt x="352985" y="784252"/>
                    </a:lnTo>
                    <a:lnTo>
                      <a:pt x="354088" y="786275"/>
                    </a:lnTo>
                    <a:lnTo>
                      <a:pt x="356388" y="787471"/>
                    </a:lnTo>
                    <a:lnTo>
                      <a:pt x="357492" y="788206"/>
                    </a:lnTo>
                    <a:lnTo>
                      <a:pt x="359699" y="788206"/>
                    </a:lnTo>
                    <a:lnTo>
                      <a:pt x="360435" y="787746"/>
                    </a:lnTo>
                    <a:lnTo>
                      <a:pt x="363471" y="788206"/>
                    </a:lnTo>
                    <a:lnTo>
                      <a:pt x="365034" y="788942"/>
                    </a:lnTo>
                    <a:lnTo>
                      <a:pt x="365770" y="787746"/>
                    </a:lnTo>
                    <a:lnTo>
                      <a:pt x="366505" y="784618"/>
                    </a:lnTo>
                    <a:lnTo>
                      <a:pt x="367609" y="782319"/>
                    </a:lnTo>
                    <a:lnTo>
                      <a:pt x="368713" y="779560"/>
                    </a:lnTo>
                    <a:lnTo>
                      <a:pt x="371380" y="779560"/>
                    </a:lnTo>
                    <a:lnTo>
                      <a:pt x="372116" y="778364"/>
                    </a:lnTo>
                    <a:lnTo>
                      <a:pt x="372484" y="777629"/>
                    </a:lnTo>
                    <a:lnTo>
                      <a:pt x="370276" y="775973"/>
                    </a:lnTo>
                    <a:lnTo>
                      <a:pt x="369081" y="774869"/>
                    </a:lnTo>
                    <a:lnTo>
                      <a:pt x="368713" y="773674"/>
                    </a:lnTo>
                    <a:lnTo>
                      <a:pt x="369541" y="772110"/>
                    </a:lnTo>
                    <a:lnTo>
                      <a:pt x="371012" y="770914"/>
                    </a:lnTo>
                    <a:lnTo>
                      <a:pt x="372116" y="769350"/>
                    </a:lnTo>
                    <a:lnTo>
                      <a:pt x="372484" y="767787"/>
                    </a:lnTo>
                    <a:lnTo>
                      <a:pt x="370644" y="763831"/>
                    </a:lnTo>
                    <a:lnTo>
                      <a:pt x="371012" y="762268"/>
                    </a:lnTo>
                    <a:lnTo>
                      <a:pt x="373219" y="762268"/>
                    </a:lnTo>
                    <a:lnTo>
                      <a:pt x="375151" y="763096"/>
                    </a:lnTo>
                    <a:lnTo>
                      <a:pt x="377359" y="763463"/>
                    </a:lnTo>
                    <a:lnTo>
                      <a:pt x="383797" y="763463"/>
                    </a:lnTo>
                    <a:lnTo>
                      <a:pt x="385177" y="761532"/>
                    </a:lnTo>
                    <a:lnTo>
                      <a:pt x="386740" y="758773"/>
                    </a:lnTo>
                    <a:lnTo>
                      <a:pt x="387108" y="755921"/>
                    </a:lnTo>
                    <a:lnTo>
                      <a:pt x="386373" y="754817"/>
                    </a:lnTo>
                    <a:lnTo>
                      <a:pt x="384073" y="752426"/>
                    </a:lnTo>
                    <a:lnTo>
                      <a:pt x="381866" y="751230"/>
                    </a:lnTo>
                    <a:lnTo>
                      <a:pt x="381498" y="749667"/>
                    </a:lnTo>
                    <a:lnTo>
                      <a:pt x="381866" y="747275"/>
                    </a:lnTo>
                    <a:lnTo>
                      <a:pt x="381498" y="745803"/>
                    </a:lnTo>
                    <a:lnTo>
                      <a:pt x="380026" y="743780"/>
                    </a:lnTo>
                    <a:lnTo>
                      <a:pt x="378463" y="743045"/>
                    </a:lnTo>
                    <a:lnTo>
                      <a:pt x="378463" y="741849"/>
                    </a:lnTo>
                    <a:lnTo>
                      <a:pt x="378830" y="739826"/>
                    </a:lnTo>
                    <a:lnTo>
                      <a:pt x="378830" y="738354"/>
                    </a:lnTo>
                    <a:lnTo>
                      <a:pt x="379198" y="737158"/>
                    </a:lnTo>
                    <a:lnTo>
                      <a:pt x="379566" y="736330"/>
                    </a:lnTo>
                    <a:lnTo>
                      <a:pt x="379566" y="731639"/>
                    </a:lnTo>
                    <a:lnTo>
                      <a:pt x="380026" y="730811"/>
                    </a:lnTo>
                    <a:lnTo>
                      <a:pt x="380026" y="729708"/>
                    </a:lnTo>
                    <a:lnTo>
                      <a:pt x="379566" y="728512"/>
                    </a:lnTo>
                    <a:lnTo>
                      <a:pt x="379198" y="726948"/>
                    </a:lnTo>
                    <a:lnTo>
                      <a:pt x="378463" y="725293"/>
                    </a:lnTo>
                    <a:lnTo>
                      <a:pt x="377359" y="724189"/>
                    </a:lnTo>
                    <a:lnTo>
                      <a:pt x="376623" y="722993"/>
                    </a:lnTo>
                    <a:lnTo>
                      <a:pt x="376255" y="721797"/>
                    </a:lnTo>
                    <a:lnTo>
                      <a:pt x="375887" y="721430"/>
                    </a:lnTo>
                    <a:lnTo>
                      <a:pt x="374692" y="720602"/>
                    </a:lnTo>
                    <a:lnTo>
                      <a:pt x="373955" y="719867"/>
                    </a:lnTo>
                    <a:lnTo>
                      <a:pt x="373955" y="717107"/>
                    </a:lnTo>
                    <a:lnTo>
                      <a:pt x="373588" y="716280"/>
                    </a:lnTo>
                    <a:lnTo>
                      <a:pt x="372852" y="716647"/>
                    </a:lnTo>
                    <a:lnTo>
                      <a:pt x="371381" y="715912"/>
                    </a:lnTo>
                    <a:lnTo>
                      <a:pt x="370277" y="715912"/>
                    </a:lnTo>
                    <a:lnTo>
                      <a:pt x="369817" y="716280"/>
                    </a:lnTo>
                    <a:lnTo>
                      <a:pt x="367978" y="716280"/>
                    </a:lnTo>
                    <a:lnTo>
                      <a:pt x="367242" y="715912"/>
                    </a:lnTo>
                    <a:lnTo>
                      <a:pt x="366506" y="715177"/>
                    </a:lnTo>
                    <a:lnTo>
                      <a:pt x="366506" y="713153"/>
                    </a:lnTo>
                    <a:lnTo>
                      <a:pt x="366874" y="711589"/>
                    </a:lnTo>
                    <a:lnTo>
                      <a:pt x="367242" y="711222"/>
                    </a:lnTo>
                    <a:lnTo>
                      <a:pt x="367609" y="710394"/>
                    </a:lnTo>
                    <a:lnTo>
                      <a:pt x="367242" y="708830"/>
                    </a:lnTo>
                    <a:lnTo>
                      <a:pt x="367609" y="707635"/>
                    </a:lnTo>
                    <a:lnTo>
                      <a:pt x="367977" y="706899"/>
                    </a:lnTo>
                    <a:lnTo>
                      <a:pt x="367977" y="706071"/>
                    </a:lnTo>
                    <a:lnTo>
                      <a:pt x="367609" y="704508"/>
                    </a:lnTo>
                    <a:lnTo>
                      <a:pt x="367242" y="704140"/>
                    </a:lnTo>
                    <a:lnTo>
                      <a:pt x="367609" y="702944"/>
                    </a:lnTo>
                    <a:lnTo>
                      <a:pt x="367977" y="701749"/>
                    </a:lnTo>
                    <a:lnTo>
                      <a:pt x="367977" y="699357"/>
                    </a:lnTo>
                    <a:lnTo>
                      <a:pt x="366873" y="698254"/>
                    </a:lnTo>
                    <a:lnTo>
                      <a:pt x="366505" y="697426"/>
                    </a:lnTo>
                    <a:lnTo>
                      <a:pt x="364206" y="696691"/>
                    </a:lnTo>
                    <a:lnTo>
                      <a:pt x="363102" y="697058"/>
                    </a:lnTo>
                    <a:lnTo>
                      <a:pt x="361999" y="697058"/>
                    </a:lnTo>
                    <a:lnTo>
                      <a:pt x="360895" y="696691"/>
                    </a:lnTo>
                    <a:lnTo>
                      <a:pt x="359331" y="696231"/>
                    </a:lnTo>
                    <a:lnTo>
                      <a:pt x="358963" y="695863"/>
                    </a:lnTo>
                    <a:lnTo>
                      <a:pt x="358596" y="695128"/>
                    </a:lnTo>
                    <a:lnTo>
                      <a:pt x="357124" y="693472"/>
                    </a:lnTo>
                    <a:lnTo>
                      <a:pt x="356388" y="693104"/>
                    </a:lnTo>
                    <a:lnTo>
                      <a:pt x="356020" y="692369"/>
                    </a:lnTo>
                    <a:lnTo>
                      <a:pt x="356020" y="689241"/>
                    </a:lnTo>
                    <a:lnTo>
                      <a:pt x="356388" y="687586"/>
                    </a:lnTo>
                    <a:lnTo>
                      <a:pt x="356756" y="686851"/>
                    </a:lnTo>
                    <a:lnTo>
                      <a:pt x="357123" y="686483"/>
                    </a:lnTo>
                    <a:lnTo>
                      <a:pt x="357859" y="685287"/>
                    </a:lnTo>
                    <a:lnTo>
                      <a:pt x="358227" y="684091"/>
                    </a:lnTo>
                    <a:lnTo>
                      <a:pt x="358595" y="683356"/>
                    </a:lnTo>
                    <a:lnTo>
                      <a:pt x="359330" y="682161"/>
                    </a:lnTo>
                    <a:lnTo>
                      <a:pt x="360158" y="681700"/>
                    </a:lnTo>
                    <a:lnTo>
                      <a:pt x="360434" y="680965"/>
                    </a:lnTo>
                    <a:lnTo>
                      <a:pt x="361262" y="680598"/>
                    </a:lnTo>
                    <a:lnTo>
                      <a:pt x="361630" y="679770"/>
                    </a:lnTo>
                    <a:lnTo>
                      <a:pt x="361262" y="678942"/>
                    </a:lnTo>
                    <a:lnTo>
                      <a:pt x="361262" y="677010"/>
                    </a:lnTo>
                    <a:lnTo>
                      <a:pt x="361630" y="675815"/>
                    </a:lnTo>
                    <a:lnTo>
                      <a:pt x="361997" y="675079"/>
                    </a:lnTo>
                    <a:lnTo>
                      <a:pt x="361997" y="672688"/>
                    </a:lnTo>
                    <a:lnTo>
                      <a:pt x="361261" y="671492"/>
                    </a:lnTo>
                    <a:lnTo>
                      <a:pt x="360433" y="670757"/>
                    </a:lnTo>
                    <a:lnTo>
                      <a:pt x="359697" y="670297"/>
                    </a:lnTo>
                    <a:lnTo>
                      <a:pt x="359329" y="669193"/>
                    </a:lnTo>
                    <a:lnTo>
                      <a:pt x="358962" y="667537"/>
                    </a:lnTo>
                    <a:lnTo>
                      <a:pt x="358962" y="665606"/>
                    </a:lnTo>
                    <a:lnTo>
                      <a:pt x="358594" y="664042"/>
                    </a:lnTo>
                    <a:lnTo>
                      <a:pt x="358226" y="663674"/>
                    </a:lnTo>
                    <a:lnTo>
                      <a:pt x="357122" y="662847"/>
                    </a:lnTo>
                    <a:lnTo>
                      <a:pt x="357122" y="662111"/>
                    </a:lnTo>
                    <a:lnTo>
                      <a:pt x="356755" y="661284"/>
                    </a:lnTo>
                    <a:lnTo>
                      <a:pt x="356755" y="660548"/>
                    </a:lnTo>
                    <a:cubicBezTo>
                      <a:pt x="354433" y="660846"/>
                      <a:pt x="354922" y="660016"/>
                      <a:pt x="356755" y="660548"/>
                    </a:cubicBezTo>
                    <a:cubicBezTo>
                      <a:pt x="358549" y="661186"/>
                      <a:pt x="359667" y="663402"/>
                      <a:pt x="361906" y="663216"/>
                    </a:cubicBezTo>
                    <a:cubicBezTo>
                      <a:pt x="362607" y="666300"/>
                      <a:pt x="365111" y="665947"/>
                      <a:pt x="366965" y="664319"/>
                    </a:cubicBezTo>
                    <a:cubicBezTo>
                      <a:pt x="369642" y="663946"/>
                      <a:pt x="370500" y="658775"/>
                      <a:pt x="367516" y="658709"/>
                    </a:cubicBezTo>
                    <a:cubicBezTo>
                      <a:pt x="364387" y="660222"/>
                      <a:pt x="363228" y="653732"/>
                      <a:pt x="366504" y="653466"/>
                    </a:cubicBezTo>
                    <a:cubicBezTo>
                      <a:pt x="369703" y="651973"/>
                      <a:pt x="366514" y="648146"/>
                      <a:pt x="368804" y="647303"/>
                    </a:cubicBezTo>
                    <a:cubicBezTo>
                      <a:pt x="369310" y="646291"/>
                      <a:pt x="371181" y="643062"/>
                      <a:pt x="374047" y="643440"/>
                    </a:cubicBezTo>
                    <a:cubicBezTo>
                      <a:pt x="375330" y="641190"/>
                      <a:pt x="376554" y="638426"/>
                      <a:pt x="378830" y="636909"/>
                    </a:cubicBezTo>
                    <a:cubicBezTo>
                      <a:pt x="376214" y="635101"/>
                      <a:pt x="377680" y="631343"/>
                      <a:pt x="378830" y="629091"/>
                    </a:cubicBezTo>
                    <a:cubicBezTo>
                      <a:pt x="380695" y="627039"/>
                      <a:pt x="380932" y="624623"/>
                      <a:pt x="380301" y="622009"/>
                    </a:cubicBezTo>
                    <a:cubicBezTo>
                      <a:pt x="379862" y="618592"/>
                      <a:pt x="377447" y="618931"/>
                      <a:pt x="376438" y="616766"/>
                    </a:cubicBezTo>
                    <a:cubicBezTo>
                      <a:pt x="374424" y="614163"/>
                      <a:pt x="377527" y="611678"/>
                      <a:pt x="380025" y="612167"/>
                    </a:cubicBezTo>
                    <a:cubicBezTo>
                      <a:pt x="380902" y="610259"/>
                      <a:pt x="382340" y="607733"/>
                      <a:pt x="384716" y="607476"/>
                    </a:cubicBezTo>
                    <a:cubicBezTo>
                      <a:pt x="385725" y="604806"/>
                      <a:pt x="388031" y="605191"/>
                      <a:pt x="389499" y="607016"/>
                    </a:cubicBezTo>
                    <a:cubicBezTo>
                      <a:pt x="391573" y="607405"/>
                      <a:pt x="392867" y="603925"/>
                      <a:pt x="395018" y="603613"/>
                    </a:cubicBezTo>
                    <a:cubicBezTo>
                      <a:pt x="393598" y="600793"/>
                      <a:pt x="398193" y="599860"/>
                      <a:pt x="396489" y="596898"/>
                    </a:cubicBezTo>
                    <a:cubicBezTo>
                      <a:pt x="398260" y="594838"/>
                      <a:pt x="398012" y="591220"/>
                      <a:pt x="401456" y="592483"/>
                    </a:cubicBezTo>
                    <a:cubicBezTo>
                      <a:pt x="403922" y="592245"/>
                      <a:pt x="404724" y="595318"/>
                      <a:pt x="407067" y="593863"/>
                    </a:cubicBezTo>
                    <a:cubicBezTo>
                      <a:pt x="408549" y="591742"/>
                      <a:pt x="409387" y="588411"/>
                      <a:pt x="412218" y="587792"/>
                    </a:cubicBezTo>
                    <a:cubicBezTo>
                      <a:pt x="412720" y="585172"/>
                      <a:pt x="410857" y="582528"/>
                      <a:pt x="411114" y="580342"/>
                    </a:cubicBezTo>
                    <a:cubicBezTo>
                      <a:pt x="411215" y="577805"/>
                      <a:pt x="413788" y="575743"/>
                      <a:pt x="411942" y="573075"/>
                    </a:cubicBezTo>
                    <a:cubicBezTo>
                      <a:pt x="408736" y="569555"/>
                      <a:pt x="412970" y="572833"/>
                      <a:pt x="414425" y="573259"/>
                    </a:cubicBezTo>
                    <a:cubicBezTo>
                      <a:pt x="416892" y="573697"/>
                      <a:pt x="419135" y="574980"/>
                      <a:pt x="421324" y="574731"/>
                    </a:cubicBezTo>
                    <a:cubicBezTo>
                      <a:pt x="422816" y="575558"/>
                      <a:pt x="427696" y="578516"/>
                      <a:pt x="426475" y="574915"/>
                    </a:cubicBezTo>
                    <a:cubicBezTo>
                      <a:pt x="423446" y="575381"/>
                      <a:pt x="424766" y="571809"/>
                      <a:pt x="424267" y="569672"/>
                    </a:cubicBezTo>
                    <a:cubicBezTo>
                      <a:pt x="423477" y="566459"/>
                      <a:pt x="429361" y="567213"/>
                      <a:pt x="427579" y="564245"/>
                    </a:cubicBezTo>
                    <a:cubicBezTo>
                      <a:pt x="426046" y="562278"/>
                      <a:pt x="428313" y="559267"/>
                      <a:pt x="425463" y="557899"/>
                    </a:cubicBezTo>
                    <a:cubicBezTo>
                      <a:pt x="425575" y="554311"/>
                      <a:pt x="421121" y="555198"/>
                      <a:pt x="419024" y="553668"/>
                    </a:cubicBezTo>
                    <a:cubicBezTo>
                      <a:pt x="415769" y="553885"/>
                      <a:pt x="417032" y="548801"/>
                      <a:pt x="419761" y="549712"/>
                    </a:cubicBezTo>
                    <a:cubicBezTo>
                      <a:pt x="423204" y="549390"/>
                      <a:pt x="423153" y="545626"/>
                      <a:pt x="424912" y="543550"/>
                    </a:cubicBezTo>
                    <a:cubicBezTo>
                      <a:pt x="426840" y="541566"/>
                      <a:pt x="427552" y="538262"/>
                      <a:pt x="425007" y="536376"/>
                    </a:cubicBezTo>
                    <a:cubicBezTo>
                      <a:pt x="421222" y="536991"/>
                      <a:pt x="423328" y="534086"/>
                      <a:pt x="421144" y="532420"/>
                    </a:cubicBezTo>
                    <a:cubicBezTo>
                      <a:pt x="419314" y="533046"/>
                      <a:pt x="418094" y="532120"/>
                      <a:pt x="416637" y="531685"/>
                    </a:cubicBezTo>
                    <a:cubicBezTo>
                      <a:pt x="417040" y="531682"/>
                      <a:pt x="417434" y="531704"/>
                      <a:pt x="417832" y="531685"/>
                    </a:cubicBezTo>
                    <a:cubicBezTo>
                      <a:pt x="418379" y="529858"/>
                      <a:pt x="419660" y="527291"/>
                      <a:pt x="418109" y="524879"/>
                    </a:cubicBezTo>
                    <a:cubicBezTo>
                      <a:pt x="416275" y="522369"/>
                      <a:pt x="416845" y="520280"/>
                      <a:pt x="418845" y="518256"/>
                    </a:cubicBezTo>
                    <a:cubicBezTo>
                      <a:pt x="420810" y="515983"/>
                      <a:pt x="421222" y="513446"/>
                      <a:pt x="420869" y="510438"/>
                    </a:cubicBezTo>
                    <a:cubicBezTo>
                      <a:pt x="421210" y="507628"/>
                      <a:pt x="416984" y="507004"/>
                      <a:pt x="420592" y="504827"/>
                    </a:cubicBezTo>
                    <a:cubicBezTo>
                      <a:pt x="423571" y="504141"/>
                      <a:pt x="426416" y="503724"/>
                      <a:pt x="429422" y="504092"/>
                    </a:cubicBezTo>
                    <a:cubicBezTo>
                      <a:pt x="431965" y="503714"/>
                      <a:pt x="433362" y="501377"/>
                      <a:pt x="435493" y="500045"/>
                    </a:cubicBezTo>
                    <a:cubicBezTo>
                      <a:pt x="439498" y="498682"/>
                      <a:pt x="440737" y="493663"/>
                      <a:pt x="444139" y="491491"/>
                    </a:cubicBezTo>
                    <a:cubicBezTo>
                      <a:pt x="445847" y="489548"/>
                      <a:pt x="447620" y="488073"/>
                      <a:pt x="450118" y="487260"/>
                    </a:cubicBezTo>
                    <a:cubicBezTo>
                      <a:pt x="452909" y="485796"/>
                      <a:pt x="450263" y="482506"/>
                      <a:pt x="451221" y="480177"/>
                    </a:cubicBezTo>
                    <a:cubicBezTo>
                      <a:pt x="452152" y="477054"/>
                      <a:pt x="447963" y="475100"/>
                      <a:pt x="449750" y="471991"/>
                    </a:cubicBezTo>
                    <a:cubicBezTo>
                      <a:pt x="449731" y="469042"/>
                      <a:pt x="450044" y="465995"/>
                      <a:pt x="448554" y="463345"/>
                    </a:cubicBezTo>
                    <a:cubicBezTo>
                      <a:pt x="449187" y="460641"/>
                      <a:pt x="449027" y="457865"/>
                      <a:pt x="447910" y="455251"/>
                    </a:cubicBezTo>
                    <a:cubicBezTo>
                      <a:pt x="446025" y="451925"/>
                      <a:pt x="445665" y="448023"/>
                      <a:pt x="444507" y="444397"/>
                    </a:cubicBezTo>
                    <a:cubicBezTo>
                      <a:pt x="443470" y="444638"/>
                      <a:pt x="444201" y="443632"/>
                      <a:pt x="443587" y="442098"/>
                    </a:cubicBezTo>
                    <a:cubicBezTo>
                      <a:pt x="442782" y="438214"/>
                      <a:pt x="441138" y="434526"/>
                      <a:pt x="440367" y="430692"/>
                    </a:cubicBezTo>
                    <a:cubicBezTo>
                      <a:pt x="442405" y="427590"/>
                      <a:pt x="443975" y="424002"/>
                      <a:pt x="443679" y="420115"/>
                    </a:cubicBezTo>
                    <a:cubicBezTo>
                      <a:pt x="441716" y="417443"/>
                      <a:pt x="442365" y="413570"/>
                      <a:pt x="440184" y="411008"/>
                    </a:cubicBezTo>
                    <a:cubicBezTo>
                      <a:pt x="438245" y="410175"/>
                      <a:pt x="439299" y="406718"/>
                      <a:pt x="436964" y="406410"/>
                    </a:cubicBezTo>
                    <a:cubicBezTo>
                      <a:pt x="434490" y="407999"/>
                      <a:pt x="432874" y="406914"/>
                      <a:pt x="430618" y="406314"/>
                    </a:cubicBezTo>
                    <a:cubicBezTo>
                      <a:pt x="427912" y="405936"/>
                      <a:pt x="428606" y="402635"/>
                      <a:pt x="428502" y="400795"/>
                    </a:cubicBezTo>
                    <a:cubicBezTo>
                      <a:pt x="427747" y="401076"/>
                      <a:pt x="423412" y="402551"/>
                      <a:pt x="424271" y="399232"/>
                    </a:cubicBezTo>
                    <a:cubicBezTo>
                      <a:pt x="424080" y="398632"/>
                      <a:pt x="423582" y="398302"/>
                      <a:pt x="423075" y="398036"/>
                    </a:cubicBezTo>
                    <a:cubicBezTo>
                      <a:pt x="425237" y="397746"/>
                      <a:pt x="426729" y="394911"/>
                      <a:pt x="429238" y="394541"/>
                    </a:cubicBezTo>
                    <a:cubicBezTo>
                      <a:pt x="432403" y="393746"/>
                      <a:pt x="433670" y="393072"/>
                      <a:pt x="436780" y="394173"/>
                    </a:cubicBezTo>
                    <a:cubicBezTo>
                      <a:pt x="440229" y="394924"/>
                      <a:pt x="438797" y="388768"/>
                      <a:pt x="442207" y="390218"/>
                    </a:cubicBezTo>
                    <a:cubicBezTo>
                      <a:pt x="445313" y="389806"/>
                      <a:pt x="445015" y="386195"/>
                      <a:pt x="447082" y="384331"/>
                    </a:cubicBezTo>
                    <a:cubicBezTo>
                      <a:pt x="449743" y="382798"/>
                      <a:pt x="451054" y="379444"/>
                      <a:pt x="451957" y="376881"/>
                    </a:cubicBezTo>
                    <a:cubicBezTo>
                      <a:pt x="451136" y="373930"/>
                      <a:pt x="451598" y="370718"/>
                      <a:pt x="454624" y="372098"/>
                    </a:cubicBezTo>
                    <a:cubicBezTo>
                      <a:pt x="456632" y="366408"/>
                      <a:pt x="451591" y="361954"/>
                      <a:pt x="451221" y="356461"/>
                    </a:cubicBezTo>
                    <a:cubicBezTo>
                      <a:pt x="449598" y="354601"/>
                      <a:pt x="447655" y="352887"/>
                      <a:pt x="445794" y="352047"/>
                    </a:cubicBezTo>
                    <a:cubicBezTo>
                      <a:pt x="444690" y="349658"/>
                      <a:pt x="439502" y="352066"/>
                      <a:pt x="439632" y="348551"/>
                    </a:cubicBezTo>
                    <a:cubicBezTo>
                      <a:pt x="439964" y="345829"/>
                      <a:pt x="443447" y="343304"/>
                      <a:pt x="440644" y="340917"/>
                    </a:cubicBezTo>
                    <a:cubicBezTo>
                      <a:pt x="441960" y="338394"/>
                      <a:pt x="440423" y="336236"/>
                      <a:pt x="439448" y="333467"/>
                    </a:cubicBezTo>
                    <a:cubicBezTo>
                      <a:pt x="438596" y="331608"/>
                      <a:pt x="434581" y="327955"/>
                      <a:pt x="438436" y="326936"/>
                    </a:cubicBezTo>
                    <a:cubicBezTo>
                      <a:pt x="440464" y="325115"/>
                      <a:pt x="438892" y="322157"/>
                      <a:pt x="437792" y="319946"/>
                    </a:cubicBezTo>
                    <a:cubicBezTo>
                      <a:pt x="440245" y="317916"/>
                      <a:pt x="437954" y="314213"/>
                      <a:pt x="440368" y="313231"/>
                    </a:cubicBezTo>
                    <a:cubicBezTo>
                      <a:pt x="442280" y="311465"/>
                      <a:pt x="444055" y="309213"/>
                      <a:pt x="443679" y="306885"/>
                    </a:cubicBezTo>
                    <a:cubicBezTo>
                      <a:pt x="446472" y="305331"/>
                      <a:pt x="438632" y="308652"/>
                      <a:pt x="440735" y="303757"/>
                    </a:cubicBezTo>
                    <a:cubicBezTo>
                      <a:pt x="442079" y="300894"/>
                      <a:pt x="444798" y="300353"/>
                      <a:pt x="446898" y="299802"/>
                    </a:cubicBezTo>
                    <a:cubicBezTo>
                      <a:pt x="449503" y="298708"/>
                      <a:pt x="449296" y="295112"/>
                      <a:pt x="453245" y="296859"/>
                    </a:cubicBezTo>
                    <a:cubicBezTo>
                      <a:pt x="455987" y="293719"/>
                      <a:pt x="456617" y="298700"/>
                      <a:pt x="459407" y="297503"/>
                    </a:cubicBezTo>
                    <a:cubicBezTo>
                      <a:pt x="462129" y="297605"/>
                      <a:pt x="464075" y="297969"/>
                      <a:pt x="466122" y="295571"/>
                    </a:cubicBezTo>
                    <a:cubicBezTo>
                      <a:pt x="468118" y="294919"/>
                      <a:pt x="471752" y="292987"/>
                      <a:pt x="472193" y="291616"/>
                    </a:cubicBezTo>
                    <a:cubicBezTo>
                      <a:pt x="472933" y="288410"/>
                      <a:pt x="467418" y="289392"/>
                      <a:pt x="468421" y="285545"/>
                    </a:cubicBezTo>
                    <a:cubicBezTo>
                      <a:pt x="466870" y="283313"/>
                      <a:pt x="464628" y="283436"/>
                      <a:pt x="466030" y="280027"/>
                    </a:cubicBezTo>
                    <a:cubicBezTo>
                      <a:pt x="463725" y="277233"/>
                      <a:pt x="466011" y="275371"/>
                      <a:pt x="468881" y="275520"/>
                    </a:cubicBezTo>
                    <a:cubicBezTo>
                      <a:pt x="471490" y="274808"/>
                      <a:pt x="473981" y="274832"/>
                      <a:pt x="475964" y="275888"/>
                    </a:cubicBezTo>
                    <a:cubicBezTo>
                      <a:pt x="474674" y="273634"/>
                      <a:pt x="474109" y="270097"/>
                      <a:pt x="477619" y="270185"/>
                    </a:cubicBezTo>
                    <a:cubicBezTo>
                      <a:pt x="481709" y="269267"/>
                      <a:pt x="484783" y="266142"/>
                      <a:pt x="487185" y="262918"/>
                    </a:cubicBezTo>
                    <a:cubicBezTo>
                      <a:pt x="487842" y="261140"/>
                      <a:pt x="488375" y="256712"/>
                      <a:pt x="485713" y="257399"/>
                    </a:cubicBezTo>
                    <a:cubicBezTo>
                      <a:pt x="485068" y="254699"/>
                      <a:pt x="486845" y="251596"/>
                      <a:pt x="484426" y="249397"/>
                    </a:cubicBezTo>
                    <a:cubicBezTo>
                      <a:pt x="481697" y="248410"/>
                      <a:pt x="481079" y="244641"/>
                      <a:pt x="478447" y="243143"/>
                    </a:cubicBezTo>
                    <a:cubicBezTo>
                      <a:pt x="475487" y="241282"/>
                      <a:pt x="476955" y="239747"/>
                      <a:pt x="476975" y="238544"/>
                    </a:cubicBezTo>
                    <a:cubicBezTo>
                      <a:pt x="474596" y="237965"/>
                      <a:pt x="471154" y="237965"/>
                      <a:pt x="470261" y="235140"/>
                    </a:cubicBezTo>
                    <a:cubicBezTo>
                      <a:pt x="469762" y="232916"/>
                      <a:pt x="469729" y="227598"/>
                      <a:pt x="466214" y="229530"/>
                    </a:cubicBezTo>
                    <a:cubicBezTo>
                      <a:pt x="465991" y="228895"/>
                      <a:pt x="469269" y="224371"/>
                      <a:pt x="466119" y="222539"/>
                    </a:cubicBezTo>
                    <a:cubicBezTo>
                      <a:pt x="464873" y="219938"/>
                      <a:pt x="461262" y="218674"/>
                      <a:pt x="462439" y="215733"/>
                    </a:cubicBezTo>
                    <a:cubicBezTo>
                      <a:pt x="463006" y="213385"/>
                      <a:pt x="462005" y="210549"/>
                      <a:pt x="459864" y="209478"/>
                    </a:cubicBezTo>
                    <a:cubicBezTo>
                      <a:pt x="456817" y="210494"/>
                      <a:pt x="454121" y="207623"/>
                      <a:pt x="450850" y="208651"/>
                    </a:cubicBezTo>
                    <a:cubicBezTo>
                      <a:pt x="447255" y="209132"/>
                      <a:pt x="446297" y="205483"/>
                      <a:pt x="442940" y="205523"/>
                    </a:cubicBezTo>
                    <a:cubicBezTo>
                      <a:pt x="439520" y="208075"/>
                      <a:pt x="440873" y="201579"/>
                      <a:pt x="438433" y="201201"/>
                    </a:cubicBezTo>
                    <a:cubicBezTo>
                      <a:pt x="437790" y="204566"/>
                      <a:pt x="433553" y="202626"/>
                      <a:pt x="433190" y="200281"/>
                    </a:cubicBezTo>
                    <a:cubicBezTo>
                      <a:pt x="430356" y="200080"/>
                      <a:pt x="429008" y="203955"/>
                      <a:pt x="427027" y="205708"/>
                    </a:cubicBezTo>
                    <a:cubicBezTo>
                      <a:pt x="426768" y="209492"/>
                      <a:pt x="424889" y="204047"/>
                      <a:pt x="422520" y="205064"/>
                    </a:cubicBezTo>
                    <a:cubicBezTo>
                      <a:pt x="418916" y="206484"/>
                      <a:pt x="420367" y="199413"/>
                      <a:pt x="416450" y="200833"/>
                    </a:cubicBezTo>
                    <a:cubicBezTo>
                      <a:pt x="416088" y="197898"/>
                      <a:pt x="412812" y="197710"/>
                      <a:pt x="410379" y="197705"/>
                    </a:cubicBezTo>
                    <a:cubicBezTo>
                      <a:pt x="409162" y="198770"/>
                      <a:pt x="404216" y="193432"/>
                      <a:pt x="407803" y="192646"/>
                    </a:cubicBezTo>
                    <a:cubicBezTo>
                      <a:pt x="408724" y="190773"/>
                      <a:pt x="405341" y="189624"/>
                      <a:pt x="403480" y="188324"/>
                    </a:cubicBezTo>
                    <a:cubicBezTo>
                      <a:pt x="404273" y="188707"/>
                      <a:pt x="405078" y="189093"/>
                      <a:pt x="405872" y="189427"/>
                    </a:cubicBezTo>
                    <a:cubicBezTo>
                      <a:pt x="407015" y="187412"/>
                      <a:pt x="408305" y="186077"/>
                      <a:pt x="408447" y="183725"/>
                    </a:cubicBezTo>
                    <a:cubicBezTo>
                      <a:pt x="410666" y="181415"/>
                      <a:pt x="404491" y="181050"/>
                      <a:pt x="406608" y="177930"/>
                    </a:cubicBezTo>
                    <a:cubicBezTo>
                      <a:pt x="405211" y="173877"/>
                      <a:pt x="409073" y="176920"/>
                      <a:pt x="410563" y="175814"/>
                    </a:cubicBezTo>
                    <a:cubicBezTo>
                      <a:pt x="411790" y="173802"/>
                      <a:pt x="412131" y="178567"/>
                      <a:pt x="413322" y="179953"/>
                    </a:cubicBezTo>
                    <a:cubicBezTo>
                      <a:pt x="415239" y="178222"/>
                      <a:pt x="417242" y="179516"/>
                      <a:pt x="419301" y="180321"/>
                    </a:cubicBezTo>
                    <a:cubicBezTo>
                      <a:pt x="420761" y="182874"/>
                      <a:pt x="423135" y="180944"/>
                      <a:pt x="422336" y="178849"/>
                    </a:cubicBezTo>
                    <a:cubicBezTo>
                      <a:pt x="421710" y="176717"/>
                      <a:pt x="426332" y="179200"/>
                      <a:pt x="426107" y="180873"/>
                    </a:cubicBezTo>
                    <a:cubicBezTo>
                      <a:pt x="427394" y="180578"/>
                      <a:pt x="430309" y="182725"/>
                      <a:pt x="431718" y="180505"/>
                    </a:cubicBezTo>
                    <a:cubicBezTo>
                      <a:pt x="436166" y="180391"/>
                      <a:pt x="432061" y="177859"/>
                      <a:pt x="433190" y="176458"/>
                    </a:cubicBezTo>
                    <a:cubicBezTo>
                      <a:pt x="435299" y="175895"/>
                      <a:pt x="436399" y="172482"/>
                      <a:pt x="438617" y="173699"/>
                    </a:cubicBezTo>
                    <a:cubicBezTo>
                      <a:pt x="439169" y="175561"/>
                      <a:pt x="441625" y="175056"/>
                      <a:pt x="443676" y="175723"/>
                    </a:cubicBezTo>
                    <a:cubicBezTo>
                      <a:pt x="445664" y="176881"/>
                      <a:pt x="448100" y="173441"/>
                      <a:pt x="449194" y="176734"/>
                    </a:cubicBezTo>
                    <a:cubicBezTo>
                      <a:pt x="450034" y="180057"/>
                      <a:pt x="452741" y="176502"/>
                      <a:pt x="454989" y="176830"/>
                    </a:cubicBezTo>
                    <a:cubicBezTo>
                      <a:pt x="458364" y="177682"/>
                      <a:pt x="457837" y="174912"/>
                      <a:pt x="459036" y="172967"/>
                    </a:cubicBezTo>
                    <a:cubicBezTo>
                      <a:pt x="461579" y="174386"/>
                      <a:pt x="463656" y="171381"/>
                      <a:pt x="465475" y="171403"/>
                    </a:cubicBezTo>
                    <a:cubicBezTo>
                      <a:pt x="467147" y="169776"/>
                      <a:pt x="469341" y="170067"/>
                      <a:pt x="471453" y="169839"/>
                    </a:cubicBezTo>
                    <a:cubicBezTo>
                      <a:pt x="471270" y="173294"/>
                      <a:pt x="475769" y="171692"/>
                      <a:pt x="475776" y="174530"/>
                    </a:cubicBezTo>
                    <a:cubicBezTo>
                      <a:pt x="477873" y="175342"/>
                      <a:pt x="478508" y="177692"/>
                      <a:pt x="480099" y="178485"/>
                    </a:cubicBezTo>
                    <a:cubicBezTo>
                      <a:pt x="482435" y="179643"/>
                      <a:pt x="484367" y="177842"/>
                      <a:pt x="486446" y="180233"/>
                    </a:cubicBezTo>
                    <a:cubicBezTo>
                      <a:pt x="488321" y="180102"/>
                      <a:pt x="490828" y="182111"/>
                      <a:pt x="492057" y="180601"/>
                    </a:cubicBezTo>
                    <a:cubicBezTo>
                      <a:pt x="494460" y="180479"/>
                      <a:pt x="496197" y="179040"/>
                      <a:pt x="496380" y="176461"/>
                    </a:cubicBezTo>
                    <a:cubicBezTo>
                      <a:pt x="496222" y="173716"/>
                      <a:pt x="498889" y="173930"/>
                      <a:pt x="499967" y="171771"/>
                    </a:cubicBezTo>
                    <a:cubicBezTo>
                      <a:pt x="500905" y="169700"/>
                      <a:pt x="501811" y="168249"/>
                      <a:pt x="500335" y="165516"/>
                    </a:cubicBezTo>
                    <a:cubicBezTo>
                      <a:pt x="497596" y="164281"/>
                      <a:pt x="501213" y="161433"/>
                      <a:pt x="500886" y="159537"/>
                    </a:cubicBezTo>
                    <a:cubicBezTo>
                      <a:pt x="498675" y="159790"/>
                      <a:pt x="498174" y="156906"/>
                      <a:pt x="496747" y="154846"/>
                    </a:cubicBezTo>
                    <a:cubicBezTo>
                      <a:pt x="496619" y="152456"/>
                      <a:pt x="500453" y="152149"/>
                      <a:pt x="498495" y="149328"/>
                    </a:cubicBezTo>
                    <a:cubicBezTo>
                      <a:pt x="502273" y="149658"/>
                      <a:pt x="499283" y="144361"/>
                      <a:pt x="501806" y="145464"/>
                    </a:cubicBezTo>
                    <a:cubicBezTo>
                      <a:pt x="503774" y="146331"/>
                      <a:pt x="505772" y="144340"/>
                      <a:pt x="507877" y="146109"/>
                    </a:cubicBezTo>
                    <a:cubicBezTo>
                      <a:pt x="510225" y="146734"/>
                      <a:pt x="512706" y="143972"/>
                      <a:pt x="510636" y="142061"/>
                    </a:cubicBezTo>
                    <a:cubicBezTo>
                      <a:pt x="510476" y="140067"/>
                      <a:pt x="511663" y="137224"/>
                      <a:pt x="511556" y="135255"/>
                    </a:cubicBezTo>
                    <a:cubicBezTo>
                      <a:pt x="509813" y="134211"/>
                      <a:pt x="509821" y="130689"/>
                      <a:pt x="507049" y="130840"/>
                    </a:cubicBezTo>
                    <a:cubicBezTo>
                      <a:pt x="503800" y="131534"/>
                      <a:pt x="503472" y="127323"/>
                      <a:pt x="506221" y="126333"/>
                    </a:cubicBezTo>
                    <a:cubicBezTo>
                      <a:pt x="509502" y="124768"/>
                      <a:pt x="503317" y="124612"/>
                      <a:pt x="503554" y="121826"/>
                    </a:cubicBezTo>
                    <a:cubicBezTo>
                      <a:pt x="501915" y="119137"/>
                      <a:pt x="498248" y="120510"/>
                      <a:pt x="495828" y="119527"/>
                    </a:cubicBezTo>
                    <a:cubicBezTo>
                      <a:pt x="495515" y="116456"/>
                      <a:pt x="492234" y="117384"/>
                      <a:pt x="490493" y="118515"/>
                    </a:cubicBezTo>
                    <a:cubicBezTo>
                      <a:pt x="487926" y="117755"/>
                      <a:pt x="486058" y="120723"/>
                      <a:pt x="484238" y="117779"/>
                    </a:cubicBezTo>
                    <a:cubicBezTo>
                      <a:pt x="481762" y="119257"/>
                      <a:pt x="481761" y="115766"/>
                      <a:pt x="481571" y="114008"/>
                    </a:cubicBezTo>
                    <a:cubicBezTo>
                      <a:pt x="479869" y="112964"/>
                      <a:pt x="477946" y="111942"/>
                      <a:pt x="476236" y="114008"/>
                    </a:cubicBezTo>
                    <a:cubicBezTo>
                      <a:pt x="473959" y="114027"/>
                      <a:pt x="471511" y="114991"/>
                      <a:pt x="469522" y="113273"/>
                    </a:cubicBezTo>
                    <a:cubicBezTo>
                      <a:pt x="468015" y="115412"/>
                      <a:pt x="465812" y="114634"/>
                      <a:pt x="463451" y="115112"/>
                    </a:cubicBezTo>
                    <a:cubicBezTo>
                      <a:pt x="461795" y="117147"/>
                      <a:pt x="458403" y="117449"/>
                      <a:pt x="456461" y="115848"/>
                    </a:cubicBezTo>
                    <a:cubicBezTo>
                      <a:pt x="454269" y="115394"/>
                      <a:pt x="451445" y="115526"/>
                      <a:pt x="449746" y="117135"/>
                    </a:cubicBezTo>
                    <a:cubicBezTo>
                      <a:pt x="447568" y="118425"/>
                      <a:pt x="444410" y="115917"/>
                      <a:pt x="443675" y="114652"/>
                    </a:cubicBezTo>
                    <a:cubicBezTo>
                      <a:pt x="442859" y="110794"/>
                      <a:pt x="441595" y="116588"/>
                      <a:pt x="439628" y="116767"/>
                    </a:cubicBezTo>
                    <a:cubicBezTo>
                      <a:pt x="437719" y="116302"/>
                      <a:pt x="435684" y="118132"/>
                      <a:pt x="435121" y="119067"/>
                    </a:cubicBezTo>
                    <a:cubicBezTo>
                      <a:pt x="431913" y="120600"/>
                      <a:pt x="431895" y="117784"/>
                      <a:pt x="432914" y="116032"/>
                    </a:cubicBezTo>
                    <a:cubicBezTo>
                      <a:pt x="429781" y="114852"/>
                      <a:pt x="432454" y="112500"/>
                      <a:pt x="429878" y="111156"/>
                    </a:cubicBezTo>
                    <a:cubicBezTo>
                      <a:pt x="431343" y="110065"/>
                      <a:pt x="427826" y="108033"/>
                      <a:pt x="430982" y="107386"/>
                    </a:cubicBezTo>
                    <a:cubicBezTo>
                      <a:pt x="433845" y="107357"/>
                      <a:pt x="434584" y="105377"/>
                      <a:pt x="434569" y="102603"/>
                    </a:cubicBezTo>
                    <a:cubicBezTo>
                      <a:pt x="433687" y="100581"/>
                      <a:pt x="433132" y="97485"/>
                      <a:pt x="432822" y="96348"/>
                    </a:cubicBezTo>
                    <a:cubicBezTo>
                      <a:pt x="433801" y="94577"/>
                      <a:pt x="428089" y="93645"/>
                      <a:pt x="432638" y="93589"/>
                    </a:cubicBezTo>
                    <a:cubicBezTo>
                      <a:pt x="433771" y="92169"/>
                      <a:pt x="432191" y="87421"/>
                      <a:pt x="435121" y="88070"/>
                    </a:cubicBezTo>
                    <a:cubicBezTo>
                      <a:pt x="437483" y="87030"/>
                      <a:pt x="433624" y="84960"/>
                      <a:pt x="433834" y="82827"/>
                    </a:cubicBezTo>
                    <a:cubicBezTo>
                      <a:pt x="432084" y="80964"/>
                      <a:pt x="432581" y="78367"/>
                      <a:pt x="429879" y="77216"/>
                    </a:cubicBezTo>
                    <a:cubicBezTo>
                      <a:pt x="429504" y="75623"/>
                      <a:pt x="429278" y="73451"/>
                      <a:pt x="428958" y="71513"/>
                    </a:cubicBezTo>
                    <a:cubicBezTo>
                      <a:pt x="428798" y="68147"/>
                      <a:pt x="433185" y="70009"/>
                      <a:pt x="433557" y="67650"/>
                    </a:cubicBezTo>
                    <a:cubicBezTo>
                      <a:pt x="434167" y="64511"/>
                      <a:pt x="432972" y="63313"/>
                      <a:pt x="430706" y="62315"/>
                    </a:cubicBezTo>
                    <a:cubicBezTo>
                      <a:pt x="429067" y="61034"/>
                      <a:pt x="429879" y="58522"/>
                      <a:pt x="428407" y="57072"/>
                    </a:cubicBezTo>
                    <a:cubicBezTo>
                      <a:pt x="426934" y="56065"/>
                      <a:pt x="425498" y="54385"/>
                      <a:pt x="426107" y="51554"/>
                    </a:cubicBezTo>
                    <a:cubicBezTo>
                      <a:pt x="424884" y="50568"/>
                      <a:pt x="423993" y="47727"/>
                      <a:pt x="425371" y="46403"/>
                    </a:cubicBezTo>
                    <a:cubicBezTo>
                      <a:pt x="426273" y="44710"/>
                      <a:pt x="421950" y="45181"/>
                      <a:pt x="421968" y="43276"/>
                    </a:cubicBezTo>
                    <a:cubicBezTo>
                      <a:pt x="420655" y="43034"/>
                      <a:pt x="420880" y="41014"/>
                      <a:pt x="418564" y="41712"/>
                    </a:cubicBezTo>
                    <a:cubicBezTo>
                      <a:pt x="417883" y="43429"/>
                      <a:pt x="416096" y="44013"/>
                      <a:pt x="413597" y="44104"/>
                    </a:cubicBezTo>
                    <a:cubicBezTo>
                      <a:pt x="412036" y="43509"/>
                      <a:pt x="409866" y="41813"/>
                      <a:pt x="408906" y="44379"/>
                    </a:cubicBezTo>
                    <a:cubicBezTo>
                      <a:pt x="409596" y="47279"/>
                      <a:pt x="409439" y="47593"/>
                      <a:pt x="406423" y="46862"/>
                    </a:cubicBezTo>
                    <a:cubicBezTo>
                      <a:pt x="405390" y="44765"/>
                      <a:pt x="403194" y="49010"/>
                      <a:pt x="402468" y="46035"/>
                    </a:cubicBezTo>
                    <a:cubicBezTo>
                      <a:pt x="402310" y="44696"/>
                      <a:pt x="398562" y="42545"/>
                      <a:pt x="398697" y="45667"/>
                    </a:cubicBezTo>
                    <a:cubicBezTo>
                      <a:pt x="398801" y="45734"/>
                      <a:pt x="398890" y="45851"/>
                      <a:pt x="398973" y="45943"/>
                    </a:cubicBezTo>
                    <a:cubicBezTo>
                      <a:pt x="399100" y="46083"/>
                      <a:pt x="399260" y="46215"/>
                      <a:pt x="399341" y="46403"/>
                    </a:cubicBezTo>
                    <a:cubicBezTo>
                      <a:pt x="399245" y="46229"/>
                      <a:pt x="399118" y="46062"/>
                      <a:pt x="398973" y="45943"/>
                    </a:cubicBezTo>
                    <a:cubicBezTo>
                      <a:pt x="398796" y="45798"/>
                      <a:pt x="398590" y="45707"/>
                      <a:pt x="398329" y="45667"/>
                    </a:cubicBezTo>
                    <a:cubicBezTo>
                      <a:pt x="397706" y="48778"/>
                      <a:pt x="394944" y="45970"/>
                      <a:pt x="393822" y="44839"/>
                    </a:cubicBezTo>
                    <a:cubicBezTo>
                      <a:pt x="392455" y="42494"/>
                      <a:pt x="395791" y="41154"/>
                      <a:pt x="396489" y="39321"/>
                    </a:cubicBezTo>
                    <a:cubicBezTo>
                      <a:pt x="397465" y="37501"/>
                      <a:pt x="393818" y="37414"/>
                      <a:pt x="393086" y="36193"/>
                    </a:cubicBezTo>
                    <a:cubicBezTo>
                      <a:pt x="391778" y="33062"/>
                      <a:pt x="390213" y="38195"/>
                      <a:pt x="388947" y="36193"/>
                    </a:cubicBezTo>
                    <a:cubicBezTo>
                      <a:pt x="386745" y="34855"/>
                      <a:pt x="384492" y="40384"/>
                      <a:pt x="384900" y="35090"/>
                    </a:cubicBezTo>
                    <a:cubicBezTo>
                      <a:pt x="383587" y="33149"/>
                      <a:pt x="382955" y="31500"/>
                      <a:pt x="382969" y="29571"/>
                    </a:cubicBezTo>
                    <a:cubicBezTo>
                      <a:pt x="381003" y="29476"/>
                      <a:pt x="379603" y="28205"/>
                      <a:pt x="377726" y="29939"/>
                    </a:cubicBezTo>
                    <a:cubicBezTo>
                      <a:pt x="375494" y="30571"/>
                      <a:pt x="372740" y="28462"/>
                      <a:pt x="374690" y="27179"/>
                    </a:cubicBezTo>
                    <a:cubicBezTo>
                      <a:pt x="375782" y="26019"/>
                      <a:pt x="379805" y="24315"/>
                      <a:pt x="376990" y="22488"/>
                    </a:cubicBezTo>
                    <a:cubicBezTo>
                      <a:pt x="375552" y="21389"/>
                      <a:pt x="372406" y="22351"/>
                      <a:pt x="371379" y="20465"/>
                    </a:cubicBezTo>
                    <a:cubicBezTo>
                      <a:pt x="370229" y="18784"/>
                      <a:pt x="373041" y="16846"/>
                      <a:pt x="372115" y="15222"/>
                    </a:cubicBezTo>
                    <a:cubicBezTo>
                      <a:pt x="372030" y="12912"/>
                      <a:pt x="368591" y="12533"/>
                      <a:pt x="371012" y="10255"/>
                    </a:cubicBezTo>
                    <a:cubicBezTo>
                      <a:pt x="371050" y="9297"/>
                      <a:pt x="368096" y="8353"/>
                      <a:pt x="368344" y="6392"/>
                    </a:cubicBezTo>
                    <a:cubicBezTo>
                      <a:pt x="369809" y="4279"/>
                      <a:pt x="366813" y="1662"/>
                      <a:pt x="365309" y="3632"/>
                    </a:cubicBezTo>
                    <a:cubicBezTo>
                      <a:pt x="363413" y="4794"/>
                      <a:pt x="362185" y="6831"/>
                      <a:pt x="359698" y="5932"/>
                    </a:cubicBezTo>
                    <a:cubicBezTo>
                      <a:pt x="358075" y="7079"/>
                      <a:pt x="358711" y="10491"/>
                      <a:pt x="357123" y="12278"/>
                    </a:cubicBezTo>
                    <a:cubicBezTo>
                      <a:pt x="355099" y="12706"/>
                      <a:pt x="352769" y="13718"/>
                      <a:pt x="351512" y="14762"/>
                    </a:cubicBezTo>
                    <a:cubicBezTo>
                      <a:pt x="351507" y="17094"/>
                      <a:pt x="351737" y="19058"/>
                      <a:pt x="350776" y="20465"/>
                    </a:cubicBezTo>
                    <a:cubicBezTo>
                      <a:pt x="350671" y="22549"/>
                      <a:pt x="349303" y="24984"/>
                      <a:pt x="347005" y="23224"/>
                    </a:cubicBezTo>
                    <a:cubicBezTo>
                      <a:pt x="345212" y="21450"/>
                      <a:pt x="343130" y="21235"/>
                      <a:pt x="341026" y="20465"/>
                    </a:cubicBezTo>
                    <a:cubicBezTo>
                      <a:pt x="339952" y="18701"/>
                      <a:pt x="337877" y="17625"/>
                      <a:pt x="335783" y="18165"/>
                    </a:cubicBezTo>
                    <a:cubicBezTo>
                      <a:pt x="332043" y="17657"/>
                      <a:pt x="333315" y="20409"/>
                      <a:pt x="331276" y="21660"/>
                    </a:cubicBezTo>
                    <a:cubicBezTo>
                      <a:pt x="329069" y="20752"/>
                      <a:pt x="327321" y="19842"/>
                      <a:pt x="324469" y="20097"/>
                    </a:cubicBezTo>
                    <a:cubicBezTo>
                      <a:pt x="323184" y="21840"/>
                      <a:pt x="320319" y="21340"/>
                      <a:pt x="319595" y="19729"/>
                    </a:cubicBezTo>
                    <a:cubicBezTo>
                      <a:pt x="320397" y="17344"/>
                      <a:pt x="317798" y="17603"/>
                      <a:pt x="316283" y="16142"/>
                    </a:cubicBezTo>
                    <a:cubicBezTo>
                      <a:pt x="316696" y="14776"/>
                      <a:pt x="318431" y="12441"/>
                      <a:pt x="318491" y="10071"/>
                    </a:cubicBezTo>
                    <a:cubicBezTo>
                      <a:pt x="321162" y="6123"/>
                      <a:pt x="316163" y="7278"/>
                      <a:pt x="316651" y="3817"/>
                    </a:cubicBezTo>
                    <a:cubicBezTo>
                      <a:pt x="317403" y="2684"/>
                      <a:pt x="316314" y="232"/>
                      <a:pt x="314720" y="45"/>
                    </a:cubicBezTo>
                    <a:cubicBezTo>
                      <a:pt x="314492" y="17"/>
                      <a:pt x="314229" y="-40"/>
                      <a:pt x="313983" y="45"/>
                    </a:cubicBezTo>
                    <a:close/>
                    <a:moveTo>
                      <a:pt x="289429" y="17225"/>
                    </a:moveTo>
                    <a:cubicBezTo>
                      <a:pt x="289012" y="17197"/>
                      <a:pt x="289257" y="18505"/>
                      <a:pt x="289613" y="17321"/>
                    </a:cubicBezTo>
                    <a:cubicBezTo>
                      <a:pt x="289517" y="17254"/>
                      <a:pt x="289488" y="17225"/>
                      <a:pt x="289429" y="17225"/>
                    </a:cubicBezTo>
                    <a:close/>
                    <a:moveTo>
                      <a:pt x="190643" y="27895"/>
                    </a:moveTo>
                    <a:cubicBezTo>
                      <a:pt x="191233" y="28870"/>
                      <a:pt x="191517" y="30013"/>
                      <a:pt x="192574" y="30287"/>
                    </a:cubicBezTo>
                    <a:cubicBezTo>
                      <a:pt x="193684" y="31254"/>
                      <a:pt x="192040" y="31944"/>
                      <a:pt x="191471" y="30654"/>
                    </a:cubicBezTo>
                    <a:cubicBezTo>
                      <a:pt x="190930" y="30224"/>
                      <a:pt x="188394" y="29496"/>
                      <a:pt x="189723" y="30654"/>
                    </a:cubicBezTo>
                    <a:cubicBezTo>
                      <a:pt x="189884" y="30976"/>
                      <a:pt x="192465" y="31991"/>
                      <a:pt x="190827" y="32310"/>
                    </a:cubicBezTo>
                    <a:cubicBezTo>
                      <a:pt x="190008" y="32081"/>
                      <a:pt x="187948" y="31096"/>
                      <a:pt x="188435" y="32954"/>
                    </a:cubicBezTo>
                    <a:cubicBezTo>
                      <a:pt x="187523" y="34878"/>
                      <a:pt x="188189" y="31235"/>
                      <a:pt x="186964" y="31850"/>
                    </a:cubicBezTo>
                    <a:cubicBezTo>
                      <a:pt x="186022" y="30998"/>
                      <a:pt x="185056" y="31042"/>
                      <a:pt x="184664" y="32126"/>
                    </a:cubicBezTo>
                    <a:cubicBezTo>
                      <a:pt x="184327" y="32540"/>
                      <a:pt x="184597" y="33431"/>
                      <a:pt x="185399" y="33874"/>
                    </a:cubicBezTo>
                    <a:cubicBezTo>
                      <a:pt x="186591" y="34212"/>
                      <a:pt x="186491" y="34780"/>
                      <a:pt x="185767" y="35805"/>
                    </a:cubicBezTo>
                    <a:cubicBezTo>
                      <a:pt x="186069" y="37279"/>
                      <a:pt x="185593" y="38728"/>
                      <a:pt x="183927" y="38197"/>
                    </a:cubicBezTo>
                    <a:cubicBezTo>
                      <a:pt x="182836" y="38027"/>
                      <a:pt x="182564" y="39756"/>
                      <a:pt x="181260" y="38565"/>
                    </a:cubicBezTo>
                    <a:cubicBezTo>
                      <a:pt x="180158" y="38759"/>
                      <a:pt x="179644" y="39819"/>
                      <a:pt x="178501" y="39576"/>
                    </a:cubicBezTo>
                    <a:cubicBezTo>
                      <a:pt x="177464" y="39215"/>
                      <a:pt x="176482" y="39112"/>
                      <a:pt x="176017" y="38197"/>
                    </a:cubicBezTo>
                    <a:cubicBezTo>
                      <a:pt x="174964" y="37750"/>
                      <a:pt x="174394" y="37275"/>
                      <a:pt x="173258" y="36817"/>
                    </a:cubicBezTo>
                    <a:cubicBezTo>
                      <a:pt x="172193" y="36526"/>
                      <a:pt x="171118" y="36210"/>
                      <a:pt x="169947" y="36173"/>
                    </a:cubicBezTo>
                    <a:cubicBezTo>
                      <a:pt x="169441" y="35515"/>
                      <a:pt x="167830" y="36005"/>
                      <a:pt x="167095" y="35069"/>
                    </a:cubicBezTo>
                    <a:cubicBezTo>
                      <a:pt x="166209" y="34848"/>
                      <a:pt x="165082" y="34155"/>
                      <a:pt x="164796" y="35437"/>
                    </a:cubicBezTo>
                    <a:cubicBezTo>
                      <a:pt x="163317" y="35729"/>
                      <a:pt x="162999" y="34762"/>
                      <a:pt x="161944" y="34609"/>
                    </a:cubicBezTo>
                    <a:cubicBezTo>
                      <a:pt x="160824" y="34676"/>
                      <a:pt x="160692" y="35846"/>
                      <a:pt x="159461" y="35805"/>
                    </a:cubicBezTo>
                    <a:cubicBezTo>
                      <a:pt x="158641" y="36037"/>
                      <a:pt x="158947" y="37802"/>
                      <a:pt x="158081" y="38197"/>
                    </a:cubicBezTo>
                    <a:cubicBezTo>
                      <a:pt x="156936" y="38857"/>
                      <a:pt x="158581" y="40059"/>
                      <a:pt x="157897" y="41048"/>
                    </a:cubicBezTo>
                    <a:cubicBezTo>
                      <a:pt x="157053" y="41563"/>
                      <a:pt x="157318" y="43408"/>
                      <a:pt x="156058" y="43256"/>
                    </a:cubicBezTo>
                    <a:cubicBezTo>
                      <a:pt x="154932" y="43641"/>
                      <a:pt x="155011" y="44549"/>
                      <a:pt x="155782" y="45187"/>
                    </a:cubicBezTo>
                    <a:cubicBezTo>
                      <a:pt x="157231" y="45475"/>
                      <a:pt x="155611" y="47391"/>
                      <a:pt x="156793" y="47579"/>
                    </a:cubicBezTo>
                    <a:cubicBezTo>
                      <a:pt x="157764" y="46369"/>
                      <a:pt x="158321" y="49130"/>
                      <a:pt x="158817" y="47211"/>
                    </a:cubicBezTo>
                    <a:cubicBezTo>
                      <a:pt x="157164" y="46063"/>
                      <a:pt x="160405" y="45294"/>
                      <a:pt x="159921" y="46843"/>
                    </a:cubicBezTo>
                    <a:cubicBezTo>
                      <a:pt x="161245" y="46998"/>
                      <a:pt x="161947" y="47891"/>
                      <a:pt x="160288" y="47947"/>
                    </a:cubicBezTo>
                    <a:cubicBezTo>
                      <a:pt x="159815" y="49689"/>
                      <a:pt x="162714" y="47819"/>
                      <a:pt x="162496" y="49603"/>
                    </a:cubicBezTo>
                    <a:cubicBezTo>
                      <a:pt x="162798" y="50649"/>
                      <a:pt x="164268" y="50273"/>
                      <a:pt x="164887" y="50063"/>
                    </a:cubicBezTo>
                    <a:cubicBezTo>
                      <a:pt x="166008" y="50971"/>
                      <a:pt x="167022" y="49001"/>
                      <a:pt x="167279" y="50707"/>
                    </a:cubicBezTo>
                    <a:cubicBezTo>
                      <a:pt x="168683" y="50802"/>
                      <a:pt x="168937" y="49959"/>
                      <a:pt x="168566" y="48683"/>
                    </a:cubicBezTo>
                    <a:cubicBezTo>
                      <a:pt x="169327" y="47502"/>
                      <a:pt x="170033" y="49983"/>
                      <a:pt x="170682" y="49971"/>
                    </a:cubicBezTo>
                    <a:cubicBezTo>
                      <a:pt x="171719" y="51425"/>
                      <a:pt x="171702" y="48803"/>
                      <a:pt x="171602" y="47763"/>
                    </a:cubicBezTo>
                    <a:cubicBezTo>
                      <a:pt x="172668" y="47013"/>
                      <a:pt x="173763" y="48140"/>
                      <a:pt x="173442" y="49511"/>
                    </a:cubicBezTo>
                    <a:cubicBezTo>
                      <a:pt x="172996" y="50293"/>
                      <a:pt x="172074" y="50657"/>
                      <a:pt x="172246" y="52086"/>
                    </a:cubicBezTo>
                    <a:cubicBezTo>
                      <a:pt x="172294" y="53305"/>
                      <a:pt x="174653" y="52096"/>
                      <a:pt x="174913" y="53098"/>
                    </a:cubicBezTo>
                    <a:cubicBezTo>
                      <a:pt x="175805" y="53456"/>
                      <a:pt x="175890" y="54678"/>
                      <a:pt x="177489" y="54294"/>
                    </a:cubicBezTo>
                    <a:cubicBezTo>
                      <a:pt x="178163" y="55250"/>
                      <a:pt x="178577" y="55626"/>
                      <a:pt x="179604" y="55857"/>
                    </a:cubicBezTo>
                    <a:cubicBezTo>
                      <a:pt x="180219" y="56813"/>
                      <a:pt x="181849" y="55627"/>
                      <a:pt x="181260" y="54294"/>
                    </a:cubicBezTo>
                    <a:cubicBezTo>
                      <a:pt x="181241" y="53089"/>
                      <a:pt x="182892" y="53739"/>
                      <a:pt x="183651" y="52914"/>
                    </a:cubicBezTo>
                    <a:cubicBezTo>
                      <a:pt x="183339" y="52276"/>
                      <a:pt x="183303" y="51551"/>
                      <a:pt x="183556" y="50247"/>
                    </a:cubicBezTo>
                    <a:cubicBezTo>
                      <a:pt x="184734" y="49339"/>
                      <a:pt x="185095" y="50266"/>
                      <a:pt x="184936" y="51074"/>
                    </a:cubicBezTo>
                    <a:cubicBezTo>
                      <a:pt x="185450" y="51559"/>
                      <a:pt x="187035" y="50616"/>
                      <a:pt x="187695" y="51534"/>
                    </a:cubicBezTo>
                    <a:cubicBezTo>
                      <a:pt x="189214" y="50864"/>
                      <a:pt x="188490" y="50294"/>
                      <a:pt x="188247" y="48959"/>
                    </a:cubicBezTo>
                    <a:cubicBezTo>
                      <a:pt x="186607" y="48796"/>
                      <a:pt x="186822" y="48491"/>
                      <a:pt x="186315" y="47579"/>
                    </a:cubicBezTo>
                    <a:cubicBezTo>
                      <a:pt x="185390" y="46528"/>
                      <a:pt x="184713" y="47277"/>
                      <a:pt x="183648" y="46936"/>
                    </a:cubicBezTo>
                    <a:cubicBezTo>
                      <a:pt x="182773" y="46273"/>
                      <a:pt x="182856" y="46187"/>
                      <a:pt x="181348" y="45740"/>
                    </a:cubicBezTo>
                    <a:cubicBezTo>
                      <a:pt x="180822" y="45021"/>
                      <a:pt x="180174" y="44085"/>
                      <a:pt x="179141" y="44084"/>
                    </a:cubicBezTo>
                    <a:cubicBezTo>
                      <a:pt x="178353" y="42884"/>
                      <a:pt x="180870" y="42583"/>
                      <a:pt x="180153" y="41141"/>
                    </a:cubicBezTo>
                    <a:cubicBezTo>
                      <a:pt x="180458" y="40566"/>
                      <a:pt x="181491" y="39556"/>
                      <a:pt x="182360" y="40313"/>
                    </a:cubicBezTo>
                    <a:cubicBezTo>
                      <a:pt x="183148" y="40760"/>
                      <a:pt x="184783" y="40555"/>
                      <a:pt x="185579" y="39946"/>
                    </a:cubicBezTo>
                    <a:cubicBezTo>
                      <a:pt x="186345" y="39646"/>
                      <a:pt x="187289" y="38200"/>
                      <a:pt x="187787" y="39485"/>
                    </a:cubicBezTo>
                    <a:cubicBezTo>
                      <a:pt x="188941" y="39946"/>
                      <a:pt x="189717" y="39056"/>
                      <a:pt x="190730" y="39762"/>
                    </a:cubicBezTo>
                    <a:cubicBezTo>
                      <a:pt x="191724" y="39559"/>
                      <a:pt x="193059" y="38951"/>
                      <a:pt x="193674" y="39762"/>
                    </a:cubicBezTo>
                    <a:cubicBezTo>
                      <a:pt x="193318" y="38140"/>
                      <a:pt x="195321" y="38970"/>
                      <a:pt x="195513" y="37922"/>
                    </a:cubicBezTo>
                    <a:cubicBezTo>
                      <a:pt x="195716" y="36278"/>
                      <a:pt x="197895" y="37683"/>
                      <a:pt x="198180" y="36359"/>
                    </a:cubicBezTo>
                    <a:cubicBezTo>
                      <a:pt x="197981" y="35353"/>
                      <a:pt x="197341" y="34867"/>
                      <a:pt x="196893" y="33691"/>
                    </a:cubicBezTo>
                    <a:cubicBezTo>
                      <a:pt x="196585" y="32341"/>
                      <a:pt x="196349" y="32025"/>
                      <a:pt x="195513" y="31116"/>
                    </a:cubicBezTo>
                    <a:cubicBezTo>
                      <a:pt x="194925" y="30596"/>
                      <a:pt x="193497" y="30621"/>
                      <a:pt x="193674" y="29092"/>
                    </a:cubicBezTo>
                    <a:cubicBezTo>
                      <a:pt x="193253" y="28266"/>
                      <a:pt x="192139" y="28072"/>
                      <a:pt x="191098" y="27896"/>
                    </a:cubicBezTo>
                    <a:cubicBezTo>
                      <a:pt x="190939" y="27896"/>
                      <a:pt x="190797" y="27896"/>
                      <a:pt x="190638" y="27896"/>
                    </a:cubicBezTo>
                    <a:close/>
                    <a:moveTo>
                      <a:pt x="172707" y="30655"/>
                    </a:moveTo>
                    <a:cubicBezTo>
                      <a:pt x="171807" y="31249"/>
                      <a:pt x="172735" y="33170"/>
                      <a:pt x="172247" y="33874"/>
                    </a:cubicBezTo>
                    <a:cubicBezTo>
                      <a:pt x="171861" y="35152"/>
                      <a:pt x="173719" y="36133"/>
                      <a:pt x="174178" y="34793"/>
                    </a:cubicBezTo>
                    <a:cubicBezTo>
                      <a:pt x="174313" y="33938"/>
                      <a:pt x="176168" y="33523"/>
                      <a:pt x="175098" y="32310"/>
                    </a:cubicBezTo>
                    <a:cubicBezTo>
                      <a:pt x="173885" y="32026"/>
                      <a:pt x="173373" y="31152"/>
                      <a:pt x="172707" y="30654"/>
                    </a:cubicBezTo>
                    <a:close/>
                    <a:moveTo>
                      <a:pt x="199289" y="35069"/>
                    </a:moveTo>
                    <a:cubicBezTo>
                      <a:pt x="198872" y="36085"/>
                      <a:pt x="199293" y="36450"/>
                      <a:pt x="198921" y="37921"/>
                    </a:cubicBezTo>
                    <a:cubicBezTo>
                      <a:pt x="199771" y="38495"/>
                      <a:pt x="199616" y="39750"/>
                      <a:pt x="198553" y="39944"/>
                    </a:cubicBezTo>
                    <a:cubicBezTo>
                      <a:pt x="198207" y="40762"/>
                      <a:pt x="196488" y="41173"/>
                      <a:pt x="197633" y="40128"/>
                    </a:cubicBezTo>
                    <a:cubicBezTo>
                      <a:pt x="198632" y="39671"/>
                      <a:pt x="198094" y="37802"/>
                      <a:pt x="197082" y="38933"/>
                    </a:cubicBezTo>
                    <a:cubicBezTo>
                      <a:pt x="196176" y="40044"/>
                      <a:pt x="194799" y="37811"/>
                      <a:pt x="195150" y="40220"/>
                    </a:cubicBezTo>
                    <a:cubicBezTo>
                      <a:pt x="194942" y="41225"/>
                      <a:pt x="194442" y="41838"/>
                      <a:pt x="193311" y="41876"/>
                    </a:cubicBezTo>
                    <a:cubicBezTo>
                      <a:pt x="192107" y="42765"/>
                      <a:pt x="191526" y="41421"/>
                      <a:pt x="191011" y="40957"/>
                    </a:cubicBezTo>
                    <a:cubicBezTo>
                      <a:pt x="189740" y="41368"/>
                      <a:pt x="189260" y="41059"/>
                      <a:pt x="188436" y="40497"/>
                    </a:cubicBezTo>
                    <a:cubicBezTo>
                      <a:pt x="188443" y="41472"/>
                      <a:pt x="185841" y="40831"/>
                      <a:pt x="186780" y="42060"/>
                    </a:cubicBezTo>
                    <a:cubicBezTo>
                      <a:pt x="187907" y="42529"/>
                      <a:pt x="186609" y="44587"/>
                      <a:pt x="187240" y="44820"/>
                    </a:cubicBezTo>
                    <a:cubicBezTo>
                      <a:pt x="188006" y="45308"/>
                      <a:pt x="189083" y="45607"/>
                      <a:pt x="190276" y="45648"/>
                    </a:cubicBezTo>
                    <a:cubicBezTo>
                      <a:pt x="191162" y="46073"/>
                      <a:pt x="188764" y="47252"/>
                      <a:pt x="190919" y="47487"/>
                    </a:cubicBezTo>
                    <a:cubicBezTo>
                      <a:pt x="192026" y="47646"/>
                      <a:pt x="192590" y="46866"/>
                      <a:pt x="193679" y="46843"/>
                    </a:cubicBezTo>
                    <a:cubicBezTo>
                      <a:pt x="195187" y="46739"/>
                      <a:pt x="196871" y="47021"/>
                      <a:pt x="198278" y="46659"/>
                    </a:cubicBezTo>
                    <a:cubicBezTo>
                      <a:pt x="199231" y="45975"/>
                      <a:pt x="200847" y="46816"/>
                      <a:pt x="201773" y="46016"/>
                    </a:cubicBezTo>
                    <a:cubicBezTo>
                      <a:pt x="202754" y="46274"/>
                      <a:pt x="203998" y="44849"/>
                      <a:pt x="203061" y="44452"/>
                    </a:cubicBezTo>
                    <a:cubicBezTo>
                      <a:pt x="203457" y="43429"/>
                      <a:pt x="204788" y="43760"/>
                      <a:pt x="203428" y="42428"/>
                    </a:cubicBezTo>
                    <a:cubicBezTo>
                      <a:pt x="203703" y="40913"/>
                      <a:pt x="202872" y="40572"/>
                      <a:pt x="202325" y="39393"/>
                    </a:cubicBezTo>
                    <a:cubicBezTo>
                      <a:pt x="200722" y="39706"/>
                      <a:pt x="200806" y="38326"/>
                      <a:pt x="200761" y="37737"/>
                    </a:cubicBezTo>
                    <a:cubicBezTo>
                      <a:pt x="200273" y="36790"/>
                      <a:pt x="200093" y="35483"/>
                      <a:pt x="199473" y="35070"/>
                    </a:cubicBezTo>
                    <a:close/>
                    <a:moveTo>
                      <a:pt x="273884" y="38933"/>
                    </a:moveTo>
                    <a:cubicBezTo>
                      <a:pt x="271250" y="40194"/>
                      <a:pt x="270049" y="40234"/>
                      <a:pt x="267906" y="42060"/>
                    </a:cubicBezTo>
                    <a:cubicBezTo>
                      <a:pt x="266097" y="44189"/>
                      <a:pt x="262954" y="44167"/>
                      <a:pt x="260271" y="44819"/>
                    </a:cubicBezTo>
                    <a:cubicBezTo>
                      <a:pt x="258933" y="45134"/>
                      <a:pt x="262419" y="47027"/>
                      <a:pt x="259260" y="49142"/>
                    </a:cubicBezTo>
                    <a:cubicBezTo>
                      <a:pt x="258032" y="51520"/>
                      <a:pt x="256220" y="54450"/>
                      <a:pt x="259260" y="55857"/>
                    </a:cubicBezTo>
                    <a:cubicBezTo>
                      <a:pt x="259754" y="58434"/>
                      <a:pt x="262043" y="58508"/>
                      <a:pt x="264134" y="60548"/>
                    </a:cubicBezTo>
                    <a:cubicBezTo>
                      <a:pt x="263322" y="64800"/>
                      <a:pt x="270644" y="60432"/>
                      <a:pt x="267906" y="63307"/>
                    </a:cubicBezTo>
                    <a:cubicBezTo>
                      <a:pt x="264243" y="64783"/>
                      <a:pt x="267652" y="65504"/>
                      <a:pt x="269377" y="63675"/>
                    </a:cubicBezTo>
                    <a:cubicBezTo>
                      <a:pt x="270665" y="59773"/>
                      <a:pt x="273870" y="67152"/>
                      <a:pt x="274252" y="62940"/>
                    </a:cubicBezTo>
                    <a:cubicBezTo>
                      <a:pt x="274458" y="60992"/>
                      <a:pt x="274982" y="58518"/>
                      <a:pt x="274620" y="55121"/>
                    </a:cubicBezTo>
                    <a:cubicBezTo>
                      <a:pt x="277255" y="53194"/>
                      <a:pt x="276449" y="50135"/>
                      <a:pt x="276919" y="47947"/>
                    </a:cubicBezTo>
                    <a:cubicBezTo>
                      <a:pt x="276967" y="45139"/>
                      <a:pt x="276135" y="41479"/>
                      <a:pt x="275540" y="39761"/>
                    </a:cubicBezTo>
                    <a:cubicBezTo>
                      <a:pt x="274426" y="40257"/>
                      <a:pt x="274497" y="38920"/>
                      <a:pt x="273884" y="38933"/>
                    </a:cubicBezTo>
                    <a:close/>
                    <a:moveTo>
                      <a:pt x="198921" y="47947"/>
                    </a:moveTo>
                    <a:cubicBezTo>
                      <a:pt x="197851" y="48578"/>
                      <a:pt x="197143" y="48791"/>
                      <a:pt x="195794" y="48774"/>
                    </a:cubicBezTo>
                    <a:cubicBezTo>
                      <a:pt x="194421" y="48892"/>
                      <a:pt x="193827" y="48125"/>
                      <a:pt x="192298" y="48407"/>
                    </a:cubicBezTo>
                    <a:cubicBezTo>
                      <a:pt x="191925" y="49092"/>
                      <a:pt x="190561" y="49188"/>
                      <a:pt x="190459" y="50339"/>
                    </a:cubicBezTo>
                    <a:cubicBezTo>
                      <a:pt x="190323" y="51354"/>
                      <a:pt x="191157" y="52228"/>
                      <a:pt x="192482" y="51902"/>
                    </a:cubicBezTo>
                    <a:cubicBezTo>
                      <a:pt x="192088" y="53596"/>
                      <a:pt x="194262" y="52752"/>
                      <a:pt x="194782" y="53282"/>
                    </a:cubicBezTo>
                    <a:cubicBezTo>
                      <a:pt x="194600" y="54983"/>
                      <a:pt x="196505" y="52924"/>
                      <a:pt x="196529" y="54661"/>
                    </a:cubicBezTo>
                    <a:cubicBezTo>
                      <a:pt x="197101" y="55539"/>
                      <a:pt x="198648" y="54799"/>
                      <a:pt x="198185" y="53466"/>
                    </a:cubicBezTo>
                    <a:cubicBezTo>
                      <a:pt x="199508" y="53875"/>
                      <a:pt x="200198" y="52549"/>
                      <a:pt x="200393" y="51534"/>
                    </a:cubicBezTo>
                    <a:cubicBezTo>
                      <a:pt x="199408" y="50902"/>
                      <a:pt x="201488" y="50398"/>
                      <a:pt x="200576" y="49419"/>
                    </a:cubicBezTo>
                    <a:cubicBezTo>
                      <a:pt x="201220" y="48742"/>
                      <a:pt x="199783" y="47706"/>
                      <a:pt x="198921" y="47947"/>
                    </a:cubicBezTo>
                    <a:close/>
                    <a:moveTo>
                      <a:pt x="208671" y="51534"/>
                    </a:moveTo>
                    <a:cubicBezTo>
                      <a:pt x="207998" y="52103"/>
                      <a:pt x="208095" y="53419"/>
                      <a:pt x="206923" y="53465"/>
                    </a:cubicBezTo>
                    <a:cubicBezTo>
                      <a:pt x="206310" y="54367"/>
                      <a:pt x="205828" y="55099"/>
                      <a:pt x="205268" y="56041"/>
                    </a:cubicBezTo>
                    <a:cubicBezTo>
                      <a:pt x="206285" y="56418"/>
                      <a:pt x="205918" y="57679"/>
                      <a:pt x="205635" y="58616"/>
                    </a:cubicBezTo>
                    <a:cubicBezTo>
                      <a:pt x="204874" y="58758"/>
                      <a:pt x="204047" y="60115"/>
                      <a:pt x="204899" y="60824"/>
                    </a:cubicBezTo>
                    <a:cubicBezTo>
                      <a:pt x="205552" y="61621"/>
                      <a:pt x="207962" y="59989"/>
                      <a:pt x="207566" y="61375"/>
                    </a:cubicBezTo>
                    <a:cubicBezTo>
                      <a:pt x="208263" y="61470"/>
                      <a:pt x="210207" y="62520"/>
                      <a:pt x="208026" y="62479"/>
                    </a:cubicBezTo>
                    <a:cubicBezTo>
                      <a:pt x="206835" y="62207"/>
                      <a:pt x="206335" y="61920"/>
                      <a:pt x="206371" y="63675"/>
                    </a:cubicBezTo>
                    <a:cubicBezTo>
                      <a:pt x="207352" y="64142"/>
                      <a:pt x="207431" y="65424"/>
                      <a:pt x="207382" y="66066"/>
                    </a:cubicBezTo>
                    <a:cubicBezTo>
                      <a:pt x="207421" y="66802"/>
                      <a:pt x="208792" y="68652"/>
                      <a:pt x="209314" y="68090"/>
                    </a:cubicBezTo>
                    <a:cubicBezTo>
                      <a:pt x="209662" y="66644"/>
                      <a:pt x="211008" y="67224"/>
                      <a:pt x="210510" y="68917"/>
                    </a:cubicBezTo>
                    <a:cubicBezTo>
                      <a:pt x="210341" y="70258"/>
                      <a:pt x="208735" y="68311"/>
                      <a:pt x="209406" y="70021"/>
                    </a:cubicBezTo>
                    <a:cubicBezTo>
                      <a:pt x="210211" y="70609"/>
                      <a:pt x="210669" y="71499"/>
                      <a:pt x="212165" y="71125"/>
                    </a:cubicBezTo>
                    <a:cubicBezTo>
                      <a:pt x="212546" y="70208"/>
                      <a:pt x="214939" y="70859"/>
                      <a:pt x="213545" y="71769"/>
                    </a:cubicBezTo>
                    <a:cubicBezTo>
                      <a:pt x="213380" y="72744"/>
                      <a:pt x="215798" y="72887"/>
                      <a:pt x="214097" y="73885"/>
                    </a:cubicBezTo>
                    <a:cubicBezTo>
                      <a:pt x="213737" y="74158"/>
                      <a:pt x="216762" y="74889"/>
                      <a:pt x="214648" y="75540"/>
                    </a:cubicBezTo>
                    <a:cubicBezTo>
                      <a:pt x="213695" y="76960"/>
                      <a:pt x="214959" y="76547"/>
                      <a:pt x="216120" y="76276"/>
                    </a:cubicBezTo>
                    <a:cubicBezTo>
                      <a:pt x="216129" y="77201"/>
                      <a:pt x="214677" y="76934"/>
                      <a:pt x="214372" y="78115"/>
                    </a:cubicBezTo>
                    <a:cubicBezTo>
                      <a:pt x="214189" y="79770"/>
                      <a:pt x="214334" y="81641"/>
                      <a:pt x="214277" y="83358"/>
                    </a:cubicBezTo>
                    <a:cubicBezTo>
                      <a:pt x="214862" y="83903"/>
                      <a:pt x="216590" y="84025"/>
                      <a:pt x="217496" y="83358"/>
                    </a:cubicBezTo>
                    <a:cubicBezTo>
                      <a:pt x="218549" y="82587"/>
                      <a:pt x="219025" y="81798"/>
                      <a:pt x="220072" y="81427"/>
                    </a:cubicBezTo>
                    <a:cubicBezTo>
                      <a:pt x="221175" y="81272"/>
                      <a:pt x="221076" y="80081"/>
                      <a:pt x="222371" y="79771"/>
                    </a:cubicBezTo>
                    <a:cubicBezTo>
                      <a:pt x="222853" y="79027"/>
                      <a:pt x="223905" y="78869"/>
                      <a:pt x="224027" y="77747"/>
                    </a:cubicBezTo>
                    <a:cubicBezTo>
                      <a:pt x="223837" y="76752"/>
                      <a:pt x="223861" y="75079"/>
                      <a:pt x="223199" y="74712"/>
                    </a:cubicBezTo>
                    <a:cubicBezTo>
                      <a:pt x="221186" y="75252"/>
                      <a:pt x="221912" y="73494"/>
                      <a:pt x="223104" y="73516"/>
                    </a:cubicBezTo>
                    <a:cubicBezTo>
                      <a:pt x="224351" y="73227"/>
                      <a:pt x="223436" y="72382"/>
                      <a:pt x="223288" y="71309"/>
                    </a:cubicBezTo>
                    <a:cubicBezTo>
                      <a:pt x="222616" y="71143"/>
                      <a:pt x="222367" y="68555"/>
                      <a:pt x="221080" y="69837"/>
                    </a:cubicBezTo>
                    <a:cubicBezTo>
                      <a:pt x="220009" y="70586"/>
                      <a:pt x="218311" y="69228"/>
                      <a:pt x="219516" y="68549"/>
                    </a:cubicBezTo>
                    <a:cubicBezTo>
                      <a:pt x="219309" y="67639"/>
                      <a:pt x="217858" y="67162"/>
                      <a:pt x="217125" y="67354"/>
                    </a:cubicBezTo>
                    <a:cubicBezTo>
                      <a:pt x="215584" y="68393"/>
                      <a:pt x="215616" y="66102"/>
                      <a:pt x="216941" y="66250"/>
                    </a:cubicBezTo>
                    <a:cubicBezTo>
                      <a:pt x="217562" y="65714"/>
                      <a:pt x="219236" y="65986"/>
                      <a:pt x="219517" y="64686"/>
                    </a:cubicBezTo>
                    <a:cubicBezTo>
                      <a:pt x="219403" y="63927"/>
                      <a:pt x="220280" y="63506"/>
                      <a:pt x="220252" y="62203"/>
                    </a:cubicBezTo>
                    <a:cubicBezTo>
                      <a:pt x="219721" y="61712"/>
                      <a:pt x="218878" y="61099"/>
                      <a:pt x="218412" y="60363"/>
                    </a:cubicBezTo>
                    <a:cubicBezTo>
                      <a:pt x="217714" y="59780"/>
                      <a:pt x="217631" y="58889"/>
                      <a:pt x="216297" y="58616"/>
                    </a:cubicBezTo>
                    <a:cubicBezTo>
                      <a:pt x="215244" y="58568"/>
                      <a:pt x="216089" y="56411"/>
                      <a:pt x="215009" y="55856"/>
                    </a:cubicBezTo>
                    <a:cubicBezTo>
                      <a:pt x="214092" y="55479"/>
                      <a:pt x="212765" y="55537"/>
                      <a:pt x="211974" y="55028"/>
                    </a:cubicBezTo>
                    <a:cubicBezTo>
                      <a:pt x="211281" y="54632"/>
                      <a:pt x="210499" y="54061"/>
                      <a:pt x="210502" y="52729"/>
                    </a:cubicBezTo>
                    <a:cubicBezTo>
                      <a:pt x="209832" y="52477"/>
                      <a:pt x="210268" y="51142"/>
                      <a:pt x="208662" y="51533"/>
                    </a:cubicBezTo>
                    <a:close/>
                    <a:moveTo>
                      <a:pt x="185032" y="53097"/>
                    </a:moveTo>
                    <a:cubicBezTo>
                      <a:pt x="184136" y="53287"/>
                      <a:pt x="184547" y="55175"/>
                      <a:pt x="183560" y="55489"/>
                    </a:cubicBezTo>
                    <a:cubicBezTo>
                      <a:pt x="183769" y="56465"/>
                      <a:pt x="181831" y="57208"/>
                      <a:pt x="183560" y="57788"/>
                    </a:cubicBezTo>
                    <a:cubicBezTo>
                      <a:pt x="184187" y="58485"/>
                      <a:pt x="184834" y="58602"/>
                      <a:pt x="185400" y="59720"/>
                    </a:cubicBezTo>
                    <a:cubicBezTo>
                      <a:pt x="186255" y="60000"/>
                      <a:pt x="187171" y="61176"/>
                      <a:pt x="185495" y="61376"/>
                    </a:cubicBezTo>
                    <a:cubicBezTo>
                      <a:pt x="185476" y="62534"/>
                      <a:pt x="187450" y="61264"/>
                      <a:pt x="188071" y="60916"/>
                    </a:cubicBezTo>
                    <a:cubicBezTo>
                      <a:pt x="189193" y="60973"/>
                      <a:pt x="189318" y="62064"/>
                      <a:pt x="190738" y="62111"/>
                    </a:cubicBezTo>
                    <a:cubicBezTo>
                      <a:pt x="191871" y="62514"/>
                      <a:pt x="193016" y="61005"/>
                      <a:pt x="193681" y="62111"/>
                    </a:cubicBezTo>
                    <a:cubicBezTo>
                      <a:pt x="194942" y="62103"/>
                      <a:pt x="195555" y="62770"/>
                      <a:pt x="197085" y="62479"/>
                    </a:cubicBezTo>
                    <a:cubicBezTo>
                      <a:pt x="197809" y="61808"/>
                      <a:pt x="196891" y="59892"/>
                      <a:pt x="198464" y="59812"/>
                    </a:cubicBezTo>
                    <a:cubicBezTo>
                      <a:pt x="198483" y="58546"/>
                      <a:pt x="196899" y="59067"/>
                      <a:pt x="196625" y="57788"/>
                    </a:cubicBezTo>
                    <a:cubicBezTo>
                      <a:pt x="196568" y="56249"/>
                      <a:pt x="194494" y="57577"/>
                      <a:pt x="193865" y="56593"/>
                    </a:cubicBezTo>
                    <a:cubicBezTo>
                      <a:pt x="192694" y="56583"/>
                      <a:pt x="193010" y="55119"/>
                      <a:pt x="191474" y="55489"/>
                    </a:cubicBezTo>
                    <a:cubicBezTo>
                      <a:pt x="190471" y="54802"/>
                      <a:pt x="190118" y="54275"/>
                      <a:pt x="188806" y="54293"/>
                    </a:cubicBezTo>
                    <a:cubicBezTo>
                      <a:pt x="188140" y="53699"/>
                      <a:pt x="187668" y="52883"/>
                      <a:pt x="186231" y="53097"/>
                    </a:cubicBezTo>
                    <a:cubicBezTo>
                      <a:pt x="185837" y="53097"/>
                      <a:pt x="185430" y="53097"/>
                      <a:pt x="185035" y="53097"/>
                    </a:cubicBezTo>
                    <a:close/>
                    <a:moveTo>
                      <a:pt x="259259" y="61744"/>
                    </a:moveTo>
                    <a:cubicBezTo>
                      <a:pt x="257497" y="64713"/>
                      <a:pt x="261015" y="66322"/>
                      <a:pt x="260915" y="63307"/>
                    </a:cubicBezTo>
                    <a:cubicBezTo>
                      <a:pt x="262069" y="64736"/>
                      <a:pt x="263185" y="70054"/>
                      <a:pt x="264502" y="65883"/>
                    </a:cubicBezTo>
                    <a:cubicBezTo>
                      <a:pt x="263399" y="63275"/>
                      <a:pt x="263012" y="62820"/>
                      <a:pt x="260363" y="61744"/>
                    </a:cubicBezTo>
                    <a:cubicBezTo>
                      <a:pt x="259989" y="61743"/>
                      <a:pt x="259634" y="61744"/>
                      <a:pt x="259259" y="61744"/>
                    </a:cubicBezTo>
                    <a:close/>
                    <a:moveTo>
                      <a:pt x="147964" y="64871"/>
                    </a:moveTo>
                    <a:cubicBezTo>
                      <a:pt x="147129" y="65800"/>
                      <a:pt x="142815" y="66292"/>
                      <a:pt x="146217" y="67630"/>
                    </a:cubicBezTo>
                    <a:cubicBezTo>
                      <a:pt x="148239" y="69222"/>
                      <a:pt x="150533" y="67339"/>
                      <a:pt x="152379" y="67998"/>
                    </a:cubicBezTo>
                    <a:cubicBezTo>
                      <a:pt x="152912" y="68749"/>
                      <a:pt x="158388" y="67166"/>
                      <a:pt x="155507" y="66434"/>
                    </a:cubicBezTo>
                    <a:cubicBezTo>
                      <a:pt x="152227" y="67061"/>
                      <a:pt x="150970" y="64737"/>
                      <a:pt x="147964" y="64871"/>
                    </a:cubicBezTo>
                    <a:close/>
                    <a:moveTo>
                      <a:pt x="141526" y="67998"/>
                    </a:moveTo>
                    <a:cubicBezTo>
                      <a:pt x="140615" y="69220"/>
                      <a:pt x="137276" y="70002"/>
                      <a:pt x="139686" y="71126"/>
                    </a:cubicBezTo>
                    <a:cubicBezTo>
                      <a:pt x="141669" y="71472"/>
                      <a:pt x="141891" y="74038"/>
                      <a:pt x="144561" y="72781"/>
                    </a:cubicBezTo>
                    <a:cubicBezTo>
                      <a:pt x="146302" y="74249"/>
                      <a:pt x="147909" y="72930"/>
                      <a:pt x="149804" y="72321"/>
                    </a:cubicBezTo>
                    <a:cubicBezTo>
                      <a:pt x="150533" y="71404"/>
                      <a:pt x="154824" y="69457"/>
                      <a:pt x="151919" y="70022"/>
                    </a:cubicBezTo>
                    <a:cubicBezTo>
                      <a:pt x="150027" y="69380"/>
                      <a:pt x="147479" y="69381"/>
                      <a:pt x="145941" y="68366"/>
                    </a:cubicBezTo>
                    <a:cubicBezTo>
                      <a:pt x="144867" y="68222"/>
                      <a:pt x="143966" y="68029"/>
                      <a:pt x="142813" y="67999"/>
                    </a:cubicBezTo>
                    <a:cubicBezTo>
                      <a:pt x="142429" y="67989"/>
                      <a:pt x="141981" y="67960"/>
                      <a:pt x="141526" y="67999"/>
                    </a:cubicBezTo>
                    <a:close/>
                    <a:moveTo>
                      <a:pt x="160290" y="72321"/>
                    </a:moveTo>
                    <a:cubicBezTo>
                      <a:pt x="159116" y="74344"/>
                      <a:pt x="155912" y="73033"/>
                      <a:pt x="155047" y="74713"/>
                    </a:cubicBezTo>
                    <a:cubicBezTo>
                      <a:pt x="154056" y="76472"/>
                      <a:pt x="149411" y="74296"/>
                      <a:pt x="149436" y="77012"/>
                    </a:cubicBezTo>
                    <a:cubicBezTo>
                      <a:pt x="151214" y="77331"/>
                      <a:pt x="153103" y="77472"/>
                      <a:pt x="154679" y="77471"/>
                    </a:cubicBezTo>
                    <a:cubicBezTo>
                      <a:pt x="156248" y="78281"/>
                      <a:pt x="156666" y="75209"/>
                      <a:pt x="158818" y="75080"/>
                    </a:cubicBezTo>
                    <a:cubicBezTo>
                      <a:pt x="159027" y="74740"/>
                      <a:pt x="163274" y="72556"/>
                      <a:pt x="160290" y="72320"/>
                    </a:cubicBezTo>
                    <a:close/>
                    <a:moveTo>
                      <a:pt x="186780" y="74621"/>
                    </a:moveTo>
                    <a:cubicBezTo>
                      <a:pt x="186609" y="74620"/>
                      <a:pt x="186325" y="74763"/>
                      <a:pt x="186136" y="74716"/>
                    </a:cubicBezTo>
                    <a:cubicBezTo>
                      <a:pt x="186280" y="76062"/>
                      <a:pt x="184387" y="76222"/>
                      <a:pt x="185032" y="76924"/>
                    </a:cubicBezTo>
                    <a:cubicBezTo>
                      <a:pt x="186487" y="77085"/>
                      <a:pt x="186157" y="77261"/>
                      <a:pt x="187239" y="77659"/>
                    </a:cubicBezTo>
                    <a:cubicBezTo>
                      <a:pt x="188080" y="77820"/>
                      <a:pt x="188935" y="77207"/>
                      <a:pt x="189999" y="77843"/>
                    </a:cubicBezTo>
                    <a:cubicBezTo>
                      <a:pt x="191029" y="77805"/>
                      <a:pt x="192930" y="78228"/>
                      <a:pt x="192850" y="76831"/>
                    </a:cubicBezTo>
                    <a:cubicBezTo>
                      <a:pt x="191776" y="76556"/>
                      <a:pt x="193979" y="74421"/>
                      <a:pt x="192022" y="74715"/>
                    </a:cubicBezTo>
                    <a:cubicBezTo>
                      <a:pt x="190731" y="74848"/>
                      <a:pt x="189204" y="74328"/>
                      <a:pt x="188159" y="75083"/>
                    </a:cubicBezTo>
                    <a:cubicBezTo>
                      <a:pt x="188140" y="76263"/>
                      <a:pt x="185888" y="75666"/>
                      <a:pt x="186964" y="75083"/>
                    </a:cubicBezTo>
                    <a:cubicBezTo>
                      <a:pt x="187049" y="74729"/>
                      <a:pt x="186954" y="74624"/>
                      <a:pt x="186780" y="74623"/>
                    </a:cubicBezTo>
                    <a:close/>
                    <a:moveTo>
                      <a:pt x="164796" y="76276"/>
                    </a:moveTo>
                    <a:cubicBezTo>
                      <a:pt x="163170" y="77171"/>
                      <a:pt x="160957" y="77621"/>
                      <a:pt x="159186" y="78576"/>
                    </a:cubicBezTo>
                    <a:cubicBezTo>
                      <a:pt x="156223" y="80179"/>
                      <a:pt x="160912" y="79165"/>
                      <a:pt x="161669" y="80232"/>
                    </a:cubicBezTo>
                    <a:cubicBezTo>
                      <a:pt x="160869" y="81322"/>
                      <a:pt x="159790" y="83480"/>
                      <a:pt x="162497" y="81703"/>
                    </a:cubicBezTo>
                    <a:cubicBezTo>
                      <a:pt x="164704" y="82231"/>
                      <a:pt x="165903" y="80738"/>
                      <a:pt x="167280" y="79772"/>
                    </a:cubicBezTo>
                    <a:cubicBezTo>
                      <a:pt x="168157" y="76714"/>
                      <a:pt x="166852" y="76700"/>
                      <a:pt x="164796" y="76276"/>
                    </a:cubicBezTo>
                    <a:close/>
                    <a:moveTo>
                      <a:pt x="232310" y="77840"/>
                    </a:moveTo>
                    <a:cubicBezTo>
                      <a:pt x="231965" y="78836"/>
                      <a:pt x="230537" y="78226"/>
                      <a:pt x="229642" y="79036"/>
                    </a:cubicBezTo>
                    <a:cubicBezTo>
                      <a:pt x="227818" y="78458"/>
                      <a:pt x="228751" y="80775"/>
                      <a:pt x="228538" y="81887"/>
                    </a:cubicBezTo>
                    <a:cubicBezTo>
                      <a:pt x="229059" y="82441"/>
                      <a:pt x="230191" y="83358"/>
                      <a:pt x="230010" y="84555"/>
                    </a:cubicBezTo>
                    <a:cubicBezTo>
                      <a:pt x="231139" y="84814"/>
                      <a:pt x="229618" y="87194"/>
                      <a:pt x="230378" y="87314"/>
                    </a:cubicBezTo>
                    <a:cubicBezTo>
                      <a:pt x="231116" y="87805"/>
                      <a:pt x="231109" y="89100"/>
                      <a:pt x="231389" y="90073"/>
                    </a:cubicBezTo>
                    <a:cubicBezTo>
                      <a:pt x="232860" y="90493"/>
                      <a:pt x="233599" y="89548"/>
                      <a:pt x="234517" y="89246"/>
                    </a:cubicBezTo>
                    <a:cubicBezTo>
                      <a:pt x="236300" y="88762"/>
                      <a:pt x="235162" y="88224"/>
                      <a:pt x="235253" y="86763"/>
                    </a:cubicBezTo>
                    <a:cubicBezTo>
                      <a:pt x="236881" y="86129"/>
                      <a:pt x="234605" y="85486"/>
                      <a:pt x="235158" y="84923"/>
                    </a:cubicBezTo>
                    <a:cubicBezTo>
                      <a:pt x="235859" y="84433"/>
                      <a:pt x="236494" y="83651"/>
                      <a:pt x="237365" y="84187"/>
                    </a:cubicBezTo>
                    <a:cubicBezTo>
                      <a:pt x="238471" y="84180"/>
                      <a:pt x="239477" y="82890"/>
                      <a:pt x="239941" y="82164"/>
                    </a:cubicBezTo>
                    <a:cubicBezTo>
                      <a:pt x="239725" y="82097"/>
                      <a:pt x="240150" y="79494"/>
                      <a:pt x="238745" y="79772"/>
                    </a:cubicBezTo>
                    <a:cubicBezTo>
                      <a:pt x="238335" y="80852"/>
                      <a:pt x="236587" y="78982"/>
                      <a:pt x="236353" y="80416"/>
                    </a:cubicBezTo>
                    <a:cubicBezTo>
                      <a:pt x="236470" y="81696"/>
                      <a:pt x="234040" y="81563"/>
                      <a:pt x="234698" y="80416"/>
                    </a:cubicBezTo>
                    <a:cubicBezTo>
                      <a:pt x="235895" y="79366"/>
                      <a:pt x="234601" y="79210"/>
                      <a:pt x="233962" y="78669"/>
                    </a:cubicBezTo>
                    <a:cubicBezTo>
                      <a:pt x="233276" y="78573"/>
                      <a:pt x="232966" y="78017"/>
                      <a:pt x="232306" y="77841"/>
                    </a:cubicBezTo>
                    <a:close/>
                    <a:moveTo>
                      <a:pt x="145665" y="78208"/>
                    </a:moveTo>
                    <a:cubicBezTo>
                      <a:pt x="143394" y="80152"/>
                      <a:pt x="141159" y="77946"/>
                      <a:pt x="138582" y="79035"/>
                    </a:cubicBezTo>
                    <a:cubicBezTo>
                      <a:pt x="137129" y="78095"/>
                      <a:pt x="135447" y="80893"/>
                      <a:pt x="133707" y="79403"/>
                    </a:cubicBezTo>
                    <a:cubicBezTo>
                      <a:pt x="131531" y="79148"/>
                      <a:pt x="130840" y="80733"/>
                      <a:pt x="132972" y="82162"/>
                    </a:cubicBezTo>
                    <a:cubicBezTo>
                      <a:pt x="134830" y="81506"/>
                      <a:pt x="137366" y="80505"/>
                      <a:pt x="139319" y="81427"/>
                    </a:cubicBezTo>
                    <a:cubicBezTo>
                      <a:pt x="140298" y="82503"/>
                      <a:pt x="144227" y="82764"/>
                      <a:pt x="145665" y="82162"/>
                    </a:cubicBezTo>
                    <a:cubicBezTo>
                      <a:pt x="146562" y="82717"/>
                      <a:pt x="151141" y="84411"/>
                      <a:pt x="151276" y="82162"/>
                    </a:cubicBezTo>
                    <a:cubicBezTo>
                      <a:pt x="155409" y="81335"/>
                      <a:pt x="152681" y="80522"/>
                      <a:pt x="150908" y="79035"/>
                    </a:cubicBezTo>
                    <a:cubicBezTo>
                      <a:pt x="149107" y="79151"/>
                      <a:pt x="147971" y="78149"/>
                      <a:pt x="145666" y="78207"/>
                    </a:cubicBezTo>
                    <a:close/>
                    <a:moveTo>
                      <a:pt x="184480" y="79679"/>
                    </a:moveTo>
                    <a:cubicBezTo>
                      <a:pt x="184312" y="79689"/>
                      <a:pt x="184164" y="79708"/>
                      <a:pt x="183929" y="79774"/>
                    </a:cubicBezTo>
                    <a:cubicBezTo>
                      <a:pt x="182171" y="80660"/>
                      <a:pt x="179983" y="81006"/>
                      <a:pt x="179789" y="83362"/>
                    </a:cubicBezTo>
                    <a:cubicBezTo>
                      <a:pt x="179640" y="85642"/>
                      <a:pt x="177785" y="86108"/>
                      <a:pt x="176018" y="88053"/>
                    </a:cubicBezTo>
                    <a:cubicBezTo>
                      <a:pt x="175713" y="88797"/>
                      <a:pt x="177588" y="91316"/>
                      <a:pt x="178410" y="92376"/>
                    </a:cubicBezTo>
                    <a:cubicBezTo>
                      <a:pt x="179383" y="93788"/>
                      <a:pt x="180184" y="96247"/>
                      <a:pt x="183101" y="94767"/>
                    </a:cubicBezTo>
                    <a:cubicBezTo>
                      <a:pt x="185094" y="93237"/>
                      <a:pt x="187111" y="96011"/>
                      <a:pt x="189447" y="94767"/>
                    </a:cubicBezTo>
                    <a:cubicBezTo>
                      <a:pt x="191787" y="95140"/>
                      <a:pt x="191863" y="96988"/>
                      <a:pt x="194414" y="97067"/>
                    </a:cubicBezTo>
                    <a:cubicBezTo>
                      <a:pt x="195953" y="95845"/>
                      <a:pt x="197538" y="95084"/>
                      <a:pt x="198185" y="93295"/>
                    </a:cubicBezTo>
                    <a:cubicBezTo>
                      <a:pt x="196574" y="92280"/>
                      <a:pt x="197996" y="89973"/>
                      <a:pt x="196346" y="88880"/>
                    </a:cubicBezTo>
                    <a:cubicBezTo>
                      <a:pt x="192411" y="88682"/>
                      <a:pt x="196729" y="91215"/>
                      <a:pt x="196346" y="92835"/>
                    </a:cubicBezTo>
                    <a:cubicBezTo>
                      <a:pt x="193694" y="90522"/>
                      <a:pt x="193572" y="95150"/>
                      <a:pt x="192115" y="92652"/>
                    </a:cubicBezTo>
                    <a:cubicBezTo>
                      <a:pt x="193735" y="88971"/>
                      <a:pt x="190475" y="91417"/>
                      <a:pt x="188896" y="91548"/>
                    </a:cubicBezTo>
                    <a:cubicBezTo>
                      <a:pt x="187807" y="90643"/>
                      <a:pt x="190717" y="88707"/>
                      <a:pt x="192115" y="88421"/>
                    </a:cubicBezTo>
                    <a:cubicBezTo>
                      <a:pt x="192181" y="87617"/>
                      <a:pt x="195044" y="83628"/>
                      <a:pt x="193311" y="84190"/>
                    </a:cubicBezTo>
                    <a:cubicBezTo>
                      <a:pt x="191030" y="81363"/>
                      <a:pt x="191579" y="86175"/>
                      <a:pt x="189907" y="84834"/>
                    </a:cubicBezTo>
                    <a:cubicBezTo>
                      <a:pt x="192074" y="81454"/>
                      <a:pt x="187705" y="81979"/>
                      <a:pt x="186504" y="80970"/>
                    </a:cubicBezTo>
                    <a:cubicBezTo>
                      <a:pt x="185406" y="80647"/>
                      <a:pt x="185663" y="79607"/>
                      <a:pt x="184480" y="79682"/>
                    </a:cubicBezTo>
                    <a:close/>
                    <a:moveTo>
                      <a:pt x="225871" y="82163"/>
                    </a:moveTo>
                    <a:cubicBezTo>
                      <a:pt x="225105" y="82669"/>
                      <a:pt x="225107" y="83773"/>
                      <a:pt x="223847" y="83910"/>
                    </a:cubicBezTo>
                    <a:cubicBezTo>
                      <a:pt x="223094" y="84368"/>
                      <a:pt x="221388" y="84954"/>
                      <a:pt x="222744" y="85658"/>
                    </a:cubicBezTo>
                    <a:cubicBezTo>
                      <a:pt x="222849" y="86584"/>
                      <a:pt x="222116" y="87735"/>
                      <a:pt x="224215" y="87314"/>
                    </a:cubicBezTo>
                    <a:cubicBezTo>
                      <a:pt x="225746" y="87631"/>
                      <a:pt x="225829" y="86117"/>
                      <a:pt x="226883" y="86118"/>
                    </a:cubicBezTo>
                    <a:cubicBezTo>
                      <a:pt x="227964" y="86241"/>
                      <a:pt x="228172" y="84208"/>
                      <a:pt x="227434" y="83358"/>
                    </a:cubicBezTo>
                    <a:cubicBezTo>
                      <a:pt x="227145" y="82885"/>
                      <a:pt x="226721" y="82011"/>
                      <a:pt x="225871" y="82163"/>
                    </a:cubicBezTo>
                    <a:close/>
                    <a:moveTo>
                      <a:pt x="139318" y="82990"/>
                    </a:moveTo>
                    <a:cubicBezTo>
                      <a:pt x="137629" y="84379"/>
                      <a:pt x="135124" y="84215"/>
                      <a:pt x="132788" y="84554"/>
                    </a:cubicBezTo>
                    <a:cubicBezTo>
                      <a:pt x="129032" y="84319"/>
                      <a:pt x="129845" y="85103"/>
                      <a:pt x="129936" y="87590"/>
                    </a:cubicBezTo>
                    <a:cubicBezTo>
                      <a:pt x="130398" y="90549"/>
                      <a:pt x="132216" y="87867"/>
                      <a:pt x="134443" y="89245"/>
                    </a:cubicBezTo>
                    <a:cubicBezTo>
                      <a:pt x="136057" y="88441"/>
                      <a:pt x="138828" y="87984"/>
                      <a:pt x="141250" y="87682"/>
                    </a:cubicBezTo>
                    <a:cubicBezTo>
                      <a:pt x="143599" y="89091"/>
                      <a:pt x="144366" y="86924"/>
                      <a:pt x="146493" y="88877"/>
                    </a:cubicBezTo>
                    <a:cubicBezTo>
                      <a:pt x="148999" y="88758"/>
                      <a:pt x="150247" y="90163"/>
                      <a:pt x="152379" y="88877"/>
                    </a:cubicBezTo>
                    <a:cubicBezTo>
                      <a:pt x="153577" y="86161"/>
                      <a:pt x="153037" y="85579"/>
                      <a:pt x="150172" y="85658"/>
                    </a:cubicBezTo>
                    <a:cubicBezTo>
                      <a:pt x="148062" y="85288"/>
                      <a:pt x="145739" y="84670"/>
                      <a:pt x="143825" y="84187"/>
                    </a:cubicBezTo>
                    <a:cubicBezTo>
                      <a:pt x="142091" y="84047"/>
                      <a:pt x="140263" y="83714"/>
                      <a:pt x="139318" y="82990"/>
                    </a:cubicBezTo>
                    <a:close/>
                    <a:moveTo>
                      <a:pt x="157346" y="83726"/>
                    </a:moveTo>
                    <a:cubicBezTo>
                      <a:pt x="155821" y="85813"/>
                      <a:pt x="156137" y="85594"/>
                      <a:pt x="155783" y="87313"/>
                    </a:cubicBezTo>
                    <a:cubicBezTo>
                      <a:pt x="153443" y="88921"/>
                      <a:pt x="154582" y="91707"/>
                      <a:pt x="156610" y="89245"/>
                    </a:cubicBezTo>
                    <a:cubicBezTo>
                      <a:pt x="158486" y="88053"/>
                      <a:pt x="158262" y="87292"/>
                      <a:pt x="158818" y="85658"/>
                    </a:cubicBezTo>
                    <a:cubicBezTo>
                      <a:pt x="158780" y="84659"/>
                      <a:pt x="158770" y="83726"/>
                      <a:pt x="157806" y="83726"/>
                    </a:cubicBezTo>
                    <a:cubicBezTo>
                      <a:pt x="157669" y="83726"/>
                      <a:pt x="157523" y="83688"/>
                      <a:pt x="157346" y="83726"/>
                    </a:cubicBezTo>
                    <a:close/>
                    <a:moveTo>
                      <a:pt x="166820" y="84093"/>
                    </a:moveTo>
                    <a:cubicBezTo>
                      <a:pt x="166549" y="84103"/>
                      <a:pt x="166144" y="84247"/>
                      <a:pt x="165900" y="84189"/>
                    </a:cubicBezTo>
                    <a:cubicBezTo>
                      <a:pt x="164591" y="85412"/>
                      <a:pt x="163374" y="86414"/>
                      <a:pt x="161761" y="87684"/>
                    </a:cubicBezTo>
                    <a:cubicBezTo>
                      <a:pt x="159284" y="88249"/>
                      <a:pt x="158649" y="89354"/>
                      <a:pt x="157714" y="91547"/>
                    </a:cubicBezTo>
                    <a:cubicBezTo>
                      <a:pt x="156818" y="93674"/>
                      <a:pt x="155636" y="96073"/>
                      <a:pt x="159277" y="95962"/>
                    </a:cubicBezTo>
                    <a:cubicBezTo>
                      <a:pt x="161746" y="96265"/>
                      <a:pt x="161044" y="92403"/>
                      <a:pt x="163233" y="92375"/>
                    </a:cubicBezTo>
                    <a:cubicBezTo>
                      <a:pt x="164717" y="91005"/>
                      <a:pt x="165491" y="88873"/>
                      <a:pt x="166820" y="88052"/>
                    </a:cubicBezTo>
                    <a:cubicBezTo>
                      <a:pt x="167752" y="87670"/>
                      <a:pt x="170599" y="84173"/>
                      <a:pt x="167371" y="84557"/>
                    </a:cubicBezTo>
                    <a:cubicBezTo>
                      <a:pt x="167239" y="84220"/>
                      <a:pt x="167091" y="84086"/>
                      <a:pt x="166820" y="84097"/>
                    </a:cubicBezTo>
                    <a:close/>
                    <a:moveTo>
                      <a:pt x="213546" y="86853"/>
                    </a:moveTo>
                    <a:cubicBezTo>
                      <a:pt x="214063" y="89533"/>
                      <a:pt x="210823" y="88871"/>
                      <a:pt x="211338" y="92004"/>
                    </a:cubicBezTo>
                    <a:cubicBezTo>
                      <a:pt x="210401" y="90314"/>
                      <a:pt x="209854" y="88145"/>
                      <a:pt x="207935" y="90808"/>
                    </a:cubicBezTo>
                    <a:cubicBezTo>
                      <a:pt x="208011" y="93037"/>
                      <a:pt x="206986" y="95250"/>
                      <a:pt x="210418" y="94763"/>
                    </a:cubicBezTo>
                    <a:cubicBezTo>
                      <a:pt x="212694" y="94075"/>
                      <a:pt x="212407" y="95699"/>
                      <a:pt x="213914" y="94304"/>
                    </a:cubicBezTo>
                    <a:cubicBezTo>
                      <a:pt x="216764" y="94011"/>
                      <a:pt x="215235" y="91260"/>
                      <a:pt x="215385" y="90073"/>
                    </a:cubicBezTo>
                    <a:cubicBezTo>
                      <a:pt x="216668" y="88907"/>
                      <a:pt x="214721" y="86846"/>
                      <a:pt x="213546" y="86854"/>
                    </a:cubicBezTo>
                    <a:close/>
                    <a:moveTo>
                      <a:pt x="172983" y="87680"/>
                    </a:moveTo>
                    <a:cubicBezTo>
                      <a:pt x="170651" y="88554"/>
                      <a:pt x="169260" y="89187"/>
                      <a:pt x="168200" y="90808"/>
                    </a:cubicBezTo>
                    <a:cubicBezTo>
                      <a:pt x="167864" y="93143"/>
                      <a:pt x="172105" y="88914"/>
                      <a:pt x="170775" y="92923"/>
                    </a:cubicBezTo>
                    <a:cubicBezTo>
                      <a:pt x="169463" y="95277"/>
                      <a:pt x="172159" y="96209"/>
                      <a:pt x="173443" y="96694"/>
                    </a:cubicBezTo>
                    <a:cubicBezTo>
                      <a:pt x="174572" y="97958"/>
                      <a:pt x="174789" y="100675"/>
                      <a:pt x="176018" y="101385"/>
                    </a:cubicBezTo>
                    <a:cubicBezTo>
                      <a:pt x="177910" y="103758"/>
                      <a:pt x="173659" y="101991"/>
                      <a:pt x="174178" y="99822"/>
                    </a:cubicBezTo>
                    <a:cubicBezTo>
                      <a:pt x="172944" y="98566"/>
                      <a:pt x="171781" y="96993"/>
                      <a:pt x="170407" y="96327"/>
                    </a:cubicBezTo>
                    <a:cubicBezTo>
                      <a:pt x="168531" y="96328"/>
                      <a:pt x="168857" y="92053"/>
                      <a:pt x="166636" y="94303"/>
                    </a:cubicBezTo>
                    <a:cubicBezTo>
                      <a:pt x="166162" y="95512"/>
                      <a:pt x="162537" y="96167"/>
                      <a:pt x="163693" y="98718"/>
                    </a:cubicBezTo>
                    <a:cubicBezTo>
                      <a:pt x="164327" y="101164"/>
                      <a:pt x="163952" y="103161"/>
                      <a:pt x="165164" y="104973"/>
                    </a:cubicBezTo>
                    <a:cubicBezTo>
                      <a:pt x="169248" y="104179"/>
                      <a:pt x="166723" y="107145"/>
                      <a:pt x="167372" y="109204"/>
                    </a:cubicBezTo>
                    <a:cubicBezTo>
                      <a:pt x="168192" y="109757"/>
                      <a:pt x="165782" y="112912"/>
                      <a:pt x="168200" y="113987"/>
                    </a:cubicBezTo>
                    <a:cubicBezTo>
                      <a:pt x="170284" y="114721"/>
                      <a:pt x="170253" y="117135"/>
                      <a:pt x="172431" y="117482"/>
                    </a:cubicBezTo>
                    <a:cubicBezTo>
                      <a:pt x="174169" y="116999"/>
                      <a:pt x="180625" y="118502"/>
                      <a:pt x="176018" y="118677"/>
                    </a:cubicBezTo>
                    <a:cubicBezTo>
                      <a:pt x="172450" y="118978"/>
                      <a:pt x="174814" y="120991"/>
                      <a:pt x="177214" y="119873"/>
                    </a:cubicBezTo>
                    <a:cubicBezTo>
                      <a:pt x="179002" y="119352"/>
                      <a:pt x="182612" y="119158"/>
                      <a:pt x="181261" y="117022"/>
                    </a:cubicBezTo>
                    <a:cubicBezTo>
                      <a:pt x="179522" y="116633"/>
                      <a:pt x="180403" y="112515"/>
                      <a:pt x="178317" y="112423"/>
                    </a:cubicBezTo>
                    <a:cubicBezTo>
                      <a:pt x="177412" y="110814"/>
                      <a:pt x="177332" y="108233"/>
                      <a:pt x="175926" y="107364"/>
                    </a:cubicBezTo>
                    <a:cubicBezTo>
                      <a:pt x="174551" y="106279"/>
                      <a:pt x="172458" y="107123"/>
                      <a:pt x="171143" y="105341"/>
                    </a:cubicBezTo>
                    <a:cubicBezTo>
                      <a:pt x="169051" y="103321"/>
                      <a:pt x="173792" y="105168"/>
                      <a:pt x="174270" y="104973"/>
                    </a:cubicBezTo>
                    <a:cubicBezTo>
                      <a:pt x="175846" y="106324"/>
                      <a:pt x="177824" y="106695"/>
                      <a:pt x="180157" y="106904"/>
                    </a:cubicBezTo>
                    <a:cubicBezTo>
                      <a:pt x="181409" y="105923"/>
                      <a:pt x="182653" y="104191"/>
                      <a:pt x="184572" y="103777"/>
                    </a:cubicBezTo>
                    <a:cubicBezTo>
                      <a:pt x="186475" y="102950"/>
                      <a:pt x="188711" y="102012"/>
                      <a:pt x="190275" y="103317"/>
                    </a:cubicBezTo>
                    <a:cubicBezTo>
                      <a:pt x="192377" y="103910"/>
                      <a:pt x="193687" y="99383"/>
                      <a:pt x="190642" y="100190"/>
                    </a:cubicBezTo>
                    <a:cubicBezTo>
                      <a:pt x="192644" y="99251"/>
                      <a:pt x="190519" y="95763"/>
                      <a:pt x="188803" y="97522"/>
                    </a:cubicBezTo>
                    <a:cubicBezTo>
                      <a:pt x="186257" y="97270"/>
                      <a:pt x="184777" y="97420"/>
                      <a:pt x="181812" y="97063"/>
                    </a:cubicBezTo>
                    <a:cubicBezTo>
                      <a:pt x="178962" y="97560"/>
                      <a:pt x="178255" y="95632"/>
                      <a:pt x="177581" y="93568"/>
                    </a:cubicBezTo>
                    <a:cubicBezTo>
                      <a:pt x="176481" y="92588"/>
                      <a:pt x="175172" y="90687"/>
                      <a:pt x="174086" y="89613"/>
                    </a:cubicBezTo>
                    <a:cubicBezTo>
                      <a:pt x="172349" y="89546"/>
                      <a:pt x="175246" y="87340"/>
                      <a:pt x="172982" y="87681"/>
                    </a:cubicBezTo>
                    <a:close/>
                    <a:moveTo>
                      <a:pt x="141526" y="89612"/>
                    </a:moveTo>
                    <a:cubicBezTo>
                      <a:pt x="139858" y="89769"/>
                      <a:pt x="137227" y="91195"/>
                      <a:pt x="135547" y="90347"/>
                    </a:cubicBezTo>
                    <a:cubicBezTo>
                      <a:pt x="134465" y="90732"/>
                      <a:pt x="128001" y="91357"/>
                      <a:pt x="131684" y="92371"/>
                    </a:cubicBezTo>
                    <a:cubicBezTo>
                      <a:pt x="131992" y="94632"/>
                      <a:pt x="134980" y="95430"/>
                      <a:pt x="137295" y="95130"/>
                    </a:cubicBezTo>
                    <a:cubicBezTo>
                      <a:pt x="139218" y="97855"/>
                      <a:pt x="132732" y="94130"/>
                      <a:pt x="133247" y="96970"/>
                    </a:cubicBezTo>
                    <a:cubicBezTo>
                      <a:pt x="134208" y="98732"/>
                      <a:pt x="131654" y="101330"/>
                      <a:pt x="134443" y="99454"/>
                    </a:cubicBezTo>
                    <a:cubicBezTo>
                      <a:pt x="136560" y="100333"/>
                      <a:pt x="138701" y="98834"/>
                      <a:pt x="138674" y="97522"/>
                    </a:cubicBezTo>
                    <a:cubicBezTo>
                      <a:pt x="140343" y="96420"/>
                      <a:pt x="143757" y="96924"/>
                      <a:pt x="144929" y="95958"/>
                    </a:cubicBezTo>
                    <a:cubicBezTo>
                      <a:pt x="148088" y="95418"/>
                      <a:pt x="145194" y="92625"/>
                      <a:pt x="144929" y="91176"/>
                    </a:cubicBezTo>
                    <a:cubicBezTo>
                      <a:pt x="144067" y="90203"/>
                      <a:pt x="143056" y="89902"/>
                      <a:pt x="141526" y="89611"/>
                    </a:cubicBezTo>
                    <a:close/>
                    <a:moveTo>
                      <a:pt x="262295" y="93567"/>
                    </a:moveTo>
                    <a:cubicBezTo>
                      <a:pt x="259194" y="97411"/>
                      <a:pt x="266242" y="98522"/>
                      <a:pt x="263766" y="94671"/>
                    </a:cubicBezTo>
                    <a:cubicBezTo>
                      <a:pt x="263363" y="94158"/>
                      <a:pt x="262890" y="93802"/>
                      <a:pt x="262295" y="93567"/>
                    </a:cubicBezTo>
                    <a:close/>
                    <a:moveTo>
                      <a:pt x="278023" y="96694"/>
                    </a:moveTo>
                    <a:cubicBezTo>
                      <a:pt x="279241" y="97140"/>
                      <a:pt x="278620" y="97478"/>
                      <a:pt x="278023" y="96694"/>
                    </a:cubicBezTo>
                    <a:close/>
                    <a:moveTo>
                      <a:pt x="267170" y="97522"/>
                    </a:moveTo>
                    <a:cubicBezTo>
                      <a:pt x="263515" y="99042"/>
                      <a:pt x="268607" y="104744"/>
                      <a:pt x="268641" y="100098"/>
                    </a:cubicBezTo>
                    <a:cubicBezTo>
                      <a:pt x="268853" y="98371"/>
                      <a:pt x="268744" y="98076"/>
                      <a:pt x="267170" y="97522"/>
                    </a:cubicBezTo>
                    <a:close/>
                    <a:moveTo>
                      <a:pt x="279127" y="97522"/>
                    </a:moveTo>
                    <a:cubicBezTo>
                      <a:pt x="280166" y="97732"/>
                      <a:pt x="279684" y="98251"/>
                      <a:pt x="279127" y="97522"/>
                    </a:cubicBezTo>
                    <a:close/>
                    <a:moveTo>
                      <a:pt x="205635" y="97890"/>
                    </a:moveTo>
                    <a:cubicBezTo>
                      <a:pt x="204706" y="99639"/>
                      <a:pt x="202597" y="101298"/>
                      <a:pt x="206095" y="101385"/>
                    </a:cubicBezTo>
                    <a:cubicBezTo>
                      <a:pt x="207805" y="100243"/>
                      <a:pt x="208411" y="98847"/>
                      <a:pt x="206000" y="97890"/>
                    </a:cubicBezTo>
                    <a:close/>
                    <a:moveTo>
                      <a:pt x="154311" y="98258"/>
                    </a:moveTo>
                    <a:cubicBezTo>
                      <a:pt x="152256" y="98641"/>
                      <a:pt x="153032" y="101126"/>
                      <a:pt x="155415" y="101017"/>
                    </a:cubicBezTo>
                    <a:cubicBezTo>
                      <a:pt x="155980" y="101865"/>
                      <a:pt x="162107" y="102122"/>
                      <a:pt x="159186" y="101017"/>
                    </a:cubicBezTo>
                    <a:cubicBezTo>
                      <a:pt x="158975" y="97826"/>
                      <a:pt x="157488" y="99059"/>
                      <a:pt x="155415" y="98258"/>
                    </a:cubicBezTo>
                    <a:cubicBezTo>
                      <a:pt x="155002" y="98220"/>
                      <a:pt x="154604" y="98210"/>
                      <a:pt x="154311" y="98258"/>
                    </a:cubicBezTo>
                    <a:close/>
                    <a:moveTo>
                      <a:pt x="194046" y="98718"/>
                    </a:moveTo>
                    <a:cubicBezTo>
                      <a:pt x="193951" y="100029"/>
                      <a:pt x="193070" y="103496"/>
                      <a:pt x="194506" y="104144"/>
                    </a:cubicBezTo>
                    <a:cubicBezTo>
                      <a:pt x="194877" y="102527"/>
                      <a:pt x="197988" y="102485"/>
                      <a:pt x="198185" y="100557"/>
                    </a:cubicBezTo>
                    <a:cubicBezTo>
                      <a:pt x="197466" y="99117"/>
                      <a:pt x="195460" y="99172"/>
                      <a:pt x="194046" y="98718"/>
                    </a:cubicBezTo>
                    <a:close/>
                    <a:moveTo>
                      <a:pt x="261559" y="99822"/>
                    </a:moveTo>
                    <a:cubicBezTo>
                      <a:pt x="257994" y="101766"/>
                      <a:pt x="266390" y="105234"/>
                      <a:pt x="263307" y="101569"/>
                    </a:cubicBezTo>
                    <a:cubicBezTo>
                      <a:pt x="262583" y="101158"/>
                      <a:pt x="262535" y="99930"/>
                      <a:pt x="261559" y="99822"/>
                    </a:cubicBezTo>
                    <a:close/>
                    <a:moveTo>
                      <a:pt x="213546" y="100649"/>
                    </a:moveTo>
                    <a:cubicBezTo>
                      <a:pt x="211994" y="101560"/>
                      <a:pt x="210980" y="103200"/>
                      <a:pt x="208947" y="103409"/>
                    </a:cubicBezTo>
                    <a:cubicBezTo>
                      <a:pt x="206644" y="101942"/>
                      <a:pt x="204968" y="103929"/>
                      <a:pt x="205268" y="105800"/>
                    </a:cubicBezTo>
                    <a:cubicBezTo>
                      <a:pt x="204963" y="108350"/>
                      <a:pt x="205886" y="107492"/>
                      <a:pt x="207107" y="109663"/>
                    </a:cubicBezTo>
                    <a:cubicBezTo>
                      <a:pt x="208646" y="112030"/>
                      <a:pt x="211645" y="112499"/>
                      <a:pt x="213178" y="110031"/>
                    </a:cubicBezTo>
                    <a:cubicBezTo>
                      <a:pt x="214174" y="108644"/>
                      <a:pt x="214815" y="106628"/>
                      <a:pt x="216949" y="106168"/>
                    </a:cubicBezTo>
                    <a:cubicBezTo>
                      <a:pt x="217969" y="104797"/>
                      <a:pt x="217991" y="101785"/>
                      <a:pt x="215845" y="101753"/>
                    </a:cubicBezTo>
                    <a:cubicBezTo>
                      <a:pt x="215049" y="101360"/>
                      <a:pt x="214815" y="100488"/>
                      <a:pt x="213546" y="100649"/>
                    </a:cubicBezTo>
                    <a:close/>
                    <a:moveTo>
                      <a:pt x="138950" y="100925"/>
                    </a:moveTo>
                    <a:cubicBezTo>
                      <a:pt x="138689" y="100935"/>
                      <a:pt x="138467" y="100954"/>
                      <a:pt x="138214" y="101021"/>
                    </a:cubicBezTo>
                    <a:cubicBezTo>
                      <a:pt x="135533" y="103852"/>
                      <a:pt x="141815" y="101673"/>
                      <a:pt x="142629" y="103412"/>
                    </a:cubicBezTo>
                    <a:cubicBezTo>
                      <a:pt x="143705" y="105100"/>
                      <a:pt x="145189" y="105719"/>
                      <a:pt x="146768" y="106908"/>
                    </a:cubicBezTo>
                    <a:cubicBezTo>
                      <a:pt x="151013" y="107971"/>
                      <a:pt x="149440" y="104663"/>
                      <a:pt x="147044" y="104608"/>
                    </a:cubicBezTo>
                    <a:cubicBezTo>
                      <a:pt x="144129" y="104601"/>
                      <a:pt x="147239" y="100681"/>
                      <a:pt x="144193" y="101021"/>
                    </a:cubicBezTo>
                    <a:cubicBezTo>
                      <a:pt x="142770" y="101714"/>
                      <a:pt x="140778" y="100834"/>
                      <a:pt x="138950" y="100925"/>
                    </a:cubicBezTo>
                    <a:close/>
                    <a:moveTo>
                      <a:pt x="236633" y="104421"/>
                    </a:moveTo>
                    <a:cubicBezTo>
                      <a:pt x="236457" y="104402"/>
                      <a:pt x="236312" y="104516"/>
                      <a:pt x="236081" y="104604"/>
                    </a:cubicBezTo>
                    <a:cubicBezTo>
                      <a:pt x="233729" y="106486"/>
                      <a:pt x="234448" y="108000"/>
                      <a:pt x="237185" y="108100"/>
                    </a:cubicBezTo>
                    <a:cubicBezTo>
                      <a:pt x="237821" y="107137"/>
                      <a:pt x="237863" y="104551"/>
                      <a:pt x="236633" y="104420"/>
                    </a:cubicBezTo>
                    <a:close/>
                    <a:moveTo>
                      <a:pt x="185032" y="104604"/>
                    </a:moveTo>
                    <a:cubicBezTo>
                      <a:pt x="182874" y="105262"/>
                      <a:pt x="183700" y="107292"/>
                      <a:pt x="185032" y="108100"/>
                    </a:cubicBezTo>
                    <a:cubicBezTo>
                      <a:pt x="187036" y="108246"/>
                      <a:pt x="186944" y="112295"/>
                      <a:pt x="189631" y="110399"/>
                    </a:cubicBezTo>
                    <a:cubicBezTo>
                      <a:pt x="190769" y="110852"/>
                      <a:pt x="194092" y="109627"/>
                      <a:pt x="192850" y="108100"/>
                    </a:cubicBezTo>
                    <a:cubicBezTo>
                      <a:pt x="194607" y="106559"/>
                      <a:pt x="192967" y="104736"/>
                      <a:pt x="191011" y="105708"/>
                    </a:cubicBezTo>
                    <a:cubicBezTo>
                      <a:pt x="189642" y="104722"/>
                      <a:pt x="187734" y="104679"/>
                      <a:pt x="185032" y="104604"/>
                    </a:cubicBezTo>
                    <a:close/>
                    <a:moveTo>
                      <a:pt x="159002" y="104880"/>
                    </a:moveTo>
                    <a:cubicBezTo>
                      <a:pt x="158839" y="104870"/>
                      <a:pt x="158647" y="104908"/>
                      <a:pt x="158450" y="104975"/>
                    </a:cubicBezTo>
                    <a:cubicBezTo>
                      <a:pt x="156719" y="106559"/>
                      <a:pt x="157302" y="107968"/>
                      <a:pt x="156243" y="109666"/>
                    </a:cubicBezTo>
                    <a:cubicBezTo>
                      <a:pt x="154458" y="109245"/>
                      <a:pt x="153867" y="107373"/>
                      <a:pt x="151736" y="107366"/>
                    </a:cubicBezTo>
                    <a:cubicBezTo>
                      <a:pt x="152838" y="109550"/>
                      <a:pt x="153260" y="110924"/>
                      <a:pt x="154679" y="112057"/>
                    </a:cubicBezTo>
                    <a:cubicBezTo>
                      <a:pt x="154041" y="113108"/>
                      <a:pt x="157045" y="114530"/>
                      <a:pt x="157806" y="115552"/>
                    </a:cubicBezTo>
                    <a:cubicBezTo>
                      <a:pt x="159577" y="114972"/>
                      <a:pt x="161268" y="117400"/>
                      <a:pt x="162221" y="116012"/>
                    </a:cubicBezTo>
                    <a:cubicBezTo>
                      <a:pt x="164726" y="115307"/>
                      <a:pt x="162418" y="112398"/>
                      <a:pt x="163693" y="111597"/>
                    </a:cubicBezTo>
                    <a:cubicBezTo>
                      <a:pt x="164318" y="108537"/>
                      <a:pt x="162456" y="108615"/>
                      <a:pt x="161394" y="106906"/>
                    </a:cubicBezTo>
                    <a:cubicBezTo>
                      <a:pt x="160473" y="106630"/>
                      <a:pt x="160141" y="104979"/>
                      <a:pt x="159002" y="104883"/>
                    </a:cubicBezTo>
                    <a:close/>
                    <a:moveTo>
                      <a:pt x="138214" y="105707"/>
                    </a:moveTo>
                    <a:cubicBezTo>
                      <a:pt x="137679" y="106939"/>
                      <a:pt x="135376" y="108509"/>
                      <a:pt x="133707" y="108099"/>
                    </a:cubicBezTo>
                    <a:cubicBezTo>
                      <a:pt x="131843" y="106844"/>
                      <a:pt x="130380" y="107503"/>
                      <a:pt x="129936" y="109662"/>
                    </a:cubicBezTo>
                    <a:cubicBezTo>
                      <a:pt x="129696" y="110840"/>
                      <a:pt x="124689" y="111460"/>
                      <a:pt x="128465" y="112422"/>
                    </a:cubicBezTo>
                    <a:cubicBezTo>
                      <a:pt x="128151" y="114010"/>
                      <a:pt x="133777" y="114097"/>
                      <a:pt x="130672" y="115181"/>
                    </a:cubicBezTo>
                    <a:cubicBezTo>
                      <a:pt x="130431" y="118027"/>
                      <a:pt x="134347" y="116786"/>
                      <a:pt x="135179" y="118309"/>
                    </a:cubicBezTo>
                    <a:cubicBezTo>
                      <a:pt x="137675" y="118826"/>
                      <a:pt x="139232" y="119328"/>
                      <a:pt x="141250" y="118309"/>
                    </a:cubicBezTo>
                    <a:cubicBezTo>
                      <a:pt x="143492" y="119225"/>
                      <a:pt x="145893" y="117791"/>
                      <a:pt x="147964" y="118676"/>
                    </a:cubicBezTo>
                    <a:cubicBezTo>
                      <a:pt x="150515" y="118122"/>
                      <a:pt x="146394" y="115953"/>
                      <a:pt x="147964" y="113985"/>
                    </a:cubicBezTo>
                    <a:cubicBezTo>
                      <a:pt x="149053" y="110658"/>
                      <a:pt x="146273" y="110695"/>
                      <a:pt x="144929" y="109294"/>
                    </a:cubicBezTo>
                    <a:cubicBezTo>
                      <a:pt x="143469" y="108036"/>
                      <a:pt x="141648" y="107630"/>
                      <a:pt x="139686" y="106535"/>
                    </a:cubicBezTo>
                    <a:cubicBezTo>
                      <a:pt x="139093" y="106299"/>
                      <a:pt x="138771" y="106015"/>
                      <a:pt x="138214" y="105707"/>
                    </a:cubicBezTo>
                    <a:close/>
                    <a:moveTo>
                      <a:pt x="197449" y="105707"/>
                    </a:moveTo>
                    <a:cubicBezTo>
                      <a:pt x="197707" y="108179"/>
                      <a:pt x="192634" y="107720"/>
                      <a:pt x="194782" y="110858"/>
                    </a:cubicBezTo>
                    <a:cubicBezTo>
                      <a:pt x="193838" y="112232"/>
                      <a:pt x="191692" y="112789"/>
                      <a:pt x="189907" y="112422"/>
                    </a:cubicBezTo>
                    <a:cubicBezTo>
                      <a:pt x="188233" y="114497"/>
                      <a:pt x="186497" y="111785"/>
                      <a:pt x="186136" y="110398"/>
                    </a:cubicBezTo>
                    <a:cubicBezTo>
                      <a:pt x="184747" y="109731"/>
                      <a:pt x="184109" y="107630"/>
                      <a:pt x="182089" y="106903"/>
                    </a:cubicBezTo>
                    <a:cubicBezTo>
                      <a:pt x="181757" y="108298"/>
                      <a:pt x="177786" y="108355"/>
                      <a:pt x="179053" y="110398"/>
                    </a:cubicBezTo>
                    <a:cubicBezTo>
                      <a:pt x="180295" y="111647"/>
                      <a:pt x="180455" y="114045"/>
                      <a:pt x="181629" y="115641"/>
                    </a:cubicBezTo>
                    <a:cubicBezTo>
                      <a:pt x="181485" y="118412"/>
                      <a:pt x="184794" y="117902"/>
                      <a:pt x="186964" y="118309"/>
                    </a:cubicBezTo>
                    <a:cubicBezTo>
                      <a:pt x="189912" y="121006"/>
                      <a:pt x="189542" y="114275"/>
                      <a:pt x="191471" y="116469"/>
                    </a:cubicBezTo>
                    <a:cubicBezTo>
                      <a:pt x="189195" y="119149"/>
                      <a:pt x="191286" y="118813"/>
                      <a:pt x="193586" y="119044"/>
                    </a:cubicBezTo>
                    <a:cubicBezTo>
                      <a:pt x="194957" y="120013"/>
                      <a:pt x="196572" y="121906"/>
                      <a:pt x="198921" y="120700"/>
                    </a:cubicBezTo>
                    <a:cubicBezTo>
                      <a:pt x="201193" y="120287"/>
                      <a:pt x="201885" y="118809"/>
                      <a:pt x="202232" y="117481"/>
                    </a:cubicBezTo>
                    <a:cubicBezTo>
                      <a:pt x="202590" y="116309"/>
                      <a:pt x="203819" y="115579"/>
                      <a:pt x="202232" y="113434"/>
                    </a:cubicBezTo>
                    <a:cubicBezTo>
                      <a:pt x="199993" y="112555"/>
                      <a:pt x="203782" y="109935"/>
                      <a:pt x="200761" y="109662"/>
                    </a:cubicBezTo>
                    <a:cubicBezTo>
                      <a:pt x="202407" y="106591"/>
                      <a:pt x="198285" y="107230"/>
                      <a:pt x="197817" y="105707"/>
                    </a:cubicBezTo>
                    <a:close/>
                    <a:moveTo>
                      <a:pt x="274988" y="106903"/>
                    </a:moveTo>
                    <a:cubicBezTo>
                      <a:pt x="276012" y="110197"/>
                      <a:pt x="271252" y="105189"/>
                      <a:pt x="273884" y="109662"/>
                    </a:cubicBezTo>
                    <a:cubicBezTo>
                      <a:pt x="273941" y="113406"/>
                      <a:pt x="276429" y="113342"/>
                      <a:pt x="275816" y="110030"/>
                    </a:cubicBezTo>
                    <a:cubicBezTo>
                      <a:pt x="277317" y="111584"/>
                      <a:pt x="280027" y="110301"/>
                      <a:pt x="281794" y="110030"/>
                    </a:cubicBezTo>
                    <a:cubicBezTo>
                      <a:pt x="280310" y="107853"/>
                      <a:pt x="277913" y="107949"/>
                      <a:pt x="276092" y="106903"/>
                    </a:cubicBezTo>
                    <a:cubicBezTo>
                      <a:pt x="275717" y="106903"/>
                      <a:pt x="275362" y="106903"/>
                      <a:pt x="274988" y="106903"/>
                    </a:cubicBezTo>
                    <a:close/>
                    <a:moveTo>
                      <a:pt x="286577" y="107638"/>
                    </a:moveTo>
                    <a:cubicBezTo>
                      <a:pt x="285514" y="108631"/>
                      <a:pt x="281357" y="110066"/>
                      <a:pt x="284002" y="111226"/>
                    </a:cubicBezTo>
                    <a:cubicBezTo>
                      <a:pt x="283724" y="114430"/>
                      <a:pt x="281197" y="110847"/>
                      <a:pt x="279863" y="112421"/>
                    </a:cubicBezTo>
                    <a:cubicBezTo>
                      <a:pt x="277102" y="111554"/>
                      <a:pt x="276239" y="114408"/>
                      <a:pt x="277655" y="117112"/>
                    </a:cubicBezTo>
                    <a:cubicBezTo>
                      <a:pt x="279519" y="118861"/>
                      <a:pt x="281506" y="118988"/>
                      <a:pt x="279863" y="116008"/>
                    </a:cubicBezTo>
                    <a:cubicBezTo>
                      <a:pt x="281873" y="114431"/>
                      <a:pt x="283400" y="115652"/>
                      <a:pt x="285198" y="116008"/>
                    </a:cubicBezTo>
                    <a:cubicBezTo>
                      <a:pt x="288408" y="118404"/>
                      <a:pt x="288155" y="113359"/>
                      <a:pt x="290532" y="116008"/>
                    </a:cubicBezTo>
                    <a:cubicBezTo>
                      <a:pt x="291854" y="112680"/>
                      <a:pt x="293693" y="116504"/>
                      <a:pt x="295223" y="113801"/>
                    </a:cubicBezTo>
                    <a:cubicBezTo>
                      <a:pt x="293371" y="111707"/>
                      <a:pt x="294641" y="111451"/>
                      <a:pt x="293384" y="108466"/>
                    </a:cubicBezTo>
                    <a:cubicBezTo>
                      <a:pt x="291138" y="108300"/>
                      <a:pt x="288615" y="109264"/>
                      <a:pt x="286577" y="107639"/>
                    </a:cubicBezTo>
                    <a:close/>
                    <a:moveTo>
                      <a:pt x="265146" y="109202"/>
                    </a:moveTo>
                    <a:cubicBezTo>
                      <a:pt x="264953" y="109203"/>
                      <a:pt x="264759" y="109231"/>
                      <a:pt x="264502" y="109297"/>
                    </a:cubicBezTo>
                    <a:cubicBezTo>
                      <a:pt x="262953" y="111909"/>
                      <a:pt x="260465" y="112191"/>
                      <a:pt x="258891" y="113252"/>
                    </a:cubicBezTo>
                    <a:cubicBezTo>
                      <a:pt x="259226" y="116055"/>
                      <a:pt x="256667" y="119408"/>
                      <a:pt x="259628" y="121071"/>
                    </a:cubicBezTo>
                    <a:cubicBezTo>
                      <a:pt x="261074" y="123725"/>
                      <a:pt x="264128" y="122312"/>
                      <a:pt x="266434" y="121438"/>
                    </a:cubicBezTo>
                    <a:cubicBezTo>
                      <a:pt x="267916" y="119681"/>
                      <a:pt x="274033" y="119724"/>
                      <a:pt x="269378" y="121071"/>
                    </a:cubicBezTo>
                    <a:cubicBezTo>
                      <a:pt x="270766" y="123043"/>
                      <a:pt x="275248" y="120571"/>
                      <a:pt x="273885" y="117116"/>
                    </a:cubicBezTo>
                    <a:cubicBezTo>
                      <a:pt x="271063" y="116747"/>
                      <a:pt x="271836" y="113907"/>
                      <a:pt x="270481" y="112793"/>
                    </a:cubicBezTo>
                    <a:cubicBezTo>
                      <a:pt x="269438" y="107671"/>
                      <a:pt x="267518" y="113754"/>
                      <a:pt x="265607" y="111229"/>
                    </a:cubicBezTo>
                    <a:cubicBezTo>
                      <a:pt x="266370" y="110443"/>
                      <a:pt x="266499" y="109197"/>
                      <a:pt x="265146" y="109205"/>
                    </a:cubicBezTo>
                    <a:close/>
                    <a:moveTo>
                      <a:pt x="214465" y="113157"/>
                    </a:moveTo>
                    <a:cubicBezTo>
                      <a:pt x="214319" y="113128"/>
                      <a:pt x="214133" y="113195"/>
                      <a:pt x="213914" y="113252"/>
                    </a:cubicBezTo>
                    <a:cubicBezTo>
                      <a:pt x="213638" y="115667"/>
                      <a:pt x="210037" y="114339"/>
                      <a:pt x="211982" y="116748"/>
                    </a:cubicBezTo>
                    <a:cubicBezTo>
                      <a:pt x="213039" y="118484"/>
                      <a:pt x="215385" y="116099"/>
                      <a:pt x="216213" y="115184"/>
                    </a:cubicBezTo>
                    <a:cubicBezTo>
                      <a:pt x="215013" y="115406"/>
                      <a:pt x="215491" y="113366"/>
                      <a:pt x="214466" y="113160"/>
                    </a:cubicBezTo>
                    <a:close/>
                    <a:moveTo>
                      <a:pt x="221824" y="113985"/>
                    </a:moveTo>
                    <a:cubicBezTo>
                      <a:pt x="219230" y="115951"/>
                      <a:pt x="222690" y="116368"/>
                      <a:pt x="222928" y="118216"/>
                    </a:cubicBezTo>
                    <a:cubicBezTo>
                      <a:pt x="225442" y="118504"/>
                      <a:pt x="223762" y="114363"/>
                      <a:pt x="222832" y="113985"/>
                    </a:cubicBezTo>
                    <a:cubicBezTo>
                      <a:pt x="222495" y="113985"/>
                      <a:pt x="222158" y="113985"/>
                      <a:pt x="221821" y="113985"/>
                    </a:cubicBezTo>
                    <a:close/>
                    <a:moveTo>
                      <a:pt x="166268" y="115548"/>
                    </a:moveTo>
                    <a:cubicBezTo>
                      <a:pt x="167375" y="116986"/>
                      <a:pt x="166240" y="119900"/>
                      <a:pt x="167832" y="121067"/>
                    </a:cubicBezTo>
                    <a:cubicBezTo>
                      <a:pt x="168073" y="123454"/>
                      <a:pt x="168783" y="124777"/>
                      <a:pt x="170039" y="126126"/>
                    </a:cubicBezTo>
                    <a:cubicBezTo>
                      <a:pt x="170668" y="128106"/>
                      <a:pt x="169392" y="130683"/>
                      <a:pt x="172615" y="130541"/>
                    </a:cubicBezTo>
                    <a:cubicBezTo>
                      <a:pt x="175193" y="130474"/>
                      <a:pt x="175971" y="131990"/>
                      <a:pt x="177950" y="132840"/>
                    </a:cubicBezTo>
                    <a:cubicBezTo>
                      <a:pt x="180451" y="132964"/>
                      <a:pt x="182779" y="133304"/>
                      <a:pt x="183560" y="135232"/>
                    </a:cubicBezTo>
                    <a:cubicBezTo>
                      <a:pt x="184021" y="136672"/>
                      <a:pt x="186485" y="139436"/>
                      <a:pt x="187239" y="136336"/>
                    </a:cubicBezTo>
                    <a:cubicBezTo>
                      <a:pt x="189370" y="135050"/>
                      <a:pt x="186890" y="133072"/>
                      <a:pt x="187239" y="130541"/>
                    </a:cubicBezTo>
                    <a:cubicBezTo>
                      <a:pt x="187651" y="128395"/>
                      <a:pt x="184687" y="126385"/>
                      <a:pt x="187239" y="125390"/>
                    </a:cubicBezTo>
                    <a:cubicBezTo>
                      <a:pt x="186540" y="123107"/>
                      <a:pt x="190981" y="122398"/>
                      <a:pt x="188803" y="121067"/>
                    </a:cubicBezTo>
                    <a:cubicBezTo>
                      <a:pt x="187246" y="122635"/>
                      <a:pt x="185447" y="117440"/>
                      <a:pt x="184296" y="121067"/>
                    </a:cubicBezTo>
                    <a:cubicBezTo>
                      <a:pt x="182736" y="123187"/>
                      <a:pt x="179899" y="121978"/>
                      <a:pt x="182089" y="120239"/>
                    </a:cubicBezTo>
                    <a:cubicBezTo>
                      <a:pt x="180417" y="120591"/>
                      <a:pt x="176781" y="121041"/>
                      <a:pt x="176018" y="121435"/>
                    </a:cubicBezTo>
                    <a:cubicBezTo>
                      <a:pt x="177916" y="123432"/>
                      <a:pt x="173467" y="121048"/>
                      <a:pt x="172983" y="120239"/>
                    </a:cubicBezTo>
                    <a:cubicBezTo>
                      <a:pt x="172125" y="118690"/>
                      <a:pt x="170699" y="117891"/>
                      <a:pt x="169304" y="116284"/>
                    </a:cubicBezTo>
                    <a:cubicBezTo>
                      <a:pt x="168137" y="116322"/>
                      <a:pt x="167937" y="115544"/>
                      <a:pt x="166820" y="115549"/>
                    </a:cubicBezTo>
                    <a:cubicBezTo>
                      <a:pt x="166660" y="115549"/>
                      <a:pt x="166471" y="115510"/>
                      <a:pt x="166269" y="115549"/>
                    </a:cubicBezTo>
                    <a:close/>
                    <a:moveTo>
                      <a:pt x="208671" y="116283"/>
                    </a:moveTo>
                    <a:cubicBezTo>
                      <a:pt x="207705" y="117030"/>
                      <a:pt x="205680" y="119981"/>
                      <a:pt x="207567" y="120239"/>
                    </a:cubicBezTo>
                    <a:cubicBezTo>
                      <a:pt x="204836" y="122429"/>
                      <a:pt x="209646" y="120914"/>
                      <a:pt x="209407" y="119504"/>
                    </a:cubicBezTo>
                    <a:cubicBezTo>
                      <a:pt x="210048" y="118899"/>
                      <a:pt x="209612" y="116779"/>
                      <a:pt x="208670" y="116284"/>
                    </a:cubicBezTo>
                    <a:close/>
                    <a:moveTo>
                      <a:pt x="291544" y="116744"/>
                    </a:moveTo>
                    <a:cubicBezTo>
                      <a:pt x="292489" y="120074"/>
                      <a:pt x="287301" y="116801"/>
                      <a:pt x="287773" y="119503"/>
                    </a:cubicBezTo>
                    <a:cubicBezTo>
                      <a:pt x="285964" y="119560"/>
                      <a:pt x="282659" y="117777"/>
                      <a:pt x="281427" y="118675"/>
                    </a:cubicBezTo>
                    <a:cubicBezTo>
                      <a:pt x="280746" y="121849"/>
                      <a:pt x="280197" y="121539"/>
                      <a:pt x="282162" y="123826"/>
                    </a:cubicBezTo>
                    <a:cubicBezTo>
                      <a:pt x="284494" y="123233"/>
                      <a:pt x="285767" y="125617"/>
                      <a:pt x="288141" y="124930"/>
                    </a:cubicBezTo>
                    <a:cubicBezTo>
                      <a:pt x="289608" y="127073"/>
                      <a:pt x="287750" y="129748"/>
                      <a:pt x="288508" y="131277"/>
                    </a:cubicBezTo>
                    <a:cubicBezTo>
                      <a:pt x="290491" y="132128"/>
                      <a:pt x="290789" y="133770"/>
                      <a:pt x="291544" y="135599"/>
                    </a:cubicBezTo>
                    <a:cubicBezTo>
                      <a:pt x="294294" y="138627"/>
                      <a:pt x="289418" y="136087"/>
                      <a:pt x="288508" y="135599"/>
                    </a:cubicBezTo>
                    <a:cubicBezTo>
                      <a:pt x="287511" y="133414"/>
                      <a:pt x="286971" y="130328"/>
                      <a:pt x="285197" y="128149"/>
                    </a:cubicBezTo>
                    <a:cubicBezTo>
                      <a:pt x="282981" y="128566"/>
                      <a:pt x="283215" y="121979"/>
                      <a:pt x="281794" y="126953"/>
                    </a:cubicBezTo>
                    <a:cubicBezTo>
                      <a:pt x="279335" y="124957"/>
                      <a:pt x="278396" y="126630"/>
                      <a:pt x="280230" y="129345"/>
                    </a:cubicBezTo>
                    <a:cubicBezTo>
                      <a:pt x="283780" y="132243"/>
                      <a:pt x="278904" y="132644"/>
                      <a:pt x="278391" y="129345"/>
                    </a:cubicBezTo>
                    <a:cubicBezTo>
                      <a:pt x="276951" y="124161"/>
                      <a:pt x="277853" y="131149"/>
                      <a:pt x="276551" y="130541"/>
                    </a:cubicBezTo>
                    <a:cubicBezTo>
                      <a:pt x="274632" y="128588"/>
                      <a:pt x="277213" y="126107"/>
                      <a:pt x="274987" y="125390"/>
                    </a:cubicBezTo>
                    <a:cubicBezTo>
                      <a:pt x="274126" y="122028"/>
                      <a:pt x="271758" y="125418"/>
                      <a:pt x="269377" y="124930"/>
                    </a:cubicBezTo>
                    <a:cubicBezTo>
                      <a:pt x="267518" y="126480"/>
                      <a:pt x="264909" y="127003"/>
                      <a:pt x="263398" y="129713"/>
                    </a:cubicBezTo>
                    <a:cubicBezTo>
                      <a:pt x="263498" y="131698"/>
                      <a:pt x="262639" y="133490"/>
                      <a:pt x="261926" y="135599"/>
                    </a:cubicBezTo>
                    <a:cubicBezTo>
                      <a:pt x="262804" y="137623"/>
                      <a:pt x="263953" y="139837"/>
                      <a:pt x="264502" y="140658"/>
                    </a:cubicBezTo>
                    <a:cubicBezTo>
                      <a:pt x="266006" y="142463"/>
                      <a:pt x="267924" y="143986"/>
                      <a:pt x="270204" y="143878"/>
                    </a:cubicBezTo>
                    <a:cubicBezTo>
                      <a:pt x="272788" y="144319"/>
                      <a:pt x="274382" y="145806"/>
                      <a:pt x="276919" y="146637"/>
                    </a:cubicBezTo>
                    <a:cubicBezTo>
                      <a:pt x="280407" y="146250"/>
                      <a:pt x="278037" y="148711"/>
                      <a:pt x="278391" y="150500"/>
                    </a:cubicBezTo>
                    <a:cubicBezTo>
                      <a:pt x="278324" y="152757"/>
                      <a:pt x="275215" y="146285"/>
                      <a:pt x="275815" y="149765"/>
                    </a:cubicBezTo>
                    <a:cubicBezTo>
                      <a:pt x="279001" y="151745"/>
                      <a:pt x="275186" y="153332"/>
                      <a:pt x="274252" y="150316"/>
                    </a:cubicBezTo>
                    <a:cubicBezTo>
                      <a:pt x="273714" y="148516"/>
                      <a:pt x="270855" y="148501"/>
                      <a:pt x="269377" y="148569"/>
                    </a:cubicBezTo>
                    <a:cubicBezTo>
                      <a:pt x="269053" y="145863"/>
                      <a:pt x="265702" y="148550"/>
                      <a:pt x="264870" y="145810"/>
                    </a:cubicBezTo>
                    <a:cubicBezTo>
                      <a:pt x="263151" y="146196"/>
                      <a:pt x="259978" y="146916"/>
                      <a:pt x="260822" y="147373"/>
                    </a:cubicBezTo>
                    <a:cubicBezTo>
                      <a:pt x="261985" y="149489"/>
                      <a:pt x="260165" y="150816"/>
                      <a:pt x="261926" y="153260"/>
                    </a:cubicBezTo>
                    <a:cubicBezTo>
                      <a:pt x="262161" y="156149"/>
                      <a:pt x="265135" y="155909"/>
                      <a:pt x="266709" y="157583"/>
                    </a:cubicBezTo>
                    <a:cubicBezTo>
                      <a:pt x="267918" y="158087"/>
                      <a:pt x="270260" y="161749"/>
                      <a:pt x="266433" y="161170"/>
                    </a:cubicBezTo>
                    <a:cubicBezTo>
                      <a:pt x="263551" y="161179"/>
                      <a:pt x="263860" y="156388"/>
                      <a:pt x="260362" y="157583"/>
                    </a:cubicBezTo>
                    <a:cubicBezTo>
                      <a:pt x="257890" y="158996"/>
                      <a:pt x="257437" y="156200"/>
                      <a:pt x="254752" y="156755"/>
                    </a:cubicBezTo>
                    <a:cubicBezTo>
                      <a:pt x="251460" y="156707"/>
                      <a:pt x="254274" y="161950"/>
                      <a:pt x="252176" y="161906"/>
                    </a:cubicBezTo>
                    <a:cubicBezTo>
                      <a:pt x="248811" y="161125"/>
                      <a:pt x="253357" y="157197"/>
                      <a:pt x="250612" y="156755"/>
                    </a:cubicBezTo>
                    <a:cubicBezTo>
                      <a:pt x="249677" y="155984"/>
                      <a:pt x="253671" y="153416"/>
                      <a:pt x="248773" y="154088"/>
                    </a:cubicBezTo>
                    <a:cubicBezTo>
                      <a:pt x="246664" y="158386"/>
                      <a:pt x="248996" y="152863"/>
                      <a:pt x="246841" y="152524"/>
                    </a:cubicBezTo>
                    <a:cubicBezTo>
                      <a:pt x="246449" y="155228"/>
                      <a:pt x="242518" y="156664"/>
                      <a:pt x="244266" y="158962"/>
                    </a:cubicBezTo>
                    <a:cubicBezTo>
                      <a:pt x="243302" y="160857"/>
                      <a:pt x="241558" y="161865"/>
                      <a:pt x="240955" y="164297"/>
                    </a:cubicBezTo>
                    <a:cubicBezTo>
                      <a:pt x="241355" y="170362"/>
                      <a:pt x="244293" y="158805"/>
                      <a:pt x="243898" y="165401"/>
                    </a:cubicBezTo>
                    <a:cubicBezTo>
                      <a:pt x="241866" y="167694"/>
                      <a:pt x="243565" y="169107"/>
                      <a:pt x="243530" y="172116"/>
                    </a:cubicBezTo>
                    <a:cubicBezTo>
                      <a:pt x="243174" y="174190"/>
                      <a:pt x="245375" y="176651"/>
                      <a:pt x="243163" y="177635"/>
                    </a:cubicBezTo>
                    <a:cubicBezTo>
                      <a:pt x="244844" y="178611"/>
                      <a:pt x="247853" y="178773"/>
                      <a:pt x="248405" y="180762"/>
                    </a:cubicBezTo>
                    <a:cubicBezTo>
                      <a:pt x="249695" y="179652"/>
                      <a:pt x="251176" y="176536"/>
                      <a:pt x="252912" y="179198"/>
                    </a:cubicBezTo>
                    <a:cubicBezTo>
                      <a:pt x="252541" y="180791"/>
                      <a:pt x="247989" y="180140"/>
                      <a:pt x="248405" y="183245"/>
                    </a:cubicBezTo>
                    <a:cubicBezTo>
                      <a:pt x="249311" y="185368"/>
                      <a:pt x="250529" y="188237"/>
                      <a:pt x="252912" y="188580"/>
                    </a:cubicBezTo>
                    <a:cubicBezTo>
                      <a:pt x="256615" y="189853"/>
                      <a:pt x="253366" y="185459"/>
                      <a:pt x="257419" y="185913"/>
                    </a:cubicBezTo>
                    <a:cubicBezTo>
                      <a:pt x="258058" y="183487"/>
                      <a:pt x="261983" y="184468"/>
                      <a:pt x="261099" y="180762"/>
                    </a:cubicBezTo>
                    <a:cubicBezTo>
                      <a:pt x="264016" y="178489"/>
                      <a:pt x="260681" y="184327"/>
                      <a:pt x="262662" y="184717"/>
                    </a:cubicBezTo>
                    <a:cubicBezTo>
                      <a:pt x="263137" y="186898"/>
                      <a:pt x="266235" y="185711"/>
                      <a:pt x="268273" y="186649"/>
                    </a:cubicBezTo>
                    <a:cubicBezTo>
                      <a:pt x="268843" y="190234"/>
                      <a:pt x="273260" y="187626"/>
                      <a:pt x="275355" y="189040"/>
                    </a:cubicBezTo>
                    <a:cubicBezTo>
                      <a:pt x="274811" y="190575"/>
                      <a:pt x="270839" y="190068"/>
                      <a:pt x="269009" y="189775"/>
                    </a:cubicBezTo>
                    <a:cubicBezTo>
                      <a:pt x="266453" y="189378"/>
                      <a:pt x="264062" y="191005"/>
                      <a:pt x="263398" y="188580"/>
                    </a:cubicBezTo>
                    <a:cubicBezTo>
                      <a:pt x="261945" y="186114"/>
                      <a:pt x="259232" y="188532"/>
                      <a:pt x="257787" y="189775"/>
                    </a:cubicBezTo>
                    <a:cubicBezTo>
                      <a:pt x="257791" y="191896"/>
                      <a:pt x="254758" y="193054"/>
                      <a:pt x="252544" y="191799"/>
                    </a:cubicBezTo>
                    <a:cubicBezTo>
                      <a:pt x="250570" y="190499"/>
                      <a:pt x="246860" y="190999"/>
                      <a:pt x="248405" y="193546"/>
                    </a:cubicBezTo>
                    <a:cubicBezTo>
                      <a:pt x="248898" y="196185"/>
                      <a:pt x="249439" y="197928"/>
                      <a:pt x="252177" y="198054"/>
                    </a:cubicBezTo>
                    <a:cubicBezTo>
                      <a:pt x="254481" y="198272"/>
                      <a:pt x="258214" y="200163"/>
                      <a:pt x="257419" y="202744"/>
                    </a:cubicBezTo>
                    <a:cubicBezTo>
                      <a:pt x="258766" y="204077"/>
                      <a:pt x="258602" y="208860"/>
                      <a:pt x="260823" y="207343"/>
                    </a:cubicBezTo>
                    <a:cubicBezTo>
                      <a:pt x="258842" y="203539"/>
                      <a:pt x="262701" y="205737"/>
                      <a:pt x="262294" y="208447"/>
                    </a:cubicBezTo>
                    <a:cubicBezTo>
                      <a:pt x="264303" y="209464"/>
                      <a:pt x="265933" y="210202"/>
                      <a:pt x="268273" y="210655"/>
                    </a:cubicBezTo>
                    <a:cubicBezTo>
                      <a:pt x="270914" y="210489"/>
                      <a:pt x="272425" y="208776"/>
                      <a:pt x="273884" y="207527"/>
                    </a:cubicBezTo>
                    <a:cubicBezTo>
                      <a:pt x="275733" y="206354"/>
                      <a:pt x="277402" y="206310"/>
                      <a:pt x="279495" y="205872"/>
                    </a:cubicBezTo>
                    <a:cubicBezTo>
                      <a:pt x="281065" y="204502"/>
                      <a:pt x="282113" y="203452"/>
                      <a:pt x="283634" y="202376"/>
                    </a:cubicBezTo>
                    <a:cubicBezTo>
                      <a:pt x="285403" y="199545"/>
                      <a:pt x="286659" y="201414"/>
                      <a:pt x="288509" y="200445"/>
                    </a:cubicBezTo>
                    <a:cubicBezTo>
                      <a:pt x="290703" y="198846"/>
                      <a:pt x="289271" y="195740"/>
                      <a:pt x="291544" y="194098"/>
                    </a:cubicBezTo>
                    <a:cubicBezTo>
                      <a:pt x="291909" y="191482"/>
                      <a:pt x="294418" y="190963"/>
                      <a:pt x="296419" y="189775"/>
                    </a:cubicBezTo>
                    <a:cubicBezTo>
                      <a:pt x="299862" y="190624"/>
                      <a:pt x="296371" y="185152"/>
                      <a:pt x="299362" y="184716"/>
                    </a:cubicBezTo>
                    <a:cubicBezTo>
                      <a:pt x="299562" y="183161"/>
                      <a:pt x="303907" y="184167"/>
                      <a:pt x="303133" y="182325"/>
                    </a:cubicBezTo>
                    <a:cubicBezTo>
                      <a:pt x="303304" y="180284"/>
                      <a:pt x="305980" y="182730"/>
                      <a:pt x="305341" y="179198"/>
                    </a:cubicBezTo>
                    <a:cubicBezTo>
                      <a:pt x="307956" y="181248"/>
                      <a:pt x="310372" y="179441"/>
                      <a:pt x="311411" y="176806"/>
                    </a:cubicBezTo>
                    <a:cubicBezTo>
                      <a:pt x="313440" y="175618"/>
                      <a:pt x="314454" y="174564"/>
                      <a:pt x="314723" y="172115"/>
                    </a:cubicBezTo>
                    <a:cubicBezTo>
                      <a:pt x="314325" y="169027"/>
                      <a:pt x="317291" y="169331"/>
                      <a:pt x="317390" y="166229"/>
                    </a:cubicBezTo>
                    <a:cubicBezTo>
                      <a:pt x="317724" y="164707"/>
                      <a:pt x="316599" y="164235"/>
                      <a:pt x="313987" y="163469"/>
                    </a:cubicBezTo>
                    <a:cubicBezTo>
                      <a:pt x="311481" y="163778"/>
                      <a:pt x="309633" y="162167"/>
                      <a:pt x="306904" y="163469"/>
                    </a:cubicBezTo>
                    <a:cubicBezTo>
                      <a:pt x="304602" y="161879"/>
                      <a:pt x="304670" y="162163"/>
                      <a:pt x="305341" y="160710"/>
                    </a:cubicBezTo>
                    <a:cubicBezTo>
                      <a:pt x="301908" y="161803"/>
                      <a:pt x="302374" y="157792"/>
                      <a:pt x="299362" y="157951"/>
                    </a:cubicBezTo>
                    <a:cubicBezTo>
                      <a:pt x="294665" y="159032"/>
                      <a:pt x="298504" y="156573"/>
                      <a:pt x="297155" y="153627"/>
                    </a:cubicBezTo>
                    <a:cubicBezTo>
                      <a:pt x="294985" y="151134"/>
                      <a:pt x="297461" y="150224"/>
                      <a:pt x="298994" y="153076"/>
                    </a:cubicBezTo>
                    <a:cubicBezTo>
                      <a:pt x="297487" y="157328"/>
                      <a:pt x="301637" y="153760"/>
                      <a:pt x="303133" y="154823"/>
                    </a:cubicBezTo>
                    <a:cubicBezTo>
                      <a:pt x="305090" y="155666"/>
                      <a:pt x="301857" y="159738"/>
                      <a:pt x="306537" y="158410"/>
                    </a:cubicBezTo>
                    <a:cubicBezTo>
                      <a:pt x="307855" y="160234"/>
                      <a:pt x="310505" y="159308"/>
                      <a:pt x="312515" y="159974"/>
                    </a:cubicBezTo>
                    <a:cubicBezTo>
                      <a:pt x="314836" y="160654"/>
                      <a:pt x="317461" y="160278"/>
                      <a:pt x="317390" y="157583"/>
                    </a:cubicBezTo>
                    <a:cubicBezTo>
                      <a:pt x="318974" y="156507"/>
                      <a:pt x="320716" y="155100"/>
                      <a:pt x="321529" y="153076"/>
                    </a:cubicBezTo>
                    <a:cubicBezTo>
                      <a:pt x="323860" y="152422"/>
                      <a:pt x="322017" y="147789"/>
                      <a:pt x="325576" y="147833"/>
                    </a:cubicBezTo>
                    <a:cubicBezTo>
                      <a:pt x="326485" y="145814"/>
                      <a:pt x="327889" y="143747"/>
                      <a:pt x="328244" y="141119"/>
                    </a:cubicBezTo>
                    <a:cubicBezTo>
                      <a:pt x="329008" y="139103"/>
                      <a:pt x="325327" y="137857"/>
                      <a:pt x="323737" y="137164"/>
                    </a:cubicBezTo>
                    <a:cubicBezTo>
                      <a:pt x="323045" y="135548"/>
                      <a:pt x="323181" y="131854"/>
                      <a:pt x="319598" y="132840"/>
                    </a:cubicBezTo>
                    <a:cubicBezTo>
                      <a:pt x="320467" y="131030"/>
                      <a:pt x="316872" y="126562"/>
                      <a:pt x="317390" y="130081"/>
                    </a:cubicBezTo>
                    <a:cubicBezTo>
                      <a:pt x="316274" y="129333"/>
                      <a:pt x="314269" y="128619"/>
                      <a:pt x="312515" y="128150"/>
                    </a:cubicBezTo>
                    <a:cubicBezTo>
                      <a:pt x="310649" y="128083"/>
                      <a:pt x="309364" y="125040"/>
                      <a:pt x="307272" y="126586"/>
                    </a:cubicBezTo>
                    <a:cubicBezTo>
                      <a:pt x="307709" y="130117"/>
                      <a:pt x="304309" y="129026"/>
                      <a:pt x="304237" y="132105"/>
                    </a:cubicBezTo>
                    <a:cubicBezTo>
                      <a:pt x="303336" y="134038"/>
                      <a:pt x="302987" y="136666"/>
                      <a:pt x="300834" y="137991"/>
                    </a:cubicBezTo>
                    <a:cubicBezTo>
                      <a:pt x="299205" y="139132"/>
                      <a:pt x="299300" y="141064"/>
                      <a:pt x="297890" y="143418"/>
                    </a:cubicBezTo>
                    <a:cubicBezTo>
                      <a:pt x="295500" y="144090"/>
                      <a:pt x="296679" y="149904"/>
                      <a:pt x="294119" y="148937"/>
                    </a:cubicBezTo>
                    <a:cubicBezTo>
                      <a:pt x="293960" y="145884"/>
                      <a:pt x="296589" y="144572"/>
                      <a:pt x="296787" y="142222"/>
                    </a:cubicBezTo>
                    <a:cubicBezTo>
                      <a:pt x="295735" y="139611"/>
                      <a:pt x="299611" y="138731"/>
                      <a:pt x="299730" y="136244"/>
                    </a:cubicBezTo>
                    <a:cubicBezTo>
                      <a:pt x="301895" y="134799"/>
                      <a:pt x="302382" y="131842"/>
                      <a:pt x="303501" y="130541"/>
                    </a:cubicBezTo>
                    <a:cubicBezTo>
                      <a:pt x="303339" y="128667"/>
                      <a:pt x="304006" y="126761"/>
                      <a:pt x="302766" y="124378"/>
                    </a:cubicBezTo>
                    <a:cubicBezTo>
                      <a:pt x="302443" y="122212"/>
                      <a:pt x="298091" y="120863"/>
                      <a:pt x="299731" y="124011"/>
                    </a:cubicBezTo>
                    <a:cubicBezTo>
                      <a:pt x="300273" y="125263"/>
                      <a:pt x="302970" y="127988"/>
                      <a:pt x="299731" y="126954"/>
                    </a:cubicBezTo>
                    <a:cubicBezTo>
                      <a:pt x="298302" y="125024"/>
                      <a:pt x="298281" y="122120"/>
                      <a:pt x="297155" y="119872"/>
                    </a:cubicBezTo>
                    <a:cubicBezTo>
                      <a:pt x="297447" y="115628"/>
                      <a:pt x="294548" y="119117"/>
                      <a:pt x="293384" y="116744"/>
                    </a:cubicBezTo>
                    <a:cubicBezTo>
                      <a:pt x="292750" y="116744"/>
                      <a:pt x="292179" y="116744"/>
                      <a:pt x="291544" y="116744"/>
                    </a:cubicBezTo>
                    <a:close/>
                    <a:moveTo>
                      <a:pt x="158818" y="117111"/>
                    </a:moveTo>
                    <a:cubicBezTo>
                      <a:pt x="158904" y="119279"/>
                      <a:pt x="156826" y="119180"/>
                      <a:pt x="157346" y="121894"/>
                    </a:cubicBezTo>
                    <a:cubicBezTo>
                      <a:pt x="154593" y="122686"/>
                      <a:pt x="157800" y="124756"/>
                      <a:pt x="155047" y="125389"/>
                    </a:cubicBezTo>
                    <a:cubicBezTo>
                      <a:pt x="154031" y="126699"/>
                      <a:pt x="153531" y="128597"/>
                      <a:pt x="154679" y="130080"/>
                    </a:cubicBezTo>
                    <a:cubicBezTo>
                      <a:pt x="156992" y="130466"/>
                      <a:pt x="157789" y="131812"/>
                      <a:pt x="159922" y="132104"/>
                    </a:cubicBezTo>
                    <a:cubicBezTo>
                      <a:pt x="162263" y="131816"/>
                      <a:pt x="163463" y="134740"/>
                      <a:pt x="165165" y="134403"/>
                    </a:cubicBezTo>
                    <a:cubicBezTo>
                      <a:pt x="166656" y="134067"/>
                      <a:pt x="168575" y="135580"/>
                      <a:pt x="167096" y="132472"/>
                    </a:cubicBezTo>
                    <a:cubicBezTo>
                      <a:pt x="166190" y="131377"/>
                      <a:pt x="164289" y="129042"/>
                      <a:pt x="165165" y="126953"/>
                    </a:cubicBezTo>
                    <a:cubicBezTo>
                      <a:pt x="165098" y="124701"/>
                      <a:pt x="164122" y="122903"/>
                      <a:pt x="162957" y="121710"/>
                    </a:cubicBezTo>
                    <a:cubicBezTo>
                      <a:pt x="162460" y="119978"/>
                      <a:pt x="161375" y="118466"/>
                      <a:pt x="160290" y="117111"/>
                    </a:cubicBezTo>
                    <a:cubicBezTo>
                      <a:pt x="159802" y="117111"/>
                      <a:pt x="159306" y="117111"/>
                      <a:pt x="158818" y="117111"/>
                    </a:cubicBezTo>
                    <a:close/>
                    <a:moveTo>
                      <a:pt x="215017" y="117479"/>
                    </a:moveTo>
                    <a:cubicBezTo>
                      <a:pt x="211438" y="119453"/>
                      <a:pt x="215585" y="120315"/>
                      <a:pt x="216949" y="120790"/>
                    </a:cubicBezTo>
                    <a:cubicBezTo>
                      <a:pt x="218221" y="124184"/>
                      <a:pt x="215679" y="121861"/>
                      <a:pt x="213546" y="121526"/>
                    </a:cubicBezTo>
                    <a:cubicBezTo>
                      <a:pt x="212391" y="120255"/>
                      <a:pt x="208387" y="119999"/>
                      <a:pt x="208303" y="122629"/>
                    </a:cubicBezTo>
                    <a:cubicBezTo>
                      <a:pt x="205823" y="121226"/>
                      <a:pt x="204776" y="126224"/>
                      <a:pt x="203796" y="122905"/>
                    </a:cubicBezTo>
                    <a:cubicBezTo>
                      <a:pt x="203151" y="123165"/>
                      <a:pt x="199452" y="121641"/>
                      <a:pt x="200393" y="123824"/>
                    </a:cubicBezTo>
                    <a:cubicBezTo>
                      <a:pt x="200217" y="126347"/>
                      <a:pt x="203535" y="125058"/>
                      <a:pt x="204532" y="126951"/>
                    </a:cubicBezTo>
                    <a:cubicBezTo>
                      <a:pt x="204862" y="129120"/>
                      <a:pt x="206993" y="129155"/>
                      <a:pt x="208303" y="131274"/>
                    </a:cubicBezTo>
                    <a:cubicBezTo>
                      <a:pt x="208839" y="133475"/>
                      <a:pt x="211904" y="132917"/>
                      <a:pt x="213914" y="133574"/>
                    </a:cubicBezTo>
                    <a:cubicBezTo>
                      <a:pt x="214958" y="135614"/>
                      <a:pt x="217316" y="132400"/>
                      <a:pt x="216489" y="130078"/>
                    </a:cubicBezTo>
                    <a:cubicBezTo>
                      <a:pt x="215459" y="127981"/>
                      <a:pt x="211987" y="128912"/>
                      <a:pt x="210878" y="127687"/>
                    </a:cubicBezTo>
                    <a:cubicBezTo>
                      <a:pt x="209015" y="126766"/>
                      <a:pt x="207320" y="124557"/>
                      <a:pt x="210511" y="125755"/>
                    </a:cubicBezTo>
                    <a:cubicBezTo>
                      <a:pt x="212305" y="126603"/>
                      <a:pt x="213909" y="125212"/>
                      <a:pt x="215385" y="125755"/>
                    </a:cubicBezTo>
                    <a:cubicBezTo>
                      <a:pt x="216590" y="125898"/>
                      <a:pt x="218663" y="124470"/>
                      <a:pt x="219525" y="123088"/>
                    </a:cubicBezTo>
                    <a:cubicBezTo>
                      <a:pt x="219189" y="122172"/>
                      <a:pt x="219362" y="118341"/>
                      <a:pt x="218053" y="119041"/>
                    </a:cubicBezTo>
                    <a:cubicBezTo>
                      <a:pt x="216691" y="119040"/>
                      <a:pt x="216268" y="118025"/>
                      <a:pt x="215018" y="117477"/>
                    </a:cubicBezTo>
                    <a:close/>
                    <a:moveTo>
                      <a:pt x="145665" y="120698"/>
                    </a:moveTo>
                    <a:cubicBezTo>
                      <a:pt x="144510" y="122814"/>
                      <a:pt x="139308" y="119621"/>
                      <a:pt x="141526" y="122262"/>
                    </a:cubicBezTo>
                    <a:cubicBezTo>
                      <a:pt x="140312" y="123775"/>
                      <a:pt x="143491" y="123178"/>
                      <a:pt x="145757" y="122630"/>
                    </a:cubicBezTo>
                    <a:cubicBezTo>
                      <a:pt x="147456" y="122348"/>
                      <a:pt x="147787" y="120746"/>
                      <a:pt x="145662" y="120698"/>
                    </a:cubicBezTo>
                    <a:close/>
                    <a:moveTo>
                      <a:pt x="137571" y="121710"/>
                    </a:moveTo>
                    <a:cubicBezTo>
                      <a:pt x="137429" y="121717"/>
                      <a:pt x="137219" y="121832"/>
                      <a:pt x="137019" y="121894"/>
                    </a:cubicBezTo>
                    <a:cubicBezTo>
                      <a:pt x="134920" y="123020"/>
                      <a:pt x="134889" y="124716"/>
                      <a:pt x="132972" y="125757"/>
                    </a:cubicBezTo>
                    <a:cubicBezTo>
                      <a:pt x="134107" y="126551"/>
                      <a:pt x="136187" y="128104"/>
                      <a:pt x="135547" y="130080"/>
                    </a:cubicBezTo>
                    <a:cubicBezTo>
                      <a:pt x="132524" y="130764"/>
                      <a:pt x="134297" y="133104"/>
                      <a:pt x="136284" y="132103"/>
                    </a:cubicBezTo>
                    <a:cubicBezTo>
                      <a:pt x="138526" y="131789"/>
                      <a:pt x="139310" y="129945"/>
                      <a:pt x="140883" y="129344"/>
                    </a:cubicBezTo>
                    <a:cubicBezTo>
                      <a:pt x="142406" y="128117"/>
                      <a:pt x="145261" y="128472"/>
                      <a:pt x="146493" y="129712"/>
                    </a:cubicBezTo>
                    <a:cubicBezTo>
                      <a:pt x="148859" y="128680"/>
                      <a:pt x="146842" y="124863"/>
                      <a:pt x="145206" y="124929"/>
                    </a:cubicBezTo>
                    <a:cubicBezTo>
                      <a:pt x="142721" y="125067"/>
                      <a:pt x="140332" y="124801"/>
                      <a:pt x="138951" y="122998"/>
                    </a:cubicBezTo>
                    <a:cubicBezTo>
                      <a:pt x="138287" y="122795"/>
                      <a:pt x="138566" y="121657"/>
                      <a:pt x="137571" y="121710"/>
                    </a:cubicBezTo>
                    <a:close/>
                    <a:moveTo>
                      <a:pt x="192114" y="121894"/>
                    </a:moveTo>
                    <a:cubicBezTo>
                      <a:pt x="191733" y="123816"/>
                      <a:pt x="188451" y="123179"/>
                      <a:pt x="188803" y="126125"/>
                    </a:cubicBezTo>
                    <a:cubicBezTo>
                      <a:pt x="191550" y="128354"/>
                      <a:pt x="188775" y="127610"/>
                      <a:pt x="188068" y="130172"/>
                    </a:cubicBezTo>
                    <a:cubicBezTo>
                      <a:pt x="188188" y="132466"/>
                      <a:pt x="189964" y="134354"/>
                      <a:pt x="188435" y="136334"/>
                    </a:cubicBezTo>
                    <a:cubicBezTo>
                      <a:pt x="186523" y="138557"/>
                      <a:pt x="189331" y="136594"/>
                      <a:pt x="190643" y="137990"/>
                    </a:cubicBezTo>
                    <a:cubicBezTo>
                      <a:pt x="192654" y="138482"/>
                      <a:pt x="194587" y="137961"/>
                      <a:pt x="196806" y="137990"/>
                    </a:cubicBezTo>
                    <a:cubicBezTo>
                      <a:pt x="198487" y="138612"/>
                      <a:pt x="201548" y="138204"/>
                      <a:pt x="202232" y="136427"/>
                    </a:cubicBezTo>
                    <a:cubicBezTo>
                      <a:pt x="205806" y="136169"/>
                      <a:pt x="205055" y="135321"/>
                      <a:pt x="204256" y="132931"/>
                    </a:cubicBezTo>
                    <a:cubicBezTo>
                      <a:pt x="204843" y="130639"/>
                      <a:pt x="201709" y="131530"/>
                      <a:pt x="201956" y="128884"/>
                    </a:cubicBezTo>
                    <a:cubicBezTo>
                      <a:pt x="199629" y="127076"/>
                      <a:pt x="199450" y="130433"/>
                      <a:pt x="198553" y="132196"/>
                    </a:cubicBezTo>
                    <a:cubicBezTo>
                      <a:pt x="199206" y="134508"/>
                      <a:pt x="194265" y="135417"/>
                      <a:pt x="196806" y="133575"/>
                    </a:cubicBezTo>
                    <a:cubicBezTo>
                      <a:pt x="198202" y="131727"/>
                      <a:pt x="197977" y="128886"/>
                      <a:pt x="195242" y="130816"/>
                    </a:cubicBezTo>
                    <a:cubicBezTo>
                      <a:pt x="193862" y="131874"/>
                      <a:pt x="192385" y="132748"/>
                      <a:pt x="191471" y="134403"/>
                    </a:cubicBezTo>
                    <a:cubicBezTo>
                      <a:pt x="188673" y="135197"/>
                      <a:pt x="192560" y="133111"/>
                      <a:pt x="192115" y="131276"/>
                    </a:cubicBezTo>
                    <a:cubicBezTo>
                      <a:pt x="194234" y="131142"/>
                      <a:pt x="194789" y="128695"/>
                      <a:pt x="196806" y="128516"/>
                    </a:cubicBezTo>
                    <a:cubicBezTo>
                      <a:pt x="199606" y="128469"/>
                      <a:pt x="197404" y="124102"/>
                      <a:pt x="195610" y="124653"/>
                    </a:cubicBezTo>
                    <a:cubicBezTo>
                      <a:pt x="193889" y="125509"/>
                      <a:pt x="193262" y="127373"/>
                      <a:pt x="191011" y="127321"/>
                    </a:cubicBezTo>
                    <a:cubicBezTo>
                      <a:pt x="192458" y="126310"/>
                      <a:pt x="193912" y="125202"/>
                      <a:pt x="194782" y="123825"/>
                    </a:cubicBezTo>
                    <a:cubicBezTo>
                      <a:pt x="194839" y="122618"/>
                      <a:pt x="193137" y="122017"/>
                      <a:pt x="192115" y="121894"/>
                    </a:cubicBezTo>
                    <a:close/>
                    <a:moveTo>
                      <a:pt x="128097" y="128148"/>
                    </a:moveTo>
                    <a:cubicBezTo>
                      <a:pt x="130155" y="130133"/>
                      <a:pt x="125825" y="130830"/>
                      <a:pt x="128464" y="132196"/>
                    </a:cubicBezTo>
                    <a:cubicBezTo>
                      <a:pt x="126514" y="134743"/>
                      <a:pt x="129256" y="134509"/>
                      <a:pt x="130764" y="134035"/>
                    </a:cubicBezTo>
                    <a:cubicBezTo>
                      <a:pt x="133652" y="134951"/>
                      <a:pt x="134173" y="130928"/>
                      <a:pt x="131040" y="131276"/>
                    </a:cubicBezTo>
                    <a:cubicBezTo>
                      <a:pt x="129346" y="130718"/>
                      <a:pt x="130418" y="127722"/>
                      <a:pt x="128097" y="128148"/>
                    </a:cubicBezTo>
                    <a:close/>
                    <a:moveTo>
                      <a:pt x="222560" y="131276"/>
                    </a:moveTo>
                    <a:cubicBezTo>
                      <a:pt x="219739" y="132928"/>
                      <a:pt x="223671" y="133161"/>
                      <a:pt x="224399" y="134495"/>
                    </a:cubicBezTo>
                    <a:cubicBezTo>
                      <a:pt x="225413" y="137864"/>
                      <a:pt x="223995" y="135374"/>
                      <a:pt x="222008" y="134400"/>
                    </a:cubicBezTo>
                    <a:cubicBezTo>
                      <a:pt x="220600" y="132853"/>
                      <a:pt x="217574" y="132789"/>
                      <a:pt x="217317" y="134951"/>
                    </a:cubicBezTo>
                    <a:cubicBezTo>
                      <a:pt x="215875" y="137675"/>
                      <a:pt x="219356" y="137546"/>
                      <a:pt x="219524" y="139458"/>
                    </a:cubicBezTo>
                    <a:cubicBezTo>
                      <a:pt x="222878" y="138848"/>
                      <a:pt x="219182" y="143300"/>
                      <a:pt x="223296" y="141482"/>
                    </a:cubicBezTo>
                    <a:cubicBezTo>
                      <a:pt x="225453" y="141172"/>
                      <a:pt x="227051" y="140246"/>
                      <a:pt x="227435" y="138079"/>
                    </a:cubicBezTo>
                    <a:cubicBezTo>
                      <a:pt x="227682" y="136240"/>
                      <a:pt x="227788" y="134079"/>
                      <a:pt x="227802" y="132836"/>
                    </a:cubicBezTo>
                    <a:cubicBezTo>
                      <a:pt x="225407" y="132437"/>
                      <a:pt x="224629" y="133238"/>
                      <a:pt x="222559" y="131272"/>
                    </a:cubicBezTo>
                    <a:close/>
                    <a:moveTo>
                      <a:pt x="143457" y="131644"/>
                    </a:moveTo>
                    <a:cubicBezTo>
                      <a:pt x="142918" y="133458"/>
                      <a:pt x="138889" y="132185"/>
                      <a:pt x="138582" y="134403"/>
                    </a:cubicBezTo>
                    <a:cubicBezTo>
                      <a:pt x="137528" y="134266"/>
                      <a:pt x="133529" y="134715"/>
                      <a:pt x="134811" y="136794"/>
                    </a:cubicBezTo>
                    <a:cubicBezTo>
                      <a:pt x="137101" y="140134"/>
                      <a:pt x="132937" y="138253"/>
                      <a:pt x="132972" y="140289"/>
                    </a:cubicBezTo>
                    <a:cubicBezTo>
                      <a:pt x="131266" y="141848"/>
                      <a:pt x="130829" y="142922"/>
                      <a:pt x="129936" y="144980"/>
                    </a:cubicBezTo>
                    <a:cubicBezTo>
                      <a:pt x="128815" y="145428"/>
                      <a:pt x="130065" y="141449"/>
                      <a:pt x="130304" y="139921"/>
                    </a:cubicBezTo>
                    <a:cubicBezTo>
                      <a:pt x="128140" y="140614"/>
                      <a:pt x="126189" y="139836"/>
                      <a:pt x="124509" y="139186"/>
                    </a:cubicBezTo>
                    <a:cubicBezTo>
                      <a:pt x="122018" y="139601"/>
                      <a:pt x="123025" y="141273"/>
                      <a:pt x="120462" y="139186"/>
                    </a:cubicBezTo>
                    <a:cubicBezTo>
                      <a:pt x="119473" y="140821"/>
                      <a:pt x="117958" y="141984"/>
                      <a:pt x="116139" y="143049"/>
                    </a:cubicBezTo>
                    <a:cubicBezTo>
                      <a:pt x="113420" y="141932"/>
                      <a:pt x="115723" y="146290"/>
                      <a:pt x="113104" y="147924"/>
                    </a:cubicBezTo>
                    <a:cubicBezTo>
                      <a:pt x="112678" y="150111"/>
                      <a:pt x="115599" y="151589"/>
                      <a:pt x="114943" y="152523"/>
                    </a:cubicBezTo>
                    <a:cubicBezTo>
                      <a:pt x="115079" y="153551"/>
                      <a:pt x="117125" y="154877"/>
                      <a:pt x="119082" y="154087"/>
                    </a:cubicBezTo>
                    <a:cubicBezTo>
                      <a:pt x="120446" y="155890"/>
                      <a:pt x="121804" y="156495"/>
                      <a:pt x="124233" y="156386"/>
                    </a:cubicBezTo>
                    <a:cubicBezTo>
                      <a:pt x="126333" y="157224"/>
                      <a:pt x="128703" y="156174"/>
                      <a:pt x="130672" y="156754"/>
                    </a:cubicBezTo>
                    <a:cubicBezTo>
                      <a:pt x="131543" y="159123"/>
                      <a:pt x="136036" y="157656"/>
                      <a:pt x="134075" y="154823"/>
                    </a:cubicBezTo>
                    <a:cubicBezTo>
                      <a:pt x="133325" y="152868"/>
                      <a:pt x="133123" y="150738"/>
                      <a:pt x="130120" y="151327"/>
                    </a:cubicBezTo>
                    <a:cubicBezTo>
                      <a:pt x="128810" y="150944"/>
                      <a:pt x="124523" y="148645"/>
                      <a:pt x="128096" y="149304"/>
                    </a:cubicBezTo>
                    <a:cubicBezTo>
                      <a:pt x="130356" y="149552"/>
                      <a:pt x="132520" y="149712"/>
                      <a:pt x="134811" y="150499"/>
                    </a:cubicBezTo>
                    <a:cubicBezTo>
                      <a:pt x="136854" y="149650"/>
                      <a:pt x="139198" y="152192"/>
                      <a:pt x="140054" y="149764"/>
                    </a:cubicBezTo>
                    <a:cubicBezTo>
                      <a:pt x="141136" y="149793"/>
                      <a:pt x="142775" y="148152"/>
                      <a:pt x="144193" y="147373"/>
                    </a:cubicBezTo>
                    <a:cubicBezTo>
                      <a:pt x="146029" y="145392"/>
                      <a:pt x="148807" y="147983"/>
                      <a:pt x="151551" y="147373"/>
                    </a:cubicBezTo>
                    <a:cubicBezTo>
                      <a:pt x="151886" y="146205"/>
                      <a:pt x="154282" y="145501"/>
                      <a:pt x="153115" y="142682"/>
                    </a:cubicBezTo>
                    <a:cubicBezTo>
                      <a:pt x="151217" y="141511"/>
                      <a:pt x="150145" y="140076"/>
                      <a:pt x="149436" y="138359"/>
                    </a:cubicBezTo>
                    <a:cubicBezTo>
                      <a:pt x="148775" y="137089"/>
                      <a:pt x="148004" y="134925"/>
                      <a:pt x="146768" y="133300"/>
                    </a:cubicBezTo>
                    <a:cubicBezTo>
                      <a:pt x="146034" y="132638"/>
                      <a:pt x="144847" y="132055"/>
                      <a:pt x="143457" y="131644"/>
                    </a:cubicBezTo>
                    <a:close/>
                    <a:moveTo>
                      <a:pt x="156610" y="135230"/>
                    </a:moveTo>
                    <a:cubicBezTo>
                      <a:pt x="156124" y="136637"/>
                      <a:pt x="157939" y="138359"/>
                      <a:pt x="159186" y="139462"/>
                    </a:cubicBezTo>
                    <a:cubicBezTo>
                      <a:pt x="160684" y="140262"/>
                      <a:pt x="159984" y="144292"/>
                      <a:pt x="163417" y="143417"/>
                    </a:cubicBezTo>
                    <a:cubicBezTo>
                      <a:pt x="165994" y="143199"/>
                      <a:pt x="168411" y="144761"/>
                      <a:pt x="170039" y="142681"/>
                    </a:cubicBezTo>
                    <a:cubicBezTo>
                      <a:pt x="172496" y="141152"/>
                      <a:pt x="172934" y="144249"/>
                      <a:pt x="175374" y="143049"/>
                    </a:cubicBezTo>
                    <a:cubicBezTo>
                      <a:pt x="177569" y="142713"/>
                      <a:pt x="180270" y="142264"/>
                      <a:pt x="181261" y="144245"/>
                    </a:cubicBezTo>
                    <a:cubicBezTo>
                      <a:pt x="183091" y="145021"/>
                      <a:pt x="177896" y="146293"/>
                      <a:pt x="181629" y="147740"/>
                    </a:cubicBezTo>
                    <a:cubicBezTo>
                      <a:pt x="182328" y="148601"/>
                      <a:pt x="179072" y="149176"/>
                      <a:pt x="177581" y="149764"/>
                    </a:cubicBezTo>
                    <a:cubicBezTo>
                      <a:pt x="175496" y="150755"/>
                      <a:pt x="173368" y="148795"/>
                      <a:pt x="171143" y="149764"/>
                    </a:cubicBezTo>
                    <a:cubicBezTo>
                      <a:pt x="169448" y="151169"/>
                      <a:pt x="166531" y="150424"/>
                      <a:pt x="165532" y="149212"/>
                    </a:cubicBezTo>
                    <a:cubicBezTo>
                      <a:pt x="166459" y="148028"/>
                      <a:pt x="169647" y="150266"/>
                      <a:pt x="171787" y="148936"/>
                    </a:cubicBezTo>
                    <a:cubicBezTo>
                      <a:pt x="173964" y="148084"/>
                      <a:pt x="176950" y="148907"/>
                      <a:pt x="178593" y="147464"/>
                    </a:cubicBezTo>
                    <a:cubicBezTo>
                      <a:pt x="178971" y="145666"/>
                      <a:pt x="175927" y="146558"/>
                      <a:pt x="174178" y="145809"/>
                    </a:cubicBezTo>
                    <a:cubicBezTo>
                      <a:pt x="172674" y="147882"/>
                      <a:pt x="170641" y="145780"/>
                      <a:pt x="168935" y="146636"/>
                    </a:cubicBezTo>
                    <a:cubicBezTo>
                      <a:pt x="166931" y="147576"/>
                      <a:pt x="161895" y="144597"/>
                      <a:pt x="163325" y="147832"/>
                    </a:cubicBezTo>
                    <a:cubicBezTo>
                      <a:pt x="164605" y="149041"/>
                      <a:pt x="162689" y="151404"/>
                      <a:pt x="165164" y="152523"/>
                    </a:cubicBezTo>
                    <a:cubicBezTo>
                      <a:pt x="164989" y="155537"/>
                      <a:pt x="168003" y="154558"/>
                      <a:pt x="170039" y="155282"/>
                    </a:cubicBezTo>
                    <a:cubicBezTo>
                      <a:pt x="171197" y="157922"/>
                      <a:pt x="174311" y="156061"/>
                      <a:pt x="175926" y="156478"/>
                    </a:cubicBezTo>
                    <a:cubicBezTo>
                      <a:pt x="177357" y="155478"/>
                      <a:pt x="178365" y="154354"/>
                      <a:pt x="180157" y="153627"/>
                    </a:cubicBezTo>
                    <a:cubicBezTo>
                      <a:pt x="181745" y="152002"/>
                      <a:pt x="184781" y="153255"/>
                      <a:pt x="185768" y="151695"/>
                    </a:cubicBezTo>
                    <a:cubicBezTo>
                      <a:pt x="185730" y="150119"/>
                      <a:pt x="187671" y="147478"/>
                      <a:pt x="185768" y="145809"/>
                    </a:cubicBezTo>
                    <a:cubicBezTo>
                      <a:pt x="184340" y="146784"/>
                      <a:pt x="185561" y="142775"/>
                      <a:pt x="184296" y="141945"/>
                    </a:cubicBezTo>
                    <a:cubicBezTo>
                      <a:pt x="183001" y="140396"/>
                      <a:pt x="181031" y="139242"/>
                      <a:pt x="179789" y="137531"/>
                    </a:cubicBezTo>
                    <a:cubicBezTo>
                      <a:pt x="176936" y="135867"/>
                      <a:pt x="177699" y="138221"/>
                      <a:pt x="179421" y="139186"/>
                    </a:cubicBezTo>
                    <a:cubicBezTo>
                      <a:pt x="179910" y="141654"/>
                      <a:pt x="176641" y="137234"/>
                      <a:pt x="175282" y="138726"/>
                    </a:cubicBezTo>
                    <a:cubicBezTo>
                      <a:pt x="172474" y="138051"/>
                      <a:pt x="170717" y="140629"/>
                      <a:pt x="169304" y="138359"/>
                    </a:cubicBezTo>
                    <a:cubicBezTo>
                      <a:pt x="165942" y="139242"/>
                      <a:pt x="164655" y="137288"/>
                      <a:pt x="162497" y="136795"/>
                    </a:cubicBezTo>
                    <a:cubicBezTo>
                      <a:pt x="161656" y="134926"/>
                      <a:pt x="158772" y="135389"/>
                      <a:pt x="156610" y="135231"/>
                    </a:cubicBezTo>
                    <a:close/>
                    <a:moveTo>
                      <a:pt x="213914" y="140289"/>
                    </a:moveTo>
                    <a:cubicBezTo>
                      <a:pt x="210642" y="142127"/>
                      <a:pt x="215493" y="142849"/>
                      <a:pt x="216949" y="143049"/>
                    </a:cubicBezTo>
                    <a:cubicBezTo>
                      <a:pt x="218830" y="145922"/>
                      <a:pt x="217016" y="143747"/>
                      <a:pt x="215017" y="144244"/>
                    </a:cubicBezTo>
                    <a:cubicBezTo>
                      <a:pt x="211314" y="143622"/>
                      <a:pt x="213660" y="146847"/>
                      <a:pt x="215113" y="147004"/>
                    </a:cubicBezTo>
                    <a:cubicBezTo>
                      <a:pt x="217691" y="147229"/>
                      <a:pt x="218562" y="148712"/>
                      <a:pt x="220263" y="147004"/>
                    </a:cubicBezTo>
                    <a:cubicBezTo>
                      <a:pt x="220801" y="148467"/>
                      <a:pt x="224962" y="149541"/>
                      <a:pt x="224770" y="146729"/>
                    </a:cubicBezTo>
                    <a:cubicBezTo>
                      <a:pt x="227530" y="144537"/>
                      <a:pt x="224426" y="142669"/>
                      <a:pt x="222839" y="144613"/>
                    </a:cubicBezTo>
                    <a:cubicBezTo>
                      <a:pt x="221579" y="143282"/>
                      <a:pt x="219346" y="143280"/>
                      <a:pt x="217688" y="141486"/>
                    </a:cubicBezTo>
                    <a:cubicBezTo>
                      <a:pt x="216667" y="140038"/>
                      <a:pt x="215634" y="140270"/>
                      <a:pt x="213917" y="140290"/>
                    </a:cubicBezTo>
                    <a:close/>
                    <a:moveTo>
                      <a:pt x="200025" y="141117"/>
                    </a:moveTo>
                    <a:cubicBezTo>
                      <a:pt x="198818" y="141948"/>
                      <a:pt x="195058" y="142079"/>
                      <a:pt x="196621" y="144612"/>
                    </a:cubicBezTo>
                    <a:cubicBezTo>
                      <a:pt x="197171" y="146431"/>
                      <a:pt x="198036" y="146592"/>
                      <a:pt x="199289" y="146176"/>
                    </a:cubicBezTo>
                    <a:cubicBezTo>
                      <a:pt x="201593" y="147575"/>
                      <a:pt x="202463" y="145975"/>
                      <a:pt x="203060" y="144244"/>
                    </a:cubicBezTo>
                    <a:cubicBezTo>
                      <a:pt x="203214" y="143637"/>
                      <a:pt x="200688" y="142471"/>
                      <a:pt x="200025" y="141117"/>
                    </a:cubicBezTo>
                    <a:close/>
                    <a:moveTo>
                      <a:pt x="194046" y="141301"/>
                    </a:moveTo>
                    <a:cubicBezTo>
                      <a:pt x="193813" y="141309"/>
                      <a:pt x="193602" y="141403"/>
                      <a:pt x="193311" y="141485"/>
                    </a:cubicBezTo>
                    <a:cubicBezTo>
                      <a:pt x="192055" y="142710"/>
                      <a:pt x="187587" y="141273"/>
                      <a:pt x="187240" y="143876"/>
                    </a:cubicBezTo>
                    <a:cubicBezTo>
                      <a:pt x="189403" y="144210"/>
                      <a:pt x="187981" y="146474"/>
                      <a:pt x="189632" y="147372"/>
                    </a:cubicBezTo>
                    <a:cubicBezTo>
                      <a:pt x="190721" y="148108"/>
                      <a:pt x="193703" y="149758"/>
                      <a:pt x="194047" y="147372"/>
                    </a:cubicBezTo>
                    <a:cubicBezTo>
                      <a:pt x="198094" y="147253"/>
                      <a:pt x="194415" y="145635"/>
                      <a:pt x="195150" y="144244"/>
                    </a:cubicBezTo>
                    <a:cubicBezTo>
                      <a:pt x="195885" y="142899"/>
                      <a:pt x="195676" y="141243"/>
                      <a:pt x="194047" y="141301"/>
                    </a:cubicBezTo>
                    <a:close/>
                    <a:moveTo>
                      <a:pt x="204164" y="141485"/>
                    </a:moveTo>
                    <a:cubicBezTo>
                      <a:pt x="204145" y="144302"/>
                      <a:pt x="204995" y="144187"/>
                      <a:pt x="205635" y="146636"/>
                    </a:cubicBezTo>
                    <a:cubicBezTo>
                      <a:pt x="207390" y="147302"/>
                      <a:pt x="209635" y="149111"/>
                      <a:pt x="210694" y="147371"/>
                    </a:cubicBezTo>
                    <a:cubicBezTo>
                      <a:pt x="213245" y="145139"/>
                      <a:pt x="209879" y="144889"/>
                      <a:pt x="208671" y="143048"/>
                    </a:cubicBezTo>
                    <a:cubicBezTo>
                      <a:pt x="209270" y="140998"/>
                      <a:pt x="205367" y="141811"/>
                      <a:pt x="204164" y="141484"/>
                    </a:cubicBezTo>
                    <a:close/>
                    <a:moveTo>
                      <a:pt x="254017" y="142129"/>
                    </a:moveTo>
                    <a:cubicBezTo>
                      <a:pt x="253908" y="142127"/>
                      <a:pt x="253787" y="142157"/>
                      <a:pt x="253649" y="142224"/>
                    </a:cubicBezTo>
                    <a:cubicBezTo>
                      <a:pt x="251995" y="144080"/>
                      <a:pt x="250639" y="145126"/>
                      <a:pt x="249878" y="147007"/>
                    </a:cubicBezTo>
                    <a:cubicBezTo>
                      <a:pt x="253549" y="150772"/>
                      <a:pt x="250072" y="147965"/>
                      <a:pt x="249510" y="150870"/>
                    </a:cubicBezTo>
                    <a:cubicBezTo>
                      <a:pt x="252927" y="149996"/>
                      <a:pt x="250162" y="152746"/>
                      <a:pt x="254017" y="152894"/>
                    </a:cubicBezTo>
                    <a:cubicBezTo>
                      <a:pt x="256038" y="153966"/>
                      <a:pt x="256865" y="150187"/>
                      <a:pt x="255949" y="148571"/>
                    </a:cubicBezTo>
                    <a:cubicBezTo>
                      <a:pt x="251075" y="147235"/>
                      <a:pt x="256916" y="145688"/>
                      <a:pt x="255949" y="143052"/>
                    </a:cubicBezTo>
                    <a:cubicBezTo>
                      <a:pt x="254965" y="143470"/>
                      <a:pt x="254778" y="142150"/>
                      <a:pt x="254017" y="142133"/>
                    </a:cubicBezTo>
                    <a:close/>
                    <a:moveTo>
                      <a:pt x="155783" y="144244"/>
                    </a:moveTo>
                    <a:cubicBezTo>
                      <a:pt x="155840" y="146770"/>
                      <a:pt x="155008" y="147038"/>
                      <a:pt x="152839" y="148107"/>
                    </a:cubicBezTo>
                    <a:cubicBezTo>
                      <a:pt x="151264" y="149774"/>
                      <a:pt x="147906" y="148764"/>
                      <a:pt x="146033" y="148107"/>
                    </a:cubicBezTo>
                    <a:cubicBezTo>
                      <a:pt x="143118" y="147484"/>
                      <a:pt x="142837" y="151171"/>
                      <a:pt x="140422" y="150867"/>
                    </a:cubicBezTo>
                    <a:cubicBezTo>
                      <a:pt x="138721" y="152487"/>
                      <a:pt x="134640" y="149746"/>
                      <a:pt x="135915" y="154362"/>
                    </a:cubicBezTo>
                    <a:cubicBezTo>
                      <a:pt x="136012" y="156508"/>
                      <a:pt x="137758" y="157867"/>
                      <a:pt x="138950" y="159145"/>
                    </a:cubicBezTo>
                    <a:cubicBezTo>
                      <a:pt x="140589" y="160114"/>
                      <a:pt x="140236" y="162791"/>
                      <a:pt x="143457" y="161536"/>
                    </a:cubicBezTo>
                    <a:cubicBezTo>
                      <a:pt x="145126" y="161383"/>
                      <a:pt x="146955" y="160580"/>
                      <a:pt x="149436" y="160709"/>
                    </a:cubicBezTo>
                    <a:cubicBezTo>
                      <a:pt x="151600" y="160076"/>
                      <a:pt x="151692" y="157163"/>
                      <a:pt x="154311" y="158777"/>
                    </a:cubicBezTo>
                    <a:cubicBezTo>
                      <a:pt x="155723" y="157611"/>
                      <a:pt x="158574" y="158459"/>
                      <a:pt x="160933" y="157949"/>
                    </a:cubicBezTo>
                    <a:cubicBezTo>
                      <a:pt x="164557" y="159972"/>
                      <a:pt x="160719" y="155072"/>
                      <a:pt x="164061" y="156753"/>
                    </a:cubicBezTo>
                    <a:cubicBezTo>
                      <a:pt x="166768" y="157599"/>
                      <a:pt x="163593" y="154439"/>
                      <a:pt x="163325" y="153626"/>
                    </a:cubicBezTo>
                    <a:cubicBezTo>
                      <a:pt x="160672" y="153061"/>
                      <a:pt x="162485" y="149285"/>
                      <a:pt x="160290" y="148935"/>
                    </a:cubicBezTo>
                    <a:cubicBezTo>
                      <a:pt x="160509" y="153482"/>
                      <a:pt x="159335" y="150225"/>
                      <a:pt x="158450" y="148568"/>
                    </a:cubicBezTo>
                    <a:cubicBezTo>
                      <a:pt x="159073" y="146031"/>
                      <a:pt x="156520" y="146019"/>
                      <a:pt x="155783" y="144244"/>
                    </a:cubicBezTo>
                    <a:close/>
                    <a:moveTo>
                      <a:pt x="212442" y="148567"/>
                    </a:moveTo>
                    <a:cubicBezTo>
                      <a:pt x="211681" y="150362"/>
                      <a:pt x="209718" y="150614"/>
                      <a:pt x="207935" y="151695"/>
                    </a:cubicBezTo>
                    <a:cubicBezTo>
                      <a:pt x="206202" y="152790"/>
                      <a:pt x="202979" y="150357"/>
                      <a:pt x="201956" y="152063"/>
                    </a:cubicBezTo>
                    <a:cubicBezTo>
                      <a:pt x="200989" y="153533"/>
                      <a:pt x="199639" y="154372"/>
                      <a:pt x="199289" y="156477"/>
                    </a:cubicBezTo>
                    <a:cubicBezTo>
                      <a:pt x="199014" y="158644"/>
                      <a:pt x="202761" y="158694"/>
                      <a:pt x="201128" y="161536"/>
                    </a:cubicBezTo>
                    <a:cubicBezTo>
                      <a:pt x="202089" y="163900"/>
                      <a:pt x="201737" y="165109"/>
                      <a:pt x="201496" y="166227"/>
                    </a:cubicBezTo>
                    <a:cubicBezTo>
                      <a:pt x="203688" y="168809"/>
                      <a:pt x="199937" y="170130"/>
                      <a:pt x="200392" y="166227"/>
                    </a:cubicBezTo>
                    <a:cubicBezTo>
                      <a:pt x="198363" y="165817"/>
                      <a:pt x="201181" y="162931"/>
                      <a:pt x="198921" y="161904"/>
                    </a:cubicBezTo>
                    <a:cubicBezTo>
                      <a:pt x="198873" y="159380"/>
                      <a:pt x="197355" y="157006"/>
                      <a:pt x="194782" y="157949"/>
                    </a:cubicBezTo>
                    <a:cubicBezTo>
                      <a:pt x="193806" y="159019"/>
                      <a:pt x="189334" y="158721"/>
                      <a:pt x="191746" y="161168"/>
                    </a:cubicBezTo>
                    <a:cubicBezTo>
                      <a:pt x="192833" y="162536"/>
                      <a:pt x="192803" y="164984"/>
                      <a:pt x="195150" y="165031"/>
                    </a:cubicBezTo>
                    <a:cubicBezTo>
                      <a:pt x="196857" y="164301"/>
                      <a:pt x="199215" y="167119"/>
                      <a:pt x="196345" y="168159"/>
                    </a:cubicBezTo>
                    <a:cubicBezTo>
                      <a:pt x="197196" y="169862"/>
                      <a:pt x="199203" y="170582"/>
                      <a:pt x="200392" y="172482"/>
                    </a:cubicBezTo>
                    <a:cubicBezTo>
                      <a:pt x="201031" y="173802"/>
                      <a:pt x="202157" y="177120"/>
                      <a:pt x="203796" y="175701"/>
                    </a:cubicBezTo>
                    <a:cubicBezTo>
                      <a:pt x="205072" y="175834"/>
                      <a:pt x="206800" y="179415"/>
                      <a:pt x="205911" y="179932"/>
                    </a:cubicBezTo>
                    <a:cubicBezTo>
                      <a:pt x="204590" y="180438"/>
                      <a:pt x="207484" y="183853"/>
                      <a:pt x="209406" y="183152"/>
                    </a:cubicBezTo>
                    <a:cubicBezTo>
                      <a:pt x="210849" y="182469"/>
                      <a:pt x="213181" y="183614"/>
                      <a:pt x="215017" y="182324"/>
                    </a:cubicBezTo>
                    <a:cubicBezTo>
                      <a:pt x="217261" y="182015"/>
                      <a:pt x="218107" y="180738"/>
                      <a:pt x="219156" y="178829"/>
                    </a:cubicBezTo>
                    <a:cubicBezTo>
                      <a:pt x="221443" y="178442"/>
                      <a:pt x="222773" y="177022"/>
                      <a:pt x="225135" y="176713"/>
                    </a:cubicBezTo>
                    <a:cubicBezTo>
                      <a:pt x="226376" y="177049"/>
                      <a:pt x="228549" y="175234"/>
                      <a:pt x="226239" y="174046"/>
                    </a:cubicBezTo>
                    <a:cubicBezTo>
                      <a:pt x="226030" y="172629"/>
                      <a:pt x="224401" y="173011"/>
                      <a:pt x="223663" y="171654"/>
                    </a:cubicBezTo>
                    <a:cubicBezTo>
                      <a:pt x="224585" y="169032"/>
                      <a:pt x="219843" y="171692"/>
                      <a:pt x="220260" y="173402"/>
                    </a:cubicBezTo>
                    <a:cubicBezTo>
                      <a:pt x="220327" y="175729"/>
                      <a:pt x="217797" y="175322"/>
                      <a:pt x="216489" y="176805"/>
                    </a:cubicBezTo>
                    <a:cubicBezTo>
                      <a:pt x="215422" y="178298"/>
                      <a:pt x="213578" y="179603"/>
                      <a:pt x="211890" y="180392"/>
                    </a:cubicBezTo>
                    <a:cubicBezTo>
                      <a:pt x="209171" y="181340"/>
                      <a:pt x="213348" y="177945"/>
                      <a:pt x="214281" y="177265"/>
                    </a:cubicBezTo>
                    <a:cubicBezTo>
                      <a:pt x="215400" y="175081"/>
                      <a:pt x="217230" y="175068"/>
                      <a:pt x="218420" y="173678"/>
                    </a:cubicBezTo>
                    <a:cubicBezTo>
                      <a:pt x="219416" y="171741"/>
                      <a:pt x="218233" y="169472"/>
                      <a:pt x="220996" y="168987"/>
                    </a:cubicBezTo>
                    <a:cubicBezTo>
                      <a:pt x="222732" y="167739"/>
                      <a:pt x="223942" y="166385"/>
                      <a:pt x="221363" y="165400"/>
                    </a:cubicBezTo>
                    <a:cubicBezTo>
                      <a:pt x="223383" y="165614"/>
                      <a:pt x="226397" y="163465"/>
                      <a:pt x="223663" y="161168"/>
                    </a:cubicBezTo>
                    <a:cubicBezTo>
                      <a:pt x="222130" y="159286"/>
                      <a:pt x="227678" y="158190"/>
                      <a:pt x="223663" y="157581"/>
                    </a:cubicBezTo>
                    <a:cubicBezTo>
                      <a:pt x="222057" y="160046"/>
                      <a:pt x="221303" y="158341"/>
                      <a:pt x="219892" y="156754"/>
                    </a:cubicBezTo>
                    <a:cubicBezTo>
                      <a:pt x="217623" y="156948"/>
                      <a:pt x="216555" y="154441"/>
                      <a:pt x="215017" y="153626"/>
                    </a:cubicBezTo>
                    <a:cubicBezTo>
                      <a:pt x="212337" y="151261"/>
                      <a:pt x="216123" y="152875"/>
                      <a:pt x="216948" y="153626"/>
                    </a:cubicBezTo>
                    <a:cubicBezTo>
                      <a:pt x="218945" y="155009"/>
                      <a:pt x="219779" y="156286"/>
                      <a:pt x="221271" y="154087"/>
                    </a:cubicBezTo>
                    <a:cubicBezTo>
                      <a:pt x="223250" y="153365"/>
                      <a:pt x="219728" y="151299"/>
                      <a:pt x="218880" y="150867"/>
                    </a:cubicBezTo>
                    <a:cubicBezTo>
                      <a:pt x="216127" y="151032"/>
                      <a:pt x="215547" y="148272"/>
                      <a:pt x="212717" y="148568"/>
                    </a:cubicBezTo>
                    <a:close/>
                    <a:moveTo>
                      <a:pt x="187699" y="155466"/>
                    </a:moveTo>
                    <a:cubicBezTo>
                      <a:pt x="187508" y="155456"/>
                      <a:pt x="187252" y="155561"/>
                      <a:pt x="186963" y="155650"/>
                    </a:cubicBezTo>
                    <a:cubicBezTo>
                      <a:pt x="185574" y="156444"/>
                      <a:pt x="184089" y="158453"/>
                      <a:pt x="182272" y="159145"/>
                    </a:cubicBezTo>
                    <a:cubicBezTo>
                      <a:pt x="180098" y="158983"/>
                      <a:pt x="176596" y="161396"/>
                      <a:pt x="180893" y="161168"/>
                    </a:cubicBezTo>
                    <a:cubicBezTo>
                      <a:pt x="182642" y="159863"/>
                      <a:pt x="183938" y="163498"/>
                      <a:pt x="185951" y="163100"/>
                    </a:cubicBezTo>
                    <a:cubicBezTo>
                      <a:pt x="187327" y="163337"/>
                      <a:pt x="189317" y="167040"/>
                      <a:pt x="189907" y="164388"/>
                    </a:cubicBezTo>
                    <a:cubicBezTo>
                      <a:pt x="189397" y="163311"/>
                      <a:pt x="189878" y="160376"/>
                      <a:pt x="188435" y="159145"/>
                    </a:cubicBezTo>
                    <a:cubicBezTo>
                      <a:pt x="188213" y="158042"/>
                      <a:pt x="189038" y="155566"/>
                      <a:pt x="187699" y="155466"/>
                    </a:cubicBezTo>
                    <a:close/>
                    <a:moveTo>
                      <a:pt x="87166" y="162272"/>
                    </a:moveTo>
                    <a:cubicBezTo>
                      <a:pt x="85445" y="162452"/>
                      <a:pt x="81868" y="163759"/>
                      <a:pt x="84222" y="165400"/>
                    </a:cubicBezTo>
                    <a:cubicBezTo>
                      <a:pt x="83939" y="168376"/>
                      <a:pt x="81986" y="168148"/>
                      <a:pt x="84222" y="170275"/>
                    </a:cubicBezTo>
                    <a:cubicBezTo>
                      <a:pt x="85493" y="171791"/>
                      <a:pt x="83847" y="173930"/>
                      <a:pt x="85602" y="175609"/>
                    </a:cubicBezTo>
                    <a:cubicBezTo>
                      <a:pt x="86897" y="177847"/>
                      <a:pt x="84435" y="180103"/>
                      <a:pt x="87534" y="180392"/>
                    </a:cubicBezTo>
                    <a:cubicBezTo>
                      <a:pt x="88233" y="182635"/>
                      <a:pt x="88830" y="184041"/>
                      <a:pt x="90569" y="181588"/>
                    </a:cubicBezTo>
                    <a:cubicBezTo>
                      <a:pt x="92371" y="180952"/>
                      <a:pt x="95222" y="181217"/>
                      <a:pt x="95812" y="179105"/>
                    </a:cubicBezTo>
                    <a:cubicBezTo>
                      <a:pt x="95398" y="177748"/>
                      <a:pt x="91817" y="176772"/>
                      <a:pt x="94708" y="175241"/>
                    </a:cubicBezTo>
                    <a:cubicBezTo>
                      <a:pt x="94584" y="172667"/>
                      <a:pt x="93217" y="170357"/>
                      <a:pt x="95076" y="168895"/>
                    </a:cubicBezTo>
                    <a:cubicBezTo>
                      <a:pt x="93643" y="167826"/>
                      <a:pt x="94058" y="164770"/>
                      <a:pt x="92408" y="163928"/>
                    </a:cubicBezTo>
                    <a:cubicBezTo>
                      <a:pt x="89843" y="164631"/>
                      <a:pt x="89742" y="161882"/>
                      <a:pt x="87166" y="162272"/>
                    </a:cubicBezTo>
                    <a:close/>
                    <a:moveTo>
                      <a:pt x="180157" y="162272"/>
                    </a:moveTo>
                    <a:cubicBezTo>
                      <a:pt x="177885" y="163187"/>
                      <a:pt x="175906" y="163455"/>
                      <a:pt x="173810" y="163928"/>
                    </a:cubicBezTo>
                    <a:cubicBezTo>
                      <a:pt x="171214" y="164108"/>
                      <a:pt x="169449" y="162951"/>
                      <a:pt x="166820" y="162732"/>
                    </a:cubicBezTo>
                    <a:cubicBezTo>
                      <a:pt x="163685" y="162192"/>
                      <a:pt x="162424" y="164053"/>
                      <a:pt x="159830" y="163928"/>
                    </a:cubicBezTo>
                    <a:cubicBezTo>
                      <a:pt x="157599" y="162898"/>
                      <a:pt x="154635" y="164040"/>
                      <a:pt x="152379" y="164296"/>
                    </a:cubicBezTo>
                    <a:cubicBezTo>
                      <a:pt x="150934" y="165826"/>
                      <a:pt x="147776" y="164267"/>
                      <a:pt x="146677" y="165399"/>
                    </a:cubicBezTo>
                    <a:cubicBezTo>
                      <a:pt x="145182" y="165196"/>
                      <a:pt x="139188" y="166140"/>
                      <a:pt x="143089" y="166595"/>
                    </a:cubicBezTo>
                    <a:cubicBezTo>
                      <a:pt x="144991" y="166690"/>
                      <a:pt x="144987" y="170169"/>
                      <a:pt x="144193" y="169814"/>
                    </a:cubicBezTo>
                    <a:cubicBezTo>
                      <a:pt x="142585" y="167726"/>
                      <a:pt x="140702" y="169813"/>
                      <a:pt x="138950" y="168987"/>
                    </a:cubicBezTo>
                    <a:cubicBezTo>
                      <a:pt x="136535" y="168891"/>
                      <a:pt x="134939" y="169491"/>
                      <a:pt x="133247" y="169354"/>
                    </a:cubicBezTo>
                    <a:cubicBezTo>
                      <a:pt x="130424" y="168978"/>
                      <a:pt x="128666" y="171777"/>
                      <a:pt x="132052" y="172114"/>
                    </a:cubicBezTo>
                    <a:cubicBezTo>
                      <a:pt x="130892" y="174529"/>
                      <a:pt x="134286" y="172409"/>
                      <a:pt x="135179" y="171746"/>
                    </a:cubicBezTo>
                    <a:cubicBezTo>
                      <a:pt x="136446" y="170112"/>
                      <a:pt x="138281" y="170831"/>
                      <a:pt x="138214" y="172574"/>
                    </a:cubicBezTo>
                    <a:cubicBezTo>
                      <a:pt x="135815" y="172843"/>
                      <a:pt x="133819" y="173500"/>
                      <a:pt x="131684" y="174046"/>
                    </a:cubicBezTo>
                    <a:cubicBezTo>
                      <a:pt x="129526" y="175603"/>
                      <a:pt x="131335" y="177229"/>
                      <a:pt x="132144" y="178828"/>
                    </a:cubicBezTo>
                    <a:cubicBezTo>
                      <a:pt x="130275" y="179178"/>
                      <a:pt x="131748" y="181746"/>
                      <a:pt x="132972" y="182692"/>
                    </a:cubicBezTo>
                    <a:cubicBezTo>
                      <a:pt x="135314" y="183818"/>
                      <a:pt x="136400" y="181347"/>
                      <a:pt x="139134" y="181956"/>
                    </a:cubicBezTo>
                    <a:cubicBezTo>
                      <a:pt x="140571" y="180793"/>
                      <a:pt x="142870" y="181620"/>
                      <a:pt x="144929" y="181221"/>
                    </a:cubicBezTo>
                    <a:cubicBezTo>
                      <a:pt x="146740" y="180712"/>
                      <a:pt x="149039" y="181969"/>
                      <a:pt x="150540" y="182325"/>
                    </a:cubicBezTo>
                    <a:cubicBezTo>
                      <a:pt x="150843" y="183524"/>
                      <a:pt x="158318" y="183051"/>
                      <a:pt x="153575" y="183888"/>
                    </a:cubicBezTo>
                    <a:cubicBezTo>
                      <a:pt x="153769" y="184585"/>
                      <a:pt x="158019" y="185941"/>
                      <a:pt x="159186" y="185084"/>
                    </a:cubicBezTo>
                    <a:cubicBezTo>
                      <a:pt x="161268" y="185268"/>
                      <a:pt x="162251" y="186525"/>
                      <a:pt x="164429" y="185179"/>
                    </a:cubicBezTo>
                    <a:cubicBezTo>
                      <a:pt x="165912" y="187362"/>
                      <a:pt x="161047" y="187193"/>
                      <a:pt x="159370" y="187111"/>
                    </a:cubicBezTo>
                    <a:cubicBezTo>
                      <a:pt x="157246" y="187206"/>
                      <a:pt x="155912" y="185211"/>
                      <a:pt x="154311" y="185915"/>
                    </a:cubicBezTo>
                    <a:cubicBezTo>
                      <a:pt x="152340" y="185140"/>
                      <a:pt x="150373" y="184913"/>
                      <a:pt x="148608" y="183891"/>
                    </a:cubicBezTo>
                    <a:cubicBezTo>
                      <a:pt x="146493" y="185191"/>
                      <a:pt x="144549" y="182768"/>
                      <a:pt x="141986" y="183891"/>
                    </a:cubicBezTo>
                    <a:cubicBezTo>
                      <a:pt x="140601" y="185269"/>
                      <a:pt x="135760" y="182878"/>
                      <a:pt x="135915" y="186191"/>
                    </a:cubicBezTo>
                    <a:cubicBezTo>
                      <a:pt x="135574" y="189154"/>
                      <a:pt x="136242" y="191402"/>
                      <a:pt x="138214" y="192169"/>
                    </a:cubicBezTo>
                    <a:cubicBezTo>
                      <a:pt x="138344" y="194272"/>
                      <a:pt x="139653" y="195329"/>
                      <a:pt x="141526" y="196125"/>
                    </a:cubicBezTo>
                    <a:cubicBezTo>
                      <a:pt x="143688" y="197248"/>
                      <a:pt x="145002" y="197578"/>
                      <a:pt x="147504" y="198056"/>
                    </a:cubicBezTo>
                    <a:cubicBezTo>
                      <a:pt x="149444" y="198916"/>
                      <a:pt x="151860" y="198066"/>
                      <a:pt x="153575" y="197228"/>
                    </a:cubicBezTo>
                    <a:cubicBezTo>
                      <a:pt x="154149" y="195674"/>
                      <a:pt x="156353" y="194550"/>
                      <a:pt x="157714" y="193733"/>
                    </a:cubicBezTo>
                    <a:cubicBezTo>
                      <a:pt x="160621" y="193876"/>
                      <a:pt x="161160" y="191569"/>
                      <a:pt x="164153" y="191802"/>
                    </a:cubicBezTo>
                    <a:cubicBezTo>
                      <a:pt x="167772" y="192953"/>
                      <a:pt x="167566" y="189429"/>
                      <a:pt x="170775" y="190238"/>
                    </a:cubicBezTo>
                    <a:cubicBezTo>
                      <a:pt x="171134" y="188387"/>
                      <a:pt x="170882" y="186103"/>
                      <a:pt x="174362" y="186651"/>
                    </a:cubicBezTo>
                    <a:cubicBezTo>
                      <a:pt x="175000" y="184742"/>
                      <a:pt x="175980" y="184513"/>
                      <a:pt x="177214" y="183156"/>
                    </a:cubicBezTo>
                    <a:cubicBezTo>
                      <a:pt x="179388" y="182883"/>
                      <a:pt x="180583" y="179314"/>
                      <a:pt x="178685" y="178649"/>
                    </a:cubicBezTo>
                    <a:cubicBezTo>
                      <a:pt x="178345" y="176344"/>
                      <a:pt x="179389" y="172586"/>
                      <a:pt x="180893" y="173682"/>
                    </a:cubicBezTo>
                    <a:cubicBezTo>
                      <a:pt x="180036" y="174548"/>
                      <a:pt x="179336" y="176979"/>
                      <a:pt x="180893" y="178833"/>
                    </a:cubicBezTo>
                    <a:cubicBezTo>
                      <a:pt x="182732" y="179706"/>
                      <a:pt x="184337" y="177037"/>
                      <a:pt x="187516" y="178005"/>
                    </a:cubicBezTo>
                    <a:cubicBezTo>
                      <a:pt x="189993" y="178371"/>
                      <a:pt x="190464" y="176513"/>
                      <a:pt x="191471" y="176809"/>
                    </a:cubicBezTo>
                    <a:cubicBezTo>
                      <a:pt x="193008" y="177733"/>
                      <a:pt x="196950" y="176857"/>
                      <a:pt x="194782" y="174878"/>
                    </a:cubicBezTo>
                    <a:cubicBezTo>
                      <a:pt x="192925" y="173696"/>
                      <a:pt x="193072" y="172662"/>
                      <a:pt x="191839" y="171015"/>
                    </a:cubicBezTo>
                    <a:cubicBezTo>
                      <a:pt x="193798" y="169009"/>
                      <a:pt x="190543" y="168939"/>
                      <a:pt x="189907" y="167243"/>
                    </a:cubicBezTo>
                    <a:cubicBezTo>
                      <a:pt x="189113" y="165642"/>
                      <a:pt x="186675" y="165801"/>
                      <a:pt x="186136" y="163932"/>
                    </a:cubicBezTo>
                    <a:cubicBezTo>
                      <a:pt x="184502" y="163503"/>
                      <a:pt x="182966" y="162321"/>
                      <a:pt x="180985" y="162276"/>
                    </a:cubicBezTo>
                    <a:cubicBezTo>
                      <a:pt x="180702" y="162270"/>
                      <a:pt x="180461" y="162238"/>
                      <a:pt x="180157" y="162276"/>
                    </a:cubicBezTo>
                    <a:close/>
                    <a:moveTo>
                      <a:pt x="106298" y="171194"/>
                    </a:moveTo>
                    <a:cubicBezTo>
                      <a:pt x="106002" y="171199"/>
                      <a:pt x="105637" y="171280"/>
                      <a:pt x="105194" y="171378"/>
                    </a:cubicBezTo>
                    <a:cubicBezTo>
                      <a:pt x="107188" y="172849"/>
                      <a:pt x="102956" y="173156"/>
                      <a:pt x="104826" y="174505"/>
                    </a:cubicBezTo>
                    <a:cubicBezTo>
                      <a:pt x="104709" y="176779"/>
                      <a:pt x="106434" y="180500"/>
                      <a:pt x="103906" y="178460"/>
                    </a:cubicBezTo>
                    <a:cubicBezTo>
                      <a:pt x="100918" y="177974"/>
                      <a:pt x="100057" y="177830"/>
                      <a:pt x="100319" y="180760"/>
                    </a:cubicBezTo>
                    <a:cubicBezTo>
                      <a:pt x="99324" y="183315"/>
                      <a:pt x="103954" y="181928"/>
                      <a:pt x="105194" y="181588"/>
                    </a:cubicBezTo>
                    <a:cubicBezTo>
                      <a:pt x="105137" y="182794"/>
                      <a:pt x="108616" y="186074"/>
                      <a:pt x="108229" y="183152"/>
                    </a:cubicBezTo>
                    <a:cubicBezTo>
                      <a:pt x="109077" y="181744"/>
                      <a:pt x="111934" y="182850"/>
                      <a:pt x="111540" y="183887"/>
                    </a:cubicBezTo>
                    <a:cubicBezTo>
                      <a:pt x="112837" y="184471"/>
                      <a:pt x="115712" y="183916"/>
                      <a:pt x="117151" y="184346"/>
                    </a:cubicBezTo>
                    <a:cubicBezTo>
                      <a:pt x="119967" y="184102"/>
                      <a:pt x="122667" y="183705"/>
                      <a:pt x="125889" y="183887"/>
                    </a:cubicBezTo>
                    <a:cubicBezTo>
                      <a:pt x="128735" y="184125"/>
                      <a:pt x="127604" y="180099"/>
                      <a:pt x="126901" y="178828"/>
                    </a:cubicBezTo>
                    <a:cubicBezTo>
                      <a:pt x="125003" y="178017"/>
                      <a:pt x="127363" y="175205"/>
                      <a:pt x="125429" y="174045"/>
                    </a:cubicBezTo>
                    <a:cubicBezTo>
                      <a:pt x="123220" y="173798"/>
                      <a:pt x="122407" y="173950"/>
                      <a:pt x="120186" y="173310"/>
                    </a:cubicBezTo>
                    <a:cubicBezTo>
                      <a:pt x="118980" y="171421"/>
                      <a:pt x="117668" y="173281"/>
                      <a:pt x="115403" y="172114"/>
                    </a:cubicBezTo>
                    <a:cubicBezTo>
                      <a:pt x="113858" y="171007"/>
                      <a:pt x="112013" y="172252"/>
                      <a:pt x="110436" y="172942"/>
                    </a:cubicBezTo>
                    <a:cubicBezTo>
                      <a:pt x="107291" y="173282"/>
                      <a:pt x="108363" y="171158"/>
                      <a:pt x="106297" y="171195"/>
                    </a:cubicBezTo>
                    <a:close/>
                    <a:moveTo>
                      <a:pt x="193678" y="179564"/>
                    </a:moveTo>
                    <a:cubicBezTo>
                      <a:pt x="192320" y="180756"/>
                      <a:pt x="188691" y="179856"/>
                      <a:pt x="187239" y="181220"/>
                    </a:cubicBezTo>
                    <a:cubicBezTo>
                      <a:pt x="185808" y="181933"/>
                      <a:pt x="188882" y="183930"/>
                      <a:pt x="189999" y="184347"/>
                    </a:cubicBezTo>
                    <a:cubicBezTo>
                      <a:pt x="192149" y="184543"/>
                      <a:pt x="194038" y="182134"/>
                      <a:pt x="195242" y="183519"/>
                    </a:cubicBezTo>
                    <a:cubicBezTo>
                      <a:pt x="197359" y="183192"/>
                      <a:pt x="200323" y="183875"/>
                      <a:pt x="197817" y="181220"/>
                    </a:cubicBezTo>
                    <a:cubicBezTo>
                      <a:pt x="197988" y="179080"/>
                      <a:pt x="195021" y="179856"/>
                      <a:pt x="193678" y="179564"/>
                    </a:cubicBezTo>
                    <a:close/>
                    <a:moveTo>
                      <a:pt x="221824" y="180392"/>
                    </a:moveTo>
                    <a:cubicBezTo>
                      <a:pt x="220372" y="180990"/>
                      <a:pt x="218664" y="182748"/>
                      <a:pt x="216949" y="183519"/>
                    </a:cubicBezTo>
                    <a:cubicBezTo>
                      <a:pt x="214765" y="184267"/>
                      <a:pt x="212854" y="184849"/>
                      <a:pt x="210326" y="184347"/>
                    </a:cubicBezTo>
                    <a:cubicBezTo>
                      <a:pt x="208083" y="183967"/>
                      <a:pt x="208078" y="187178"/>
                      <a:pt x="209039" y="188210"/>
                    </a:cubicBezTo>
                    <a:cubicBezTo>
                      <a:pt x="209478" y="189590"/>
                      <a:pt x="207573" y="192848"/>
                      <a:pt x="210510" y="193729"/>
                    </a:cubicBezTo>
                    <a:cubicBezTo>
                      <a:pt x="211953" y="195595"/>
                      <a:pt x="212747" y="196689"/>
                      <a:pt x="214649" y="197592"/>
                    </a:cubicBezTo>
                    <a:cubicBezTo>
                      <a:pt x="214687" y="199991"/>
                      <a:pt x="219361" y="198691"/>
                      <a:pt x="220996" y="198420"/>
                    </a:cubicBezTo>
                    <a:cubicBezTo>
                      <a:pt x="222057" y="196591"/>
                      <a:pt x="223933" y="196092"/>
                      <a:pt x="225871" y="195293"/>
                    </a:cubicBezTo>
                    <a:cubicBezTo>
                      <a:pt x="225728" y="193791"/>
                      <a:pt x="225044" y="193145"/>
                      <a:pt x="224767" y="190878"/>
                    </a:cubicBezTo>
                    <a:cubicBezTo>
                      <a:pt x="221859" y="189366"/>
                      <a:pt x="227021" y="189686"/>
                      <a:pt x="226239" y="187015"/>
                    </a:cubicBezTo>
                    <a:cubicBezTo>
                      <a:pt x="225673" y="184956"/>
                      <a:pt x="226486" y="181588"/>
                      <a:pt x="224307" y="181220"/>
                    </a:cubicBezTo>
                    <a:cubicBezTo>
                      <a:pt x="222127" y="182190"/>
                      <a:pt x="223368" y="180515"/>
                      <a:pt x="221824" y="180392"/>
                    </a:cubicBezTo>
                    <a:close/>
                    <a:moveTo>
                      <a:pt x="124785" y="185819"/>
                    </a:moveTo>
                    <a:cubicBezTo>
                      <a:pt x="124643" y="185827"/>
                      <a:pt x="124504" y="185847"/>
                      <a:pt x="124325" y="185914"/>
                    </a:cubicBezTo>
                    <a:cubicBezTo>
                      <a:pt x="125208" y="187978"/>
                      <a:pt x="123279" y="188980"/>
                      <a:pt x="121382" y="187110"/>
                    </a:cubicBezTo>
                    <a:cubicBezTo>
                      <a:pt x="120988" y="189012"/>
                      <a:pt x="119964" y="190326"/>
                      <a:pt x="117795" y="190605"/>
                    </a:cubicBezTo>
                    <a:cubicBezTo>
                      <a:pt x="115195" y="191682"/>
                      <a:pt x="118474" y="192833"/>
                      <a:pt x="118071" y="194560"/>
                    </a:cubicBezTo>
                    <a:cubicBezTo>
                      <a:pt x="120879" y="194684"/>
                      <a:pt x="121986" y="194589"/>
                      <a:pt x="121658" y="196859"/>
                    </a:cubicBezTo>
                    <a:cubicBezTo>
                      <a:pt x="124298" y="196995"/>
                      <a:pt x="123237" y="199684"/>
                      <a:pt x="125061" y="200906"/>
                    </a:cubicBezTo>
                    <a:cubicBezTo>
                      <a:pt x="124995" y="201875"/>
                      <a:pt x="126537" y="203282"/>
                      <a:pt x="126901" y="205230"/>
                    </a:cubicBezTo>
                    <a:cubicBezTo>
                      <a:pt x="128335" y="206482"/>
                      <a:pt x="130759" y="204187"/>
                      <a:pt x="131868" y="206333"/>
                    </a:cubicBezTo>
                    <a:cubicBezTo>
                      <a:pt x="132312" y="207846"/>
                      <a:pt x="134785" y="209552"/>
                      <a:pt x="135915" y="207897"/>
                    </a:cubicBezTo>
                    <a:cubicBezTo>
                      <a:pt x="137817" y="206815"/>
                      <a:pt x="139718" y="207459"/>
                      <a:pt x="141894" y="206701"/>
                    </a:cubicBezTo>
                    <a:cubicBezTo>
                      <a:pt x="142157" y="204773"/>
                      <a:pt x="145884" y="205139"/>
                      <a:pt x="144193" y="202378"/>
                    </a:cubicBezTo>
                    <a:cubicBezTo>
                      <a:pt x="141368" y="203079"/>
                      <a:pt x="142629" y="198670"/>
                      <a:pt x="140330" y="198423"/>
                    </a:cubicBezTo>
                    <a:cubicBezTo>
                      <a:pt x="138340" y="198518"/>
                      <a:pt x="133830" y="198585"/>
                      <a:pt x="135547" y="196492"/>
                    </a:cubicBezTo>
                    <a:cubicBezTo>
                      <a:pt x="132531" y="195694"/>
                      <a:pt x="135929" y="194831"/>
                      <a:pt x="133708" y="193732"/>
                    </a:cubicBezTo>
                    <a:cubicBezTo>
                      <a:pt x="133091" y="191586"/>
                      <a:pt x="131126" y="191330"/>
                      <a:pt x="130304" y="189041"/>
                    </a:cubicBezTo>
                    <a:cubicBezTo>
                      <a:pt x="129089" y="187935"/>
                      <a:pt x="129248" y="184369"/>
                      <a:pt x="126901" y="186650"/>
                    </a:cubicBezTo>
                    <a:cubicBezTo>
                      <a:pt x="125966" y="186817"/>
                      <a:pt x="125784" y="185764"/>
                      <a:pt x="124785" y="185822"/>
                    </a:cubicBezTo>
                    <a:close/>
                    <a:moveTo>
                      <a:pt x="197817" y="188578"/>
                    </a:moveTo>
                    <a:cubicBezTo>
                      <a:pt x="197118" y="190829"/>
                      <a:pt x="193104" y="187393"/>
                      <a:pt x="192114" y="190234"/>
                    </a:cubicBezTo>
                    <a:cubicBezTo>
                      <a:pt x="189825" y="190524"/>
                      <a:pt x="187962" y="191804"/>
                      <a:pt x="188067" y="194557"/>
                    </a:cubicBezTo>
                    <a:cubicBezTo>
                      <a:pt x="187762" y="197997"/>
                      <a:pt x="189336" y="198510"/>
                      <a:pt x="192114" y="198788"/>
                    </a:cubicBezTo>
                    <a:cubicBezTo>
                      <a:pt x="192637" y="199638"/>
                      <a:pt x="197387" y="200709"/>
                      <a:pt x="195426" y="201179"/>
                    </a:cubicBezTo>
                    <a:cubicBezTo>
                      <a:pt x="191991" y="200901"/>
                      <a:pt x="196136" y="203572"/>
                      <a:pt x="195886" y="205134"/>
                    </a:cubicBezTo>
                    <a:cubicBezTo>
                      <a:pt x="197198" y="207610"/>
                      <a:pt x="199411" y="207280"/>
                      <a:pt x="202140" y="207526"/>
                    </a:cubicBezTo>
                    <a:cubicBezTo>
                      <a:pt x="202159" y="209334"/>
                      <a:pt x="198508" y="207902"/>
                      <a:pt x="196622" y="209090"/>
                    </a:cubicBezTo>
                    <a:cubicBezTo>
                      <a:pt x="196198" y="207429"/>
                      <a:pt x="193119" y="207052"/>
                      <a:pt x="192850" y="205502"/>
                    </a:cubicBezTo>
                    <a:cubicBezTo>
                      <a:pt x="192545" y="203970"/>
                      <a:pt x="189619" y="202670"/>
                      <a:pt x="188068" y="204399"/>
                    </a:cubicBezTo>
                    <a:cubicBezTo>
                      <a:pt x="189248" y="205661"/>
                      <a:pt x="189486" y="207401"/>
                      <a:pt x="190275" y="209458"/>
                    </a:cubicBezTo>
                    <a:cubicBezTo>
                      <a:pt x="191285" y="210498"/>
                      <a:pt x="191982" y="213133"/>
                      <a:pt x="194414" y="213781"/>
                    </a:cubicBezTo>
                    <a:cubicBezTo>
                      <a:pt x="195368" y="215626"/>
                      <a:pt x="196197" y="216759"/>
                      <a:pt x="198185" y="217736"/>
                    </a:cubicBezTo>
                    <a:cubicBezTo>
                      <a:pt x="199809" y="219563"/>
                      <a:pt x="202532" y="217522"/>
                      <a:pt x="204072" y="217276"/>
                    </a:cubicBezTo>
                    <a:cubicBezTo>
                      <a:pt x="205665" y="218458"/>
                      <a:pt x="206629" y="215331"/>
                      <a:pt x="208303" y="215344"/>
                    </a:cubicBezTo>
                    <a:cubicBezTo>
                      <a:pt x="209082" y="214004"/>
                      <a:pt x="206845" y="212153"/>
                      <a:pt x="206371" y="210653"/>
                    </a:cubicBezTo>
                    <a:cubicBezTo>
                      <a:pt x="204176" y="207750"/>
                      <a:pt x="208927" y="211407"/>
                      <a:pt x="209407" y="210102"/>
                    </a:cubicBezTo>
                    <a:cubicBezTo>
                      <a:pt x="209191" y="208081"/>
                      <a:pt x="206104" y="207919"/>
                      <a:pt x="205636" y="206331"/>
                    </a:cubicBezTo>
                    <a:cubicBezTo>
                      <a:pt x="204980" y="204870"/>
                      <a:pt x="210131" y="208420"/>
                      <a:pt x="209407" y="205963"/>
                    </a:cubicBezTo>
                    <a:cubicBezTo>
                      <a:pt x="208503" y="204266"/>
                      <a:pt x="205158" y="204857"/>
                      <a:pt x="203796" y="203572"/>
                    </a:cubicBezTo>
                    <a:cubicBezTo>
                      <a:pt x="203318" y="201518"/>
                      <a:pt x="201667" y="200084"/>
                      <a:pt x="201956" y="197685"/>
                    </a:cubicBezTo>
                    <a:cubicBezTo>
                      <a:pt x="202856" y="196190"/>
                      <a:pt x="201137" y="193775"/>
                      <a:pt x="200393" y="192166"/>
                    </a:cubicBezTo>
                    <a:cubicBezTo>
                      <a:pt x="198564" y="191729"/>
                      <a:pt x="199598" y="189052"/>
                      <a:pt x="197817" y="188579"/>
                    </a:cubicBezTo>
                    <a:close/>
                    <a:moveTo>
                      <a:pt x="178318" y="190602"/>
                    </a:moveTo>
                    <a:cubicBezTo>
                      <a:pt x="177247" y="191729"/>
                      <a:pt x="175410" y="193355"/>
                      <a:pt x="173627" y="193729"/>
                    </a:cubicBezTo>
                    <a:cubicBezTo>
                      <a:pt x="171907" y="193815"/>
                      <a:pt x="170986" y="195749"/>
                      <a:pt x="169304" y="196488"/>
                    </a:cubicBezTo>
                    <a:cubicBezTo>
                      <a:pt x="166247" y="196176"/>
                      <a:pt x="165425" y="198247"/>
                      <a:pt x="162129" y="197684"/>
                    </a:cubicBezTo>
                    <a:cubicBezTo>
                      <a:pt x="160509" y="197270"/>
                      <a:pt x="158017" y="197958"/>
                      <a:pt x="156794" y="199248"/>
                    </a:cubicBezTo>
                    <a:cubicBezTo>
                      <a:pt x="154174" y="200945"/>
                      <a:pt x="158924" y="200657"/>
                      <a:pt x="159554" y="202375"/>
                    </a:cubicBezTo>
                    <a:cubicBezTo>
                      <a:pt x="161239" y="203280"/>
                      <a:pt x="163984" y="201055"/>
                      <a:pt x="165624" y="202375"/>
                    </a:cubicBezTo>
                    <a:cubicBezTo>
                      <a:pt x="167766" y="203171"/>
                      <a:pt x="169483" y="201676"/>
                      <a:pt x="170775" y="203571"/>
                    </a:cubicBezTo>
                    <a:cubicBezTo>
                      <a:pt x="171329" y="205272"/>
                      <a:pt x="174367" y="205464"/>
                      <a:pt x="176018" y="205870"/>
                    </a:cubicBezTo>
                    <a:cubicBezTo>
                      <a:pt x="178229" y="205681"/>
                      <a:pt x="178567" y="203437"/>
                      <a:pt x="180525" y="203203"/>
                    </a:cubicBezTo>
                    <a:cubicBezTo>
                      <a:pt x="181845" y="201628"/>
                      <a:pt x="182955" y="201406"/>
                      <a:pt x="184664" y="200076"/>
                    </a:cubicBezTo>
                    <a:cubicBezTo>
                      <a:pt x="186619" y="199912"/>
                      <a:pt x="186336" y="195685"/>
                      <a:pt x="185768" y="194097"/>
                    </a:cubicBezTo>
                    <a:cubicBezTo>
                      <a:pt x="185659" y="191329"/>
                      <a:pt x="181521" y="192864"/>
                      <a:pt x="179789" y="191797"/>
                    </a:cubicBezTo>
                    <a:cubicBezTo>
                      <a:pt x="178761" y="191431"/>
                      <a:pt x="179536" y="190394"/>
                      <a:pt x="178318" y="190602"/>
                    </a:cubicBezTo>
                    <a:close/>
                    <a:moveTo>
                      <a:pt x="209039" y="196120"/>
                    </a:moveTo>
                    <a:cubicBezTo>
                      <a:pt x="206566" y="197439"/>
                      <a:pt x="212316" y="198337"/>
                      <a:pt x="209406" y="199984"/>
                    </a:cubicBezTo>
                    <a:cubicBezTo>
                      <a:pt x="208432" y="202183"/>
                      <a:pt x="211666" y="203544"/>
                      <a:pt x="212626" y="201639"/>
                    </a:cubicBezTo>
                    <a:cubicBezTo>
                      <a:pt x="211562" y="204804"/>
                      <a:pt x="217705" y="203727"/>
                      <a:pt x="215017" y="201639"/>
                    </a:cubicBezTo>
                    <a:cubicBezTo>
                      <a:pt x="214950" y="199241"/>
                      <a:pt x="212994" y="198291"/>
                      <a:pt x="210970" y="197684"/>
                    </a:cubicBezTo>
                    <a:cubicBezTo>
                      <a:pt x="209751" y="197941"/>
                      <a:pt x="209951" y="196822"/>
                      <a:pt x="209038" y="196120"/>
                    </a:cubicBezTo>
                    <a:close/>
                    <a:moveTo>
                      <a:pt x="51478" y="202007"/>
                    </a:moveTo>
                    <a:cubicBezTo>
                      <a:pt x="49289" y="202249"/>
                      <a:pt x="50987" y="205515"/>
                      <a:pt x="48166" y="205134"/>
                    </a:cubicBezTo>
                    <a:cubicBezTo>
                      <a:pt x="48295" y="207804"/>
                      <a:pt x="45233" y="207852"/>
                      <a:pt x="46327" y="209826"/>
                    </a:cubicBezTo>
                    <a:cubicBezTo>
                      <a:pt x="48726" y="209658"/>
                      <a:pt x="48106" y="212396"/>
                      <a:pt x="50098" y="213505"/>
                    </a:cubicBezTo>
                    <a:cubicBezTo>
                      <a:pt x="50711" y="214982"/>
                      <a:pt x="51445" y="216723"/>
                      <a:pt x="53041" y="218104"/>
                    </a:cubicBezTo>
                    <a:cubicBezTo>
                      <a:pt x="54592" y="219037"/>
                      <a:pt x="54634" y="222041"/>
                      <a:pt x="52214" y="222059"/>
                    </a:cubicBezTo>
                    <a:cubicBezTo>
                      <a:pt x="50229" y="222925"/>
                      <a:pt x="52363" y="225925"/>
                      <a:pt x="54513" y="224450"/>
                    </a:cubicBezTo>
                    <a:cubicBezTo>
                      <a:pt x="55420" y="225740"/>
                      <a:pt x="58719" y="225740"/>
                      <a:pt x="59388" y="224355"/>
                    </a:cubicBezTo>
                    <a:cubicBezTo>
                      <a:pt x="59813" y="221470"/>
                      <a:pt x="62946" y="222351"/>
                      <a:pt x="63619" y="220584"/>
                    </a:cubicBezTo>
                    <a:cubicBezTo>
                      <a:pt x="63092" y="218104"/>
                      <a:pt x="61708" y="216479"/>
                      <a:pt x="63159" y="214145"/>
                    </a:cubicBezTo>
                    <a:cubicBezTo>
                      <a:pt x="64053" y="210810"/>
                      <a:pt x="60347" y="211728"/>
                      <a:pt x="59388" y="210282"/>
                    </a:cubicBezTo>
                    <a:cubicBezTo>
                      <a:pt x="58255" y="208496"/>
                      <a:pt x="57942" y="206552"/>
                      <a:pt x="56813" y="205131"/>
                    </a:cubicBezTo>
                    <a:cubicBezTo>
                      <a:pt x="56347" y="202997"/>
                      <a:pt x="53681" y="203280"/>
                      <a:pt x="52305" y="202372"/>
                    </a:cubicBezTo>
                    <a:lnTo>
                      <a:pt x="52305" y="202004"/>
                    </a:lnTo>
                    <a:lnTo>
                      <a:pt x="51938" y="202004"/>
                    </a:lnTo>
                    <a:cubicBezTo>
                      <a:pt x="51754" y="201994"/>
                      <a:pt x="51623" y="201985"/>
                      <a:pt x="51478" y="202004"/>
                    </a:cubicBezTo>
                    <a:close/>
                    <a:moveTo>
                      <a:pt x="159922" y="207066"/>
                    </a:moveTo>
                    <a:cubicBezTo>
                      <a:pt x="158573" y="208385"/>
                      <a:pt x="156721" y="208766"/>
                      <a:pt x="155415" y="209826"/>
                    </a:cubicBezTo>
                    <a:cubicBezTo>
                      <a:pt x="154422" y="211268"/>
                      <a:pt x="152801" y="212481"/>
                      <a:pt x="152379" y="214425"/>
                    </a:cubicBezTo>
                    <a:cubicBezTo>
                      <a:pt x="151215" y="216374"/>
                      <a:pt x="151383" y="217168"/>
                      <a:pt x="149436" y="217736"/>
                    </a:cubicBezTo>
                    <a:cubicBezTo>
                      <a:pt x="148459" y="219647"/>
                      <a:pt x="147558" y="220540"/>
                      <a:pt x="146493" y="222794"/>
                    </a:cubicBezTo>
                    <a:cubicBezTo>
                      <a:pt x="143808" y="222130"/>
                      <a:pt x="143981" y="225548"/>
                      <a:pt x="141526" y="225554"/>
                    </a:cubicBezTo>
                    <a:cubicBezTo>
                      <a:pt x="139753" y="226306"/>
                      <a:pt x="138223" y="229812"/>
                      <a:pt x="136651" y="227577"/>
                    </a:cubicBezTo>
                    <a:cubicBezTo>
                      <a:pt x="134701" y="227204"/>
                      <a:pt x="135318" y="231923"/>
                      <a:pt x="137018" y="230337"/>
                    </a:cubicBezTo>
                    <a:cubicBezTo>
                      <a:pt x="137579" y="230744"/>
                      <a:pt x="140857" y="230517"/>
                      <a:pt x="137846" y="232360"/>
                    </a:cubicBezTo>
                    <a:cubicBezTo>
                      <a:pt x="139646" y="233359"/>
                      <a:pt x="141622" y="229997"/>
                      <a:pt x="142629" y="233004"/>
                    </a:cubicBezTo>
                    <a:cubicBezTo>
                      <a:pt x="144135" y="234521"/>
                      <a:pt x="145944" y="232509"/>
                      <a:pt x="147964" y="233464"/>
                    </a:cubicBezTo>
                    <a:cubicBezTo>
                      <a:pt x="150285" y="234580"/>
                      <a:pt x="152873" y="233445"/>
                      <a:pt x="153943" y="232269"/>
                    </a:cubicBezTo>
                    <a:cubicBezTo>
                      <a:pt x="155737" y="231374"/>
                      <a:pt x="156645" y="230343"/>
                      <a:pt x="157622" y="228405"/>
                    </a:cubicBezTo>
                    <a:cubicBezTo>
                      <a:pt x="159463" y="230043"/>
                      <a:pt x="160505" y="227107"/>
                      <a:pt x="162221" y="228682"/>
                    </a:cubicBezTo>
                    <a:cubicBezTo>
                      <a:pt x="163576" y="230800"/>
                      <a:pt x="166386" y="227653"/>
                      <a:pt x="167372" y="228682"/>
                    </a:cubicBezTo>
                    <a:cubicBezTo>
                      <a:pt x="169696" y="228377"/>
                      <a:pt x="171742" y="227820"/>
                      <a:pt x="173810" y="228314"/>
                    </a:cubicBezTo>
                    <a:cubicBezTo>
                      <a:pt x="175309" y="228152"/>
                      <a:pt x="177451" y="224448"/>
                      <a:pt x="174178" y="224451"/>
                    </a:cubicBezTo>
                    <a:cubicBezTo>
                      <a:pt x="171910" y="224470"/>
                      <a:pt x="171418" y="222804"/>
                      <a:pt x="169671" y="222059"/>
                    </a:cubicBezTo>
                    <a:cubicBezTo>
                      <a:pt x="169918" y="220492"/>
                      <a:pt x="173562" y="223975"/>
                      <a:pt x="174178" y="222703"/>
                    </a:cubicBezTo>
                    <a:cubicBezTo>
                      <a:pt x="174843" y="220562"/>
                      <a:pt x="176017" y="225442"/>
                      <a:pt x="177949" y="224911"/>
                    </a:cubicBezTo>
                    <a:cubicBezTo>
                      <a:pt x="178896" y="227420"/>
                      <a:pt x="181085" y="223449"/>
                      <a:pt x="182824" y="225186"/>
                    </a:cubicBezTo>
                    <a:cubicBezTo>
                      <a:pt x="183544" y="223502"/>
                      <a:pt x="186064" y="223378"/>
                      <a:pt x="186963" y="222059"/>
                    </a:cubicBezTo>
                    <a:cubicBezTo>
                      <a:pt x="188030" y="220862"/>
                      <a:pt x="191811" y="222534"/>
                      <a:pt x="190734" y="219299"/>
                    </a:cubicBezTo>
                    <a:cubicBezTo>
                      <a:pt x="189339" y="218197"/>
                      <a:pt x="190314" y="216393"/>
                      <a:pt x="188435" y="215345"/>
                    </a:cubicBezTo>
                    <a:cubicBezTo>
                      <a:pt x="186205" y="215447"/>
                      <a:pt x="186652" y="212001"/>
                      <a:pt x="185031" y="211389"/>
                    </a:cubicBezTo>
                    <a:cubicBezTo>
                      <a:pt x="184715" y="208334"/>
                      <a:pt x="181425" y="211080"/>
                      <a:pt x="179053" y="210286"/>
                    </a:cubicBezTo>
                    <a:cubicBezTo>
                      <a:pt x="177155" y="212430"/>
                      <a:pt x="173114" y="210019"/>
                      <a:pt x="172246" y="210653"/>
                    </a:cubicBezTo>
                    <a:cubicBezTo>
                      <a:pt x="170379" y="210691"/>
                      <a:pt x="172249" y="207175"/>
                      <a:pt x="169303" y="207066"/>
                    </a:cubicBezTo>
                    <a:cubicBezTo>
                      <a:pt x="169893" y="209853"/>
                      <a:pt x="167863" y="209778"/>
                      <a:pt x="167831" y="207526"/>
                    </a:cubicBezTo>
                    <a:cubicBezTo>
                      <a:pt x="165517" y="208251"/>
                      <a:pt x="163946" y="206420"/>
                      <a:pt x="161853" y="207526"/>
                    </a:cubicBezTo>
                    <a:cubicBezTo>
                      <a:pt x="161028" y="207830"/>
                      <a:pt x="160845" y="207045"/>
                      <a:pt x="160197" y="207066"/>
                    </a:cubicBezTo>
                    <a:cubicBezTo>
                      <a:pt x="160102" y="207069"/>
                      <a:pt x="160035" y="207028"/>
                      <a:pt x="159921" y="207066"/>
                    </a:cubicBezTo>
                    <a:close/>
                    <a:moveTo>
                      <a:pt x="147504" y="210285"/>
                    </a:moveTo>
                    <a:cubicBezTo>
                      <a:pt x="145464" y="211589"/>
                      <a:pt x="145269" y="213276"/>
                      <a:pt x="146401" y="215252"/>
                    </a:cubicBezTo>
                    <a:cubicBezTo>
                      <a:pt x="145365" y="217765"/>
                      <a:pt x="148482" y="215912"/>
                      <a:pt x="148700" y="214517"/>
                    </a:cubicBezTo>
                    <a:cubicBezTo>
                      <a:pt x="149942" y="214339"/>
                      <a:pt x="148813" y="210147"/>
                      <a:pt x="147504" y="210286"/>
                    </a:cubicBezTo>
                    <a:close/>
                    <a:moveTo>
                      <a:pt x="236816" y="211021"/>
                    </a:moveTo>
                    <a:cubicBezTo>
                      <a:pt x="235197" y="211724"/>
                      <a:pt x="232443" y="213460"/>
                      <a:pt x="235713" y="214516"/>
                    </a:cubicBezTo>
                    <a:cubicBezTo>
                      <a:pt x="237634" y="215608"/>
                      <a:pt x="237856" y="210858"/>
                      <a:pt x="236816" y="211021"/>
                    </a:cubicBezTo>
                    <a:close/>
                    <a:moveTo>
                      <a:pt x="143825" y="214154"/>
                    </a:moveTo>
                    <a:cubicBezTo>
                      <a:pt x="143124" y="215691"/>
                      <a:pt x="141831" y="218101"/>
                      <a:pt x="140422" y="215717"/>
                    </a:cubicBezTo>
                    <a:cubicBezTo>
                      <a:pt x="138593" y="215554"/>
                      <a:pt x="137237" y="218928"/>
                      <a:pt x="135547" y="217741"/>
                    </a:cubicBezTo>
                    <a:cubicBezTo>
                      <a:pt x="135137" y="216079"/>
                      <a:pt x="132956" y="216146"/>
                      <a:pt x="130948" y="215349"/>
                    </a:cubicBezTo>
                    <a:cubicBezTo>
                      <a:pt x="129363" y="215821"/>
                      <a:pt x="127089" y="214414"/>
                      <a:pt x="127637" y="216913"/>
                    </a:cubicBezTo>
                    <a:cubicBezTo>
                      <a:pt x="127498" y="219236"/>
                      <a:pt x="127373" y="221018"/>
                      <a:pt x="129568" y="221236"/>
                    </a:cubicBezTo>
                    <a:cubicBezTo>
                      <a:pt x="130909" y="221538"/>
                      <a:pt x="133996" y="223166"/>
                      <a:pt x="132512" y="223995"/>
                    </a:cubicBezTo>
                    <a:cubicBezTo>
                      <a:pt x="134460" y="226339"/>
                      <a:pt x="135853" y="223645"/>
                      <a:pt x="138306" y="223995"/>
                    </a:cubicBezTo>
                    <a:cubicBezTo>
                      <a:pt x="139029" y="222820"/>
                      <a:pt x="141181" y="219318"/>
                      <a:pt x="140422" y="222800"/>
                    </a:cubicBezTo>
                    <a:cubicBezTo>
                      <a:pt x="141650" y="222426"/>
                      <a:pt x="144456" y="220367"/>
                      <a:pt x="144193" y="219672"/>
                    </a:cubicBezTo>
                    <a:cubicBezTo>
                      <a:pt x="142605" y="218186"/>
                      <a:pt x="147325" y="215061"/>
                      <a:pt x="143825" y="214154"/>
                    </a:cubicBezTo>
                    <a:close/>
                    <a:moveTo>
                      <a:pt x="242335" y="220500"/>
                    </a:moveTo>
                    <a:cubicBezTo>
                      <a:pt x="239466" y="222784"/>
                      <a:pt x="240693" y="225814"/>
                      <a:pt x="239760" y="227950"/>
                    </a:cubicBezTo>
                    <a:cubicBezTo>
                      <a:pt x="241447" y="229142"/>
                      <a:pt x="243256" y="225435"/>
                      <a:pt x="244635" y="223628"/>
                    </a:cubicBezTo>
                    <a:cubicBezTo>
                      <a:pt x="244190" y="221980"/>
                      <a:pt x="244440" y="220391"/>
                      <a:pt x="242335" y="220500"/>
                    </a:cubicBezTo>
                    <a:close/>
                    <a:moveTo>
                      <a:pt x="212810" y="221236"/>
                    </a:moveTo>
                    <a:cubicBezTo>
                      <a:pt x="209406" y="222461"/>
                      <a:pt x="210897" y="224264"/>
                      <a:pt x="210510" y="226387"/>
                    </a:cubicBezTo>
                    <a:cubicBezTo>
                      <a:pt x="213000" y="224853"/>
                      <a:pt x="213164" y="226986"/>
                      <a:pt x="214649" y="229882"/>
                    </a:cubicBezTo>
                    <a:cubicBezTo>
                      <a:pt x="219097" y="232916"/>
                      <a:pt x="216144" y="227926"/>
                      <a:pt x="219524" y="227582"/>
                    </a:cubicBezTo>
                    <a:cubicBezTo>
                      <a:pt x="219365" y="224979"/>
                      <a:pt x="215638" y="228175"/>
                      <a:pt x="216121" y="223995"/>
                    </a:cubicBezTo>
                    <a:cubicBezTo>
                      <a:pt x="217704" y="221125"/>
                      <a:pt x="213711" y="222680"/>
                      <a:pt x="212810" y="221236"/>
                    </a:cubicBezTo>
                    <a:close/>
                    <a:moveTo>
                      <a:pt x="106298" y="222431"/>
                    </a:moveTo>
                    <a:cubicBezTo>
                      <a:pt x="104329" y="223659"/>
                      <a:pt x="105109" y="225874"/>
                      <a:pt x="107677" y="225927"/>
                    </a:cubicBezTo>
                    <a:cubicBezTo>
                      <a:pt x="110430" y="227210"/>
                      <a:pt x="110211" y="223813"/>
                      <a:pt x="108321" y="223167"/>
                    </a:cubicBezTo>
                    <a:cubicBezTo>
                      <a:pt x="107272" y="223650"/>
                      <a:pt x="107160" y="222305"/>
                      <a:pt x="106298" y="222432"/>
                    </a:cubicBezTo>
                    <a:close/>
                    <a:moveTo>
                      <a:pt x="199657" y="222799"/>
                    </a:moveTo>
                    <a:cubicBezTo>
                      <a:pt x="202692" y="228277"/>
                      <a:pt x="196916" y="221667"/>
                      <a:pt x="196621" y="225190"/>
                    </a:cubicBezTo>
                    <a:cubicBezTo>
                      <a:pt x="194649" y="224778"/>
                      <a:pt x="189548" y="224831"/>
                      <a:pt x="188067" y="227122"/>
                    </a:cubicBezTo>
                    <a:cubicBezTo>
                      <a:pt x="184224" y="226717"/>
                      <a:pt x="185275" y="232431"/>
                      <a:pt x="180525" y="230341"/>
                    </a:cubicBezTo>
                    <a:cubicBezTo>
                      <a:pt x="175269" y="228488"/>
                      <a:pt x="177643" y="234912"/>
                      <a:pt x="174546" y="232641"/>
                    </a:cubicBezTo>
                    <a:cubicBezTo>
                      <a:pt x="170599" y="231921"/>
                      <a:pt x="169378" y="233755"/>
                      <a:pt x="167004" y="232273"/>
                    </a:cubicBezTo>
                    <a:cubicBezTo>
                      <a:pt x="163011" y="232018"/>
                      <a:pt x="160071" y="233835"/>
                      <a:pt x="158450" y="236228"/>
                    </a:cubicBezTo>
                    <a:cubicBezTo>
                      <a:pt x="159658" y="237330"/>
                      <a:pt x="155794" y="239538"/>
                      <a:pt x="154311" y="240091"/>
                    </a:cubicBezTo>
                    <a:cubicBezTo>
                      <a:pt x="154314" y="242731"/>
                      <a:pt x="153458" y="245836"/>
                      <a:pt x="155046" y="249014"/>
                    </a:cubicBezTo>
                    <a:cubicBezTo>
                      <a:pt x="154709" y="254290"/>
                      <a:pt x="157494" y="256495"/>
                      <a:pt x="161761" y="255820"/>
                    </a:cubicBezTo>
                    <a:cubicBezTo>
                      <a:pt x="166151" y="252415"/>
                      <a:pt x="159454" y="247153"/>
                      <a:pt x="162497" y="242483"/>
                    </a:cubicBezTo>
                    <a:cubicBezTo>
                      <a:pt x="162430" y="235141"/>
                      <a:pt x="164669" y="236766"/>
                      <a:pt x="164061" y="241655"/>
                    </a:cubicBezTo>
                    <a:cubicBezTo>
                      <a:pt x="164385" y="245321"/>
                      <a:pt x="165337" y="245869"/>
                      <a:pt x="163325" y="248738"/>
                    </a:cubicBezTo>
                    <a:cubicBezTo>
                      <a:pt x="164795" y="250942"/>
                      <a:pt x="164018" y="253687"/>
                      <a:pt x="167372" y="253797"/>
                    </a:cubicBezTo>
                    <a:cubicBezTo>
                      <a:pt x="169649" y="255620"/>
                      <a:pt x="172844" y="254179"/>
                      <a:pt x="171879" y="249933"/>
                    </a:cubicBezTo>
                    <a:cubicBezTo>
                      <a:pt x="172289" y="248647"/>
                      <a:pt x="177676" y="248365"/>
                      <a:pt x="175650" y="249933"/>
                    </a:cubicBezTo>
                    <a:cubicBezTo>
                      <a:pt x="172998" y="250213"/>
                      <a:pt x="171400" y="257895"/>
                      <a:pt x="174087" y="255452"/>
                    </a:cubicBezTo>
                    <a:cubicBezTo>
                      <a:pt x="174096" y="258543"/>
                      <a:pt x="179712" y="255554"/>
                      <a:pt x="179790" y="259315"/>
                    </a:cubicBezTo>
                    <a:cubicBezTo>
                      <a:pt x="181423" y="257102"/>
                      <a:pt x="186040" y="255784"/>
                      <a:pt x="189815" y="257384"/>
                    </a:cubicBezTo>
                    <a:cubicBezTo>
                      <a:pt x="192503" y="256871"/>
                      <a:pt x="202382" y="259333"/>
                      <a:pt x="195886" y="259775"/>
                    </a:cubicBezTo>
                    <a:cubicBezTo>
                      <a:pt x="194077" y="258001"/>
                      <a:pt x="191000" y="258892"/>
                      <a:pt x="188804" y="258579"/>
                    </a:cubicBezTo>
                    <a:cubicBezTo>
                      <a:pt x="185057" y="256346"/>
                      <a:pt x="177718" y="258873"/>
                      <a:pt x="181629" y="263638"/>
                    </a:cubicBezTo>
                    <a:cubicBezTo>
                      <a:pt x="181384" y="267521"/>
                      <a:pt x="184883" y="268244"/>
                      <a:pt x="189080" y="266858"/>
                    </a:cubicBezTo>
                    <a:cubicBezTo>
                      <a:pt x="194052" y="267127"/>
                      <a:pt x="198349" y="263733"/>
                      <a:pt x="202601" y="264466"/>
                    </a:cubicBezTo>
                    <a:cubicBezTo>
                      <a:pt x="204448" y="266020"/>
                      <a:pt x="205695" y="268165"/>
                      <a:pt x="207107" y="270353"/>
                    </a:cubicBezTo>
                    <a:cubicBezTo>
                      <a:pt x="205272" y="273671"/>
                      <a:pt x="211794" y="272477"/>
                      <a:pt x="208671" y="269985"/>
                    </a:cubicBezTo>
                    <a:cubicBezTo>
                      <a:pt x="211756" y="268745"/>
                      <a:pt x="212043" y="271405"/>
                      <a:pt x="215754" y="269985"/>
                    </a:cubicBezTo>
                    <a:cubicBezTo>
                      <a:pt x="215971" y="268590"/>
                      <a:pt x="216977" y="265987"/>
                      <a:pt x="214282" y="265294"/>
                    </a:cubicBezTo>
                    <a:cubicBezTo>
                      <a:pt x="212500" y="263782"/>
                      <a:pt x="211198" y="261410"/>
                      <a:pt x="214282" y="259315"/>
                    </a:cubicBezTo>
                    <a:cubicBezTo>
                      <a:pt x="214330" y="258232"/>
                      <a:pt x="219880" y="255095"/>
                      <a:pt x="213086" y="255820"/>
                    </a:cubicBezTo>
                    <a:cubicBezTo>
                      <a:pt x="210317" y="253533"/>
                      <a:pt x="216684" y="255294"/>
                      <a:pt x="217317" y="253797"/>
                    </a:cubicBezTo>
                    <a:cubicBezTo>
                      <a:pt x="219483" y="248899"/>
                      <a:pt x="212372" y="253226"/>
                      <a:pt x="215754" y="250301"/>
                    </a:cubicBezTo>
                    <a:cubicBezTo>
                      <a:pt x="218183" y="247677"/>
                      <a:pt x="214401" y="245173"/>
                      <a:pt x="215017" y="241655"/>
                    </a:cubicBezTo>
                    <a:cubicBezTo>
                      <a:pt x="213524" y="240121"/>
                      <a:pt x="212639" y="236728"/>
                      <a:pt x="212810" y="234665"/>
                    </a:cubicBezTo>
                    <a:cubicBezTo>
                      <a:pt x="210638" y="229450"/>
                      <a:pt x="210671" y="236249"/>
                      <a:pt x="210510" y="235769"/>
                    </a:cubicBezTo>
                    <a:cubicBezTo>
                      <a:pt x="208625" y="233738"/>
                      <a:pt x="208048" y="231388"/>
                      <a:pt x="203428" y="231446"/>
                    </a:cubicBezTo>
                    <a:cubicBezTo>
                      <a:pt x="206695" y="229953"/>
                      <a:pt x="206504" y="228700"/>
                      <a:pt x="202232" y="229054"/>
                    </a:cubicBezTo>
                    <a:cubicBezTo>
                      <a:pt x="198523" y="225843"/>
                      <a:pt x="203205" y="227132"/>
                      <a:pt x="201496" y="224087"/>
                    </a:cubicBezTo>
                    <a:cubicBezTo>
                      <a:pt x="201467" y="223433"/>
                      <a:pt x="200592" y="222664"/>
                      <a:pt x="199656" y="222799"/>
                    </a:cubicBezTo>
                    <a:close/>
                    <a:moveTo>
                      <a:pt x="233229" y="225099"/>
                    </a:moveTo>
                    <a:cubicBezTo>
                      <a:pt x="233143" y="225101"/>
                      <a:pt x="233016" y="225156"/>
                      <a:pt x="232953" y="225194"/>
                    </a:cubicBezTo>
                    <a:cubicBezTo>
                      <a:pt x="228791" y="225063"/>
                      <a:pt x="231489" y="229099"/>
                      <a:pt x="234517" y="228321"/>
                    </a:cubicBezTo>
                    <a:cubicBezTo>
                      <a:pt x="237999" y="228633"/>
                      <a:pt x="234509" y="225067"/>
                      <a:pt x="233229" y="225102"/>
                    </a:cubicBezTo>
                    <a:close/>
                    <a:moveTo>
                      <a:pt x="109701" y="228226"/>
                    </a:moveTo>
                    <a:cubicBezTo>
                      <a:pt x="109420" y="228245"/>
                      <a:pt x="109124" y="228404"/>
                      <a:pt x="108964" y="228321"/>
                    </a:cubicBezTo>
                    <a:cubicBezTo>
                      <a:pt x="109236" y="229565"/>
                      <a:pt x="109283" y="231247"/>
                      <a:pt x="111356" y="231081"/>
                    </a:cubicBezTo>
                    <a:cubicBezTo>
                      <a:pt x="114227" y="230632"/>
                      <a:pt x="113544" y="227692"/>
                      <a:pt x="110068" y="228689"/>
                    </a:cubicBezTo>
                    <a:cubicBezTo>
                      <a:pt x="110228" y="228272"/>
                      <a:pt x="109982" y="228205"/>
                      <a:pt x="109701" y="228229"/>
                    </a:cubicBezTo>
                    <a:close/>
                    <a:moveTo>
                      <a:pt x="243715" y="229238"/>
                    </a:moveTo>
                    <a:cubicBezTo>
                      <a:pt x="243558" y="229247"/>
                      <a:pt x="243388" y="229370"/>
                      <a:pt x="243163" y="229514"/>
                    </a:cubicBezTo>
                    <a:cubicBezTo>
                      <a:pt x="241025" y="232047"/>
                      <a:pt x="239887" y="234174"/>
                      <a:pt x="241600" y="236597"/>
                    </a:cubicBezTo>
                    <a:cubicBezTo>
                      <a:pt x="244918" y="237502"/>
                      <a:pt x="241120" y="232077"/>
                      <a:pt x="243899" y="232274"/>
                    </a:cubicBezTo>
                    <a:cubicBezTo>
                      <a:pt x="244402" y="231934"/>
                      <a:pt x="244818" y="229148"/>
                      <a:pt x="243716" y="229238"/>
                    </a:cubicBezTo>
                    <a:close/>
                    <a:moveTo>
                      <a:pt x="249694" y="232733"/>
                    </a:moveTo>
                    <a:cubicBezTo>
                      <a:pt x="249375" y="232714"/>
                      <a:pt x="248997" y="232790"/>
                      <a:pt x="248406" y="233009"/>
                    </a:cubicBezTo>
                    <a:cubicBezTo>
                      <a:pt x="245776" y="234678"/>
                      <a:pt x="243224" y="236495"/>
                      <a:pt x="243899" y="241288"/>
                    </a:cubicBezTo>
                    <a:cubicBezTo>
                      <a:pt x="246035" y="235953"/>
                      <a:pt x="246107" y="239182"/>
                      <a:pt x="246474" y="244415"/>
                    </a:cubicBezTo>
                    <a:cubicBezTo>
                      <a:pt x="248843" y="246958"/>
                      <a:pt x="251408" y="245748"/>
                      <a:pt x="254017" y="246807"/>
                    </a:cubicBezTo>
                    <a:cubicBezTo>
                      <a:pt x="257876" y="248344"/>
                      <a:pt x="257317" y="242120"/>
                      <a:pt x="254384" y="241288"/>
                    </a:cubicBezTo>
                    <a:cubicBezTo>
                      <a:pt x="252519" y="239168"/>
                      <a:pt x="253165" y="235070"/>
                      <a:pt x="250613" y="236228"/>
                    </a:cubicBezTo>
                    <a:cubicBezTo>
                      <a:pt x="248326" y="237932"/>
                      <a:pt x="251923" y="232863"/>
                      <a:pt x="249693" y="232734"/>
                    </a:cubicBezTo>
                    <a:close/>
                    <a:moveTo>
                      <a:pt x="233781" y="233469"/>
                    </a:moveTo>
                    <a:cubicBezTo>
                      <a:pt x="236079" y="235861"/>
                      <a:pt x="227179" y="237917"/>
                      <a:pt x="232953" y="239723"/>
                    </a:cubicBezTo>
                    <a:cubicBezTo>
                      <a:pt x="235464" y="244936"/>
                      <a:pt x="238995" y="240271"/>
                      <a:pt x="240128" y="237700"/>
                    </a:cubicBezTo>
                    <a:cubicBezTo>
                      <a:pt x="237675" y="230724"/>
                      <a:pt x="237153" y="236889"/>
                      <a:pt x="233781" y="233469"/>
                    </a:cubicBezTo>
                    <a:close/>
                    <a:moveTo>
                      <a:pt x="137387" y="236964"/>
                    </a:moveTo>
                    <a:cubicBezTo>
                      <a:pt x="136873" y="237790"/>
                      <a:pt x="136374" y="242952"/>
                      <a:pt x="134811" y="239723"/>
                    </a:cubicBezTo>
                    <a:cubicBezTo>
                      <a:pt x="131840" y="237168"/>
                      <a:pt x="134021" y="242391"/>
                      <a:pt x="134351" y="242850"/>
                    </a:cubicBezTo>
                    <a:cubicBezTo>
                      <a:pt x="135130" y="244022"/>
                      <a:pt x="131326" y="246552"/>
                      <a:pt x="132879" y="248369"/>
                    </a:cubicBezTo>
                    <a:cubicBezTo>
                      <a:pt x="135964" y="249252"/>
                      <a:pt x="137130" y="252429"/>
                      <a:pt x="139962" y="252325"/>
                    </a:cubicBezTo>
                    <a:cubicBezTo>
                      <a:pt x="143139" y="251605"/>
                      <a:pt x="143546" y="255250"/>
                      <a:pt x="146033" y="252692"/>
                    </a:cubicBezTo>
                    <a:cubicBezTo>
                      <a:pt x="145209" y="255993"/>
                      <a:pt x="149721" y="255941"/>
                      <a:pt x="152747" y="255452"/>
                    </a:cubicBezTo>
                    <a:cubicBezTo>
                      <a:pt x="151749" y="253378"/>
                      <a:pt x="149766" y="249859"/>
                      <a:pt x="152011" y="247541"/>
                    </a:cubicBezTo>
                    <a:cubicBezTo>
                      <a:pt x="151594" y="244548"/>
                      <a:pt x="148840" y="242356"/>
                      <a:pt x="146768" y="245150"/>
                    </a:cubicBezTo>
                    <a:cubicBezTo>
                      <a:pt x="145882" y="246343"/>
                      <a:pt x="145514" y="255439"/>
                      <a:pt x="143457" y="249933"/>
                    </a:cubicBezTo>
                    <a:cubicBezTo>
                      <a:pt x="142786" y="247184"/>
                      <a:pt x="140539" y="246162"/>
                      <a:pt x="138582" y="244414"/>
                    </a:cubicBezTo>
                    <a:cubicBezTo>
                      <a:pt x="136778" y="240248"/>
                      <a:pt x="138733" y="241023"/>
                      <a:pt x="140054" y="244046"/>
                    </a:cubicBezTo>
                    <a:cubicBezTo>
                      <a:pt x="142245" y="245323"/>
                      <a:pt x="144356" y="247553"/>
                      <a:pt x="143733" y="244414"/>
                    </a:cubicBezTo>
                    <a:cubicBezTo>
                      <a:pt x="141939" y="241524"/>
                      <a:pt x="146825" y="242493"/>
                      <a:pt x="146584" y="244046"/>
                    </a:cubicBezTo>
                    <a:cubicBezTo>
                      <a:pt x="147791" y="241371"/>
                      <a:pt x="151675" y="242262"/>
                      <a:pt x="148332" y="240091"/>
                    </a:cubicBezTo>
                    <a:cubicBezTo>
                      <a:pt x="144596" y="239549"/>
                      <a:pt x="143709" y="237966"/>
                      <a:pt x="140054" y="237700"/>
                    </a:cubicBezTo>
                    <a:cubicBezTo>
                      <a:pt x="139889" y="237033"/>
                      <a:pt x="138171" y="236934"/>
                      <a:pt x="137386" y="236964"/>
                    </a:cubicBezTo>
                    <a:close/>
                    <a:moveTo>
                      <a:pt x="235989" y="254256"/>
                    </a:moveTo>
                    <a:cubicBezTo>
                      <a:pt x="238047" y="256772"/>
                      <a:pt x="234757" y="262004"/>
                      <a:pt x="237460" y="260511"/>
                    </a:cubicBezTo>
                    <a:cubicBezTo>
                      <a:pt x="237980" y="262757"/>
                      <a:pt x="240787" y="260144"/>
                      <a:pt x="243163" y="262442"/>
                    </a:cubicBezTo>
                    <a:cubicBezTo>
                      <a:pt x="245433" y="261638"/>
                      <a:pt x="242476" y="256865"/>
                      <a:pt x="240864" y="255452"/>
                    </a:cubicBezTo>
                    <a:cubicBezTo>
                      <a:pt x="239690" y="253844"/>
                      <a:pt x="237311" y="254962"/>
                      <a:pt x="235989" y="254256"/>
                    </a:cubicBezTo>
                    <a:close/>
                    <a:moveTo>
                      <a:pt x="135915" y="254991"/>
                    </a:moveTo>
                    <a:cubicBezTo>
                      <a:pt x="136083" y="256823"/>
                      <a:pt x="136737" y="259603"/>
                      <a:pt x="135915" y="260970"/>
                    </a:cubicBezTo>
                    <a:cubicBezTo>
                      <a:pt x="136117" y="264347"/>
                      <a:pt x="134337" y="268998"/>
                      <a:pt x="137019" y="271547"/>
                    </a:cubicBezTo>
                    <a:cubicBezTo>
                      <a:pt x="138454" y="274191"/>
                      <a:pt x="141095" y="274680"/>
                      <a:pt x="141894" y="276974"/>
                    </a:cubicBezTo>
                    <a:cubicBezTo>
                      <a:pt x="145036" y="277543"/>
                      <a:pt x="146462" y="281129"/>
                      <a:pt x="149436" y="280561"/>
                    </a:cubicBezTo>
                    <a:cubicBezTo>
                      <a:pt x="149465" y="276945"/>
                      <a:pt x="147123" y="274375"/>
                      <a:pt x="145297" y="271915"/>
                    </a:cubicBezTo>
                    <a:cubicBezTo>
                      <a:pt x="144151" y="268285"/>
                      <a:pt x="149261" y="273773"/>
                      <a:pt x="149068" y="275503"/>
                    </a:cubicBezTo>
                    <a:cubicBezTo>
                      <a:pt x="152531" y="274060"/>
                      <a:pt x="148948" y="270470"/>
                      <a:pt x="148332" y="268788"/>
                    </a:cubicBezTo>
                    <a:cubicBezTo>
                      <a:pt x="145317" y="266035"/>
                      <a:pt x="151681" y="268214"/>
                      <a:pt x="149803" y="264465"/>
                    </a:cubicBezTo>
                    <a:cubicBezTo>
                      <a:pt x="153750" y="263323"/>
                      <a:pt x="149535" y="269244"/>
                      <a:pt x="153115" y="271088"/>
                    </a:cubicBezTo>
                    <a:cubicBezTo>
                      <a:pt x="153620" y="272829"/>
                      <a:pt x="149139" y="276957"/>
                      <a:pt x="152011" y="280194"/>
                    </a:cubicBezTo>
                    <a:cubicBezTo>
                      <a:pt x="154461" y="280306"/>
                      <a:pt x="153349" y="284157"/>
                      <a:pt x="155414" y="285345"/>
                    </a:cubicBezTo>
                    <a:cubicBezTo>
                      <a:pt x="158264" y="287442"/>
                      <a:pt x="159440" y="280641"/>
                      <a:pt x="159921" y="278170"/>
                    </a:cubicBezTo>
                    <a:cubicBezTo>
                      <a:pt x="158677" y="276386"/>
                      <a:pt x="160377" y="273145"/>
                      <a:pt x="156886" y="273111"/>
                    </a:cubicBezTo>
                    <a:cubicBezTo>
                      <a:pt x="152771" y="274105"/>
                      <a:pt x="154999" y="271551"/>
                      <a:pt x="157253" y="272376"/>
                    </a:cubicBezTo>
                    <a:cubicBezTo>
                      <a:pt x="158878" y="272172"/>
                      <a:pt x="160472" y="269914"/>
                      <a:pt x="159553" y="266857"/>
                    </a:cubicBezTo>
                    <a:cubicBezTo>
                      <a:pt x="158877" y="262937"/>
                      <a:pt x="155133" y="264338"/>
                      <a:pt x="153114" y="263638"/>
                    </a:cubicBezTo>
                    <a:cubicBezTo>
                      <a:pt x="153520" y="261029"/>
                      <a:pt x="151864" y="261823"/>
                      <a:pt x="149435" y="260510"/>
                    </a:cubicBezTo>
                    <a:cubicBezTo>
                      <a:pt x="148021" y="261294"/>
                      <a:pt x="145317" y="259608"/>
                      <a:pt x="144560" y="257751"/>
                    </a:cubicBezTo>
                    <a:cubicBezTo>
                      <a:pt x="143254" y="254848"/>
                      <a:pt x="140425" y="255449"/>
                      <a:pt x="138582" y="255820"/>
                    </a:cubicBezTo>
                    <a:cubicBezTo>
                      <a:pt x="137503" y="255782"/>
                      <a:pt x="136972" y="256372"/>
                      <a:pt x="135914" y="254992"/>
                    </a:cubicBezTo>
                    <a:close/>
                    <a:moveTo>
                      <a:pt x="121658" y="255819"/>
                    </a:moveTo>
                    <a:cubicBezTo>
                      <a:pt x="119664" y="257249"/>
                      <a:pt x="119161" y="261432"/>
                      <a:pt x="116415" y="262165"/>
                    </a:cubicBezTo>
                    <a:cubicBezTo>
                      <a:pt x="116263" y="265617"/>
                      <a:pt x="118375" y="267582"/>
                      <a:pt x="120186" y="268420"/>
                    </a:cubicBezTo>
                    <a:cubicBezTo>
                      <a:pt x="123370" y="268002"/>
                      <a:pt x="122227" y="264073"/>
                      <a:pt x="124693" y="264189"/>
                    </a:cubicBezTo>
                    <a:cubicBezTo>
                      <a:pt x="124846" y="261741"/>
                      <a:pt x="126008" y="256412"/>
                      <a:pt x="124326" y="256647"/>
                    </a:cubicBezTo>
                    <a:cubicBezTo>
                      <a:pt x="123595" y="255570"/>
                      <a:pt x="122454" y="256466"/>
                      <a:pt x="121658" y="255819"/>
                    </a:cubicBezTo>
                    <a:close/>
                    <a:moveTo>
                      <a:pt x="174546" y="259314"/>
                    </a:moveTo>
                    <a:cubicBezTo>
                      <a:pt x="172599" y="261818"/>
                      <a:pt x="169350" y="262320"/>
                      <a:pt x="166268" y="263269"/>
                    </a:cubicBezTo>
                    <a:cubicBezTo>
                      <a:pt x="167707" y="265949"/>
                      <a:pt x="160754" y="263203"/>
                      <a:pt x="163325" y="268420"/>
                    </a:cubicBezTo>
                    <a:cubicBezTo>
                      <a:pt x="163038" y="270340"/>
                      <a:pt x="165329" y="273262"/>
                      <a:pt x="165900" y="275870"/>
                    </a:cubicBezTo>
                    <a:cubicBezTo>
                      <a:pt x="168623" y="275928"/>
                      <a:pt x="169927" y="280732"/>
                      <a:pt x="167740" y="278538"/>
                    </a:cubicBezTo>
                    <a:cubicBezTo>
                      <a:pt x="166581" y="281480"/>
                      <a:pt x="170927" y="281145"/>
                      <a:pt x="170407" y="283689"/>
                    </a:cubicBezTo>
                    <a:cubicBezTo>
                      <a:pt x="172818" y="285002"/>
                      <a:pt x="170822" y="280463"/>
                      <a:pt x="169671" y="279366"/>
                    </a:cubicBezTo>
                    <a:cubicBezTo>
                      <a:pt x="170040" y="273257"/>
                      <a:pt x="170116" y="280569"/>
                      <a:pt x="173718" y="281757"/>
                    </a:cubicBezTo>
                    <a:cubicBezTo>
                      <a:pt x="176657" y="280911"/>
                      <a:pt x="179000" y="283898"/>
                      <a:pt x="181628" y="284884"/>
                    </a:cubicBezTo>
                    <a:cubicBezTo>
                      <a:pt x="184437" y="285816"/>
                      <a:pt x="187478" y="286182"/>
                      <a:pt x="190274" y="286080"/>
                    </a:cubicBezTo>
                    <a:cubicBezTo>
                      <a:pt x="192862" y="286712"/>
                      <a:pt x="195817" y="284652"/>
                      <a:pt x="195885" y="283689"/>
                    </a:cubicBezTo>
                    <a:cubicBezTo>
                      <a:pt x="198445" y="281430"/>
                      <a:pt x="201781" y="282182"/>
                      <a:pt x="204163" y="284149"/>
                    </a:cubicBezTo>
                    <a:cubicBezTo>
                      <a:pt x="206736" y="283442"/>
                      <a:pt x="207687" y="281573"/>
                      <a:pt x="207475" y="278998"/>
                    </a:cubicBezTo>
                    <a:cubicBezTo>
                      <a:pt x="209124" y="276088"/>
                      <a:pt x="204400" y="274278"/>
                      <a:pt x="205635" y="271179"/>
                    </a:cubicBezTo>
                    <a:cubicBezTo>
                      <a:pt x="204364" y="268517"/>
                      <a:pt x="203864" y="267201"/>
                      <a:pt x="201496" y="266856"/>
                    </a:cubicBezTo>
                    <a:cubicBezTo>
                      <a:pt x="199715" y="266322"/>
                      <a:pt x="195522" y="266246"/>
                      <a:pt x="194413" y="268420"/>
                    </a:cubicBezTo>
                    <a:cubicBezTo>
                      <a:pt x="190372" y="266871"/>
                      <a:pt x="184904" y="270822"/>
                      <a:pt x="181628" y="268788"/>
                    </a:cubicBezTo>
                    <a:cubicBezTo>
                      <a:pt x="179188" y="265682"/>
                      <a:pt x="179138" y="261617"/>
                      <a:pt x="176477" y="259314"/>
                    </a:cubicBezTo>
                    <a:lnTo>
                      <a:pt x="175466" y="259314"/>
                    </a:lnTo>
                    <a:close/>
                    <a:moveTo>
                      <a:pt x="232677" y="262901"/>
                    </a:moveTo>
                    <a:cubicBezTo>
                      <a:pt x="233063" y="266341"/>
                      <a:pt x="229489" y="265826"/>
                      <a:pt x="228906" y="269064"/>
                    </a:cubicBezTo>
                    <a:cubicBezTo>
                      <a:pt x="231826" y="272733"/>
                      <a:pt x="226353" y="269834"/>
                      <a:pt x="227802" y="273479"/>
                    </a:cubicBezTo>
                    <a:cubicBezTo>
                      <a:pt x="231069" y="272534"/>
                      <a:pt x="231258" y="274457"/>
                      <a:pt x="232953" y="272375"/>
                    </a:cubicBezTo>
                    <a:cubicBezTo>
                      <a:pt x="235337" y="271753"/>
                      <a:pt x="238703" y="270871"/>
                      <a:pt x="239392" y="267592"/>
                    </a:cubicBezTo>
                    <a:cubicBezTo>
                      <a:pt x="240444" y="263611"/>
                      <a:pt x="234698" y="264425"/>
                      <a:pt x="232677" y="262901"/>
                    </a:cubicBezTo>
                    <a:close/>
                    <a:moveTo>
                      <a:pt x="251073" y="269524"/>
                    </a:moveTo>
                    <a:cubicBezTo>
                      <a:pt x="248978" y="269805"/>
                      <a:pt x="244314" y="272481"/>
                      <a:pt x="249142" y="272375"/>
                    </a:cubicBezTo>
                    <a:cubicBezTo>
                      <a:pt x="247922" y="274816"/>
                      <a:pt x="244743" y="275891"/>
                      <a:pt x="249509" y="276974"/>
                    </a:cubicBezTo>
                    <a:cubicBezTo>
                      <a:pt x="252460" y="276401"/>
                      <a:pt x="252990" y="273384"/>
                      <a:pt x="255856" y="273111"/>
                    </a:cubicBezTo>
                    <a:cubicBezTo>
                      <a:pt x="259154" y="268422"/>
                      <a:pt x="255319" y="270935"/>
                      <a:pt x="251717" y="269616"/>
                    </a:cubicBezTo>
                    <a:cubicBezTo>
                      <a:pt x="251558" y="269549"/>
                      <a:pt x="251372" y="269484"/>
                      <a:pt x="251073" y="269521"/>
                    </a:cubicBezTo>
                    <a:close/>
                    <a:moveTo>
                      <a:pt x="240496" y="270811"/>
                    </a:moveTo>
                    <a:cubicBezTo>
                      <a:pt x="237448" y="273628"/>
                      <a:pt x="241516" y="275764"/>
                      <a:pt x="242795" y="272375"/>
                    </a:cubicBezTo>
                    <a:cubicBezTo>
                      <a:pt x="244381" y="271203"/>
                      <a:pt x="240472" y="271425"/>
                      <a:pt x="240496" y="270811"/>
                    </a:cubicBezTo>
                    <a:close/>
                    <a:moveTo>
                      <a:pt x="113748" y="274307"/>
                    </a:moveTo>
                    <a:cubicBezTo>
                      <a:pt x="115081" y="277100"/>
                      <a:pt x="119170" y="278324"/>
                      <a:pt x="113380" y="276698"/>
                    </a:cubicBezTo>
                    <a:cubicBezTo>
                      <a:pt x="118671" y="278836"/>
                      <a:pt x="111128" y="279426"/>
                      <a:pt x="116967" y="280193"/>
                    </a:cubicBezTo>
                    <a:cubicBezTo>
                      <a:pt x="120924" y="277435"/>
                      <a:pt x="115851" y="274844"/>
                      <a:pt x="113748" y="274307"/>
                    </a:cubicBezTo>
                    <a:close/>
                    <a:moveTo>
                      <a:pt x="235989" y="274307"/>
                    </a:moveTo>
                    <a:cubicBezTo>
                      <a:pt x="233912" y="276654"/>
                      <a:pt x="228274" y="273404"/>
                      <a:pt x="227802" y="278170"/>
                    </a:cubicBezTo>
                    <a:cubicBezTo>
                      <a:pt x="228690" y="283791"/>
                      <a:pt x="232071" y="280597"/>
                      <a:pt x="235805" y="280561"/>
                    </a:cubicBezTo>
                    <a:cubicBezTo>
                      <a:pt x="240231" y="283169"/>
                      <a:pt x="242158" y="279121"/>
                      <a:pt x="242795" y="276698"/>
                    </a:cubicBezTo>
                    <a:cubicBezTo>
                      <a:pt x="239824" y="275514"/>
                      <a:pt x="238920" y="274777"/>
                      <a:pt x="235989" y="274307"/>
                    </a:cubicBezTo>
                    <a:close/>
                    <a:moveTo>
                      <a:pt x="135271" y="274950"/>
                    </a:moveTo>
                    <a:cubicBezTo>
                      <a:pt x="135126" y="274960"/>
                      <a:pt x="134984" y="274979"/>
                      <a:pt x="134811" y="275046"/>
                    </a:cubicBezTo>
                    <a:cubicBezTo>
                      <a:pt x="132369" y="277226"/>
                      <a:pt x="127987" y="275816"/>
                      <a:pt x="125429" y="278173"/>
                    </a:cubicBezTo>
                    <a:cubicBezTo>
                      <a:pt x="124111" y="278293"/>
                      <a:pt x="120718" y="280846"/>
                      <a:pt x="121658" y="283324"/>
                    </a:cubicBezTo>
                    <a:cubicBezTo>
                      <a:pt x="122390" y="285950"/>
                      <a:pt x="125224" y="286557"/>
                      <a:pt x="127269" y="288015"/>
                    </a:cubicBezTo>
                    <a:cubicBezTo>
                      <a:pt x="128700" y="290611"/>
                      <a:pt x="131455" y="292561"/>
                      <a:pt x="134995" y="292798"/>
                    </a:cubicBezTo>
                    <a:cubicBezTo>
                      <a:pt x="138339" y="294121"/>
                      <a:pt x="140379" y="297383"/>
                      <a:pt x="144929" y="296661"/>
                    </a:cubicBezTo>
                    <a:cubicBezTo>
                      <a:pt x="147357" y="297219"/>
                      <a:pt x="152738" y="295680"/>
                      <a:pt x="150172" y="291970"/>
                    </a:cubicBezTo>
                    <a:cubicBezTo>
                      <a:pt x="147172" y="291412"/>
                      <a:pt x="148231" y="285581"/>
                      <a:pt x="145297" y="284888"/>
                    </a:cubicBezTo>
                    <a:cubicBezTo>
                      <a:pt x="146405" y="279889"/>
                      <a:pt x="143592" y="281021"/>
                      <a:pt x="142997" y="278725"/>
                    </a:cubicBezTo>
                    <a:cubicBezTo>
                      <a:pt x="140462" y="277642"/>
                      <a:pt x="139151" y="276866"/>
                      <a:pt x="137846" y="275506"/>
                    </a:cubicBezTo>
                    <a:cubicBezTo>
                      <a:pt x="136703" y="275847"/>
                      <a:pt x="136281" y="274878"/>
                      <a:pt x="135271" y="274955"/>
                    </a:cubicBezTo>
                    <a:close/>
                    <a:moveTo>
                      <a:pt x="161025" y="279825"/>
                    </a:moveTo>
                    <a:cubicBezTo>
                      <a:pt x="162070" y="282274"/>
                      <a:pt x="158822" y="282907"/>
                      <a:pt x="157990" y="286080"/>
                    </a:cubicBezTo>
                    <a:cubicBezTo>
                      <a:pt x="155283" y="288779"/>
                      <a:pt x="158807" y="290600"/>
                      <a:pt x="161301" y="289207"/>
                    </a:cubicBezTo>
                    <a:cubicBezTo>
                      <a:pt x="162889" y="287970"/>
                      <a:pt x="167585" y="287689"/>
                      <a:pt x="166268" y="284884"/>
                    </a:cubicBezTo>
                    <a:cubicBezTo>
                      <a:pt x="164236" y="283868"/>
                      <a:pt x="163712" y="280462"/>
                      <a:pt x="161025" y="279825"/>
                    </a:cubicBezTo>
                    <a:close/>
                    <a:moveTo>
                      <a:pt x="146769" y="281389"/>
                    </a:moveTo>
                    <a:cubicBezTo>
                      <a:pt x="147060" y="284831"/>
                      <a:pt x="149584" y="286673"/>
                      <a:pt x="150908" y="290035"/>
                    </a:cubicBezTo>
                    <a:cubicBezTo>
                      <a:pt x="153221" y="290702"/>
                      <a:pt x="153432" y="295879"/>
                      <a:pt x="155783" y="291599"/>
                    </a:cubicBezTo>
                    <a:cubicBezTo>
                      <a:pt x="154323" y="289732"/>
                      <a:pt x="154314" y="285087"/>
                      <a:pt x="152011" y="285620"/>
                    </a:cubicBezTo>
                    <a:cubicBezTo>
                      <a:pt x="152362" y="281256"/>
                      <a:pt x="149896" y="282134"/>
                      <a:pt x="146769" y="281389"/>
                    </a:cubicBezTo>
                    <a:close/>
                    <a:moveTo>
                      <a:pt x="112644" y="282124"/>
                    </a:moveTo>
                    <a:cubicBezTo>
                      <a:pt x="109868" y="283640"/>
                      <a:pt x="109423" y="284946"/>
                      <a:pt x="114116" y="286079"/>
                    </a:cubicBezTo>
                    <a:cubicBezTo>
                      <a:pt x="118175" y="288660"/>
                      <a:pt x="113579" y="282133"/>
                      <a:pt x="112644" y="282124"/>
                    </a:cubicBezTo>
                    <a:close/>
                    <a:moveTo>
                      <a:pt x="174086" y="282492"/>
                    </a:moveTo>
                    <a:cubicBezTo>
                      <a:pt x="170516" y="283966"/>
                      <a:pt x="174632" y="284560"/>
                      <a:pt x="172247" y="286815"/>
                    </a:cubicBezTo>
                    <a:cubicBezTo>
                      <a:pt x="170831" y="289391"/>
                      <a:pt x="173696" y="289724"/>
                      <a:pt x="175282" y="291966"/>
                    </a:cubicBezTo>
                    <a:cubicBezTo>
                      <a:pt x="179045" y="292193"/>
                      <a:pt x="180167" y="289337"/>
                      <a:pt x="181997" y="287275"/>
                    </a:cubicBezTo>
                    <a:cubicBezTo>
                      <a:pt x="180095" y="285804"/>
                      <a:pt x="178727" y="284300"/>
                      <a:pt x="175282" y="283320"/>
                    </a:cubicBezTo>
                    <a:cubicBezTo>
                      <a:pt x="175149" y="282455"/>
                      <a:pt x="173739" y="283497"/>
                      <a:pt x="174086" y="282492"/>
                    </a:cubicBezTo>
                    <a:close/>
                    <a:moveTo>
                      <a:pt x="202692" y="285436"/>
                    </a:moveTo>
                    <a:cubicBezTo>
                      <a:pt x="202431" y="285454"/>
                      <a:pt x="202109" y="285502"/>
                      <a:pt x="201864" y="285619"/>
                    </a:cubicBezTo>
                    <a:cubicBezTo>
                      <a:pt x="199379" y="285970"/>
                      <a:pt x="198141" y="288217"/>
                      <a:pt x="194782" y="287275"/>
                    </a:cubicBezTo>
                    <a:cubicBezTo>
                      <a:pt x="192290" y="287521"/>
                      <a:pt x="189462" y="286753"/>
                      <a:pt x="186504" y="288010"/>
                    </a:cubicBezTo>
                    <a:cubicBezTo>
                      <a:pt x="184404" y="288578"/>
                      <a:pt x="178059" y="290341"/>
                      <a:pt x="182733" y="290770"/>
                    </a:cubicBezTo>
                    <a:cubicBezTo>
                      <a:pt x="181860" y="292266"/>
                      <a:pt x="173701" y="293092"/>
                      <a:pt x="180065" y="293989"/>
                    </a:cubicBezTo>
                    <a:cubicBezTo>
                      <a:pt x="183057" y="295075"/>
                      <a:pt x="184433" y="294767"/>
                      <a:pt x="187608" y="295460"/>
                    </a:cubicBezTo>
                    <a:cubicBezTo>
                      <a:pt x="191145" y="295258"/>
                      <a:pt x="191043" y="300325"/>
                      <a:pt x="194322" y="299048"/>
                    </a:cubicBezTo>
                    <a:cubicBezTo>
                      <a:pt x="201999" y="299040"/>
                      <a:pt x="194445" y="294981"/>
                      <a:pt x="193678" y="295460"/>
                    </a:cubicBezTo>
                    <a:cubicBezTo>
                      <a:pt x="196138" y="292880"/>
                      <a:pt x="198974" y="296232"/>
                      <a:pt x="201128" y="293989"/>
                    </a:cubicBezTo>
                    <a:cubicBezTo>
                      <a:pt x="205491" y="296184"/>
                      <a:pt x="204983" y="289732"/>
                      <a:pt x="204532" y="288010"/>
                    </a:cubicBezTo>
                    <a:cubicBezTo>
                      <a:pt x="206423" y="287101"/>
                      <a:pt x="204513" y="285274"/>
                      <a:pt x="202692" y="285435"/>
                    </a:cubicBezTo>
                    <a:close/>
                    <a:moveTo>
                      <a:pt x="165900" y="291598"/>
                    </a:moveTo>
                    <a:cubicBezTo>
                      <a:pt x="162422" y="292839"/>
                      <a:pt x="162157" y="293466"/>
                      <a:pt x="164429" y="296289"/>
                    </a:cubicBezTo>
                    <a:cubicBezTo>
                      <a:pt x="165936" y="298425"/>
                      <a:pt x="168316" y="291900"/>
                      <a:pt x="166360" y="291598"/>
                    </a:cubicBezTo>
                    <a:close/>
                    <a:moveTo>
                      <a:pt x="218421" y="294266"/>
                    </a:moveTo>
                    <a:cubicBezTo>
                      <a:pt x="216187" y="296768"/>
                      <a:pt x="215731" y="298059"/>
                      <a:pt x="215753" y="300612"/>
                    </a:cubicBezTo>
                    <a:cubicBezTo>
                      <a:pt x="212159" y="299996"/>
                      <a:pt x="214866" y="306159"/>
                      <a:pt x="210510" y="306131"/>
                    </a:cubicBezTo>
                    <a:cubicBezTo>
                      <a:pt x="209919" y="308894"/>
                      <a:pt x="208224" y="309742"/>
                      <a:pt x="207935" y="314501"/>
                    </a:cubicBezTo>
                    <a:cubicBezTo>
                      <a:pt x="209970" y="317227"/>
                      <a:pt x="204585" y="318422"/>
                      <a:pt x="207475" y="320663"/>
                    </a:cubicBezTo>
                    <a:cubicBezTo>
                      <a:pt x="207066" y="322585"/>
                      <a:pt x="205082" y="323008"/>
                      <a:pt x="206003" y="327746"/>
                    </a:cubicBezTo>
                    <a:cubicBezTo>
                      <a:pt x="204265" y="333022"/>
                      <a:pt x="207121" y="332448"/>
                      <a:pt x="208211" y="334001"/>
                    </a:cubicBezTo>
                    <a:cubicBezTo>
                      <a:pt x="211028" y="333491"/>
                      <a:pt x="211621" y="337509"/>
                      <a:pt x="215385" y="336392"/>
                    </a:cubicBezTo>
                    <a:cubicBezTo>
                      <a:pt x="217493" y="338287"/>
                      <a:pt x="219060" y="341476"/>
                      <a:pt x="220996" y="342647"/>
                    </a:cubicBezTo>
                    <a:cubicBezTo>
                      <a:pt x="222405" y="344602"/>
                      <a:pt x="224060" y="347059"/>
                      <a:pt x="225135" y="347337"/>
                    </a:cubicBezTo>
                    <a:cubicBezTo>
                      <a:pt x="226244" y="346173"/>
                      <a:pt x="229612" y="343833"/>
                      <a:pt x="230010" y="341175"/>
                    </a:cubicBezTo>
                    <a:cubicBezTo>
                      <a:pt x="229230" y="336539"/>
                      <a:pt x="231617" y="334701"/>
                      <a:pt x="228906" y="331333"/>
                    </a:cubicBezTo>
                    <a:cubicBezTo>
                      <a:pt x="226031" y="329641"/>
                      <a:pt x="226047" y="328801"/>
                      <a:pt x="223295" y="327286"/>
                    </a:cubicBezTo>
                    <a:cubicBezTo>
                      <a:pt x="221507" y="327605"/>
                      <a:pt x="217682" y="320494"/>
                      <a:pt x="222928" y="324619"/>
                    </a:cubicBezTo>
                    <a:cubicBezTo>
                      <a:pt x="225113" y="329415"/>
                      <a:pt x="227599" y="324401"/>
                      <a:pt x="229274" y="325354"/>
                    </a:cubicBezTo>
                    <a:cubicBezTo>
                      <a:pt x="230072" y="327726"/>
                      <a:pt x="234277" y="328172"/>
                      <a:pt x="231850" y="324158"/>
                    </a:cubicBezTo>
                    <a:cubicBezTo>
                      <a:pt x="229075" y="320239"/>
                      <a:pt x="229660" y="322394"/>
                      <a:pt x="230746" y="318732"/>
                    </a:cubicBezTo>
                    <a:cubicBezTo>
                      <a:pt x="229512" y="317027"/>
                      <a:pt x="231261" y="314410"/>
                      <a:pt x="230746" y="313213"/>
                    </a:cubicBezTo>
                    <a:cubicBezTo>
                      <a:pt x="230555" y="308290"/>
                      <a:pt x="230048" y="310127"/>
                      <a:pt x="232218" y="306130"/>
                    </a:cubicBezTo>
                    <a:cubicBezTo>
                      <a:pt x="234455" y="303897"/>
                      <a:pt x="233072" y="297174"/>
                      <a:pt x="229642" y="297116"/>
                    </a:cubicBezTo>
                    <a:cubicBezTo>
                      <a:pt x="228663" y="294118"/>
                      <a:pt x="226093" y="297313"/>
                      <a:pt x="223296" y="296288"/>
                    </a:cubicBezTo>
                    <a:cubicBezTo>
                      <a:pt x="222620" y="294579"/>
                      <a:pt x="220108" y="295637"/>
                      <a:pt x="218421" y="294265"/>
                    </a:cubicBezTo>
                    <a:close/>
                    <a:moveTo>
                      <a:pt x="178685" y="295461"/>
                    </a:moveTo>
                    <a:cubicBezTo>
                      <a:pt x="178082" y="297364"/>
                      <a:pt x="172178" y="297312"/>
                      <a:pt x="176386" y="299048"/>
                    </a:cubicBezTo>
                    <a:cubicBezTo>
                      <a:pt x="179843" y="299386"/>
                      <a:pt x="181171" y="299175"/>
                      <a:pt x="184204" y="300244"/>
                    </a:cubicBezTo>
                    <a:cubicBezTo>
                      <a:pt x="188259" y="301931"/>
                      <a:pt x="178374" y="299191"/>
                      <a:pt x="175374" y="299784"/>
                    </a:cubicBezTo>
                    <a:cubicBezTo>
                      <a:pt x="174953" y="303249"/>
                      <a:pt x="171892" y="303544"/>
                      <a:pt x="171879" y="306498"/>
                    </a:cubicBezTo>
                    <a:cubicBezTo>
                      <a:pt x="170136" y="309873"/>
                      <a:pt x="173742" y="308811"/>
                      <a:pt x="174546" y="311190"/>
                    </a:cubicBezTo>
                    <a:cubicBezTo>
                      <a:pt x="174677" y="310887"/>
                      <a:pt x="167141" y="311514"/>
                      <a:pt x="168476" y="313213"/>
                    </a:cubicBezTo>
                    <a:cubicBezTo>
                      <a:pt x="165447" y="315573"/>
                      <a:pt x="173225" y="316780"/>
                      <a:pt x="168292" y="317444"/>
                    </a:cubicBezTo>
                    <a:cubicBezTo>
                      <a:pt x="168051" y="319962"/>
                      <a:pt x="170909" y="324292"/>
                      <a:pt x="172615" y="321399"/>
                    </a:cubicBezTo>
                    <a:cubicBezTo>
                      <a:pt x="168969" y="320557"/>
                      <a:pt x="174867" y="319879"/>
                      <a:pt x="173811" y="317904"/>
                    </a:cubicBezTo>
                    <a:cubicBezTo>
                      <a:pt x="170481" y="318579"/>
                      <a:pt x="176582" y="313030"/>
                      <a:pt x="176386" y="315880"/>
                    </a:cubicBezTo>
                    <a:cubicBezTo>
                      <a:pt x="178525" y="312899"/>
                      <a:pt x="177775" y="313269"/>
                      <a:pt x="177122" y="311557"/>
                    </a:cubicBezTo>
                    <a:cubicBezTo>
                      <a:pt x="179415" y="311510"/>
                      <a:pt x="184681" y="310262"/>
                      <a:pt x="187148" y="308890"/>
                    </a:cubicBezTo>
                    <a:cubicBezTo>
                      <a:pt x="192812" y="309520"/>
                      <a:pt x="188929" y="309105"/>
                      <a:pt x="186136" y="310361"/>
                    </a:cubicBezTo>
                    <a:cubicBezTo>
                      <a:pt x="181659" y="311908"/>
                      <a:pt x="190921" y="312812"/>
                      <a:pt x="192115" y="313213"/>
                    </a:cubicBezTo>
                    <a:cubicBezTo>
                      <a:pt x="193268" y="311703"/>
                      <a:pt x="196946" y="306469"/>
                      <a:pt x="195150" y="311557"/>
                    </a:cubicBezTo>
                    <a:cubicBezTo>
                      <a:pt x="193806" y="313784"/>
                      <a:pt x="191194" y="314253"/>
                      <a:pt x="194047" y="317444"/>
                    </a:cubicBezTo>
                    <a:cubicBezTo>
                      <a:pt x="196892" y="315254"/>
                      <a:pt x="198775" y="319474"/>
                      <a:pt x="201129" y="317444"/>
                    </a:cubicBezTo>
                    <a:cubicBezTo>
                      <a:pt x="201509" y="313349"/>
                      <a:pt x="203333" y="310686"/>
                      <a:pt x="204900" y="307786"/>
                    </a:cubicBezTo>
                    <a:cubicBezTo>
                      <a:pt x="205472" y="304879"/>
                      <a:pt x="207461" y="302090"/>
                      <a:pt x="206004" y="299784"/>
                    </a:cubicBezTo>
                    <a:cubicBezTo>
                      <a:pt x="204911" y="299638"/>
                      <a:pt x="202184" y="299370"/>
                      <a:pt x="200025" y="299416"/>
                    </a:cubicBezTo>
                    <a:cubicBezTo>
                      <a:pt x="198803" y="303840"/>
                      <a:pt x="196568" y="302323"/>
                      <a:pt x="194414" y="300980"/>
                    </a:cubicBezTo>
                    <a:cubicBezTo>
                      <a:pt x="192457" y="301813"/>
                      <a:pt x="189320" y="300795"/>
                      <a:pt x="186872" y="302635"/>
                    </a:cubicBezTo>
                    <a:cubicBezTo>
                      <a:pt x="190305" y="300310"/>
                      <a:pt x="188577" y="297405"/>
                      <a:pt x="184665" y="297852"/>
                    </a:cubicBezTo>
                    <a:cubicBezTo>
                      <a:pt x="181661" y="298019"/>
                      <a:pt x="180524" y="296232"/>
                      <a:pt x="178686" y="295461"/>
                    </a:cubicBezTo>
                    <a:close/>
                    <a:moveTo>
                      <a:pt x="130304" y="300612"/>
                    </a:moveTo>
                    <a:cubicBezTo>
                      <a:pt x="128680" y="303530"/>
                      <a:pt x="121820" y="301375"/>
                      <a:pt x="123130" y="306867"/>
                    </a:cubicBezTo>
                    <a:cubicBezTo>
                      <a:pt x="120989" y="309742"/>
                      <a:pt x="122086" y="313261"/>
                      <a:pt x="119818" y="314317"/>
                    </a:cubicBezTo>
                    <a:cubicBezTo>
                      <a:pt x="124331" y="314177"/>
                      <a:pt x="118408" y="315906"/>
                      <a:pt x="119358" y="318272"/>
                    </a:cubicBezTo>
                    <a:cubicBezTo>
                      <a:pt x="121111" y="320088"/>
                      <a:pt x="121798" y="322488"/>
                      <a:pt x="124325" y="323423"/>
                    </a:cubicBezTo>
                    <a:cubicBezTo>
                      <a:pt x="123705" y="327241"/>
                      <a:pt x="129718" y="329573"/>
                      <a:pt x="129568" y="324619"/>
                    </a:cubicBezTo>
                    <a:cubicBezTo>
                      <a:pt x="129700" y="322138"/>
                      <a:pt x="128004" y="319060"/>
                      <a:pt x="128464" y="316708"/>
                    </a:cubicBezTo>
                    <a:cubicBezTo>
                      <a:pt x="129912" y="313431"/>
                      <a:pt x="130123" y="311510"/>
                      <a:pt x="131776" y="308890"/>
                    </a:cubicBezTo>
                    <a:cubicBezTo>
                      <a:pt x="133315" y="307299"/>
                      <a:pt x="136017" y="303094"/>
                      <a:pt x="134167" y="301440"/>
                    </a:cubicBezTo>
                    <a:cubicBezTo>
                      <a:pt x="132540" y="301556"/>
                      <a:pt x="131842" y="300886"/>
                      <a:pt x="130304" y="300612"/>
                    </a:cubicBezTo>
                    <a:close/>
                    <a:moveTo>
                      <a:pt x="137846" y="302635"/>
                    </a:moveTo>
                    <a:cubicBezTo>
                      <a:pt x="135038" y="304486"/>
                      <a:pt x="135196" y="309085"/>
                      <a:pt x="132880" y="310362"/>
                    </a:cubicBezTo>
                    <a:cubicBezTo>
                      <a:pt x="131403" y="314097"/>
                      <a:pt x="131305" y="316777"/>
                      <a:pt x="130672" y="320295"/>
                    </a:cubicBezTo>
                    <a:cubicBezTo>
                      <a:pt x="131047" y="323152"/>
                      <a:pt x="130435" y="328262"/>
                      <a:pt x="134811" y="326090"/>
                    </a:cubicBezTo>
                    <a:cubicBezTo>
                      <a:pt x="136161" y="328563"/>
                      <a:pt x="132944" y="328729"/>
                      <a:pt x="129936" y="329309"/>
                    </a:cubicBezTo>
                    <a:cubicBezTo>
                      <a:pt x="127180" y="328509"/>
                      <a:pt x="127052" y="331389"/>
                      <a:pt x="129569" y="334001"/>
                    </a:cubicBezTo>
                    <a:cubicBezTo>
                      <a:pt x="133489" y="335356"/>
                      <a:pt x="132695" y="335844"/>
                      <a:pt x="133616" y="339887"/>
                    </a:cubicBezTo>
                    <a:cubicBezTo>
                      <a:pt x="136635" y="343377"/>
                      <a:pt x="129009" y="344626"/>
                      <a:pt x="132512" y="348533"/>
                    </a:cubicBezTo>
                    <a:cubicBezTo>
                      <a:pt x="130224" y="348979"/>
                      <a:pt x="126247" y="348289"/>
                      <a:pt x="129936" y="351661"/>
                    </a:cubicBezTo>
                    <a:cubicBezTo>
                      <a:pt x="131553" y="355125"/>
                      <a:pt x="131954" y="357309"/>
                      <a:pt x="136283" y="354788"/>
                    </a:cubicBezTo>
                    <a:cubicBezTo>
                      <a:pt x="140320" y="354546"/>
                      <a:pt x="143796" y="354152"/>
                      <a:pt x="145297" y="351293"/>
                    </a:cubicBezTo>
                    <a:cubicBezTo>
                      <a:pt x="144113" y="349867"/>
                      <a:pt x="135549" y="349487"/>
                      <a:pt x="140422" y="348165"/>
                    </a:cubicBezTo>
                    <a:cubicBezTo>
                      <a:pt x="143220" y="349361"/>
                      <a:pt x="150590" y="349602"/>
                      <a:pt x="149804" y="344210"/>
                    </a:cubicBezTo>
                    <a:cubicBezTo>
                      <a:pt x="146456" y="343891"/>
                      <a:pt x="141097" y="346185"/>
                      <a:pt x="137847" y="343106"/>
                    </a:cubicBezTo>
                    <a:cubicBezTo>
                      <a:pt x="133928" y="340204"/>
                      <a:pt x="142088" y="344238"/>
                      <a:pt x="142998" y="343106"/>
                    </a:cubicBezTo>
                    <a:cubicBezTo>
                      <a:pt x="149056" y="344414"/>
                      <a:pt x="142194" y="337785"/>
                      <a:pt x="146401" y="340255"/>
                    </a:cubicBezTo>
                    <a:cubicBezTo>
                      <a:pt x="147652" y="338221"/>
                      <a:pt x="151213" y="341002"/>
                      <a:pt x="155047" y="340255"/>
                    </a:cubicBezTo>
                    <a:cubicBezTo>
                      <a:pt x="159722" y="340044"/>
                      <a:pt x="160214" y="336778"/>
                      <a:pt x="159922" y="336392"/>
                    </a:cubicBezTo>
                    <a:cubicBezTo>
                      <a:pt x="161733" y="334554"/>
                      <a:pt x="162463" y="328613"/>
                      <a:pt x="161026" y="327746"/>
                    </a:cubicBezTo>
                    <a:cubicBezTo>
                      <a:pt x="163609" y="324746"/>
                      <a:pt x="157532" y="323554"/>
                      <a:pt x="158818" y="321399"/>
                    </a:cubicBezTo>
                    <a:cubicBezTo>
                      <a:pt x="155015" y="320543"/>
                      <a:pt x="150160" y="322625"/>
                      <a:pt x="146769" y="323423"/>
                    </a:cubicBezTo>
                    <a:cubicBezTo>
                      <a:pt x="142656" y="325186"/>
                      <a:pt x="147509" y="320489"/>
                      <a:pt x="149988" y="321399"/>
                    </a:cubicBezTo>
                    <a:cubicBezTo>
                      <a:pt x="152380" y="318442"/>
                      <a:pt x="147236" y="319940"/>
                      <a:pt x="146401" y="320664"/>
                    </a:cubicBezTo>
                    <a:cubicBezTo>
                      <a:pt x="137883" y="321146"/>
                      <a:pt x="147666" y="318560"/>
                      <a:pt x="149988" y="317905"/>
                    </a:cubicBezTo>
                    <a:cubicBezTo>
                      <a:pt x="151939" y="320365"/>
                      <a:pt x="154012" y="320014"/>
                      <a:pt x="157438" y="319008"/>
                    </a:cubicBezTo>
                    <a:cubicBezTo>
                      <a:pt x="158413" y="316710"/>
                      <a:pt x="154007" y="315920"/>
                      <a:pt x="154219" y="312754"/>
                    </a:cubicBezTo>
                    <a:cubicBezTo>
                      <a:pt x="152616" y="307622"/>
                      <a:pt x="151763" y="312801"/>
                      <a:pt x="148424" y="313214"/>
                    </a:cubicBezTo>
                    <a:cubicBezTo>
                      <a:pt x="141243" y="314442"/>
                      <a:pt x="143562" y="312021"/>
                      <a:pt x="148329" y="311558"/>
                    </a:cubicBezTo>
                    <a:cubicBezTo>
                      <a:pt x="151290" y="310284"/>
                      <a:pt x="152982" y="307994"/>
                      <a:pt x="150537" y="305763"/>
                    </a:cubicBezTo>
                    <a:cubicBezTo>
                      <a:pt x="146961" y="306675"/>
                      <a:pt x="145673" y="302423"/>
                      <a:pt x="141983" y="302912"/>
                    </a:cubicBezTo>
                    <a:cubicBezTo>
                      <a:pt x="138276" y="305827"/>
                      <a:pt x="141455" y="303211"/>
                      <a:pt x="137843" y="302636"/>
                    </a:cubicBezTo>
                    <a:close/>
                    <a:moveTo>
                      <a:pt x="156518" y="305763"/>
                    </a:moveTo>
                    <a:cubicBezTo>
                      <a:pt x="154745" y="308412"/>
                      <a:pt x="157358" y="311343"/>
                      <a:pt x="158818" y="313581"/>
                    </a:cubicBezTo>
                    <a:cubicBezTo>
                      <a:pt x="161688" y="314251"/>
                      <a:pt x="161476" y="316246"/>
                      <a:pt x="162497" y="317904"/>
                    </a:cubicBezTo>
                    <a:cubicBezTo>
                      <a:pt x="165535" y="323006"/>
                      <a:pt x="164126" y="313761"/>
                      <a:pt x="162865" y="312753"/>
                    </a:cubicBezTo>
                    <a:cubicBezTo>
                      <a:pt x="160600" y="307824"/>
                      <a:pt x="164175" y="317814"/>
                      <a:pt x="161761" y="314777"/>
                    </a:cubicBezTo>
                    <a:cubicBezTo>
                      <a:pt x="160178" y="311363"/>
                      <a:pt x="161457" y="309348"/>
                      <a:pt x="158450" y="307694"/>
                    </a:cubicBezTo>
                    <a:cubicBezTo>
                      <a:pt x="158158" y="306464"/>
                      <a:pt x="156947" y="306245"/>
                      <a:pt x="156518" y="305763"/>
                    </a:cubicBezTo>
                    <a:close/>
                    <a:moveTo>
                      <a:pt x="184296" y="314777"/>
                    </a:moveTo>
                    <a:cubicBezTo>
                      <a:pt x="182275" y="316668"/>
                      <a:pt x="179876" y="315715"/>
                      <a:pt x="178318" y="317444"/>
                    </a:cubicBezTo>
                    <a:cubicBezTo>
                      <a:pt x="175365" y="318831"/>
                      <a:pt x="175509" y="321836"/>
                      <a:pt x="172983" y="322963"/>
                    </a:cubicBezTo>
                    <a:cubicBezTo>
                      <a:pt x="171561" y="325749"/>
                      <a:pt x="172495" y="326623"/>
                      <a:pt x="173810" y="328114"/>
                    </a:cubicBezTo>
                    <a:cubicBezTo>
                      <a:pt x="176791" y="331759"/>
                      <a:pt x="174468" y="338982"/>
                      <a:pt x="178685" y="341911"/>
                    </a:cubicBezTo>
                    <a:cubicBezTo>
                      <a:pt x="179048" y="345286"/>
                      <a:pt x="185648" y="343336"/>
                      <a:pt x="187607" y="343842"/>
                    </a:cubicBezTo>
                    <a:cubicBezTo>
                      <a:pt x="191917" y="343909"/>
                      <a:pt x="191593" y="338763"/>
                      <a:pt x="195886" y="340715"/>
                    </a:cubicBezTo>
                    <a:cubicBezTo>
                      <a:pt x="196266" y="341185"/>
                      <a:pt x="195361" y="335244"/>
                      <a:pt x="195886" y="333265"/>
                    </a:cubicBezTo>
                    <a:cubicBezTo>
                      <a:pt x="198760" y="331466"/>
                      <a:pt x="196021" y="327260"/>
                      <a:pt x="197725" y="324619"/>
                    </a:cubicBezTo>
                    <a:cubicBezTo>
                      <a:pt x="197277" y="323729"/>
                      <a:pt x="195078" y="321385"/>
                      <a:pt x="194414" y="319468"/>
                    </a:cubicBezTo>
                    <a:cubicBezTo>
                      <a:pt x="190335" y="321262"/>
                      <a:pt x="189744" y="315244"/>
                      <a:pt x="185032" y="317444"/>
                    </a:cubicBezTo>
                    <a:cubicBezTo>
                      <a:pt x="184214" y="315887"/>
                      <a:pt x="187071" y="315206"/>
                      <a:pt x="184296" y="314777"/>
                    </a:cubicBezTo>
                    <a:close/>
                    <a:moveTo>
                      <a:pt x="171143" y="322595"/>
                    </a:moveTo>
                    <a:cubicBezTo>
                      <a:pt x="169848" y="323021"/>
                      <a:pt x="171679" y="323350"/>
                      <a:pt x="171143" y="322595"/>
                    </a:cubicBezTo>
                    <a:close/>
                    <a:moveTo>
                      <a:pt x="120554" y="324711"/>
                    </a:moveTo>
                    <a:cubicBezTo>
                      <a:pt x="120135" y="324739"/>
                      <a:pt x="119622" y="324888"/>
                      <a:pt x="119083" y="324987"/>
                    </a:cubicBezTo>
                    <a:cubicBezTo>
                      <a:pt x="117938" y="327640"/>
                      <a:pt x="116108" y="326855"/>
                      <a:pt x="113840" y="328482"/>
                    </a:cubicBezTo>
                    <a:cubicBezTo>
                      <a:pt x="111408" y="331289"/>
                      <a:pt x="107298" y="332613"/>
                      <a:pt x="108505" y="337588"/>
                    </a:cubicBezTo>
                    <a:cubicBezTo>
                      <a:pt x="106369" y="338664"/>
                      <a:pt x="106685" y="343651"/>
                      <a:pt x="105930" y="345038"/>
                    </a:cubicBezTo>
                    <a:cubicBezTo>
                      <a:pt x="105933" y="348348"/>
                      <a:pt x="105949" y="349878"/>
                      <a:pt x="107401" y="352856"/>
                    </a:cubicBezTo>
                    <a:cubicBezTo>
                      <a:pt x="109329" y="354011"/>
                      <a:pt x="111999" y="355930"/>
                      <a:pt x="112644" y="352029"/>
                    </a:cubicBezTo>
                    <a:cubicBezTo>
                      <a:pt x="114935" y="349179"/>
                      <a:pt x="114811" y="350203"/>
                      <a:pt x="114208" y="352856"/>
                    </a:cubicBezTo>
                    <a:cubicBezTo>
                      <a:pt x="110405" y="355371"/>
                      <a:pt x="116329" y="355424"/>
                      <a:pt x="118715" y="353224"/>
                    </a:cubicBezTo>
                    <a:cubicBezTo>
                      <a:pt x="119496" y="349680"/>
                      <a:pt x="121694" y="346240"/>
                      <a:pt x="122026" y="344210"/>
                    </a:cubicBezTo>
                    <a:cubicBezTo>
                      <a:pt x="124217" y="340855"/>
                      <a:pt x="122849" y="339737"/>
                      <a:pt x="120278" y="341819"/>
                    </a:cubicBezTo>
                    <a:cubicBezTo>
                      <a:pt x="122350" y="339539"/>
                      <a:pt x="119424" y="338270"/>
                      <a:pt x="121290" y="336760"/>
                    </a:cubicBezTo>
                    <a:cubicBezTo>
                      <a:pt x="121732" y="333720"/>
                      <a:pt x="124118" y="331590"/>
                      <a:pt x="124325" y="328482"/>
                    </a:cubicBezTo>
                    <a:cubicBezTo>
                      <a:pt x="123671" y="325889"/>
                      <a:pt x="123484" y="324488"/>
                      <a:pt x="120554" y="324711"/>
                    </a:cubicBezTo>
                    <a:close/>
                    <a:moveTo>
                      <a:pt x="87166" y="330505"/>
                    </a:moveTo>
                    <a:cubicBezTo>
                      <a:pt x="85104" y="334666"/>
                      <a:pt x="88364" y="333326"/>
                      <a:pt x="90201" y="334736"/>
                    </a:cubicBezTo>
                    <a:cubicBezTo>
                      <a:pt x="91737" y="335124"/>
                      <a:pt x="98582" y="335189"/>
                      <a:pt x="93880" y="333265"/>
                    </a:cubicBezTo>
                    <a:cubicBezTo>
                      <a:pt x="93020" y="331191"/>
                      <a:pt x="89726" y="331105"/>
                      <a:pt x="87166" y="330505"/>
                    </a:cubicBezTo>
                    <a:close/>
                    <a:moveTo>
                      <a:pt x="125429" y="332069"/>
                    </a:moveTo>
                    <a:cubicBezTo>
                      <a:pt x="123426" y="334354"/>
                      <a:pt x="123709" y="337765"/>
                      <a:pt x="125062" y="341083"/>
                    </a:cubicBezTo>
                    <a:cubicBezTo>
                      <a:pt x="125332" y="338028"/>
                      <a:pt x="129835" y="338282"/>
                      <a:pt x="129201" y="335564"/>
                    </a:cubicBezTo>
                    <a:cubicBezTo>
                      <a:pt x="129722" y="334824"/>
                      <a:pt x="126303" y="333344"/>
                      <a:pt x="125429" y="332069"/>
                    </a:cubicBezTo>
                    <a:close/>
                    <a:moveTo>
                      <a:pt x="204532" y="334460"/>
                    </a:moveTo>
                    <a:cubicBezTo>
                      <a:pt x="204323" y="335729"/>
                      <a:pt x="204856" y="339034"/>
                      <a:pt x="206371" y="340715"/>
                    </a:cubicBezTo>
                    <a:cubicBezTo>
                      <a:pt x="205621" y="343026"/>
                      <a:pt x="208880" y="345483"/>
                      <a:pt x="209774" y="347337"/>
                    </a:cubicBezTo>
                    <a:cubicBezTo>
                      <a:pt x="212090" y="349044"/>
                      <a:pt x="215389" y="350445"/>
                      <a:pt x="216121" y="346602"/>
                    </a:cubicBezTo>
                    <a:cubicBezTo>
                      <a:pt x="213669" y="344293"/>
                      <a:pt x="219486" y="346355"/>
                      <a:pt x="215753" y="343199"/>
                    </a:cubicBezTo>
                    <a:cubicBezTo>
                      <a:pt x="215734" y="342788"/>
                      <a:pt x="209525" y="340680"/>
                      <a:pt x="213546" y="339888"/>
                    </a:cubicBezTo>
                    <a:cubicBezTo>
                      <a:pt x="211847" y="338758"/>
                      <a:pt x="209235" y="334590"/>
                      <a:pt x="207935" y="337128"/>
                    </a:cubicBezTo>
                    <a:cubicBezTo>
                      <a:pt x="204033" y="337300"/>
                      <a:pt x="207402" y="334740"/>
                      <a:pt x="204532" y="334461"/>
                    </a:cubicBezTo>
                    <a:close/>
                    <a:moveTo>
                      <a:pt x="87534" y="334737"/>
                    </a:moveTo>
                    <a:cubicBezTo>
                      <a:pt x="84509" y="334940"/>
                      <a:pt x="84807" y="338284"/>
                      <a:pt x="85694" y="340255"/>
                    </a:cubicBezTo>
                    <a:cubicBezTo>
                      <a:pt x="89139" y="340373"/>
                      <a:pt x="90106" y="344240"/>
                      <a:pt x="93880" y="343842"/>
                    </a:cubicBezTo>
                    <a:cubicBezTo>
                      <a:pt x="95230" y="345937"/>
                      <a:pt x="97187" y="347081"/>
                      <a:pt x="99491" y="348533"/>
                    </a:cubicBezTo>
                    <a:cubicBezTo>
                      <a:pt x="102395" y="347958"/>
                      <a:pt x="99885" y="344156"/>
                      <a:pt x="99123" y="342003"/>
                    </a:cubicBezTo>
                    <a:cubicBezTo>
                      <a:pt x="96662" y="341369"/>
                      <a:pt x="98064" y="337979"/>
                      <a:pt x="95076" y="337128"/>
                    </a:cubicBezTo>
                    <a:cubicBezTo>
                      <a:pt x="93512" y="335271"/>
                      <a:pt x="89282" y="336497"/>
                      <a:pt x="87534" y="334737"/>
                    </a:cubicBezTo>
                    <a:close/>
                    <a:moveTo>
                      <a:pt x="79991" y="335104"/>
                    </a:moveTo>
                    <a:cubicBezTo>
                      <a:pt x="79896" y="335111"/>
                      <a:pt x="79705" y="335161"/>
                      <a:pt x="79624" y="335200"/>
                    </a:cubicBezTo>
                    <a:cubicBezTo>
                      <a:pt x="78817" y="337870"/>
                      <a:pt x="75083" y="336055"/>
                      <a:pt x="78520" y="338695"/>
                    </a:cubicBezTo>
                    <a:cubicBezTo>
                      <a:pt x="80772" y="342049"/>
                      <a:pt x="82969" y="338733"/>
                      <a:pt x="81187" y="336396"/>
                    </a:cubicBezTo>
                    <a:cubicBezTo>
                      <a:pt x="81372" y="335695"/>
                      <a:pt x="80628" y="335059"/>
                      <a:pt x="79992" y="335108"/>
                    </a:cubicBezTo>
                    <a:close/>
                    <a:moveTo>
                      <a:pt x="130672" y="338416"/>
                    </a:moveTo>
                    <a:cubicBezTo>
                      <a:pt x="127422" y="338542"/>
                      <a:pt x="126943" y="342316"/>
                      <a:pt x="125429" y="344210"/>
                    </a:cubicBezTo>
                    <a:cubicBezTo>
                      <a:pt x="128260" y="347299"/>
                      <a:pt x="129526" y="345859"/>
                      <a:pt x="131408" y="343842"/>
                    </a:cubicBezTo>
                    <a:cubicBezTo>
                      <a:pt x="130780" y="342004"/>
                      <a:pt x="134163" y="338652"/>
                      <a:pt x="130672" y="338416"/>
                    </a:cubicBezTo>
                    <a:close/>
                    <a:moveTo>
                      <a:pt x="153115" y="343383"/>
                    </a:moveTo>
                    <a:cubicBezTo>
                      <a:pt x="150135" y="345556"/>
                      <a:pt x="152705" y="351017"/>
                      <a:pt x="147872" y="350833"/>
                    </a:cubicBezTo>
                    <a:cubicBezTo>
                      <a:pt x="146158" y="353584"/>
                      <a:pt x="148135" y="359260"/>
                      <a:pt x="152011" y="358743"/>
                    </a:cubicBezTo>
                    <a:cubicBezTo>
                      <a:pt x="153120" y="363007"/>
                      <a:pt x="155133" y="360120"/>
                      <a:pt x="158450" y="359478"/>
                    </a:cubicBezTo>
                    <a:cubicBezTo>
                      <a:pt x="159778" y="357632"/>
                      <a:pt x="164698" y="358026"/>
                      <a:pt x="167372" y="357639"/>
                    </a:cubicBezTo>
                    <a:cubicBezTo>
                      <a:pt x="171715" y="357620"/>
                      <a:pt x="170353" y="355341"/>
                      <a:pt x="168568" y="352488"/>
                    </a:cubicBezTo>
                    <a:cubicBezTo>
                      <a:pt x="169464" y="349673"/>
                      <a:pt x="165635" y="349165"/>
                      <a:pt x="162497" y="349728"/>
                    </a:cubicBezTo>
                    <a:cubicBezTo>
                      <a:pt x="158319" y="350929"/>
                      <a:pt x="160697" y="354420"/>
                      <a:pt x="156886" y="351292"/>
                    </a:cubicBezTo>
                    <a:cubicBezTo>
                      <a:pt x="152667" y="352401"/>
                      <a:pt x="149693" y="351607"/>
                      <a:pt x="155415" y="350096"/>
                    </a:cubicBezTo>
                    <a:cubicBezTo>
                      <a:pt x="157337" y="347315"/>
                      <a:pt x="159447" y="349600"/>
                      <a:pt x="160657" y="347337"/>
                    </a:cubicBezTo>
                    <a:cubicBezTo>
                      <a:pt x="161420" y="344170"/>
                      <a:pt x="156756" y="344431"/>
                      <a:pt x="154035" y="343382"/>
                    </a:cubicBezTo>
                    <a:close/>
                    <a:moveTo>
                      <a:pt x="123590" y="346142"/>
                    </a:moveTo>
                    <a:cubicBezTo>
                      <a:pt x="125065" y="348946"/>
                      <a:pt x="117890" y="351389"/>
                      <a:pt x="124326" y="351293"/>
                    </a:cubicBezTo>
                    <a:cubicBezTo>
                      <a:pt x="126100" y="349115"/>
                      <a:pt x="128251" y="346702"/>
                      <a:pt x="123590" y="346142"/>
                    </a:cubicBezTo>
                    <a:close/>
                    <a:moveTo>
                      <a:pt x="181813" y="346510"/>
                    </a:moveTo>
                    <a:cubicBezTo>
                      <a:pt x="181297" y="346481"/>
                      <a:pt x="180759" y="346529"/>
                      <a:pt x="180157" y="346605"/>
                    </a:cubicBezTo>
                    <a:cubicBezTo>
                      <a:pt x="179178" y="347295"/>
                      <a:pt x="180034" y="350219"/>
                      <a:pt x="179422" y="352859"/>
                    </a:cubicBezTo>
                    <a:cubicBezTo>
                      <a:pt x="182684" y="354395"/>
                      <a:pt x="176490" y="359916"/>
                      <a:pt x="178685" y="355987"/>
                    </a:cubicBezTo>
                    <a:cubicBezTo>
                      <a:pt x="180124" y="351968"/>
                      <a:pt x="176648" y="350102"/>
                      <a:pt x="174914" y="354055"/>
                    </a:cubicBezTo>
                    <a:cubicBezTo>
                      <a:pt x="171544" y="356097"/>
                      <a:pt x="173820" y="359137"/>
                      <a:pt x="176386" y="359942"/>
                    </a:cubicBezTo>
                    <a:cubicBezTo>
                      <a:pt x="179360" y="365375"/>
                      <a:pt x="179412" y="354529"/>
                      <a:pt x="180525" y="360954"/>
                    </a:cubicBezTo>
                    <a:cubicBezTo>
                      <a:pt x="178513" y="365084"/>
                      <a:pt x="181101" y="364875"/>
                      <a:pt x="183192" y="362702"/>
                    </a:cubicBezTo>
                    <a:cubicBezTo>
                      <a:pt x="187482" y="360967"/>
                      <a:pt x="181782" y="364370"/>
                      <a:pt x="181261" y="366565"/>
                    </a:cubicBezTo>
                    <a:cubicBezTo>
                      <a:pt x="182247" y="368868"/>
                      <a:pt x="183527" y="370260"/>
                      <a:pt x="183192" y="373279"/>
                    </a:cubicBezTo>
                    <a:cubicBezTo>
                      <a:pt x="185359" y="375853"/>
                      <a:pt x="184201" y="378563"/>
                      <a:pt x="187240" y="376867"/>
                    </a:cubicBezTo>
                    <a:cubicBezTo>
                      <a:pt x="189016" y="375008"/>
                      <a:pt x="188716" y="371882"/>
                      <a:pt x="189907" y="368956"/>
                    </a:cubicBezTo>
                    <a:cubicBezTo>
                      <a:pt x="192586" y="366177"/>
                      <a:pt x="188616" y="362763"/>
                      <a:pt x="190643" y="361138"/>
                    </a:cubicBezTo>
                    <a:cubicBezTo>
                      <a:pt x="193236" y="357395"/>
                      <a:pt x="188294" y="355806"/>
                      <a:pt x="189172" y="353688"/>
                    </a:cubicBezTo>
                    <a:cubicBezTo>
                      <a:pt x="190963" y="352190"/>
                      <a:pt x="193978" y="349519"/>
                      <a:pt x="196254" y="348905"/>
                    </a:cubicBezTo>
                    <a:cubicBezTo>
                      <a:pt x="196487" y="346986"/>
                      <a:pt x="193313" y="346634"/>
                      <a:pt x="191747" y="347709"/>
                    </a:cubicBezTo>
                    <a:cubicBezTo>
                      <a:pt x="187203" y="348936"/>
                      <a:pt x="185418" y="346696"/>
                      <a:pt x="181813" y="346513"/>
                    </a:cubicBezTo>
                    <a:close/>
                    <a:moveTo>
                      <a:pt x="201128" y="350097"/>
                    </a:moveTo>
                    <a:cubicBezTo>
                      <a:pt x="199081" y="352040"/>
                      <a:pt x="198304" y="352618"/>
                      <a:pt x="198185" y="353684"/>
                    </a:cubicBezTo>
                    <a:cubicBezTo>
                      <a:pt x="195049" y="352867"/>
                      <a:pt x="194769" y="360617"/>
                      <a:pt x="197725" y="358007"/>
                    </a:cubicBezTo>
                    <a:cubicBezTo>
                      <a:pt x="200825" y="357240"/>
                      <a:pt x="203557" y="354775"/>
                      <a:pt x="201864" y="357639"/>
                    </a:cubicBezTo>
                    <a:cubicBezTo>
                      <a:pt x="198952" y="358802"/>
                      <a:pt x="196840" y="360014"/>
                      <a:pt x="195517" y="363066"/>
                    </a:cubicBezTo>
                    <a:cubicBezTo>
                      <a:pt x="198390" y="364067"/>
                      <a:pt x="203366" y="363842"/>
                      <a:pt x="203428" y="359295"/>
                    </a:cubicBezTo>
                    <a:cubicBezTo>
                      <a:pt x="205239" y="357056"/>
                      <a:pt x="210027" y="357881"/>
                      <a:pt x="209038" y="354788"/>
                    </a:cubicBezTo>
                    <a:cubicBezTo>
                      <a:pt x="206951" y="353644"/>
                      <a:pt x="205542" y="349806"/>
                      <a:pt x="203428" y="350557"/>
                    </a:cubicBezTo>
                    <a:cubicBezTo>
                      <a:pt x="199345" y="353705"/>
                      <a:pt x="202028" y="351240"/>
                      <a:pt x="201128" y="350097"/>
                    </a:cubicBezTo>
                    <a:close/>
                    <a:moveTo>
                      <a:pt x="126165" y="351661"/>
                    </a:moveTo>
                    <a:cubicBezTo>
                      <a:pt x="122569" y="351816"/>
                      <a:pt x="120312" y="354236"/>
                      <a:pt x="119818" y="357639"/>
                    </a:cubicBezTo>
                    <a:cubicBezTo>
                      <a:pt x="116225" y="359760"/>
                      <a:pt x="120706" y="361629"/>
                      <a:pt x="122394" y="362330"/>
                    </a:cubicBezTo>
                    <a:cubicBezTo>
                      <a:pt x="125768" y="364548"/>
                      <a:pt x="130893" y="363387"/>
                      <a:pt x="131040" y="358743"/>
                    </a:cubicBezTo>
                    <a:cubicBezTo>
                      <a:pt x="129455" y="355823"/>
                      <a:pt x="128574" y="353547"/>
                      <a:pt x="127269" y="352488"/>
                    </a:cubicBezTo>
                    <a:cubicBezTo>
                      <a:pt x="127212" y="352169"/>
                      <a:pt x="127022" y="351732"/>
                      <a:pt x="126625" y="351661"/>
                    </a:cubicBezTo>
                    <a:cubicBezTo>
                      <a:pt x="126493" y="351641"/>
                      <a:pt x="126342" y="351575"/>
                      <a:pt x="126165" y="351661"/>
                    </a:cubicBezTo>
                    <a:close/>
                    <a:moveTo>
                      <a:pt x="144009" y="354052"/>
                    </a:moveTo>
                    <a:cubicBezTo>
                      <a:pt x="143851" y="354061"/>
                      <a:pt x="143671" y="354222"/>
                      <a:pt x="143458" y="354419"/>
                    </a:cubicBezTo>
                    <a:cubicBezTo>
                      <a:pt x="142304" y="357525"/>
                      <a:pt x="136671" y="355457"/>
                      <a:pt x="134076" y="358007"/>
                    </a:cubicBezTo>
                    <a:cubicBezTo>
                      <a:pt x="137696" y="360719"/>
                      <a:pt x="140507" y="357716"/>
                      <a:pt x="143734" y="356811"/>
                    </a:cubicBezTo>
                    <a:cubicBezTo>
                      <a:pt x="144819" y="357838"/>
                      <a:pt x="145114" y="353957"/>
                      <a:pt x="144010" y="354052"/>
                    </a:cubicBezTo>
                    <a:close/>
                    <a:moveTo>
                      <a:pt x="215017" y="355615"/>
                    </a:moveTo>
                    <a:cubicBezTo>
                      <a:pt x="213031" y="357704"/>
                      <a:pt x="207916" y="357899"/>
                      <a:pt x="209774" y="362606"/>
                    </a:cubicBezTo>
                    <a:cubicBezTo>
                      <a:pt x="208119" y="364165"/>
                      <a:pt x="204674" y="366106"/>
                      <a:pt x="203152" y="364630"/>
                    </a:cubicBezTo>
                    <a:cubicBezTo>
                      <a:pt x="200555" y="364610"/>
                      <a:pt x="197183" y="364230"/>
                      <a:pt x="197725" y="368217"/>
                    </a:cubicBezTo>
                    <a:cubicBezTo>
                      <a:pt x="193417" y="369200"/>
                      <a:pt x="194028" y="372538"/>
                      <a:pt x="193218" y="376403"/>
                    </a:cubicBezTo>
                    <a:cubicBezTo>
                      <a:pt x="189813" y="377431"/>
                      <a:pt x="190310" y="381014"/>
                      <a:pt x="192850" y="379162"/>
                    </a:cubicBezTo>
                    <a:cubicBezTo>
                      <a:pt x="193036" y="381406"/>
                      <a:pt x="193265" y="385363"/>
                      <a:pt x="196622" y="386245"/>
                    </a:cubicBezTo>
                    <a:cubicBezTo>
                      <a:pt x="198812" y="384936"/>
                      <a:pt x="202507" y="384897"/>
                      <a:pt x="204532" y="384313"/>
                    </a:cubicBezTo>
                    <a:cubicBezTo>
                      <a:pt x="205254" y="381984"/>
                      <a:pt x="207823" y="377375"/>
                      <a:pt x="203428" y="377599"/>
                    </a:cubicBezTo>
                    <a:cubicBezTo>
                      <a:pt x="199880" y="373074"/>
                      <a:pt x="206096" y="378549"/>
                      <a:pt x="207475" y="375667"/>
                    </a:cubicBezTo>
                    <a:cubicBezTo>
                      <a:pt x="207513" y="373021"/>
                      <a:pt x="213243" y="369240"/>
                      <a:pt x="207475" y="370516"/>
                    </a:cubicBezTo>
                    <a:cubicBezTo>
                      <a:pt x="203687" y="368057"/>
                      <a:pt x="206137" y="368308"/>
                      <a:pt x="209407" y="368953"/>
                    </a:cubicBezTo>
                    <a:cubicBezTo>
                      <a:pt x="212153" y="367808"/>
                      <a:pt x="215741" y="367984"/>
                      <a:pt x="218421" y="367849"/>
                    </a:cubicBezTo>
                    <a:cubicBezTo>
                      <a:pt x="220357" y="369957"/>
                      <a:pt x="218586" y="371421"/>
                      <a:pt x="222468" y="369780"/>
                    </a:cubicBezTo>
                    <a:cubicBezTo>
                      <a:pt x="224433" y="366647"/>
                      <a:pt x="220297" y="368624"/>
                      <a:pt x="219893" y="363894"/>
                    </a:cubicBezTo>
                    <a:cubicBezTo>
                      <a:pt x="222552" y="360390"/>
                      <a:pt x="218203" y="357879"/>
                      <a:pt x="218053" y="356351"/>
                    </a:cubicBezTo>
                    <a:cubicBezTo>
                      <a:pt x="217788" y="355635"/>
                      <a:pt x="215885" y="355746"/>
                      <a:pt x="215018" y="355616"/>
                    </a:cubicBezTo>
                    <a:close/>
                    <a:moveTo>
                      <a:pt x="178318" y="368217"/>
                    </a:moveTo>
                    <a:cubicBezTo>
                      <a:pt x="176115" y="368951"/>
                      <a:pt x="173201" y="369027"/>
                      <a:pt x="170407" y="370516"/>
                    </a:cubicBezTo>
                    <a:cubicBezTo>
                      <a:pt x="170131" y="372495"/>
                      <a:pt x="174795" y="372281"/>
                      <a:pt x="177490" y="373736"/>
                    </a:cubicBezTo>
                    <a:cubicBezTo>
                      <a:pt x="176360" y="371957"/>
                      <a:pt x="181793" y="370927"/>
                      <a:pt x="178961" y="368585"/>
                    </a:cubicBezTo>
                    <a:lnTo>
                      <a:pt x="178961" y="368217"/>
                    </a:lnTo>
                    <a:close/>
                    <a:moveTo>
                      <a:pt x="213546" y="368952"/>
                    </a:moveTo>
                    <a:cubicBezTo>
                      <a:pt x="212503" y="371882"/>
                      <a:pt x="210665" y="373544"/>
                      <a:pt x="209039" y="376402"/>
                    </a:cubicBezTo>
                    <a:cubicBezTo>
                      <a:pt x="208653" y="379875"/>
                      <a:pt x="205491" y="382258"/>
                      <a:pt x="206739" y="385876"/>
                    </a:cubicBezTo>
                    <a:cubicBezTo>
                      <a:pt x="206341" y="388705"/>
                      <a:pt x="211498" y="388131"/>
                      <a:pt x="213546" y="388636"/>
                    </a:cubicBezTo>
                    <a:cubicBezTo>
                      <a:pt x="215415" y="390698"/>
                      <a:pt x="217994" y="390663"/>
                      <a:pt x="220628" y="391763"/>
                    </a:cubicBezTo>
                    <a:cubicBezTo>
                      <a:pt x="223783" y="390275"/>
                      <a:pt x="222905" y="387416"/>
                      <a:pt x="222192" y="384773"/>
                    </a:cubicBezTo>
                    <a:cubicBezTo>
                      <a:pt x="220565" y="382037"/>
                      <a:pt x="221721" y="373693"/>
                      <a:pt x="222468" y="375666"/>
                    </a:cubicBezTo>
                    <a:cubicBezTo>
                      <a:pt x="223344" y="371669"/>
                      <a:pt x="217993" y="372719"/>
                      <a:pt x="216121" y="373275"/>
                    </a:cubicBezTo>
                    <a:cubicBezTo>
                      <a:pt x="218225" y="374934"/>
                      <a:pt x="213538" y="376017"/>
                      <a:pt x="213086" y="378426"/>
                    </a:cubicBezTo>
                    <a:cubicBezTo>
                      <a:pt x="208994" y="380466"/>
                      <a:pt x="212977" y="373833"/>
                      <a:pt x="214558" y="373735"/>
                    </a:cubicBezTo>
                    <a:cubicBezTo>
                      <a:pt x="214951" y="370850"/>
                      <a:pt x="218165" y="370624"/>
                      <a:pt x="213546" y="368952"/>
                    </a:cubicBezTo>
                    <a:close/>
                    <a:moveTo>
                      <a:pt x="185032" y="380725"/>
                    </a:moveTo>
                    <a:cubicBezTo>
                      <a:pt x="186296" y="384130"/>
                      <a:pt x="186752" y="385926"/>
                      <a:pt x="187239" y="388176"/>
                    </a:cubicBezTo>
                    <a:cubicBezTo>
                      <a:pt x="190570" y="392673"/>
                      <a:pt x="190518" y="385294"/>
                      <a:pt x="189171" y="383485"/>
                    </a:cubicBezTo>
                    <a:cubicBezTo>
                      <a:pt x="189050" y="380929"/>
                      <a:pt x="186879" y="380975"/>
                      <a:pt x="185032" y="380725"/>
                    </a:cubicBezTo>
                    <a:close/>
                    <a:moveTo>
                      <a:pt x="197817" y="387256"/>
                    </a:moveTo>
                    <a:cubicBezTo>
                      <a:pt x="193088" y="386953"/>
                      <a:pt x="195016" y="393364"/>
                      <a:pt x="194414" y="395718"/>
                    </a:cubicBezTo>
                    <a:cubicBezTo>
                      <a:pt x="193149" y="400164"/>
                      <a:pt x="193088" y="402492"/>
                      <a:pt x="197449" y="402341"/>
                    </a:cubicBezTo>
                    <a:cubicBezTo>
                      <a:pt x="200111" y="402331"/>
                      <a:pt x="201231" y="404904"/>
                      <a:pt x="203060" y="406756"/>
                    </a:cubicBezTo>
                    <a:cubicBezTo>
                      <a:pt x="202141" y="411715"/>
                      <a:pt x="208103" y="407418"/>
                      <a:pt x="211246" y="409883"/>
                    </a:cubicBezTo>
                    <a:cubicBezTo>
                      <a:pt x="218461" y="410946"/>
                      <a:pt x="206141" y="411069"/>
                      <a:pt x="205267" y="412182"/>
                    </a:cubicBezTo>
                    <a:cubicBezTo>
                      <a:pt x="202607" y="415084"/>
                      <a:pt x="209367" y="414191"/>
                      <a:pt x="209407" y="416873"/>
                    </a:cubicBezTo>
                    <a:cubicBezTo>
                      <a:pt x="212134" y="416049"/>
                      <a:pt x="214753" y="422013"/>
                      <a:pt x="216121" y="419265"/>
                    </a:cubicBezTo>
                    <a:cubicBezTo>
                      <a:pt x="217839" y="417716"/>
                      <a:pt x="220804" y="414716"/>
                      <a:pt x="218696" y="411814"/>
                    </a:cubicBezTo>
                    <a:cubicBezTo>
                      <a:pt x="213788" y="408031"/>
                      <a:pt x="223827" y="414116"/>
                      <a:pt x="220996" y="408595"/>
                    </a:cubicBezTo>
                    <a:cubicBezTo>
                      <a:pt x="221847" y="405893"/>
                      <a:pt x="223551" y="404108"/>
                      <a:pt x="224399" y="402065"/>
                    </a:cubicBezTo>
                    <a:cubicBezTo>
                      <a:pt x="227805" y="398073"/>
                      <a:pt x="221044" y="398827"/>
                      <a:pt x="220720" y="395718"/>
                    </a:cubicBezTo>
                    <a:cubicBezTo>
                      <a:pt x="216754" y="398675"/>
                      <a:pt x="216855" y="390588"/>
                      <a:pt x="213086" y="392959"/>
                    </a:cubicBezTo>
                    <a:cubicBezTo>
                      <a:pt x="211689" y="396384"/>
                      <a:pt x="210261" y="398211"/>
                      <a:pt x="210878" y="393419"/>
                    </a:cubicBezTo>
                    <a:cubicBezTo>
                      <a:pt x="210840" y="391810"/>
                      <a:pt x="205452" y="392038"/>
                      <a:pt x="204900" y="388636"/>
                    </a:cubicBezTo>
                    <a:cubicBezTo>
                      <a:pt x="203832" y="386170"/>
                      <a:pt x="201065" y="388935"/>
                      <a:pt x="198829" y="387440"/>
                    </a:cubicBezTo>
                    <a:cubicBezTo>
                      <a:pt x="198453" y="387354"/>
                      <a:pt x="198133" y="387276"/>
                      <a:pt x="197817" y="387256"/>
                    </a:cubicBezTo>
                    <a:close/>
                    <a:moveTo>
                      <a:pt x="418936" y="396546"/>
                    </a:moveTo>
                    <a:cubicBezTo>
                      <a:pt x="419916" y="396940"/>
                      <a:pt x="420855" y="397232"/>
                      <a:pt x="421787" y="397558"/>
                    </a:cubicBezTo>
                    <a:cubicBezTo>
                      <a:pt x="420799" y="397308"/>
                      <a:pt x="419763" y="397094"/>
                      <a:pt x="418936" y="396546"/>
                    </a:cubicBezTo>
                    <a:close/>
                    <a:moveTo>
                      <a:pt x="193586" y="403812"/>
                    </a:moveTo>
                    <a:cubicBezTo>
                      <a:pt x="193273" y="403831"/>
                      <a:pt x="192849" y="403803"/>
                      <a:pt x="192482" y="403907"/>
                    </a:cubicBezTo>
                    <a:cubicBezTo>
                      <a:pt x="191280" y="406551"/>
                      <a:pt x="190439" y="409851"/>
                      <a:pt x="194046" y="408598"/>
                    </a:cubicBezTo>
                    <a:cubicBezTo>
                      <a:pt x="195138" y="410897"/>
                      <a:pt x="200505" y="407889"/>
                      <a:pt x="198829" y="405103"/>
                    </a:cubicBezTo>
                    <a:cubicBezTo>
                      <a:pt x="196737" y="405340"/>
                      <a:pt x="195779" y="403702"/>
                      <a:pt x="193586" y="403815"/>
                    </a:cubicBezTo>
                    <a:close/>
                    <a:moveTo>
                      <a:pt x="50006" y="508302"/>
                    </a:moveTo>
                    <a:cubicBezTo>
                      <a:pt x="49911" y="508321"/>
                      <a:pt x="49846" y="508406"/>
                      <a:pt x="49730" y="508486"/>
                    </a:cubicBezTo>
                    <a:cubicBezTo>
                      <a:pt x="49058" y="510646"/>
                      <a:pt x="52398" y="512374"/>
                      <a:pt x="54605" y="513545"/>
                    </a:cubicBezTo>
                    <a:cubicBezTo>
                      <a:pt x="56536" y="513412"/>
                      <a:pt x="60030" y="518816"/>
                      <a:pt x="59112" y="513545"/>
                    </a:cubicBezTo>
                    <a:cubicBezTo>
                      <a:pt x="59555" y="510283"/>
                      <a:pt x="54762" y="510232"/>
                      <a:pt x="51569" y="508854"/>
                    </a:cubicBezTo>
                    <a:cubicBezTo>
                      <a:pt x="50758" y="509418"/>
                      <a:pt x="50640" y="508186"/>
                      <a:pt x="50006" y="508302"/>
                    </a:cubicBezTo>
                    <a:close/>
                    <a:moveTo>
                      <a:pt x="50466" y="514372"/>
                    </a:moveTo>
                    <a:cubicBezTo>
                      <a:pt x="46338" y="515558"/>
                      <a:pt x="51599" y="517640"/>
                      <a:pt x="52306" y="519431"/>
                    </a:cubicBezTo>
                    <a:cubicBezTo>
                      <a:pt x="55067" y="520762"/>
                      <a:pt x="56309" y="524006"/>
                      <a:pt x="59756" y="523019"/>
                    </a:cubicBezTo>
                    <a:cubicBezTo>
                      <a:pt x="61142" y="522805"/>
                      <a:pt x="58661" y="519829"/>
                      <a:pt x="59388" y="518236"/>
                    </a:cubicBezTo>
                    <a:cubicBezTo>
                      <a:pt x="57160" y="516566"/>
                      <a:pt x="54265" y="514878"/>
                      <a:pt x="51294" y="514372"/>
                    </a:cubicBezTo>
                    <a:close/>
                    <a:moveTo>
                      <a:pt x="110069" y="528537"/>
                    </a:moveTo>
                    <a:cubicBezTo>
                      <a:pt x="106144" y="529667"/>
                      <a:pt x="112311" y="530789"/>
                      <a:pt x="113748" y="532032"/>
                    </a:cubicBezTo>
                    <a:cubicBezTo>
                      <a:pt x="115687" y="532535"/>
                      <a:pt x="113649" y="538161"/>
                      <a:pt x="117519" y="536356"/>
                    </a:cubicBezTo>
                    <a:cubicBezTo>
                      <a:pt x="119635" y="534385"/>
                      <a:pt x="122901" y="532000"/>
                      <a:pt x="123866" y="535988"/>
                    </a:cubicBezTo>
                    <a:cubicBezTo>
                      <a:pt x="126341" y="538232"/>
                      <a:pt x="130352" y="537364"/>
                      <a:pt x="134075" y="537920"/>
                    </a:cubicBezTo>
                    <a:cubicBezTo>
                      <a:pt x="136191" y="537818"/>
                      <a:pt x="141123" y="540796"/>
                      <a:pt x="141526" y="538287"/>
                    </a:cubicBezTo>
                    <a:cubicBezTo>
                      <a:pt x="144213" y="535466"/>
                      <a:pt x="146712" y="539505"/>
                      <a:pt x="148608" y="536356"/>
                    </a:cubicBezTo>
                    <a:cubicBezTo>
                      <a:pt x="152660" y="532641"/>
                      <a:pt x="147038" y="532793"/>
                      <a:pt x="144193" y="533964"/>
                    </a:cubicBezTo>
                    <a:cubicBezTo>
                      <a:pt x="141280" y="536142"/>
                      <a:pt x="144291" y="529925"/>
                      <a:pt x="139686" y="532032"/>
                    </a:cubicBezTo>
                    <a:cubicBezTo>
                      <a:pt x="135195" y="533194"/>
                      <a:pt x="134444" y="528652"/>
                      <a:pt x="129752" y="528813"/>
                    </a:cubicBezTo>
                    <a:cubicBezTo>
                      <a:pt x="127209" y="528832"/>
                      <a:pt x="124671" y="529960"/>
                      <a:pt x="121750" y="530837"/>
                    </a:cubicBezTo>
                    <a:cubicBezTo>
                      <a:pt x="118176" y="531971"/>
                      <a:pt x="115821" y="531287"/>
                      <a:pt x="113380" y="529641"/>
                    </a:cubicBezTo>
                    <a:cubicBezTo>
                      <a:pt x="113113" y="528644"/>
                      <a:pt x="111044" y="528873"/>
                      <a:pt x="110069" y="528537"/>
                    </a:cubicBezTo>
                    <a:close/>
                    <a:moveTo>
                      <a:pt x="182089" y="549325"/>
                    </a:moveTo>
                    <a:cubicBezTo>
                      <a:pt x="176360" y="552110"/>
                      <a:pt x="184230" y="553348"/>
                      <a:pt x="181445" y="555763"/>
                    </a:cubicBezTo>
                    <a:cubicBezTo>
                      <a:pt x="178315" y="559052"/>
                      <a:pt x="180355" y="554586"/>
                      <a:pt x="179421" y="553188"/>
                    </a:cubicBezTo>
                    <a:cubicBezTo>
                      <a:pt x="178674" y="549977"/>
                      <a:pt x="175385" y="551783"/>
                      <a:pt x="172983" y="550521"/>
                    </a:cubicBezTo>
                    <a:cubicBezTo>
                      <a:pt x="170340" y="550261"/>
                      <a:pt x="167395" y="552526"/>
                      <a:pt x="167372" y="554476"/>
                    </a:cubicBezTo>
                    <a:cubicBezTo>
                      <a:pt x="166290" y="556790"/>
                      <a:pt x="166064" y="561009"/>
                      <a:pt x="164429" y="562662"/>
                    </a:cubicBezTo>
                    <a:cubicBezTo>
                      <a:pt x="164095" y="565647"/>
                      <a:pt x="164353" y="567088"/>
                      <a:pt x="164429" y="570480"/>
                    </a:cubicBezTo>
                    <a:cubicBezTo>
                      <a:pt x="166256" y="571277"/>
                      <a:pt x="172623" y="572242"/>
                      <a:pt x="170039" y="574895"/>
                    </a:cubicBezTo>
                    <a:cubicBezTo>
                      <a:pt x="168077" y="578327"/>
                      <a:pt x="173180" y="578716"/>
                      <a:pt x="174546" y="575263"/>
                    </a:cubicBezTo>
                    <a:cubicBezTo>
                      <a:pt x="176618" y="575582"/>
                      <a:pt x="175320" y="578049"/>
                      <a:pt x="176754" y="577195"/>
                    </a:cubicBezTo>
                    <a:cubicBezTo>
                      <a:pt x="178383" y="575421"/>
                      <a:pt x="181607" y="573590"/>
                      <a:pt x="182365" y="571308"/>
                    </a:cubicBezTo>
                    <a:cubicBezTo>
                      <a:pt x="184381" y="566940"/>
                      <a:pt x="182800" y="575067"/>
                      <a:pt x="185400" y="571308"/>
                    </a:cubicBezTo>
                    <a:cubicBezTo>
                      <a:pt x="184933" y="568326"/>
                      <a:pt x="185169" y="564944"/>
                      <a:pt x="188068" y="564225"/>
                    </a:cubicBezTo>
                    <a:cubicBezTo>
                      <a:pt x="189111" y="561586"/>
                      <a:pt x="190665" y="559351"/>
                      <a:pt x="191011" y="555947"/>
                    </a:cubicBezTo>
                    <a:cubicBezTo>
                      <a:pt x="195243" y="554207"/>
                      <a:pt x="191132" y="554189"/>
                      <a:pt x="188803" y="552820"/>
                    </a:cubicBezTo>
                    <a:cubicBezTo>
                      <a:pt x="188879" y="548883"/>
                      <a:pt x="184035" y="551600"/>
                      <a:pt x="182365" y="549324"/>
                    </a:cubicBezTo>
                    <a:close/>
                    <a:moveTo>
                      <a:pt x="152379" y="556775"/>
                    </a:moveTo>
                    <a:cubicBezTo>
                      <a:pt x="150502" y="558965"/>
                      <a:pt x="147818" y="555828"/>
                      <a:pt x="146033" y="558707"/>
                    </a:cubicBezTo>
                    <a:cubicBezTo>
                      <a:pt x="143166" y="560465"/>
                      <a:pt x="139129" y="560634"/>
                      <a:pt x="137847" y="563030"/>
                    </a:cubicBezTo>
                    <a:cubicBezTo>
                      <a:pt x="136737" y="564417"/>
                      <a:pt x="133064" y="566554"/>
                      <a:pt x="134811" y="568181"/>
                    </a:cubicBezTo>
                    <a:cubicBezTo>
                      <a:pt x="134694" y="571640"/>
                      <a:pt x="140500" y="571545"/>
                      <a:pt x="138583" y="575263"/>
                    </a:cubicBezTo>
                    <a:cubicBezTo>
                      <a:pt x="139622" y="577736"/>
                      <a:pt x="139117" y="580965"/>
                      <a:pt x="137479" y="582346"/>
                    </a:cubicBezTo>
                    <a:cubicBezTo>
                      <a:pt x="137913" y="585643"/>
                      <a:pt x="140545" y="578878"/>
                      <a:pt x="142354" y="578758"/>
                    </a:cubicBezTo>
                    <a:cubicBezTo>
                      <a:pt x="144128" y="576513"/>
                      <a:pt x="143576" y="573727"/>
                      <a:pt x="146493" y="573240"/>
                    </a:cubicBezTo>
                    <a:cubicBezTo>
                      <a:pt x="149070" y="571769"/>
                      <a:pt x="148818" y="568258"/>
                      <a:pt x="151736" y="567813"/>
                    </a:cubicBezTo>
                    <a:cubicBezTo>
                      <a:pt x="154539" y="567148"/>
                      <a:pt x="155542" y="564211"/>
                      <a:pt x="157346" y="562662"/>
                    </a:cubicBezTo>
                    <a:cubicBezTo>
                      <a:pt x="159952" y="560287"/>
                      <a:pt x="157044" y="557218"/>
                      <a:pt x="154127" y="557603"/>
                    </a:cubicBezTo>
                    <a:cubicBezTo>
                      <a:pt x="153823" y="557356"/>
                      <a:pt x="153211" y="556509"/>
                      <a:pt x="152379" y="556775"/>
                    </a:cubicBezTo>
                    <a:close/>
                    <a:moveTo>
                      <a:pt x="163325" y="573975"/>
                    </a:moveTo>
                    <a:cubicBezTo>
                      <a:pt x="163077" y="573994"/>
                      <a:pt x="162795" y="573985"/>
                      <a:pt x="162497" y="574071"/>
                    </a:cubicBezTo>
                    <a:cubicBezTo>
                      <a:pt x="158545" y="576176"/>
                      <a:pt x="162605" y="577942"/>
                      <a:pt x="164797" y="578761"/>
                    </a:cubicBezTo>
                    <a:cubicBezTo>
                      <a:pt x="168165" y="581184"/>
                      <a:pt x="168318" y="578038"/>
                      <a:pt x="165533" y="576002"/>
                    </a:cubicBezTo>
                    <a:cubicBezTo>
                      <a:pt x="165581" y="574965"/>
                      <a:pt x="165058" y="573831"/>
                      <a:pt x="163326" y="573978"/>
                    </a:cubicBezTo>
                    <a:close/>
                    <a:moveTo>
                      <a:pt x="152379" y="644064"/>
                    </a:moveTo>
                    <a:cubicBezTo>
                      <a:pt x="149779" y="645312"/>
                      <a:pt x="149588" y="644531"/>
                      <a:pt x="149804" y="648295"/>
                    </a:cubicBezTo>
                    <a:cubicBezTo>
                      <a:pt x="152717" y="649445"/>
                      <a:pt x="148120" y="654181"/>
                      <a:pt x="151736" y="655377"/>
                    </a:cubicBezTo>
                    <a:cubicBezTo>
                      <a:pt x="148538" y="654876"/>
                      <a:pt x="146356" y="659552"/>
                      <a:pt x="151736" y="657401"/>
                    </a:cubicBezTo>
                    <a:cubicBezTo>
                      <a:pt x="153404" y="655438"/>
                      <a:pt x="155673" y="654818"/>
                      <a:pt x="156611" y="652158"/>
                    </a:cubicBezTo>
                    <a:cubicBezTo>
                      <a:pt x="155104" y="650423"/>
                      <a:pt x="153512" y="648577"/>
                      <a:pt x="153115" y="645812"/>
                    </a:cubicBezTo>
                    <a:cubicBezTo>
                      <a:pt x="153214" y="644882"/>
                      <a:pt x="153134" y="644097"/>
                      <a:pt x="152379" y="644064"/>
                    </a:cubicBezTo>
                    <a:close/>
                    <a:moveTo>
                      <a:pt x="71346" y="667427"/>
                    </a:moveTo>
                    <a:cubicBezTo>
                      <a:pt x="71173" y="667427"/>
                      <a:pt x="70983" y="667431"/>
                      <a:pt x="70702" y="667522"/>
                    </a:cubicBezTo>
                    <a:cubicBezTo>
                      <a:pt x="70759" y="671249"/>
                      <a:pt x="65004" y="668919"/>
                      <a:pt x="66930" y="671477"/>
                    </a:cubicBezTo>
                    <a:cubicBezTo>
                      <a:pt x="69115" y="671215"/>
                      <a:pt x="69466" y="674638"/>
                      <a:pt x="66930" y="674696"/>
                    </a:cubicBezTo>
                    <a:cubicBezTo>
                      <a:pt x="66190" y="673893"/>
                      <a:pt x="59353" y="675975"/>
                      <a:pt x="65367" y="676168"/>
                    </a:cubicBezTo>
                    <a:cubicBezTo>
                      <a:pt x="67942" y="677329"/>
                      <a:pt x="59786" y="677624"/>
                      <a:pt x="60584" y="678559"/>
                    </a:cubicBezTo>
                    <a:cubicBezTo>
                      <a:pt x="60310" y="681546"/>
                      <a:pt x="56458" y="674343"/>
                      <a:pt x="58008" y="678559"/>
                    </a:cubicBezTo>
                    <a:cubicBezTo>
                      <a:pt x="53766" y="676782"/>
                      <a:pt x="53876" y="680497"/>
                      <a:pt x="52674" y="682146"/>
                    </a:cubicBezTo>
                    <a:cubicBezTo>
                      <a:pt x="50279" y="685356"/>
                      <a:pt x="48737" y="680724"/>
                      <a:pt x="51570" y="679755"/>
                    </a:cubicBezTo>
                    <a:cubicBezTo>
                      <a:pt x="53384" y="677486"/>
                      <a:pt x="51494" y="676261"/>
                      <a:pt x="47799" y="677824"/>
                    </a:cubicBezTo>
                    <a:cubicBezTo>
                      <a:pt x="46375" y="676890"/>
                      <a:pt x="41167" y="680099"/>
                      <a:pt x="42188" y="680583"/>
                    </a:cubicBezTo>
                    <a:cubicBezTo>
                      <a:pt x="41593" y="682309"/>
                      <a:pt x="44170" y="683321"/>
                      <a:pt x="43752" y="686009"/>
                    </a:cubicBezTo>
                    <a:cubicBezTo>
                      <a:pt x="44148" y="688825"/>
                      <a:pt x="47922" y="685952"/>
                      <a:pt x="48626" y="684814"/>
                    </a:cubicBezTo>
                    <a:cubicBezTo>
                      <a:pt x="50603" y="683513"/>
                      <a:pt x="51258" y="687702"/>
                      <a:pt x="54605" y="687205"/>
                    </a:cubicBezTo>
                    <a:cubicBezTo>
                      <a:pt x="57387" y="686348"/>
                      <a:pt x="57387" y="689774"/>
                      <a:pt x="58284" y="691528"/>
                    </a:cubicBezTo>
                    <a:cubicBezTo>
                      <a:pt x="55931" y="694768"/>
                      <a:pt x="64280" y="696060"/>
                      <a:pt x="60584" y="693092"/>
                    </a:cubicBezTo>
                    <a:cubicBezTo>
                      <a:pt x="59076" y="692601"/>
                      <a:pt x="56687" y="686347"/>
                      <a:pt x="59848" y="687573"/>
                    </a:cubicBezTo>
                    <a:cubicBezTo>
                      <a:pt x="61297" y="687077"/>
                      <a:pt x="66329" y="687162"/>
                      <a:pt x="64722" y="690333"/>
                    </a:cubicBezTo>
                    <a:cubicBezTo>
                      <a:pt x="67399" y="693017"/>
                      <a:pt x="61789" y="693290"/>
                      <a:pt x="62423" y="696219"/>
                    </a:cubicBezTo>
                    <a:cubicBezTo>
                      <a:pt x="65940" y="695590"/>
                      <a:pt x="69461" y="696738"/>
                      <a:pt x="71069" y="693460"/>
                    </a:cubicBezTo>
                    <a:cubicBezTo>
                      <a:pt x="73287" y="691935"/>
                      <a:pt x="76676" y="692069"/>
                      <a:pt x="77416" y="689229"/>
                    </a:cubicBezTo>
                    <a:cubicBezTo>
                      <a:pt x="76892" y="686031"/>
                      <a:pt x="83663" y="686072"/>
                      <a:pt x="80819" y="684446"/>
                    </a:cubicBezTo>
                    <a:cubicBezTo>
                      <a:pt x="78056" y="686773"/>
                      <a:pt x="78095" y="681785"/>
                      <a:pt x="75944" y="682882"/>
                    </a:cubicBezTo>
                    <a:cubicBezTo>
                      <a:pt x="74394" y="684489"/>
                      <a:pt x="74169" y="681249"/>
                      <a:pt x="71713" y="684446"/>
                    </a:cubicBezTo>
                    <a:cubicBezTo>
                      <a:pt x="70591" y="685672"/>
                      <a:pt x="64080" y="686502"/>
                      <a:pt x="67022" y="684446"/>
                    </a:cubicBezTo>
                    <a:cubicBezTo>
                      <a:pt x="69763" y="683580"/>
                      <a:pt x="73112" y="681516"/>
                      <a:pt x="75576" y="680123"/>
                    </a:cubicBezTo>
                    <a:cubicBezTo>
                      <a:pt x="76106" y="677850"/>
                      <a:pt x="74085" y="675122"/>
                      <a:pt x="72541" y="673500"/>
                    </a:cubicBezTo>
                    <a:cubicBezTo>
                      <a:pt x="72931" y="670219"/>
                      <a:pt x="68442" y="673926"/>
                      <a:pt x="71437" y="669913"/>
                    </a:cubicBezTo>
                    <a:cubicBezTo>
                      <a:pt x="71370" y="669319"/>
                      <a:pt x="72549" y="667427"/>
                      <a:pt x="71342" y="667430"/>
                    </a:cubicBezTo>
                    <a:close/>
                    <a:moveTo>
                      <a:pt x="75576" y="667522"/>
                    </a:moveTo>
                    <a:cubicBezTo>
                      <a:pt x="73516" y="669130"/>
                      <a:pt x="73327" y="672091"/>
                      <a:pt x="75209" y="673500"/>
                    </a:cubicBezTo>
                    <a:cubicBezTo>
                      <a:pt x="76745" y="674864"/>
                      <a:pt x="76101" y="677978"/>
                      <a:pt x="77876" y="679387"/>
                    </a:cubicBezTo>
                    <a:cubicBezTo>
                      <a:pt x="80977" y="679970"/>
                      <a:pt x="83466" y="681428"/>
                      <a:pt x="84959" y="683342"/>
                    </a:cubicBezTo>
                    <a:cubicBezTo>
                      <a:pt x="87957" y="683173"/>
                      <a:pt x="92909" y="684851"/>
                      <a:pt x="91305" y="678559"/>
                    </a:cubicBezTo>
                    <a:cubicBezTo>
                      <a:pt x="91134" y="674978"/>
                      <a:pt x="90250" y="674397"/>
                      <a:pt x="89466" y="672305"/>
                    </a:cubicBezTo>
                    <a:cubicBezTo>
                      <a:pt x="89040" y="670185"/>
                      <a:pt x="82703" y="668287"/>
                      <a:pt x="85327" y="672305"/>
                    </a:cubicBezTo>
                    <a:cubicBezTo>
                      <a:pt x="87735" y="673225"/>
                      <a:pt x="87168" y="675412"/>
                      <a:pt x="88362" y="676628"/>
                    </a:cubicBezTo>
                    <a:cubicBezTo>
                      <a:pt x="91441" y="678522"/>
                      <a:pt x="86442" y="678773"/>
                      <a:pt x="85694" y="675800"/>
                    </a:cubicBezTo>
                    <a:cubicBezTo>
                      <a:pt x="87415" y="672863"/>
                      <a:pt x="81361" y="673381"/>
                      <a:pt x="83027" y="670281"/>
                    </a:cubicBezTo>
                    <a:cubicBezTo>
                      <a:pt x="83641" y="667481"/>
                      <a:pt x="77941" y="669457"/>
                      <a:pt x="76680" y="667522"/>
                    </a:cubicBezTo>
                    <a:lnTo>
                      <a:pt x="75853" y="667522"/>
                    </a:lnTo>
                    <a:close/>
                    <a:moveTo>
                      <a:pt x="92777" y="676168"/>
                    </a:moveTo>
                    <a:cubicBezTo>
                      <a:pt x="91593" y="679592"/>
                      <a:pt x="94435" y="683248"/>
                      <a:pt x="96180" y="679755"/>
                    </a:cubicBezTo>
                    <a:cubicBezTo>
                      <a:pt x="97074" y="675120"/>
                      <a:pt x="94017" y="678838"/>
                      <a:pt x="92777" y="676168"/>
                    </a:cubicBezTo>
                    <a:close/>
                    <a:moveTo>
                      <a:pt x="178686" y="676995"/>
                    </a:moveTo>
                    <a:cubicBezTo>
                      <a:pt x="174114" y="678444"/>
                      <a:pt x="175619" y="680422"/>
                      <a:pt x="180341" y="680583"/>
                    </a:cubicBezTo>
                    <a:cubicBezTo>
                      <a:pt x="182993" y="681400"/>
                      <a:pt x="184498" y="684082"/>
                      <a:pt x="188435" y="683710"/>
                    </a:cubicBezTo>
                    <a:cubicBezTo>
                      <a:pt x="192400" y="686521"/>
                      <a:pt x="184697" y="684091"/>
                      <a:pt x="183009" y="683710"/>
                    </a:cubicBezTo>
                    <a:cubicBezTo>
                      <a:pt x="180290" y="683231"/>
                      <a:pt x="178121" y="681336"/>
                      <a:pt x="175282" y="680583"/>
                    </a:cubicBezTo>
                    <a:cubicBezTo>
                      <a:pt x="174511" y="679448"/>
                      <a:pt x="168180" y="676794"/>
                      <a:pt x="168936" y="679387"/>
                    </a:cubicBezTo>
                    <a:cubicBezTo>
                      <a:pt x="173919" y="681808"/>
                      <a:pt x="165584" y="679129"/>
                      <a:pt x="165441" y="679292"/>
                    </a:cubicBezTo>
                    <a:cubicBezTo>
                      <a:pt x="161981" y="677763"/>
                      <a:pt x="160626" y="680971"/>
                      <a:pt x="158082" y="681684"/>
                    </a:cubicBezTo>
                    <a:cubicBezTo>
                      <a:pt x="152959" y="681809"/>
                      <a:pt x="158862" y="685340"/>
                      <a:pt x="161026" y="684811"/>
                    </a:cubicBezTo>
                    <a:cubicBezTo>
                      <a:pt x="161638" y="688247"/>
                      <a:pt x="166062" y="687216"/>
                      <a:pt x="166636" y="689961"/>
                    </a:cubicBezTo>
                    <a:cubicBezTo>
                      <a:pt x="169331" y="690805"/>
                      <a:pt x="168489" y="694155"/>
                      <a:pt x="172247" y="694652"/>
                    </a:cubicBezTo>
                    <a:cubicBezTo>
                      <a:pt x="175475" y="696479"/>
                      <a:pt x="166761" y="695143"/>
                      <a:pt x="167832" y="692353"/>
                    </a:cubicBezTo>
                    <a:cubicBezTo>
                      <a:pt x="165470" y="690847"/>
                      <a:pt x="162933" y="688355"/>
                      <a:pt x="159462" y="687570"/>
                    </a:cubicBezTo>
                    <a:cubicBezTo>
                      <a:pt x="157785" y="686474"/>
                      <a:pt x="155684" y="683625"/>
                      <a:pt x="153483" y="684443"/>
                    </a:cubicBezTo>
                    <a:cubicBezTo>
                      <a:pt x="151347" y="686016"/>
                      <a:pt x="149713" y="687665"/>
                      <a:pt x="147964" y="689593"/>
                    </a:cubicBezTo>
                    <a:cubicBezTo>
                      <a:pt x="146477" y="690391"/>
                      <a:pt x="142582" y="692713"/>
                      <a:pt x="146033" y="693916"/>
                    </a:cubicBezTo>
                    <a:cubicBezTo>
                      <a:pt x="148424" y="693974"/>
                      <a:pt x="153147" y="696038"/>
                      <a:pt x="151736" y="697044"/>
                    </a:cubicBezTo>
                    <a:cubicBezTo>
                      <a:pt x="149370" y="697989"/>
                      <a:pt x="148565" y="694020"/>
                      <a:pt x="144929" y="694652"/>
                    </a:cubicBezTo>
                    <a:cubicBezTo>
                      <a:pt x="143011" y="691696"/>
                      <a:pt x="140343" y="696794"/>
                      <a:pt x="139318" y="697872"/>
                    </a:cubicBezTo>
                    <a:cubicBezTo>
                      <a:pt x="138298" y="698876"/>
                      <a:pt x="142439" y="702074"/>
                      <a:pt x="143917" y="701367"/>
                    </a:cubicBezTo>
                    <a:cubicBezTo>
                      <a:pt x="146015" y="703165"/>
                      <a:pt x="148434" y="704448"/>
                      <a:pt x="150908" y="702562"/>
                    </a:cubicBezTo>
                    <a:cubicBezTo>
                      <a:pt x="155503" y="701503"/>
                      <a:pt x="154920" y="706310"/>
                      <a:pt x="156886" y="707989"/>
                    </a:cubicBezTo>
                    <a:cubicBezTo>
                      <a:pt x="160942" y="709829"/>
                      <a:pt x="162667" y="707811"/>
                      <a:pt x="167096" y="707622"/>
                    </a:cubicBezTo>
                    <a:cubicBezTo>
                      <a:pt x="170022" y="707330"/>
                      <a:pt x="173075" y="705618"/>
                      <a:pt x="176018" y="706058"/>
                    </a:cubicBezTo>
                    <a:cubicBezTo>
                      <a:pt x="178163" y="705101"/>
                      <a:pt x="179874" y="701431"/>
                      <a:pt x="182917" y="702563"/>
                    </a:cubicBezTo>
                    <a:cubicBezTo>
                      <a:pt x="184703" y="702922"/>
                      <a:pt x="188071" y="705155"/>
                      <a:pt x="190643" y="703298"/>
                    </a:cubicBezTo>
                    <a:cubicBezTo>
                      <a:pt x="191811" y="704545"/>
                      <a:pt x="195866" y="704233"/>
                      <a:pt x="195150" y="702103"/>
                    </a:cubicBezTo>
                    <a:cubicBezTo>
                      <a:pt x="194351" y="699568"/>
                      <a:pt x="199389" y="699984"/>
                      <a:pt x="200393" y="697871"/>
                    </a:cubicBezTo>
                    <a:cubicBezTo>
                      <a:pt x="200820" y="695224"/>
                      <a:pt x="206576" y="694643"/>
                      <a:pt x="204440" y="697411"/>
                    </a:cubicBezTo>
                    <a:cubicBezTo>
                      <a:pt x="201975" y="697080"/>
                      <a:pt x="199869" y="703058"/>
                      <a:pt x="204164" y="701367"/>
                    </a:cubicBezTo>
                    <a:cubicBezTo>
                      <a:pt x="207061" y="700727"/>
                      <a:pt x="208605" y="702020"/>
                      <a:pt x="211338" y="701734"/>
                    </a:cubicBezTo>
                    <a:cubicBezTo>
                      <a:pt x="213767" y="699719"/>
                      <a:pt x="216229" y="700047"/>
                      <a:pt x="215385" y="695847"/>
                    </a:cubicBezTo>
                    <a:cubicBezTo>
                      <a:pt x="215200" y="692826"/>
                      <a:pt x="217020" y="691069"/>
                      <a:pt x="218053" y="688765"/>
                    </a:cubicBezTo>
                    <a:cubicBezTo>
                      <a:pt x="216698" y="687546"/>
                      <a:pt x="213155" y="685759"/>
                      <a:pt x="210878" y="686466"/>
                    </a:cubicBezTo>
                    <a:cubicBezTo>
                      <a:pt x="207852" y="685936"/>
                      <a:pt x="208097" y="690784"/>
                      <a:pt x="205267" y="689961"/>
                    </a:cubicBezTo>
                    <a:cubicBezTo>
                      <a:pt x="204304" y="688108"/>
                      <a:pt x="199586" y="688702"/>
                      <a:pt x="198553" y="686006"/>
                    </a:cubicBezTo>
                    <a:cubicBezTo>
                      <a:pt x="196463" y="684553"/>
                      <a:pt x="194738" y="682224"/>
                      <a:pt x="191286" y="684074"/>
                    </a:cubicBezTo>
                    <a:cubicBezTo>
                      <a:pt x="190102" y="681181"/>
                      <a:pt x="186411" y="683405"/>
                      <a:pt x="185768" y="679751"/>
                    </a:cubicBezTo>
                    <a:cubicBezTo>
                      <a:pt x="189691" y="677518"/>
                      <a:pt x="183746" y="677153"/>
                      <a:pt x="181537" y="677819"/>
                    </a:cubicBezTo>
                    <a:cubicBezTo>
                      <a:pt x="180278" y="678207"/>
                      <a:pt x="179723" y="677167"/>
                      <a:pt x="178685" y="676992"/>
                    </a:cubicBezTo>
                    <a:close/>
                    <a:moveTo>
                      <a:pt x="147229" y="677363"/>
                    </a:moveTo>
                    <a:cubicBezTo>
                      <a:pt x="145973" y="680403"/>
                      <a:pt x="142765" y="679811"/>
                      <a:pt x="140422" y="680950"/>
                    </a:cubicBezTo>
                    <a:cubicBezTo>
                      <a:pt x="140085" y="683467"/>
                      <a:pt x="137649" y="686184"/>
                      <a:pt x="138583" y="688033"/>
                    </a:cubicBezTo>
                    <a:cubicBezTo>
                      <a:pt x="137746" y="690872"/>
                      <a:pt x="136355" y="695066"/>
                      <a:pt x="137019" y="697875"/>
                    </a:cubicBezTo>
                    <a:cubicBezTo>
                      <a:pt x="138992" y="695952"/>
                      <a:pt x="140931" y="695663"/>
                      <a:pt x="141526" y="692632"/>
                    </a:cubicBezTo>
                    <a:cubicBezTo>
                      <a:pt x="143155" y="691293"/>
                      <a:pt x="144586" y="690624"/>
                      <a:pt x="146033" y="688401"/>
                    </a:cubicBezTo>
                    <a:cubicBezTo>
                      <a:pt x="147779" y="687258"/>
                      <a:pt x="149357" y="685111"/>
                      <a:pt x="151276" y="683710"/>
                    </a:cubicBezTo>
                    <a:cubicBezTo>
                      <a:pt x="152061" y="679228"/>
                      <a:pt x="148242" y="680021"/>
                      <a:pt x="147229" y="677363"/>
                    </a:cubicBezTo>
                    <a:close/>
                    <a:moveTo>
                      <a:pt x="230010" y="677363"/>
                    </a:moveTo>
                    <a:cubicBezTo>
                      <a:pt x="231248" y="681539"/>
                      <a:pt x="227565" y="678652"/>
                      <a:pt x="224767" y="680583"/>
                    </a:cubicBezTo>
                    <a:cubicBezTo>
                      <a:pt x="221682" y="680725"/>
                      <a:pt x="219678" y="682451"/>
                      <a:pt x="223296" y="684537"/>
                    </a:cubicBezTo>
                    <a:cubicBezTo>
                      <a:pt x="225753" y="685749"/>
                      <a:pt x="227524" y="681975"/>
                      <a:pt x="230102" y="683710"/>
                    </a:cubicBezTo>
                    <a:cubicBezTo>
                      <a:pt x="232526" y="682430"/>
                      <a:pt x="235398" y="679849"/>
                      <a:pt x="232310" y="678191"/>
                    </a:cubicBezTo>
                    <a:cubicBezTo>
                      <a:pt x="231718" y="678021"/>
                      <a:pt x="230977" y="677295"/>
                      <a:pt x="230010" y="677363"/>
                    </a:cubicBezTo>
                    <a:close/>
                    <a:moveTo>
                      <a:pt x="239024" y="680583"/>
                    </a:moveTo>
                    <a:cubicBezTo>
                      <a:pt x="234728" y="681224"/>
                      <a:pt x="237158" y="685134"/>
                      <a:pt x="240128" y="684814"/>
                    </a:cubicBezTo>
                    <a:cubicBezTo>
                      <a:pt x="240147" y="687593"/>
                      <a:pt x="245302" y="689377"/>
                      <a:pt x="245739" y="687573"/>
                    </a:cubicBezTo>
                    <a:cubicBezTo>
                      <a:pt x="244129" y="685613"/>
                      <a:pt x="244713" y="683718"/>
                      <a:pt x="242060" y="682514"/>
                    </a:cubicBezTo>
                    <a:cubicBezTo>
                      <a:pt x="241465" y="681248"/>
                      <a:pt x="239175" y="682134"/>
                      <a:pt x="239024" y="680583"/>
                    </a:cubicBezTo>
                    <a:close/>
                    <a:moveTo>
                      <a:pt x="114392" y="680950"/>
                    </a:moveTo>
                    <a:cubicBezTo>
                      <a:pt x="110562" y="681601"/>
                      <a:pt x="116260" y="687527"/>
                      <a:pt x="116783" y="682882"/>
                    </a:cubicBezTo>
                    <a:cubicBezTo>
                      <a:pt x="120086" y="683102"/>
                      <a:pt x="115180" y="681191"/>
                      <a:pt x="115312" y="680950"/>
                    </a:cubicBezTo>
                    <a:cubicBezTo>
                      <a:pt x="114968" y="680942"/>
                      <a:pt x="114647" y="680912"/>
                      <a:pt x="114391" y="680950"/>
                    </a:cubicBezTo>
                    <a:close/>
                    <a:moveTo>
                      <a:pt x="208671" y="683342"/>
                    </a:moveTo>
                    <a:cubicBezTo>
                      <a:pt x="207337" y="684994"/>
                      <a:pt x="201695" y="685838"/>
                      <a:pt x="206831" y="687205"/>
                    </a:cubicBezTo>
                    <a:cubicBezTo>
                      <a:pt x="206181" y="686884"/>
                      <a:pt x="213963" y="683450"/>
                      <a:pt x="209683" y="683342"/>
                    </a:cubicBezTo>
                    <a:lnTo>
                      <a:pt x="208855" y="683342"/>
                    </a:lnTo>
                    <a:close/>
                    <a:moveTo>
                      <a:pt x="117887" y="684814"/>
                    </a:moveTo>
                    <a:cubicBezTo>
                      <a:pt x="117032" y="688724"/>
                      <a:pt x="114268" y="685134"/>
                      <a:pt x="113104" y="689229"/>
                    </a:cubicBezTo>
                    <a:cubicBezTo>
                      <a:pt x="111567" y="691062"/>
                      <a:pt x="114365" y="693205"/>
                      <a:pt x="113380" y="695484"/>
                    </a:cubicBezTo>
                    <a:cubicBezTo>
                      <a:pt x="112395" y="697556"/>
                      <a:pt x="117400" y="700894"/>
                      <a:pt x="115312" y="697047"/>
                    </a:cubicBezTo>
                    <a:cubicBezTo>
                      <a:pt x="115101" y="691862"/>
                      <a:pt x="117221" y="698598"/>
                      <a:pt x="119451" y="697415"/>
                    </a:cubicBezTo>
                    <a:cubicBezTo>
                      <a:pt x="120769" y="698897"/>
                      <a:pt x="124562" y="699044"/>
                      <a:pt x="123590" y="696219"/>
                    </a:cubicBezTo>
                    <a:cubicBezTo>
                      <a:pt x="120345" y="694953"/>
                      <a:pt x="121989" y="690113"/>
                      <a:pt x="119083" y="688769"/>
                    </a:cubicBezTo>
                    <a:cubicBezTo>
                      <a:pt x="122166" y="685430"/>
                      <a:pt x="122039" y="691203"/>
                      <a:pt x="123222" y="691160"/>
                    </a:cubicBezTo>
                    <a:cubicBezTo>
                      <a:pt x="123298" y="692251"/>
                      <a:pt x="124818" y="694660"/>
                      <a:pt x="127269" y="696679"/>
                    </a:cubicBezTo>
                    <a:cubicBezTo>
                      <a:pt x="131354" y="697820"/>
                      <a:pt x="133037" y="697108"/>
                      <a:pt x="132512" y="693920"/>
                    </a:cubicBezTo>
                    <a:cubicBezTo>
                      <a:pt x="132107" y="691356"/>
                      <a:pt x="134033" y="689081"/>
                      <a:pt x="132144" y="686009"/>
                    </a:cubicBezTo>
                    <a:cubicBezTo>
                      <a:pt x="130336" y="683289"/>
                      <a:pt x="128950" y="687316"/>
                      <a:pt x="127270" y="686009"/>
                    </a:cubicBezTo>
                    <a:cubicBezTo>
                      <a:pt x="124009" y="686371"/>
                      <a:pt x="124083" y="686164"/>
                      <a:pt x="121199" y="685274"/>
                    </a:cubicBezTo>
                    <a:cubicBezTo>
                      <a:pt x="120127" y="685019"/>
                      <a:pt x="119155" y="684636"/>
                      <a:pt x="117888" y="684814"/>
                    </a:cubicBezTo>
                    <a:close/>
                    <a:moveTo>
                      <a:pt x="99951" y="686010"/>
                    </a:moveTo>
                    <a:cubicBezTo>
                      <a:pt x="99374" y="689489"/>
                      <a:pt x="103882" y="685952"/>
                      <a:pt x="99951" y="686010"/>
                    </a:cubicBezTo>
                    <a:close/>
                    <a:moveTo>
                      <a:pt x="95812" y="687574"/>
                    </a:moveTo>
                    <a:cubicBezTo>
                      <a:pt x="95898" y="688966"/>
                      <a:pt x="94560" y="691114"/>
                      <a:pt x="96732" y="691988"/>
                    </a:cubicBezTo>
                    <a:cubicBezTo>
                      <a:pt x="98279" y="692966"/>
                      <a:pt x="102877" y="695334"/>
                      <a:pt x="98756" y="694656"/>
                    </a:cubicBezTo>
                    <a:cubicBezTo>
                      <a:pt x="96316" y="692217"/>
                      <a:pt x="94590" y="694608"/>
                      <a:pt x="97284" y="695668"/>
                    </a:cubicBezTo>
                    <a:cubicBezTo>
                      <a:pt x="95324" y="695241"/>
                      <a:pt x="93337" y="700890"/>
                      <a:pt x="93513" y="697047"/>
                    </a:cubicBezTo>
                    <a:cubicBezTo>
                      <a:pt x="96393" y="694339"/>
                      <a:pt x="91446" y="695850"/>
                      <a:pt x="90202" y="695484"/>
                    </a:cubicBezTo>
                    <a:cubicBezTo>
                      <a:pt x="92522" y="699202"/>
                      <a:pt x="90965" y="697949"/>
                      <a:pt x="88638" y="700543"/>
                    </a:cubicBezTo>
                    <a:cubicBezTo>
                      <a:pt x="92519" y="703576"/>
                      <a:pt x="90392" y="702060"/>
                      <a:pt x="89466" y="704498"/>
                    </a:cubicBezTo>
                    <a:cubicBezTo>
                      <a:pt x="89199" y="706131"/>
                      <a:pt x="93074" y="706996"/>
                      <a:pt x="94341" y="707993"/>
                    </a:cubicBezTo>
                    <a:cubicBezTo>
                      <a:pt x="91538" y="708653"/>
                      <a:pt x="97568" y="710977"/>
                      <a:pt x="94341" y="711212"/>
                    </a:cubicBezTo>
                    <a:cubicBezTo>
                      <a:pt x="93284" y="709520"/>
                      <a:pt x="90425" y="707448"/>
                      <a:pt x="88638" y="707993"/>
                    </a:cubicBezTo>
                    <a:cubicBezTo>
                      <a:pt x="87783" y="709032"/>
                      <a:pt x="85557" y="712370"/>
                      <a:pt x="88638" y="713144"/>
                    </a:cubicBezTo>
                    <a:cubicBezTo>
                      <a:pt x="88581" y="716352"/>
                      <a:pt x="91454" y="713125"/>
                      <a:pt x="92777" y="715903"/>
                    </a:cubicBezTo>
                    <a:cubicBezTo>
                      <a:pt x="96594" y="715009"/>
                      <a:pt x="98006" y="719430"/>
                      <a:pt x="100779" y="718662"/>
                    </a:cubicBezTo>
                    <a:cubicBezTo>
                      <a:pt x="102286" y="718113"/>
                      <a:pt x="106839" y="720785"/>
                      <a:pt x="107034" y="717466"/>
                    </a:cubicBezTo>
                    <a:cubicBezTo>
                      <a:pt x="106174" y="714173"/>
                      <a:pt x="107139" y="711477"/>
                      <a:pt x="105194" y="708821"/>
                    </a:cubicBezTo>
                    <a:cubicBezTo>
                      <a:pt x="104200" y="708286"/>
                      <a:pt x="96475" y="711633"/>
                      <a:pt x="100319" y="709188"/>
                    </a:cubicBezTo>
                    <a:cubicBezTo>
                      <a:pt x="102746" y="708447"/>
                      <a:pt x="106274" y="707376"/>
                      <a:pt x="104458" y="704130"/>
                    </a:cubicBezTo>
                    <a:cubicBezTo>
                      <a:pt x="99729" y="703055"/>
                      <a:pt x="103299" y="699412"/>
                      <a:pt x="105195" y="703762"/>
                    </a:cubicBezTo>
                    <a:cubicBezTo>
                      <a:pt x="107816" y="703513"/>
                      <a:pt x="107635" y="700576"/>
                      <a:pt x="108230" y="699347"/>
                    </a:cubicBezTo>
                    <a:cubicBezTo>
                      <a:pt x="106109" y="698100"/>
                      <a:pt x="108316" y="695163"/>
                      <a:pt x="107034" y="692356"/>
                    </a:cubicBezTo>
                    <a:cubicBezTo>
                      <a:pt x="105927" y="688891"/>
                      <a:pt x="105802" y="687808"/>
                      <a:pt x="101424" y="687574"/>
                    </a:cubicBezTo>
                    <a:cubicBezTo>
                      <a:pt x="102246" y="690589"/>
                      <a:pt x="97209" y="688424"/>
                      <a:pt x="95813" y="687574"/>
                    </a:cubicBezTo>
                    <a:close/>
                    <a:moveTo>
                      <a:pt x="221824" y="689137"/>
                    </a:moveTo>
                    <a:cubicBezTo>
                      <a:pt x="221692" y="689118"/>
                      <a:pt x="221541" y="689146"/>
                      <a:pt x="221364" y="689232"/>
                    </a:cubicBezTo>
                    <a:cubicBezTo>
                      <a:pt x="220285" y="691621"/>
                      <a:pt x="218042" y="693962"/>
                      <a:pt x="219524" y="696223"/>
                    </a:cubicBezTo>
                    <a:cubicBezTo>
                      <a:pt x="218029" y="699722"/>
                      <a:pt x="218600" y="701918"/>
                      <a:pt x="222560" y="700177"/>
                    </a:cubicBezTo>
                    <a:cubicBezTo>
                      <a:pt x="225284" y="699950"/>
                      <a:pt x="227183" y="697978"/>
                      <a:pt x="224307" y="701741"/>
                    </a:cubicBezTo>
                    <a:cubicBezTo>
                      <a:pt x="223342" y="701789"/>
                      <a:pt x="216957" y="700871"/>
                      <a:pt x="219524" y="703765"/>
                    </a:cubicBezTo>
                    <a:cubicBezTo>
                      <a:pt x="219750" y="707251"/>
                      <a:pt x="225028" y="704192"/>
                      <a:pt x="225135" y="707996"/>
                    </a:cubicBezTo>
                    <a:cubicBezTo>
                      <a:pt x="229812" y="707264"/>
                      <a:pt x="223770" y="711652"/>
                      <a:pt x="228906" y="708824"/>
                    </a:cubicBezTo>
                    <a:cubicBezTo>
                      <a:pt x="230406" y="707548"/>
                      <a:pt x="232686" y="706380"/>
                      <a:pt x="231206" y="704501"/>
                    </a:cubicBezTo>
                    <a:cubicBezTo>
                      <a:pt x="232450" y="703421"/>
                      <a:pt x="228292" y="698992"/>
                      <a:pt x="229274" y="698614"/>
                    </a:cubicBezTo>
                    <a:cubicBezTo>
                      <a:pt x="232993" y="700378"/>
                      <a:pt x="230843" y="694357"/>
                      <a:pt x="230010" y="692635"/>
                    </a:cubicBezTo>
                    <a:cubicBezTo>
                      <a:pt x="229212" y="689764"/>
                      <a:pt x="224942" y="692234"/>
                      <a:pt x="222559" y="689968"/>
                    </a:cubicBezTo>
                    <a:cubicBezTo>
                      <a:pt x="222502" y="689649"/>
                      <a:pt x="222221" y="689212"/>
                      <a:pt x="221823" y="689140"/>
                    </a:cubicBezTo>
                    <a:close/>
                    <a:moveTo>
                      <a:pt x="88362" y="691161"/>
                    </a:moveTo>
                    <a:cubicBezTo>
                      <a:pt x="88068" y="693234"/>
                      <a:pt x="85532" y="697048"/>
                      <a:pt x="89097" y="694656"/>
                    </a:cubicBezTo>
                    <a:cubicBezTo>
                      <a:pt x="91377" y="694332"/>
                      <a:pt x="89299" y="691388"/>
                      <a:pt x="88362" y="691161"/>
                    </a:cubicBezTo>
                    <a:close/>
                    <a:moveTo>
                      <a:pt x="83487" y="695116"/>
                    </a:moveTo>
                    <a:cubicBezTo>
                      <a:pt x="80956" y="695981"/>
                      <a:pt x="85454" y="698963"/>
                      <a:pt x="84958" y="698979"/>
                    </a:cubicBezTo>
                    <a:cubicBezTo>
                      <a:pt x="88248" y="698194"/>
                      <a:pt x="84642" y="695527"/>
                      <a:pt x="83487" y="695116"/>
                    </a:cubicBezTo>
                    <a:close/>
                    <a:moveTo>
                      <a:pt x="77048" y="695483"/>
                    </a:moveTo>
                    <a:cubicBezTo>
                      <a:pt x="76183" y="697268"/>
                      <a:pt x="77159" y="699812"/>
                      <a:pt x="75944" y="701370"/>
                    </a:cubicBezTo>
                    <a:cubicBezTo>
                      <a:pt x="76306" y="704111"/>
                      <a:pt x="79071" y="706457"/>
                      <a:pt x="78612" y="702105"/>
                    </a:cubicBezTo>
                    <a:cubicBezTo>
                      <a:pt x="79481" y="701235"/>
                      <a:pt x="80516" y="698059"/>
                      <a:pt x="79256" y="696219"/>
                    </a:cubicBezTo>
                    <a:cubicBezTo>
                      <a:pt x="79407" y="695373"/>
                      <a:pt x="77538" y="696046"/>
                      <a:pt x="77048" y="695483"/>
                    </a:cubicBezTo>
                    <a:close/>
                    <a:moveTo>
                      <a:pt x="74473" y="697415"/>
                    </a:moveTo>
                    <a:cubicBezTo>
                      <a:pt x="74028" y="702676"/>
                      <a:pt x="70421" y="696384"/>
                      <a:pt x="70702" y="700174"/>
                    </a:cubicBezTo>
                    <a:cubicBezTo>
                      <a:pt x="68614" y="704742"/>
                      <a:pt x="70373" y="698628"/>
                      <a:pt x="66931" y="699807"/>
                    </a:cubicBezTo>
                    <a:cubicBezTo>
                      <a:pt x="68245" y="703096"/>
                      <a:pt x="66688" y="702031"/>
                      <a:pt x="64355" y="703302"/>
                    </a:cubicBezTo>
                    <a:cubicBezTo>
                      <a:pt x="65659" y="705088"/>
                      <a:pt x="63915" y="704664"/>
                      <a:pt x="63159" y="706889"/>
                    </a:cubicBezTo>
                    <a:cubicBezTo>
                      <a:pt x="66352" y="707214"/>
                      <a:pt x="67888" y="706616"/>
                      <a:pt x="70334" y="704498"/>
                    </a:cubicBezTo>
                    <a:cubicBezTo>
                      <a:pt x="71606" y="702432"/>
                      <a:pt x="74568" y="702217"/>
                      <a:pt x="74841" y="698795"/>
                    </a:cubicBezTo>
                    <a:cubicBezTo>
                      <a:pt x="74405" y="698670"/>
                      <a:pt x="75368" y="697058"/>
                      <a:pt x="74473" y="697415"/>
                    </a:cubicBezTo>
                    <a:close/>
                    <a:moveTo>
                      <a:pt x="117611" y="699346"/>
                    </a:moveTo>
                    <a:cubicBezTo>
                      <a:pt x="114557" y="700616"/>
                      <a:pt x="116712" y="702635"/>
                      <a:pt x="118348" y="703762"/>
                    </a:cubicBezTo>
                    <a:cubicBezTo>
                      <a:pt x="118474" y="708462"/>
                      <a:pt x="122008" y="703156"/>
                      <a:pt x="120923" y="701738"/>
                    </a:cubicBezTo>
                    <a:cubicBezTo>
                      <a:pt x="119549" y="700927"/>
                      <a:pt x="120059" y="699215"/>
                      <a:pt x="117612" y="699346"/>
                    </a:cubicBezTo>
                    <a:close/>
                    <a:moveTo>
                      <a:pt x="83027" y="699806"/>
                    </a:moveTo>
                    <a:cubicBezTo>
                      <a:pt x="82061" y="701026"/>
                      <a:pt x="80219" y="705668"/>
                      <a:pt x="82751" y="706060"/>
                    </a:cubicBezTo>
                    <a:cubicBezTo>
                      <a:pt x="83894" y="706732"/>
                      <a:pt x="85094" y="711978"/>
                      <a:pt x="86062" y="710291"/>
                    </a:cubicBezTo>
                    <a:cubicBezTo>
                      <a:pt x="87920" y="708492"/>
                      <a:pt x="87888" y="704809"/>
                      <a:pt x="85326" y="703761"/>
                    </a:cubicBezTo>
                    <a:cubicBezTo>
                      <a:pt x="85217" y="701586"/>
                      <a:pt x="83247" y="701935"/>
                      <a:pt x="83026" y="699806"/>
                    </a:cubicBezTo>
                    <a:close/>
                    <a:moveTo>
                      <a:pt x="129936" y="699806"/>
                    </a:moveTo>
                    <a:cubicBezTo>
                      <a:pt x="128448" y="702563"/>
                      <a:pt x="124837" y="700341"/>
                      <a:pt x="123222" y="703301"/>
                    </a:cubicBezTo>
                    <a:cubicBezTo>
                      <a:pt x="122042" y="706107"/>
                      <a:pt x="127412" y="708082"/>
                      <a:pt x="123222" y="708912"/>
                    </a:cubicBezTo>
                    <a:cubicBezTo>
                      <a:pt x="123099" y="713126"/>
                      <a:pt x="126851" y="712623"/>
                      <a:pt x="128465" y="710383"/>
                    </a:cubicBezTo>
                    <a:cubicBezTo>
                      <a:pt x="128436" y="706122"/>
                      <a:pt x="130757" y="705335"/>
                      <a:pt x="133708" y="704129"/>
                    </a:cubicBezTo>
                    <a:cubicBezTo>
                      <a:pt x="133559" y="703123"/>
                      <a:pt x="132024" y="699638"/>
                      <a:pt x="129936" y="699806"/>
                    </a:cubicBezTo>
                    <a:close/>
                    <a:moveTo>
                      <a:pt x="74381" y="702565"/>
                    </a:moveTo>
                    <a:cubicBezTo>
                      <a:pt x="72602" y="703981"/>
                      <a:pt x="72842" y="705785"/>
                      <a:pt x="69874" y="706520"/>
                    </a:cubicBezTo>
                    <a:cubicBezTo>
                      <a:pt x="67749" y="707745"/>
                      <a:pt x="66528" y="709331"/>
                      <a:pt x="63159" y="709647"/>
                    </a:cubicBezTo>
                    <a:cubicBezTo>
                      <a:pt x="62484" y="711792"/>
                      <a:pt x="58571" y="712471"/>
                      <a:pt x="58284" y="713970"/>
                    </a:cubicBezTo>
                    <a:cubicBezTo>
                      <a:pt x="61247" y="713106"/>
                      <a:pt x="59034" y="715250"/>
                      <a:pt x="60216" y="715166"/>
                    </a:cubicBezTo>
                    <a:cubicBezTo>
                      <a:pt x="62026" y="715731"/>
                      <a:pt x="63030" y="712892"/>
                      <a:pt x="65183" y="712683"/>
                    </a:cubicBezTo>
                    <a:cubicBezTo>
                      <a:pt x="67134" y="711554"/>
                      <a:pt x="68030" y="709956"/>
                      <a:pt x="70334" y="709647"/>
                    </a:cubicBezTo>
                    <a:cubicBezTo>
                      <a:pt x="72280" y="708306"/>
                      <a:pt x="73395" y="706178"/>
                      <a:pt x="75209" y="704865"/>
                    </a:cubicBezTo>
                    <a:cubicBezTo>
                      <a:pt x="75275" y="703703"/>
                      <a:pt x="75335" y="702657"/>
                      <a:pt x="74381" y="702565"/>
                    </a:cubicBezTo>
                    <a:close/>
                    <a:moveTo>
                      <a:pt x="203428" y="703761"/>
                    </a:moveTo>
                    <a:cubicBezTo>
                      <a:pt x="199952" y="705681"/>
                      <a:pt x="204831" y="705483"/>
                      <a:pt x="204163" y="707992"/>
                    </a:cubicBezTo>
                    <a:cubicBezTo>
                      <a:pt x="207065" y="709551"/>
                      <a:pt x="208907" y="707176"/>
                      <a:pt x="210142" y="705324"/>
                    </a:cubicBezTo>
                    <a:cubicBezTo>
                      <a:pt x="205885" y="707527"/>
                      <a:pt x="206602" y="705460"/>
                      <a:pt x="203428" y="703761"/>
                    </a:cubicBezTo>
                    <a:close/>
                    <a:moveTo>
                      <a:pt x="107769" y="704128"/>
                    </a:moveTo>
                    <a:cubicBezTo>
                      <a:pt x="106646" y="708439"/>
                      <a:pt x="109041" y="711380"/>
                      <a:pt x="109333" y="715166"/>
                    </a:cubicBezTo>
                    <a:cubicBezTo>
                      <a:pt x="106772" y="719261"/>
                      <a:pt x="116446" y="719558"/>
                      <a:pt x="113380" y="722157"/>
                    </a:cubicBezTo>
                    <a:cubicBezTo>
                      <a:pt x="112973" y="719674"/>
                      <a:pt x="107321" y="720570"/>
                      <a:pt x="111541" y="722157"/>
                    </a:cubicBezTo>
                    <a:cubicBezTo>
                      <a:pt x="113036" y="723360"/>
                      <a:pt x="113471" y="725741"/>
                      <a:pt x="115680" y="726479"/>
                    </a:cubicBezTo>
                    <a:cubicBezTo>
                      <a:pt x="116492" y="723577"/>
                      <a:pt x="114939" y="720628"/>
                      <a:pt x="115312" y="717465"/>
                    </a:cubicBezTo>
                    <a:cubicBezTo>
                      <a:pt x="118065" y="715893"/>
                      <a:pt x="115341" y="713887"/>
                      <a:pt x="114577" y="711211"/>
                    </a:cubicBezTo>
                    <a:cubicBezTo>
                      <a:pt x="113809" y="708002"/>
                      <a:pt x="112271" y="705905"/>
                      <a:pt x="110070" y="704864"/>
                    </a:cubicBezTo>
                    <a:cubicBezTo>
                      <a:pt x="108773" y="710420"/>
                      <a:pt x="109344" y="704779"/>
                      <a:pt x="107770" y="704129"/>
                    </a:cubicBezTo>
                    <a:close/>
                    <a:moveTo>
                      <a:pt x="79256" y="704864"/>
                    </a:moveTo>
                    <a:cubicBezTo>
                      <a:pt x="79402" y="706949"/>
                      <a:pt x="76922" y="706836"/>
                      <a:pt x="75209" y="708451"/>
                    </a:cubicBezTo>
                    <a:cubicBezTo>
                      <a:pt x="71724" y="708948"/>
                      <a:pt x="75654" y="710399"/>
                      <a:pt x="73829" y="710842"/>
                    </a:cubicBezTo>
                    <a:cubicBezTo>
                      <a:pt x="71475" y="709477"/>
                      <a:pt x="68342" y="714447"/>
                      <a:pt x="68034" y="712406"/>
                    </a:cubicBezTo>
                    <a:cubicBezTo>
                      <a:pt x="66596" y="711966"/>
                      <a:pt x="64303" y="714790"/>
                      <a:pt x="62424" y="715165"/>
                    </a:cubicBezTo>
                    <a:cubicBezTo>
                      <a:pt x="66844" y="715137"/>
                      <a:pt x="62545" y="715847"/>
                      <a:pt x="62056" y="716729"/>
                    </a:cubicBezTo>
                    <a:cubicBezTo>
                      <a:pt x="56154" y="717763"/>
                      <a:pt x="62018" y="721228"/>
                      <a:pt x="62884" y="719856"/>
                    </a:cubicBezTo>
                    <a:cubicBezTo>
                      <a:pt x="62893" y="718040"/>
                      <a:pt x="69095" y="719335"/>
                      <a:pt x="67299" y="716637"/>
                    </a:cubicBezTo>
                    <a:cubicBezTo>
                      <a:pt x="67270" y="714343"/>
                      <a:pt x="74733" y="713443"/>
                      <a:pt x="70610" y="715165"/>
                    </a:cubicBezTo>
                    <a:cubicBezTo>
                      <a:pt x="66863" y="716651"/>
                      <a:pt x="72207" y="718086"/>
                      <a:pt x="71438" y="719397"/>
                    </a:cubicBezTo>
                    <a:cubicBezTo>
                      <a:pt x="69165" y="717923"/>
                      <a:pt x="66724" y="720179"/>
                      <a:pt x="65091" y="721420"/>
                    </a:cubicBezTo>
                    <a:cubicBezTo>
                      <a:pt x="62214" y="722173"/>
                      <a:pt x="62067" y="725148"/>
                      <a:pt x="60952" y="722984"/>
                    </a:cubicBezTo>
                    <a:cubicBezTo>
                      <a:pt x="59681" y="724105"/>
                      <a:pt x="55932" y="725310"/>
                      <a:pt x="58009" y="727307"/>
                    </a:cubicBezTo>
                    <a:cubicBezTo>
                      <a:pt x="57168" y="730315"/>
                      <a:pt x="61145" y="725889"/>
                      <a:pt x="62424" y="726939"/>
                    </a:cubicBezTo>
                    <a:cubicBezTo>
                      <a:pt x="64883" y="726638"/>
                      <a:pt x="66537" y="724712"/>
                      <a:pt x="67299" y="722616"/>
                    </a:cubicBezTo>
                    <a:cubicBezTo>
                      <a:pt x="68768" y="723338"/>
                      <a:pt x="69935" y="723598"/>
                      <a:pt x="73093" y="721788"/>
                    </a:cubicBezTo>
                    <a:cubicBezTo>
                      <a:pt x="75199" y="720204"/>
                      <a:pt x="72292" y="719050"/>
                      <a:pt x="76680" y="718661"/>
                    </a:cubicBezTo>
                    <a:cubicBezTo>
                      <a:pt x="78077" y="715745"/>
                      <a:pt x="82623" y="718699"/>
                      <a:pt x="84223" y="719396"/>
                    </a:cubicBezTo>
                    <a:cubicBezTo>
                      <a:pt x="84720" y="716293"/>
                      <a:pt x="88117" y="719714"/>
                      <a:pt x="87166" y="720592"/>
                    </a:cubicBezTo>
                    <a:cubicBezTo>
                      <a:pt x="88211" y="721024"/>
                      <a:pt x="91966" y="725197"/>
                      <a:pt x="89833" y="724179"/>
                    </a:cubicBezTo>
                    <a:cubicBezTo>
                      <a:pt x="88699" y="721783"/>
                      <a:pt x="85050" y="721229"/>
                      <a:pt x="82751" y="721420"/>
                    </a:cubicBezTo>
                    <a:cubicBezTo>
                      <a:pt x="84603" y="720143"/>
                      <a:pt x="77796" y="716763"/>
                      <a:pt x="77416" y="721052"/>
                    </a:cubicBezTo>
                    <a:cubicBezTo>
                      <a:pt x="78178" y="723151"/>
                      <a:pt x="83782" y="721930"/>
                      <a:pt x="83487" y="724179"/>
                    </a:cubicBezTo>
                    <a:cubicBezTo>
                      <a:pt x="80380" y="722702"/>
                      <a:pt x="82275" y="726546"/>
                      <a:pt x="79256" y="722984"/>
                    </a:cubicBezTo>
                    <a:cubicBezTo>
                      <a:pt x="77453" y="721443"/>
                      <a:pt x="69955" y="723202"/>
                      <a:pt x="75209" y="723811"/>
                    </a:cubicBezTo>
                    <a:cubicBezTo>
                      <a:pt x="77198" y="725777"/>
                      <a:pt x="75152" y="727580"/>
                      <a:pt x="72909" y="728502"/>
                    </a:cubicBezTo>
                    <a:cubicBezTo>
                      <a:pt x="72457" y="730388"/>
                      <a:pt x="67331" y="731158"/>
                      <a:pt x="71805" y="731630"/>
                    </a:cubicBezTo>
                    <a:cubicBezTo>
                      <a:pt x="72176" y="728247"/>
                      <a:pt x="75363" y="731966"/>
                      <a:pt x="72266" y="732825"/>
                    </a:cubicBezTo>
                    <a:cubicBezTo>
                      <a:pt x="76065" y="732833"/>
                      <a:pt x="81265" y="731071"/>
                      <a:pt x="83855" y="733193"/>
                    </a:cubicBezTo>
                    <a:cubicBezTo>
                      <a:pt x="85160" y="735199"/>
                      <a:pt x="89404" y="733708"/>
                      <a:pt x="89098" y="736320"/>
                    </a:cubicBezTo>
                    <a:cubicBezTo>
                      <a:pt x="88754" y="738743"/>
                      <a:pt x="93635" y="737920"/>
                      <a:pt x="94709" y="740275"/>
                    </a:cubicBezTo>
                    <a:cubicBezTo>
                      <a:pt x="96345" y="743500"/>
                      <a:pt x="97843" y="739133"/>
                      <a:pt x="99124" y="738344"/>
                    </a:cubicBezTo>
                    <a:cubicBezTo>
                      <a:pt x="98262" y="735362"/>
                      <a:pt x="94035" y="736437"/>
                      <a:pt x="91673" y="735124"/>
                    </a:cubicBezTo>
                    <a:cubicBezTo>
                      <a:pt x="90790" y="732185"/>
                      <a:pt x="88256" y="730794"/>
                      <a:pt x="85511" y="729698"/>
                    </a:cubicBezTo>
                    <a:cubicBezTo>
                      <a:pt x="83867" y="728756"/>
                      <a:pt x="76062" y="727777"/>
                      <a:pt x="80820" y="727674"/>
                    </a:cubicBezTo>
                    <a:cubicBezTo>
                      <a:pt x="83151" y="727305"/>
                      <a:pt x="86637" y="728510"/>
                      <a:pt x="88362" y="729698"/>
                    </a:cubicBezTo>
                    <a:cubicBezTo>
                      <a:pt x="91225" y="730565"/>
                      <a:pt x="92345" y="732817"/>
                      <a:pt x="95812" y="732825"/>
                    </a:cubicBezTo>
                    <a:cubicBezTo>
                      <a:pt x="97507" y="733525"/>
                      <a:pt x="101024" y="734015"/>
                      <a:pt x="102895" y="731997"/>
                    </a:cubicBezTo>
                    <a:cubicBezTo>
                      <a:pt x="103954" y="730184"/>
                      <a:pt x="105712" y="728043"/>
                      <a:pt x="107770" y="727307"/>
                    </a:cubicBezTo>
                    <a:cubicBezTo>
                      <a:pt x="108524" y="724798"/>
                      <a:pt x="106282" y="721238"/>
                      <a:pt x="103723" y="721788"/>
                    </a:cubicBezTo>
                    <a:cubicBezTo>
                      <a:pt x="100425" y="721076"/>
                      <a:pt x="98776" y="721471"/>
                      <a:pt x="96180" y="719856"/>
                    </a:cubicBezTo>
                    <a:cubicBezTo>
                      <a:pt x="94708" y="718564"/>
                      <a:pt x="90818" y="717625"/>
                      <a:pt x="90202" y="716637"/>
                    </a:cubicBezTo>
                    <a:cubicBezTo>
                      <a:pt x="85936" y="716954"/>
                      <a:pt x="89065" y="713655"/>
                      <a:pt x="85327" y="713142"/>
                    </a:cubicBezTo>
                    <a:cubicBezTo>
                      <a:pt x="84072" y="711573"/>
                      <a:pt x="82441" y="708304"/>
                      <a:pt x="80820" y="706887"/>
                    </a:cubicBezTo>
                    <a:cubicBezTo>
                      <a:pt x="80268" y="706490"/>
                      <a:pt x="80243" y="704852"/>
                      <a:pt x="79256" y="704863"/>
                    </a:cubicBezTo>
                    <a:close/>
                    <a:moveTo>
                      <a:pt x="68034" y="711578"/>
                    </a:moveTo>
                    <a:cubicBezTo>
                      <a:pt x="67968" y="711588"/>
                      <a:pt x="67935" y="711697"/>
                      <a:pt x="68034" y="711946"/>
                    </a:cubicBezTo>
                    <a:cubicBezTo>
                      <a:pt x="68832" y="712285"/>
                      <a:pt x="68228" y="711544"/>
                      <a:pt x="68034" y="711578"/>
                    </a:cubicBezTo>
                    <a:close/>
                    <a:moveTo>
                      <a:pt x="233413" y="715165"/>
                    </a:moveTo>
                    <a:cubicBezTo>
                      <a:pt x="232403" y="717823"/>
                      <a:pt x="232172" y="718911"/>
                      <a:pt x="234150" y="720592"/>
                    </a:cubicBezTo>
                    <a:cubicBezTo>
                      <a:pt x="235633" y="722148"/>
                      <a:pt x="237538" y="723602"/>
                      <a:pt x="239760" y="724547"/>
                    </a:cubicBezTo>
                    <a:cubicBezTo>
                      <a:pt x="240542" y="726238"/>
                      <a:pt x="244217" y="728134"/>
                      <a:pt x="243900" y="726479"/>
                    </a:cubicBezTo>
                    <a:cubicBezTo>
                      <a:pt x="242571" y="724473"/>
                      <a:pt x="243908" y="720403"/>
                      <a:pt x="240496" y="720224"/>
                    </a:cubicBezTo>
                    <a:cubicBezTo>
                      <a:pt x="237261" y="720186"/>
                      <a:pt x="237408" y="714843"/>
                      <a:pt x="233414" y="715165"/>
                    </a:cubicBezTo>
                    <a:close/>
                    <a:moveTo>
                      <a:pt x="108965" y="722984"/>
                    </a:moveTo>
                    <a:cubicBezTo>
                      <a:pt x="111079" y="725564"/>
                      <a:pt x="107959" y="727116"/>
                      <a:pt x="110069" y="729698"/>
                    </a:cubicBezTo>
                    <a:cubicBezTo>
                      <a:pt x="110376" y="731930"/>
                      <a:pt x="112327" y="737240"/>
                      <a:pt x="114208" y="733929"/>
                    </a:cubicBezTo>
                    <a:cubicBezTo>
                      <a:pt x="117447" y="732112"/>
                      <a:pt x="115051" y="728974"/>
                      <a:pt x="113380" y="727582"/>
                    </a:cubicBezTo>
                    <a:cubicBezTo>
                      <a:pt x="112541" y="725413"/>
                      <a:pt x="110601" y="723781"/>
                      <a:pt x="108965" y="722984"/>
                    </a:cubicBezTo>
                    <a:close/>
                    <a:moveTo>
                      <a:pt x="47431" y="724179"/>
                    </a:moveTo>
                    <a:cubicBezTo>
                      <a:pt x="45312" y="726201"/>
                      <a:pt x="42198" y="725299"/>
                      <a:pt x="43292" y="729974"/>
                    </a:cubicBezTo>
                    <a:cubicBezTo>
                      <a:pt x="41561" y="732781"/>
                      <a:pt x="40842" y="735360"/>
                      <a:pt x="40716" y="739080"/>
                    </a:cubicBezTo>
                    <a:cubicBezTo>
                      <a:pt x="38600" y="739502"/>
                      <a:pt x="38606" y="742879"/>
                      <a:pt x="36945" y="744231"/>
                    </a:cubicBezTo>
                    <a:cubicBezTo>
                      <a:pt x="35915" y="741134"/>
                      <a:pt x="39163" y="739768"/>
                      <a:pt x="39521" y="737148"/>
                    </a:cubicBezTo>
                    <a:cubicBezTo>
                      <a:pt x="42252" y="732823"/>
                      <a:pt x="38840" y="733434"/>
                      <a:pt x="38417" y="737516"/>
                    </a:cubicBezTo>
                    <a:cubicBezTo>
                      <a:pt x="37172" y="735340"/>
                      <a:pt x="40912" y="733053"/>
                      <a:pt x="36945" y="734389"/>
                    </a:cubicBezTo>
                    <a:cubicBezTo>
                      <a:pt x="37078" y="728577"/>
                      <a:pt x="35729" y="736388"/>
                      <a:pt x="34738" y="735124"/>
                    </a:cubicBezTo>
                    <a:cubicBezTo>
                      <a:pt x="35422" y="729491"/>
                      <a:pt x="30930" y="740879"/>
                      <a:pt x="32070" y="734664"/>
                    </a:cubicBezTo>
                    <a:cubicBezTo>
                      <a:pt x="32356" y="731154"/>
                      <a:pt x="30125" y="734844"/>
                      <a:pt x="30231" y="735952"/>
                    </a:cubicBezTo>
                    <a:cubicBezTo>
                      <a:pt x="30995" y="736375"/>
                      <a:pt x="26146" y="739424"/>
                      <a:pt x="24988" y="740275"/>
                    </a:cubicBezTo>
                    <a:cubicBezTo>
                      <a:pt x="24959" y="742555"/>
                      <a:pt x="25525" y="744747"/>
                      <a:pt x="26460" y="746529"/>
                    </a:cubicBezTo>
                    <a:cubicBezTo>
                      <a:pt x="27696" y="748957"/>
                      <a:pt x="29322" y="750098"/>
                      <a:pt x="27563" y="752048"/>
                    </a:cubicBezTo>
                    <a:cubicBezTo>
                      <a:pt x="27866" y="752978"/>
                      <a:pt x="28769" y="758748"/>
                      <a:pt x="30599" y="755635"/>
                    </a:cubicBezTo>
                    <a:cubicBezTo>
                      <a:pt x="34672" y="755923"/>
                      <a:pt x="32716" y="759139"/>
                      <a:pt x="30966" y="761522"/>
                    </a:cubicBezTo>
                    <a:cubicBezTo>
                      <a:pt x="33533" y="763191"/>
                      <a:pt x="32840" y="764417"/>
                      <a:pt x="34921" y="767133"/>
                    </a:cubicBezTo>
                    <a:cubicBezTo>
                      <a:pt x="34845" y="769748"/>
                      <a:pt x="31933" y="769550"/>
                      <a:pt x="30230" y="772467"/>
                    </a:cubicBezTo>
                    <a:cubicBezTo>
                      <a:pt x="30028" y="774196"/>
                      <a:pt x="30512" y="777687"/>
                      <a:pt x="29863" y="779090"/>
                    </a:cubicBezTo>
                    <a:cubicBezTo>
                      <a:pt x="30751" y="783645"/>
                      <a:pt x="37638" y="777418"/>
                      <a:pt x="32070" y="778814"/>
                    </a:cubicBezTo>
                    <a:cubicBezTo>
                      <a:pt x="30475" y="775338"/>
                      <a:pt x="35307" y="774801"/>
                      <a:pt x="34738" y="778354"/>
                    </a:cubicBezTo>
                    <a:cubicBezTo>
                      <a:pt x="38074" y="774748"/>
                      <a:pt x="35677" y="778558"/>
                      <a:pt x="38141" y="777618"/>
                    </a:cubicBezTo>
                    <a:cubicBezTo>
                      <a:pt x="42587" y="774834"/>
                      <a:pt x="38876" y="779191"/>
                      <a:pt x="36577" y="779550"/>
                    </a:cubicBezTo>
                    <a:cubicBezTo>
                      <a:pt x="38394" y="781619"/>
                      <a:pt x="42742" y="775407"/>
                      <a:pt x="40716" y="779918"/>
                    </a:cubicBezTo>
                    <a:cubicBezTo>
                      <a:pt x="38339" y="781853"/>
                      <a:pt x="44473" y="778694"/>
                      <a:pt x="44120" y="776790"/>
                    </a:cubicBezTo>
                    <a:cubicBezTo>
                      <a:pt x="46461" y="777934"/>
                      <a:pt x="45686" y="777275"/>
                      <a:pt x="47431" y="778354"/>
                    </a:cubicBezTo>
                    <a:cubicBezTo>
                      <a:pt x="51237" y="777359"/>
                      <a:pt x="48472" y="781293"/>
                      <a:pt x="45959" y="780745"/>
                    </a:cubicBezTo>
                    <a:cubicBezTo>
                      <a:pt x="43479" y="781206"/>
                      <a:pt x="40389" y="782948"/>
                      <a:pt x="38417" y="783045"/>
                    </a:cubicBezTo>
                    <a:cubicBezTo>
                      <a:pt x="35038" y="782024"/>
                      <a:pt x="31537" y="784243"/>
                      <a:pt x="31334" y="787460"/>
                    </a:cubicBezTo>
                    <a:cubicBezTo>
                      <a:pt x="26783" y="787167"/>
                      <a:pt x="32206" y="792443"/>
                      <a:pt x="32438" y="794083"/>
                    </a:cubicBezTo>
                    <a:cubicBezTo>
                      <a:pt x="33963" y="797049"/>
                      <a:pt x="36845" y="794904"/>
                      <a:pt x="38141" y="792703"/>
                    </a:cubicBezTo>
                    <a:cubicBezTo>
                      <a:pt x="37846" y="794017"/>
                      <a:pt x="38917" y="796754"/>
                      <a:pt x="41452" y="794083"/>
                    </a:cubicBezTo>
                    <a:cubicBezTo>
                      <a:pt x="43287" y="792053"/>
                      <a:pt x="44871" y="790424"/>
                      <a:pt x="45959" y="788932"/>
                    </a:cubicBezTo>
                    <a:cubicBezTo>
                      <a:pt x="47490" y="792732"/>
                      <a:pt x="49629" y="787791"/>
                      <a:pt x="52674" y="788196"/>
                    </a:cubicBezTo>
                    <a:cubicBezTo>
                      <a:pt x="54629" y="786306"/>
                      <a:pt x="53997" y="781514"/>
                      <a:pt x="55709" y="780378"/>
                    </a:cubicBezTo>
                    <a:cubicBezTo>
                      <a:pt x="54681" y="779199"/>
                      <a:pt x="61679" y="777892"/>
                      <a:pt x="58284" y="780746"/>
                    </a:cubicBezTo>
                    <a:cubicBezTo>
                      <a:pt x="56986" y="782307"/>
                      <a:pt x="52943" y="787064"/>
                      <a:pt x="55709" y="788196"/>
                    </a:cubicBezTo>
                    <a:cubicBezTo>
                      <a:pt x="59591" y="785602"/>
                      <a:pt x="56161" y="788880"/>
                      <a:pt x="57549" y="790956"/>
                    </a:cubicBezTo>
                    <a:cubicBezTo>
                      <a:pt x="61350" y="790664"/>
                      <a:pt x="61179" y="796129"/>
                      <a:pt x="59388" y="797578"/>
                    </a:cubicBezTo>
                    <a:cubicBezTo>
                      <a:pt x="57716" y="799869"/>
                      <a:pt x="57212" y="803887"/>
                      <a:pt x="59388" y="804753"/>
                    </a:cubicBezTo>
                    <a:cubicBezTo>
                      <a:pt x="60821" y="807170"/>
                      <a:pt x="61764" y="809732"/>
                      <a:pt x="60952" y="811007"/>
                    </a:cubicBezTo>
                    <a:cubicBezTo>
                      <a:pt x="61247" y="814350"/>
                      <a:pt x="62449" y="816773"/>
                      <a:pt x="62424" y="820389"/>
                    </a:cubicBezTo>
                    <a:cubicBezTo>
                      <a:pt x="64009" y="819068"/>
                      <a:pt x="65990" y="820862"/>
                      <a:pt x="66563" y="818089"/>
                    </a:cubicBezTo>
                    <a:cubicBezTo>
                      <a:pt x="69330" y="816149"/>
                      <a:pt x="67843" y="819327"/>
                      <a:pt x="66930" y="820849"/>
                    </a:cubicBezTo>
                    <a:cubicBezTo>
                      <a:pt x="64101" y="821129"/>
                      <a:pt x="60585" y="821953"/>
                      <a:pt x="63987" y="823976"/>
                    </a:cubicBezTo>
                    <a:cubicBezTo>
                      <a:pt x="63836" y="828415"/>
                      <a:pt x="67292" y="826135"/>
                      <a:pt x="68034" y="824344"/>
                    </a:cubicBezTo>
                    <a:cubicBezTo>
                      <a:pt x="70484" y="822509"/>
                      <a:pt x="73382" y="820907"/>
                      <a:pt x="75944" y="821585"/>
                    </a:cubicBezTo>
                    <a:cubicBezTo>
                      <a:pt x="74004" y="823981"/>
                      <a:pt x="69204" y="822544"/>
                      <a:pt x="69230" y="826276"/>
                    </a:cubicBezTo>
                    <a:cubicBezTo>
                      <a:pt x="66157" y="826126"/>
                      <a:pt x="63317" y="831126"/>
                      <a:pt x="67666" y="830231"/>
                    </a:cubicBezTo>
                    <a:cubicBezTo>
                      <a:pt x="69341" y="830487"/>
                      <a:pt x="65919" y="834622"/>
                      <a:pt x="68034" y="836853"/>
                    </a:cubicBezTo>
                    <a:cubicBezTo>
                      <a:pt x="71056" y="836767"/>
                      <a:pt x="72823" y="834148"/>
                      <a:pt x="74104" y="832162"/>
                    </a:cubicBezTo>
                    <a:cubicBezTo>
                      <a:pt x="76197" y="830673"/>
                      <a:pt x="76941" y="830374"/>
                      <a:pt x="79255" y="828207"/>
                    </a:cubicBezTo>
                    <a:cubicBezTo>
                      <a:pt x="77410" y="825690"/>
                      <a:pt x="82054" y="826927"/>
                      <a:pt x="82291" y="823516"/>
                    </a:cubicBezTo>
                    <a:cubicBezTo>
                      <a:pt x="83441" y="821254"/>
                      <a:pt x="87534" y="818720"/>
                      <a:pt x="86430" y="814502"/>
                    </a:cubicBezTo>
                    <a:cubicBezTo>
                      <a:pt x="86254" y="812136"/>
                      <a:pt x="84260" y="808398"/>
                      <a:pt x="83486" y="807052"/>
                    </a:cubicBezTo>
                    <a:cubicBezTo>
                      <a:pt x="85503" y="805581"/>
                      <a:pt x="84189" y="802012"/>
                      <a:pt x="81555" y="801533"/>
                    </a:cubicBezTo>
                    <a:cubicBezTo>
                      <a:pt x="79385" y="800665"/>
                      <a:pt x="77519" y="804113"/>
                      <a:pt x="76680" y="806224"/>
                    </a:cubicBezTo>
                    <a:cubicBezTo>
                      <a:pt x="74288" y="806837"/>
                      <a:pt x="77669" y="802806"/>
                      <a:pt x="78151" y="801901"/>
                    </a:cubicBezTo>
                    <a:cubicBezTo>
                      <a:pt x="77593" y="801084"/>
                      <a:pt x="74853" y="801113"/>
                      <a:pt x="78611" y="799141"/>
                    </a:cubicBezTo>
                    <a:cubicBezTo>
                      <a:pt x="80039" y="793287"/>
                      <a:pt x="78863" y="798745"/>
                      <a:pt x="81187" y="799969"/>
                    </a:cubicBezTo>
                    <a:cubicBezTo>
                      <a:pt x="84271" y="801101"/>
                      <a:pt x="83916" y="798693"/>
                      <a:pt x="82751" y="796106"/>
                    </a:cubicBezTo>
                    <a:cubicBezTo>
                      <a:pt x="80880" y="794512"/>
                      <a:pt x="80414" y="793651"/>
                      <a:pt x="79255" y="790495"/>
                    </a:cubicBezTo>
                    <a:cubicBezTo>
                      <a:pt x="77937" y="789400"/>
                      <a:pt x="77385" y="784341"/>
                      <a:pt x="75208" y="787460"/>
                    </a:cubicBezTo>
                    <a:cubicBezTo>
                      <a:pt x="73657" y="789519"/>
                      <a:pt x="72154" y="790423"/>
                      <a:pt x="71069" y="793255"/>
                    </a:cubicBezTo>
                    <a:cubicBezTo>
                      <a:pt x="69501" y="794478"/>
                      <a:pt x="67416" y="793846"/>
                      <a:pt x="70702" y="792151"/>
                    </a:cubicBezTo>
                    <a:cubicBezTo>
                      <a:pt x="75328" y="789616"/>
                      <a:pt x="68540" y="787815"/>
                      <a:pt x="71805" y="787460"/>
                    </a:cubicBezTo>
                    <a:cubicBezTo>
                      <a:pt x="74878" y="787036"/>
                      <a:pt x="74162" y="783903"/>
                      <a:pt x="73645" y="781849"/>
                    </a:cubicBezTo>
                    <a:cubicBezTo>
                      <a:pt x="72672" y="780786"/>
                      <a:pt x="71583" y="776993"/>
                      <a:pt x="70334" y="777618"/>
                    </a:cubicBezTo>
                    <a:cubicBezTo>
                      <a:pt x="67450" y="779021"/>
                      <a:pt x="71073" y="772840"/>
                      <a:pt x="68034" y="771272"/>
                    </a:cubicBezTo>
                    <a:cubicBezTo>
                      <a:pt x="66381" y="772530"/>
                      <a:pt x="63780" y="772603"/>
                      <a:pt x="62423" y="773663"/>
                    </a:cubicBezTo>
                    <a:cubicBezTo>
                      <a:pt x="63022" y="770159"/>
                      <a:pt x="67493" y="772432"/>
                      <a:pt x="66195" y="768420"/>
                    </a:cubicBezTo>
                    <a:cubicBezTo>
                      <a:pt x="66694" y="764929"/>
                      <a:pt x="63921" y="764796"/>
                      <a:pt x="63159" y="762626"/>
                    </a:cubicBezTo>
                    <a:cubicBezTo>
                      <a:pt x="61891" y="760720"/>
                      <a:pt x="60844" y="756657"/>
                      <a:pt x="59388" y="760694"/>
                    </a:cubicBezTo>
                    <a:cubicBezTo>
                      <a:pt x="58275" y="765273"/>
                      <a:pt x="56240" y="761126"/>
                      <a:pt x="58284" y="760694"/>
                    </a:cubicBezTo>
                    <a:cubicBezTo>
                      <a:pt x="60483" y="759097"/>
                      <a:pt x="59460" y="756453"/>
                      <a:pt x="60952" y="755175"/>
                    </a:cubicBezTo>
                    <a:cubicBezTo>
                      <a:pt x="62478" y="754062"/>
                      <a:pt x="61470" y="749648"/>
                      <a:pt x="59848" y="751680"/>
                    </a:cubicBezTo>
                    <a:cubicBezTo>
                      <a:pt x="59401" y="755287"/>
                      <a:pt x="54145" y="755887"/>
                      <a:pt x="57549" y="752876"/>
                    </a:cubicBezTo>
                    <a:cubicBezTo>
                      <a:pt x="58808" y="750520"/>
                      <a:pt x="60149" y="748874"/>
                      <a:pt x="60216" y="746161"/>
                    </a:cubicBezTo>
                    <a:cubicBezTo>
                      <a:pt x="59538" y="745615"/>
                      <a:pt x="53686" y="747710"/>
                      <a:pt x="58284" y="744966"/>
                    </a:cubicBezTo>
                    <a:cubicBezTo>
                      <a:pt x="59348" y="739997"/>
                      <a:pt x="52430" y="743905"/>
                      <a:pt x="56077" y="740642"/>
                    </a:cubicBezTo>
                    <a:cubicBezTo>
                      <a:pt x="54735" y="737373"/>
                      <a:pt x="55024" y="737226"/>
                      <a:pt x="52398" y="734664"/>
                    </a:cubicBezTo>
                    <a:cubicBezTo>
                      <a:pt x="51486" y="731192"/>
                      <a:pt x="51712" y="730272"/>
                      <a:pt x="51202" y="728041"/>
                    </a:cubicBezTo>
                    <a:cubicBezTo>
                      <a:pt x="51269" y="726731"/>
                      <a:pt x="46096" y="729927"/>
                      <a:pt x="48902" y="727306"/>
                    </a:cubicBezTo>
                    <a:cubicBezTo>
                      <a:pt x="50989" y="726426"/>
                      <a:pt x="47996" y="724955"/>
                      <a:pt x="47431" y="724179"/>
                    </a:cubicBezTo>
                    <a:close/>
                    <a:moveTo>
                      <a:pt x="70334" y="724915"/>
                    </a:moveTo>
                    <a:cubicBezTo>
                      <a:pt x="68330" y="726175"/>
                      <a:pt x="65370" y="725763"/>
                      <a:pt x="63987" y="728042"/>
                    </a:cubicBezTo>
                    <a:cubicBezTo>
                      <a:pt x="61224" y="727355"/>
                      <a:pt x="57243" y="730941"/>
                      <a:pt x="59940" y="731629"/>
                    </a:cubicBezTo>
                    <a:cubicBezTo>
                      <a:pt x="63191" y="730166"/>
                      <a:pt x="62554" y="730885"/>
                      <a:pt x="65459" y="729698"/>
                    </a:cubicBezTo>
                    <a:cubicBezTo>
                      <a:pt x="67823" y="727440"/>
                      <a:pt x="72374" y="728177"/>
                      <a:pt x="66931" y="729698"/>
                    </a:cubicBezTo>
                    <a:cubicBezTo>
                      <a:pt x="63639" y="731510"/>
                      <a:pt x="66150" y="731904"/>
                      <a:pt x="67298" y="731261"/>
                    </a:cubicBezTo>
                    <a:cubicBezTo>
                      <a:pt x="68094" y="733966"/>
                      <a:pt x="69919" y="728331"/>
                      <a:pt x="72265" y="727674"/>
                    </a:cubicBezTo>
                    <a:cubicBezTo>
                      <a:pt x="76048" y="726681"/>
                      <a:pt x="71835" y="725151"/>
                      <a:pt x="70333" y="724915"/>
                    </a:cubicBezTo>
                    <a:close/>
                    <a:moveTo>
                      <a:pt x="107402" y="728502"/>
                    </a:moveTo>
                    <a:cubicBezTo>
                      <a:pt x="104762" y="729881"/>
                      <a:pt x="103405" y="733786"/>
                      <a:pt x="107034" y="733561"/>
                    </a:cubicBezTo>
                    <a:cubicBezTo>
                      <a:pt x="108050" y="732001"/>
                      <a:pt x="109496" y="735527"/>
                      <a:pt x="109333" y="737148"/>
                    </a:cubicBezTo>
                    <a:cubicBezTo>
                      <a:pt x="113586" y="739297"/>
                      <a:pt x="110887" y="734885"/>
                      <a:pt x="110070" y="732825"/>
                    </a:cubicBezTo>
                    <a:cubicBezTo>
                      <a:pt x="108794" y="732296"/>
                      <a:pt x="109305" y="729108"/>
                      <a:pt x="107402" y="728502"/>
                    </a:cubicBezTo>
                    <a:close/>
                    <a:moveTo>
                      <a:pt x="37405" y="733101"/>
                    </a:moveTo>
                    <a:cubicBezTo>
                      <a:pt x="37319" y="733139"/>
                      <a:pt x="37263" y="733247"/>
                      <a:pt x="37310" y="733561"/>
                    </a:cubicBezTo>
                    <a:cubicBezTo>
                      <a:pt x="38209" y="733719"/>
                      <a:pt x="37655" y="732973"/>
                      <a:pt x="37405" y="733101"/>
                    </a:cubicBezTo>
                    <a:close/>
                    <a:moveTo>
                      <a:pt x="62975" y="733929"/>
                    </a:moveTo>
                    <a:cubicBezTo>
                      <a:pt x="60492" y="734231"/>
                      <a:pt x="57722" y="736745"/>
                      <a:pt x="60952" y="738344"/>
                    </a:cubicBezTo>
                    <a:cubicBezTo>
                      <a:pt x="61720" y="740572"/>
                      <a:pt x="63212" y="745369"/>
                      <a:pt x="65091" y="741471"/>
                    </a:cubicBezTo>
                    <a:cubicBezTo>
                      <a:pt x="66359" y="740963"/>
                      <a:pt x="63112" y="746873"/>
                      <a:pt x="66655" y="746990"/>
                    </a:cubicBezTo>
                    <a:cubicBezTo>
                      <a:pt x="69568" y="745562"/>
                      <a:pt x="72353" y="744242"/>
                      <a:pt x="69230" y="747725"/>
                    </a:cubicBezTo>
                    <a:cubicBezTo>
                      <a:pt x="64763" y="746622"/>
                      <a:pt x="64634" y="753641"/>
                      <a:pt x="68494" y="751220"/>
                    </a:cubicBezTo>
                    <a:cubicBezTo>
                      <a:pt x="70742" y="747733"/>
                      <a:pt x="72463" y="750615"/>
                      <a:pt x="69230" y="751679"/>
                    </a:cubicBezTo>
                    <a:cubicBezTo>
                      <a:pt x="65656" y="754286"/>
                      <a:pt x="67299" y="755490"/>
                      <a:pt x="69230" y="752875"/>
                    </a:cubicBezTo>
                    <a:cubicBezTo>
                      <a:pt x="73329" y="752000"/>
                      <a:pt x="65280" y="756334"/>
                      <a:pt x="68034" y="758762"/>
                    </a:cubicBezTo>
                    <a:cubicBezTo>
                      <a:pt x="72103" y="757577"/>
                      <a:pt x="70439" y="757687"/>
                      <a:pt x="69966" y="761061"/>
                    </a:cubicBezTo>
                    <a:cubicBezTo>
                      <a:pt x="72068" y="763363"/>
                      <a:pt x="72916" y="760005"/>
                      <a:pt x="74473" y="758762"/>
                    </a:cubicBezTo>
                    <a:cubicBezTo>
                      <a:pt x="75343" y="756570"/>
                      <a:pt x="79352" y="754535"/>
                      <a:pt x="76312" y="757566"/>
                    </a:cubicBezTo>
                    <a:cubicBezTo>
                      <a:pt x="77118" y="759578"/>
                      <a:pt x="70550" y="761982"/>
                      <a:pt x="75209" y="761521"/>
                    </a:cubicBezTo>
                    <a:cubicBezTo>
                      <a:pt x="76800" y="760254"/>
                      <a:pt x="82446" y="761826"/>
                      <a:pt x="78612" y="762256"/>
                    </a:cubicBezTo>
                    <a:cubicBezTo>
                      <a:pt x="75912" y="761273"/>
                      <a:pt x="73965" y="763099"/>
                      <a:pt x="72541" y="764280"/>
                    </a:cubicBezTo>
                    <a:cubicBezTo>
                      <a:pt x="70714" y="767406"/>
                      <a:pt x="74848" y="763637"/>
                      <a:pt x="76312" y="763452"/>
                    </a:cubicBezTo>
                    <a:cubicBezTo>
                      <a:pt x="79003" y="763457"/>
                      <a:pt x="81146" y="762135"/>
                      <a:pt x="84223" y="762624"/>
                    </a:cubicBezTo>
                    <a:cubicBezTo>
                      <a:pt x="80600" y="764065"/>
                      <a:pt x="88074" y="765829"/>
                      <a:pt x="84959" y="766211"/>
                    </a:cubicBezTo>
                    <a:cubicBezTo>
                      <a:pt x="83009" y="765193"/>
                      <a:pt x="78446" y="762199"/>
                      <a:pt x="79256" y="766947"/>
                    </a:cubicBezTo>
                    <a:cubicBezTo>
                      <a:pt x="77321" y="768079"/>
                      <a:pt x="78577" y="763074"/>
                      <a:pt x="74841" y="765383"/>
                    </a:cubicBezTo>
                    <a:cubicBezTo>
                      <a:pt x="72509" y="766113"/>
                      <a:pt x="72106" y="769384"/>
                      <a:pt x="74106" y="771270"/>
                    </a:cubicBezTo>
                    <a:cubicBezTo>
                      <a:pt x="75098" y="772420"/>
                      <a:pt x="76404" y="778489"/>
                      <a:pt x="77877" y="774397"/>
                    </a:cubicBezTo>
                    <a:cubicBezTo>
                      <a:pt x="79942" y="773427"/>
                      <a:pt x="84842" y="775196"/>
                      <a:pt x="80452" y="775593"/>
                    </a:cubicBezTo>
                    <a:cubicBezTo>
                      <a:pt x="76678" y="774857"/>
                      <a:pt x="80414" y="779562"/>
                      <a:pt x="81189" y="781112"/>
                    </a:cubicBezTo>
                    <a:cubicBezTo>
                      <a:pt x="81411" y="784098"/>
                      <a:pt x="83924" y="785595"/>
                      <a:pt x="86432" y="783871"/>
                    </a:cubicBezTo>
                    <a:cubicBezTo>
                      <a:pt x="86102" y="784688"/>
                      <a:pt x="81911" y="787018"/>
                      <a:pt x="84960" y="789758"/>
                    </a:cubicBezTo>
                    <a:cubicBezTo>
                      <a:pt x="86602" y="791049"/>
                      <a:pt x="86456" y="796204"/>
                      <a:pt x="89467" y="794909"/>
                    </a:cubicBezTo>
                    <a:cubicBezTo>
                      <a:pt x="90532" y="792048"/>
                      <a:pt x="93922" y="791896"/>
                      <a:pt x="93974" y="788194"/>
                    </a:cubicBezTo>
                    <a:cubicBezTo>
                      <a:pt x="95309" y="786241"/>
                      <a:pt x="97182" y="785014"/>
                      <a:pt x="99125" y="783871"/>
                    </a:cubicBezTo>
                    <a:cubicBezTo>
                      <a:pt x="100079" y="781462"/>
                      <a:pt x="101593" y="779723"/>
                      <a:pt x="102620" y="777617"/>
                    </a:cubicBezTo>
                    <a:cubicBezTo>
                      <a:pt x="105780" y="774578"/>
                      <a:pt x="101251" y="780193"/>
                      <a:pt x="102896" y="781847"/>
                    </a:cubicBezTo>
                    <a:cubicBezTo>
                      <a:pt x="105357" y="781678"/>
                      <a:pt x="105790" y="780192"/>
                      <a:pt x="107771" y="778812"/>
                    </a:cubicBezTo>
                    <a:cubicBezTo>
                      <a:pt x="108873" y="776071"/>
                      <a:pt x="107773" y="772822"/>
                      <a:pt x="108231" y="771270"/>
                    </a:cubicBezTo>
                    <a:cubicBezTo>
                      <a:pt x="111092" y="766892"/>
                      <a:pt x="105088" y="773454"/>
                      <a:pt x="106300" y="769338"/>
                    </a:cubicBezTo>
                    <a:cubicBezTo>
                      <a:pt x="107257" y="766386"/>
                      <a:pt x="108413" y="764659"/>
                      <a:pt x="107036" y="763819"/>
                    </a:cubicBezTo>
                    <a:cubicBezTo>
                      <a:pt x="103168" y="764575"/>
                      <a:pt x="106556" y="761411"/>
                      <a:pt x="107771" y="760692"/>
                    </a:cubicBezTo>
                    <a:cubicBezTo>
                      <a:pt x="108393" y="757483"/>
                      <a:pt x="103853" y="760654"/>
                      <a:pt x="103724" y="762624"/>
                    </a:cubicBezTo>
                    <a:cubicBezTo>
                      <a:pt x="103162" y="764702"/>
                      <a:pt x="100314" y="770141"/>
                      <a:pt x="100689" y="766211"/>
                    </a:cubicBezTo>
                    <a:cubicBezTo>
                      <a:pt x="102584" y="764511"/>
                      <a:pt x="102094" y="760259"/>
                      <a:pt x="104828" y="759864"/>
                    </a:cubicBezTo>
                    <a:cubicBezTo>
                      <a:pt x="105395" y="756026"/>
                      <a:pt x="108525" y="758213"/>
                      <a:pt x="109703" y="757105"/>
                    </a:cubicBezTo>
                    <a:cubicBezTo>
                      <a:pt x="111071" y="754583"/>
                      <a:pt x="104745" y="752833"/>
                      <a:pt x="108966" y="753610"/>
                    </a:cubicBezTo>
                    <a:cubicBezTo>
                      <a:pt x="111522" y="755935"/>
                      <a:pt x="113390" y="751415"/>
                      <a:pt x="111174" y="750115"/>
                    </a:cubicBezTo>
                    <a:cubicBezTo>
                      <a:pt x="111649" y="745909"/>
                      <a:pt x="108665" y="749399"/>
                      <a:pt x="107035" y="750115"/>
                    </a:cubicBezTo>
                    <a:cubicBezTo>
                      <a:pt x="106309" y="753529"/>
                      <a:pt x="104012" y="753424"/>
                      <a:pt x="102160" y="755173"/>
                    </a:cubicBezTo>
                    <a:cubicBezTo>
                      <a:pt x="101387" y="757702"/>
                      <a:pt x="97829" y="758095"/>
                      <a:pt x="96549" y="760692"/>
                    </a:cubicBezTo>
                    <a:cubicBezTo>
                      <a:pt x="93888" y="763850"/>
                      <a:pt x="93795" y="761548"/>
                      <a:pt x="95814" y="759496"/>
                    </a:cubicBezTo>
                    <a:cubicBezTo>
                      <a:pt x="97752" y="757991"/>
                      <a:pt x="99749" y="757147"/>
                      <a:pt x="100689" y="754805"/>
                    </a:cubicBezTo>
                    <a:cubicBezTo>
                      <a:pt x="101835" y="753279"/>
                      <a:pt x="102889" y="750983"/>
                      <a:pt x="104828" y="750115"/>
                    </a:cubicBezTo>
                    <a:cubicBezTo>
                      <a:pt x="106849" y="748970"/>
                      <a:pt x="106357" y="745294"/>
                      <a:pt x="109335" y="744964"/>
                    </a:cubicBezTo>
                    <a:cubicBezTo>
                      <a:pt x="110824" y="742237"/>
                      <a:pt x="108329" y="740139"/>
                      <a:pt x="106300" y="740641"/>
                    </a:cubicBezTo>
                    <a:cubicBezTo>
                      <a:pt x="105392" y="742459"/>
                      <a:pt x="103187" y="743785"/>
                      <a:pt x="102160" y="745332"/>
                    </a:cubicBezTo>
                    <a:cubicBezTo>
                      <a:pt x="100456" y="748013"/>
                      <a:pt x="104236" y="749117"/>
                      <a:pt x="101425" y="751678"/>
                    </a:cubicBezTo>
                    <a:cubicBezTo>
                      <a:pt x="100105" y="753692"/>
                      <a:pt x="98549" y="755807"/>
                      <a:pt x="96918" y="757105"/>
                    </a:cubicBezTo>
                    <a:cubicBezTo>
                      <a:pt x="93678" y="758829"/>
                      <a:pt x="94634" y="754043"/>
                      <a:pt x="91675" y="753978"/>
                    </a:cubicBezTo>
                    <a:cubicBezTo>
                      <a:pt x="91376" y="751470"/>
                      <a:pt x="94390" y="755912"/>
                      <a:pt x="95079" y="754806"/>
                    </a:cubicBezTo>
                    <a:cubicBezTo>
                      <a:pt x="95511" y="753840"/>
                      <a:pt x="97858" y="757442"/>
                      <a:pt x="98850" y="753978"/>
                    </a:cubicBezTo>
                    <a:cubicBezTo>
                      <a:pt x="100903" y="751770"/>
                      <a:pt x="100979" y="749424"/>
                      <a:pt x="98850" y="749287"/>
                    </a:cubicBezTo>
                    <a:cubicBezTo>
                      <a:pt x="101783" y="747694"/>
                      <a:pt x="97848" y="744922"/>
                      <a:pt x="96550" y="746528"/>
                    </a:cubicBezTo>
                    <a:cubicBezTo>
                      <a:pt x="94680" y="748627"/>
                      <a:pt x="91684" y="746749"/>
                      <a:pt x="89836" y="746528"/>
                    </a:cubicBezTo>
                    <a:cubicBezTo>
                      <a:pt x="90721" y="744792"/>
                      <a:pt x="96556" y="747788"/>
                      <a:pt x="95079" y="744228"/>
                    </a:cubicBezTo>
                    <a:cubicBezTo>
                      <a:pt x="93215" y="745787"/>
                      <a:pt x="94121" y="740441"/>
                      <a:pt x="91307" y="740641"/>
                    </a:cubicBezTo>
                    <a:cubicBezTo>
                      <a:pt x="88341" y="740337"/>
                      <a:pt x="89361" y="736652"/>
                      <a:pt x="86065" y="736318"/>
                    </a:cubicBezTo>
                    <a:cubicBezTo>
                      <a:pt x="84710" y="734076"/>
                      <a:pt x="81137" y="734917"/>
                      <a:pt x="78154" y="734754"/>
                    </a:cubicBezTo>
                    <a:cubicBezTo>
                      <a:pt x="79016" y="738543"/>
                      <a:pt x="84035" y="736232"/>
                      <a:pt x="85329" y="739445"/>
                    </a:cubicBezTo>
                    <a:cubicBezTo>
                      <a:pt x="87521" y="739426"/>
                      <a:pt x="90705" y="740883"/>
                      <a:pt x="86433" y="740641"/>
                    </a:cubicBezTo>
                    <a:cubicBezTo>
                      <a:pt x="83298" y="739356"/>
                      <a:pt x="80248" y="737631"/>
                      <a:pt x="76683" y="737514"/>
                    </a:cubicBezTo>
                    <a:cubicBezTo>
                      <a:pt x="75248" y="737243"/>
                      <a:pt x="72101" y="740692"/>
                      <a:pt x="72544" y="737881"/>
                    </a:cubicBezTo>
                    <a:cubicBezTo>
                      <a:pt x="75371" y="736727"/>
                      <a:pt x="74129" y="733786"/>
                      <a:pt x="71072" y="735950"/>
                    </a:cubicBezTo>
                    <a:cubicBezTo>
                      <a:pt x="67307" y="736832"/>
                      <a:pt x="67216" y="733806"/>
                      <a:pt x="63989" y="733926"/>
                    </a:cubicBezTo>
                    <a:cubicBezTo>
                      <a:pt x="63664" y="733879"/>
                      <a:pt x="63332" y="733888"/>
                      <a:pt x="62978" y="733926"/>
                    </a:cubicBezTo>
                    <a:close/>
                    <a:moveTo>
                      <a:pt x="131408" y="734756"/>
                    </a:moveTo>
                    <a:cubicBezTo>
                      <a:pt x="129785" y="738287"/>
                      <a:pt x="133449" y="736025"/>
                      <a:pt x="135915" y="737148"/>
                    </a:cubicBezTo>
                    <a:cubicBezTo>
                      <a:pt x="132877" y="739550"/>
                      <a:pt x="142991" y="739902"/>
                      <a:pt x="138583" y="741103"/>
                    </a:cubicBezTo>
                    <a:cubicBezTo>
                      <a:pt x="134977" y="741094"/>
                      <a:pt x="132658" y="736565"/>
                      <a:pt x="131224" y="740827"/>
                    </a:cubicBezTo>
                    <a:cubicBezTo>
                      <a:pt x="130273" y="742336"/>
                      <a:pt x="134251" y="744874"/>
                      <a:pt x="134443" y="741103"/>
                    </a:cubicBezTo>
                    <a:cubicBezTo>
                      <a:pt x="134579" y="742645"/>
                      <a:pt x="137934" y="743544"/>
                      <a:pt x="137847" y="745334"/>
                    </a:cubicBezTo>
                    <a:cubicBezTo>
                      <a:pt x="135903" y="745420"/>
                      <a:pt x="133975" y="742472"/>
                      <a:pt x="131868" y="745334"/>
                    </a:cubicBezTo>
                    <a:cubicBezTo>
                      <a:pt x="131207" y="748247"/>
                      <a:pt x="131266" y="750649"/>
                      <a:pt x="132512" y="753704"/>
                    </a:cubicBezTo>
                    <a:cubicBezTo>
                      <a:pt x="132345" y="756438"/>
                      <a:pt x="132242" y="761868"/>
                      <a:pt x="135179" y="760695"/>
                    </a:cubicBezTo>
                    <a:cubicBezTo>
                      <a:pt x="135430" y="757819"/>
                      <a:pt x="138292" y="757659"/>
                      <a:pt x="138215" y="754440"/>
                    </a:cubicBezTo>
                    <a:cubicBezTo>
                      <a:pt x="139412" y="752532"/>
                      <a:pt x="140285" y="748353"/>
                      <a:pt x="143458" y="748921"/>
                    </a:cubicBezTo>
                    <a:cubicBezTo>
                      <a:pt x="144905" y="746559"/>
                      <a:pt x="148028" y="746544"/>
                      <a:pt x="144561" y="748462"/>
                    </a:cubicBezTo>
                    <a:cubicBezTo>
                      <a:pt x="143697" y="750574"/>
                      <a:pt x="140860" y="750703"/>
                      <a:pt x="140054" y="752877"/>
                    </a:cubicBezTo>
                    <a:cubicBezTo>
                      <a:pt x="139193" y="755673"/>
                      <a:pt x="138455" y="755627"/>
                      <a:pt x="137479" y="759132"/>
                    </a:cubicBezTo>
                    <a:cubicBezTo>
                      <a:pt x="136383" y="760519"/>
                      <a:pt x="136018" y="763439"/>
                      <a:pt x="138214" y="764283"/>
                    </a:cubicBezTo>
                    <a:cubicBezTo>
                      <a:pt x="138504" y="767582"/>
                      <a:pt x="139425" y="770590"/>
                      <a:pt x="141525" y="771733"/>
                    </a:cubicBezTo>
                    <a:cubicBezTo>
                      <a:pt x="143302" y="773172"/>
                      <a:pt x="145497" y="769587"/>
                      <a:pt x="148700" y="769709"/>
                    </a:cubicBezTo>
                    <a:cubicBezTo>
                      <a:pt x="149198" y="767214"/>
                      <a:pt x="152732" y="767009"/>
                      <a:pt x="154311" y="765387"/>
                    </a:cubicBezTo>
                    <a:cubicBezTo>
                      <a:pt x="155732" y="763465"/>
                      <a:pt x="156944" y="761350"/>
                      <a:pt x="158082" y="759132"/>
                    </a:cubicBezTo>
                    <a:cubicBezTo>
                      <a:pt x="160883" y="756097"/>
                      <a:pt x="154448" y="755222"/>
                      <a:pt x="155046" y="753613"/>
                    </a:cubicBezTo>
                    <a:cubicBezTo>
                      <a:pt x="154319" y="750019"/>
                      <a:pt x="152540" y="749141"/>
                      <a:pt x="149804" y="749658"/>
                    </a:cubicBezTo>
                    <a:cubicBezTo>
                      <a:pt x="148605" y="747196"/>
                      <a:pt x="148480" y="746214"/>
                      <a:pt x="146768" y="743771"/>
                    </a:cubicBezTo>
                    <a:cubicBezTo>
                      <a:pt x="145511" y="742177"/>
                      <a:pt x="143755" y="739901"/>
                      <a:pt x="141158" y="739448"/>
                    </a:cubicBezTo>
                    <a:cubicBezTo>
                      <a:pt x="139531" y="737885"/>
                      <a:pt x="137859" y="735046"/>
                      <a:pt x="135087" y="735953"/>
                    </a:cubicBezTo>
                    <a:cubicBezTo>
                      <a:pt x="132955" y="736556"/>
                      <a:pt x="133124" y="734394"/>
                      <a:pt x="131408" y="734757"/>
                    </a:cubicBezTo>
                    <a:close/>
                    <a:moveTo>
                      <a:pt x="101055" y="736688"/>
                    </a:moveTo>
                    <a:cubicBezTo>
                      <a:pt x="99764" y="738563"/>
                      <a:pt x="98067" y="740626"/>
                      <a:pt x="97284" y="743127"/>
                    </a:cubicBezTo>
                    <a:cubicBezTo>
                      <a:pt x="98663" y="745705"/>
                      <a:pt x="101438" y="746498"/>
                      <a:pt x="102159" y="743770"/>
                    </a:cubicBezTo>
                    <a:cubicBezTo>
                      <a:pt x="103236" y="741978"/>
                      <a:pt x="105034" y="740726"/>
                      <a:pt x="105930" y="738344"/>
                    </a:cubicBezTo>
                    <a:cubicBezTo>
                      <a:pt x="104147" y="736801"/>
                      <a:pt x="103322" y="737115"/>
                      <a:pt x="101055" y="736688"/>
                    </a:cubicBezTo>
                    <a:close/>
                    <a:moveTo>
                      <a:pt x="116047" y="739079"/>
                    </a:moveTo>
                    <a:cubicBezTo>
                      <a:pt x="116000" y="741788"/>
                      <a:pt x="112843" y="743366"/>
                      <a:pt x="113840" y="745794"/>
                    </a:cubicBezTo>
                    <a:cubicBezTo>
                      <a:pt x="115250" y="749540"/>
                      <a:pt x="113703" y="751768"/>
                      <a:pt x="113104" y="755176"/>
                    </a:cubicBezTo>
                    <a:cubicBezTo>
                      <a:pt x="109495" y="757116"/>
                      <a:pt x="115925" y="758708"/>
                      <a:pt x="113104" y="759499"/>
                    </a:cubicBezTo>
                    <a:cubicBezTo>
                      <a:pt x="110962" y="759671"/>
                      <a:pt x="108876" y="761657"/>
                      <a:pt x="109701" y="764558"/>
                    </a:cubicBezTo>
                    <a:cubicBezTo>
                      <a:pt x="108683" y="767202"/>
                      <a:pt x="111898" y="771659"/>
                      <a:pt x="109333" y="774032"/>
                    </a:cubicBezTo>
                    <a:cubicBezTo>
                      <a:pt x="109675" y="776223"/>
                      <a:pt x="112044" y="776643"/>
                      <a:pt x="113104" y="779090"/>
                    </a:cubicBezTo>
                    <a:cubicBezTo>
                      <a:pt x="111755" y="782630"/>
                      <a:pt x="116961" y="782419"/>
                      <a:pt x="116415" y="784609"/>
                    </a:cubicBezTo>
                    <a:cubicBezTo>
                      <a:pt x="113381" y="781845"/>
                      <a:pt x="113991" y="785050"/>
                      <a:pt x="116415" y="786633"/>
                    </a:cubicBezTo>
                    <a:cubicBezTo>
                      <a:pt x="118213" y="789427"/>
                      <a:pt x="119825" y="785963"/>
                      <a:pt x="120554" y="788196"/>
                    </a:cubicBezTo>
                    <a:cubicBezTo>
                      <a:pt x="122104" y="789184"/>
                      <a:pt x="121481" y="791324"/>
                      <a:pt x="122026" y="793715"/>
                    </a:cubicBezTo>
                    <a:cubicBezTo>
                      <a:pt x="122227" y="795093"/>
                      <a:pt x="119928" y="794287"/>
                      <a:pt x="118347" y="796107"/>
                    </a:cubicBezTo>
                    <a:cubicBezTo>
                      <a:pt x="118512" y="798410"/>
                      <a:pt x="115818" y="802780"/>
                      <a:pt x="118347" y="805489"/>
                    </a:cubicBezTo>
                    <a:cubicBezTo>
                      <a:pt x="116764" y="809924"/>
                      <a:pt x="115701" y="802664"/>
                      <a:pt x="116047" y="801165"/>
                    </a:cubicBezTo>
                    <a:cubicBezTo>
                      <a:pt x="116935" y="798101"/>
                      <a:pt x="112715" y="793877"/>
                      <a:pt x="112276" y="796935"/>
                    </a:cubicBezTo>
                    <a:cubicBezTo>
                      <a:pt x="114084" y="799254"/>
                      <a:pt x="112190" y="801421"/>
                      <a:pt x="112000" y="805029"/>
                    </a:cubicBezTo>
                    <a:cubicBezTo>
                      <a:pt x="109525" y="802896"/>
                      <a:pt x="113269" y="799987"/>
                      <a:pt x="111172" y="797578"/>
                    </a:cubicBezTo>
                    <a:cubicBezTo>
                      <a:pt x="110524" y="795300"/>
                      <a:pt x="111546" y="792927"/>
                      <a:pt x="110805" y="790220"/>
                    </a:cubicBezTo>
                    <a:cubicBezTo>
                      <a:pt x="110305" y="788424"/>
                      <a:pt x="110537" y="786334"/>
                      <a:pt x="110805" y="783046"/>
                    </a:cubicBezTo>
                    <a:cubicBezTo>
                      <a:pt x="108995" y="783349"/>
                      <a:pt x="108593" y="781642"/>
                      <a:pt x="106298" y="782678"/>
                    </a:cubicBezTo>
                    <a:cubicBezTo>
                      <a:pt x="104941" y="784375"/>
                      <a:pt x="103641" y="785743"/>
                      <a:pt x="103354" y="787737"/>
                    </a:cubicBezTo>
                    <a:cubicBezTo>
                      <a:pt x="102492" y="782145"/>
                      <a:pt x="101433" y="787823"/>
                      <a:pt x="98847" y="787737"/>
                    </a:cubicBezTo>
                    <a:cubicBezTo>
                      <a:pt x="96610" y="789457"/>
                      <a:pt x="96879" y="792539"/>
                      <a:pt x="93512" y="793256"/>
                    </a:cubicBezTo>
                    <a:cubicBezTo>
                      <a:pt x="92619" y="795710"/>
                      <a:pt x="92280" y="798469"/>
                      <a:pt x="89465" y="799142"/>
                    </a:cubicBezTo>
                    <a:cubicBezTo>
                      <a:pt x="86419" y="800990"/>
                      <a:pt x="90902" y="801553"/>
                      <a:pt x="89098" y="804293"/>
                    </a:cubicBezTo>
                    <a:cubicBezTo>
                      <a:pt x="91345" y="805176"/>
                      <a:pt x="90740" y="808798"/>
                      <a:pt x="90937" y="810548"/>
                    </a:cubicBezTo>
                    <a:cubicBezTo>
                      <a:pt x="89348" y="813332"/>
                      <a:pt x="93360" y="812995"/>
                      <a:pt x="90570" y="816067"/>
                    </a:cubicBezTo>
                    <a:cubicBezTo>
                      <a:pt x="92324" y="817456"/>
                      <a:pt x="94558" y="818650"/>
                      <a:pt x="95812" y="820022"/>
                    </a:cubicBezTo>
                    <a:cubicBezTo>
                      <a:pt x="98901" y="818980"/>
                      <a:pt x="94782" y="813494"/>
                      <a:pt x="96916" y="811744"/>
                    </a:cubicBezTo>
                    <a:cubicBezTo>
                      <a:pt x="98922" y="812116"/>
                      <a:pt x="96817" y="816132"/>
                      <a:pt x="98020" y="818826"/>
                    </a:cubicBezTo>
                    <a:cubicBezTo>
                      <a:pt x="97319" y="823002"/>
                      <a:pt x="101961" y="820994"/>
                      <a:pt x="103355" y="820390"/>
                    </a:cubicBezTo>
                    <a:cubicBezTo>
                      <a:pt x="105884" y="820622"/>
                      <a:pt x="106197" y="819210"/>
                      <a:pt x="108966" y="820390"/>
                    </a:cubicBezTo>
                    <a:cubicBezTo>
                      <a:pt x="110901" y="821139"/>
                      <a:pt x="112735" y="822685"/>
                      <a:pt x="115312" y="821585"/>
                    </a:cubicBezTo>
                    <a:cubicBezTo>
                      <a:pt x="116861" y="821990"/>
                      <a:pt x="121189" y="822591"/>
                      <a:pt x="120923" y="819838"/>
                    </a:cubicBezTo>
                    <a:cubicBezTo>
                      <a:pt x="122664" y="819079"/>
                      <a:pt x="123950" y="823028"/>
                      <a:pt x="124694" y="824713"/>
                    </a:cubicBezTo>
                    <a:cubicBezTo>
                      <a:pt x="126504" y="825695"/>
                      <a:pt x="130249" y="824321"/>
                      <a:pt x="131041" y="826736"/>
                    </a:cubicBezTo>
                    <a:cubicBezTo>
                      <a:pt x="132204" y="827955"/>
                      <a:pt x="132991" y="831102"/>
                      <a:pt x="136283" y="829495"/>
                    </a:cubicBezTo>
                    <a:cubicBezTo>
                      <a:pt x="138325" y="828729"/>
                      <a:pt x="139948" y="827430"/>
                      <a:pt x="141894" y="826276"/>
                    </a:cubicBezTo>
                    <a:cubicBezTo>
                      <a:pt x="146322" y="827617"/>
                      <a:pt x="146079" y="824076"/>
                      <a:pt x="146769" y="821217"/>
                    </a:cubicBezTo>
                    <a:cubicBezTo>
                      <a:pt x="149843" y="818262"/>
                      <a:pt x="145488" y="815624"/>
                      <a:pt x="146401" y="811744"/>
                    </a:cubicBezTo>
                    <a:cubicBezTo>
                      <a:pt x="147098" y="809956"/>
                      <a:pt x="143880" y="809535"/>
                      <a:pt x="142630" y="807788"/>
                    </a:cubicBezTo>
                    <a:cubicBezTo>
                      <a:pt x="143992" y="812981"/>
                      <a:pt x="142484" y="812273"/>
                      <a:pt x="141159" y="808984"/>
                    </a:cubicBezTo>
                    <a:cubicBezTo>
                      <a:pt x="139314" y="808492"/>
                      <a:pt x="141001" y="815659"/>
                      <a:pt x="143090" y="813675"/>
                    </a:cubicBezTo>
                    <a:cubicBezTo>
                      <a:pt x="144340" y="815536"/>
                      <a:pt x="144944" y="819462"/>
                      <a:pt x="141894" y="817630"/>
                    </a:cubicBezTo>
                    <a:cubicBezTo>
                      <a:pt x="139594" y="817452"/>
                      <a:pt x="139915" y="814381"/>
                      <a:pt x="137479" y="814135"/>
                    </a:cubicBezTo>
                    <a:cubicBezTo>
                      <a:pt x="137957" y="810970"/>
                      <a:pt x="131601" y="814875"/>
                      <a:pt x="135548" y="811376"/>
                    </a:cubicBezTo>
                    <a:cubicBezTo>
                      <a:pt x="135548" y="809529"/>
                      <a:pt x="133996" y="808771"/>
                      <a:pt x="133248" y="806225"/>
                    </a:cubicBezTo>
                    <a:cubicBezTo>
                      <a:pt x="133136" y="803151"/>
                      <a:pt x="133115" y="800809"/>
                      <a:pt x="133708" y="797211"/>
                    </a:cubicBezTo>
                    <a:cubicBezTo>
                      <a:pt x="134221" y="794213"/>
                      <a:pt x="133189" y="793097"/>
                      <a:pt x="131869" y="791324"/>
                    </a:cubicBezTo>
                    <a:cubicBezTo>
                      <a:pt x="128822" y="791872"/>
                      <a:pt x="131840" y="785505"/>
                      <a:pt x="127638" y="786633"/>
                    </a:cubicBezTo>
                    <a:cubicBezTo>
                      <a:pt x="126617" y="789134"/>
                      <a:pt x="121620" y="784983"/>
                      <a:pt x="124694" y="784609"/>
                    </a:cubicBezTo>
                    <a:cubicBezTo>
                      <a:pt x="125677" y="785244"/>
                      <a:pt x="129385" y="785983"/>
                      <a:pt x="129201" y="782678"/>
                    </a:cubicBezTo>
                    <a:cubicBezTo>
                      <a:pt x="130957" y="784235"/>
                      <a:pt x="134253" y="784853"/>
                      <a:pt x="134076" y="781114"/>
                    </a:cubicBezTo>
                    <a:cubicBezTo>
                      <a:pt x="136313" y="778784"/>
                      <a:pt x="132246" y="777519"/>
                      <a:pt x="132513" y="774860"/>
                    </a:cubicBezTo>
                    <a:cubicBezTo>
                      <a:pt x="132579" y="774596"/>
                      <a:pt x="135365" y="774793"/>
                      <a:pt x="132513" y="772468"/>
                    </a:cubicBezTo>
                    <a:cubicBezTo>
                      <a:pt x="132965" y="767372"/>
                      <a:pt x="128161" y="772891"/>
                      <a:pt x="129201" y="767777"/>
                    </a:cubicBezTo>
                    <a:cubicBezTo>
                      <a:pt x="128137" y="766719"/>
                      <a:pt x="124377" y="765325"/>
                      <a:pt x="124694" y="764282"/>
                    </a:cubicBezTo>
                    <a:cubicBezTo>
                      <a:pt x="126424" y="763236"/>
                      <a:pt x="122401" y="761329"/>
                      <a:pt x="124694" y="759867"/>
                    </a:cubicBezTo>
                    <a:cubicBezTo>
                      <a:pt x="126624" y="758123"/>
                      <a:pt x="124300" y="756231"/>
                      <a:pt x="123959" y="753981"/>
                    </a:cubicBezTo>
                    <a:cubicBezTo>
                      <a:pt x="121935" y="750523"/>
                      <a:pt x="121179" y="758582"/>
                      <a:pt x="120924" y="760419"/>
                    </a:cubicBezTo>
                    <a:cubicBezTo>
                      <a:pt x="117672" y="761176"/>
                      <a:pt x="122461" y="753717"/>
                      <a:pt x="120556" y="752049"/>
                    </a:cubicBezTo>
                    <a:cubicBezTo>
                      <a:pt x="118874" y="751538"/>
                      <a:pt x="116888" y="748337"/>
                      <a:pt x="119821" y="750853"/>
                    </a:cubicBezTo>
                    <a:cubicBezTo>
                      <a:pt x="121905" y="752051"/>
                      <a:pt x="124269" y="748234"/>
                      <a:pt x="123592" y="746530"/>
                    </a:cubicBezTo>
                    <a:cubicBezTo>
                      <a:pt x="121664" y="744830"/>
                      <a:pt x="122335" y="741336"/>
                      <a:pt x="119821" y="740643"/>
                    </a:cubicBezTo>
                    <a:cubicBezTo>
                      <a:pt x="118694" y="739149"/>
                      <a:pt x="117879" y="738904"/>
                      <a:pt x="116050" y="739080"/>
                    </a:cubicBezTo>
                    <a:close/>
                    <a:moveTo>
                      <a:pt x="159830" y="759407"/>
                    </a:moveTo>
                    <a:cubicBezTo>
                      <a:pt x="159719" y="759388"/>
                      <a:pt x="159653" y="759388"/>
                      <a:pt x="159554" y="759502"/>
                    </a:cubicBezTo>
                    <a:cubicBezTo>
                      <a:pt x="157828" y="761735"/>
                      <a:pt x="157875" y="763931"/>
                      <a:pt x="155415" y="765021"/>
                    </a:cubicBezTo>
                    <a:cubicBezTo>
                      <a:pt x="155329" y="768879"/>
                      <a:pt x="151566" y="768709"/>
                      <a:pt x="155415" y="771275"/>
                    </a:cubicBezTo>
                    <a:cubicBezTo>
                      <a:pt x="157893" y="772358"/>
                      <a:pt x="160359" y="773602"/>
                      <a:pt x="161393" y="775966"/>
                    </a:cubicBezTo>
                    <a:cubicBezTo>
                      <a:pt x="163208" y="776990"/>
                      <a:pt x="165905" y="777687"/>
                      <a:pt x="167372" y="779554"/>
                    </a:cubicBezTo>
                    <a:cubicBezTo>
                      <a:pt x="170815" y="780341"/>
                      <a:pt x="170111" y="784514"/>
                      <a:pt x="167832" y="781117"/>
                    </a:cubicBezTo>
                    <a:cubicBezTo>
                      <a:pt x="165791" y="780020"/>
                      <a:pt x="163866" y="778194"/>
                      <a:pt x="161393" y="777622"/>
                    </a:cubicBezTo>
                    <a:cubicBezTo>
                      <a:pt x="158220" y="777086"/>
                      <a:pt x="157870" y="774319"/>
                      <a:pt x="155415" y="773207"/>
                    </a:cubicBezTo>
                    <a:cubicBezTo>
                      <a:pt x="154339" y="770998"/>
                      <a:pt x="151475" y="769057"/>
                      <a:pt x="149068" y="770907"/>
                    </a:cubicBezTo>
                    <a:cubicBezTo>
                      <a:pt x="149135" y="773207"/>
                      <a:pt x="141758" y="771958"/>
                      <a:pt x="146033" y="775230"/>
                    </a:cubicBezTo>
                    <a:cubicBezTo>
                      <a:pt x="147766" y="776824"/>
                      <a:pt x="149732" y="778540"/>
                      <a:pt x="152195" y="779554"/>
                    </a:cubicBezTo>
                    <a:cubicBezTo>
                      <a:pt x="155757" y="779794"/>
                      <a:pt x="158588" y="780568"/>
                      <a:pt x="160290" y="782681"/>
                    </a:cubicBezTo>
                    <a:cubicBezTo>
                      <a:pt x="163152" y="783905"/>
                      <a:pt x="164512" y="782523"/>
                      <a:pt x="165900" y="785073"/>
                    </a:cubicBezTo>
                    <a:cubicBezTo>
                      <a:pt x="170026" y="787293"/>
                      <a:pt x="164740" y="786997"/>
                      <a:pt x="163693" y="785073"/>
                    </a:cubicBezTo>
                    <a:cubicBezTo>
                      <a:pt x="160442" y="783340"/>
                      <a:pt x="164517" y="787295"/>
                      <a:pt x="165532" y="787740"/>
                    </a:cubicBezTo>
                    <a:cubicBezTo>
                      <a:pt x="167787" y="788760"/>
                      <a:pt x="170033" y="791641"/>
                      <a:pt x="171879" y="788567"/>
                    </a:cubicBezTo>
                    <a:cubicBezTo>
                      <a:pt x="175527" y="788133"/>
                      <a:pt x="176715" y="786528"/>
                      <a:pt x="176754" y="782681"/>
                    </a:cubicBezTo>
                    <a:cubicBezTo>
                      <a:pt x="174603" y="780665"/>
                      <a:pt x="170610" y="781385"/>
                      <a:pt x="169671" y="778358"/>
                    </a:cubicBezTo>
                    <a:cubicBezTo>
                      <a:pt x="169892" y="776469"/>
                      <a:pt x="167944" y="773806"/>
                      <a:pt x="167096" y="772103"/>
                    </a:cubicBezTo>
                    <a:cubicBezTo>
                      <a:pt x="165225" y="771067"/>
                      <a:pt x="163573" y="765955"/>
                      <a:pt x="166268" y="765021"/>
                    </a:cubicBezTo>
                    <a:cubicBezTo>
                      <a:pt x="165400" y="762678"/>
                      <a:pt x="164582" y="759104"/>
                      <a:pt x="161761" y="759870"/>
                    </a:cubicBezTo>
                    <a:cubicBezTo>
                      <a:pt x="161596" y="762415"/>
                      <a:pt x="160604" y="759577"/>
                      <a:pt x="159830" y="759410"/>
                    </a:cubicBezTo>
                    <a:close/>
                    <a:moveTo>
                      <a:pt x="178318" y="770905"/>
                    </a:moveTo>
                    <a:cubicBezTo>
                      <a:pt x="176317" y="771829"/>
                      <a:pt x="173651" y="771486"/>
                      <a:pt x="171603" y="772928"/>
                    </a:cubicBezTo>
                    <a:cubicBezTo>
                      <a:pt x="169917" y="777545"/>
                      <a:pt x="172444" y="777470"/>
                      <a:pt x="173443" y="779918"/>
                    </a:cubicBezTo>
                    <a:cubicBezTo>
                      <a:pt x="175208" y="779947"/>
                      <a:pt x="179148" y="781330"/>
                      <a:pt x="178318" y="783505"/>
                    </a:cubicBezTo>
                    <a:cubicBezTo>
                      <a:pt x="176708" y="786945"/>
                      <a:pt x="183336" y="785227"/>
                      <a:pt x="183561" y="788196"/>
                    </a:cubicBezTo>
                    <a:cubicBezTo>
                      <a:pt x="186473" y="788970"/>
                      <a:pt x="188538" y="790092"/>
                      <a:pt x="191747" y="791692"/>
                    </a:cubicBezTo>
                    <a:cubicBezTo>
                      <a:pt x="195066" y="795515"/>
                      <a:pt x="194776" y="789501"/>
                      <a:pt x="194414" y="785805"/>
                    </a:cubicBezTo>
                    <a:cubicBezTo>
                      <a:pt x="193637" y="783077"/>
                      <a:pt x="195135" y="780011"/>
                      <a:pt x="192850" y="778355"/>
                    </a:cubicBezTo>
                    <a:cubicBezTo>
                      <a:pt x="192482" y="775160"/>
                      <a:pt x="186995" y="779462"/>
                      <a:pt x="185400" y="775963"/>
                    </a:cubicBezTo>
                    <a:cubicBezTo>
                      <a:pt x="183052" y="774613"/>
                      <a:pt x="181076" y="772868"/>
                      <a:pt x="179697" y="770905"/>
                    </a:cubicBezTo>
                    <a:lnTo>
                      <a:pt x="178870" y="770905"/>
                    </a:lnTo>
                    <a:close/>
                    <a:moveTo>
                      <a:pt x="142630" y="777987"/>
                    </a:moveTo>
                    <a:cubicBezTo>
                      <a:pt x="146462" y="781947"/>
                      <a:pt x="142907" y="780171"/>
                      <a:pt x="143825" y="784793"/>
                    </a:cubicBezTo>
                    <a:cubicBezTo>
                      <a:pt x="143007" y="787528"/>
                      <a:pt x="147023" y="789458"/>
                      <a:pt x="149068" y="790220"/>
                    </a:cubicBezTo>
                    <a:cubicBezTo>
                      <a:pt x="149773" y="792078"/>
                      <a:pt x="151401" y="796093"/>
                      <a:pt x="150172" y="797578"/>
                    </a:cubicBezTo>
                    <a:cubicBezTo>
                      <a:pt x="150627" y="800422"/>
                      <a:pt x="154460" y="802522"/>
                      <a:pt x="157346" y="801533"/>
                    </a:cubicBezTo>
                    <a:cubicBezTo>
                      <a:pt x="158635" y="799542"/>
                      <a:pt x="161395" y="798491"/>
                      <a:pt x="163325" y="797210"/>
                    </a:cubicBezTo>
                    <a:cubicBezTo>
                      <a:pt x="165282" y="795983"/>
                      <a:pt x="167827" y="792368"/>
                      <a:pt x="166636" y="791324"/>
                    </a:cubicBezTo>
                    <a:cubicBezTo>
                      <a:pt x="166144" y="788158"/>
                      <a:pt x="162184" y="788419"/>
                      <a:pt x="159922" y="786633"/>
                    </a:cubicBezTo>
                    <a:cubicBezTo>
                      <a:pt x="156943" y="785656"/>
                      <a:pt x="156862" y="782483"/>
                      <a:pt x="153483" y="782678"/>
                    </a:cubicBezTo>
                    <a:cubicBezTo>
                      <a:pt x="151439" y="781554"/>
                      <a:pt x="148045" y="781881"/>
                      <a:pt x="147229" y="779550"/>
                    </a:cubicBezTo>
                    <a:cubicBezTo>
                      <a:pt x="145314" y="779129"/>
                      <a:pt x="144292" y="778112"/>
                      <a:pt x="142630" y="777987"/>
                    </a:cubicBezTo>
                    <a:close/>
                    <a:moveTo>
                      <a:pt x="22688" y="784241"/>
                    </a:moveTo>
                    <a:cubicBezTo>
                      <a:pt x="21780" y="787846"/>
                      <a:pt x="22969" y="786816"/>
                      <a:pt x="23884" y="788196"/>
                    </a:cubicBezTo>
                    <a:cubicBezTo>
                      <a:pt x="27242" y="787394"/>
                      <a:pt x="24458" y="784252"/>
                      <a:pt x="22688" y="784241"/>
                    </a:cubicBezTo>
                    <a:close/>
                    <a:moveTo>
                      <a:pt x="145665" y="792151"/>
                    </a:moveTo>
                    <a:cubicBezTo>
                      <a:pt x="142377" y="792803"/>
                      <a:pt x="141960" y="794224"/>
                      <a:pt x="144193" y="796843"/>
                    </a:cubicBezTo>
                    <a:cubicBezTo>
                      <a:pt x="147666" y="797374"/>
                      <a:pt x="146046" y="793803"/>
                      <a:pt x="145665" y="792151"/>
                    </a:cubicBezTo>
                    <a:close/>
                    <a:moveTo>
                      <a:pt x="50834" y="793715"/>
                    </a:moveTo>
                    <a:cubicBezTo>
                      <a:pt x="47644" y="794208"/>
                      <a:pt x="48573" y="796459"/>
                      <a:pt x="46695" y="798406"/>
                    </a:cubicBezTo>
                    <a:cubicBezTo>
                      <a:pt x="48080" y="802472"/>
                      <a:pt x="43056" y="799443"/>
                      <a:pt x="46695" y="796843"/>
                    </a:cubicBezTo>
                    <a:cubicBezTo>
                      <a:pt x="47712" y="792195"/>
                      <a:pt x="42761" y="794914"/>
                      <a:pt x="41452" y="797578"/>
                    </a:cubicBezTo>
                    <a:cubicBezTo>
                      <a:pt x="37829" y="796754"/>
                      <a:pt x="36599" y="802084"/>
                      <a:pt x="40716" y="799602"/>
                    </a:cubicBezTo>
                    <a:cubicBezTo>
                      <a:pt x="42696" y="800394"/>
                      <a:pt x="36483" y="801919"/>
                      <a:pt x="35473" y="802729"/>
                    </a:cubicBezTo>
                    <a:cubicBezTo>
                      <a:pt x="33029" y="807431"/>
                      <a:pt x="35521" y="802392"/>
                      <a:pt x="32070" y="801901"/>
                    </a:cubicBezTo>
                    <a:cubicBezTo>
                      <a:pt x="31623" y="797556"/>
                      <a:pt x="28690" y="798903"/>
                      <a:pt x="25355" y="798774"/>
                    </a:cubicBezTo>
                    <a:cubicBezTo>
                      <a:pt x="23739" y="801358"/>
                      <a:pt x="26641" y="804274"/>
                      <a:pt x="23056" y="805028"/>
                    </a:cubicBezTo>
                    <a:cubicBezTo>
                      <a:pt x="19923" y="802979"/>
                      <a:pt x="18499" y="806614"/>
                      <a:pt x="21216" y="808616"/>
                    </a:cubicBezTo>
                    <a:cubicBezTo>
                      <a:pt x="22598" y="811213"/>
                      <a:pt x="21374" y="812903"/>
                      <a:pt x="22320" y="815882"/>
                    </a:cubicBezTo>
                    <a:cubicBezTo>
                      <a:pt x="22130" y="818630"/>
                      <a:pt x="17553" y="818701"/>
                      <a:pt x="21584" y="819653"/>
                    </a:cubicBezTo>
                    <a:cubicBezTo>
                      <a:pt x="20834" y="822839"/>
                      <a:pt x="22570" y="823748"/>
                      <a:pt x="24159" y="826000"/>
                    </a:cubicBezTo>
                    <a:cubicBezTo>
                      <a:pt x="23322" y="828813"/>
                      <a:pt x="26080" y="828514"/>
                      <a:pt x="28758" y="828667"/>
                    </a:cubicBezTo>
                    <a:cubicBezTo>
                      <a:pt x="31300" y="830531"/>
                      <a:pt x="33850" y="828639"/>
                      <a:pt x="35105" y="827103"/>
                    </a:cubicBezTo>
                    <a:cubicBezTo>
                      <a:pt x="36656" y="825124"/>
                      <a:pt x="39260" y="822777"/>
                      <a:pt x="41451" y="821217"/>
                    </a:cubicBezTo>
                    <a:cubicBezTo>
                      <a:pt x="42711" y="819363"/>
                      <a:pt x="46024" y="817405"/>
                      <a:pt x="47706" y="815422"/>
                    </a:cubicBezTo>
                    <a:cubicBezTo>
                      <a:pt x="48685" y="816673"/>
                      <a:pt x="46169" y="818862"/>
                      <a:pt x="44579" y="820205"/>
                    </a:cubicBezTo>
                    <a:cubicBezTo>
                      <a:pt x="40591" y="821638"/>
                      <a:pt x="40190" y="824170"/>
                      <a:pt x="36208" y="827839"/>
                    </a:cubicBezTo>
                    <a:cubicBezTo>
                      <a:pt x="33317" y="830942"/>
                      <a:pt x="40208" y="831787"/>
                      <a:pt x="41083" y="828667"/>
                    </a:cubicBezTo>
                    <a:cubicBezTo>
                      <a:pt x="43090" y="826809"/>
                      <a:pt x="43639" y="824227"/>
                      <a:pt x="46326" y="823516"/>
                    </a:cubicBezTo>
                    <a:cubicBezTo>
                      <a:pt x="45693" y="820756"/>
                      <a:pt x="51251" y="817678"/>
                      <a:pt x="49729" y="820389"/>
                    </a:cubicBezTo>
                    <a:cubicBezTo>
                      <a:pt x="47990" y="822097"/>
                      <a:pt x="47409" y="824563"/>
                      <a:pt x="45222" y="825540"/>
                    </a:cubicBezTo>
                    <a:cubicBezTo>
                      <a:pt x="44179" y="826541"/>
                      <a:pt x="40868" y="829372"/>
                      <a:pt x="42279" y="830230"/>
                    </a:cubicBezTo>
                    <a:cubicBezTo>
                      <a:pt x="45996" y="830869"/>
                      <a:pt x="40021" y="832286"/>
                      <a:pt x="37036" y="831794"/>
                    </a:cubicBezTo>
                    <a:cubicBezTo>
                      <a:pt x="33043" y="831802"/>
                      <a:pt x="30029" y="830745"/>
                      <a:pt x="27930" y="834186"/>
                    </a:cubicBezTo>
                    <a:cubicBezTo>
                      <a:pt x="25976" y="836211"/>
                      <a:pt x="30232" y="837437"/>
                      <a:pt x="32069" y="838509"/>
                    </a:cubicBezTo>
                    <a:cubicBezTo>
                      <a:pt x="34259" y="839175"/>
                      <a:pt x="37814" y="841793"/>
                      <a:pt x="39980" y="838876"/>
                    </a:cubicBezTo>
                    <a:cubicBezTo>
                      <a:pt x="41349" y="837132"/>
                      <a:pt x="43160" y="835492"/>
                      <a:pt x="45314" y="834553"/>
                    </a:cubicBezTo>
                    <a:cubicBezTo>
                      <a:pt x="48901" y="834050"/>
                      <a:pt x="48525" y="830578"/>
                      <a:pt x="51569" y="829494"/>
                    </a:cubicBezTo>
                    <a:cubicBezTo>
                      <a:pt x="53316" y="826457"/>
                      <a:pt x="55895" y="824832"/>
                      <a:pt x="57548" y="821584"/>
                    </a:cubicBezTo>
                    <a:cubicBezTo>
                      <a:pt x="57510" y="817443"/>
                      <a:pt x="58106" y="819026"/>
                      <a:pt x="60215" y="821216"/>
                    </a:cubicBezTo>
                    <a:cubicBezTo>
                      <a:pt x="60929" y="817364"/>
                      <a:pt x="60943" y="814387"/>
                      <a:pt x="58284" y="813398"/>
                    </a:cubicBezTo>
                    <a:cubicBezTo>
                      <a:pt x="59494" y="808625"/>
                      <a:pt x="53532" y="810773"/>
                      <a:pt x="55340" y="814134"/>
                    </a:cubicBezTo>
                    <a:cubicBezTo>
                      <a:pt x="53809" y="812084"/>
                      <a:pt x="49661" y="813768"/>
                      <a:pt x="51937" y="811006"/>
                    </a:cubicBezTo>
                    <a:cubicBezTo>
                      <a:pt x="54261" y="808612"/>
                      <a:pt x="54391" y="810958"/>
                      <a:pt x="56444" y="808615"/>
                    </a:cubicBezTo>
                    <a:cubicBezTo>
                      <a:pt x="56604" y="805187"/>
                      <a:pt x="54185" y="802719"/>
                      <a:pt x="57180" y="799601"/>
                    </a:cubicBezTo>
                    <a:cubicBezTo>
                      <a:pt x="60327" y="796327"/>
                      <a:pt x="54111" y="792349"/>
                      <a:pt x="53501" y="797209"/>
                    </a:cubicBezTo>
                    <a:cubicBezTo>
                      <a:pt x="53143" y="799876"/>
                      <a:pt x="50672" y="803837"/>
                      <a:pt x="53041" y="805855"/>
                    </a:cubicBezTo>
                    <a:cubicBezTo>
                      <a:pt x="53236" y="807935"/>
                      <a:pt x="45126" y="805364"/>
                      <a:pt x="50833" y="804291"/>
                    </a:cubicBezTo>
                    <a:cubicBezTo>
                      <a:pt x="51918" y="801139"/>
                      <a:pt x="50933" y="798938"/>
                      <a:pt x="52673" y="795645"/>
                    </a:cubicBezTo>
                    <a:cubicBezTo>
                      <a:pt x="53958" y="792869"/>
                      <a:pt x="53267" y="794135"/>
                      <a:pt x="50833" y="793714"/>
                    </a:cubicBezTo>
                    <a:close/>
                    <a:moveTo>
                      <a:pt x="135547" y="802362"/>
                    </a:moveTo>
                    <a:cubicBezTo>
                      <a:pt x="135040" y="806189"/>
                      <a:pt x="134690" y="806803"/>
                      <a:pt x="136651" y="809444"/>
                    </a:cubicBezTo>
                    <a:cubicBezTo>
                      <a:pt x="136264" y="809032"/>
                      <a:pt x="137872" y="802008"/>
                      <a:pt x="135547" y="802362"/>
                    </a:cubicBezTo>
                    <a:close/>
                    <a:moveTo>
                      <a:pt x="59388" y="822321"/>
                    </a:moveTo>
                    <a:cubicBezTo>
                      <a:pt x="55852" y="824998"/>
                      <a:pt x="54605" y="827291"/>
                      <a:pt x="51202" y="830967"/>
                    </a:cubicBezTo>
                    <a:cubicBezTo>
                      <a:pt x="49040" y="835022"/>
                      <a:pt x="45425" y="834972"/>
                      <a:pt x="42188" y="838509"/>
                    </a:cubicBezTo>
                    <a:cubicBezTo>
                      <a:pt x="39891" y="839699"/>
                      <a:pt x="39865" y="841521"/>
                      <a:pt x="40716" y="842832"/>
                    </a:cubicBezTo>
                    <a:cubicBezTo>
                      <a:pt x="37168" y="842785"/>
                      <a:pt x="35946" y="840340"/>
                      <a:pt x="32438" y="839613"/>
                    </a:cubicBezTo>
                    <a:cubicBezTo>
                      <a:pt x="29164" y="841981"/>
                      <a:pt x="27369" y="837519"/>
                      <a:pt x="24620" y="838050"/>
                    </a:cubicBezTo>
                    <a:cubicBezTo>
                      <a:pt x="24544" y="840913"/>
                      <a:pt x="24763" y="842518"/>
                      <a:pt x="26460" y="844764"/>
                    </a:cubicBezTo>
                    <a:cubicBezTo>
                      <a:pt x="25344" y="846645"/>
                      <a:pt x="26866" y="849121"/>
                      <a:pt x="26092" y="850283"/>
                    </a:cubicBezTo>
                    <a:cubicBezTo>
                      <a:pt x="25656" y="851940"/>
                      <a:pt x="29360" y="855606"/>
                      <a:pt x="30967" y="854146"/>
                    </a:cubicBezTo>
                    <a:cubicBezTo>
                      <a:pt x="31837" y="857450"/>
                      <a:pt x="37201" y="854837"/>
                      <a:pt x="39245" y="852214"/>
                    </a:cubicBezTo>
                    <a:cubicBezTo>
                      <a:pt x="40112" y="850235"/>
                      <a:pt x="44101" y="849405"/>
                      <a:pt x="44488" y="847155"/>
                    </a:cubicBezTo>
                    <a:cubicBezTo>
                      <a:pt x="44593" y="844841"/>
                      <a:pt x="48709" y="840829"/>
                      <a:pt x="45959" y="845500"/>
                    </a:cubicBezTo>
                    <a:cubicBezTo>
                      <a:pt x="45824" y="847049"/>
                      <a:pt x="44225" y="848661"/>
                      <a:pt x="47891" y="846696"/>
                    </a:cubicBezTo>
                    <a:cubicBezTo>
                      <a:pt x="50199" y="845426"/>
                      <a:pt x="52277" y="842017"/>
                      <a:pt x="51202" y="838877"/>
                    </a:cubicBezTo>
                    <a:cubicBezTo>
                      <a:pt x="53350" y="837504"/>
                      <a:pt x="54348" y="834647"/>
                      <a:pt x="56077" y="832623"/>
                    </a:cubicBezTo>
                    <a:cubicBezTo>
                      <a:pt x="56835" y="830245"/>
                      <a:pt x="58556" y="828759"/>
                      <a:pt x="60584" y="827104"/>
                    </a:cubicBezTo>
                    <a:cubicBezTo>
                      <a:pt x="60163" y="825240"/>
                      <a:pt x="60324" y="823330"/>
                      <a:pt x="59388" y="822321"/>
                    </a:cubicBezTo>
                    <a:close/>
                    <a:moveTo>
                      <a:pt x="62056" y="827104"/>
                    </a:moveTo>
                    <a:cubicBezTo>
                      <a:pt x="60443" y="829486"/>
                      <a:pt x="58331" y="829794"/>
                      <a:pt x="57181" y="832623"/>
                    </a:cubicBezTo>
                    <a:cubicBezTo>
                      <a:pt x="55312" y="835195"/>
                      <a:pt x="52497" y="838020"/>
                      <a:pt x="52674" y="842832"/>
                    </a:cubicBezTo>
                    <a:cubicBezTo>
                      <a:pt x="54880" y="843457"/>
                      <a:pt x="56320" y="840523"/>
                      <a:pt x="58284" y="839245"/>
                    </a:cubicBezTo>
                    <a:cubicBezTo>
                      <a:pt x="58246" y="840516"/>
                      <a:pt x="55810" y="842753"/>
                      <a:pt x="54605" y="843568"/>
                    </a:cubicBezTo>
                    <a:cubicBezTo>
                      <a:pt x="56349" y="846927"/>
                      <a:pt x="59664" y="842027"/>
                      <a:pt x="60584" y="840809"/>
                    </a:cubicBezTo>
                    <a:cubicBezTo>
                      <a:pt x="63245" y="839115"/>
                      <a:pt x="66177" y="839274"/>
                      <a:pt x="64355" y="835106"/>
                    </a:cubicBezTo>
                    <a:cubicBezTo>
                      <a:pt x="63323" y="832819"/>
                      <a:pt x="64056" y="828292"/>
                      <a:pt x="62056" y="82710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8" name="Graphic 5">
                <a:extLst>
                  <a:ext uri="{FF2B5EF4-FFF2-40B4-BE49-F238E27FC236}">
                    <a16:creationId xmlns:a16="http://schemas.microsoft.com/office/drawing/2014/main" id="{025DF70C-30B1-3971-54B5-84697D1CDA93}"/>
                  </a:ext>
                </a:extLst>
              </p:cNvPr>
              <p:cNvSpPr/>
              <p:nvPr/>
            </p:nvSpPr>
            <p:spPr>
              <a:xfrm>
                <a:off x="818832" y="3566063"/>
                <a:ext cx="199930" cy="45719"/>
              </a:xfrm>
              <a:custGeom>
                <a:avLst/>
                <a:gdLst>
                  <a:gd name="connsiteX0" fmla="*/ 0 w 214999"/>
                  <a:gd name="connsiteY0" fmla="*/ 0 h 44103"/>
                  <a:gd name="connsiteX1" fmla="*/ 2506 w 214999"/>
                  <a:gd name="connsiteY1" fmla="*/ 459 h 44103"/>
                  <a:gd name="connsiteX2" fmla="*/ 3151 w 214999"/>
                  <a:gd name="connsiteY2" fmla="*/ 2606 h 44103"/>
                  <a:gd name="connsiteX3" fmla="*/ 5782 w 214999"/>
                  <a:gd name="connsiteY3" fmla="*/ 1688 h 44103"/>
                  <a:gd name="connsiteX4" fmla="*/ 8685 w 214999"/>
                  <a:gd name="connsiteY4" fmla="*/ 3673 h 44103"/>
                  <a:gd name="connsiteX5" fmla="*/ 7718 w 214999"/>
                  <a:gd name="connsiteY5" fmla="*/ 5820 h 44103"/>
                  <a:gd name="connsiteX6" fmla="*/ 8276 w 214999"/>
                  <a:gd name="connsiteY6" fmla="*/ 8425 h 44103"/>
                  <a:gd name="connsiteX7" fmla="*/ 10075 w 214999"/>
                  <a:gd name="connsiteY7" fmla="*/ 9617 h 44103"/>
                  <a:gd name="connsiteX8" fmla="*/ 11961 w 214999"/>
                  <a:gd name="connsiteY8" fmla="*/ 9890 h 44103"/>
                  <a:gd name="connsiteX9" fmla="*/ 13798 w 214999"/>
                  <a:gd name="connsiteY9" fmla="*/ 11925 h 44103"/>
                  <a:gd name="connsiteX10" fmla="*/ 14741 w 214999"/>
                  <a:gd name="connsiteY10" fmla="*/ 12631 h 44103"/>
                  <a:gd name="connsiteX11" fmla="*/ 14741 w 214999"/>
                  <a:gd name="connsiteY11" fmla="*/ 15312 h 44103"/>
                  <a:gd name="connsiteX12" fmla="*/ 16019 w 214999"/>
                  <a:gd name="connsiteY12" fmla="*/ 17049 h 44103"/>
                  <a:gd name="connsiteX13" fmla="*/ 18649 w 214999"/>
                  <a:gd name="connsiteY13" fmla="*/ 19084 h 44103"/>
                  <a:gd name="connsiteX14" fmla="*/ 21615 w 214999"/>
                  <a:gd name="connsiteY14" fmla="*/ 18982 h 44103"/>
                  <a:gd name="connsiteX15" fmla="*/ 22471 w 214999"/>
                  <a:gd name="connsiteY15" fmla="*/ 19639 h 44103"/>
                  <a:gd name="connsiteX16" fmla="*/ 26045 w 214999"/>
                  <a:gd name="connsiteY16" fmla="*/ 19776 h 44103"/>
                  <a:gd name="connsiteX17" fmla="*/ 26988 w 214999"/>
                  <a:gd name="connsiteY17" fmla="*/ 21103 h 44103"/>
                  <a:gd name="connsiteX18" fmla="*/ 27595 w 214999"/>
                  <a:gd name="connsiteY18" fmla="*/ 22183 h 44103"/>
                  <a:gd name="connsiteX19" fmla="*/ 30946 w 214999"/>
                  <a:gd name="connsiteY19" fmla="*/ 22369 h 44103"/>
                  <a:gd name="connsiteX20" fmla="*/ 33390 w 214999"/>
                  <a:gd name="connsiteY20" fmla="*/ 20681 h 44103"/>
                  <a:gd name="connsiteX21" fmla="*/ 34296 w 214999"/>
                  <a:gd name="connsiteY21" fmla="*/ 21165 h 44103"/>
                  <a:gd name="connsiteX22" fmla="*/ 35549 w 214999"/>
                  <a:gd name="connsiteY22" fmla="*/ 23039 h 44103"/>
                  <a:gd name="connsiteX23" fmla="*/ 36778 w 214999"/>
                  <a:gd name="connsiteY23" fmla="*/ 25223 h 44103"/>
                  <a:gd name="connsiteX24" fmla="*/ 38378 w 214999"/>
                  <a:gd name="connsiteY24" fmla="*/ 27580 h 44103"/>
                  <a:gd name="connsiteX25" fmla="*/ 38302 w 214999"/>
                  <a:gd name="connsiteY25" fmla="*/ 28945 h 44103"/>
                  <a:gd name="connsiteX26" fmla="*/ 41516 w 214999"/>
                  <a:gd name="connsiteY26" fmla="*/ 30583 h 44103"/>
                  <a:gd name="connsiteX27" fmla="*/ 43055 w 214999"/>
                  <a:gd name="connsiteY27" fmla="*/ 33015 h 44103"/>
                  <a:gd name="connsiteX28" fmla="*/ 44494 w 214999"/>
                  <a:gd name="connsiteY28" fmla="*/ 34938 h 44103"/>
                  <a:gd name="connsiteX29" fmla="*/ 45437 w 214999"/>
                  <a:gd name="connsiteY29" fmla="*/ 36762 h 44103"/>
                  <a:gd name="connsiteX30" fmla="*/ 48217 w 214999"/>
                  <a:gd name="connsiteY30" fmla="*/ 35174 h 44103"/>
                  <a:gd name="connsiteX31" fmla="*/ 49904 w 214999"/>
                  <a:gd name="connsiteY31" fmla="*/ 32283 h 44103"/>
                  <a:gd name="connsiteX32" fmla="*/ 47646 w 214999"/>
                  <a:gd name="connsiteY32" fmla="*/ 30211 h 44103"/>
                  <a:gd name="connsiteX33" fmla="*/ 49321 w 214999"/>
                  <a:gd name="connsiteY33" fmla="*/ 27704 h 44103"/>
                  <a:gd name="connsiteX34" fmla="*/ 50872 w 214999"/>
                  <a:gd name="connsiteY34" fmla="*/ 24850 h 44103"/>
                  <a:gd name="connsiteX35" fmla="*/ 53589 w 214999"/>
                  <a:gd name="connsiteY35" fmla="*/ 24831 h 44103"/>
                  <a:gd name="connsiteX36" fmla="*/ 57324 w 214999"/>
                  <a:gd name="connsiteY36" fmla="*/ 26320 h 44103"/>
                  <a:gd name="connsiteX37" fmla="*/ 57833 w 214999"/>
                  <a:gd name="connsiteY37" fmla="*/ 28132 h 44103"/>
                  <a:gd name="connsiteX38" fmla="*/ 60687 w 214999"/>
                  <a:gd name="connsiteY38" fmla="*/ 26457 h 44103"/>
                  <a:gd name="connsiteX39" fmla="*/ 61717 w 214999"/>
                  <a:gd name="connsiteY39" fmla="*/ 27363 h 44103"/>
                  <a:gd name="connsiteX40" fmla="*/ 64012 w 214999"/>
                  <a:gd name="connsiteY40" fmla="*/ 26556 h 44103"/>
                  <a:gd name="connsiteX41" fmla="*/ 65042 w 214999"/>
                  <a:gd name="connsiteY41" fmla="*/ 27288 h 44103"/>
                  <a:gd name="connsiteX42" fmla="*/ 65911 w 214999"/>
                  <a:gd name="connsiteY42" fmla="*/ 26866 h 44103"/>
                  <a:gd name="connsiteX43" fmla="*/ 66246 w 214999"/>
                  <a:gd name="connsiteY43" fmla="*/ 26023 h 44103"/>
                  <a:gd name="connsiteX44" fmla="*/ 68715 w 214999"/>
                  <a:gd name="connsiteY44" fmla="*/ 27115 h 44103"/>
                  <a:gd name="connsiteX45" fmla="*/ 71445 w 214999"/>
                  <a:gd name="connsiteY45" fmla="*/ 28977 h 44103"/>
                  <a:gd name="connsiteX46" fmla="*/ 73729 w 214999"/>
                  <a:gd name="connsiteY46" fmla="*/ 29536 h 44103"/>
                  <a:gd name="connsiteX47" fmla="*/ 75974 w 214999"/>
                  <a:gd name="connsiteY47" fmla="*/ 30193 h 44103"/>
                  <a:gd name="connsiteX48" fmla="*/ 76582 w 214999"/>
                  <a:gd name="connsiteY48" fmla="*/ 28927 h 44103"/>
                  <a:gd name="connsiteX49" fmla="*/ 77290 w 214999"/>
                  <a:gd name="connsiteY49" fmla="*/ 27885 h 44103"/>
                  <a:gd name="connsiteX50" fmla="*/ 78779 w 214999"/>
                  <a:gd name="connsiteY50" fmla="*/ 27228 h 44103"/>
                  <a:gd name="connsiteX51" fmla="*/ 79548 w 214999"/>
                  <a:gd name="connsiteY51" fmla="*/ 28058 h 44103"/>
                  <a:gd name="connsiteX52" fmla="*/ 80318 w 214999"/>
                  <a:gd name="connsiteY52" fmla="*/ 29212 h 44103"/>
                  <a:gd name="connsiteX53" fmla="*/ 80529 w 214999"/>
                  <a:gd name="connsiteY53" fmla="*/ 30527 h 44103"/>
                  <a:gd name="connsiteX54" fmla="*/ 81199 w 214999"/>
                  <a:gd name="connsiteY54" fmla="*/ 30912 h 44103"/>
                  <a:gd name="connsiteX55" fmla="*/ 82068 w 214999"/>
                  <a:gd name="connsiteY55" fmla="*/ 29920 h 44103"/>
                  <a:gd name="connsiteX56" fmla="*/ 84053 w 214999"/>
                  <a:gd name="connsiteY56" fmla="*/ 30031 h 44103"/>
                  <a:gd name="connsiteX57" fmla="*/ 85431 w 214999"/>
                  <a:gd name="connsiteY57" fmla="*/ 31297 h 44103"/>
                  <a:gd name="connsiteX58" fmla="*/ 87515 w 214999"/>
                  <a:gd name="connsiteY58" fmla="*/ 31794 h 44103"/>
                  <a:gd name="connsiteX59" fmla="*/ 87838 w 214999"/>
                  <a:gd name="connsiteY59" fmla="*/ 30417 h 44103"/>
                  <a:gd name="connsiteX60" fmla="*/ 87354 w 214999"/>
                  <a:gd name="connsiteY60" fmla="*/ 29871 h 44103"/>
                  <a:gd name="connsiteX61" fmla="*/ 85977 w 214999"/>
                  <a:gd name="connsiteY61" fmla="*/ 29486 h 44103"/>
                  <a:gd name="connsiteX62" fmla="*/ 85530 w 214999"/>
                  <a:gd name="connsiteY62" fmla="*/ 28543 h 44103"/>
                  <a:gd name="connsiteX63" fmla="*/ 85369 w 214999"/>
                  <a:gd name="connsiteY63" fmla="*/ 26570 h 44103"/>
                  <a:gd name="connsiteX64" fmla="*/ 85208 w 214999"/>
                  <a:gd name="connsiteY64" fmla="*/ 25081 h 44103"/>
                  <a:gd name="connsiteX65" fmla="*/ 85978 w 214999"/>
                  <a:gd name="connsiteY65" fmla="*/ 23716 h 44103"/>
                  <a:gd name="connsiteX66" fmla="*/ 85755 w 214999"/>
                  <a:gd name="connsiteY66" fmla="*/ 22451 h 44103"/>
                  <a:gd name="connsiteX67" fmla="*/ 86028 w 214999"/>
                  <a:gd name="connsiteY67" fmla="*/ 21632 h 44103"/>
                  <a:gd name="connsiteX68" fmla="*/ 86252 w 214999"/>
                  <a:gd name="connsiteY68" fmla="*/ 20416 h 44103"/>
                  <a:gd name="connsiteX69" fmla="*/ 86798 w 214999"/>
                  <a:gd name="connsiteY69" fmla="*/ 19709 h 44103"/>
                  <a:gd name="connsiteX70" fmla="*/ 88287 w 214999"/>
                  <a:gd name="connsiteY70" fmla="*/ 19150 h 44103"/>
                  <a:gd name="connsiteX71" fmla="*/ 88944 w 214999"/>
                  <a:gd name="connsiteY71" fmla="*/ 19102 h 44103"/>
                  <a:gd name="connsiteX72" fmla="*/ 90917 w 214999"/>
                  <a:gd name="connsiteY72" fmla="*/ 19264 h 44103"/>
                  <a:gd name="connsiteX73" fmla="*/ 93014 w 214999"/>
                  <a:gd name="connsiteY73" fmla="*/ 18060 h 44103"/>
                  <a:gd name="connsiteX74" fmla="*/ 94168 w 214999"/>
                  <a:gd name="connsiteY74" fmla="*/ 15194 h 44103"/>
                  <a:gd name="connsiteX75" fmla="*/ 95322 w 214999"/>
                  <a:gd name="connsiteY75" fmla="*/ 14325 h 44103"/>
                  <a:gd name="connsiteX76" fmla="*/ 97320 w 214999"/>
                  <a:gd name="connsiteY76" fmla="*/ 14101 h 44103"/>
                  <a:gd name="connsiteX77" fmla="*/ 98226 w 214999"/>
                  <a:gd name="connsiteY77" fmla="*/ 13333 h 44103"/>
                  <a:gd name="connsiteX78" fmla="*/ 99640 w 214999"/>
                  <a:gd name="connsiteY78" fmla="*/ 14400 h 44103"/>
                  <a:gd name="connsiteX79" fmla="*/ 100161 w 214999"/>
                  <a:gd name="connsiteY79" fmla="*/ 14921 h 44103"/>
                  <a:gd name="connsiteX80" fmla="*/ 100209 w 214999"/>
                  <a:gd name="connsiteY80" fmla="*/ 18321 h 44103"/>
                  <a:gd name="connsiteX81" fmla="*/ 102505 w 214999"/>
                  <a:gd name="connsiteY81" fmla="*/ 18842 h 44103"/>
                  <a:gd name="connsiteX82" fmla="*/ 103745 w 214999"/>
                  <a:gd name="connsiteY82" fmla="*/ 18556 h 44103"/>
                  <a:gd name="connsiteX83" fmla="*/ 104986 w 214999"/>
                  <a:gd name="connsiteY83" fmla="*/ 19313 h 44103"/>
                  <a:gd name="connsiteX84" fmla="*/ 106947 w 214999"/>
                  <a:gd name="connsiteY84" fmla="*/ 19797 h 44103"/>
                  <a:gd name="connsiteX85" fmla="*/ 108808 w 214999"/>
                  <a:gd name="connsiteY85" fmla="*/ 17936 h 44103"/>
                  <a:gd name="connsiteX86" fmla="*/ 109615 w 214999"/>
                  <a:gd name="connsiteY86" fmla="*/ 15541 h 44103"/>
                  <a:gd name="connsiteX87" fmla="*/ 110806 w 214999"/>
                  <a:gd name="connsiteY87" fmla="*/ 15119 h 44103"/>
                  <a:gd name="connsiteX88" fmla="*/ 112481 w 214999"/>
                  <a:gd name="connsiteY88" fmla="*/ 14833 h 44103"/>
                  <a:gd name="connsiteX89" fmla="*/ 114442 w 214999"/>
                  <a:gd name="connsiteY89" fmla="*/ 14399 h 44103"/>
                  <a:gd name="connsiteX90" fmla="*/ 116080 w 214999"/>
                  <a:gd name="connsiteY90" fmla="*/ 13022 h 44103"/>
                  <a:gd name="connsiteX91" fmla="*/ 120882 w 214999"/>
                  <a:gd name="connsiteY91" fmla="*/ 18270 h 44103"/>
                  <a:gd name="connsiteX92" fmla="*/ 123512 w 214999"/>
                  <a:gd name="connsiteY92" fmla="*/ 17414 h 44103"/>
                  <a:gd name="connsiteX93" fmla="*/ 125423 w 214999"/>
                  <a:gd name="connsiteY93" fmla="*/ 15689 h 44103"/>
                  <a:gd name="connsiteX94" fmla="*/ 126850 w 214999"/>
                  <a:gd name="connsiteY94" fmla="*/ 13542 h 44103"/>
                  <a:gd name="connsiteX95" fmla="*/ 129319 w 214999"/>
                  <a:gd name="connsiteY95" fmla="*/ 15243 h 44103"/>
                  <a:gd name="connsiteX96" fmla="*/ 130933 w 214999"/>
                  <a:gd name="connsiteY96" fmla="*/ 18345 h 44103"/>
                  <a:gd name="connsiteX97" fmla="*/ 133625 w 214999"/>
                  <a:gd name="connsiteY97" fmla="*/ 19548 h 44103"/>
                  <a:gd name="connsiteX98" fmla="*/ 137062 w 214999"/>
                  <a:gd name="connsiteY98" fmla="*/ 23457 h 44103"/>
                  <a:gd name="connsiteX99" fmla="*/ 142373 w 214999"/>
                  <a:gd name="connsiteY99" fmla="*/ 23295 h 44103"/>
                  <a:gd name="connsiteX100" fmla="*/ 146257 w 214999"/>
                  <a:gd name="connsiteY100" fmla="*/ 22166 h 44103"/>
                  <a:gd name="connsiteX101" fmla="*/ 148230 w 214999"/>
                  <a:gd name="connsiteY101" fmla="*/ 22204 h 44103"/>
                  <a:gd name="connsiteX102" fmla="*/ 150377 w 214999"/>
                  <a:gd name="connsiteY102" fmla="*/ 22080 h 44103"/>
                  <a:gd name="connsiteX103" fmla="*/ 153181 w 214999"/>
                  <a:gd name="connsiteY103" fmla="*/ 23743 h 44103"/>
                  <a:gd name="connsiteX104" fmla="*/ 156072 w 214999"/>
                  <a:gd name="connsiteY104" fmla="*/ 24289 h 44103"/>
                  <a:gd name="connsiteX105" fmla="*/ 156295 w 214999"/>
                  <a:gd name="connsiteY105" fmla="*/ 21820 h 44103"/>
                  <a:gd name="connsiteX106" fmla="*/ 159298 w 214999"/>
                  <a:gd name="connsiteY106" fmla="*/ 23147 h 44103"/>
                  <a:gd name="connsiteX107" fmla="*/ 160774 w 214999"/>
                  <a:gd name="connsiteY107" fmla="*/ 22700 h 44103"/>
                  <a:gd name="connsiteX108" fmla="*/ 162735 w 214999"/>
                  <a:gd name="connsiteY108" fmla="*/ 24115 h 44103"/>
                  <a:gd name="connsiteX109" fmla="*/ 164298 w 214999"/>
                  <a:gd name="connsiteY109" fmla="*/ 25430 h 44103"/>
                  <a:gd name="connsiteX110" fmla="*/ 164807 w 214999"/>
                  <a:gd name="connsiteY110" fmla="*/ 26708 h 44103"/>
                  <a:gd name="connsiteX111" fmla="*/ 167984 w 214999"/>
                  <a:gd name="connsiteY111" fmla="*/ 28495 h 44103"/>
                  <a:gd name="connsiteX112" fmla="*/ 169374 w 214999"/>
                  <a:gd name="connsiteY112" fmla="*/ 31200 h 44103"/>
                  <a:gd name="connsiteX113" fmla="*/ 170329 w 214999"/>
                  <a:gd name="connsiteY113" fmla="*/ 32019 h 44103"/>
                  <a:gd name="connsiteX114" fmla="*/ 172265 w 214999"/>
                  <a:gd name="connsiteY114" fmla="*/ 32788 h 44103"/>
                  <a:gd name="connsiteX115" fmla="*/ 174883 w 214999"/>
                  <a:gd name="connsiteY115" fmla="*/ 37553 h 44103"/>
                  <a:gd name="connsiteX116" fmla="*/ 178419 w 214999"/>
                  <a:gd name="connsiteY116" fmla="*/ 40171 h 44103"/>
                  <a:gd name="connsiteX117" fmla="*/ 180615 w 214999"/>
                  <a:gd name="connsiteY117" fmla="*/ 41772 h 44103"/>
                  <a:gd name="connsiteX118" fmla="*/ 181274 w 214999"/>
                  <a:gd name="connsiteY118" fmla="*/ 40047 h 44103"/>
                  <a:gd name="connsiteX119" fmla="*/ 184289 w 214999"/>
                  <a:gd name="connsiteY119" fmla="*/ 37491 h 44103"/>
                  <a:gd name="connsiteX120" fmla="*/ 186920 w 214999"/>
                  <a:gd name="connsiteY120" fmla="*/ 36772 h 44103"/>
                  <a:gd name="connsiteX121" fmla="*/ 188992 w 214999"/>
                  <a:gd name="connsiteY121" fmla="*/ 34612 h 44103"/>
                  <a:gd name="connsiteX122" fmla="*/ 190208 w 214999"/>
                  <a:gd name="connsiteY122" fmla="*/ 33620 h 44103"/>
                  <a:gd name="connsiteX123" fmla="*/ 190828 w 214999"/>
                  <a:gd name="connsiteY123" fmla="*/ 36213 h 44103"/>
                  <a:gd name="connsiteX124" fmla="*/ 192702 w 214999"/>
                  <a:gd name="connsiteY124" fmla="*/ 36511 h 44103"/>
                  <a:gd name="connsiteX125" fmla="*/ 192465 w 214999"/>
                  <a:gd name="connsiteY125" fmla="*/ 38596 h 44103"/>
                  <a:gd name="connsiteX126" fmla="*/ 196176 w 214999"/>
                  <a:gd name="connsiteY126" fmla="*/ 39539 h 44103"/>
                  <a:gd name="connsiteX127" fmla="*/ 197305 w 214999"/>
                  <a:gd name="connsiteY127" fmla="*/ 41313 h 44103"/>
                  <a:gd name="connsiteX128" fmla="*/ 199166 w 214999"/>
                  <a:gd name="connsiteY128" fmla="*/ 42691 h 44103"/>
                  <a:gd name="connsiteX129" fmla="*/ 201139 w 214999"/>
                  <a:gd name="connsiteY129" fmla="*/ 41487 h 44103"/>
                  <a:gd name="connsiteX130" fmla="*/ 202231 w 214999"/>
                  <a:gd name="connsiteY130" fmla="*/ 42579 h 44103"/>
                  <a:gd name="connsiteX131" fmla="*/ 205581 w 214999"/>
                  <a:gd name="connsiteY131" fmla="*/ 41673 h 44103"/>
                  <a:gd name="connsiteX132" fmla="*/ 207988 w 214999"/>
                  <a:gd name="connsiteY132" fmla="*/ 42145 h 44103"/>
                  <a:gd name="connsiteX133" fmla="*/ 209924 w 214999"/>
                  <a:gd name="connsiteY133" fmla="*/ 43634 h 44103"/>
                  <a:gd name="connsiteX134" fmla="*/ 211028 w 214999"/>
                  <a:gd name="connsiteY134" fmla="*/ 42865 h 44103"/>
                  <a:gd name="connsiteX135" fmla="*/ 214999 w 214999"/>
                  <a:gd name="connsiteY135" fmla="*/ 44069 h 44103"/>
                  <a:gd name="connsiteX136" fmla="*/ 159310 w 214999"/>
                  <a:gd name="connsiteY136" fmla="*/ 23161 h 44103"/>
                  <a:gd name="connsiteX137" fmla="*/ 159357 w 214999"/>
                  <a:gd name="connsiteY137" fmla="*/ 23208 h 44103"/>
                  <a:gd name="connsiteX138" fmla="*/ 159310 w 214999"/>
                  <a:gd name="connsiteY138" fmla="*/ 23161 h 44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214999" h="44103">
                    <a:moveTo>
                      <a:pt x="0" y="0"/>
                    </a:moveTo>
                    <a:cubicBezTo>
                      <a:pt x="1023" y="1758"/>
                      <a:pt x="1744" y="917"/>
                      <a:pt x="2506" y="459"/>
                    </a:cubicBezTo>
                    <a:cubicBezTo>
                      <a:pt x="3147" y="890"/>
                      <a:pt x="2867" y="1906"/>
                      <a:pt x="3151" y="2606"/>
                    </a:cubicBezTo>
                    <a:cubicBezTo>
                      <a:pt x="3523" y="3521"/>
                      <a:pt x="5305" y="1649"/>
                      <a:pt x="5782" y="1688"/>
                    </a:cubicBezTo>
                    <a:cubicBezTo>
                      <a:pt x="7269" y="1807"/>
                      <a:pt x="6193" y="2236"/>
                      <a:pt x="8685" y="3673"/>
                    </a:cubicBezTo>
                    <a:cubicBezTo>
                      <a:pt x="7944" y="4520"/>
                      <a:pt x="7954" y="4766"/>
                      <a:pt x="7718" y="5820"/>
                    </a:cubicBezTo>
                    <a:cubicBezTo>
                      <a:pt x="8433" y="7683"/>
                      <a:pt x="8151" y="7515"/>
                      <a:pt x="8276" y="8425"/>
                    </a:cubicBezTo>
                    <a:cubicBezTo>
                      <a:pt x="8870" y="8834"/>
                      <a:pt x="9445" y="9267"/>
                      <a:pt x="10075" y="9617"/>
                    </a:cubicBezTo>
                    <a:cubicBezTo>
                      <a:pt x="10672" y="9789"/>
                      <a:pt x="11342" y="9799"/>
                      <a:pt x="11961" y="9890"/>
                    </a:cubicBezTo>
                    <a:cubicBezTo>
                      <a:pt x="12754" y="9521"/>
                      <a:pt x="13024" y="11103"/>
                      <a:pt x="13798" y="11925"/>
                    </a:cubicBezTo>
                    <a:cubicBezTo>
                      <a:pt x="14029" y="12268"/>
                      <a:pt x="14450" y="12438"/>
                      <a:pt x="14741" y="12631"/>
                    </a:cubicBezTo>
                    <a:cubicBezTo>
                      <a:pt x="14683" y="13744"/>
                      <a:pt x="14779" y="14240"/>
                      <a:pt x="14741" y="15312"/>
                    </a:cubicBezTo>
                    <a:cubicBezTo>
                      <a:pt x="15279" y="15850"/>
                      <a:pt x="15725" y="16355"/>
                      <a:pt x="16019" y="17049"/>
                    </a:cubicBezTo>
                    <a:cubicBezTo>
                      <a:pt x="16821" y="17834"/>
                      <a:pt x="17702" y="18467"/>
                      <a:pt x="18649" y="19084"/>
                    </a:cubicBezTo>
                    <a:cubicBezTo>
                      <a:pt x="19480" y="19343"/>
                      <a:pt x="20765" y="18989"/>
                      <a:pt x="21615" y="18982"/>
                    </a:cubicBezTo>
                    <a:cubicBezTo>
                      <a:pt x="21839" y="19337"/>
                      <a:pt x="21980" y="19499"/>
                      <a:pt x="22471" y="19639"/>
                    </a:cubicBezTo>
                    <a:cubicBezTo>
                      <a:pt x="23624" y="19668"/>
                      <a:pt x="24940" y="19443"/>
                      <a:pt x="26045" y="19776"/>
                    </a:cubicBezTo>
                    <a:cubicBezTo>
                      <a:pt x="26589" y="20150"/>
                      <a:pt x="27004" y="20419"/>
                      <a:pt x="26988" y="21103"/>
                    </a:cubicBezTo>
                    <a:cubicBezTo>
                      <a:pt x="26745" y="21426"/>
                      <a:pt x="27403" y="22106"/>
                      <a:pt x="27595" y="22183"/>
                    </a:cubicBezTo>
                    <a:cubicBezTo>
                      <a:pt x="29417" y="21760"/>
                      <a:pt x="29949" y="21974"/>
                      <a:pt x="30946" y="22369"/>
                    </a:cubicBezTo>
                    <a:cubicBezTo>
                      <a:pt x="31511" y="22265"/>
                      <a:pt x="32474" y="21573"/>
                      <a:pt x="33390" y="20681"/>
                    </a:cubicBezTo>
                    <a:cubicBezTo>
                      <a:pt x="32474" y="21574"/>
                      <a:pt x="34067" y="20424"/>
                      <a:pt x="34296" y="21165"/>
                    </a:cubicBezTo>
                    <a:cubicBezTo>
                      <a:pt x="34527" y="21907"/>
                      <a:pt x="37095" y="22670"/>
                      <a:pt x="35549" y="23039"/>
                    </a:cubicBezTo>
                    <a:cubicBezTo>
                      <a:pt x="36627" y="23260"/>
                      <a:pt x="37327" y="23801"/>
                      <a:pt x="36778" y="25223"/>
                    </a:cubicBezTo>
                    <a:cubicBezTo>
                      <a:pt x="36228" y="26144"/>
                      <a:pt x="37774" y="26960"/>
                      <a:pt x="38378" y="27580"/>
                    </a:cubicBezTo>
                    <a:cubicBezTo>
                      <a:pt x="39455" y="27997"/>
                      <a:pt x="38455" y="29005"/>
                      <a:pt x="38302" y="28945"/>
                    </a:cubicBezTo>
                    <a:cubicBezTo>
                      <a:pt x="39525" y="29135"/>
                      <a:pt x="40678" y="29692"/>
                      <a:pt x="41516" y="30583"/>
                    </a:cubicBezTo>
                    <a:cubicBezTo>
                      <a:pt x="41440" y="31642"/>
                      <a:pt x="42935" y="31832"/>
                      <a:pt x="43055" y="33015"/>
                    </a:cubicBezTo>
                    <a:cubicBezTo>
                      <a:pt x="43601" y="33666"/>
                      <a:pt x="44260" y="34083"/>
                      <a:pt x="44494" y="34938"/>
                    </a:cubicBezTo>
                    <a:cubicBezTo>
                      <a:pt x="45311" y="35218"/>
                      <a:pt x="44138" y="37199"/>
                      <a:pt x="45437" y="36762"/>
                    </a:cubicBezTo>
                    <a:cubicBezTo>
                      <a:pt x="46514" y="36294"/>
                      <a:pt x="47899" y="36640"/>
                      <a:pt x="48217" y="35174"/>
                    </a:cubicBezTo>
                    <a:cubicBezTo>
                      <a:pt x="49656" y="35058"/>
                      <a:pt x="49295" y="33223"/>
                      <a:pt x="49904" y="32283"/>
                    </a:cubicBezTo>
                    <a:cubicBezTo>
                      <a:pt x="50219" y="30789"/>
                      <a:pt x="47978" y="30942"/>
                      <a:pt x="47646" y="30211"/>
                    </a:cubicBezTo>
                    <a:cubicBezTo>
                      <a:pt x="48154" y="29381"/>
                      <a:pt x="48055" y="27634"/>
                      <a:pt x="49321" y="27704"/>
                    </a:cubicBezTo>
                    <a:cubicBezTo>
                      <a:pt x="50329" y="27000"/>
                      <a:pt x="50317" y="25778"/>
                      <a:pt x="50872" y="24850"/>
                    </a:cubicBezTo>
                    <a:cubicBezTo>
                      <a:pt x="51481" y="23364"/>
                      <a:pt x="52498" y="25257"/>
                      <a:pt x="53589" y="24831"/>
                    </a:cubicBezTo>
                    <a:cubicBezTo>
                      <a:pt x="54884" y="25001"/>
                      <a:pt x="56348" y="25404"/>
                      <a:pt x="57324" y="26320"/>
                    </a:cubicBezTo>
                    <a:cubicBezTo>
                      <a:pt x="57903" y="27017"/>
                      <a:pt x="56426" y="28048"/>
                      <a:pt x="57833" y="28132"/>
                    </a:cubicBezTo>
                    <a:cubicBezTo>
                      <a:pt x="59191" y="28619"/>
                      <a:pt x="59584" y="26824"/>
                      <a:pt x="60687" y="26457"/>
                    </a:cubicBezTo>
                    <a:cubicBezTo>
                      <a:pt x="61476" y="25795"/>
                      <a:pt x="62823" y="26504"/>
                      <a:pt x="61717" y="27363"/>
                    </a:cubicBezTo>
                    <a:cubicBezTo>
                      <a:pt x="62689" y="27556"/>
                      <a:pt x="63318" y="27109"/>
                      <a:pt x="64012" y="26556"/>
                    </a:cubicBezTo>
                    <a:cubicBezTo>
                      <a:pt x="64012" y="26556"/>
                      <a:pt x="64619" y="25941"/>
                      <a:pt x="65042" y="27288"/>
                    </a:cubicBezTo>
                    <a:cubicBezTo>
                      <a:pt x="65293" y="28085"/>
                      <a:pt x="66223" y="27250"/>
                      <a:pt x="65911" y="26866"/>
                    </a:cubicBezTo>
                    <a:cubicBezTo>
                      <a:pt x="65620" y="26505"/>
                      <a:pt x="66246" y="26023"/>
                      <a:pt x="66246" y="26023"/>
                    </a:cubicBezTo>
                    <a:cubicBezTo>
                      <a:pt x="66415" y="26033"/>
                      <a:pt x="66990" y="27601"/>
                      <a:pt x="68715" y="27115"/>
                    </a:cubicBezTo>
                    <a:cubicBezTo>
                      <a:pt x="69589" y="26870"/>
                      <a:pt x="69672" y="28051"/>
                      <a:pt x="71445" y="28977"/>
                    </a:cubicBezTo>
                    <a:cubicBezTo>
                      <a:pt x="71981" y="29256"/>
                      <a:pt x="73008" y="28891"/>
                      <a:pt x="73729" y="29536"/>
                    </a:cubicBezTo>
                    <a:cubicBezTo>
                      <a:pt x="74388" y="30119"/>
                      <a:pt x="75313" y="30715"/>
                      <a:pt x="75974" y="30193"/>
                    </a:cubicBezTo>
                    <a:cubicBezTo>
                      <a:pt x="76504" y="30098"/>
                      <a:pt x="76523" y="29449"/>
                      <a:pt x="76582" y="28927"/>
                    </a:cubicBezTo>
                    <a:cubicBezTo>
                      <a:pt x="76649" y="28435"/>
                      <a:pt x="76892" y="28149"/>
                      <a:pt x="77290" y="27885"/>
                    </a:cubicBezTo>
                    <a:cubicBezTo>
                      <a:pt x="77870" y="27678"/>
                      <a:pt x="78314" y="27651"/>
                      <a:pt x="78779" y="27228"/>
                    </a:cubicBezTo>
                    <a:cubicBezTo>
                      <a:pt x="78940" y="27875"/>
                      <a:pt x="79027" y="27511"/>
                      <a:pt x="79548" y="28058"/>
                    </a:cubicBezTo>
                    <a:cubicBezTo>
                      <a:pt x="79663" y="28771"/>
                      <a:pt x="79969" y="28687"/>
                      <a:pt x="80318" y="29212"/>
                    </a:cubicBezTo>
                    <a:cubicBezTo>
                      <a:pt x="80589" y="29791"/>
                      <a:pt x="80644" y="30259"/>
                      <a:pt x="80529" y="30527"/>
                    </a:cubicBezTo>
                    <a:cubicBezTo>
                      <a:pt x="80868" y="30782"/>
                      <a:pt x="80887" y="30912"/>
                      <a:pt x="81199" y="30912"/>
                    </a:cubicBezTo>
                    <a:cubicBezTo>
                      <a:pt x="81431" y="30365"/>
                      <a:pt x="81467" y="30129"/>
                      <a:pt x="82068" y="29920"/>
                    </a:cubicBezTo>
                    <a:cubicBezTo>
                      <a:pt x="82706" y="29537"/>
                      <a:pt x="83539" y="29455"/>
                      <a:pt x="84053" y="30031"/>
                    </a:cubicBezTo>
                    <a:cubicBezTo>
                      <a:pt x="84879" y="30225"/>
                      <a:pt x="84910" y="30841"/>
                      <a:pt x="85431" y="31297"/>
                    </a:cubicBezTo>
                    <a:cubicBezTo>
                      <a:pt x="86066" y="31760"/>
                      <a:pt x="86760" y="31843"/>
                      <a:pt x="87515" y="31794"/>
                    </a:cubicBezTo>
                    <a:lnTo>
                      <a:pt x="87838" y="30417"/>
                    </a:lnTo>
                    <a:cubicBezTo>
                      <a:pt x="87791" y="30305"/>
                      <a:pt x="87404" y="29921"/>
                      <a:pt x="87354" y="29871"/>
                    </a:cubicBezTo>
                    <a:cubicBezTo>
                      <a:pt x="86893" y="29320"/>
                      <a:pt x="86489" y="29973"/>
                      <a:pt x="85977" y="29486"/>
                    </a:cubicBezTo>
                    <a:cubicBezTo>
                      <a:pt x="85799" y="29249"/>
                      <a:pt x="85720" y="28796"/>
                      <a:pt x="85530" y="28543"/>
                    </a:cubicBezTo>
                    <a:cubicBezTo>
                      <a:pt x="85090" y="28083"/>
                      <a:pt x="85324" y="27141"/>
                      <a:pt x="85369" y="26570"/>
                    </a:cubicBezTo>
                    <a:cubicBezTo>
                      <a:pt x="84488" y="25510"/>
                      <a:pt x="84819" y="25302"/>
                      <a:pt x="85208" y="25081"/>
                    </a:cubicBezTo>
                    <a:cubicBezTo>
                      <a:pt x="85648" y="24748"/>
                      <a:pt x="85818" y="24245"/>
                      <a:pt x="85978" y="23716"/>
                    </a:cubicBezTo>
                    <a:cubicBezTo>
                      <a:pt x="86064" y="23270"/>
                      <a:pt x="85949" y="22856"/>
                      <a:pt x="85755" y="22451"/>
                    </a:cubicBezTo>
                    <a:cubicBezTo>
                      <a:pt x="85419" y="21916"/>
                      <a:pt x="85615" y="21975"/>
                      <a:pt x="86028" y="21632"/>
                    </a:cubicBezTo>
                    <a:cubicBezTo>
                      <a:pt x="86266" y="21200"/>
                      <a:pt x="85901" y="20918"/>
                      <a:pt x="86252" y="20416"/>
                    </a:cubicBezTo>
                    <a:cubicBezTo>
                      <a:pt x="86660" y="20314"/>
                      <a:pt x="86664" y="19977"/>
                      <a:pt x="86798" y="19709"/>
                    </a:cubicBezTo>
                    <a:cubicBezTo>
                      <a:pt x="87660" y="19819"/>
                      <a:pt x="88102" y="20105"/>
                      <a:pt x="88287" y="19150"/>
                    </a:cubicBezTo>
                    <a:cubicBezTo>
                      <a:pt x="88396" y="18713"/>
                      <a:pt x="88718" y="18931"/>
                      <a:pt x="88944" y="19102"/>
                    </a:cubicBezTo>
                    <a:cubicBezTo>
                      <a:pt x="89639" y="19633"/>
                      <a:pt x="90187" y="19677"/>
                      <a:pt x="90917" y="19264"/>
                    </a:cubicBezTo>
                    <a:cubicBezTo>
                      <a:pt x="91542" y="18729"/>
                      <a:pt x="92426" y="18578"/>
                      <a:pt x="93014" y="18060"/>
                    </a:cubicBezTo>
                    <a:cubicBezTo>
                      <a:pt x="94010" y="17377"/>
                      <a:pt x="93830" y="16160"/>
                      <a:pt x="94168" y="15194"/>
                    </a:cubicBezTo>
                    <a:cubicBezTo>
                      <a:pt x="94499" y="14996"/>
                      <a:pt x="94932" y="14325"/>
                      <a:pt x="95322" y="14325"/>
                    </a:cubicBezTo>
                    <a:cubicBezTo>
                      <a:pt x="95955" y="14486"/>
                      <a:pt x="96728" y="14344"/>
                      <a:pt x="97320" y="14101"/>
                    </a:cubicBezTo>
                    <a:cubicBezTo>
                      <a:pt x="97840" y="13886"/>
                      <a:pt x="98211" y="13584"/>
                      <a:pt x="98226" y="13333"/>
                    </a:cubicBezTo>
                    <a:cubicBezTo>
                      <a:pt x="98620" y="13797"/>
                      <a:pt x="99106" y="14115"/>
                      <a:pt x="99640" y="14400"/>
                    </a:cubicBezTo>
                    <a:cubicBezTo>
                      <a:pt x="99897" y="14503"/>
                      <a:pt x="100099" y="14672"/>
                      <a:pt x="100161" y="14921"/>
                    </a:cubicBezTo>
                    <a:cubicBezTo>
                      <a:pt x="100682" y="16148"/>
                      <a:pt x="100016" y="17118"/>
                      <a:pt x="100209" y="18321"/>
                    </a:cubicBezTo>
                    <a:cubicBezTo>
                      <a:pt x="100875" y="18750"/>
                      <a:pt x="101735" y="18692"/>
                      <a:pt x="102505" y="18842"/>
                    </a:cubicBezTo>
                    <a:cubicBezTo>
                      <a:pt x="103171" y="19192"/>
                      <a:pt x="103050" y="18604"/>
                      <a:pt x="103745" y="18556"/>
                    </a:cubicBezTo>
                    <a:cubicBezTo>
                      <a:pt x="105070" y="18547"/>
                      <a:pt x="104761" y="18918"/>
                      <a:pt x="104986" y="19313"/>
                    </a:cubicBezTo>
                    <a:cubicBezTo>
                      <a:pt x="105879" y="19039"/>
                      <a:pt x="105845" y="20125"/>
                      <a:pt x="106947" y="19797"/>
                    </a:cubicBezTo>
                    <a:cubicBezTo>
                      <a:pt x="107042" y="19854"/>
                      <a:pt x="107438" y="18817"/>
                      <a:pt x="108808" y="17936"/>
                    </a:cubicBezTo>
                    <a:cubicBezTo>
                      <a:pt x="109488" y="17269"/>
                      <a:pt x="109340" y="16424"/>
                      <a:pt x="109615" y="15541"/>
                    </a:cubicBezTo>
                    <a:cubicBezTo>
                      <a:pt x="109828" y="15123"/>
                      <a:pt x="110367" y="15264"/>
                      <a:pt x="110806" y="15119"/>
                    </a:cubicBezTo>
                    <a:cubicBezTo>
                      <a:pt x="111334" y="14822"/>
                      <a:pt x="111894" y="14803"/>
                      <a:pt x="112481" y="14833"/>
                    </a:cubicBezTo>
                    <a:cubicBezTo>
                      <a:pt x="113148" y="14881"/>
                      <a:pt x="113957" y="14852"/>
                      <a:pt x="114442" y="14399"/>
                    </a:cubicBezTo>
                    <a:cubicBezTo>
                      <a:pt x="114394" y="13338"/>
                      <a:pt x="115336" y="12842"/>
                      <a:pt x="116080" y="13022"/>
                    </a:cubicBezTo>
                    <a:cubicBezTo>
                      <a:pt x="116814" y="13159"/>
                      <a:pt x="119685" y="17523"/>
                      <a:pt x="120882" y="18270"/>
                    </a:cubicBezTo>
                    <a:cubicBezTo>
                      <a:pt x="121934" y="18147"/>
                      <a:pt x="122713" y="17762"/>
                      <a:pt x="123512" y="17414"/>
                    </a:cubicBezTo>
                    <a:cubicBezTo>
                      <a:pt x="124710" y="17207"/>
                      <a:pt x="124411" y="16256"/>
                      <a:pt x="125423" y="15689"/>
                    </a:cubicBezTo>
                    <a:cubicBezTo>
                      <a:pt x="125952" y="15001"/>
                      <a:pt x="126543" y="14357"/>
                      <a:pt x="126850" y="13542"/>
                    </a:cubicBezTo>
                    <a:cubicBezTo>
                      <a:pt x="126983" y="13429"/>
                      <a:pt x="129160" y="15880"/>
                      <a:pt x="129319" y="15243"/>
                    </a:cubicBezTo>
                    <a:cubicBezTo>
                      <a:pt x="130273" y="16436"/>
                      <a:pt x="130517" y="18026"/>
                      <a:pt x="130933" y="18345"/>
                    </a:cubicBezTo>
                    <a:cubicBezTo>
                      <a:pt x="133592" y="17926"/>
                      <a:pt x="133360" y="19789"/>
                      <a:pt x="133625" y="19548"/>
                    </a:cubicBezTo>
                    <a:cubicBezTo>
                      <a:pt x="134447" y="18801"/>
                      <a:pt x="136237" y="21431"/>
                      <a:pt x="137062" y="23457"/>
                    </a:cubicBezTo>
                    <a:cubicBezTo>
                      <a:pt x="138291" y="26473"/>
                      <a:pt x="139400" y="24744"/>
                      <a:pt x="142373" y="23295"/>
                    </a:cubicBezTo>
                    <a:cubicBezTo>
                      <a:pt x="144031" y="22487"/>
                      <a:pt x="145216" y="23324"/>
                      <a:pt x="146257" y="22166"/>
                    </a:cubicBezTo>
                    <a:cubicBezTo>
                      <a:pt x="147114" y="21215"/>
                      <a:pt x="147746" y="22012"/>
                      <a:pt x="148230" y="22204"/>
                    </a:cubicBezTo>
                    <a:cubicBezTo>
                      <a:pt x="148842" y="22446"/>
                      <a:pt x="150265" y="21786"/>
                      <a:pt x="150377" y="22080"/>
                    </a:cubicBezTo>
                    <a:cubicBezTo>
                      <a:pt x="151109" y="22939"/>
                      <a:pt x="152116" y="23366"/>
                      <a:pt x="153181" y="23743"/>
                    </a:cubicBezTo>
                    <a:cubicBezTo>
                      <a:pt x="154961" y="24750"/>
                      <a:pt x="154398" y="24145"/>
                      <a:pt x="156072" y="24289"/>
                    </a:cubicBezTo>
                    <a:cubicBezTo>
                      <a:pt x="156787" y="24346"/>
                      <a:pt x="156203" y="21992"/>
                      <a:pt x="156295" y="21820"/>
                    </a:cubicBezTo>
                    <a:cubicBezTo>
                      <a:pt x="157137" y="21724"/>
                      <a:pt x="158934" y="22875"/>
                      <a:pt x="159298" y="23147"/>
                    </a:cubicBezTo>
                    <a:cubicBezTo>
                      <a:pt x="159269" y="22966"/>
                      <a:pt x="160031" y="22556"/>
                      <a:pt x="160774" y="22700"/>
                    </a:cubicBezTo>
                    <a:cubicBezTo>
                      <a:pt x="161356" y="22813"/>
                      <a:pt x="161872" y="23342"/>
                      <a:pt x="162735" y="24115"/>
                    </a:cubicBezTo>
                    <a:cubicBezTo>
                      <a:pt x="163159" y="24495"/>
                      <a:pt x="163600" y="25235"/>
                      <a:pt x="164298" y="25430"/>
                    </a:cubicBezTo>
                    <a:cubicBezTo>
                      <a:pt x="164854" y="25585"/>
                      <a:pt x="164409" y="26258"/>
                      <a:pt x="164807" y="26708"/>
                    </a:cubicBezTo>
                    <a:cubicBezTo>
                      <a:pt x="165868" y="27906"/>
                      <a:pt x="167295" y="28529"/>
                      <a:pt x="167984" y="28495"/>
                    </a:cubicBezTo>
                    <a:cubicBezTo>
                      <a:pt x="168533" y="28467"/>
                      <a:pt x="169136" y="30035"/>
                      <a:pt x="169374" y="31200"/>
                    </a:cubicBezTo>
                    <a:cubicBezTo>
                      <a:pt x="169525" y="31946"/>
                      <a:pt x="170215" y="31744"/>
                      <a:pt x="170329" y="32019"/>
                    </a:cubicBezTo>
                    <a:cubicBezTo>
                      <a:pt x="170856" y="33290"/>
                      <a:pt x="171436" y="32788"/>
                      <a:pt x="172265" y="32788"/>
                    </a:cubicBezTo>
                    <a:cubicBezTo>
                      <a:pt x="172967" y="32788"/>
                      <a:pt x="174349" y="35571"/>
                      <a:pt x="174883" y="37553"/>
                    </a:cubicBezTo>
                    <a:cubicBezTo>
                      <a:pt x="175347" y="39274"/>
                      <a:pt x="174835" y="38183"/>
                      <a:pt x="178419" y="40171"/>
                    </a:cubicBezTo>
                    <a:cubicBezTo>
                      <a:pt x="180336" y="41234"/>
                      <a:pt x="180018" y="42369"/>
                      <a:pt x="180615" y="41772"/>
                    </a:cubicBezTo>
                    <a:cubicBezTo>
                      <a:pt x="180971" y="41417"/>
                      <a:pt x="181123" y="40781"/>
                      <a:pt x="181274" y="40047"/>
                    </a:cubicBezTo>
                    <a:cubicBezTo>
                      <a:pt x="180856" y="37437"/>
                      <a:pt x="181618" y="37583"/>
                      <a:pt x="184289" y="37491"/>
                    </a:cubicBezTo>
                    <a:cubicBezTo>
                      <a:pt x="186709" y="37115"/>
                      <a:pt x="186726" y="37897"/>
                      <a:pt x="186920" y="36772"/>
                    </a:cubicBezTo>
                    <a:cubicBezTo>
                      <a:pt x="187436" y="35261"/>
                      <a:pt x="185776" y="34225"/>
                      <a:pt x="188992" y="34612"/>
                    </a:cubicBezTo>
                    <a:cubicBezTo>
                      <a:pt x="189697" y="34698"/>
                      <a:pt x="189935" y="33658"/>
                      <a:pt x="190208" y="33620"/>
                    </a:cubicBezTo>
                    <a:cubicBezTo>
                      <a:pt x="190699" y="33553"/>
                      <a:pt x="189992" y="35897"/>
                      <a:pt x="190828" y="36213"/>
                    </a:cubicBezTo>
                    <a:cubicBezTo>
                      <a:pt x="190828" y="36550"/>
                      <a:pt x="192156" y="36156"/>
                      <a:pt x="192702" y="36511"/>
                    </a:cubicBezTo>
                    <a:cubicBezTo>
                      <a:pt x="192625" y="36578"/>
                      <a:pt x="191805" y="38009"/>
                      <a:pt x="192465" y="38596"/>
                    </a:cubicBezTo>
                    <a:cubicBezTo>
                      <a:pt x="192465" y="39387"/>
                      <a:pt x="195049" y="39539"/>
                      <a:pt x="196176" y="39539"/>
                    </a:cubicBezTo>
                    <a:cubicBezTo>
                      <a:pt x="196812" y="39539"/>
                      <a:pt x="196518" y="40432"/>
                      <a:pt x="197305" y="41313"/>
                    </a:cubicBezTo>
                    <a:cubicBezTo>
                      <a:pt x="197865" y="41941"/>
                      <a:pt x="198274" y="42678"/>
                      <a:pt x="199166" y="42691"/>
                    </a:cubicBezTo>
                    <a:cubicBezTo>
                      <a:pt x="201060" y="42719"/>
                      <a:pt x="200820" y="41212"/>
                      <a:pt x="201139" y="41487"/>
                    </a:cubicBezTo>
                    <a:cubicBezTo>
                      <a:pt x="201304" y="41628"/>
                      <a:pt x="201120" y="42597"/>
                      <a:pt x="202231" y="42579"/>
                    </a:cubicBezTo>
                    <a:cubicBezTo>
                      <a:pt x="202145" y="42115"/>
                      <a:pt x="203818" y="41760"/>
                      <a:pt x="205581" y="41673"/>
                    </a:cubicBezTo>
                    <a:cubicBezTo>
                      <a:pt x="206409" y="40556"/>
                      <a:pt x="206680" y="41328"/>
                      <a:pt x="207988" y="42145"/>
                    </a:cubicBezTo>
                    <a:cubicBezTo>
                      <a:pt x="208957" y="42744"/>
                      <a:pt x="209145" y="43805"/>
                      <a:pt x="209924" y="43634"/>
                    </a:cubicBezTo>
                    <a:cubicBezTo>
                      <a:pt x="210538" y="43499"/>
                      <a:pt x="210496" y="42651"/>
                      <a:pt x="211028" y="42865"/>
                    </a:cubicBezTo>
                    <a:cubicBezTo>
                      <a:pt x="211664" y="42798"/>
                      <a:pt x="214538" y="44356"/>
                      <a:pt x="214999" y="44069"/>
                    </a:cubicBezTo>
                    <a:moveTo>
                      <a:pt x="159310" y="23161"/>
                    </a:moveTo>
                    <a:cubicBezTo>
                      <a:pt x="159318" y="23179"/>
                      <a:pt x="159329" y="23199"/>
                      <a:pt x="159357" y="23208"/>
                    </a:cubicBezTo>
                    <a:cubicBezTo>
                      <a:pt x="159376" y="23215"/>
                      <a:pt x="159357" y="23199"/>
                      <a:pt x="159310" y="23161"/>
                    </a:cubicBezTo>
                    <a:close/>
                  </a:path>
                </a:pathLst>
              </a:custGeom>
              <a:solidFill>
                <a:srgbClr val="D7AE4A"/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69" name="Graphic 5">
                <a:extLst>
                  <a:ext uri="{FF2B5EF4-FFF2-40B4-BE49-F238E27FC236}">
                    <a16:creationId xmlns:a16="http://schemas.microsoft.com/office/drawing/2014/main" id="{51BA8E5B-FB18-454A-5397-B3C399AA1F49}"/>
                  </a:ext>
                </a:extLst>
              </p:cNvPr>
              <p:cNvSpPr/>
              <p:nvPr/>
            </p:nvSpPr>
            <p:spPr>
              <a:xfrm>
                <a:off x="635150" y="4331709"/>
                <a:ext cx="200771" cy="49184"/>
              </a:xfrm>
              <a:custGeom>
                <a:avLst/>
                <a:gdLst>
                  <a:gd name="connsiteX0" fmla="*/ 0 w 215903"/>
                  <a:gd name="connsiteY0" fmla="*/ 1045 h 60901"/>
                  <a:gd name="connsiteX1" fmla="*/ 2592 w 215903"/>
                  <a:gd name="connsiteY1" fmla="*/ 2498 h 60901"/>
                  <a:gd name="connsiteX2" fmla="*/ 5342 w 215903"/>
                  <a:gd name="connsiteY2" fmla="*/ 6387 h 60901"/>
                  <a:gd name="connsiteX3" fmla="*/ 9387 w 215903"/>
                  <a:gd name="connsiteY3" fmla="*/ 7761 h 60901"/>
                  <a:gd name="connsiteX4" fmla="*/ 13433 w 215903"/>
                  <a:gd name="connsiteY4" fmla="*/ 9018 h 60901"/>
                  <a:gd name="connsiteX5" fmla="*/ 16850 w 215903"/>
                  <a:gd name="connsiteY5" fmla="*/ 6819 h 60901"/>
                  <a:gd name="connsiteX6" fmla="*/ 21209 w 215903"/>
                  <a:gd name="connsiteY6" fmla="*/ 7172 h 60901"/>
                  <a:gd name="connsiteX7" fmla="*/ 25530 w 215903"/>
                  <a:gd name="connsiteY7" fmla="*/ 4973 h 60901"/>
                  <a:gd name="connsiteX8" fmla="*/ 29497 w 215903"/>
                  <a:gd name="connsiteY8" fmla="*/ 5209 h 60901"/>
                  <a:gd name="connsiteX9" fmla="*/ 30793 w 215903"/>
                  <a:gd name="connsiteY9" fmla="*/ 9019 h 60901"/>
                  <a:gd name="connsiteX10" fmla="*/ 34210 w 215903"/>
                  <a:gd name="connsiteY10" fmla="*/ 11808 h 60901"/>
                  <a:gd name="connsiteX11" fmla="*/ 37941 w 215903"/>
                  <a:gd name="connsiteY11" fmla="*/ 13065 h 60901"/>
                  <a:gd name="connsiteX12" fmla="*/ 42183 w 215903"/>
                  <a:gd name="connsiteY12" fmla="*/ 12828 h 60901"/>
                  <a:gd name="connsiteX13" fmla="*/ 48703 w 215903"/>
                  <a:gd name="connsiteY13" fmla="*/ 12946 h 60901"/>
                  <a:gd name="connsiteX14" fmla="*/ 52827 w 215903"/>
                  <a:gd name="connsiteY14" fmla="*/ 14596 h 60901"/>
                  <a:gd name="connsiteX15" fmla="*/ 57462 w 215903"/>
                  <a:gd name="connsiteY15" fmla="*/ 14911 h 60901"/>
                  <a:gd name="connsiteX16" fmla="*/ 61782 w 215903"/>
                  <a:gd name="connsiteY16" fmla="*/ 13968 h 60901"/>
                  <a:gd name="connsiteX17" fmla="*/ 66024 w 215903"/>
                  <a:gd name="connsiteY17" fmla="*/ 14399 h 60901"/>
                  <a:gd name="connsiteX18" fmla="*/ 71051 w 215903"/>
                  <a:gd name="connsiteY18" fmla="*/ 13417 h 60901"/>
                  <a:gd name="connsiteX19" fmla="*/ 74390 w 215903"/>
                  <a:gd name="connsiteY19" fmla="*/ 15380 h 60901"/>
                  <a:gd name="connsiteX20" fmla="*/ 79103 w 215903"/>
                  <a:gd name="connsiteY20" fmla="*/ 18248 h 60901"/>
                  <a:gd name="connsiteX21" fmla="*/ 83895 w 215903"/>
                  <a:gd name="connsiteY21" fmla="*/ 18601 h 60901"/>
                  <a:gd name="connsiteX22" fmla="*/ 88137 w 215903"/>
                  <a:gd name="connsiteY22" fmla="*/ 22332 h 60901"/>
                  <a:gd name="connsiteX23" fmla="*/ 90965 w 215903"/>
                  <a:gd name="connsiteY23" fmla="*/ 25749 h 60901"/>
                  <a:gd name="connsiteX24" fmla="*/ 93714 w 215903"/>
                  <a:gd name="connsiteY24" fmla="*/ 28263 h 60901"/>
                  <a:gd name="connsiteX25" fmla="*/ 95324 w 215903"/>
                  <a:gd name="connsiteY25" fmla="*/ 32898 h 60901"/>
                  <a:gd name="connsiteX26" fmla="*/ 96463 w 215903"/>
                  <a:gd name="connsiteY26" fmla="*/ 37139 h 60901"/>
                  <a:gd name="connsiteX27" fmla="*/ 99959 w 215903"/>
                  <a:gd name="connsiteY27" fmla="*/ 39418 h 60901"/>
                  <a:gd name="connsiteX28" fmla="*/ 101491 w 215903"/>
                  <a:gd name="connsiteY28" fmla="*/ 41578 h 60901"/>
                  <a:gd name="connsiteX29" fmla="*/ 104593 w 215903"/>
                  <a:gd name="connsiteY29" fmla="*/ 43463 h 60901"/>
                  <a:gd name="connsiteX30" fmla="*/ 107107 w 215903"/>
                  <a:gd name="connsiteY30" fmla="*/ 46841 h 60901"/>
                  <a:gd name="connsiteX31" fmla="*/ 110485 w 215903"/>
                  <a:gd name="connsiteY31" fmla="*/ 50258 h 60901"/>
                  <a:gd name="connsiteX32" fmla="*/ 114845 w 215903"/>
                  <a:gd name="connsiteY32" fmla="*/ 51476 h 60901"/>
                  <a:gd name="connsiteX33" fmla="*/ 118694 w 215903"/>
                  <a:gd name="connsiteY33" fmla="*/ 52575 h 60901"/>
                  <a:gd name="connsiteX34" fmla="*/ 123446 w 215903"/>
                  <a:gd name="connsiteY34" fmla="*/ 52968 h 60901"/>
                  <a:gd name="connsiteX35" fmla="*/ 125057 w 215903"/>
                  <a:gd name="connsiteY35" fmla="*/ 57446 h 60901"/>
                  <a:gd name="connsiteX36" fmla="*/ 128434 w 215903"/>
                  <a:gd name="connsiteY36" fmla="*/ 59881 h 60901"/>
                  <a:gd name="connsiteX37" fmla="*/ 132480 w 215903"/>
                  <a:gd name="connsiteY37" fmla="*/ 59881 h 60901"/>
                  <a:gd name="connsiteX38" fmla="*/ 137154 w 215903"/>
                  <a:gd name="connsiteY38" fmla="*/ 58624 h 60901"/>
                  <a:gd name="connsiteX39" fmla="*/ 142810 w 215903"/>
                  <a:gd name="connsiteY39" fmla="*/ 58310 h 60901"/>
                  <a:gd name="connsiteX40" fmla="*/ 147051 w 215903"/>
                  <a:gd name="connsiteY40" fmla="*/ 56778 h 60901"/>
                  <a:gd name="connsiteX41" fmla="*/ 151765 w 215903"/>
                  <a:gd name="connsiteY41" fmla="*/ 56150 h 60901"/>
                  <a:gd name="connsiteX42" fmla="*/ 157617 w 215903"/>
                  <a:gd name="connsiteY42" fmla="*/ 56464 h 60901"/>
                  <a:gd name="connsiteX43" fmla="*/ 162016 w 215903"/>
                  <a:gd name="connsiteY43" fmla="*/ 58311 h 60901"/>
                  <a:gd name="connsiteX44" fmla="*/ 164215 w 215903"/>
                  <a:gd name="connsiteY44" fmla="*/ 56464 h 60901"/>
                  <a:gd name="connsiteX45" fmla="*/ 166925 w 215903"/>
                  <a:gd name="connsiteY45" fmla="*/ 54579 h 60901"/>
                  <a:gd name="connsiteX46" fmla="*/ 169950 w 215903"/>
                  <a:gd name="connsiteY46" fmla="*/ 56386 h 60901"/>
                  <a:gd name="connsiteX47" fmla="*/ 174781 w 215903"/>
                  <a:gd name="connsiteY47" fmla="*/ 56472 h 60901"/>
                  <a:gd name="connsiteX48" fmla="*/ 178708 w 215903"/>
                  <a:gd name="connsiteY48" fmla="*/ 56472 h 60901"/>
                  <a:gd name="connsiteX49" fmla="*/ 182754 w 215903"/>
                  <a:gd name="connsiteY49" fmla="*/ 55844 h 60901"/>
                  <a:gd name="connsiteX50" fmla="*/ 187388 w 215903"/>
                  <a:gd name="connsiteY50" fmla="*/ 55216 h 60901"/>
                  <a:gd name="connsiteX51" fmla="*/ 191434 w 215903"/>
                  <a:gd name="connsiteY51" fmla="*/ 54588 h 60901"/>
                  <a:gd name="connsiteX52" fmla="*/ 193948 w 215903"/>
                  <a:gd name="connsiteY52" fmla="*/ 50896 h 60901"/>
                  <a:gd name="connsiteX53" fmla="*/ 197600 w 215903"/>
                  <a:gd name="connsiteY53" fmla="*/ 51210 h 60901"/>
                  <a:gd name="connsiteX54" fmla="*/ 201960 w 215903"/>
                  <a:gd name="connsiteY54" fmla="*/ 50896 h 60901"/>
                  <a:gd name="connsiteX55" fmla="*/ 205377 w 215903"/>
                  <a:gd name="connsiteY55" fmla="*/ 48421 h 60901"/>
                  <a:gd name="connsiteX56" fmla="*/ 207223 w 215903"/>
                  <a:gd name="connsiteY56" fmla="*/ 44061 h 60901"/>
                  <a:gd name="connsiteX57" fmla="*/ 211583 w 215903"/>
                  <a:gd name="connsiteY57" fmla="*/ 43118 h 60901"/>
                  <a:gd name="connsiteX58" fmla="*/ 215903 w 215903"/>
                  <a:gd name="connsiteY58" fmla="*/ 44336 h 60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15903" h="60901">
                    <a:moveTo>
                      <a:pt x="0" y="1045"/>
                    </a:moveTo>
                    <a:cubicBezTo>
                      <a:pt x="1043" y="-1222"/>
                      <a:pt x="4174" y="634"/>
                      <a:pt x="2592" y="2498"/>
                    </a:cubicBezTo>
                    <a:cubicBezTo>
                      <a:pt x="2860" y="4010"/>
                      <a:pt x="3565" y="5893"/>
                      <a:pt x="5342" y="6387"/>
                    </a:cubicBezTo>
                    <a:cubicBezTo>
                      <a:pt x="6647" y="7146"/>
                      <a:pt x="7853" y="7468"/>
                      <a:pt x="9387" y="7761"/>
                    </a:cubicBezTo>
                    <a:cubicBezTo>
                      <a:pt x="10975" y="7723"/>
                      <a:pt x="11928" y="9012"/>
                      <a:pt x="13433" y="9018"/>
                    </a:cubicBezTo>
                    <a:cubicBezTo>
                      <a:pt x="14756" y="8155"/>
                      <a:pt x="14872" y="5648"/>
                      <a:pt x="16850" y="6819"/>
                    </a:cubicBezTo>
                    <a:cubicBezTo>
                      <a:pt x="18123" y="7962"/>
                      <a:pt x="19576" y="6965"/>
                      <a:pt x="21209" y="7172"/>
                    </a:cubicBezTo>
                    <a:cubicBezTo>
                      <a:pt x="23053" y="7497"/>
                      <a:pt x="24200" y="5824"/>
                      <a:pt x="25530" y="4973"/>
                    </a:cubicBezTo>
                    <a:cubicBezTo>
                      <a:pt x="27435" y="6049"/>
                      <a:pt x="29346" y="2299"/>
                      <a:pt x="29497" y="5209"/>
                    </a:cubicBezTo>
                    <a:cubicBezTo>
                      <a:pt x="30632" y="6541"/>
                      <a:pt x="29890" y="7751"/>
                      <a:pt x="30793" y="9019"/>
                    </a:cubicBezTo>
                    <a:cubicBezTo>
                      <a:pt x="32473" y="8810"/>
                      <a:pt x="33933" y="10350"/>
                      <a:pt x="34210" y="11808"/>
                    </a:cubicBezTo>
                    <a:cubicBezTo>
                      <a:pt x="34599" y="13987"/>
                      <a:pt x="36307" y="12985"/>
                      <a:pt x="37941" y="13065"/>
                    </a:cubicBezTo>
                    <a:cubicBezTo>
                      <a:pt x="39276" y="14315"/>
                      <a:pt x="40895" y="14023"/>
                      <a:pt x="42183" y="12828"/>
                    </a:cubicBezTo>
                    <a:cubicBezTo>
                      <a:pt x="44240" y="12781"/>
                      <a:pt x="46747" y="12465"/>
                      <a:pt x="48703" y="12946"/>
                    </a:cubicBezTo>
                    <a:cubicBezTo>
                      <a:pt x="49123" y="14929"/>
                      <a:pt x="51193" y="15137"/>
                      <a:pt x="52827" y="14596"/>
                    </a:cubicBezTo>
                    <a:cubicBezTo>
                      <a:pt x="54095" y="15704"/>
                      <a:pt x="56615" y="14126"/>
                      <a:pt x="57462" y="14911"/>
                    </a:cubicBezTo>
                    <a:cubicBezTo>
                      <a:pt x="59109" y="15245"/>
                      <a:pt x="60324" y="13216"/>
                      <a:pt x="61782" y="13968"/>
                    </a:cubicBezTo>
                    <a:cubicBezTo>
                      <a:pt x="63070" y="14989"/>
                      <a:pt x="64823" y="16521"/>
                      <a:pt x="66024" y="14399"/>
                    </a:cubicBezTo>
                    <a:cubicBezTo>
                      <a:pt x="67644" y="12755"/>
                      <a:pt x="68045" y="13899"/>
                      <a:pt x="71051" y="13417"/>
                    </a:cubicBezTo>
                    <a:cubicBezTo>
                      <a:pt x="73192" y="11996"/>
                      <a:pt x="73066" y="13911"/>
                      <a:pt x="74390" y="15380"/>
                    </a:cubicBezTo>
                    <a:cubicBezTo>
                      <a:pt x="75657" y="17104"/>
                      <a:pt x="77738" y="16816"/>
                      <a:pt x="79103" y="18248"/>
                    </a:cubicBezTo>
                    <a:cubicBezTo>
                      <a:pt x="80511" y="18010"/>
                      <a:pt x="82183" y="18579"/>
                      <a:pt x="83895" y="18601"/>
                    </a:cubicBezTo>
                    <a:cubicBezTo>
                      <a:pt x="85812" y="18982"/>
                      <a:pt x="86460" y="21549"/>
                      <a:pt x="88137" y="22332"/>
                    </a:cubicBezTo>
                    <a:cubicBezTo>
                      <a:pt x="90086" y="22848"/>
                      <a:pt x="88782" y="25481"/>
                      <a:pt x="90965" y="25749"/>
                    </a:cubicBezTo>
                    <a:cubicBezTo>
                      <a:pt x="91747" y="26964"/>
                      <a:pt x="94551" y="25868"/>
                      <a:pt x="93714" y="28263"/>
                    </a:cubicBezTo>
                    <a:cubicBezTo>
                      <a:pt x="94516" y="29826"/>
                      <a:pt x="93189" y="32325"/>
                      <a:pt x="95324" y="32898"/>
                    </a:cubicBezTo>
                    <a:cubicBezTo>
                      <a:pt x="96170" y="34387"/>
                      <a:pt x="95177" y="35981"/>
                      <a:pt x="96463" y="37139"/>
                    </a:cubicBezTo>
                    <a:cubicBezTo>
                      <a:pt x="97914" y="37083"/>
                      <a:pt x="98131" y="38624"/>
                      <a:pt x="99959" y="39418"/>
                    </a:cubicBezTo>
                    <a:cubicBezTo>
                      <a:pt x="98173" y="40256"/>
                      <a:pt x="100207" y="40428"/>
                      <a:pt x="101491" y="41578"/>
                    </a:cubicBezTo>
                    <a:cubicBezTo>
                      <a:pt x="102618" y="43252"/>
                      <a:pt x="105720" y="41283"/>
                      <a:pt x="104593" y="43463"/>
                    </a:cubicBezTo>
                    <a:cubicBezTo>
                      <a:pt x="105141" y="44486"/>
                      <a:pt x="108220" y="45015"/>
                      <a:pt x="107107" y="46841"/>
                    </a:cubicBezTo>
                    <a:cubicBezTo>
                      <a:pt x="107594" y="48719"/>
                      <a:pt x="109558" y="48729"/>
                      <a:pt x="110485" y="50258"/>
                    </a:cubicBezTo>
                    <a:cubicBezTo>
                      <a:pt x="111935" y="50790"/>
                      <a:pt x="114089" y="49660"/>
                      <a:pt x="114845" y="51476"/>
                    </a:cubicBezTo>
                    <a:cubicBezTo>
                      <a:pt x="115867" y="51310"/>
                      <a:pt x="117534" y="51582"/>
                      <a:pt x="118694" y="52575"/>
                    </a:cubicBezTo>
                    <a:cubicBezTo>
                      <a:pt x="119879" y="54341"/>
                      <a:pt x="121890" y="51692"/>
                      <a:pt x="123446" y="52968"/>
                    </a:cubicBezTo>
                    <a:cubicBezTo>
                      <a:pt x="124413" y="54437"/>
                      <a:pt x="124657" y="55846"/>
                      <a:pt x="125057" y="57446"/>
                    </a:cubicBezTo>
                    <a:cubicBezTo>
                      <a:pt x="126504" y="57609"/>
                      <a:pt x="127099" y="59352"/>
                      <a:pt x="128434" y="59881"/>
                    </a:cubicBezTo>
                    <a:cubicBezTo>
                      <a:pt x="129703" y="62143"/>
                      <a:pt x="131265" y="59948"/>
                      <a:pt x="132480" y="59881"/>
                    </a:cubicBezTo>
                    <a:cubicBezTo>
                      <a:pt x="133726" y="58952"/>
                      <a:pt x="135918" y="59296"/>
                      <a:pt x="137154" y="58624"/>
                    </a:cubicBezTo>
                    <a:cubicBezTo>
                      <a:pt x="139296" y="58778"/>
                      <a:pt x="140996" y="58485"/>
                      <a:pt x="142810" y="58310"/>
                    </a:cubicBezTo>
                    <a:cubicBezTo>
                      <a:pt x="144079" y="57817"/>
                      <a:pt x="145717" y="57340"/>
                      <a:pt x="147051" y="56778"/>
                    </a:cubicBezTo>
                    <a:cubicBezTo>
                      <a:pt x="148422" y="55964"/>
                      <a:pt x="150471" y="55496"/>
                      <a:pt x="151765" y="56150"/>
                    </a:cubicBezTo>
                    <a:cubicBezTo>
                      <a:pt x="153830" y="55928"/>
                      <a:pt x="155577" y="56617"/>
                      <a:pt x="157617" y="56464"/>
                    </a:cubicBezTo>
                    <a:cubicBezTo>
                      <a:pt x="159547" y="56577"/>
                      <a:pt x="160309" y="57858"/>
                      <a:pt x="162016" y="58311"/>
                    </a:cubicBezTo>
                    <a:cubicBezTo>
                      <a:pt x="165145" y="59556"/>
                      <a:pt x="162019" y="56498"/>
                      <a:pt x="164215" y="56464"/>
                    </a:cubicBezTo>
                    <a:cubicBezTo>
                      <a:pt x="164594" y="54947"/>
                      <a:pt x="166054" y="53764"/>
                      <a:pt x="166925" y="54579"/>
                    </a:cubicBezTo>
                    <a:cubicBezTo>
                      <a:pt x="166295" y="55842"/>
                      <a:pt x="170087" y="54085"/>
                      <a:pt x="169950" y="56386"/>
                    </a:cubicBezTo>
                    <a:cubicBezTo>
                      <a:pt x="171270" y="57904"/>
                      <a:pt x="172864" y="56140"/>
                      <a:pt x="174781" y="56472"/>
                    </a:cubicBezTo>
                    <a:cubicBezTo>
                      <a:pt x="175743" y="57475"/>
                      <a:pt x="177928" y="57747"/>
                      <a:pt x="178708" y="56472"/>
                    </a:cubicBezTo>
                    <a:cubicBezTo>
                      <a:pt x="180132" y="55668"/>
                      <a:pt x="181306" y="55497"/>
                      <a:pt x="182754" y="55844"/>
                    </a:cubicBezTo>
                    <a:cubicBezTo>
                      <a:pt x="184523" y="55664"/>
                      <a:pt x="186034" y="54685"/>
                      <a:pt x="187388" y="55216"/>
                    </a:cubicBezTo>
                    <a:cubicBezTo>
                      <a:pt x="188203" y="56313"/>
                      <a:pt x="190420" y="54849"/>
                      <a:pt x="191434" y="54588"/>
                    </a:cubicBezTo>
                    <a:cubicBezTo>
                      <a:pt x="192806" y="53240"/>
                      <a:pt x="191734" y="50831"/>
                      <a:pt x="193948" y="50896"/>
                    </a:cubicBezTo>
                    <a:cubicBezTo>
                      <a:pt x="194805" y="51591"/>
                      <a:pt x="196954" y="49122"/>
                      <a:pt x="197600" y="51210"/>
                    </a:cubicBezTo>
                    <a:cubicBezTo>
                      <a:pt x="198687" y="52010"/>
                      <a:pt x="200801" y="51277"/>
                      <a:pt x="201960" y="50896"/>
                    </a:cubicBezTo>
                    <a:cubicBezTo>
                      <a:pt x="204306" y="51119"/>
                      <a:pt x="203520" y="48451"/>
                      <a:pt x="205377" y="48421"/>
                    </a:cubicBezTo>
                    <a:cubicBezTo>
                      <a:pt x="206742" y="47051"/>
                      <a:pt x="206873" y="46121"/>
                      <a:pt x="207223" y="44061"/>
                    </a:cubicBezTo>
                    <a:cubicBezTo>
                      <a:pt x="209053" y="43932"/>
                      <a:pt x="210376" y="42404"/>
                      <a:pt x="211583" y="43118"/>
                    </a:cubicBezTo>
                    <a:cubicBezTo>
                      <a:pt x="211416" y="45053"/>
                      <a:pt x="215035" y="44728"/>
                      <a:pt x="215903" y="44336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31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4572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L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ヒラギノ角ゴ Pro W3" pitchFamily="-128" charset="-128"/>
                </a:endParaRPr>
              </a:p>
            </p:txBody>
          </p:sp>
          <p:sp>
            <p:nvSpPr>
              <p:cNvPr id="70" name="CuadroTexto 69">
                <a:extLst>
                  <a:ext uri="{FF2B5EF4-FFF2-40B4-BE49-F238E27FC236}">
                    <a16:creationId xmlns:a16="http://schemas.microsoft.com/office/drawing/2014/main" id="{DB59370C-1034-B3E7-68EA-2817ACC3771C}"/>
                  </a:ext>
                </a:extLst>
              </p:cNvPr>
              <p:cNvSpPr txBox="1"/>
              <p:nvPr/>
            </p:nvSpPr>
            <p:spPr>
              <a:xfrm>
                <a:off x="1147843" y="3312039"/>
                <a:ext cx="1028637" cy="2227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s-CL"/>
                </a:defPPr>
                <a:lvl1pPr marL="173736" indent="-173736" algn="just">
                  <a:buClr>
                    <a:srgbClr val="0A2655"/>
                  </a:buClr>
                  <a:buFont typeface="Wingdings"/>
                  <a:buChar char="ü"/>
                  <a:defRPr sz="1000" b="1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1pPr>
                <a:lvl2pPr marL="630936" lvl="1" indent="-173736" algn="just">
                  <a:buClr>
                    <a:srgbClr val="0A2655"/>
                  </a:buClr>
                  <a:buFont typeface="Wingdings"/>
                  <a:buChar char="ü"/>
                  <a:defRPr sz="1000" b="0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s-E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2.721.179 Clientes</a:t>
                </a:r>
              </a:p>
            </p:txBody>
          </p:sp>
          <p:sp>
            <p:nvSpPr>
              <p:cNvPr id="71" name="CuadroTexto 70">
                <a:extLst>
                  <a:ext uri="{FF2B5EF4-FFF2-40B4-BE49-F238E27FC236}">
                    <a16:creationId xmlns:a16="http://schemas.microsoft.com/office/drawing/2014/main" id="{292E1657-8EC7-8996-F69A-899E4F2C762D}"/>
                  </a:ext>
                </a:extLst>
              </p:cNvPr>
              <p:cNvSpPr txBox="1"/>
              <p:nvPr/>
            </p:nvSpPr>
            <p:spPr>
              <a:xfrm>
                <a:off x="1636861" y="2395089"/>
                <a:ext cx="878237" cy="3205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s-CL"/>
                </a:defPPr>
                <a:lvl1pPr marL="173736" indent="-173736" algn="just">
                  <a:buClr>
                    <a:srgbClr val="0A2655"/>
                  </a:buClr>
                  <a:buFont typeface="Wingdings"/>
                  <a:buChar char="ü"/>
                  <a:defRPr sz="1000" b="1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1pPr>
                <a:lvl2pPr marL="630936" lvl="1" indent="-173736" algn="just">
                  <a:buClr>
                    <a:srgbClr val="0A2655"/>
                  </a:buClr>
                  <a:buFont typeface="Wingdings"/>
                  <a:buChar char="ü"/>
                  <a:defRPr sz="1000" b="0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pPr marL="0" indent="0" algn="ctr">
                  <a:buNone/>
                </a:pPr>
                <a:r>
                  <a:rPr lang="es-E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419.812 Clientes</a:t>
                </a:r>
              </a:p>
            </p:txBody>
          </p:sp>
          <p:sp>
            <p:nvSpPr>
              <p:cNvPr id="72" name="CuadroTexto 71">
                <a:extLst>
                  <a:ext uri="{FF2B5EF4-FFF2-40B4-BE49-F238E27FC236}">
                    <a16:creationId xmlns:a16="http://schemas.microsoft.com/office/drawing/2014/main" id="{88B6F194-5E3F-DA56-0A20-82EF9F596B1A}"/>
                  </a:ext>
                </a:extLst>
              </p:cNvPr>
              <p:cNvSpPr txBox="1"/>
              <p:nvPr/>
            </p:nvSpPr>
            <p:spPr>
              <a:xfrm>
                <a:off x="1072351" y="3608131"/>
                <a:ext cx="1040691" cy="18615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s-CL"/>
                </a:defPPr>
                <a:lvl1pPr marL="173736" indent="-173736" algn="just">
                  <a:buClr>
                    <a:srgbClr val="0A2655"/>
                  </a:buClr>
                  <a:buFont typeface="Wingdings"/>
                  <a:buChar char="ü"/>
                  <a:defRPr sz="1000" b="1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1pPr>
                <a:lvl2pPr marL="630936" lvl="1" indent="-173736" algn="just">
                  <a:buClr>
                    <a:srgbClr val="0A2655"/>
                  </a:buClr>
                  <a:buFont typeface="Wingdings"/>
                  <a:buChar char="ü"/>
                  <a:defRPr sz="1000" b="0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s-E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134.136 Clientes</a:t>
                </a:r>
              </a:p>
            </p:txBody>
          </p:sp>
          <p:sp>
            <p:nvSpPr>
              <p:cNvPr id="73" name="CuadroTexto 72">
                <a:extLst>
                  <a:ext uri="{FF2B5EF4-FFF2-40B4-BE49-F238E27FC236}">
                    <a16:creationId xmlns:a16="http://schemas.microsoft.com/office/drawing/2014/main" id="{D1FDD031-8284-20AD-8B94-02A52F73CE2D}"/>
                  </a:ext>
                </a:extLst>
              </p:cNvPr>
              <p:cNvSpPr txBox="1"/>
              <p:nvPr/>
            </p:nvSpPr>
            <p:spPr>
              <a:xfrm>
                <a:off x="1072351" y="3777692"/>
                <a:ext cx="1040691" cy="18615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s-CL"/>
                </a:defPPr>
                <a:lvl1pPr marL="173736" indent="-173736" algn="just">
                  <a:buClr>
                    <a:srgbClr val="0A2655"/>
                  </a:buClr>
                  <a:buFont typeface="Wingdings"/>
                  <a:buChar char="ü"/>
                  <a:defRPr sz="1000" b="1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1pPr>
                <a:lvl2pPr marL="630936" lvl="1" indent="-173736" algn="just">
                  <a:buClr>
                    <a:srgbClr val="0A2655"/>
                  </a:buClr>
                  <a:buFont typeface="Wingdings"/>
                  <a:buChar char="ü"/>
                  <a:defRPr sz="1000" b="0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s-E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215.174 Clientes</a:t>
                </a:r>
              </a:p>
              <a:p>
                <a:pPr marL="0" indent="0">
                  <a:buNone/>
                </a:pPr>
                <a:r>
                  <a:rPr lang="es-E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74" name="Cerrar llave 73">
                <a:extLst>
                  <a:ext uri="{FF2B5EF4-FFF2-40B4-BE49-F238E27FC236}">
                    <a16:creationId xmlns:a16="http://schemas.microsoft.com/office/drawing/2014/main" id="{557BF6C5-43BB-E26A-B6B3-2B363CCD487A}"/>
                  </a:ext>
                </a:extLst>
              </p:cNvPr>
              <p:cNvSpPr/>
              <p:nvPr/>
            </p:nvSpPr>
            <p:spPr>
              <a:xfrm>
                <a:off x="1495674" y="1953702"/>
                <a:ext cx="45719" cy="1047615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L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5" name="CuadroTexto 74">
                <a:extLst>
                  <a:ext uri="{FF2B5EF4-FFF2-40B4-BE49-F238E27FC236}">
                    <a16:creationId xmlns:a16="http://schemas.microsoft.com/office/drawing/2014/main" id="{C5281DBA-86EF-6F4B-B364-2587A67759B8}"/>
                  </a:ext>
                </a:extLst>
              </p:cNvPr>
              <p:cNvSpPr txBox="1"/>
              <p:nvPr/>
            </p:nvSpPr>
            <p:spPr>
              <a:xfrm>
                <a:off x="1037877" y="4020484"/>
                <a:ext cx="1050967" cy="22820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s-CL"/>
                </a:defPPr>
                <a:lvl1pPr marL="173736" indent="-173736" algn="just">
                  <a:buClr>
                    <a:srgbClr val="0A2655"/>
                  </a:buClr>
                  <a:buFont typeface="Wingdings"/>
                  <a:buChar char="ü"/>
                  <a:defRPr sz="1000" b="1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1pPr>
                <a:lvl2pPr marL="630936" lvl="1" indent="-173736" algn="just">
                  <a:buClr>
                    <a:srgbClr val="0A2655"/>
                  </a:buClr>
                  <a:buFont typeface="Wingdings"/>
                  <a:buChar char="ü"/>
                  <a:defRPr sz="1000" b="0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s-E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321.695 Clientes</a:t>
                </a:r>
              </a:p>
            </p:txBody>
          </p:sp>
          <p:sp>
            <p:nvSpPr>
              <p:cNvPr id="76" name="CuadroTexto 75">
                <a:extLst>
                  <a:ext uri="{FF2B5EF4-FFF2-40B4-BE49-F238E27FC236}">
                    <a16:creationId xmlns:a16="http://schemas.microsoft.com/office/drawing/2014/main" id="{5F0EC359-BC2D-71F5-6EA6-D31870D26827}"/>
                  </a:ext>
                </a:extLst>
              </p:cNvPr>
              <p:cNvSpPr txBox="1"/>
              <p:nvPr/>
            </p:nvSpPr>
            <p:spPr>
              <a:xfrm>
                <a:off x="1001001" y="4510140"/>
                <a:ext cx="1040691" cy="18615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s-CL"/>
                </a:defPPr>
                <a:lvl1pPr marL="173736" indent="-173736" algn="just">
                  <a:buClr>
                    <a:srgbClr val="0A2655"/>
                  </a:buClr>
                  <a:buFont typeface="Wingdings"/>
                  <a:buChar char="ü"/>
                  <a:defRPr sz="1000" b="1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1pPr>
                <a:lvl2pPr marL="630936" lvl="1" indent="-173736" algn="just">
                  <a:buClr>
                    <a:srgbClr val="0A2655"/>
                  </a:buClr>
                  <a:buFont typeface="Wingdings"/>
                  <a:buChar char="ü"/>
                  <a:defRPr sz="1000" b="0" i="0">
                    <a:solidFill>
                      <a:srgbClr val="0A2655"/>
                    </a:solidFill>
                    <a:latin typeface="Neutrif-Studio"/>
                    <a:cs typeface="Arial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s-E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439.578 Clientes</a:t>
                </a:r>
              </a:p>
            </p:txBody>
          </p:sp>
        </p:grpSp>
        <p:pic>
          <p:nvPicPr>
            <p:cNvPr id="42" name="Imagen 41">
              <a:extLst>
                <a:ext uri="{FF2B5EF4-FFF2-40B4-BE49-F238E27FC236}">
                  <a16:creationId xmlns:a16="http://schemas.microsoft.com/office/drawing/2014/main" id="{ADA068E7-9A8E-1B61-757E-BBDB83128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6408" y="2631492"/>
              <a:ext cx="825149" cy="436964"/>
            </a:xfrm>
            <a:prstGeom prst="rect">
              <a:avLst/>
            </a:prstGeom>
          </p:spPr>
        </p:pic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43CE10F5-282B-A249-EAF3-D2CBCD4700FE}"/>
                </a:ext>
              </a:extLst>
            </p:cNvPr>
            <p:cNvSpPr txBox="1"/>
            <p:nvPr/>
          </p:nvSpPr>
          <p:spPr>
            <a:xfrm>
              <a:off x="342612" y="4057130"/>
              <a:ext cx="10465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CL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eutrif Studio" panose="00000500000000000000" pitchFamily="2" charset="0"/>
                </a:rPr>
                <a:t>TOLCHEN</a:t>
              </a:r>
            </a:p>
          </p:txBody>
        </p:sp>
        <p:pic>
          <p:nvPicPr>
            <p:cNvPr id="44" name="Imagen 43" descr="Un dibujo de una cara feliz&#10;&#10;Descripción generada automáticamente con confianza baja">
              <a:extLst>
                <a:ext uri="{FF2B5EF4-FFF2-40B4-BE49-F238E27FC236}">
                  <a16:creationId xmlns:a16="http://schemas.microsoft.com/office/drawing/2014/main" id="{837452F5-28DA-4EAA-C776-BC959A6DD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919" y="4255969"/>
              <a:ext cx="904828" cy="270924"/>
            </a:xfrm>
            <a:prstGeom prst="rect">
              <a:avLst/>
            </a:prstGeom>
          </p:spPr>
        </p:pic>
        <p:pic>
          <p:nvPicPr>
            <p:cNvPr id="45" name="Imagen 44" descr="Un dibujo de una cara feliz&#10;&#10;Descripción generada automáticamente con confianza baja">
              <a:extLst>
                <a:ext uri="{FF2B5EF4-FFF2-40B4-BE49-F238E27FC236}">
                  <a16:creationId xmlns:a16="http://schemas.microsoft.com/office/drawing/2014/main" id="{2D602E9A-90AF-5C9D-5456-8DA1AF65D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236" y="1978825"/>
              <a:ext cx="514396" cy="151163"/>
            </a:xfrm>
            <a:prstGeom prst="rect">
              <a:avLst/>
            </a:prstGeom>
          </p:spPr>
        </p:pic>
        <p:pic>
          <p:nvPicPr>
            <p:cNvPr id="46" name="Imagen 45" descr="Icono&#10;&#10;Descripción generada automáticamente con confianza baja">
              <a:extLst>
                <a:ext uri="{FF2B5EF4-FFF2-40B4-BE49-F238E27FC236}">
                  <a16:creationId xmlns:a16="http://schemas.microsoft.com/office/drawing/2014/main" id="{F1BACEC8-8EA3-2375-B20D-E6E9AE83D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494" y="2328795"/>
              <a:ext cx="677324" cy="168744"/>
            </a:xfrm>
            <a:prstGeom prst="rect">
              <a:avLst/>
            </a:prstGeom>
          </p:spPr>
        </p:pic>
        <p:pic>
          <p:nvPicPr>
            <p:cNvPr id="47" name="Imagen 46" descr="Imagen que contiene Interfaz de usuario gráfica&#10;&#10;Descripción generada automáticamente">
              <a:extLst>
                <a:ext uri="{FF2B5EF4-FFF2-40B4-BE49-F238E27FC236}">
                  <a16:creationId xmlns:a16="http://schemas.microsoft.com/office/drawing/2014/main" id="{6D563CBB-BC8B-C251-5B5F-D50CCAA8B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192" y="1380456"/>
              <a:ext cx="814527" cy="231934"/>
            </a:xfrm>
            <a:prstGeom prst="rect">
              <a:avLst/>
            </a:prstGeom>
          </p:spPr>
        </p:pic>
        <p:pic>
          <p:nvPicPr>
            <p:cNvPr id="48" name="Imagen 47" descr="Icono&#10;&#10;Descripción generada automáticamente">
              <a:extLst>
                <a:ext uri="{FF2B5EF4-FFF2-40B4-BE49-F238E27FC236}">
                  <a16:creationId xmlns:a16="http://schemas.microsoft.com/office/drawing/2014/main" id="{EC3DBF5D-B499-F775-C92B-F66CE7E30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4739" y="3218863"/>
              <a:ext cx="1032899" cy="250657"/>
            </a:xfrm>
            <a:prstGeom prst="rect">
              <a:avLst/>
            </a:prstGeom>
          </p:spPr>
        </p:pic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945C9C0B-342C-9A7B-0CCB-FEB659BCA3EE}"/>
                </a:ext>
              </a:extLst>
            </p:cNvPr>
            <p:cNvGrpSpPr/>
            <p:nvPr/>
          </p:nvGrpSpPr>
          <p:grpSpPr>
            <a:xfrm>
              <a:off x="564619" y="3853101"/>
              <a:ext cx="671307" cy="179146"/>
              <a:chOff x="2450647" y="3336236"/>
              <a:chExt cx="1201858" cy="348567"/>
            </a:xfrm>
          </p:grpSpPr>
          <p:pic>
            <p:nvPicPr>
              <p:cNvPr id="50" name="Imagen 49" descr="Imagen que contiene Interfaz de usuario gráfica&#10;&#10;Descripción generada automáticamente">
                <a:extLst>
                  <a:ext uri="{FF2B5EF4-FFF2-40B4-BE49-F238E27FC236}">
                    <a16:creationId xmlns:a16="http://schemas.microsoft.com/office/drawing/2014/main" id="{CC0DF53C-060C-69CB-4BFA-5D94D11307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50647" y="3336236"/>
                <a:ext cx="1201858" cy="348567"/>
              </a:xfrm>
              <a:prstGeom prst="rect">
                <a:avLst/>
              </a:prstGeom>
            </p:spPr>
          </p:pic>
          <p:cxnSp>
            <p:nvCxnSpPr>
              <p:cNvPr id="51" name="Conector recto 50">
                <a:extLst>
                  <a:ext uri="{FF2B5EF4-FFF2-40B4-BE49-F238E27FC236}">
                    <a16:creationId xmlns:a16="http://schemas.microsoft.com/office/drawing/2014/main" id="{1BB0BE14-69CA-A169-8E24-CD4A3CB477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51576" y="3353595"/>
                <a:ext cx="0" cy="316860"/>
              </a:xfrm>
              <a:prstGeom prst="line">
                <a:avLst/>
              </a:prstGeom>
              <a:ln w="15875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31466-2347-FA0E-6E7D-6806B254A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12628B-38D2-AD73-1F02-C96A2F7A5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6" y="178697"/>
            <a:ext cx="9905798" cy="792853"/>
          </a:xfrm>
        </p:spPr>
        <p:txBody>
          <a:bodyPr>
            <a:normAutofit/>
          </a:bodyPr>
          <a:lstStyle/>
          <a:p>
            <a:r>
              <a:rPr lang="es-ES" dirty="0">
                <a:latin typeface="Arial"/>
                <a:cs typeface="Arial"/>
              </a:rPr>
              <a:t>Transición </a:t>
            </a:r>
            <a:r>
              <a:rPr lang="es-ES">
                <a:latin typeface="Arial"/>
                <a:cs typeface="Arial"/>
              </a:rPr>
              <a:t>Energética</a:t>
            </a:r>
            <a:endParaRPr lang="es-CL" b="0" i="1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1FD348-107E-18C0-FB8C-6B044441D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A9A-BD6F-4BCD-B762-2BC67279770E}" type="slidenum">
              <a:rPr lang="es-CL" smtClean="0"/>
              <a:t>4</a:t>
            </a:fld>
            <a:endParaRPr lang="es-CL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23DBBCF-2F9E-EA7A-1F2E-49701A2035CC}"/>
              </a:ext>
            </a:extLst>
          </p:cNvPr>
          <p:cNvSpPr txBox="1"/>
          <p:nvPr/>
        </p:nvSpPr>
        <p:spPr>
          <a:xfrm>
            <a:off x="485736" y="1046992"/>
            <a:ext cx="756544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1600" dirty="0">
                <a:latin typeface="Neutrifi studio"/>
              </a:rPr>
              <a:t>La próxima década marcará uno de los mayores cambios estructurales del sector eléctrico. </a:t>
            </a:r>
            <a:r>
              <a:rPr lang="es-ES" sz="1600" b="1" i="1" dirty="0">
                <a:latin typeface="Neutrifi studio"/>
              </a:rPr>
              <a:t>La transición energética dejó de ser solo un desafío ambiental y pasó a convertirse en una competencia global por infraestructura, resiliencia, velocidad de ejecución y capacidad de atraer inversión.</a:t>
            </a:r>
          </a:p>
          <a:p>
            <a:pPr algn="just">
              <a:buNone/>
            </a:pPr>
            <a:endParaRPr lang="es-ES" sz="1600" dirty="0">
              <a:latin typeface="Neutrifi studio"/>
            </a:endParaRPr>
          </a:p>
          <a:p>
            <a:pPr algn="just">
              <a:buNone/>
            </a:pPr>
            <a:endParaRPr lang="es-ES" sz="1600" dirty="0">
              <a:latin typeface="Neutrifi studio"/>
            </a:endParaRPr>
          </a:p>
          <a:p>
            <a:pPr algn="just">
              <a:buNone/>
            </a:pPr>
            <a:r>
              <a:rPr lang="es-ES" sz="1600" dirty="0">
                <a:latin typeface="Neutrifi studio"/>
              </a:rPr>
              <a:t>En este contexto, la transmisión eléctrica se vuelve estratégica: es la infraestructura que permitirá integrar energías renovables, sostener el crecimiento minero y habilitar la expansión digital del país. Chile ya supera los 37 GW de capacidad instalada y enfrenta un fuerte aumento de demanda asociado a electrificación, data centers e inteligencia artificial.</a:t>
            </a:r>
          </a:p>
          <a:p>
            <a:pPr algn="just">
              <a:buNone/>
            </a:pPr>
            <a:endParaRPr lang="es-ES" sz="1600" dirty="0">
              <a:latin typeface="Neutrifi studio"/>
            </a:endParaRPr>
          </a:p>
          <a:p>
            <a:pPr algn="just">
              <a:buNone/>
            </a:pPr>
            <a:endParaRPr lang="es-ES" sz="1600" dirty="0">
              <a:latin typeface="Neutrifi studio"/>
            </a:endParaRPr>
          </a:p>
          <a:p>
            <a:pPr algn="just">
              <a:buNone/>
            </a:pPr>
            <a:r>
              <a:rPr lang="es-ES" sz="1600" dirty="0">
                <a:latin typeface="Neutrifi studio"/>
              </a:rPr>
              <a:t>El país tiene una oportunidad histórica para consolidarse como plataforma energética, minera y digital de Sudamérica. Sin embargo, también enfrenta riesgos relevantes de congestión, pérdida de competitividad y mayor presión regulatoria si no acelera el desarrollo de infraestructura de transmisión robusta, flexible y resiliente.</a:t>
            </a:r>
          </a:p>
        </p:txBody>
      </p:sp>
      <p:pic>
        <p:nvPicPr>
          <p:cNvPr id="1026" name="Picture 2" descr="Energía eólica, qué es, cómo se produce y cómo se transporta | Nabalia Energía">
            <a:extLst>
              <a:ext uri="{FF2B5EF4-FFF2-40B4-BE49-F238E27FC236}">
                <a16:creationId xmlns:a16="http://schemas.microsoft.com/office/drawing/2014/main" id="{85464532-BDF8-33E7-631F-1107038D3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309" y="2674529"/>
            <a:ext cx="3493124" cy="172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A en el SECTOR ENERGÉTICO: Eficiencia y SOSTENIBILIDAD">
            <a:extLst>
              <a:ext uri="{FF2B5EF4-FFF2-40B4-BE49-F238E27FC236}">
                <a16:creationId xmlns:a16="http://schemas.microsoft.com/office/drawing/2014/main" id="{F11F8130-F703-1C13-221C-86815DB6B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309" y="4555273"/>
            <a:ext cx="3454838" cy="170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0A06A24-60F7-5777-F7AC-39FE2DA946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rcRect/>
          <a:stretch>
            <a:fillRect/>
          </a:stretch>
        </p:blipFill>
        <p:spPr>
          <a:xfrm>
            <a:off x="8620310" y="1097405"/>
            <a:ext cx="3454838" cy="148264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5FCFF84-EDDF-5DBE-A062-01DCEF3B92E8}"/>
              </a:ext>
            </a:extLst>
          </p:cNvPr>
          <p:cNvSpPr txBox="1"/>
          <p:nvPr/>
        </p:nvSpPr>
        <p:spPr>
          <a:xfrm>
            <a:off x="3211968" y="5465032"/>
            <a:ext cx="50390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i studio"/>
              </a:rPr>
              <a:t>Habilitar el crecimiento económico.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i studio"/>
              </a:rPr>
              <a:t>Fortalecer la seguridad del sistema eléctrico.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i studio"/>
              </a:rPr>
              <a:t>Hacer posible la transformación energética y digital de Chile.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9FD63F2-AFCB-B191-669D-C3475C3AC6B9}"/>
              </a:ext>
            </a:extLst>
          </p:cNvPr>
          <p:cNvSpPr txBox="1"/>
          <p:nvPr/>
        </p:nvSpPr>
        <p:spPr>
          <a:xfrm>
            <a:off x="514272" y="5454100"/>
            <a:ext cx="2128567" cy="107721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i="1" dirty="0">
                <a:latin typeface="Neutrifi studio"/>
              </a:rPr>
              <a:t>Las empresas transmisoras cumplen hoy un rol fundamental</a:t>
            </a:r>
          </a:p>
        </p:txBody>
      </p:sp>
    </p:spTree>
    <p:extLst>
      <p:ext uri="{BB962C8B-B14F-4D97-AF65-F5344CB8AC3E}">
        <p14:creationId xmlns:p14="http://schemas.microsoft.com/office/powerpoint/2010/main" val="2745649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4B870-F634-C11A-9482-1BEED0166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85FFF3-8E76-C2D9-C3F4-E9DA57DDE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6" y="178697"/>
            <a:ext cx="9905798" cy="79285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Transformación</a:t>
            </a:r>
            <a:r>
              <a:rPr lang="en-US" dirty="0"/>
              <a:t> de la </a:t>
            </a:r>
            <a:r>
              <a:rPr lang="en-US" dirty="0" err="1"/>
              <a:t>planificación</a:t>
            </a:r>
            <a:r>
              <a:rPr lang="en-US" dirty="0"/>
              <a:t> del Sistema de Transmisión</a:t>
            </a:r>
            <a:endParaRPr lang="es-CL" b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B11D65-78D6-5594-9AB1-F3C375B9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A9A-BD6F-4BCD-B762-2BC67279770E}" type="slidenum">
              <a:rPr lang="es-CL" smtClean="0"/>
              <a:t>5</a:t>
            </a:fld>
            <a:endParaRPr lang="es-CL"/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EB144BFD-142F-87A7-FD54-349FF1BEF99F}"/>
              </a:ext>
            </a:extLst>
          </p:cNvPr>
          <p:cNvCxnSpPr>
            <a:cxnSpLocks/>
          </p:cNvCxnSpPr>
          <p:nvPr/>
        </p:nvCxnSpPr>
        <p:spPr>
          <a:xfrm>
            <a:off x="222394" y="3829532"/>
            <a:ext cx="1171051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07DFCF73-F44D-4F66-8B46-6860BB6308E2}"/>
              </a:ext>
            </a:extLst>
          </p:cNvPr>
          <p:cNvSpPr/>
          <p:nvPr/>
        </p:nvSpPr>
        <p:spPr>
          <a:xfrm>
            <a:off x="176682" y="2372006"/>
            <a:ext cx="1865086" cy="85561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Neutrifi studio"/>
              </a:rPr>
              <a:t>Integración vertical Endesa – Transelec (Grupo Enersis)</a:t>
            </a:r>
            <a:endParaRPr lang="es-CL" sz="1200" dirty="0">
              <a:solidFill>
                <a:schemeClr val="tx1"/>
              </a:solidFill>
              <a:latin typeface="Neutrifi studio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D4C4ADF-C8AA-AED2-D7FC-D43F93BE13B1}"/>
              </a:ext>
            </a:extLst>
          </p:cNvPr>
          <p:cNvSpPr/>
          <p:nvPr/>
        </p:nvSpPr>
        <p:spPr>
          <a:xfrm>
            <a:off x="717898" y="3488879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&lt;2000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8C89E51-0A35-82E4-05E0-1A304D5768F3}"/>
              </a:ext>
            </a:extLst>
          </p:cNvPr>
          <p:cNvSpPr/>
          <p:nvPr/>
        </p:nvSpPr>
        <p:spPr>
          <a:xfrm>
            <a:off x="1805636" y="3488879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2000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42EAE9A-DF6F-98EE-1C90-C172549FD334}"/>
              </a:ext>
            </a:extLst>
          </p:cNvPr>
          <p:cNvSpPr/>
          <p:nvPr/>
        </p:nvSpPr>
        <p:spPr>
          <a:xfrm>
            <a:off x="1265431" y="4109978"/>
            <a:ext cx="1865086" cy="85561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Neutrifi studio"/>
              </a:rPr>
              <a:t>Enajenación de Transelec (a Hidro </a:t>
            </a:r>
            <a:r>
              <a:rPr lang="es-ES" sz="1200" dirty="0" err="1">
                <a:solidFill>
                  <a:schemeClr val="tx1"/>
                </a:solidFill>
                <a:latin typeface="Neutrifi studio"/>
              </a:rPr>
              <a:t>Québec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)</a:t>
            </a:r>
            <a:endParaRPr lang="es-CL" sz="1200" dirty="0">
              <a:solidFill>
                <a:schemeClr val="tx1"/>
              </a:solidFill>
              <a:latin typeface="Neutrifi studio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E28C93-139B-3680-4887-FA812B5CBF9D}"/>
              </a:ext>
            </a:extLst>
          </p:cNvPr>
          <p:cNvSpPr/>
          <p:nvPr/>
        </p:nvSpPr>
        <p:spPr>
          <a:xfrm>
            <a:off x="2398886" y="1307996"/>
            <a:ext cx="2839323" cy="19471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u="sng" dirty="0">
                <a:solidFill>
                  <a:schemeClr val="tx1"/>
                </a:solidFill>
                <a:latin typeface="Neutrifi studio"/>
              </a:rPr>
              <a:t>Ley Corta I (19.940)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Neutrifi studio"/>
              </a:rPr>
              <a:t>Planificación centralizada del sistema troncal.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Obras nuevas: 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Licitación de propietario. VATT asegurado 5 períodos tarifarios.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Obras de ampliación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: Licitación de construcción, propietario existente. VI adjudicado hasta siguiente proceso tarifario.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90420B1-6D83-CE90-8D4F-212B981EF060}"/>
              </a:ext>
            </a:extLst>
          </p:cNvPr>
          <p:cNvSpPr/>
          <p:nvPr/>
        </p:nvSpPr>
        <p:spPr>
          <a:xfrm>
            <a:off x="3429468" y="3495202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2004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8C95C62-E7A0-AFD3-3240-9BB87986CEFE}"/>
              </a:ext>
            </a:extLst>
          </p:cNvPr>
          <p:cNvSpPr/>
          <p:nvPr/>
        </p:nvSpPr>
        <p:spPr>
          <a:xfrm>
            <a:off x="3980772" y="4109978"/>
            <a:ext cx="2249715" cy="118207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u="sng" dirty="0">
                <a:solidFill>
                  <a:schemeClr val="tx1"/>
                </a:solidFill>
                <a:latin typeface="Neutrifi studio"/>
              </a:rPr>
              <a:t>Obras de ejecución inmediata 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(próximos 12 meses)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Neutrifi studio"/>
              </a:rPr>
              <a:t>Línea de transmisión Charrúa – Nueva Temuco 2x220 kV.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Primera obra licitada a nuevo actor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7BBD5C2-1E8C-6E7B-69C2-313DE68DE5DD}"/>
              </a:ext>
            </a:extLst>
          </p:cNvPr>
          <p:cNvSpPr/>
          <p:nvPr/>
        </p:nvSpPr>
        <p:spPr>
          <a:xfrm>
            <a:off x="6330593" y="3488879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2010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4AF75C2-473A-95FA-5370-B76FB98F74AC}"/>
              </a:ext>
            </a:extLst>
          </p:cNvPr>
          <p:cNvSpPr/>
          <p:nvPr/>
        </p:nvSpPr>
        <p:spPr>
          <a:xfrm>
            <a:off x="4714637" y="3488879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2005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7AD9037-5EF0-D7F4-51BF-0A38A3848F1E}"/>
              </a:ext>
            </a:extLst>
          </p:cNvPr>
          <p:cNvSpPr/>
          <p:nvPr/>
        </p:nvSpPr>
        <p:spPr>
          <a:xfrm>
            <a:off x="5601165" y="2087592"/>
            <a:ext cx="2249715" cy="118207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u="sng" dirty="0">
                <a:solidFill>
                  <a:schemeClr val="tx1"/>
                </a:solidFill>
                <a:latin typeface="Neutrifi studio"/>
              </a:rPr>
              <a:t>Revisión 2008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Neutrifi studio"/>
              </a:rPr>
              <a:t>Línea de transmisión Ancoa-Alto Jahuel 2x500kV primer circuito.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Segunda obra licitada a un nuevo actor.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82B53FF-1669-F01D-00FD-DDA4B3DEF694}"/>
              </a:ext>
            </a:extLst>
          </p:cNvPr>
          <p:cNvSpPr/>
          <p:nvPr/>
        </p:nvSpPr>
        <p:spPr>
          <a:xfrm>
            <a:off x="7801873" y="3449994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2016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ECBC093-58E5-4808-D6A1-E9A147635948}"/>
              </a:ext>
            </a:extLst>
          </p:cNvPr>
          <p:cNvSpPr/>
          <p:nvPr/>
        </p:nvSpPr>
        <p:spPr>
          <a:xfrm>
            <a:off x="6884124" y="4072406"/>
            <a:ext cx="2618431" cy="16178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u="sng" dirty="0">
                <a:solidFill>
                  <a:schemeClr val="tx1"/>
                </a:solidFill>
                <a:latin typeface="Neutrifi studio"/>
              </a:rPr>
              <a:t>Ley de transmisión (20.936)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Neutrifi studio"/>
              </a:rPr>
              <a:t>Se extiende planificación centralizada a sistema zonal.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Obras de ampliación: 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VATT asegurado por 5 períodos tarifarios.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Obras urgentes y en construcción (13T):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 VI homologado hasta siguiente proceso tarifario.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5221EE0-C976-0EBD-A4A5-44FB95976200}"/>
              </a:ext>
            </a:extLst>
          </p:cNvPr>
          <p:cNvSpPr/>
          <p:nvPr/>
        </p:nvSpPr>
        <p:spPr>
          <a:xfrm>
            <a:off x="9330503" y="3469179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2017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8B28EDA-BD0D-A93D-6842-BDF0713C5083}"/>
              </a:ext>
            </a:extLst>
          </p:cNvPr>
          <p:cNvSpPr/>
          <p:nvPr/>
        </p:nvSpPr>
        <p:spPr>
          <a:xfrm>
            <a:off x="8938374" y="2423003"/>
            <a:ext cx="1566902" cy="77879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u="sng" dirty="0">
                <a:solidFill>
                  <a:schemeClr val="tx1"/>
                </a:solidFill>
                <a:latin typeface="Neutrifi studio"/>
              </a:rPr>
              <a:t>Primer plan de expansión de la transmisión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7ACB70C2-0561-E287-C9AC-60736F8CA40C}"/>
              </a:ext>
            </a:extLst>
          </p:cNvPr>
          <p:cNvCxnSpPr>
            <a:stCxn id="7" idx="2"/>
            <a:endCxn id="9" idx="0"/>
          </p:cNvCxnSpPr>
          <p:nvPr/>
        </p:nvCxnSpPr>
        <p:spPr>
          <a:xfrm>
            <a:off x="1109225" y="3227623"/>
            <a:ext cx="1" cy="2612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57B422FC-EB10-9C5F-B99F-79F51E1193F7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>
            <a:off x="2196964" y="3848721"/>
            <a:ext cx="1010" cy="2612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C9345BB3-CA99-7359-5097-E72F1DA9AD4A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>
            <a:off x="3818548" y="3255143"/>
            <a:ext cx="2248" cy="2400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C60CF747-9EBD-597F-77B0-4DF8CE06EDCC}"/>
              </a:ext>
            </a:extLst>
          </p:cNvPr>
          <p:cNvCxnSpPr>
            <a:cxnSpLocks/>
            <a:stCxn id="17" idx="2"/>
            <a:endCxn id="14" idx="0"/>
          </p:cNvCxnSpPr>
          <p:nvPr/>
        </p:nvCxnSpPr>
        <p:spPr>
          <a:xfrm flipH="1">
            <a:off x="5105630" y="3848721"/>
            <a:ext cx="335" cy="2612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0E87CA04-76FF-2048-DC19-509FC45A4386}"/>
              </a:ext>
            </a:extLst>
          </p:cNvPr>
          <p:cNvCxnSpPr>
            <a:cxnSpLocks/>
            <a:stCxn id="18" idx="2"/>
            <a:endCxn id="15" idx="0"/>
          </p:cNvCxnSpPr>
          <p:nvPr/>
        </p:nvCxnSpPr>
        <p:spPr>
          <a:xfrm flipH="1">
            <a:off x="6721921" y="3269666"/>
            <a:ext cx="4102" cy="2192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D63115AB-9732-5B56-BC62-4E8A2994D128}"/>
              </a:ext>
            </a:extLst>
          </p:cNvPr>
          <p:cNvCxnSpPr>
            <a:cxnSpLocks/>
            <a:stCxn id="20" idx="2"/>
            <a:endCxn id="21" idx="0"/>
          </p:cNvCxnSpPr>
          <p:nvPr/>
        </p:nvCxnSpPr>
        <p:spPr>
          <a:xfrm>
            <a:off x="8193201" y="3809836"/>
            <a:ext cx="139" cy="2625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BA13E5DD-34C4-7DD2-B6D5-FAFC6FA8E737}"/>
              </a:ext>
            </a:extLst>
          </p:cNvPr>
          <p:cNvCxnSpPr>
            <a:cxnSpLocks/>
            <a:stCxn id="23" idx="2"/>
            <a:endCxn id="22" idx="0"/>
          </p:cNvCxnSpPr>
          <p:nvPr/>
        </p:nvCxnSpPr>
        <p:spPr>
          <a:xfrm>
            <a:off x="9721825" y="3201796"/>
            <a:ext cx="6" cy="26738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ángulo 30">
            <a:extLst>
              <a:ext uri="{FF2B5EF4-FFF2-40B4-BE49-F238E27FC236}">
                <a16:creationId xmlns:a16="http://schemas.microsoft.com/office/drawing/2014/main" id="{F48270EC-3EFA-9EFE-F19F-041797973D6C}"/>
              </a:ext>
            </a:extLst>
          </p:cNvPr>
          <p:cNvSpPr/>
          <p:nvPr/>
        </p:nvSpPr>
        <p:spPr>
          <a:xfrm>
            <a:off x="10525263" y="3473876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2024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BD03AA5A-0B76-64F5-67DC-5A2D300A77F0}"/>
              </a:ext>
            </a:extLst>
          </p:cNvPr>
          <p:cNvSpPr/>
          <p:nvPr/>
        </p:nvSpPr>
        <p:spPr>
          <a:xfrm>
            <a:off x="9770799" y="4096288"/>
            <a:ext cx="2299281" cy="16178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u="sng" dirty="0">
                <a:solidFill>
                  <a:schemeClr val="tx1"/>
                </a:solidFill>
                <a:latin typeface="Neutrifi studio"/>
              </a:rPr>
              <a:t>Ley de transición energética (21.721)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Obras necesarias y urgentes: 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proceso acotado de plan de expansión.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Revisión VI adjudicado OA: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 bajo ciertas causales.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1BAEF0ED-4EF9-8A75-3F14-0D5EEC6E17FE}"/>
              </a:ext>
            </a:extLst>
          </p:cNvPr>
          <p:cNvCxnSpPr>
            <a:cxnSpLocks/>
            <a:stCxn id="31" idx="2"/>
            <a:endCxn id="32" idx="0"/>
          </p:cNvCxnSpPr>
          <p:nvPr/>
        </p:nvCxnSpPr>
        <p:spPr>
          <a:xfrm>
            <a:off x="10916591" y="3833718"/>
            <a:ext cx="3849" cy="2625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060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09C98-2119-C61D-A14A-AD306D682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69495-8704-3A44-8B35-467BA3854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6" y="178697"/>
            <a:ext cx="9905798" cy="792853"/>
          </a:xfrm>
        </p:spPr>
        <p:txBody>
          <a:bodyPr>
            <a:normAutofit/>
          </a:bodyPr>
          <a:lstStyle/>
          <a:p>
            <a:r>
              <a:rPr lang="en-US" dirty="0" err="1"/>
              <a:t>Evolución</a:t>
            </a:r>
            <a:r>
              <a:rPr lang="en-US" dirty="0"/>
              <a:t> del </a:t>
            </a:r>
            <a:r>
              <a:rPr lang="en-US" dirty="0" err="1"/>
              <a:t>esquema</a:t>
            </a:r>
            <a:r>
              <a:rPr lang="en-US" dirty="0"/>
              <a:t> de </a:t>
            </a:r>
            <a:r>
              <a:rPr lang="en-US" dirty="0" err="1"/>
              <a:t>pago</a:t>
            </a:r>
            <a:r>
              <a:rPr lang="en-US" dirty="0"/>
              <a:t> de </a:t>
            </a:r>
            <a:r>
              <a:rPr lang="en-US" dirty="0" err="1"/>
              <a:t>transmisión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F05829-F935-C0AF-51BB-B4C06289E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A9A-BD6F-4BCD-B762-2BC67279770E}" type="slidenum">
              <a:rPr lang="es-CL" smtClean="0"/>
              <a:t>6</a:t>
            </a:fld>
            <a:endParaRPr lang="es-CL"/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F04B5479-AFD4-7834-F6CA-D51778049070}"/>
              </a:ext>
            </a:extLst>
          </p:cNvPr>
          <p:cNvCxnSpPr>
            <a:cxnSpLocks/>
          </p:cNvCxnSpPr>
          <p:nvPr/>
        </p:nvCxnSpPr>
        <p:spPr>
          <a:xfrm flipV="1">
            <a:off x="476795" y="2592099"/>
            <a:ext cx="1103158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ángulo 4">
            <a:extLst>
              <a:ext uri="{FF2B5EF4-FFF2-40B4-BE49-F238E27FC236}">
                <a16:creationId xmlns:a16="http://schemas.microsoft.com/office/drawing/2014/main" id="{C6ED2F03-39CF-6D8D-3B7D-A4B1DA22960B}"/>
              </a:ext>
            </a:extLst>
          </p:cNvPr>
          <p:cNvSpPr/>
          <p:nvPr/>
        </p:nvSpPr>
        <p:spPr>
          <a:xfrm>
            <a:off x="1210061" y="2900100"/>
            <a:ext cx="2671022" cy="17366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Instalaciones Troncales: 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Ingresos tarifarios que resultaban ser insuficientes. Gran cantidad de desacuerdos.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Instalaciones secundarias: 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Cargos por conceptos de transformación-transporte definidos semestralmente por CNE, pagados por clientes.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449E93A-ED40-BA9B-FF28-88EA45878009}"/>
              </a:ext>
            </a:extLst>
          </p:cNvPr>
          <p:cNvSpPr/>
          <p:nvPr/>
        </p:nvSpPr>
        <p:spPr>
          <a:xfrm>
            <a:off x="2147993" y="2231368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&lt;2004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35FDFBB-895B-5A04-F15B-A1059067D7D6}"/>
              </a:ext>
            </a:extLst>
          </p:cNvPr>
          <p:cNvSpPr/>
          <p:nvPr/>
        </p:nvSpPr>
        <p:spPr>
          <a:xfrm>
            <a:off x="4144327" y="2897914"/>
            <a:ext cx="3144748" cy="217788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u="sng" dirty="0">
                <a:solidFill>
                  <a:schemeClr val="tx1"/>
                </a:solidFill>
                <a:latin typeface="Neutrifi studio"/>
              </a:rPr>
              <a:t>Ley Corta I (19.940)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Sistema Troncal (área de influencia común, AIC): 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80% pagado por generadores, 20% pagado por consumidores.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Resto sistema troncal no AIC: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 Pagado por generadores si flujos esperados son hacia el AIC. Pagado por consumos en caso contrario. 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Neutrifi studio"/>
              </a:rPr>
              <a:t>Subtransmisión: </a:t>
            </a:r>
            <a:r>
              <a:rPr lang="es-ES" sz="1200" dirty="0">
                <a:solidFill>
                  <a:schemeClr val="tx1"/>
                </a:solidFill>
                <a:latin typeface="Neutrifi studio"/>
              </a:rPr>
              <a:t>Pagado por generadores según uso esperado. Resto pagado por consumos.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ED322A6-880F-19F6-532D-8F2CF9CEFA68}"/>
              </a:ext>
            </a:extLst>
          </p:cNvPr>
          <p:cNvSpPr/>
          <p:nvPr/>
        </p:nvSpPr>
        <p:spPr>
          <a:xfrm>
            <a:off x="5324608" y="2235336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2004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07E231D-0BB3-52AB-A835-FDF60C0F8A16}"/>
              </a:ext>
            </a:extLst>
          </p:cNvPr>
          <p:cNvSpPr/>
          <p:nvPr/>
        </p:nvSpPr>
        <p:spPr>
          <a:xfrm>
            <a:off x="8378223" y="2226129"/>
            <a:ext cx="782655" cy="359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Neutrifi studio"/>
              </a:rPr>
              <a:t>2016</a:t>
            </a:r>
            <a:endParaRPr lang="es-CL" b="1" dirty="0">
              <a:solidFill>
                <a:schemeClr val="accent1"/>
              </a:solidFill>
              <a:latin typeface="Neutrifi studio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A6B425C-C346-06A8-84F9-7FD7FDE6E2B2}"/>
              </a:ext>
            </a:extLst>
          </p:cNvPr>
          <p:cNvSpPr/>
          <p:nvPr/>
        </p:nvSpPr>
        <p:spPr>
          <a:xfrm>
            <a:off x="7647239" y="2889685"/>
            <a:ext cx="2249715" cy="118207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u="sng" dirty="0">
                <a:solidFill>
                  <a:schemeClr val="tx1"/>
                </a:solidFill>
                <a:latin typeface="Neutrifi studio"/>
              </a:rPr>
              <a:t>Ley de transmisión (20.936)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Neutrifi studio"/>
              </a:rPr>
              <a:t>Estampillado. Pagado por los consumos.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Neutrifi studio"/>
              </a:rPr>
              <a:t>Condición mixta (generadores y consumidores) hasta 2034.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Neutrifi studio"/>
              </a:rPr>
              <a:t>Creación del CEN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01C1F2EE-DE90-5D34-5267-FC882AD405FE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>
            <a:off x="5715936" y="2595178"/>
            <a:ext cx="765" cy="3027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1F90D5B-64A3-7C89-8DDC-8F95DDBB2954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>
            <a:off x="8769551" y="2585971"/>
            <a:ext cx="2546" cy="3037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BFC0BBB-FD92-5B56-C5AC-FEA911AE2DA0}"/>
              </a:ext>
            </a:extLst>
          </p:cNvPr>
          <p:cNvCxnSpPr>
            <a:cxnSpLocks/>
            <a:stCxn id="6" idx="2"/>
            <a:endCxn id="5" idx="0"/>
          </p:cNvCxnSpPr>
          <p:nvPr/>
        </p:nvCxnSpPr>
        <p:spPr>
          <a:xfrm>
            <a:off x="2539321" y="2591210"/>
            <a:ext cx="6251" cy="3088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604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2302F-9A2B-204D-53C9-93D1E724D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19D56-1995-35A0-08A1-733B5ECC1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6" y="178697"/>
            <a:ext cx="9905798" cy="792853"/>
          </a:xfrm>
        </p:spPr>
        <p:txBody>
          <a:bodyPr>
            <a:normAutofit/>
          </a:bodyPr>
          <a:lstStyle/>
          <a:p>
            <a:r>
              <a:rPr lang="en-US" sz="2800" b="1" dirty="0"/>
              <a:t>“Sin red, no hay </a:t>
            </a:r>
            <a:r>
              <a:rPr lang="en-US" sz="2800" b="1" dirty="0" err="1"/>
              <a:t>Transición</a:t>
            </a:r>
            <a:r>
              <a:rPr lang="en-US" sz="2800" b="1" dirty="0"/>
              <a:t>”</a:t>
            </a:r>
            <a:endParaRPr lang="es-CL" b="0" i="1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43CF6F-24D4-A69A-4B0A-830450F17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A9A-BD6F-4BCD-B762-2BC67279770E}" type="slidenum">
              <a:rPr lang="es-CL" smtClean="0"/>
              <a:t>7</a:t>
            </a:fld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2D1DB40-A3B3-EC29-E4C8-F5F9C5F8345F}"/>
              </a:ext>
            </a:extLst>
          </p:cNvPr>
          <p:cNvSpPr txBox="1"/>
          <p:nvPr/>
        </p:nvSpPr>
        <p:spPr>
          <a:xfrm>
            <a:off x="302947" y="1385652"/>
            <a:ext cx="11220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La transmisión enfrenta diversos desafíos</a:t>
            </a:r>
            <a:endParaRPr lang="es-ES" dirty="0">
              <a:latin typeface="Neutrifi studio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F495A84-986A-E2A7-3CBA-028AE2C829A7}"/>
              </a:ext>
            </a:extLst>
          </p:cNvPr>
          <p:cNvSpPr txBox="1"/>
          <p:nvPr/>
        </p:nvSpPr>
        <p:spPr>
          <a:xfrm>
            <a:off x="394460" y="1821229"/>
            <a:ext cx="5518923" cy="211339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s-CL" sz="14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1. Expansión de infraestructura</a:t>
            </a:r>
            <a:endParaRPr lang="es-CL" sz="14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La demanda energética crece más rápido que la red. </a:t>
            </a:r>
          </a:p>
          <a:p>
            <a:pPr marL="285750" lvl="0" indent="-28575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Proyectos enfrentan permisos lentos y judicialización. </a:t>
            </a:r>
          </a:p>
          <a:p>
            <a:pPr marL="285750" lvl="0" indent="-28575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Falta alineación entre planificación y nuevas industrias. </a:t>
            </a:r>
          </a:p>
          <a:p>
            <a:pPr marL="285750" lvl="0" indent="-28575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kern="100" dirty="0"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Activos mas cercanos a clientes finales (TX Zonal)</a:t>
            </a:r>
            <a:endParaRPr lang="es-CL" sz="14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CL" sz="14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Impacto:</a:t>
            </a:r>
            <a:b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Congestión, vertimiento renovable y pérdida de competitividad.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F8E66DD-F746-408B-C3E3-508255DBF67A}"/>
              </a:ext>
            </a:extLst>
          </p:cNvPr>
          <p:cNvSpPr txBox="1"/>
          <p:nvPr/>
        </p:nvSpPr>
        <p:spPr>
          <a:xfrm>
            <a:off x="6455594" y="1821229"/>
            <a:ext cx="5120264" cy="232884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s-CL" sz="14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2. Capacidad y resiliencia de la red</a:t>
            </a:r>
            <a:endParaRPr lang="es-CL" sz="14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Red diseñada para un sistema menos variable.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Congestión de líneas y subestaciones.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ES" sz="1400" kern="100" dirty="0">
                <a:latin typeface="Neutrifi studio"/>
                <a:cs typeface="Times New Roman" panose="02020603050405020304" pitchFamily="18" charset="0"/>
              </a:rPr>
              <a:t>Mayor resiliencia y capacidad de respuesta frente a fallas y eventos climáticos</a:t>
            </a: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ES" sz="1400" kern="100" dirty="0">
                <a:latin typeface="Neutrifi studio"/>
                <a:cs typeface="Times New Roman" panose="02020603050405020304" pitchFamily="18" charset="0"/>
              </a:rPr>
              <a:t>Holgura operacional (Menor en la </a:t>
            </a:r>
            <a:r>
              <a:rPr lang="es-ES" sz="1400" kern="100" dirty="0" err="1">
                <a:latin typeface="Neutrifi studio"/>
                <a:cs typeface="Times New Roman" panose="02020603050405020304" pitchFamily="18" charset="0"/>
              </a:rPr>
              <a:t>Tx</a:t>
            </a:r>
            <a:r>
              <a:rPr lang="es-ES" sz="1400" kern="100" dirty="0">
                <a:latin typeface="Neutrifi studio"/>
                <a:cs typeface="Times New Roman" panose="02020603050405020304" pitchFamily="18" charset="0"/>
              </a:rPr>
              <a:t> Zonal)</a:t>
            </a: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Impacto:</a:t>
            </a:r>
            <a:b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Menor seguridad y confiabilidad del suministro.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55A5347-D990-9FA8-4C76-CCC08B687FAD}"/>
              </a:ext>
            </a:extLst>
          </p:cNvPr>
          <p:cNvSpPr txBox="1"/>
          <p:nvPr/>
        </p:nvSpPr>
        <p:spPr>
          <a:xfrm>
            <a:off x="402375" y="4220762"/>
            <a:ext cx="5518923" cy="232884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s-CL" sz="14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3. Digitalización y modernización</a:t>
            </a:r>
            <a:endParaRPr lang="es-CL" sz="14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Necesidad de redes inteligentes (Smart </a:t>
            </a:r>
            <a:r>
              <a:rPr lang="es-CL" sz="1400" kern="100" dirty="0" err="1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Grid</a:t>
            </a: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).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kern="100" dirty="0"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Mayor</a:t>
            </a: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 automatización, monitoreo y ciberseguridad.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400" kern="100" dirty="0"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ntegración de tecnologías digitales. </a:t>
            </a:r>
          </a:p>
          <a:p>
            <a:pPr>
              <a:spcAft>
                <a:spcPts val="800"/>
              </a:spcAft>
            </a:pPr>
            <a:r>
              <a:rPr lang="es-CL" sz="14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Impacto:</a:t>
            </a:r>
            <a:b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Menor eficiencia y dificultad para integrar renovables y nuevas demandas.</a:t>
            </a:r>
          </a:p>
          <a:p>
            <a:pPr>
              <a:spcAft>
                <a:spcPts val="800"/>
              </a:spcAft>
            </a:pPr>
            <a:endParaRPr lang="es-CL" sz="14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DF7209E-8010-230D-49A7-45E1375EFC48}"/>
              </a:ext>
            </a:extLst>
          </p:cNvPr>
          <p:cNvSpPr txBox="1"/>
          <p:nvPr/>
        </p:nvSpPr>
        <p:spPr>
          <a:xfrm>
            <a:off x="6463509" y="4249003"/>
            <a:ext cx="5120264" cy="201080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s-CL" sz="14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4. Regulación y planificación</a:t>
            </a:r>
            <a:endParaRPr lang="es-CL" sz="14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Procesos regulatorios más lentos que la transición energética.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Planificación insuficiente para minería verde, electromovilidad y data centers.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Falta coordinación territorial e intersectorial. </a:t>
            </a:r>
          </a:p>
          <a:p>
            <a:pPr>
              <a:spcAft>
                <a:spcPts val="800"/>
              </a:spcAft>
            </a:pPr>
            <a:r>
              <a:rPr lang="es-CL" sz="14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Impacto:</a:t>
            </a:r>
            <a:b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CL" sz="14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Inversiones tardías y cuellos de botella estructurales.</a:t>
            </a:r>
          </a:p>
        </p:txBody>
      </p:sp>
    </p:spTree>
    <p:extLst>
      <p:ext uri="{BB962C8B-B14F-4D97-AF65-F5344CB8AC3E}">
        <p14:creationId xmlns:p14="http://schemas.microsoft.com/office/powerpoint/2010/main" val="834843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97A2E-EFB3-AF38-6A75-3D0D22CD3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6BC77-9FEB-D5E3-3A89-19F0583F5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6" y="178697"/>
            <a:ext cx="9905798" cy="792853"/>
          </a:xfrm>
        </p:spPr>
        <p:txBody>
          <a:bodyPr>
            <a:normAutofit/>
          </a:bodyPr>
          <a:lstStyle/>
          <a:p>
            <a:r>
              <a:rPr lang="en-US" sz="2800" b="1" dirty="0"/>
              <a:t>“Sin red, no hay </a:t>
            </a:r>
            <a:r>
              <a:rPr lang="en-US" sz="2800" b="1" dirty="0" err="1"/>
              <a:t>Transición</a:t>
            </a:r>
            <a:r>
              <a:rPr lang="en-US" sz="2800" b="1" dirty="0"/>
              <a:t>”</a:t>
            </a:r>
            <a:endParaRPr lang="es-CL" b="0" i="1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27D7FC-A812-6F6B-6522-12AE06C69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A9A-BD6F-4BCD-B762-2BC67279770E}" type="slidenum">
              <a:rPr lang="es-CL" smtClean="0"/>
              <a:t>8</a:t>
            </a:fld>
            <a:endParaRPr lang="es-C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64CD12-5A63-A3B5-1645-63939FD462FE}"/>
              </a:ext>
            </a:extLst>
          </p:cNvPr>
          <p:cNvSpPr txBox="1"/>
          <p:nvPr/>
        </p:nvSpPr>
        <p:spPr>
          <a:xfrm>
            <a:off x="348476" y="1133307"/>
            <a:ext cx="5400000" cy="232884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s-CL" sz="16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5. Licencia social y sostenibilidad</a:t>
            </a:r>
            <a:endParaRPr lang="es-CL" sz="16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6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Conflictos ambientales y territoriales.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6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Participación ciudadana tardía.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CL" sz="1600" kern="100" dirty="0"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Judicialización de los proyectos ya tienen aprobación</a:t>
            </a:r>
            <a:r>
              <a:rPr lang="es-CL" sz="16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CL" sz="16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Impacto:</a:t>
            </a:r>
            <a:br>
              <a:rPr lang="es-CL" sz="16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CL" sz="16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Retrasos, judicialización e incertidumbre para inversiones.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es-CL" sz="16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549A80B-E86A-6C9A-A367-07BB7804853C}"/>
              </a:ext>
            </a:extLst>
          </p:cNvPr>
          <p:cNvSpPr txBox="1"/>
          <p:nvPr/>
        </p:nvSpPr>
        <p:spPr>
          <a:xfrm>
            <a:off x="6485366" y="1133307"/>
            <a:ext cx="5400000" cy="198002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s-CL" sz="16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6. Capital humano</a:t>
            </a:r>
            <a:endParaRPr lang="es-CL" sz="16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16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Desafío de nuevos especialistas.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16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Necesidad de capacitación continua. </a:t>
            </a:r>
          </a:p>
          <a:p>
            <a:pPr>
              <a:spcAft>
                <a:spcPts val="800"/>
              </a:spcAft>
            </a:pPr>
            <a:r>
              <a:rPr lang="es-CL" sz="16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Impacto:</a:t>
            </a:r>
            <a:br>
              <a:rPr lang="es-CL" sz="16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CL" sz="1600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Menor capacidad de innovación y operación avanzada.</a:t>
            </a:r>
          </a:p>
          <a:p>
            <a:pPr>
              <a:spcAft>
                <a:spcPts val="800"/>
              </a:spcAft>
            </a:pPr>
            <a:endParaRPr lang="es-CL" sz="1600" kern="100" dirty="0">
              <a:effectLst/>
              <a:latin typeface="Neutrifi studio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FF84756-D30A-BCB0-BF22-FE847CBACDB4}"/>
              </a:ext>
            </a:extLst>
          </p:cNvPr>
          <p:cNvSpPr txBox="1"/>
          <p:nvPr/>
        </p:nvSpPr>
        <p:spPr>
          <a:xfrm>
            <a:off x="306636" y="3623907"/>
            <a:ext cx="5441840" cy="1347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CL" sz="1800" b="1" kern="100" dirty="0">
                <a:effectLst/>
                <a:latin typeface="Neutrifi studio"/>
                <a:ea typeface="Aptos" panose="020B0004020202020204" pitchFamily="34" charset="0"/>
                <a:cs typeface="Times New Roman" panose="02020603050405020304" pitchFamily="18" charset="0"/>
              </a:rPr>
              <a:t>La transmisión eléctrica debe evolucionar desde una infraestructura de soporte hacia una plataforma estratégica que habilite la transición energética, la digitalización y el crecimiento sostenible de Chile.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D944C4C-243A-A4BA-6D0A-4B4E97FC4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365" y="3409320"/>
            <a:ext cx="5399999" cy="331215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2702E8C-52AD-D6F4-98A3-4A7135289C5D}"/>
              </a:ext>
            </a:extLst>
          </p:cNvPr>
          <p:cNvSpPr txBox="1"/>
          <p:nvPr/>
        </p:nvSpPr>
        <p:spPr>
          <a:xfrm>
            <a:off x="306636" y="5221665"/>
            <a:ext cx="6094140" cy="12003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b="1" i="1" dirty="0">
                <a:solidFill>
                  <a:srgbClr val="FFC000"/>
                </a:solidFill>
              </a:rPr>
              <a:t>“El gran desafío de la transmisión zonal no es sólo transportar energía, sino adaptar redes locales históricas a un sistema eléctrico mucho más dinámico, distribuido y flexible.”</a:t>
            </a:r>
            <a:endParaRPr lang="es-CL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230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8E901-C79D-B2E3-DC3E-DA78A4AD0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03D586F-3D92-BA46-84F6-EEEBC5F83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637" y="-722"/>
            <a:ext cx="8725363" cy="6858722"/>
          </a:xfrm>
          <a:prstGeom prst="rect">
            <a:avLst/>
          </a:prstGeom>
        </p:spPr>
      </p:pic>
      <p:sp>
        <p:nvSpPr>
          <p:cNvPr id="16" name="Rectangle 8">
            <a:extLst>
              <a:ext uri="{FF2B5EF4-FFF2-40B4-BE49-F238E27FC236}">
                <a16:creationId xmlns:a16="http://schemas.microsoft.com/office/drawing/2014/main" id="{69C9B1D2-170A-7086-C5BC-305372F32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114" y="2157798"/>
            <a:ext cx="265037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L" sz="2800" b="1" dirty="0">
                <a:latin typeface=""/>
              </a:rPr>
              <a:t>Lorem Ipsum </a:t>
            </a:r>
          </a:p>
          <a:p>
            <a:r>
              <a:rPr lang="es-CL" sz="2800" b="1" dirty="0">
                <a:latin typeface=""/>
              </a:rPr>
              <a:t>Dolor Sit Amet</a:t>
            </a:r>
            <a:endParaRPr lang="es-CL" sz="2800" dirty="0">
              <a:latin typeface="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AE882C7B-F961-B667-A458-B118A8FCA3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046" y="6118166"/>
            <a:ext cx="1160017" cy="47560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7943BB7-9E19-2DE3-A6BB-D875001F2B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28" y="338781"/>
            <a:ext cx="1428456" cy="405681"/>
          </a:xfrm>
          <a:prstGeom prst="rect">
            <a:avLst/>
          </a:prstGeom>
          <a:solidFill>
            <a:srgbClr val="D7AE4A"/>
          </a:solidFill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C5A74CC-739C-1236-4D73-0BB499128DEA}"/>
              </a:ext>
            </a:extLst>
          </p:cNvPr>
          <p:cNvSpPr/>
          <p:nvPr/>
        </p:nvSpPr>
        <p:spPr>
          <a:xfrm>
            <a:off x="0" y="-722"/>
            <a:ext cx="3500438" cy="6858722"/>
          </a:xfrm>
          <a:prstGeom prst="rect">
            <a:avLst/>
          </a:prstGeom>
          <a:solidFill>
            <a:srgbClr val="1D1D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802FEAE1-4630-E87B-C5FC-4C8111427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65" y="1800097"/>
            <a:ext cx="2844523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L" sz="3200" b="1" dirty="0">
                <a:solidFill>
                  <a:srgbClr val="D7AE4A"/>
                </a:solidFill>
                <a:latin typeface=""/>
              </a:rPr>
              <a:t>¿Cómo hemos avanzado?</a:t>
            </a:r>
            <a:endParaRPr lang="es-CL" sz="3200" dirty="0">
              <a:solidFill>
                <a:schemeClr val="bg1"/>
              </a:solidFill>
              <a:latin typeface="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A598BA6-D995-6B14-B146-D1EC535AB4A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63"/>
          <a:stretch/>
        </p:blipFill>
        <p:spPr>
          <a:xfrm>
            <a:off x="1466" y="5718603"/>
            <a:ext cx="1945835" cy="77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85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B4740-E974-EE3F-B24C-664DF0EAF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5C4643E1-42FD-C738-727A-F54510068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114" y="2157798"/>
            <a:ext cx="265037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L" sz="2800" b="1" dirty="0">
                <a:latin typeface=""/>
              </a:rPr>
              <a:t>Lorem Ipsum </a:t>
            </a:r>
          </a:p>
          <a:p>
            <a:r>
              <a:rPr lang="es-CL" sz="2800" b="1" dirty="0">
                <a:latin typeface=""/>
              </a:rPr>
              <a:t>Dolor Sit Amet</a:t>
            </a:r>
            <a:endParaRPr lang="es-CL" sz="2800" dirty="0">
              <a:latin typeface="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33C382E2-2275-AF13-9585-C63EE00FB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046" y="6118166"/>
            <a:ext cx="1160017" cy="47560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33CE907-DDA5-2231-20F9-A8DC4FBB59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28" y="338781"/>
            <a:ext cx="1428456" cy="4056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315F9A9-31FA-DC63-AFBF-FAC459FF4F84}"/>
              </a:ext>
            </a:extLst>
          </p:cNvPr>
          <p:cNvSpPr/>
          <p:nvPr/>
        </p:nvSpPr>
        <p:spPr>
          <a:xfrm>
            <a:off x="0" y="-722"/>
            <a:ext cx="3500438" cy="6858722"/>
          </a:xfrm>
          <a:prstGeom prst="rect">
            <a:avLst/>
          </a:prstGeom>
          <a:solidFill>
            <a:srgbClr val="1D1D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8E05110-1C3C-5C94-F19E-318F7F86D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65" y="1800097"/>
            <a:ext cx="2844523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L" sz="3200" b="1" dirty="0">
                <a:solidFill>
                  <a:srgbClr val="D7AE4A"/>
                </a:solidFill>
                <a:latin typeface=""/>
              </a:rPr>
              <a:t>¿Cómo hemos avanzado?</a:t>
            </a:r>
            <a:endParaRPr lang="es-CL" sz="3200" dirty="0">
              <a:solidFill>
                <a:schemeClr val="bg1"/>
              </a:solidFill>
              <a:latin typeface="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B8ACE8C-804C-DBFD-21AF-DD17CC6FD3B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63"/>
          <a:stretch/>
        </p:blipFill>
        <p:spPr>
          <a:xfrm>
            <a:off x="1466" y="5718603"/>
            <a:ext cx="1945835" cy="778178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71C66DE-30E6-C76C-D696-19888371436B}"/>
              </a:ext>
            </a:extLst>
          </p:cNvPr>
          <p:cNvGraphicFramePr/>
          <p:nvPr/>
        </p:nvGraphicFramePr>
        <p:xfrm>
          <a:off x="4122552" y="93730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9961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A7C06-D291-5065-A949-19B317CBE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5F363C54-DE3F-344C-1FC8-5759B6484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114" y="2157798"/>
            <a:ext cx="265037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L" sz="2800" b="1" dirty="0">
                <a:latin typeface=""/>
              </a:rPr>
              <a:t>Lorem Ipsum </a:t>
            </a:r>
          </a:p>
          <a:p>
            <a:r>
              <a:rPr lang="es-CL" sz="2800" b="1" dirty="0">
                <a:latin typeface=""/>
              </a:rPr>
              <a:t>Dolor Sit Amet</a:t>
            </a:r>
            <a:endParaRPr lang="es-CL" sz="2800" dirty="0">
              <a:latin typeface="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ECA53C7-553D-7A58-243C-954D499DE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046" y="6118166"/>
            <a:ext cx="1160017" cy="47560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B8BE25E-BFD8-DA8C-9278-ED2BC0FB0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28" y="338781"/>
            <a:ext cx="1428456" cy="4056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9474DCE-5DF6-8FAE-BF29-9EFA19D03079}"/>
              </a:ext>
            </a:extLst>
          </p:cNvPr>
          <p:cNvSpPr/>
          <p:nvPr/>
        </p:nvSpPr>
        <p:spPr>
          <a:xfrm>
            <a:off x="0" y="-722"/>
            <a:ext cx="3500438" cy="6858722"/>
          </a:xfrm>
          <a:prstGeom prst="rect">
            <a:avLst/>
          </a:prstGeom>
          <a:solidFill>
            <a:srgbClr val="1D1D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C58B616-708E-C5A3-2033-852D45078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65" y="1800097"/>
            <a:ext cx="2844523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L" sz="3200" b="1" dirty="0">
                <a:solidFill>
                  <a:srgbClr val="D7AE4A"/>
                </a:solidFill>
                <a:latin typeface=""/>
              </a:rPr>
              <a:t>¿Cómo hemos avanzado?</a:t>
            </a:r>
            <a:endParaRPr lang="es-CL" sz="3200" dirty="0">
              <a:solidFill>
                <a:schemeClr val="bg1"/>
              </a:solidFill>
              <a:latin typeface="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9E8A0AC-399E-4D40-6CB8-4D924410C92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63"/>
          <a:stretch/>
        </p:blipFill>
        <p:spPr>
          <a:xfrm>
            <a:off x="1466" y="5718603"/>
            <a:ext cx="1945835" cy="778178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B45B09D-6308-EA50-E57A-3066117A5C22}"/>
              </a:ext>
            </a:extLst>
          </p:cNvPr>
          <p:cNvGraphicFramePr/>
          <p:nvPr/>
        </p:nvGraphicFramePr>
        <p:xfrm>
          <a:off x="3894604" y="596902"/>
          <a:ext cx="7675282" cy="5121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06999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2B547-0F2C-283B-1A2F-989B816DF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DB811A-761E-B0AE-86B1-393A3FD4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6" y="178697"/>
            <a:ext cx="9905798" cy="792853"/>
          </a:xfrm>
        </p:spPr>
        <p:txBody>
          <a:bodyPr>
            <a:normAutofit/>
          </a:bodyPr>
          <a:lstStyle/>
          <a:p>
            <a:r>
              <a:rPr lang="en-US" dirty="0"/>
              <a:t>Nuestros </a:t>
            </a:r>
            <a:r>
              <a:rPr lang="en-US" dirty="0" err="1"/>
              <a:t>principales</a:t>
            </a:r>
            <a:r>
              <a:rPr lang="en-US" dirty="0"/>
              <a:t> Proyectos </a:t>
            </a:r>
            <a:r>
              <a:rPr lang="en-US" dirty="0" err="1"/>
              <a:t>en</a:t>
            </a:r>
            <a:r>
              <a:rPr lang="en-US" dirty="0"/>
              <a:t> la zona Sur</a:t>
            </a:r>
            <a:endParaRPr lang="es-CL" b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473369-F4D7-9410-23F8-F8B4347A8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A9A-BD6F-4BCD-B762-2BC67279770E}" type="slidenum">
              <a:rPr lang="es-CL" smtClean="0"/>
              <a:t>12</a:t>
            </a:fld>
            <a:endParaRPr lang="es-CL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6333B92-453D-37FD-50E0-145A85A932D9}"/>
              </a:ext>
            </a:extLst>
          </p:cNvPr>
          <p:cNvGrpSpPr/>
          <p:nvPr/>
        </p:nvGrpSpPr>
        <p:grpSpPr>
          <a:xfrm>
            <a:off x="475851" y="1634719"/>
            <a:ext cx="1036893" cy="4356683"/>
            <a:chOff x="468204" y="1425556"/>
            <a:chExt cx="1036894" cy="435668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6" name="Graphic 5">
              <a:extLst>
                <a:ext uri="{FF2B5EF4-FFF2-40B4-BE49-F238E27FC236}">
                  <a16:creationId xmlns:a16="http://schemas.microsoft.com/office/drawing/2014/main" id="{FF68BDA2-19C9-31D5-BD7D-D8BBECBB21EB}"/>
                </a:ext>
              </a:extLst>
            </p:cNvPr>
            <p:cNvSpPr/>
            <p:nvPr/>
          </p:nvSpPr>
          <p:spPr>
            <a:xfrm>
              <a:off x="555729" y="5405164"/>
              <a:ext cx="813872" cy="377075"/>
            </a:xfrm>
            <a:custGeom>
              <a:avLst/>
              <a:gdLst>
                <a:gd name="connsiteX0" fmla="*/ 64776 w 875213"/>
                <a:gd name="connsiteY0" fmla="*/ 12 h 1144007"/>
                <a:gd name="connsiteX1" fmla="*/ 63212 w 875213"/>
                <a:gd name="connsiteY1" fmla="*/ 931 h 1144007"/>
                <a:gd name="connsiteX2" fmla="*/ 67627 w 875213"/>
                <a:gd name="connsiteY2" fmla="*/ 5714 h 1144007"/>
                <a:gd name="connsiteX3" fmla="*/ 73054 w 875213"/>
                <a:gd name="connsiteY3" fmla="*/ 8198 h 1144007"/>
                <a:gd name="connsiteX4" fmla="*/ 70295 w 875213"/>
                <a:gd name="connsiteY4" fmla="*/ 8658 h 1144007"/>
                <a:gd name="connsiteX5" fmla="*/ 64132 w 875213"/>
                <a:gd name="connsiteY5" fmla="*/ 6543 h 1144007"/>
                <a:gd name="connsiteX6" fmla="*/ 62201 w 875213"/>
                <a:gd name="connsiteY6" fmla="*/ 9302 h 1144007"/>
                <a:gd name="connsiteX7" fmla="*/ 64132 w 875213"/>
                <a:gd name="connsiteY7" fmla="*/ 17488 h 1144007"/>
                <a:gd name="connsiteX8" fmla="*/ 69651 w 875213"/>
                <a:gd name="connsiteY8" fmla="*/ 16108 h 1144007"/>
                <a:gd name="connsiteX9" fmla="*/ 76917 w 875213"/>
                <a:gd name="connsiteY9" fmla="*/ 7094 h 1144007"/>
                <a:gd name="connsiteX10" fmla="*/ 80780 w 875213"/>
                <a:gd name="connsiteY10" fmla="*/ 2863 h 1144007"/>
                <a:gd name="connsiteX11" fmla="*/ 79033 w 875213"/>
                <a:gd name="connsiteY11" fmla="*/ 1851 h 1144007"/>
                <a:gd name="connsiteX12" fmla="*/ 70387 w 875213"/>
                <a:gd name="connsiteY12" fmla="*/ 2863 h 1144007"/>
                <a:gd name="connsiteX13" fmla="*/ 67903 w 875213"/>
                <a:gd name="connsiteY13" fmla="*/ 2312 h 1144007"/>
                <a:gd name="connsiteX14" fmla="*/ 65788 w 875213"/>
                <a:gd name="connsiteY14" fmla="*/ 2956 h 1144007"/>
                <a:gd name="connsiteX15" fmla="*/ 65236 w 875213"/>
                <a:gd name="connsiteY15" fmla="*/ 1024 h 1144007"/>
                <a:gd name="connsiteX16" fmla="*/ 64776 w 875213"/>
                <a:gd name="connsiteY16" fmla="*/ 12 h 1144007"/>
                <a:gd name="connsiteX17" fmla="*/ 60453 w 875213"/>
                <a:gd name="connsiteY17" fmla="*/ 1392 h 1144007"/>
                <a:gd name="connsiteX18" fmla="*/ 59073 w 875213"/>
                <a:gd name="connsiteY18" fmla="*/ 2955 h 1144007"/>
                <a:gd name="connsiteX19" fmla="*/ 52819 w 875213"/>
                <a:gd name="connsiteY19" fmla="*/ 11602 h 1144007"/>
                <a:gd name="connsiteX20" fmla="*/ 50243 w 875213"/>
                <a:gd name="connsiteY20" fmla="*/ 16661 h 1144007"/>
                <a:gd name="connsiteX21" fmla="*/ 46196 w 875213"/>
                <a:gd name="connsiteY21" fmla="*/ 15557 h 1144007"/>
                <a:gd name="connsiteX22" fmla="*/ 48496 w 875213"/>
                <a:gd name="connsiteY22" fmla="*/ 27054 h 1144007"/>
                <a:gd name="connsiteX23" fmla="*/ 57602 w 875213"/>
                <a:gd name="connsiteY23" fmla="*/ 30733 h 1144007"/>
                <a:gd name="connsiteX24" fmla="*/ 60637 w 875213"/>
                <a:gd name="connsiteY24" fmla="*/ 11326 h 1144007"/>
                <a:gd name="connsiteX25" fmla="*/ 60453 w 875213"/>
                <a:gd name="connsiteY25" fmla="*/ 1392 h 1144007"/>
                <a:gd name="connsiteX26" fmla="*/ 89242 w 875213"/>
                <a:gd name="connsiteY26" fmla="*/ 3323 h 1144007"/>
                <a:gd name="connsiteX27" fmla="*/ 86483 w 875213"/>
                <a:gd name="connsiteY27" fmla="*/ 5991 h 1144007"/>
                <a:gd name="connsiteX28" fmla="*/ 86115 w 875213"/>
                <a:gd name="connsiteY28" fmla="*/ 8658 h 1144007"/>
                <a:gd name="connsiteX29" fmla="*/ 86211 w 875213"/>
                <a:gd name="connsiteY29" fmla="*/ 10590 h 1144007"/>
                <a:gd name="connsiteX30" fmla="*/ 87866 w 875213"/>
                <a:gd name="connsiteY30" fmla="*/ 14085 h 1144007"/>
                <a:gd name="connsiteX31" fmla="*/ 85291 w 875213"/>
                <a:gd name="connsiteY31" fmla="*/ 16384 h 1144007"/>
                <a:gd name="connsiteX32" fmla="*/ 86947 w 875213"/>
                <a:gd name="connsiteY32" fmla="*/ 18776 h 1144007"/>
                <a:gd name="connsiteX33" fmla="*/ 88602 w 875213"/>
                <a:gd name="connsiteY33" fmla="*/ 23191 h 1144007"/>
                <a:gd name="connsiteX34" fmla="*/ 90902 w 875213"/>
                <a:gd name="connsiteY34" fmla="*/ 26778 h 1144007"/>
                <a:gd name="connsiteX35" fmla="*/ 86211 w 875213"/>
                <a:gd name="connsiteY35" fmla="*/ 25490 h 1144007"/>
                <a:gd name="connsiteX36" fmla="*/ 84647 w 875213"/>
                <a:gd name="connsiteY36" fmla="*/ 20616 h 1144007"/>
                <a:gd name="connsiteX37" fmla="*/ 81428 w 875213"/>
                <a:gd name="connsiteY37" fmla="*/ 17213 h 1144007"/>
                <a:gd name="connsiteX38" fmla="*/ 81428 w 875213"/>
                <a:gd name="connsiteY38" fmla="*/ 13349 h 1144007"/>
                <a:gd name="connsiteX39" fmla="*/ 83819 w 875213"/>
                <a:gd name="connsiteY39" fmla="*/ 14729 h 1144007"/>
                <a:gd name="connsiteX40" fmla="*/ 83543 w 875213"/>
                <a:gd name="connsiteY40" fmla="*/ 11142 h 1144007"/>
                <a:gd name="connsiteX41" fmla="*/ 84003 w 875213"/>
                <a:gd name="connsiteY41" fmla="*/ 8199 h 1144007"/>
                <a:gd name="connsiteX42" fmla="*/ 81244 w 875213"/>
                <a:gd name="connsiteY42" fmla="*/ 5071 h 1144007"/>
                <a:gd name="connsiteX43" fmla="*/ 79496 w 875213"/>
                <a:gd name="connsiteY43" fmla="*/ 7554 h 1144007"/>
                <a:gd name="connsiteX44" fmla="*/ 81336 w 875213"/>
                <a:gd name="connsiteY44" fmla="*/ 10038 h 1144007"/>
                <a:gd name="connsiteX45" fmla="*/ 78024 w 875213"/>
                <a:gd name="connsiteY45" fmla="*/ 9670 h 1144007"/>
                <a:gd name="connsiteX46" fmla="*/ 76001 w 875213"/>
                <a:gd name="connsiteY46" fmla="*/ 13809 h 1144007"/>
                <a:gd name="connsiteX47" fmla="*/ 71770 w 875213"/>
                <a:gd name="connsiteY47" fmla="*/ 17121 h 1144007"/>
                <a:gd name="connsiteX48" fmla="*/ 71034 w 875213"/>
                <a:gd name="connsiteY48" fmla="*/ 19144 h 1144007"/>
                <a:gd name="connsiteX49" fmla="*/ 69287 w 875213"/>
                <a:gd name="connsiteY49" fmla="*/ 21352 h 1144007"/>
                <a:gd name="connsiteX50" fmla="*/ 70483 w 875213"/>
                <a:gd name="connsiteY50" fmla="*/ 24847 h 1144007"/>
                <a:gd name="connsiteX51" fmla="*/ 71678 w 875213"/>
                <a:gd name="connsiteY51" fmla="*/ 26963 h 1144007"/>
                <a:gd name="connsiteX52" fmla="*/ 67079 w 875213"/>
                <a:gd name="connsiteY52" fmla="*/ 24387 h 1144007"/>
                <a:gd name="connsiteX53" fmla="*/ 66159 w 875213"/>
                <a:gd name="connsiteY53" fmla="*/ 20156 h 1144007"/>
                <a:gd name="connsiteX54" fmla="*/ 62848 w 875213"/>
                <a:gd name="connsiteY54" fmla="*/ 23467 h 1144007"/>
                <a:gd name="connsiteX55" fmla="*/ 61468 w 875213"/>
                <a:gd name="connsiteY55" fmla="*/ 27974 h 1144007"/>
                <a:gd name="connsiteX56" fmla="*/ 64779 w 875213"/>
                <a:gd name="connsiteY56" fmla="*/ 36528 h 1144007"/>
                <a:gd name="connsiteX57" fmla="*/ 67079 w 875213"/>
                <a:gd name="connsiteY57" fmla="*/ 34873 h 1144007"/>
                <a:gd name="connsiteX58" fmla="*/ 75817 w 875213"/>
                <a:gd name="connsiteY58" fmla="*/ 30090 h 1144007"/>
                <a:gd name="connsiteX59" fmla="*/ 81152 w 875213"/>
                <a:gd name="connsiteY59" fmla="*/ 25031 h 1144007"/>
                <a:gd name="connsiteX60" fmla="*/ 81152 w 875213"/>
                <a:gd name="connsiteY60" fmla="*/ 28618 h 1144007"/>
                <a:gd name="connsiteX61" fmla="*/ 83175 w 875213"/>
                <a:gd name="connsiteY61" fmla="*/ 28342 h 1144007"/>
                <a:gd name="connsiteX62" fmla="*/ 79496 w 875213"/>
                <a:gd name="connsiteY62" fmla="*/ 30457 h 1144007"/>
                <a:gd name="connsiteX63" fmla="*/ 75909 w 875213"/>
                <a:gd name="connsiteY63" fmla="*/ 33401 h 1144007"/>
                <a:gd name="connsiteX64" fmla="*/ 70114 w 875213"/>
                <a:gd name="connsiteY64" fmla="*/ 36252 h 1144007"/>
                <a:gd name="connsiteX65" fmla="*/ 66067 w 875213"/>
                <a:gd name="connsiteY65" fmla="*/ 39011 h 1144007"/>
                <a:gd name="connsiteX66" fmla="*/ 67263 w 875213"/>
                <a:gd name="connsiteY66" fmla="*/ 41679 h 1144007"/>
                <a:gd name="connsiteX67" fmla="*/ 68735 w 875213"/>
                <a:gd name="connsiteY67" fmla="*/ 41311 h 1144007"/>
                <a:gd name="connsiteX68" fmla="*/ 71862 w 875213"/>
                <a:gd name="connsiteY68" fmla="*/ 39840 h 1144007"/>
                <a:gd name="connsiteX69" fmla="*/ 76001 w 875213"/>
                <a:gd name="connsiteY69" fmla="*/ 38184 h 1144007"/>
                <a:gd name="connsiteX70" fmla="*/ 80692 w 875213"/>
                <a:gd name="connsiteY70" fmla="*/ 36804 h 1144007"/>
                <a:gd name="connsiteX71" fmla="*/ 76461 w 875213"/>
                <a:gd name="connsiteY71" fmla="*/ 41035 h 1144007"/>
                <a:gd name="connsiteX72" fmla="*/ 72506 w 875213"/>
                <a:gd name="connsiteY72" fmla="*/ 43611 h 1144007"/>
                <a:gd name="connsiteX73" fmla="*/ 69011 w 875213"/>
                <a:gd name="connsiteY73" fmla="*/ 46094 h 1144007"/>
                <a:gd name="connsiteX74" fmla="*/ 72230 w 875213"/>
                <a:gd name="connsiteY74" fmla="*/ 47934 h 1144007"/>
                <a:gd name="connsiteX75" fmla="*/ 76461 w 875213"/>
                <a:gd name="connsiteY75" fmla="*/ 44898 h 1144007"/>
                <a:gd name="connsiteX76" fmla="*/ 71586 w 875213"/>
                <a:gd name="connsiteY76" fmla="*/ 49865 h 1144007"/>
                <a:gd name="connsiteX77" fmla="*/ 73977 w 875213"/>
                <a:gd name="connsiteY77" fmla="*/ 51429 h 1144007"/>
                <a:gd name="connsiteX78" fmla="*/ 77749 w 875213"/>
                <a:gd name="connsiteY78" fmla="*/ 48670 h 1144007"/>
                <a:gd name="connsiteX79" fmla="*/ 81980 w 875213"/>
                <a:gd name="connsiteY79" fmla="*/ 47198 h 1144007"/>
                <a:gd name="connsiteX80" fmla="*/ 85475 w 875213"/>
                <a:gd name="connsiteY80" fmla="*/ 43795 h 1144007"/>
                <a:gd name="connsiteX81" fmla="*/ 86579 w 875213"/>
                <a:gd name="connsiteY81" fmla="*/ 43979 h 1144007"/>
                <a:gd name="connsiteX82" fmla="*/ 85567 w 875213"/>
                <a:gd name="connsiteY82" fmla="*/ 47474 h 1144007"/>
                <a:gd name="connsiteX83" fmla="*/ 87039 w 875213"/>
                <a:gd name="connsiteY83" fmla="*/ 50693 h 1144007"/>
                <a:gd name="connsiteX84" fmla="*/ 92005 w 875213"/>
                <a:gd name="connsiteY84" fmla="*/ 55384 h 1144007"/>
                <a:gd name="connsiteX85" fmla="*/ 93109 w 875213"/>
                <a:gd name="connsiteY85" fmla="*/ 56488 h 1144007"/>
                <a:gd name="connsiteX86" fmla="*/ 84463 w 875213"/>
                <a:gd name="connsiteY86" fmla="*/ 50969 h 1144007"/>
                <a:gd name="connsiteX87" fmla="*/ 79220 w 875213"/>
                <a:gd name="connsiteY87" fmla="*/ 50234 h 1144007"/>
                <a:gd name="connsiteX88" fmla="*/ 76737 w 875213"/>
                <a:gd name="connsiteY88" fmla="*/ 54557 h 1144007"/>
                <a:gd name="connsiteX89" fmla="*/ 80600 w 875213"/>
                <a:gd name="connsiteY89" fmla="*/ 58512 h 1144007"/>
                <a:gd name="connsiteX90" fmla="*/ 84923 w 875213"/>
                <a:gd name="connsiteY90" fmla="*/ 61823 h 1144007"/>
                <a:gd name="connsiteX91" fmla="*/ 92925 w 875213"/>
                <a:gd name="connsiteY91" fmla="*/ 66514 h 1144007"/>
                <a:gd name="connsiteX92" fmla="*/ 89522 w 875213"/>
                <a:gd name="connsiteY92" fmla="*/ 67433 h 1144007"/>
                <a:gd name="connsiteX93" fmla="*/ 87591 w 875213"/>
                <a:gd name="connsiteY93" fmla="*/ 71388 h 1144007"/>
                <a:gd name="connsiteX94" fmla="*/ 86855 w 875213"/>
                <a:gd name="connsiteY94" fmla="*/ 75987 h 1144007"/>
                <a:gd name="connsiteX95" fmla="*/ 91270 w 875213"/>
                <a:gd name="connsiteY95" fmla="*/ 79207 h 1144007"/>
                <a:gd name="connsiteX96" fmla="*/ 91822 w 875213"/>
                <a:gd name="connsiteY96" fmla="*/ 81690 h 1144007"/>
                <a:gd name="connsiteX97" fmla="*/ 86395 w 875213"/>
                <a:gd name="connsiteY97" fmla="*/ 78839 h 1144007"/>
                <a:gd name="connsiteX98" fmla="*/ 85015 w 875213"/>
                <a:gd name="connsiteY98" fmla="*/ 84542 h 1144007"/>
                <a:gd name="connsiteX99" fmla="*/ 88694 w 875213"/>
                <a:gd name="connsiteY99" fmla="*/ 88405 h 1144007"/>
                <a:gd name="connsiteX100" fmla="*/ 85935 w 875213"/>
                <a:gd name="connsiteY100" fmla="*/ 87853 h 1144007"/>
                <a:gd name="connsiteX101" fmla="*/ 84739 w 875213"/>
                <a:gd name="connsiteY101" fmla="*/ 92452 h 1144007"/>
                <a:gd name="connsiteX102" fmla="*/ 85383 w 875213"/>
                <a:gd name="connsiteY102" fmla="*/ 99074 h 1144007"/>
                <a:gd name="connsiteX103" fmla="*/ 85199 w 875213"/>
                <a:gd name="connsiteY103" fmla="*/ 102570 h 1144007"/>
                <a:gd name="connsiteX104" fmla="*/ 86119 w 875213"/>
                <a:gd name="connsiteY104" fmla="*/ 107905 h 1144007"/>
                <a:gd name="connsiteX105" fmla="*/ 85292 w 875213"/>
                <a:gd name="connsiteY105" fmla="*/ 110112 h 1144007"/>
                <a:gd name="connsiteX106" fmla="*/ 83268 w 875213"/>
                <a:gd name="connsiteY106" fmla="*/ 104410 h 1144007"/>
                <a:gd name="connsiteX107" fmla="*/ 83544 w 875213"/>
                <a:gd name="connsiteY107" fmla="*/ 99995 h 1144007"/>
                <a:gd name="connsiteX108" fmla="*/ 78485 w 875213"/>
                <a:gd name="connsiteY108" fmla="*/ 97787 h 1144007"/>
                <a:gd name="connsiteX109" fmla="*/ 74070 w 875213"/>
                <a:gd name="connsiteY109" fmla="*/ 94568 h 1144007"/>
                <a:gd name="connsiteX110" fmla="*/ 73059 w 875213"/>
                <a:gd name="connsiteY110" fmla="*/ 92636 h 1144007"/>
                <a:gd name="connsiteX111" fmla="*/ 68368 w 875213"/>
                <a:gd name="connsiteY111" fmla="*/ 92268 h 1144007"/>
                <a:gd name="connsiteX112" fmla="*/ 71495 w 875213"/>
                <a:gd name="connsiteY112" fmla="*/ 94844 h 1144007"/>
                <a:gd name="connsiteX113" fmla="*/ 72875 w 875213"/>
                <a:gd name="connsiteY113" fmla="*/ 99259 h 1144007"/>
                <a:gd name="connsiteX114" fmla="*/ 67356 w 875213"/>
                <a:gd name="connsiteY114" fmla="*/ 95028 h 1144007"/>
                <a:gd name="connsiteX115" fmla="*/ 65608 w 875213"/>
                <a:gd name="connsiteY115" fmla="*/ 94751 h 1144007"/>
                <a:gd name="connsiteX116" fmla="*/ 62205 w 875213"/>
                <a:gd name="connsiteY116" fmla="*/ 95212 h 1144007"/>
                <a:gd name="connsiteX117" fmla="*/ 63493 w 875213"/>
                <a:gd name="connsiteY117" fmla="*/ 98339 h 1144007"/>
                <a:gd name="connsiteX118" fmla="*/ 65241 w 875213"/>
                <a:gd name="connsiteY118" fmla="*/ 102662 h 1144007"/>
                <a:gd name="connsiteX119" fmla="*/ 67908 w 875213"/>
                <a:gd name="connsiteY119" fmla="*/ 105605 h 1144007"/>
                <a:gd name="connsiteX120" fmla="*/ 64137 w 875213"/>
                <a:gd name="connsiteY120" fmla="*/ 103030 h 1144007"/>
                <a:gd name="connsiteX121" fmla="*/ 61193 w 875213"/>
                <a:gd name="connsiteY121" fmla="*/ 99995 h 1144007"/>
                <a:gd name="connsiteX122" fmla="*/ 57606 w 875213"/>
                <a:gd name="connsiteY122" fmla="*/ 103030 h 1144007"/>
                <a:gd name="connsiteX123" fmla="*/ 59998 w 875213"/>
                <a:gd name="connsiteY123" fmla="*/ 105882 h 1144007"/>
                <a:gd name="connsiteX124" fmla="*/ 62021 w 875213"/>
                <a:gd name="connsiteY124" fmla="*/ 108824 h 1144007"/>
                <a:gd name="connsiteX125" fmla="*/ 67540 w 875213"/>
                <a:gd name="connsiteY125" fmla="*/ 108181 h 1144007"/>
                <a:gd name="connsiteX126" fmla="*/ 66252 w 875213"/>
                <a:gd name="connsiteY126" fmla="*/ 109377 h 1144007"/>
                <a:gd name="connsiteX127" fmla="*/ 60550 w 875213"/>
                <a:gd name="connsiteY127" fmla="*/ 110573 h 1144007"/>
                <a:gd name="connsiteX128" fmla="*/ 57054 w 875213"/>
                <a:gd name="connsiteY128" fmla="*/ 109285 h 1144007"/>
                <a:gd name="connsiteX129" fmla="*/ 54939 w 875213"/>
                <a:gd name="connsiteY129" fmla="*/ 107721 h 1144007"/>
                <a:gd name="connsiteX130" fmla="*/ 58250 w 875213"/>
                <a:gd name="connsiteY130" fmla="*/ 107354 h 1144007"/>
                <a:gd name="connsiteX131" fmla="*/ 55123 w 875213"/>
                <a:gd name="connsiteY131" fmla="*/ 103122 h 1144007"/>
                <a:gd name="connsiteX132" fmla="*/ 53283 w 875213"/>
                <a:gd name="connsiteY132" fmla="*/ 99535 h 1144007"/>
                <a:gd name="connsiteX133" fmla="*/ 51444 w 875213"/>
                <a:gd name="connsiteY133" fmla="*/ 101099 h 1144007"/>
                <a:gd name="connsiteX134" fmla="*/ 49144 w 875213"/>
                <a:gd name="connsiteY134" fmla="*/ 98615 h 1144007"/>
                <a:gd name="connsiteX135" fmla="*/ 47488 w 875213"/>
                <a:gd name="connsiteY135" fmla="*/ 94476 h 1144007"/>
                <a:gd name="connsiteX136" fmla="*/ 42797 w 875213"/>
                <a:gd name="connsiteY136" fmla="*/ 93557 h 1144007"/>
                <a:gd name="connsiteX137" fmla="*/ 41970 w 875213"/>
                <a:gd name="connsiteY137" fmla="*/ 95213 h 1144007"/>
                <a:gd name="connsiteX138" fmla="*/ 45649 w 875213"/>
                <a:gd name="connsiteY138" fmla="*/ 97972 h 1144007"/>
                <a:gd name="connsiteX139" fmla="*/ 42614 w 875213"/>
                <a:gd name="connsiteY139" fmla="*/ 97605 h 1144007"/>
                <a:gd name="connsiteX140" fmla="*/ 41234 w 875213"/>
                <a:gd name="connsiteY140" fmla="*/ 98708 h 1144007"/>
                <a:gd name="connsiteX141" fmla="*/ 42430 w 875213"/>
                <a:gd name="connsiteY141" fmla="*/ 102847 h 1144007"/>
                <a:gd name="connsiteX142" fmla="*/ 46569 w 875213"/>
                <a:gd name="connsiteY142" fmla="*/ 105607 h 1144007"/>
                <a:gd name="connsiteX143" fmla="*/ 51352 w 875213"/>
                <a:gd name="connsiteY143" fmla="*/ 106894 h 1144007"/>
                <a:gd name="connsiteX144" fmla="*/ 44361 w 875213"/>
                <a:gd name="connsiteY144" fmla="*/ 106894 h 1144007"/>
                <a:gd name="connsiteX145" fmla="*/ 46293 w 875213"/>
                <a:gd name="connsiteY145" fmla="*/ 110574 h 1144007"/>
                <a:gd name="connsiteX146" fmla="*/ 49696 w 875213"/>
                <a:gd name="connsiteY146" fmla="*/ 113701 h 1144007"/>
                <a:gd name="connsiteX147" fmla="*/ 52823 w 875213"/>
                <a:gd name="connsiteY147" fmla="*/ 117472 h 1144007"/>
                <a:gd name="connsiteX148" fmla="*/ 56962 w 875213"/>
                <a:gd name="connsiteY148" fmla="*/ 116920 h 1144007"/>
                <a:gd name="connsiteX149" fmla="*/ 60182 w 875213"/>
                <a:gd name="connsiteY149" fmla="*/ 117381 h 1144007"/>
                <a:gd name="connsiteX150" fmla="*/ 65333 w 875213"/>
                <a:gd name="connsiteY150" fmla="*/ 117657 h 1144007"/>
                <a:gd name="connsiteX151" fmla="*/ 68552 w 875213"/>
                <a:gd name="connsiteY151" fmla="*/ 116093 h 1144007"/>
                <a:gd name="connsiteX152" fmla="*/ 72047 w 875213"/>
                <a:gd name="connsiteY152" fmla="*/ 115265 h 1144007"/>
                <a:gd name="connsiteX153" fmla="*/ 75634 w 875213"/>
                <a:gd name="connsiteY153" fmla="*/ 114714 h 1144007"/>
                <a:gd name="connsiteX154" fmla="*/ 73335 w 875213"/>
                <a:gd name="connsiteY154" fmla="*/ 116554 h 1144007"/>
                <a:gd name="connsiteX155" fmla="*/ 65333 w 875213"/>
                <a:gd name="connsiteY155" fmla="*/ 119313 h 1144007"/>
                <a:gd name="connsiteX156" fmla="*/ 55951 w 875213"/>
                <a:gd name="connsiteY156" fmla="*/ 119497 h 1144007"/>
                <a:gd name="connsiteX157" fmla="*/ 55767 w 875213"/>
                <a:gd name="connsiteY157" fmla="*/ 122164 h 1144007"/>
                <a:gd name="connsiteX158" fmla="*/ 58526 w 875213"/>
                <a:gd name="connsiteY158" fmla="*/ 124280 h 1144007"/>
                <a:gd name="connsiteX159" fmla="*/ 61194 w 875213"/>
                <a:gd name="connsiteY159" fmla="*/ 126947 h 1144007"/>
                <a:gd name="connsiteX160" fmla="*/ 63125 w 875213"/>
                <a:gd name="connsiteY160" fmla="*/ 129063 h 1144007"/>
                <a:gd name="connsiteX161" fmla="*/ 58894 w 875213"/>
                <a:gd name="connsiteY161" fmla="*/ 128235 h 1144007"/>
                <a:gd name="connsiteX162" fmla="*/ 56319 w 875213"/>
                <a:gd name="connsiteY162" fmla="*/ 126119 h 1144007"/>
                <a:gd name="connsiteX163" fmla="*/ 54571 w 875213"/>
                <a:gd name="connsiteY163" fmla="*/ 124188 h 1144007"/>
                <a:gd name="connsiteX164" fmla="*/ 52547 w 875213"/>
                <a:gd name="connsiteY164" fmla="*/ 127683 h 1144007"/>
                <a:gd name="connsiteX165" fmla="*/ 55123 w 875213"/>
                <a:gd name="connsiteY165" fmla="*/ 129523 h 1144007"/>
                <a:gd name="connsiteX166" fmla="*/ 52272 w 875213"/>
                <a:gd name="connsiteY166" fmla="*/ 131270 h 1144007"/>
                <a:gd name="connsiteX167" fmla="*/ 46477 w 875213"/>
                <a:gd name="connsiteY167" fmla="*/ 131546 h 1144007"/>
                <a:gd name="connsiteX168" fmla="*/ 51996 w 875213"/>
                <a:gd name="connsiteY168" fmla="*/ 123268 h 1144007"/>
                <a:gd name="connsiteX169" fmla="*/ 46937 w 875213"/>
                <a:gd name="connsiteY169" fmla="*/ 114530 h 1144007"/>
                <a:gd name="connsiteX170" fmla="*/ 42246 w 875213"/>
                <a:gd name="connsiteY170" fmla="*/ 110116 h 1144007"/>
                <a:gd name="connsiteX171" fmla="*/ 36635 w 875213"/>
                <a:gd name="connsiteY171" fmla="*/ 105057 h 1144007"/>
                <a:gd name="connsiteX172" fmla="*/ 31300 w 875213"/>
                <a:gd name="connsiteY172" fmla="*/ 105608 h 1144007"/>
                <a:gd name="connsiteX173" fmla="*/ 37923 w 875213"/>
                <a:gd name="connsiteY173" fmla="*/ 99630 h 1144007"/>
                <a:gd name="connsiteX174" fmla="*/ 30289 w 875213"/>
                <a:gd name="connsiteY174" fmla="*/ 100364 h 1144007"/>
                <a:gd name="connsiteX175" fmla="*/ 28725 w 875213"/>
                <a:gd name="connsiteY175" fmla="*/ 108091 h 1144007"/>
                <a:gd name="connsiteX176" fmla="*/ 28820 w 875213"/>
                <a:gd name="connsiteY176" fmla="*/ 118393 h 1144007"/>
                <a:gd name="connsiteX177" fmla="*/ 35535 w 875213"/>
                <a:gd name="connsiteY177" fmla="*/ 124923 h 1144007"/>
                <a:gd name="connsiteX178" fmla="*/ 41605 w 875213"/>
                <a:gd name="connsiteY178" fmla="*/ 116737 h 1144007"/>
                <a:gd name="connsiteX179" fmla="*/ 40502 w 875213"/>
                <a:gd name="connsiteY179" fmla="*/ 121980 h 1144007"/>
                <a:gd name="connsiteX180" fmla="*/ 40041 w 875213"/>
                <a:gd name="connsiteY180" fmla="*/ 126395 h 1144007"/>
                <a:gd name="connsiteX181" fmla="*/ 43997 w 875213"/>
                <a:gd name="connsiteY181" fmla="*/ 122256 h 1144007"/>
                <a:gd name="connsiteX182" fmla="*/ 41513 w 875213"/>
                <a:gd name="connsiteY182" fmla="*/ 128787 h 1144007"/>
                <a:gd name="connsiteX183" fmla="*/ 38018 w 875213"/>
                <a:gd name="connsiteY183" fmla="*/ 128326 h 1144007"/>
                <a:gd name="connsiteX184" fmla="*/ 34431 w 875213"/>
                <a:gd name="connsiteY184" fmla="*/ 127498 h 1144007"/>
                <a:gd name="connsiteX185" fmla="*/ 36914 w 875213"/>
                <a:gd name="connsiteY185" fmla="*/ 132006 h 1144007"/>
                <a:gd name="connsiteX186" fmla="*/ 41421 w 875213"/>
                <a:gd name="connsiteY186" fmla="*/ 132006 h 1144007"/>
                <a:gd name="connsiteX187" fmla="*/ 42433 w 875213"/>
                <a:gd name="connsiteY187" fmla="*/ 133846 h 1144007"/>
                <a:gd name="connsiteX188" fmla="*/ 40869 w 875213"/>
                <a:gd name="connsiteY188" fmla="*/ 136145 h 1144007"/>
                <a:gd name="connsiteX189" fmla="*/ 43169 w 875213"/>
                <a:gd name="connsiteY189" fmla="*/ 136788 h 1144007"/>
                <a:gd name="connsiteX190" fmla="*/ 46664 w 875213"/>
                <a:gd name="connsiteY190" fmla="*/ 136788 h 1144007"/>
                <a:gd name="connsiteX191" fmla="*/ 52091 w 875213"/>
                <a:gd name="connsiteY191" fmla="*/ 140100 h 1144007"/>
                <a:gd name="connsiteX192" fmla="*/ 56782 w 875213"/>
                <a:gd name="connsiteY192" fmla="*/ 135133 h 1144007"/>
                <a:gd name="connsiteX193" fmla="*/ 60645 w 875213"/>
                <a:gd name="connsiteY193" fmla="*/ 133110 h 1144007"/>
                <a:gd name="connsiteX194" fmla="*/ 56230 w 875213"/>
                <a:gd name="connsiteY194" fmla="*/ 139364 h 1144007"/>
                <a:gd name="connsiteX195" fmla="*/ 58069 w 875213"/>
                <a:gd name="connsiteY195" fmla="*/ 141111 h 1144007"/>
                <a:gd name="connsiteX196" fmla="*/ 51171 w 875213"/>
                <a:gd name="connsiteY196" fmla="*/ 142951 h 1144007"/>
                <a:gd name="connsiteX197" fmla="*/ 48503 w 875213"/>
                <a:gd name="connsiteY197" fmla="*/ 147734 h 1144007"/>
                <a:gd name="connsiteX198" fmla="*/ 52183 w 875213"/>
                <a:gd name="connsiteY198" fmla="*/ 150217 h 1144007"/>
                <a:gd name="connsiteX199" fmla="*/ 57793 w 875213"/>
                <a:gd name="connsiteY199" fmla="*/ 146906 h 1144007"/>
                <a:gd name="connsiteX200" fmla="*/ 60369 w 875213"/>
                <a:gd name="connsiteY200" fmla="*/ 144791 h 1144007"/>
                <a:gd name="connsiteX201" fmla="*/ 57334 w 875213"/>
                <a:gd name="connsiteY201" fmla="*/ 150585 h 1144007"/>
                <a:gd name="connsiteX202" fmla="*/ 54298 w 875213"/>
                <a:gd name="connsiteY202" fmla="*/ 153069 h 1144007"/>
                <a:gd name="connsiteX203" fmla="*/ 62484 w 875213"/>
                <a:gd name="connsiteY203" fmla="*/ 153712 h 1144007"/>
                <a:gd name="connsiteX204" fmla="*/ 55034 w 875213"/>
                <a:gd name="connsiteY204" fmla="*/ 156012 h 1144007"/>
                <a:gd name="connsiteX205" fmla="*/ 56966 w 875213"/>
                <a:gd name="connsiteY205" fmla="*/ 158128 h 1144007"/>
                <a:gd name="connsiteX206" fmla="*/ 55494 w 875213"/>
                <a:gd name="connsiteY206" fmla="*/ 159231 h 1144007"/>
                <a:gd name="connsiteX207" fmla="*/ 59265 w 875213"/>
                <a:gd name="connsiteY207" fmla="*/ 164474 h 1144007"/>
                <a:gd name="connsiteX208" fmla="*/ 62576 w 875213"/>
                <a:gd name="connsiteY208" fmla="*/ 170544 h 1144007"/>
                <a:gd name="connsiteX209" fmla="*/ 64048 w 875213"/>
                <a:gd name="connsiteY209" fmla="*/ 169165 h 1144007"/>
                <a:gd name="connsiteX210" fmla="*/ 66255 w 875213"/>
                <a:gd name="connsiteY210" fmla="*/ 169070 h 1144007"/>
                <a:gd name="connsiteX211" fmla="*/ 61565 w 875213"/>
                <a:gd name="connsiteY211" fmla="*/ 172381 h 1144007"/>
                <a:gd name="connsiteX212" fmla="*/ 64876 w 875213"/>
                <a:gd name="connsiteY212" fmla="*/ 177900 h 1144007"/>
                <a:gd name="connsiteX213" fmla="*/ 67267 w 875213"/>
                <a:gd name="connsiteY213" fmla="*/ 183235 h 1144007"/>
                <a:gd name="connsiteX214" fmla="*/ 73614 w 875213"/>
                <a:gd name="connsiteY214" fmla="*/ 184431 h 1144007"/>
                <a:gd name="connsiteX215" fmla="*/ 71682 w 875213"/>
                <a:gd name="connsiteY215" fmla="*/ 181303 h 1144007"/>
                <a:gd name="connsiteX216" fmla="*/ 77477 w 875213"/>
                <a:gd name="connsiteY216" fmla="*/ 176428 h 1144007"/>
                <a:gd name="connsiteX217" fmla="*/ 75453 w 875213"/>
                <a:gd name="connsiteY217" fmla="*/ 182039 h 1144007"/>
                <a:gd name="connsiteX218" fmla="*/ 74717 w 875213"/>
                <a:gd name="connsiteY218" fmla="*/ 187190 h 1144007"/>
                <a:gd name="connsiteX219" fmla="*/ 70946 w 875213"/>
                <a:gd name="connsiteY219" fmla="*/ 187925 h 1144007"/>
                <a:gd name="connsiteX220" fmla="*/ 76741 w 875213"/>
                <a:gd name="connsiteY220" fmla="*/ 191788 h 1144007"/>
                <a:gd name="connsiteX221" fmla="*/ 77477 w 875213"/>
                <a:gd name="connsiteY221" fmla="*/ 193168 h 1144007"/>
                <a:gd name="connsiteX222" fmla="*/ 78397 w 875213"/>
                <a:gd name="connsiteY222" fmla="*/ 189673 h 1144007"/>
                <a:gd name="connsiteX223" fmla="*/ 80973 w 875213"/>
                <a:gd name="connsiteY223" fmla="*/ 184614 h 1144007"/>
                <a:gd name="connsiteX224" fmla="*/ 80145 w 875213"/>
                <a:gd name="connsiteY224" fmla="*/ 181947 h 1144007"/>
                <a:gd name="connsiteX225" fmla="*/ 83180 w 875213"/>
                <a:gd name="connsiteY225" fmla="*/ 177072 h 1144007"/>
                <a:gd name="connsiteX226" fmla="*/ 84928 w 875213"/>
                <a:gd name="connsiteY226" fmla="*/ 171737 h 1144007"/>
                <a:gd name="connsiteX227" fmla="*/ 85295 w 875213"/>
                <a:gd name="connsiteY227" fmla="*/ 166034 h 1144007"/>
                <a:gd name="connsiteX228" fmla="*/ 81800 w 875213"/>
                <a:gd name="connsiteY228" fmla="*/ 160332 h 1144007"/>
                <a:gd name="connsiteX229" fmla="*/ 80145 w 875213"/>
                <a:gd name="connsiteY229" fmla="*/ 159688 h 1144007"/>
                <a:gd name="connsiteX230" fmla="*/ 81432 w 875213"/>
                <a:gd name="connsiteY230" fmla="*/ 153341 h 1144007"/>
                <a:gd name="connsiteX231" fmla="*/ 81892 w 875213"/>
                <a:gd name="connsiteY231" fmla="*/ 146627 h 1144007"/>
                <a:gd name="connsiteX232" fmla="*/ 79777 w 875213"/>
                <a:gd name="connsiteY232" fmla="*/ 148098 h 1144007"/>
                <a:gd name="connsiteX233" fmla="*/ 78765 w 875213"/>
                <a:gd name="connsiteY233" fmla="*/ 155733 h 1144007"/>
                <a:gd name="connsiteX234" fmla="*/ 79133 w 875213"/>
                <a:gd name="connsiteY234" fmla="*/ 161895 h 1144007"/>
                <a:gd name="connsiteX235" fmla="*/ 80420 w 875213"/>
                <a:gd name="connsiteY235" fmla="*/ 166310 h 1144007"/>
                <a:gd name="connsiteX236" fmla="*/ 79409 w 875213"/>
                <a:gd name="connsiteY236" fmla="*/ 170357 h 1144007"/>
                <a:gd name="connsiteX237" fmla="*/ 78029 w 875213"/>
                <a:gd name="connsiteY237" fmla="*/ 172473 h 1144007"/>
                <a:gd name="connsiteX238" fmla="*/ 78124 w 875213"/>
                <a:gd name="connsiteY238" fmla="*/ 167966 h 1144007"/>
                <a:gd name="connsiteX239" fmla="*/ 77388 w 875213"/>
                <a:gd name="connsiteY239" fmla="*/ 162539 h 1144007"/>
                <a:gd name="connsiteX240" fmla="*/ 75824 w 875213"/>
                <a:gd name="connsiteY240" fmla="*/ 158216 h 1144007"/>
                <a:gd name="connsiteX241" fmla="*/ 77296 w 875213"/>
                <a:gd name="connsiteY241" fmla="*/ 153341 h 1144007"/>
                <a:gd name="connsiteX242" fmla="*/ 76836 w 875213"/>
                <a:gd name="connsiteY242" fmla="*/ 149386 h 1144007"/>
                <a:gd name="connsiteX243" fmla="*/ 76836 w 875213"/>
                <a:gd name="connsiteY243" fmla="*/ 145707 h 1144007"/>
                <a:gd name="connsiteX244" fmla="*/ 73157 w 875213"/>
                <a:gd name="connsiteY244" fmla="*/ 141751 h 1144007"/>
                <a:gd name="connsiteX245" fmla="*/ 67730 w 875213"/>
                <a:gd name="connsiteY245" fmla="*/ 137889 h 1144007"/>
                <a:gd name="connsiteX246" fmla="*/ 75916 w 875213"/>
                <a:gd name="connsiteY246" fmla="*/ 142487 h 1144007"/>
                <a:gd name="connsiteX247" fmla="*/ 77296 w 875213"/>
                <a:gd name="connsiteY247" fmla="*/ 139268 h 1144007"/>
                <a:gd name="connsiteX248" fmla="*/ 75088 w 875213"/>
                <a:gd name="connsiteY248" fmla="*/ 134669 h 1144007"/>
                <a:gd name="connsiteX249" fmla="*/ 76744 w 875213"/>
                <a:gd name="connsiteY249" fmla="*/ 133382 h 1144007"/>
                <a:gd name="connsiteX250" fmla="*/ 77112 w 875213"/>
                <a:gd name="connsiteY250" fmla="*/ 130070 h 1144007"/>
                <a:gd name="connsiteX251" fmla="*/ 72513 w 875213"/>
                <a:gd name="connsiteY251" fmla="*/ 129151 h 1144007"/>
                <a:gd name="connsiteX252" fmla="*/ 69293 w 875213"/>
                <a:gd name="connsiteY252" fmla="*/ 128507 h 1144007"/>
                <a:gd name="connsiteX253" fmla="*/ 66074 w 875213"/>
                <a:gd name="connsiteY253" fmla="*/ 128139 h 1144007"/>
                <a:gd name="connsiteX254" fmla="*/ 70213 w 875213"/>
                <a:gd name="connsiteY254" fmla="*/ 125472 h 1144007"/>
                <a:gd name="connsiteX255" fmla="*/ 73340 w 875213"/>
                <a:gd name="connsiteY255" fmla="*/ 125377 h 1144007"/>
                <a:gd name="connsiteX256" fmla="*/ 77388 w 875213"/>
                <a:gd name="connsiteY256" fmla="*/ 125652 h 1144007"/>
                <a:gd name="connsiteX257" fmla="*/ 77111 w 875213"/>
                <a:gd name="connsiteY257" fmla="*/ 118294 h 1144007"/>
                <a:gd name="connsiteX258" fmla="*/ 81710 w 875213"/>
                <a:gd name="connsiteY258" fmla="*/ 116086 h 1144007"/>
                <a:gd name="connsiteX259" fmla="*/ 81343 w 875213"/>
                <a:gd name="connsiteY259" fmla="*/ 119030 h 1144007"/>
                <a:gd name="connsiteX260" fmla="*/ 79411 w 875213"/>
                <a:gd name="connsiteY260" fmla="*/ 123353 h 1144007"/>
                <a:gd name="connsiteX261" fmla="*/ 79506 w 875213"/>
                <a:gd name="connsiteY261" fmla="*/ 129055 h 1144007"/>
                <a:gd name="connsiteX262" fmla="*/ 80978 w 875213"/>
                <a:gd name="connsiteY262" fmla="*/ 135310 h 1144007"/>
                <a:gd name="connsiteX263" fmla="*/ 84105 w 875213"/>
                <a:gd name="connsiteY263" fmla="*/ 130987 h 1144007"/>
                <a:gd name="connsiteX264" fmla="*/ 84933 w 875213"/>
                <a:gd name="connsiteY264" fmla="*/ 125468 h 1144007"/>
                <a:gd name="connsiteX265" fmla="*/ 84565 w 875213"/>
                <a:gd name="connsiteY265" fmla="*/ 119306 h 1144007"/>
                <a:gd name="connsiteX266" fmla="*/ 84198 w 875213"/>
                <a:gd name="connsiteY266" fmla="*/ 113511 h 1144007"/>
                <a:gd name="connsiteX267" fmla="*/ 86129 w 875213"/>
                <a:gd name="connsiteY267" fmla="*/ 113415 h 1144007"/>
                <a:gd name="connsiteX268" fmla="*/ 86865 w 875213"/>
                <a:gd name="connsiteY268" fmla="*/ 118198 h 1144007"/>
                <a:gd name="connsiteX269" fmla="*/ 86865 w 875213"/>
                <a:gd name="connsiteY269" fmla="*/ 123441 h 1144007"/>
                <a:gd name="connsiteX270" fmla="*/ 88336 w 875213"/>
                <a:gd name="connsiteY270" fmla="*/ 128224 h 1144007"/>
                <a:gd name="connsiteX271" fmla="*/ 91280 w 875213"/>
                <a:gd name="connsiteY271" fmla="*/ 122797 h 1144007"/>
                <a:gd name="connsiteX272" fmla="*/ 96798 w 875213"/>
                <a:gd name="connsiteY272" fmla="*/ 118658 h 1144007"/>
                <a:gd name="connsiteX273" fmla="*/ 98730 w 875213"/>
                <a:gd name="connsiteY273" fmla="*/ 113323 h 1144007"/>
                <a:gd name="connsiteX274" fmla="*/ 93671 w 875213"/>
                <a:gd name="connsiteY274" fmla="*/ 110380 h 1144007"/>
                <a:gd name="connsiteX275" fmla="*/ 91556 w 875213"/>
                <a:gd name="connsiteY275" fmla="*/ 106333 h 1144007"/>
                <a:gd name="connsiteX276" fmla="*/ 95971 w 875213"/>
                <a:gd name="connsiteY276" fmla="*/ 109920 h 1144007"/>
                <a:gd name="connsiteX277" fmla="*/ 100478 w 875213"/>
                <a:gd name="connsiteY277" fmla="*/ 110471 h 1144007"/>
                <a:gd name="connsiteX278" fmla="*/ 103789 w 875213"/>
                <a:gd name="connsiteY278" fmla="*/ 106241 h 1144007"/>
                <a:gd name="connsiteX279" fmla="*/ 108112 w 875213"/>
                <a:gd name="connsiteY279" fmla="*/ 101181 h 1144007"/>
                <a:gd name="connsiteX280" fmla="*/ 109308 w 875213"/>
                <a:gd name="connsiteY280" fmla="*/ 98790 h 1144007"/>
                <a:gd name="connsiteX281" fmla="*/ 109859 w 875213"/>
                <a:gd name="connsiteY281" fmla="*/ 101457 h 1144007"/>
                <a:gd name="connsiteX282" fmla="*/ 106548 w 875213"/>
                <a:gd name="connsiteY282" fmla="*/ 106241 h 1144007"/>
                <a:gd name="connsiteX283" fmla="*/ 102225 w 875213"/>
                <a:gd name="connsiteY283" fmla="*/ 110471 h 1144007"/>
                <a:gd name="connsiteX284" fmla="*/ 102320 w 875213"/>
                <a:gd name="connsiteY284" fmla="*/ 114794 h 1144007"/>
                <a:gd name="connsiteX285" fmla="*/ 107471 w 875213"/>
                <a:gd name="connsiteY285" fmla="*/ 114334 h 1144007"/>
                <a:gd name="connsiteX286" fmla="*/ 108115 w 875213"/>
                <a:gd name="connsiteY286" fmla="*/ 115162 h 1144007"/>
                <a:gd name="connsiteX287" fmla="*/ 102596 w 875213"/>
                <a:gd name="connsiteY287" fmla="*/ 117646 h 1144007"/>
                <a:gd name="connsiteX288" fmla="*/ 98549 w 875213"/>
                <a:gd name="connsiteY288" fmla="*/ 120865 h 1144007"/>
                <a:gd name="connsiteX289" fmla="*/ 100297 w 875213"/>
                <a:gd name="connsiteY289" fmla="*/ 126292 h 1144007"/>
                <a:gd name="connsiteX290" fmla="*/ 101584 w 875213"/>
                <a:gd name="connsiteY290" fmla="*/ 129511 h 1144007"/>
                <a:gd name="connsiteX291" fmla="*/ 97721 w 875213"/>
                <a:gd name="connsiteY291" fmla="*/ 125096 h 1144007"/>
                <a:gd name="connsiteX292" fmla="*/ 95882 w 875213"/>
                <a:gd name="connsiteY292" fmla="*/ 124177 h 1144007"/>
                <a:gd name="connsiteX293" fmla="*/ 86776 w 875213"/>
                <a:gd name="connsiteY293" fmla="*/ 134387 h 1144007"/>
                <a:gd name="connsiteX294" fmla="*/ 88431 w 875213"/>
                <a:gd name="connsiteY294" fmla="*/ 141561 h 1144007"/>
                <a:gd name="connsiteX295" fmla="*/ 92110 w 875213"/>
                <a:gd name="connsiteY295" fmla="*/ 141837 h 1144007"/>
                <a:gd name="connsiteX296" fmla="*/ 94870 w 875213"/>
                <a:gd name="connsiteY296" fmla="*/ 143033 h 1144007"/>
                <a:gd name="connsiteX297" fmla="*/ 97445 w 875213"/>
                <a:gd name="connsiteY297" fmla="*/ 140274 h 1144007"/>
                <a:gd name="connsiteX298" fmla="*/ 99653 w 875213"/>
                <a:gd name="connsiteY298" fmla="*/ 138618 h 1144007"/>
                <a:gd name="connsiteX299" fmla="*/ 101216 w 875213"/>
                <a:gd name="connsiteY299" fmla="*/ 136778 h 1144007"/>
                <a:gd name="connsiteX300" fmla="*/ 101493 w 875213"/>
                <a:gd name="connsiteY300" fmla="*/ 139997 h 1144007"/>
                <a:gd name="connsiteX301" fmla="*/ 97722 w 875213"/>
                <a:gd name="connsiteY301" fmla="*/ 143217 h 1144007"/>
                <a:gd name="connsiteX302" fmla="*/ 99837 w 875213"/>
                <a:gd name="connsiteY302" fmla="*/ 145609 h 1144007"/>
                <a:gd name="connsiteX303" fmla="*/ 102780 w 875213"/>
                <a:gd name="connsiteY303" fmla="*/ 143769 h 1144007"/>
                <a:gd name="connsiteX304" fmla="*/ 105448 w 875213"/>
                <a:gd name="connsiteY304" fmla="*/ 146068 h 1144007"/>
                <a:gd name="connsiteX305" fmla="*/ 103056 w 875213"/>
                <a:gd name="connsiteY305" fmla="*/ 145884 h 1144007"/>
                <a:gd name="connsiteX306" fmla="*/ 98825 w 875213"/>
                <a:gd name="connsiteY306" fmla="*/ 147448 h 1144007"/>
                <a:gd name="connsiteX307" fmla="*/ 93214 w 875213"/>
                <a:gd name="connsiteY307" fmla="*/ 144781 h 1144007"/>
                <a:gd name="connsiteX308" fmla="*/ 88891 w 875213"/>
                <a:gd name="connsiteY308" fmla="*/ 143493 h 1144007"/>
                <a:gd name="connsiteX309" fmla="*/ 85948 w 875213"/>
                <a:gd name="connsiteY309" fmla="*/ 144781 h 1144007"/>
                <a:gd name="connsiteX310" fmla="*/ 86776 w 875213"/>
                <a:gd name="connsiteY310" fmla="*/ 147724 h 1144007"/>
                <a:gd name="connsiteX311" fmla="*/ 88431 w 875213"/>
                <a:gd name="connsiteY311" fmla="*/ 149656 h 1144007"/>
                <a:gd name="connsiteX312" fmla="*/ 90823 w 875213"/>
                <a:gd name="connsiteY312" fmla="*/ 151219 h 1144007"/>
                <a:gd name="connsiteX313" fmla="*/ 94502 w 875213"/>
                <a:gd name="connsiteY313" fmla="*/ 153335 h 1144007"/>
                <a:gd name="connsiteX314" fmla="*/ 92663 w 875213"/>
                <a:gd name="connsiteY314" fmla="*/ 154163 h 1144007"/>
                <a:gd name="connsiteX315" fmla="*/ 88431 w 875213"/>
                <a:gd name="connsiteY315" fmla="*/ 151771 h 1144007"/>
                <a:gd name="connsiteX316" fmla="*/ 86224 w 875213"/>
                <a:gd name="connsiteY316" fmla="*/ 153059 h 1144007"/>
                <a:gd name="connsiteX317" fmla="*/ 87604 w 875213"/>
                <a:gd name="connsiteY317" fmla="*/ 157014 h 1144007"/>
                <a:gd name="connsiteX318" fmla="*/ 87604 w 875213"/>
                <a:gd name="connsiteY318" fmla="*/ 159774 h 1144007"/>
                <a:gd name="connsiteX319" fmla="*/ 91651 w 875213"/>
                <a:gd name="connsiteY319" fmla="*/ 160969 h 1144007"/>
                <a:gd name="connsiteX320" fmla="*/ 89443 w 875213"/>
                <a:gd name="connsiteY320" fmla="*/ 162165 h 1144007"/>
                <a:gd name="connsiteX321" fmla="*/ 88983 w 875213"/>
                <a:gd name="connsiteY321" fmla="*/ 169063 h 1144007"/>
                <a:gd name="connsiteX322" fmla="*/ 94870 w 875213"/>
                <a:gd name="connsiteY322" fmla="*/ 172651 h 1144007"/>
                <a:gd name="connsiteX323" fmla="*/ 97261 w 875213"/>
                <a:gd name="connsiteY323" fmla="*/ 166396 h 1144007"/>
                <a:gd name="connsiteX324" fmla="*/ 101676 w 875213"/>
                <a:gd name="connsiteY324" fmla="*/ 161981 h 1144007"/>
                <a:gd name="connsiteX325" fmla="*/ 104068 w 875213"/>
                <a:gd name="connsiteY325" fmla="*/ 160142 h 1144007"/>
                <a:gd name="connsiteX326" fmla="*/ 102688 w 875213"/>
                <a:gd name="connsiteY326" fmla="*/ 165384 h 1144007"/>
                <a:gd name="connsiteX327" fmla="*/ 98457 w 875213"/>
                <a:gd name="connsiteY327" fmla="*/ 168604 h 1144007"/>
                <a:gd name="connsiteX328" fmla="*/ 98181 w 875213"/>
                <a:gd name="connsiteY328" fmla="*/ 170995 h 1144007"/>
                <a:gd name="connsiteX329" fmla="*/ 97077 w 875213"/>
                <a:gd name="connsiteY329" fmla="*/ 174582 h 1144007"/>
                <a:gd name="connsiteX330" fmla="*/ 95789 w 875213"/>
                <a:gd name="connsiteY330" fmla="*/ 177802 h 1144007"/>
                <a:gd name="connsiteX331" fmla="*/ 98825 w 875213"/>
                <a:gd name="connsiteY331" fmla="*/ 180101 h 1144007"/>
                <a:gd name="connsiteX332" fmla="*/ 104895 w 875213"/>
                <a:gd name="connsiteY332" fmla="*/ 176698 h 1144007"/>
                <a:gd name="connsiteX333" fmla="*/ 111886 w 875213"/>
                <a:gd name="connsiteY333" fmla="*/ 172559 h 1144007"/>
                <a:gd name="connsiteX334" fmla="*/ 114829 w 875213"/>
                <a:gd name="connsiteY334" fmla="*/ 168788 h 1144007"/>
                <a:gd name="connsiteX335" fmla="*/ 115105 w 875213"/>
                <a:gd name="connsiteY335" fmla="*/ 172099 h 1144007"/>
                <a:gd name="connsiteX336" fmla="*/ 108207 w 875213"/>
                <a:gd name="connsiteY336" fmla="*/ 176974 h 1144007"/>
                <a:gd name="connsiteX337" fmla="*/ 102044 w 875213"/>
                <a:gd name="connsiteY337" fmla="*/ 182125 h 1144007"/>
                <a:gd name="connsiteX338" fmla="*/ 98181 w 875213"/>
                <a:gd name="connsiteY338" fmla="*/ 182860 h 1144007"/>
                <a:gd name="connsiteX339" fmla="*/ 92202 w 875213"/>
                <a:gd name="connsiteY339" fmla="*/ 180468 h 1144007"/>
                <a:gd name="connsiteX340" fmla="*/ 90731 w 875213"/>
                <a:gd name="connsiteY340" fmla="*/ 183872 h 1144007"/>
                <a:gd name="connsiteX341" fmla="*/ 92110 w 875213"/>
                <a:gd name="connsiteY341" fmla="*/ 185344 h 1144007"/>
                <a:gd name="connsiteX342" fmla="*/ 90363 w 875213"/>
                <a:gd name="connsiteY342" fmla="*/ 185711 h 1144007"/>
                <a:gd name="connsiteX343" fmla="*/ 89811 w 875213"/>
                <a:gd name="connsiteY343" fmla="*/ 191506 h 1144007"/>
                <a:gd name="connsiteX344" fmla="*/ 91099 w 875213"/>
                <a:gd name="connsiteY344" fmla="*/ 194817 h 1144007"/>
                <a:gd name="connsiteX345" fmla="*/ 93675 w 875213"/>
                <a:gd name="connsiteY345" fmla="*/ 197392 h 1144007"/>
                <a:gd name="connsiteX346" fmla="*/ 93951 w 875213"/>
                <a:gd name="connsiteY346" fmla="*/ 196565 h 1144007"/>
                <a:gd name="connsiteX347" fmla="*/ 98182 w 875213"/>
                <a:gd name="connsiteY347" fmla="*/ 193713 h 1144007"/>
                <a:gd name="connsiteX348" fmla="*/ 104436 w 875213"/>
                <a:gd name="connsiteY348" fmla="*/ 188930 h 1144007"/>
                <a:gd name="connsiteX349" fmla="*/ 110139 w 875213"/>
                <a:gd name="connsiteY349" fmla="*/ 187459 h 1144007"/>
                <a:gd name="connsiteX350" fmla="*/ 114922 w 875213"/>
                <a:gd name="connsiteY350" fmla="*/ 190954 h 1144007"/>
                <a:gd name="connsiteX351" fmla="*/ 116486 w 875213"/>
                <a:gd name="connsiteY351" fmla="*/ 192609 h 1144007"/>
                <a:gd name="connsiteX352" fmla="*/ 114186 w 875213"/>
                <a:gd name="connsiteY352" fmla="*/ 191965 h 1144007"/>
                <a:gd name="connsiteX353" fmla="*/ 106000 w 875213"/>
                <a:gd name="connsiteY353" fmla="*/ 189758 h 1144007"/>
                <a:gd name="connsiteX354" fmla="*/ 98182 w 875213"/>
                <a:gd name="connsiteY354" fmla="*/ 196288 h 1144007"/>
                <a:gd name="connsiteX355" fmla="*/ 93031 w 875213"/>
                <a:gd name="connsiteY355" fmla="*/ 200979 h 1144007"/>
                <a:gd name="connsiteX356" fmla="*/ 93582 w 875213"/>
                <a:gd name="connsiteY356" fmla="*/ 203646 h 1144007"/>
                <a:gd name="connsiteX357" fmla="*/ 93122 w 875213"/>
                <a:gd name="connsiteY357" fmla="*/ 203923 h 1144007"/>
                <a:gd name="connsiteX358" fmla="*/ 96618 w 875213"/>
                <a:gd name="connsiteY358" fmla="*/ 206774 h 1144007"/>
                <a:gd name="connsiteX359" fmla="*/ 98641 w 875213"/>
                <a:gd name="connsiteY359" fmla="*/ 206498 h 1144007"/>
                <a:gd name="connsiteX360" fmla="*/ 99653 w 875213"/>
                <a:gd name="connsiteY360" fmla="*/ 208614 h 1144007"/>
                <a:gd name="connsiteX361" fmla="*/ 100113 w 875213"/>
                <a:gd name="connsiteY361" fmla="*/ 208981 h 1144007"/>
                <a:gd name="connsiteX362" fmla="*/ 101401 w 875213"/>
                <a:gd name="connsiteY362" fmla="*/ 207693 h 1144007"/>
                <a:gd name="connsiteX363" fmla="*/ 108299 w 875213"/>
                <a:gd name="connsiteY363" fmla="*/ 207050 h 1144007"/>
                <a:gd name="connsiteX364" fmla="*/ 109771 w 875213"/>
                <a:gd name="connsiteY364" fmla="*/ 205118 h 1144007"/>
                <a:gd name="connsiteX365" fmla="*/ 112714 w 875213"/>
                <a:gd name="connsiteY365" fmla="*/ 202726 h 1144007"/>
                <a:gd name="connsiteX366" fmla="*/ 115565 w 875213"/>
                <a:gd name="connsiteY366" fmla="*/ 200335 h 1144007"/>
                <a:gd name="connsiteX367" fmla="*/ 114370 w 875213"/>
                <a:gd name="connsiteY367" fmla="*/ 204014 h 1144007"/>
                <a:gd name="connsiteX368" fmla="*/ 116025 w 875213"/>
                <a:gd name="connsiteY368" fmla="*/ 206682 h 1144007"/>
                <a:gd name="connsiteX369" fmla="*/ 115289 w 875213"/>
                <a:gd name="connsiteY369" fmla="*/ 208429 h 1144007"/>
                <a:gd name="connsiteX370" fmla="*/ 118140 w 875213"/>
                <a:gd name="connsiteY370" fmla="*/ 208061 h 1144007"/>
                <a:gd name="connsiteX371" fmla="*/ 121176 w 875213"/>
                <a:gd name="connsiteY371" fmla="*/ 204658 h 1144007"/>
                <a:gd name="connsiteX372" fmla="*/ 126787 w 875213"/>
                <a:gd name="connsiteY372" fmla="*/ 197576 h 1144007"/>
                <a:gd name="connsiteX373" fmla="*/ 123843 w 875213"/>
                <a:gd name="connsiteY373" fmla="*/ 193713 h 1144007"/>
                <a:gd name="connsiteX374" fmla="*/ 120348 w 875213"/>
                <a:gd name="connsiteY374" fmla="*/ 190310 h 1144007"/>
                <a:gd name="connsiteX375" fmla="*/ 115933 w 875213"/>
                <a:gd name="connsiteY375" fmla="*/ 185159 h 1144007"/>
                <a:gd name="connsiteX376" fmla="*/ 116117 w 875213"/>
                <a:gd name="connsiteY376" fmla="*/ 181296 h 1144007"/>
                <a:gd name="connsiteX377" fmla="*/ 118784 w 875213"/>
                <a:gd name="connsiteY377" fmla="*/ 186263 h 1144007"/>
                <a:gd name="connsiteX378" fmla="*/ 124119 w 875213"/>
                <a:gd name="connsiteY378" fmla="*/ 190769 h 1144007"/>
                <a:gd name="connsiteX379" fmla="*/ 128442 w 875213"/>
                <a:gd name="connsiteY379" fmla="*/ 194541 h 1144007"/>
                <a:gd name="connsiteX380" fmla="*/ 133869 w 875213"/>
                <a:gd name="connsiteY380" fmla="*/ 187826 h 1144007"/>
                <a:gd name="connsiteX381" fmla="*/ 132673 w 875213"/>
                <a:gd name="connsiteY381" fmla="*/ 183595 h 1144007"/>
                <a:gd name="connsiteX382" fmla="*/ 132305 w 875213"/>
                <a:gd name="connsiteY382" fmla="*/ 179272 h 1144007"/>
                <a:gd name="connsiteX383" fmla="*/ 135893 w 875213"/>
                <a:gd name="connsiteY383" fmla="*/ 183687 h 1144007"/>
                <a:gd name="connsiteX384" fmla="*/ 136353 w 875213"/>
                <a:gd name="connsiteY384" fmla="*/ 178996 h 1144007"/>
                <a:gd name="connsiteX385" fmla="*/ 135341 w 875213"/>
                <a:gd name="connsiteY385" fmla="*/ 173109 h 1144007"/>
                <a:gd name="connsiteX386" fmla="*/ 134881 w 875213"/>
                <a:gd name="connsiteY386" fmla="*/ 165567 h 1144007"/>
                <a:gd name="connsiteX387" fmla="*/ 132673 w 875213"/>
                <a:gd name="connsiteY387" fmla="*/ 164095 h 1144007"/>
                <a:gd name="connsiteX388" fmla="*/ 126695 w 875213"/>
                <a:gd name="connsiteY388" fmla="*/ 160416 h 1144007"/>
                <a:gd name="connsiteX389" fmla="*/ 133133 w 875213"/>
                <a:gd name="connsiteY389" fmla="*/ 163084 h 1144007"/>
                <a:gd name="connsiteX390" fmla="*/ 136813 w 875213"/>
                <a:gd name="connsiteY390" fmla="*/ 162532 h 1144007"/>
                <a:gd name="connsiteX391" fmla="*/ 135157 w 875213"/>
                <a:gd name="connsiteY391" fmla="*/ 156001 h 1144007"/>
                <a:gd name="connsiteX392" fmla="*/ 134881 w 875213"/>
                <a:gd name="connsiteY392" fmla="*/ 152506 h 1144007"/>
                <a:gd name="connsiteX393" fmla="*/ 131845 w 875213"/>
                <a:gd name="connsiteY393" fmla="*/ 147080 h 1144007"/>
                <a:gd name="connsiteX394" fmla="*/ 128258 w 875213"/>
                <a:gd name="connsiteY394" fmla="*/ 143676 h 1144007"/>
                <a:gd name="connsiteX395" fmla="*/ 122923 w 875213"/>
                <a:gd name="connsiteY395" fmla="*/ 145516 h 1144007"/>
                <a:gd name="connsiteX396" fmla="*/ 123107 w 875213"/>
                <a:gd name="connsiteY396" fmla="*/ 147263 h 1144007"/>
                <a:gd name="connsiteX397" fmla="*/ 121176 w 875213"/>
                <a:gd name="connsiteY397" fmla="*/ 153518 h 1144007"/>
                <a:gd name="connsiteX398" fmla="*/ 118968 w 875213"/>
                <a:gd name="connsiteY398" fmla="*/ 152230 h 1144007"/>
                <a:gd name="connsiteX399" fmla="*/ 120900 w 875213"/>
                <a:gd name="connsiteY399" fmla="*/ 147631 h 1144007"/>
                <a:gd name="connsiteX400" fmla="*/ 121635 w 875213"/>
                <a:gd name="connsiteY400" fmla="*/ 141929 h 1144007"/>
                <a:gd name="connsiteX401" fmla="*/ 125130 w 875213"/>
                <a:gd name="connsiteY401" fmla="*/ 141745 h 1144007"/>
                <a:gd name="connsiteX402" fmla="*/ 127614 w 875213"/>
                <a:gd name="connsiteY402" fmla="*/ 140089 h 1144007"/>
                <a:gd name="connsiteX403" fmla="*/ 125590 w 875213"/>
                <a:gd name="connsiteY403" fmla="*/ 134387 h 1144007"/>
                <a:gd name="connsiteX404" fmla="*/ 123658 w 875213"/>
                <a:gd name="connsiteY404" fmla="*/ 127856 h 1144007"/>
                <a:gd name="connsiteX405" fmla="*/ 119887 w 875213"/>
                <a:gd name="connsiteY405" fmla="*/ 128684 h 1144007"/>
                <a:gd name="connsiteX406" fmla="*/ 116944 w 875213"/>
                <a:gd name="connsiteY406" fmla="*/ 127580 h 1144007"/>
                <a:gd name="connsiteX407" fmla="*/ 119335 w 875213"/>
                <a:gd name="connsiteY407" fmla="*/ 125096 h 1144007"/>
                <a:gd name="connsiteX408" fmla="*/ 122463 w 875213"/>
                <a:gd name="connsiteY408" fmla="*/ 124268 h 1144007"/>
                <a:gd name="connsiteX409" fmla="*/ 124486 w 875213"/>
                <a:gd name="connsiteY409" fmla="*/ 117921 h 1144007"/>
                <a:gd name="connsiteX410" fmla="*/ 126602 w 875213"/>
                <a:gd name="connsiteY410" fmla="*/ 110655 h 1144007"/>
                <a:gd name="connsiteX411" fmla="*/ 127430 w 875213"/>
                <a:gd name="connsiteY411" fmla="*/ 105689 h 1144007"/>
                <a:gd name="connsiteX412" fmla="*/ 126786 w 875213"/>
                <a:gd name="connsiteY412" fmla="*/ 101365 h 1144007"/>
                <a:gd name="connsiteX413" fmla="*/ 128809 w 875213"/>
                <a:gd name="connsiteY413" fmla="*/ 97502 h 1144007"/>
                <a:gd name="connsiteX414" fmla="*/ 125590 w 875213"/>
                <a:gd name="connsiteY414" fmla="*/ 90788 h 1144007"/>
                <a:gd name="connsiteX415" fmla="*/ 128717 w 875213"/>
                <a:gd name="connsiteY415" fmla="*/ 86465 h 1144007"/>
                <a:gd name="connsiteX416" fmla="*/ 125682 w 875213"/>
                <a:gd name="connsiteY416" fmla="*/ 78554 h 1144007"/>
                <a:gd name="connsiteX417" fmla="*/ 123199 w 875213"/>
                <a:gd name="connsiteY417" fmla="*/ 73128 h 1144007"/>
                <a:gd name="connsiteX418" fmla="*/ 123475 w 875213"/>
                <a:gd name="connsiteY418" fmla="*/ 66689 h 1144007"/>
                <a:gd name="connsiteX419" fmla="*/ 119979 w 875213"/>
                <a:gd name="connsiteY419" fmla="*/ 61354 h 1144007"/>
                <a:gd name="connsiteX420" fmla="*/ 116944 w 875213"/>
                <a:gd name="connsiteY420" fmla="*/ 53628 h 1144007"/>
                <a:gd name="connsiteX421" fmla="*/ 112437 w 875213"/>
                <a:gd name="connsiteY421" fmla="*/ 54179 h 1144007"/>
                <a:gd name="connsiteX422" fmla="*/ 116484 w 875213"/>
                <a:gd name="connsiteY422" fmla="*/ 52708 h 1144007"/>
                <a:gd name="connsiteX423" fmla="*/ 117864 w 875213"/>
                <a:gd name="connsiteY423" fmla="*/ 49304 h 1144007"/>
                <a:gd name="connsiteX424" fmla="*/ 116852 w 875213"/>
                <a:gd name="connsiteY424" fmla="*/ 44521 h 1144007"/>
                <a:gd name="connsiteX425" fmla="*/ 116485 w 875213"/>
                <a:gd name="connsiteY425" fmla="*/ 38451 h 1144007"/>
                <a:gd name="connsiteX426" fmla="*/ 113541 w 875213"/>
                <a:gd name="connsiteY426" fmla="*/ 38911 h 1144007"/>
                <a:gd name="connsiteX427" fmla="*/ 108850 w 875213"/>
                <a:gd name="connsiteY427" fmla="*/ 42130 h 1144007"/>
                <a:gd name="connsiteX428" fmla="*/ 108574 w 875213"/>
                <a:gd name="connsiteY428" fmla="*/ 43326 h 1144007"/>
                <a:gd name="connsiteX429" fmla="*/ 108850 w 875213"/>
                <a:gd name="connsiteY429" fmla="*/ 42130 h 1144007"/>
                <a:gd name="connsiteX430" fmla="*/ 111426 w 875213"/>
                <a:gd name="connsiteY430" fmla="*/ 38083 h 1144007"/>
                <a:gd name="connsiteX431" fmla="*/ 113633 w 875213"/>
                <a:gd name="connsiteY431" fmla="*/ 33392 h 1144007"/>
                <a:gd name="connsiteX432" fmla="*/ 114093 w 875213"/>
                <a:gd name="connsiteY432" fmla="*/ 27137 h 1144007"/>
                <a:gd name="connsiteX433" fmla="*/ 112530 w 875213"/>
                <a:gd name="connsiteY433" fmla="*/ 21159 h 1144007"/>
                <a:gd name="connsiteX434" fmla="*/ 114185 w 875213"/>
                <a:gd name="connsiteY434" fmla="*/ 14628 h 1144007"/>
                <a:gd name="connsiteX435" fmla="*/ 112805 w 875213"/>
                <a:gd name="connsiteY435" fmla="*/ 7362 h 1144007"/>
                <a:gd name="connsiteX436" fmla="*/ 109586 w 875213"/>
                <a:gd name="connsiteY436" fmla="*/ 9017 h 1144007"/>
                <a:gd name="connsiteX437" fmla="*/ 107103 w 875213"/>
                <a:gd name="connsiteY437" fmla="*/ 12697 h 1144007"/>
                <a:gd name="connsiteX438" fmla="*/ 104252 w 875213"/>
                <a:gd name="connsiteY438" fmla="*/ 16284 h 1144007"/>
                <a:gd name="connsiteX439" fmla="*/ 104156 w 875213"/>
                <a:gd name="connsiteY439" fmla="*/ 21435 h 1144007"/>
                <a:gd name="connsiteX440" fmla="*/ 106364 w 875213"/>
                <a:gd name="connsiteY440" fmla="*/ 25298 h 1144007"/>
                <a:gd name="connsiteX441" fmla="*/ 104800 w 875213"/>
                <a:gd name="connsiteY441" fmla="*/ 29069 h 1144007"/>
                <a:gd name="connsiteX442" fmla="*/ 101857 w 875213"/>
                <a:gd name="connsiteY442" fmla="*/ 31460 h 1144007"/>
                <a:gd name="connsiteX443" fmla="*/ 102868 w 875213"/>
                <a:gd name="connsiteY443" fmla="*/ 27045 h 1144007"/>
                <a:gd name="connsiteX444" fmla="*/ 102408 w 875213"/>
                <a:gd name="connsiteY444" fmla="*/ 21987 h 1144007"/>
                <a:gd name="connsiteX445" fmla="*/ 102685 w 875213"/>
                <a:gd name="connsiteY445" fmla="*/ 17663 h 1144007"/>
                <a:gd name="connsiteX446" fmla="*/ 103145 w 875213"/>
                <a:gd name="connsiteY446" fmla="*/ 13249 h 1144007"/>
                <a:gd name="connsiteX447" fmla="*/ 100661 w 875213"/>
                <a:gd name="connsiteY447" fmla="*/ 11133 h 1144007"/>
                <a:gd name="connsiteX448" fmla="*/ 98546 w 875213"/>
                <a:gd name="connsiteY448" fmla="*/ 10949 h 1144007"/>
                <a:gd name="connsiteX449" fmla="*/ 96890 w 875213"/>
                <a:gd name="connsiteY449" fmla="*/ 9202 h 1144007"/>
                <a:gd name="connsiteX450" fmla="*/ 95326 w 875213"/>
                <a:gd name="connsiteY450" fmla="*/ 6350 h 1144007"/>
                <a:gd name="connsiteX451" fmla="*/ 90268 w 875213"/>
                <a:gd name="connsiteY451" fmla="*/ 3499 h 1144007"/>
                <a:gd name="connsiteX452" fmla="*/ 89256 w 875213"/>
                <a:gd name="connsiteY452" fmla="*/ 3315 h 1144007"/>
                <a:gd name="connsiteX453" fmla="*/ 148017 w 875213"/>
                <a:gd name="connsiteY453" fmla="*/ 4703 h 1144007"/>
                <a:gd name="connsiteX454" fmla="*/ 145442 w 875213"/>
                <a:gd name="connsiteY454" fmla="*/ 5991 h 1144007"/>
                <a:gd name="connsiteX455" fmla="*/ 128978 w 875213"/>
                <a:gd name="connsiteY455" fmla="*/ 7463 h 1144007"/>
                <a:gd name="connsiteX456" fmla="*/ 133393 w 875213"/>
                <a:gd name="connsiteY456" fmla="*/ 13625 h 1144007"/>
                <a:gd name="connsiteX457" fmla="*/ 137256 w 875213"/>
                <a:gd name="connsiteY457" fmla="*/ 16017 h 1144007"/>
                <a:gd name="connsiteX458" fmla="*/ 141119 w 875213"/>
                <a:gd name="connsiteY458" fmla="*/ 20156 h 1144007"/>
                <a:gd name="connsiteX459" fmla="*/ 144890 w 875213"/>
                <a:gd name="connsiteY459" fmla="*/ 21443 h 1144007"/>
                <a:gd name="connsiteX460" fmla="*/ 143602 w 875213"/>
                <a:gd name="connsiteY460" fmla="*/ 24019 h 1144007"/>
                <a:gd name="connsiteX461" fmla="*/ 136980 w 875213"/>
                <a:gd name="connsiteY461" fmla="*/ 19696 h 1144007"/>
                <a:gd name="connsiteX462" fmla="*/ 131921 w 875213"/>
                <a:gd name="connsiteY462" fmla="*/ 14453 h 1144007"/>
                <a:gd name="connsiteX463" fmla="*/ 127046 w 875213"/>
                <a:gd name="connsiteY463" fmla="*/ 8290 h 1144007"/>
                <a:gd name="connsiteX464" fmla="*/ 124655 w 875213"/>
                <a:gd name="connsiteY464" fmla="*/ 16384 h 1144007"/>
                <a:gd name="connsiteX465" fmla="*/ 122171 w 875213"/>
                <a:gd name="connsiteY465" fmla="*/ 20892 h 1144007"/>
                <a:gd name="connsiteX466" fmla="*/ 120148 w 875213"/>
                <a:gd name="connsiteY466" fmla="*/ 27330 h 1144007"/>
                <a:gd name="connsiteX467" fmla="*/ 125298 w 875213"/>
                <a:gd name="connsiteY467" fmla="*/ 28986 h 1144007"/>
                <a:gd name="connsiteX468" fmla="*/ 122171 w 875213"/>
                <a:gd name="connsiteY468" fmla="*/ 32389 h 1144007"/>
                <a:gd name="connsiteX469" fmla="*/ 129254 w 875213"/>
                <a:gd name="connsiteY469" fmla="*/ 35332 h 1144007"/>
                <a:gd name="connsiteX470" fmla="*/ 132197 w 875213"/>
                <a:gd name="connsiteY470" fmla="*/ 38092 h 1144007"/>
                <a:gd name="connsiteX471" fmla="*/ 127138 w 875213"/>
                <a:gd name="connsiteY471" fmla="*/ 39747 h 1144007"/>
                <a:gd name="connsiteX472" fmla="*/ 127873 w 875213"/>
                <a:gd name="connsiteY472" fmla="*/ 46094 h 1144007"/>
                <a:gd name="connsiteX473" fmla="*/ 120331 w 875213"/>
                <a:gd name="connsiteY473" fmla="*/ 47566 h 1144007"/>
                <a:gd name="connsiteX474" fmla="*/ 121251 w 875213"/>
                <a:gd name="connsiteY474" fmla="*/ 55660 h 1144007"/>
                <a:gd name="connsiteX475" fmla="*/ 124930 w 875213"/>
                <a:gd name="connsiteY475" fmla="*/ 61087 h 1144007"/>
                <a:gd name="connsiteX476" fmla="*/ 129253 w 875213"/>
                <a:gd name="connsiteY476" fmla="*/ 58879 h 1144007"/>
                <a:gd name="connsiteX477" fmla="*/ 129349 w 875213"/>
                <a:gd name="connsiteY477" fmla="*/ 60810 h 1144007"/>
                <a:gd name="connsiteX478" fmla="*/ 126957 w 875213"/>
                <a:gd name="connsiteY478" fmla="*/ 65501 h 1144007"/>
                <a:gd name="connsiteX479" fmla="*/ 130176 w 875213"/>
                <a:gd name="connsiteY479" fmla="*/ 71480 h 1144007"/>
                <a:gd name="connsiteX480" fmla="*/ 132568 w 875213"/>
                <a:gd name="connsiteY480" fmla="*/ 75987 h 1144007"/>
                <a:gd name="connsiteX481" fmla="*/ 136615 w 875213"/>
                <a:gd name="connsiteY481" fmla="*/ 77459 h 1144007"/>
                <a:gd name="connsiteX482" fmla="*/ 132568 w 875213"/>
                <a:gd name="connsiteY482" fmla="*/ 75987 h 1144007"/>
                <a:gd name="connsiteX483" fmla="*/ 129993 w 875213"/>
                <a:gd name="connsiteY483" fmla="*/ 80494 h 1144007"/>
                <a:gd name="connsiteX484" fmla="*/ 131188 w 875213"/>
                <a:gd name="connsiteY484" fmla="*/ 87945 h 1144007"/>
                <a:gd name="connsiteX485" fmla="*/ 133212 w 875213"/>
                <a:gd name="connsiteY485" fmla="*/ 97602 h 1144007"/>
                <a:gd name="connsiteX486" fmla="*/ 130636 w 875213"/>
                <a:gd name="connsiteY486" fmla="*/ 102661 h 1144007"/>
                <a:gd name="connsiteX487" fmla="*/ 133120 w 875213"/>
                <a:gd name="connsiteY487" fmla="*/ 109744 h 1144007"/>
                <a:gd name="connsiteX488" fmla="*/ 139558 w 875213"/>
                <a:gd name="connsiteY488" fmla="*/ 111952 h 1144007"/>
                <a:gd name="connsiteX489" fmla="*/ 143238 w 875213"/>
                <a:gd name="connsiteY489" fmla="*/ 117286 h 1144007"/>
                <a:gd name="connsiteX490" fmla="*/ 146365 w 875213"/>
                <a:gd name="connsiteY490" fmla="*/ 123265 h 1144007"/>
                <a:gd name="connsiteX491" fmla="*/ 152895 w 875213"/>
                <a:gd name="connsiteY491" fmla="*/ 127128 h 1144007"/>
                <a:gd name="connsiteX492" fmla="*/ 154735 w 875213"/>
                <a:gd name="connsiteY492" fmla="*/ 125197 h 1144007"/>
                <a:gd name="connsiteX493" fmla="*/ 152620 w 875213"/>
                <a:gd name="connsiteY493" fmla="*/ 117746 h 1144007"/>
                <a:gd name="connsiteX494" fmla="*/ 154551 w 875213"/>
                <a:gd name="connsiteY494" fmla="*/ 104961 h 1144007"/>
                <a:gd name="connsiteX495" fmla="*/ 154091 w 875213"/>
                <a:gd name="connsiteY495" fmla="*/ 101189 h 1144007"/>
                <a:gd name="connsiteX496" fmla="*/ 155287 w 875213"/>
                <a:gd name="connsiteY496" fmla="*/ 92543 h 1144007"/>
                <a:gd name="connsiteX497" fmla="*/ 156574 w 875213"/>
                <a:gd name="connsiteY497" fmla="*/ 87669 h 1144007"/>
                <a:gd name="connsiteX498" fmla="*/ 151056 w 875213"/>
                <a:gd name="connsiteY498" fmla="*/ 81874 h 1144007"/>
                <a:gd name="connsiteX499" fmla="*/ 153079 w 875213"/>
                <a:gd name="connsiteY499" fmla="*/ 78379 h 1144007"/>
                <a:gd name="connsiteX500" fmla="*/ 158874 w 875213"/>
                <a:gd name="connsiteY500" fmla="*/ 81782 h 1144007"/>
                <a:gd name="connsiteX501" fmla="*/ 166140 w 875213"/>
                <a:gd name="connsiteY501" fmla="*/ 74056 h 1144007"/>
                <a:gd name="connsiteX502" fmla="*/ 169452 w 875213"/>
                <a:gd name="connsiteY502" fmla="*/ 77183 h 1144007"/>
                <a:gd name="connsiteX503" fmla="*/ 166968 w 875213"/>
                <a:gd name="connsiteY503" fmla="*/ 80678 h 1144007"/>
                <a:gd name="connsiteX504" fmla="*/ 172211 w 875213"/>
                <a:gd name="connsiteY504" fmla="*/ 86933 h 1144007"/>
                <a:gd name="connsiteX505" fmla="*/ 175430 w 875213"/>
                <a:gd name="connsiteY505" fmla="*/ 90152 h 1144007"/>
                <a:gd name="connsiteX506" fmla="*/ 180765 w 875213"/>
                <a:gd name="connsiteY506" fmla="*/ 94567 h 1144007"/>
                <a:gd name="connsiteX507" fmla="*/ 187663 w 875213"/>
                <a:gd name="connsiteY507" fmla="*/ 102938 h 1144007"/>
                <a:gd name="connsiteX508" fmla="*/ 186560 w 875213"/>
                <a:gd name="connsiteY508" fmla="*/ 101650 h 1144007"/>
                <a:gd name="connsiteX509" fmla="*/ 175890 w 875213"/>
                <a:gd name="connsiteY509" fmla="*/ 94015 h 1144007"/>
                <a:gd name="connsiteX510" fmla="*/ 170831 w 875213"/>
                <a:gd name="connsiteY510" fmla="*/ 88129 h 1144007"/>
                <a:gd name="connsiteX511" fmla="*/ 168164 w 875213"/>
                <a:gd name="connsiteY511" fmla="*/ 86105 h 1144007"/>
                <a:gd name="connsiteX512" fmla="*/ 161173 w 875213"/>
                <a:gd name="connsiteY512" fmla="*/ 89968 h 1144007"/>
                <a:gd name="connsiteX513" fmla="*/ 161910 w 875213"/>
                <a:gd name="connsiteY513" fmla="*/ 99166 h 1144007"/>
                <a:gd name="connsiteX514" fmla="*/ 161266 w 875213"/>
                <a:gd name="connsiteY514" fmla="*/ 109560 h 1144007"/>
                <a:gd name="connsiteX515" fmla="*/ 160438 w 875213"/>
                <a:gd name="connsiteY515" fmla="*/ 117654 h 1144007"/>
                <a:gd name="connsiteX516" fmla="*/ 161818 w 875213"/>
                <a:gd name="connsiteY516" fmla="*/ 122437 h 1144007"/>
                <a:gd name="connsiteX517" fmla="*/ 179938 w 875213"/>
                <a:gd name="connsiteY517" fmla="*/ 122712 h 1144007"/>
                <a:gd name="connsiteX518" fmla="*/ 184537 w 875213"/>
                <a:gd name="connsiteY518" fmla="*/ 126759 h 1144007"/>
                <a:gd name="connsiteX519" fmla="*/ 187388 w 875213"/>
                <a:gd name="connsiteY519" fmla="*/ 138257 h 1144007"/>
                <a:gd name="connsiteX520" fmla="*/ 196402 w 875213"/>
                <a:gd name="connsiteY520" fmla="*/ 144236 h 1144007"/>
                <a:gd name="connsiteX521" fmla="*/ 202473 w 875213"/>
                <a:gd name="connsiteY521" fmla="*/ 150950 h 1144007"/>
                <a:gd name="connsiteX522" fmla="*/ 210659 w 875213"/>
                <a:gd name="connsiteY522" fmla="*/ 152514 h 1144007"/>
                <a:gd name="connsiteX523" fmla="*/ 204680 w 875213"/>
                <a:gd name="connsiteY523" fmla="*/ 157941 h 1144007"/>
                <a:gd name="connsiteX524" fmla="*/ 201645 w 875213"/>
                <a:gd name="connsiteY524" fmla="*/ 162815 h 1144007"/>
                <a:gd name="connsiteX525" fmla="*/ 198058 w 875213"/>
                <a:gd name="connsiteY525" fmla="*/ 152054 h 1144007"/>
                <a:gd name="connsiteX526" fmla="*/ 192171 w 875213"/>
                <a:gd name="connsiteY526" fmla="*/ 150490 h 1144007"/>
                <a:gd name="connsiteX527" fmla="*/ 186468 w 875213"/>
                <a:gd name="connsiteY527" fmla="*/ 143959 h 1144007"/>
                <a:gd name="connsiteX528" fmla="*/ 181133 w 875213"/>
                <a:gd name="connsiteY528" fmla="*/ 134026 h 1144007"/>
                <a:gd name="connsiteX529" fmla="*/ 181501 w 875213"/>
                <a:gd name="connsiteY529" fmla="*/ 128967 h 1144007"/>
                <a:gd name="connsiteX530" fmla="*/ 173867 w 875213"/>
                <a:gd name="connsiteY530" fmla="*/ 130163 h 1144007"/>
                <a:gd name="connsiteX531" fmla="*/ 169820 w 875213"/>
                <a:gd name="connsiteY531" fmla="*/ 141936 h 1144007"/>
                <a:gd name="connsiteX532" fmla="*/ 170832 w 875213"/>
                <a:gd name="connsiteY532" fmla="*/ 132003 h 1144007"/>
                <a:gd name="connsiteX533" fmla="*/ 165957 w 875213"/>
                <a:gd name="connsiteY533" fmla="*/ 126667 h 1144007"/>
                <a:gd name="connsiteX534" fmla="*/ 160990 w 875213"/>
                <a:gd name="connsiteY534" fmla="*/ 130622 h 1144007"/>
                <a:gd name="connsiteX535" fmla="*/ 155563 w 875213"/>
                <a:gd name="connsiteY535" fmla="*/ 134762 h 1144007"/>
                <a:gd name="connsiteX536" fmla="*/ 155468 w 875213"/>
                <a:gd name="connsiteY536" fmla="*/ 132738 h 1144007"/>
                <a:gd name="connsiteX537" fmla="*/ 149397 w 875213"/>
                <a:gd name="connsiteY537" fmla="*/ 134394 h 1144007"/>
                <a:gd name="connsiteX538" fmla="*/ 147098 w 875213"/>
                <a:gd name="connsiteY538" fmla="*/ 139268 h 1144007"/>
                <a:gd name="connsiteX539" fmla="*/ 142682 w 875213"/>
                <a:gd name="connsiteY539" fmla="*/ 141017 h 1144007"/>
                <a:gd name="connsiteX540" fmla="*/ 143603 w 875213"/>
                <a:gd name="connsiteY540" fmla="*/ 145615 h 1144007"/>
                <a:gd name="connsiteX541" fmla="*/ 144338 w 875213"/>
                <a:gd name="connsiteY541" fmla="*/ 149938 h 1144007"/>
                <a:gd name="connsiteX542" fmla="*/ 145626 w 875213"/>
                <a:gd name="connsiteY542" fmla="*/ 153433 h 1144007"/>
                <a:gd name="connsiteX543" fmla="*/ 143418 w 875213"/>
                <a:gd name="connsiteY543" fmla="*/ 157021 h 1144007"/>
                <a:gd name="connsiteX544" fmla="*/ 145718 w 875213"/>
                <a:gd name="connsiteY544" fmla="*/ 162080 h 1144007"/>
                <a:gd name="connsiteX545" fmla="*/ 148569 w 875213"/>
                <a:gd name="connsiteY545" fmla="*/ 157389 h 1144007"/>
                <a:gd name="connsiteX546" fmla="*/ 154272 w 875213"/>
                <a:gd name="connsiteY546" fmla="*/ 157389 h 1144007"/>
                <a:gd name="connsiteX547" fmla="*/ 159147 w 875213"/>
                <a:gd name="connsiteY547" fmla="*/ 156561 h 1144007"/>
                <a:gd name="connsiteX548" fmla="*/ 164849 w 875213"/>
                <a:gd name="connsiteY548" fmla="*/ 156745 h 1144007"/>
                <a:gd name="connsiteX549" fmla="*/ 169724 w 875213"/>
                <a:gd name="connsiteY549" fmla="*/ 153250 h 1144007"/>
                <a:gd name="connsiteX550" fmla="*/ 171840 w 875213"/>
                <a:gd name="connsiteY550" fmla="*/ 149847 h 1144007"/>
                <a:gd name="connsiteX551" fmla="*/ 171288 w 875213"/>
                <a:gd name="connsiteY551" fmla="*/ 146811 h 1144007"/>
                <a:gd name="connsiteX552" fmla="*/ 174784 w 875213"/>
                <a:gd name="connsiteY552" fmla="*/ 150306 h 1144007"/>
                <a:gd name="connsiteX553" fmla="*/ 171932 w 875213"/>
                <a:gd name="connsiteY553" fmla="*/ 151870 h 1144007"/>
                <a:gd name="connsiteX554" fmla="*/ 167517 w 875213"/>
                <a:gd name="connsiteY554" fmla="*/ 157297 h 1144007"/>
                <a:gd name="connsiteX555" fmla="*/ 170736 w 875213"/>
                <a:gd name="connsiteY555" fmla="*/ 159688 h 1144007"/>
                <a:gd name="connsiteX556" fmla="*/ 169265 w 875213"/>
                <a:gd name="connsiteY556" fmla="*/ 160148 h 1144007"/>
                <a:gd name="connsiteX557" fmla="*/ 163378 w 875213"/>
                <a:gd name="connsiteY557" fmla="*/ 159781 h 1144007"/>
                <a:gd name="connsiteX558" fmla="*/ 159699 w 875213"/>
                <a:gd name="connsiteY558" fmla="*/ 161528 h 1144007"/>
                <a:gd name="connsiteX559" fmla="*/ 157491 w 875213"/>
                <a:gd name="connsiteY559" fmla="*/ 160149 h 1144007"/>
                <a:gd name="connsiteX560" fmla="*/ 151881 w 875213"/>
                <a:gd name="connsiteY560" fmla="*/ 162908 h 1144007"/>
                <a:gd name="connsiteX561" fmla="*/ 148477 w 875213"/>
                <a:gd name="connsiteY561" fmla="*/ 167875 h 1144007"/>
                <a:gd name="connsiteX562" fmla="*/ 144430 w 875213"/>
                <a:gd name="connsiteY562" fmla="*/ 165759 h 1144007"/>
                <a:gd name="connsiteX563" fmla="*/ 143143 w 875213"/>
                <a:gd name="connsiteY563" fmla="*/ 169070 h 1144007"/>
                <a:gd name="connsiteX564" fmla="*/ 144890 w 875213"/>
                <a:gd name="connsiteY564" fmla="*/ 172565 h 1144007"/>
                <a:gd name="connsiteX565" fmla="*/ 146454 w 875213"/>
                <a:gd name="connsiteY565" fmla="*/ 174773 h 1144007"/>
                <a:gd name="connsiteX566" fmla="*/ 145534 w 875213"/>
                <a:gd name="connsiteY566" fmla="*/ 179464 h 1144007"/>
                <a:gd name="connsiteX567" fmla="*/ 148109 w 875213"/>
                <a:gd name="connsiteY567" fmla="*/ 180936 h 1144007"/>
                <a:gd name="connsiteX568" fmla="*/ 149581 w 875213"/>
                <a:gd name="connsiteY568" fmla="*/ 182040 h 1144007"/>
                <a:gd name="connsiteX569" fmla="*/ 152340 w 875213"/>
                <a:gd name="connsiteY569" fmla="*/ 181764 h 1144007"/>
                <a:gd name="connsiteX570" fmla="*/ 154272 w 875213"/>
                <a:gd name="connsiteY570" fmla="*/ 181580 h 1144007"/>
                <a:gd name="connsiteX571" fmla="*/ 154177 w 875213"/>
                <a:gd name="connsiteY571" fmla="*/ 185167 h 1144007"/>
                <a:gd name="connsiteX572" fmla="*/ 156844 w 875213"/>
                <a:gd name="connsiteY572" fmla="*/ 182500 h 1144007"/>
                <a:gd name="connsiteX573" fmla="*/ 157488 w 875213"/>
                <a:gd name="connsiteY573" fmla="*/ 183971 h 1144007"/>
                <a:gd name="connsiteX574" fmla="*/ 159879 w 875213"/>
                <a:gd name="connsiteY574" fmla="*/ 180844 h 1144007"/>
                <a:gd name="connsiteX575" fmla="*/ 163191 w 875213"/>
                <a:gd name="connsiteY575" fmla="*/ 184063 h 1144007"/>
                <a:gd name="connsiteX576" fmla="*/ 163742 w 875213"/>
                <a:gd name="connsiteY576" fmla="*/ 187650 h 1144007"/>
                <a:gd name="connsiteX577" fmla="*/ 165306 w 875213"/>
                <a:gd name="connsiteY577" fmla="*/ 189858 h 1144007"/>
                <a:gd name="connsiteX578" fmla="*/ 169721 w 875213"/>
                <a:gd name="connsiteY578" fmla="*/ 192065 h 1144007"/>
                <a:gd name="connsiteX579" fmla="*/ 173584 w 875213"/>
                <a:gd name="connsiteY579" fmla="*/ 193077 h 1144007"/>
                <a:gd name="connsiteX580" fmla="*/ 175239 w 875213"/>
                <a:gd name="connsiteY580" fmla="*/ 190778 h 1144007"/>
                <a:gd name="connsiteX581" fmla="*/ 176527 w 875213"/>
                <a:gd name="connsiteY581" fmla="*/ 186639 h 1144007"/>
                <a:gd name="connsiteX582" fmla="*/ 178183 w 875213"/>
                <a:gd name="connsiteY582" fmla="*/ 182683 h 1144007"/>
                <a:gd name="connsiteX583" fmla="*/ 183242 w 875213"/>
                <a:gd name="connsiteY583" fmla="*/ 182040 h 1144007"/>
                <a:gd name="connsiteX584" fmla="*/ 184069 w 875213"/>
                <a:gd name="connsiteY584" fmla="*/ 175969 h 1144007"/>
                <a:gd name="connsiteX585" fmla="*/ 186737 w 875213"/>
                <a:gd name="connsiteY585" fmla="*/ 173301 h 1144007"/>
                <a:gd name="connsiteX586" fmla="*/ 189864 w 875213"/>
                <a:gd name="connsiteY586" fmla="*/ 170266 h 1144007"/>
                <a:gd name="connsiteX587" fmla="*/ 188208 w 875213"/>
                <a:gd name="connsiteY587" fmla="*/ 174129 h 1144007"/>
                <a:gd name="connsiteX588" fmla="*/ 185725 w 875213"/>
                <a:gd name="connsiteY588" fmla="*/ 177992 h 1144007"/>
                <a:gd name="connsiteX589" fmla="*/ 186460 w 875213"/>
                <a:gd name="connsiteY589" fmla="*/ 181579 h 1144007"/>
                <a:gd name="connsiteX590" fmla="*/ 191795 w 875213"/>
                <a:gd name="connsiteY590" fmla="*/ 180936 h 1144007"/>
                <a:gd name="connsiteX591" fmla="*/ 191700 w 875213"/>
                <a:gd name="connsiteY591" fmla="*/ 181030 h 1144007"/>
                <a:gd name="connsiteX592" fmla="*/ 189584 w 875213"/>
                <a:gd name="connsiteY592" fmla="*/ 182962 h 1144007"/>
                <a:gd name="connsiteX593" fmla="*/ 184158 w 875213"/>
                <a:gd name="connsiteY593" fmla="*/ 184342 h 1144007"/>
                <a:gd name="connsiteX594" fmla="*/ 180754 w 875213"/>
                <a:gd name="connsiteY594" fmla="*/ 185446 h 1144007"/>
                <a:gd name="connsiteX595" fmla="*/ 179927 w 875213"/>
                <a:gd name="connsiteY595" fmla="*/ 189033 h 1144007"/>
                <a:gd name="connsiteX596" fmla="*/ 176891 w 875213"/>
                <a:gd name="connsiteY596" fmla="*/ 191884 h 1144007"/>
                <a:gd name="connsiteX597" fmla="*/ 176247 w 875213"/>
                <a:gd name="connsiteY597" fmla="*/ 195931 h 1144007"/>
                <a:gd name="connsiteX598" fmla="*/ 180111 w 875213"/>
                <a:gd name="connsiteY598" fmla="*/ 196483 h 1144007"/>
                <a:gd name="connsiteX599" fmla="*/ 185261 w 875213"/>
                <a:gd name="connsiteY599" fmla="*/ 196483 h 1144007"/>
                <a:gd name="connsiteX600" fmla="*/ 188849 w 875213"/>
                <a:gd name="connsiteY600" fmla="*/ 198047 h 1144007"/>
                <a:gd name="connsiteX601" fmla="*/ 183882 w 875213"/>
                <a:gd name="connsiteY601" fmla="*/ 204485 h 1144007"/>
                <a:gd name="connsiteX602" fmla="*/ 177719 w 875213"/>
                <a:gd name="connsiteY602" fmla="*/ 201818 h 1144007"/>
                <a:gd name="connsiteX603" fmla="*/ 176155 w 875213"/>
                <a:gd name="connsiteY603" fmla="*/ 200990 h 1144007"/>
                <a:gd name="connsiteX604" fmla="*/ 173396 w 875213"/>
                <a:gd name="connsiteY604" fmla="*/ 202737 h 1144007"/>
                <a:gd name="connsiteX605" fmla="*/ 166314 w 875213"/>
                <a:gd name="connsiteY605" fmla="*/ 197403 h 1144007"/>
                <a:gd name="connsiteX606" fmla="*/ 159415 w 875213"/>
                <a:gd name="connsiteY606" fmla="*/ 192987 h 1144007"/>
                <a:gd name="connsiteX607" fmla="*/ 157668 w 875213"/>
                <a:gd name="connsiteY607" fmla="*/ 194091 h 1144007"/>
                <a:gd name="connsiteX608" fmla="*/ 154816 w 875213"/>
                <a:gd name="connsiteY608" fmla="*/ 189308 h 1144007"/>
                <a:gd name="connsiteX609" fmla="*/ 147550 w 875213"/>
                <a:gd name="connsiteY609" fmla="*/ 193263 h 1144007"/>
                <a:gd name="connsiteX610" fmla="*/ 144514 w 875213"/>
                <a:gd name="connsiteY610" fmla="*/ 186365 h 1144007"/>
                <a:gd name="connsiteX611" fmla="*/ 140743 w 875213"/>
                <a:gd name="connsiteY611" fmla="*/ 189400 h 1144007"/>
                <a:gd name="connsiteX612" fmla="*/ 142675 w 875213"/>
                <a:gd name="connsiteY612" fmla="*/ 195471 h 1144007"/>
                <a:gd name="connsiteX613" fmla="*/ 146630 w 875213"/>
                <a:gd name="connsiteY613" fmla="*/ 202186 h 1144007"/>
                <a:gd name="connsiteX614" fmla="*/ 146906 w 875213"/>
                <a:gd name="connsiteY614" fmla="*/ 206509 h 1144007"/>
                <a:gd name="connsiteX615" fmla="*/ 155184 w 875213"/>
                <a:gd name="connsiteY615" fmla="*/ 210648 h 1144007"/>
                <a:gd name="connsiteX616" fmla="*/ 156840 w 875213"/>
                <a:gd name="connsiteY616" fmla="*/ 214787 h 1144007"/>
                <a:gd name="connsiteX617" fmla="*/ 162175 w 875213"/>
                <a:gd name="connsiteY617" fmla="*/ 213499 h 1144007"/>
                <a:gd name="connsiteX618" fmla="*/ 163922 w 875213"/>
                <a:gd name="connsiteY618" fmla="*/ 212764 h 1144007"/>
                <a:gd name="connsiteX619" fmla="*/ 164750 w 875213"/>
                <a:gd name="connsiteY619" fmla="*/ 211936 h 1144007"/>
                <a:gd name="connsiteX620" fmla="*/ 166130 w 875213"/>
                <a:gd name="connsiteY620" fmla="*/ 211476 h 1144007"/>
                <a:gd name="connsiteX621" fmla="*/ 163922 w 875213"/>
                <a:gd name="connsiteY621" fmla="*/ 212764 h 1144007"/>
                <a:gd name="connsiteX622" fmla="*/ 158220 w 875213"/>
                <a:gd name="connsiteY622" fmla="*/ 219478 h 1144007"/>
                <a:gd name="connsiteX623" fmla="*/ 161899 w 875213"/>
                <a:gd name="connsiteY623" fmla="*/ 223066 h 1144007"/>
                <a:gd name="connsiteX624" fmla="*/ 165394 w 875213"/>
                <a:gd name="connsiteY624" fmla="*/ 226836 h 1144007"/>
                <a:gd name="connsiteX625" fmla="*/ 172752 w 875213"/>
                <a:gd name="connsiteY625" fmla="*/ 226469 h 1144007"/>
                <a:gd name="connsiteX626" fmla="*/ 177627 w 875213"/>
                <a:gd name="connsiteY626" fmla="*/ 227940 h 1144007"/>
                <a:gd name="connsiteX627" fmla="*/ 177351 w 875213"/>
                <a:gd name="connsiteY627" fmla="*/ 229228 h 1144007"/>
                <a:gd name="connsiteX628" fmla="*/ 180570 w 875213"/>
                <a:gd name="connsiteY628" fmla="*/ 233643 h 1144007"/>
                <a:gd name="connsiteX629" fmla="*/ 191056 w 875213"/>
                <a:gd name="connsiteY629" fmla="*/ 236862 h 1144007"/>
                <a:gd name="connsiteX630" fmla="*/ 192896 w 875213"/>
                <a:gd name="connsiteY630" fmla="*/ 240266 h 1144007"/>
                <a:gd name="connsiteX631" fmla="*/ 181950 w 875213"/>
                <a:gd name="connsiteY631" fmla="*/ 238058 h 1144007"/>
                <a:gd name="connsiteX632" fmla="*/ 172292 w 875213"/>
                <a:gd name="connsiteY632" fmla="*/ 234931 h 1144007"/>
                <a:gd name="connsiteX633" fmla="*/ 170729 w 875213"/>
                <a:gd name="connsiteY633" fmla="*/ 229688 h 1144007"/>
                <a:gd name="connsiteX634" fmla="*/ 164474 w 875213"/>
                <a:gd name="connsiteY634" fmla="*/ 234103 h 1144007"/>
                <a:gd name="connsiteX635" fmla="*/ 163462 w 875213"/>
                <a:gd name="connsiteY635" fmla="*/ 236771 h 1144007"/>
                <a:gd name="connsiteX636" fmla="*/ 164290 w 875213"/>
                <a:gd name="connsiteY636" fmla="*/ 238794 h 1144007"/>
                <a:gd name="connsiteX637" fmla="*/ 161622 w 875213"/>
                <a:gd name="connsiteY637" fmla="*/ 231528 h 1144007"/>
                <a:gd name="connsiteX638" fmla="*/ 154908 w 875213"/>
                <a:gd name="connsiteY638" fmla="*/ 224721 h 1144007"/>
                <a:gd name="connsiteX639" fmla="*/ 151505 w 875213"/>
                <a:gd name="connsiteY639" fmla="*/ 223709 h 1144007"/>
                <a:gd name="connsiteX640" fmla="*/ 147090 w 875213"/>
                <a:gd name="connsiteY640" fmla="*/ 224170 h 1144007"/>
                <a:gd name="connsiteX641" fmla="*/ 153252 w 875213"/>
                <a:gd name="connsiteY641" fmla="*/ 218007 h 1144007"/>
                <a:gd name="connsiteX642" fmla="*/ 146906 w 875213"/>
                <a:gd name="connsiteY642" fmla="*/ 212396 h 1144007"/>
                <a:gd name="connsiteX643" fmla="*/ 143503 w 875213"/>
                <a:gd name="connsiteY643" fmla="*/ 209177 h 1144007"/>
                <a:gd name="connsiteX644" fmla="*/ 136328 w 875213"/>
                <a:gd name="connsiteY644" fmla="*/ 202186 h 1144007"/>
                <a:gd name="connsiteX645" fmla="*/ 129154 w 875213"/>
                <a:gd name="connsiteY645" fmla="*/ 206417 h 1144007"/>
                <a:gd name="connsiteX646" fmla="*/ 125199 w 875213"/>
                <a:gd name="connsiteY646" fmla="*/ 209269 h 1144007"/>
                <a:gd name="connsiteX647" fmla="*/ 120508 w 875213"/>
                <a:gd name="connsiteY647" fmla="*/ 214052 h 1144007"/>
                <a:gd name="connsiteX648" fmla="*/ 128878 w 875213"/>
                <a:gd name="connsiteY648" fmla="*/ 211200 h 1144007"/>
                <a:gd name="connsiteX649" fmla="*/ 139363 w 875213"/>
                <a:gd name="connsiteY649" fmla="*/ 212119 h 1144007"/>
                <a:gd name="connsiteX650" fmla="*/ 137340 w 875213"/>
                <a:gd name="connsiteY650" fmla="*/ 214419 h 1144007"/>
                <a:gd name="connsiteX651" fmla="*/ 131361 w 875213"/>
                <a:gd name="connsiteY651" fmla="*/ 212947 h 1144007"/>
                <a:gd name="connsiteX652" fmla="*/ 129706 w 875213"/>
                <a:gd name="connsiteY652" fmla="*/ 216627 h 1144007"/>
                <a:gd name="connsiteX653" fmla="*/ 128694 w 875213"/>
                <a:gd name="connsiteY653" fmla="*/ 222605 h 1144007"/>
                <a:gd name="connsiteX654" fmla="*/ 125567 w 875213"/>
                <a:gd name="connsiteY654" fmla="*/ 215614 h 1144007"/>
                <a:gd name="connsiteX655" fmla="*/ 114069 w 875213"/>
                <a:gd name="connsiteY655" fmla="*/ 223892 h 1144007"/>
                <a:gd name="connsiteX656" fmla="*/ 113609 w 875213"/>
                <a:gd name="connsiteY656" fmla="*/ 230515 h 1144007"/>
                <a:gd name="connsiteX657" fmla="*/ 122071 w 875213"/>
                <a:gd name="connsiteY657" fmla="*/ 226192 h 1144007"/>
                <a:gd name="connsiteX658" fmla="*/ 121704 w 875213"/>
                <a:gd name="connsiteY658" fmla="*/ 233827 h 1144007"/>
                <a:gd name="connsiteX659" fmla="*/ 128050 w 875213"/>
                <a:gd name="connsiteY659" fmla="*/ 233366 h 1144007"/>
                <a:gd name="connsiteX660" fmla="*/ 132833 w 875213"/>
                <a:gd name="connsiteY660" fmla="*/ 239897 h 1144007"/>
                <a:gd name="connsiteX661" fmla="*/ 134029 w 875213"/>
                <a:gd name="connsiteY661" fmla="*/ 238517 h 1144007"/>
                <a:gd name="connsiteX662" fmla="*/ 133477 w 875213"/>
                <a:gd name="connsiteY662" fmla="*/ 239621 h 1144007"/>
                <a:gd name="connsiteX663" fmla="*/ 132833 w 875213"/>
                <a:gd name="connsiteY663" fmla="*/ 239896 h 1144007"/>
                <a:gd name="connsiteX664" fmla="*/ 128878 w 875213"/>
                <a:gd name="connsiteY664" fmla="*/ 243943 h 1144007"/>
                <a:gd name="connsiteX665" fmla="*/ 133201 w 875213"/>
                <a:gd name="connsiteY665" fmla="*/ 247898 h 1144007"/>
                <a:gd name="connsiteX666" fmla="*/ 138260 w 875213"/>
                <a:gd name="connsiteY666" fmla="*/ 244771 h 1144007"/>
                <a:gd name="connsiteX667" fmla="*/ 139640 w 875213"/>
                <a:gd name="connsiteY667" fmla="*/ 246427 h 1144007"/>
                <a:gd name="connsiteX668" fmla="*/ 135501 w 875213"/>
                <a:gd name="connsiteY668" fmla="*/ 249554 h 1144007"/>
                <a:gd name="connsiteX669" fmla="*/ 143779 w 875213"/>
                <a:gd name="connsiteY669" fmla="*/ 255717 h 1144007"/>
                <a:gd name="connsiteX670" fmla="*/ 149390 w 875213"/>
                <a:gd name="connsiteY670" fmla="*/ 245783 h 1144007"/>
                <a:gd name="connsiteX671" fmla="*/ 149757 w 875213"/>
                <a:gd name="connsiteY671" fmla="*/ 236861 h 1144007"/>
                <a:gd name="connsiteX672" fmla="*/ 153069 w 875213"/>
                <a:gd name="connsiteY672" fmla="*/ 237689 h 1144007"/>
                <a:gd name="connsiteX673" fmla="*/ 152885 w 875213"/>
                <a:gd name="connsiteY673" fmla="*/ 242104 h 1144007"/>
                <a:gd name="connsiteX674" fmla="*/ 166498 w 875213"/>
                <a:gd name="connsiteY674" fmla="*/ 246611 h 1144007"/>
                <a:gd name="connsiteX675" fmla="*/ 166958 w 875213"/>
                <a:gd name="connsiteY675" fmla="*/ 246611 h 1144007"/>
                <a:gd name="connsiteX676" fmla="*/ 162635 w 875213"/>
                <a:gd name="connsiteY676" fmla="*/ 248083 h 1144007"/>
                <a:gd name="connsiteX677" fmla="*/ 156656 w 875213"/>
                <a:gd name="connsiteY677" fmla="*/ 247255 h 1144007"/>
                <a:gd name="connsiteX678" fmla="*/ 152701 w 875213"/>
                <a:gd name="connsiteY678" fmla="*/ 248083 h 1144007"/>
                <a:gd name="connsiteX679" fmla="*/ 150218 w 875213"/>
                <a:gd name="connsiteY679" fmla="*/ 256361 h 1144007"/>
                <a:gd name="connsiteX680" fmla="*/ 152701 w 875213"/>
                <a:gd name="connsiteY680" fmla="*/ 259672 h 1144007"/>
                <a:gd name="connsiteX681" fmla="*/ 158220 w 875213"/>
                <a:gd name="connsiteY681" fmla="*/ 263351 h 1144007"/>
                <a:gd name="connsiteX682" fmla="*/ 163831 w 875213"/>
                <a:gd name="connsiteY682" fmla="*/ 260040 h 1144007"/>
                <a:gd name="connsiteX683" fmla="*/ 167602 w 875213"/>
                <a:gd name="connsiteY683" fmla="*/ 258200 h 1144007"/>
                <a:gd name="connsiteX684" fmla="*/ 176064 w 875213"/>
                <a:gd name="connsiteY684" fmla="*/ 252038 h 1144007"/>
                <a:gd name="connsiteX685" fmla="*/ 180203 w 875213"/>
                <a:gd name="connsiteY685" fmla="*/ 250106 h 1144007"/>
                <a:gd name="connsiteX686" fmla="*/ 182226 w 875213"/>
                <a:gd name="connsiteY686" fmla="*/ 252038 h 1144007"/>
                <a:gd name="connsiteX687" fmla="*/ 171465 w 875213"/>
                <a:gd name="connsiteY687" fmla="*/ 258660 h 1144007"/>
                <a:gd name="connsiteX688" fmla="*/ 168154 w 875213"/>
                <a:gd name="connsiteY688" fmla="*/ 263167 h 1144007"/>
                <a:gd name="connsiteX689" fmla="*/ 175788 w 875213"/>
                <a:gd name="connsiteY689" fmla="*/ 268318 h 1144007"/>
                <a:gd name="connsiteX690" fmla="*/ 177076 w 875213"/>
                <a:gd name="connsiteY690" fmla="*/ 264823 h 1144007"/>
                <a:gd name="connsiteX691" fmla="*/ 179191 w 875213"/>
                <a:gd name="connsiteY691" fmla="*/ 268778 h 1144007"/>
                <a:gd name="connsiteX692" fmla="*/ 183514 w 875213"/>
                <a:gd name="connsiteY692" fmla="*/ 274113 h 1144007"/>
                <a:gd name="connsiteX693" fmla="*/ 192988 w 875213"/>
                <a:gd name="connsiteY693" fmla="*/ 277240 h 1144007"/>
                <a:gd name="connsiteX694" fmla="*/ 183054 w 875213"/>
                <a:gd name="connsiteY694" fmla="*/ 278252 h 1144007"/>
                <a:gd name="connsiteX695" fmla="*/ 173764 w 875213"/>
                <a:gd name="connsiteY695" fmla="*/ 270985 h 1144007"/>
                <a:gd name="connsiteX696" fmla="*/ 168797 w 875213"/>
                <a:gd name="connsiteY696" fmla="*/ 268134 h 1144007"/>
                <a:gd name="connsiteX697" fmla="*/ 165946 w 875213"/>
                <a:gd name="connsiteY697" fmla="*/ 272457 h 1144007"/>
                <a:gd name="connsiteX698" fmla="*/ 170729 w 875213"/>
                <a:gd name="connsiteY698" fmla="*/ 271906 h 1144007"/>
                <a:gd name="connsiteX699" fmla="*/ 170085 w 875213"/>
                <a:gd name="connsiteY699" fmla="*/ 275309 h 1144007"/>
                <a:gd name="connsiteX700" fmla="*/ 164658 w 875213"/>
                <a:gd name="connsiteY700" fmla="*/ 272089 h 1144007"/>
                <a:gd name="connsiteX701" fmla="*/ 162635 w 875213"/>
                <a:gd name="connsiteY701" fmla="*/ 266295 h 1144007"/>
                <a:gd name="connsiteX702" fmla="*/ 154541 w 875213"/>
                <a:gd name="connsiteY702" fmla="*/ 266019 h 1144007"/>
                <a:gd name="connsiteX703" fmla="*/ 153713 w 875213"/>
                <a:gd name="connsiteY703" fmla="*/ 268134 h 1144007"/>
                <a:gd name="connsiteX704" fmla="*/ 156380 w 875213"/>
                <a:gd name="connsiteY704" fmla="*/ 274113 h 1144007"/>
                <a:gd name="connsiteX705" fmla="*/ 158220 w 875213"/>
                <a:gd name="connsiteY705" fmla="*/ 278252 h 1144007"/>
                <a:gd name="connsiteX706" fmla="*/ 161347 w 875213"/>
                <a:gd name="connsiteY706" fmla="*/ 280735 h 1144007"/>
                <a:gd name="connsiteX707" fmla="*/ 166130 w 875213"/>
                <a:gd name="connsiteY707" fmla="*/ 278620 h 1144007"/>
                <a:gd name="connsiteX708" fmla="*/ 170729 w 875213"/>
                <a:gd name="connsiteY708" fmla="*/ 279724 h 1144007"/>
                <a:gd name="connsiteX709" fmla="*/ 174132 w 875213"/>
                <a:gd name="connsiteY709" fmla="*/ 285335 h 1144007"/>
                <a:gd name="connsiteX710" fmla="*/ 170729 w 875213"/>
                <a:gd name="connsiteY710" fmla="*/ 284047 h 1144007"/>
                <a:gd name="connsiteX711" fmla="*/ 167142 w 875213"/>
                <a:gd name="connsiteY711" fmla="*/ 280367 h 1144007"/>
                <a:gd name="connsiteX712" fmla="*/ 164015 w 875213"/>
                <a:gd name="connsiteY712" fmla="*/ 282943 h 1144007"/>
                <a:gd name="connsiteX713" fmla="*/ 160979 w 875213"/>
                <a:gd name="connsiteY713" fmla="*/ 284047 h 1144007"/>
                <a:gd name="connsiteX714" fmla="*/ 161899 w 875213"/>
                <a:gd name="connsiteY714" fmla="*/ 290209 h 1144007"/>
                <a:gd name="connsiteX715" fmla="*/ 166130 w 875213"/>
                <a:gd name="connsiteY715" fmla="*/ 297752 h 1144007"/>
                <a:gd name="connsiteX716" fmla="*/ 169718 w 875213"/>
                <a:gd name="connsiteY716" fmla="*/ 306214 h 1144007"/>
                <a:gd name="connsiteX717" fmla="*/ 172569 w 875213"/>
                <a:gd name="connsiteY717" fmla="*/ 305754 h 1144007"/>
                <a:gd name="connsiteX718" fmla="*/ 174225 w 875213"/>
                <a:gd name="connsiteY718" fmla="*/ 298856 h 1144007"/>
                <a:gd name="connsiteX719" fmla="*/ 179007 w 875213"/>
                <a:gd name="connsiteY719" fmla="*/ 300051 h 1144007"/>
                <a:gd name="connsiteX720" fmla="*/ 177444 w 875213"/>
                <a:gd name="connsiteY720" fmla="*/ 304282 h 1144007"/>
                <a:gd name="connsiteX721" fmla="*/ 173581 w 875213"/>
                <a:gd name="connsiteY721" fmla="*/ 311640 h 1144007"/>
                <a:gd name="connsiteX722" fmla="*/ 175880 w 875213"/>
                <a:gd name="connsiteY722" fmla="*/ 316516 h 1144007"/>
                <a:gd name="connsiteX723" fmla="*/ 182135 w 875213"/>
                <a:gd name="connsiteY723" fmla="*/ 320011 h 1144007"/>
                <a:gd name="connsiteX724" fmla="*/ 189769 w 875213"/>
                <a:gd name="connsiteY724" fmla="*/ 321114 h 1144007"/>
                <a:gd name="connsiteX725" fmla="*/ 193448 w 875213"/>
                <a:gd name="connsiteY725" fmla="*/ 313480 h 1144007"/>
                <a:gd name="connsiteX726" fmla="*/ 197679 w 875213"/>
                <a:gd name="connsiteY726" fmla="*/ 310261 h 1144007"/>
                <a:gd name="connsiteX727" fmla="*/ 201910 w 875213"/>
                <a:gd name="connsiteY727" fmla="*/ 303914 h 1144007"/>
                <a:gd name="connsiteX728" fmla="*/ 201083 w 875213"/>
                <a:gd name="connsiteY728" fmla="*/ 296096 h 1144007"/>
                <a:gd name="connsiteX729" fmla="*/ 203566 w 875213"/>
                <a:gd name="connsiteY729" fmla="*/ 288186 h 1144007"/>
                <a:gd name="connsiteX730" fmla="*/ 202738 w 875213"/>
                <a:gd name="connsiteY730" fmla="*/ 279999 h 1144007"/>
                <a:gd name="connsiteX731" fmla="*/ 205038 w 875213"/>
                <a:gd name="connsiteY731" fmla="*/ 271721 h 1144007"/>
                <a:gd name="connsiteX732" fmla="*/ 208165 w 875213"/>
                <a:gd name="connsiteY732" fmla="*/ 265743 h 1144007"/>
                <a:gd name="connsiteX733" fmla="*/ 215524 w 875213"/>
                <a:gd name="connsiteY733" fmla="*/ 264363 h 1144007"/>
                <a:gd name="connsiteX734" fmla="*/ 214512 w 875213"/>
                <a:gd name="connsiteY734" fmla="*/ 256637 h 1144007"/>
                <a:gd name="connsiteX735" fmla="*/ 218375 w 875213"/>
                <a:gd name="connsiteY735" fmla="*/ 254706 h 1144007"/>
                <a:gd name="connsiteX736" fmla="*/ 221594 w 875213"/>
                <a:gd name="connsiteY736" fmla="*/ 249647 h 1144007"/>
                <a:gd name="connsiteX737" fmla="*/ 220123 w 875213"/>
                <a:gd name="connsiteY737" fmla="*/ 256637 h 1144007"/>
                <a:gd name="connsiteX738" fmla="*/ 218743 w 875213"/>
                <a:gd name="connsiteY738" fmla="*/ 263720 h 1144007"/>
                <a:gd name="connsiteX739" fmla="*/ 217547 w 875213"/>
                <a:gd name="connsiteY739" fmla="*/ 269606 h 1144007"/>
                <a:gd name="connsiteX740" fmla="*/ 211201 w 875213"/>
                <a:gd name="connsiteY740" fmla="*/ 269790 h 1144007"/>
                <a:gd name="connsiteX741" fmla="*/ 206326 w 875213"/>
                <a:gd name="connsiteY741" fmla="*/ 274389 h 1144007"/>
                <a:gd name="connsiteX742" fmla="*/ 210925 w 875213"/>
                <a:gd name="connsiteY742" fmla="*/ 279263 h 1144007"/>
                <a:gd name="connsiteX743" fmla="*/ 216995 w 875213"/>
                <a:gd name="connsiteY743" fmla="*/ 285978 h 1144007"/>
                <a:gd name="connsiteX744" fmla="*/ 223894 w 875213"/>
                <a:gd name="connsiteY744" fmla="*/ 286073 h 1144007"/>
                <a:gd name="connsiteX745" fmla="*/ 225733 w 875213"/>
                <a:gd name="connsiteY745" fmla="*/ 288833 h 1144007"/>
                <a:gd name="connsiteX746" fmla="*/ 233828 w 875213"/>
                <a:gd name="connsiteY746" fmla="*/ 289752 h 1144007"/>
                <a:gd name="connsiteX747" fmla="*/ 239806 w 875213"/>
                <a:gd name="connsiteY747" fmla="*/ 291224 h 1144007"/>
                <a:gd name="connsiteX748" fmla="*/ 241186 w 875213"/>
                <a:gd name="connsiteY748" fmla="*/ 293799 h 1144007"/>
                <a:gd name="connsiteX749" fmla="*/ 234839 w 875213"/>
                <a:gd name="connsiteY749" fmla="*/ 294351 h 1144007"/>
                <a:gd name="connsiteX750" fmla="*/ 229229 w 875213"/>
                <a:gd name="connsiteY750" fmla="*/ 294351 h 1144007"/>
                <a:gd name="connsiteX751" fmla="*/ 230792 w 875213"/>
                <a:gd name="connsiteY751" fmla="*/ 299226 h 1144007"/>
                <a:gd name="connsiteX752" fmla="*/ 225641 w 875213"/>
                <a:gd name="connsiteY752" fmla="*/ 294259 h 1144007"/>
                <a:gd name="connsiteX753" fmla="*/ 220399 w 875213"/>
                <a:gd name="connsiteY753" fmla="*/ 293615 h 1144007"/>
                <a:gd name="connsiteX754" fmla="*/ 215800 w 875213"/>
                <a:gd name="connsiteY754" fmla="*/ 288372 h 1144007"/>
                <a:gd name="connsiteX755" fmla="*/ 210557 w 875213"/>
                <a:gd name="connsiteY755" fmla="*/ 291959 h 1144007"/>
                <a:gd name="connsiteX756" fmla="*/ 203658 w 875213"/>
                <a:gd name="connsiteY756" fmla="*/ 296007 h 1144007"/>
                <a:gd name="connsiteX757" fmla="*/ 203935 w 875213"/>
                <a:gd name="connsiteY757" fmla="*/ 301985 h 1144007"/>
                <a:gd name="connsiteX758" fmla="*/ 204855 w 875213"/>
                <a:gd name="connsiteY758" fmla="*/ 307780 h 1144007"/>
                <a:gd name="connsiteX759" fmla="*/ 205038 w 875213"/>
                <a:gd name="connsiteY759" fmla="*/ 313667 h 1144007"/>
                <a:gd name="connsiteX760" fmla="*/ 210465 w 875213"/>
                <a:gd name="connsiteY760" fmla="*/ 315782 h 1144007"/>
                <a:gd name="connsiteX761" fmla="*/ 205774 w 875213"/>
                <a:gd name="connsiteY761" fmla="*/ 316794 h 1144007"/>
                <a:gd name="connsiteX762" fmla="*/ 203843 w 875213"/>
                <a:gd name="connsiteY762" fmla="*/ 313943 h 1144007"/>
                <a:gd name="connsiteX763" fmla="*/ 198140 w 875213"/>
                <a:gd name="connsiteY763" fmla="*/ 315874 h 1144007"/>
                <a:gd name="connsiteX764" fmla="*/ 196208 w 875213"/>
                <a:gd name="connsiteY764" fmla="*/ 321117 h 1144007"/>
                <a:gd name="connsiteX765" fmla="*/ 202371 w 875213"/>
                <a:gd name="connsiteY765" fmla="*/ 323876 h 1144007"/>
                <a:gd name="connsiteX766" fmla="*/ 204946 w 875213"/>
                <a:gd name="connsiteY766" fmla="*/ 331143 h 1144007"/>
                <a:gd name="connsiteX767" fmla="*/ 205130 w 875213"/>
                <a:gd name="connsiteY767" fmla="*/ 334178 h 1144007"/>
                <a:gd name="connsiteX768" fmla="*/ 204763 w 875213"/>
                <a:gd name="connsiteY768" fmla="*/ 337765 h 1144007"/>
                <a:gd name="connsiteX769" fmla="*/ 199796 w 875213"/>
                <a:gd name="connsiteY769" fmla="*/ 334546 h 1144007"/>
                <a:gd name="connsiteX770" fmla="*/ 198968 w 875213"/>
                <a:gd name="connsiteY770" fmla="*/ 329027 h 1144007"/>
                <a:gd name="connsiteX771" fmla="*/ 195197 w 875213"/>
                <a:gd name="connsiteY771" fmla="*/ 325256 h 1144007"/>
                <a:gd name="connsiteX772" fmla="*/ 191150 w 875213"/>
                <a:gd name="connsiteY772" fmla="*/ 327004 h 1144007"/>
                <a:gd name="connsiteX773" fmla="*/ 192529 w 875213"/>
                <a:gd name="connsiteY773" fmla="*/ 329671 h 1144007"/>
                <a:gd name="connsiteX774" fmla="*/ 181584 w 875213"/>
                <a:gd name="connsiteY774" fmla="*/ 326360 h 1144007"/>
                <a:gd name="connsiteX775" fmla="*/ 175789 w 875213"/>
                <a:gd name="connsiteY775" fmla="*/ 325072 h 1144007"/>
                <a:gd name="connsiteX776" fmla="*/ 170546 w 875213"/>
                <a:gd name="connsiteY776" fmla="*/ 326728 h 1144007"/>
                <a:gd name="connsiteX777" fmla="*/ 166867 w 875213"/>
                <a:gd name="connsiteY777" fmla="*/ 330407 h 1144007"/>
                <a:gd name="connsiteX778" fmla="*/ 163648 w 875213"/>
                <a:gd name="connsiteY778" fmla="*/ 339145 h 1144007"/>
                <a:gd name="connsiteX779" fmla="*/ 166223 w 875213"/>
                <a:gd name="connsiteY779" fmla="*/ 345859 h 1144007"/>
                <a:gd name="connsiteX780" fmla="*/ 166683 w 875213"/>
                <a:gd name="connsiteY780" fmla="*/ 351654 h 1144007"/>
                <a:gd name="connsiteX781" fmla="*/ 171006 w 875213"/>
                <a:gd name="connsiteY781" fmla="*/ 350826 h 1144007"/>
                <a:gd name="connsiteX782" fmla="*/ 173674 w 875213"/>
                <a:gd name="connsiteY782" fmla="*/ 343561 h 1144007"/>
                <a:gd name="connsiteX783" fmla="*/ 178641 w 875213"/>
                <a:gd name="connsiteY783" fmla="*/ 336938 h 1144007"/>
                <a:gd name="connsiteX784" fmla="*/ 179928 w 875213"/>
                <a:gd name="connsiteY784" fmla="*/ 335650 h 1144007"/>
                <a:gd name="connsiteX785" fmla="*/ 180849 w 875213"/>
                <a:gd name="connsiteY785" fmla="*/ 340249 h 1144007"/>
                <a:gd name="connsiteX786" fmla="*/ 181769 w 875213"/>
                <a:gd name="connsiteY786" fmla="*/ 345676 h 1144007"/>
                <a:gd name="connsiteX787" fmla="*/ 176526 w 875213"/>
                <a:gd name="connsiteY787" fmla="*/ 348987 h 1144007"/>
                <a:gd name="connsiteX788" fmla="*/ 173031 w 875213"/>
                <a:gd name="connsiteY788" fmla="*/ 353770 h 1144007"/>
                <a:gd name="connsiteX789" fmla="*/ 173491 w 875213"/>
                <a:gd name="connsiteY789" fmla="*/ 356162 h 1144007"/>
                <a:gd name="connsiteX790" fmla="*/ 176802 w 875213"/>
                <a:gd name="connsiteY790" fmla="*/ 359933 h 1144007"/>
                <a:gd name="connsiteX791" fmla="*/ 179929 w 875213"/>
                <a:gd name="connsiteY791" fmla="*/ 357357 h 1144007"/>
                <a:gd name="connsiteX792" fmla="*/ 177630 w 875213"/>
                <a:gd name="connsiteY792" fmla="*/ 363796 h 1144007"/>
                <a:gd name="connsiteX793" fmla="*/ 176526 w 875213"/>
                <a:gd name="connsiteY793" fmla="*/ 368947 h 1144007"/>
                <a:gd name="connsiteX794" fmla="*/ 179929 w 875213"/>
                <a:gd name="connsiteY794" fmla="*/ 375569 h 1144007"/>
                <a:gd name="connsiteX795" fmla="*/ 187656 w 875213"/>
                <a:gd name="connsiteY795" fmla="*/ 374466 h 1144007"/>
                <a:gd name="connsiteX796" fmla="*/ 185356 w 875213"/>
                <a:gd name="connsiteY796" fmla="*/ 366923 h 1144007"/>
                <a:gd name="connsiteX797" fmla="*/ 186276 w 875213"/>
                <a:gd name="connsiteY797" fmla="*/ 362876 h 1144007"/>
                <a:gd name="connsiteX798" fmla="*/ 188944 w 875213"/>
                <a:gd name="connsiteY798" fmla="*/ 363888 h 1144007"/>
                <a:gd name="connsiteX799" fmla="*/ 192623 w 875213"/>
                <a:gd name="connsiteY799" fmla="*/ 365268 h 1144007"/>
                <a:gd name="connsiteX800" fmla="*/ 195382 w 875213"/>
                <a:gd name="connsiteY800" fmla="*/ 364992 h 1144007"/>
                <a:gd name="connsiteX801" fmla="*/ 193543 w 875213"/>
                <a:gd name="connsiteY801" fmla="*/ 371522 h 1144007"/>
                <a:gd name="connsiteX802" fmla="*/ 196394 w 875213"/>
                <a:gd name="connsiteY802" fmla="*/ 378972 h 1144007"/>
                <a:gd name="connsiteX803" fmla="*/ 201453 w 875213"/>
                <a:gd name="connsiteY803" fmla="*/ 380904 h 1144007"/>
                <a:gd name="connsiteX804" fmla="*/ 206236 w 875213"/>
                <a:gd name="connsiteY804" fmla="*/ 374834 h 1144007"/>
                <a:gd name="connsiteX805" fmla="*/ 211019 w 875213"/>
                <a:gd name="connsiteY805" fmla="*/ 369407 h 1144007"/>
                <a:gd name="connsiteX806" fmla="*/ 207523 w 875213"/>
                <a:gd name="connsiteY806" fmla="*/ 362693 h 1144007"/>
                <a:gd name="connsiteX807" fmla="*/ 204396 w 875213"/>
                <a:gd name="connsiteY807" fmla="*/ 354506 h 1144007"/>
                <a:gd name="connsiteX808" fmla="*/ 209363 w 875213"/>
                <a:gd name="connsiteY808" fmla="*/ 359749 h 1144007"/>
                <a:gd name="connsiteX809" fmla="*/ 211938 w 875213"/>
                <a:gd name="connsiteY809" fmla="*/ 364716 h 1144007"/>
                <a:gd name="connsiteX810" fmla="*/ 214238 w 875213"/>
                <a:gd name="connsiteY810" fmla="*/ 365360 h 1144007"/>
                <a:gd name="connsiteX811" fmla="*/ 217549 w 875213"/>
                <a:gd name="connsiteY811" fmla="*/ 359565 h 1144007"/>
                <a:gd name="connsiteX812" fmla="*/ 218009 w 875213"/>
                <a:gd name="connsiteY812" fmla="*/ 365084 h 1144007"/>
                <a:gd name="connsiteX813" fmla="*/ 217733 w 875213"/>
                <a:gd name="connsiteY813" fmla="*/ 372166 h 1144007"/>
                <a:gd name="connsiteX814" fmla="*/ 219481 w 875213"/>
                <a:gd name="connsiteY814" fmla="*/ 380996 h 1144007"/>
                <a:gd name="connsiteX815" fmla="*/ 217549 w 875213"/>
                <a:gd name="connsiteY815" fmla="*/ 395437 h 1144007"/>
                <a:gd name="connsiteX816" fmla="*/ 220033 w 875213"/>
                <a:gd name="connsiteY816" fmla="*/ 402980 h 1144007"/>
                <a:gd name="connsiteX817" fmla="*/ 221596 w 875213"/>
                <a:gd name="connsiteY817" fmla="*/ 406750 h 1144007"/>
                <a:gd name="connsiteX818" fmla="*/ 224723 w 875213"/>
                <a:gd name="connsiteY818" fmla="*/ 410614 h 1144007"/>
                <a:gd name="connsiteX819" fmla="*/ 227943 w 875213"/>
                <a:gd name="connsiteY819" fmla="*/ 420823 h 1144007"/>
                <a:gd name="connsiteX820" fmla="*/ 221780 w 875213"/>
                <a:gd name="connsiteY820" fmla="*/ 418984 h 1144007"/>
                <a:gd name="connsiteX821" fmla="*/ 227759 w 875213"/>
                <a:gd name="connsiteY821" fmla="*/ 432229 h 1144007"/>
                <a:gd name="connsiteX822" fmla="*/ 228126 w 875213"/>
                <a:gd name="connsiteY822" fmla="*/ 435540 h 1144007"/>
                <a:gd name="connsiteX823" fmla="*/ 223068 w 875213"/>
                <a:gd name="connsiteY823" fmla="*/ 425698 h 1144007"/>
                <a:gd name="connsiteX824" fmla="*/ 218009 w 875213"/>
                <a:gd name="connsiteY824" fmla="*/ 413465 h 1144007"/>
                <a:gd name="connsiteX825" fmla="*/ 215065 w 875213"/>
                <a:gd name="connsiteY825" fmla="*/ 411442 h 1144007"/>
                <a:gd name="connsiteX826" fmla="*/ 209914 w 875213"/>
                <a:gd name="connsiteY826" fmla="*/ 406015 h 1144007"/>
                <a:gd name="connsiteX827" fmla="*/ 202740 w 875213"/>
                <a:gd name="connsiteY827" fmla="*/ 404543 h 1144007"/>
                <a:gd name="connsiteX828" fmla="*/ 196393 w 875213"/>
                <a:gd name="connsiteY828" fmla="*/ 401508 h 1144007"/>
                <a:gd name="connsiteX829" fmla="*/ 199797 w 875213"/>
                <a:gd name="connsiteY829" fmla="*/ 406843 h 1144007"/>
                <a:gd name="connsiteX830" fmla="*/ 196669 w 875213"/>
                <a:gd name="connsiteY830" fmla="*/ 411626 h 1144007"/>
                <a:gd name="connsiteX831" fmla="*/ 197221 w 875213"/>
                <a:gd name="connsiteY831" fmla="*/ 418248 h 1144007"/>
                <a:gd name="connsiteX832" fmla="*/ 198785 w 875213"/>
                <a:gd name="connsiteY832" fmla="*/ 421835 h 1144007"/>
                <a:gd name="connsiteX833" fmla="*/ 203200 w 875213"/>
                <a:gd name="connsiteY833" fmla="*/ 425422 h 1144007"/>
                <a:gd name="connsiteX834" fmla="*/ 210834 w 875213"/>
                <a:gd name="connsiteY834" fmla="*/ 426710 h 1144007"/>
                <a:gd name="connsiteX835" fmla="*/ 207339 w 875213"/>
                <a:gd name="connsiteY835" fmla="*/ 431585 h 1144007"/>
                <a:gd name="connsiteX836" fmla="*/ 199796 w 875213"/>
                <a:gd name="connsiteY836" fmla="*/ 430205 h 1144007"/>
                <a:gd name="connsiteX837" fmla="*/ 205039 w 875213"/>
                <a:gd name="connsiteY837" fmla="*/ 435540 h 1144007"/>
                <a:gd name="connsiteX838" fmla="*/ 208718 w 875213"/>
                <a:gd name="connsiteY838" fmla="*/ 437932 h 1144007"/>
                <a:gd name="connsiteX839" fmla="*/ 218192 w 875213"/>
                <a:gd name="connsiteY839" fmla="*/ 435448 h 1144007"/>
                <a:gd name="connsiteX840" fmla="*/ 215801 w 875213"/>
                <a:gd name="connsiteY840" fmla="*/ 441795 h 1144007"/>
                <a:gd name="connsiteX841" fmla="*/ 212582 w 875213"/>
                <a:gd name="connsiteY841" fmla="*/ 446302 h 1144007"/>
                <a:gd name="connsiteX842" fmla="*/ 215709 w 875213"/>
                <a:gd name="connsiteY842" fmla="*/ 451085 h 1144007"/>
                <a:gd name="connsiteX843" fmla="*/ 218928 w 875213"/>
                <a:gd name="connsiteY843" fmla="*/ 455592 h 1144007"/>
                <a:gd name="connsiteX844" fmla="*/ 223527 w 875213"/>
                <a:gd name="connsiteY844" fmla="*/ 458443 h 1144007"/>
                <a:gd name="connsiteX845" fmla="*/ 224355 w 875213"/>
                <a:gd name="connsiteY845" fmla="*/ 452005 h 1144007"/>
                <a:gd name="connsiteX846" fmla="*/ 225827 w 875213"/>
                <a:gd name="connsiteY846" fmla="*/ 441059 h 1144007"/>
                <a:gd name="connsiteX847" fmla="*/ 227574 w 875213"/>
                <a:gd name="connsiteY847" fmla="*/ 439495 h 1144007"/>
                <a:gd name="connsiteX848" fmla="*/ 227942 w 875213"/>
                <a:gd name="connsiteY848" fmla="*/ 450073 h 1144007"/>
                <a:gd name="connsiteX849" fmla="*/ 231989 w 875213"/>
                <a:gd name="connsiteY849" fmla="*/ 449429 h 1144007"/>
                <a:gd name="connsiteX850" fmla="*/ 234472 w 875213"/>
                <a:gd name="connsiteY850" fmla="*/ 446670 h 1144007"/>
                <a:gd name="connsiteX851" fmla="*/ 243762 w 875213"/>
                <a:gd name="connsiteY851" fmla="*/ 443542 h 1144007"/>
                <a:gd name="connsiteX852" fmla="*/ 238519 w 875213"/>
                <a:gd name="connsiteY852" fmla="*/ 450717 h 1144007"/>
                <a:gd name="connsiteX853" fmla="*/ 233552 w 875213"/>
                <a:gd name="connsiteY853" fmla="*/ 453200 h 1144007"/>
                <a:gd name="connsiteX854" fmla="*/ 234473 w 875213"/>
                <a:gd name="connsiteY854" fmla="*/ 459639 h 1144007"/>
                <a:gd name="connsiteX855" fmla="*/ 237048 w 875213"/>
                <a:gd name="connsiteY855" fmla="*/ 460743 h 1144007"/>
                <a:gd name="connsiteX856" fmla="*/ 237048 w 875213"/>
                <a:gd name="connsiteY856" fmla="*/ 460743 h 1144007"/>
                <a:gd name="connsiteX857" fmla="*/ 236312 w 875213"/>
                <a:gd name="connsiteY857" fmla="*/ 462490 h 1144007"/>
                <a:gd name="connsiteX858" fmla="*/ 241555 w 875213"/>
                <a:gd name="connsiteY858" fmla="*/ 468653 h 1144007"/>
                <a:gd name="connsiteX859" fmla="*/ 245326 w 875213"/>
                <a:gd name="connsiteY859" fmla="*/ 476379 h 1144007"/>
                <a:gd name="connsiteX860" fmla="*/ 245877 w 875213"/>
                <a:gd name="connsiteY860" fmla="*/ 483554 h 1144007"/>
                <a:gd name="connsiteX861" fmla="*/ 253696 w 875213"/>
                <a:gd name="connsiteY861" fmla="*/ 492568 h 1144007"/>
                <a:gd name="connsiteX862" fmla="*/ 254616 w 875213"/>
                <a:gd name="connsiteY862" fmla="*/ 498087 h 1144007"/>
                <a:gd name="connsiteX863" fmla="*/ 249373 w 875213"/>
                <a:gd name="connsiteY863" fmla="*/ 495327 h 1144007"/>
                <a:gd name="connsiteX864" fmla="*/ 244958 w 875213"/>
                <a:gd name="connsiteY864" fmla="*/ 486497 h 1144007"/>
                <a:gd name="connsiteX865" fmla="*/ 241555 w 875213"/>
                <a:gd name="connsiteY865" fmla="*/ 481346 h 1144007"/>
                <a:gd name="connsiteX866" fmla="*/ 237875 w 875213"/>
                <a:gd name="connsiteY866" fmla="*/ 474264 h 1144007"/>
                <a:gd name="connsiteX867" fmla="*/ 235392 w 875213"/>
                <a:gd name="connsiteY867" fmla="*/ 468009 h 1144007"/>
                <a:gd name="connsiteX868" fmla="*/ 229781 w 875213"/>
                <a:gd name="connsiteY868" fmla="*/ 463686 h 1144007"/>
                <a:gd name="connsiteX869" fmla="*/ 232541 w 875213"/>
                <a:gd name="connsiteY869" fmla="*/ 482910 h 1144007"/>
                <a:gd name="connsiteX870" fmla="*/ 233552 w 875213"/>
                <a:gd name="connsiteY870" fmla="*/ 489716 h 1144007"/>
                <a:gd name="connsiteX871" fmla="*/ 244314 w 875213"/>
                <a:gd name="connsiteY871" fmla="*/ 502777 h 1144007"/>
                <a:gd name="connsiteX872" fmla="*/ 251856 w 875213"/>
                <a:gd name="connsiteY872" fmla="*/ 509584 h 1144007"/>
                <a:gd name="connsiteX873" fmla="*/ 260502 w 875213"/>
                <a:gd name="connsiteY873" fmla="*/ 516390 h 1144007"/>
                <a:gd name="connsiteX874" fmla="*/ 261698 w 875213"/>
                <a:gd name="connsiteY874" fmla="*/ 517034 h 1144007"/>
                <a:gd name="connsiteX875" fmla="*/ 265745 w 875213"/>
                <a:gd name="connsiteY875" fmla="*/ 510871 h 1144007"/>
                <a:gd name="connsiteX876" fmla="*/ 263630 w 875213"/>
                <a:gd name="connsiteY876" fmla="*/ 499006 h 1144007"/>
                <a:gd name="connsiteX877" fmla="*/ 260502 w 875213"/>
                <a:gd name="connsiteY877" fmla="*/ 485669 h 1144007"/>
                <a:gd name="connsiteX878" fmla="*/ 258663 w 875213"/>
                <a:gd name="connsiteY878" fmla="*/ 477391 h 1144007"/>
                <a:gd name="connsiteX879" fmla="*/ 258295 w 875213"/>
                <a:gd name="connsiteY879" fmla="*/ 470860 h 1144007"/>
                <a:gd name="connsiteX880" fmla="*/ 255536 w 875213"/>
                <a:gd name="connsiteY880" fmla="*/ 465526 h 1144007"/>
                <a:gd name="connsiteX881" fmla="*/ 255259 w 875213"/>
                <a:gd name="connsiteY881" fmla="*/ 460559 h 1144007"/>
                <a:gd name="connsiteX882" fmla="*/ 251488 w 875213"/>
                <a:gd name="connsiteY882" fmla="*/ 450717 h 1144007"/>
                <a:gd name="connsiteX883" fmla="*/ 249373 w 875213"/>
                <a:gd name="connsiteY883" fmla="*/ 440415 h 1144007"/>
                <a:gd name="connsiteX884" fmla="*/ 249189 w 875213"/>
                <a:gd name="connsiteY884" fmla="*/ 439496 h 1144007"/>
                <a:gd name="connsiteX885" fmla="*/ 252132 w 875213"/>
                <a:gd name="connsiteY885" fmla="*/ 447590 h 1144007"/>
                <a:gd name="connsiteX886" fmla="*/ 260502 w 875213"/>
                <a:gd name="connsiteY886" fmla="*/ 465894 h 1144007"/>
                <a:gd name="connsiteX887" fmla="*/ 262066 w 875213"/>
                <a:gd name="connsiteY887" fmla="*/ 478311 h 1144007"/>
                <a:gd name="connsiteX888" fmla="*/ 264550 w 875213"/>
                <a:gd name="connsiteY888" fmla="*/ 489165 h 1144007"/>
                <a:gd name="connsiteX889" fmla="*/ 267309 w 875213"/>
                <a:gd name="connsiteY889" fmla="*/ 502502 h 1144007"/>
                <a:gd name="connsiteX890" fmla="*/ 269149 w 875213"/>
                <a:gd name="connsiteY890" fmla="*/ 505537 h 1144007"/>
                <a:gd name="connsiteX891" fmla="*/ 274759 w 875213"/>
                <a:gd name="connsiteY891" fmla="*/ 504342 h 1144007"/>
                <a:gd name="connsiteX892" fmla="*/ 275403 w 875213"/>
                <a:gd name="connsiteY892" fmla="*/ 497535 h 1144007"/>
                <a:gd name="connsiteX893" fmla="*/ 275955 w 875213"/>
                <a:gd name="connsiteY893" fmla="*/ 482910 h 1144007"/>
                <a:gd name="connsiteX894" fmla="*/ 281933 w 875213"/>
                <a:gd name="connsiteY894" fmla="*/ 478587 h 1144007"/>
                <a:gd name="connsiteX895" fmla="*/ 285612 w 875213"/>
                <a:gd name="connsiteY895" fmla="*/ 474264 h 1144007"/>
                <a:gd name="connsiteX896" fmla="*/ 292143 w 875213"/>
                <a:gd name="connsiteY896" fmla="*/ 470217 h 1144007"/>
                <a:gd name="connsiteX897" fmla="*/ 293707 w 875213"/>
                <a:gd name="connsiteY897" fmla="*/ 464607 h 1144007"/>
                <a:gd name="connsiteX898" fmla="*/ 288096 w 875213"/>
                <a:gd name="connsiteY898" fmla="*/ 460008 h 1144007"/>
                <a:gd name="connsiteX899" fmla="*/ 285612 w 875213"/>
                <a:gd name="connsiteY899" fmla="*/ 465250 h 1144007"/>
                <a:gd name="connsiteX900" fmla="*/ 281013 w 875213"/>
                <a:gd name="connsiteY900" fmla="*/ 469573 h 1144007"/>
                <a:gd name="connsiteX901" fmla="*/ 278162 w 875213"/>
                <a:gd name="connsiteY901" fmla="*/ 473345 h 1144007"/>
                <a:gd name="connsiteX902" fmla="*/ 271356 w 875213"/>
                <a:gd name="connsiteY902" fmla="*/ 474264 h 1144007"/>
                <a:gd name="connsiteX903" fmla="*/ 265469 w 875213"/>
                <a:gd name="connsiteY903" fmla="*/ 473345 h 1144007"/>
                <a:gd name="connsiteX904" fmla="*/ 274483 w 875213"/>
                <a:gd name="connsiteY904" fmla="*/ 469941 h 1144007"/>
                <a:gd name="connsiteX905" fmla="*/ 282853 w 875213"/>
                <a:gd name="connsiteY905" fmla="*/ 464974 h 1144007"/>
                <a:gd name="connsiteX906" fmla="*/ 283497 w 875213"/>
                <a:gd name="connsiteY906" fmla="*/ 458720 h 1144007"/>
                <a:gd name="connsiteX907" fmla="*/ 277242 w 875213"/>
                <a:gd name="connsiteY907" fmla="*/ 455040 h 1144007"/>
                <a:gd name="connsiteX908" fmla="*/ 272551 w 875213"/>
                <a:gd name="connsiteY908" fmla="*/ 455316 h 1144007"/>
                <a:gd name="connsiteX909" fmla="*/ 281565 w 875213"/>
                <a:gd name="connsiteY909" fmla="*/ 452832 h 1144007"/>
                <a:gd name="connsiteX910" fmla="*/ 286808 w 875213"/>
                <a:gd name="connsiteY910" fmla="*/ 458443 h 1144007"/>
                <a:gd name="connsiteX911" fmla="*/ 283497 w 875213"/>
                <a:gd name="connsiteY911" fmla="*/ 449705 h 1144007"/>
                <a:gd name="connsiteX912" fmla="*/ 275955 w 875213"/>
                <a:gd name="connsiteY912" fmla="*/ 446026 h 1144007"/>
                <a:gd name="connsiteX913" fmla="*/ 268228 w 875213"/>
                <a:gd name="connsiteY913" fmla="*/ 445750 h 1144007"/>
                <a:gd name="connsiteX914" fmla="*/ 260502 w 875213"/>
                <a:gd name="connsiteY914" fmla="*/ 444738 h 1144007"/>
                <a:gd name="connsiteX915" fmla="*/ 263629 w 875213"/>
                <a:gd name="connsiteY915" fmla="*/ 439219 h 1144007"/>
                <a:gd name="connsiteX916" fmla="*/ 263262 w 875213"/>
                <a:gd name="connsiteY916" fmla="*/ 435172 h 1144007"/>
                <a:gd name="connsiteX917" fmla="*/ 257651 w 875213"/>
                <a:gd name="connsiteY917" fmla="*/ 432413 h 1144007"/>
                <a:gd name="connsiteX918" fmla="*/ 256731 w 875213"/>
                <a:gd name="connsiteY918" fmla="*/ 427078 h 1144007"/>
                <a:gd name="connsiteX919" fmla="*/ 263905 w 875213"/>
                <a:gd name="connsiteY919" fmla="*/ 432045 h 1144007"/>
                <a:gd name="connsiteX920" fmla="*/ 267032 w 875213"/>
                <a:gd name="connsiteY920" fmla="*/ 431126 h 1144007"/>
                <a:gd name="connsiteX921" fmla="*/ 267032 w 875213"/>
                <a:gd name="connsiteY921" fmla="*/ 437012 h 1144007"/>
                <a:gd name="connsiteX922" fmla="*/ 273839 w 875213"/>
                <a:gd name="connsiteY922" fmla="*/ 444463 h 1144007"/>
                <a:gd name="connsiteX923" fmla="*/ 277518 w 875213"/>
                <a:gd name="connsiteY923" fmla="*/ 441059 h 1144007"/>
                <a:gd name="connsiteX924" fmla="*/ 282485 w 875213"/>
                <a:gd name="connsiteY924" fmla="*/ 446302 h 1144007"/>
                <a:gd name="connsiteX925" fmla="*/ 288740 w 875213"/>
                <a:gd name="connsiteY925" fmla="*/ 451637 h 1144007"/>
                <a:gd name="connsiteX926" fmla="*/ 292787 w 875213"/>
                <a:gd name="connsiteY926" fmla="*/ 452832 h 1144007"/>
                <a:gd name="connsiteX927" fmla="*/ 295546 w 875213"/>
                <a:gd name="connsiteY927" fmla="*/ 452832 h 1144007"/>
                <a:gd name="connsiteX928" fmla="*/ 301433 w 875213"/>
                <a:gd name="connsiteY928" fmla="*/ 450993 h 1144007"/>
                <a:gd name="connsiteX929" fmla="*/ 306676 w 875213"/>
                <a:gd name="connsiteY929" fmla="*/ 456512 h 1144007"/>
                <a:gd name="connsiteX930" fmla="*/ 313206 w 875213"/>
                <a:gd name="connsiteY930" fmla="*/ 461571 h 1144007"/>
                <a:gd name="connsiteX931" fmla="*/ 323784 w 875213"/>
                <a:gd name="connsiteY931" fmla="*/ 458719 h 1144007"/>
                <a:gd name="connsiteX932" fmla="*/ 328383 w 875213"/>
                <a:gd name="connsiteY932" fmla="*/ 453200 h 1144007"/>
                <a:gd name="connsiteX933" fmla="*/ 328383 w 875213"/>
                <a:gd name="connsiteY933" fmla="*/ 448786 h 1144007"/>
                <a:gd name="connsiteX934" fmla="*/ 328751 w 875213"/>
                <a:gd name="connsiteY934" fmla="*/ 443818 h 1144007"/>
                <a:gd name="connsiteX935" fmla="*/ 318449 w 875213"/>
                <a:gd name="connsiteY935" fmla="*/ 442255 h 1144007"/>
                <a:gd name="connsiteX936" fmla="*/ 317253 w 875213"/>
                <a:gd name="connsiteY936" fmla="*/ 441980 h 1144007"/>
                <a:gd name="connsiteX937" fmla="*/ 307963 w 875213"/>
                <a:gd name="connsiteY937" fmla="*/ 430206 h 1144007"/>
                <a:gd name="connsiteX938" fmla="*/ 301065 w 875213"/>
                <a:gd name="connsiteY938" fmla="*/ 426159 h 1144007"/>
                <a:gd name="connsiteX939" fmla="*/ 298029 w 875213"/>
                <a:gd name="connsiteY939" fmla="*/ 423124 h 1144007"/>
                <a:gd name="connsiteX940" fmla="*/ 289935 w 875213"/>
                <a:gd name="connsiteY940" fmla="*/ 420640 h 1144007"/>
                <a:gd name="connsiteX941" fmla="*/ 284692 w 875213"/>
                <a:gd name="connsiteY941" fmla="*/ 418065 h 1144007"/>
                <a:gd name="connsiteX942" fmla="*/ 282485 w 875213"/>
                <a:gd name="connsiteY942" fmla="*/ 423676 h 1144007"/>
                <a:gd name="connsiteX943" fmla="*/ 274759 w 875213"/>
                <a:gd name="connsiteY943" fmla="*/ 428367 h 1144007"/>
                <a:gd name="connsiteX944" fmla="*/ 279449 w 875213"/>
                <a:gd name="connsiteY944" fmla="*/ 422112 h 1144007"/>
                <a:gd name="connsiteX945" fmla="*/ 279173 w 875213"/>
                <a:gd name="connsiteY945" fmla="*/ 414386 h 1144007"/>
                <a:gd name="connsiteX946" fmla="*/ 270067 w 875213"/>
                <a:gd name="connsiteY946" fmla="*/ 414109 h 1144007"/>
                <a:gd name="connsiteX947" fmla="*/ 263905 w 875213"/>
                <a:gd name="connsiteY947" fmla="*/ 412822 h 1144007"/>
                <a:gd name="connsiteX948" fmla="*/ 257098 w 875213"/>
                <a:gd name="connsiteY948" fmla="*/ 416869 h 1144007"/>
                <a:gd name="connsiteX949" fmla="*/ 254799 w 875213"/>
                <a:gd name="connsiteY949" fmla="*/ 409235 h 1144007"/>
                <a:gd name="connsiteX950" fmla="*/ 260777 w 875213"/>
                <a:gd name="connsiteY950" fmla="*/ 410339 h 1144007"/>
                <a:gd name="connsiteX951" fmla="*/ 271999 w 875213"/>
                <a:gd name="connsiteY951" fmla="*/ 407303 h 1144007"/>
                <a:gd name="connsiteX952" fmla="*/ 273195 w 875213"/>
                <a:gd name="connsiteY952" fmla="*/ 402612 h 1144007"/>
                <a:gd name="connsiteX953" fmla="*/ 276598 w 875213"/>
                <a:gd name="connsiteY953" fmla="*/ 401325 h 1144007"/>
                <a:gd name="connsiteX954" fmla="*/ 276598 w 875213"/>
                <a:gd name="connsiteY954" fmla="*/ 404176 h 1144007"/>
                <a:gd name="connsiteX955" fmla="*/ 276966 w 875213"/>
                <a:gd name="connsiteY955" fmla="*/ 409143 h 1144007"/>
                <a:gd name="connsiteX956" fmla="*/ 284692 w 875213"/>
                <a:gd name="connsiteY956" fmla="*/ 411626 h 1144007"/>
                <a:gd name="connsiteX957" fmla="*/ 293338 w 875213"/>
                <a:gd name="connsiteY957" fmla="*/ 419628 h 1144007"/>
                <a:gd name="connsiteX958" fmla="*/ 302628 w 875213"/>
                <a:gd name="connsiteY958" fmla="*/ 420916 h 1144007"/>
                <a:gd name="connsiteX959" fmla="*/ 305847 w 875213"/>
                <a:gd name="connsiteY959" fmla="*/ 420732 h 1144007"/>
                <a:gd name="connsiteX960" fmla="*/ 309802 w 875213"/>
                <a:gd name="connsiteY960" fmla="*/ 420916 h 1144007"/>
                <a:gd name="connsiteX961" fmla="*/ 314401 w 875213"/>
                <a:gd name="connsiteY961" fmla="*/ 431402 h 1144007"/>
                <a:gd name="connsiteX962" fmla="*/ 321300 w 875213"/>
                <a:gd name="connsiteY962" fmla="*/ 436736 h 1144007"/>
                <a:gd name="connsiteX963" fmla="*/ 329670 w 875213"/>
                <a:gd name="connsiteY963" fmla="*/ 440416 h 1144007"/>
                <a:gd name="connsiteX964" fmla="*/ 333073 w 875213"/>
                <a:gd name="connsiteY964" fmla="*/ 444739 h 1144007"/>
                <a:gd name="connsiteX965" fmla="*/ 338040 w 875213"/>
                <a:gd name="connsiteY965" fmla="*/ 452833 h 1144007"/>
                <a:gd name="connsiteX966" fmla="*/ 334913 w 875213"/>
                <a:gd name="connsiteY966" fmla="*/ 455684 h 1144007"/>
                <a:gd name="connsiteX967" fmla="*/ 332153 w 875213"/>
                <a:gd name="connsiteY967" fmla="*/ 461203 h 1144007"/>
                <a:gd name="connsiteX968" fmla="*/ 335557 w 875213"/>
                <a:gd name="connsiteY968" fmla="*/ 465526 h 1144007"/>
                <a:gd name="connsiteX969" fmla="*/ 338316 w 875213"/>
                <a:gd name="connsiteY969" fmla="*/ 472700 h 1144007"/>
                <a:gd name="connsiteX970" fmla="*/ 331509 w 875213"/>
                <a:gd name="connsiteY970" fmla="*/ 476380 h 1144007"/>
                <a:gd name="connsiteX971" fmla="*/ 328750 w 875213"/>
                <a:gd name="connsiteY971" fmla="*/ 479231 h 1144007"/>
                <a:gd name="connsiteX972" fmla="*/ 322495 w 875213"/>
                <a:gd name="connsiteY972" fmla="*/ 477116 h 1144007"/>
                <a:gd name="connsiteX973" fmla="*/ 320380 w 875213"/>
                <a:gd name="connsiteY973" fmla="*/ 484106 h 1144007"/>
                <a:gd name="connsiteX974" fmla="*/ 320656 w 875213"/>
                <a:gd name="connsiteY974" fmla="*/ 494132 h 1144007"/>
                <a:gd name="connsiteX975" fmla="*/ 324979 w 875213"/>
                <a:gd name="connsiteY975" fmla="*/ 500295 h 1144007"/>
                <a:gd name="connsiteX976" fmla="*/ 330590 w 875213"/>
                <a:gd name="connsiteY976" fmla="*/ 508665 h 1144007"/>
                <a:gd name="connsiteX977" fmla="*/ 331510 w 875213"/>
                <a:gd name="connsiteY977" fmla="*/ 509952 h 1144007"/>
                <a:gd name="connsiteX978" fmla="*/ 339236 w 875213"/>
                <a:gd name="connsiteY978" fmla="*/ 517035 h 1144007"/>
                <a:gd name="connsiteX979" fmla="*/ 335189 w 875213"/>
                <a:gd name="connsiteY979" fmla="*/ 521357 h 1144007"/>
                <a:gd name="connsiteX980" fmla="*/ 335833 w 875213"/>
                <a:gd name="connsiteY980" fmla="*/ 528164 h 1144007"/>
                <a:gd name="connsiteX981" fmla="*/ 335189 w 875213"/>
                <a:gd name="connsiteY981" fmla="*/ 536902 h 1144007"/>
                <a:gd name="connsiteX982" fmla="*/ 331234 w 875213"/>
                <a:gd name="connsiteY982" fmla="*/ 544352 h 1144007"/>
                <a:gd name="connsiteX983" fmla="*/ 323140 w 875213"/>
                <a:gd name="connsiteY983" fmla="*/ 545272 h 1144007"/>
                <a:gd name="connsiteX984" fmla="*/ 328107 w 875213"/>
                <a:gd name="connsiteY984" fmla="*/ 549595 h 1144007"/>
                <a:gd name="connsiteX985" fmla="*/ 335833 w 875213"/>
                <a:gd name="connsiteY985" fmla="*/ 553918 h 1144007"/>
                <a:gd name="connsiteX986" fmla="*/ 333074 w 875213"/>
                <a:gd name="connsiteY986" fmla="*/ 558241 h 1144007"/>
                <a:gd name="connsiteX987" fmla="*/ 326175 w 875213"/>
                <a:gd name="connsiteY987" fmla="*/ 552998 h 1144007"/>
                <a:gd name="connsiteX988" fmla="*/ 319737 w 875213"/>
                <a:gd name="connsiteY988" fmla="*/ 550239 h 1144007"/>
                <a:gd name="connsiteX989" fmla="*/ 314126 w 875213"/>
                <a:gd name="connsiteY989" fmla="*/ 552078 h 1144007"/>
                <a:gd name="connsiteX990" fmla="*/ 301709 w 875213"/>
                <a:gd name="connsiteY990" fmla="*/ 557321 h 1144007"/>
                <a:gd name="connsiteX991" fmla="*/ 300972 w 875213"/>
                <a:gd name="connsiteY991" fmla="*/ 557416 h 1144007"/>
                <a:gd name="connsiteX992" fmla="*/ 294258 w 875213"/>
                <a:gd name="connsiteY992" fmla="*/ 557968 h 1144007"/>
                <a:gd name="connsiteX993" fmla="*/ 303272 w 875213"/>
                <a:gd name="connsiteY993" fmla="*/ 554565 h 1144007"/>
                <a:gd name="connsiteX994" fmla="*/ 309526 w 875213"/>
                <a:gd name="connsiteY994" fmla="*/ 549874 h 1144007"/>
                <a:gd name="connsiteX995" fmla="*/ 307595 w 875213"/>
                <a:gd name="connsiteY995" fmla="*/ 545275 h 1144007"/>
                <a:gd name="connsiteX996" fmla="*/ 315413 w 875213"/>
                <a:gd name="connsiteY996" fmla="*/ 542424 h 1144007"/>
                <a:gd name="connsiteX997" fmla="*/ 320380 w 875213"/>
                <a:gd name="connsiteY997" fmla="*/ 537180 h 1144007"/>
                <a:gd name="connsiteX998" fmla="*/ 327187 w 875213"/>
                <a:gd name="connsiteY998" fmla="*/ 542792 h 1144007"/>
                <a:gd name="connsiteX999" fmla="*/ 327463 w 875213"/>
                <a:gd name="connsiteY999" fmla="*/ 535065 h 1144007"/>
                <a:gd name="connsiteX1000" fmla="*/ 329026 w 875213"/>
                <a:gd name="connsiteY1000" fmla="*/ 528810 h 1144007"/>
                <a:gd name="connsiteX1001" fmla="*/ 331786 w 875213"/>
                <a:gd name="connsiteY1001" fmla="*/ 519520 h 1144007"/>
                <a:gd name="connsiteX1002" fmla="*/ 329302 w 875213"/>
                <a:gd name="connsiteY1002" fmla="*/ 510231 h 1144007"/>
                <a:gd name="connsiteX1003" fmla="*/ 322864 w 875213"/>
                <a:gd name="connsiteY1003" fmla="*/ 502964 h 1144007"/>
                <a:gd name="connsiteX1004" fmla="*/ 320380 w 875213"/>
                <a:gd name="connsiteY1004" fmla="*/ 503976 h 1144007"/>
                <a:gd name="connsiteX1005" fmla="*/ 314770 w 875213"/>
                <a:gd name="connsiteY1005" fmla="*/ 498733 h 1144007"/>
                <a:gd name="connsiteX1006" fmla="*/ 313482 w 875213"/>
                <a:gd name="connsiteY1006" fmla="*/ 496618 h 1144007"/>
                <a:gd name="connsiteX1007" fmla="*/ 311918 w 875213"/>
                <a:gd name="connsiteY1007" fmla="*/ 487604 h 1144007"/>
                <a:gd name="connsiteX1008" fmla="*/ 307043 w 875213"/>
                <a:gd name="connsiteY1008" fmla="*/ 479877 h 1144007"/>
                <a:gd name="connsiteX1009" fmla="*/ 301708 w 875213"/>
                <a:gd name="connsiteY1009" fmla="*/ 481993 h 1144007"/>
                <a:gd name="connsiteX1010" fmla="*/ 299593 w 875213"/>
                <a:gd name="connsiteY1010" fmla="*/ 488523 h 1144007"/>
                <a:gd name="connsiteX1011" fmla="*/ 300144 w 875213"/>
                <a:gd name="connsiteY1011" fmla="*/ 498457 h 1144007"/>
                <a:gd name="connsiteX1012" fmla="*/ 296465 w 875213"/>
                <a:gd name="connsiteY1012" fmla="*/ 495698 h 1144007"/>
                <a:gd name="connsiteX1013" fmla="*/ 293706 w 875213"/>
                <a:gd name="connsiteY1013" fmla="*/ 498733 h 1144007"/>
                <a:gd name="connsiteX1014" fmla="*/ 294626 w 875213"/>
                <a:gd name="connsiteY1014" fmla="*/ 504620 h 1144007"/>
                <a:gd name="connsiteX1015" fmla="*/ 294902 w 875213"/>
                <a:gd name="connsiteY1015" fmla="*/ 508391 h 1144007"/>
                <a:gd name="connsiteX1016" fmla="*/ 294258 w 875213"/>
                <a:gd name="connsiteY1016" fmla="*/ 515473 h 1144007"/>
                <a:gd name="connsiteX1017" fmla="*/ 299225 w 875213"/>
                <a:gd name="connsiteY1017" fmla="*/ 519796 h 1144007"/>
                <a:gd name="connsiteX1018" fmla="*/ 302996 w 875213"/>
                <a:gd name="connsiteY1018" fmla="*/ 513910 h 1144007"/>
                <a:gd name="connsiteX1019" fmla="*/ 305112 w 875213"/>
                <a:gd name="connsiteY1019" fmla="*/ 506459 h 1144007"/>
                <a:gd name="connsiteX1020" fmla="*/ 304836 w 875213"/>
                <a:gd name="connsiteY1020" fmla="*/ 501217 h 1144007"/>
                <a:gd name="connsiteX1021" fmla="*/ 309159 w 875213"/>
                <a:gd name="connsiteY1021" fmla="*/ 499009 h 1144007"/>
                <a:gd name="connsiteX1022" fmla="*/ 307595 w 875213"/>
                <a:gd name="connsiteY1022" fmla="*/ 507104 h 1144007"/>
                <a:gd name="connsiteX1023" fmla="*/ 305112 w 875213"/>
                <a:gd name="connsiteY1023" fmla="*/ 512990 h 1144007"/>
                <a:gd name="connsiteX1024" fmla="*/ 304835 w 875213"/>
                <a:gd name="connsiteY1024" fmla="*/ 518601 h 1144007"/>
                <a:gd name="connsiteX1025" fmla="*/ 305479 w 875213"/>
                <a:gd name="connsiteY1025" fmla="*/ 522924 h 1144007"/>
                <a:gd name="connsiteX1026" fmla="*/ 305756 w 875213"/>
                <a:gd name="connsiteY1026" fmla="*/ 526051 h 1144007"/>
                <a:gd name="connsiteX1027" fmla="*/ 307595 w 875213"/>
                <a:gd name="connsiteY1027" fmla="*/ 526602 h 1144007"/>
                <a:gd name="connsiteX1028" fmla="*/ 302076 w 875213"/>
                <a:gd name="connsiteY1028" fmla="*/ 530098 h 1144007"/>
                <a:gd name="connsiteX1029" fmla="*/ 295822 w 875213"/>
                <a:gd name="connsiteY1029" fmla="*/ 529086 h 1144007"/>
                <a:gd name="connsiteX1030" fmla="*/ 297109 w 875213"/>
                <a:gd name="connsiteY1030" fmla="*/ 522279 h 1144007"/>
                <a:gd name="connsiteX1031" fmla="*/ 286532 w 875213"/>
                <a:gd name="connsiteY1031" fmla="*/ 519244 h 1144007"/>
                <a:gd name="connsiteX1032" fmla="*/ 283772 w 875213"/>
                <a:gd name="connsiteY1032" fmla="*/ 519796 h 1144007"/>
                <a:gd name="connsiteX1033" fmla="*/ 283496 w 875213"/>
                <a:gd name="connsiteY1033" fmla="*/ 527246 h 1144007"/>
                <a:gd name="connsiteX1034" fmla="*/ 280369 w 875213"/>
                <a:gd name="connsiteY1034" fmla="*/ 522923 h 1144007"/>
                <a:gd name="connsiteX1035" fmla="*/ 281933 w 875213"/>
                <a:gd name="connsiteY1035" fmla="*/ 516393 h 1144007"/>
                <a:gd name="connsiteX1036" fmla="*/ 288739 w 875213"/>
                <a:gd name="connsiteY1036" fmla="*/ 512070 h 1144007"/>
                <a:gd name="connsiteX1037" fmla="*/ 287451 w 875213"/>
                <a:gd name="connsiteY1037" fmla="*/ 504987 h 1144007"/>
                <a:gd name="connsiteX1038" fmla="*/ 288371 w 875213"/>
                <a:gd name="connsiteY1038" fmla="*/ 499928 h 1144007"/>
                <a:gd name="connsiteX1039" fmla="*/ 280001 w 875213"/>
                <a:gd name="connsiteY1039" fmla="*/ 504987 h 1144007"/>
                <a:gd name="connsiteX1040" fmla="*/ 273839 w 875213"/>
                <a:gd name="connsiteY1040" fmla="*/ 507102 h 1144007"/>
                <a:gd name="connsiteX1041" fmla="*/ 269516 w 875213"/>
                <a:gd name="connsiteY1041" fmla="*/ 510874 h 1144007"/>
                <a:gd name="connsiteX1042" fmla="*/ 269516 w 875213"/>
                <a:gd name="connsiteY1042" fmla="*/ 516393 h 1144007"/>
                <a:gd name="connsiteX1043" fmla="*/ 267308 w 875213"/>
                <a:gd name="connsiteY1043" fmla="*/ 523843 h 1144007"/>
                <a:gd name="connsiteX1044" fmla="*/ 257098 w 875213"/>
                <a:gd name="connsiteY1044" fmla="*/ 523843 h 1144007"/>
                <a:gd name="connsiteX1045" fmla="*/ 242474 w 875213"/>
                <a:gd name="connsiteY1045" fmla="*/ 512345 h 1144007"/>
                <a:gd name="connsiteX1046" fmla="*/ 243394 w 875213"/>
                <a:gd name="connsiteY1046" fmla="*/ 516393 h 1144007"/>
                <a:gd name="connsiteX1047" fmla="*/ 239439 w 875213"/>
                <a:gd name="connsiteY1047" fmla="*/ 523567 h 1144007"/>
                <a:gd name="connsiteX1048" fmla="*/ 239071 w 875213"/>
                <a:gd name="connsiteY1048" fmla="*/ 518232 h 1144007"/>
                <a:gd name="connsiteX1049" fmla="*/ 236863 w 875213"/>
                <a:gd name="connsiteY1049" fmla="*/ 514369 h 1144007"/>
                <a:gd name="connsiteX1050" fmla="*/ 232448 w 875213"/>
                <a:gd name="connsiteY1050" fmla="*/ 517772 h 1144007"/>
                <a:gd name="connsiteX1051" fmla="*/ 232908 w 875213"/>
                <a:gd name="connsiteY1051" fmla="*/ 511793 h 1144007"/>
                <a:gd name="connsiteX1052" fmla="*/ 226654 w 875213"/>
                <a:gd name="connsiteY1052" fmla="*/ 500848 h 1144007"/>
                <a:gd name="connsiteX1053" fmla="*/ 224262 w 875213"/>
                <a:gd name="connsiteY1053" fmla="*/ 497537 h 1144007"/>
                <a:gd name="connsiteX1054" fmla="*/ 220675 w 875213"/>
                <a:gd name="connsiteY1054" fmla="*/ 499928 h 1144007"/>
                <a:gd name="connsiteX1055" fmla="*/ 223343 w 875213"/>
                <a:gd name="connsiteY1055" fmla="*/ 507470 h 1144007"/>
                <a:gd name="connsiteX1056" fmla="*/ 225642 w 875213"/>
                <a:gd name="connsiteY1056" fmla="*/ 513449 h 1144007"/>
                <a:gd name="connsiteX1057" fmla="*/ 231621 w 875213"/>
                <a:gd name="connsiteY1057" fmla="*/ 522739 h 1144007"/>
                <a:gd name="connsiteX1058" fmla="*/ 236588 w 875213"/>
                <a:gd name="connsiteY1058" fmla="*/ 525039 h 1144007"/>
                <a:gd name="connsiteX1059" fmla="*/ 236220 w 875213"/>
                <a:gd name="connsiteY1059" fmla="*/ 529085 h 1144007"/>
                <a:gd name="connsiteX1060" fmla="*/ 235576 w 875213"/>
                <a:gd name="connsiteY1060" fmla="*/ 535340 h 1144007"/>
                <a:gd name="connsiteX1061" fmla="*/ 230977 w 875213"/>
                <a:gd name="connsiteY1061" fmla="*/ 534328 h 1144007"/>
                <a:gd name="connsiteX1062" fmla="*/ 239899 w 875213"/>
                <a:gd name="connsiteY1062" fmla="*/ 541686 h 1144007"/>
                <a:gd name="connsiteX1063" fmla="*/ 238243 w 875213"/>
                <a:gd name="connsiteY1063" fmla="*/ 544354 h 1144007"/>
                <a:gd name="connsiteX1064" fmla="*/ 237876 w 875213"/>
                <a:gd name="connsiteY1064" fmla="*/ 548953 h 1144007"/>
                <a:gd name="connsiteX1065" fmla="*/ 233921 w 875213"/>
                <a:gd name="connsiteY1065" fmla="*/ 551253 h 1144007"/>
                <a:gd name="connsiteX1066" fmla="*/ 233921 w 875213"/>
                <a:gd name="connsiteY1066" fmla="*/ 558611 h 1144007"/>
                <a:gd name="connsiteX1067" fmla="*/ 238520 w 875213"/>
                <a:gd name="connsiteY1067" fmla="*/ 558243 h 1144007"/>
                <a:gd name="connsiteX1068" fmla="*/ 244222 w 875213"/>
                <a:gd name="connsiteY1068" fmla="*/ 556587 h 1144007"/>
                <a:gd name="connsiteX1069" fmla="*/ 245878 w 875213"/>
                <a:gd name="connsiteY1069" fmla="*/ 563210 h 1144007"/>
                <a:gd name="connsiteX1070" fmla="*/ 245878 w 875213"/>
                <a:gd name="connsiteY1070" fmla="*/ 565877 h 1144007"/>
                <a:gd name="connsiteX1071" fmla="*/ 240175 w 875213"/>
                <a:gd name="connsiteY1071" fmla="*/ 566521 h 1144007"/>
                <a:gd name="connsiteX1072" fmla="*/ 244866 w 875213"/>
                <a:gd name="connsiteY1072" fmla="*/ 576179 h 1144007"/>
                <a:gd name="connsiteX1073" fmla="*/ 237232 w 875213"/>
                <a:gd name="connsiteY1073" fmla="*/ 572500 h 1144007"/>
                <a:gd name="connsiteX1074" fmla="*/ 238520 w 875213"/>
                <a:gd name="connsiteY1074" fmla="*/ 577467 h 1144007"/>
                <a:gd name="connsiteX1075" fmla="*/ 232909 w 875213"/>
                <a:gd name="connsiteY1075" fmla="*/ 584457 h 1144007"/>
                <a:gd name="connsiteX1076" fmla="*/ 235576 w 875213"/>
                <a:gd name="connsiteY1076" fmla="*/ 588136 h 1144007"/>
                <a:gd name="connsiteX1077" fmla="*/ 237600 w 875213"/>
                <a:gd name="connsiteY1077" fmla="*/ 591723 h 1144007"/>
                <a:gd name="connsiteX1078" fmla="*/ 235944 w 875213"/>
                <a:gd name="connsiteY1078" fmla="*/ 590711 h 1144007"/>
                <a:gd name="connsiteX1079" fmla="*/ 232633 w 875213"/>
                <a:gd name="connsiteY1079" fmla="*/ 593379 h 1144007"/>
                <a:gd name="connsiteX1080" fmla="*/ 230977 w 875213"/>
                <a:gd name="connsiteY1080" fmla="*/ 600369 h 1144007"/>
                <a:gd name="connsiteX1081" fmla="*/ 230241 w 875213"/>
                <a:gd name="connsiteY1081" fmla="*/ 604049 h 1144007"/>
                <a:gd name="connsiteX1082" fmla="*/ 230241 w 875213"/>
                <a:gd name="connsiteY1082" fmla="*/ 608004 h 1144007"/>
                <a:gd name="connsiteX1083" fmla="*/ 233552 w 875213"/>
                <a:gd name="connsiteY1083" fmla="*/ 609292 h 1144007"/>
                <a:gd name="connsiteX1084" fmla="*/ 235576 w 875213"/>
                <a:gd name="connsiteY1084" fmla="*/ 603681 h 1144007"/>
                <a:gd name="connsiteX1085" fmla="*/ 239531 w 875213"/>
                <a:gd name="connsiteY1085" fmla="*/ 603313 h 1144007"/>
                <a:gd name="connsiteX1086" fmla="*/ 239899 w 875213"/>
                <a:gd name="connsiteY1086" fmla="*/ 600370 h 1144007"/>
                <a:gd name="connsiteX1087" fmla="*/ 243210 w 875213"/>
                <a:gd name="connsiteY1087" fmla="*/ 596691 h 1144007"/>
                <a:gd name="connsiteX1088" fmla="*/ 242566 w 875213"/>
                <a:gd name="connsiteY1088" fmla="*/ 591723 h 1144007"/>
                <a:gd name="connsiteX1089" fmla="*/ 247165 w 875213"/>
                <a:gd name="connsiteY1089" fmla="*/ 593379 h 1144007"/>
                <a:gd name="connsiteX1090" fmla="*/ 249832 w 875213"/>
                <a:gd name="connsiteY1090" fmla="*/ 592736 h 1144007"/>
                <a:gd name="connsiteX1091" fmla="*/ 256179 w 875213"/>
                <a:gd name="connsiteY1091" fmla="*/ 588781 h 1144007"/>
                <a:gd name="connsiteX1092" fmla="*/ 254523 w 875213"/>
                <a:gd name="connsiteY1092" fmla="*/ 592368 h 1144007"/>
                <a:gd name="connsiteX1093" fmla="*/ 258111 w 875213"/>
                <a:gd name="connsiteY1093" fmla="*/ 600646 h 1144007"/>
                <a:gd name="connsiteX1094" fmla="*/ 264089 w 875213"/>
                <a:gd name="connsiteY1094" fmla="*/ 593379 h 1144007"/>
                <a:gd name="connsiteX1095" fmla="*/ 260134 w 875213"/>
                <a:gd name="connsiteY1095" fmla="*/ 590712 h 1144007"/>
                <a:gd name="connsiteX1096" fmla="*/ 260410 w 875213"/>
                <a:gd name="connsiteY1096" fmla="*/ 584089 h 1144007"/>
                <a:gd name="connsiteX1097" fmla="*/ 257099 w 875213"/>
                <a:gd name="connsiteY1097" fmla="*/ 580502 h 1144007"/>
                <a:gd name="connsiteX1098" fmla="*/ 257099 w 875213"/>
                <a:gd name="connsiteY1098" fmla="*/ 572868 h 1144007"/>
                <a:gd name="connsiteX1099" fmla="*/ 261790 w 875213"/>
                <a:gd name="connsiteY1099" fmla="*/ 580778 h 1144007"/>
                <a:gd name="connsiteX1100" fmla="*/ 267125 w 875213"/>
                <a:gd name="connsiteY1100" fmla="*/ 578478 h 1144007"/>
                <a:gd name="connsiteX1101" fmla="*/ 263446 w 875213"/>
                <a:gd name="connsiteY1101" fmla="*/ 583813 h 1144007"/>
                <a:gd name="connsiteX1102" fmla="*/ 263446 w 875213"/>
                <a:gd name="connsiteY1102" fmla="*/ 587125 h 1144007"/>
                <a:gd name="connsiteX1103" fmla="*/ 270252 w 875213"/>
                <a:gd name="connsiteY1103" fmla="*/ 591632 h 1144007"/>
                <a:gd name="connsiteX1104" fmla="*/ 271724 w 875213"/>
                <a:gd name="connsiteY1104" fmla="*/ 590436 h 1144007"/>
                <a:gd name="connsiteX1105" fmla="*/ 274023 w 875213"/>
                <a:gd name="connsiteY1105" fmla="*/ 592736 h 1144007"/>
                <a:gd name="connsiteX1106" fmla="*/ 271080 w 875213"/>
                <a:gd name="connsiteY1106" fmla="*/ 598070 h 1144007"/>
                <a:gd name="connsiteX1107" fmla="*/ 268045 w 875213"/>
                <a:gd name="connsiteY1107" fmla="*/ 598989 h 1144007"/>
                <a:gd name="connsiteX1108" fmla="*/ 271080 w 875213"/>
                <a:gd name="connsiteY1108" fmla="*/ 602393 h 1144007"/>
                <a:gd name="connsiteX1109" fmla="*/ 266113 w 875213"/>
                <a:gd name="connsiteY1109" fmla="*/ 604048 h 1144007"/>
                <a:gd name="connsiteX1110" fmla="*/ 274391 w 875213"/>
                <a:gd name="connsiteY1110" fmla="*/ 607635 h 1144007"/>
                <a:gd name="connsiteX1111" fmla="*/ 267125 w 875213"/>
                <a:gd name="connsiteY1111" fmla="*/ 609015 h 1144007"/>
                <a:gd name="connsiteX1112" fmla="*/ 262158 w 875213"/>
                <a:gd name="connsiteY1112" fmla="*/ 611682 h 1144007"/>
                <a:gd name="connsiteX1113" fmla="*/ 260135 w 875213"/>
                <a:gd name="connsiteY1113" fmla="*/ 614257 h 1144007"/>
                <a:gd name="connsiteX1114" fmla="*/ 259491 w 875213"/>
                <a:gd name="connsiteY1114" fmla="*/ 609659 h 1144007"/>
                <a:gd name="connsiteX1115" fmla="*/ 256179 w 875213"/>
                <a:gd name="connsiteY1115" fmla="*/ 607635 h 1144007"/>
                <a:gd name="connsiteX1116" fmla="*/ 253788 w 875213"/>
                <a:gd name="connsiteY1116" fmla="*/ 610303 h 1144007"/>
                <a:gd name="connsiteX1117" fmla="*/ 251120 w 875213"/>
                <a:gd name="connsiteY1117" fmla="*/ 605704 h 1144007"/>
                <a:gd name="connsiteX1118" fmla="*/ 244222 w 875213"/>
                <a:gd name="connsiteY1118" fmla="*/ 609659 h 1144007"/>
                <a:gd name="connsiteX1119" fmla="*/ 246521 w 875213"/>
                <a:gd name="connsiteY1119" fmla="*/ 614626 h 1144007"/>
                <a:gd name="connsiteX1120" fmla="*/ 250477 w 875213"/>
                <a:gd name="connsiteY1120" fmla="*/ 617937 h 1144007"/>
                <a:gd name="connsiteX1121" fmla="*/ 256455 w 875213"/>
                <a:gd name="connsiteY1121" fmla="*/ 619317 h 1144007"/>
                <a:gd name="connsiteX1122" fmla="*/ 263078 w 875213"/>
                <a:gd name="connsiteY1122" fmla="*/ 620236 h 1144007"/>
                <a:gd name="connsiteX1123" fmla="*/ 265745 w 875213"/>
                <a:gd name="connsiteY1123" fmla="*/ 624559 h 1144007"/>
                <a:gd name="connsiteX1124" fmla="*/ 270712 w 875213"/>
                <a:gd name="connsiteY1124" fmla="*/ 623915 h 1144007"/>
                <a:gd name="connsiteX1125" fmla="*/ 271448 w 875213"/>
                <a:gd name="connsiteY1125" fmla="*/ 627594 h 1144007"/>
                <a:gd name="connsiteX1126" fmla="*/ 275403 w 875213"/>
                <a:gd name="connsiteY1126" fmla="*/ 624283 h 1144007"/>
                <a:gd name="connsiteX1127" fmla="*/ 281382 w 875213"/>
                <a:gd name="connsiteY1127" fmla="*/ 624927 h 1144007"/>
                <a:gd name="connsiteX1128" fmla="*/ 278715 w 875213"/>
                <a:gd name="connsiteY1128" fmla="*/ 625939 h 1144007"/>
                <a:gd name="connsiteX1129" fmla="*/ 273380 w 875213"/>
                <a:gd name="connsiteY1129" fmla="*/ 628606 h 1144007"/>
                <a:gd name="connsiteX1130" fmla="*/ 273380 w 875213"/>
                <a:gd name="connsiteY1130" fmla="*/ 633849 h 1144007"/>
                <a:gd name="connsiteX1131" fmla="*/ 267401 w 875213"/>
                <a:gd name="connsiteY1131" fmla="*/ 632562 h 1144007"/>
                <a:gd name="connsiteX1132" fmla="*/ 263446 w 875213"/>
                <a:gd name="connsiteY1132" fmla="*/ 635505 h 1144007"/>
                <a:gd name="connsiteX1133" fmla="*/ 267125 w 875213"/>
                <a:gd name="connsiteY1133" fmla="*/ 638816 h 1144007"/>
                <a:gd name="connsiteX1134" fmla="*/ 268781 w 875213"/>
                <a:gd name="connsiteY1134" fmla="*/ 640195 h 1144007"/>
                <a:gd name="connsiteX1135" fmla="*/ 262434 w 875213"/>
                <a:gd name="connsiteY1135" fmla="*/ 640472 h 1144007"/>
                <a:gd name="connsiteX1136" fmla="*/ 257100 w 875213"/>
                <a:gd name="connsiteY1136" fmla="*/ 639552 h 1144007"/>
                <a:gd name="connsiteX1137" fmla="*/ 253236 w 875213"/>
                <a:gd name="connsiteY1137" fmla="*/ 641116 h 1144007"/>
                <a:gd name="connsiteX1138" fmla="*/ 260595 w 875213"/>
                <a:gd name="connsiteY1138" fmla="*/ 644243 h 1144007"/>
                <a:gd name="connsiteX1139" fmla="*/ 263262 w 875213"/>
                <a:gd name="connsiteY1139" fmla="*/ 648015 h 1144007"/>
                <a:gd name="connsiteX1140" fmla="*/ 269885 w 875213"/>
                <a:gd name="connsiteY1140" fmla="*/ 650406 h 1144007"/>
                <a:gd name="connsiteX1141" fmla="*/ 275495 w 875213"/>
                <a:gd name="connsiteY1141" fmla="*/ 652521 h 1144007"/>
                <a:gd name="connsiteX1142" fmla="*/ 278807 w 875213"/>
                <a:gd name="connsiteY1142" fmla="*/ 651234 h 1144007"/>
                <a:gd name="connsiteX1143" fmla="*/ 276875 w 875213"/>
                <a:gd name="connsiteY1143" fmla="*/ 647003 h 1144007"/>
                <a:gd name="connsiteX1144" fmla="*/ 276231 w 875213"/>
                <a:gd name="connsiteY1144" fmla="*/ 643875 h 1144007"/>
                <a:gd name="connsiteX1145" fmla="*/ 278899 w 875213"/>
                <a:gd name="connsiteY1145" fmla="*/ 640105 h 1144007"/>
                <a:gd name="connsiteX1146" fmla="*/ 280462 w 875213"/>
                <a:gd name="connsiteY1146" fmla="*/ 642588 h 1144007"/>
                <a:gd name="connsiteX1147" fmla="*/ 278899 w 875213"/>
                <a:gd name="connsiteY1147" fmla="*/ 647647 h 1144007"/>
                <a:gd name="connsiteX1148" fmla="*/ 283866 w 875213"/>
                <a:gd name="connsiteY1148" fmla="*/ 652521 h 1144007"/>
                <a:gd name="connsiteX1149" fmla="*/ 288648 w 875213"/>
                <a:gd name="connsiteY1149" fmla="*/ 650222 h 1144007"/>
                <a:gd name="connsiteX1150" fmla="*/ 291040 w 875213"/>
                <a:gd name="connsiteY1150" fmla="*/ 643784 h 1144007"/>
                <a:gd name="connsiteX1151" fmla="*/ 291135 w 875213"/>
                <a:gd name="connsiteY1151" fmla="*/ 643140 h 1144007"/>
                <a:gd name="connsiteX1152" fmla="*/ 295182 w 875213"/>
                <a:gd name="connsiteY1152" fmla="*/ 645531 h 1144007"/>
                <a:gd name="connsiteX1153" fmla="*/ 298494 w 875213"/>
                <a:gd name="connsiteY1153" fmla="*/ 639552 h 1144007"/>
                <a:gd name="connsiteX1154" fmla="*/ 300057 w 875213"/>
                <a:gd name="connsiteY1154" fmla="*/ 633942 h 1144007"/>
                <a:gd name="connsiteX1155" fmla="*/ 296930 w 875213"/>
                <a:gd name="connsiteY1155" fmla="*/ 628055 h 1144007"/>
                <a:gd name="connsiteX1156" fmla="*/ 296470 w 875213"/>
                <a:gd name="connsiteY1156" fmla="*/ 624560 h 1144007"/>
                <a:gd name="connsiteX1157" fmla="*/ 294906 w 875213"/>
                <a:gd name="connsiteY1157" fmla="*/ 617938 h 1144007"/>
                <a:gd name="connsiteX1158" fmla="*/ 289571 w 875213"/>
                <a:gd name="connsiteY1158" fmla="*/ 614351 h 1144007"/>
                <a:gd name="connsiteX1159" fmla="*/ 296286 w 875213"/>
                <a:gd name="connsiteY1159" fmla="*/ 611315 h 1144007"/>
                <a:gd name="connsiteX1160" fmla="*/ 300241 w 875213"/>
                <a:gd name="connsiteY1160" fmla="*/ 606164 h 1144007"/>
                <a:gd name="connsiteX1161" fmla="*/ 305300 w 875213"/>
                <a:gd name="connsiteY1161" fmla="*/ 606068 h 1144007"/>
                <a:gd name="connsiteX1162" fmla="*/ 314130 w 875213"/>
                <a:gd name="connsiteY1162" fmla="*/ 598618 h 1144007"/>
                <a:gd name="connsiteX1163" fmla="*/ 318637 w 875213"/>
                <a:gd name="connsiteY1163" fmla="*/ 593192 h 1144007"/>
                <a:gd name="connsiteX1164" fmla="*/ 322316 w 875213"/>
                <a:gd name="connsiteY1164" fmla="*/ 588317 h 1144007"/>
                <a:gd name="connsiteX1165" fmla="*/ 321396 w 875213"/>
                <a:gd name="connsiteY1165" fmla="*/ 583258 h 1144007"/>
                <a:gd name="connsiteX1166" fmla="*/ 315233 w 875213"/>
                <a:gd name="connsiteY1166" fmla="*/ 580774 h 1144007"/>
                <a:gd name="connsiteX1167" fmla="*/ 314682 w 875213"/>
                <a:gd name="connsiteY1167" fmla="*/ 578015 h 1144007"/>
                <a:gd name="connsiteX1168" fmla="*/ 310727 w 875213"/>
                <a:gd name="connsiteY1168" fmla="*/ 579211 h 1144007"/>
                <a:gd name="connsiteX1169" fmla="*/ 307783 w 875213"/>
                <a:gd name="connsiteY1169" fmla="*/ 577647 h 1144007"/>
                <a:gd name="connsiteX1170" fmla="*/ 306128 w 875213"/>
                <a:gd name="connsiteY1170" fmla="*/ 582062 h 1144007"/>
                <a:gd name="connsiteX1171" fmla="*/ 302265 w 875213"/>
                <a:gd name="connsiteY1171" fmla="*/ 587213 h 1144007"/>
                <a:gd name="connsiteX1172" fmla="*/ 298769 w 875213"/>
                <a:gd name="connsiteY1172" fmla="*/ 595307 h 1144007"/>
                <a:gd name="connsiteX1173" fmla="*/ 295458 w 875213"/>
                <a:gd name="connsiteY1173" fmla="*/ 596871 h 1144007"/>
                <a:gd name="connsiteX1174" fmla="*/ 299321 w 875213"/>
                <a:gd name="connsiteY1174" fmla="*/ 589512 h 1144007"/>
                <a:gd name="connsiteX1175" fmla="*/ 301253 w 875213"/>
                <a:gd name="connsiteY1175" fmla="*/ 583442 h 1144007"/>
                <a:gd name="connsiteX1176" fmla="*/ 303736 w 875213"/>
                <a:gd name="connsiteY1176" fmla="*/ 577831 h 1144007"/>
                <a:gd name="connsiteX1177" fmla="*/ 301161 w 875213"/>
                <a:gd name="connsiteY1177" fmla="*/ 572772 h 1144007"/>
                <a:gd name="connsiteX1178" fmla="*/ 305116 w 875213"/>
                <a:gd name="connsiteY1178" fmla="*/ 568725 h 1144007"/>
                <a:gd name="connsiteX1179" fmla="*/ 305576 w 875213"/>
                <a:gd name="connsiteY1179" fmla="*/ 564402 h 1144007"/>
                <a:gd name="connsiteX1180" fmla="*/ 310083 w 875213"/>
                <a:gd name="connsiteY1180" fmla="*/ 565873 h 1144007"/>
                <a:gd name="connsiteX1181" fmla="*/ 312199 w 875213"/>
                <a:gd name="connsiteY1181" fmla="*/ 568909 h 1144007"/>
                <a:gd name="connsiteX1182" fmla="*/ 316062 w 875213"/>
                <a:gd name="connsiteY1182" fmla="*/ 569093 h 1144007"/>
                <a:gd name="connsiteX1183" fmla="*/ 326639 w 875213"/>
                <a:gd name="connsiteY1183" fmla="*/ 563574 h 1144007"/>
                <a:gd name="connsiteX1184" fmla="*/ 321948 w 875213"/>
                <a:gd name="connsiteY1184" fmla="*/ 571024 h 1144007"/>
                <a:gd name="connsiteX1185" fmla="*/ 325536 w 875213"/>
                <a:gd name="connsiteY1185" fmla="*/ 571485 h 1144007"/>
                <a:gd name="connsiteX1186" fmla="*/ 331974 w 875213"/>
                <a:gd name="connsiteY1186" fmla="*/ 570840 h 1144007"/>
                <a:gd name="connsiteX1187" fmla="*/ 335653 w 875213"/>
                <a:gd name="connsiteY1187" fmla="*/ 565874 h 1144007"/>
                <a:gd name="connsiteX1188" fmla="*/ 339516 w 875213"/>
                <a:gd name="connsiteY1188" fmla="*/ 564586 h 1144007"/>
                <a:gd name="connsiteX1189" fmla="*/ 342276 w 875213"/>
                <a:gd name="connsiteY1189" fmla="*/ 563758 h 1144007"/>
                <a:gd name="connsiteX1190" fmla="*/ 345495 w 875213"/>
                <a:gd name="connsiteY1190" fmla="*/ 560539 h 1144007"/>
                <a:gd name="connsiteX1191" fmla="*/ 349726 w 875213"/>
                <a:gd name="connsiteY1191" fmla="*/ 563758 h 1144007"/>
                <a:gd name="connsiteX1192" fmla="*/ 348071 w 875213"/>
                <a:gd name="connsiteY1192" fmla="*/ 566977 h 1144007"/>
                <a:gd name="connsiteX1193" fmla="*/ 339057 w 875213"/>
                <a:gd name="connsiteY1193" fmla="*/ 567253 h 1144007"/>
                <a:gd name="connsiteX1194" fmla="*/ 336481 w 875213"/>
                <a:gd name="connsiteY1194" fmla="*/ 572772 h 1144007"/>
                <a:gd name="connsiteX1195" fmla="*/ 334366 w 875213"/>
                <a:gd name="connsiteY1195" fmla="*/ 576820 h 1144007"/>
                <a:gd name="connsiteX1196" fmla="*/ 337585 w 875213"/>
                <a:gd name="connsiteY1196" fmla="*/ 577095 h 1144007"/>
                <a:gd name="connsiteX1197" fmla="*/ 341356 w 875213"/>
                <a:gd name="connsiteY1197" fmla="*/ 581510 h 1144007"/>
                <a:gd name="connsiteX1198" fmla="*/ 344851 w 875213"/>
                <a:gd name="connsiteY1198" fmla="*/ 582245 h 1144007"/>
                <a:gd name="connsiteX1199" fmla="*/ 347151 w 875213"/>
                <a:gd name="connsiteY1199" fmla="*/ 579394 h 1144007"/>
                <a:gd name="connsiteX1200" fmla="*/ 344391 w 875213"/>
                <a:gd name="connsiteY1200" fmla="*/ 577923 h 1144007"/>
                <a:gd name="connsiteX1201" fmla="*/ 352578 w 875213"/>
                <a:gd name="connsiteY1201" fmla="*/ 564585 h 1144007"/>
                <a:gd name="connsiteX1202" fmla="*/ 361592 w 875213"/>
                <a:gd name="connsiteY1202" fmla="*/ 564585 h 1144007"/>
                <a:gd name="connsiteX1203" fmla="*/ 367570 w 875213"/>
                <a:gd name="connsiteY1203" fmla="*/ 561826 h 1144007"/>
                <a:gd name="connsiteX1204" fmla="*/ 370330 w 875213"/>
                <a:gd name="connsiteY1204" fmla="*/ 562930 h 1144007"/>
                <a:gd name="connsiteX1205" fmla="*/ 373825 w 875213"/>
                <a:gd name="connsiteY1205" fmla="*/ 562930 h 1144007"/>
                <a:gd name="connsiteX1206" fmla="*/ 375757 w 875213"/>
                <a:gd name="connsiteY1206" fmla="*/ 562654 h 1144007"/>
                <a:gd name="connsiteX1207" fmla="*/ 380172 w 875213"/>
                <a:gd name="connsiteY1207" fmla="*/ 565690 h 1144007"/>
                <a:gd name="connsiteX1208" fmla="*/ 384035 w 875213"/>
                <a:gd name="connsiteY1208" fmla="*/ 565873 h 1144007"/>
                <a:gd name="connsiteX1209" fmla="*/ 388174 w 875213"/>
                <a:gd name="connsiteY1209" fmla="*/ 565045 h 1144007"/>
                <a:gd name="connsiteX1210" fmla="*/ 390933 w 875213"/>
                <a:gd name="connsiteY1210" fmla="*/ 563758 h 1144007"/>
                <a:gd name="connsiteX1211" fmla="*/ 394980 w 875213"/>
                <a:gd name="connsiteY1211" fmla="*/ 562930 h 1144007"/>
                <a:gd name="connsiteX1212" fmla="*/ 398383 w 875213"/>
                <a:gd name="connsiteY1212" fmla="*/ 564218 h 1144007"/>
                <a:gd name="connsiteX1213" fmla="*/ 402246 w 875213"/>
                <a:gd name="connsiteY1213" fmla="*/ 566334 h 1144007"/>
                <a:gd name="connsiteX1214" fmla="*/ 405742 w 875213"/>
                <a:gd name="connsiteY1214" fmla="*/ 567621 h 1144007"/>
                <a:gd name="connsiteX1215" fmla="*/ 409145 w 875213"/>
                <a:gd name="connsiteY1215" fmla="*/ 565506 h 1144007"/>
                <a:gd name="connsiteX1216" fmla="*/ 412364 w 875213"/>
                <a:gd name="connsiteY1216" fmla="*/ 565506 h 1144007"/>
                <a:gd name="connsiteX1217" fmla="*/ 414756 w 875213"/>
                <a:gd name="connsiteY1217" fmla="*/ 567621 h 1144007"/>
                <a:gd name="connsiteX1218" fmla="*/ 417699 w 875213"/>
                <a:gd name="connsiteY1218" fmla="*/ 566334 h 1144007"/>
                <a:gd name="connsiteX1219" fmla="*/ 420734 w 875213"/>
                <a:gd name="connsiteY1219" fmla="*/ 565322 h 1144007"/>
                <a:gd name="connsiteX1220" fmla="*/ 423310 w 875213"/>
                <a:gd name="connsiteY1220" fmla="*/ 566334 h 1144007"/>
                <a:gd name="connsiteX1221" fmla="*/ 425241 w 875213"/>
                <a:gd name="connsiteY1221" fmla="*/ 569369 h 1144007"/>
                <a:gd name="connsiteX1222" fmla="*/ 429473 w 875213"/>
                <a:gd name="connsiteY1222" fmla="*/ 574428 h 1144007"/>
                <a:gd name="connsiteX1223" fmla="*/ 433796 w 875213"/>
                <a:gd name="connsiteY1223" fmla="*/ 579579 h 1144007"/>
                <a:gd name="connsiteX1224" fmla="*/ 438027 w 875213"/>
                <a:gd name="connsiteY1224" fmla="*/ 585649 h 1144007"/>
                <a:gd name="connsiteX1225" fmla="*/ 438394 w 875213"/>
                <a:gd name="connsiteY1225" fmla="*/ 591076 h 1144007"/>
                <a:gd name="connsiteX1226" fmla="*/ 441889 w 875213"/>
                <a:gd name="connsiteY1226" fmla="*/ 596319 h 1144007"/>
                <a:gd name="connsiteX1227" fmla="*/ 444925 w 875213"/>
                <a:gd name="connsiteY1227" fmla="*/ 599630 h 1144007"/>
                <a:gd name="connsiteX1228" fmla="*/ 445661 w 875213"/>
                <a:gd name="connsiteY1228" fmla="*/ 599354 h 1144007"/>
                <a:gd name="connsiteX1229" fmla="*/ 452651 w 875213"/>
                <a:gd name="connsiteY1229" fmla="*/ 598066 h 1144007"/>
                <a:gd name="connsiteX1230" fmla="*/ 456883 w 875213"/>
                <a:gd name="connsiteY1230" fmla="*/ 601286 h 1144007"/>
                <a:gd name="connsiteX1231" fmla="*/ 458354 w 875213"/>
                <a:gd name="connsiteY1231" fmla="*/ 601190 h 1144007"/>
                <a:gd name="connsiteX1232" fmla="*/ 462217 w 875213"/>
                <a:gd name="connsiteY1232" fmla="*/ 606525 h 1144007"/>
                <a:gd name="connsiteX1233" fmla="*/ 464977 w 875213"/>
                <a:gd name="connsiteY1233" fmla="*/ 612044 h 1144007"/>
                <a:gd name="connsiteX1234" fmla="*/ 463321 w 875213"/>
                <a:gd name="connsiteY1234" fmla="*/ 616919 h 1144007"/>
                <a:gd name="connsiteX1235" fmla="*/ 459274 w 875213"/>
                <a:gd name="connsiteY1235" fmla="*/ 621518 h 1144007"/>
                <a:gd name="connsiteX1236" fmla="*/ 453755 w 875213"/>
                <a:gd name="connsiteY1236" fmla="*/ 626393 h 1144007"/>
                <a:gd name="connsiteX1237" fmla="*/ 449432 w 875213"/>
                <a:gd name="connsiteY1237" fmla="*/ 637982 h 1144007"/>
                <a:gd name="connsiteX1238" fmla="*/ 445845 w 875213"/>
                <a:gd name="connsiteY1238" fmla="*/ 641845 h 1144007"/>
                <a:gd name="connsiteX1239" fmla="*/ 440510 w 875213"/>
                <a:gd name="connsiteY1239" fmla="*/ 647548 h 1144007"/>
                <a:gd name="connsiteX1240" fmla="*/ 429749 w 875213"/>
                <a:gd name="connsiteY1240" fmla="*/ 651411 h 1144007"/>
                <a:gd name="connsiteX1241" fmla="*/ 425701 w 875213"/>
                <a:gd name="connsiteY1241" fmla="*/ 653986 h 1144007"/>
                <a:gd name="connsiteX1242" fmla="*/ 418987 w 875213"/>
                <a:gd name="connsiteY1242" fmla="*/ 660517 h 1144007"/>
                <a:gd name="connsiteX1243" fmla="*/ 410249 w 875213"/>
                <a:gd name="connsiteY1243" fmla="*/ 665024 h 1144007"/>
                <a:gd name="connsiteX1244" fmla="*/ 408041 w 875213"/>
                <a:gd name="connsiteY1244" fmla="*/ 675050 h 1144007"/>
                <a:gd name="connsiteX1245" fmla="*/ 411537 w 875213"/>
                <a:gd name="connsiteY1245" fmla="*/ 684708 h 1144007"/>
                <a:gd name="connsiteX1246" fmla="*/ 408501 w 875213"/>
                <a:gd name="connsiteY1246" fmla="*/ 693722 h 1144007"/>
                <a:gd name="connsiteX1247" fmla="*/ 409697 w 875213"/>
                <a:gd name="connsiteY1247" fmla="*/ 702736 h 1144007"/>
                <a:gd name="connsiteX1248" fmla="*/ 400315 w 875213"/>
                <a:gd name="connsiteY1248" fmla="*/ 711382 h 1144007"/>
                <a:gd name="connsiteX1249" fmla="*/ 389462 w 875213"/>
                <a:gd name="connsiteY1249" fmla="*/ 716716 h 1144007"/>
                <a:gd name="connsiteX1250" fmla="*/ 387162 w 875213"/>
                <a:gd name="connsiteY1250" fmla="*/ 712761 h 1144007"/>
                <a:gd name="connsiteX1251" fmla="*/ 395348 w 875213"/>
                <a:gd name="connsiteY1251" fmla="*/ 707611 h 1144007"/>
                <a:gd name="connsiteX1252" fmla="*/ 401879 w 875213"/>
                <a:gd name="connsiteY1252" fmla="*/ 703104 h 1144007"/>
                <a:gd name="connsiteX1253" fmla="*/ 405834 w 875213"/>
                <a:gd name="connsiteY1253" fmla="*/ 696114 h 1144007"/>
                <a:gd name="connsiteX1254" fmla="*/ 404362 w 875213"/>
                <a:gd name="connsiteY1254" fmla="*/ 690135 h 1144007"/>
                <a:gd name="connsiteX1255" fmla="*/ 405374 w 875213"/>
                <a:gd name="connsiteY1255" fmla="*/ 687927 h 1144007"/>
                <a:gd name="connsiteX1256" fmla="*/ 403534 w 875213"/>
                <a:gd name="connsiteY1256" fmla="*/ 680845 h 1144007"/>
                <a:gd name="connsiteX1257" fmla="*/ 402247 w 875213"/>
                <a:gd name="connsiteY1257" fmla="*/ 673486 h 1144007"/>
                <a:gd name="connsiteX1258" fmla="*/ 399763 w 875213"/>
                <a:gd name="connsiteY1258" fmla="*/ 665208 h 1144007"/>
                <a:gd name="connsiteX1259" fmla="*/ 391393 w 875213"/>
                <a:gd name="connsiteY1259" fmla="*/ 666127 h 1144007"/>
                <a:gd name="connsiteX1260" fmla="*/ 382655 w 875213"/>
                <a:gd name="connsiteY1260" fmla="*/ 669806 h 1144007"/>
                <a:gd name="connsiteX1261" fmla="*/ 384403 w 875213"/>
                <a:gd name="connsiteY1261" fmla="*/ 678269 h 1144007"/>
                <a:gd name="connsiteX1262" fmla="*/ 386426 w 875213"/>
                <a:gd name="connsiteY1262" fmla="*/ 687283 h 1144007"/>
                <a:gd name="connsiteX1263" fmla="*/ 384771 w 875213"/>
                <a:gd name="connsiteY1263" fmla="*/ 689122 h 1144007"/>
                <a:gd name="connsiteX1264" fmla="*/ 378332 w 875213"/>
                <a:gd name="connsiteY1264" fmla="*/ 694641 h 1144007"/>
                <a:gd name="connsiteX1265" fmla="*/ 369502 w 875213"/>
                <a:gd name="connsiteY1265" fmla="*/ 699148 h 1144007"/>
                <a:gd name="connsiteX1266" fmla="*/ 364167 w 875213"/>
                <a:gd name="connsiteY1266" fmla="*/ 694733 h 1144007"/>
                <a:gd name="connsiteX1267" fmla="*/ 373181 w 875213"/>
                <a:gd name="connsiteY1267" fmla="*/ 694089 h 1144007"/>
                <a:gd name="connsiteX1268" fmla="*/ 375849 w 875213"/>
                <a:gd name="connsiteY1268" fmla="*/ 688662 h 1144007"/>
                <a:gd name="connsiteX1269" fmla="*/ 377412 w 875213"/>
                <a:gd name="connsiteY1269" fmla="*/ 684523 h 1144007"/>
                <a:gd name="connsiteX1270" fmla="*/ 376308 w 875213"/>
                <a:gd name="connsiteY1270" fmla="*/ 674497 h 1144007"/>
                <a:gd name="connsiteX1271" fmla="*/ 374009 w 875213"/>
                <a:gd name="connsiteY1271" fmla="*/ 669255 h 1144007"/>
                <a:gd name="connsiteX1272" fmla="*/ 361132 w 875213"/>
                <a:gd name="connsiteY1272" fmla="*/ 670174 h 1144007"/>
                <a:gd name="connsiteX1273" fmla="*/ 350462 w 875213"/>
                <a:gd name="connsiteY1273" fmla="*/ 677348 h 1144007"/>
                <a:gd name="connsiteX1274" fmla="*/ 348715 w 875213"/>
                <a:gd name="connsiteY1274" fmla="*/ 685718 h 1144007"/>
                <a:gd name="connsiteX1275" fmla="*/ 346415 w 875213"/>
                <a:gd name="connsiteY1275" fmla="*/ 693445 h 1144007"/>
                <a:gd name="connsiteX1276" fmla="*/ 369686 w 875213"/>
                <a:gd name="connsiteY1276" fmla="*/ 724534 h 1144007"/>
                <a:gd name="connsiteX1277" fmla="*/ 386702 w 875213"/>
                <a:gd name="connsiteY1277" fmla="*/ 737227 h 1144007"/>
                <a:gd name="connsiteX1278" fmla="*/ 394704 w 875213"/>
                <a:gd name="connsiteY1278" fmla="*/ 737595 h 1144007"/>
                <a:gd name="connsiteX1279" fmla="*/ 400407 w 875213"/>
                <a:gd name="connsiteY1279" fmla="*/ 735847 h 1144007"/>
                <a:gd name="connsiteX1280" fmla="*/ 409789 w 875213"/>
                <a:gd name="connsiteY1280" fmla="*/ 743297 h 1144007"/>
                <a:gd name="connsiteX1281" fmla="*/ 422758 w 875213"/>
                <a:gd name="connsiteY1281" fmla="*/ 750564 h 1144007"/>
                <a:gd name="connsiteX1282" fmla="*/ 443913 w 875213"/>
                <a:gd name="connsiteY1282" fmla="*/ 755898 h 1144007"/>
                <a:gd name="connsiteX1283" fmla="*/ 458538 w 875213"/>
                <a:gd name="connsiteY1283" fmla="*/ 760865 h 1144007"/>
                <a:gd name="connsiteX1284" fmla="*/ 467920 w 875213"/>
                <a:gd name="connsiteY1284" fmla="*/ 756083 h 1144007"/>
                <a:gd name="connsiteX1285" fmla="*/ 473715 w 875213"/>
                <a:gd name="connsiteY1285" fmla="*/ 751667 h 1144007"/>
                <a:gd name="connsiteX1286" fmla="*/ 477854 w 875213"/>
                <a:gd name="connsiteY1286" fmla="*/ 747988 h 1144007"/>
                <a:gd name="connsiteX1287" fmla="*/ 481441 w 875213"/>
                <a:gd name="connsiteY1287" fmla="*/ 733180 h 1144007"/>
                <a:gd name="connsiteX1288" fmla="*/ 483648 w 875213"/>
                <a:gd name="connsiteY1288" fmla="*/ 722878 h 1144007"/>
                <a:gd name="connsiteX1289" fmla="*/ 485212 w 875213"/>
                <a:gd name="connsiteY1289" fmla="*/ 714600 h 1144007"/>
                <a:gd name="connsiteX1290" fmla="*/ 484108 w 875213"/>
                <a:gd name="connsiteY1290" fmla="*/ 704850 h 1144007"/>
                <a:gd name="connsiteX1291" fmla="*/ 480061 w 875213"/>
                <a:gd name="connsiteY1291" fmla="*/ 695192 h 1144007"/>
                <a:gd name="connsiteX1292" fmla="*/ 483005 w 875213"/>
                <a:gd name="connsiteY1292" fmla="*/ 679187 h 1144007"/>
                <a:gd name="connsiteX1293" fmla="*/ 481257 w 875213"/>
                <a:gd name="connsiteY1293" fmla="*/ 667230 h 1144007"/>
                <a:gd name="connsiteX1294" fmla="*/ 485120 w 875213"/>
                <a:gd name="connsiteY1294" fmla="*/ 654353 h 1144007"/>
                <a:gd name="connsiteX1295" fmla="*/ 486592 w 875213"/>
                <a:gd name="connsiteY1295" fmla="*/ 649202 h 1144007"/>
                <a:gd name="connsiteX1296" fmla="*/ 485764 w 875213"/>
                <a:gd name="connsiteY1296" fmla="*/ 642304 h 1144007"/>
                <a:gd name="connsiteX1297" fmla="*/ 492479 w 875213"/>
                <a:gd name="connsiteY1297" fmla="*/ 630254 h 1144007"/>
                <a:gd name="connsiteX1298" fmla="*/ 490271 w 875213"/>
                <a:gd name="connsiteY1298" fmla="*/ 621884 h 1144007"/>
                <a:gd name="connsiteX1299" fmla="*/ 485580 w 875213"/>
                <a:gd name="connsiteY1299" fmla="*/ 616089 h 1144007"/>
                <a:gd name="connsiteX1300" fmla="*/ 489075 w 875213"/>
                <a:gd name="connsiteY1300" fmla="*/ 612778 h 1144007"/>
                <a:gd name="connsiteX1301" fmla="*/ 490915 w 875213"/>
                <a:gd name="connsiteY1301" fmla="*/ 605788 h 1144007"/>
                <a:gd name="connsiteX1302" fmla="*/ 493950 w 875213"/>
                <a:gd name="connsiteY1302" fmla="*/ 601281 h 1144007"/>
                <a:gd name="connsiteX1303" fmla="*/ 498917 w 875213"/>
                <a:gd name="connsiteY1303" fmla="*/ 595670 h 1144007"/>
                <a:gd name="connsiteX1304" fmla="*/ 491467 w 875213"/>
                <a:gd name="connsiteY1304" fmla="*/ 595486 h 1144007"/>
                <a:gd name="connsiteX1305" fmla="*/ 494042 w 875213"/>
                <a:gd name="connsiteY1305" fmla="*/ 591531 h 1144007"/>
                <a:gd name="connsiteX1306" fmla="*/ 497445 w 875213"/>
                <a:gd name="connsiteY1306" fmla="*/ 584633 h 1144007"/>
                <a:gd name="connsiteX1307" fmla="*/ 501033 w 875213"/>
                <a:gd name="connsiteY1307" fmla="*/ 592175 h 1144007"/>
                <a:gd name="connsiteX1308" fmla="*/ 504988 w 875213"/>
                <a:gd name="connsiteY1308" fmla="*/ 584633 h 1144007"/>
                <a:gd name="connsiteX1309" fmla="*/ 514094 w 875213"/>
                <a:gd name="connsiteY1309" fmla="*/ 577734 h 1144007"/>
                <a:gd name="connsiteX1310" fmla="*/ 518509 w 875213"/>
                <a:gd name="connsiteY1310" fmla="*/ 579758 h 1144007"/>
                <a:gd name="connsiteX1311" fmla="*/ 515198 w 875213"/>
                <a:gd name="connsiteY1311" fmla="*/ 585920 h 1144007"/>
                <a:gd name="connsiteX1312" fmla="*/ 527799 w 875213"/>
                <a:gd name="connsiteY1312" fmla="*/ 580218 h 1144007"/>
                <a:gd name="connsiteX1313" fmla="*/ 544171 w 875213"/>
                <a:gd name="connsiteY1313" fmla="*/ 573503 h 1144007"/>
                <a:gd name="connsiteX1314" fmla="*/ 549966 w 875213"/>
                <a:gd name="connsiteY1314" fmla="*/ 573963 h 1144007"/>
                <a:gd name="connsiteX1315" fmla="*/ 557048 w 875213"/>
                <a:gd name="connsiteY1315" fmla="*/ 563294 h 1144007"/>
                <a:gd name="connsiteX1316" fmla="*/ 580043 w 875213"/>
                <a:gd name="connsiteY1316" fmla="*/ 550049 h 1144007"/>
                <a:gd name="connsiteX1317" fmla="*/ 599267 w 875213"/>
                <a:gd name="connsiteY1317" fmla="*/ 554004 h 1144007"/>
                <a:gd name="connsiteX1318" fmla="*/ 604326 w 875213"/>
                <a:gd name="connsiteY1318" fmla="*/ 542967 h 1144007"/>
                <a:gd name="connsiteX1319" fmla="*/ 611040 w 875213"/>
                <a:gd name="connsiteY1319" fmla="*/ 530089 h 1144007"/>
                <a:gd name="connsiteX1320" fmla="*/ 618858 w 875213"/>
                <a:gd name="connsiteY1320" fmla="*/ 512889 h 1144007"/>
                <a:gd name="connsiteX1321" fmla="*/ 632839 w 875213"/>
                <a:gd name="connsiteY1321" fmla="*/ 507554 h 1144007"/>
                <a:gd name="connsiteX1322" fmla="*/ 639830 w 875213"/>
                <a:gd name="connsiteY1322" fmla="*/ 505439 h 1144007"/>
                <a:gd name="connsiteX1323" fmla="*/ 653535 w 875213"/>
                <a:gd name="connsiteY1323" fmla="*/ 515005 h 1144007"/>
                <a:gd name="connsiteX1324" fmla="*/ 675426 w 875213"/>
                <a:gd name="connsiteY1324" fmla="*/ 523558 h 1144007"/>
                <a:gd name="connsiteX1325" fmla="*/ 691890 w 875213"/>
                <a:gd name="connsiteY1325" fmla="*/ 526410 h 1144007"/>
                <a:gd name="connsiteX1326" fmla="*/ 708079 w 875213"/>
                <a:gd name="connsiteY1326" fmla="*/ 536252 h 1144007"/>
                <a:gd name="connsiteX1327" fmla="*/ 709826 w 875213"/>
                <a:gd name="connsiteY1327" fmla="*/ 526502 h 1144007"/>
                <a:gd name="connsiteX1328" fmla="*/ 707711 w 875213"/>
                <a:gd name="connsiteY1328" fmla="*/ 524571 h 1144007"/>
                <a:gd name="connsiteX1329" fmla="*/ 695385 w 875213"/>
                <a:gd name="connsiteY1329" fmla="*/ 524571 h 1144007"/>
                <a:gd name="connsiteX1330" fmla="*/ 689039 w 875213"/>
                <a:gd name="connsiteY1330" fmla="*/ 518960 h 1144007"/>
                <a:gd name="connsiteX1331" fmla="*/ 670551 w 875213"/>
                <a:gd name="connsiteY1331" fmla="*/ 518224 h 1144007"/>
                <a:gd name="connsiteX1332" fmla="*/ 654363 w 875213"/>
                <a:gd name="connsiteY1332" fmla="*/ 505899 h 1144007"/>
                <a:gd name="connsiteX1333" fmla="*/ 637530 w 875213"/>
                <a:gd name="connsiteY1333" fmla="*/ 497621 h 1144007"/>
                <a:gd name="connsiteX1334" fmla="*/ 607361 w 875213"/>
                <a:gd name="connsiteY1334" fmla="*/ 497897 h 1144007"/>
                <a:gd name="connsiteX1335" fmla="*/ 564683 w 875213"/>
                <a:gd name="connsiteY1335" fmla="*/ 477386 h 1144007"/>
                <a:gd name="connsiteX1336" fmla="*/ 483924 w 875213"/>
                <a:gd name="connsiteY1336" fmla="*/ 479869 h 1144007"/>
                <a:gd name="connsiteX1337" fmla="*/ 408041 w 875213"/>
                <a:gd name="connsiteY1337" fmla="*/ 482168 h 1144007"/>
                <a:gd name="connsiteX1338" fmla="*/ 382195 w 875213"/>
                <a:gd name="connsiteY1338" fmla="*/ 482996 h 1144007"/>
                <a:gd name="connsiteX1339" fmla="*/ 374745 w 875213"/>
                <a:gd name="connsiteY1339" fmla="*/ 476741 h 1144007"/>
                <a:gd name="connsiteX1340" fmla="*/ 377504 w 875213"/>
                <a:gd name="connsiteY1340" fmla="*/ 461197 h 1144007"/>
                <a:gd name="connsiteX1341" fmla="*/ 363339 w 875213"/>
                <a:gd name="connsiteY1341" fmla="*/ 445468 h 1144007"/>
                <a:gd name="connsiteX1342" fmla="*/ 348715 w 875213"/>
                <a:gd name="connsiteY1342" fmla="*/ 439766 h 1144007"/>
                <a:gd name="connsiteX1343" fmla="*/ 341172 w 875213"/>
                <a:gd name="connsiteY1343" fmla="*/ 424313 h 1144007"/>
                <a:gd name="connsiteX1344" fmla="*/ 333538 w 875213"/>
                <a:gd name="connsiteY1344" fmla="*/ 418150 h 1144007"/>
                <a:gd name="connsiteX1345" fmla="*/ 342460 w 875213"/>
                <a:gd name="connsiteY1345" fmla="*/ 403710 h 1144007"/>
                <a:gd name="connsiteX1346" fmla="*/ 342184 w 875213"/>
                <a:gd name="connsiteY1346" fmla="*/ 389913 h 1144007"/>
                <a:gd name="connsiteX1347" fmla="*/ 339332 w 875213"/>
                <a:gd name="connsiteY1347" fmla="*/ 389361 h 1144007"/>
                <a:gd name="connsiteX1348" fmla="*/ 339237 w 875213"/>
                <a:gd name="connsiteY1348" fmla="*/ 389361 h 1144007"/>
                <a:gd name="connsiteX1349" fmla="*/ 346228 w 875213"/>
                <a:gd name="connsiteY1349" fmla="*/ 376760 h 1144007"/>
                <a:gd name="connsiteX1350" fmla="*/ 335098 w 875213"/>
                <a:gd name="connsiteY1350" fmla="*/ 356801 h 1144007"/>
                <a:gd name="connsiteX1351" fmla="*/ 340801 w 875213"/>
                <a:gd name="connsiteY1351" fmla="*/ 336381 h 1144007"/>
                <a:gd name="connsiteX1352" fmla="*/ 346595 w 875213"/>
                <a:gd name="connsiteY1352" fmla="*/ 318629 h 1144007"/>
                <a:gd name="connsiteX1353" fmla="*/ 344204 w 875213"/>
                <a:gd name="connsiteY1353" fmla="*/ 307776 h 1144007"/>
                <a:gd name="connsiteX1354" fmla="*/ 336938 w 875213"/>
                <a:gd name="connsiteY1354" fmla="*/ 290299 h 1144007"/>
                <a:gd name="connsiteX1355" fmla="*/ 330959 w 875213"/>
                <a:gd name="connsiteY1355" fmla="*/ 274295 h 1144007"/>
                <a:gd name="connsiteX1356" fmla="*/ 322865 w 875213"/>
                <a:gd name="connsiteY1356" fmla="*/ 272823 h 1144007"/>
                <a:gd name="connsiteX1357" fmla="*/ 311091 w 875213"/>
                <a:gd name="connsiteY1357" fmla="*/ 285425 h 1144007"/>
                <a:gd name="connsiteX1358" fmla="*/ 310996 w 875213"/>
                <a:gd name="connsiteY1358" fmla="*/ 285520 h 1144007"/>
                <a:gd name="connsiteX1359" fmla="*/ 311091 w 875213"/>
                <a:gd name="connsiteY1359" fmla="*/ 285425 h 1144007"/>
                <a:gd name="connsiteX1360" fmla="*/ 299502 w 875213"/>
                <a:gd name="connsiteY1360" fmla="*/ 280734 h 1144007"/>
                <a:gd name="connsiteX1361" fmla="*/ 287085 w 875213"/>
                <a:gd name="connsiteY1361" fmla="*/ 284505 h 1144007"/>
                <a:gd name="connsiteX1362" fmla="*/ 281382 w 875213"/>
                <a:gd name="connsiteY1362" fmla="*/ 294071 h 1144007"/>
                <a:gd name="connsiteX1363" fmla="*/ 272920 w 875213"/>
                <a:gd name="connsiteY1363" fmla="*/ 297842 h 1144007"/>
                <a:gd name="connsiteX1364" fmla="*/ 265745 w 875213"/>
                <a:gd name="connsiteY1364" fmla="*/ 306028 h 1144007"/>
                <a:gd name="connsiteX1365" fmla="*/ 258019 w 875213"/>
                <a:gd name="connsiteY1365" fmla="*/ 310443 h 1144007"/>
                <a:gd name="connsiteX1366" fmla="*/ 256823 w 875213"/>
                <a:gd name="connsiteY1366" fmla="*/ 304096 h 1144007"/>
                <a:gd name="connsiteX1367" fmla="*/ 258663 w 875213"/>
                <a:gd name="connsiteY1367" fmla="*/ 300877 h 1144007"/>
                <a:gd name="connsiteX1368" fmla="*/ 259583 w 875213"/>
                <a:gd name="connsiteY1368" fmla="*/ 295358 h 1144007"/>
                <a:gd name="connsiteX1369" fmla="*/ 259307 w 875213"/>
                <a:gd name="connsiteY1369" fmla="*/ 286712 h 1144007"/>
                <a:gd name="connsiteX1370" fmla="*/ 246154 w 875213"/>
                <a:gd name="connsiteY1370" fmla="*/ 278066 h 1144007"/>
                <a:gd name="connsiteX1371" fmla="*/ 237232 w 875213"/>
                <a:gd name="connsiteY1371" fmla="*/ 249184 h 1144007"/>
                <a:gd name="connsiteX1372" fmla="*/ 230977 w 875213"/>
                <a:gd name="connsiteY1372" fmla="*/ 241826 h 1144007"/>
                <a:gd name="connsiteX1373" fmla="*/ 238152 w 875213"/>
                <a:gd name="connsiteY1373" fmla="*/ 232628 h 1144007"/>
                <a:gd name="connsiteX1374" fmla="*/ 229597 w 875213"/>
                <a:gd name="connsiteY1374" fmla="*/ 222970 h 1144007"/>
                <a:gd name="connsiteX1375" fmla="*/ 227022 w 875213"/>
                <a:gd name="connsiteY1375" fmla="*/ 217083 h 1144007"/>
                <a:gd name="connsiteX1376" fmla="*/ 223251 w 875213"/>
                <a:gd name="connsiteY1376" fmla="*/ 213588 h 1144007"/>
                <a:gd name="connsiteX1377" fmla="*/ 226470 w 875213"/>
                <a:gd name="connsiteY1377" fmla="*/ 200159 h 1144007"/>
                <a:gd name="connsiteX1378" fmla="*/ 228770 w 875213"/>
                <a:gd name="connsiteY1378" fmla="*/ 193721 h 1144007"/>
                <a:gd name="connsiteX1379" fmla="*/ 221319 w 875213"/>
                <a:gd name="connsiteY1379" fmla="*/ 186178 h 1144007"/>
                <a:gd name="connsiteX1380" fmla="*/ 217088 w 875213"/>
                <a:gd name="connsiteY1380" fmla="*/ 182591 h 1144007"/>
                <a:gd name="connsiteX1381" fmla="*/ 220675 w 875213"/>
                <a:gd name="connsiteY1381" fmla="*/ 177992 h 1144007"/>
                <a:gd name="connsiteX1382" fmla="*/ 223159 w 875213"/>
                <a:gd name="connsiteY1382" fmla="*/ 172750 h 1144007"/>
                <a:gd name="connsiteX1383" fmla="*/ 224631 w 875213"/>
                <a:gd name="connsiteY1383" fmla="*/ 167231 h 1144007"/>
                <a:gd name="connsiteX1384" fmla="*/ 225826 w 875213"/>
                <a:gd name="connsiteY1384" fmla="*/ 163736 h 1144007"/>
                <a:gd name="connsiteX1385" fmla="*/ 267493 w 875213"/>
                <a:gd name="connsiteY1385" fmla="*/ 81230 h 1144007"/>
                <a:gd name="connsiteX1386" fmla="*/ 254616 w 875213"/>
                <a:gd name="connsiteY1386" fmla="*/ 74883 h 1144007"/>
                <a:gd name="connsiteX1387" fmla="*/ 153071 w 875213"/>
                <a:gd name="connsiteY1387" fmla="*/ 4887 h 1144007"/>
                <a:gd name="connsiteX1388" fmla="*/ 148012 w 875213"/>
                <a:gd name="connsiteY1388" fmla="*/ 4703 h 1144007"/>
                <a:gd name="connsiteX1389" fmla="*/ 322503 w 875213"/>
                <a:gd name="connsiteY1389" fmla="*/ 477110 h 1144007"/>
                <a:gd name="connsiteX1390" fmla="*/ 322870 w 875213"/>
                <a:gd name="connsiteY1390" fmla="*/ 476375 h 1144007"/>
                <a:gd name="connsiteX1391" fmla="*/ 323514 w 875213"/>
                <a:gd name="connsiteY1391" fmla="*/ 474259 h 1144007"/>
                <a:gd name="connsiteX1392" fmla="*/ 322502 w 875213"/>
                <a:gd name="connsiteY1392" fmla="*/ 476743 h 1144007"/>
                <a:gd name="connsiteX1393" fmla="*/ 322502 w 875213"/>
                <a:gd name="connsiteY1393" fmla="*/ 477110 h 1144007"/>
                <a:gd name="connsiteX1394" fmla="*/ 28444 w 875213"/>
                <a:gd name="connsiteY1394" fmla="*/ 23191 h 1144007"/>
                <a:gd name="connsiteX1395" fmla="*/ 27340 w 875213"/>
                <a:gd name="connsiteY1395" fmla="*/ 23742 h 1144007"/>
                <a:gd name="connsiteX1396" fmla="*/ 20350 w 875213"/>
                <a:gd name="connsiteY1396" fmla="*/ 29905 h 1144007"/>
                <a:gd name="connsiteX1397" fmla="*/ 28076 w 875213"/>
                <a:gd name="connsiteY1397" fmla="*/ 26778 h 1144007"/>
                <a:gd name="connsiteX1398" fmla="*/ 28444 w 875213"/>
                <a:gd name="connsiteY1398" fmla="*/ 23190 h 1144007"/>
                <a:gd name="connsiteX1399" fmla="*/ 32123 w 875213"/>
                <a:gd name="connsiteY1399" fmla="*/ 24110 h 1144007"/>
                <a:gd name="connsiteX1400" fmla="*/ 30468 w 875213"/>
                <a:gd name="connsiteY1400" fmla="*/ 27145 h 1144007"/>
                <a:gd name="connsiteX1401" fmla="*/ 30372 w 875213"/>
                <a:gd name="connsiteY1401" fmla="*/ 28985 h 1144007"/>
                <a:gd name="connsiteX1402" fmla="*/ 34695 w 875213"/>
                <a:gd name="connsiteY1402" fmla="*/ 32204 h 1144007"/>
                <a:gd name="connsiteX1403" fmla="*/ 38466 w 875213"/>
                <a:gd name="connsiteY1403" fmla="*/ 34320 h 1144007"/>
                <a:gd name="connsiteX1404" fmla="*/ 35247 w 875213"/>
                <a:gd name="connsiteY1404" fmla="*/ 27881 h 1144007"/>
                <a:gd name="connsiteX1405" fmla="*/ 32120 w 875213"/>
                <a:gd name="connsiteY1405" fmla="*/ 24110 h 1144007"/>
                <a:gd name="connsiteX1406" fmla="*/ 37550 w 875213"/>
                <a:gd name="connsiteY1406" fmla="*/ 25029 h 1144007"/>
                <a:gd name="connsiteX1407" fmla="*/ 36538 w 875213"/>
                <a:gd name="connsiteY1407" fmla="*/ 26409 h 1144007"/>
                <a:gd name="connsiteX1408" fmla="*/ 42057 w 875213"/>
                <a:gd name="connsiteY1408" fmla="*/ 35147 h 1144007"/>
                <a:gd name="connsiteX1409" fmla="*/ 45092 w 875213"/>
                <a:gd name="connsiteY1409" fmla="*/ 37906 h 1144007"/>
                <a:gd name="connsiteX1410" fmla="*/ 43161 w 875213"/>
                <a:gd name="connsiteY1410" fmla="*/ 39838 h 1144007"/>
                <a:gd name="connsiteX1411" fmla="*/ 44448 w 875213"/>
                <a:gd name="connsiteY1411" fmla="*/ 43885 h 1144007"/>
                <a:gd name="connsiteX1412" fmla="*/ 48036 w 875213"/>
                <a:gd name="connsiteY1412" fmla="*/ 52255 h 1144007"/>
                <a:gd name="connsiteX1413" fmla="*/ 50979 w 875213"/>
                <a:gd name="connsiteY1413" fmla="*/ 54922 h 1144007"/>
                <a:gd name="connsiteX1414" fmla="*/ 51715 w 875213"/>
                <a:gd name="connsiteY1414" fmla="*/ 58509 h 1144007"/>
                <a:gd name="connsiteX1415" fmla="*/ 54015 w 875213"/>
                <a:gd name="connsiteY1415" fmla="*/ 51611 h 1144007"/>
                <a:gd name="connsiteX1416" fmla="*/ 57142 w 875213"/>
                <a:gd name="connsiteY1416" fmla="*/ 49036 h 1144007"/>
                <a:gd name="connsiteX1417" fmla="*/ 62201 w 875213"/>
                <a:gd name="connsiteY1417" fmla="*/ 48941 h 1144007"/>
                <a:gd name="connsiteX1418" fmla="*/ 63581 w 875213"/>
                <a:gd name="connsiteY1418" fmla="*/ 47101 h 1144007"/>
                <a:gd name="connsiteX1419" fmla="*/ 59626 w 875213"/>
                <a:gd name="connsiteY1419" fmla="*/ 43974 h 1144007"/>
                <a:gd name="connsiteX1420" fmla="*/ 53463 w 875213"/>
                <a:gd name="connsiteY1420" fmla="*/ 43974 h 1144007"/>
                <a:gd name="connsiteX1421" fmla="*/ 53558 w 875213"/>
                <a:gd name="connsiteY1421" fmla="*/ 42778 h 1144007"/>
                <a:gd name="connsiteX1422" fmla="*/ 50431 w 875213"/>
                <a:gd name="connsiteY1422" fmla="*/ 40203 h 1144007"/>
                <a:gd name="connsiteX1423" fmla="*/ 53190 w 875213"/>
                <a:gd name="connsiteY1423" fmla="*/ 40019 h 1144007"/>
                <a:gd name="connsiteX1424" fmla="*/ 56594 w 875213"/>
                <a:gd name="connsiteY1424" fmla="*/ 41858 h 1144007"/>
                <a:gd name="connsiteX1425" fmla="*/ 59997 w 875213"/>
                <a:gd name="connsiteY1425" fmla="*/ 42410 h 1144007"/>
                <a:gd name="connsiteX1426" fmla="*/ 57605 w 875213"/>
                <a:gd name="connsiteY1426" fmla="*/ 39927 h 1144007"/>
                <a:gd name="connsiteX1427" fmla="*/ 62664 w 875213"/>
                <a:gd name="connsiteY1427" fmla="*/ 41306 h 1144007"/>
                <a:gd name="connsiteX1428" fmla="*/ 57513 w 875213"/>
                <a:gd name="connsiteY1428" fmla="*/ 33764 h 1144007"/>
                <a:gd name="connsiteX1429" fmla="*/ 49971 w 875213"/>
                <a:gd name="connsiteY1429" fmla="*/ 29441 h 1144007"/>
                <a:gd name="connsiteX1430" fmla="*/ 45832 w 875213"/>
                <a:gd name="connsiteY1430" fmla="*/ 27325 h 1144007"/>
                <a:gd name="connsiteX1431" fmla="*/ 41325 w 875213"/>
                <a:gd name="connsiteY1431" fmla="*/ 26865 h 1144007"/>
                <a:gd name="connsiteX1432" fmla="*/ 37554 w 875213"/>
                <a:gd name="connsiteY1432" fmla="*/ 25026 h 1144007"/>
                <a:gd name="connsiteX1433" fmla="*/ 27524 w 875213"/>
                <a:gd name="connsiteY1433" fmla="*/ 31100 h 1144007"/>
                <a:gd name="connsiteX1434" fmla="*/ 26973 w 875213"/>
                <a:gd name="connsiteY1434" fmla="*/ 31835 h 1144007"/>
                <a:gd name="connsiteX1435" fmla="*/ 23110 w 875213"/>
                <a:gd name="connsiteY1435" fmla="*/ 38734 h 1144007"/>
                <a:gd name="connsiteX1436" fmla="*/ 19154 w 875213"/>
                <a:gd name="connsiteY1436" fmla="*/ 42689 h 1144007"/>
                <a:gd name="connsiteX1437" fmla="*/ 15659 w 875213"/>
                <a:gd name="connsiteY1437" fmla="*/ 44344 h 1144007"/>
                <a:gd name="connsiteX1438" fmla="*/ 19246 w 875213"/>
                <a:gd name="connsiteY1438" fmla="*/ 38825 h 1144007"/>
                <a:gd name="connsiteX1439" fmla="*/ 20442 w 875213"/>
                <a:gd name="connsiteY1439" fmla="*/ 35238 h 1144007"/>
                <a:gd name="connsiteX1440" fmla="*/ 22466 w 875213"/>
                <a:gd name="connsiteY1440" fmla="*/ 33675 h 1144007"/>
                <a:gd name="connsiteX1441" fmla="*/ 18879 w 875213"/>
                <a:gd name="connsiteY1441" fmla="*/ 33491 h 1144007"/>
                <a:gd name="connsiteX1442" fmla="*/ 13084 w 875213"/>
                <a:gd name="connsiteY1442" fmla="*/ 34687 h 1144007"/>
                <a:gd name="connsiteX1443" fmla="*/ 14004 w 875213"/>
                <a:gd name="connsiteY1443" fmla="*/ 35974 h 1144007"/>
                <a:gd name="connsiteX1444" fmla="*/ 12716 w 875213"/>
                <a:gd name="connsiteY1444" fmla="*/ 37722 h 1144007"/>
                <a:gd name="connsiteX1445" fmla="*/ 12349 w 875213"/>
                <a:gd name="connsiteY1445" fmla="*/ 38826 h 1144007"/>
                <a:gd name="connsiteX1446" fmla="*/ 11245 w 875213"/>
                <a:gd name="connsiteY1446" fmla="*/ 36526 h 1144007"/>
                <a:gd name="connsiteX1447" fmla="*/ 11061 w 875213"/>
                <a:gd name="connsiteY1447" fmla="*/ 33767 h 1144007"/>
                <a:gd name="connsiteX1448" fmla="*/ 6462 w 875213"/>
                <a:gd name="connsiteY1448" fmla="*/ 37906 h 1144007"/>
                <a:gd name="connsiteX1449" fmla="*/ 5727 w 875213"/>
                <a:gd name="connsiteY1449" fmla="*/ 41677 h 1144007"/>
                <a:gd name="connsiteX1450" fmla="*/ 3703 w 875213"/>
                <a:gd name="connsiteY1450" fmla="*/ 43149 h 1144007"/>
                <a:gd name="connsiteX1451" fmla="*/ 4071 w 875213"/>
                <a:gd name="connsiteY1451" fmla="*/ 45264 h 1144007"/>
                <a:gd name="connsiteX1452" fmla="*/ 4347 w 875213"/>
                <a:gd name="connsiteY1452" fmla="*/ 52439 h 1144007"/>
                <a:gd name="connsiteX1453" fmla="*/ 9406 w 875213"/>
                <a:gd name="connsiteY1453" fmla="*/ 54830 h 1144007"/>
                <a:gd name="connsiteX1454" fmla="*/ 14373 w 875213"/>
                <a:gd name="connsiteY1454" fmla="*/ 56302 h 1144007"/>
                <a:gd name="connsiteX1455" fmla="*/ 20443 w 875213"/>
                <a:gd name="connsiteY1455" fmla="*/ 52255 h 1144007"/>
                <a:gd name="connsiteX1456" fmla="*/ 21547 w 875213"/>
                <a:gd name="connsiteY1456" fmla="*/ 49771 h 1144007"/>
                <a:gd name="connsiteX1457" fmla="*/ 21643 w 875213"/>
                <a:gd name="connsiteY1457" fmla="*/ 53727 h 1144007"/>
                <a:gd name="connsiteX1458" fmla="*/ 15204 w 875213"/>
                <a:gd name="connsiteY1458" fmla="*/ 58601 h 1144007"/>
                <a:gd name="connsiteX1459" fmla="*/ 13640 w 875213"/>
                <a:gd name="connsiteY1459" fmla="*/ 59981 h 1144007"/>
                <a:gd name="connsiteX1460" fmla="*/ 19067 w 875213"/>
                <a:gd name="connsiteY1460" fmla="*/ 63017 h 1144007"/>
                <a:gd name="connsiteX1461" fmla="*/ 23482 w 875213"/>
                <a:gd name="connsiteY1461" fmla="*/ 67340 h 1144007"/>
                <a:gd name="connsiteX1462" fmla="*/ 25966 w 875213"/>
                <a:gd name="connsiteY1462" fmla="*/ 61545 h 1144007"/>
                <a:gd name="connsiteX1463" fmla="*/ 30013 w 875213"/>
                <a:gd name="connsiteY1463" fmla="*/ 56946 h 1144007"/>
                <a:gd name="connsiteX1464" fmla="*/ 27805 w 875213"/>
                <a:gd name="connsiteY1464" fmla="*/ 62281 h 1144007"/>
                <a:gd name="connsiteX1465" fmla="*/ 25874 w 875213"/>
                <a:gd name="connsiteY1465" fmla="*/ 67891 h 1144007"/>
                <a:gd name="connsiteX1466" fmla="*/ 33232 w 875213"/>
                <a:gd name="connsiteY1466" fmla="*/ 62832 h 1144007"/>
                <a:gd name="connsiteX1467" fmla="*/ 38291 w 875213"/>
                <a:gd name="connsiteY1467" fmla="*/ 58141 h 1144007"/>
                <a:gd name="connsiteX1468" fmla="*/ 36635 w 875213"/>
                <a:gd name="connsiteY1468" fmla="*/ 51519 h 1144007"/>
                <a:gd name="connsiteX1469" fmla="*/ 33692 w 875213"/>
                <a:gd name="connsiteY1469" fmla="*/ 53359 h 1144007"/>
                <a:gd name="connsiteX1470" fmla="*/ 30564 w 875213"/>
                <a:gd name="connsiteY1470" fmla="*/ 53263 h 1144007"/>
                <a:gd name="connsiteX1471" fmla="*/ 31668 w 875213"/>
                <a:gd name="connsiteY1471" fmla="*/ 49584 h 1144007"/>
                <a:gd name="connsiteX1472" fmla="*/ 33232 w 875213"/>
                <a:gd name="connsiteY1472" fmla="*/ 49033 h 1144007"/>
                <a:gd name="connsiteX1473" fmla="*/ 34152 w 875213"/>
                <a:gd name="connsiteY1473" fmla="*/ 50504 h 1144007"/>
                <a:gd name="connsiteX1474" fmla="*/ 35256 w 875213"/>
                <a:gd name="connsiteY1474" fmla="*/ 49309 h 1144007"/>
                <a:gd name="connsiteX1475" fmla="*/ 38475 w 875213"/>
                <a:gd name="connsiteY1475" fmla="*/ 46641 h 1144007"/>
                <a:gd name="connsiteX1476" fmla="*/ 38843 w 875213"/>
                <a:gd name="connsiteY1476" fmla="*/ 52712 h 1144007"/>
                <a:gd name="connsiteX1477" fmla="*/ 41326 w 875213"/>
                <a:gd name="connsiteY1477" fmla="*/ 59426 h 1144007"/>
                <a:gd name="connsiteX1478" fmla="*/ 44085 w 875213"/>
                <a:gd name="connsiteY1478" fmla="*/ 65773 h 1144007"/>
                <a:gd name="connsiteX1479" fmla="*/ 45189 w 875213"/>
                <a:gd name="connsiteY1479" fmla="*/ 67888 h 1144007"/>
                <a:gd name="connsiteX1480" fmla="*/ 49144 w 875213"/>
                <a:gd name="connsiteY1480" fmla="*/ 62646 h 1144007"/>
                <a:gd name="connsiteX1481" fmla="*/ 48868 w 875213"/>
                <a:gd name="connsiteY1481" fmla="*/ 57403 h 1144007"/>
                <a:gd name="connsiteX1482" fmla="*/ 46385 w 875213"/>
                <a:gd name="connsiteY1482" fmla="*/ 51976 h 1144007"/>
                <a:gd name="connsiteX1483" fmla="*/ 43349 w 875213"/>
                <a:gd name="connsiteY1483" fmla="*/ 45997 h 1144007"/>
                <a:gd name="connsiteX1484" fmla="*/ 42429 w 875213"/>
                <a:gd name="connsiteY1484" fmla="*/ 43146 h 1144007"/>
                <a:gd name="connsiteX1485" fmla="*/ 40406 w 875213"/>
                <a:gd name="connsiteY1485" fmla="*/ 36983 h 1144007"/>
                <a:gd name="connsiteX1486" fmla="*/ 33691 w 875213"/>
                <a:gd name="connsiteY1486" fmla="*/ 33304 h 1144007"/>
                <a:gd name="connsiteX1487" fmla="*/ 30564 w 875213"/>
                <a:gd name="connsiteY1487" fmla="*/ 34316 h 1144007"/>
                <a:gd name="connsiteX1488" fmla="*/ 32771 w 875213"/>
                <a:gd name="connsiteY1488" fmla="*/ 40754 h 1144007"/>
                <a:gd name="connsiteX1489" fmla="*/ 35255 w 875213"/>
                <a:gd name="connsiteY1489" fmla="*/ 45905 h 1144007"/>
                <a:gd name="connsiteX1490" fmla="*/ 31116 w 875213"/>
                <a:gd name="connsiteY1490" fmla="*/ 42042 h 1144007"/>
                <a:gd name="connsiteX1491" fmla="*/ 29828 w 875213"/>
                <a:gd name="connsiteY1491" fmla="*/ 41766 h 1144007"/>
                <a:gd name="connsiteX1492" fmla="*/ 29733 w 875213"/>
                <a:gd name="connsiteY1492" fmla="*/ 36431 h 1144007"/>
                <a:gd name="connsiteX1493" fmla="*/ 26514 w 875213"/>
                <a:gd name="connsiteY1493" fmla="*/ 40386 h 1144007"/>
                <a:gd name="connsiteX1494" fmla="*/ 27985 w 875213"/>
                <a:gd name="connsiteY1494" fmla="*/ 36431 h 1144007"/>
                <a:gd name="connsiteX1495" fmla="*/ 28997 w 875213"/>
                <a:gd name="connsiteY1495" fmla="*/ 33120 h 1144007"/>
                <a:gd name="connsiteX1496" fmla="*/ 27525 w 875213"/>
                <a:gd name="connsiteY1496" fmla="*/ 31096 h 1144007"/>
                <a:gd name="connsiteX1497" fmla="*/ 65696 w 875213"/>
                <a:gd name="connsiteY1497" fmla="*/ 50876 h 1144007"/>
                <a:gd name="connsiteX1498" fmla="*/ 64776 w 875213"/>
                <a:gd name="connsiteY1498" fmla="*/ 51152 h 1144007"/>
                <a:gd name="connsiteX1499" fmla="*/ 61372 w 875213"/>
                <a:gd name="connsiteY1499" fmla="*/ 52255 h 1144007"/>
                <a:gd name="connsiteX1500" fmla="*/ 57969 w 875213"/>
                <a:gd name="connsiteY1500" fmla="*/ 53727 h 1144007"/>
                <a:gd name="connsiteX1501" fmla="*/ 61464 w 875213"/>
                <a:gd name="connsiteY1501" fmla="*/ 56394 h 1144007"/>
                <a:gd name="connsiteX1502" fmla="*/ 64408 w 875213"/>
                <a:gd name="connsiteY1502" fmla="*/ 57498 h 1144007"/>
                <a:gd name="connsiteX1503" fmla="*/ 64775 w 875213"/>
                <a:gd name="connsiteY1503" fmla="*/ 59430 h 1144007"/>
                <a:gd name="connsiteX1504" fmla="*/ 56957 w 875213"/>
                <a:gd name="connsiteY1504" fmla="*/ 56211 h 1144007"/>
                <a:gd name="connsiteX1505" fmla="*/ 57233 w 875213"/>
                <a:gd name="connsiteY1505" fmla="*/ 57130 h 1144007"/>
                <a:gd name="connsiteX1506" fmla="*/ 62936 w 875213"/>
                <a:gd name="connsiteY1506" fmla="*/ 61269 h 1144007"/>
                <a:gd name="connsiteX1507" fmla="*/ 62752 w 875213"/>
                <a:gd name="connsiteY1507" fmla="*/ 62373 h 1144007"/>
                <a:gd name="connsiteX1508" fmla="*/ 58981 w 875213"/>
                <a:gd name="connsiteY1508" fmla="*/ 59705 h 1144007"/>
                <a:gd name="connsiteX1509" fmla="*/ 56958 w 875213"/>
                <a:gd name="connsiteY1509" fmla="*/ 59338 h 1144007"/>
                <a:gd name="connsiteX1510" fmla="*/ 55302 w 875213"/>
                <a:gd name="connsiteY1510" fmla="*/ 60625 h 1144007"/>
                <a:gd name="connsiteX1511" fmla="*/ 53094 w 875213"/>
                <a:gd name="connsiteY1511" fmla="*/ 63017 h 1144007"/>
                <a:gd name="connsiteX1512" fmla="*/ 53278 w 875213"/>
                <a:gd name="connsiteY1512" fmla="*/ 65776 h 1144007"/>
                <a:gd name="connsiteX1513" fmla="*/ 48771 w 875213"/>
                <a:gd name="connsiteY1513" fmla="*/ 74882 h 1144007"/>
                <a:gd name="connsiteX1514" fmla="*/ 50795 w 875213"/>
                <a:gd name="connsiteY1514" fmla="*/ 78009 h 1144007"/>
                <a:gd name="connsiteX1515" fmla="*/ 52082 w 875213"/>
                <a:gd name="connsiteY1515" fmla="*/ 77182 h 1144007"/>
                <a:gd name="connsiteX1516" fmla="*/ 51071 w 875213"/>
                <a:gd name="connsiteY1516" fmla="*/ 78745 h 1144007"/>
                <a:gd name="connsiteX1517" fmla="*/ 54106 w 875213"/>
                <a:gd name="connsiteY1517" fmla="*/ 81505 h 1144007"/>
                <a:gd name="connsiteX1518" fmla="*/ 62108 w 875213"/>
                <a:gd name="connsiteY1518" fmla="*/ 79849 h 1144007"/>
                <a:gd name="connsiteX1519" fmla="*/ 63672 w 875213"/>
                <a:gd name="connsiteY1519" fmla="*/ 78561 h 1144007"/>
                <a:gd name="connsiteX1520" fmla="*/ 64223 w 875213"/>
                <a:gd name="connsiteY1520" fmla="*/ 82241 h 1144007"/>
                <a:gd name="connsiteX1521" fmla="*/ 69926 w 875213"/>
                <a:gd name="connsiteY1521" fmla="*/ 86932 h 1144007"/>
                <a:gd name="connsiteX1522" fmla="*/ 75813 w 875213"/>
                <a:gd name="connsiteY1522" fmla="*/ 92358 h 1144007"/>
                <a:gd name="connsiteX1523" fmla="*/ 77469 w 875213"/>
                <a:gd name="connsiteY1523" fmla="*/ 92818 h 1144007"/>
                <a:gd name="connsiteX1524" fmla="*/ 80412 w 875213"/>
                <a:gd name="connsiteY1524" fmla="*/ 97049 h 1144007"/>
                <a:gd name="connsiteX1525" fmla="*/ 82435 w 875213"/>
                <a:gd name="connsiteY1525" fmla="*/ 96221 h 1144007"/>
                <a:gd name="connsiteX1526" fmla="*/ 82531 w 875213"/>
                <a:gd name="connsiteY1526" fmla="*/ 84172 h 1144007"/>
                <a:gd name="connsiteX1527" fmla="*/ 83634 w 875213"/>
                <a:gd name="connsiteY1527" fmla="*/ 76078 h 1144007"/>
                <a:gd name="connsiteX1528" fmla="*/ 80967 w 875213"/>
                <a:gd name="connsiteY1528" fmla="*/ 75618 h 1144007"/>
                <a:gd name="connsiteX1529" fmla="*/ 82531 w 875213"/>
                <a:gd name="connsiteY1529" fmla="*/ 70191 h 1144007"/>
                <a:gd name="connsiteX1530" fmla="*/ 83818 w 875213"/>
                <a:gd name="connsiteY1530" fmla="*/ 66788 h 1144007"/>
                <a:gd name="connsiteX1531" fmla="*/ 81427 w 875213"/>
                <a:gd name="connsiteY1531" fmla="*/ 62925 h 1144007"/>
                <a:gd name="connsiteX1532" fmla="*/ 75080 w 875213"/>
                <a:gd name="connsiteY1532" fmla="*/ 57498 h 1144007"/>
                <a:gd name="connsiteX1533" fmla="*/ 72045 w 875213"/>
                <a:gd name="connsiteY1533" fmla="*/ 59705 h 1144007"/>
                <a:gd name="connsiteX1534" fmla="*/ 71950 w 875213"/>
                <a:gd name="connsiteY1534" fmla="*/ 67616 h 1144007"/>
                <a:gd name="connsiteX1535" fmla="*/ 70938 w 875213"/>
                <a:gd name="connsiteY1535" fmla="*/ 62741 h 1144007"/>
                <a:gd name="connsiteX1536" fmla="*/ 69650 w 875213"/>
                <a:gd name="connsiteY1536" fmla="*/ 59338 h 1144007"/>
                <a:gd name="connsiteX1537" fmla="*/ 68547 w 875213"/>
                <a:gd name="connsiteY1537" fmla="*/ 55935 h 1144007"/>
                <a:gd name="connsiteX1538" fmla="*/ 67351 w 875213"/>
                <a:gd name="connsiteY1538" fmla="*/ 52623 h 1144007"/>
                <a:gd name="connsiteX1539" fmla="*/ 65695 w 875213"/>
                <a:gd name="connsiteY1539" fmla="*/ 50876 h 1144007"/>
                <a:gd name="connsiteX1540" fmla="*/ 10140 w 875213"/>
                <a:gd name="connsiteY1540" fmla="*/ 59613 h 1144007"/>
                <a:gd name="connsiteX1541" fmla="*/ 9496 w 875213"/>
                <a:gd name="connsiteY1541" fmla="*/ 60993 h 1144007"/>
                <a:gd name="connsiteX1542" fmla="*/ 6829 w 875213"/>
                <a:gd name="connsiteY1542" fmla="*/ 60626 h 1144007"/>
                <a:gd name="connsiteX1543" fmla="*/ 5909 w 875213"/>
                <a:gd name="connsiteY1543" fmla="*/ 61361 h 1144007"/>
                <a:gd name="connsiteX1544" fmla="*/ 2597 w 875213"/>
                <a:gd name="connsiteY1544" fmla="*/ 62373 h 1144007"/>
                <a:gd name="connsiteX1545" fmla="*/ 298 w 875213"/>
                <a:gd name="connsiteY1545" fmla="*/ 67800 h 1144007"/>
                <a:gd name="connsiteX1546" fmla="*/ 2689 w 875213"/>
                <a:gd name="connsiteY1546" fmla="*/ 68812 h 1144007"/>
                <a:gd name="connsiteX1547" fmla="*/ 4529 w 875213"/>
                <a:gd name="connsiteY1547" fmla="*/ 71663 h 1144007"/>
                <a:gd name="connsiteX1548" fmla="*/ 7288 w 875213"/>
                <a:gd name="connsiteY1548" fmla="*/ 72951 h 1144007"/>
                <a:gd name="connsiteX1549" fmla="*/ 5725 w 875213"/>
                <a:gd name="connsiteY1549" fmla="*/ 71479 h 1144007"/>
                <a:gd name="connsiteX1550" fmla="*/ 4345 w 875213"/>
                <a:gd name="connsiteY1550" fmla="*/ 67984 h 1144007"/>
                <a:gd name="connsiteX1551" fmla="*/ 6645 w 875213"/>
                <a:gd name="connsiteY1551" fmla="*/ 65868 h 1144007"/>
                <a:gd name="connsiteX1552" fmla="*/ 6549 w 875213"/>
                <a:gd name="connsiteY1552" fmla="*/ 67800 h 1144007"/>
                <a:gd name="connsiteX1553" fmla="*/ 9125 w 875213"/>
                <a:gd name="connsiteY1553" fmla="*/ 68719 h 1144007"/>
                <a:gd name="connsiteX1554" fmla="*/ 10596 w 875213"/>
                <a:gd name="connsiteY1554" fmla="*/ 70834 h 1144007"/>
                <a:gd name="connsiteX1555" fmla="*/ 14552 w 875213"/>
                <a:gd name="connsiteY1555" fmla="*/ 71570 h 1144007"/>
                <a:gd name="connsiteX1556" fmla="*/ 17495 w 875213"/>
                <a:gd name="connsiteY1556" fmla="*/ 73502 h 1144007"/>
                <a:gd name="connsiteX1557" fmla="*/ 20806 w 875213"/>
                <a:gd name="connsiteY1557" fmla="*/ 70834 h 1144007"/>
                <a:gd name="connsiteX1558" fmla="*/ 21358 w 875213"/>
                <a:gd name="connsiteY1558" fmla="*/ 67707 h 1144007"/>
                <a:gd name="connsiteX1559" fmla="*/ 17770 w 875213"/>
                <a:gd name="connsiteY1559" fmla="*/ 65592 h 1144007"/>
                <a:gd name="connsiteX1560" fmla="*/ 15103 w 875213"/>
                <a:gd name="connsiteY1560" fmla="*/ 64028 h 1144007"/>
                <a:gd name="connsiteX1561" fmla="*/ 12528 w 875213"/>
                <a:gd name="connsiteY1561" fmla="*/ 62740 h 1144007"/>
                <a:gd name="connsiteX1562" fmla="*/ 10320 w 875213"/>
                <a:gd name="connsiteY1562" fmla="*/ 59705 h 1144007"/>
                <a:gd name="connsiteX1563" fmla="*/ 10136 w 875213"/>
                <a:gd name="connsiteY1563" fmla="*/ 59609 h 1144007"/>
                <a:gd name="connsiteX1564" fmla="*/ 38194 w 875213"/>
                <a:gd name="connsiteY1564" fmla="*/ 62189 h 1144007"/>
                <a:gd name="connsiteX1565" fmla="*/ 33963 w 875213"/>
                <a:gd name="connsiteY1565" fmla="*/ 64856 h 1144007"/>
                <a:gd name="connsiteX1566" fmla="*/ 28904 w 875213"/>
                <a:gd name="connsiteY1566" fmla="*/ 67891 h 1144007"/>
                <a:gd name="connsiteX1567" fmla="*/ 26972 w 875213"/>
                <a:gd name="connsiteY1567" fmla="*/ 71663 h 1144007"/>
                <a:gd name="connsiteX1568" fmla="*/ 22741 w 875213"/>
                <a:gd name="connsiteY1568" fmla="*/ 71939 h 1144007"/>
                <a:gd name="connsiteX1569" fmla="*/ 19614 w 875213"/>
                <a:gd name="connsiteY1569" fmla="*/ 75986 h 1144007"/>
                <a:gd name="connsiteX1570" fmla="*/ 24489 w 875213"/>
                <a:gd name="connsiteY1570" fmla="*/ 76814 h 1144007"/>
                <a:gd name="connsiteX1571" fmla="*/ 21454 w 875213"/>
                <a:gd name="connsiteY1571" fmla="*/ 78193 h 1144007"/>
                <a:gd name="connsiteX1572" fmla="*/ 19154 w 875213"/>
                <a:gd name="connsiteY1572" fmla="*/ 81045 h 1144007"/>
                <a:gd name="connsiteX1573" fmla="*/ 15291 w 875213"/>
                <a:gd name="connsiteY1573" fmla="*/ 85092 h 1144007"/>
                <a:gd name="connsiteX1574" fmla="*/ 17407 w 875213"/>
                <a:gd name="connsiteY1574" fmla="*/ 81045 h 1144007"/>
                <a:gd name="connsiteX1575" fmla="*/ 17958 w 875213"/>
                <a:gd name="connsiteY1575" fmla="*/ 77366 h 1144007"/>
                <a:gd name="connsiteX1576" fmla="*/ 15015 w 875213"/>
                <a:gd name="connsiteY1576" fmla="*/ 77550 h 1144007"/>
                <a:gd name="connsiteX1577" fmla="*/ 11979 w 875213"/>
                <a:gd name="connsiteY1577" fmla="*/ 81413 h 1144007"/>
                <a:gd name="connsiteX1578" fmla="*/ 10968 w 875213"/>
                <a:gd name="connsiteY1578" fmla="*/ 86655 h 1144007"/>
                <a:gd name="connsiteX1579" fmla="*/ 9128 w 875213"/>
                <a:gd name="connsiteY1579" fmla="*/ 90427 h 1144007"/>
                <a:gd name="connsiteX1580" fmla="*/ 11703 w 875213"/>
                <a:gd name="connsiteY1580" fmla="*/ 94565 h 1144007"/>
                <a:gd name="connsiteX1581" fmla="*/ 12164 w 875213"/>
                <a:gd name="connsiteY1581" fmla="*/ 91899 h 1144007"/>
                <a:gd name="connsiteX1582" fmla="*/ 12347 w 875213"/>
                <a:gd name="connsiteY1582" fmla="*/ 89967 h 1144007"/>
                <a:gd name="connsiteX1583" fmla="*/ 15383 w 875213"/>
                <a:gd name="connsiteY1583" fmla="*/ 92082 h 1144007"/>
                <a:gd name="connsiteX1584" fmla="*/ 19614 w 875213"/>
                <a:gd name="connsiteY1584" fmla="*/ 95578 h 1144007"/>
                <a:gd name="connsiteX1585" fmla="*/ 23845 w 875213"/>
                <a:gd name="connsiteY1585" fmla="*/ 97233 h 1144007"/>
                <a:gd name="connsiteX1586" fmla="*/ 28076 w 875213"/>
                <a:gd name="connsiteY1586" fmla="*/ 94842 h 1144007"/>
                <a:gd name="connsiteX1587" fmla="*/ 27156 w 875213"/>
                <a:gd name="connsiteY1587" fmla="*/ 90978 h 1144007"/>
                <a:gd name="connsiteX1588" fmla="*/ 26236 w 875213"/>
                <a:gd name="connsiteY1588" fmla="*/ 86012 h 1144007"/>
                <a:gd name="connsiteX1589" fmla="*/ 23844 w 875213"/>
                <a:gd name="connsiteY1589" fmla="*/ 82332 h 1144007"/>
                <a:gd name="connsiteX1590" fmla="*/ 26603 w 875213"/>
                <a:gd name="connsiteY1590" fmla="*/ 83528 h 1144007"/>
                <a:gd name="connsiteX1591" fmla="*/ 29639 w 875213"/>
                <a:gd name="connsiteY1591" fmla="*/ 81229 h 1144007"/>
                <a:gd name="connsiteX1592" fmla="*/ 31846 w 875213"/>
                <a:gd name="connsiteY1592" fmla="*/ 76630 h 1144007"/>
                <a:gd name="connsiteX1593" fmla="*/ 33594 w 875213"/>
                <a:gd name="connsiteY1593" fmla="*/ 71939 h 1144007"/>
                <a:gd name="connsiteX1594" fmla="*/ 35342 w 875213"/>
                <a:gd name="connsiteY1594" fmla="*/ 74514 h 1144007"/>
                <a:gd name="connsiteX1595" fmla="*/ 31846 w 875213"/>
                <a:gd name="connsiteY1595" fmla="*/ 79297 h 1144007"/>
                <a:gd name="connsiteX1596" fmla="*/ 31110 w 875213"/>
                <a:gd name="connsiteY1596" fmla="*/ 84172 h 1144007"/>
                <a:gd name="connsiteX1597" fmla="*/ 33318 w 875213"/>
                <a:gd name="connsiteY1597" fmla="*/ 86564 h 1144007"/>
                <a:gd name="connsiteX1598" fmla="*/ 35525 w 875213"/>
                <a:gd name="connsiteY1598" fmla="*/ 82884 h 1144007"/>
                <a:gd name="connsiteX1599" fmla="*/ 33961 w 875213"/>
                <a:gd name="connsiteY1599" fmla="*/ 79021 h 1144007"/>
                <a:gd name="connsiteX1600" fmla="*/ 37181 w 875213"/>
                <a:gd name="connsiteY1600" fmla="*/ 77733 h 1144007"/>
                <a:gd name="connsiteX1601" fmla="*/ 38284 w 875213"/>
                <a:gd name="connsiteY1601" fmla="*/ 78009 h 1144007"/>
                <a:gd name="connsiteX1602" fmla="*/ 41504 w 875213"/>
                <a:gd name="connsiteY1602" fmla="*/ 73410 h 1144007"/>
                <a:gd name="connsiteX1603" fmla="*/ 43159 w 875213"/>
                <a:gd name="connsiteY1603" fmla="*/ 69731 h 1144007"/>
                <a:gd name="connsiteX1604" fmla="*/ 41320 w 875213"/>
                <a:gd name="connsiteY1604" fmla="*/ 65315 h 1144007"/>
                <a:gd name="connsiteX1605" fmla="*/ 38192 w 875213"/>
                <a:gd name="connsiteY1605" fmla="*/ 62188 h 1144007"/>
                <a:gd name="connsiteX1606" fmla="*/ 56314 w 875213"/>
                <a:gd name="connsiteY1606" fmla="*/ 71387 h 1144007"/>
                <a:gd name="connsiteX1607" fmla="*/ 56409 w 875213"/>
                <a:gd name="connsiteY1607" fmla="*/ 71755 h 1144007"/>
                <a:gd name="connsiteX1608" fmla="*/ 56133 w 875213"/>
                <a:gd name="connsiteY1608" fmla="*/ 72214 h 1144007"/>
                <a:gd name="connsiteX1609" fmla="*/ 57513 w 875213"/>
                <a:gd name="connsiteY1609" fmla="*/ 73502 h 1144007"/>
                <a:gd name="connsiteX1610" fmla="*/ 57973 w 875213"/>
                <a:gd name="connsiteY1610" fmla="*/ 73778 h 1144007"/>
                <a:gd name="connsiteX1611" fmla="*/ 53558 w 875213"/>
                <a:gd name="connsiteY1611" fmla="*/ 75985 h 1144007"/>
                <a:gd name="connsiteX1612" fmla="*/ 56133 w 875213"/>
                <a:gd name="connsiteY1612" fmla="*/ 72214 h 1144007"/>
                <a:gd name="connsiteX1613" fmla="*/ 56317 w 875213"/>
                <a:gd name="connsiteY1613" fmla="*/ 71387 h 1144007"/>
                <a:gd name="connsiteX1614" fmla="*/ 44081 w 875213"/>
                <a:gd name="connsiteY1614" fmla="*/ 79665 h 1144007"/>
                <a:gd name="connsiteX1615" fmla="*/ 40401 w 875213"/>
                <a:gd name="connsiteY1615" fmla="*/ 82517 h 1144007"/>
                <a:gd name="connsiteX1616" fmla="*/ 40497 w 875213"/>
                <a:gd name="connsiteY1616" fmla="*/ 85919 h 1144007"/>
                <a:gd name="connsiteX1617" fmla="*/ 44084 w 875213"/>
                <a:gd name="connsiteY1617" fmla="*/ 79665 h 1144007"/>
                <a:gd name="connsiteX1618" fmla="*/ 48036 w 875213"/>
                <a:gd name="connsiteY1618" fmla="*/ 82332 h 1144007"/>
                <a:gd name="connsiteX1619" fmla="*/ 47759 w 875213"/>
                <a:gd name="connsiteY1619" fmla="*/ 86287 h 1144007"/>
                <a:gd name="connsiteX1620" fmla="*/ 49415 w 875213"/>
                <a:gd name="connsiteY1620" fmla="*/ 90059 h 1144007"/>
                <a:gd name="connsiteX1621" fmla="*/ 52082 w 875213"/>
                <a:gd name="connsiteY1621" fmla="*/ 92358 h 1144007"/>
                <a:gd name="connsiteX1622" fmla="*/ 53922 w 875213"/>
                <a:gd name="connsiteY1622" fmla="*/ 93554 h 1144007"/>
                <a:gd name="connsiteX1623" fmla="*/ 62752 w 875213"/>
                <a:gd name="connsiteY1623" fmla="*/ 93649 h 1144007"/>
                <a:gd name="connsiteX1624" fmla="*/ 64132 w 875213"/>
                <a:gd name="connsiteY1624" fmla="*/ 91810 h 1144007"/>
                <a:gd name="connsiteX1625" fmla="*/ 62476 w 875213"/>
                <a:gd name="connsiteY1625" fmla="*/ 90522 h 1144007"/>
                <a:gd name="connsiteX1626" fmla="*/ 60269 w 875213"/>
                <a:gd name="connsiteY1626" fmla="*/ 88774 h 1144007"/>
                <a:gd name="connsiteX1627" fmla="*/ 56681 w 875213"/>
                <a:gd name="connsiteY1627" fmla="*/ 88679 h 1144007"/>
                <a:gd name="connsiteX1628" fmla="*/ 54290 w 875213"/>
                <a:gd name="connsiteY1628" fmla="*/ 85368 h 1144007"/>
                <a:gd name="connsiteX1629" fmla="*/ 51990 w 875213"/>
                <a:gd name="connsiteY1629" fmla="*/ 84633 h 1144007"/>
                <a:gd name="connsiteX1630" fmla="*/ 49691 w 875213"/>
                <a:gd name="connsiteY1630" fmla="*/ 83621 h 1144007"/>
                <a:gd name="connsiteX1631" fmla="*/ 48035 w 875213"/>
                <a:gd name="connsiteY1631" fmla="*/ 82333 h 1144007"/>
                <a:gd name="connsiteX1632" fmla="*/ 57234 w 875213"/>
                <a:gd name="connsiteY1632" fmla="*/ 83252 h 1144007"/>
                <a:gd name="connsiteX1633" fmla="*/ 55486 w 875213"/>
                <a:gd name="connsiteY1633" fmla="*/ 83528 h 1144007"/>
                <a:gd name="connsiteX1634" fmla="*/ 56406 w 875213"/>
                <a:gd name="connsiteY1634" fmla="*/ 84632 h 1144007"/>
                <a:gd name="connsiteX1635" fmla="*/ 60729 w 875213"/>
                <a:gd name="connsiteY1635" fmla="*/ 87300 h 1144007"/>
                <a:gd name="connsiteX1636" fmla="*/ 61649 w 875213"/>
                <a:gd name="connsiteY1636" fmla="*/ 86748 h 1144007"/>
                <a:gd name="connsiteX1637" fmla="*/ 59994 w 875213"/>
                <a:gd name="connsiteY1637" fmla="*/ 84080 h 1144007"/>
                <a:gd name="connsiteX1638" fmla="*/ 57234 w 875213"/>
                <a:gd name="connsiteY1638" fmla="*/ 83253 h 1144007"/>
                <a:gd name="connsiteX1639" fmla="*/ 64316 w 875213"/>
                <a:gd name="connsiteY1639" fmla="*/ 83987 h 1144007"/>
                <a:gd name="connsiteX1640" fmla="*/ 63396 w 875213"/>
                <a:gd name="connsiteY1640" fmla="*/ 84355 h 1144007"/>
                <a:gd name="connsiteX1641" fmla="*/ 66615 w 875213"/>
                <a:gd name="connsiteY1641" fmla="*/ 86378 h 1144007"/>
                <a:gd name="connsiteX1642" fmla="*/ 64684 w 875213"/>
                <a:gd name="connsiteY1642" fmla="*/ 83987 h 1144007"/>
                <a:gd name="connsiteX1643" fmla="*/ 64316 w 875213"/>
                <a:gd name="connsiteY1643" fmla="*/ 83987 h 1144007"/>
                <a:gd name="connsiteX1644" fmla="*/ 53830 w 875213"/>
                <a:gd name="connsiteY1644" fmla="*/ 95576 h 1144007"/>
                <a:gd name="connsiteX1645" fmla="*/ 56406 w 875213"/>
                <a:gd name="connsiteY1645" fmla="*/ 99991 h 1144007"/>
                <a:gd name="connsiteX1646" fmla="*/ 57326 w 875213"/>
                <a:gd name="connsiteY1646" fmla="*/ 100359 h 1144007"/>
                <a:gd name="connsiteX1647" fmla="*/ 59165 w 875213"/>
                <a:gd name="connsiteY1647" fmla="*/ 96128 h 1144007"/>
                <a:gd name="connsiteX1648" fmla="*/ 53831 w 875213"/>
                <a:gd name="connsiteY1648" fmla="*/ 95576 h 1144007"/>
                <a:gd name="connsiteX1649" fmla="*/ 130173 w 875213"/>
                <a:gd name="connsiteY1649" fmla="*/ 111672 h 1144007"/>
                <a:gd name="connsiteX1650" fmla="*/ 129990 w 875213"/>
                <a:gd name="connsiteY1650" fmla="*/ 111768 h 1144007"/>
                <a:gd name="connsiteX1651" fmla="*/ 129438 w 875213"/>
                <a:gd name="connsiteY1651" fmla="*/ 116091 h 1144007"/>
                <a:gd name="connsiteX1652" fmla="*/ 128702 w 875213"/>
                <a:gd name="connsiteY1652" fmla="*/ 119954 h 1144007"/>
                <a:gd name="connsiteX1653" fmla="*/ 128518 w 875213"/>
                <a:gd name="connsiteY1653" fmla="*/ 125565 h 1144007"/>
                <a:gd name="connsiteX1654" fmla="*/ 131001 w 875213"/>
                <a:gd name="connsiteY1654" fmla="*/ 128600 h 1144007"/>
                <a:gd name="connsiteX1655" fmla="*/ 131278 w 875213"/>
                <a:gd name="connsiteY1655" fmla="*/ 133567 h 1144007"/>
                <a:gd name="connsiteX1656" fmla="*/ 131278 w 875213"/>
                <a:gd name="connsiteY1656" fmla="*/ 139638 h 1144007"/>
                <a:gd name="connsiteX1657" fmla="*/ 134497 w 875213"/>
                <a:gd name="connsiteY1657" fmla="*/ 142765 h 1144007"/>
                <a:gd name="connsiteX1658" fmla="*/ 137348 w 875213"/>
                <a:gd name="connsiteY1658" fmla="*/ 140465 h 1144007"/>
                <a:gd name="connsiteX1659" fmla="*/ 140935 w 875213"/>
                <a:gd name="connsiteY1659" fmla="*/ 137982 h 1144007"/>
                <a:gd name="connsiteX1660" fmla="*/ 143051 w 875213"/>
                <a:gd name="connsiteY1660" fmla="*/ 134670 h 1144007"/>
                <a:gd name="connsiteX1661" fmla="*/ 145442 w 875213"/>
                <a:gd name="connsiteY1661" fmla="*/ 131360 h 1144007"/>
                <a:gd name="connsiteX1662" fmla="*/ 145442 w 875213"/>
                <a:gd name="connsiteY1662" fmla="*/ 128324 h 1144007"/>
                <a:gd name="connsiteX1663" fmla="*/ 142959 w 875213"/>
                <a:gd name="connsiteY1663" fmla="*/ 124921 h 1144007"/>
                <a:gd name="connsiteX1664" fmla="*/ 141303 w 875213"/>
                <a:gd name="connsiteY1664" fmla="*/ 121242 h 1144007"/>
                <a:gd name="connsiteX1665" fmla="*/ 139648 w 875213"/>
                <a:gd name="connsiteY1665" fmla="*/ 118298 h 1144007"/>
                <a:gd name="connsiteX1666" fmla="*/ 136153 w 875213"/>
                <a:gd name="connsiteY1666" fmla="*/ 115447 h 1144007"/>
                <a:gd name="connsiteX1667" fmla="*/ 130174 w 875213"/>
                <a:gd name="connsiteY1667" fmla="*/ 111676 h 1144007"/>
                <a:gd name="connsiteX1668" fmla="*/ 21270 w 875213"/>
                <a:gd name="connsiteY1668" fmla="*/ 117559 h 1144007"/>
                <a:gd name="connsiteX1669" fmla="*/ 20350 w 875213"/>
                <a:gd name="connsiteY1669" fmla="*/ 118111 h 1144007"/>
                <a:gd name="connsiteX1670" fmla="*/ 18694 w 875213"/>
                <a:gd name="connsiteY1670" fmla="*/ 122618 h 1144007"/>
                <a:gd name="connsiteX1671" fmla="*/ 20442 w 875213"/>
                <a:gd name="connsiteY1671" fmla="*/ 123722 h 1144007"/>
                <a:gd name="connsiteX1672" fmla="*/ 23661 w 875213"/>
                <a:gd name="connsiteY1672" fmla="*/ 125101 h 1144007"/>
                <a:gd name="connsiteX1673" fmla="*/ 27892 w 875213"/>
                <a:gd name="connsiteY1673" fmla="*/ 125377 h 1144007"/>
                <a:gd name="connsiteX1674" fmla="*/ 26788 w 875213"/>
                <a:gd name="connsiteY1674" fmla="*/ 121974 h 1144007"/>
                <a:gd name="connsiteX1675" fmla="*/ 22833 w 875213"/>
                <a:gd name="connsiteY1675" fmla="*/ 119675 h 1144007"/>
                <a:gd name="connsiteX1676" fmla="*/ 21269 w 875213"/>
                <a:gd name="connsiteY1676" fmla="*/ 117559 h 1144007"/>
                <a:gd name="connsiteX1677" fmla="*/ 22097 w 875213"/>
                <a:gd name="connsiteY1677" fmla="*/ 127125 h 1144007"/>
                <a:gd name="connsiteX1678" fmla="*/ 20442 w 875213"/>
                <a:gd name="connsiteY1678" fmla="*/ 128044 h 1144007"/>
                <a:gd name="connsiteX1679" fmla="*/ 21637 w 875213"/>
                <a:gd name="connsiteY1679" fmla="*/ 132183 h 1144007"/>
                <a:gd name="connsiteX1680" fmla="*/ 29824 w 875213"/>
                <a:gd name="connsiteY1680" fmla="*/ 137519 h 1144007"/>
                <a:gd name="connsiteX1681" fmla="*/ 31847 w 875213"/>
                <a:gd name="connsiteY1681" fmla="*/ 135127 h 1144007"/>
                <a:gd name="connsiteX1682" fmla="*/ 30835 w 875213"/>
                <a:gd name="connsiteY1682" fmla="*/ 131080 h 1144007"/>
                <a:gd name="connsiteX1683" fmla="*/ 23201 w 875213"/>
                <a:gd name="connsiteY1683" fmla="*/ 127401 h 1144007"/>
                <a:gd name="connsiteX1684" fmla="*/ 22097 w 875213"/>
                <a:gd name="connsiteY1684" fmla="*/ 127124 h 1144007"/>
                <a:gd name="connsiteX1685" fmla="*/ 33963 w 875213"/>
                <a:gd name="connsiteY1685" fmla="*/ 140463 h 1144007"/>
                <a:gd name="connsiteX1686" fmla="*/ 34239 w 875213"/>
                <a:gd name="connsiteY1686" fmla="*/ 143774 h 1144007"/>
                <a:gd name="connsiteX1687" fmla="*/ 38746 w 875213"/>
                <a:gd name="connsiteY1687" fmla="*/ 143039 h 1144007"/>
                <a:gd name="connsiteX1688" fmla="*/ 36079 w 875213"/>
                <a:gd name="connsiteY1688" fmla="*/ 141290 h 1144007"/>
                <a:gd name="connsiteX1689" fmla="*/ 33963 w 875213"/>
                <a:gd name="connsiteY1689" fmla="*/ 140463 h 1144007"/>
                <a:gd name="connsiteX1690" fmla="*/ 47760 w 875213"/>
                <a:gd name="connsiteY1690" fmla="*/ 141106 h 1144007"/>
                <a:gd name="connsiteX1691" fmla="*/ 42609 w 875213"/>
                <a:gd name="connsiteY1691" fmla="*/ 142025 h 1144007"/>
                <a:gd name="connsiteX1692" fmla="*/ 43437 w 875213"/>
                <a:gd name="connsiteY1692" fmla="*/ 145981 h 1144007"/>
                <a:gd name="connsiteX1693" fmla="*/ 47668 w 875213"/>
                <a:gd name="connsiteY1693" fmla="*/ 145613 h 1144007"/>
                <a:gd name="connsiteX1694" fmla="*/ 49415 w 875213"/>
                <a:gd name="connsiteY1694" fmla="*/ 141934 h 1144007"/>
                <a:gd name="connsiteX1695" fmla="*/ 47760 w 875213"/>
                <a:gd name="connsiteY1695" fmla="*/ 141106 h 1144007"/>
                <a:gd name="connsiteX1696" fmla="*/ 33411 w 875213"/>
                <a:gd name="connsiteY1696" fmla="*/ 147821 h 1144007"/>
                <a:gd name="connsiteX1697" fmla="*/ 32951 w 875213"/>
                <a:gd name="connsiteY1697" fmla="*/ 148188 h 1144007"/>
                <a:gd name="connsiteX1698" fmla="*/ 26144 w 875213"/>
                <a:gd name="connsiteY1698" fmla="*/ 150764 h 1144007"/>
                <a:gd name="connsiteX1699" fmla="*/ 19430 w 875213"/>
                <a:gd name="connsiteY1699" fmla="*/ 155455 h 1144007"/>
                <a:gd name="connsiteX1700" fmla="*/ 22189 w 875213"/>
                <a:gd name="connsiteY1700" fmla="*/ 160698 h 1144007"/>
                <a:gd name="connsiteX1701" fmla="*/ 27892 w 875213"/>
                <a:gd name="connsiteY1701" fmla="*/ 166860 h 1144007"/>
                <a:gd name="connsiteX1702" fmla="*/ 29823 w 875213"/>
                <a:gd name="connsiteY1702" fmla="*/ 171092 h 1144007"/>
                <a:gd name="connsiteX1703" fmla="*/ 23017 w 875213"/>
                <a:gd name="connsiteY1703" fmla="*/ 174955 h 1144007"/>
                <a:gd name="connsiteX1704" fmla="*/ 23937 w 875213"/>
                <a:gd name="connsiteY1704" fmla="*/ 183509 h 1144007"/>
                <a:gd name="connsiteX1705" fmla="*/ 28628 w 875213"/>
                <a:gd name="connsiteY1705" fmla="*/ 180657 h 1144007"/>
                <a:gd name="connsiteX1706" fmla="*/ 34883 w 875213"/>
                <a:gd name="connsiteY1706" fmla="*/ 175046 h 1144007"/>
                <a:gd name="connsiteX1707" fmla="*/ 43069 w 875213"/>
                <a:gd name="connsiteY1707" fmla="*/ 168148 h 1144007"/>
                <a:gd name="connsiteX1708" fmla="*/ 45000 w 875213"/>
                <a:gd name="connsiteY1708" fmla="*/ 163089 h 1144007"/>
                <a:gd name="connsiteX1709" fmla="*/ 47208 w 875213"/>
                <a:gd name="connsiteY1709" fmla="*/ 172471 h 1144007"/>
                <a:gd name="connsiteX1710" fmla="*/ 41689 w 875213"/>
                <a:gd name="connsiteY1710" fmla="*/ 174127 h 1144007"/>
                <a:gd name="connsiteX1711" fmla="*/ 42885 w 875213"/>
                <a:gd name="connsiteY1711" fmla="*/ 179553 h 1144007"/>
                <a:gd name="connsiteX1712" fmla="*/ 48496 w 875213"/>
                <a:gd name="connsiteY1712" fmla="*/ 185532 h 1144007"/>
                <a:gd name="connsiteX1713" fmla="*/ 56130 w 875213"/>
                <a:gd name="connsiteY1713" fmla="*/ 187647 h 1144007"/>
                <a:gd name="connsiteX1714" fmla="*/ 54014 w 875213"/>
                <a:gd name="connsiteY1714" fmla="*/ 181761 h 1144007"/>
                <a:gd name="connsiteX1715" fmla="*/ 54750 w 875213"/>
                <a:gd name="connsiteY1715" fmla="*/ 180382 h 1144007"/>
                <a:gd name="connsiteX1716" fmla="*/ 61832 w 875213"/>
                <a:gd name="connsiteY1716" fmla="*/ 187188 h 1144007"/>
                <a:gd name="connsiteX1717" fmla="*/ 64684 w 875213"/>
                <a:gd name="connsiteY1717" fmla="*/ 185624 h 1144007"/>
                <a:gd name="connsiteX1718" fmla="*/ 64684 w 875213"/>
                <a:gd name="connsiteY1718" fmla="*/ 182865 h 1144007"/>
                <a:gd name="connsiteX1719" fmla="*/ 60820 w 875213"/>
                <a:gd name="connsiteY1719" fmla="*/ 176794 h 1144007"/>
                <a:gd name="connsiteX1720" fmla="*/ 56773 w 875213"/>
                <a:gd name="connsiteY1720" fmla="*/ 169436 h 1144007"/>
                <a:gd name="connsiteX1721" fmla="*/ 51714 w 875213"/>
                <a:gd name="connsiteY1721" fmla="*/ 162261 h 1144007"/>
                <a:gd name="connsiteX1722" fmla="*/ 49967 w 875213"/>
                <a:gd name="connsiteY1722" fmla="*/ 157846 h 1144007"/>
                <a:gd name="connsiteX1723" fmla="*/ 43988 w 875213"/>
                <a:gd name="connsiteY1723" fmla="*/ 150028 h 1144007"/>
                <a:gd name="connsiteX1724" fmla="*/ 40125 w 875213"/>
                <a:gd name="connsiteY1724" fmla="*/ 150028 h 1144007"/>
                <a:gd name="connsiteX1725" fmla="*/ 38837 w 875213"/>
                <a:gd name="connsiteY1725" fmla="*/ 151500 h 1144007"/>
                <a:gd name="connsiteX1726" fmla="*/ 33411 w 875213"/>
                <a:gd name="connsiteY1726" fmla="*/ 147820 h 1144007"/>
                <a:gd name="connsiteX1727" fmla="*/ 54014 w 875213"/>
                <a:gd name="connsiteY1727" fmla="*/ 205124 h 1144007"/>
                <a:gd name="connsiteX1728" fmla="*/ 48587 w 875213"/>
                <a:gd name="connsiteY1728" fmla="*/ 210827 h 1144007"/>
                <a:gd name="connsiteX1729" fmla="*/ 44724 w 875213"/>
                <a:gd name="connsiteY1729" fmla="*/ 209447 h 1144007"/>
                <a:gd name="connsiteX1730" fmla="*/ 44820 w 875213"/>
                <a:gd name="connsiteY1730" fmla="*/ 217449 h 1144007"/>
                <a:gd name="connsiteX1731" fmla="*/ 50982 w 875213"/>
                <a:gd name="connsiteY1731" fmla="*/ 221773 h 1144007"/>
                <a:gd name="connsiteX1732" fmla="*/ 59444 w 875213"/>
                <a:gd name="connsiteY1732" fmla="*/ 226556 h 1144007"/>
                <a:gd name="connsiteX1733" fmla="*/ 68918 w 875213"/>
                <a:gd name="connsiteY1733" fmla="*/ 229683 h 1144007"/>
                <a:gd name="connsiteX1734" fmla="*/ 71310 w 875213"/>
                <a:gd name="connsiteY1734" fmla="*/ 225084 h 1144007"/>
                <a:gd name="connsiteX1735" fmla="*/ 71586 w 875213"/>
                <a:gd name="connsiteY1735" fmla="*/ 230878 h 1144007"/>
                <a:gd name="connsiteX1736" fmla="*/ 68551 w 875213"/>
                <a:gd name="connsiteY1736" fmla="*/ 240260 h 1144007"/>
                <a:gd name="connsiteX1737" fmla="*/ 69746 w 875213"/>
                <a:gd name="connsiteY1737" fmla="*/ 242835 h 1144007"/>
                <a:gd name="connsiteX1738" fmla="*/ 61652 w 875213"/>
                <a:gd name="connsiteY1738" fmla="*/ 241732 h 1144007"/>
                <a:gd name="connsiteX1739" fmla="*/ 56409 w 875213"/>
                <a:gd name="connsiteY1739" fmla="*/ 238329 h 1144007"/>
                <a:gd name="connsiteX1740" fmla="*/ 51350 w 875213"/>
                <a:gd name="connsiteY1740" fmla="*/ 235570 h 1144007"/>
                <a:gd name="connsiteX1741" fmla="*/ 59261 w 875213"/>
                <a:gd name="connsiteY1741" fmla="*/ 234098 h 1144007"/>
                <a:gd name="connsiteX1742" fmla="*/ 55306 w 875213"/>
                <a:gd name="connsiteY1742" fmla="*/ 230143 h 1144007"/>
                <a:gd name="connsiteX1743" fmla="*/ 46476 w 875213"/>
                <a:gd name="connsiteY1743" fmla="*/ 229223 h 1144007"/>
                <a:gd name="connsiteX1744" fmla="*/ 46380 w 875213"/>
                <a:gd name="connsiteY1744" fmla="*/ 234650 h 1144007"/>
                <a:gd name="connsiteX1745" fmla="*/ 43713 w 875213"/>
                <a:gd name="connsiteY1745" fmla="*/ 243388 h 1144007"/>
                <a:gd name="connsiteX1746" fmla="*/ 41873 w 875213"/>
                <a:gd name="connsiteY1746" fmla="*/ 246975 h 1144007"/>
                <a:gd name="connsiteX1747" fmla="*/ 40678 w 875213"/>
                <a:gd name="connsiteY1747" fmla="*/ 254610 h 1144007"/>
                <a:gd name="connsiteX1748" fmla="*/ 43253 w 875213"/>
                <a:gd name="connsiteY1748" fmla="*/ 263164 h 1144007"/>
                <a:gd name="connsiteX1749" fmla="*/ 47760 w 875213"/>
                <a:gd name="connsiteY1749" fmla="*/ 257921 h 1144007"/>
                <a:gd name="connsiteX1750" fmla="*/ 54658 w 875213"/>
                <a:gd name="connsiteY1750" fmla="*/ 256357 h 1144007"/>
                <a:gd name="connsiteX1751" fmla="*/ 56866 w 875213"/>
                <a:gd name="connsiteY1751" fmla="*/ 250287 h 1144007"/>
                <a:gd name="connsiteX1752" fmla="*/ 60913 w 875213"/>
                <a:gd name="connsiteY1752" fmla="*/ 255254 h 1144007"/>
                <a:gd name="connsiteX1753" fmla="*/ 64224 w 875213"/>
                <a:gd name="connsiteY1753" fmla="*/ 250379 h 1144007"/>
                <a:gd name="connsiteX1754" fmla="*/ 66064 w 875213"/>
                <a:gd name="connsiteY1754" fmla="*/ 249459 h 1144007"/>
                <a:gd name="connsiteX1755" fmla="*/ 65969 w 875213"/>
                <a:gd name="connsiteY1755" fmla="*/ 255162 h 1144007"/>
                <a:gd name="connsiteX1756" fmla="*/ 61554 w 875213"/>
                <a:gd name="connsiteY1756" fmla="*/ 261877 h 1144007"/>
                <a:gd name="connsiteX1757" fmla="*/ 56311 w 875213"/>
                <a:gd name="connsiteY1757" fmla="*/ 267119 h 1144007"/>
                <a:gd name="connsiteX1758" fmla="*/ 60542 w 875213"/>
                <a:gd name="connsiteY1758" fmla="*/ 270615 h 1144007"/>
                <a:gd name="connsiteX1759" fmla="*/ 68452 w 875213"/>
                <a:gd name="connsiteY1759" fmla="*/ 267396 h 1144007"/>
                <a:gd name="connsiteX1760" fmla="*/ 71395 w 875213"/>
                <a:gd name="connsiteY1760" fmla="*/ 258565 h 1144007"/>
                <a:gd name="connsiteX1761" fmla="*/ 76454 w 875213"/>
                <a:gd name="connsiteY1761" fmla="*/ 254610 h 1144007"/>
                <a:gd name="connsiteX1762" fmla="*/ 75075 w 875213"/>
                <a:gd name="connsiteY1762" fmla="*/ 251483 h 1144007"/>
                <a:gd name="connsiteX1763" fmla="*/ 78938 w 875213"/>
                <a:gd name="connsiteY1763" fmla="*/ 251943 h 1144007"/>
                <a:gd name="connsiteX1764" fmla="*/ 82617 w 875213"/>
                <a:gd name="connsiteY1764" fmla="*/ 248448 h 1144007"/>
                <a:gd name="connsiteX1765" fmla="*/ 89331 w 875213"/>
                <a:gd name="connsiteY1765" fmla="*/ 240538 h 1144007"/>
                <a:gd name="connsiteX1766" fmla="*/ 87032 w 875213"/>
                <a:gd name="connsiteY1766" fmla="*/ 237594 h 1144007"/>
                <a:gd name="connsiteX1767" fmla="*/ 97885 w 875213"/>
                <a:gd name="connsiteY1767" fmla="*/ 232995 h 1144007"/>
                <a:gd name="connsiteX1768" fmla="*/ 105152 w 875213"/>
                <a:gd name="connsiteY1768" fmla="*/ 228304 h 1144007"/>
                <a:gd name="connsiteX1769" fmla="*/ 101565 w 875213"/>
                <a:gd name="connsiteY1769" fmla="*/ 223337 h 1144007"/>
                <a:gd name="connsiteX1770" fmla="*/ 103036 w 875213"/>
                <a:gd name="connsiteY1770" fmla="*/ 221038 h 1144007"/>
                <a:gd name="connsiteX1771" fmla="*/ 99081 w 875213"/>
                <a:gd name="connsiteY1771" fmla="*/ 217359 h 1144007"/>
                <a:gd name="connsiteX1772" fmla="*/ 85560 w 875213"/>
                <a:gd name="connsiteY1772" fmla="*/ 227293 h 1144007"/>
                <a:gd name="connsiteX1773" fmla="*/ 79674 w 875213"/>
                <a:gd name="connsiteY1773" fmla="*/ 232076 h 1144007"/>
                <a:gd name="connsiteX1774" fmla="*/ 80777 w 875213"/>
                <a:gd name="connsiteY1774" fmla="*/ 226464 h 1144007"/>
                <a:gd name="connsiteX1775" fmla="*/ 86848 w 875213"/>
                <a:gd name="connsiteY1775" fmla="*/ 219106 h 1144007"/>
                <a:gd name="connsiteX1776" fmla="*/ 86113 w 875213"/>
                <a:gd name="connsiteY1776" fmla="*/ 213863 h 1144007"/>
                <a:gd name="connsiteX1777" fmla="*/ 80042 w 875213"/>
                <a:gd name="connsiteY1777" fmla="*/ 220302 h 1144007"/>
                <a:gd name="connsiteX1778" fmla="*/ 72040 w 875213"/>
                <a:gd name="connsiteY1778" fmla="*/ 218003 h 1144007"/>
                <a:gd name="connsiteX1779" fmla="*/ 72591 w 875213"/>
                <a:gd name="connsiteY1779" fmla="*/ 214691 h 1144007"/>
                <a:gd name="connsiteX1780" fmla="*/ 69096 w 875213"/>
                <a:gd name="connsiteY1780" fmla="*/ 209816 h 1144007"/>
                <a:gd name="connsiteX1781" fmla="*/ 61278 w 875213"/>
                <a:gd name="connsiteY1781" fmla="*/ 209265 h 1144007"/>
                <a:gd name="connsiteX1782" fmla="*/ 54747 w 875213"/>
                <a:gd name="connsiteY1782" fmla="*/ 214600 h 1144007"/>
                <a:gd name="connsiteX1783" fmla="*/ 55115 w 875213"/>
                <a:gd name="connsiteY1783" fmla="*/ 205493 h 1144007"/>
                <a:gd name="connsiteX1784" fmla="*/ 54011 w 875213"/>
                <a:gd name="connsiteY1784" fmla="*/ 205126 h 1144007"/>
                <a:gd name="connsiteX1785" fmla="*/ 77009 w 875213"/>
                <a:gd name="connsiteY1785" fmla="*/ 206596 h 1144007"/>
                <a:gd name="connsiteX1786" fmla="*/ 77285 w 875213"/>
                <a:gd name="connsiteY1786" fmla="*/ 216529 h 1144007"/>
                <a:gd name="connsiteX1787" fmla="*/ 77009 w 875213"/>
                <a:gd name="connsiteY1787" fmla="*/ 206596 h 1144007"/>
                <a:gd name="connsiteX1788" fmla="*/ 112421 w 875213"/>
                <a:gd name="connsiteY1788" fmla="*/ 212023 h 1144007"/>
                <a:gd name="connsiteX1789" fmla="*/ 110950 w 875213"/>
                <a:gd name="connsiteY1789" fmla="*/ 212118 h 1144007"/>
                <a:gd name="connsiteX1790" fmla="*/ 105523 w 875213"/>
                <a:gd name="connsiteY1790" fmla="*/ 213773 h 1144007"/>
                <a:gd name="connsiteX1791" fmla="*/ 105063 w 875213"/>
                <a:gd name="connsiteY1791" fmla="*/ 215705 h 1144007"/>
                <a:gd name="connsiteX1792" fmla="*/ 108190 w 875213"/>
                <a:gd name="connsiteY1792" fmla="*/ 219844 h 1144007"/>
                <a:gd name="connsiteX1793" fmla="*/ 112697 w 875213"/>
                <a:gd name="connsiteY1793" fmla="*/ 215521 h 1144007"/>
                <a:gd name="connsiteX1794" fmla="*/ 112421 w 875213"/>
                <a:gd name="connsiteY1794" fmla="*/ 212026 h 1144007"/>
                <a:gd name="connsiteX1795" fmla="*/ 89150 w 875213"/>
                <a:gd name="connsiteY1795" fmla="*/ 220853 h 1144007"/>
                <a:gd name="connsiteX1796" fmla="*/ 87863 w 875213"/>
                <a:gd name="connsiteY1796" fmla="*/ 224716 h 1144007"/>
                <a:gd name="connsiteX1797" fmla="*/ 90254 w 875213"/>
                <a:gd name="connsiteY1797" fmla="*/ 220944 h 1144007"/>
                <a:gd name="connsiteX1798" fmla="*/ 89150 w 875213"/>
                <a:gd name="connsiteY1798" fmla="*/ 220849 h 1144007"/>
                <a:gd name="connsiteX1799" fmla="*/ 110306 w 875213"/>
                <a:gd name="connsiteY1799" fmla="*/ 233270 h 1144007"/>
                <a:gd name="connsiteX1800" fmla="*/ 110122 w 875213"/>
                <a:gd name="connsiteY1800" fmla="*/ 233365 h 1144007"/>
                <a:gd name="connsiteX1801" fmla="*/ 109478 w 875213"/>
                <a:gd name="connsiteY1801" fmla="*/ 237320 h 1144007"/>
                <a:gd name="connsiteX1802" fmla="*/ 110306 w 875213"/>
                <a:gd name="connsiteY1802" fmla="*/ 233273 h 1144007"/>
                <a:gd name="connsiteX1803" fmla="*/ 94025 w 875213"/>
                <a:gd name="connsiteY1803" fmla="*/ 237317 h 1144007"/>
                <a:gd name="connsiteX1804" fmla="*/ 92094 w 875213"/>
                <a:gd name="connsiteY1804" fmla="*/ 237501 h 1144007"/>
                <a:gd name="connsiteX1805" fmla="*/ 94117 w 875213"/>
                <a:gd name="connsiteY1805" fmla="*/ 242744 h 1144007"/>
                <a:gd name="connsiteX1806" fmla="*/ 98532 w 875213"/>
                <a:gd name="connsiteY1806" fmla="*/ 243295 h 1144007"/>
                <a:gd name="connsiteX1807" fmla="*/ 98992 w 875213"/>
                <a:gd name="connsiteY1807" fmla="*/ 239708 h 1144007"/>
                <a:gd name="connsiteX1808" fmla="*/ 94026 w 875213"/>
                <a:gd name="connsiteY1808" fmla="*/ 237317 h 1144007"/>
                <a:gd name="connsiteX1809" fmla="*/ 119504 w 875213"/>
                <a:gd name="connsiteY1809" fmla="*/ 238329 h 1144007"/>
                <a:gd name="connsiteX1810" fmla="*/ 120240 w 875213"/>
                <a:gd name="connsiteY1810" fmla="*/ 238973 h 1144007"/>
                <a:gd name="connsiteX1811" fmla="*/ 120700 w 875213"/>
                <a:gd name="connsiteY1811" fmla="*/ 238877 h 1144007"/>
                <a:gd name="connsiteX1812" fmla="*/ 119504 w 875213"/>
                <a:gd name="connsiteY1812" fmla="*/ 238326 h 1144007"/>
                <a:gd name="connsiteX1813" fmla="*/ 120699 w 875213"/>
                <a:gd name="connsiteY1813" fmla="*/ 238880 h 1144007"/>
                <a:gd name="connsiteX1814" fmla="*/ 126034 w 875213"/>
                <a:gd name="connsiteY1814" fmla="*/ 239616 h 1144007"/>
                <a:gd name="connsiteX1815" fmla="*/ 120699 w 875213"/>
                <a:gd name="connsiteY1815" fmla="*/ 238880 h 1144007"/>
                <a:gd name="connsiteX1816" fmla="*/ 110766 w 875213"/>
                <a:gd name="connsiteY1816" fmla="*/ 243112 h 1144007"/>
                <a:gd name="connsiteX1817" fmla="*/ 112605 w 875213"/>
                <a:gd name="connsiteY1817" fmla="*/ 248722 h 1144007"/>
                <a:gd name="connsiteX1818" fmla="*/ 117572 w 875213"/>
                <a:gd name="connsiteY1818" fmla="*/ 247618 h 1144007"/>
                <a:gd name="connsiteX1819" fmla="*/ 121067 w 875213"/>
                <a:gd name="connsiteY1819" fmla="*/ 243755 h 1144007"/>
                <a:gd name="connsiteX1820" fmla="*/ 110950 w 875213"/>
                <a:gd name="connsiteY1820" fmla="*/ 243111 h 1144007"/>
                <a:gd name="connsiteX1821" fmla="*/ 110766 w 875213"/>
                <a:gd name="connsiteY1821" fmla="*/ 243111 h 1144007"/>
                <a:gd name="connsiteX1822" fmla="*/ 90254 w 875213"/>
                <a:gd name="connsiteY1822" fmla="*/ 243663 h 1144007"/>
                <a:gd name="connsiteX1823" fmla="*/ 87771 w 875213"/>
                <a:gd name="connsiteY1823" fmla="*/ 245503 h 1144007"/>
                <a:gd name="connsiteX1824" fmla="*/ 79401 w 875213"/>
                <a:gd name="connsiteY1824" fmla="*/ 256908 h 1144007"/>
                <a:gd name="connsiteX1825" fmla="*/ 84919 w 875213"/>
                <a:gd name="connsiteY1825" fmla="*/ 263163 h 1144007"/>
                <a:gd name="connsiteX1826" fmla="*/ 86207 w 875213"/>
                <a:gd name="connsiteY1826" fmla="*/ 257827 h 1144007"/>
                <a:gd name="connsiteX1827" fmla="*/ 87127 w 875213"/>
                <a:gd name="connsiteY1827" fmla="*/ 253689 h 1144007"/>
                <a:gd name="connsiteX1828" fmla="*/ 93842 w 875213"/>
                <a:gd name="connsiteY1828" fmla="*/ 249090 h 1144007"/>
                <a:gd name="connsiteX1829" fmla="*/ 90254 w 875213"/>
                <a:gd name="connsiteY1829" fmla="*/ 243663 h 1144007"/>
                <a:gd name="connsiteX1830" fmla="*/ 119872 w 875213"/>
                <a:gd name="connsiteY1830" fmla="*/ 253045 h 1144007"/>
                <a:gd name="connsiteX1831" fmla="*/ 114537 w 875213"/>
                <a:gd name="connsiteY1831" fmla="*/ 254057 h 1144007"/>
                <a:gd name="connsiteX1832" fmla="*/ 110766 w 875213"/>
                <a:gd name="connsiteY1832" fmla="*/ 261047 h 1144007"/>
                <a:gd name="connsiteX1833" fmla="*/ 111317 w 875213"/>
                <a:gd name="connsiteY1833" fmla="*/ 266750 h 1144007"/>
                <a:gd name="connsiteX1834" fmla="*/ 107546 w 875213"/>
                <a:gd name="connsiteY1834" fmla="*/ 272913 h 1144007"/>
                <a:gd name="connsiteX1835" fmla="*/ 113157 w 875213"/>
                <a:gd name="connsiteY1835" fmla="*/ 272269 h 1144007"/>
                <a:gd name="connsiteX1836" fmla="*/ 119411 w 875213"/>
                <a:gd name="connsiteY1836" fmla="*/ 267854 h 1144007"/>
                <a:gd name="connsiteX1837" fmla="*/ 127322 w 875213"/>
                <a:gd name="connsiteY1837" fmla="*/ 260312 h 1144007"/>
                <a:gd name="connsiteX1838" fmla="*/ 127965 w 875213"/>
                <a:gd name="connsiteY1838" fmla="*/ 254149 h 1144007"/>
                <a:gd name="connsiteX1839" fmla="*/ 121159 w 875213"/>
                <a:gd name="connsiteY1839" fmla="*/ 255344 h 1144007"/>
                <a:gd name="connsiteX1840" fmla="*/ 119871 w 875213"/>
                <a:gd name="connsiteY1840" fmla="*/ 253045 h 1144007"/>
                <a:gd name="connsiteX1841" fmla="*/ 135508 w 875213"/>
                <a:gd name="connsiteY1841" fmla="*/ 254884 h 1144007"/>
                <a:gd name="connsiteX1842" fmla="*/ 138635 w 875213"/>
                <a:gd name="connsiteY1842" fmla="*/ 257552 h 1144007"/>
                <a:gd name="connsiteX1843" fmla="*/ 135508 w 875213"/>
                <a:gd name="connsiteY1843" fmla="*/ 254884 h 1144007"/>
                <a:gd name="connsiteX1844" fmla="*/ 108098 w 875213"/>
                <a:gd name="connsiteY1844" fmla="*/ 261507 h 1144007"/>
                <a:gd name="connsiteX1845" fmla="*/ 105891 w 875213"/>
                <a:gd name="connsiteY1845" fmla="*/ 262059 h 1144007"/>
                <a:gd name="connsiteX1846" fmla="*/ 106351 w 875213"/>
                <a:gd name="connsiteY1846" fmla="*/ 264358 h 1144007"/>
                <a:gd name="connsiteX1847" fmla="*/ 108926 w 875213"/>
                <a:gd name="connsiteY1847" fmla="*/ 262242 h 1144007"/>
                <a:gd name="connsiteX1848" fmla="*/ 108098 w 875213"/>
                <a:gd name="connsiteY1848" fmla="*/ 261507 h 1144007"/>
                <a:gd name="connsiteX1849" fmla="*/ 72686 w 875213"/>
                <a:gd name="connsiteY1849" fmla="*/ 261874 h 1144007"/>
                <a:gd name="connsiteX1850" fmla="*/ 71674 w 875213"/>
                <a:gd name="connsiteY1850" fmla="*/ 266473 h 1144007"/>
                <a:gd name="connsiteX1851" fmla="*/ 70203 w 875213"/>
                <a:gd name="connsiteY1851" fmla="*/ 273740 h 1144007"/>
                <a:gd name="connsiteX1852" fmla="*/ 74986 w 875213"/>
                <a:gd name="connsiteY1852" fmla="*/ 269601 h 1144007"/>
                <a:gd name="connsiteX1853" fmla="*/ 77745 w 875213"/>
                <a:gd name="connsiteY1853" fmla="*/ 263530 h 1144007"/>
                <a:gd name="connsiteX1854" fmla="*/ 72686 w 875213"/>
                <a:gd name="connsiteY1854" fmla="*/ 261874 h 1144007"/>
                <a:gd name="connsiteX1855" fmla="*/ 130449 w 875213"/>
                <a:gd name="connsiteY1855" fmla="*/ 261970 h 1144007"/>
                <a:gd name="connsiteX1856" fmla="*/ 126218 w 875213"/>
                <a:gd name="connsiteY1856" fmla="*/ 263257 h 1144007"/>
                <a:gd name="connsiteX1857" fmla="*/ 120883 w 875213"/>
                <a:gd name="connsiteY1857" fmla="*/ 269880 h 1144007"/>
                <a:gd name="connsiteX1858" fmla="*/ 120883 w 875213"/>
                <a:gd name="connsiteY1858" fmla="*/ 273007 h 1144007"/>
                <a:gd name="connsiteX1859" fmla="*/ 125206 w 875213"/>
                <a:gd name="connsiteY1859" fmla="*/ 273007 h 1144007"/>
                <a:gd name="connsiteX1860" fmla="*/ 132841 w 875213"/>
                <a:gd name="connsiteY1860" fmla="*/ 275491 h 1144007"/>
                <a:gd name="connsiteX1861" fmla="*/ 136520 w 875213"/>
                <a:gd name="connsiteY1861" fmla="*/ 269052 h 1144007"/>
                <a:gd name="connsiteX1862" fmla="*/ 136152 w 875213"/>
                <a:gd name="connsiteY1862" fmla="*/ 269880 h 1144007"/>
                <a:gd name="connsiteX1863" fmla="*/ 138176 w 875213"/>
                <a:gd name="connsiteY1863" fmla="*/ 276503 h 1144007"/>
                <a:gd name="connsiteX1864" fmla="*/ 147006 w 875213"/>
                <a:gd name="connsiteY1864" fmla="*/ 277238 h 1144007"/>
                <a:gd name="connsiteX1865" fmla="*/ 145534 w 875213"/>
                <a:gd name="connsiteY1865" fmla="*/ 281377 h 1144007"/>
                <a:gd name="connsiteX1866" fmla="*/ 141947 w 875213"/>
                <a:gd name="connsiteY1866" fmla="*/ 284413 h 1144007"/>
                <a:gd name="connsiteX1867" fmla="*/ 135600 w 875213"/>
                <a:gd name="connsiteY1867" fmla="*/ 284136 h 1144007"/>
                <a:gd name="connsiteX1868" fmla="*/ 132841 w 875213"/>
                <a:gd name="connsiteY1868" fmla="*/ 290207 h 1144007"/>
                <a:gd name="connsiteX1869" fmla="*/ 133301 w 875213"/>
                <a:gd name="connsiteY1869" fmla="*/ 293518 h 1144007"/>
                <a:gd name="connsiteX1870" fmla="*/ 125483 w 875213"/>
                <a:gd name="connsiteY1870" fmla="*/ 292506 h 1144007"/>
                <a:gd name="connsiteX1871" fmla="*/ 125115 w 875213"/>
                <a:gd name="connsiteY1871" fmla="*/ 297105 h 1144007"/>
                <a:gd name="connsiteX1872" fmla="*/ 130266 w 875213"/>
                <a:gd name="connsiteY1872" fmla="*/ 295818 h 1144007"/>
                <a:gd name="connsiteX1873" fmla="*/ 132014 w 875213"/>
                <a:gd name="connsiteY1873" fmla="*/ 296001 h 1144007"/>
                <a:gd name="connsiteX1874" fmla="*/ 132290 w 875213"/>
                <a:gd name="connsiteY1874" fmla="*/ 300600 h 1144007"/>
                <a:gd name="connsiteX1875" fmla="*/ 137625 w 875213"/>
                <a:gd name="connsiteY1875" fmla="*/ 299313 h 1144007"/>
                <a:gd name="connsiteX1876" fmla="*/ 133853 w 875213"/>
                <a:gd name="connsiteY1876" fmla="*/ 302900 h 1144007"/>
                <a:gd name="connsiteX1877" fmla="*/ 136337 w 875213"/>
                <a:gd name="connsiteY1877" fmla="*/ 305475 h 1144007"/>
                <a:gd name="connsiteX1878" fmla="*/ 143511 w 875213"/>
                <a:gd name="connsiteY1878" fmla="*/ 309062 h 1144007"/>
                <a:gd name="connsiteX1879" fmla="*/ 149306 w 875213"/>
                <a:gd name="connsiteY1879" fmla="*/ 308327 h 1144007"/>
                <a:gd name="connsiteX1880" fmla="*/ 149582 w 875213"/>
                <a:gd name="connsiteY1880" fmla="*/ 316422 h 1144007"/>
                <a:gd name="connsiteX1881" fmla="*/ 152066 w 875213"/>
                <a:gd name="connsiteY1881" fmla="*/ 317893 h 1144007"/>
                <a:gd name="connsiteX1882" fmla="*/ 154641 w 875213"/>
                <a:gd name="connsiteY1882" fmla="*/ 323320 h 1144007"/>
                <a:gd name="connsiteX1883" fmla="*/ 154917 w 875213"/>
                <a:gd name="connsiteY1883" fmla="*/ 316973 h 1144007"/>
                <a:gd name="connsiteX1884" fmla="*/ 153538 w 875213"/>
                <a:gd name="connsiteY1884" fmla="*/ 312835 h 1144007"/>
                <a:gd name="connsiteX1885" fmla="*/ 154182 w 875213"/>
                <a:gd name="connsiteY1885" fmla="*/ 313662 h 1144007"/>
                <a:gd name="connsiteX1886" fmla="*/ 158229 w 875213"/>
                <a:gd name="connsiteY1886" fmla="*/ 313846 h 1144007"/>
                <a:gd name="connsiteX1887" fmla="*/ 161540 w 875213"/>
                <a:gd name="connsiteY1887" fmla="*/ 312374 h 1144007"/>
                <a:gd name="connsiteX1888" fmla="*/ 164299 w 875213"/>
                <a:gd name="connsiteY1888" fmla="*/ 317157 h 1144007"/>
                <a:gd name="connsiteX1889" fmla="*/ 162000 w 875213"/>
                <a:gd name="connsiteY1889" fmla="*/ 323320 h 1144007"/>
                <a:gd name="connsiteX1890" fmla="*/ 166599 w 875213"/>
                <a:gd name="connsiteY1890" fmla="*/ 320192 h 1144007"/>
                <a:gd name="connsiteX1891" fmla="*/ 166694 w 875213"/>
                <a:gd name="connsiteY1891" fmla="*/ 320192 h 1144007"/>
                <a:gd name="connsiteX1892" fmla="*/ 167614 w 875213"/>
                <a:gd name="connsiteY1892" fmla="*/ 322492 h 1144007"/>
                <a:gd name="connsiteX1893" fmla="*/ 169914 w 875213"/>
                <a:gd name="connsiteY1893" fmla="*/ 319732 h 1144007"/>
                <a:gd name="connsiteX1894" fmla="*/ 168626 w 875213"/>
                <a:gd name="connsiteY1894" fmla="*/ 311822 h 1144007"/>
                <a:gd name="connsiteX1895" fmla="*/ 164855 w 875213"/>
                <a:gd name="connsiteY1895" fmla="*/ 305476 h 1144007"/>
                <a:gd name="connsiteX1896" fmla="*/ 160992 w 875213"/>
                <a:gd name="connsiteY1896" fmla="*/ 302717 h 1144007"/>
                <a:gd name="connsiteX1897" fmla="*/ 160992 w 875213"/>
                <a:gd name="connsiteY1897" fmla="*/ 306304 h 1144007"/>
                <a:gd name="connsiteX1898" fmla="*/ 157496 w 875213"/>
                <a:gd name="connsiteY1898" fmla="*/ 302717 h 1144007"/>
                <a:gd name="connsiteX1899" fmla="*/ 146551 w 875213"/>
                <a:gd name="connsiteY1899" fmla="*/ 297105 h 1144007"/>
                <a:gd name="connsiteX1900" fmla="*/ 144711 w 875213"/>
                <a:gd name="connsiteY1900" fmla="*/ 294530 h 1144007"/>
                <a:gd name="connsiteX1901" fmla="*/ 154461 w 875213"/>
                <a:gd name="connsiteY1901" fmla="*/ 298393 h 1144007"/>
                <a:gd name="connsiteX1902" fmla="*/ 159980 w 875213"/>
                <a:gd name="connsiteY1902" fmla="*/ 299405 h 1144007"/>
                <a:gd name="connsiteX1903" fmla="*/ 159244 w 875213"/>
                <a:gd name="connsiteY1903" fmla="*/ 292507 h 1144007"/>
                <a:gd name="connsiteX1904" fmla="*/ 154646 w 875213"/>
                <a:gd name="connsiteY1904" fmla="*/ 290483 h 1144007"/>
                <a:gd name="connsiteX1905" fmla="*/ 153634 w 875213"/>
                <a:gd name="connsiteY1905" fmla="*/ 284596 h 1144007"/>
                <a:gd name="connsiteX1906" fmla="*/ 148115 w 875213"/>
                <a:gd name="connsiteY1906" fmla="*/ 271444 h 1144007"/>
                <a:gd name="connsiteX1907" fmla="*/ 142228 w 875213"/>
                <a:gd name="connsiteY1907" fmla="*/ 268132 h 1144007"/>
                <a:gd name="connsiteX1908" fmla="*/ 134042 w 875213"/>
                <a:gd name="connsiteY1908" fmla="*/ 265649 h 1144007"/>
                <a:gd name="connsiteX1909" fmla="*/ 130455 w 875213"/>
                <a:gd name="connsiteY1909" fmla="*/ 261969 h 1144007"/>
                <a:gd name="connsiteX1910" fmla="*/ 81240 w 875213"/>
                <a:gd name="connsiteY1910" fmla="*/ 265097 h 1144007"/>
                <a:gd name="connsiteX1911" fmla="*/ 80320 w 875213"/>
                <a:gd name="connsiteY1911" fmla="*/ 265192 h 1144007"/>
                <a:gd name="connsiteX1912" fmla="*/ 78021 w 875213"/>
                <a:gd name="connsiteY1912" fmla="*/ 269608 h 1144007"/>
                <a:gd name="connsiteX1913" fmla="*/ 80964 w 875213"/>
                <a:gd name="connsiteY1913" fmla="*/ 273471 h 1144007"/>
                <a:gd name="connsiteX1914" fmla="*/ 85471 w 875213"/>
                <a:gd name="connsiteY1914" fmla="*/ 268963 h 1144007"/>
                <a:gd name="connsiteX1915" fmla="*/ 81240 w 875213"/>
                <a:gd name="connsiteY1915" fmla="*/ 265100 h 1144007"/>
                <a:gd name="connsiteX1916" fmla="*/ 49231 w 875213"/>
                <a:gd name="connsiteY1916" fmla="*/ 275031 h 1144007"/>
                <a:gd name="connsiteX1917" fmla="*/ 47484 w 875213"/>
                <a:gd name="connsiteY1917" fmla="*/ 276135 h 1144007"/>
                <a:gd name="connsiteX1918" fmla="*/ 48219 w 875213"/>
                <a:gd name="connsiteY1918" fmla="*/ 279538 h 1144007"/>
                <a:gd name="connsiteX1919" fmla="*/ 43620 w 875213"/>
                <a:gd name="connsiteY1919" fmla="*/ 281746 h 1144007"/>
                <a:gd name="connsiteX1920" fmla="*/ 42884 w 875213"/>
                <a:gd name="connsiteY1920" fmla="*/ 283585 h 1144007"/>
                <a:gd name="connsiteX1921" fmla="*/ 44999 w 875213"/>
                <a:gd name="connsiteY1921" fmla="*/ 287172 h 1144007"/>
                <a:gd name="connsiteX1922" fmla="*/ 50150 w 875213"/>
                <a:gd name="connsiteY1922" fmla="*/ 288920 h 1144007"/>
                <a:gd name="connsiteX1923" fmla="*/ 53278 w 875213"/>
                <a:gd name="connsiteY1923" fmla="*/ 287632 h 1144007"/>
                <a:gd name="connsiteX1924" fmla="*/ 51162 w 875213"/>
                <a:gd name="connsiteY1924" fmla="*/ 289472 h 1144007"/>
                <a:gd name="connsiteX1925" fmla="*/ 55301 w 875213"/>
                <a:gd name="connsiteY1925" fmla="*/ 294807 h 1144007"/>
                <a:gd name="connsiteX1926" fmla="*/ 55206 w 875213"/>
                <a:gd name="connsiteY1926" fmla="*/ 298118 h 1144007"/>
                <a:gd name="connsiteX1927" fmla="*/ 48215 w 875213"/>
                <a:gd name="connsiteY1927" fmla="*/ 295911 h 1144007"/>
                <a:gd name="connsiteX1928" fmla="*/ 43892 w 875213"/>
                <a:gd name="connsiteY1928" fmla="*/ 301245 h 1144007"/>
                <a:gd name="connsiteX1929" fmla="*/ 48123 w 875213"/>
                <a:gd name="connsiteY1929" fmla="*/ 303453 h 1144007"/>
                <a:gd name="connsiteX1930" fmla="*/ 40673 w 875213"/>
                <a:gd name="connsiteY1930" fmla="*/ 305292 h 1144007"/>
                <a:gd name="connsiteX1931" fmla="*/ 46468 w 875213"/>
                <a:gd name="connsiteY1931" fmla="*/ 306580 h 1144007"/>
                <a:gd name="connsiteX1932" fmla="*/ 52262 w 875213"/>
                <a:gd name="connsiteY1932" fmla="*/ 305845 h 1144007"/>
                <a:gd name="connsiteX1933" fmla="*/ 55850 w 875213"/>
                <a:gd name="connsiteY1933" fmla="*/ 309708 h 1144007"/>
                <a:gd name="connsiteX1934" fmla="*/ 47755 w 875213"/>
                <a:gd name="connsiteY1934" fmla="*/ 310627 h 1144007"/>
                <a:gd name="connsiteX1935" fmla="*/ 48676 w 875213"/>
                <a:gd name="connsiteY1935" fmla="*/ 316146 h 1144007"/>
                <a:gd name="connsiteX1936" fmla="*/ 49227 w 875213"/>
                <a:gd name="connsiteY1936" fmla="*/ 317894 h 1144007"/>
                <a:gd name="connsiteX1937" fmla="*/ 49227 w 875213"/>
                <a:gd name="connsiteY1937" fmla="*/ 322768 h 1144007"/>
                <a:gd name="connsiteX1938" fmla="*/ 55942 w 875213"/>
                <a:gd name="connsiteY1938" fmla="*/ 323687 h 1144007"/>
                <a:gd name="connsiteX1939" fmla="*/ 56493 w 875213"/>
                <a:gd name="connsiteY1939" fmla="*/ 317433 h 1144007"/>
                <a:gd name="connsiteX1940" fmla="*/ 59528 w 875213"/>
                <a:gd name="connsiteY1940" fmla="*/ 318077 h 1144007"/>
                <a:gd name="connsiteX1941" fmla="*/ 56953 w 875213"/>
                <a:gd name="connsiteY1941" fmla="*/ 323319 h 1144007"/>
                <a:gd name="connsiteX1942" fmla="*/ 61092 w 875213"/>
                <a:gd name="connsiteY1942" fmla="*/ 323224 h 1144007"/>
                <a:gd name="connsiteX1943" fmla="*/ 65691 w 875213"/>
                <a:gd name="connsiteY1943" fmla="*/ 316970 h 1144007"/>
                <a:gd name="connsiteX1944" fmla="*/ 61368 w 875213"/>
                <a:gd name="connsiteY1944" fmla="*/ 312279 h 1144007"/>
                <a:gd name="connsiteX1945" fmla="*/ 60632 w 875213"/>
                <a:gd name="connsiteY1945" fmla="*/ 311083 h 1144007"/>
                <a:gd name="connsiteX1946" fmla="*/ 66243 w 875213"/>
                <a:gd name="connsiteY1946" fmla="*/ 311451 h 1144007"/>
                <a:gd name="connsiteX1947" fmla="*/ 64311 w 875213"/>
                <a:gd name="connsiteY1947" fmla="*/ 308691 h 1144007"/>
                <a:gd name="connsiteX1948" fmla="*/ 63667 w 875213"/>
                <a:gd name="connsiteY1948" fmla="*/ 302529 h 1144007"/>
                <a:gd name="connsiteX1949" fmla="*/ 62011 w 875213"/>
                <a:gd name="connsiteY1949" fmla="*/ 300873 h 1144007"/>
                <a:gd name="connsiteX1950" fmla="*/ 65323 w 875213"/>
                <a:gd name="connsiteY1950" fmla="*/ 299217 h 1144007"/>
                <a:gd name="connsiteX1951" fmla="*/ 61460 w 875213"/>
                <a:gd name="connsiteY1951" fmla="*/ 293055 h 1144007"/>
                <a:gd name="connsiteX1952" fmla="*/ 56769 w 875213"/>
                <a:gd name="connsiteY1952" fmla="*/ 287536 h 1144007"/>
                <a:gd name="connsiteX1953" fmla="*/ 62195 w 875213"/>
                <a:gd name="connsiteY1953" fmla="*/ 287352 h 1144007"/>
                <a:gd name="connsiteX1954" fmla="*/ 64679 w 875213"/>
                <a:gd name="connsiteY1954" fmla="*/ 293331 h 1144007"/>
                <a:gd name="connsiteX1955" fmla="*/ 71025 w 875213"/>
                <a:gd name="connsiteY1955" fmla="*/ 292503 h 1144007"/>
                <a:gd name="connsiteX1956" fmla="*/ 65783 w 875213"/>
                <a:gd name="connsiteY1956" fmla="*/ 287997 h 1144007"/>
                <a:gd name="connsiteX1957" fmla="*/ 73049 w 875213"/>
                <a:gd name="connsiteY1957" fmla="*/ 288273 h 1144007"/>
                <a:gd name="connsiteX1958" fmla="*/ 70566 w 875213"/>
                <a:gd name="connsiteY1958" fmla="*/ 284318 h 1144007"/>
                <a:gd name="connsiteX1959" fmla="*/ 77004 w 875213"/>
                <a:gd name="connsiteY1959" fmla="*/ 285697 h 1144007"/>
                <a:gd name="connsiteX1960" fmla="*/ 79396 w 875213"/>
                <a:gd name="connsiteY1960" fmla="*/ 278063 h 1144007"/>
                <a:gd name="connsiteX1961" fmla="*/ 71669 w 875213"/>
                <a:gd name="connsiteY1961" fmla="*/ 278247 h 1144007"/>
                <a:gd name="connsiteX1962" fmla="*/ 63851 w 875213"/>
                <a:gd name="connsiteY1962" fmla="*/ 280730 h 1144007"/>
                <a:gd name="connsiteX1963" fmla="*/ 64311 w 875213"/>
                <a:gd name="connsiteY1963" fmla="*/ 278799 h 1144007"/>
                <a:gd name="connsiteX1964" fmla="*/ 60908 w 875213"/>
                <a:gd name="connsiteY1964" fmla="*/ 282662 h 1144007"/>
                <a:gd name="connsiteX1965" fmla="*/ 58884 w 875213"/>
                <a:gd name="connsiteY1965" fmla="*/ 281282 h 1144007"/>
                <a:gd name="connsiteX1966" fmla="*/ 58333 w 875213"/>
                <a:gd name="connsiteY1966" fmla="*/ 277051 h 1144007"/>
                <a:gd name="connsiteX1967" fmla="*/ 55573 w 875213"/>
                <a:gd name="connsiteY1967" fmla="*/ 281374 h 1144007"/>
                <a:gd name="connsiteX1968" fmla="*/ 53366 w 875213"/>
                <a:gd name="connsiteY1968" fmla="*/ 275395 h 1144007"/>
                <a:gd name="connsiteX1969" fmla="*/ 50147 w 875213"/>
                <a:gd name="connsiteY1969" fmla="*/ 275028 h 1144007"/>
                <a:gd name="connsiteX1970" fmla="*/ 49227 w 875213"/>
                <a:gd name="connsiteY1970" fmla="*/ 275028 h 1144007"/>
                <a:gd name="connsiteX1971" fmla="*/ 121435 w 875213"/>
                <a:gd name="connsiteY1971" fmla="*/ 276503 h 1144007"/>
                <a:gd name="connsiteX1972" fmla="*/ 118584 w 875213"/>
                <a:gd name="connsiteY1972" fmla="*/ 277054 h 1144007"/>
                <a:gd name="connsiteX1973" fmla="*/ 116468 w 875213"/>
                <a:gd name="connsiteY1973" fmla="*/ 281469 h 1144007"/>
                <a:gd name="connsiteX1974" fmla="*/ 119780 w 875213"/>
                <a:gd name="connsiteY1974" fmla="*/ 285608 h 1144007"/>
                <a:gd name="connsiteX1975" fmla="*/ 119320 w 875213"/>
                <a:gd name="connsiteY1975" fmla="*/ 289195 h 1144007"/>
                <a:gd name="connsiteX1976" fmla="*/ 124103 w 875213"/>
                <a:gd name="connsiteY1976" fmla="*/ 285517 h 1144007"/>
                <a:gd name="connsiteX1977" fmla="*/ 125758 w 875213"/>
                <a:gd name="connsiteY1977" fmla="*/ 278342 h 1144007"/>
                <a:gd name="connsiteX1978" fmla="*/ 121435 w 875213"/>
                <a:gd name="connsiteY1978" fmla="*/ 276503 h 1144007"/>
                <a:gd name="connsiteX1979" fmla="*/ 132841 w 875213"/>
                <a:gd name="connsiteY1979" fmla="*/ 278250 h 1144007"/>
                <a:gd name="connsiteX1980" fmla="*/ 131001 w 875213"/>
                <a:gd name="connsiteY1980" fmla="*/ 281378 h 1144007"/>
                <a:gd name="connsiteX1981" fmla="*/ 130357 w 875213"/>
                <a:gd name="connsiteY1981" fmla="*/ 288552 h 1144007"/>
                <a:gd name="connsiteX1982" fmla="*/ 130541 w 875213"/>
                <a:gd name="connsiteY1982" fmla="*/ 288184 h 1144007"/>
                <a:gd name="connsiteX1983" fmla="*/ 134588 w 875213"/>
                <a:gd name="connsiteY1983" fmla="*/ 282850 h 1144007"/>
                <a:gd name="connsiteX1984" fmla="*/ 132841 w 875213"/>
                <a:gd name="connsiteY1984" fmla="*/ 278251 h 1144007"/>
                <a:gd name="connsiteX1985" fmla="*/ 99820 w 875213"/>
                <a:gd name="connsiteY1985" fmla="*/ 280918 h 1144007"/>
                <a:gd name="connsiteX1986" fmla="*/ 98440 w 875213"/>
                <a:gd name="connsiteY1986" fmla="*/ 284505 h 1144007"/>
                <a:gd name="connsiteX1987" fmla="*/ 99820 w 875213"/>
                <a:gd name="connsiteY1987" fmla="*/ 280918 h 1144007"/>
                <a:gd name="connsiteX1988" fmla="*/ 97061 w 875213"/>
                <a:gd name="connsiteY1988" fmla="*/ 296278 h 1144007"/>
                <a:gd name="connsiteX1989" fmla="*/ 94761 w 875213"/>
                <a:gd name="connsiteY1989" fmla="*/ 297198 h 1144007"/>
                <a:gd name="connsiteX1990" fmla="*/ 96877 w 875213"/>
                <a:gd name="connsiteY1990" fmla="*/ 299037 h 1144007"/>
                <a:gd name="connsiteX1991" fmla="*/ 97061 w 875213"/>
                <a:gd name="connsiteY1991" fmla="*/ 296277 h 1144007"/>
                <a:gd name="connsiteX1992" fmla="*/ 110766 w 875213"/>
                <a:gd name="connsiteY1992" fmla="*/ 296738 h 1144007"/>
                <a:gd name="connsiteX1993" fmla="*/ 108558 w 875213"/>
                <a:gd name="connsiteY1993" fmla="*/ 299038 h 1144007"/>
                <a:gd name="connsiteX1994" fmla="*/ 111317 w 875213"/>
                <a:gd name="connsiteY1994" fmla="*/ 298487 h 1144007"/>
                <a:gd name="connsiteX1995" fmla="*/ 110766 w 875213"/>
                <a:gd name="connsiteY1995" fmla="*/ 296738 h 1144007"/>
                <a:gd name="connsiteX1996" fmla="*/ 113709 w 875213"/>
                <a:gd name="connsiteY1996" fmla="*/ 298026 h 1144007"/>
                <a:gd name="connsiteX1997" fmla="*/ 112973 w 875213"/>
                <a:gd name="connsiteY1997" fmla="*/ 299222 h 1144007"/>
                <a:gd name="connsiteX1998" fmla="*/ 115088 w 875213"/>
                <a:gd name="connsiteY1998" fmla="*/ 301797 h 1144007"/>
                <a:gd name="connsiteX1999" fmla="*/ 116468 w 875213"/>
                <a:gd name="connsiteY1999" fmla="*/ 299866 h 1144007"/>
                <a:gd name="connsiteX2000" fmla="*/ 113708 w 875213"/>
                <a:gd name="connsiteY2000" fmla="*/ 298026 h 1144007"/>
                <a:gd name="connsiteX2001" fmla="*/ 92462 w 875213"/>
                <a:gd name="connsiteY2001" fmla="*/ 298854 h 1144007"/>
                <a:gd name="connsiteX2002" fmla="*/ 90806 w 875213"/>
                <a:gd name="connsiteY2002" fmla="*/ 300877 h 1144007"/>
                <a:gd name="connsiteX2003" fmla="*/ 88415 w 875213"/>
                <a:gd name="connsiteY2003" fmla="*/ 301981 h 1144007"/>
                <a:gd name="connsiteX2004" fmla="*/ 85655 w 875213"/>
                <a:gd name="connsiteY2004" fmla="*/ 300049 h 1144007"/>
                <a:gd name="connsiteX2005" fmla="*/ 85379 w 875213"/>
                <a:gd name="connsiteY2005" fmla="*/ 300049 h 1144007"/>
                <a:gd name="connsiteX2006" fmla="*/ 85195 w 875213"/>
                <a:gd name="connsiteY2006" fmla="*/ 300049 h 1144007"/>
                <a:gd name="connsiteX2007" fmla="*/ 81332 w 875213"/>
                <a:gd name="connsiteY2007" fmla="*/ 304648 h 1144007"/>
                <a:gd name="connsiteX2008" fmla="*/ 81700 w 875213"/>
                <a:gd name="connsiteY2008" fmla="*/ 305844 h 1144007"/>
                <a:gd name="connsiteX2009" fmla="*/ 86115 w 875213"/>
                <a:gd name="connsiteY2009" fmla="*/ 307132 h 1144007"/>
                <a:gd name="connsiteX2010" fmla="*/ 84275 w 875213"/>
                <a:gd name="connsiteY2010" fmla="*/ 309983 h 1144007"/>
                <a:gd name="connsiteX2011" fmla="*/ 80504 w 875213"/>
                <a:gd name="connsiteY2011" fmla="*/ 309432 h 1144007"/>
                <a:gd name="connsiteX2012" fmla="*/ 80504 w 875213"/>
                <a:gd name="connsiteY2012" fmla="*/ 312651 h 1144007"/>
                <a:gd name="connsiteX2013" fmla="*/ 82068 w 875213"/>
                <a:gd name="connsiteY2013" fmla="*/ 315502 h 1144007"/>
                <a:gd name="connsiteX2014" fmla="*/ 84735 w 875213"/>
                <a:gd name="connsiteY2014" fmla="*/ 317894 h 1144007"/>
                <a:gd name="connsiteX2015" fmla="*/ 86207 w 875213"/>
                <a:gd name="connsiteY2015" fmla="*/ 320837 h 1144007"/>
                <a:gd name="connsiteX2016" fmla="*/ 90162 w 875213"/>
                <a:gd name="connsiteY2016" fmla="*/ 323689 h 1144007"/>
                <a:gd name="connsiteX2017" fmla="*/ 91817 w 875213"/>
                <a:gd name="connsiteY2017" fmla="*/ 325068 h 1144007"/>
                <a:gd name="connsiteX2018" fmla="*/ 92554 w 875213"/>
                <a:gd name="connsiteY2018" fmla="*/ 321389 h 1144007"/>
                <a:gd name="connsiteX2019" fmla="*/ 91542 w 875213"/>
                <a:gd name="connsiteY2019" fmla="*/ 319734 h 1144007"/>
                <a:gd name="connsiteX2020" fmla="*/ 91637 w 875213"/>
                <a:gd name="connsiteY2020" fmla="*/ 316974 h 1144007"/>
                <a:gd name="connsiteX2021" fmla="*/ 90810 w 875213"/>
                <a:gd name="connsiteY2021" fmla="*/ 315870 h 1144007"/>
                <a:gd name="connsiteX2022" fmla="*/ 93017 w 875213"/>
                <a:gd name="connsiteY2022" fmla="*/ 314215 h 1144007"/>
                <a:gd name="connsiteX2023" fmla="*/ 91821 w 875213"/>
                <a:gd name="connsiteY2023" fmla="*/ 311363 h 1144007"/>
                <a:gd name="connsiteX2024" fmla="*/ 88694 w 875213"/>
                <a:gd name="connsiteY2024" fmla="*/ 312099 h 1144007"/>
                <a:gd name="connsiteX2025" fmla="*/ 90534 w 875213"/>
                <a:gd name="connsiteY2025" fmla="*/ 309707 h 1144007"/>
                <a:gd name="connsiteX2026" fmla="*/ 92557 w 875213"/>
                <a:gd name="connsiteY2026" fmla="*/ 307040 h 1144007"/>
                <a:gd name="connsiteX2027" fmla="*/ 91821 w 875213"/>
                <a:gd name="connsiteY2027" fmla="*/ 303821 h 1144007"/>
                <a:gd name="connsiteX2028" fmla="*/ 92097 w 875213"/>
                <a:gd name="connsiteY2028" fmla="*/ 300509 h 1144007"/>
                <a:gd name="connsiteX2029" fmla="*/ 92465 w 875213"/>
                <a:gd name="connsiteY2029" fmla="*/ 298854 h 1144007"/>
                <a:gd name="connsiteX2030" fmla="*/ 104787 w 875213"/>
                <a:gd name="connsiteY2030" fmla="*/ 299498 h 1144007"/>
                <a:gd name="connsiteX2031" fmla="*/ 103867 w 875213"/>
                <a:gd name="connsiteY2031" fmla="*/ 300325 h 1144007"/>
                <a:gd name="connsiteX2032" fmla="*/ 106350 w 875213"/>
                <a:gd name="connsiteY2032" fmla="*/ 303912 h 1144007"/>
                <a:gd name="connsiteX2033" fmla="*/ 105799 w 875213"/>
                <a:gd name="connsiteY2033" fmla="*/ 306304 h 1144007"/>
                <a:gd name="connsiteX2034" fmla="*/ 103867 w 875213"/>
                <a:gd name="connsiteY2034" fmla="*/ 303637 h 1144007"/>
                <a:gd name="connsiteX2035" fmla="*/ 99452 w 875213"/>
                <a:gd name="connsiteY2035" fmla="*/ 303360 h 1144007"/>
                <a:gd name="connsiteX2036" fmla="*/ 96325 w 875213"/>
                <a:gd name="connsiteY2036" fmla="*/ 304556 h 1144007"/>
                <a:gd name="connsiteX2037" fmla="*/ 100464 w 875213"/>
                <a:gd name="connsiteY2037" fmla="*/ 307499 h 1144007"/>
                <a:gd name="connsiteX2038" fmla="*/ 105523 w 875213"/>
                <a:gd name="connsiteY2038" fmla="*/ 308787 h 1144007"/>
                <a:gd name="connsiteX2039" fmla="*/ 106074 w 875213"/>
                <a:gd name="connsiteY2039" fmla="*/ 311363 h 1144007"/>
                <a:gd name="connsiteX2040" fmla="*/ 105614 w 875213"/>
                <a:gd name="connsiteY2040" fmla="*/ 313478 h 1144007"/>
                <a:gd name="connsiteX2041" fmla="*/ 106166 w 875213"/>
                <a:gd name="connsiteY2041" fmla="*/ 314397 h 1144007"/>
                <a:gd name="connsiteX2042" fmla="*/ 102119 w 875213"/>
                <a:gd name="connsiteY2042" fmla="*/ 312650 h 1144007"/>
                <a:gd name="connsiteX2043" fmla="*/ 102119 w 875213"/>
                <a:gd name="connsiteY2043" fmla="*/ 309063 h 1144007"/>
                <a:gd name="connsiteX2044" fmla="*/ 97060 w 875213"/>
                <a:gd name="connsiteY2044" fmla="*/ 309523 h 1144007"/>
                <a:gd name="connsiteX2045" fmla="*/ 95772 w 875213"/>
                <a:gd name="connsiteY2045" fmla="*/ 312926 h 1144007"/>
                <a:gd name="connsiteX2046" fmla="*/ 98715 w 875213"/>
                <a:gd name="connsiteY2046" fmla="*/ 316513 h 1144007"/>
                <a:gd name="connsiteX2047" fmla="*/ 98899 w 875213"/>
                <a:gd name="connsiteY2047" fmla="*/ 318077 h 1144007"/>
                <a:gd name="connsiteX2048" fmla="*/ 95036 w 875213"/>
                <a:gd name="connsiteY2048" fmla="*/ 317525 h 1144007"/>
                <a:gd name="connsiteX2049" fmla="*/ 97428 w 875213"/>
                <a:gd name="connsiteY2049" fmla="*/ 321020 h 1144007"/>
                <a:gd name="connsiteX2050" fmla="*/ 102027 w 875213"/>
                <a:gd name="connsiteY2050" fmla="*/ 322400 h 1144007"/>
                <a:gd name="connsiteX2051" fmla="*/ 98347 w 875213"/>
                <a:gd name="connsiteY2051" fmla="*/ 323964 h 1144007"/>
                <a:gd name="connsiteX2052" fmla="*/ 102670 w 875213"/>
                <a:gd name="connsiteY2052" fmla="*/ 326539 h 1144007"/>
                <a:gd name="connsiteX2053" fmla="*/ 97796 w 875213"/>
                <a:gd name="connsiteY2053" fmla="*/ 326815 h 1144007"/>
                <a:gd name="connsiteX2054" fmla="*/ 97700 w 875213"/>
                <a:gd name="connsiteY2054" fmla="*/ 330678 h 1144007"/>
                <a:gd name="connsiteX2055" fmla="*/ 101471 w 875213"/>
                <a:gd name="connsiteY2055" fmla="*/ 329207 h 1144007"/>
                <a:gd name="connsiteX2056" fmla="*/ 104967 w 875213"/>
                <a:gd name="connsiteY2056" fmla="*/ 329574 h 1144007"/>
                <a:gd name="connsiteX2057" fmla="*/ 104967 w 875213"/>
                <a:gd name="connsiteY2057" fmla="*/ 333069 h 1144007"/>
                <a:gd name="connsiteX2058" fmla="*/ 110025 w 875213"/>
                <a:gd name="connsiteY2058" fmla="*/ 332518 h 1144007"/>
                <a:gd name="connsiteX2059" fmla="*/ 114808 w 875213"/>
                <a:gd name="connsiteY2059" fmla="*/ 335277 h 1144007"/>
                <a:gd name="connsiteX2060" fmla="*/ 119407 w 875213"/>
                <a:gd name="connsiteY2060" fmla="*/ 334358 h 1144007"/>
                <a:gd name="connsiteX2061" fmla="*/ 121431 w 875213"/>
                <a:gd name="connsiteY2061" fmla="*/ 330955 h 1144007"/>
                <a:gd name="connsiteX2062" fmla="*/ 123271 w 875213"/>
                <a:gd name="connsiteY2062" fmla="*/ 325344 h 1144007"/>
                <a:gd name="connsiteX2063" fmla="*/ 122627 w 875213"/>
                <a:gd name="connsiteY2063" fmla="*/ 320746 h 1144007"/>
                <a:gd name="connsiteX2064" fmla="*/ 119407 w 875213"/>
                <a:gd name="connsiteY2064" fmla="*/ 323321 h 1144007"/>
                <a:gd name="connsiteX2065" fmla="*/ 118856 w 875213"/>
                <a:gd name="connsiteY2065" fmla="*/ 328195 h 1144007"/>
                <a:gd name="connsiteX2066" fmla="*/ 116648 w 875213"/>
                <a:gd name="connsiteY2066" fmla="*/ 329023 h 1144007"/>
                <a:gd name="connsiteX2067" fmla="*/ 114533 w 875213"/>
                <a:gd name="connsiteY2067" fmla="*/ 324516 h 1144007"/>
                <a:gd name="connsiteX2068" fmla="*/ 110854 w 875213"/>
                <a:gd name="connsiteY2068" fmla="*/ 321113 h 1144007"/>
                <a:gd name="connsiteX2069" fmla="*/ 116924 w 875213"/>
                <a:gd name="connsiteY2069" fmla="*/ 322676 h 1144007"/>
                <a:gd name="connsiteX2070" fmla="*/ 118304 w 875213"/>
                <a:gd name="connsiteY2070" fmla="*/ 318630 h 1144007"/>
                <a:gd name="connsiteX2071" fmla="*/ 114257 w 875213"/>
                <a:gd name="connsiteY2071" fmla="*/ 318630 h 1144007"/>
                <a:gd name="connsiteX2072" fmla="*/ 115913 w 875213"/>
                <a:gd name="connsiteY2072" fmla="*/ 315134 h 1144007"/>
                <a:gd name="connsiteX2073" fmla="*/ 111314 w 875213"/>
                <a:gd name="connsiteY2073" fmla="*/ 316054 h 1144007"/>
                <a:gd name="connsiteX2074" fmla="*/ 111681 w 875213"/>
                <a:gd name="connsiteY2074" fmla="*/ 314214 h 1144007"/>
                <a:gd name="connsiteX2075" fmla="*/ 109934 w 875213"/>
                <a:gd name="connsiteY2075" fmla="*/ 311638 h 1144007"/>
                <a:gd name="connsiteX2076" fmla="*/ 113521 w 875213"/>
                <a:gd name="connsiteY2076" fmla="*/ 311363 h 1144007"/>
                <a:gd name="connsiteX2077" fmla="*/ 113153 w 875213"/>
                <a:gd name="connsiteY2077" fmla="*/ 307408 h 1144007"/>
                <a:gd name="connsiteX2078" fmla="*/ 114717 w 875213"/>
                <a:gd name="connsiteY2078" fmla="*/ 304648 h 1144007"/>
                <a:gd name="connsiteX2079" fmla="*/ 111498 w 875213"/>
                <a:gd name="connsiteY2079" fmla="*/ 302349 h 1144007"/>
                <a:gd name="connsiteX2080" fmla="*/ 107450 w 875213"/>
                <a:gd name="connsiteY2080" fmla="*/ 300234 h 1144007"/>
                <a:gd name="connsiteX2081" fmla="*/ 104783 w 875213"/>
                <a:gd name="connsiteY2081" fmla="*/ 299498 h 1144007"/>
                <a:gd name="connsiteX2082" fmla="*/ 119136 w 875213"/>
                <a:gd name="connsiteY2082" fmla="*/ 303085 h 1144007"/>
                <a:gd name="connsiteX2083" fmla="*/ 120699 w 875213"/>
                <a:gd name="connsiteY2083" fmla="*/ 307133 h 1144007"/>
                <a:gd name="connsiteX2084" fmla="*/ 123367 w 875213"/>
                <a:gd name="connsiteY2084" fmla="*/ 304648 h 1144007"/>
                <a:gd name="connsiteX2085" fmla="*/ 119136 w 875213"/>
                <a:gd name="connsiteY2085" fmla="*/ 303085 h 1144007"/>
                <a:gd name="connsiteX2086" fmla="*/ 126494 w 875213"/>
                <a:gd name="connsiteY2086" fmla="*/ 308420 h 1144007"/>
                <a:gd name="connsiteX2087" fmla="*/ 120975 w 875213"/>
                <a:gd name="connsiteY2087" fmla="*/ 309064 h 1144007"/>
                <a:gd name="connsiteX2088" fmla="*/ 122907 w 875213"/>
                <a:gd name="connsiteY2088" fmla="*/ 311915 h 1144007"/>
                <a:gd name="connsiteX2089" fmla="*/ 126954 w 875213"/>
                <a:gd name="connsiteY2089" fmla="*/ 318354 h 1144007"/>
                <a:gd name="connsiteX2090" fmla="*/ 129162 w 875213"/>
                <a:gd name="connsiteY2090" fmla="*/ 320010 h 1144007"/>
                <a:gd name="connsiteX2091" fmla="*/ 133209 w 875213"/>
                <a:gd name="connsiteY2091" fmla="*/ 321389 h 1144007"/>
                <a:gd name="connsiteX2092" fmla="*/ 133209 w 875213"/>
                <a:gd name="connsiteY2092" fmla="*/ 324976 h 1144007"/>
                <a:gd name="connsiteX2093" fmla="*/ 130449 w 875213"/>
                <a:gd name="connsiteY2093" fmla="*/ 328380 h 1144007"/>
                <a:gd name="connsiteX2094" fmla="*/ 128150 w 875213"/>
                <a:gd name="connsiteY2094" fmla="*/ 325344 h 1144007"/>
                <a:gd name="connsiteX2095" fmla="*/ 126402 w 875213"/>
                <a:gd name="connsiteY2095" fmla="*/ 327000 h 1144007"/>
                <a:gd name="connsiteX2096" fmla="*/ 126034 w 875213"/>
                <a:gd name="connsiteY2096" fmla="*/ 331967 h 1144007"/>
                <a:gd name="connsiteX2097" fmla="*/ 130725 w 875213"/>
                <a:gd name="connsiteY2097" fmla="*/ 331507 h 1144007"/>
                <a:gd name="connsiteX2098" fmla="*/ 131553 w 875213"/>
                <a:gd name="connsiteY2098" fmla="*/ 334266 h 1144007"/>
                <a:gd name="connsiteX2099" fmla="*/ 133577 w 875213"/>
                <a:gd name="connsiteY2099" fmla="*/ 336750 h 1144007"/>
                <a:gd name="connsiteX2100" fmla="*/ 129070 w 875213"/>
                <a:gd name="connsiteY2100" fmla="*/ 336566 h 1144007"/>
                <a:gd name="connsiteX2101" fmla="*/ 127506 w 875213"/>
                <a:gd name="connsiteY2101" fmla="*/ 338774 h 1144007"/>
                <a:gd name="connsiteX2102" fmla="*/ 127322 w 875213"/>
                <a:gd name="connsiteY2102" fmla="*/ 341533 h 1144007"/>
                <a:gd name="connsiteX2103" fmla="*/ 122171 w 875213"/>
                <a:gd name="connsiteY2103" fmla="*/ 339693 h 1144007"/>
                <a:gd name="connsiteX2104" fmla="*/ 120884 w 875213"/>
                <a:gd name="connsiteY2104" fmla="*/ 337394 h 1144007"/>
                <a:gd name="connsiteX2105" fmla="*/ 111870 w 875213"/>
                <a:gd name="connsiteY2105" fmla="*/ 336935 h 1144007"/>
                <a:gd name="connsiteX2106" fmla="*/ 97429 w 875213"/>
                <a:gd name="connsiteY2106" fmla="*/ 335187 h 1144007"/>
                <a:gd name="connsiteX2107" fmla="*/ 103316 w 875213"/>
                <a:gd name="connsiteY2107" fmla="*/ 338314 h 1144007"/>
                <a:gd name="connsiteX2108" fmla="*/ 98073 w 875213"/>
                <a:gd name="connsiteY2108" fmla="*/ 341901 h 1144007"/>
                <a:gd name="connsiteX2109" fmla="*/ 99360 w 875213"/>
                <a:gd name="connsiteY2109" fmla="*/ 349720 h 1144007"/>
                <a:gd name="connsiteX2110" fmla="*/ 101384 w 875213"/>
                <a:gd name="connsiteY2110" fmla="*/ 344753 h 1144007"/>
                <a:gd name="connsiteX2111" fmla="*/ 106627 w 875213"/>
                <a:gd name="connsiteY2111" fmla="*/ 340798 h 1144007"/>
                <a:gd name="connsiteX2112" fmla="*/ 111962 w 875213"/>
                <a:gd name="connsiteY2112" fmla="*/ 346960 h 1144007"/>
                <a:gd name="connsiteX2113" fmla="*/ 108558 w 875213"/>
                <a:gd name="connsiteY2113" fmla="*/ 349996 h 1144007"/>
                <a:gd name="connsiteX2114" fmla="*/ 103775 w 875213"/>
                <a:gd name="connsiteY2114" fmla="*/ 356434 h 1144007"/>
                <a:gd name="connsiteX2115" fmla="*/ 106995 w 875213"/>
                <a:gd name="connsiteY2115" fmla="*/ 359286 h 1144007"/>
                <a:gd name="connsiteX2116" fmla="*/ 114537 w 875213"/>
                <a:gd name="connsiteY2116" fmla="*/ 357630 h 1144007"/>
                <a:gd name="connsiteX2117" fmla="*/ 115733 w 875213"/>
                <a:gd name="connsiteY2117" fmla="*/ 350915 h 1144007"/>
                <a:gd name="connsiteX2118" fmla="*/ 124747 w 875213"/>
                <a:gd name="connsiteY2118" fmla="*/ 349996 h 1144007"/>
                <a:gd name="connsiteX2119" fmla="*/ 126586 w 875213"/>
                <a:gd name="connsiteY2119" fmla="*/ 350364 h 1144007"/>
                <a:gd name="connsiteX2120" fmla="*/ 119964 w 875213"/>
                <a:gd name="connsiteY2120" fmla="*/ 354319 h 1144007"/>
                <a:gd name="connsiteX2121" fmla="*/ 118308 w 875213"/>
                <a:gd name="connsiteY2121" fmla="*/ 358091 h 1144007"/>
                <a:gd name="connsiteX2122" fmla="*/ 117941 w 875213"/>
                <a:gd name="connsiteY2122" fmla="*/ 361218 h 1144007"/>
                <a:gd name="connsiteX2123" fmla="*/ 120976 w 875213"/>
                <a:gd name="connsiteY2123" fmla="*/ 363701 h 1144007"/>
                <a:gd name="connsiteX2124" fmla="*/ 122264 w 875213"/>
                <a:gd name="connsiteY2124" fmla="*/ 366092 h 1144007"/>
                <a:gd name="connsiteX2125" fmla="*/ 124931 w 875213"/>
                <a:gd name="connsiteY2125" fmla="*/ 365080 h 1144007"/>
                <a:gd name="connsiteX2126" fmla="*/ 129530 w 875213"/>
                <a:gd name="connsiteY2126" fmla="*/ 359378 h 1144007"/>
                <a:gd name="connsiteX2127" fmla="*/ 129714 w 875213"/>
                <a:gd name="connsiteY2127" fmla="*/ 354043 h 1144007"/>
                <a:gd name="connsiteX2128" fmla="*/ 130358 w 875213"/>
                <a:gd name="connsiteY2128" fmla="*/ 354227 h 1144007"/>
                <a:gd name="connsiteX2129" fmla="*/ 135601 w 875213"/>
                <a:gd name="connsiteY2129" fmla="*/ 353123 h 1144007"/>
                <a:gd name="connsiteX2130" fmla="*/ 141119 w 875213"/>
                <a:gd name="connsiteY2130" fmla="*/ 349352 h 1144007"/>
                <a:gd name="connsiteX2131" fmla="*/ 146730 w 875213"/>
                <a:gd name="connsiteY2131" fmla="*/ 353491 h 1144007"/>
                <a:gd name="connsiteX2132" fmla="*/ 150685 w 875213"/>
                <a:gd name="connsiteY2132" fmla="*/ 359653 h 1144007"/>
                <a:gd name="connsiteX2133" fmla="*/ 149306 w 875213"/>
                <a:gd name="connsiteY2133" fmla="*/ 352847 h 1144007"/>
                <a:gd name="connsiteX2134" fmla="*/ 150869 w 875213"/>
                <a:gd name="connsiteY2134" fmla="*/ 352203 h 1144007"/>
                <a:gd name="connsiteX2135" fmla="*/ 150685 w 875213"/>
                <a:gd name="connsiteY2135" fmla="*/ 344293 h 1144007"/>
                <a:gd name="connsiteX2136" fmla="*/ 148202 w 875213"/>
                <a:gd name="connsiteY2136" fmla="*/ 340246 h 1144007"/>
                <a:gd name="connsiteX2137" fmla="*/ 145167 w 875213"/>
                <a:gd name="connsiteY2137" fmla="*/ 342361 h 1144007"/>
                <a:gd name="connsiteX2138" fmla="*/ 145718 w 875213"/>
                <a:gd name="connsiteY2138" fmla="*/ 338222 h 1144007"/>
                <a:gd name="connsiteX2139" fmla="*/ 140843 w 875213"/>
                <a:gd name="connsiteY2139" fmla="*/ 342085 h 1144007"/>
                <a:gd name="connsiteX2140" fmla="*/ 146822 w 875213"/>
                <a:gd name="connsiteY2140" fmla="*/ 335279 h 1144007"/>
                <a:gd name="connsiteX2141" fmla="*/ 148937 w 875213"/>
                <a:gd name="connsiteY2141" fmla="*/ 328748 h 1144007"/>
                <a:gd name="connsiteX2142" fmla="*/ 142959 w 875213"/>
                <a:gd name="connsiteY2142" fmla="*/ 333071 h 1144007"/>
                <a:gd name="connsiteX2143" fmla="*/ 146638 w 875213"/>
                <a:gd name="connsiteY2143" fmla="*/ 327828 h 1144007"/>
                <a:gd name="connsiteX2144" fmla="*/ 143327 w 875213"/>
                <a:gd name="connsiteY2144" fmla="*/ 321390 h 1144007"/>
                <a:gd name="connsiteX2145" fmla="*/ 142039 w 875213"/>
                <a:gd name="connsiteY2145" fmla="*/ 325069 h 1144007"/>
                <a:gd name="connsiteX2146" fmla="*/ 135692 w 875213"/>
                <a:gd name="connsiteY2146" fmla="*/ 327092 h 1144007"/>
                <a:gd name="connsiteX2147" fmla="*/ 140291 w 875213"/>
                <a:gd name="connsiteY2147" fmla="*/ 320010 h 1144007"/>
                <a:gd name="connsiteX2148" fmla="*/ 140196 w 875213"/>
                <a:gd name="connsiteY2148" fmla="*/ 314031 h 1144007"/>
                <a:gd name="connsiteX2149" fmla="*/ 135597 w 875213"/>
                <a:gd name="connsiteY2149" fmla="*/ 314491 h 1144007"/>
                <a:gd name="connsiteX2150" fmla="*/ 130630 w 875213"/>
                <a:gd name="connsiteY2150" fmla="*/ 315963 h 1144007"/>
                <a:gd name="connsiteX2151" fmla="*/ 132838 w 875213"/>
                <a:gd name="connsiteY2151" fmla="*/ 313940 h 1144007"/>
                <a:gd name="connsiteX2152" fmla="*/ 133481 w 875213"/>
                <a:gd name="connsiteY2152" fmla="*/ 311180 h 1144007"/>
                <a:gd name="connsiteX2153" fmla="*/ 132286 w 875213"/>
                <a:gd name="connsiteY2153" fmla="*/ 309524 h 1144007"/>
                <a:gd name="connsiteX2154" fmla="*/ 127411 w 875213"/>
                <a:gd name="connsiteY2154" fmla="*/ 312100 h 1144007"/>
                <a:gd name="connsiteX2155" fmla="*/ 127962 w 875213"/>
                <a:gd name="connsiteY2155" fmla="*/ 308605 h 1144007"/>
                <a:gd name="connsiteX2156" fmla="*/ 126491 w 875213"/>
                <a:gd name="connsiteY2156" fmla="*/ 308421 h 1144007"/>
                <a:gd name="connsiteX2157" fmla="*/ 171196 w 875213"/>
                <a:gd name="connsiteY2157" fmla="*/ 316422 h 1144007"/>
                <a:gd name="connsiteX2158" fmla="*/ 175335 w 875213"/>
                <a:gd name="connsiteY2158" fmla="*/ 321481 h 1144007"/>
                <a:gd name="connsiteX2159" fmla="*/ 171196 w 875213"/>
                <a:gd name="connsiteY2159" fmla="*/ 316422 h 1144007"/>
                <a:gd name="connsiteX2160" fmla="*/ 152616 w 875213"/>
                <a:gd name="connsiteY2160" fmla="*/ 327920 h 1144007"/>
                <a:gd name="connsiteX2161" fmla="*/ 152616 w 875213"/>
                <a:gd name="connsiteY2161" fmla="*/ 327920 h 1144007"/>
                <a:gd name="connsiteX2162" fmla="*/ 154180 w 875213"/>
                <a:gd name="connsiteY2162" fmla="*/ 333162 h 1144007"/>
                <a:gd name="connsiteX2163" fmla="*/ 159975 w 875213"/>
                <a:gd name="connsiteY2163" fmla="*/ 342453 h 1144007"/>
                <a:gd name="connsiteX2164" fmla="*/ 159054 w 875213"/>
                <a:gd name="connsiteY2164" fmla="*/ 336841 h 1144007"/>
                <a:gd name="connsiteX2165" fmla="*/ 154180 w 875213"/>
                <a:gd name="connsiteY2165" fmla="*/ 333162 h 1144007"/>
                <a:gd name="connsiteX2166" fmla="*/ 157215 w 875213"/>
                <a:gd name="connsiteY2166" fmla="*/ 343648 h 1144007"/>
                <a:gd name="connsiteX2167" fmla="*/ 158779 w 875213"/>
                <a:gd name="connsiteY2167" fmla="*/ 356709 h 1144007"/>
                <a:gd name="connsiteX2168" fmla="*/ 159699 w 875213"/>
                <a:gd name="connsiteY2168" fmla="*/ 365999 h 1144007"/>
                <a:gd name="connsiteX2169" fmla="*/ 162826 w 875213"/>
                <a:gd name="connsiteY2169" fmla="*/ 374369 h 1144007"/>
                <a:gd name="connsiteX2170" fmla="*/ 163746 w 875213"/>
                <a:gd name="connsiteY2170" fmla="*/ 380900 h 1144007"/>
                <a:gd name="connsiteX2171" fmla="*/ 169357 w 875213"/>
                <a:gd name="connsiteY2171" fmla="*/ 379060 h 1144007"/>
                <a:gd name="connsiteX2172" fmla="*/ 171841 w 875213"/>
                <a:gd name="connsiteY2172" fmla="*/ 375013 h 1144007"/>
                <a:gd name="connsiteX2173" fmla="*/ 168989 w 875213"/>
                <a:gd name="connsiteY2173" fmla="*/ 366367 h 1144007"/>
                <a:gd name="connsiteX2174" fmla="*/ 166506 w 875213"/>
                <a:gd name="connsiteY2174" fmla="*/ 355146 h 1144007"/>
                <a:gd name="connsiteX2175" fmla="*/ 157584 w 875213"/>
                <a:gd name="connsiteY2175" fmla="*/ 343648 h 1144007"/>
                <a:gd name="connsiteX2176" fmla="*/ 157216 w 875213"/>
                <a:gd name="connsiteY2176" fmla="*/ 343648 h 1144007"/>
                <a:gd name="connsiteX2177" fmla="*/ 92278 w 875213"/>
                <a:gd name="connsiteY2177" fmla="*/ 344567 h 1144007"/>
                <a:gd name="connsiteX2178" fmla="*/ 95589 w 875213"/>
                <a:gd name="connsiteY2178" fmla="*/ 347787 h 1144007"/>
                <a:gd name="connsiteX2179" fmla="*/ 92278 w 875213"/>
                <a:gd name="connsiteY2179" fmla="*/ 344567 h 1144007"/>
                <a:gd name="connsiteX2180" fmla="*/ 106903 w 875213"/>
                <a:gd name="connsiteY2180" fmla="*/ 346867 h 1144007"/>
                <a:gd name="connsiteX2181" fmla="*/ 97889 w 875213"/>
                <a:gd name="connsiteY2181" fmla="*/ 351925 h 1144007"/>
                <a:gd name="connsiteX2182" fmla="*/ 102028 w 875213"/>
                <a:gd name="connsiteY2182" fmla="*/ 356708 h 1144007"/>
                <a:gd name="connsiteX2183" fmla="*/ 106903 w 875213"/>
                <a:gd name="connsiteY2183" fmla="*/ 346867 h 1144007"/>
                <a:gd name="connsiteX2184" fmla="*/ 91266 w 875213"/>
                <a:gd name="connsiteY2184" fmla="*/ 349442 h 1144007"/>
                <a:gd name="connsiteX2185" fmla="*/ 87035 w 875213"/>
                <a:gd name="connsiteY2185" fmla="*/ 351465 h 1144007"/>
                <a:gd name="connsiteX2186" fmla="*/ 93565 w 875213"/>
                <a:gd name="connsiteY2186" fmla="*/ 353213 h 1144007"/>
                <a:gd name="connsiteX2187" fmla="*/ 92829 w 875213"/>
                <a:gd name="connsiteY2187" fmla="*/ 349718 h 1144007"/>
                <a:gd name="connsiteX2188" fmla="*/ 91265 w 875213"/>
                <a:gd name="connsiteY2188" fmla="*/ 349442 h 1144007"/>
                <a:gd name="connsiteX2189" fmla="*/ 143050 w 875213"/>
                <a:gd name="connsiteY2189" fmla="*/ 350546 h 1144007"/>
                <a:gd name="connsiteX2190" fmla="*/ 138911 w 875213"/>
                <a:gd name="connsiteY2190" fmla="*/ 354317 h 1144007"/>
                <a:gd name="connsiteX2191" fmla="*/ 133944 w 875213"/>
                <a:gd name="connsiteY2191" fmla="*/ 357076 h 1144007"/>
                <a:gd name="connsiteX2192" fmla="*/ 134496 w 875213"/>
                <a:gd name="connsiteY2192" fmla="*/ 361492 h 1144007"/>
                <a:gd name="connsiteX2193" fmla="*/ 132932 w 875213"/>
                <a:gd name="connsiteY2193" fmla="*/ 362871 h 1144007"/>
                <a:gd name="connsiteX2194" fmla="*/ 135692 w 875213"/>
                <a:gd name="connsiteY2194" fmla="*/ 367654 h 1144007"/>
                <a:gd name="connsiteX2195" fmla="*/ 136979 w 875213"/>
                <a:gd name="connsiteY2195" fmla="*/ 371425 h 1144007"/>
                <a:gd name="connsiteX2196" fmla="*/ 139463 w 875213"/>
                <a:gd name="connsiteY2196" fmla="*/ 372805 h 1144007"/>
                <a:gd name="connsiteX2197" fmla="*/ 142406 w 875213"/>
                <a:gd name="connsiteY2197" fmla="*/ 371886 h 1144007"/>
                <a:gd name="connsiteX2198" fmla="*/ 144890 w 875213"/>
                <a:gd name="connsiteY2198" fmla="*/ 374921 h 1144007"/>
                <a:gd name="connsiteX2199" fmla="*/ 149121 w 875213"/>
                <a:gd name="connsiteY2199" fmla="*/ 374186 h 1144007"/>
                <a:gd name="connsiteX2200" fmla="*/ 152616 w 875213"/>
                <a:gd name="connsiteY2200" fmla="*/ 377037 h 1144007"/>
                <a:gd name="connsiteX2201" fmla="*/ 152521 w 875213"/>
                <a:gd name="connsiteY2201" fmla="*/ 372254 h 1144007"/>
                <a:gd name="connsiteX2202" fmla="*/ 154268 w 875213"/>
                <a:gd name="connsiteY2202" fmla="*/ 368391 h 1144007"/>
                <a:gd name="connsiteX2203" fmla="*/ 151049 w 875213"/>
                <a:gd name="connsiteY2203" fmla="*/ 362872 h 1144007"/>
                <a:gd name="connsiteX2204" fmla="*/ 148474 w 875213"/>
                <a:gd name="connsiteY2204" fmla="*/ 365264 h 1144007"/>
                <a:gd name="connsiteX2205" fmla="*/ 144702 w 875213"/>
                <a:gd name="connsiteY2205" fmla="*/ 363608 h 1144007"/>
                <a:gd name="connsiteX2206" fmla="*/ 141023 w 875213"/>
                <a:gd name="connsiteY2206" fmla="*/ 361308 h 1144007"/>
                <a:gd name="connsiteX2207" fmla="*/ 139460 w 875213"/>
                <a:gd name="connsiteY2207" fmla="*/ 357262 h 1144007"/>
                <a:gd name="connsiteX2208" fmla="*/ 141207 w 875213"/>
                <a:gd name="connsiteY2208" fmla="*/ 355514 h 1144007"/>
                <a:gd name="connsiteX2209" fmla="*/ 143875 w 875213"/>
                <a:gd name="connsiteY2209" fmla="*/ 358181 h 1144007"/>
                <a:gd name="connsiteX2210" fmla="*/ 146450 w 875213"/>
                <a:gd name="connsiteY2210" fmla="*/ 356710 h 1144007"/>
                <a:gd name="connsiteX2211" fmla="*/ 145622 w 875213"/>
                <a:gd name="connsiteY2211" fmla="*/ 353950 h 1144007"/>
                <a:gd name="connsiteX2212" fmla="*/ 144519 w 875213"/>
                <a:gd name="connsiteY2212" fmla="*/ 351743 h 1144007"/>
                <a:gd name="connsiteX2213" fmla="*/ 143047 w 875213"/>
                <a:gd name="connsiteY2213" fmla="*/ 350547 h 1144007"/>
                <a:gd name="connsiteX2214" fmla="*/ 98532 w 875213"/>
                <a:gd name="connsiteY2214" fmla="*/ 357352 h 1144007"/>
                <a:gd name="connsiteX2215" fmla="*/ 97888 w 875213"/>
                <a:gd name="connsiteY2215" fmla="*/ 357448 h 1144007"/>
                <a:gd name="connsiteX2216" fmla="*/ 96693 w 875213"/>
                <a:gd name="connsiteY2216" fmla="*/ 361679 h 1144007"/>
                <a:gd name="connsiteX2217" fmla="*/ 98532 w 875213"/>
                <a:gd name="connsiteY2217" fmla="*/ 357356 h 1144007"/>
                <a:gd name="connsiteX2218" fmla="*/ 100832 w 875213"/>
                <a:gd name="connsiteY2218" fmla="*/ 363515 h 1144007"/>
                <a:gd name="connsiteX2219" fmla="*/ 99544 w 875213"/>
                <a:gd name="connsiteY2219" fmla="*/ 364159 h 1144007"/>
                <a:gd name="connsiteX2220" fmla="*/ 99544 w 875213"/>
                <a:gd name="connsiteY2220" fmla="*/ 364343 h 1144007"/>
                <a:gd name="connsiteX2221" fmla="*/ 101844 w 875213"/>
                <a:gd name="connsiteY2221" fmla="*/ 369953 h 1144007"/>
                <a:gd name="connsiteX2222" fmla="*/ 97429 w 875213"/>
                <a:gd name="connsiteY2222" fmla="*/ 366825 h 1144007"/>
                <a:gd name="connsiteX2223" fmla="*/ 93657 w 875213"/>
                <a:gd name="connsiteY2223" fmla="*/ 370873 h 1144007"/>
                <a:gd name="connsiteX2224" fmla="*/ 96509 w 875213"/>
                <a:gd name="connsiteY2224" fmla="*/ 378415 h 1144007"/>
                <a:gd name="connsiteX2225" fmla="*/ 100096 w 875213"/>
                <a:gd name="connsiteY2225" fmla="*/ 374552 h 1144007"/>
                <a:gd name="connsiteX2226" fmla="*/ 106627 w 875213"/>
                <a:gd name="connsiteY2226" fmla="*/ 374736 h 1144007"/>
                <a:gd name="connsiteX2227" fmla="*/ 109386 w 875213"/>
                <a:gd name="connsiteY2227" fmla="*/ 370505 h 1144007"/>
                <a:gd name="connsiteX2228" fmla="*/ 108374 w 875213"/>
                <a:gd name="connsiteY2228" fmla="*/ 369125 h 1144007"/>
                <a:gd name="connsiteX2229" fmla="*/ 110306 w 875213"/>
                <a:gd name="connsiteY2229" fmla="*/ 365722 h 1144007"/>
                <a:gd name="connsiteX2230" fmla="*/ 104695 w 875213"/>
                <a:gd name="connsiteY2230" fmla="*/ 365078 h 1144007"/>
                <a:gd name="connsiteX2231" fmla="*/ 100832 w 875213"/>
                <a:gd name="connsiteY2231" fmla="*/ 363514 h 1144007"/>
                <a:gd name="connsiteX2232" fmla="*/ 129529 w 875213"/>
                <a:gd name="connsiteY2232" fmla="*/ 364159 h 1144007"/>
                <a:gd name="connsiteX2233" fmla="*/ 125482 w 875213"/>
                <a:gd name="connsiteY2233" fmla="*/ 368389 h 1144007"/>
                <a:gd name="connsiteX2234" fmla="*/ 124103 w 875213"/>
                <a:gd name="connsiteY2234" fmla="*/ 372437 h 1144007"/>
                <a:gd name="connsiteX2235" fmla="*/ 118768 w 875213"/>
                <a:gd name="connsiteY2235" fmla="*/ 371057 h 1144007"/>
                <a:gd name="connsiteX2236" fmla="*/ 118032 w 875213"/>
                <a:gd name="connsiteY2236" fmla="*/ 371241 h 1144007"/>
                <a:gd name="connsiteX2237" fmla="*/ 120515 w 875213"/>
                <a:gd name="connsiteY2237" fmla="*/ 377403 h 1144007"/>
                <a:gd name="connsiteX2238" fmla="*/ 121619 w 875213"/>
                <a:gd name="connsiteY2238" fmla="*/ 374184 h 1144007"/>
                <a:gd name="connsiteX2239" fmla="*/ 127597 w 875213"/>
                <a:gd name="connsiteY2239" fmla="*/ 377220 h 1144007"/>
                <a:gd name="connsiteX2240" fmla="*/ 129897 w 875213"/>
                <a:gd name="connsiteY2240" fmla="*/ 372620 h 1144007"/>
                <a:gd name="connsiteX2241" fmla="*/ 134312 w 875213"/>
                <a:gd name="connsiteY2241" fmla="*/ 372805 h 1144007"/>
                <a:gd name="connsiteX2242" fmla="*/ 134128 w 875213"/>
                <a:gd name="connsiteY2242" fmla="*/ 369677 h 1144007"/>
                <a:gd name="connsiteX2243" fmla="*/ 131645 w 875213"/>
                <a:gd name="connsiteY2243" fmla="*/ 366826 h 1144007"/>
                <a:gd name="connsiteX2244" fmla="*/ 130081 w 875213"/>
                <a:gd name="connsiteY2244" fmla="*/ 364159 h 1144007"/>
                <a:gd name="connsiteX2245" fmla="*/ 129529 w 875213"/>
                <a:gd name="connsiteY2245" fmla="*/ 364159 h 1144007"/>
                <a:gd name="connsiteX2246" fmla="*/ 114905 w 875213"/>
                <a:gd name="connsiteY2246" fmla="*/ 369401 h 1144007"/>
                <a:gd name="connsiteX2247" fmla="*/ 114905 w 875213"/>
                <a:gd name="connsiteY2247" fmla="*/ 372069 h 1144007"/>
                <a:gd name="connsiteX2248" fmla="*/ 114905 w 875213"/>
                <a:gd name="connsiteY2248" fmla="*/ 369401 h 1144007"/>
                <a:gd name="connsiteX2249" fmla="*/ 213415 w 875213"/>
                <a:gd name="connsiteY2249" fmla="*/ 371885 h 1144007"/>
                <a:gd name="connsiteX2250" fmla="*/ 210471 w 875213"/>
                <a:gd name="connsiteY2250" fmla="*/ 376484 h 1144007"/>
                <a:gd name="connsiteX2251" fmla="*/ 216726 w 875213"/>
                <a:gd name="connsiteY2251" fmla="*/ 385590 h 1144007"/>
                <a:gd name="connsiteX2252" fmla="*/ 216450 w 875213"/>
                <a:gd name="connsiteY2252" fmla="*/ 377128 h 1144007"/>
                <a:gd name="connsiteX2253" fmla="*/ 213414 w 875213"/>
                <a:gd name="connsiteY2253" fmla="*/ 371885 h 1144007"/>
                <a:gd name="connsiteX2254" fmla="*/ 87127 w 875213"/>
                <a:gd name="connsiteY2254" fmla="*/ 372620 h 1144007"/>
                <a:gd name="connsiteX2255" fmla="*/ 84184 w 875213"/>
                <a:gd name="connsiteY2255" fmla="*/ 374920 h 1144007"/>
                <a:gd name="connsiteX2256" fmla="*/ 85379 w 875213"/>
                <a:gd name="connsiteY2256" fmla="*/ 376667 h 1144007"/>
                <a:gd name="connsiteX2257" fmla="*/ 87127 w 875213"/>
                <a:gd name="connsiteY2257" fmla="*/ 372620 h 1144007"/>
                <a:gd name="connsiteX2258" fmla="*/ 114905 w 875213"/>
                <a:gd name="connsiteY2258" fmla="*/ 374828 h 1144007"/>
                <a:gd name="connsiteX2259" fmla="*/ 115089 w 875213"/>
                <a:gd name="connsiteY2259" fmla="*/ 379886 h 1144007"/>
                <a:gd name="connsiteX2260" fmla="*/ 118216 w 875213"/>
                <a:gd name="connsiteY2260" fmla="*/ 379886 h 1144007"/>
                <a:gd name="connsiteX2261" fmla="*/ 114905 w 875213"/>
                <a:gd name="connsiteY2261" fmla="*/ 374828 h 1144007"/>
                <a:gd name="connsiteX2262" fmla="*/ 107822 w 875213"/>
                <a:gd name="connsiteY2262" fmla="*/ 377035 h 1144007"/>
                <a:gd name="connsiteX2263" fmla="*/ 106443 w 875213"/>
                <a:gd name="connsiteY2263" fmla="*/ 377219 h 1144007"/>
                <a:gd name="connsiteX2264" fmla="*/ 99912 w 875213"/>
                <a:gd name="connsiteY2264" fmla="*/ 379335 h 1144007"/>
                <a:gd name="connsiteX2265" fmla="*/ 96141 w 875213"/>
                <a:gd name="connsiteY2265" fmla="*/ 383381 h 1144007"/>
                <a:gd name="connsiteX2266" fmla="*/ 94577 w 875213"/>
                <a:gd name="connsiteY2266" fmla="*/ 383565 h 1144007"/>
                <a:gd name="connsiteX2267" fmla="*/ 95773 w 875213"/>
                <a:gd name="connsiteY2267" fmla="*/ 387153 h 1144007"/>
                <a:gd name="connsiteX2268" fmla="*/ 101016 w 875213"/>
                <a:gd name="connsiteY2268" fmla="*/ 383106 h 1144007"/>
                <a:gd name="connsiteX2269" fmla="*/ 106443 w 875213"/>
                <a:gd name="connsiteY2269" fmla="*/ 382462 h 1144007"/>
                <a:gd name="connsiteX2270" fmla="*/ 108006 w 875213"/>
                <a:gd name="connsiteY2270" fmla="*/ 384853 h 1144007"/>
                <a:gd name="connsiteX2271" fmla="*/ 111409 w 875213"/>
                <a:gd name="connsiteY2271" fmla="*/ 383106 h 1144007"/>
                <a:gd name="connsiteX2272" fmla="*/ 111686 w 875213"/>
                <a:gd name="connsiteY2272" fmla="*/ 377955 h 1144007"/>
                <a:gd name="connsiteX2273" fmla="*/ 107823 w 875213"/>
                <a:gd name="connsiteY2273" fmla="*/ 377036 h 1144007"/>
                <a:gd name="connsiteX2274" fmla="*/ 131645 w 875213"/>
                <a:gd name="connsiteY2274" fmla="*/ 377587 h 1144007"/>
                <a:gd name="connsiteX2275" fmla="*/ 129621 w 875213"/>
                <a:gd name="connsiteY2275" fmla="*/ 378414 h 1144007"/>
                <a:gd name="connsiteX2276" fmla="*/ 124654 w 875213"/>
                <a:gd name="connsiteY2276" fmla="*/ 380622 h 1144007"/>
                <a:gd name="connsiteX2277" fmla="*/ 120239 w 875213"/>
                <a:gd name="connsiteY2277" fmla="*/ 381909 h 1144007"/>
                <a:gd name="connsiteX2278" fmla="*/ 117204 w 875213"/>
                <a:gd name="connsiteY2278" fmla="*/ 383105 h 1144007"/>
                <a:gd name="connsiteX2279" fmla="*/ 115181 w 875213"/>
                <a:gd name="connsiteY2279" fmla="*/ 385497 h 1144007"/>
                <a:gd name="connsiteX2280" fmla="*/ 116744 w 875213"/>
                <a:gd name="connsiteY2280" fmla="*/ 387336 h 1144007"/>
                <a:gd name="connsiteX2281" fmla="*/ 111593 w 875213"/>
                <a:gd name="connsiteY2281" fmla="*/ 386877 h 1144007"/>
                <a:gd name="connsiteX2282" fmla="*/ 113985 w 875213"/>
                <a:gd name="connsiteY2282" fmla="*/ 391568 h 1144007"/>
                <a:gd name="connsiteX2283" fmla="*/ 112237 w 875213"/>
                <a:gd name="connsiteY2283" fmla="*/ 393775 h 1144007"/>
                <a:gd name="connsiteX2284" fmla="*/ 109202 w 875213"/>
                <a:gd name="connsiteY2284" fmla="*/ 393224 h 1144007"/>
                <a:gd name="connsiteX2285" fmla="*/ 103223 w 875213"/>
                <a:gd name="connsiteY2285" fmla="*/ 395247 h 1144007"/>
                <a:gd name="connsiteX2286" fmla="*/ 98716 w 875213"/>
                <a:gd name="connsiteY2286" fmla="*/ 400306 h 1144007"/>
                <a:gd name="connsiteX2287" fmla="*/ 100096 w 875213"/>
                <a:gd name="connsiteY2287" fmla="*/ 405365 h 1144007"/>
                <a:gd name="connsiteX2288" fmla="*/ 102855 w 875213"/>
                <a:gd name="connsiteY2288" fmla="*/ 403158 h 1144007"/>
                <a:gd name="connsiteX2289" fmla="*/ 105523 w 875213"/>
                <a:gd name="connsiteY2289" fmla="*/ 407757 h 1144007"/>
                <a:gd name="connsiteX2290" fmla="*/ 110582 w 875213"/>
                <a:gd name="connsiteY2290" fmla="*/ 403709 h 1144007"/>
                <a:gd name="connsiteX2291" fmla="*/ 115089 w 875213"/>
                <a:gd name="connsiteY2291" fmla="*/ 398467 h 1144007"/>
                <a:gd name="connsiteX2292" fmla="*/ 114905 w 875213"/>
                <a:gd name="connsiteY2292" fmla="*/ 400766 h 1144007"/>
                <a:gd name="connsiteX2293" fmla="*/ 110214 w 875213"/>
                <a:gd name="connsiteY2293" fmla="*/ 407021 h 1144007"/>
                <a:gd name="connsiteX2294" fmla="*/ 104511 w 875213"/>
                <a:gd name="connsiteY2294" fmla="*/ 411804 h 1144007"/>
                <a:gd name="connsiteX2295" fmla="*/ 98349 w 875213"/>
                <a:gd name="connsiteY2295" fmla="*/ 415391 h 1144007"/>
                <a:gd name="connsiteX2296" fmla="*/ 97061 w 875213"/>
                <a:gd name="connsiteY2296" fmla="*/ 419805 h 1144007"/>
                <a:gd name="connsiteX2297" fmla="*/ 98992 w 875213"/>
                <a:gd name="connsiteY2297" fmla="*/ 423853 h 1144007"/>
                <a:gd name="connsiteX2298" fmla="*/ 104051 w 875213"/>
                <a:gd name="connsiteY2298" fmla="*/ 420541 h 1144007"/>
                <a:gd name="connsiteX2299" fmla="*/ 108006 w 875213"/>
                <a:gd name="connsiteY2299" fmla="*/ 415942 h 1144007"/>
                <a:gd name="connsiteX2300" fmla="*/ 111134 w 875213"/>
                <a:gd name="connsiteY2300" fmla="*/ 418886 h 1144007"/>
                <a:gd name="connsiteX2301" fmla="*/ 112237 w 875213"/>
                <a:gd name="connsiteY2301" fmla="*/ 415299 h 1144007"/>
                <a:gd name="connsiteX2302" fmla="*/ 114353 w 875213"/>
                <a:gd name="connsiteY2302" fmla="*/ 414931 h 1144007"/>
                <a:gd name="connsiteX2303" fmla="*/ 117664 w 875213"/>
                <a:gd name="connsiteY2303" fmla="*/ 415943 h 1144007"/>
                <a:gd name="connsiteX2304" fmla="*/ 119780 w 875213"/>
                <a:gd name="connsiteY2304" fmla="*/ 412080 h 1144007"/>
                <a:gd name="connsiteX2305" fmla="*/ 115641 w 875213"/>
                <a:gd name="connsiteY2305" fmla="*/ 411896 h 1144007"/>
                <a:gd name="connsiteX2306" fmla="*/ 118584 w 875213"/>
                <a:gd name="connsiteY2306" fmla="*/ 408125 h 1144007"/>
                <a:gd name="connsiteX2307" fmla="*/ 122539 w 875213"/>
                <a:gd name="connsiteY2307" fmla="*/ 409137 h 1144007"/>
                <a:gd name="connsiteX2308" fmla="*/ 121988 w 875213"/>
                <a:gd name="connsiteY2308" fmla="*/ 415116 h 1144007"/>
                <a:gd name="connsiteX2309" fmla="*/ 127230 w 875213"/>
                <a:gd name="connsiteY2309" fmla="*/ 413644 h 1144007"/>
                <a:gd name="connsiteX2310" fmla="*/ 129622 w 875213"/>
                <a:gd name="connsiteY2310" fmla="*/ 408953 h 1144007"/>
                <a:gd name="connsiteX2311" fmla="*/ 126587 w 875213"/>
                <a:gd name="connsiteY2311" fmla="*/ 405458 h 1144007"/>
                <a:gd name="connsiteX2312" fmla="*/ 126310 w 875213"/>
                <a:gd name="connsiteY2312" fmla="*/ 403802 h 1144007"/>
                <a:gd name="connsiteX2313" fmla="*/ 121987 w 875213"/>
                <a:gd name="connsiteY2313" fmla="*/ 405090 h 1144007"/>
                <a:gd name="connsiteX2314" fmla="*/ 124839 w 875213"/>
                <a:gd name="connsiteY2314" fmla="*/ 402698 h 1144007"/>
                <a:gd name="connsiteX2315" fmla="*/ 125850 w 875213"/>
                <a:gd name="connsiteY2315" fmla="*/ 399296 h 1144007"/>
                <a:gd name="connsiteX2316" fmla="*/ 122723 w 875213"/>
                <a:gd name="connsiteY2316" fmla="*/ 394328 h 1144007"/>
                <a:gd name="connsiteX2317" fmla="*/ 127138 w 875213"/>
                <a:gd name="connsiteY2317" fmla="*/ 396536 h 1144007"/>
                <a:gd name="connsiteX2318" fmla="*/ 126678 w 875213"/>
                <a:gd name="connsiteY2318" fmla="*/ 391017 h 1144007"/>
                <a:gd name="connsiteX2319" fmla="*/ 129162 w 875213"/>
                <a:gd name="connsiteY2319" fmla="*/ 394880 h 1144007"/>
                <a:gd name="connsiteX2320" fmla="*/ 128241 w 875213"/>
                <a:gd name="connsiteY2320" fmla="*/ 399203 h 1144007"/>
                <a:gd name="connsiteX2321" fmla="*/ 131829 w 875213"/>
                <a:gd name="connsiteY2321" fmla="*/ 404630 h 1144007"/>
                <a:gd name="connsiteX2322" fmla="*/ 132105 w 875213"/>
                <a:gd name="connsiteY2322" fmla="*/ 408401 h 1144007"/>
                <a:gd name="connsiteX2323" fmla="*/ 139371 w 875213"/>
                <a:gd name="connsiteY2323" fmla="*/ 404722 h 1144007"/>
                <a:gd name="connsiteX2324" fmla="*/ 140199 w 875213"/>
                <a:gd name="connsiteY2324" fmla="*/ 401227 h 1144007"/>
                <a:gd name="connsiteX2325" fmla="*/ 137072 w 875213"/>
                <a:gd name="connsiteY2325" fmla="*/ 402423 h 1144007"/>
                <a:gd name="connsiteX2326" fmla="*/ 136520 w 875213"/>
                <a:gd name="connsiteY2326" fmla="*/ 398283 h 1144007"/>
                <a:gd name="connsiteX2327" fmla="*/ 135140 w 875213"/>
                <a:gd name="connsiteY2327" fmla="*/ 395800 h 1144007"/>
                <a:gd name="connsiteX2328" fmla="*/ 135692 w 875213"/>
                <a:gd name="connsiteY2328" fmla="*/ 393041 h 1144007"/>
                <a:gd name="connsiteX2329" fmla="*/ 129897 w 875213"/>
                <a:gd name="connsiteY2329" fmla="*/ 388901 h 1144007"/>
                <a:gd name="connsiteX2330" fmla="*/ 128702 w 875213"/>
                <a:gd name="connsiteY2330" fmla="*/ 386234 h 1144007"/>
                <a:gd name="connsiteX2331" fmla="*/ 132933 w 875213"/>
                <a:gd name="connsiteY2331" fmla="*/ 387430 h 1144007"/>
                <a:gd name="connsiteX2332" fmla="*/ 135784 w 875213"/>
                <a:gd name="connsiteY2332" fmla="*/ 391293 h 1144007"/>
                <a:gd name="connsiteX2333" fmla="*/ 137807 w 875213"/>
                <a:gd name="connsiteY2333" fmla="*/ 388442 h 1144007"/>
                <a:gd name="connsiteX2334" fmla="*/ 141211 w 875213"/>
                <a:gd name="connsiteY2334" fmla="*/ 393041 h 1144007"/>
                <a:gd name="connsiteX2335" fmla="*/ 141211 w 875213"/>
                <a:gd name="connsiteY2335" fmla="*/ 389361 h 1144007"/>
                <a:gd name="connsiteX2336" fmla="*/ 140659 w 875213"/>
                <a:gd name="connsiteY2336" fmla="*/ 384946 h 1144007"/>
                <a:gd name="connsiteX2337" fmla="*/ 136980 w 875213"/>
                <a:gd name="connsiteY2337" fmla="*/ 382555 h 1144007"/>
                <a:gd name="connsiteX2338" fmla="*/ 134129 w 875213"/>
                <a:gd name="connsiteY2338" fmla="*/ 379336 h 1144007"/>
                <a:gd name="connsiteX2339" fmla="*/ 131645 w 875213"/>
                <a:gd name="connsiteY2339" fmla="*/ 377588 h 1144007"/>
                <a:gd name="connsiteX2340" fmla="*/ 180946 w 875213"/>
                <a:gd name="connsiteY2340" fmla="*/ 377863 h 1144007"/>
                <a:gd name="connsiteX2341" fmla="*/ 180486 w 875213"/>
                <a:gd name="connsiteY2341" fmla="*/ 378414 h 1144007"/>
                <a:gd name="connsiteX2342" fmla="*/ 178922 w 875213"/>
                <a:gd name="connsiteY2342" fmla="*/ 387981 h 1144007"/>
                <a:gd name="connsiteX2343" fmla="*/ 182326 w 875213"/>
                <a:gd name="connsiteY2343" fmla="*/ 392395 h 1144007"/>
                <a:gd name="connsiteX2344" fmla="*/ 184809 w 875213"/>
                <a:gd name="connsiteY2344" fmla="*/ 400766 h 1144007"/>
                <a:gd name="connsiteX2345" fmla="*/ 192903 w 875213"/>
                <a:gd name="connsiteY2345" fmla="*/ 396074 h 1144007"/>
                <a:gd name="connsiteX2346" fmla="*/ 193547 w 875213"/>
                <a:gd name="connsiteY2346" fmla="*/ 385865 h 1144007"/>
                <a:gd name="connsiteX2347" fmla="*/ 184257 w 875213"/>
                <a:gd name="connsiteY2347" fmla="*/ 378690 h 1144007"/>
                <a:gd name="connsiteX2348" fmla="*/ 180946 w 875213"/>
                <a:gd name="connsiteY2348" fmla="*/ 377863 h 1144007"/>
                <a:gd name="connsiteX2349" fmla="*/ 143234 w 875213"/>
                <a:gd name="connsiteY2349" fmla="*/ 378323 h 1144007"/>
                <a:gd name="connsiteX2350" fmla="*/ 142407 w 875213"/>
                <a:gd name="connsiteY2350" fmla="*/ 378418 h 1144007"/>
                <a:gd name="connsiteX2351" fmla="*/ 141670 w 875213"/>
                <a:gd name="connsiteY2351" fmla="*/ 378602 h 1144007"/>
                <a:gd name="connsiteX2352" fmla="*/ 143878 w 875213"/>
                <a:gd name="connsiteY2352" fmla="*/ 381086 h 1144007"/>
                <a:gd name="connsiteX2353" fmla="*/ 144338 w 875213"/>
                <a:gd name="connsiteY2353" fmla="*/ 381637 h 1144007"/>
                <a:gd name="connsiteX2354" fmla="*/ 150593 w 875213"/>
                <a:gd name="connsiteY2354" fmla="*/ 385133 h 1144007"/>
                <a:gd name="connsiteX2355" fmla="*/ 151788 w 875213"/>
                <a:gd name="connsiteY2355" fmla="*/ 385684 h 1144007"/>
                <a:gd name="connsiteX2356" fmla="*/ 150225 w 875213"/>
                <a:gd name="connsiteY2356" fmla="*/ 380533 h 1144007"/>
                <a:gd name="connsiteX2357" fmla="*/ 148661 w 875213"/>
                <a:gd name="connsiteY2357" fmla="*/ 379521 h 1144007"/>
                <a:gd name="connsiteX2358" fmla="*/ 148477 w 875213"/>
                <a:gd name="connsiteY2358" fmla="*/ 379521 h 1144007"/>
                <a:gd name="connsiteX2359" fmla="*/ 143234 w 875213"/>
                <a:gd name="connsiteY2359" fmla="*/ 378325 h 1144007"/>
                <a:gd name="connsiteX2360" fmla="*/ 205780 w 875213"/>
                <a:gd name="connsiteY2360" fmla="*/ 380530 h 1144007"/>
                <a:gd name="connsiteX2361" fmla="*/ 197594 w 875213"/>
                <a:gd name="connsiteY2361" fmla="*/ 386141 h 1144007"/>
                <a:gd name="connsiteX2362" fmla="*/ 199434 w 875213"/>
                <a:gd name="connsiteY2362" fmla="*/ 392028 h 1144007"/>
                <a:gd name="connsiteX2363" fmla="*/ 207436 w 875213"/>
                <a:gd name="connsiteY2363" fmla="*/ 391109 h 1144007"/>
                <a:gd name="connsiteX2364" fmla="*/ 214611 w 875213"/>
                <a:gd name="connsiteY2364" fmla="*/ 398283 h 1144007"/>
                <a:gd name="connsiteX2365" fmla="*/ 215531 w 875213"/>
                <a:gd name="connsiteY2365" fmla="*/ 388625 h 1144007"/>
                <a:gd name="connsiteX2366" fmla="*/ 206517 w 875213"/>
                <a:gd name="connsiteY2366" fmla="*/ 380623 h 1144007"/>
                <a:gd name="connsiteX2367" fmla="*/ 205780 w 875213"/>
                <a:gd name="connsiteY2367" fmla="*/ 380528 h 1144007"/>
                <a:gd name="connsiteX2368" fmla="*/ 103591 w 875213"/>
                <a:gd name="connsiteY2368" fmla="*/ 386233 h 1144007"/>
                <a:gd name="connsiteX2369" fmla="*/ 102855 w 875213"/>
                <a:gd name="connsiteY2369" fmla="*/ 388533 h 1144007"/>
                <a:gd name="connsiteX2370" fmla="*/ 101107 w 875213"/>
                <a:gd name="connsiteY2370" fmla="*/ 389912 h 1144007"/>
                <a:gd name="connsiteX2371" fmla="*/ 98808 w 875213"/>
                <a:gd name="connsiteY2371" fmla="*/ 390832 h 1144007"/>
                <a:gd name="connsiteX2372" fmla="*/ 97704 w 875213"/>
                <a:gd name="connsiteY2372" fmla="*/ 391844 h 1144007"/>
                <a:gd name="connsiteX2373" fmla="*/ 92645 w 875213"/>
                <a:gd name="connsiteY2373" fmla="*/ 390832 h 1144007"/>
                <a:gd name="connsiteX2374" fmla="*/ 91082 w 875213"/>
                <a:gd name="connsiteY2374" fmla="*/ 394878 h 1144007"/>
                <a:gd name="connsiteX2375" fmla="*/ 95589 w 875213"/>
                <a:gd name="connsiteY2375" fmla="*/ 397362 h 1144007"/>
                <a:gd name="connsiteX2376" fmla="*/ 97888 w 875213"/>
                <a:gd name="connsiteY2376" fmla="*/ 399110 h 1144007"/>
                <a:gd name="connsiteX2377" fmla="*/ 101843 w 875213"/>
                <a:gd name="connsiteY2377" fmla="*/ 395246 h 1144007"/>
                <a:gd name="connsiteX2378" fmla="*/ 107086 w 875213"/>
                <a:gd name="connsiteY2378" fmla="*/ 389544 h 1144007"/>
                <a:gd name="connsiteX2379" fmla="*/ 103591 w 875213"/>
                <a:gd name="connsiteY2379" fmla="*/ 386232 h 1144007"/>
                <a:gd name="connsiteX2380" fmla="*/ 155284 w 875213"/>
                <a:gd name="connsiteY2380" fmla="*/ 387153 h 1144007"/>
                <a:gd name="connsiteX2381" fmla="*/ 153904 w 875213"/>
                <a:gd name="connsiteY2381" fmla="*/ 388900 h 1144007"/>
                <a:gd name="connsiteX2382" fmla="*/ 155652 w 875213"/>
                <a:gd name="connsiteY2382" fmla="*/ 387336 h 1144007"/>
                <a:gd name="connsiteX2383" fmla="*/ 155284 w 875213"/>
                <a:gd name="connsiteY2383" fmla="*/ 387153 h 1144007"/>
                <a:gd name="connsiteX2384" fmla="*/ 169632 w 875213"/>
                <a:gd name="connsiteY2384" fmla="*/ 387980 h 1144007"/>
                <a:gd name="connsiteX2385" fmla="*/ 165309 w 875213"/>
                <a:gd name="connsiteY2385" fmla="*/ 392947 h 1144007"/>
                <a:gd name="connsiteX2386" fmla="*/ 168069 w 875213"/>
                <a:gd name="connsiteY2386" fmla="*/ 403525 h 1144007"/>
                <a:gd name="connsiteX2387" fmla="*/ 175795 w 875213"/>
                <a:gd name="connsiteY2387" fmla="*/ 410700 h 1144007"/>
                <a:gd name="connsiteX2388" fmla="*/ 180210 w 875213"/>
                <a:gd name="connsiteY2388" fmla="*/ 410055 h 1144007"/>
                <a:gd name="connsiteX2389" fmla="*/ 178646 w 875213"/>
                <a:gd name="connsiteY2389" fmla="*/ 404445 h 1144007"/>
                <a:gd name="connsiteX2390" fmla="*/ 173680 w 875213"/>
                <a:gd name="connsiteY2390" fmla="*/ 405089 h 1144007"/>
                <a:gd name="connsiteX2391" fmla="*/ 176807 w 875213"/>
                <a:gd name="connsiteY2391" fmla="*/ 393959 h 1144007"/>
                <a:gd name="connsiteX2392" fmla="*/ 169632 w 875213"/>
                <a:gd name="connsiteY2392" fmla="*/ 387981 h 1144007"/>
                <a:gd name="connsiteX2393" fmla="*/ 143878 w 875213"/>
                <a:gd name="connsiteY2393" fmla="*/ 388348 h 1144007"/>
                <a:gd name="connsiteX2394" fmla="*/ 143878 w 875213"/>
                <a:gd name="connsiteY2394" fmla="*/ 390280 h 1144007"/>
                <a:gd name="connsiteX2395" fmla="*/ 144154 w 875213"/>
                <a:gd name="connsiteY2395" fmla="*/ 390647 h 1144007"/>
                <a:gd name="connsiteX2396" fmla="*/ 145626 w 875213"/>
                <a:gd name="connsiteY2396" fmla="*/ 393315 h 1144007"/>
                <a:gd name="connsiteX2397" fmla="*/ 147006 w 875213"/>
                <a:gd name="connsiteY2397" fmla="*/ 393315 h 1144007"/>
                <a:gd name="connsiteX2398" fmla="*/ 146454 w 875213"/>
                <a:gd name="connsiteY2398" fmla="*/ 389728 h 1144007"/>
                <a:gd name="connsiteX2399" fmla="*/ 143879 w 875213"/>
                <a:gd name="connsiteY2399" fmla="*/ 388347 h 1144007"/>
                <a:gd name="connsiteX2400" fmla="*/ 85195 w 875213"/>
                <a:gd name="connsiteY2400" fmla="*/ 391383 h 1144007"/>
                <a:gd name="connsiteX2401" fmla="*/ 83172 w 875213"/>
                <a:gd name="connsiteY2401" fmla="*/ 394878 h 1144007"/>
                <a:gd name="connsiteX2402" fmla="*/ 80044 w 875213"/>
                <a:gd name="connsiteY2402" fmla="*/ 398558 h 1144007"/>
                <a:gd name="connsiteX2403" fmla="*/ 77745 w 875213"/>
                <a:gd name="connsiteY2403" fmla="*/ 405272 h 1144007"/>
                <a:gd name="connsiteX2404" fmla="*/ 79861 w 875213"/>
                <a:gd name="connsiteY2404" fmla="*/ 408951 h 1144007"/>
                <a:gd name="connsiteX2405" fmla="*/ 84184 w 875213"/>
                <a:gd name="connsiteY2405" fmla="*/ 410791 h 1144007"/>
                <a:gd name="connsiteX2406" fmla="*/ 83080 w 875213"/>
                <a:gd name="connsiteY2406" fmla="*/ 411159 h 1144007"/>
                <a:gd name="connsiteX2407" fmla="*/ 78481 w 875213"/>
                <a:gd name="connsiteY2407" fmla="*/ 412355 h 1144007"/>
                <a:gd name="connsiteX2408" fmla="*/ 78576 w 875213"/>
                <a:gd name="connsiteY2408" fmla="*/ 417506 h 1144007"/>
                <a:gd name="connsiteX2409" fmla="*/ 80140 w 875213"/>
                <a:gd name="connsiteY2409" fmla="*/ 422196 h 1144007"/>
                <a:gd name="connsiteX2410" fmla="*/ 79956 w 875213"/>
                <a:gd name="connsiteY2410" fmla="*/ 424496 h 1144007"/>
                <a:gd name="connsiteX2411" fmla="*/ 79221 w 875213"/>
                <a:gd name="connsiteY2411" fmla="*/ 429647 h 1144007"/>
                <a:gd name="connsiteX2412" fmla="*/ 75909 w 875213"/>
                <a:gd name="connsiteY2412" fmla="*/ 430843 h 1144007"/>
                <a:gd name="connsiteX2413" fmla="*/ 73702 w 875213"/>
                <a:gd name="connsiteY2413" fmla="*/ 433785 h 1144007"/>
                <a:gd name="connsiteX2414" fmla="*/ 71862 w 875213"/>
                <a:gd name="connsiteY2414" fmla="*/ 436361 h 1144007"/>
                <a:gd name="connsiteX2415" fmla="*/ 72322 w 875213"/>
                <a:gd name="connsiteY2415" fmla="*/ 441788 h 1144007"/>
                <a:gd name="connsiteX2416" fmla="*/ 72690 w 875213"/>
                <a:gd name="connsiteY2416" fmla="*/ 444639 h 1144007"/>
                <a:gd name="connsiteX2417" fmla="*/ 74989 w 875213"/>
                <a:gd name="connsiteY2417" fmla="*/ 450434 h 1144007"/>
                <a:gd name="connsiteX2418" fmla="*/ 78761 w 875213"/>
                <a:gd name="connsiteY2418" fmla="*/ 445559 h 1144007"/>
                <a:gd name="connsiteX2419" fmla="*/ 84923 w 875213"/>
                <a:gd name="connsiteY2419" fmla="*/ 445654 h 1144007"/>
                <a:gd name="connsiteX2420" fmla="*/ 81888 w 875213"/>
                <a:gd name="connsiteY2420" fmla="*/ 440043 h 1144007"/>
                <a:gd name="connsiteX2421" fmla="*/ 84187 w 875213"/>
                <a:gd name="connsiteY2421" fmla="*/ 439676 h 1144007"/>
                <a:gd name="connsiteX2422" fmla="*/ 87131 w 875213"/>
                <a:gd name="connsiteY2422" fmla="*/ 440963 h 1144007"/>
                <a:gd name="connsiteX2423" fmla="*/ 87867 w 875213"/>
                <a:gd name="connsiteY2423" fmla="*/ 436457 h 1144007"/>
                <a:gd name="connsiteX2424" fmla="*/ 86303 w 875213"/>
                <a:gd name="connsiteY2424" fmla="*/ 433237 h 1144007"/>
                <a:gd name="connsiteX2425" fmla="*/ 86487 w 875213"/>
                <a:gd name="connsiteY2425" fmla="*/ 431030 h 1144007"/>
                <a:gd name="connsiteX2426" fmla="*/ 86211 w 875213"/>
                <a:gd name="connsiteY2426" fmla="*/ 425787 h 1144007"/>
                <a:gd name="connsiteX2427" fmla="*/ 86855 w 875213"/>
                <a:gd name="connsiteY2427" fmla="*/ 422844 h 1144007"/>
                <a:gd name="connsiteX2428" fmla="*/ 84555 w 875213"/>
                <a:gd name="connsiteY2428" fmla="*/ 418704 h 1144007"/>
                <a:gd name="connsiteX2429" fmla="*/ 85292 w 875213"/>
                <a:gd name="connsiteY2429" fmla="*/ 415669 h 1144007"/>
                <a:gd name="connsiteX2430" fmla="*/ 89155 w 875213"/>
                <a:gd name="connsiteY2430" fmla="*/ 422292 h 1144007"/>
                <a:gd name="connsiteX2431" fmla="*/ 88695 w 875213"/>
                <a:gd name="connsiteY2431" fmla="*/ 417969 h 1144007"/>
                <a:gd name="connsiteX2432" fmla="*/ 89431 w 875213"/>
                <a:gd name="connsiteY2432" fmla="*/ 418064 h 1144007"/>
                <a:gd name="connsiteX2433" fmla="*/ 91914 w 875213"/>
                <a:gd name="connsiteY2433" fmla="*/ 414845 h 1144007"/>
                <a:gd name="connsiteX2434" fmla="*/ 92010 w 875213"/>
                <a:gd name="connsiteY2434" fmla="*/ 411349 h 1144007"/>
                <a:gd name="connsiteX2435" fmla="*/ 91550 w 875213"/>
                <a:gd name="connsiteY2435" fmla="*/ 408866 h 1144007"/>
                <a:gd name="connsiteX2436" fmla="*/ 92929 w 875213"/>
                <a:gd name="connsiteY2436" fmla="*/ 407210 h 1144007"/>
                <a:gd name="connsiteX2437" fmla="*/ 97252 w 875213"/>
                <a:gd name="connsiteY2437" fmla="*/ 412453 h 1144007"/>
                <a:gd name="connsiteX2438" fmla="*/ 96332 w 875213"/>
                <a:gd name="connsiteY2438" fmla="*/ 408314 h 1144007"/>
                <a:gd name="connsiteX2439" fmla="*/ 97896 w 875213"/>
                <a:gd name="connsiteY2439" fmla="*/ 405095 h 1144007"/>
                <a:gd name="connsiteX2440" fmla="*/ 96608 w 875213"/>
                <a:gd name="connsiteY2440" fmla="*/ 400680 h 1144007"/>
                <a:gd name="connsiteX2441" fmla="*/ 90722 w 875213"/>
                <a:gd name="connsiteY2441" fmla="*/ 398564 h 1144007"/>
                <a:gd name="connsiteX2442" fmla="*/ 88146 w 875213"/>
                <a:gd name="connsiteY2442" fmla="*/ 399300 h 1144007"/>
                <a:gd name="connsiteX2443" fmla="*/ 90538 w 875213"/>
                <a:gd name="connsiteY2443" fmla="*/ 402979 h 1144007"/>
                <a:gd name="connsiteX2444" fmla="*/ 86674 w 875213"/>
                <a:gd name="connsiteY2444" fmla="*/ 405370 h 1144007"/>
                <a:gd name="connsiteX2445" fmla="*/ 86398 w 875213"/>
                <a:gd name="connsiteY2445" fmla="*/ 404726 h 1144007"/>
                <a:gd name="connsiteX2446" fmla="*/ 86303 w 875213"/>
                <a:gd name="connsiteY2446" fmla="*/ 398104 h 1144007"/>
                <a:gd name="connsiteX2447" fmla="*/ 86027 w 875213"/>
                <a:gd name="connsiteY2447" fmla="*/ 391573 h 1144007"/>
                <a:gd name="connsiteX2448" fmla="*/ 85199 w 875213"/>
                <a:gd name="connsiteY2448" fmla="*/ 391390 h 1144007"/>
                <a:gd name="connsiteX2449" fmla="*/ 160711 w 875213"/>
                <a:gd name="connsiteY2449" fmla="*/ 398926 h 1144007"/>
                <a:gd name="connsiteX2450" fmla="*/ 154180 w 875213"/>
                <a:gd name="connsiteY2450" fmla="*/ 402605 h 1144007"/>
                <a:gd name="connsiteX2451" fmla="*/ 159055 w 875213"/>
                <a:gd name="connsiteY2451" fmla="*/ 403524 h 1144007"/>
                <a:gd name="connsiteX2452" fmla="*/ 161538 w 875213"/>
                <a:gd name="connsiteY2452" fmla="*/ 399753 h 1144007"/>
                <a:gd name="connsiteX2453" fmla="*/ 160711 w 875213"/>
                <a:gd name="connsiteY2453" fmla="*/ 398925 h 1144007"/>
                <a:gd name="connsiteX2454" fmla="*/ 210471 w 875213"/>
                <a:gd name="connsiteY2454" fmla="*/ 400397 h 1144007"/>
                <a:gd name="connsiteX2455" fmla="*/ 209368 w 875213"/>
                <a:gd name="connsiteY2455" fmla="*/ 400765 h 1144007"/>
                <a:gd name="connsiteX2456" fmla="*/ 213967 w 875213"/>
                <a:gd name="connsiteY2456" fmla="*/ 405364 h 1144007"/>
                <a:gd name="connsiteX2457" fmla="*/ 210471 w 875213"/>
                <a:gd name="connsiteY2457" fmla="*/ 400397 h 1144007"/>
                <a:gd name="connsiteX2458" fmla="*/ 115916 w 875213"/>
                <a:gd name="connsiteY2458" fmla="*/ 417965 h 1144007"/>
                <a:gd name="connsiteX2459" fmla="*/ 114353 w 875213"/>
                <a:gd name="connsiteY2459" fmla="*/ 418885 h 1144007"/>
                <a:gd name="connsiteX2460" fmla="*/ 117572 w 875213"/>
                <a:gd name="connsiteY2460" fmla="*/ 419988 h 1144007"/>
                <a:gd name="connsiteX2461" fmla="*/ 115916 w 875213"/>
                <a:gd name="connsiteY2461" fmla="*/ 417965 h 1144007"/>
                <a:gd name="connsiteX2462" fmla="*/ 111593 w 875213"/>
                <a:gd name="connsiteY2462" fmla="*/ 420357 h 1144007"/>
                <a:gd name="connsiteX2463" fmla="*/ 112053 w 875213"/>
                <a:gd name="connsiteY2463" fmla="*/ 427163 h 1144007"/>
                <a:gd name="connsiteX2464" fmla="*/ 112605 w 875213"/>
                <a:gd name="connsiteY2464" fmla="*/ 421737 h 1144007"/>
                <a:gd name="connsiteX2465" fmla="*/ 111593 w 875213"/>
                <a:gd name="connsiteY2465" fmla="*/ 420357 h 1144007"/>
                <a:gd name="connsiteX2466" fmla="*/ 108742 w 875213"/>
                <a:gd name="connsiteY2466" fmla="*/ 421276 h 1144007"/>
                <a:gd name="connsiteX2467" fmla="*/ 105707 w 875213"/>
                <a:gd name="connsiteY2467" fmla="*/ 422104 h 1144007"/>
                <a:gd name="connsiteX2468" fmla="*/ 100188 w 875213"/>
                <a:gd name="connsiteY2468" fmla="*/ 431577 h 1144007"/>
                <a:gd name="connsiteX2469" fmla="*/ 103407 w 875213"/>
                <a:gd name="connsiteY2469" fmla="*/ 430749 h 1144007"/>
                <a:gd name="connsiteX2470" fmla="*/ 107086 w 875213"/>
                <a:gd name="connsiteY2470" fmla="*/ 430382 h 1144007"/>
                <a:gd name="connsiteX2471" fmla="*/ 110306 w 875213"/>
                <a:gd name="connsiteY2471" fmla="*/ 429830 h 1144007"/>
                <a:gd name="connsiteX2472" fmla="*/ 106903 w 875213"/>
                <a:gd name="connsiteY2472" fmla="*/ 425416 h 1144007"/>
                <a:gd name="connsiteX2473" fmla="*/ 108558 w 875213"/>
                <a:gd name="connsiteY2473" fmla="*/ 422564 h 1144007"/>
                <a:gd name="connsiteX2474" fmla="*/ 108742 w 875213"/>
                <a:gd name="connsiteY2474" fmla="*/ 421276 h 1144007"/>
                <a:gd name="connsiteX2475" fmla="*/ 90530 w 875213"/>
                <a:gd name="connsiteY2475" fmla="*/ 425967 h 1144007"/>
                <a:gd name="connsiteX2476" fmla="*/ 92278 w 875213"/>
                <a:gd name="connsiteY2476" fmla="*/ 431118 h 1144007"/>
                <a:gd name="connsiteX2477" fmla="*/ 93565 w 875213"/>
                <a:gd name="connsiteY2477" fmla="*/ 426979 h 1144007"/>
                <a:gd name="connsiteX2478" fmla="*/ 90530 w 875213"/>
                <a:gd name="connsiteY2478" fmla="*/ 425967 h 1144007"/>
                <a:gd name="connsiteX2479" fmla="*/ 185913 w 875213"/>
                <a:gd name="connsiteY2479" fmla="*/ 425967 h 1144007"/>
                <a:gd name="connsiteX2480" fmla="*/ 182602 w 875213"/>
                <a:gd name="connsiteY2480" fmla="*/ 426886 h 1144007"/>
                <a:gd name="connsiteX2481" fmla="*/ 181774 w 875213"/>
                <a:gd name="connsiteY2481" fmla="*/ 431209 h 1144007"/>
                <a:gd name="connsiteX2482" fmla="*/ 184717 w 875213"/>
                <a:gd name="connsiteY2482" fmla="*/ 433968 h 1144007"/>
                <a:gd name="connsiteX2483" fmla="*/ 179750 w 875213"/>
                <a:gd name="connsiteY2483" fmla="*/ 435900 h 1144007"/>
                <a:gd name="connsiteX2484" fmla="*/ 180394 w 875213"/>
                <a:gd name="connsiteY2484" fmla="*/ 440867 h 1144007"/>
                <a:gd name="connsiteX2485" fmla="*/ 181131 w 875213"/>
                <a:gd name="connsiteY2485" fmla="*/ 443167 h 1144007"/>
                <a:gd name="connsiteX2486" fmla="*/ 183246 w 875213"/>
                <a:gd name="connsiteY2486" fmla="*/ 446662 h 1144007"/>
                <a:gd name="connsiteX2487" fmla="*/ 176900 w 875213"/>
                <a:gd name="connsiteY2487" fmla="*/ 443350 h 1144007"/>
                <a:gd name="connsiteX2488" fmla="*/ 177360 w 875213"/>
                <a:gd name="connsiteY2488" fmla="*/ 448685 h 1144007"/>
                <a:gd name="connsiteX2489" fmla="*/ 175152 w 875213"/>
                <a:gd name="connsiteY2489" fmla="*/ 448590 h 1144007"/>
                <a:gd name="connsiteX2490" fmla="*/ 172025 w 875213"/>
                <a:gd name="connsiteY2490" fmla="*/ 448865 h 1144007"/>
                <a:gd name="connsiteX2491" fmla="*/ 172120 w 875213"/>
                <a:gd name="connsiteY2491" fmla="*/ 452545 h 1144007"/>
                <a:gd name="connsiteX2492" fmla="*/ 171292 w 875213"/>
                <a:gd name="connsiteY2492" fmla="*/ 454752 h 1144007"/>
                <a:gd name="connsiteX2493" fmla="*/ 175707 w 875213"/>
                <a:gd name="connsiteY2493" fmla="*/ 457328 h 1144007"/>
                <a:gd name="connsiteX2494" fmla="*/ 178467 w 875213"/>
                <a:gd name="connsiteY2494" fmla="*/ 453188 h 1144007"/>
                <a:gd name="connsiteX2495" fmla="*/ 179570 w 875213"/>
                <a:gd name="connsiteY2495" fmla="*/ 454200 h 1144007"/>
                <a:gd name="connsiteX2496" fmla="*/ 181226 w 875213"/>
                <a:gd name="connsiteY2496" fmla="*/ 458800 h 1144007"/>
                <a:gd name="connsiteX2497" fmla="*/ 186193 w 875213"/>
                <a:gd name="connsiteY2497" fmla="*/ 461927 h 1144007"/>
                <a:gd name="connsiteX2498" fmla="*/ 193643 w 875213"/>
                <a:gd name="connsiteY2498" fmla="*/ 464042 h 1144007"/>
                <a:gd name="connsiteX2499" fmla="*/ 196311 w 875213"/>
                <a:gd name="connsiteY2499" fmla="*/ 465606 h 1144007"/>
                <a:gd name="connsiteX2500" fmla="*/ 200542 w 875213"/>
                <a:gd name="connsiteY2500" fmla="*/ 461559 h 1144007"/>
                <a:gd name="connsiteX2501" fmla="*/ 201278 w 875213"/>
                <a:gd name="connsiteY2501" fmla="*/ 458432 h 1144007"/>
                <a:gd name="connsiteX2502" fmla="*/ 197599 w 875213"/>
                <a:gd name="connsiteY2502" fmla="*/ 453464 h 1144007"/>
                <a:gd name="connsiteX2503" fmla="*/ 194196 w 875213"/>
                <a:gd name="connsiteY2503" fmla="*/ 453464 h 1144007"/>
                <a:gd name="connsiteX2504" fmla="*/ 189965 w 875213"/>
                <a:gd name="connsiteY2504" fmla="*/ 453097 h 1144007"/>
                <a:gd name="connsiteX2505" fmla="*/ 191252 w 875213"/>
                <a:gd name="connsiteY2505" fmla="*/ 449234 h 1144007"/>
                <a:gd name="connsiteX2506" fmla="*/ 193368 w 875213"/>
                <a:gd name="connsiteY2506" fmla="*/ 444175 h 1144007"/>
                <a:gd name="connsiteX2507" fmla="*/ 190241 w 875213"/>
                <a:gd name="connsiteY2507" fmla="*/ 439852 h 1144007"/>
                <a:gd name="connsiteX2508" fmla="*/ 189873 w 875213"/>
                <a:gd name="connsiteY2508" fmla="*/ 433781 h 1144007"/>
                <a:gd name="connsiteX2509" fmla="*/ 184814 w 875213"/>
                <a:gd name="connsiteY2509" fmla="*/ 430746 h 1144007"/>
                <a:gd name="connsiteX2510" fmla="*/ 187757 w 875213"/>
                <a:gd name="connsiteY2510" fmla="*/ 429550 h 1144007"/>
                <a:gd name="connsiteX2511" fmla="*/ 187853 w 875213"/>
                <a:gd name="connsiteY2511" fmla="*/ 426515 h 1144007"/>
                <a:gd name="connsiteX2512" fmla="*/ 185921 w 875213"/>
                <a:gd name="connsiteY2512" fmla="*/ 425964 h 1144007"/>
                <a:gd name="connsiteX2513" fmla="*/ 157767 w 875213"/>
                <a:gd name="connsiteY2513" fmla="*/ 429094 h 1144007"/>
                <a:gd name="connsiteX2514" fmla="*/ 154272 w 875213"/>
                <a:gd name="connsiteY2514" fmla="*/ 433694 h 1144007"/>
                <a:gd name="connsiteX2515" fmla="*/ 157767 w 875213"/>
                <a:gd name="connsiteY2515" fmla="*/ 429094 h 1144007"/>
                <a:gd name="connsiteX2516" fmla="*/ 125298 w 875213"/>
                <a:gd name="connsiteY2516" fmla="*/ 430750 h 1144007"/>
                <a:gd name="connsiteX2517" fmla="*/ 124562 w 875213"/>
                <a:gd name="connsiteY2517" fmla="*/ 433234 h 1144007"/>
                <a:gd name="connsiteX2518" fmla="*/ 125298 w 875213"/>
                <a:gd name="connsiteY2518" fmla="*/ 430750 h 1144007"/>
                <a:gd name="connsiteX2519" fmla="*/ 138635 w 875213"/>
                <a:gd name="connsiteY2519" fmla="*/ 436912 h 1144007"/>
                <a:gd name="connsiteX2520" fmla="*/ 136244 w 875213"/>
                <a:gd name="connsiteY2520" fmla="*/ 438844 h 1144007"/>
                <a:gd name="connsiteX2521" fmla="*/ 140475 w 875213"/>
                <a:gd name="connsiteY2521" fmla="*/ 438293 h 1144007"/>
                <a:gd name="connsiteX2522" fmla="*/ 139279 w 875213"/>
                <a:gd name="connsiteY2522" fmla="*/ 436913 h 1144007"/>
                <a:gd name="connsiteX2523" fmla="*/ 138635 w 875213"/>
                <a:gd name="connsiteY2523" fmla="*/ 436913 h 1144007"/>
                <a:gd name="connsiteX2524" fmla="*/ 198606 w 875213"/>
                <a:gd name="connsiteY2524" fmla="*/ 441788 h 1144007"/>
                <a:gd name="connsiteX2525" fmla="*/ 198146 w 875213"/>
                <a:gd name="connsiteY2525" fmla="*/ 442248 h 1144007"/>
                <a:gd name="connsiteX2526" fmla="*/ 197686 w 875213"/>
                <a:gd name="connsiteY2526" fmla="*/ 445375 h 1144007"/>
                <a:gd name="connsiteX2527" fmla="*/ 200077 w 875213"/>
                <a:gd name="connsiteY2527" fmla="*/ 448779 h 1144007"/>
                <a:gd name="connsiteX2528" fmla="*/ 202377 w 875213"/>
                <a:gd name="connsiteY2528" fmla="*/ 451353 h 1144007"/>
                <a:gd name="connsiteX2529" fmla="*/ 204584 w 875213"/>
                <a:gd name="connsiteY2529" fmla="*/ 451814 h 1144007"/>
                <a:gd name="connsiteX2530" fmla="*/ 205872 w 875213"/>
                <a:gd name="connsiteY2530" fmla="*/ 454757 h 1144007"/>
                <a:gd name="connsiteX2531" fmla="*/ 208540 w 875213"/>
                <a:gd name="connsiteY2531" fmla="*/ 451814 h 1144007"/>
                <a:gd name="connsiteX2532" fmla="*/ 209000 w 875213"/>
                <a:gd name="connsiteY2532" fmla="*/ 448319 h 1144007"/>
                <a:gd name="connsiteX2533" fmla="*/ 205044 w 875213"/>
                <a:gd name="connsiteY2533" fmla="*/ 446939 h 1144007"/>
                <a:gd name="connsiteX2534" fmla="*/ 203205 w 875213"/>
                <a:gd name="connsiteY2534" fmla="*/ 443352 h 1144007"/>
                <a:gd name="connsiteX2535" fmla="*/ 198606 w 875213"/>
                <a:gd name="connsiteY2535" fmla="*/ 441788 h 1144007"/>
                <a:gd name="connsiteX2536" fmla="*/ 112881 w 875213"/>
                <a:gd name="connsiteY2536" fmla="*/ 442799 h 1144007"/>
                <a:gd name="connsiteX2537" fmla="*/ 107362 w 875213"/>
                <a:gd name="connsiteY2537" fmla="*/ 448318 h 1144007"/>
                <a:gd name="connsiteX2538" fmla="*/ 112237 w 875213"/>
                <a:gd name="connsiteY2538" fmla="*/ 451813 h 1144007"/>
                <a:gd name="connsiteX2539" fmla="*/ 116192 w 875213"/>
                <a:gd name="connsiteY2539" fmla="*/ 463587 h 1144007"/>
                <a:gd name="connsiteX2540" fmla="*/ 117756 w 875213"/>
                <a:gd name="connsiteY2540" fmla="*/ 471773 h 1144007"/>
                <a:gd name="connsiteX2541" fmla="*/ 119320 w 875213"/>
                <a:gd name="connsiteY2541" fmla="*/ 481615 h 1144007"/>
                <a:gd name="connsiteX2542" fmla="*/ 115549 w 875213"/>
                <a:gd name="connsiteY2542" fmla="*/ 480235 h 1144007"/>
                <a:gd name="connsiteX2543" fmla="*/ 110214 w 875213"/>
                <a:gd name="connsiteY2543" fmla="*/ 485846 h 1144007"/>
                <a:gd name="connsiteX2544" fmla="*/ 108190 w 875213"/>
                <a:gd name="connsiteY2544" fmla="*/ 484006 h 1144007"/>
                <a:gd name="connsiteX2545" fmla="*/ 110858 w 875213"/>
                <a:gd name="connsiteY2545" fmla="*/ 481155 h 1144007"/>
                <a:gd name="connsiteX2546" fmla="*/ 110214 w 875213"/>
                <a:gd name="connsiteY2546" fmla="*/ 479867 h 1144007"/>
                <a:gd name="connsiteX2547" fmla="*/ 111134 w 875213"/>
                <a:gd name="connsiteY2547" fmla="*/ 474257 h 1144007"/>
                <a:gd name="connsiteX2548" fmla="*/ 107363 w 875213"/>
                <a:gd name="connsiteY2548" fmla="*/ 477384 h 1144007"/>
                <a:gd name="connsiteX2549" fmla="*/ 103775 w 875213"/>
                <a:gd name="connsiteY2549" fmla="*/ 489157 h 1144007"/>
                <a:gd name="connsiteX2550" fmla="*/ 109754 w 875213"/>
                <a:gd name="connsiteY2550" fmla="*/ 492193 h 1144007"/>
                <a:gd name="connsiteX2551" fmla="*/ 103499 w 875213"/>
                <a:gd name="connsiteY2551" fmla="*/ 496700 h 1144007"/>
                <a:gd name="connsiteX2552" fmla="*/ 100004 w 875213"/>
                <a:gd name="connsiteY2552" fmla="*/ 500931 h 1144007"/>
                <a:gd name="connsiteX2553" fmla="*/ 102212 w 875213"/>
                <a:gd name="connsiteY2553" fmla="*/ 505990 h 1144007"/>
                <a:gd name="connsiteX2554" fmla="*/ 104235 w 875213"/>
                <a:gd name="connsiteY2554" fmla="*/ 509760 h 1144007"/>
                <a:gd name="connsiteX2555" fmla="*/ 107363 w 875213"/>
                <a:gd name="connsiteY2555" fmla="*/ 508657 h 1144007"/>
                <a:gd name="connsiteX2556" fmla="*/ 110858 w 875213"/>
                <a:gd name="connsiteY2556" fmla="*/ 508841 h 1144007"/>
                <a:gd name="connsiteX2557" fmla="*/ 108190 w 875213"/>
                <a:gd name="connsiteY2557" fmla="*/ 514911 h 1144007"/>
                <a:gd name="connsiteX2558" fmla="*/ 104419 w 875213"/>
                <a:gd name="connsiteY2558" fmla="*/ 518223 h 1144007"/>
                <a:gd name="connsiteX2559" fmla="*/ 114629 w 875213"/>
                <a:gd name="connsiteY2559" fmla="*/ 512704 h 1144007"/>
                <a:gd name="connsiteX2560" fmla="*/ 116469 w 875213"/>
                <a:gd name="connsiteY2560" fmla="*/ 503322 h 1144007"/>
                <a:gd name="connsiteX2561" fmla="*/ 113525 w 875213"/>
                <a:gd name="connsiteY2561" fmla="*/ 499643 h 1144007"/>
                <a:gd name="connsiteX2562" fmla="*/ 116469 w 875213"/>
                <a:gd name="connsiteY2562" fmla="*/ 497159 h 1144007"/>
                <a:gd name="connsiteX2563" fmla="*/ 118216 w 875213"/>
                <a:gd name="connsiteY2563" fmla="*/ 490905 h 1144007"/>
                <a:gd name="connsiteX2564" fmla="*/ 121987 w 875213"/>
                <a:gd name="connsiteY2564" fmla="*/ 482259 h 1144007"/>
                <a:gd name="connsiteX2565" fmla="*/ 124195 w 875213"/>
                <a:gd name="connsiteY2565" fmla="*/ 472509 h 1144007"/>
                <a:gd name="connsiteX2566" fmla="*/ 123091 w 875213"/>
                <a:gd name="connsiteY2566" fmla="*/ 468278 h 1144007"/>
                <a:gd name="connsiteX2567" fmla="*/ 124471 w 875213"/>
                <a:gd name="connsiteY2567" fmla="*/ 461839 h 1144007"/>
                <a:gd name="connsiteX2568" fmla="*/ 123091 w 875213"/>
                <a:gd name="connsiteY2568" fmla="*/ 454757 h 1144007"/>
                <a:gd name="connsiteX2569" fmla="*/ 119780 w 875213"/>
                <a:gd name="connsiteY2569" fmla="*/ 446111 h 1144007"/>
                <a:gd name="connsiteX2570" fmla="*/ 116469 w 875213"/>
                <a:gd name="connsiteY2570" fmla="*/ 447858 h 1144007"/>
                <a:gd name="connsiteX2571" fmla="*/ 115365 w 875213"/>
                <a:gd name="connsiteY2571" fmla="*/ 445190 h 1144007"/>
                <a:gd name="connsiteX2572" fmla="*/ 112881 w 875213"/>
                <a:gd name="connsiteY2572" fmla="*/ 442799 h 1144007"/>
                <a:gd name="connsiteX2573" fmla="*/ 143878 w 875213"/>
                <a:gd name="connsiteY2573" fmla="*/ 448779 h 1144007"/>
                <a:gd name="connsiteX2574" fmla="*/ 147098 w 875213"/>
                <a:gd name="connsiteY2574" fmla="*/ 451170 h 1144007"/>
                <a:gd name="connsiteX2575" fmla="*/ 151513 w 875213"/>
                <a:gd name="connsiteY2575" fmla="*/ 449422 h 1144007"/>
                <a:gd name="connsiteX2576" fmla="*/ 145074 w 875213"/>
                <a:gd name="connsiteY2576" fmla="*/ 448778 h 1144007"/>
                <a:gd name="connsiteX2577" fmla="*/ 143878 w 875213"/>
                <a:gd name="connsiteY2577" fmla="*/ 448778 h 1144007"/>
                <a:gd name="connsiteX2578" fmla="*/ 132013 w 875213"/>
                <a:gd name="connsiteY2578" fmla="*/ 452273 h 1144007"/>
                <a:gd name="connsiteX2579" fmla="*/ 126770 w 875213"/>
                <a:gd name="connsiteY2579" fmla="*/ 455585 h 1144007"/>
                <a:gd name="connsiteX2580" fmla="*/ 131093 w 875213"/>
                <a:gd name="connsiteY2580" fmla="*/ 462759 h 1144007"/>
                <a:gd name="connsiteX2581" fmla="*/ 130449 w 875213"/>
                <a:gd name="connsiteY2581" fmla="*/ 455861 h 1144007"/>
                <a:gd name="connsiteX2582" fmla="*/ 129805 w 875213"/>
                <a:gd name="connsiteY2582" fmla="*/ 456228 h 1144007"/>
                <a:gd name="connsiteX2583" fmla="*/ 132013 w 875213"/>
                <a:gd name="connsiteY2583" fmla="*/ 452273 h 1144007"/>
                <a:gd name="connsiteX2584" fmla="*/ 212771 w 875213"/>
                <a:gd name="connsiteY2584" fmla="*/ 452273 h 1144007"/>
                <a:gd name="connsiteX2585" fmla="*/ 206608 w 875213"/>
                <a:gd name="connsiteY2585" fmla="*/ 456689 h 1144007"/>
                <a:gd name="connsiteX2586" fmla="*/ 209000 w 875213"/>
                <a:gd name="connsiteY2586" fmla="*/ 461563 h 1144007"/>
                <a:gd name="connsiteX2587" fmla="*/ 214978 w 875213"/>
                <a:gd name="connsiteY2587" fmla="*/ 460184 h 1144007"/>
                <a:gd name="connsiteX2588" fmla="*/ 214795 w 875213"/>
                <a:gd name="connsiteY2588" fmla="*/ 457332 h 1144007"/>
                <a:gd name="connsiteX2589" fmla="*/ 212771 w 875213"/>
                <a:gd name="connsiteY2589" fmla="*/ 452273 h 1144007"/>
                <a:gd name="connsiteX2590" fmla="*/ 214978 w 875213"/>
                <a:gd name="connsiteY2590" fmla="*/ 460184 h 1144007"/>
                <a:gd name="connsiteX2591" fmla="*/ 215622 w 875213"/>
                <a:gd name="connsiteY2591" fmla="*/ 461196 h 1144007"/>
                <a:gd name="connsiteX2592" fmla="*/ 214978 w 875213"/>
                <a:gd name="connsiteY2592" fmla="*/ 460184 h 1144007"/>
                <a:gd name="connsiteX2593" fmla="*/ 148569 w 875213"/>
                <a:gd name="connsiteY2593" fmla="*/ 454113 h 1144007"/>
                <a:gd name="connsiteX2594" fmla="*/ 148202 w 875213"/>
                <a:gd name="connsiteY2594" fmla="*/ 455401 h 1144007"/>
                <a:gd name="connsiteX2595" fmla="*/ 154456 w 875213"/>
                <a:gd name="connsiteY2595" fmla="*/ 462943 h 1144007"/>
                <a:gd name="connsiteX2596" fmla="*/ 157675 w 875213"/>
                <a:gd name="connsiteY2596" fmla="*/ 467542 h 1144007"/>
                <a:gd name="connsiteX2597" fmla="*/ 158043 w 875213"/>
                <a:gd name="connsiteY2597" fmla="*/ 471405 h 1144007"/>
                <a:gd name="connsiteX2598" fmla="*/ 160711 w 875213"/>
                <a:gd name="connsiteY2598" fmla="*/ 478212 h 1144007"/>
                <a:gd name="connsiteX2599" fmla="*/ 168437 w 875213"/>
                <a:gd name="connsiteY2599" fmla="*/ 480235 h 1144007"/>
                <a:gd name="connsiteX2600" fmla="*/ 170644 w 875213"/>
                <a:gd name="connsiteY2600" fmla="*/ 483731 h 1144007"/>
                <a:gd name="connsiteX2601" fmla="*/ 178646 w 875213"/>
                <a:gd name="connsiteY2601" fmla="*/ 487502 h 1144007"/>
                <a:gd name="connsiteX2602" fmla="*/ 183705 w 875213"/>
                <a:gd name="connsiteY2602" fmla="*/ 490261 h 1144007"/>
                <a:gd name="connsiteX2603" fmla="*/ 187753 w 875213"/>
                <a:gd name="connsiteY2603" fmla="*/ 478395 h 1144007"/>
                <a:gd name="connsiteX2604" fmla="*/ 179198 w 875213"/>
                <a:gd name="connsiteY2604" fmla="*/ 479591 h 1144007"/>
                <a:gd name="connsiteX2605" fmla="*/ 178738 w 875213"/>
                <a:gd name="connsiteY2605" fmla="*/ 472877 h 1144007"/>
                <a:gd name="connsiteX2606" fmla="*/ 172760 w 875213"/>
                <a:gd name="connsiteY2606" fmla="*/ 469198 h 1144007"/>
                <a:gd name="connsiteX2607" fmla="*/ 166781 w 875213"/>
                <a:gd name="connsiteY2607" fmla="*/ 469473 h 1144007"/>
                <a:gd name="connsiteX2608" fmla="*/ 165677 w 875213"/>
                <a:gd name="connsiteY2608" fmla="*/ 463311 h 1144007"/>
                <a:gd name="connsiteX2609" fmla="*/ 161906 w 875213"/>
                <a:gd name="connsiteY2609" fmla="*/ 463678 h 1144007"/>
                <a:gd name="connsiteX2610" fmla="*/ 160986 w 875213"/>
                <a:gd name="connsiteY2610" fmla="*/ 459447 h 1144007"/>
                <a:gd name="connsiteX2611" fmla="*/ 149029 w 875213"/>
                <a:gd name="connsiteY2611" fmla="*/ 454113 h 1144007"/>
                <a:gd name="connsiteX2612" fmla="*/ 148569 w 875213"/>
                <a:gd name="connsiteY2612" fmla="*/ 454113 h 1144007"/>
                <a:gd name="connsiteX2613" fmla="*/ 229235 w 875213"/>
                <a:gd name="connsiteY2613" fmla="*/ 454849 h 1144007"/>
                <a:gd name="connsiteX2614" fmla="*/ 227212 w 875213"/>
                <a:gd name="connsiteY2614" fmla="*/ 459815 h 1144007"/>
                <a:gd name="connsiteX2615" fmla="*/ 227856 w 875213"/>
                <a:gd name="connsiteY2615" fmla="*/ 461839 h 1144007"/>
                <a:gd name="connsiteX2616" fmla="*/ 230339 w 875213"/>
                <a:gd name="connsiteY2616" fmla="*/ 459815 h 1144007"/>
                <a:gd name="connsiteX2617" fmla="*/ 229419 w 875213"/>
                <a:gd name="connsiteY2617" fmla="*/ 455585 h 1144007"/>
                <a:gd name="connsiteX2618" fmla="*/ 229235 w 875213"/>
                <a:gd name="connsiteY2618" fmla="*/ 454849 h 1144007"/>
                <a:gd name="connsiteX2619" fmla="*/ 140843 w 875213"/>
                <a:gd name="connsiteY2619" fmla="*/ 455125 h 1144007"/>
                <a:gd name="connsiteX2620" fmla="*/ 139095 w 875213"/>
                <a:gd name="connsiteY2620" fmla="*/ 461563 h 1144007"/>
                <a:gd name="connsiteX2621" fmla="*/ 140843 w 875213"/>
                <a:gd name="connsiteY2621" fmla="*/ 455125 h 1144007"/>
                <a:gd name="connsiteX2622" fmla="*/ 291229 w 875213"/>
                <a:gd name="connsiteY2622" fmla="*/ 456228 h 1144007"/>
                <a:gd name="connsiteX2623" fmla="*/ 293989 w 875213"/>
                <a:gd name="connsiteY2623" fmla="*/ 460276 h 1144007"/>
                <a:gd name="connsiteX2624" fmla="*/ 291229 w 875213"/>
                <a:gd name="connsiteY2624" fmla="*/ 456228 h 1144007"/>
                <a:gd name="connsiteX2625" fmla="*/ 102028 w 875213"/>
                <a:gd name="connsiteY2625" fmla="*/ 458528 h 1144007"/>
                <a:gd name="connsiteX2626" fmla="*/ 97796 w 875213"/>
                <a:gd name="connsiteY2626" fmla="*/ 459356 h 1144007"/>
                <a:gd name="connsiteX2627" fmla="*/ 94209 w 875213"/>
                <a:gd name="connsiteY2627" fmla="*/ 471405 h 1144007"/>
                <a:gd name="connsiteX2628" fmla="*/ 97981 w 875213"/>
                <a:gd name="connsiteY2628" fmla="*/ 476004 h 1144007"/>
                <a:gd name="connsiteX2629" fmla="*/ 96233 w 875213"/>
                <a:gd name="connsiteY2629" fmla="*/ 479591 h 1144007"/>
                <a:gd name="connsiteX2630" fmla="*/ 93841 w 875213"/>
                <a:gd name="connsiteY2630" fmla="*/ 486490 h 1144007"/>
                <a:gd name="connsiteX2631" fmla="*/ 97981 w 875213"/>
                <a:gd name="connsiteY2631" fmla="*/ 487594 h 1144007"/>
                <a:gd name="connsiteX2632" fmla="*/ 106627 w 875213"/>
                <a:gd name="connsiteY2632" fmla="*/ 471129 h 1144007"/>
                <a:gd name="connsiteX2633" fmla="*/ 102028 w 875213"/>
                <a:gd name="connsiteY2633" fmla="*/ 458528 h 1144007"/>
                <a:gd name="connsiteX2634" fmla="*/ 183889 w 875213"/>
                <a:gd name="connsiteY2634" fmla="*/ 463403 h 1144007"/>
                <a:gd name="connsiteX2635" fmla="*/ 183062 w 875213"/>
                <a:gd name="connsiteY2635" fmla="*/ 464507 h 1144007"/>
                <a:gd name="connsiteX2636" fmla="*/ 185453 w 875213"/>
                <a:gd name="connsiteY2636" fmla="*/ 467634 h 1144007"/>
                <a:gd name="connsiteX2637" fmla="*/ 189960 w 875213"/>
                <a:gd name="connsiteY2637" fmla="*/ 470945 h 1144007"/>
                <a:gd name="connsiteX2638" fmla="*/ 190788 w 875213"/>
                <a:gd name="connsiteY2638" fmla="*/ 467634 h 1144007"/>
                <a:gd name="connsiteX2639" fmla="*/ 183889 w 875213"/>
                <a:gd name="connsiteY2639" fmla="*/ 463403 h 1144007"/>
                <a:gd name="connsiteX2640" fmla="*/ 201549 w 875213"/>
                <a:gd name="connsiteY2640" fmla="*/ 463498 h 1144007"/>
                <a:gd name="connsiteX2641" fmla="*/ 200629 w 875213"/>
                <a:gd name="connsiteY2641" fmla="*/ 463593 h 1144007"/>
                <a:gd name="connsiteX2642" fmla="*/ 195938 w 875213"/>
                <a:gd name="connsiteY2642" fmla="*/ 468284 h 1144007"/>
                <a:gd name="connsiteX2643" fmla="*/ 198606 w 875213"/>
                <a:gd name="connsiteY2643" fmla="*/ 471780 h 1144007"/>
                <a:gd name="connsiteX2644" fmla="*/ 198606 w 875213"/>
                <a:gd name="connsiteY2644" fmla="*/ 477482 h 1144007"/>
                <a:gd name="connsiteX2645" fmla="*/ 206056 w 875213"/>
                <a:gd name="connsiteY2645" fmla="*/ 476747 h 1144007"/>
                <a:gd name="connsiteX2646" fmla="*/ 208264 w 875213"/>
                <a:gd name="connsiteY2646" fmla="*/ 480610 h 1144007"/>
                <a:gd name="connsiteX2647" fmla="*/ 212587 w 875213"/>
                <a:gd name="connsiteY2647" fmla="*/ 475643 h 1144007"/>
                <a:gd name="connsiteX2648" fmla="*/ 212219 w 875213"/>
                <a:gd name="connsiteY2648" fmla="*/ 471504 h 1144007"/>
                <a:gd name="connsiteX2649" fmla="*/ 207528 w 875213"/>
                <a:gd name="connsiteY2649" fmla="*/ 467273 h 1144007"/>
                <a:gd name="connsiteX2650" fmla="*/ 201549 w 875213"/>
                <a:gd name="connsiteY2650" fmla="*/ 463502 h 1144007"/>
                <a:gd name="connsiteX2651" fmla="*/ 135048 w 875213"/>
                <a:gd name="connsiteY2651" fmla="*/ 465614 h 1144007"/>
                <a:gd name="connsiteX2652" fmla="*/ 128886 w 875213"/>
                <a:gd name="connsiteY2652" fmla="*/ 466074 h 1144007"/>
                <a:gd name="connsiteX2653" fmla="*/ 134864 w 875213"/>
                <a:gd name="connsiteY2653" fmla="*/ 474904 h 1144007"/>
                <a:gd name="connsiteX2654" fmla="*/ 137256 w 875213"/>
                <a:gd name="connsiteY2654" fmla="*/ 470028 h 1144007"/>
                <a:gd name="connsiteX2655" fmla="*/ 136428 w 875213"/>
                <a:gd name="connsiteY2655" fmla="*/ 468005 h 1144007"/>
                <a:gd name="connsiteX2656" fmla="*/ 135048 w 875213"/>
                <a:gd name="connsiteY2656" fmla="*/ 465614 h 1144007"/>
                <a:gd name="connsiteX2657" fmla="*/ 218106 w 875213"/>
                <a:gd name="connsiteY2657" fmla="*/ 467361 h 1144007"/>
                <a:gd name="connsiteX2658" fmla="*/ 213415 w 875213"/>
                <a:gd name="connsiteY2658" fmla="*/ 469845 h 1144007"/>
                <a:gd name="connsiteX2659" fmla="*/ 216726 w 875213"/>
                <a:gd name="connsiteY2659" fmla="*/ 475179 h 1144007"/>
                <a:gd name="connsiteX2660" fmla="*/ 218566 w 875213"/>
                <a:gd name="connsiteY2660" fmla="*/ 480974 h 1144007"/>
                <a:gd name="connsiteX2661" fmla="*/ 221233 w 875213"/>
                <a:gd name="connsiteY2661" fmla="*/ 483457 h 1144007"/>
                <a:gd name="connsiteX2662" fmla="*/ 221233 w 875213"/>
                <a:gd name="connsiteY2662" fmla="*/ 475363 h 1144007"/>
                <a:gd name="connsiteX2663" fmla="*/ 219853 w 875213"/>
                <a:gd name="connsiteY2663" fmla="*/ 471408 h 1144007"/>
                <a:gd name="connsiteX2664" fmla="*/ 218106 w 875213"/>
                <a:gd name="connsiteY2664" fmla="*/ 467361 h 1144007"/>
                <a:gd name="connsiteX2665" fmla="*/ 313856 w 875213"/>
                <a:gd name="connsiteY2665" fmla="*/ 470488 h 1144007"/>
                <a:gd name="connsiteX2666" fmla="*/ 311925 w 875213"/>
                <a:gd name="connsiteY2666" fmla="*/ 473340 h 1144007"/>
                <a:gd name="connsiteX2667" fmla="*/ 313856 w 875213"/>
                <a:gd name="connsiteY2667" fmla="*/ 470488 h 1144007"/>
                <a:gd name="connsiteX2668" fmla="*/ 297392 w 875213"/>
                <a:gd name="connsiteY2668" fmla="*/ 471132 h 1144007"/>
                <a:gd name="connsiteX2669" fmla="*/ 288010 w 875213"/>
                <a:gd name="connsiteY2669" fmla="*/ 476375 h 1144007"/>
                <a:gd name="connsiteX2670" fmla="*/ 280744 w 875213"/>
                <a:gd name="connsiteY2670" fmla="*/ 482446 h 1144007"/>
                <a:gd name="connsiteX2671" fmla="*/ 278076 w 875213"/>
                <a:gd name="connsiteY2671" fmla="*/ 491552 h 1144007"/>
                <a:gd name="connsiteX2672" fmla="*/ 279732 w 875213"/>
                <a:gd name="connsiteY2672" fmla="*/ 501026 h 1144007"/>
                <a:gd name="connsiteX2673" fmla="*/ 288286 w 875213"/>
                <a:gd name="connsiteY2673" fmla="*/ 496335 h 1144007"/>
                <a:gd name="connsiteX2674" fmla="*/ 293621 w 875213"/>
                <a:gd name="connsiteY2674" fmla="*/ 488333 h 1144007"/>
                <a:gd name="connsiteX2675" fmla="*/ 293716 w 875213"/>
                <a:gd name="connsiteY2675" fmla="*/ 479410 h 1144007"/>
                <a:gd name="connsiteX2676" fmla="*/ 297395 w 875213"/>
                <a:gd name="connsiteY2676" fmla="*/ 471132 h 1144007"/>
                <a:gd name="connsiteX2677" fmla="*/ 126678 w 875213"/>
                <a:gd name="connsiteY2677" fmla="*/ 473340 h 1144007"/>
                <a:gd name="connsiteX2678" fmla="*/ 125758 w 875213"/>
                <a:gd name="connsiteY2678" fmla="*/ 482906 h 1144007"/>
                <a:gd name="connsiteX2679" fmla="*/ 122171 w 875213"/>
                <a:gd name="connsiteY2679" fmla="*/ 489344 h 1144007"/>
                <a:gd name="connsiteX2680" fmla="*/ 122171 w 875213"/>
                <a:gd name="connsiteY2680" fmla="*/ 493392 h 1144007"/>
                <a:gd name="connsiteX2681" fmla="*/ 125574 w 875213"/>
                <a:gd name="connsiteY2681" fmla="*/ 492931 h 1144007"/>
                <a:gd name="connsiteX2682" fmla="*/ 121067 w 875213"/>
                <a:gd name="connsiteY2682" fmla="*/ 498910 h 1144007"/>
                <a:gd name="connsiteX2683" fmla="*/ 120423 w 875213"/>
                <a:gd name="connsiteY2683" fmla="*/ 506452 h 1144007"/>
                <a:gd name="connsiteX2684" fmla="*/ 125758 w 875213"/>
                <a:gd name="connsiteY2684" fmla="*/ 502681 h 1144007"/>
                <a:gd name="connsiteX2685" fmla="*/ 125114 w 875213"/>
                <a:gd name="connsiteY2685" fmla="*/ 505993 h 1144007"/>
                <a:gd name="connsiteX2686" fmla="*/ 120147 w 875213"/>
                <a:gd name="connsiteY2686" fmla="*/ 509580 h 1144007"/>
                <a:gd name="connsiteX2687" fmla="*/ 115364 w 875213"/>
                <a:gd name="connsiteY2687" fmla="*/ 516662 h 1144007"/>
                <a:gd name="connsiteX2688" fmla="*/ 117112 w 875213"/>
                <a:gd name="connsiteY2688" fmla="*/ 521077 h 1144007"/>
                <a:gd name="connsiteX2689" fmla="*/ 120607 w 875213"/>
                <a:gd name="connsiteY2689" fmla="*/ 520617 h 1144007"/>
                <a:gd name="connsiteX2690" fmla="*/ 124470 w 875213"/>
                <a:gd name="connsiteY2690" fmla="*/ 517950 h 1144007"/>
                <a:gd name="connsiteX2691" fmla="*/ 123274 w 875213"/>
                <a:gd name="connsiteY2691" fmla="*/ 513994 h 1144007"/>
                <a:gd name="connsiteX2692" fmla="*/ 126218 w 875213"/>
                <a:gd name="connsiteY2692" fmla="*/ 513994 h 1144007"/>
                <a:gd name="connsiteX2693" fmla="*/ 131553 w 875213"/>
                <a:gd name="connsiteY2693" fmla="*/ 504705 h 1144007"/>
                <a:gd name="connsiteX2694" fmla="*/ 129989 w 875213"/>
                <a:gd name="connsiteY2694" fmla="*/ 501577 h 1144007"/>
                <a:gd name="connsiteX2695" fmla="*/ 137715 w 875213"/>
                <a:gd name="connsiteY2695" fmla="*/ 495783 h 1144007"/>
                <a:gd name="connsiteX2696" fmla="*/ 129069 w 875213"/>
                <a:gd name="connsiteY2696" fmla="*/ 498726 h 1144007"/>
                <a:gd name="connsiteX2697" fmla="*/ 134220 w 875213"/>
                <a:gd name="connsiteY2697" fmla="*/ 491828 h 1144007"/>
                <a:gd name="connsiteX2698" fmla="*/ 134220 w 875213"/>
                <a:gd name="connsiteY2698" fmla="*/ 486033 h 1144007"/>
                <a:gd name="connsiteX2699" fmla="*/ 138819 w 875213"/>
                <a:gd name="connsiteY2699" fmla="*/ 481158 h 1144007"/>
                <a:gd name="connsiteX2700" fmla="*/ 135968 w 875213"/>
                <a:gd name="connsiteY2700" fmla="*/ 477570 h 1144007"/>
                <a:gd name="connsiteX2701" fmla="*/ 134956 w 875213"/>
                <a:gd name="connsiteY2701" fmla="*/ 480238 h 1144007"/>
                <a:gd name="connsiteX2702" fmla="*/ 132380 w 875213"/>
                <a:gd name="connsiteY2702" fmla="*/ 479134 h 1144007"/>
                <a:gd name="connsiteX2703" fmla="*/ 129805 w 875213"/>
                <a:gd name="connsiteY2703" fmla="*/ 474903 h 1144007"/>
                <a:gd name="connsiteX2704" fmla="*/ 126678 w 875213"/>
                <a:gd name="connsiteY2704" fmla="*/ 473339 h 1144007"/>
                <a:gd name="connsiteX2705" fmla="*/ 143234 w 875213"/>
                <a:gd name="connsiteY2705" fmla="*/ 473524 h 1144007"/>
                <a:gd name="connsiteX2706" fmla="*/ 143051 w 875213"/>
                <a:gd name="connsiteY2706" fmla="*/ 473619 h 1144007"/>
                <a:gd name="connsiteX2707" fmla="*/ 143234 w 875213"/>
                <a:gd name="connsiteY2707" fmla="*/ 473803 h 1144007"/>
                <a:gd name="connsiteX2708" fmla="*/ 143234 w 875213"/>
                <a:gd name="connsiteY2708" fmla="*/ 473527 h 1144007"/>
                <a:gd name="connsiteX2709" fmla="*/ 143234 w 875213"/>
                <a:gd name="connsiteY2709" fmla="*/ 473800 h 1144007"/>
                <a:gd name="connsiteX2710" fmla="*/ 142683 w 875213"/>
                <a:gd name="connsiteY2710" fmla="*/ 477571 h 1144007"/>
                <a:gd name="connsiteX2711" fmla="*/ 137072 w 875213"/>
                <a:gd name="connsiteY2711" fmla="*/ 489988 h 1144007"/>
                <a:gd name="connsiteX2712" fmla="*/ 144431 w 875213"/>
                <a:gd name="connsiteY2712" fmla="*/ 483550 h 1144007"/>
                <a:gd name="connsiteX2713" fmla="*/ 143787 w 875213"/>
                <a:gd name="connsiteY2713" fmla="*/ 481342 h 1144007"/>
                <a:gd name="connsiteX2714" fmla="*/ 143235 w 875213"/>
                <a:gd name="connsiteY2714" fmla="*/ 473800 h 1144007"/>
                <a:gd name="connsiteX2715" fmla="*/ 214518 w 875213"/>
                <a:gd name="connsiteY2715" fmla="*/ 479135 h 1144007"/>
                <a:gd name="connsiteX2716" fmla="*/ 210103 w 875213"/>
                <a:gd name="connsiteY2716" fmla="*/ 484010 h 1144007"/>
                <a:gd name="connsiteX2717" fmla="*/ 207252 w 875213"/>
                <a:gd name="connsiteY2717" fmla="*/ 484653 h 1144007"/>
                <a:gd name="connsiteX2718" fmla="*/ 212771 w 875213"/>
                <a:gd name="connsiteY2718" fmla="*/ 490264 h 1144007"/>
                <a:gd name="connsiteX2719" fmla="*/ 214518 w 875213"/>
                <a:gd name="connsiteY2719" fmla="*/ 493759 h 1144007"/>
                <a:gd name="connsiteX2720" fmla="*/ 223257 w 875213"/>
                <a:gd name="connsiteY2720" fmla="*/ 492471 h 1144007"/>
                <a:gd name="connsiteX2721" fmla="*/ 220589 w 875213"/>
                <a:gd name="connsiteY2721" fmla="*/ 488056 h 1144007"/>
                <a:gd name="connsiteX2722" fmla="*/ 217922 w 875213"/>
                <a:gd name="connsiteY2722" fmla="*/ 484653 h 1144007"/>
                <a:gd name="connsiteX2723" fmla="*/ 215898 w 875213"/>
                <a:gd name="connsiteY2723" fmla="*/ 481342 h 1144007"/>
                <a:gd name="connsiteX2724" fmla="*/ 214978 w 875213"/>
                <a:gd name="connsiteY2724" fmla="*/ 479134 h 1144007"/>
                <a:gd name="connsiteX2725" fmla="*/ 214518 w 875213"/>
                <a:gd name="connsiteY2725" fmla="*/ 479134 h 1144007"/>
                <a:gd name="connsiteX2726" fmla="*/ 190788 w 875213"/>
                <a:gd name="connsiteY2726" fmla="*/ 481342 h 1144007"/>
                <a:gd name="connsiteX2727" fmla="*/ 186557 w 875213"/>
                <a:gd name="connsiteY2727" fmla="*/ 484929 h 1144007"/>
                <a:gd name="connsiteX2728" fmla="*/ 188212 w 875213"/>
                <a:gd name="connsiteY2728" fmla="*/ 489252 h 1144007"/>
                <a:gd name="connsiteX2729" fmla="*/ 196859 w 875213"/>
                <a:gd name="connsiteY2729" fmla="*/ 499462 h 1144007"/>
                <a:gd name="connsiteX2730" fmla="*/ 186465 w 875213"/>
                <a:gd name="connsiteY2730" fmla="*/ 496427 h 1144007"/>
                <a:gd name="connsiteX2731" fmla="*/ 195203 w 875213"/>
                <a:gd name="connsiteY2731" fmla="*/ 502314 h 1144007"/>
                <a:gd name="connsiteX2732" fmla="*/ 200538 w 875213"/>
                <a:gd name="connsiteY2732" fmla="*/ 505993 h 1144007"/>
                <a:gd name="connsiteX2733" fmla="*/ 206792 w 875213"/>
                <a:gd name="connsiteY2733" fmla="*/ 509948 h 1144007"/>
                <a:gd name="connsiteX2734" fmla="*/ 211115 w 875213"/>
                <a:gd name="connsiteY2734" fmla="*/ 511328 h 1144007"/>
                <a:gd name="connsiteX2735" fmla="*/ 226568 w 875213"/>
                <a:gd name="connsiteY2735" fmla="*/ 527424 h 1144007"/>
                <a:gd name="connsiteX2736" fmla="*/ 228223 w 875213"/>
                <a:gd name="connsiteY2736" fmla="*/ 527148 h 1144007"/>
                <a:gd name="connsiteX2737" fmla="*/ 223257 w 875213"/>
                <a:gd name="connsiteY2737" fmla="*/ 519514 h 1144007"/>
                <a:gd name="connsiteX2738" fmla="*/ 223900 w 875213"/>
                <a:gd name="connsiteY2738" fmla="*/ 513995 h 1144007"/>
                <a:gd name="connsiteX2739" fmla="*/ 219209 w 875213"/>
                <a:gd name="connsiteY2739" fmla="*/ 508477 h 1144007"/>
                <a:gd name="connsiteX2740" fmla="*/ 216266 w 875213"/>
                <a:gd name="connsiteY2740" fmla="*/ 502038 h 1144007"/>
                <a:gd name="connsiteX2741" fmla="*/ 203757 w 875213"/>
                <a:gd name="connsiteY2741" fmla="*/ 491645 h 1144007"/>
                <a:gd name="connsiteX2742" fmla="*/ 198330 w 875213"/>
                <a:gd name="connsiteY2742" fmla="*/ 485941 h 1144007"/>
                <a:gd name="connsiteX2743" fmla="*/ 195111 w 875213"/>
                <a:gd name="connsiteY2743" fmla="*/ 492380 h 1144007"/>
                <a:gd name="connsiteX2744" fmla="*/ 196031 w 875213"/>
                <a:gd name="connsiteY2744" fmla="*/ 484286 h 1144007"/>
                <a:gd name="connsiteX2745" fmla="*/ 190512 w 875213"/>
                <a:gd name="connsiteY2745" fmla="*/ 483826 h 1144007"/>
                <a:gd name="connsiteX2746" fmla="*/ 147282 w 875213"/>
                <a:gd name="connsiteY2746" fmla="*/ 486125 h 1144007"/>
                <a:gd name="connsiteX2747" fmla="*/ 146454 w 875213"/>
                <a:gd name="connsiteY2747" fmla="*/ 486677 h 1144007"/>
                <a:gd name="connsiteX2748" fmla="*/ 144430 w 875213"/>
                <a:gd name="connsiteY2748" fmla="*/ 490908 h 1144007"/>
                <a:gd name="connsiteX2749" fmla="*/ 142223 w 875213"/>
                <a:gd name="connsiteY2749" fmla="*/ 494955 h 1144007"/>
                <a:gd name="connsiteX2750" fmla="*/ 142223 w 875213"/>
                <a:gd name="connsiteY2750" fmla="*/ 497162 h 1144007"/>
                <a:gd name="connsiteX2751" fmla="*/ 139279 w 875213"/>
                <a:gd name="connsiteY2751" fmla="*/ 496886 h 1144007"/>
                <a:gd name="connsiteX2752" fmla="*/ 136428 w 875213"/>
                <a:gd name="connsiteY2752" fmla="*/ 499830 h 1144007"/>
                <a:gd name="connsiteX2753" fmla="*/ 134404 w 875213"/>
                <a:gd name="connsiteY2753" fmla="*/ 502681 h 1144007"/>
                <a:gd name="connsiteX2754" fmla="*/ 132381 w 875213"/>
                <a:gd name="connsiteY2754" fmla="*/ 506912 h 1144007"/>
                <a:gd name="connsiteX2755" fmla="*/ 132197 w 875213"/>
                <a:gd name="connsiteY2755" fmla="*/ 511143 h 1144007"/>
                <a:gd name="connsiteX2756" fmla="*/ 131277 w 875213"/>
                <a:gd name="connsiteY2756" fmla="*/ 513994 h 1144007"/>
                <a:gd name="connsiteX2757" fmla="*/ 134864 w 875213"/>
                <a:gd name="connsiteY2757" fmla="*/ 510039 h 1144007"/>
                <a:gd name="connsiteX2758" fmla="*/ 137072 w 875213"/>
                <a:gd name="connsiteY2758" fmla="*/ 511327 h 1144007"/>
                <a:gd name="connsiteX2759" fmla="*/ 138451 w 875213"/>
                <a:gd name="connsiteY2759" fmla="*/ 508200 h 1144007"/>
                <a:gd name="connsiteX2760" fmla="*/ 138175 w 875213"/>
                <a:gd name="connsiteY2760" fmla="*/ 504244 h 1144007"/>
                <a:gd name="connsiteX2761" fmla="*/ 140383 w 875213"/>
                <a:gd name="connsiteY2761" fmla="*/ 503601 h 1144007"/>
                <a:gd name="connsiteX2762" fmla="*/ 140015 w 875213"/>
                <a:gd name="connsiteY2762" fmla="*/ 508659 h 1144007"/>
                <a:gd name="connsiteX2763" fmla="*/ 143326 w 875213"/>
                <a:gd name="connsiteY2763" fmla="*/ 505992 h 1144007"/>
                <a:gd name="connsiteX2764" fmla="*/ 147925 w 875213"/>
                <a:gd name="connsiteY2764" fmla="*/ 501577 h 1144007"/>
                <a:gd name="connsiteX2765" fmla="*/ 151053 w 875213"/>
                <a:gd name="connsiteY2765" fmla="*/ 498909 h 1144007"/>
                <a:gd name="connsiteX2766" fmla="*/ 152800 w 875213"/>
                <a:gd name="connsiteY2766" fmla="*/ 495139 h 1144007"/>
                <a:gd name="connsiteX2767" fmla="*/ 150869 w 875213"/>
                <a:gd name="connsiteY2767" fmla="*/ 493575 h 1144007"/>
                <a:gd name="connsiteX2768" fmla="*/ 151696 w 875213"/>
                <a:gd name="connsiteY2768" fmla="*/ 490263 h 1144007"/>
                <a:gd name="connsiteX2769" fmla="*/ 148661 w 875213"/>
                <a:gd name="connsiteY2769" fmla="*/ 488884 h 1144007"/>
                <a:gd name="connsiteX2770" fmla="*/ 147281 w 875213"/>
                <a:gd name="connsiteY2770" fmla="*/ 486125 h 1144007"/>
                <a:gd name="connsiteX2771" fmla="*/ 168069 w 875213"/>
                <a:gd name="connsiteY2771" fmla="*/ 488424 h 1144007"/>
                <a:gd name="connsiteX2772" fmla="*/ 169449 w 875213"/>
                <a:gd name="connsiteY2772" fmla="*/ 491828 h 1144007"/>
                <a:gd name="connsiteX2773" fmla="*/ 170644 w 875213"/>
                <a:gd name="connsiteY2773" fmla="*/ 489528 h 1144007"/>
                <a:gd name="connsiteX2774" fmla="*/ 168069 w 875213"/>
                <a:gd name="connsiteY2774" fmla="*/ 488424 h 1144007"/>
                <a:gd name="connsiteX2775" fmla="*/ 166137 w 875213"/>
                <a:gd name="connsiteY2775" fmla="*/ 492472 h 1144007"/>
                <a:gd name="connsiteX2776" fmla="*/ 164850 w 875213"/>
                <a:gd name="connsiteY2776" fmla="*/ 495323 h 1144007"/>
                <a:gd name="connsiteX2777" fmla="*/ 166137 w 875213"/>
                <a:gd name="connsiteY2777" fmla="*/ 492472 h 1144007"/>
                <a:gd name="connsiteX2778" fmla="*/ 169265 w 875213"/>
                <a:gd name="connsiteY2778" fmla="*/ 495047 h 1144007"/>
                <a:gd name="connsiteX2779" fmla="*/ 169908 w 875213"/>
                <a:gd name="connsiteY2779" fmla="*/ 497990 h 1144007"/>
                <a:gd name="connsiteX2780" fmla="*/ 169448 w 875213"/>
                <a:gd name="connsiteY2780" fmla="*/ 495139 h 1144007"/>
                <a:gd name="connsiteX2781" fmla="*/ 169265 w 875213"/>
                <a:gd name="connsiteY2781" fmla="*/ 495044 h 1144007"/>
                <a:gd name="connsiteX2782" fmla="*/ 163102 w 875213"/>
                <a:gd name="connsiteY2782" fmla="*/ 496887 h 1144007"/>
                <a:gd name="connsiteX2783" fmla="*/ 161722 w 875213"/>
                <a:gd name="connsiteY2783" fmla="*/ 499370 h 1144007"/>
                <a:gd name="connsiteX2784" fmla="*/ 163102 w 875213"/>
                <a:gd name="connsiteY2784" fmla="*/ 496887 h 1144007"/>
                <a:gd name="connsiteX2785" fmla="*/ 158595 w 875213"/>
                <a:gd name="connsiteY2785" fmla="*/ 498266 h 1144007"/>
                <a:gd name="connsiteX2786" fmla="*/ 159975 w 875213"/>
                <a:gd name="connsiteY2786" fmla="*/ 503785 h 1144007"/>
                <a:gd name="connsiteX2787" fmla="*/ 162366 w 875213"/>
                <a:gd name="connsiteY2787" fmla="*/ 502866 h 1144007"/>
                <a:gd name="connsiteX2788" fmla="*/ 158595 w 875213"/>
                <a:gd name="connsiteY2788" fmla="*/ 498267 h 1144007"/>
                <a:gd name="connsiteX2789" fmla="*/ 153260 w 875213"/>
                <a:gd name="connsiteY2789" fmla="*/ 501210 h 1144007"/>
                <a:gd name="connsiteX2790" fmla="*/ 149949 w 875213"/>
                <a:gd name="connsiteY2790" fmla="*/ 504705 h 1144007"/>
                <a:gd name="connsiteX2791" fmla="*/ 145718 w 875213"/>
                <a:gd name="connsiteY2791" fmla="*/ 508660 h 1144007"/>
                <a:gd name="connsiteX2792" fmla="*/ 147925 w 875213"/>
                <a:gd name="connsiteY2792" fmla="*/ 510040 h 1144007"/>
                <a:gd name="connsiteX2793" fmla="*/ 154180 w 875213"/>
                <a:gd name="connsiteY2793" fmla="*/ 501302 h 1144007"/>
                <a:gd name="connsiteX2794" fmla="*/ 153260 w 875213"/>
                <a:gd name="connsiteY2794" fmla="*/ 501206 h 1144007"/>
                <a:gd name="connsiteX2795" fmla="*/ 186189 w 875213"/>
                <a:gd name="connsiteY2795" fmla="*/ 501486 h 1144007"/>
                <a:gd name="connsiteX2796" fmla="*/ 187936 w 875213"/>
                <a:gd name="connsiteY2796" fmla="*/ 504246 h 1144007"/>
                <a:gd name="connsiteX2797" fmla="*/ 186373 w 875213"/>
                <a:gd name="connsiteY2797" fmla="*/ 501578 h 1144007"/>
                <a:gd name="connsiteX2798" fmla="*/ 186189 w 875213"/>
                <a:gd name="connsiteY2798" fmla="*/ 501483 h 1144007"/>
                <a:gd name="connsiteX2799" fmla="*/ 192627 w 875213"/>
                <a:gd name="connsiteY2799" fmla="*/ 505073 h 1144007"/>
                <a:gd name="connsiteX2800" fmla="*/ 195571 w 875213"/>
                <a:gd name="connsiteY2800" fmla="*/ 509764 h 1144007"/>
                <a:gd name="connsiteX2801" fmla="*/ 202745 w 875213"/>
                <a:gd name="connsiteY2801" fmla="*/ 513075 h 1144007"/>
                <a:gd name="connsiteX2802" fmla="*/ 200170 w 875213"/>
                <a:gd name="connsiteY2802" fmla="*/ 507833 h 1144007"/>
                <a:gd name="connsiteX2803" fmla="*/ 192627 w 875213"/>
                <a:gd name="connsiteY2803" fmla="*/ 505073 h 1144007"/>
                <a:gd name="connsiteX2804" fmla="*/ 162182 w 875213"/>
                <a:gd name="connsiteY2804" fmla="*/ 505350 h 1144007"/>
                <a:gd name="connsiteX2805" fmla="*/ 162642 w 875213"/>
                <a:gd name="connsiteY2805" fmla="*/ 511145 h 1144007"/>
                <a:gd name="connsiteX2806" fmla="*/ 167057 w 875213"/>
                <a:gd name="connsiteY2806" fmla="*/ 507373 h 1144007"/>
                <a:gd name="connsiteX2807" fmla="*/ 162182 w 875213"/>
                <a:gd name="connsiteY2807" fmla="*/ 505350 h 1144007"/>
                <a:gd name="connsiteX2808" fmla="*/ 175887 w 875213"/>
                <a:gd name="connsiteY2808" fmla="*/ 506729 h 1144007"/>
                <a:gd name="connsiteX2809" fmla="*/ 175792 w 875213"/>
                <a:gd name="connsiteY2809" fmla="*/ 510500 h 1144007"/>
                <a:gd name="connsiteX2810" fmla="*/ 181955 w 875213"/>
                <a:gd name="connsiteY2810" fmla="*/ 512708 h 1144007"/>
                <a:gd name="connsiteX2811" fmla="*/ 185818 w 875213"/>
                <a:gd name="connsiteY2811" fmla="*/ 517951 h 1144007"/>
                <a:gd name="connsiteX2812" fmla="*/ 188577 w 875213"/>
                <a:gd name="connsiteY2812" fmla="*/ 517856 h 1144007"/>
                <a:gd name="connsiteX2813" fmla="*/ 192256 w 875213"/>
                <a:gd name="connsiteY2813" fmla="*/ 512797 h 1144007"/>
                <a:gd name="connsiteX2814" fmla="*/ 186737 w 875213"/>
                <a:gd name="connsiteY2814" fmla="*/ 509394 h 1144007"/>
                <a:gd name="connsiteX2815" fmla="*/ 175884 w 875213"/>
                <a:gd name="connsiteY2815" fmla="*/ 506726 h 1144007"/>
                <a:gd name="connsiteX2816" fmla="*/ 171104 w 875213"/>
                <a:gd name="connsiteY2816" fmla="*/ 511145 h 1144007"/>
                <a:gd name="connsiteX2817" fmla="*/ 165585 w 875213"/>
                <a:gd name="connsiteY2817" fmla="*/ 513444 h 1144007"/>
                <a:gd name="connsiteX2818" fmla="*/ 160343 w 875213"/>
                <a:gd name="connsiteY2818" fmla="*/ 516387 h 1144007"/>
                <a:gd name="connsiteX2819" fmla="*/ 164390 w 875213"/>
                <a:gd name="connsiteY2819" fmla="*/ 521262 h 1144007"/>
                <a:gd name="connsiteX2820" fmla="*/ 171380 w 875213"/>
                <a:gd name="connsiteY2820" fmla="*/ 519606 h 1144007"/>
                <a:gd name="connsiteX2821" fmla="*/ 180118 w 875213"/>
                <a:gd name="connsiteY2821" fmla="*/ 523378 h 1144007"/>
                <a:gd name="connsiteX2822" fmla="*/ 188488 w 875213"/>
                <a:gd name="connsiteY2822" fmla="*/ 527885 h 1144007"/>
                <a:gd name="connsiteX2823" fmla="*/ 180302 w 875213"/>
                <a:gd name="connsiteY2823" fmla="*/ 525677 h 1144007"/>
                <a:gd name="connsiteX2824" fmla="*/ 186373 w 875213"/>
                <a:gd name="connsiteY2824" fmla="*/ 529632 h 1144007"/>
                <a:gd name="connsiteX2825" fmla="*/ 193087 w 875213"/>
                <a:gd name="connsiteY2825" fmla="*/ 538094 h 1144007"/>
                <a:gd name="connsiteX2826" fmla="*/ 186189 w 875213"/>
                <a:gd name="connsiteY2826" fmla="*/ 532943 h 1144007"/>
                <a:gd name="connsiteX2827" fmla="*/ 179658 w 875213"/>
                <a:gd name="connsiteY2827" fmla="*/ 534599 h 1144007"/>
                <a:gd name="connsiteX2828" fmla="*/ 182878 w 875213"/>
                <a:gd name="connsiteY2828" fmla="*/ 539934 h 1144007"/>
                <a:gd name="connsiteX2829" fmla="*/ 177727 w 875213"/>
                <a:gd name="connsiteY2829" fmla="*/ 547108 h 1144007"/>
                <a:gd name="connsiteX2830" fmla="*/ 185361 w 875213"/>
                <a:gd name="connsiteY2830" fmla="*/ 542693 h 1144007"/>
                <a:gd name="connsiteX2831" fmla="*/ 185456 w 875213"/>
                <a:gd name="connsiteY2831" fmla="*/ 546097 h 1144007"/>
                <a:gd name="connsiteX2832" fmla="*/ 180121 w 875213"/>
                <a:gd name="connsiteY2832" fmla="*/ 555847 h 1144007"/>
                <a:gd name="connsiteX2833" fmla="*/ 184536 w 875213"/>
                <a:gd name="connsiteY2833" fmla="*/ 554467 h 1144007"/>
                <a:gd name="connsiteX2834" fmla="*/ 194286 w 875213"/>
                <a:gd name="connsiteY2834" fmla="*/ 554467 h 1144007"/>
                <a:gd name="connsiteX2835" fmla="*/ 197046 w 875213"/>
                <a:gd name="connsiteY2835" fmla="*/ 546005 h 1144007"/>
                <a:gd name="connsiteX2836" fmla="*/ 199529 w 875213"/>
                <a:gd name="connsiteY2836" fmla="*/ 549408 h 1144007"/>
                <a:gd name="connsiteX2837" fmla="*/ 202932 w 875213"/>
                <a:gd name="connsiteY2837" fmla="*/ 546465 h 1144007"/>
                <a:gd name="connsiteX2838" fmla="*/ 208819 w 875213"/>
                <a:gd name="connsiteY2838" fmla="*/ 543061 h 1144007"/>
                <a:gd name="connsiteX2839" fmla="*/ 202197 w 875213"/>
                <a:gd name="connsiteY2839" fmla="*/ 541130 h 1144007"/>
                <a:gd name="connsiteX2840" fmla="*/ 195390 w 875213"/>
                <a:gd name="connsiteY2840" fmla="*/ 532024 h 1144007"/>
                <a:gd name="connsiteX2841" fmla="*/ 189595 w 875213"/>
                <a:gd name="connsiteY2841" fmla="*/ 524205 h 1144007"/>
                <a:gd name="connsiteX2842" fmla="*/ 182513 w 875213"/>
                <a:gd name="connsiteY2842" fmla="*/ 517951 h 1144007"/>
                <a:gd name="connsiteX2843" fmla="*/ 174603 w 875213"/>
                <a:gd name="connsiteY2843" fmla="*/ 512156 h 1144007"/>
                <a:gd name="connsiteX2844" fmla="*/ 171107 w 875213"/>
                <a:gd name="connsiteY2844" fmla="*/ 511144 h 1144007"/>
                <a:gd name="connsiteX2845" fmla="*/ 142775 w 875213"/>
                <a:gd name="connsiteY2845" fmla="*/ 511328 h 1144007"/>
                <a:gd name="connsiteX2846" fmla="*/ 139095 w 875213"/>
                <a:gd name="connsiteY2846" fmla="*/ 514272 h 1144007"/>
                <a:gd name="connsiteX2847" fmla="*/ 142223 w 875213"/>
                <a:gd name="connsiteY2847" fmla="*/ 514915 h 1144007"/>
                <a:gd name="connsiteX2848" fmla="*/ 142683 w 875213"/>
                <a:gd name="connsiteY2848" fmla="*/ 511604 h 1144007"/>
                <a:gd name="connsiteX2849" fmla="*/ 142778 w 875213"/>
                <a:gd name="connsiteY2849" fmla="*/ 511329 h 1144007"/>
                <a:gd name="connsiteX2850" fmla="*/ 204125 w 875213"/>
                <a:gd name="connsiteY2850" fmla="*/ 514732 h 1144007"/>
                <a:gd name="connsiteX2851" fmla="*/ 202377 w 875213"/>
                <a:gd name="connsiteY2851" fmla="*/ 517583 h 1144007"/>
                <a:gd name="connsiteX2852" fmla="*/ 206056 w 875213"/>
                <a:gd name="connsiteY2852" fmla="*/ 520894 h 1144007"/>
                <a:gd name="connsiteX2853" fmla="*/ 212587 w 875213"/>
                <a:gd name="connsiteY2853" fmla="*/ 525033 h 1144007"/>
                <a:gd name="connsiteX2854" fmla="*/ 215438 w 875213"/>
                <a:gd name="connsiteY2854" fmla="*/ 521998 h 1144007"/>
                <a:gd name="connsiteX2855" fmla="*/ 213323 w 875213"/>
                <a:gd name="connsiteY2855" fmla="*/ 519146 h 1144007"/>
                <a:gd name="connsiteX2856" fmla="*/ 206056 w 875213"/>
                <a:gd name="connsiteY2856" fmla="*/ 516019 h 1144007"/>
                <a:gd name="connsiteX2857" fmla="*/ 204125 w 875213"/>
                <a:gd name="connsiteY2857" fmla="*/ 514732 h 1144007"/>
                <a:gd name="connsiteX2858" fmla="*/ 136428 w 875213"/>
                <a:gd name="connsiteY2858" fmla="*/ 515008 h 1144007"/>
                <a:gd name="connsiteX2859" fmla="*/ 134588 w 875213"/>
                <a:gd name="connsiteY2859" fmla="*/ 516479 h 1144007"/>
                <a:gd name="connsiteX2860" fmla="*/ 129529 w 875213"/>
                <a:gd name="connsiteY2860" fmla="*/ 519974 h 1144007"/>
                <a:gd name="connsiteX2861" fmla="*/ 126678 w 875213"/>
                <a:gd name="connsiteY2861" fmla="*/ 521998 h 1144007"/>
                <a:gd name="connsiteX2862" fmla="*/ 127322 w 875213"/>
                <a:gd name="connsiteY2862" fmla="*/ 526873 h 1144007"/>
                <a:gd name="connsiteX2863" fmla="*/ 128426 w 875213"/>
                <a:gd name="connsiteY2863" fmla="*/ 530460 h 1144007"/>
                <a:gd name="connsiteX2864" fmla="*/ 135048 w 875213"/>
                <a:gd name="connsiteY2864" fmla="*/ 528253 h 1144007"/>
                <a:gd name="connsiteX2865" fmla="*/ 133761 w 875213"/>
                <a:gd name="connsiteY2865" fmla="*/ 523746 h 1144007"/>
                <a:gd name="connsiteX2866" fmla="*/ 137992 w 875213"/>
                <a:gd name="connsiteY2866" fmla="*/ 525585 h 1144007"/>
                <a:gd name="connsiteX2867" fmla="*/ 140015 w 875213"/>
                <a:gd name="connsiteY2867" fmla="*/ 517951 h 1144007"/>
                <a:gd name="connsiteX2868" fmla="*/ 138176 w 875213"/>
                <a:gd name="connsiteY2868" fmla="*/ 515559 h 1144007"/>
                <a:gd name="connsiteX2869" fmla="*/ 136428 w 875213"/>
                <a:gd name="connsiteY2869" fmla="*/ 515008 h 1144007"/>
                <a:gd name="connsiteX2870" fmla="*/ 194099 w 875213"/>
                <a:gd name="connsiteY2870" fmla="*/ 516019 h 1144007"/>
                <a:gd name="connsiteX2871" fmla="*/ 191340 w 875213"/>
                <a:gd name="connsiteY2871" fmla="*/ 517767 h 1144007"/>
                <a:gd name="connsiteX2872" fmla="*/ 192351 w 875213"/>
                <a:gd name="connsiteY2872" fmla="*/ 524941 h 1144007"/>
                <a:gd name="connsiteX2873" fmla="*/ 198330 w 875213"/>
                <a:gd name="connsiteY2873" fmla="*/ 531564 h 1144007"/>
                <a:gd name="connsiteX2874" fmla="*/ 203849 w 875213"/>
                <a:gd name="connsiteY2874" fmla="*/ 536439 h 1144007"/>
                <a:gd name="connsiteX2875" fmla="*/ 210747 w 875213"/>
                <a:gd name="connsiteY2875" fmla="*/ 539659 h 1144007"/>
                <a:gd name="connsiteX2876" fmla="*/ 219209 w 875213"/>
                <a:gd name="connsiteY2876" fmla="*/ 544441 h 1144007"/>
                <a:gd name="connsiteX2877" fmla="*/ 220865 w 875213"/>
                <a:gd name="connsiteY2877" fmla="*/ 539106 h 1144007"/>
                <a:gd name="connsiteX2878" fmla="*/ 215622 w 875213"/>
                <a:gd name="connsiteY2878" fmla="*/ 531840 h 1144007"/>
                <a:gd name="connsiteX2879" fmla="*/ 209920 w 875213"/>
                <a:gd name="connsiteY2879" fmla="*/ 526229 h 1144007"/>
                <a:gd name="connsiteX2880" fmla="*/ 203665 w 875213"/>
                <a:gd name="connsiteY2880" fmla="*/ 522642 h 1144007"/>
                <a:gd name="connsiteX2881" fmla="*/ 196123 w 875213"/>
                <a:gd name="connsiteY2881" fmla="*/ 518963 h 1144007"/>
                <a:gd name="connsiteX2882" fmla="*/ 194099 w 875213"/>
                <a:gd name="connsiteY2882" fmla="*/ 516019 h 1144007"/>
                <a:gd name="connsiteX2883" fmla="*/ 145534 w 875213"/>
                <a:gd name="connsiteY2883" fmla="*/ 517583 h 1144007"/>
                <a:gd name="connsiteX2884" fmla="*/ 144890 w 875213"/>
                <a:gd name="connsiteY2884" fmla="*/ 520895 h 1144007"/>
                <a:gd name="connsiteX2885" fmla="*/ 145534 w 875213"/>
                <a:gd name="connsiteY2885" fmla="*/ 517583 h 1144007"/>
                <a:gd name="connsiteX2886" fmla="*/ 158319 w 875213"/>
                <a:gd name="connsiteY2886" fmla="*/ 519975 h 1144007"/>
                <a:gd name="connsiteX2887" fmla="*/ 156387 w 875213"/>
                <a:gd name="connsiteY2887" fmla="*/ 527977 h 1144007"/>
                <a:gd name="connsiteX2888" fmla="*/ 161906 w 875213"/>
                <a:gd name="connsiteY2888" fmla="*/ 525309 h 1144007"/>
                <a:gd name="connsiteX2889" fmla="*/ 161539 w 875213"/>
                <a:gd name="connsiteY2889" fmla="*/ 521722 h 1144007"/>
                <a:gd name="connsiteX2890" fmla="*/ 158319 w 875213"/>
                <a:gd name="connsiteY2890" fmla="*/ 519975 h 1144007"/>
                <a:gd name="connsiteX2891" fmla="*/ 174231 w 875213"/>
                <a:gd name="connsiteY2891" fmla="*/ 521354 h 1144007"/>
                <a:gd name="connsiteX2892" fmla="*/ 173311 w 875213"/>
                <a:gd name="connsiteY2892" fmla="*/ 521722 h 1144007"/>
                <a:gd name="connsiteX2893" fmla="*/ 176623 w 875213"/>
                <a:gd name="connsiteY2893" fmla="*/ 523746 h 1144007"/>
                <a:gd name="connsiteX2894" fmla="*/ 174599 w 875213"/>
                <a:gd name="connsiteY2894" fmla="*/ 521354 h 1144007"/>
                <a:gd name="connsiteX2895" fmla="*/ 174231 w 875213"/>
                <a:gd name="connsiteY2895" fmla="*/ 521354 h 1144007"/>
                <a:gd name="connsiteX2896" fmla="*/ 170184 w 875213"/>
                <a:gd name="connsiteY2896" fmla="*/ 524758 h 1144007"/>
                <a:gd name="connsiteX2897" fmla="*/ 171288 w 875213"/>
                <a:gd name="connsiteY2897" fmla="*/ 528253 h 1144007"/>
                <a:gd name="connsiteX2898" fmla="*/ 170828 w 875213"/>
                <a:gd name="connsiteY2898" fmla="*/ 524850 h 1144007"/>
                <a:gd name="connsiteX2899" fmla="*/ 170184 w 875213"/>
                <a:gd name="connsiteY2899" fmla="*/ 524754 h 1144007"/>
                <a:gd name="connsiteX2900" fmla="*/ 219669 w 875213"/>
                <a:gd name="connsiteY2900" fmla="*/ 525770 h 1144007"/>
                <a:gd name="connsiteX2901" fmla="*/ 219025 w 875213"/>
                <a:gd name="connsiteY2901" fmla="*/ 530921 h 1144007"/>
                <a:gd name="connsiteX2902" fmla="*/ 225188 w 875213"/>
                <a:gd name="connsiteY2902" fmla="*/ 535336 h 1144007"/>
                <a:gd name="connsiteX2903" fmla="*/ 224820 w 875213"/>
                <a:gd name="connsiteY2903" fmla="*/ 531564 h 1144007"/>
                <a:gd name="connsiteX2904" fmla="*/ 219670 w 875213"/>
                <a:gd name="connsiteY2904" fmla="*/ 525770 h 1144007"/>
                <a:gd name="connsiteX2905" fmla="*/ 175795 w 875213"/>
                <a:gd name="connsiteY2905" fmla="*/ 526689 h 1144007"/>
                <a:gd name="connsiteX2906" fmla="*/ 175519 w 875213"/>
                <a:gd name="connsiteY2906" fmla="*/ 526873 h 1144007"/>
                <a:gd name="connsiteX2907" fmla="*/ 172392 w 875213"/>
                <a:gd name="connsiteY2907" fmla="*/ 533311 h 1144007"/>
                <a:gd name="connsiteX2908" fmla="*/ 178186 w 875213"/>
                <a:gd name="connsiteY2908" fmla="*/ 529080 h 1144007"/>
                <a:gd name="connsiteX2909" fmla="*/ 175795 w 875213"/>
                <a:gd name="connsiteY2909" fmla="*/ 526688 h 1144007"/>
                <a:gd name="connsiteX2910" fmla="*/ 119412 w 875213"/>
                <a:gd name="connsiteY2910" fmla="*/ 528896 h 1144007"/>
                <a:gd name="connsiteX2911" fmla="*/ 118400 w 875213"/>
                <a:gd name="connsiteY2911" fmla="*/ 529080 h 1144007"/>
                <a:gd name="connsiteX2912" fmla="*/ 117756 w 875213"/>
                <a:gd name="connsiteY2912" fmla="*/ 532668 h 1144007"/>
                <a:gd name="connsiteX2913" fmla="*/ 119320 w 875213"/>
                <a:gd name="connsiteY2913" fmla="*/ 537542 h 1144007"/>
                <a:gd name="connsiteX2914" fmla="*/ 128610 w 875213"/>
                <a:gd name="connsiteY2914" fmla="*/ 544625 h 1144007"/>
                <a:gd name="connsiteX2915" fmla="*/ 136152 w 875213"/>
                <a:gd name="connsiteY2915" fmla="*/ 548672 h 1144007"/>
                <a:gd name="connsiteX2916" fmla="*/ 140383 w 875213"/>
                <a:gd name="connsiteY2916" fmla="*/ 544901 h 1144007"/>
                <a:gd name="connsiteX2917" fmla="*/ 140199 w 875213"/>
                <a:gd name="connsiteY2917" fmla="*/ 535519 h 1144007"/>
                <a:gd name="connsiteX2918" fmla="*/ 138176 w 875213"/>
                <a:gd name="connsiteY2918" fmla="*/ 531564 h 1144007"/>
                <a:gd name="connsiteX2919" fmla="*/ 134404 w 875213"/>
                <a:gd name="connsiteY2919" fmla="*/ 533495 h 1144007"/>
                <a:gd name="connsiteX2920" fmla="*/ 129806 w 875213"/>
                <a:gd name="connsiteY2920" fmla="*/ 534875 h 1144007"/>
                <a:gd name="connsiteX2921" fmla="*/ 126862 w 875213"/>
                <a:gd name="connsiteY2921" fmla="*/ 535519 h 1144007"/>
                <a:gd name="connsiteX2922" fmla="*/ 119412 w 875213"/>
                <a:gd name="connsiteY2922" fmla="*/ 528896 h 1144007"/>
                <a:gd name="connsiteX2923" fmla="*/ 166781 w 875213"/>
                <a:gd name="connsiteY2923" fmla="*/ 533587 h 1144007"/>
                <a:gd name="connsiteX2924" fmla="*/ 163102 w 875213"/>
                <a:gd name="connsiteY2924" fmla="*/ 535795 h 1144007"/>
                <a:gd name="connsiteX2925" fmla="*/ 165677 w 875213"/>
                <a:gd name="connsiteY2925" fmla="*/ 538830 h 1144007"/>
                <a:gd name="connsiteX2926" fmla="*/ 166781 w 875213"/>
                <a:gd name="connsiteY2926" fmla="*/ 533587 h 1144007"/>
                <a:gd name="connsiteX2927" fmla="*/ 168989 w 875213"/>
                <a:gd name="connsiteY2927" fmla="*/ 534507 h 1144007"/>
                <a:gd name="connsiteX2928" fmla="*/ 168805 w 875213"/>
                <a:gd name="connsiteY2928" fmla="*/ 534602 h 1144007"/>
                <a:gd name="connsiteX2929" fmla="*/ 168900 w 875213"/>
                <a:gd name="connsiteY2929" fmla="*/ 534697 h 1144007"/>
                <a:gd name="connsiteX2930" fmla="*/ 168995 w 875213"/>
                <a:gd name="connsiteY2930" fmla="*/ 534514 h 1144007"/>
                <a:gd name="connsiteX2931" fmla="*/ 168893 w 875213"/>
                <a:gd name="connsiteY2931" fmla="*/ 534690 h 1144007"/>
                <a:gd name="connsiteX2932" fmla="*/ 167514 w 875213"/>
                <a:gd name="connsiteY2932" fmla="*/ 539934 h 1144007"/>
                <a:gd name="connsiteX2933" fmla="*/ 168893 w 875213"/>
                <a:gd name="connsiteY2933" fmla="*/ 534690 h 1144007"/>
                <a:gd name="connsiteX2934" fmla="*/ 144519 w 875213"/>
                <a:gd name="connsiteY2934" fmla="*/ 534690 h 1144007"/>
                <a:gd name="connsiteX2935" fmla="*/ 142219 w 875213"/>
                <a:gd name="connsiteY2935" fmla="*/ 538186 h 1144007"/>
                <a:gd name="connsiteX2936" fmla="*/ 142863 w 875213"/>
                <a:gd name="connsiteY2936" fmla="*/ 545728 h 1144007"/>
                <a:gd name="connsiteX2937" fmla="*/ 145255 w 875213"/>
                <a:gd name="connsiteY2937" fmla="*/ 547844 h 1144007"/>
                <a:gd name="connsiteX2938" fmla="*/ 147554 w 875213"/>
                <a:gd name="connsiteY2938" fmla="*/ 539106 h 1144007"/>
                <a:gd name="connsiteX2939" fmla="*/ 144519 w 875213"/>
                <a:gd name="connsiteY2939" fmla="*/ 534690 h 1144007"/>
                <a:gd name="connsiteX2940" fmla="*/ 173492 w 875213"/>
                <a:gd name="connsiteY2940" fmla="*/ 536898 h 1144007"/>
                <a:gd name="connsiteX2941" fmla="*/ 175240 w 875213"/>
                <a:gd name="connsiteY2941" fmla="*/ 539749 h 1144007"/>
                <a:gd name="connsiteX2942" fmla="*/ 176620 w 875213"/>
                <a:gd name="connsiteY2942" fmla="*/ 538186 h 1144007"/>
                <a:gd name="connsiteX2943" fmla="*/ 173492 w 875213"/>
                <a:gd name="connsiteY2943" fmla="*/ 536898 h 1144007"/>
                <a:gd name="connsiteX2944" fmla="*/ 223161 w 875213"/>
                <a:gd name="connsiteY2944" fmla="*/ 538645 h 1144007"/>
                <a:gd name="connsiteX2945" fmla="*/ 221690 w 875213"/>
                <a:gd name="connsiteY2945" fmla="*/ 541313 h 1144007"/>
                <a:gd name="connsiteX2946" fmla="*/ 224357 w 875213"/>
                <a:gd name="connsiteY2946" fmla="*/ 541313 h 1144007"/>
                <a:gd name="connsiteX2947" fmla="*/ 223161 w 875213"/>
                <a:gd name="connsiteY2947" fmla="*/ 538645 h 1144007"/>
                <a:gd name="connsiteX2948" fmla="*/ 115545 w 875213"/>
                <a:gd name="connsiteY2948" fmla="*/ 540485 h 1144007"/>
                <a:gd name="connsiteX2949" fmla="*/ 122168 w 875213"/>
                <a:gd name="connsiteY2949" fmla="*/ 545728 h 1144007"/>
                <a:gd name="connsiteX2950" fmla="*/ 119960 w 875213"/>
                <a:gd name="connsiteY2950" fmla="*/ 541497 h 1144007"/>
                <a:gd name="connsiteX2951" fmla="*/ 115545 w 875213"/>
                <a:gd name="connsiteY2951" fmla="*/ 540485 h 1144007"/>
                <a:gd name="connsiteX2952" fmla="*/ 153257 w 875213"/>
                <a:gd name="connsiteY2952" fmla="*/ 541497 h 1144007"/>
                <a:gd name="connsiteX2953" fmla="*/ 147554 w 875213"/>
                <a:gd name="connsiteY2953" fmla="*/ 549039 h 1144007"/>
                <a:gd name="connsiteX2954" fmla="*/ 153257 w 875213"/>
                <a:gd name="connsiteY2954" fmla="*/ 541497 h 1144007"/>
                <a:gd name="connsiteX2955" fmla="*/ 617938 w 875213"/>
                <a:gd name="connsiteY2955" fmla="*/ 544623 h 1144007"/>
                <a:gd name="connsiteX2956" fmla="*/ 615455 w 875213"/>
                <a:gd name="connsiteY2956" fmla="*/ 547291 h 1144007"/>
                <a:gd name="connsiteX2957" fmla="*/ 601106 w 875213"/>
                <a:gd name="connsiteY2957" fmla="*/ 557960 h 1144007"/>
                <a:gd name="connsiteX2958" fmla="*/ 599174 w 875213"/>
                <a:gd name="connsiteY2958" fmla="*/ 576448 h 1144007"/>
                <a:gd name="connsiteX2959" fmla="*/ 593195 w 875213"/>
                <a:gd name="connsiteY2959" fmla="*/ 585278 h 1144007"/>
                <a:gd name="connsiteX2960" fmla="*/ 584457 w 875213"/>
                <a:gd name="connsiteY2960" fmla="*/ 592821 h 1144007"/>
                <a:gd name="connsiteX2961" fmla="*/ 573328 w 875213"/>
                <a:gd name="connsiteY2961" fmla="*/ 601467 h 1144007"/>
                <a:gd name="connsiteX2962" fmla="*/ 557324 w 875213"/>
                <a:gd name="connsiteY2962" fmla="*/ 594660 h 1144007"/>
                <a:gd name="connsiteX2963" fmla="*/ 548493 w 875213"/>
                <a:gd name="connsiteY2963" fmla="*/ 587210 h 1144007"/>
                <a:gd name="connsiteX2964" fmla="*/ 527246 w 875213"/>
                <a:gd name="connsiteY2964" fmla="*/ 591257 h 1144007"/>
                <a:gd name="connsiteX2965" fmla="*/ 539571 w 875213"/>
                <a:gd name="connsiteY2965" fmla="*/ 597788 h 1144007"/>
                <a:gd name="connsiteX2966" fmla="*/ 539755 w 875213"/>
                <a:gd name="connsiteY2966" fmla="*/ 609469 h 1144007"/>
                <a:gd name="connsiteX2967" fmla="*/ 549413 w 875213"/>
                <a:gd name="connsiteY2967" fmla="*/ 609373 h 1144007"/>
                <a:gd name="connsiteX2968" fmla="*/ 556312 w 875213"/>
                <a:gd name="connsiteY2968" fmla="*/ 616088 h 1144007"/>
                <a:gd name="connsiteX2969" fmla="*/ 554380 w 875213"/>
                <a:gd name="connsiteY2969" fmla="*/ 623355 h 1144007"/>
                <a:gd name="connsiteX2970" fmla="*/ 552265 w 875213"/>
                <a:gd name="connsiteY2970" fmla="*/ 629057 h 1144007"/>
                <a:gd name="connsiteX2971" fmla="*/ 533777 w 875213"/>
                <a:gd name="connsiteY2971" fmla="*/ 635128 h 1144007"/>
                <a:gd name="connsiteX2972" fmla="*/ 534513 w 875213"/>
                <a:gd name="connsiteY2972" fmla="*/ 626206 h 1144007"/>
                <a:gd name="connsiteX2973" fmla="*/ 535157 w 875213"/>
                <a:gd name="connsiteY2973" fmla="*/ 621331 h 1144007"/>
                <a:gd name="connsiteX2974" fmla="*/ 526971 w 875213"/>
                <a:gd name="connsiteY2974" fmla="*/ 627034 h 1144007"/>
                <a:gd name="connsiteX2975" fmla="*/ 524671 w 875213"/>
                <a:gd name="connsiteY2975" fmla="*/ 640370 h 1144007"/>
                <a:gd name="connsiteX2976" fmla="*/ 523567 w 875213"/>
                <a:gd name="connsiteY2976" fmla="*/ 662998 h 1144007"/>
                <a:gd name="connsiteX2977" fmla="*/ 524855 w 875213"/>
                <a:gd name="connsiteY2977" fmla="*/ 679094 h 1144007"/>
                <a:gd name="connsiteX2978" fmla="*/ 538468 w 875213"/>
                <a:gd name="connsiteY2978" fmla="*/ 687004 h 1144007"/>
                <a:gd name="connsiteX2979" fmla="*/ 545826 w 875213"/>
                <a:gd name="connsiteY2979" fmla="*/ 697674 h 1144007"/>
                <a:gd name="connsiteX2980" fmla="*/ 556404 w 875213"/>
                <a:gd name="connsiteY2980" fmla="*/ 693903 h 1144007"/>
                <a:gd name="connsiteX2981" fmla="*/ 568913 w 875213"/>
                <a:gd name="connsiteY2981" fmla="*/ 686453 h 1144007"/>
                <a:gd name="connsiteX2982" fmla="*/ 598623 w 875213"/>
                <a:gd name="connsiteY2982" fmla="*/ 679002 h 1144007"/>
                <a:gd name="connsiteX2983" fmla="*/ 615087 w 875213"/>
                <a:gd name="connsiteY2983" fmla="*/ 678358 h 1144007"/>
                <a:gd name="connsiteX2984" fmla="*/ 623549 w 875213"/>
                <a:gd name="connsiteY2984" fmla="*/ 679186 h 1144007"/>
                <a:gd name="connsiteX2985" fmla="*/ 627688 w 875213"/>
                <a:gd name="connsiteY2985" fmla="*/ 694087 h 1144007"/>
                <a:gd name="connsiteX2986" fmla="*/ 620790 w 875213"/>
                <a:gd name="connsiteY2986" fmla="*/ 704940 h 1144007"/>
                <a:gd name="connsiteX2987" fmla="*/ 606993 w 875213"/>
                <a:gd name="connsiteY2987" fmla="*/ 712758 h 1144007"/>
                <a:gd name="connsiteX2988" fmla="*/ 600738 w 875213"/>
                <a:gd name="connsiteY2988" fmla="*/ 717541 h 1144007"/>
                <a:gd name="connsiteX2989" fmla="*/ 596967 w 875213"/>
                <a:gd name="connsiteY2989" fmla="*/ 720393 h 1144007"/>
                <a:gd name="connsiteX2990" fmla="*/ 583078 w 875213"/>
                <a:gd name="connsiteY2990" fmla="*/ 723244 h 1144007"/>
                <a:gd name="connsiteX2991" fmla="*/ 571121 w 875213"/>
                <a:gd name="connsiteY2991" fmla="*/ 729959 h 1144007"/>
                <a:gd name="connsiteX2992" fmla="*/ 557416 w 875213"/>
                <a:gd name="connsiteY2992" fmla="*/ 736949 h 1144007"/>
                <a:gd name="connsiteX2993" fmla="*/ 550885 w 875213"/>
                <a:gd name="connsiteY2993" fmla="*/ 746883 h 1144007"/>
                <a:gd name="connsiteX2994" fmla="*/ 555116 w 875213"/>
                <a:gd name="connsiteY2994" fmla="*/ 762336 h 1144007"/>
                <a:gd name="connsiteX2995" fmla="*/ 560543 w 875213"/>
                <a:gd name="connsiteY2995" fmla="*/ 775121 h 1144007"/>
                <a:gd name="connsiteX2996" fmla="*/ 562383 w 875213"/>
                <a:gd name="connsiteY2996" fmla="*/ 788366 h 1144007"/>
                <a:gd name="connsiteX2997" fmla="*/ 569281 w 875213"/>
                <a:gd name="connsiteY2997" fmla="*/ 792965 h 1144007"/>
                <a:gd name="connsiteX2998" fmla="*/ 575076 w 875213"/>
                <a:gd name="connsiteY2998" fmla="*/ 795632 h 1144007"/>
                <a:gd name="connsiteX2999" fmla="*/ 585561 w 875213"/>
                <a:gd name="connsiteY2999" fmla="*/ 801703 h 1144007"/>
                <a:gd name="connsiteX3000" fmla="*/ 597979 w 875213"/>
                <a:gd name="connsiteY3000" fmla="*/ 805750 h 1144007"/>
                <a:gd name="connsiteX3001" fmla="*/ 607085 w 875213"/>
                <a:gd name="connsiteY3001" fmla="*/ 811177 h 1144007"/>
                <a:gd name="connsiteX3002" fmla="*/ 617294 w 875213"/>
                <a:gd name="connsiteY3002" fmla="*/ 817155 h 1144007"/>
                <a:gd name="connsiteX3003" fmla="*/ 632195 w 875213"/>
                <a:gd name="connsiteY3003" fmla="*/ 822858 h 1144007"/>
                <a:gd name="connsiteX3004" fmla="*/ 641209 w 875213"/>
                <a:gd name="connsiteY3004" fmla="*/ 829941 h 1144007"/>
                <a:gd name="connsiteX3005" fmla="*/ 644980 w 875213"/>
                <a:gd name="connsiteY3005" fmla="*/ 834448 h 1144007"/>
                <a:gd name="connsiteX3006" fmla="*/ 656386 w 875213"/>
                <a:gd name="connsiteY3006" fmla="*/ 839690 h 1144007"/>
                <a:gd name="connsiteX3007" fmla="*/ 656846 w 875213"/>
                <a:gd name="connsiteY3007" fmla="*/ 845853 h 1144007"/>
                <a:gd name="connsiteX3008" fmla="*/ 645992 w 875213"/>
                <a:gd name="connsiteY3008" fmla="*/ 842634 h 1144007"/>
                <a:gd name="connsiteX3009" fmla="*/ 643693 w 875213"/>
                <a:gd name="connsiteY3009" fmla="*/ 851556 h 1144007"/>
                <a:gd name="connsiteX3010" fmla="*/ 645992 w 875213"/>
                <a:gd name="connsiteY3010" fmla="*/ 857167 h 1144007"/>
                <a:gd name="connsiteX3011" fmla="*/ 643417 w 875213"/>
                <a:gd name="connsiteY3011" fmla="*/ 860938 h 1144007"/>
                <a:gd name="connsiteX3012" fmla="*/ 640841 w 875213"/>
                <a:gd name="connsiteY3012" fmla="*/ 857075 h 1144007"/>
                <a:gd name="connsiteX3013" fmla="*/ 633207 w 875213"/>
                <a:gd name="connsiteY3013" fmla="*/ 856707 h 1144007"/>
                <a:gd name="connsiteX3014" fmla="*/ 626585 w 875213"/>
                <a:gd name="connsiteY3014" fmla="*/ 867652 h 1144007"/>
                <a:gd name="connsiteX3015" fmla="*/ 626308 w 875213"/>
                <a:gd name="connsiteY3015" fmla="*/ 878138 h 1144007"/>
                <a:gd name="connsiteX3016" fmla="*/ 621893 w 875213"/>
                <a:gd name="connsiteY3016" fmla="*/ 870503 h 1144007"/>
                <a:gd name="connsiteX3017" fmla="*/ 615363 w 875213"/>
                <a:gd name="connsiteY3017" fmla="*/ 874183 h 1144007"/>
                <a:gd name="connsiteX3018" fmla="*/ 621985 w 875213"/>
                <a:gd name="connsiteY3018" fmla="*/ 867284 h 1144007"/>
                <a:gd name="connsiteX3019" fmla="*/ 625480 w 875213"/>
                <a:gd name="connsiteY3019" fmla="*/ 860202 h 1144007"/>
                <a:gd name="connsiteX3020" fmla="*/ 632655 w 875213"/>
                <a:gd name="connsiteY3020" fmla="*/ 852384 h 1144007"/>
                <a:gd name="connsiteX3021" fmla="*/ 636886 w 875213"/>
                <a:gd name="connsiteY3021" fmla="*/ 845669 h 1144007"/>
                <a:gd name="connsiteX3022" fmla="*/ 629896 w 875213"/>
                <a:gd name="connsiteY3022" fmla="*/ 836288 h 1144007"/>
                <a:gd name="connsiteX3023" fmla="*/ 620514 w 875213"/>
                <a:gd name="connsiteY3023" fmla="*/ 832516 h 1144007"/>
                <a:gd name="connsiteX3024" fmla="*/ 611224 w 875213"/>
                <a:gd name="connsiteY3024" fmla="*/ 824422 h 1144007"/>
                <a:gd name="connsiteX3025" fmla="*/ 607912 w 875213"/>
                <a:gd name="connsiteY3025" fmla="*/ 832976 h 1144007"/>
                <a:gd name="connsiteX3026" fmla="*/ 613523 w 875213"/>
                <a:gd name="connsiteY3026" fmla="*/ 840702 h 1144007"/>
                <a:gd name="connsiteX3027" fmla="*/ 604417 w 875213"/>
                <a:gd name="connsiteY3027" fmla="*/ 834908 h 1144007"/>
                <a:gd name="connsiteX3028" fmla="*/ 602394 w 875213"/>
                <a:gd name="connsiteY3028" fmla="*/ 829665 h 1144007"/>
                <a:gd name="connsiteX3029" fmla="*/ 592276 w 875213"/>
                <a:gd name="connsiteY3029" fmla="*/ 821295 h 1144007"/>
                <a:gd name="connsiteX3030" fmla="*/ 582066 w 875213"/>
                <a:gd name="connsiteY3030" fmla="*/ 817156 h 1144007"/>
                <a:gd name="connsiteX3031" fmla="*/ 582434 w 875213"/>
                <a:gd name="connsiteY3031" fmla="*/ 826262 h 1144007"/>
                <a:gd name="connsiteX3032" fmla="*/ 586481 w 875213"/>
                <a:gd name="connsiteY3032" fmla="*/ 836288 h 1144007"/>
                <a:gd name="connsiteX3033" fmla="*/ 592735 w 875213"/>
                <a:gd name="connsiteY3033" fmla="*/ 845302 h 1144007"/>
                <a:gd name="connsiteX3034" fmla="*/ 591724 w 875213"/>
                <a:gd name="connsiteY3034" fmla="*/ 855603 h 1144007"/>
                <a:gd name="connsiteX3035" fmla="*/ 590804 w 875213"/>
                <a:gd name="connsiteY3035" fmla="*/ 858730 h 1144007"/>
                <a:gd name="connsiteX3036" fmla="*/ 586756 w 875213"/>
                <a:gd name="connsiteY3036" fmla="*/ 858363 h 1144007"/>
                <a:gd name="connsiteX3037" fmla="*/ 587308 w 875213"/>
                <a:gd name="connsiteY3037" fmla="*/ 855235 h 1144007"/>
                <a:gd name="connsiteX3038" fmla="*/ 586204 w 875213"/>
                <a:gd name="connsiteY3038" fmla="*/ 844842 h 1144007"/>
                <a:gd name="connsiteX3039" fmla="*/ 580409 w 875213"/>
                <a:gd name="connsiteY3039" fmla="*/ 849716 h 1144007"/>
                <a:gd name="connsiteX3040" fmla="*/ 579673 w 875213"/>
                <a:gd name="connsiteY3040" fmla="*/ 844934 h 1144007"/>
                <a:gd name="connsiteX3041" fmla="*/ 581145 w 875213"/>
                <a:gd name="connsiteY3041" fmla="*/ 837207 h 1144007"/>
                <a:gd name="connsiteX3042" fmla="*/ 579305 w 875213"/>
                <a:gd name="connsiteY3042" fmla="*/ 837851 h 1144007"/>
                <a:gd name="connsiteX3043" fmla="*/ 573970 w 875213"/>
                <a:gd name="connsiteY3043" fmla="*/ 833252 h 1144007"/>
                <a:gd name="connsiteX3044" fmla="*/ 575350 w 875213"/>
                <a:gd name="connsiteY3044" fmla="*/ 829113 h 1144007"/>
                <a:gd name="connsiteX3045" fmla="*/ 570383 w 875213"/>
                <a:gd name="connsiteY3045" fmla="*/ 824330 h 1144007"/>
                <a:gd name="connsiteX3046" fmla="*/ 571119 w 875213"/>
                <a:gd name="connsiteY3046" fmla="*/ 819732 h 1144007"/>
                <a:gd name="connsiteX3047" fmla="*/ 574154 w 875213"/>
                <a:gd name="connsiteY3047" fmla="*/ 817800 h 1144007"/>
                <a:gd name="connsiteX3048" fmla="*/ 564588 w 875213"/>
                <a:gd name="connsiteY3048" fmla="*/ 814212 h 1144007"/>
                <a:gd name="connsiteX3049" fmla="*/ 558609 w 875213"/>
                <a:gd name="connsiteY3049" fmla="*/ 820191 h 1144007"/>
                <a:gd name="connsiteX3050" fmla="*/ 551251 w 875213"/>
                <a:gd name="connsiteY3050" fmla="*/ 821755 h 1144007"/>
                <a:gd name="connsiteX3051" fmla="*/ 554286 w 875213"/>
                <a:gd name="connsiteY3051" fmla="*/ 826078 h 1144007"/>
                <a:gd name="connsiteX3052" fmla="*/ 559897 w 875213"/>
                <a:gd name="connsiteY3052" fmla="*/ 829941 h 1144007"/>
                <a:gd name="connsiteX3053" fmla="*/ 564128 w 875213"/>
                <a:gd name="connsiteY3053" fmla="*/ 834724 h 1144007"/>
                <a:gd name="connsiteX3054" fmla="*/ 556310 w 875213"/>
                <a:gd name="connsiteY3054" fmla="*/ 834448 h 1144007"/>
                <a:gd name="connsiteX3055" fmla="*/ 560817 w 875213"/>
                <a:gd name="connsiteY3055" fmla="*/ 840979 h 1144007"/>
                <a:gd name="connsiteX3056" fmla="*/ 551251 w 875213"/>
                <a:gd name="connsiteY3056" fmla="*/ 834540 h 1144007"/>
                <a:gd name="connsiteX3057" fmla="*/ 549411 w 875213"/>
                <a:gd name="connsiteY3057" fmla="*/ 829757 h 1144007"/>
                <a:gd name="connsiteX3058" fmla="*/ 542421 w 875213"/>
                <a:gd name="connsiteY3058" fmla="*/ 824330 h 1144007"/>
                <a:gd name="connsiteX3059" fmla="*/ 534051 w 875213"/>
                <a:gd name="connsiteY3059" fmla="*/ 820467 h 1144007"/>
                <a:gd name="connsiteX3060" fmla="*/ 525773 w 875213"/>
                <a:gd name="connsiteY3060" fmla="*/ 817340 h 1144007"/>
                <a:gd name="connsiteX3061" fmla="*/ 516851 w 875213"/>
                <a:gd name="connsiteY3061" fmla="*/ 813660 h 1144007"/>
                <a:gd name="connsiteX3062" fmla="*/ 510596 w 875213"/>
                <a:gd name="connsiteY3062" fmla="*/ 806302 h 1144007"/>
                <a:gd name="connsiteX3063" fmla="*/ 501306 w 875213"/>
                <a:gd name="connsiteY3063" fmla="*/ 803175 h 1144007"/>
                <a:gd name="connsiteX3064" fmla="*/ 492384 w 875213"/>
                <a:gd name="connsiteY3064" fmla="*/ 798852 h 1144007"/>
                <a:gd name="connsiteX3065" fmla="*/ 490085 w 875213"/>
                <a:gd name="connsiteY3065" fmla="*/ 799127 h 1144007"/>
                <a:gd name="connsiteX3066" fmla="*/ 496615 w 875213"/>
                <a:gd name="connsiteY3066" fmla="*/ 806670 h 1144007"/>
                <a:gd name="connsiteX3067" fmla="*/ 491832 w 875213"/>
                <a:gd name="connsiteY3067" fmla="*/ 804830 h 1144007"/>
                <a:gd name="connsiteX3068" fmla="*/ 491465 w 875213"/>
                <a:gd name="connsiteY3068" fmla="*/ 810165 h 1144007"/>
                <a:gd name="connsiteX3069" fmla="*/ 497443 w 875213"/>
                <a:gd name="connsiteY3069" fmla="*/ 817983 h 1144007"/>
                <a:gd name="connsiteX3070" fmla="*/ 513540 w 875213"/>
                <a:gd name="connsiteY3070" fmla="*/ 819547 h 1144007"/>
                <a:gd name="connsiteX3071" fmla="*/ 524209 w 875213"/>
                <a:gd name="connsiteY3071" fmla="*/ 822490 h 1144007"/>
                <a:gd name="connsiteX3072" fmla="*/ 524761 w 875213"/>
                <a:gd name="connsiteY3072" fmla="*/ 832056 h 1144007"/>
                <a:gd name="connsiteX3073" fmla="*/ 531107 w 875213"/>
                <a:gd name="connsiteY3073" fmla="*/ 835367 h 1144007"/>
                <a:gd name="connsiteX3074" fmla="*/ 534511 w 875213"/>
                <a:gd name="connsiteY3074" fmla="*/ 842358 h 1144007"/>
                <a:gd name="connsiteX3075" fmla="*/ 543065 w 875213"/>
                <a:gd name="connsiteY3075" fmla="*/ 846497 h 1144007"/>
                <a:gd name="connsiteX3076" fmla="*/ 553550 w 875213"/>
                <a:gd name="connsiteY3076" fmla="*/ 852016 h 1144007"/>
                <a:gd name="connsiteX3077" fmla="*/ 558793 w 875213"/>
                <a:gd name="connsiteY3077" fmla="*/ 853855 h 1144007"/>
                <a:gd name="connsiteX3078" fmla="*/ 555758 w 875213"/>
                <a:gd name="connsiteY3078" fmla="*/ 855603 h 1144007"/>
                <a:gd name="connsiteX3079" fmla="*/ 558793 w 875213"/>
                <a:gd name="connsiteY3079" fmla="*/ 857535 h 1144007"/>
                <a:gd name="connsiteX3080" fmla="*/ 543893 w 875213"/>
                <a:gd name="connsiteY3080" fmla="*/ 850912 h 1144007"/>
                <a:gd name="connsiteX3081" fmla="*/ 544996 w 875213"/>
                <a:gd name="connsiteY3081" fmla="*/ 855327 h 1144007"/>
                <a:gd name="connsiteX3082" fmla="*/ 548583 w 875213"/>
                <a:gd name="connsiteY3082" fmla="*/ 859190 h 1144007"/>
                <a:gd name="connsiteX3083" fmla="*/ 552998 w 875213"/>
                <a:gd name="connsiteY3083" fmla="*/ 861949 h 1144007"/>
                <a:gd name="connsiteX3084" fmla="*/ 547480 w 875213"/>
                <a:gd name="connsiteY3084" fmla="*/ 861122 h 1144007"/>
                <a:gd name="connsiteX3085" fmla="*/ 542513 w 875213"/>
                <a:gd name="connsiteY3085" fmla="*/ 854775 h 1144007"/>
                <a:gd name="connsiteX3086" fmla="*/ 538926 w 875213"/>
                <a:gd name="connsiteY3086" fmla="*/ 853120 h 1144007"/>
                <a:gd name="connsiteX3087" fmla="*/ 537546 w 875213"/>
                <a:gd name="connsiteY3087" fmla="*/ 849532 h 1144007"/>
                <a:gd name="connsiteX3088" fmla="*/ 529544 w 875213"/>
                <a:gd name="connsiteY3088" fmla="*/ 848153 h 1144007"/>
                <a:gd name="connsiteX3089" fmla="*/ 530372 w 875213"/>
                <a:gd name="connsiteY3089" fmla="*/ 845393 h 1144007"/>
                <a:gd name="connsiteX3090" fmla="*/ 526784 w 875213"/>
                <a:gd name="connsiteY3090" fmla="*/ 843186 h 1144007"/>
                <a:gd name="connsiteX3091" fmla="*/ 519886 w 875213"/>
                <a:gd name="connsiteY3091" fmla="*/ 836011 h 1144007"/>
                <a:gd name="connsiteX3092" fmla="*/ 516115 w 875213"/>
                <a:gd name="connsiteY3092" fmla="*/ 840243 h 1144007"/>
                <a:gd name="connsiteX3093" fmla="*/ 513907 w 875213"/>
                <a:gd name="connsiteY3093" fmla="*/ 845210 h 1144007"/>
                <a:gd name="connsiteX3094" fmla="*/ 511884 w 875213"/>
                <a:gd name="connsiteY3094" fmla="*/ 850544 h 1144007"/>
                <a:gd name="connsiteX3095" fmla="*/ 510780 w 875213"/>
                <a:gd name="connsiteY3095" fmla="*/ 855603 h 1144007"/>
                <a:gd name="connsiteX3096" fmla="*/ 513263 w 875213"/>
                <a:gd name="connsiteY3096" fmla="*/ 860386 h 1144007"/>
                <a:gd name="connsiteX3097" fmla="*/ 517678 w 875213"/>
                <a:gd name="connsiteY3097" fmla="*/ 864709 h 1144007"/>
                <a:gd name="connsiteX3098" fmla="*/ 512803 w 875213"/>
                <a:gd name="connsiteY3098" fmla="*/ 865077 h 1144007"/>
                <a:gd name="connsiteX3099" fmla="*/ 508021 w 875213"/>
                <a:gd name="connsiteY3099" fmla="*/ 859926 h 1144007"/>
                <a:gd name="connsiteX3100" fmla="*/ 506089 w 875213"/>
                <a:gd name="connsiteY3100" fmla="*/ 864157 h 1144007"/>
                <a:gd name="connsiteX3101" fmla="*/ 505905 w 875213"/>
                <a:gd name="connsiteY3101" fmla="*/ 867928 h 1144007"/>
                <a:gd name="connsiteX3102" fmla="*/ 504525 w 875213"/>
                <a:gd name="connsiteY3102" fmla="*/ 860018 h 1144007"/>
                <a:gd name="connsiteX3103" fmla="*/ 507653 w 875213"/>
                <a:gd name="connsiteY3103" fmla="*/ 852200 h 1144007"/>
                <a:gd name="connsiteX3104" fmla="*/ 510504 w 875213"/>
                <a:gd name="connsiteY3104" fmla="*/ 844749 h 1144007"/>
                <a:gd name="connsiteX3105" fmla="*/ 507929 w 875213"/>
                <a:gd name="connsiteY3105" fmla="*/ 843094 h 1144007"/>
                <a:gd name="connsiteX3106" fmla="*/ 511332 w 875213"/>
                <a:gd name="connsiteY3106" fmla="*/ 838035 h 1144007"/>
                <a:gd name="connsiteX3107" fmla="*/ 517311 w 875213"/>
                <a:gd name="connsiteY3107" fmla="*/ 828837 h 1144007"/>
                <a:gd name="connsiteX3108" fmla="*/ 509216 w 875213"/>
                <a:gd name="connsiteY3108" fmla="*/ 830309 h 1144007"/>
                <a:gd name="connsiteX3109" fmla="*/ 505721 w 875213"/>
                <a:gd name="connsiteY3109" fmla="*/ 826353 h 1144007"/>
                <a:gd name="connsiteX3110" fmla="*/ 493396 w 875213"/>
                <a:gd name="connsiteY3110" fmla="*/ 826905 h 1144007"/>
                <a:gd name="connsiteX3111" fmla="*/ 488797 w 875213"/>
                <a:gd name="connsiteY3111" fmla="*/ 834631 h 1144007"/>
                <a:gd name="connsiteX3112" fmla="*/ 488061 w 875213"/>
                <a:gd name="connsiteY3112" fmla="*/ 844013 h 1144007"/>
                <a:gd name="connsiteX3113" fmla="*/ 488244 w 875213"/>
                <a:gd name="connsiteY3113" fmla="*/ 854131 h 1144007"/>
                <a:gd name="connsiteX3114" fmla="*/ 482818 w 875213"/>
                <a:gd name="connsiteY3114" fmla="*/ 844841 h 1144007"/>
                <a:gd name="connsiteX3115" fmla="*/ 475643 w 875213"/>
                <a:gd name="connsiteY3115" fmla="*/ 844013 h 1144007"/>
                <a:gd name="connsiteX3116" fmla="*/ 472240 w 875213"/>
                <a:gd name="connsiteY3116" fmla="*/ 845301 h 1144007"/>
                <a:gd name="connsiteX3117" fmla="*/ 477483 w 875213"/>
                <a:gd name="connsiteY3117" fmla="*/ 854407 h 1144007"/>
                <a:gd name="connsiteX3118" fmla="*/ 473804 w 875213"/>
                <a:gd name="connsiteY3118" fmla="*/ 850452 h 1144007"/>
                <a:gd name="connsiteX3119" fmla="*/ 465801 w 875213"/>
                <a:gd name="connsiteY3119" fmla="*/ 844197 h 1144007"/>
                <a:gd name="connsiteX3120" fmla="*/ 465985 w 875213"/>
                <a:gd name="connsiteY3120" fmla="*/ 842082 h 1144007"/>
                <a:gd name="connsiteX3121" fmla="*/ 461202 w 875213"/>
                <a:gd name="connsiteY3121" fmla="*/ 840978 h 1144007"/>
                <a:gd name="connsiteX3122" fmla="*/ 453844 w 875213"/>
                <a:gd name="connsiteY3122" fmla="*/ 835091 h 1144007"/>
                <a:gd name="connsiteX3123" fmla="*/ 447589 w 875213"/>
                <a:gd name="connsiteY3123" fmla="*/ 836839 h 1144007"/>
                <a:gd name="connsiteX3124" fmla="*/ 455224 w 875213"/>
                <a:gd name="connsiteY3124" fmla="*/ 841162 h 1144007"/>
                <a:gd name="connsiteX3125" fmla="*/ 450625 w 875213"/>
                <a:gd name="connsiteY3125" fmla="*/ 844381 h 1144007"/>
                <a:gd name="connsiteX3126" fmla="*/ 445382 w 875213"/>
                <a:gd name="connsiteY3126" fmla="*/ 845485 h 1144007"/>
                <a:gd name="connsiteX3127" fmla="*/ 439127 w 875213"/>
                <a:gd name="connsiteY3127" fmla="*/ 841070 h 1144007"/>
                <a:gd name="connsiteX3128" fmla="*/ 436368 w 875213"/>
                <a:gd name="connsiteY3128" fmla="*/ 840702 h 1144007"/>
                <a:gd name="connsiteX3129" fmla="*/ 428918 w 875213"/>
                <a:gd name="connsiteY3129" fmla="*/ 840151 h 1144007"/>
                <a:gd name="connsiteX3130" fmla="*/ 431677 w 875213"/>
                <a:gd name="connsiteY3130" fmla="*/ 844658 h 1144007"/>
                <a:gd name="connsiteX3131" fmla="*/ 441335 w 875213"/>
                <a:gd name="connsiteY3131" fmla="*/ 850269 h 1144007"/>
                <a:gd name="connsiteX3132" fmla="*/ 439403 w 875213"/>
                <a:gd name="connsiteY3132" fmla="*/ 850452 h 1144007"/>
                <a:gd name="connsiteX3133" fmla="*/ 436184 w 875213"/>
                <a:gd name="connsiteY3133" fmla="*/ 852936 h 1144007"/>
                <a:gd name="connsiteX3134" fmla="*/ 429102 w 875213"/>
                <a:gd name="connsiteY3134" fmla="*/ 850269 h 1144007"/>
                <a:gd name="connsiteX3135" fmla="*/ 419444 w 875213"/>
                <a:gd name="connsiteY3135" fmla="*/ 843922 h 1144007"/>
                <a:gd name="connsiteX3136" fmla="*/ 419167 w 875213"/>
                <a:gd name="connsiteY3136" fmla="*/ 840519 h 1144007"/>
                <a:gd name="connsiteX3137" fmla="*/ 413741 w 875213"/>
                <a:gd name="connsiteY3137" fmla="*/ 840423 h 1144007"/>
                <a:gd name="connsiteX3138" fmla="*/ 411165 w 875213"/>
                <a:gd name="connsiteY3138" fmla="*/ 844286 h 1144007"/>
                <a:gd name="connsiteX3139" fmla="*/ 413557 w 875213"/>
                <a:gd name="connsiteY3139" fmla="*/ 848793 h 1144007"/>
                <a:gd name="connsiteX3140" fmla="*/ 424134 w 875213"/>
                <a:gd name="connsiteY3140" fmla="*/ 849345 h 1144007"/>
                <a:gd name="connsiteX3141" fmla="*/ 426526 w 875213"/>
                <a:gd name="connsiteY3141" fmla="*/ 853760 h 1144007"/>
                <a:gd name="connsiteX3142" fmla="*/ 436827 w 875213"/>
                <a:gd name="connsiteY3142" fmla="*/ 860566 h 1144007"/>
                <a:gd name="connsiteX3143" fmla="*/ 428917 w 875213"/>
                <a:gd name="connsiteY3143" fmla="*/ 859462 h 1144007"/>
                <a:gd name="connsiteX3144" fmla="*/ 419627 w 875213"/>
                <a:gd name="connsiteY3144" fmla="*/ 853760 h 1144007"/>
                <a:gd name="connsiteX3145" fmla="*/ 421191 w 875213"/>
                <a:gd name="connsiteY3145" fmla="*/ 856703 h 1144007"/>
                <a:gd name="connsiteX3146" fmla="*/ 421467 w 875213"/>
                <a:gd name="connsiteY3146" fmla="*/ 862130 h 1144007"/>
                <a:gd name="connsiteX3147" fmla="*/ 415397 w 875213"/>
                <a:gd name="connsiteY3147" fmla="*/ 861486 h 1144007"/>
                <a:gd name="connsiteX3148" fmla="*/ 410706 w 875213"/>
                <a:gd name="connsiteY3148" fmla="*/ 854311 h 1144007"/>
                <a:gd name="connsiteX3149" fmla="*/ 406107 w 875213"/>
                <a:gd name="connsiteY3149" fmla="*/ 855231 h 1144007"/>
                <a:gd name="connsiteX3150" fmla="*/ 401600 w 875213"/>
                <a:gd name="connsiteY3150" fmla="*/ 848884 h 1144007"/>
                <a:gd name="connsiteX3151" fmla="*/ 400036 w 875213"/>
                <a:gd name="connsiteY3151" fmla="*/ 855139 h 1144007"/>
                <a:gd name="connsiteX3152" fmla="*/ 398564 w 875213"/>
                <a:gd name="connsiteY3152" fmla="*/ 856243 h 1144007"/>
                <a:gd name="connsiteX3153" fmla="*/ 398748 w 875213"/>
                <a:gd name="connsiteY3153" fmla="*/ 862589 h 1144007"/>
                <a:gd name="connsiteX3154" fmla="*/ 403715 w 875213"/>
                <a:gd name="connsiteY3154" fmla="*/ 864797 h 1144007"/>
                <a:gd name="connsiteX3155" fmla="*/ 406014 w 875213"/>
                <a:gd name="connsiteY3155" fmla="*/ 871787 h 1144007"/>
                <a:gd name="connsiteX3156" fmla="*/ 402151 w 875213"/>
                <a:gd name="connsiteY3156" fmla="*/ 876110 h 1144007"/>
                <a:gd name="connsiteX3157" fmla="*/ 408866 w 875213"/>
                <a:gd name="connsiteY3157" fmla="*/ 875375 h 1144007"/>
                <a:gd name="connsiteX3158" fmla="*/ 412545 w 875213"/>
                <a:gd name="connsiteY3158" fmla="*/ 870776 h 1144007"/>
                <a:gd name="connsiteX3159" fmla="*/ 417972 w 875213"/>
                <a:gd name="connsiteY3159" fmla="*/ 872707 h 1144007"/>
                <a:gd name="connsiteX3160" fmla="*/ 420731 w 875213"/>
                <a:gd name="connsiteY3160" fmla="*/ 870224 h 1144007"/>
                <a:gd name="connsiteX3161" fmla="*/ 424502 w 875213"/>
                <a:gd name="connsiteY3161" fmla="*/ 874731 h 1144007"/>
                <a:gd name="connsiteX3162" fmla="*/ 427630 w 875213"/>
                <a:gd name="connsiteY3162" fmla="*/ 874731 h 1144007"/>
                <a:gd name="connsiteX3163" fmla="*/ 430297 w 875213"/>
                <a:gd name="connsiteY3163" fmla="*/ 868293 h 1144007"/>
                <a:gd name="connsiteX3164" fmla="*/ 425054 w 875213"/>
                <a:gd name="connsiteY3164" fmla="*/ 864061 h 1144007"/>
                <a:gd name="connsiteX3165" fmla="*/ 433700 w 875213"/>
                <a:gd name="connsiteY3165" fmla="*/ 868293 h 1144007"/>
                <a:gd name="connsiteX3166" fmla="*/ 434160 w 875213"/>
                <a:gd name="connsiteY3166" fmla="*/ 873443 h 1144007"/>
                <a:gd name="connsiteX3167" fmla="*/ 438484 w 875213"/>
                <a:gd name="connsiteY3167" fmla="*/ 874547 h 1144007"/>
                <a:gd name="connsiteX3168" fmla="*/ 440047 w 875213"/>
                <a:gd name="connsiteY3168" fmla="*/ 871971 h 1144007"/>
                <a:gd name="connsiteX3169" fmla="*/ 434896 w 875213"/>
                <a:gd name="connsiteY3169" fmla="*/ 878686 h 1144007"/>
                <a:gd name="connsiteX3170" fmla="*/ 441519 w 875213"/>
                <a:gd name="connsiteY3170" fmla="*/ 885033 h 1144007"/>
                <a:gd name="connsiteX3171" fmla="*/ 445106 w 875213"/>
                <a:gd name="connsiteY3171" fmla="*/ 876295 h 1144007"/>
                <a:gd name="connsiteX3172" fmla="*/ 445841 w 875213"/>
                <a:gd name="connsiteY3172" fmla="*/ 875927 h 1144007"/>
                <a:gd name="connsiteX3173" fmla="*/ 450900 w 875213"/>
                <a:gd name="connsiteY3173" fmla="*/ 868661 h 1144007"/>
                <a:gd name="connsiteX3174" fmla="*/ 456235 w 875213"/>
                <a:gd name="connsiteY3174" fmla="*/ 869396 h 1144007"/>
                <a:gd name="connsiteX3175" fmla="*/ 447405 w 875213"/>
                <a:gd name="connsiteY3175" fmla="*/ 861210 h 1144007"/>
                <a:gd name="connsiteX3176" fmla="*/ 449704 w 875213"/>
                <a:gd name="connsiteY3176" fmla="*/ 857899 h 1144007"/>
                <a:gd name="connsiteX3177" fmla="*/ 454119 w 875213"/>
                <a:gd name="connsiteY3177" fmla="*/ 858726 h 1144007"/>
                <a:gd name="connsiteX3178" fmla="*/ 453568 w 875213"/>
                <a:gd name="connsiteY3178" fmla="*/ 854128 h 1144007"/>
                <a:gd name="connsiteX3179" fmla="*/ 457063 w 875213"/>
                <a:gd name="connsiteY3179" fmla="*/ 859555 h 1144007"/>
                <a:gd name="connsiteX3180" fmla="*/ 461478 w 875213"/>
                <a:gd name="connsiteY3180" fmla="*/ 859459 h 1144007"/>
                <a:gd name="connsiteX3181" fmla="*/ 463042 w 875213"/>
                <a:gd name="connsiteY3181" fmla="*/ 862311 h 1144007"/>
                <a:gd name="connsiteX3182" fmla="*/ 466077 w 875213"/>
                <a:gd name="connsiteY3182" fmla="*/ 865254 h 1144007"/>
                <a:gd name="connsiteX3183" fmla="*/ 469112 w 875213"/>
                <a:gd name="connsiteY3183" fmla="*/ 871784 h 1144007"/>
                <a:gd name="connsiteX3184" fmla="*/ 471596 w 875213"/>
                <a:gd name="connsiteY3184" fmla="*/ 872520 h 1144007"/>
                <a:gd name="connsiteX3185" fmla="*/ 460834 w 875213"/>
                <a:gd name="connsiteY3185" fmla="*/ 873624 h 1144007"/>
                <a:gd name="connsiteX3186" fmla="*/ 466629 w 875213"/>
                <a:gd name="connsiteY3186" fmla="*/ 878866 h 1144007"/>
                <a:gd name="connsiteX3187" fmla="*/ 472240 w 875213"/>
                <a:gd name="connsiteY3187" fmla="*/ 882361 h 1144007"/>
                <a:gd name="connsiteX3188" fmla="*/ 474539 w 875213"/>
                <a:gd name="connsiteY3188" fmla="*/ 876475 h 1144007"/>
                <a:gd name="connsiteX3189" fmla="*/ 481438 w 875213"/>
                <a:gd name="connsiteY3189" fmla="*/ 869301 h 1144007"/>
                <a:gd name="connsiteX3190" fmla="*/ 481254 w 875213"/>
                <a:gd name="connsiteY3190" fmla="*/ 868840 h 1144007"/>
                <a:gd name="connsiteX3191" fmla="*/ 482450 w 875213"/>
                <a:gd name="connsiteY3191" fmla="*/ 869759 h 1144007"/>
                <a:gd name="connsiteX3192" fmla="*/ 490728 w 875213"/>
                <a:gd name="connsiteY3192" fmla="*/ 871047 h 1144007"/>
                <a:gd name="connsiteX3193" fmla="*/ 487325 w 875213"/>
                <a:gd name="connsiteY3193" fmla="*/ 879509 h 1144007"/>
                <a:gd name="connsiteX3194" fmla="*/ 483277 w 875213"/>
                <a:gd name="connsiteY3194" fmla="*/ 890363 h 1144007"/>
                <a:gd name="connsiteX3195" fmla="*/ 487876 w 875213"/>
                <a:gd name="connsiteY3195" fmla="*/ 888708 h 1144007"/>
                <a:gd name="connsiteX3196" fmla="*/ 493395 w 875213"/>
                <a:gd name="connsiteY3196" fmla="*/ 877670 h 1144007"/>
                <a:gd name="connsiteX3197" fmla="*/ 505169 w 875213"/>
                <a:gd name="connsiteY3197" fmla="*/ 880153 h 1144007"/>
                <a:gd name="connsiteX3198" fmla="*/ 497442 w 875213"/>
                <a:gd name="connsiteY3198" fmla="*/ 883649 h 1144007"/>
                <a:gd name="connsiteX3199" fmla="*/ 492475 w 875213"/>
                <a:gd name="connsiteY3199" fmla="*/ 888063 h 1144007"/>
                <a:gd name="connsiteX3200" fmla="*/ 497442 w 875213"/>
                <a:gd name="connsiteY3200" fmla="*/ 890087 h 1144007"/>
                <a:gd name="connsiteX3201" fmla="*/ 505720 w 875213"/>
                <a:gd name="connsiteY3201" fmla="*/ 886592 h 1144007"/>
                <a:gd name="connsiteX3202" fmla="*/ 507928 w 875213"/>
                <a:gd name="connsiteY3202" fmla="*/ 885673 h 1144007"/>
                <a:gd name="connsiteX3203" fmla="*/ 516942 w 875213"/>
                <a:gd name="connsiteY3203" fmla="*/ 883281 h 1144007"/>
                <a:gd name="connsiteX3204" fmla="*/ 518138 w 875213"/>
                <a:gd name="connsiteY3204" fmla="*/ 876199 h 1144007"/>
                <a:gd name="connsiteX3205" fmla="*/ 521541 w 875213"/>
                <a:gd name="connsiteY3205" fmla="*/ 871416 h 1144007"/>
                <a:gd name="connsiteX3206" fmla="*/ 526416 w 875213"/>
                <a:gd name="connsiteY3206" fmla="*/ 870128 h 1144007"/>
                <a:gd name="connsiteX3207" fmla="*/ 531751 w 875213"/>
                <a:gd name="connsiteY3207" fmla="*/ 870223 h 1144007"/>
                <a:gd name="connsiteX3208" fmla="*/ 530739 w 875213"/>
                <a:gd name="connsiteY3208" fmla="*/ 874178 h 1144007"/>
                <a:gd name="connsiteX3209" fmla="*/ 525496 w 875213"/>
                <a:gd name="connsiteY3209" fmla="*/ 879513 h 1144007"/>
                <a:gd name="connsiteX3210" fmla="*/ 517126 w 875213"/>
                <a:gd name="connsiteY3210" fmla="*/ 888251 h 1144007"/>
                <a:gd name="connsiteX3211" fmla="*/ 505629 w 875213"/>
                <a:gd name="connsiteY3211" fmla="*/ 891747 h 1144007"/>
                <a:gd name="connsiteX3212" fmla="*/ 501214 w 875213"/>
                <a:gd name="connsiteY3212" fmla="*/ 895242 h 1144007"/>
                <a:gd name="connsiteX3213" fmla="*/ 499466 w 875213"/>
                <a:gd name="connsiteY3213" fmla="*/ 896714 h 1144007"/>
                <a:gd name="connsiteX3214" fmla="*/ 504525 w 875213"/>
                <a:gd name="connsiteY3214" fmla="*/ 900945 h 1144007"/>
                <a:gd name="connsiteX3215" fmla="*/ 509124 w 875213"/>
                <a:gd name="connsiteY3215" fmla="*/ 900209 h 1144007"/>
                <a:gd name="connsiteX3216" fmla="*/ 511975 w 875213"/>
                <a:gd name="connsiteY3216" fmla="*/ 898830 h 1144007"/>
                <a:gd name="connsiteX3217" fmla="*/ 519334 w 875213"/>
                <a:gd name="connsiteY3217" fmla="*/ 895518 h 1144007"/>
                <a:gd name="connsiteX3218" fmla="*/ 521541 w 875213"/>
                <a:gd name="connsiteY3218" fmla="*/ 892023 h 1144007"/>
                <a:gd name="connsiteX3219" fmla="*/ 531843 w 875213"/>
                <a:gd name="connsiteY3219" fmla="*/ 895610 h 1144007"/>
                <a:gd name="connsiteX3220" fmla="*/ 540857 w 875213"/>
                <a:gd name="connsiteY3220" fmla="*/ 901037 h 1144007"/>
                <a:gd name="connsiteX3221" fmla="*/ 542052 w 875213"/>
                <a:gd name="connsiteY3221" fmla="*/ 892023 h 1144007"/>
                <a:gd name="connsiteX3222" fmla="*/ 545272 w 875213"/>
                <a:gd name="connsiteY3222" fmla="*/ 887884 h 1144007"/>
                <a:gd name="connsiteX3223" fmla="*/ 548031 w 875213"/>
                <a:gd name="connsiteY3223" fmla="*/ 881170 h 1144007"/>
                <a:gd name="connsiteX3224" fmla="*/ 551158 w 875213"/>
                <a:gd name="connsiteY3224" fmla="*/ 881630 h 1144007"/>
                <a:gd name="connsiteX3225" fmla="*/ 547203 w 875213"/>
                <a:gd name="connsiteY3225" fmla="*/ 888160 h 1144007"/>
                <a:gd name="connsiteX3226" fmla="*/ 543984 w 875213"/>
                <a:gd name="connsiteY3226" fmla="*/ 899381 h 1144007"/>
                <a:gd name="connsiteX3227" fmla="*/ 553366 w 875213"/>
                <a:gd name="connsiteY3227" fmla="*/ 903521 h 1144007"/>
                <a:gd name="connsiteX3228" fmla="*/ 553734 w 875213"/>
                <a:gd name="connsiteY3228" fmla="*/ 900394 h 1144007"/>
                <a:gd name="connsiteX3229" fmla="*/ 559712 w 875213"/>
                <a:gd name="connsiteY3229" fmla="*/ 895794 h 1144007"/>
                <a:gd name="connsiteX3230" fmla="*/ 563667 w 875213"/>
                <a:gd name="connsiteY3230" fmla="*/ 894231 h 1144007"/>
                <a:gd name="connsiteX3231" fmla="*/ 563572 w 875213"/>
                <a:gd name="connsiteY3231" fmla="*/ 898462 h 1144007"/>
                <a:gd name="connsiteX3232" fmla="*/ 571114 w 875213"/>
                <a:gd name="connsiteY3232" fmla="*/ 901221 h 1144007"/>
                <a:gd name="connsiteX3233" fmla="*/ 572678 w 875213"/>
                <a:gd name="connsiteY3233" fmla="*/ 893403 h 1144007"/>
                <a:gd name="connsiteX3234" fmla="*/ 571206 w 875213"/>
                <a:gd name="connsiteY3234" fmla="*/ 882365 h 1144007"/>
                <a:gd name="connsiteX3235" fmla="*/ 575345 w 875213"/>
                <a:gd name="connsiteY3235" fmla="*/ 880066 h 1144007"/>
                <a:gd name="connsiteX3236" fmla="*/ 574518 w 875213"/>
                <a:gd name="connsiteY3236" fmla="*/ 890367 h 1144007"/>
                <a:gd name="connsiteX3237" fmla="*/ 579393 w 875213"/>
                <a:gd name="connsiteY3237" fmla="*/ 897726 h 1144007"/>
                <a:gd name="connsiteX3238" fmla="*/ 589970 w 875213"/>
                <a:gd name="connsiteY3238" fmla="*/ 895610 h 1144007"/>
                <a:gd name="connsiteX3239" fmla="*/ 589787 w 875213"/>
                <a:gd name="connsiteY3239" fmla="*/ 884389 h 1144007"/>
                <a:gd name="connsiteX3240" fmla="*/ 591810 w 875213"/>
                <a:gd name="connsiteY3240" fmla="*/ 886044 h 1144007"/>
                <a:gd name="connsiteX3241" fmla="*/ 590982 w 875213"/>
                <a:gd name="connsiteY3241" fmla="*/ 892667 h 1144007"/>
                <a:gd name="connsiteX3242" fmla="*/ 597329 w 875213"/>
                <a:gd name="connsiteY3242" fmla="*/ 894415 h 1144007"/>
                <a:gd name="connsiteX3243" fmla="*/ 597605 w 875213"/>
                <a:gd name="connsiteY3243" fmla="*/ 889263 h 1144007"/>
                <a:gd name="connsiteX3244" fmla="*/ 597054 w 875213"/>
                <a:gd name="connsiteY3244" fmla="*/ 881813 h 1144007"/>
                <a:gd name="connsiteX3245" fmla="*/ 597605 w 875213"/>
                <a:gd name="connsiteY3245" fmla="*/ 882181 h 1144007"/>
                <a:gd name="connsiteX3246" fmla="*/ 599721 w 875213"/>
                <a:gd name="connsiteY3246" fmla="*/ 889172 h 1144007"/>
                <a:gd name="connsiteX3247" fmla="*/ 603216 w 875213"/>
                <a:gd name="connsiteY3247" fmla="*/ 882457 h 1144007"/>
                <a:gd name="connsiteX3248" fmla="*/ 605515 w 875213"/>
                <a:gd name="connsiteY3248" fmla="*/ 887424 h 1144007"/>
                <a:gd name="connsiteX3249" fmla="*/ 602296 w 875213"/>
                <a:gd name="connsiteY3249" fmla="*/ 892667 h 1144007"/>
                <a:gd name="connsiteX3250" fmla="*/ 602020 w 875213"/>
                <a:gd name="connsiteY3250" fmla="*/ 898829 h 1144007"/>
                <a:gd name="connsiteX3251" fmla="*/ 613885 w 875213"/>
                <a:gd name="connsiteY3251" fmla="*/ 904900 h 1144007"/>
                <a:gd name="connsiteX3252" fmla="*/ 621887 w 875213"/>
                <a:gd name="connsiteY3252" fmla="*/ 903520 h 1144007"/>
                <a:gd name="connsiteX3253" fmla="*/ 626486 w 875213"/>
                <a:gd name="connsiteY3253" fmla="*/ 908947 h 1144007"/>
                <a:gd name="connsiteX3254" fmla="*/ 634305 w 875213"/>
                <a:gd name="connsiteY3254" fmla="*/ 909499 h 1144007"/>
                <a:gd name="connsiteX3255" fmla="*/ 642675 w 875213"/>
                <a:gd name="connsiteY3255" fmla="*/ 912810 h 1144007"/>
                <a:gd name="connsiteX3256" fmla="*/ 649849 w 875213"/>
                <a:gd name="connsiteY3256" fmla="*/ 916489 h 1144007"/>
                <a:gd name="connsiteX3257" fmla="*/ 657667 w 875213"/>
                <a:gd name="connsiteY3257" fmla="*/ 915937 h 1144007"/>
                <a:gd name="connsiteX3258" fmla="*/ 664106 w 875213"/>
                <a:gd name="connsiteY3258" fmla="*/ 916122 h 1144007"/>
                <a:gd name="connsiteX3259" fmla="*/ 671097 w 875213"/>
                <a:gd name="connsiteY3259" fmla="*/ 912902 h 1144007"/>
                <a:gd name="connsiteX3260" fmla="*/ 678271 w 875213"/>
                <a:gd name="connsiteY3260" fmla="*/ 911983 h 1144007"/>
                <a:gd name="connsiteX3261" fmla="*/ 678176 w 875213"/>
                <a:gd name="connsiteY3261" fmla="*/ 905453 h 1144007"/>
                <a:gd name="connsiteX3262" fmla="*/ 671185 w 875213"/>
                <a:gd name="connsiteY3262" fmla="*/ 900762 h 1144007"/>
                <a:gd name="connsiteX3263" fmla="*/ 666678 w 875213"/>
                <a:gd name="connsiteY3263" fmla="*/ 895518 h 1144007"/>
                <a:gd name="connsiteX3264" fmla="*/ 660332 w 875213"/>
                <a:gd name="connsiteY3264" fmla="*/ 892299 h 1144007"/>
                <a:gd name="connsiteX3265" fmla="*/ 664103 w 875213"/>
                <a:gd name="connsiteY3265" fmla="*/ 891472 h 1144007"/>
                <a:gd name="connsiteX3266" fmla="*/ 671553 w 875213"/>
                <a:gd name="connsiteY3266" fmla="*/ 896622 h 1144007"/>
                <a:gd name="connsiteX3267" fmla="*/ 678727 w 875213"/>
                <a:gd name="connsiteY3267" fmla="*/ 899750 h 1144007"/>
                <a:gd name="connsiteX3268" fmla="*/ 684982 w 875213"/>
                <a:gd name="connsiteY3268" fmla="*/ 905361 h 1144007"/>
                <a:gd name="connsiteX3269" fmla="*/ 691053 w 875213"/>
                <a:gd name="connsiteY3269" fmla="*/ 907384 h 1144007"/>
                <a:gd name="connsiteX3270" fmla="*/ 691237 w 875213"/>
                <a:gd name="connsiteY3270" fmla="*/ 863234 h 1144007"/>
                <a:gd name="connsiteX3271" fmla="*/ 691604 w 875213"/>
                <a:gd name="connsiteY3271" fmla="*/ 745500 h 1144007"/>
                <a:gd name="connsiteX3272" fmla="*/ 691972 w 875213"/>
                <a:gd name="connsiteY3272" fmla="*/ 625191 h 1144007"/>
                <a:gd name="connsiteX3273" fmla="*/ 692156 w 875213"/>
                <a:gd name="connsiteY3273" fmla="*/ 573039 h 1144007"/>
                <a:gd name="connsiteX3274" fmla="*/ 679830 w 875213"/>
                <a:gd name="connsiteY3274" fmla="*/ 561081 h 1144007"/>
                <a:gd name="connsiteX3275" fmla="*/ 675967 w 875213"/>
                <a:gd name="connsiteY3275" fmla="*/ 560806 h 1144007"/>
                <a:gd name="connsiteX3276" fmla="*/ 674404 w 875213"/>
                <a:gd name="connsiteY3276" fmla="*/ 568164 h 1144007"/>
                <a:gd name="connsiteX3277" fmla="*/ 662262 w 875213"/>
                <a:gd name="connsiteY3277" fmla="*/ 573315 h 1144007"/>
                <a:gd name="connsiteX3278" fmla="*/ 652329 w 875213"/>
                <a:gd name="connsiteY3278" fmla="*/ 578466 h 1144007"/>
                <a:gd name="connsiteX3279" fmla="*/ 634669 w 875213"/>
                <a:gd name="connsiteY3279" fmla="*/ 573959 h 1144007"/>
                <a:gd name="connsiteX3280" fmla="*/ 629518 w 875213"/>
                <a:gd name="connsiteY3280" fmla="*/ 565037 h 1144007"/>
                <a:gd name="connsiteX3281" fmla="*/ 623815 w 875213"/>
                <a:gd name="connsiteY3281" fmla="*/ 550964 h 1144007"/>
                <a:gd name="connsiteX3282" fmla="*/ 617928 w 875213"/>
                <a:gd name="connsiteY3282" fmla="*/ 544618 h 1144007"/>
                <a:gd name="connsiteX3283" fmla="*/ 202191 w 875213"/>
                <a:gd name="connsiteY3283" fmla="*/ 545084 h 1144007"/>
                <a:gd name="connsiteX3284" fmla="*/ 202558 w 875213"/>
                <a:gd name="connsiteY3284" fmla="*/ 545544 h 1144007"/>
                <a:gd name="connsiteX3285" fmla="*/ 202834 w 875213"/>
                <a:gd name="connsiteY3285" fmla="*/ 546463 h 1144007"/>
                <a:gd name="connsiteX3286" fmla="*/ 202191 w 875213"/>
                <a:gd name="connsiteY3286" fmla="*/ 545083 h 1144007"/>
                <a:gd name="connsiteX3287" fmla="*/ 214792 w 875213"/>
                <a:gd name="connsiteY3287" fmla="*/ 545544 h 1144007"/>
                <a:gd name="connsiteX3288" fmla="*/ 211572 w 875213"/>
                <a:gd name="connsiteY3288" fmla="*/ 552074 h 1144007"/>
                <a:gd name="connsiteX3289" fmla="*/ 214792 w 875213"/>
                <a:gd name="connsiteY3289" fmla="*/ 551614 h 1144007"/>
                <a:gd name="connsiteX3290" fmla="*/ 217367 w 875213"/>
                <a:gd name="connsiteY3290" fmla="*/ 554925 h 1144007"/>
                <a:gd name="connsiteX3291" fmla="*/ 221690 w 875213"/>
                <a:gd name="connsiteY3291" fmla="*/ 552810 h 1144007"/>
                <a:gd name="connsiteX3292" fmla="*/ 224817 w 875213"/>
                <a:gd name="connsiteY3292" fmla="*/ 551522 h 1144007"/>
                <a:gd name="connsiteX3293" fmla="*/ 222242 w 875213"/>
                <a:gd name="connsiteY3293" fmla="*/ 546831 h 1144007"/>
                <a:gd name="connsiteX3294" fmla="*/ 214792 w 875213"/>
                <a:gd name="connsiteY3294" fmla="*/ 545543 h 1144007"/>
                <a:gd name="connsiteX3295" fmla="*/ 159788 w 875213"/>
                <a:gd name="connsiteY3295" fmla="*/ 547659 h 1144007"/>
                <a:gd name="connsiteX3296" fmla="*/ 158592 w 875213"/>
                <a:gd name="connsiteY3296" fmla="*/ 548394 h 1144007"/>
                <a:gd name="connsiteX3297" fmla="*/ 162179 w 875213"/>
                <a:gd name="connsiteY3297" fmla="*/ 548671 h 1144007"/>
                <a:gd name="connsiteX3298" fmla="*/ 159788 w 875213"/>
                <a:gd name="connsiteY3298" fmla="*/ 547659 h 1144007"/>
                <a:gd name="connsiteX3299" fmla="*/ 125571 w 875213"/>
                <a:gd name="connsiteY3299" fmla="*/ 547935 h 1144007"/>
                <a:gd name="connsiteX3300" fmla="*/ 127319 w 875213"/>
                <a:gd name="connsiteY3300" fmla="*/ 551063 h 1144007"/>
                <a:gd name="connsiteX3301" fmla="*/ 125571 w 875213"/>
                <a:gd name="connsiteY3301" fmla="*/ 547935 h 1144007"/>
                <a:gd name="connsiteX3302" fmla="*/ 154085 w 875213"/>
                <a:gd name="connsiteY3302" fmla="*/ 549407 h 1144007"/>
                <a:gd name="connsiteX3303" fmla="*/ 153073 w 875213"/>
                <a:gd name="connsiteY3303" fmla="*/ 553086 h 1144007"/>
                <a:gd name="connsiteX3304" fmla="*/ 154361 w 875213"/>
                <a:gd name="connsiteY3304" fmla="*/ 549499 h 1144007"/>
                <a:gd name="connsiteX3305" fmla="*/ 154085 w 875213"/>
                <a:gd name="connsiteY3305" fmla="*/ 549403 h 1144007"/>
                <a:gd name="connsiteX3306" fmla="*/ 140288 w 875213"/>
                <a:gd name="connsiteY3306" fmla="*/ 550326 h 1144007"/>
                <a:gd name="connsiteX3307" fmla="*/ 137529 w 875213"/>
                <a:gd name="connsiteY3307" fmla="*/ 556581 h 1144007"/>
                <a:gd name="connsiteX3308" fmla="*/ 143508 w 875213"/>
                <a:gd name="connsiteY3308" fmla="*/ 552810 h 1144007"/>
                <a:gd name="connsiteX3309" fmla="*/ 140288 w 875213"/>
                <a:gd name="connsiteY3309" fmla="*/ 550326 h 1144007"/>
                <a:gd name="connsiteX3310" fmla="*/ 163743 w 875213"/>
                <a:gd name="connsiteY3310" fmla="*/ 553913 h 1144007"/>
                <a:gd name="connsiteX3311" fmla="*/ 165675 w 875213"/>
                <a:gd name="connsiteY3311" fmla="*/ 556581 h 1144007"/>
                <a:gd name="connsiteX3312" fmla="*/ 163743 w 875213"/>
                <a:gd name="connsiteY3312" fmla="*/ 553913 h 1144007"/>
                <a:gd name="connsiteX3313" fmla="*/ 208813 w 875213"/>
                <a:gd name="connsiteY3313" fmla="*/ 554281 h 1144007"/>
                <a:gd name="connsiteX3314" fmla="*/ 203478 w 875213"/>
                <a:gd name="connsiteY3314" fmla="*/ 560167 h 1144007"/>
                <a:gd name="connsiteX3315" fmla="*/ 205226 w 875213"/>
                <a:gd name="connsiteY3315" fmla="*/ 565686 h 1144007"/>
                <a:gd name="connsiteX3316" fmla="*/ 208813 w 875213"/>
                <a:gd name="connsiteY3316" fmla="*/ 554373 h 1144007"/>
                <a:gd name="connsiteX3317" fmla="*/ 208813 w 875213"/>
                <a:gd name="connsiteY3317" fmla="*/ 554277 h 1144007"/>
                <a:gd name="connsiteX3318" fmla="*/ 223714 w 875213"/>
                <a:gd name="connsiteY3318" fmla="*/ 555752 h 1144007"/>
                <a:gd name="connsiteX3319" fmla="*/ 220770 w 875213"/>
                <a:gd name="connsiteY3319" fmla="*/ 559064 h 1144007"/>
                <a:gd name="connsiteX3320" fmla="*/ 216539 w 875213"/>
                <a:gd name="connsiteY3320" fmla="*/ 557316 h 1144007"/>
                <a:gd name="connsiteX3321" fmla="*/ 214976 w 875213"/>
                <a:gd name="connsiteY3321" fmla="*/ 561087 h 1144007"/>
                <a:gd name="connsiteX3322" fmla="*/ 211020 w 875213"/>
                <a:gd name="connsiteY3322" fmla="*/ 568170 h 1144007"/>
                <a:gd name="connsiteX3323" fmla="*/ 205502 w 875213"/>
                <a:gd name="connsiteY3323" fmla="*/ 572401 h 1144007"/>
                <a:gd name="connsiteX3324" fmla="*/ 202098 w 875213"/>
                <a:gd name="connsiteY3324" fmla="*/ 576356 h 1144007"/>
                <a:gd name="connsiteX3325" fmla="*/ 197040 w 875213"/>
                <a:gd name="connsiteY3325" fmla="*/ 585462 h 1144007"/>
                <a:gd name="connsiteX3326" fmla="*/ 199431 w 875213"/>
                <a:gd name="connsiteY3326" fmla="*/ 588129 h 1144007"/>
                <a:gd name="connsiteX3327" fmla="*/ 203662 w 875213"/>
                <a:gd name="connsiteY3327" fmla="*/ 587210 h 1144007"/>
                <a:gd name="connsiteX3328" fmla="*/ 201915 w 875213"/>
                <a:gd name="connsiteY3328" fmla="*/ 584174 h 1144007"/>
                <a:gd name="connsiteX3329" fmla="*/ 206330 w 875213"/>
                <a:gd name="connsiteY3329" fmla="*/ 582611 h 1144007"/>
                <a:gd name="connsiteX3330" fmla="*/ 213872 w 875213"/>
                <a:gd name="connsiteY3330" fmla="*/ 578380 h 1144007"/>
                <a:gd name="connsiteX3331" fmla="*/ 208813 w 875213"/>
                <a:gd name="connsiteY3331" fmla="*/ 585738 h 1144007"/>
                <a:gd name="connsiteX3332" fmla="*/ 205686 w 875213"/>
                <a:gd name="connsiteY3332" fmla="*/ 593924 h 1144007"/>
                <a:gd name="connsiteX3333" fmla="*/ 211020 w 875213"/>
                <a:gd name="connsiteY3333" fmla="*/ 589693 h 1144007"/>
                <a:gd name="connsiteX3334" fmla="*/ 215619 w 875213"/>
                <a:gd name="connsiteY3334" fmla="*/ 583715 h 1144007"/>
                <a:gd name="connsiteX3335" fmla="*/ 214148 w 875213"/>
                <a:gd name="connsiteY3335" fmla="*/ 587210 h 1144007"/>
                <a:gd name="connsiteX3336" fmla="*/ 209273 w 875213"/>
                <a:gd name="connsiteY3336" fmla="*/ 597052 h 1144007"/>
                <a:gd name="connsiteX3337" fmla="*/ 214148 w 875213"/>
                <a:gd name="connsiteY3337" fmla="*/ 601651 h 1144007"/>
                <a:gd name="connsiteX3338" fmla="*/ 216999 w 875213"/>
                <a:gd name="connsiteY3338" fmla="*/ 598156 h 1144007"/>
                <a:gd name="connsiteX3339" fmla="*/ 221322 w 875213"/>
                <a:gd name="connsiteY3339" fmla="*/ 596224 h 1144007"/>
                <a:gd name="connsiteX3340" fmla="*/ 224082 w 875213"/>
                <a:gd name="connsiteY3340" fmla="*/ 589233 h 1144007"/>
                <a:gd name="connsiteX3341" fmla="*/ 226289 w 875213"/>
                <a:gd name="connsiteY3341" fmla="*/ 579944 h 1144007"/>
                <a:gd name="connsiteX3342" fmla="*/ 224082 w 875213"/>
                <a:gd name="connsiteY3342" fmla="*/ 579944 h 1144007"/>
                <a:gd name="connsiteX3343" fmla="*/ 221230 w 875213"/>
                <a:gd name="connsiteY3343" fmla="*/ 576173 h 1144007"/>
                <a:gd name="connsiteX3344" fmla="*/ 227669 w 875213"/>
                <a:gd name="connsiteY3344" fmla="*/ 570378 h 1144007"/>
                <a:gd name="connsiteX3345" fmla="*/ 226565 w 875213"/>
                <a:gd name="connsiteY3345" fmla="*/ 568354 h 1144007"/>
                <a:gd name="connsiteX3346" fmla="*/ 228129 w 875213"/>
                <a:gd name="connsiteY3346" fmla="*/ 566791 h 1144007"/>
                <a:gd name="connsiteX3347" fmla="*/ 231900 w 875213"/>
                <a:gd name="connsiteY3347" fmla="*/ 563939 h 1144007"/>
                <a:gd name="connsiteX3348" fmla="*/ 223714 w 875213"/>
                <a:gd name="connsiteY3348" fmla="*/ 555753 h 1144007"/>
                <a:gd name="connsiteX3349" fmla="*/ 199431 w 875213"/>
                <a:gd name="connsiteY3349" fmla="*/ 557040 h 1144007"/>
                <a:gd name="connsiteX3350" fmla="*/ 198327 w 875213"/>
                <a:gd name="connsiteY3350" fmla="*/ 559524 h 1144007"/>
                <a:gd name="connsiteX3351" fmla="*/ 201087 w 875213"/>
                <a:gd name="connsiteY3351" fmla="*/ 557316 h 1144007"/>
                <a:gd name="connsiteX3352" fmla="*/ 199431 w 875213"/>
                <a:gd name="connsiteY3352" fmla="*/ 557040 h 1144007"/>
                <a:gd name="connsiteX3353" fmla="*/ 174964 w 875213"/>
                <a:gd name="connsiteY3353" fmla="*/ 557135 h 1144007"/>
                <a:gd name="connsiteX3354" fmla="*/ 173033 w 875213"/>
                <a:gd name="connsiteY3354" fmla="*/ 557779 h 1144007"/>
                <a:gd name="connsiteX3355" fmla="*/ 173033 w 875213"/>
                <a:gd name="connsiteY3355" fmla="*/ 562654 h 1144007"/>
                <a:gd name="connsiteX3356" fmla="*/ 174964 w 875213"/>
                <a:gd name="connsiteY3356" fmla="*/ 557135 h 1144007"/>
                <a:gd name="connsiteX3357" fmla="*/ 153165 w 875213"/>
                <a:gd name="connsiteY3357" fmla="*/ 557319 h 1144007"/>
                <a:gd name="connsiteX3358" fmla="*/ 150130 w 875213"/>
                <a:gd name="connsiteY3358" fmla="*/ 558607 h 1144007"/>
                <a:gd name="connsiteX3359" fmla="*/ 157305 w 875213"/>
                <a:gd name="connsiteY3359" fmla="*/ 563114 h 1144007"/>
                <a:gd name="connsiteX3360" fmla="*/ 157028 w 875213"/>
                <a:gd name="connsiteY3360" fmla="*/ 559986 h 1144007"/>
                <a:gd name="connsiteX3361" fmla="*/ 153165 w 875213"/>
                <a:gd name="connsiteY3361" fmla="*/ 557319 h 1144007"/>
                <a:gd name="connsiteX3362" fmla="*/ 151694 w 875213"/>
                <a:gd name="connsiteY3362" fmla="*/ 564769 h 1144007"/>
                <a:gd name="connsiteX3363" fmla="*/ 150406 w 875213"/>
                <a:gd name="connsiteY3363" fmla="*/ 564865 h 1144007"/>
                <a:gd name="connsiteX3364" fmla="*/ 150038 w 875213"/>
                <a:gd name="connsiteY3364" fmla="*/ 564865 h 1144007"/>
                <a:gd name="connsiteX3365" fmla="*/ 146635 w 875213"/>
                <a:gd name="connsiteY3365" fmla="*/ 568820 h 1144007"/>
                <a:gd name="connsiteX3366" fmla="*/ 154361 w 875213"/>
                <a:gd name="connsiteY3366" fmla="*/ 571487 h 1144007"/>
                <a:gd name="connsiteX3367" fmla="*/ 156845 w 875213"/>
                <a:gd name="connsiteY3367" fmla="*/ 571947 h 1144007"/>
                <a:gd name="connsiteX3368" fmla="*/ 158408 w 875213"/>
                <a:gd name="connsiteY3368" fmla="*/ 569280 h 1144007"/>
                <a:gd name="connsiteX3369" fmla="*/ 153902 w 875213"/>
                <a:gd name="connsiteY3369" fmla="*/ 566796 h 1144007"/>
                <a:gd name="connsiteX3370" fmla="*/ 151694 w 875213"/>
                <a:gd name="connsiteY3370" fmla="*/ 564773 h 1144007"/>
                <a:gd name="connsiteX3371" fmla="*/ 356900 w 875213"/>
                <a:gd name="connsiteY3371" fmla="*/ 565413 h 1144007"/>
                <a:gd name="connsiteX3372" fmla="*/ 356624 w 875213"/>
                <a:gd name="connsiteY3372" fmla="*/ 568541 h 1144007"/>
                <a:gd name="connsiteX3373" fmla="*/ 362143 w 875213"/>
                <a:gd name="connsiteY3373" fmla="*/ 573232 h 1144007"/>
                <a:gd name="connsiteX3374" fmla="*/ 357728 w 875213"/>
                <a:gd name="connsiteY3374" fmla="*/ 566149 h 1144007"/>
                <a:gd name="connsiteX3375" fmla="*/ 356900 w 875213"/>
                <a:gd name="connsiteY3375" fmla="*/ 565414 h 1144007"/>
                <a:gd name="connsiteX3376" fmla="*/ 204122 w 875213"/>
                <a:gd name="connsiteY3376" fmla="*/ 569184 h 1144007"/>
                <a:gd name="connsiteX3377" fmla="*/ 202098 w 875213"/>
                <a:gd name="connsiteY3377" fmla="*/ 570840 h 1144007"/>
                <a:gd name="connsiteX3378" fmla="*/ 202375 w 875213"/>
                <a:gd name="connsiteY3378" fmla="*/ 575071 h 1144007"/>
                <a:gd name="connsiteX3379" fmla="*/ 204306 w 875213"/>
                <a:gd name="connsiteY3379" fmla="*/ 569277 h 1144007"/>
                <a:gd name="connsiteX3380" fmla="*/ 204122 w 875213"/>
                <a:gd name="connsiteY3380" fmla="*/ 569181 h 1144007"/>
                <a:gd name="connsiteX3381" fmla="*/ 229600 w 875213"/>
                <a:gd name="connsiteY3381" fmla="*/ 572496 h 1144007"/>
                <a:gd name="connsiteX3382" fmla="*/ 233923 w 875213"/>
                <a:gd name="connsiteY3382" fmla="*/ 574151 h 1144007"/>
                <a:gd name="connsiteX3383" fmla="*/ 229600 w 875213"/>
                <a:gd name="connsiteY3383" fmla="*/ 572496 h 1144007"/>
                <a:gd name="connsiteX3384" fmla="*/ 326639 w 875213"/>
                <a:gd name="connsiteY3384" fmla="*/ 575715 h 1144007"/>
                <a:gd name="connsiteX3385" fmla="*/ 323143 w 875213"/>
                <a:gd name="connsiteY3385" fmla="*/ 576819 h 1144007"/>
                <a:gd name="connsiteX3386" fmla="*/ 330870 w 875213"/>
                <a:gd name="connsiteY3386" fmla="*/ 577923 h 1144007"/>
                <a:gd name="connsiteX3387" fmla="*/ 326639 w 875213"/>
                <a:gd name="connsiteY3387" fmla="*/ 575715 h 1144007"/>
                <a:gd name="connsiteX3388" fmla="*/ 163743 w 875213"/>
                <a:gd name="connsiteY3388" fmla="*/ 575990 h 1144007"/>
                <a:gd name="connsiteX3389" fmla="*/ 158408 w 875213"/>
                <a:gd name="connsiteY3389" fmla="*/ 580405 h 1144007"/>
                <a:gd name="connsiteX3390" fmla="*/ 165951 w 875213"/>
                <a:gd name="connsiteY3390" fmla="*/ 580130 h 1144007"/>
                <a:gd name="connsiteX3391" fmla="*/ 163743 w 875213"/>
                <a:gd name="connsiteY3391" fmla="*/ 575991 h 1144007"/>
                <a:gd name="connsiteX3392" fmla="*/ 427356 w 875213"/>
                <a:gd name="connsiteY3392" fmla="*/ 577829 h 1144007"/>
                <a:gd name="connsiteX3393" fmla="*/ 417790 w 875213"/>
                <a:gd name="connsiteY3393" fmla="*/ 582613 h 1144007"/>
                <a:gd name="connsiteX3394" fmla="*/ 405741 w 875213"/>
                <a:gd name="connsiteY3394" fmla="*/ 585556 h 1144007"/>
                <a:gd name="connsiteX3395" fmla="*/ 390748 w 875213"/>
                <a:gd name="connsiteY3395" fmla="*/ 584176 h 1144007"/>
                <a:gd name="connsiteX3396" fmla="*/ 384494 w 875213"/>
                <a:gd name="connsiteY3396" fmla="*/ 581049 h 1144007"/>
                <a:gd name="connsiteX3397" fmla="*/ 375020 w 875213"/>
                <a:gd name="connsiteY3397" fmla="*/ 580954 h 1144007"/>
                <a:gd name="connsiteX3398" fmla="*/ 369225 w 875213"/>
                <a:gd name="connsiteY3398" fmla="*/ 581505 h 1144007"/>
                <a:gd name="connsiteX3399" fmla="*/ 364258 w 875213"/>
                <a:gd name="connsiteY3399" fmla="*/ 589600 h 1144007"/>
                <a:gd name="connsiteX3400" fmla="*/ 358464 w 875213"/>
                <a:gd name="connsiteY3400" fmla="*/ 595670 h 1144007"/>
                <a:gd name="connsiteX3401" fmla="*/ 347426 w 875213"/>
                <a:gd name="connsiteY3401" fmla="*/ 605512 h 1144007"/>
                <a:gd name="connsiteX3402" fmla="*/ 347150 w 875213"/>
                <a:gd name="connsiteY3402" fmla="*/ 611951 h 1144007"/>
                <a:gd name="connsiteX3403" fmla="*/ 343011 w 875213"/>
                <a:gd name="connsiteY3403" fmla="*/ 607996 h 1144007"/>
                <a:gd name="connsiteX3404" fmla="*/ 329214 w 875213"/>
                <a:gd name="connsiteY3404" fmla="*/ 614066 h 1144007"/>
                <a:gd name="connsiteX3405" fmla="*/ 337400 w 875213"/>
                <a:gd name="connsiteY3405" fmla="*/ 605512 h 1144007"/>
                <a:gd name="connsiteX3406" fmla="*/ 334733 w 875213"/>
                <a:gd name="connsiteY3406" fmla="*/ 604316 h 1144007"/>
                <a:gd name="connsiteX3407" fmla="*/ 329030 w 875213"/>
                <a:gd name="connsiteY3407" fmla="*/ 608272 h 1144007"/>
                <a:gd name="connsiteX3408" fmla="*/ 324799 w 875213"/>
                <a:gd name="connsiteY3408" fmla="*/ 612870 h 1144007"/>
                <a:gd name="connsiteX3409" fmla="*/ 323051 w 875213"/>
                <a:gd name="connsiteY3409" fmla="*/ 619125 h 1144007"/>
                <a:gd name="connsiteX3410" fmla="*/ 319464 w 875213"/>
                <a:gd name="connsiteY3410" fmla="*/ 617746 h 1144007"/>
                <a:gd name="connsiteX3411" fmla="*/ 322959 w 875213"/>
                <a:gd name="connsiteY3411" fmla="*/ 612687 h 1144007"/>
                <a:gd name="connsiteX3412" fmla="*/ 327374 w 875213"/>
                <a:gd name="connsiteY3412" fmla="*/ 607904 h 1144007"/>
                <a:gd name="connsiteX3413" fmla="*/ 330962 w 875213"/>
                <a:gd name="connsiteY3413" fmla="*/ 602109 h 1144007"/>
                <a:gd name="connsiteX3414" fmla="*/ 327926 w 875213"/>
                <a:gd name="connsiteY3414" fmla="*/ 598246 h 1144007"/>
                <a:gd name="connsiteX3415" fmla="*/ 323327 w 875213"/>
                <a:gd name="connsiteY3415" fmla="*/ 593463 h 1144007"/>
                <a:gd name="connsiteX3416" fmla="*/ 320016 w 875213"/>
                <a:gd name="connsiteY3416" fmla="*/ 596130 h 1144007"/>
                <a:gd name="connsiteX3417" fmla="*/ 317624 w 875213"/>
                <a:gd name="connsiteY3417" fmla="*/ 602293 h 1144007"/>
                <a:gd name="connsiteX3418" fmla="*/ 313577 w 875213"/>
                <a:gd name="connsiteY3418" fmla="*/ 607628 h 1144007"/>
                <a:gd name="connsiteX3419" fmla="*/ 312198 w 875213"/>
                <a:gd name="connsiteY3419" fmla="*/ 604409 h 1144007"/>
                <a:gd name="connsiteX3420" fmla="*/ 306311 w 875213"/>
                <a:gd name="connsiteY3420" fmla="*/ 609099 h 1144007"/>
                <a:gd name="connsiteX3421" fmla="*/ 300332 w 875213"/>
                <a:gd name="connsiteY3421" fmla="*/ 611399 h 1144007"/>
                <a:gd name="connsiteX3422" fmla="*/ 296193 w 875213"/>
                <a:gd name="connsiteY3422" fmla="*/ 614526 h 1144007"/>
                <a:gd name="connsiteX3423" fmla="*/ 298585 w 875213"/>
                <a:gd name="connsiteY3423" fmla="*/ 619125 h 1144007"/>
                <a:gd name="connsiteX3424" fmla="*/ 300700 w 875213"/>
                <a:gd name="connsiteY3424" fmla="*/ 624644 h 1144007"/>
                <a:gd name="connsiteX3425" fmla="*/ 301252 w 875213"/>
                <a:gd name="connsiteY3425" fmla="*/ 629611 h 1144007"/>
                <a:gd name="connsiteX3426" fmla="*/ 303459 w 875213"/>
                <a:gd name="connsiteY3426" fmla="*/ 634761 h 1144007"/>
                <a:gd name="connsiteX3427" fmla="*/ 300516 w 875213"/>
                <a:gd name="connsiteY3427" fmla="*/ 639361 h 1144007"/>
                <a:gd name="connsiteX3428" fmla="*/ 302723 w 875213"/>
                <a:gd name="connsiteY3428" fmla="*/ 643040 h 1144007"/>
                <a:gd name="connsiteX3429" fmla="*/ 308242 w 875213"/>
                <a:gd name="connsiteY3429" fmla="*/ 640924 h 1144007"/>
                <a:gd name="connsiteX3430" fmla="*/ 302815 w 875213"/>
                <a:gd name="connsiteY3430" fmla="*/ 646719 h 1144007"/>
                <a:gd name="connsiteX3431" fmla="*/ 298676 w 875213"/>
                <a:gd name="connsiteY3431" fmla="*/ 650766 h 1144007"/>
                <a:gd name="connsiteX3432" fmla="*/ 303551 w 875213"/>
                <a:gd name="connsiteY3432" fmla="*/ 655089 h 1144007"/>
                <a:gd name="connsiteX3433" fmla="*/ 310174 w 875213"/>
                <a:gd name="connsiteY3433" fmla="*/ 658676 h 1144007"/>
                <a:gd name="connsiteX3434" fmla="*/ 313577 w 875213"/>
                <a:gd name="connsiteY3434" fmla="*/ 653893 h 1144007"/>
                <a:gd name="connsiteX3435" fmla="*/ 315601 w 875213"/>
                <a:gd name="connsiteY3435" fmla="*/ 655457 h 1144007"/>
                <a:gd name="connsiteX3436" fmla="*/ 318728 w 875213"/>
                <a:gd name="connsiteY3436" fmla="*/ 650766 h 1144007"/>
                <a:gd name="connsiteX3437" fmla="*/ 321487 w 875213"/>
                <a:gd name="connsiteY3437" fmla="*/ 655365 h 1144007"/>
                <a:gd name="connsiteX3438" fmla="*/ 319648 w 875213"/>
                <a:gd name="connsiteY3438" fmla="*/ 657665 h 1144007"/>
                <a:gd name="connsiteX3439" fmla="*/ 316336 w 875213"/>
                <a:gd name="connsiteY3439" fmla="*/ 659504 h 1144007"/>
                <a:gd name="connsiteX3440" fmla="*/ 319188 w 875213"/>
                <a:gd name="connsiteY3440" fmla="*/ 663735 h 1144007"/>
                <a:gd name="connsiteX3441" fmla="*/ 314497 w 875213"/>
                <a:gd name="connsiteY3441" fmla="*/ 661344 h 1144007"/>
                <a:gd name="connsiteX3442" fmla="*/ 310266 w 875213"/>
                <a:gd name="connsiteY3442" fmla="*/ 663183 h 1144007"/>
                <a:gd name="connsiteX3443" fmla="*/ 320659 w 875213"/>
                <a:gd name="connsiteY3443" fmla="*/ 670909 h 1144007"/>
                <a:gd name="connsiteX3444" fmla="*/ 322315 w 875213"/>
                <a:gd name="connsiteY3444" fmla="*/ 673577 h 1144007"/>
                <a:gd name="connsiteX3445" fmla="*/ 321395 w 875213"/>
                <a:gd name="connsiteY3445" fmla="*/ 677072 h 1144007"/>
                <a:gd name="connsiteX3446" fmla="*/ 319647 w 875213"/>
                <a:gd name="connsiteY3446" fmla="*/ 680016 h 1144007"/>
                <a:gd name="connsiteX3447" fmla="*/ 318727 w 875213"/>
                <a:gd name="connsiteY3447" fmla="*/ 673761 h 1144007"/>
                <a:gd name="connsiteX3448" fmla="*/ 314036 w 875213"/>
                <a:gd name="connsiteY3448" fmla="*/ 668242 h 1144007"/>
                <a:gd name="connsiteX3449" fmla="*/ 306678 w 875213"/>
                <a:gd name="connsiteY3449" fmla="*/ 665943 h 1144007"/>
                <a:gd name="connsiteX3450" fmla="*/ 301527 w 875213"/>
                <a:gd name="connsiteY3450" fmla="*/ 666038 h 1144007"/>
                <a:gd name="connsiteX3451" fmla="*/ 300515 w 875213"/>
                <a:gd name="connsiteY3451" fmla="*/ 660887 h 1144007"/>
                <a:gd name="connsiteX3452" fmla="*/ 299504 w 875213"/>
                <a:gd name="connsiteY3452" fmla="*/ 663370 h 1144007"/>
                <a:gd name="connsiteX3453" fmla="*/ 293249 w 875213"/>
                <a:gd name="connsiteY3453" fmla="*/ 662727 h 1144007"/>
                <a:gd name="connsiteX3454" fmla="*/ 284879 w 875213"/>
                <a:gd name="connsiteY3454" fmla="*/ 664474 h 1144007"/>
                <a:gd name="connsiteX3455" fmla="*/ 281200 w 875213"/>
                <a:gd name="connsiteY3455" fmla="*/ 665393 h 1144007"/>
                <a:gd name="connsiteX3456" fmla="*/ 273749 w 875213"/>
                <a:gd name="connsiteY3456" fmla="*/ 663646 h 1144007"/>
                <a:gd name="connsiteX3457" fmla="*/ 272554 w 875213"/>
                <a:gd name="connsiteY3457" fmla="*/ 659047 h 1144007"/>
                <a:gd name="connsiteX3458" fmla="*/ 268599 w 875213"/>
                <a:gd name="connsiteY3458" fmla="*/ 657667 h 1144007"/>
                <a:gd name="connsiteX3459" fmla="*/ 267127 w 875213"/>
                <a:gd name="connsiteY3459" fmla="*/ 662818 h 1144007"/>
                <a:gd name="connsiteX3460" fmla="*/ 274025 w 875213"/>
                <a:gd name="connsiteY3460" fmla="*/ 667877 h 1144007"/>
                <a:gd name="connsiteX3461" fmla="*/ 276049 w 875213"/>
                <a:gd name="connsiteY3461" fmla="*/ 671556 h 1144007"/>
                <a:gd name="connsiteX3462" fmla="*/ 282119 w 875213"/>
                <a:gd name="connsiteY3462" fmla="*/ 672015 h 1144007"/>
                <a:gd name="connsiteX3463" fmla="*/ 284879 w 875213"/>
                <a:gd name="connsiteY3463" fmla="*/ 678822 h 1144007"/>
                <a:gd name="connsiteX3464" fmla="*/ 292881 w 875213"/>
                <a:gd name="connsiteY3464" fmla="*/ 680661 h 1144007"/>
                <a:gd name="connsiteX3465" fmla="*/ 300331 w 875213"/>
                <a:gd name="connsiteY3465" fmla="*/ 689859 h 1144007"/>
                <a:gd name="connsiteX3466" fmla="*/ 307874 w 875213"/>
                <a:gd name="connsiteY3466" fmla="*/ 689124 h 1144007"/>
                <a:gd name="connsiteX3467" fmla="*/ 309529 w 875213"/>
                <a:gd name="connsiteY3467" fmla="*/ 692895 h 1144007"/>
                <a:gd name="connsiteX3468" fmla="*/ 314404 w 875213"/>
                <a:gd name="connsiteY3468" fmla="*/ 692067 h 1144007"/>
                <a:gd name="connsiteX3469" fmla="*/ 318727 w 875213"/>
                <a:gd name="connsiteY3469" fmla="*/ 700345 h 1144007"/>
                <a:gd name="connsiteX3470" fmla="*/ 319463 w 875213"/>
                <a:gd name="connsiteY3470" fmla="*/ 693999 h 1144007"/>
                <a:gd name="connsiteX3471" fmla="*/ 323602 w 875213"/>
                <a:gd name="connsiteY3471" fmla="*/ 703657 h 1144007"/>
                <a:gd name="connsiteX3472" fmla="*/ 332432 w 875213"/>
                <a:gd name="connsiteY3472" fmla="*/ 705772 h 1144007"/>
                <a:gd name="connsiteX3473" fmla="*/ 334639 w 875213"/>
                <a:gd name="connsiteY3473" fmla="*/ 706233 h 1144007"/>
                <a:gd name="connsiteX3474" fmla="*/ 337491 w 875213"/>
                <a:gd name="connsiteY3474" fmla="*/ 712579 h 1144007"/>
                <a:gd name="connsiteX3475" fmla="*/ 342458 w 875213"/>
                <a:gd name="connsiteY3475" fmla="*/ 715522 h 1144007"/>
                <a:gd name="connsiteX3476" fmla="*/ 353035 w 875213"/>
                <a:gd name="connsiteY3476" fmla="*/ 713407 h 1144007"/>
                <a:gd name="connsiteX3477" fmla="*/ 348712 w 875213"/>
                <a:gd name="connsiteY3477" fmla="*/ 704577 h 1144007"/>
                <a:gd name="connsiteX3478" fmla="*/ 343745 w 875213"/>
                <a:gd name="connsiteY3478" fmla="*/ 697126 h 1144007"/>
                <a:gd name="connsiteX3479" fmla="*/ 338226 w 875213"/>
                <a:gd name="connsiteY3479" fmla="*/ 694919 h 1144007"/>
                <a:gd name="connsiteX3480" fmla="*/ 335743 w 875213"/>
                <a:gd name="connsiteY3480" fmla="*/ 693907 h 1144007"/>
                <a:gd name="connsiteX3481" fmla="*/ 328017 w 875213"/>
                <a:gd name="connsiteY3481" fmla="*/ 688205 h 1144007"/>
                <a:gd name="connsiteX3482" fmla="*/ 326361 w 875213"/>
                <a:gd name="connsiteY3482" fmla="*/ 685905 h 1144007"/>
                <a:gd name="connsiteX3483" fmla="*/ 329672 w 875213"/>
                <a:gd name="connsiteY3483" fmla="*/ 685721 h 1144007"/>
                <a:gd name="connsiteX3484" fmla="*/ 335099 w 875213"/>
                <a:gd name="connsiteY3484" fmla="*/ 690044 h 1144007"/>
                <a:gd name="connsiteX3485" fmla="*/ 339790 w 875213"/>
                <a:gd name="connsiteY3485" fmla="*/ 688297 h 1144007"/>
                <a:gd name="connsiteX3486" fmla="*/ 340066 w 875213"/>
                <a:gd name="connsiteY3486" fmla="*/ 684618 h 1144007"/>
                <a:gd name="connsiteX3487" fmla="*/ 339699 w 875213"/>
                <a:gd name="connsiteY3487" fmla="*/ 677995 h 1144007"/>
                <a:gd name="connsiteX3488" fmla="*/ 337491 w 875213"/>
                <a:gd name="connsiteY3488" fmla="*/ 672384 h 1144007"/>
                <a:gd name="connsiteX3489" fmla="*/ 342182 w 875213"/>
                <a:gd name="connsiteY3489" fmla="*/ 676615 h 1144007"/>
                <a:gd name="connsiteX3490" fmla="*/ 344666 w 875213"/>
                <a:gd name="connsiteY3490" fmla="*/ 682778 h 1144007"/>
                <a:gd name="connsiteX3491" fmla="*/ 346229 w 875213"/>
                <a:gd name="connsiteY3491" fmla="*/ 677995 h 1144007"/>
                <a:gd name="connsiteX3492" fmla="*/ 349081 w 875213"/>
                <a:gd name="connsiteY3492" fmla="*/ 673304 h 1144007"/>
                <a:gd name="connsiteX3493" fmla="*/ 345861 w 875213"/>
                <a:gd name="connsiteY3493" fmla="*/ 670360 h 1144007"/>
                <a:gd name="connsiteX3494" fmla="*/ 339239 w 875213"/>
                <a:gd name="connsiteY3494" fmla="*/ 667509 h 1144007"/>
                <a:gd name="connsiteX3495" fmla="*/ 333076 w 875213"/>
                <a:gd name="connsiteY3495" fmla="*/ 663095 h 1144007"/>
                <a:gd name="connsiteX3496" fmla="*/ 337307 w 875213"/>
                <a:gd name="connsiteY3496" fmla="*/ 661806 h 1144007"/>
                <a:gd name="connsiteX3497" fmla="*/ 339883 w 875213"/>
                <a:gd name="connsiteY3497" fmla="*/ 662450 h 1144007"/>
                <a:gd name="connsiteX3498" fmla="*/ 340067 w 875213"/>
                <a:gd name="connsiteY3498" fmla="*/ 664474 h 1144007"/>
                <a:gd name="connsiteX3499" fmla="*/ 345953 w 875213"/>
                <a:gd name="connsiteY3499" fmla="*/ 667693 h 1144007"/>
                <a:gd name="connsiteX3500" fmla="*/ 343010 w 875213"/>
                <a:gd name="connsiteY3500" fmla="*/ 663554 h 1144007"/>
                <a:gd name="connsiteX3501" fmla="*/ 346321 w 875213"/>
                <a:gd name="connsiteY3501" fmla="*/ 662175 h 1144007"/>
                <a:gd name="connsiteX3502" fmla="*/ 348988 w 875213"/>
                <a:gd name="connsiteY3502" fmla="*/ 666865 h 1144007"/>
                <a:gd name="connsiteX3503" fmla="*/ 354415 w 875213"/>
                <a:gd name="connsiteY3503" fmla="*/ 668613 h 1144007"/>
                <a:gd name="connsiteX3504" fmla="*/ 356439 w 875213"/>
                <a:gd name="connsiteY3504" fmla="*/ 664842 h 1144007"/>
                <a:gd name="connsiteX3505" fmla="*/ 351564 w 875213"/>
                <a:gd name="connsiteY3505" fmla="*/ 662082 h 1144007"/>
                <a:gd name="connsiteX3506" fmla="*/ 352576 w 875213"/>
                <a:gd name="connsiteY3506" fmla="*/ 657944 h 1144007"/>
                <a:gd name="connsiteX3507" fmla="*/ 347057 w 875213"/>
                <a:gd name="connsiteY3507" fmla="*/ 654264 h 1144007"/>
                <a:gd name="connsiteX3508" fmla="*/ 346597 w 875213"/>
                <a:gd name="connsiteY3508" fmla="*/ 652885 h 1144007"/>
                <a:gd name="connsiteX3509" fmla="*/ 352759 w 875213"/>
                <a:gd name="connsiteY3509" fmla="*/ 656012 h 1144007"/>
                <a:gd name="connsiteX3510" fmla="*/ 354691 w 875213"/>
                <a:gd name="connsiteY3510" fmla="*/ 660427 h 1144007"/>
                <a:gd name="connsiteX3511" fmla="*/ 360026 w 875213"/>
                <a:gd name="connsiteY3511" fmla="*/ 663278 h 1144007"/>
                <a:gd name="connsiteX3512" fmla="*/ 365729 w 875213"/>
                <a:gd name="connsiteY3512" fmla="*/ 663462 h 1144007"/>
                <a:gd name="connsiteX3513" fmla="*/ 368304 w 875213"/>
                <a:gd name="connsiteY3513" fmla="*/ 661071 h 1144007"/>
                <a:gd name="connsiteX3514" fmla="*/ 365729 w 875213"/>
                <a:gd name="connsiteY3514" fmla="*/ 658127 h 1144007"/>
                <a:gd name="connsiteX3515" fmla="*/ 360762 w 875213"/>
                <a:gd name="connsiteY3515" fmla="*/ 654632 h 1144007"/>
                <a:gd name="connsiteX3516" fmla="*/ 355979 w 875213"/>
                <a:gd name="connsiteY3516" fmla="*/ 653620 h 1144007"/>
                <a:gd name="connsiteX3517" fmla="*/ 353955 w 875213"/>
                <a:gd name="connsiteY3517" fmla="*/ 649665 h 1144007"/>
                <a:gd name="connsiteX3518" fmla="*/ 344757 w 875213"/>
                <a:gd name="connsiteY3518" fmla="*/ 645802 h 1144007"/>
                <a:gd name="connsiteX3519" fmla="*/ 334180 w 875213"/>
                <a:gd name="connsiteY3519" fmla="*/ 647182 h 1144007"/>
                <a:gd name="connsiteX3520" fmla="*/ 336663 w 875213"/>
                <a:gd name="connsiteY3520" fmla="*/ 645526 h 1144007"/>
                <a:gd name="connsiteX3521" fmla="*/ 349172 w 875213"/>
                <a:gd name="connsiteY3521" fmla="*/ 641295 h 1144007"/>
                <a:gd name="connsiteX3522" fmla="*/ 360762 w 875213"/>
                <a:gd name="connsiteY3522" fmla="*/ 647458 h 1144007"/>
                <a:gd name="connsiteX3523" fmla="*/ 355335 w 875213"/>
                <a:gd name="connsiteY3523" fmla="*/ 639548 h 1144007"/>
                <a:gd name="connsiteX3524" fmla="*/ 360762 w 875213"/>
                <a:gd name="connsiteY3524" fmla="*/ 640099 h 1144007"/>
                <a:gd name="connsiteX3525" fmla="*/ 371431 w 875213"/>
                <a:gd name="connsiteY3525" fmla="*/ 650492 h 1144007"/>
                <a:gd name="connsiteX3526" fmla="*/ 380353 w 875213"/>
                <a:gd name="connsiteY3526" fmla="*/ 652424 h 1144007"/>
                <a:gd name="connsiteX3527" fmla="*/ 387160 w 875213"/>
                <a:gd name="connsiteY3527" fmla="*/ 646170 h 1144007"/>
                <a:gd name="connsiteX3528" fmla="*/ 388631 w 875213"/>
                <a:gd name="connsiteY3528" fmla="*/ 640651 h 1144007"/>
                <a:gd name="connsiteX3529" fmla="*/ 392127 w 875213"/>
                <a:gd name="connsiteY3529" fmla="*/ 636420 h 1144007"/>
                <a:gd name="connsiteX3530" fmla="*/ 401509 w 875213"/>
                <a:gd name="connsiteY3530" fmla="*/ 628142 h 1144007"/>
                <a:gd name="connsiteX3531" fmla="*/ 425699 w 875213"/>
                <a:gd name="connsiteY3531" fmla="*/ 610022 h 1144007"/>
                <a:gd name="connsiteX3532" fmla="*/ 439036 w 875213"/>
                <a:gd name="connsiteY3532" fmla="*/ 602204 h 1144007"/>
                <a:gd name="connsiteX3533" fmla="*/ 438025 w 875213"/>
                <a:gd name="connsiteY3533" fmla="*/ 596501 h 1144007"/>
                <a:gd name="connsiteX3534" fmla="*/ 436553 w 875213"/>
                <a:gd name="connsiteY3534" fmla="*/ 590338 h 1144007"/>
                <a:gd name="connsiteX3535" fmla="*/ 430942 w 875213"/>
                <a:gd name="connsiteY3535" fmla="*/ 579300 h 1144007"/>
                <a:gd name="connsiteX3536" fmla="*/ 427355 w 875213"/>
                <a:gd name="connsiteY3536" fmla="*/ 577829 h 1144007"/>
                <a:gd name="connsiteX3537" fmla="*/ 194556 w 875213"/>
                <a:gd name="connsiteY3537" fmla="*/ 580037 h 1144007"/>
                <a:gd name="connsiteX3538" fmla="*/ 183886 w 875213"/>
                <a:gd name="connsiteY3538" fmla="*/ 582153 h 1144007"/>
                <a:gd name="connsiteX3539" fmla="*/ 186554 w 875213"/>
                <a:gd name="connsiteY3539" fmla="*/ 586108 h 1144007"/>
                <a:gd name="connsiteX3540" fmla="*/ 195016 w 875213"/>
                <a:gd name="connsiteY3540" fmla="*/ 581693 h 1144007"/>
                <a:gd name="connsiteX3541" fmla="*/ 194556 w 875213"/>
                <a:gd name="connsiteY3541" fmla="*/ 580037 h 1144007"/>
                <a:gd name="connsiteX3542" fmla="*/ 353865 w 875213"/>
                <a:gd name="connsiteY3542" fmla="*/ 580957 h 1144007"/>
                <a:gd name="connsiteX3543" fmla="*/ 355520 w 875213"/>
                <a:gd name="connsiteY3543" fmla="*/ 582244 h 1144007"/>
                <a:gd name="connsiteX3544" fmla="*/ 353865 w 875213"/>
                <a:gd name="connsiteY3544" fmla="*/ 580957 h 1144007"/>
                <a:gd name="connsiteX3545" fmla="*/ 169722 w 875213"/>
                <a:gd name="connsiteY3545" fmla="*/ 586843 h 1144007"/>
                <a:gd name="connsiteX3546" fmla="*/ 169078 w 875213"/>
                <a:gd name="connsiteY3546" fmla="*/ 590154 h 1144007"/>
                <a:gd name="connsiteX3547" fmla="*/ 169722 w 875213"/>
                <a:gd name="connsiteY3547" fmla="*/ 586843 h 1144007"/>
                <a:gd name="connsiteX3548" fmla="*/ 185726 w 875213"/>
                <a:gd name="connsiteY3548" fmla="*/ 590154 h 1144007"/>
                <a:gd name="connsiteX3549" fmla="*/ 187014 w 875213"/>
                <a:gd name="connsiteY3549" fmla="*/ 594845 h 1144007"/>
                <a:gd name="connsiteX3550" fmla="*/ 185726 w 875213"/>
                <a:gd name="connsiteY3550" fmla="*/ 590154 h 1144007"/>
                <a:gd name="connsiteX3551" fmla="*/ 348990 w 875213"/>
                <a:gd name="connsiteY3551" fmla="*/ 592913 h 1144007"/>
                <a:gd name="connsiteX3552" fmla="*/ 339700 w 875213"/>
                <a:gd name="connsiteY3552" fmla="*/ 600180 h 1144007"/>
                <a:gd name="connsiteX3553" fmla="*/ 351289 w 875213"/>
                <a:gd name="connsiteY3553" fmla="*/ 592913 h 1144007"/>
                <a:gd name="connsiteX3554" fmla="*/ 348990 w 875213"/>
                <a:gd name="connsiteY3554" fmla="*/ 592913 h 1144007"/>
                <a:gd name="connsiteX3555" fmla="*/ 333261 w 875213"/>
                <a:gd name="connsiteY3555" fmla="*/ 593374 h 1144007"/>
                <a:gd name="connsiteX3556" fmla="*/ 336205 w 875213"/>
                <a:gd name="connsiteY3556" fmla="*/ 597881 h 1144007"/>
                <a:gd name="connsiteX3557" fmla="*/ 333261 w 875213"/>
                <a:gd name="connsiteY3557" fmla="*/ 593374 h 1144007"/>
                <a:gd name="connsiteX3558" fmla="*/ 193452 w 875213"/>
                <a:gd name="connsiteY3558" fmla="*/ 594845 h 1144007"/>
                <a:gd name="connsiteX3559" fmla="*/ 188577 w 875213"/>
                <a:gd name="connsiteY3559" fmla="*/ 598800 h 1144007"/>
                <a:gd name="connsiteX3560" fmla="*/ 193912 w 875213"/>
                <a:gd name="connsiteY3560" fmla="*/ 598340 h 1144007"/>
                <a:gd name="connsiteX3561" fmla="*/ 193452 w 875213"/>
                <a:gd name="connsiteY3561" fmla="*/ 594845 h 1144007"/>
                <a:gd name="connsiteX3562" fmla="*/ 244869 w 875213"/>
                <a:gd name="connsiteY3562" fmla="*/ 600364 h 1144007"/>
                <a:gd name="connsiteX3563" fmla="*/ 242845 w 875213"/>
                <a:gd name="connsiteY3563" fmla="*/ 602020 h 1144007"/>
                <a:gd name="connsiteX3564" fmla="*/ 244225 w 875213"/>
                <a:gd name="connsiteY3564" fmla="*/ 603676 h 1144007"/>
                <a:gd name="connsiteX3565" fmla="*/ 244869 w 875213"/>
                <a:gd name="connsiteY3565" fmla="*/ 600364 h 1144007"/>
                <a:gd name="connsiteX3566" fmla="*/ 508482 w 875213"/>
                <a:gd name="connsiteY3566" fmla="*/ 602295 h 1144007"/>
                <a:gd name="connsiteX3567" fmla="*/ 497629 w 875213"/>
                <a:gd name="connsiteY3567" fmla="*/ 614529 h 1144007"/>
                <a:gd name="connsiteX3568" fmla="*/ 508482 w 875213"/>
                <a:gd name="connsiteY3568" fmla="*/ 602295 h 1144007"/>
                <a:gd name="connsiteX3569" fmla="*/ 143508 w 875213"/>
                <a:gd name="connsiteY3569" fmla="*/ 606619 h 1144007"/>
                <a:gd name="connsiteX3570" fmla="*/ 139276 w 875213"/>
                <a:gd name="connsiteY3570" fmla="*/ 609562 h 1144007"/>
                <a:gd name="connsiteX3571" fmla="*/ 141300 w 875213"/>
                <a:gd name="connsiteY3571" fmla="*/ 614805 h 1144007"/>
                <a:gd name="connsiteX3572" fmla="*/ 145163 w 875213"/>
                <a:gd name="connsiteY3572" fmla="*/ 619312 h 1144007"/>
                <a:gd name="connsiteX3573" fmla="*/ 150314 w 875213"/>
                <a:gd name="connsiteY3573" fmla="*/ 621336 h 1144007"/>
                <a:gd name="connsiteX3574" fmla="*/ 155557 w 875213"/>
                <a:gd name="connsiteY3574" fmla="*/ 627222 h 1144007"/>
                <a:gd name="connsiteX3575" fmla="*/ 151694 w 875213"/>
                <a:gd name="connsiteY3575" fmla="*/ 627866 h 1144007"/>
                <a:gd name="connsiteX3576" fmla="*/ 152521 w 875213"/>
                <a:gd name="connsiteY3576" fmla="*/ 633017 h 1144007"/>
                <a:gd name="connsiteX3577" fmla="*/ 157120 w 875213"/>
                <a:gd name="connsiteY3577" fmla="*/ 638996 h 1144007"/>
                <a:gd name="connsiteX3578" fmla="*/ 160064 w 875213"/>
                <a:gd name="connsiteY3578" fmla="*/ 634949 h 1144007"/>
                <a:gd name="connsiteX3579" fmla="*/ 160615 w 875213"/>
                <a:gd name="connsiteY3579" fmla="*/ 640468 h 1144007"/>
                <a:gd name="connsiteX3580" fmla="*/ 165674 w 875213"/>
                <a:gd name="connsiteY3580" fmla="*/ 639364 h 1144007"/>
                <a:gd name="connsiteX3581" fmla="*/ 170549 w 875213"/>
                <a:gd name="connsiteY3581" fmla="*/ 644699 h 1144007"/>
                <a:gd name="connsiteX3582" fmla="*/ 169445 w 875213"/>
                <a:gd name="connsiteY3582" fmla="*/ 650677 h 1144007"/>
                <a:gd name="connsiteX3583" fmla="*/ 172113 w 875213"/>
                <a:gd name="connsiteY3583" fmla="*/ 654356 h 1144007"/>
                <a:gd name="connsiteX3584" fmla="*/ 175516 w 875213"/>
                <a:gd name="connsiteY3584" fmla="*/ 651045 h 1144007"/>
                <a:gd name="connsiteX3585" fmla="*/ 176436 w 875213"/>
                <a:gd name="connsiteY3585" fmla="*/ 656748 h 1144007"/>
                <a:gd name="connsiteX3586" fmla="*/ 180115 w 875213"/>
                <a:gd name="connsiteY3586" fmla="*/ 661991 h 1144007"/>
                <a:gd name="connsiteX3587" fmla="*/ 183518 w 875213"/>
                <a:gd name="connsiteY3587" fmla="*/ 663278 h 1144007"/>
                <a:gd name="connsiteX3588" fmla="*/ 186646 w 875213"/>
                <a:gd name="connsiteY3588" fmla="*/ 658403 h 1144007"/>
                <a:gd name="connsiteX3589" fmla="*/ 184254 w 875213"/>
                <a:gd name="connsiteY3589" fmla="*/ 651781 h 1144007"/>
                <a:gd name="connsiteX3590" fmla="*/ 187474 w 875213"/>
                <a:gd name="connsiteY3590" fmla="*/ 654081 h 1144007"/>
                <a:gd name="connsiteX3591" fmla="*/ 192073 w 875213"/>
                <a:gd name="connsiteY3591" fmla="*/ 660243 h 1144007"/>
                <a:gd name="connsiteX3592" fmla="*/ 196120 w 875213"/>
                <a:gd name="connsiteY3592" fmla="*/ 658219 h 1144007"/>
                <a:gd name="connsiteX3593" fmla="*/ 204306 w 875213"/>
                <a:gd name="connsiteY3593" fmla="*/ 660335 h 1144007"/>
                <a:gd name="connsiteX3594" fmla="*/ 200259 w 875213"/>
                <a:gd name="connsiteY3594" fmla="*/ 657208 h 1144007"/>
                <a:gd name="connsiteX3595" fmla="*/ 197407 w 875213"/>
                <a:gd name="connsiteY3595" fmla="*/ 651873 h 1144007"/>
                <a:gd name="connsiteX3596" fmla="*/ 207249 w 875213"/>
                <a:gd name="connsiteY3596" fmla="*/ 655460 h 1144007"/>
                <a:gd name="connsiteX3597" fmla="*/ 215803 w 875213"/>
                <a:gd name="connsiteY3597" fmla="*/ 653252 h 1144007"/>
                <a:gd name="connsiteX3598" fmla="*/ 207433 w 875213"/>
                <a:gd name="connsiteY3598" fmla="*/ 646354 h 1144007"/>
                <a:gd name="connsiteX3599" fmla="*/ 215619 w 875213"/>
                <a:gd name="connsiteY3599" fmla="*/ 649941 h 1144007"/>
                <a:gd name="connsiteX3600" fmla="*/ 222978 w 875213"/>
                <a:gd name="connsiteY3600" fmla="*/ 656564 h 1144007"/>
                <a:gd name="connsiteX3601" fmla="*/ 220770 w 875213"/>
                <a:gd name="connsiteY3601" fmla="*/ 651505 h 1144007"/>
                <a:gd name="connsiteX3602" fmla="*/ 220126 w 875213"/>
                <a:gd name="connsiteY3602" fmla="*/ 646354 h 1144007"/>
                <a:gd name="connsiteX3603" fmla="*/ 213044 w 875213"/>
                <a:gd name="connsiteY3603" fmla="*/ 643871 h 1144007"/>
                <a:gd name="connsiteX3604" fmla="*/ 206973 w 875213"/>
                <a:gd name="connsiteY3604" fmla="*/ 639364 h 1144007"/>
                <a:gd name="connsiteX3605" fmla="*/ 205042 w 875213"/>
                <a:gd name="connsiteY3605" fmla="*/ 643135 h 1144007"/>
                <a:gd name="connsiteX3606" fmla="*/ 197039 w 875213"/>
                <a:gd name="connsiteY3606" fmla="*/ 636788 h 1144007"/>
                <a:gd name="connsiteX3607" fmla="*/ 193268 w 875213"/>
                <a:gd name="connsiteY3607" fmla="*/ 634581 h 1144007"/>
                <a:gd name="connsiteX3608" fmla="*/ 196120 w 875213"/>
                <a:gd name="connsiteY3608" fmla="*/ 639640 h 1144007"/>
                <a:gd name="connsiteX3609" fmla="*/ 195200 w 875213"/>
                <a:gd name="connsiteY3609" fmla="*/ 643135 h 1144007"/>
                <a:gd name="connsiteX3610" fmla="*/ 192256 w 875213"/>
                <a:gd name="connsiteY3610" fmla="*/ 641847 h 1144007"/>
                <a:gd name="connsiteX3611" fmla="*/ 189681 w 875213"/>
                <a:gd name="connsiteY3611" fmla="*/ 638076 h 1144007"/>
                <a:gd name="connsiteX3612" fmla="*/ 186553 w 875213"/>
                <a:gd name="connsiteY3612" fmla="*/ 638353 h 1144007"/>
                <a:gd name="connsiteX3613" fmla="*/ 184622 w 875213"/>
                <a:gd name="connsiteY3613" fmla="*/ 641295 h 1144007"/>
                <a:gd name="connsiteX3614" fmla="*/ 183058 w 875213"/>
                <a:gd name="connsiteY3614" fmla="*/ 640008 h 1144007"/>
                <a:gd name="connsiteX3615" fmla="*/ 178551 w 875213"/>
                <a:gd name="connsiteY3615" fmla="*/ 637432 h 1144007"/>
                <a:gd name="connsiteX3616" fmla="*/ 178919 w 875213"/>
                <a:gd name="connsiteY3616" fmla="*/ 633294 h 1144007"/>
                <a:gd name="connsiteX3617" fmla="*/ 178551 w 875213"/>
                <a:gd name="connsiteY3617" fmla="*/ 632006 h 1144007"/>
                <a:gd name="connsiteX3618" fmla="*/ 176252 w 875213"/>
                <a:gd name="connsiteY3618" fmla="*/ 634857 h 1144007"/>
                <a:gd name="connsiteX3619" fmla="*/ 176619 w 875213"/>
                <a:gd name="connsiteY3619" fmla="*/ 641112 h 1144007"/>
                <a:gd name="connsiteX3620" fmla="*/ 169077 w 875213"/>
                <a:gd name="connsiteY3620" fmla="*/ 636789 h 1144007"/>
                <a:gd name="connsiteX3621" fmla="*/ 167329 w 875213"/>
                <a:gd name="connsiteY3621" fmla="*/ 636145 h 1144007"/>
                <a:gd name="connsiteX3622" fmla="*/ 170365 w 875213"/>
                <a:gd name="connsiteY3622" fmla="*/ 631270 h 1144007"/>
                <a:gd name="connsiteX3623" fmla="*/ 169445 w 875213"/>
                <a:gd name="connsiteY3623" fmla="*/ 627775 h 1144007"/>
                <a:gd name="connsiteX3624" fmla="*/ 168341 w 875213"/>
                <a:gd name="connsiteY3624" fmla="*/ 625384 h 1144007"/>
                <a:gd name="connsiteX3625" fmla="*/ 162730 w 875213"/>
                <a:gd name="connsiteY3625" fmla="*/ 628418 h 1144007"/>
                <a:gd name="connsiteX3626" fmla="*/ 160339 w 875213"/>
                <a:gd name="connsiteY3626" fmla="*/ 623360 h 1144007"/>
                <a:gd name="connsiteX3627" fmla="*/ 161902 w 875213"/>
                <a:gd name="connsiteY3627" fmla="*/ 620233 h 1144007"/>
                <a:gd name="connsiteX3628" fmla="*/ 154636 w 875213"/>
                <a:gd name="connsiteY3628" fmla="*/ 617933 h 1144007"/>
                <a:gd name="connsiteX3629" fmla="*/ 154541 w 875213"/>
                <a:gd name="connsiteY3629" fmla="*/ 615909 h 1144007"/>
                <a:gd name="connsiteX3630" fmla="*/ 149298 w 875213"/>
                <a:gd name="connsiteY3630" fmla="*/ 614346 h 1144007"/>
                <a:gd name="connsiteX3631" fmla="*/ 143503 w 875213"/>
                <a:gd name="connsiteY3631" fmla="*/ 606620 h 1144007"/>
                <a:gd name="connsiteX3632" fmla="*/ 239534 w 875213"/>
                <a:gd name="connsiteY3632" fmla="*/ 613241 h 1144007"/>
                <a:gd name="connsiteX3633" fmla="*/ 239534 w 875213"/>
                <a:gd name="connsiteY3633" fmla="*/ 620600 h 1144007"/>
                <a:gd name="connsiteX3634" fmla="*/ 233923 w 875213"/>
                <a:gd name="connsiteY3634" fmla="*/ 619956 h 1144007"/>
                <a:gd name="connsiteX3635" fmla="*/ 227117 w 875213"/>
                <a:gd name="connsiteY3635" fmla="*/ 621336 h 1144007"/>
                <a:gd name="connsiteX3636" fmla="*/ 228313 w 875213"/>
                <a:gd name="connsiteY3636" fmla="*/ 627222 h 1144007"/>
                <a:gd name="connsiteX3637" fmla="*/ 225645 w 875213"/>
                <a:gd name="connsiteY3637" fmla="*/ 630533 h 1144007"/>
                <a:gd name="connsiteX3638" fmla="*/ 231256 w 875213"/>
                <a:gd name="connsiteY3638" fmla="*/ 628602 h 1144007"/>
                <a:gd name="connsiteX3639" fmla="*/ 237603 w 875213"/>
                <a:gd name="connsiteY3639" fmla="*/ 625199 h 1144007"/>
                <a:gd name="connsiteX3640" fmla="*/ 245513 w 875213"/>
                <a:gd name="connsiteY3640" fmla="*/ 627222 h 1144007"/>
                <a:gd name="connsiteX3641" fmla="*/ 250848 w 875213"/>
                <a:gd name="connsiteY3641" fmla="*/ 624923 h 1144007"/>
                <a:gd name="connsiteX3642" fmla="*/ 256182 w 875213"/>
                <a:gd name="connsiteY3642" fmla="*/ 627866 h 1144007"/>
                <a:gd name="connsiteX3643" fmla="*/ 252135 w 875213"/>
                <a:gd name="connsiteY3643" fmla="*/ 628601 h 1144007"/>
                <a:gd name="connsiteX3644" fmla="*/ 255447 w 875213"/>
                <a:gd name="connsiteY3644" fmla="*/ 632188 h 1144007"/>
                <a:gd name="connsiteX3645" fmla="*/ 261149 w 875213"/>
                <a:gd name="connsiteY3645" fmla="*/ 633844 h 1144007"/>
                <a:gd name="connsiteX3646" fmla="*/ 263449 w 875213"/>
                <a:gd name="connsiteY3646" fmla="*/ 629521 h 1144007"/>
                <a:gd name="connsiteX3647" fmla="*/ 262437 w 875213"/>
                <a:gd name="connsiteY3647" fmla="*/ 623910 h 1144007"/>
                <a:gd name="connsiteX3648" fmla="*/ 257102 w 875213"/>
                <a:gd name="connsiteY3648" fmla="*/ 621243 h 1144007"/>
                <a:gd name="connsiteX3649" fmla="*/ 250848 w 875213"/>
                <a:gd name="connsiteY3649" fmla="*/ 619587 h 1144007"/>
                <a:gd name="connsiteX3650" fmla="*/ 245513 w 875213"/>
                <a:gd name="connsiteY3650" fmla="*/ 619587 h 1144007"/>
                <a:gd name="connsiteX3651" fmla="*/ 240546 w 875213"/>
                <a:gd name="connsiteY3651" fmla="*/ 614620 h 1144007"/>
                <a:gd name="connsiteX3652" fmla="*/ 239534 w 875213"/>
                <a:gd name="connsiteY3652" fmla="*/ 613241 h 1144007"/>
                <a:gd name="connsiteX3653" fmla="*/ 219667 w 875213"/>
                <a:gd name="connsiteY3653" fmla="*/ 622255 h 1144007"/>
                <a:gd name="connsiteX3654" fmla="*/ 224266 w 875213"/>
                <a:gd name="connsiteY3654" fmla="*/ 625199 h 1144007"/>
                <a:gd name="connsiteX3655" fmla="*/ 219667 w 875213"/>
                <a:gd name="connsiteY3655" fmla="*/ 622255 h 1144007"/>
                <a:gd name="connsiteX3656" fmla="*/ 246893 w 875213"/>
                <a:gd name="connsiteY3656" fmla="*/ 629246 h 1144007"/>
                <a:gd name="connsiteX3657" fmla="*/ 245513 w 875213"/>
                <a:gd name="connsiteY3657" fmla="*/ 634856 h 1144007"/>
                <a:gd name="connsiteX3658" fmla="*/ 244225 w 875213"/>
                <a:gd name="connsiteY3658" fmla="*/ 639547 h 1144007"/>
                <a:gd name="connsiteX3659" fmla="*/ 249468 w 875213"/>
                <a:gd name="connsiteY3659" fmla="*/ 636236 h 1144007"/>
                <a:gd name="connsiteX3660" fmla="*/ 251124 w 875213"/>
                <a:gd name="connsiteY3660" fmla="*/ 633569 h 1144007"/>
                <a:gd name="connsiteX3661" fmla="*/ 246893 w 875213"/>
                <a:gd name="connsiteY3661" fmla="*/ 629246 h 1144007"/>
                <a:gd name="connsiteX3662" fmla="*/ 399303 w 875213"/>
                <a:gd name="connsiteY3662" fmla="*/ 641847 h 1144007"/>
                <a:gd name="connsiteX3663" fmla="*/ 399303 w 875213"/>
                <a:gd name="connsiteY3663" fmla="*/ 641847 h 1144007"/>
                <a:gd name="connsiteX3664" fmla="*/ 224266 w 875213"/>
                <a:gd name="connsiteY3664" fmla="*/ 651505 h 1144007"/>
                <a:gd name="connsiteX3665" fmla="*/ 226197 w 875213"/>
                <a:gd name="connsiteY3665" fmla="*/ 658219 h 1144007"/>
                <a:gd name="connsiteX3666" fmla="*/ 227577 w 875213"/>
                <a:gd name="connsiteY3666" fmla="*/ 665761 h 1144007"/>
                <a:gd name="connsiteX3667" fmla="*/ 231440 w 875213"/>
                <a:gd name="connsiteY3667" fmla="*/ 665210 h 1144007"/>
                <a:gd name="connsiteX3668" fmla="*/ 232268 w 875213"/>
                <a:gd name="connsiteY3668" fmla="*/ 661991 h 1144007"/>
                <a:gd name="connsiteX3669" fmla="*/ 235395 w 875213"/>
                <a:gd name="connsiteY3669" fmla="*/ 668521 h 1144007"/>
                <a:gd name="connsiteX3670" fmla="*/ 241006 w 875213"/>
                <a:gd name="connsiteY3670" fmla="*/ 671464 h 1144007"/>
                <a:gd name="connsiteX3671" fmla="*/ 241742 w 875213"/>
                <a:gd name="connsiteY3671" fmla="*/ 668705 h 1144007"/>
                <a:gd name="connsiteX3672" fmla="*/ 244961 w 875213"/>
                <a:gd name="connsiteY3672" fmla="*/ 675236 h 1144007"/>
                <a:gd name="connsiteX3673" fmla="*/ 244317 w 875213"/>
                <a:gd name="connsiteY3673" fmla="*/ 681674 h 1144007"/>
                <a:gd name="connsiteX3674" fmla="*/ 252412 w 875213"/>
                <a:gd name="connsiteY3674" fmla="*/ 684342 h 1144007"/>
                <a:gd name="connsiteX3675" fmla="*/ 252507 w 875213"/>
                <a:gd name="connsiteY3675" fmla="*/ 686182 h 1144007"/>
                <a:gd name="connsiteX3676" fmla="*/ 244965 w 875213"/>
                <a:gd name="connsiteY3676" fmla="*/ 685078 h 1144007"/>
                <a:gd name="connsiteX3677" fmla="*/ 243125 w 875213"/>
                <a:gd name="connsiteY3677" fmla="*/ 684894 h 1144007"/>
                <a:gd name="connsiteX3678" fmla="*/ 246620 w 875213"/>
                <a:gd name="connsiteY3678" fmla="*/ 690137 h 1144007"/>
                <a:gd name="connsiteX3679" fmla="*/ 257198 w 875213"/>
                <a:gd name="connsiteY3679" fmla="*/ 689677 h 1144007"/>
                <a:gd name="connsiteX3680" fmla="*/ 259773 w 875213"/>
                <a:gd name="connsiteY3680" fmla="*/ 684802 h 1144007"/>
                <a:gd name="connsiteX3681" fmla="*/ 265844 w 875213"/>
                <a:gd name="connsiteY3681" fmla="*/ 689953 h 1144007"/>
                <a:gd name="connsiteX3682" fmla="*/ 272650 w 875213"/>
                <a:gd name="connsiteY3682" fmla="*/ 688389 h 1144007"/>
                <a:gd name="connsiteX3683" fmla="*/ 277617 w 875213"/>
                <a:gd name="connsiteY3683" fmla="*/ 693540 h 1144007"/>
                <a:gd name="connsiteX3684" fmla="*/ 286723 w 875213"/>
                <a:gd name="connsiteY3684" fmla="*/ 693445 h 1144007"/>
                <a:gd name="connsiteX3685" fmla="*/ 287091 w 875213"/>
                <a:gd name="connsiteY3685" fmla="*/ 689766 h 1144007"/>
                <a:gd name="connsiteX3686" fmla="*/ 273110 w 875213"/>
                <a:gd name="connsiteY3686" fmla="*/ 686454 h 1144007"/>
                <a:gd name="connsiteX3687" fmla="*/ 278261 w 875213"/>
                <a:gd name="connsiteY3687" fmla="*/ 683695 h 1144007"/>
                <a:gd name="connsiteX3688" fmla="*/ 272558 w 875213"/>
                <a:gd name="connsiteY3688" fmla="*/ 680108 h 1144007"/>
                <a:gd name="connsiteX3689" fmla="*/ 266119 w 875213"/>
                <a:gd name="connsiteY3689" fmla="*/ 678636 h 1144007"/>
                <a:gd name="connsiteX3690" fmla="*/ 261888 w 875213"/>
                <a:gd name="connsiteY3690" fmla="*/ 678541 h 1144007"/>
                <a:gd name="connsiteX3691" fmla="*/ 263268 w 875213"/>
                <a:gd name="connsiteY3691" fmla="*/ 677437 h 1144007"/>
                <a:gd name="connsiteX3692" fmla="*/ 262992 w 875213"/>
                <a:gd name="connsiteY3692" fmla="*/ 675413 h 1144007"/>
                <a:gd name="connsiteX3693" fmla="*/ 265107 w 875213"/>
                <a:gd name="connsiteY3693" fmla="*/ 671274 h 1144007"/>
                <a:gd name="connsiteX3694" fmla="*/ 258393 w 875213"/>
                <a:gd name="connsiteY3694" fmla="*/ 670079 h 1144007"/>
                <a:gd name="connsiteX3695" fmla="*/ 259865 w 875213"/>
                <a:gd name="connsiteY3695" fmla="*/ 666767 h 1144007"/>
                <a:gd name="connsiteX3696" fmla="*/ 259221 w 875213"/>
                <a:gd name="connsiteY3696" fmla="*/ 664192 h 1144007"/>
                <a:gd name="connsiteX3697" fmla="*/ 256737 w 875213"/>
                <a:gd name="connsiteY3697" fmla="*/ 661156 h 1144007"/>
                <a:gd name="connsiteX3698" fmla="*/ 250483 w 875213"/>
                <a:gd name="connsiteY3698" fmla="*/ 661984 h 1144007"/>
                <a:gd name="connsiteX3699" fmla="*/ 252966 w 875213"/>
                <a:gd name="connsiteY3699" fmla="*/ 667594 h 1144007"/>
                <a:gd name="connsiteX3700" fmla="*/ 252415 w 875213"/>
                <a:gd name="connsiteY3700" fmla="*/ 670354 h 1144007"/>
                <a:gd name="connsiteX3701" fmla="*/ 258761 w 875213"/>
                <a:gd name="connsiteY3701" fmla="*/ 674769 h 1144007"/>
                <a:gd name="connsiteX3702" fmla="*/ 252507 w 875213"/>
                <a:gd name="connsiteY3702" fmla="*/ 672929 h 1144007"/>
                <a:gd name="connsiteX3703" fmla="*/ 251955 w 875213"/>
                <a:gd name="connsiteY3703" fmla="*/ 678356 h 1144007"/>
                <a:gd name="connsiteX3704" fmla="*/ 247264 w 875213"/>
                <a:gd name="connsiteY3704" fmla="*/ 679184 h 1144007"/>
                <a:gd name="connsiteX3705" fmla="*/ 247541 w 875213"/>
                <a:gd name="connsiteY3705" fmla="*/ 672746 h 1144007"/>
                <a:gd name="connsiteX3706" fmla="*/ 245333 w 875213"/>
                <a:gd name="connsiteY3706" fmla="*/ 667043 h 1144007"/>
                <a:gd name="connsiteX3707" fmla="*/ 248552 w 875213"/>
                <a:gd name="connsiteY3707" fmla="*/ 663916 h 1144007"/>
                <a:gd name="connsiteX3708" fmla="*/ 244873 w 875213"/>
                <a:gd name="connsiteY3708" fmla="*/ 658213 h 1144007"/>
                <a:gd name="connsiteX3709" fmla="*/ 242298 w 875213"/>
                <a:gd name="connsiteY3709" fmla="*/ 656097 h 1144007"/>
                <a:gd name="connsiteX3710" fmla="*/ 239170 w 875213"/>
                <a:gd name="connsiteY3710" fmla="*/ 652142 h 1144007"/>
                <a:gd name="connsiteX3711" fmla="*/ 240090 w 875213"/>
                <a:gd name="connsiteY3711" fmla="*/ 658489 h 1144007"/>
                <a:gd name="connsiteX3712" fmla="*/ 238987 w 875213"/>
                <a:gd name="connsiteY3712" fmla="*/ 663548 h 1144007"/>
                <a:gd name="connsiteX3713" fmla="*/ 236779 w 875213"/>
                <a:gd name="connsiteY3713" fmla="*/ 658765 h 1144007"/>
                <a:gd name="connsiteX3714" fmla="*/ 231444 w 875213"/>
                <a:gd name="connsiteY3714" fmla="*/ 654534 h 1144007"/>
                <a:gd name="connsiteX3715" fmla="*/ 224270 w 875213"/>
                <a:gd name="connsiteY3715" fmla="*/ 651498 h 1144007"/>
                <a:gd name="connsiteX3716" fmla="*/ 215252 w 875213"/>
                <a:gd name="connsiteY3716" fmla="*/ 657483 h 1144007"/>
                <a:gd name="connsiteX3717" fmla="*/ 214700 w 875213"/>
                <a:gd name="connsiteY3717" fmla="*/ 657579 h 1144007"/>
                <a:gd name="connsiteX3718" fmla="*/ 211757 w 875213"/>
                <a:gd name="connsiteY3718" fmla="*/ 658498 h 1144007"/>
                <a:gd name="connsiteX3719" fmla="*/ 211757 w 875213"/>
                <a:gd name="connsiteY3719" fmla="*/ 658402 h 1144007"/>
                <a:gd name="connsiteX3720" fmla="*/ 209273 w 875213"/>
                <a:gd name="connsiteY3720" fmla="*/ 661714 h 1144007"/>
                <a:gd name="connsiteX3721" fmla="*/ 213044 w 875213"/>
                <a:gd name="connsiteY3721" fmla="*/ 664289 h 1144007"/>
                <a:gd name="connsiteX3722" fmla="*/ 215344 w 875213"/>
                <a:gd name="connsiteY3722" fmla="*/ 665853 h 1144007"/>
                <a:gd name="connsiteX3723" fmla="*/ 218839 w 875213"/>
                <a:gd name="connsiteY3723" fmla="*/ 664565 h 1144007"/>
                <a:gd name="connsiteX3724" fmla="*/ 222334 w 875213"/>
                <a:gd name="connsiteY3724" fmla="*/ 671280 h 1144007"/>
                <a:gd name="connsiteX3725" fmla="*/ 227117 w 875213"/>
                <a:gd name="connsiteY3725" fmla="*/ 674223 h 1144007"/>
                <a:gd name="connsiteX3726" fmla="*/ 227761 w 875213"/>
                <a:gd name="connsiteY3726" fmla="*/ 670084 h 1144007"/>
                <a:gd name="connsiteX3727" fmla="*/ 220403 w 875213"/>
                <a:gd name="connsiteY3727" fmla="*/ 663645 h 1144007"/>
                <a:gd name="connsiteX3728" fmla="*/ 215252 w 875213"/>
                <a:gd name="connsiteY3728" fmla="*/ 657483 h 1144007"/>
                <a:gd name="connsiteX3729" fmla="*/ 208905 w 875213"/>
                <a:gd name="connsiteY3729" fmla="*/ 663278 h 1144007"/>
                <a:gd name="connsiteX3730" fmla="*/ 200903 w 875213"/>
                <a:gd name="connsiteY3730" fmla="*/ 664290 h 1144007"/>
                <a:gd name="connsiteX3731" fmla="*/ 205410 w 875213"/>
                <a:gd name="connsiteY3731" fmla="*/ 671281 h 1144007"/>
                <a:gd name="connsiteX3732" fmla="*/ 205686 w 875213"/>
                <a:gd name="connsiteY3732" fmla="*/ 668429 h 1144007"/>
                <a:gd name="connsiteX3733" fmla="*/ 206974 w 875213"/>
                <a:gd name="connsiteY3733" fmla="*/ 667786 h 1144007"/>
                <a:gd name="connsiteX3734" fmla="*/ 210193 w 875213"/>
                <a:gd name="connsiteY3734" fmla="*/ 669073 h 1144007"/>
                <a:gd name="connsiteX3735" fmla="*/ 208905 w 875213"/>
                <a:gd name="connsiteY3735" fmla="*/ 663279 h 1144007"/>
                <a:gd name="connsiteX3736" fmla="*/ 175976 w 875213"/>
                <a:gd name="connsiteY3736" fmla="*/ 664290 h 1144007"/>
                <a:gd name="connsiteX3737" fmla="*/ 175056 w 875213"/>
                <a:gd name="connsiteY3737" fmla="*/ 667141 h 1144007"/>
                <a:gd name="connsiteX3738" fmla="*/ 178551 w 875213"/>
                <a:gd name="connsiteY3738" fmla="*/ 670361 h 1144007"/>
                <a:gd name="connsiteX3739" fmla="*/ 180483 w 875213"/>
                <a:gd name="connsiteY3739" fmla="*/ 665854 h 1144007"/>
                <a:gd name="connsiteX3740" fmla="*/ 175976 w 875213"/>
                <a:gd name="connsiteY3740" fmla="*/ 664290 h 1144007"/>
                <a:gd name="connsiteX3741" fmla="*/ 184806 w 875213"/>
                <a:gd name="connsiteY3741" fmla="*/ 665854 h 1144007"/>
                <a:gd name="connsiteX3742" fmla="*/ 183059 w 875213"/>
                <a:gd name="connsiteY3742" fmla="*/ 666222 h 1144007"/>
                <a:gd name="connsiteX3743" fmla="*/ 181771 w 875213"/>
                <a:gd name="connsiteY3743" fmla="*/ 670637 h 1144007"/>
                <a:gd name="connsiteX3744" fmla="*/ 185266 w 875213"/>
                <a:gd name="connsiteY3744" fmla="*/ 666865 h 1144007"/>
                <a:gd name="connsiteX3745" fmla="*/ 184806 w 875213"/>
                <a:gd name="connsiteY3745" fmla="*/ 665853 h 1144007"/>
                <a:gd name="connsiteX3746" fmla="*/ 199615 w 875213"/>
                <a:gd name="connsiteY3746" fmla="*/ 679651 h 1144007"/>
                <a:gd name="connsiteX3747" fmla="*/ 197040 w 875213"/>
                <a:gd name="connsiteY3747" fmla="*/ 680846 h 1144007"/>
                <a:gd name="connsiteX3748" fmla="*/ 185910 w 875213"/>
                <a:gd name="connsiteY3748" fmla="*/ 690137 h 1144007"/>
                <a:gd name="connsiteX3749" fmla="*/ 189681 w 875213"/>
                <a:gd name="connsiteY3749" fmla="*/ 693632 h 1144007"/>
                <a:gd name="connsiteX3750" fmla="*/ 200259 w 875213"/>
                <a:gd name="connsiteY3750" fmla="*/ 685354 h 1144007"/>
                <a:gd name="connsiteX3751" fmla="*/ 202834 w 875213"/>
                <a:gd name="connsiteY3751" fmla="*/ 682778 h 1144007"/>
                <a:gd name="connsiteX3752" fmla="*/ 199615 w 875213"/>
                <a:gd name="connsiteY3752" fmla="*/ 679651 h 1144007"/>
                <a:gd name="connsiteX3753" fmla="*/ 229968 w 875213"/>
                <a:gd name="connsiteY3753" fmla="*/ 680111 h 1144007"/>
                <a:gd name="connsiteX3754" fmla="*/ 228681 w 875213"/>
                <a:gd name="connsiteY3754" fmla="*/ 680846 h 1144007"/>
                <a:gd name="connsiteX3755" fmla="*/ 231624 w 875213"/>
                <a:gd name="connsiteY3755" fmla="*/ 685078 h 1144007"/>
                <a:gd name="connsiteX3756" fmla="*/ 232544 w 875213"/>
                <a:gd name="connsiteY3756" fmla="*/ 681214 h 1144007"/>
                <a:gd name="connsiteX3757" fmla="*/ 229969 w 875213"/>
                <a:gd name="connsiteY3757" fmla="*/ 680110 h 1144007"/>
                <a:gd name="connsiteX3758" fmla="*/ 181587 w 875213"/>
                <a:gd name="connsiteY3758" fmla="*/ 683238 h 1144007"/>
                <a:gd name="connsiteX3759" fmla="*/ 181771 w 875213"/>
                <a:gd name="connsiteY3759" fmla="*/ 684066 h 1144007"/>
                <a:gd name="connsiteX3760" fmla="*/ 186186 w 875213"/>
                <a:gd name="connsiteY3760" fmla="*/ 687929 h 1144007"/>
                <a:gd name="connsiteX3761" fmla="*/ 181587 w 875213"/>
                <a:gd name="connsiteY3761" fmla="*/ 683238 h 1144007"/>
                <a:gd name="connsiteX3762" fmla="*/ 220126 w 875213"/>
                <a:gd name="connsiteY3762" fmla="*/ 688297 h 1144007"/>
                <a:gd name="connsiteX3763" fmla="*/ 223622 w 875213"/>
                <a:gd name="connsiteY3763" fmla="*/ 694644 h 1144007"/>
                <a:gd name="connsiteX3764" fmla="*/ 228405 w 875213"/>
                <a:gd name="connsiteY3764" fmla="*/ 692436 h 1144007"/>
                <a:gd name="connsiteX3765" fmla="*/ 220126 w 875213"/>
                <a:gd name="connsiteY3765" fmla="*/ 688297 h 1144007"/>
                <a:gd name="connsiteX3766" fmla="*/ 237695 w 875213"/>
                <a:gd name="connsiteY3766" fmla="*/ 693540 h 1144007"/>
                <a:gd name="connsiteX3767" fmla="*/ 243397 w 875213"/>
                <a:gd name="connsiteY3767" fmla="*/ 695932 h 1144007"/>
                <a:gd name="connsiteX3768" fmla="*/ 237970 w 875213"/>
                <a:gd name="connsiteY3768" fmla="*/ 693632 h 1144007"/>
                <a:gd name="connsiteX3769" fmla="*/ 237787 w 875213"/>
                <a:gd name="connsiteY3769" fmla="*/ 693537 h 1144007"/>
                <a:gd name="connsiteX3770" fmla="*/ 237691 w 875213"/>
                <a:gd name="connsiteY3770" fmla="*/ 693537 h 1144007"/>
                <a:gd name="connsiteX3771" fmla="*/ 271543 w 875213"/>
                <a:gd name="connsiteY3771" fmla="*/ 694000 h 1144007"/>
                <a:gd name="connsiteX3772" fmla="*/ 269336 w 875213"/>
                <a:gd name="connsiteY3772" fmla="*/ 694919 h 1144007"/>
                <a:gd name="connsiteX3773" fmla="*/ 272187 w 875213"/>
                <a:gd name="connsiteY3773" fmla="*/ 699150 h 1144007"/>
                <a:gd name="connsiteX3774" fmla="*/ 274486 w 875213"/>
                <a:gd name="connsiteY3774" fmla="*/ 694643 h 1144007"/>
                <a:gd name="connsiteX3775" fmla="*/ 272371 w 875213"/>
                <a:gd name="connsiteY3775" fmla="*/ 693999 h 1144007"/>
                <a:gd name="connsiteX3776" fmla="*/ 271543 w 875213"/>
                <a:gd name="connsiteY3776" fmla="*/ 693999 h 1144007"/>
                <a:gd name="connsiteX3777" fmla="*/ 291411 w 875213"/>
                <a:gd name="connsiteY3777" fmla="*/ 694275 h 1144007"/>
                <a:gd name="connsiteX3778" fmla="*/ 286720 w 875213"/>
                <a:gd name="connsiteY3778" fmla="*/ 695287 h 1144007"/>
                <a:gd name="connsiteX3779" fmla="*/ 283408 w 875213"/>
                <a:gd name="connsiteY3779" fmla="*/ 698047 h 1144007"/>
                <a:gd name="connsiteX3780" fmla="*/ 284880 w 875213"/>
                <a:gd name="connsiteY3780" fmla="*/ 702553 h 1144007"/>
                <a:gd name="connsiteX3781" fmla="*/ 286904 w 875213"/>
                <a:gd name="connsiteY3781" fmla="*/ 708072 h 1144007"/>
                <a:gd name="connsiteX3782" fmla="*/ 288559 w 875213"/>
                <a:gd name="connsiteY3782" fmla="*/ 711935 h 1144007"/>
                <a:gd name="connsiteX3783" fmla="*/ 294906 w 875213"/>
                <a:gd name="connsiteY3783" fmla="*/ 718558 h 1144007"/>
                <a:gd name="connsiteX3784" fmla="*/ 287088 w 875213"/>
                <a:gd name="connsiteY3784" fmla="*/ 715798 h 1144007"/>
                <a:gd name="connsiteX3785" fmla="*/ 280833 w 875213"/>
                <a:gd name="connsiteY3785" fmla="*/ 710648 h 1144007"/>
                <a:gd name="connsiteX3786" fmla="*/ 277246 w 875213"/>
                <a:gd name="connsiteY3786" fmla="*/ 714419 h 1144007"/>
                <a:gd name="connsiteX3787" fmla="*/ 274854 w 875213"/>
                <a:gd name="connsiteY3787" fmla="*/ 714143 h 1144007"/>
                <a:gd name="connsiteX3788" fmla="*/ 270899 w 875213"/>
                <a:gd name="connsiteY3788" fmla="*/ 709176 h 1144007"/>
                <a:gd name="connsiteX3789" fmla="*/ 262253 w 875213"/>
                <a:gd name="connsiteY3789" fmla="*/ 705129 h 1144007"/>
                <a:gd name="connsiteX3790" fmla="*/ 264001 w 875213"/>
                <a:gd name="connsiteY3790" fmla="*/ 711292 h 1144007"/>
                <a:gd name="connsiteX3791" fmla="*/ 271819 w 875213"/>
                <a:gd name="connsiteY3791" fmla="*/ 720674 h 1144007"/>
                <a:gd name="connsiteX3792" fmla="*/ 271724 w 875213"/>
                <a:gd name="connsiteY3792" fmla="*/ 720489 h 1144007"/>
                <a:gd name="connsiteX3793" fmla="*/ 277242 w 875213"/>
                <a:gd name="connsiteY3793" fmla="*/ 720857 h 1144007"/>
                <a:gd name="connsiteX3794" fmla="*/ 273379 w 875213"/>
                <a:gd name="connsiteY3794" fmla="*/ 726100 h 1144007"/>
                <a:gd name="connsiteX3795" fmla="*/ 277334 w 875213"/>
                <a:gd name="connsiteY3795" fmla="*/ 731711 h 1144007"/>
                <a:gd name="connsiteX3796" fmla="*/ 279174 w 875213"/>
                <a:gd name="connsiteY3796" fmla="*/ 736034 h 1144007"/>
                <a:gd name="connsiteX3797" fmla="*/ 270252 w 875213"/>
                <a:gd name="connsiteY3797" fmla="*/ 730056 h 1144007"/>
                <a:gd name="connsiteX3798" fmla="*/ 263998 w 875213"/>
                <a:gd name="connsiteY3798" fmla="*/ 724904 h 1144007"/>
                <a:gd name="connsiteX3799" fmla="*/ 257283 w 875213"/>
                <a:gd name="connsiteY3799" fmla="*/ 728584 h 1144007"/>
                <a:gd name="connsiteX3800" fmla="*/ 251580 w 875213"/>
                <a:gd name="connsiteY3800" fmla="*/ 724076 h 1144007"/>
                <a:gd name="connsiteX3801" fmla="*/ 248637 w 875213"/>
                <a:gd name="connsiteY3801" fmla="*/ 727664 h 1144007"/>
                <a:gd name="connsiteX3802" fmla="*/ 245785 w 875213"/>
                <a:gd name="connsiteY3802" fmla="*/ 735114 h 1144007"/>
                <a:gd name="connsiteX3803" fmla="*/ 250752 w 875213"/>
                <a:gd name="connsiteY3803" fmla="*/ 739070 h 1144007"/>
                <a:gd name="connsiteX3804" fmla="*/ 258111 w 875213"/>
                <a:gd name="connsiteY3804" fmla="*/ 737046 h 1144007"/>
                <a:gd name="connsiteX3805" fmla="*/ 257467 w 875213"/>
                <a:gd name="connsiteY3805" fmla="*/ 746060 h 1144007"/>
                <a:gd name="connsiteX3806" fmla="*/ 249465 w 875213"/>
                <a:gd name="connsiteY3806" fmla="*/ 750935 h 1144007"/>
                <a:gd name="connsiteX3807" fmla="*/ 277978 w 875213"/>
                <a:gd name="connsiteY3807" fmla="*/ 743576 h 1144007"/>
                <a:gd name="connsiteX3808" fmla="*/ 278898 w 875213"/>
                <a:gd name="connsiteY3808" fmla="*/ 751211 h 1144007"/>
                <a:gd name="connsiteX3809" fmla="*/ 279910 w 875213"/>
                <a:gd name="connsiteY3809" fmla="*/ 755717 h 1144007"/>
                <a:gd name="connsiteX3810" fmla="*/ 276047 w 875213"/>
                <a:gd name="connsiteY3810" fmla="*/ 762984 h 1144007"/>
                <a:gd name="connsiteX3811" fmla="*/ 281750 w 875213"/>
                <a:gd name="connsiteY3811" fmla="*/ 770342 h 1144007"/>
                <a:gd name="connsiteX3812" fmla="*/ 279910 w 875213"/>
                <a:gd name="connsiteY3812" fmla="*/ 778068 h 1144007"/>
                <a:gd name="connsiteX3813" fmla="*/ 273472 w 875213"/>
                <a:gd name="connsiteY3813" fmla="*/ 778713 h 1144007"/>
                <a:gd name="connsiteX3814" fmla="*/ 273748 w 875213"/>
                <a:gd name="connsiteY3814" fmla="*/ 782852 h 1144007"/>
                <a:gd name="connsiteX3815" fmla="*/ 278255 w 875213"/>
                <a:gd name="connsiteY3815" fmla="*/ 784140 h 1144007"/>
                <a:gd name="connsiteX3816" fmla="*/ 283406 w 875213"/>
                <a:gd name="connsiteY3816" fmla="*/ 784783 h 1144007"/>
                <a:gd name="connsiteX3817" fmla="*/ 287545 w 875213"/>
                <a:gd name="connsiteY3817" fmla="*/ 783495 h 1144007"/>
                <a:gd name="connsiteX3818" fmla="*/ 293891 w 875213"/>
                <a:gd name="connsiteY3818" fmla="*/ 790486 h 1144007"/>
                <a:gd name="connsiteX3819" fmla="*/ 296191 w 875213"/>
                <a:gd name="connsiteY3819" fmla="*/ 791222 h 1144007"/>
                <a:gd name="connsiteX3820" fmla="*/ 302261 w 875213"/>
                <a:gd name="connsiteY3820" fmla="*/ 784507 h 1144007"/>
                <a:gd name="connsiteX3821" fmla="*/ 294903 w 875213"/>
                <a:gd name="connsiteY3821" fmla="*/ 778988 h 1144007"/>
                <a:gd name="connsiteX3822" fmla="*/ 295547 w 875213"/>
                <a:gd name="connsiteY3822" fmla="*/ 767491 h 1144007"/>
                <a:gd name="connsiteX3823" fmla="*/ 296467 w 875213"/>
                <a:gd name="connsiteY3823" fmla="*/ 760776 h 1144007"/>
                <a:gd name="connsiteX3824" fmla="*/ 299962 w 875213"/>
                <a:gd name="connsiteY3824" fmla="*/ 757281 h 1144007"/>
                <a:gd name="connsiteX3825" fmla="*/ 298767 w 875213"/>
                <a:gd name="connsiteY3825" fmla="*/ 764456 h 1144007"/>
                <a:gd name="connsiteX3826" fmla="*/ 302814 w 875213"/>
                <a:gd name="connsiteY3826" fmla="*/ 765467 h 1144007"/>
                <a:gd name="connsiteX3827" fmla="*/ 308884 w 875213"/>
                <a:gd name="connsiteY3827" fmla="*/ 767031 h 1144007"/>
                <a:gd name="connsiteX3828" fmla="*/ 315507 w 875213"/>
                <a:gd name="connsiteY3828" fmla="*/ 759857 h 1144007"/>
                <a:gd name="connsiteX3829" fmla="*/ 321394 w 875213"/>
                <a:gd name="connsiteY3829" fmla="*/ 757833 h 1144007"/>
                <a:gd name="connsiteX3830" fmla="*/ 320658 w 875213"/>
                <a:gd name="connsiteY3830" fmla="*/ 760685 h 1144007"/>
                <a:gd name="connsiteX3831" fmla="*/ 324153 w 875213"/>
                <a:gd name="connsiteY3831" fmla="*/ 762708 h 1144007"/>
                <a:gd name="connsiteX3832" fmla="*/ 327833 w 875213"/>
                <a:gd name="connsiteY3832" fmla="*/ 764824 h 1144007"/>
                <a:gd name="connsiteX3833" fmla="*/ 334363 w 875213"/>
                <a:gd name="connsiteY3833" fmla="*/ 764729 h 1144007"/>
                <a:gd name="connsiteX3834" fmla="*/ 326085 w 875213"/>
                <a:gd name="connsiteY3834" fmla="*/ 768776 h 1144007"/>
                <a:gd name="connsiteX3835" fmla="*/ 318267 w 875213"/>
                <a:gd name="connsiteY3835" fmla="*/ 775766 h 1144007"/>
                <a:gd name="connsiteX3836" fmla="*/ 320750 w 875213"/>
                <a:gd name="connsiteY3836" fmla="*/ 779906 h 1144007"/>
                <a:gd name="connsiteX3837" fmla="*/ 322498 w 875213"/>
                <a:gd name="connsiteY3837" fmla="*/ 784228 h 1144007"/>
                <a:gd name="connsiteX3838" fmla="*/ 318267 w 875213"/>
                <a:gd name="connsiteY3838" fmla="*/ 785332 h 1144007"/>
                <a:gd name="connsiteX3839" fmla="*/ 326361 w 875213"/>
                <a:gd name="connsiteY3839" fmla="*/ 789103 h 1144007"/>
                <a:gd name="connsiteX3840" fmla="*/ 315139 w 875213"/>
                <a:gd name="connsiteY3840" fmla="*/ 788091 h 1144007"/>
                <a:gd name="connsiteX3841" fmla="*/ 309345 w 875213"/>
                <a:gd name="connsiteY3841" fmla="*/ 788459 h 1144007"/>
                <a:gd name="connsiteX3842" fmla="*/ 316335 w 875213"/>
                <a:gd name="connsiteY3842" fmla="*/ 791034 h 1144007"/>
                <a:gd name="connsiteX3843" fmla="*/ 323142 w 875213"/>
                <a:gd name="connsiteY3843" fmla="*/ 795174 h 1144007"/>
                <a:gd name="connsiteX3844" fmla="*/ 316519 w 875213"/>
                <a:gd name="connsiteY3844" fmla="*/ 793426 h 1144007"/>
                <a:gd name="connsiteX3845" fmla="*/ 308885 w 875213"/>
                <a:gd name="connsiteY3845" fmla="*/ 793702 h 1144007"/>
                <a:gd name="connsiteX3846" fmla="*/ 299687 w 875213"/>
                <a:gd name="connsiteY3846" fmla="*/ 795266 h 1144007"/>
                <a:gd name="connsiteX3847" fmla="*/ 301526 w 875213"/>
                <a:gd name="connsiteY3847" fmla="*/ 798761 h 1144007"/>
                <a:gd name="connsiteX3848" fmla="*/ 305850 w 875213"/>
                <a:gd name="connsiteY3848" fmla="*/ 796738 h 1144007"/>
                <a:gd name="connsiteX3849" fmla="*/ 312748 w 875213"/>
                <a:gd name="connsiteY3849" fmla="*/ 797565 h 1144007"/>
                <a:gd name="connsiteX3850" fmla="*/ 316795 w 875213"/>
                <a:gd name="connsiteY3850" fmla="*/ 798117 h 1144007"/>
                <a:gd name="connsiteX3851" fmla="*/ 312104 w 875213"/>
                <a:gd name="connsiteY3851" fmla="*/ 801796 h 1144007"/>
                <a:gd name="connsiteX3852" fmla="*/ 317439 w 875213"/>
                <a:gd name="connsiteY3852" fmla="*/ 803911 h 1144007"/>
                <a:gd name="connsiteX3853" fmla="*/ 323602 w 875213"/>
                <a:gd name="connsiteY3853" fmla="*/ 800968 h 1144007"/>
                <a:gd name="connsiteX3854" fmla="*/ 329120 w 875213"/>
                <a:gd name="connsiteY3854" fmla="*/ 799680 h 1144007"/>
                <a:gd name="connsiteX3855" fmla="*/ 330408 w 875213"/>
                <a:gd name="connsiteY3855" fmla="*/ 794713 h 1144007"/>
                <a:gd name="connsiteX3856" fmla="*/ 336203 w 875213"/>
                <a:gd name="connsiteY3856" fmla="*/ 791678 h 1144007"/>
                <a:gd name="connsiteX3857" fmla="*/ 337215 w 875213"/>
                <a:gd name="connsiteY3857" fmla="*/ 784963 h 1144007"/>
                <a:gd name="connsiteX3858" fmla="*/ 337119 w 875213"/>
                <a:gd name="connsiteY3858" fmla="*/ 784320 h 1144007"/>
                <a:gd name="connsiteX3859" fmla="*/ 337215 w 875213"/>
                <a:gd name="connsiteY3859" fmla="*/ 784963 h 1144007"/>
                <a:gd name="connsiteX3860" fmla="*/ 339974 w 875213"/>
                <a:gd name="connsiteY3860" fmla="*/ 785608 h 1144007"/>
                <a:gd name="connsiteX3861" fmla="*/ 339422 w 875213"/>
                <a:gd name="connsiteY3861" fmla="*/ 793793 h 1144007"/>
                <a:gd name="connsiteX3862" fmla="*/ 346045 w 875213"/>
                <a:gd name="connsiteY3862" fmla="*/ 796553 h 1144007"/>
                <a:gd name="connsiteX3863" fmla="*/ 346229 w 875213"/>
                <a:gd name="connsiteY3863" fmla="*/ 791034 h 1144007"/>
                <a:gd name="connsiteX3864" fmla="*/ 344757 w 875213"/>
                <a:gd name="connsiteY3864" fmla="*/ 784504 h 1144007"/>
                <a:gd name="connsiteX3865" fmla="*/ 346413 w 875213"/>
                <a:gd name="connsiteY3865" fmla="*/ 780824 h 1144007"/>
                <a:gd name="connsiteX3866" fmla="*/ 350184 w 875213"/>
                <a:gd name="connsiteY3866" fmla="*/ 775858 h 1144007"/>
                <a:gd name="connsiteX3867" fmla="*/ 351748 w 875213"/>
                <a:gd name="connsiteY3867" fmla="*/ 781836 h 1144007"/>
                <a:gd name="connsiteX3868" fmla="*/ 353863 w 875213"/>
                <a:gd name="connsiteY3868" fmla="*/ 790298 h 1144007"/>
                <a:gd name="connsiteX3869" fmla="*/ 356438 w 875213"/>
                <a:gd name="connsiteY3869" fmla="*/ 788183 h 1144007"/>
                <a:gd name="connsiteX3870" fmla="*/ 360210 w 875213"/>
                <a:gd name="connsiteY3870" fmla="*/ 787631 h 1144007"/>
                <a:gd name="connsiteX3871" fmla="*/ 360577 w 875213"/>
                <a:gd name="connsiteY3871" fmla="*/ 781100 h 1144007"/>
                <a:gd name="connsiteX3872" fmla="*/ 355978 w 875213"/>
                <a:gd name="connsiteY3872" fmla="*/ 774846 h 1144007"/>
                <a:gd name="connsiteX3873" fmla="*/ 353311 w 875213"/>
                <a:gd name="connsiteY3873" fmla="*/ 767303 h 1144007"/>
                <a:gd name="connsiteX3874" fmla="*/ 363153 w 875213"/>
                <a:gd name="connsiteY3874" fmla="*/ 771811 h 1144007"/>
                <a:gd name="connsiteX3875" fmla="*/ 360945 w 875213"/>
                <a:gd name="connsiteY3875" fmla="*/ 764544 h 1144007"/>
                <a:gd name="connsiteX3876" fmla="*/ 353219 w 875213"/>
                <a:gd name="connsiteY3876" fmla="*/ 758289 h 1144007"/>
                <a:gd name="connsiteX3877" fmla="*/ 359198 w 875213"/>
                <a:gd name="connsiteY3877" fmla="*/ 759209 h 1144007"/>
                <a:gd name="connsiteX3878" fmla="*/ 360761 w 875213"/>
                <a:gd name="connsiteY3878" fmla="*/ 756541 h 1144007"/>
                <a:gd name="connsiteX3879" fmla="*/ 365912 w 875213"/>
                <a:gd name="connsiteY3879" fmla="*/ 760589 h 1144007"/>
                <a:gd name="connsiteX3880" fmla="*/ 372535 w 875213"/>
                <a:gd name="connsiteY3880" fmla="*/ 759209 h 1144007"/>
                <a:gd name="connsiteX3881" fmla="*/ 368763 w 875213"/>
                <a:gd name="connsiteY3881" fmla="*/ 755254 h 1144007"/>
                <a:gd name="connsiteX3882" fmla="*/ 370603 w 875213"/>
                <a:gd name="connsiteY3882" fmla="*/ 754519 h 1144007"/>
                <a:gd name="connsiteX3883" fmla="*/ 378513 w 875213"/>
                <a:gd name="connsiteY3883" fmla="*/ 752495 h 1144007"/>
                <a:gd name="connsiteX3884" fmla="*/ 372994 w 875213"/>
                <a:gd name="connsiteY3884" fmla="*/ 746056 h 1144007"/>
                <a:gd name="connsiteX3885" fmla="*/ 369407 w 875213"/>
                <a:gd name="connsiteY3885" fmla="*/ 747069 h 1144007"/>
                <a:gd name="connsiteX3886" fmla="*/ 362877 w 875213"/>
                <a:gd name="connsiteY3886" fmla="*/ 745965 h 1144007"/>
                <a:gd name="connsiteX3887" fmla="*/ 367752 w 875213"/>
                <a:gd name="connsiteY3887" fmla="*/ 740998 h 1144007"/>
                <a:gd name="connsiteX3888" fmla="*/ 359106 w 875213"/>
                <a:gd name="connsiteY3888" fmla="*/ 739710 h 1144007"/>
                <a:gd name="connsiteX3889" fmla="*/ 352207 w 875213"/>
                <a:gd name="connsiteY3889" fmla="*/ 739527 h 1144007"/>
                <a:gd name="connsiteX3890" fmla="*/ 349264 w 875213"/>
                <a:gd name="connsiteY3890" fmla="*/ 744493 h 1144007"/>
                <a:gd name="connsiteX3891" fmla="*/ 349815 w 875213"/>
                <a:gd name="connsiteY3891" fmla="*/ 741274 h 1144007"/>
                <a:gd name="connsiteX3892" fmla="*/ 345584 w 875213"/>
                <a:gd name="connsiteY3892" fmla="*/ 734008 h 1144007"/>
                <a:gd name="connsiteX3893" fmla="*/ 353954 w 875213"/>
                <a:gd name="connsiteY3893" fmla="*/ 730972 h 1144007"/>
                <a:gd name="connsiteX3894" fmla="*/ 348988 w 875213"/>
                <a:gd name="connsiteY3894" fmla="*/ 724441 h 1144007"/>
                <a:gd name="connsiteX3895" fmla="*/ 340249 w 875213"/>
                <a:gd name="connsiteY3895" fmla="*/ 720763 h 1144007"/>
                <a:gd name="connsiteX3896" fmla="*/ 336754 w 875213"/>
                <a:gd name="connsiteY3896" fmla="*/ 720211 h 1144007"/>
                <a:gd name="connsiteX3897" fmla="*/ 328752 w 875213"/>
                <a:gd name="connsiteY3897" fmla="*/ 714968 h 1144007"/>
                <a:gd name="connsiteX3898" fmla="*/ 330684 w 875213"/>
                <a:gd name="connsiteY3898" fmla="*/ 719567 h 1144007"/>
                <a:gd name="connsiteX3899" fmla="*/ 332155 w 875213"/>
                <a:gd name="connsiteY3899" fmla="*/ 728030 h 1144007"/>
                <a:gd name="connsiteX3900" fmla="*/ 330592 w 875213"/>
                <a:gd name="connsiteY3900" fmla="*/ 733732 h 1144007"/>
                <a:gd name="connsiteX3901" fmla="*/ 328568 w 875213"/>
                <a:gd name="connsiteY3901" fmla="*/ 732997 h 1144007"/>
                <a:gd name="connsiteX3902" fmla="*/ 329396 w 875213"/>
                <a:gd name="connsiteY3902" fmla="*/ 729502 h 1144007"/>
                <a:gd name="connsiteX3903" fmla="*/ 325717 w 875213"/>
                <a:gd name="connsiteY3903" fmla="*/ 723983 h 1144007"/>
                <a:gd name="connsiteX3904" fmla="*/ 324889 w 875213"/>
                <a:gd name="connsiteY3904" fmla="*/ 719200 h 1144007"/>
                <a:gd name="connsiteX3905" fmla="*/ 324245 w 875213"/>
                <a:gd name="connsiteY3905" fmla="*/ 713773 h 1144007"/>
                <a:gd name="connsiteX3906" fmla="*/ 317163 w 875213"/>
                <a:gd name="connsiteY3906" fmla="*/ 710278 h 1144007"/>
                <a:gd name="connsiteX3907" fmla="*/ 316059 w 875213"/>
                <a:gd name="connsiteY3907" fmla="*/ 706047 h 1144007"/>
                <a:gd name="connsiteX3908" fmla="*/ 311828 w 875213"/>
                <a:gd name="connsiteY3908" fmla="*/ 705772 h 1144007"/>
                <a:gd name="connsiteX3909" fmla="*/ 313851 w 875213"/>
                <a:gd name="connsiteY3909" fmla="*/ 712486 h 1144007"/>
                <a:gd name="connsiteX3910" fmla="*/ 314679 w 875213"/>
                <a:gd name="connsiteY3910" fmla="*/ 721408 h 1144007"/>
                <a:gd name="connsiteX3911" fmla="*/ 314128 w 875213"/>
                <a:gd name="connsiteY3911" fmla="*/ 727202 h 1144007"/>
                <a:gd name="connsiteX3912" fmla="*/ 310080 w 875213"/>
                <a:gd name="connsiteY3912" fmla="*/ 725363 h 1144007"/>
                <a:gd name="connsiteX3913" fmla="*/ 307873 w 875213"/>
                <a:gd name="connsiteY3913" fmla="*/ 723156 h 1144007"/>
                <a:gd name="connsiteX3914" fmla="*/ 310172 w 875213"/>
                <a:gd name="connsiteY3914" fmla="*/ 718373 h 1144007"/>
                <a:gd name="connsiteX3915" fmla="*/ 311184 w 875213"/>
                <a:gd name="connsiteY3915" fmla="*/ 714878 h 1144007"/>
                <a:gd name="connsiteX3916" fmla="*/ 310356 w 875213"/>
                <a:gd name="connsiteY3916" fmla="*/ 712486 h 1144007"/>
                <a:gd name="connsiteX3917" fmla="*/ 305389 w 875213"/>
                <a:gd name="connsiteY3917" fmla="*/ 713774 h 1144007"/>
                <a:gd name="connsiteX3918" fmla="*/ 304929 w 875213"/>
                <a:gd name="connsiteY3918" fmla="*/ 717177 h 1144007"/>
                <a:gd name="connsiteX3919" fmla="*/ 305389 w 875213"/>
                <a:gd name="connsiteY3919" fmla="*/ 713774 h 1144007"/>
                <a:gd name="connsiteX3920" fmla="*/ 305022 w 875213"/>
                <a:gd name="connsiteY3920" fmla="*/ 713222 h 1144007"/>
                <a:gd name="connsiteX3921" fmla="*/ 305298 w 875213"/>
                <a:gd name="connsiteY3921" fmla="*/ 705588 h 1144007"/>
                <a:gd name="connsiteX3922" fmla="*/ 304194 w 875213"/>
                <a:gd name="connsiteY3922" fmla="*/ 700805 h 1144007"/>
                <a:gd name="connsiteX3923" fmla="*/ 299411 w 875213"/>
                <a:gd name="connsiteY3923" fmla="*/ 696206 h 1144007"/>
                <a:gd name="connsiteX3924" fmla="*/ 298124 w 875213"/>
                <a:gd name="connsiteY3924" fmla="*/ 701173 h 1144007"/>
                <a:gd name="connsiteX3925" fmla="*/ 299227 w 875213"/>
                <a:gd name="connsiteY3925" fmla="*/ 708623 h 1144007"/>
                <a:gd name="connsiteX3926" fmla="*/ 296560 w 875213"/>
                <a:gd name="connsiteY3926" fmla="*/ 704760 h 1144007"/>
                <a:gd name="connsiteX3927" fmla="*/ 292053 w 875213"/>
                <a:gd name="connsiteY3927" fmla="*/ 700253 h 1144007"/>
                <a:gd name="connsiteX3928" fmla="*/ 294169 w 875213"/>
                <a:gd name="connsiteY3928" fmla="*/ 695010 h 1144007"/>
                <a:gd name="connsiteX3929" fmla="*/ 291409 w 875213"/>
                <a:gd name="connsiteY3929" fmla="*/ 694275 h 1144007"/>
                <a:gd name="connsiteX3930" fmla="*/ 237235 w 875213"/>
                <a:gd name="connsiteY3930" fmla="*/ 696115 h 1144007"/>
                <a:gd name="connsiteX3931" fmla="*/ 235763 w 875213"/>
                <a:gd name="connsiteY3931" fmla="*/ 696575 h 1144007"/>
                <a:gd name="connsiteX3932" fmla="*/ 242110 w 875213"/>
                <a:gd name="connsiteY3932" fmla="*/ 700714 h 1144007"/>
                <a:gd name="connsiteX3933" fmla="*/ 237695 w 875213"/>
                <a:gd name="connsiteY3933" fmla="*/ 696207 h 1144007"/>
                <a:gd name="connsiteX3934" fmla="*/ 237234 w 875213"/>
                <a:gd name="connsiteY3934" fmla="*/ 696112 h 1144007"/>
                <a:gd name="connsiteX3935" fmla="*/ 256734 w 875213"/>
                <a:gd name="connsiteY3935" fmla="*/ 696115 h 1144007"/>
                <a:gd name="connsiteX3936" fmla="*/ 252871 w 875213"/>
                <a:gd name="connsiteY3936" fmla="*/ 696298 h 1144007"/>
                <a:gd name="connsiteX3937" fmla="*/ 253791 w 875213"/>
                <a:gd name="connsiteY3937" fmla="*/ 700989 h 1144007"/>
                <a:gd name="connsiteX3938" fmla="*/ 245053 w 875213"/>
                <a:gd name="connsiteY3938" fmla="*/ 698506 h 1144007"/>
                <a:gd name="connsiteX3939" fmla="*/ 250940 w 875213"/>
                <a:gd name="connsiteY3939" fmla="*/ 705497 h 1144007"/>
                <a:gd name="connsiteX3940" fmla="*/ 243674 w 875213"/>
                <a:gd name="connsiteY3940" fmla="*/ 705129 h 1144007"/>
                <a:gd name="connsiteX3941" fmla="*/ 239350 w 875213"/>
                <a:gd name="connsiteY3941" fmla="*/ 705773 h 1144007"/>
                <a:gd name="connsiteX3942" fmla="*/ 249928 w 875213"/>
                <a:gd name="connsiteY3942" fmla="*/ 712855 h 1144007"/>
                <a:gd name="connsiteX3943" fmla="*/ 248364 w 875213"/>
                <a:gd name="connsiteY3943" fmla="*/ 714235 h 1144007"/>
                <a:gd name="connsiteX3944" fmla="*/ 241374 w 875213"/>
                <a:gd name="connsiteY3944" fmla="*/ 710739 h 1144007"/>
                <a:gd name="connsiteX3945" fmla="*/ 233372 w 875213"/>
                <a:gd name="connsiteY3945" fmla="*/ 706784 h 1144007"/>
                <a:gd name="connsiteX3946" fmla="*/ 227117 w 875213"/>
                <a:gd name="connsiteY3946" fmla="*/ 702921 h 1144007"/>
                <a:gd name="connsiteX3947" fmla="*/ 227485 w 875213"/>
                <a:gd name="connsiteY3947" fmla="*/ 708440 h 1144007"/>
                <a:gd name="connsiteX3948" fmla="*/ 233556 w 875213"/>
                <a:gd name="connsiteY3948" fmla="*/ 712487 h 1144007"/>
                <a:gd name="connsiteX3949" fmla="*/ 239626 w 875213"/>
                <a:gd name="connsiteY3949" fmla="*/ 715890 h 1144007"/>
                <a:gd name="connsiteX3950" fmla="*/ 246249 w 875213"/>
                <a:gd name="connsiteY3950" fmla="*/ 719386 h 1144007"/>
                <a:gd name="connsiteX3951" fmla="*/ 253515 w 875213"/>
                <a:gd name="connsiteY3951" fmla="*/ 719386 h 1144007"/>
                <a:gd name="connsiteX3952" fmla="*/ 254527 w 875213"/>
                <a:gd name="connsiteY3952" fmla="*/ 727388 h 1144007"/>
                <a:gd name="connsiteX3953" fmla="*/ 260413 w 875213"/>
                <a:gd name="connsiteY3953" fmla="*/ 722329 h 1144007"/>
                <a:gd name="connsiteX3954" fmla="*/ 267036 w 875213"/>
                <a:gd name="connsiteY3954" fmla="*/ 720121 h 1144007"/>
                <a:gd name="connsiteX3955" fmla="*/ 261977 w 875213"/>
                <a:gd name="connsiteY3955" fmla="*/ 713223 h 1144007"/>
                <a:gd name="connsiteX3956" fmla="*/ 257470 w 875213"/>
                <a:gd name="connsiteY3956" fmla="*/ 706876 h 1144007"/>
                <a:gd name="connsiteX3957" fmla="*/ 254619 w 875213"/>
                <a:gd name="connsiteY3957" fmla="*/ 710280 h 1144007"/>
                <a:gd name="connsiteX3958" fmla="*/ 254619 w 875213"/>
                <a:gd name="connsiteY3958" fmla="*/ 706508 h 1144007"/>
                <a:gd name="connsiteX3959" fmla="*/ 260046 w 875213"/>
                <a:gd name="connsiteY3959" fmla="*/ 701910 h 1144007"/>
                <a:gd name="connsiteX3960" fmla="*/ 260046 w 875213"/>
                <a:gd name="connsiteY3960" fmla="*/ 697495 h 1144007"/>
                <a:gd name="connsiteX3961" fmla="*/ 256734 w 875213"/>
                <a:gd name="connsiteY3961" fmla="*/ 696115 h 1144007"/>
                <a:gd name="connsiteX3962" fmla="*/ 224266 w 875213"/>
                <a:gd name="connsiteY3962" fmla="*/ 699702 h 1144007"/>
                <a:gd name="connsiteX3963" fmla="*/ 215895 w 875213"/>
                <a:gd name="connsiteY3963" fmla="*/ 702921 h 1144007"/>
                <a:gd name="connsiteX3964" fmla="*/ 222610 w 875213"/>
                <a:gd name="connsiteY3964" fmla="*/ 703933 h 1144007"/>
                <a:gd name="connsiteX3965" fmla="*/ 224266 w 875213"/>
                <a:gd name="connsiteY3965" fmla="*/ 699702 h 1144007"/>
                <a:gd name="connsiteX3966" fmla="*/ 231164 w 875213"/>
                <a:gd name="connsiteY3966" fmla="*/ 699702 h 1144007"/>
                <a:gd name="connsiteX3967" fmla="*/ 230980 w 875213"/>
                <a:gd name="connsiteY3967" fmla="*/ 702278 h 1144007"/>
                <a:gd name="connsiteX3968" fmla="*/ 234751 w 875213"/>
                <a:gd name="connsiteY3968" fmla="*/ 701359 h 1144007"/>
                <a:gd name="connsiteX3969" fmla="*/ 231164 w 875213"/>
                <a:gd name="connsiteY3969" fmla="*/ 699703 h 1144007"/>
                <a:gd name="connsiteX3970" fmla="*/ 220126 w 875213"/>
                <a:gd name="connsiteY3970" fmla="*/ 709636 h 1144007"/>
                <a:gd name="connsiteX3971" fmla="*/ 222794 w 875213"/>
                <a:gd name="connsiteY3971" fmla="*/ 712947 h 1144007"/>
                <a:gd name="connsiteX3972" fmla="*/ 223345 w 875213"/>
                <a:gd name="connsiteY3972" fmla="*/ 718190 h 1144007"/>
                <a:gd name="connsiteX3973" fmla="*/ 220862 w 875213"/>
                <a:gd name="connsiteY3973" fmla="*/ 721685 h 1144007"/>
                <a:gd name="connsiteX3974" fmla="*/ 225093 w 875213"/>
                <a:gd name="connsiteY3974" fmla="*/ 722421 h 1144007"/>
                <a:gd name="connsiteX3975" fmla="*/ 221598 w 875213"/>
                <a:gd name="connsiteY3975" fmla="*/ 728583 h 1144007"/>
                <a:gd name="connsiteX3976" fmla="*/ 227209 w 875213"/>
                <a:gd name="connsiteY3976" fmla="*/ 729318 h 1144007"/>
                <a:gd name="connsiteX3977" fmla="*/ 231440 w 875213"/>
                <a:gd name="connsiteY3977" fmla="*/ 723616 h 1144007"/>
                <a:gd name="connsiteX3978" fmla="*/ 230428 w 875213"/>
                <a:gd name="connsiteY3978" fmla="*/ 720764 h 1144007"/>
                <a:gd name="connsiteX3979" fmla="*/ 237326 w 875213"/>
                <a:gd name="connsiteY3979" fmla="*/ 725547 h 1144007"/>
                <a:gd name="connsiteX3980" fmla="*/ 239902 w 875213"/>
                <a:gd name="connsiteY3980" fmla="*/ 723892 h 1144007"/>
                <a:gd name="connsiteX3981" fmla="*/ 235211 w 875213"/>
                <a:gd name="connsiteY3981" fmla="*/ 717545 h 1144007"/>
                <a:gd name="connsiteX3982" fmla="*/ 230060 w 875213"/>
                <a:gd name="connsiteY3982" fmla="*/ 716258 h 1144007"/>
                <a:gd name="connsiteX3983" fmla="*/ 225277 w 875213"/>
                <a:gd name="connsiteY3983" fmla="*/ 711014 h 1144007"/>
                <a:gd name="connsiteX3984" fmla="*/ 220126 w 875213"/>
                <a:gd name="connsiteY3984" fmla="*/ 709635 h 1144007"/>
                <a:gd name="connsiteX3985" fmla="*/ 522923 w 875213"/>
                <a:gd name="connsiteY3985" fmla="*/ 711567 h 1144007"/>
                <a:gd name="connsiteX3986" fmla="*/ 522188 w 875213"/>
                <a:gd name="connsiteY3986" fmla="*/ 711843 h 1144007"/>
                <a:gd name="connsiteX3987" fmla="*/ 517957 w 875213"/>
                <a:gd name="connsiteY3987" fmla="*/ 718926 h 1144007"/>
                <a:gd name="connsiteX3988" fmla="*/ 511150 w 875213"/>
                <a:gd name="connsiteY3988" fmla="*/ 726836 h 1144007"/>
                <a:gd name="connsiteX3989" fmla="*/ 505080 w 875213"/>
                <a:gd name="connsiteY3989" fmla="*/ 734747 h 1144007"/>
                <a:gd name="connsiteX3990" fmla="*/ 507011 w 875213"/>
                <a:gd name="connsiteY3990" fmla="*/ 746428 h 1144007"/>
                <a:gd name="connsiteX3991" fmla="*/ 513634 w 875213"/>
                <a:gd name="connsiteY3991" fmla="*/ 754522 h 1144007"/>
                <a:gd name="connsiteX3992" fmla="*/ 505815 w 875213"/>
                <a:gd name="connsiteY3992" fmla="*/ 754618 h 1144007"/>
                <a:gd name="connsiteX3993" fmla="*/ 493306 w 875213"/>
                <a:gd name="connsiteY3993" fmla="*/ 753054 h 1144007"/>
                <a:gd name="connsiteX3994" fmla="*/ 492571 w 875213"/>
                <a:gd name="connsiteY3994" fmla="*/ 756641 h 1144007"/>
                <a:gd name="connsiteX3995" fmla="*/ 490455 w 875213"/>
                <a:gd name="connsiteY3995" fmla="*/ 761884 h 1144007"/>
                <a:gd name="connsiteX3996" fmla="*/ 490731 w 875213"/>
                <a:gd name="connsiteY3996" fmla="*/ 765747 h 1144007"/>
                <a:gd name="connsiteX3997" fmla="*/ 493307 w 875213"/>
                <a:gd name="connsiteY3997" fmla="*/ 778532 h 1144007"/>
                <a:gd name="connsiteX3998" fmla="*/ 494963 w 875213"/>
                <a:gd name="connsiteY3998" fmla="*/ 789018 h 1144007"/>
                <a:gd name="connsiteX3999" fmla="*/ 498642 w 875213"/>
                <a:gd name="connsiteY3999" fmla="*/ 790582 h 1144007"/>
                <a:gd name="connsiteX4000" fmla="*/ 496434 w 875213"/>
                <a:gd name="connsiteY4000" fmla="*/ 796192 h 1144007"/>
                <a:gd name="connsiteX4001" fmla="*/ 506552 w 875213"/>
                <a:gd name="connsiteY4001" fmla="*/ 800883 h 1144007"/>
                <a:gd name="connsiteX4002" fmla="*/ 516854 w 875213"/>
                <a:gd name="connsiteY4002" fmla="*/ 807322 h 1144007"/>
                <a:gd name="connsiteX4003" fmla="*/ 527339 w 875213"/>
                <a:gd name="connsiteY4003" fmla="*/ 814220 h 1144007"/>
                <a:gd name="connsiteX4004" fmla="*/ 528167 w 875213"/>
                <a:gd name="connsiteY4004" fmla="*/ 812473 h 1144007"/>
                <a:gd name="connsiteX4005" fmla="*/ 538193 w 875213"/>
                <a:gd name="connsiteY4005" fmla="*/ 818083 h 1144007"/>
                <a:gd name="connsiteX4006" fmla="*/ 547115 w 875213"/>
                <a:gd name="connsiteY4006" fmla="*/ 814772 h 1144007"/>
                <a:gd name="connsiteX4007" fmla="*/ 545459 w 875213"/>
                <a:gd name="connsiteY4007" fmla="*/ 808517 h 1144007"/>
                <a:gd name="connsiteX4008" fmla="*/ 543344 w 875213"/>
                <a:gd name="connsiteY4008" fmla="*/ 807690 h 1144007"/>
                <a:gd name="connsiteX4009" fmla="*/ 533502 w 875213"/>
                <a:gd name="connsiteY4009" fmla="*/ 801711 h 1144007"/>
                <a:gd name="connsiteX4010" fmla="*/ 522280 w 875213"/>
                <a:gd name="connsiteY4010" fmla="*/ 797848 h 1144007"/>
                <a:gd name="connsiteX4011" fmla="*/ 519981 w 875213"/>
                <a:gd name="connsiteY4011" fmla="*/ 791225 h 1144007"/>
                <a:gd name="connsiteX4012" fmla="*/ 515014 w 875213"/>
                <a:gd name="connsiteY4012" fmla="*/ 780004 h 1144007"/>
                <a:gd name="connsiteX4013" fmla="*/ 508391 w 875213"/>
                <a:gd name="connsiteY4013" fmla="*/ 769886 h 1144007"/>
                <a:gd name="connsiteX4014" fmla="*/ 510323 w 875213"/>
                <a:gd name="connsiteY4014" fmla="*/ 766943 h 1144007"/>
                <a:gd name="connsiteX4015" fmla="*/ 520349 w 875213"/>
                <a:gd name="connsiteY4015" fmla="*/ 774301 h 1144007"/>
                <a:gd name="connsiteX4016" fmla="*/ 528167 w 875213"/>
                <a:gd name="connsiteY4016" fmla="*/ 782027 h 1144007"/>
                <a:gd name="connsiteX4017" fmla="*/ 537549 w 875213"/>
                <a:gd name="connsiteY4017" fmla="*/ 777980 h 1144007"/>
                <a:gd name="connsiteX4018" fmla="*/ 532030 w 875213"/>
                <a:gd name="connsiteY4018" fmla="*/ 766759 h 1144007"/>
                <a:gd name="connsiteX4019" fmla="*/ 529915 w 875213"/>
                <a:gd name="connsiteY4019" fmla="*/ 756733 h 1144007"/>
                <a:gd name="connsiteX4020" fmla="*/ 527339 w 875213"/>
                <a:gd name="connsiteY4020" fmla="*/ 745880 h 1144007"/>
                <a:gd name="connsiteX4021" fmla="*/ 526052 w 875213"/>
                <a:gd name="connsiteY4021" fmla="*/ 732267 h 1144007"/>
                <a:gd name="connsiteX4022" fmla="*/ 525956 w 875213"/>
                <a:gd name="connsiteY4022" fmla="*/ 720125 h 1144007"/>
                <a:gd name="connsiteX4023" fmla="*/ 523657 w 875213"/>
                <a:gd name="connsiteY4023" fmla="*/ 711571 h 1144007"/>
                <a:gd name="connsiteX4024" fmla="*/ 522921 w 875213"/>
                <a:gd name="connsiteY4024" fmla="*/ 711571 h 1144007"/>
                <a:gd name="connsiteX4025" fmla="*/ 354233 w 875213"/>
                <a:gd name="connsiteY4025" fmla="*/ 718190 h 1144007"/>
                <a:gd name="connsiteX4026" fmla="*/ 364626 w 875213"/>
                <a:gd name="connsiteY4026" fmla="*/ 735207 h 1144007"/>
                <a:gd name="connsiteX4027" fmla="*/ 367110 w 875213"/>
                <a:gd name="connsiteY4027" fmla="*/ 727572 h 1144007"/>
                <a:gd name="connsiteX4028" fmla="*/ 354233 w 875213"/>
                <a:gd name="connsiteY4028" fmla="*/ 718190 h 1144007"/>
                <a:gd name="connsiteX4029" fmla="*/ 242845 w 875213"/>
                <a:gd name="connsiteY4029" fmla="*/ 729688 h 1144007"/>
                <a:gd name="connsiteX4030" fmla="*/ 239902 w 875213"/>
                <a:gd name="connsiteY4030" fmla="*/ 734562 h 1144007"/>
                <a:gd name="connsiteX4031" fmla="*/ 242110 w 875213"/>
                <a:gd name="connsiteY4031" fmla="*/ 738702 h 1144007"/>
                <a:gd name="connsiteX4032" fmla="*/ 243121 w 875213"/>
                <a:gd name="connsiteY4032" fmla="*/ 729780 h 1144007"/>
                <a:gd name="connsiteX4033" fmla="*/ 242845 w 875213"/>
                <a:gd name="connsiteY4033" fmla="*/ 729684 h 1144007"/>
                <a:gd name="connsiteX4034" fmla="*/ 238614 w 875213"/>
                <a:gd name="connsiteY4034" fmla="*/ 740633 h 1144007"/>
                <a:gd name="connsiteX4035" fmla="*/ 242753 w 875213"/>
                <a:gd name="connsiteY4035" fmla="*/ 745140 h 1144007"/>
                <a:gd name="connsiteX4036" fmla="*/ 238614 w 875213"/>
                <a:gd name="connsiteY4036" fmla="*/ 740633 h 1144007"/>
                <a:gd name="connsiteX4037" fmla="*/ 377044 w 875213"/>
                <a:gd name="connsiteY4037" fmla="*/ 740633 h 1144007"/>
                <a:gd name="connsiteX4038" fmla="*/ 384678 w 875213"/>
                <a:gd name="connsiteY4038" fmla="*/ 743576 h 1144007"/>
                <a:gd name="connsiteX4039" fmla="*/ 377044 w 875213"/>
                <a:gd name="connsiteY4039" fmla="*/ 740633 h 1144007"/>
                <a:gd name="connsiteX4040" fmla="*/ 381551 w 875213"/>
                <a:gd name="connsiteY4040" fmla="*/ 754706 h 1144007"/>
                <a:gd name="connsiteX4041" fmla="*/ 377963 w 875213"/>
                <a:gd name="connsiteY4041" fmla="*/ 758293 h 1144007"/>
                <a:gd name="connsiteX4042" fmla="*/ 374744 w 875213"/>
                <a:gd name="connsiteY4042" fmla="*/ 763996 h 1144007"/>
                <a:gd name="connsiteX4043" fmla="*/ 378975 w 875213"/>
                <a:gd name="connsiteY4043" fmla="*/ 768779 h 1144007"/>
                <a:gd name="connsiteX4044" fmla="*/ 383390 w 875213"/>
                <a:gd name="connsiteY4044" fmla="*/ 765927 h 1144007"/>
                <a:gd name="connsiteX4045" fmla="*/ 385690 w 875213"/>
                <a:gd name="connsiteY4045" fmla="*/ 762432 h 1144007"/>
                <a:gd name="connsiteX4046" fmla="*/ 388541 w 875213"/>
                <a:gd name="connsiteY4046" fmla="*/ 757281 h 1144007"/>
                <a:gd name="connsiteX4047" fmla="*/ 381551 w 875213"/>
                <a:gd name="connsiteY4047" fmla="*/ 754706 h 1144007"/>
                <a:gd name="connsiteX4048" fmla="*/ 400590 w 875213"/>
                <a:gd name="connsiteY4048" fmla="*/ 758385 h 1144007"/>
                <a:gd name="connsiteX4049" fmla="*/ 399487 w 875213"/>
                <a:gd name="connsiteY4049" fmla="*/ 758480 h 1144007"/>
                <a:gd name="connsiteX4050" fmla="*/ 394060 w 875213"/>
                <a:gd name="connsiteY4050" fmla="*/ 761700 h 1144007"/>
                <a:gd name="connsiteX4051" fmla="*/ 399211 w 875213"/>
                <a:gd name="connsiteY4051" fmla="*/ 764643 h 1144007"/>
                <a:gd name="connsiteX4052" fmla="*/ 392128 w 875213"/>
                <a:gd name="connsiteY4052" fmla="*/ 765379 h 1144007"/>
                <a:gd name="connsiteX4053" fmla="*/ 388357 w 875213"/>
                <a:gd name="connsiteY4053" fmla="*/ 772185 h 1144007"/>
                <a:gd name="connsiteX4054" fmla="*/ 389369 w 875213"/>
                <a:gd name="connsiteY4054" fmla="*/ 776048 h 1144007"/>
                <a:gd name="connsiteX4055" fmla="*/ 387345 w 875213"/>
                <a:gd name="connsiteY4055" fmla="*/ 776416 h 1144007"/>
                <a:gd name="connsiteX4056" fmla="*/ 387622 w 875213"/>
                <a:gd name="connsiteY4056" fmla="*/ 779451 h 1144007"/>
                <a:gd name="connsiteX4057" fmla="*/ 376860 w 875213"/>
                <a:gd name="connsiteY4057" fmla="*/ 770989 h 1144007"/>
                <a:gd name="connsiteX4058" fmla="*/ 368674 w 875213"/>
                <a:gd name="connsiteY4058" fmla="*/ 773564 h 1144007"/>
                <a:gd name="connsiteX4059" fmla="*/ 368769 w 875213"/>
                <a:gd name="connsiteY4059" fmla="*/ 778163 h 1144007"/>
                <a:gd name="connsiteX4060" fmla="*/ 375116 w 875213"/>
                <a:gd name="connsiteY4060" fmla="*/ 785614 h 1144007"/>
                <a:gd name="connsiteX4061" fmla="*/ 374196 w 875213"/>
                <a:gd name="connsiteY4061" fmla="*/ 794903 h 1144007"/>
                <a:gd name="connsiteX4062" fmla="*/ 379806 w 875213"/>
                <a:gd name="connsiteY4062" fmla="*/ 794627 h 1144007"/>
                <a:gd name="connsiteX4063" fmla="*/ 382842 w 875213"/>
                <a:gd name="connsiteY4063" fmla="*/ 790856 h 1144007"/>
                <a:gd name="connsiteX4064" fmla="*/ 388912 w 875213"/>
                <a:gd name="connsiteY4064" fmla="*/ 796927 h 1144007"/>
                <a:gd name="connsiteX4065" fmla="*/ 390292 w 875213"/>
                <a:gd name="connsiteY4065" fmla="*/ 797295 h 1144007"/>
                <a:gd name="connsiteX4066" fmla="*/ 381462 w 875213"/>
                <a:gd name="connsiteY4066" fmla="*/ 798674 h 1144007"/>
                <a:gd name="connsiteX4067" fmla="*/ 391672 w 875213"/>
                <a:gd name="connsiteY4067" fmla="*/ 801986 h 1144007"/>
                <a:gd name="connsiteX4068" fmla="*/ 383393 w 875213"/>
                <a:gd name="connsiteY4068" fmla="*/ 804653 h 1144007"/>
                <a:gd name="connsiteX4069" fmla="*/ 388176 w 875213"/>
                <a:gd name="connsiteY4069" fmla="*/ 809619 h 1144007"/>
                <a:gd name="connsiteX4070" fmla="*/ 396179 w 875213"/>
                <a:gd name="connsiteY4070" fmla="*/ 811000 h 1144007"/>
                <a:gd name="connsiteX4071" fmla="*/ 402801 w 875213"/>
                <a:gd name="connsiteY4071" fmla="*/ 815782 h 1144007"/>
                <a:gd name="connsiteX4072" fmla="*/ 402250 w 875213"/>
                <a:gd name="connsiteY4072" fmla="*/ 824245 h 1144007"/>
                <a:gd name="connsiteX4073" fmla="*/ 399582 w 875213"/>
                <a:gd name="connsiteY4073" fmla="*/ 830959 h 1144007"/>
                <a:gd name="connsiteX4074" fmla="*/ 403905 w 875213"/>
                <a:gd name="connsiteY4074" fmla="*/ 828200 h 1144007"/>
                <a:gd name="connsiteX4075" fmla="*/ 412367 w 875213"/>
                <a:gd name="connsiteY4075" fmla="*/ 831051 h 1144007"/>
                <a:gd name="connsiteX4076" fmla="*/ 406113 w 875213"/>
                <a:gd name="connsiteY4076" fmla="*/ 825072 h 1144007"/>
                <a:gd name="connsiteX4077" fmla="*/ 409608 w 875213"/>
                <a:gd name="connsiteY4077" fmla="*/ 821945 h 1144007"/>
                <a:gd name="connsiteX4078" fmla="*/ 409056 w 875213"/>
                <a:gd name="connsiteY4078" fmla="*/ 818910 h 1144007"/>
                <a:gd name="connsiteX4079" fmla="*/ 418530 w 875213"/>
                <a:gd name="connsiteY4079" fmla="*/ 817070 h 1144007"/>
                <a:gd name="connsiteX4080" fmla="*/ 413288 w 875213"/>
                <a:gd name="connsiteY4080" fmla="*/ 809528 h 1144007"/>
                <a:gd name="connsiteX4081" fmla="*/ 405193 w 875213"/>
                <a:gd name="connsiteY4081" fmla="*/ 799134 h 1144007"/>
                <a:gd name="connsiteX4082" fmla="*/ 404366 w 875213"/>
                <a:gd name="connsiteY4082" fmla="*/ 798950 h 1144007"/>
                <a:gd name="connsiteX4083" fmla="*/ 404366 w 875213"/>
                <a:gd name="connsiteY4083" fmla="*/ 799045 h 1144007"/>
                <a:gd name="connsiteX4084" fmla="*/ 404366 w 875213"/>
                <a:gd name="connsiteY4084" fmla="*/ 798950 h 1144007"/>
                <a:gd name="connsiteX4085" fmla="*/ 398755 w 875213"/>
                <a:gd name="connsiteY4085" fmla="*/ 785797 h 1144007"/>
                <a:gd name="connsiteX4086" fmla="*/ 401698 w 875213"/>
                <a:gd name="connsiteY4086" fmla="*/ 783130 h 1144007"/>
                <a:gd name="connsiteX4087" fmla="*/ 405285 w 875213"/>
                <a:gd name="connsiteY4087" fmla="*/ 791776 h 1144007"/>
                <a:gd name="connsiteX4088" fmla="*/ 412184 w 875213"/>
                <a:gd name="connsiteY4088" fmla="*/ 800606 h 1144007"/>
                <a:gd name="connsiteX4089" fmla="*/ 423130 w 875213"/>
                <a:gd name="connsiteY4089" fmla="*/ 795455 h 1144007"/>
                <a:gd name="connsiteX4090" fmla="*/ 421290 w 875213"/>
                <a:gd name="connsiteY4090" fmla="*/ 790672 h 1144007"/>
                <a:gd name="connsiteX4091" fmla="*/ 419634 w 875213"/>
                <a:gd name="connsiteY4091" fmla="*/ 790948 h 1144007"/>
                <a:gd name="connsiteX4092" fmla="*/ 417335 w 875213"/>
                <a:gd name="connsiteY4092" fmla="*/ 786717 h 1144007"/>
                <a:gd name="connsiteX4093" fmla="*/ 421658 w 875213"/>
                <a:gd name="connsiteY4093" fmla="*/ 783313 h 1144007"/>
                <a:gd name="connsiteX4094" fmla="*/ 415035 w 875213"/>
                <a:gd name="connsiteY4094" fmla="*/ 779358 h 1144007"/>
                <a:gd name="connsiteX4095" fmla="*/ 420002 w 875213"/>
                <a:gd name="connsiteY4095" fmla="*/ 771356 h 1144007"/>
                <a:gd name="connsiteX4096" fmla="*/ 416139 w 875213"/>
                <a:gd name="connsiteY4096" fmla="*/ 766021 h 1144007"/>
                <a:gd name="connsiteX4097" fmla="*/ 412920 w 875213"/>
                <a:gd name="connsiteY4097" fmla="*/ 766481 h 1144007"/>
                <a:gd name="connsiteX4098" fmla="*/ 409884 w 875213"/>
                <a:gd name="connsiteY4098" fmla="*/ 775955 h 1144007"/>
                <a:gd name="connsiteX4099" fmla="*/ 408229 w 875213"/>
                <a:gd name="connsiteY4099" fmla="*/ 768689 h 1144007"/>
                <a:gd name="connsiteX4100" fmla="*/ 400594 w 875213"/>
                <a:gd name="connsiteY4100" fmla="*/ 758387 h 1144007"/>
                <a:gd name="connsiteX4101" fmla="*/ 315969 w 875213"/>
                <a:gd name="connsiteY4101" fmla="*/ 763444 h 1144007"/>
                <a:gd name="connsiteX4102" fmla="*/ 315325 w 875213"/>
                <a:gd name="connsiteY4102" fmla="*/ 763995 h 1144007"/>
                <a:gd name="connsiteX4103" fmla="*/ 311830 w 875213"/>
                <a:gd name="connsiteY4103" fmla="*/ 772918 h 1144007"/>
                <a:gd name="connsiteX4104" fmla="*/ 315969 w 875213"/>
                <a:gd name="connsiteY4104" fmla="*/ 774205 h 1144007"/>
                <a:gd name="connsiteX4105" fmla="*/ 321396 w 875213"/>
                <a:gd name="connsiteY4105" fmla="*/ 767491 h 1144007"/>
                <a:gd name="connsiteX4106" fmla="*/ 315969 w 875213"/>
                <a:gd name="connsiteY4106" fmla="*/ 763443 h 1144007"/>
                <a:gd name="connsiteX4107" fmla="*/ 306955 w 875213"/>
                <a:gd name="connsiteY4107" fmla="*/ 768687 h 1144007"/>
                <a:gd name="connsiteX4108" fmla="*/ 301896 w 875213"/>
                <a:gd name="connsiteY4108" fmla="*/ 770710 h 1144007"/>
                <a:gd name="connsiteX4109" fmla="*/ 304472 w 875213"/>
                <a:gd name="connsiteY4109" fmla="*/ 772918 h 1144007"/>
                <a:gd name="connsiteX4110" fmla="*/ 309255 w 875213"/>
                <a:gd name="connsiteY4110" fmla="*/ 772641 h 1144007"/>
                <a:gd name="connsiteX4111" fmla="*/ 307323 w 875213"/>
                <a:gd name="connsiteY4111" fmla="*/ 769146 h 1144007"/>
                <a:gd name="connsiteX4112" fmla="*/ 306955 w 875213"/>
                <a:gd name="connsiteY4112" fmla="*/ 768686 h 1144007"/>
                <a:gd name="connsiteX4113" fmla="*/ 426069 w 875213"/>
                <a:gd name="connsiteY4113" fmla="*/ 770618 h 1144007"/>
                <a:gd name="connsiteX4114" fmla="*/ 425333 w 875213"/>
                <a:gd name="connsiteY4114" fmla="*/ 770894 h 1144007"/>
                <a:gd name="connsiteX4115" fmla="*/ 424966 w 875213"/>
                <a:gd name="connsiteY4115" fmla="*/ 780644 h 1144007"/>
                <a:gd name="connsiteX4116" fmla="*/ 425242 w 875213"/>
                <a:gd name="connsiteY4116" fmla="*/ 786715 h 1144007"/>
                <a:gd name="connsiteX4117" fmla="*/ 428921 w 875213"/>
                <a:gd name="connsiteY4117" fmla="*/ 794257 h 1144007"/>
                <a:gd name="connsiteX4118" fmla="*/ 420643 w 875213"/>
                <a:gd name="connsiteY4118" fmla="*/ 801248 h 1144007"/>
                <a:gd name="connsiteX4119" fmla="*/ 421655 w 875213"/>
                <a:gd name="connsiteY4119" fmla="*/ 808330 h 1144007"/>
                <a:gd name="connsiteX4120" fmla="*/ 425610 w 875213"/>
                <a:gd name="connsiteY4120" fmla="*/ 816424 h 1144007"/>
                <a:gd name="connsiteX4121" fmla="*/ 427265 w 875213"/>
                <a:gd name="connsiteY4121" fmla="*/ 810998 h 1144007"/>
                <a:gd name="connsiteX4122" fmla="*/ 435452 w 875213"/>
                <a:gd name="connsiteY4122" fmla="*/ 806950 h 1144007"/>
                <a:gd name="connsiteX4123" fmla="*/ 431404 w 875213"/>
                <a:gd name="connsiteY4123" fmla="*/ 813573 h 1144007"/>
                <a:gd name="connsiteX4124" fmla="*/ 433152 w 875213"/>
                <a:gd name="connsiteY4124" fmla="*/ 816608 h 1144007"/>
                <a:gd name="connsiteX4125" fmla="*/ 437475 w 875213"/>
                <a:gd name="connsiteY4125" fmla="*/ 821851 h 1144007"/>
                <a:gd name="connsiteX4126" fmla="*/ 437935 w 875213"/>
                <a:gd name="connsiteY4126" fmla="*/ 811825 h 1144007"/>
                <a:gd name="connsiteX4127" fmla="*/ 442074 w 875213"/>
                <a:gd name="connsiteY4127" fmla="*/ 805847 h 1144007"/>
                <a:gd name="connsiteX4128" fmla="*/ 437383 w 875213"/>
                <a:gd name="connsiteY4128" fmla="*/ 797845 h 1144007"/>
                <a:gd name="connsiteX4129" fmla="*/ 442810 w 875213"/>
                <a:gd name="connsiteY4129" fmla="*/ 800328 h 1144007"/>
                <a:gd name="connsiteX4130" fmla="*/ 444650 w 875213"/>
                <a:gd name="connsiteY4130" fmla="*/ 796925 h 1144007"/>
                <a:gd name="connsiteX4131" fmla="*/ 447409 w 875213"/>
                <a:gd name="connsiteY4131" fmla="*/ 800512 h 1144007"/>
                <a:gd name="connsiteX4132" fmla="*/ 447225 w 875213"/>
                <a:gd name="connsiteY4132" fmla="*/ 802443 h 1144007"/>
                <a:gd name="connsiteX4133" fmla="*/ 443454 w 875213"/>
                <a:gd name="connsiteY4133" fmla="*/ 809710 h 1144007"/>
                <a:gd name="connsiteX4134" fmla="*/ 450720 w 875213"/>
                <a:gd name="connsiteY4134" fmla="*/ 815320 h 1144007"/>
                <a:gd name="connsiteX4135" fmla="*/ 454216 w 875213"/>
                <a:gd name="connsiteY4135" fmla="*/ 814033 h 1144007"/>
                <a:gd name="connsiteX4136" fmla="*/ 454032 w 875213"/>
                <a:gd name="connsiteY4136" fmla="*/ 812837 h 1144007"/>
                <a:gd name="connsiteX4137" fmla="*/ 454216 w 875213"/>
                <a:gd name="connsiteY4137" fmla="*/ 814033 h 1144007"/>
                <a:gd name="connsiteX4138" fmla="*/ 461206 w 875213"/>
                <a:gd name="connsiteY4138" fmla="*/ 816884 h 1144007"/>
                <a:gd name="connsiteX4139" fmla="*/ 463782 w 875213"/>
                <a:gd name="connsiteY4139" fmla="*/ 810078 h 1144007"/>
                <a:gd name="connsiteX4140" fmla="*/ 464793 w 875213"/>
                <a:gd name="connsiteY4140" fmla="*/ 812469 h 1144007"/>
                <a:gd name="connsiteX4141" fmla="*/ 463414 w 875213"/>
                <a:gd name="connsiteY4141" fmla="*/ 817344 h 1144007"/>
                <a:gd name="connsiteX4142" fmla="*/ 462586 w 875213"/>
                <a:gd name="connsiteY4142" fmla="*/ 822035 h 1144007"/>
                <a:gd name="connsiteX4143" fmla="*/ 457343 w 875213"/>
                <a:gd name="connsiteY4143" fmla="*/ 823139 h 1144007"/>
                <a:gd name="connsiteX4144" fmla="*/ 453296 w 875213"/>
                <a:gd name="connsiteY4144" fmla="*/ 820564 h 1144007"/>
                <a:gd name="connsiteX4145" fmla="*/ 454492 w 875213"/>
                <a:gd name="connsiteY4145" fmla="*/ 825622 h 1144007"/>
                <a:gd name="connsiteX4146" fmla="*/ 457711 w 875213"/>
                <a:gd name="connsiteY4146" fmla="*/ 827646 h 1144007"/>
                <a:gd name="connsiteX4147" fmla="*/ 465529 w 875213"/>
                <a:gd name="connsiteY4147" fmla="*/ 834636 h 1144007"/>
                <a:gd name="connsiteX4148" fmla="*/ 468749 w 875213"/>
                <a:gd name="connsiteY4148" fmla="*/ 831233 h 1144007"/>
                <a:gd name="connsiteX4149" fmla="*/ 471508 w 875213"/>
                <a:gd name="connsiteY4149" fmla="*/ 837764 h 1144007"/>
                <a:gd name="connsiteX4150" fmla="*/ 476383 w 875213"/>
                <a:gd name="connsiteY4150" fmla="*/ 830957 h 1144007"/>
                <a:gd name="connsiteX4151" fmla="*/ 467369 w 875213"/>
                <a:gd name="connsiteY4151" fmla="*/ 827094 h 1144007"/>
                <a:gd name="connsiteX4152" fmla="*/ 472244 w 875213"/>
                <a:gd name="connsiteY4152" fmla="*/ 825990 h 1144007"/>
                <a:gd name="connsiteX4153" fmla="*/ 478406 w 875213"/>
                <a:gd name="connsiteY4153" fmla="*/ 827094 h 1144007"/>
                <a:gd name="connsiteX4154" fmla="*/ 481810 w 875213"/>
                <a:gd name="connsiteY4154" fmla="*/ 822219 h 1144007"/>
                <a:gd name="connsiteX4155" fmla="*/ 481166 w 875213"/>
                <a:gd name="connsiteY4155" fmla="*/ 816608 h 1144007"/>
                <a:gd name="connsiteX4156" fmla="*/ 482361 w 875213"/>
                <a:gd name="connsiteY4156" fmla="*/ 813113 h 1144007"/>
                <a:gd name="connsiteX4157" fmla="*/ 485029 w 875213"/>
                <a:gd name="connsiteY4157" fmla="*/ 807042 h 1144007"/>
                <a:gd name="connsiteX4158" fmla="*/ 480798 w 875213"/>
                <a:gd name="connsiteY4158" fmla="*/ 807686 h 1144007"/>
                <a:gd name="connsiteX4159" fmla="*/ 475555 w 875213"/>
                <a:gd name="connsiteY4159" fmla="*/ 807870 h 1144007"/>
                <a:gd name="connsiteX4160" fmla="*/ 479694 w 875213"/>
                <a:gd name="connsiteY4160" fmla="*/ 801523 h 1144007"/>
                <a:gd name="connsiteX4161" fmla="*/ 479510 w 875213"/>
                <a:gd name="connsiteY4161" fmla="*/ 794901 h 1144007"/>
                <a:gd name="connsiteX4162" fmla="*/ 475095 w 875213"/>
                <a:gd name="connsiteY4162" fmla="*/ 787727 h 1144007"/>
                <a:gd name="connsiteX4163" fmla="*/ 471600 w 875213"/>
                <a:gd name="connsiteY4163" fmla="*/ 791865 h 1144007"/>
                <a:gd name="connsiteX4164" fmla="*/ 470220 w 875213"/>
                <a:gd name="connsiteY4164" fmla="*/ 803639 h 1144007"/>
                <a:gd name="connsiteX4165" fmla="*/ 468749 w 875213"/>
                <a:gd name="connsiteY4165" fmla="*/ 796649 h 1144007"/>
                <a:gd name="connsiteX4166" fmla="*/ 469484 w 875213"/>
                <a:gd name="connsiteY4166" fmla="*/ 791314 h 1144007"/>
                <a:gd name="connsiteX4167" fmla="*/ 464977 w 875213"/>
                <a:gd name="connsiteY4167" fmla="*/ 796005 h 1144007"/>
                <a:gd name="connsiteX4168" fmla="*/ 465437 w 875213"/>
                <a:gd name="connsiteY4168" fmla="*/ 805202 h 1144007"/>
                <a:gd name="connsiteX4169" fmla="*/ 463046 w 875213"/>
                <a:gd name="connsiteY4169" fmla="*/ 797844 h 1144007"/>
                <a:gd name="connsiteX4170" fmla="*/ 459458 w 875213"/>
                <a:gd name="connsiteY4170" fmla="*/ 795177 h 1144007"/>
                <a:gd name="connsiteX4171" fmla="*/ 457435 w 875213"/>
                <a:gd name="connsiteY4171" fmla="*/ 793981 h 1144007"/>
                <a:gd name="connsiteX4172" fmla="*/ 459734 w 875213"/>
                <a:gd name="connsiteY4172" fmla="*/ 789382 h 1144007"/>
                <a:gd name="connsiteX4173" fmla="*/ 458539 w 875213"/>
                <a:gd name="connsiteY4173" fmla="*/ 780276 h 1144007"/>
                <a:gd name="connsiteX4174" fmla="*/ 451272 w 875213"/>
                <a:gd name="connsiteY4174" fmla="*/ 776413 h 1144007"/>
                <a:gd name="connsiteX4175" fmla="*/ 445386 w 875213"/>
                <a:gd name="connsiteY4175" fmla="*/ 776137 h 1144007"/>
                <a:gd name="connsiteX4176" fmla="*/ 448421 w 875213"/>
                <a:gd name="connsiteY4176" fmla="*/ 784323 h 1144007"/>
                <a:gd name="connsiteX4177" fmla="*/ 447133 w 875213"/>
                <a:gd name="connsiteY4177" fmla="*/ 790026 h 1144007"/>
                <a:gd name="connsiteX4178" fmla="*/ 445018 w 875213"/>
                <a:gd name="connsiteY4178" fmla="*/ 788002 h 1144007"/>
                <a:gd name="connsiteX4179" fmla="*/ 442074 w 875213"/>
                <a:gd name="connsiteY4179" fmla="*/ 779540 h 1144007"/>
                <a:gd name="connsiteX4180" fmla="*/ 442351 w 875213"/>
                <a:gd name="connsiteY4180" fmla="*/ 773837 h 1144007"/>
                <a:gd name="connsiteX4181" fmla="*/ 435452 w 875213"/>
                <a:gd name="connsiteY4181" fmla="*/ 772641 h 1144007"/>
                <a:gd name="connsiteX4182" fmla="*/ 437935 w 875213"/>
                <a:gd name="connsiteY4182" fmla="*/ 777700 h 1144007"/>
                <a:gd name="connsiteX4183" fmla="*/ 433888 w 875213"/>
                <a:gd name="connsiteY4183" fmla="*/ 772918 h 1144007"/>
                <a:gd name="connsiteX4184" fmla="*/ 429289 w 875213"/>
                <a:gd name="connsiteY4184" fmla="*/ 772641 h 1144007"/>
                <a:gd name="connsiteX4185" fmla="*/ 426070 w 875213"/>
                <a:gd name="connsiteY4185" fmla="*/ 770618 h 1144007"/>
                <a:gd name="connsiteX4186" fmla="*/ 298769 w 875213"/>
                <a:gd name="connsiteY4186" fmla="*/ 773654 h 1144007"/>
                <a:gd name="connsiteX4187" fmla="*/ 296470 w 875213"/>
                <a:gd name="connsiteY4187" fmla="*/ 776137 h 1144007"/>
                <a:gd name="connsiteX4188" fmla="*/ 300333 w 875213"/>
                <a:gd name="connsiteY4188" fmla="*/ 777149 h 1144007"/>
                <a:gd name="connsiteX4189" fmla="*/ 298769 w 875213"/>
                <a:gd name="connsiteY4189" fmla="*/ 773654 h 1144007"/>
                <a:gd name="connsiteX4190" fmla="*/ 306495 w 875213"/>
                <a:gd name="connsiteY4190" fmla="*/ 776045 h 1144007"/>
                <a:gd name="connsiteX4191" fmla="*/ 305115 w 875213"/>
                <a:gd name="connsiteY4191" fmla="*/ 778068 h 1144007"/>
                <a:gd name="connsiteX4192" fmla="*/ 308335 w 875213"/>
                <a:gd name="connsiteY4192" fmla="*/ 778988 h 1144007"/>
                <a:gd name="connsiteX4193" fmla="*/ 307967 w 875213"/>
                <a:gd name="connsiteY4193" fmla="*/ 776504 h 1144007"/>
                <a:gd name="connsiteX4194" fmla="*/ 306495 w 875213"/>
                <a:gd name="connsiteY4194" fmla="*/ 776044 h 1144007"/>
                <a:gd name="connsiteX4195" fmla="*/ 461113 w 875213"/>
                <a:gd name="connsiteY4195" fmla="*/ 781564 h 1144007"/>
                <a:gd name="connsiteX4196" fmla="*/ 460101 w 875213"/>
                <a:gd name="connsiteY4196" fmla="*/ 785427 h 1144007"/>
                <a:gd name="connsiteX4197" fmla="*/ 461389 w 875213"/>
                <a:gd name="connsiteY4197" fmla="*/ 790486 h 1144007"/>
                <a:gd name="connsiteX4198" fmla="*/ 461113 w 875213"/>
                <a:gd name="connsiteY4198" fmla="*/ 781564 h 1144007"/>
                <a:gd name="connsiteX4199" fmla="*/ 540767 w 875213"/>
                <a:gd name="connsiteY4199" fmla="*/ 783036 h 1144007"/>
                <a:gd name="connsiteX4200" fmla="*/ 535340 w 875213"/>
                <a:gd name="connsiteY4200" fmla="*/ 786807 h 1144007"/>
                <a:gd name="connsiteX4201" fmla="*/ 525131 w 875213"/>
                <a:gd name="connsiteY4201" fmla="*/ 785059 h 1144007"/>
                <a:gd name="connsiteX4202" fmla="*/ 527430 w 875213"/>
                <a:gd name="connsiteY4202" fmla="*/ 792969 h 1144007"/>
                <a:gd name="connsiteX4203" fmla="*/ 540767 w 875213"/>
                <a:gd name="connsiteY4203" fmla="*/ 798120 h 1144007"/>
                <a:gd name="connsiteX4204" fmla="*/ 542515 w 875213"/>
                <a:gd name="connsiteY4204" fmla="*/ 784783 h 1144007"/>
                <a:gd name="connsiteX4205" fmla="*/ 540767 w 875213"/>
                <a:gd name="connsiteY4205" fmla="*/ 783036 h 1144007"/>
                <a:gd name="connsiteX4206" fmla="*/ 269612 w 875213"/>
                <a:gd name="connsiteY4206" fmla="*/ 789474 h 1144007"/>
                <a:gd name="connsiteX4207" fmla="*/ 268691 w 875213"/>
                <a:gd name="connsiteY4207" fmla="*/ 789569 h 1144007"/>
                <a:gd name="connsiteX4208" fmla="*/ 264184 w 875213"/>
                <a:gd name="connsiteY4208" fmla="*/ 797940 h 1144007"/>
                <a:gd name="connsiteX4209" fmla="*/ 272371 w 875213"/>
                <a:gd name="connsiteY4209" fmla="*/ 798215 h 1144007"/>
                <a:gd name="connsiteX4210" fmla="*/ 276234 w 875213"/>
                <a:gd name="connsiteY4210" fmla="*/ 796927 h 1144007"/>
                <a:gd name="connsiteX4211" fmla="*/ 276510 w 875213"/>
                <a:gd name="connsiteY4211" fmla="*/ 803826 h 1144007"/>
                <a:gd name="connsiteX4212" fmla="*/ 283868 w 875213"/>
                <a:gd name="connsiteY4212" fmla="*/ 807045 h 1144007"/>
                <a:gd name="connsiteX4213" fmla="*/ 284972 w 875213"/>
                <a:gd name="connsiteY4213" fmla="*/ 803182 h 1144007"/>
                <a:gd name="connsiteX4214" fmla="*/ 287915 w 875213"/>
                <a:gd name="connsiteY4214" fmla="*/ 804930 h 1144007"/>
                <a:gd name="connsiteX4215" fmla="*/ 290675 w 875213"/>
                <a:gd name="connsiteY4215" fmla="*/ 801250 h 1144007"/>
                <a:gd name="connsiteX4216" fmla="*/ 289663 w 875213"/>
                <a:gd name="connsiteY4216" fmla="*/ 794628 h 1144007"/>
                <a:gd name="connsiteX4217" fmla="*/ 287088 w 875213"/>
                <a:gd name="connsiteY4217" fmla="*/ 801066 h 1144007"/>
                <a:gd name="connsiteX4218" fmla="*/ 284328 w 875213"/>
                <a:gd name="connsiteY4218" fmla="*/ 792604 h 1144007"/>
                <a:gd name="connsiteX4219" fmla="*/ 280925 w 875213"/>
                <a:gd name="connsiteY4219" fmla="*/ 790489 h 1144007"/>
                <a:gd name="connsiteX4220" fmla="*/ 275682 w 875213"/>
                <a:gd name="connsiteY4220" fmla="*/ 791224 h 1144007"/>
                <a:gd name="connsiteX4221" fmla="*/ 269612 w 875213"/>
                <a:gd name="connsiteY4221" fmla="*/ 789476 h 1144007"/>
                <a:gd name="connsiteX4222" fmla="*/ 364902 w 875213"/>
                <a:gd name="connsiteY4222" fmla="*/ 791405 h 1144007"/>
                <a:gd name="connsiteX4223" fmla="*/ 362971 w 875213"/>
                <a:gd name="connsiteY4223" fmla="*/ 791773 h 1144007"/>
                <a:gd name="connsiteX4224" fmla="*/ 357820 w 875213"/>
                <a:gd name="connsiteY4224" fmla="*/ 796281 h 1144007"/>
                <a:gd name="connsiteX4225" fmla="*/ 362971 w 875213"/>
                <a:gd name="connsiteY4225" fmla="*/ 798212 h 1144007"/>
                <a:gd name="connsiteX4226" fmla="*/ 366834 w 875213"/>
                <a:gd name="connsiteY4226" fmla="*/ 799776 h 1144007"/>
                <a:gd name="connsiteX4227" fmla="*/ 358832 w 875213"/>
                <a:gd name="connsiteY4227" fmla="*/ 799776 h 1144007"/>
                <a:gd name="connsiteX4228" fmla="*/ 356624 w 875213"/>
                <a:gd name="connsiteY4228" fmla="*/ 804651 h 1144007"/>
                <a:gd name="connsiteX4229" fmla="*/ 361407 w 875213"/>
                <a:gd name="connsiteY4229" fmla="*/ 806214 h 1144007"/>
                <a:gd name="connsiteX4230" fmla="*/ 357820 w 875213"/>
                <a:gd name="connsiteY4230" fmla="*/ 808146 h 1144007"/>
                <a:gd name="connsiteX4231" fmla="*/ 354049 w 875213"/>
                <a:gd name="connsiteY4231" fmla="*/ 810629 h 1144007"/>
                <a:gd name="connsiteX4232" fmla="*/ 350462 w 875213"/>
                <a:gd name="connsiteY4232" fmla="*/ 813848 h 1144007"/>
                <a:gd name="connsiteX4233" fmla="*/ 354049 w 875213"/>
                <a:gd name="connsiteY4233" fmla="*/ 817436 h 1144007"/>
                <a:gd name="connsiteX4234" fmla="*/ 349266 w 875213"/>
                <a:gd name="connsiteY4234" fmla="*/ 818631 h 1144007"/>
                <a:gd name="connsiteX4235" fmla="*/ 352761 w 875213"/>
                <a:gd name="connsiteY4235" fmla="*/ 821574 h 1144007"/>
                <a:gd name="connsiteX4236" fmla="*/ 357176 w 875213"/>
                <a:gd name="connsiteY4236" fmla="*/ 823506 h 1144007"/>
                <a:gd name="connsiteX4237" fmla="*/ 361039 w 875213"/>
                <a:gd name="connsiteY4237" fmla="*/ 815688 h 1144007"/>
                <a:gd name="connsiteX4238" fmla="*/ 367386 w 875213"/>
                <a:gd name="connsiteY4238" fmla="*/ 820838 h 1144007"/>
                <a:gd name="connsiteX4239" fmla="*/ 366834 w 875213"/>
                <a:gd name="connsiteY4239" fmla="*/ 815504 h 1144007"/>
                <a:gd name="connsiteX4240" fmla="*/ 367386 w 875213"/>
                <a:gd name="connsiteY4240" fmla="*/ 811641 h 1144007"/>
                <a:gd name="connsiteX4241" fmla="*/ 372537 w 875213"/>
                <a:gd name="connsiteY4241" fmla="*/ 811917 h 1144007"/>
                <a:gd name="connsiteX4242" fmla="*/ 369685 w 875213"/>
                <a:gd name="connsiteY4242" fmla="*/ 805570 h 1144007"/>
                <a:gd name="connsiteX4243" fmla="*/ 371893 w 875213"/>
                <a:gd name="connsiteY4243" fmla="*/ 801983 h 1144007"/>
                <a:gd name="connsiteX4244" fmla="*/ 375756 w 875213"/>
                <a:gd name="connsiteY4244" fmla="*/ 801983 h 1144007"/>
                <a:gd name="connsiteX4245" fmla="*/ 372261 w 875213"/>
                <a:gd name="connsiteY4245" fmla="*/ 798488 h 1144007"/>
                <a:gd name="connsiteX4246" fmla="*/ 368122 w 875213"/>
                <a:gd name="connsiteY4246" fmla="*/ 793429 h 1144007"/>
                <a:gd name="connsiteX4247" fmla="*/ 364902 w 875213"/>
                <a:gd name="connsiteY4247" fmla="*/ 791405 h 1144007"/>
                <a:gd name="connsiteX4248" fmla="*/ 336757 w 875213"/>
                <a:gd name="connsiteY4248" fmla="*/ 798212 h 1144007"/>
                <a:gd name="connsiteX4249" fmla="*/ 335836 w 875213"/>
                <a:gd name="connsiteY4249" fmla="*/ 799500 h 1144007"/>
                <a:gd name="connsiteX4250" fmla="*/ 333537 w 875213"/>
                <a:gd name="connsiteY4250" fmla="*/ 801707 h 1144007"/>
                <a:gd name="connsiteX4251" fmla="*/ 338964 w 875213"/>
                <a:gd name="connsiteY4251" fmla="*/ 804283 h 1144007"/>
                <a:gd name="connsiteX4252" fmla="*/ 339240 w 875213"/>
                <a:gd name="connsiteY4252" fmla="*/ 805202 h 1144007"/>
                <a:gd name="connsiteX4253" fmla="*/ 341539 w 875213"/>
                <a:gd name="connsiteY4253" fmla="*/ 805202 h 1144007"/>
                <a:gd name="connsiteX4254" fmla="*/ 345127 w 875213"/>
                <a:gd name="connsiteY4254" fmla="*/ 802351 h 1144007"/>
                <a:gd name="connsiteX4255" fmla="*/ 342551 w 875213"/>
                <a:gd name="connsiteY4255" fmla="*/ 800419 h 1144007"/>
                <a:gd name="connsiteX4256" fmla="*/ 338688 w 875213"/>
                <a:gd name="connsiteY4256" fmla="*/ 800419 h 1144007"/>
                <a:gd name="connsiteX4257" fmla="*/ 336756 w 875213"/>
                <a:gd name="connsiteY4257" fmla="*/ 798211 h 1144007"/>
                <a:gd name="connsiteX4258" fmla="*/ 350462 w 875213"/>
                <a:gd name="connsiteY4258" fmla="*/ 799500 h 1144007"/>
                <a:gd name="connsiteX4259" fmla="*/ 348254 w 875213"/>
                <a:gd name="connsiteY4259" fmla="*/ 802719 h 1144007"/>
                <a:gd name="connsiteX4260" fmla="*/ 347978 w 875213"/>
                <a:gd name="connsiteY4260" fmla="*/ 805570 h 1144007"/>
                <a:gd name="connsiteX4261" fmla="*/ 350829 w 875213"/>
                <a:gd name="connsiteY4261" fmla="*/ 803271 h 1144007"/>
                <a:gd name="connsiteX4262" fmla="*/ 350461 w 875213"/>
                <a:gd name="connsiteY4262" fmla="*/ 799500 h 1144007"/>
                <a:gd name="connsiteX4263" fmla="*/ 295734 w 875213"/>
                <a:gd name="connsiteY4263" fmla="*/ 799683 h 1144007"/>
                <a:gd name="connsiteX4264" fmla="*/ 295550 w 875213"/>
                <a:gd name="connsiteY4264" fmla="*/ 799779 h 1144007"/>
                <a:gd name="connsiteX4265" fmla="*/ 293894 w 875213"/>
                <a:gd name="connsiteY4265" fmla="*/ 802998 h 1144007"/>
                <a:gd name="connsiteX4266" fmla="*/ 293250 w 875213"/>
                <a:gd name="connsiteY4266" fmla="*/ 806493 h 1144007"/>
                <a:gd name="connsiteX4267" fmla="*/ 294630 w 875213"/>
                <a:gd name="connsiteY4267" fmla="*/ 809068 h 1144007"/>
                <a:gd name="connsiteX4268" fmla="*/ 295826 w 875213"/>
                <a:gd name="connsiteY4268" fmla="*/ 807781 h 1144007"/>
                <a:gd name="connsiteX4269" fmla="*/ 295550 w 875213"/>
                <a:gd name="connsiteY4269" fmla="*/ 804285 h 1144007"/>
                <a:gd name="connsiteX4270" fmla="*/ 299045 w 875213"/>
                <a:gd name="connsiteY4270" fmla="*/ 802354 h 1144007"/>
                <a:gd name="connsiteX4271" fmla="*/ 295733 w 875213"/>
                <a:gd name="connsiteY4271" fmla="*/ 799687 h 1144007"/>
                <a:gd name="connsiteX4272" fmla="*/ 299413 w 875213"/>
                <a:gd name="connsiteY4272" fmla="*/ 806950 h 1144007"/>
                <a:gd name="connsiteX4273" fmla="*/ 298401 w 875213"/>
                <a:gd name="connsiteY4273" fmla="*/ 808790 h 1144007"/>
                <a:gd name="connsiteX4274" fmla="*/ 301253 w 875213"/>
                <a:gd name="connsiteY4274" fmla="*/ 810997 h 1144007"/>
                <a:gd name="connsiteX4275" fmla="*/ 301620 w 875213"/>
                <a:gd name="connsiteY4275" fmla="*/ 807778 h 1144007"/>
                <a:gd name="connsiteX4276" fmla="*/ 299413 w 875213"/>
                <a:gd name="connsiteY4276" fmla="*/ 806950 h 1144007"/>
                <a:gd name="connsiteX4277" fmla="*/ 296194 w 875213"/>
                <a:gd name="connsiteY4277" fmla="*/ 809710 h 1144007"/>
                <a:gd name="connsiteX4278" fmla="*/ 295550 w 875213"/>
                <a:gd name="connsiteY4278" fmla="*/ 809893 h 1144007"/>
                <a:gd name="connsiteX4279" fmla="*/ 296194 w 875213"/>
                <a:gd name="connsiteY4279" fmla="*/ 809710 h 1144007"/>
                <a:gd name="connsiteX4280" fmla="*/ 306679 w 875213"/>
                <a:gd name="connsiteY4280" fmla="*/ 810445 h 1144007"/>
                <a:gd name="connsiteX4281" fmla="*/ 302908 w 875213"/>
                <a:gd name="connsiteY4281" fmla="*/ 812928 h 1144007"/>
                <a:gd name="connsiteX4282" fmla="*/ 305115 w 875213"/>
                <a:gd name="connsiteY4282" fmla="*/ 813847 h 1144007"/>
                <a:gd name="connsiteX4283" fmla="*/ 306679 w 875213"/>
                <a:gd name="connsiteY4283" fmla="*/ 810444 h 1144007"/>
                <a:gd name="connsiteX4284" fmla="*/ 310174 w 875213"/>
                <a:gd name="connsiteY4284" fmla="*/ 812836 h 1144007"/>
                <a:gd name="connsiteX4285" fmla="*/ 309898 w 875213"/>
                <a:gd name="connsiteY4285" fmla="*/ 812931 h 1144007"/>
                <a:gd name="connsiteX4286" fmla="*/ 310266 w 875213"/>
                <a:gd name="connsiteY4286" fmla="*/ 812931 h 1144007"/>
                <a:gd name="connsiteX4287" fmla="*/ 310171 w 875213"/>
                <a:gd name="connsiteY4287" fmla="*/ 812836 h 1144007"/>
                <a:gd name="connsiteX4288" fmla="*/ 310270 w 875213"/>
                <a:gd name="connsiteY4288" fmla="*/ 812931 h 1144007"/>
                <a:gd name="connsiteX4289" fmla="*/ 306683 w 875213"/>
                <a:gd name="connsiteY4289" fmla="*/ 817439 h 1144007"/>
                <a:gd name="connsiteX4290" fmla="*/ 309258 w 875213"/>
                <a:gd name="connsiteY4290" fmla="*/ 820290 h 1144007"/>
                <a:gd name="connsiteX4291" fmla="*/ 311189 w 875213"/>
                <a:gd name="connsiteY4291" fmla="*/ 817714 h 1144007"/>
                <a:gd name="connsiteX4292" fmla="*/ 313397 w 875213"/>
                <a:gd name="connsiteY4292" fmla="*/ 816151 h 1144007"/>
                <a:gd name="connsiteX4293" fmla="*/ 310270 w 875213"/>
                <a:gd name="connsiteY4293" fmla="*/ 812931 h 1144007"/>
                <a:gd name="connsiteX4294" fmla="*/ 377783 w 875213"/>
                <a:gd name="connsiteY4294" fmla="*/ 813115 h 1144007"/>
                <a:gd name="connsiteX4295" fmla="*/ 375483 w 875213"/>
                <a:gd name="connsiteY4295" fmla="*/ 815507 h 1144007"/>
                <a:gd name="connsiteX4296" fmla="*/ 376403 w 875213"/>
                <a:gd name="connsiteY4296" fmla="*/ 823785 h 1144007"/>
                <a:gd name="connsiteX4297" fmla="*/ 379899 w 875213"/>
                <a:gd name="connsiteY4297" fmla="*/ 825717 h 1144007"/>
                <a:gd name="connsiteX4298" fmla="*/ 378335 w 875213"/>
                <a:gd name="connsiteY4298" fmla="*/ 813208 h 1144007"/>
                <a:gd name="connsiteX4299" fmla="*/ 377783 w 875213"/>
                <a:gd name="connsiteY4299" fmla="*/ 813112 h 1144007"/>
                <a:gd name="connsiteX4300" fmla="*/ 396822 w 875213"/>
                <a:gd name="connsiteY4300" fmla="*/ 813576 h 1144007"/>
                <a:gd name="connsiteX4301" fmla="*/ 392683 w 875213"/>
                <a:gd name="connsiteY4301" fmla="*/ 814863 h 1144007"/>
                <a:gd name="connsiteX4302" fmla="*/ 396822 w 875213"/>
                <a:gd name="connsiteY4302" fmla="*/ 813576 h 1144007"/>
                <a:gd name="connsiteX4303" fmla="*/ 442536 w 875213"/>
                <a:gd name="connsiteY4303" fmla="*/ 814863 h 1144007"/>
                <a:gd name="connsiteX4304" fmla="*/ 438305 w 875213"/>
                <a:gd name="connsiteY4304" fmla="*/ 827096 h 1144007"/>
                <a:gd name="connsiteX4305" fmla="*/ 447503 w 875213"/>
                <a:gd name="connsiteY4305" fmla="*/ 826268 h 1144007"/>
                <a:gd name="connsiteX4306" fmla="*/ 444928 w 875213"/>
                <a:gd name="connsiteY4306" fmla="*/ 821945 h 1144007"/>
                <a:gd name="connsiteX4307" fmla="*/ 449251 w 875213"/>
                <a:gd name="connsiteY4307" fmla="*/ 819922 h 1144007"/>
                <a:gd name="connsiteX4308" fmla="*/ 442536 w 875213"/>
                <a:gd name="connsiteY4308" fmla="*/ 814863 h 1144007"/>
                <a:gd name="connsiteX4309" fmla="*/ 390936 w 875213"/>
                <a:gd name="connsiteY4309" fmla="*/ 817071 h 1144007"/>
                <a:gd name="connsiteX4310" fmla="*/ 387900 w 875213"/>
                <a:gd name="connsiteY4310" fmla="*/ 819646 h 1144007"/>
                <a:gd name="connsiteX4311" fmla="*/ 389188 w 875213"/>
                <a:gd name="connsiteY4311" fmla="*/ 823141 h 1144007"/>
                <a:gd name="connsiteX4312" fmla="*/ 393327 w 875213"/>
                <a:gd name="connsiteY4312" fmla="*/ 822497 h 1144007"/>
                <a:gd name="connsiteX4313" fmla="*/ 395259 w 875213"/>
                <a:gd name="connsiteY4313" fmla="*/ 818634 h 1144007"/>
                <a:gd name="connsiteX4314" fmla="*/ 390936 w 875213"/>
                <a:gd name="connsiteY4314" fmla="*/ 817071 h 1144007"/>
                <a:gd name="connsiteX4315" fmla="*/ 337404 w 875213"/>
                <a:gd name="connsiteY4315" fmla="*/ 817438 h 1144007"/>
                <a:gd name="connsiteX4316" fmla="*/ 333265 w 875213"/>
                <a:gd name="connsiteY4316" fmla="*/ 820841 h 1144007"/>
                <a:gd name="connsiteX4317" fmla="*/ 338047 w 875213"/>
                <a:gd name="connsiteY4317" fmla="*/ 823141 h 1144007"/>
                <a:gd name="connsiteX4318" fmla="*/ 338047 w 875213"/>
                <a:gd name="connsiteY4318" fmla="*/ 817714 h 1144007"/>
                <a:gd name="connsiteX4319" fmla="*/ 337404 w 875213"/>
                <a:gd name="connsiteY4319" fmla="*/ 817438 h 1144007"/>
                <a:gd name="connsiteX4320" fmla="*/ 422393 w 875213"/>
                <a:gd name="connsiteY4320" fmla="*/ 820565 h 1144007"/>
                <a:gd name="connsiteX4321" fmla="*/ 418621 w 875213"/>
                <a:gd name="connsiteY4321" fmla="*/ 822497 h 1144007"/>
                <a:gd name="connsiteX4322" fmla="*/ 419909 w 875213"/>
                <a:gd name="connsiteY4322" fmla="*/ 829212 h 1144007"/>
                <a:gd name="connsiteX4323" fmla="*/ 430395 w 875213"/>
                <a:gd name="connsiteY4323" fmla="*/ 827004 h 1144007"/>
                <a:gd name="connsiteX4324" fmla="*/ 426532 w 875213"/>
                <a:gd name="connsiteY4324" fmla="*/ 825716 h 1144007"/>
                <a:gd name="connsiteX4325" fmla="*/ 422393 w 875213"/>
                <a:gd name="connsiteY4325" fmla="*/ 820565 h 1144007"/>
                <a:gd name="connsiteX4326" fmla="*/ 368493 w 875213"/>
                <a:gd name="connsiteY4326" fmla="*/ 823325 h 1144007"/>
                <a:gd name="connsiteX4327" fmla="*/ 373000 w 875213"/>
                <a:gd name="connsiteY4327" fmla="*/ 831695 h 1144007"/>
                <a:gd name="connsiteX4328" fmla="*/ 368493 w 875213"/>
                <a:gd name="connsiteY4328" fmla="*/ 823325 h 1144007"/>
                <a:gd name="connsiteX4329" fmla="*/ 335472 w 875213"/>
                <a:gd name="connsiteY4329" fmla="*/ 828844 h 1144007"/>
                <a:gd name="connsiteX4330" fmla="*/ 336208 w 875213"/>
                <a:gd name="connsiteY4330" fmla="*/ 831327 h 1144007"/>
                <a:gd name="connsiteX4331" fmla="*/ 338232 w 875213"/>
                <a:gd name="connsiteY4331" fmla="*/ 829947 h 1144007"/>
                <a:gd name="connsiteX4332" fmla="*/ 335473 w 875213"/>
                <a:gd name="connsiteY4332" fmla="*/ 828844 h 1144007"/>
                <a:gd name="connsiteX4333" fmla="*/ 359203 w 875213"/>
                <a:gd name="connsiteY4333" fmla="*/ 829490 h 1144007"/>
                <a:gd name="connsiteX4334" fmla="*/ 358743 w 875213"/>
                <a:gd name="connsiteY4334" fmla="*/ 833721 h 1144007"/>
                <a:gd name="connsiteX4335" fmla="*/ 353224 w 875213"/>
                <a:gd name="connsiteY4335" fmla="*/ 837585 h 1144007"/>
                <a:gd name="connsiteX4336" fmla="*/ 347613 w 875213"/>
                <a:gd name="connsiteY4336" fmla="*/ 834181 h 1144007"/>
                <a:gd name="connsiteX4337" fmla="*/ 351844 w 875213"/>
                <a:gd name="connsiteY4337" fmla="*/ 843103 h 1144007"/>
                <a:gd name="connsiteX4338" fmla="*/ 352856 w 875213"/>
                <a:gd name="connsiteY4338" fmla="*/ 846599 h 1144007"/>
                <a:gd name="connsiteX4339" fmla="*/ 359755 w 875213"/>
                <a:gd name="connsiteY4339" fmla="*/ 841724 h 1144007"/>
                <a:gd name="connsiteX4340" fmla="*/ 358743 w 875213"/>
                <a:gd name="connsiteY4340" fmla="*/ 837217 h 1144007"/>
                <a:gd name="connsiteX4341" fmla="*/ 363618 w 875213"/>
                <a:gd name="connsiteY4341" fmla="*/ 838597 h 1144007"/>
                <a:gd name="connsiteX4342" fmla="*/ 363250 w 875213"/>
                <a:gd name="connsiteY4342" fmla="*/ 833078 h 1144007"/>
                <a:gd name="connsiteX4343" fmla="*/ 359203 w 875213"/>
                <a:gd name="connsiteY4343" fmla="*/ 829490 h 1144007"/>
                <a:gd name="connsiteX4344" fmla="*/ 347613 w 875213"/>
                <a:gd name="connsiteY4344" fmla="*/ 834181 h 1144007"/>
                <a:gd name="connsiteX4345" fmla="*/ 347613 w 875213"/>
                <a:gd name="connsiteY4345" fmla="*/ 834086 h 1144007"/>
                <a:gd name="connsiteX4346" fmla="*/ 347613 w 875213"/>
                <a:gd name="connsiteY4346" fmla="*/ 834181 h 1144007"/>
                <a:gd name="connsiteX4347" fmla="*/ 397650 w 875213"/>
                <a:gd name="connsiteY4347" fmla="*/ 833630 h 1144007"/>
                <a:gd name="connsiteX4348" fmla="*/ 394799 w 875213"/>
                <a:gd name="connsiteY4348" fmla="*/ 834457 h 1144007"/>
                <a:gd name="connsiteX4349" fmla="*/ 403537 w 875213"/>
                <a:gd name="connsiteY4349" fmla="*/ 839608 h 1144007"/>
                <a:gd name="connsiteX4350" fmla="*/ 400042 w 875213"/>
                <a:gd name="connsiteY4350" fmla="*/ 836206 h 1144007"/>
                <a:gd name="connsiteX4351" fmla="*/ 397650 w 875213"/>
                <a:gd name="connsiteY4351" fmla="*/ 833630 h 1144007"/>
                <a:gd name="connsiteX4352" fmla="*/ 378243 w 875213"/>
                <a:gd name="connsiteY4352" fmla="*/ 836113 h 1144007"/>
                <a:gd name="connsiteX4353" fmla="*/ 381554 w 875213"/>
                <a:gd name="connsiteY4353" fmla="*/ 841724 h 1144007"/>
                <a:gd name="connsiteX4354" fmla="*/ 377507 w 875213"/>
                <a:gd name="connsiteY4354" fmla="*/ 844575 h 1144007"/>
                <a:gd name="connsiteX4355" fmla="*/ 382198 w 875213"/>
                <a:gd name="connsiteY4355" fmla="*/ 846599 h 1144007"/>
                <a:gd name="connsiteX4356" fmla="*/ 383853 w 875213"/>
                <a:gd name="connsiteY4356" fmla="*/ 844207 h 1144007"/>
                <a:gd name="connsiteX4357" fmla="*/ 387165 w 875213"/>
                <a:gd name="connsiteY4357" fmla="*/ 846415 h 1144007"/>
                <a:gd name="connsiteX4358" fmla="*/ 387992 w 875213"/>
                <a:gd name="connsiteY4358" fmla="*/ 849818 h 1144007"/>
                <a:gd name="connsiteX4359" fmla="*/ 390752 w 875213"/>
                <a:gd name="connsiteY4359" fmla="*/ 845495 h 1144007"/>
                <a:gd name="connsiteX4360" fmla="*/ 384037 w 875213"/>
                <a:gd name="connsiteY4360" fmla="*/ 837769 h 1144007"/>
                <a:gd name="connsiteX4361" fmla="*/ 378242 w 875213"/>
                <a:gd name="connsiteY4361" fmla="*/ 836113 h 1144007"/>
                <a:gd name="connsiteX4362" fmla="*/ 368125 w 875213"/>
                <a:gd name="connsiteY4362" fmla="*/ 839148 h 1144007"/>
                <a:gd name="connsiteX4363" fmla="*/ 367757 w 875213"/>
                <a:gd name="connsiteY4363" fmla="*/ 839609 h 1144007"/>
                <a:gd name="connsiteX4364" fmla="*/ 363986 w 875213"/>
                <a:gd name="connsiteY4364" fmla="*/ 843472 h 1144007"/>
                <a:gd name="connsiteX4365" fmla="*/ 369137 w 875213"/>
                <a:gd name="connsiteY4365" fmla="*/ 851750 h 1144007"/>
                <a:gd name="connsiteX4366" fmla="*/ 374748 w 875213"/>
                <a:gd name="connsiteY4366" fmla="*/ 849359 h 1144007"/>
                <a:gd name="connsiteX4367" fmla="*/ 373644 w 875213"/>
                <a:gd name="connsiteY4367" fmla="*/ 843840 h 1144007"/>
                <a:gd name="connsiteX4368" fmla="*/ 368125 w 875213"/>
                <a:gd name="connsiteY4368" fmla="*/ 839149 h 1144007"/>
                <a:gd name="connsiteX4369" fmla="*/ 362054 w 875213"/>
                <a:gd name="connsiteY4369" fmla="*/ 847610 h 1144007"/>
                <a:gd name="connsiteX4370" fmla="*/ 357823 w 875213"/>
                <a:gd name="connsiteY4370" fmla="*/ 848071 h 1144007"/>
                <a:gd name="connsiteX4371" fmla="*/ 363250 w 875213"/>
                <a:gd name="connsiteY4371" fmla="*/ 851933 h 1144007"/>
                <a:gd name="connsiteX4372" fmla="*/ 362054 w 875213"/>
                <a:gd name="connsiteY4372" fmla="*/ 847611 h 1144007"/>
                <a:gd name="connsiteX4373" fmla="*/ 309902 w 875213"/>
                <a:gd name="connsiteY4373" fmla="*/ 855520 h 1144007"/>
                <a:gd name="connsiteX4374" fmla="*/ 302267 w 875213"/>
                <a:gd name="connsiteY4374" fmla="*/ 858279 h 1144007"/>
                <a:gd name="connsiteX4375" fmla="*/ 300980 w 875213"/>
                <a:gd name="connsiteY4375" fmla="*/ 861130 h 1144007"/>
                <a:gd name="connsiteX4376" fmla="*/ 307970 w 875213"/>
                <a:gd name="connsiteY4376" fmla="*/ 860855 h 1144007"/>
                <a:gd name="connsiteX4377" fmla="*/ 309902 w 875213"/>
                <a:gd name="connsiteY4377" fmla="*/ 855520 h 1144007"/>
                <a:gd name="connsiteX4378" fmla="*/ 392775 w 875213"/>
                <a:gd name="connsiteY4378" fmla="*/ 859567 h 1144007"/>
                <a:gd name="connsiteX4379" fmla="*/ 390660 w 875213"/>
                <a:gd name="connsiteY4379" fmla="*/ 867201 h 1144007"/>
                <a:gd name="connsiteX4380" fmla="*/ 394431 w 875213"/>
                <a:gd name="connsiteY4380" fmla="*/ 869777 h 1144007"/>
                <a:gd name="connsiteX4381" fmla="*/ 400870 w 875213"/>
                <a:gd name="connsiteY4381" fmla="*/ 869409 h 1144007"/>
                <a:gd name="connsiteX4382" fmla="*/ 396547 w 875213"/>
                <a:gd name="connsiteY4382" fmla="*/ 864626 h 1144007"/>
                <a:gd name="connsiteX4383" fmla="*/ 392775 w 875213"/>
                <a:gd name="connsiteY4383" fmla="*/ 859568 h 1144007"/>
                <a:gd name="connsiteX4384" fmla="*/ 387441 w 875213"/>
                <a:gd name="connsiteY4384" fmla="*/ 869501 h 1144007"/>
                <a:gd name="connsiteX4385" fmla="*/ 387624 w 875213"/>
                <a:gd name="connsiteY4385" fmla="*/ 871341 h 1144007"/>
                <a:gd name="connsiteX4386" fmla="*/ 388544 w 875213"/>
                <a:gd name="connsiteY4386" fmla="*/ 881550 h 1144007"/>
                <a:gd name="connsiteX4387" fmla="*/ 392960 w 875213"/>
                <a:gd name="connsiteY4387" fmla="*/ 878974 h 1144007"/>
                <a:gd name="connsiteX4388" fmla="*/ 397926 w 875213"/>
                <a:gd name="connsiteY4388" fmla="*/ 887345 h 1144007"/>
                <a:gd name="connsiteX4389" fmla="*/ 399858 w 875213"/>
                <a:gd name="connsiteY4389" fmla="*/ 892588 h 1144007"/>
                <a:gd name="connsiteX4390" fmla="*/ 403077 w 875213"/>
                <a:gd name="connsiteY4390" fmla="*/ 884861 h 1144007"/>
                <a:gd name="connsiteX4391" fmla="*/ 397283 w 875213"/>
                <a:gd name="connsiteY4391" fmla="*/ 876399 h 1144007"/>
                <a:gd name="connsiteX4392" fmla="*/ 387441 w 875213"/>
                <a:gd name="connsiteY4392" fmla="*/ 869501 h 1144007"/>
                <a:gd name="connsiteX4393" fmla="*/ 417242 w 875213"/>
                <a:gd name="connsiteY4393" fmla="*/ 877227 h 1144007"/>
                <a:gd name="connsiteX4394" fmla="*/ 424600 w 875213"/>
                <a:gd name="connsiteY4394" fmla="*/ 883481 h 1144007"/>
                <a:gd name="connsiteX4395" fmla="*/ 417242 w 875213"/>
                <a:gd name="connsiteY4395" fmla="*/ 877227 h 1144007"/>
                <a:gd name="connsiteX4396" fmla="*/ 415402 w 875213"/>
                <a:gd name="connsiteY4396" fmla="*/ 882745 h 1144007"/>
                <a:gd name="connsiteX4397" fmla="*/ 418897 w 875213"/>
                <a:gd name="connsiteY4397" fmla="*/ 887436 h 1144007"/>
                <a:gd name="connsiteX4398" fmla="*/ 415862 w 875213"/>
                <a:gd name="connsiteY4398" fmla="*/ 882929 h 1144007"/>
                <a:gd name="connsiteX4399" fmla="*/ 415402 w 875213"/>
                <a:gd name="connsiteY4399" fmla="*/ 882746 h 1144007"/>
                <a:gd name="connsiteX4400" fmla="*/ 465531 w 875213"/>
                <a:gd name="connsiteY4400" fmla="*/ 883113 h 1144007"/>
                <a:gd name="connsiteX4401" fmla="*/ 460104 w 875213"/>
                <a:gd name="connsiteY4401" fmla="*/ 885137 h 1144007"/>
                <a:gd name="connsiteX4402" fmla="*/ 464979 w 875213"/>
                <a:gd name="connsiteY4402" fmla="*/ 888264 h 1144007"/>
                <a:gd name="connsiteX4403" fmla="*/ 467555 w 875213"/>
                <a:gd name="connsiteY4403" fmla="*/ 883205 h 1144007"/>
                <a:gd name="connsiteX4404" fmla="*/ 465531 w 875213"/>
                <a:gd name="connsiteY4404" fmla="*/ 883110 h 1144007"/>
                <a:gd name="connsiteX4405" fmla="*/ 430487 w 875213"/>
                <a:gd name="connsiteY4405" fmla="*/ 883757 h 1144007"/>
                <a:gd name="connsiteX4406" fmla="*/ 429475 w 875213"/>
                <a:gd name="connsiteY4406" fmla="*/ 884033 h 1144007"/>
                <a:gd name="connsiteX4407" fmla="*/ 430211 w 875213"/>
                <a:gd name="connsiteY4407" fmla="*/ 887897 h 1144007"/>
                <a:gd name="connsiteX4408" fmla="*/ 433615 w 875213"/>
                <a:gd name="connsiteY4408" fmla="*/ 893967 h 1144007"/>
                <a:gd name="connsiteX4409" fmla="*/ 436926 w 875213"/>
                <a:gd name="connsiteY4409" fmla="*/ 890380 h 1144007"/>
                <a:gd name="connsiteX4410" fmla="*/ 436282 w 875213"/>
                <a:gd name="connsiteY4410" fmla="*/ 886976 h 1144007"/>
                <a:gd name="connsiteX4411" fmla="*/ 430487 w 875213"/>
                <a:gd name="connsiteY4411" fmla="*/ 883757 h 1144007"/>
                <a:gd name="connsiteX4412" fmla="*/ 471050 w 875213"/>
                <a:gd name="connsiteY4412" fmla="*/ 885321 h 1144007"/>
                <a:gd name="connsiteX4413" fmla="*/ 472062 w 875213"/>
                <a:gd name="connsiteY4413" fmla="*/ 889092 h 1144007"/>
                <a:gd name="connsiteX4414" fmla="*/ 474637 w 875213"/>
                <a:gd name="connsiteY4414" fmla="*/ 885965 h 1144007"/>
                <a:gd name="connsiteX4415" fmla="*/ 471050 w 875213"/>
                <a:gd name="connsiteY4415" fmla="*/ 885321 h 1144007"/>
                <a:gd name="connsiteX4416" fmla="*/ 411171 w 875213"/>
                <a:gd name="connsiteY4416" fmla="*/ 888264 h 1144007"/>
                <a:gd name="connsiteX4417" fmla="*/ 409240 w 875213"/>
                <a:gd name="connsiteY4417" fmla="*/ 888816 h 1144007"/>
                <a:gd name="connsiteX4418" fmla="*/ 409607 w 875213"/>
                <a:gd name="connsiteY4418" fmla="*/ 892219 h 1144007"/>
                <a:gd name="connsiteX4419" fmla="*/ 415862 w 875213"/>
                <a:gd name="connsiteY4419" fmla="*/ 895070 h 1144007"/>
                <a:gd name="connsiteX4420" fmla="*/ 411171 w 875213"/>
                <a:gd name="connsiteY4420" fmla="*/ 888264 h 1144007"/>
                <a:gd name="connsiteX4421" fmla="*/ 519339 w 875213"/>
                <a:gd name="connsiteY4421" fmla="*/ 898106 h 1144007"/>
                <a:gd name="connsiteX4422" fmla="*/ 517408 w 875213"/>
                <a:gd name="connsiteY4422" fmla="*/ 899670 h 1144007"/>
                <a:gd name="connsiteX4423" fmla="*/ 512809 w 875213"/>
                <a:gd name="connsiteY4423" fmla="*/ 902153 h 1144007"/>
                <a:gd name="connsiteX4424" fmla="*/ 509957 w 875213"/>
                <a:gd name="connsiteY4424" fmla="*/ 904453 h 1144007"/>
                <a:gd name="connsiteX4425" fmla="*/ 509681 w 875213"/>
                <a:gd name="connsiteY4425" fmla="*/ 908316 h 1144007"/>
                <a:gd name="connsiteX4426" fmla="*/ 512532 w 875213"/>
                <a:gd name="connsiteY4426" fmla="*/ 908316 h 1144007"/>
                <a:gd name="connsiteX4427" fmla="*/ 517683 w 875213"/>
                <a:gd name="connsiteY4427" fmla="*/ 909971 h 1144007"/>
                <a:gd name="connsiteX4428" fmla="*/ 523202 w 875213"/>
                <a:gd name="connsiteY4428" fmla="*/ 908684 h 1144007"/>
                <a:gd name="connsiteX4429" fmla="*/ 529641 w 875213"/>
                <a:gd name="connsiteY4429" fmla="*/ 908040 h 1144007"/>
                <a:gd name="connsiteX4430" fmla="*/ 537091 w 875213"/>
                <a:gd name="connsiteY4430" fmla="*/ 905464 h 1144007"/>
                <a:gd name="connsiteX4431" fmla="*/ 536447 w 875213"/>
                <a:gd name="connsiteY4431" fmla="*/ 902889 h 1144007"/>
                <a:gd name="connsiteX4432" fmla="*/ 530008 w 875213"/>
                <a:gd name="connsiteY4432" fmla="*/ 899945 h 1144007"/>
                <a:gd name="connsiteX4433" fmla="*/ 523846 w 875213"/>
                <a:gd name="connsiteY4433" fmla="*/ 900957 h 1144007"/>
                <a:gd name="connsiteX4434" fmla="*/ 521270 w 875213"/>
                <a:gd name="connsiteY4434" fmla="*/ 899670 h 1144007"/>
                <a:gd name="connsiteX4435" fmla="*/ 519339 w 875213"/>
                <a:gd name="connsiteY4435" fmla="*/ 898106 h 1144007"/>
                <a:gd name="connsiteX4436" fmla="*/ 490734 w 875213"/>
                <a:gd name="connsiteY4436" fmla="*/ 899118 h 1144007"/>
                <a:gd name="connsiteX4437" fmla="*/ 490550 w 875213"/>
                <a:gd name="connsiteY4437" fmla="*/ 899393 h 1144007"/>
                <a:gd name="connsiteX4438" fmla="*/ 491101 w 875213"/>
                <a:gd name="connsiteY4438" fmla="*/ 899853 h 1144007"/>
                <a:gd name="connsiteX4439" fmla="*/ 490734 w 875213"/>
                <a:gd name="connsiteY4439" fmla="*/ 899118 h 1144007"/>
                <a:gd name="connsiteX4440" fmla="*/ 491101 w 875213"/>
                <a:gd name="connsiteY4440" fmla="*/ 899853 h 1144007"/>
                <a:gd name="connsiteX4441" fmla="*/ 492297 w 875213"/>
                <a:gd name="connsiteY4441" fmla="*/ 903072 h 1144007"/>
                <a:gd name="connsiteX4442" fmla="*/ 491101 w 875213"/>
                <a:gd name="connsiteY4442" fmla="*/ 899853 h 1144007"/>
                <a:gd name="connsiteX4443" fmla="*/ 471694 w 875213"/>
                <a:gd name="connsiteY4443" fmla="*/ 899758 h 1144007"/>
                <a:gd name="connsiteX4444" fmla="*/ 470222 w 875213"/>
                <a:gd name="connsiteY4444" fmla="*/ 902425 h 1144007"/>
                <a:gd name="connsiteX4445" fmla="*/ 464243 w 875213"/>
                <a:gd name="connsiteY4445" fmla="*/ 901966 h 1144007"/>
                <a:gd name="connsiteX4446" fmla="*/ 458908 w 875213"/>
                <a:gd name="connsiteY4446" fmla="*/ 901505 h 1144007"/>
                <a:gd name="connsiteX4447" fmla="*/ 452194 w 875213"/>
                <a:gd name="connsiteY4447" fmla="*/ 902149 h 1144007"/>
                <a:gd name="connsiteX4448" fmla="*/ 448699 w 875213"/>
                <a:gd name="connsiteY4448" fmla="*/ 906657 h 1144007"/>
                <a:gd name="connsiteX4449" fmla="*/ 447411 w 875213"/>
                <a:gd name="connsiteY4449" fmla="*/ 912819 h 1144007"/>
                <a:gd name="connsiteX4450" fmla="*/ 450814 w 875213"/>
                <a:gd name="connsiteY4450" fmla="*/ 918338 h 1144007"/>
                <a:gd name="connsiteX4451" fmla="*/ 451918 w 875213"/>
                <a:gd name="connsiteY4451" fmla="*/ 911899 h 1144007"/>
                <a:gd name="connsiteX4452" fmla="*/ 452102 w 875213"/>
                <a:gd name="connsiteY4452" fmla="*/ 909691 h 1144007"/>
                <a:gd name="connsiteX4453" fmla="*/ 458724 w 875213"/>
                <a:gd name="connsiteY4453" fmla="*/ 916498 h 1144007"/>
                <a:gd name="connsiteX4454" fmla="*/ 458908 w 875213"/>
                <a:gd name="connsiteY4454" fmla="*/ 910427 h 1144007"/>
                <a:gd name="connsiteX4455" fmla="*/ 461483 w 875213"/>
                <a:gd name="connsiteY4455" fmla="*/ 906840 h 1144007"/>
                <a:gd name="connsiteX4456" fmla="*/ 466634 w 875213"/>
                <a:gd name="connsiteY4456" fmla="*/ 906745 h 1144007"/>
                <a:gd name="connsiteX4457" fmla="*/ 468566 w 875213"/>
                <a:gd name="connsiteY4457" fmla="*/ 909964 h 1144007"/>
                <a:gd name="connsiteX4458" fmla="*/ 469301 w 875213"/>
                <a:gd name="connsiteY4458" fmla="*/ 912172 h 1144007"/>
                <a:gd name="connsiteX4459" fmla="*/ 478867 w 875213"/>
                <a:gd name="connsiteY4459" fmla="*/ 912356 h 1144007"/>
                <a:gd name="connsiteX4460" fmla="*/ 471785 w 875213"/>
                <a:gd name="connsiteY4460" fmla="*/ 914931 h 1144007"/>
                <a:gd name="connsiteX4461" fmla="*/ 478775 w 875213"/>
                <a:gd name="connsiteY4461" fmla="*/ 917966 h 1144007"/>
                <a:gd name="connsiteX4462" fmla="*/ 483374 w 875213"/>
                <a:gd name="connsiteY4462" fmla="*/ 915391 h 1144007"/>
                <a:gd name="connsiteX4463" fmla="*/ 489629 w 875213"/>
                <a:gd name="connsiteY4463" fmla="*/ 914747 h 1144007"/>
                <a:gd name="connsiteX4464" fmla="*/ 491468 w 875213"/>
                <a:gd name="connsiteY4464" fmla="*/ 911896 h 1144007"/>
                <a:gd name="connsiteX4465" fmla="*/ 487697 w 875213"/>
                <a:gd name="connsiteY4465" fmla="*/ 909228 h 1144007"/>
                <a:gd name="connsiteX4466" fmla="*/ 485398 w 875213"/>
                <a:gd name="connsiteY4466" fmla="*/ 903801 h 1144007"/>
                <a:gd name="connsiteX4467" fmla="*/ 478315 w 875213"/>
                <a:gd name="connsiteY4467" fmla="*/ 906469 h 1144007"/>
                <a:gd name="connsiteX4468" fmla="*/ 477579 w 875213"/>
                <a:gd name="connsiteY4468" fmla="*/ 904169 h 1144007"/>
                <a:gd name="connsiteX4469" fmla="*/ 473164 w 875213"/>
                <a:gd name="connsiteY4469" fmla="*/ 900214 h 1144007"/>
                <a:gd name="connsiteX4470" fmla="*/ 471692 w 875213"/>
                <a:gd name="connsiteY4470" fmla="*/ 899754 h 1144007"/>
                <a:gd name="connsiteX4471" fmla="*/ 595314 w 875213"/>
                <a:gd name="connsiteY4471" fmla="*/ 903529 h 1144007"/>
                <a:gd name="connsiteX4472" fmla="*/ 592371 w 875213"/>
                <a:gd name="connsiteY4472" fmla="*/ 904081 h 1144007"/>
                <a:gd name="connsiteX4473" fmla="*/ 593658 w 875213"/>
                <a:gd name="connsiteY4473" fmla="*/ 908587 h 1144007"/>
                <a:gd name="connsiteX4474" fmla="*/ 597429 w 875213"/>
                <a:gd name="connsiteY4474" fmla="*/ 915210 h 1144007"/>
                <a:gd name="connsiteX4475" fmla="*/ 594394 w 875213"/>
                <a:gd name="connsiteY4475" fmla="*/ 917142 h 1144007"/>
                <a:gd name="connsiteX4476" fmla="*/ 590347 w 875213"/>
                <a:gd name="connsiteY4476" fmla="*/ 915762 h 1144007"/>
                <a:gd name="connsiteX4477" fmla="*/ 588875 w 875213"/>
                <a:gd name="connsiteY4477" fmla="*/ 908220 h 1144007"/>
                <a:gd name="connsiteX4478" fmla="*/ 583541 w 875213"/>
                <a:gd name="connsiteY4478" fmla="*/ 905921 h 1144007"/>
                <a:gd name="connsiteX4479" fmla="*/ 576826 w 875213"/>
                <a:gd name="connsiteY4479" fmla="*/ 908771 h 1144007"/>
                <a:gd name="connsiteX4480" fmla="*/ 582253 w 875213"/>
                <a:gd name="connsiteY4480" fmla="*/ 913371 h 1144007"/>
                <a:gd name="connsiteX4481" fmla="*/ 586024 w 875213"/>
                <a:gd name="connsiteY4481" fmla="*/ 916130 h 1144007"/>
                <a:gd name="connsiteX4482" fmla="*/ 580597 w 875213"/>
                <a:gd name="connsiteY4482" fmla="*/ 917234 h 1144007"/>
                <a:gd name="connsiteX4483" fmla="*/ 576826 w 875213"/>
                <a:gd name="connsiteY4483" fmla="*/ 918613 h 1144007"/>
                <a:gd name="connsiteX4484" fmla="*/ 578850 w 875213"/>
                <a:gd name="connsiteY4484" fmla="*/ 920453 h 1144007"/>
                <a:gd name="connsiteX4485" fmla="*/ 577930 w 875213"/>
                <a:gd name="connsiteY4485" fmla="*/ 924776 h 1144007"/>
                <a:gd name="connsiteX4486" fmla="*/ 577930 w 875213"/>
                <a:gd name="connsiteY4486" fmla="*/ 929191 h 1144007"/>
                <a:gd name="connsiteX4487" fmla="*/ 583724 w 875213"/>
                <a:gd name="connsiteY4487" fmla="*/ 931675 h 1144007"/>
                <a:gd name="connsiteX4488" fmla="*/ 587220 w 875213"/>
                <a:gd name="connsiteY4488" fmla="*/ 928547 h 1144007"/>
                <a:gd name="connsiteX4489" fmla="*/ 596325 w 875213"/>
                <a:gd name="connsiteY4489" fmla="*/ 929375 h 1144007"/>
                <a:gd name="connsiteX4490" fmla="*/ 604420 w 875213"/>
                <a:gd name="connsiteY4490" fmla="*/ 926708 h 1144007"/>
                <a:gd name="connsiteX4491" fmla="*/ 613618 w 875213"/>
                <a:gd name="connsiteY4491" fmla="*/ 925144 h 1144007"/>
                <a:gd name="connsiteX4492" fmla="*/ 615365 w 875213"/>
                <a:gd name="connsiteY4492" fmla="*/ 921557 h 1144007"/>
                <a:gd name="connsiteX4493" fmla="*/ 620148 w 875213"/>
                <a:gd name="connsiteY4493" fmla="*/ 924224 h 1144007"/>
                <a:gd name="connsiteX4494" fmla="*/ 628150 w 875213"/>
                <a:gd name="connsiteY4494" fmla="*/ 921925 h 1144007"/>
                <a:gd name="connsiteX4495" fmla="*/ 626311 w 875213"/>
                <a:gd name="connsiteY4495" fmla="*/ 916498 h 1144007"/>
                <a:gd name="connsiteX4496" fmla="*/ 630358 w 875213"/>
                <a:gd name="connsiteY4496" fmla="*/ 917602 h 1144007"/>
                <a:gd name="connsiteX4497" fmla="*/ 643971 w 875213"/>
                <a:gd name="connsiteY4497" fmla="*/ 917417 h 1144007"/>
                <a:gd name="connsiteX4498" fmla="*/ 640752 w 875213"/>
                <a:gd name="connsiteY4498" fmla="*/ 913830 h 1144007"/>
                <a:gd name="connsiteX4499" fmla="*/ 631922 w 875213"/>
                <a:gd name="connsiteY4499" fmla="*/ 913003 h 1144007"/>
                <a:gd name="connsiteX4500" fmla="*/ 624655 w 875213"/>
                <a:gd name="connsiteY4500" fmla="*/ 910704 h 1144007"/>
                <a:gd name="connsiteX4501" fmla="*/ 620148 w 875213"/>
                <a:gd name="connsiteY4501" fmla="*/ 909324 h 1144007"/>
                <a:gd name="connsiteX4502" fmla="*/ 616377 w 875213"/>
                <a:gd name="connsiteY4502" fmla="*/ 914107 h 1144007"/>
                <a:gd name="connsiteX4503" fmla="*/ 612330 w 875213"/>
                <a:gd name="connsiteY4503" fmla="*/ 915487 h 1144007"/>
                <a:gd name="connsiteX4504" fmla="*/ 614077 w 875213"/>
                <a:gd name="connsiteY4504" fmla="*/ 907852 h 1144007"/>
                <a:gd name="connsiteX4505" fmla="*/ 604604 w 875213"/>
                <a:gd name="connsiteY4505" fmla="*/ 904449 h 1144007"/>
                <a:gd name="connsiteX4506" fmla="*/ 599361 w 875213"/>
                <a:gd name="connsiteY4506" fmla="*/ 905645 h 1144007"/>
                <a:gd name="connsiteX4507" fmla="*/ 595314 w 875213"/>
                <a:gd name="connsiteY4507" fmla="*/ 903529 h 1144007"/>
                <a:gd name="connsiteX4508" fmla="*/ 744229 w 875213"/>
                <a:gd name="connsiteY4508" fmla="*/ 907668 h 1144007"/>
                <a:gd name="connsiteX4509" fmla="*/ 741469 w 875213"/>
                <a:gd name="connsiteY4509" fmla="*/ 908587 h 1144007"/>
                <a:gd name="connsiteX4510" fmla="*/ 729328 w 875213"/>
                <a:gd name="connsiteY4510" fmla="*/ 909231 h 1144007"/>
                <a:gd name="connsiteX4511" fmla="*/ 720498 w 875213"/>
                <a:gd name="connsiteY4511" fmla="*/ 913186 h 1144007"/>
                <a:gd name="connsiteX4512" fmla="*/ 710748 w 875213"/>
                <a:gd name="connsiteY4512" fmla="*/ 917233 h 1144007"/>
                <a:gd name="connsiteX4513" fmla="*/ 723074 w 875213"/>
                <a:gd name="connsiteY4513" fmla="*/ 924684 h 1144007"/>
                <a:gd name="connsiteX4514" fmla="*/ 726017 w 875213"/>
                <a:gd name="connsiteY4514" fmla="*/ 922660 h 1144007"/>
                <a:gd name="connsiteX4515" fmla="*/ 727489 w 875213"/>
                <a:gd name="connsiteY4515" fmla="*/ 934158 h 1144007"/>
                <a:gd name="connsiteX4516" fmla="*/ 731260 w 875213"/>
                <a:gd name="connsiteY4516" fmla="*/ 948506 h 1144007"/>
                <a:gd name="connsiteX4517" fmla="*/ 733283 w 875213"/>
                <a:gd name="connsiteY4517" fmla="*/ 950806 h 1144007"/>
                <a:gd name="connsiteX4518" fmla="*/ 729328 w 875213"/>
                <a:gd name="connsiteY4518" fmla="*/ 956141 h 1144007"/>
                <a:gd name="connsiteX4519" fmla="*/ 737974 w 875213"/>
                <a:gd name="connsiteY4519" fmla="*/ 959636 h 1144007"/>
                <a:gd name="connsiteX4520" fmla="*/ 744597 w 875213"/>
                <a:gd name="connsiteY4520" fmla="*/ 953565 h 1144007"/>
                <a:gd name="connsiteX4521" fmla="*/ 749932 w 875213"/>
                <a:gd name="connsiteY4521" fmla="*/ 950622 h 1144007"/>
                <a:gd name="connsiteX4522" fmla="*/ 755818 w 875213"/>
                <a:gd name="connsiteY4522" fmla="*/ 955865 h 1144007"/>
                <a:gd name="connsiteX4523" fmla="*/ 760049 w 875213"/>
                <a:gd name="connsiteY4523" fmla="*/ 960740 h 1144007"/>
                <a:gd name="connsiteX4524" fmla="*/ 752323 w 875213"/>
                <a:gd name="connsiteY4524" fmla="*/ 959544 h 1144007"/>
                <a:gd name="connsiteX4525" fmla="*/ 764097 w 875213"/>
                <a:gd name="connsiteY4525" fmla="*/ 963683 h 1144007"/>
                <a:gd name="connsiteX4526" fmla="*/ 774306 w 875213"/>
                <a:gd name="connsiteY4526" fmla="*/ 966442 h 1144007"/>
                <a:gd name="connsiteX4527" fmla="*/ 774950 w 875213"/>
                <a:gd name="connsiteY4527" fmla="*/ 954485 h 1144007"/>
                <a:gd name="connsiteX4528" fmla="*/ 778629 w 875213"/>
                <a:gd name="connsiteY4528" fmla="*/ 951174 h 1144007"/>
                <a:gd name="connsiteX4529" fmla="*/ 787551 w 875213"/>
                <a:gd name="connsiteY4529" fmla="*/ 954209 h 1144007"/>
                <a:gd name="connsiteX4530" fmla="*/ 789759 w 875213"/>
                <a:gd name="connsiteY4530" fmla="*/ 956784 h 1144007"/>
                <a:gd name="connsiteX4531" fmla="*/ 789022 w 875213"/>
                <a:gd name="connsiteY4531" fmla="*/ 968374 h 1144007"/>
                <a:gd name="connsiteX4532" fmla="*/ 798772 w 875213"/>
                <a:gd name="connsiteY4532" fmla="*/ 972789 h 1144007"/>
                <a:gd name="connsiteX4533" fmla="*/ 807142 w 875213"/>
                <a:gd name="connsiteY4533" fmla="*/ 972512 h 1144007"/>
                <a:gd name="connsiteX4534" fmla="*/ 810638 w 875213"/>
                <a:gd name="connsiteY4534" fmla="*/ 966626 h 1144007"/>
                <a:gd name="connsiteX4535" fmla="*/ 817168 w 875213"/>
                <a:gd name="connsiteY4535" fmla="*/ 957888 h 1144007"/>
                <a:gd name="connsiteX4536" fmla="*/ 822595 w 875213"/>
                <a:gd name="connsiteY4536" fmla="*/ 950622 h 1144007"/>
                <a:gd name="connsiteX4537" fmla="*/ 820755 w 875213"/>
                <a:gd name="connsiteY4537" fmla="*/ 935353 h 1144007"/>
                <a:gd name="connsiteX4538" fmla="*/ 813029 w 875213"/>
                <a:gd name="connsiteY4538" fmla="*/ 921740 h 1144007"/>
                <a:gd name="connsiteX4539" fmla="*/ 803463 w 875213"/>
                <a:gd name="connsiteY4539" fmla="*/ 915393 h 1144007"/>
                <a:gd name="connsiteX4540" fmla="*/ 792518 w 875213"/>
                <a:gd name="connsiteY4540" fmla="*/ 912542 h 1144007"/>
                <a:gd name="connsiteX4541" fmla="*/ 779272 w 875213"/>
                <a:gd name="connsiteY4541" fmla="*/ 914382 h 1144007"/>
                <a:gd name="connsiteX4542" fmla="*/ 766027 w 875213"/>
                <a:gd name="connsiteY4542" fmla="*/ 913554 h 1144007"/>
                <a:gd name="connsiteX4543" fmla="*/ 755358 w 875213"/>
                <a:gd name="connsiteY4543" fmla="*/ 910059 h 1144007"/>
                <a:gd name="connsiteX4544" fmla="*/ 744228 w 875213"/>
                <a:gd name="connsiteY4544" fmla="*/ 907667 h 1144007"/>
                <a:gd name="connsiteX4545" fmla="*/ 535527 w 875213"/>
                <a:gd name="connsiteY4545" fmla="*/ 908587 h 1144007"/>
                <a:gd name="connsiteX4546" fmla="*/ 529457 w 875213"/>
                <a:gd name="connsiteY4546" fmla="*/ 910611 h 1144007"/>
                <a:gd name="connsiteX4547" fmla="*/ 519431 w 875213"/>
                <a:gd name="connsiteY4547" fmla="*/ 916681 h 1144007"/>
                <a:gd name="connsiteX4548" fmla="*/ 521546 w 875213"/>
                <a:gd name="connsiteY4548" fmla="*/ 920821 h 1144007"/>
                <a:gd name="connsiteX4549" fmla="*/ 512532 w 875213"/>
                <a:gd name="connsiteY4549" fmla="*/ 920085 h 1144007"/>
                <a:gd name="connsiteX4550" fmla="*/ 506370 w 875213"/>
                <a:gd name="connsiteY4550" fmla="*/ 916590 h 1144007"/>
                <a:gd name="connsiteX4551" fmla="*/ 502691 w 875213"/>
                <a:gd name="connsiteY4551" fmla="*/ 918981 h 1144007"/>
                <a:gd name="connsiteX4552" fmla="*/ 496896 w 875213"/>
                <a:gd name="connsiteY4552" fmla="*/ 921649 h 1144007"/>
                <a:gd name="connsiteX4553" fmla="*/ 497356 w 875213"/>
                <a:gd name="connsiteY4553" fmla="*/ 914842 h 1144007"/>
                <a:gd name="connsiteX4554" fmla="*/ 491653 w 875213"/>
                <a:gd name="connsiteY4554" fmla="*/ 919257 h 1144007"/>
                <a:gd name="connsiteX4555" fmla="*/ 484019 w 875213"/>
                <a:gd name="connsiteY4555" fmla="*/ 922477 h 1144007"/>
                <a:gd name="connsiteX4556" fmla="*/ 486134 w 875213"/>
                <a:gd name="connsiteY4556" fmla="*/ 925788 h 1144007"/>
                <a:gd name="connsiteX4557" fmla="*/ 486039 w 875213"/>
                <a:gd name="connsiteY4557" fmla="*/ 931950 h 1144007"/>
                <a:gd name="connsiteX4558" fmla="*/ 491098 w 875213"/>
                <a:gd name="connsiteY4558" fmla="*/ 937101 h 1144007"/>
                <a:gd name="connsiteX4559" fmla="*/ 495421 w 875213"/>
                <a:gd name="connsiteY4559" fmla="*/ 935813 h 1144007"/>
                <a:gd name="connsiteX4560" fmla="*/ 497169 w 875213"/>
                <a:gd name="connsiteY4560" fmla="*/ 934618 h 1144007"/>
                <a:gd name="connsiteX4561" fmla="*/ 501124 w 875213"/>
                <a:gd name="connsiteY4561" fmla="*/ 941976 h 1144007"/>
                <a:gd name="connsiteX4562" fmla="*/ 503423 w 875213"/>
                <a:gd name="connsiteY4562" fmla="*/ 939677 h 1144007"/>
                <a:gd name="connsiteX4563" fmla="*/ 505999 w 875213"/>
                <a:gd name="connsiteY4563" fmla="*/ 935722 h 1144007"/>
                <a:gd name="connsiteX4564" fmla="*/ 507654 w 875213"/>
                <a:gd name="connsiteY4564" fmla="*/ 938757 h 1144007"/>
                <a:gd name="connsiteX4565" fmla="*/ 510690 w 875213"/>
                <a:gd name="connsiteY4565" fmla="*/ 944184 h 1144007"/>
                <a:gd name="connsiteX4566" fmla="*/ 512989 w 875213"/>
                <a:gd name="connsiteY4566" fmla="*/ 939677 h 1144007"/>
                <a:gd name="connsiteX4567" fmla="*/ 516668 w 875213"/>
                <a:gd name="connsiteY4567" fmla="*/ 935722 h 1144007"/>
                <a:gd name="connsiteX4568" fmla="*/ 520991 w 875213"/>
                <a:gd name="connsiteY4568" fmla="*/ 936182 h 1144007"/>
                <a:gd name="connsiteX4569" fmla="*/ 525406 w 875213"/>
                <a:gd name="connsiteY4569" fmla="*/ 938666 h 1144007"/>
                <a:gd name="connsiteX4570" fmla="*/ 522923 w 875213"/>
                <a:gd name="connsiteY4570" fmla="*/ 945564 h 1144007"/>
                <a:gd name="connsiteX4571" fmla="*/ 527706 w 875213"/>
                <a:gd name="connsiteY4571" fmla="*/ 947495 h 1144007"/>
                <a:gd name="connsiteX4572" fmla="*/ 532857 w 875213"/>
                <a:gd name="connsiteY4572" fmla="*/ 954210 h 1144007"/>
                <a:gd name="connsiteX4573" fmla="*/ 536812 w 875213"/>
                <a:gd name="connsiteY4573" fmla="*/ 950807 h 1144007"/>
                <a:gd name="connsiteX4574" fmla="*/ 540675 w 875213"/>
                <a:gd name="connsiteY4574" fmla="*/ 947587 h 1144007"/>
                <a:gd name="connsiteX4575" fmla="*/ 532765 w 875213"/>
                <a:gd name="connsiteY4575" fmla="*/ 945472 h 1144007"/>
                <a:gd name="connsiteX4576" fmla="*/ 532305 w 875213"/>
                <a:gd name="connsiteY4576" fmla="*/ 940873 h 1144007"/>
                <a:gd name="connsiteX4577" fmla="*/ 537180 w 875213"/>
                <a:gd name="connsiteY4577" fmla="*/ 938666 h 1144007"/>
                <a:gd name="connsiteX4578" fmla="*/ 544262 w 875213"/>
                <a:gd name="connsiteY4578" fmla="*/ 944552 h 1144007"/>
                <a:gd name="connsiteX4579" fmla="*/ 548493 w 875213"/>
                <a:gd name="connsiteY4579" fmla="*/ 940873 h 1144007"/>
                <a:gd name="connsiteX4580" fmla="*/ 541871 w 875213"/>
                <a:gd name="connsiteY4580" fmla="*/ 937930 h 1144007"/>
                <a:gd name="connsiteX4581" fmla="*/ 547297 w 875213"/>
                <a:gd name="connsiteY4581" fmla="*/ 933698 h 1144007"/>
                <a:gd name="connsiteX4582" fmla="*/ 540767 w 875213"/>
                <a:gd name="connsiteY4582" fmla="*/ 932227 h 1144007"/>
                <a:gd name="connsiteX4583" fmla="*/ 531293 w 875213"/>
                <a:gd name="connsiteY4583" fmla="*/ 934158 h 1144007"/>
                <a:gd name="connsiteX4584" fmla="*/ 527430 w 875213"/>
                <a:gd name="connsiteY4584" fmla="*/ 929652 h 1144007"/>
                <a:gd name="connsiteX4585" fmla="*/ 524119 w 875213"/>
                <a:gd name="connsiteY4585" fmla="*/ 930479 h 1144007"/>
                <a:gd name="connsiteX4586" fmla="*/ 517036 w 875213"/>
                <a:gd name="connsiteY4586" fmla="*/ 931031 h 1144007"/>
                <a:gd name="connsiteX4587" fmla="*/ 509126 w 875213"/>
                <a:gd name="connsiteY4587" fmla="*/ 928180 h 1144007"/>
                <a:gd name="connsiteX4588" fmla="*/ 509770 w 875213"/>
                <a:gd name="connsiteY4588" fmla="*/ 922844 h 1144007"/>
                <a:gd name="connsiteX4589" fmla="*/ 515840 w 875213"/>
                <a:gd name="connsiteY4589" fmla="*/ 927535 h 1144007"/>
                <a:gd name="connsiteX4590" fmla="*/ 519796 w 875213"/>
                <a:gd name="connsiteY4590" fmla="*/ 926340 h 1144007"/>
                <a:gd name="connsiteX4591" fmla="*/ 521727 w 875213"/>
                <a:gd name="connsiteY4591" fmla="*/ 925328 h 1144007"/>
                <a:gd name="connsiteX4592" fmla="*/ 521822 w 875213"/>
                <a:gd name="connsiteY4592" fmla="*/ 925328 h 1144007"/>
                <a:gd name="connsiteX4593" fmla="*/ 527801 w 875213"/>
                <a:gd name="connsiteY4593" fmla="*/ 923672 h 1144007"/>
                <a:gd name="connsiteX4594" fmla="*/ 527896 w 875213"/>
                <a:gd name="connsiteY4594" fmla="*/ 920637 h 1144007"/>
                <a:gd name="connsiteX4595" fmla="*/ 532955 w 875213"/>
                <a:gd name="connsiteY4595" fmla="*/ 917142 h 1144007"/>
                <a:gd name="connsiteX4596" fmla="*/ 539762 w 875213"/>
                <a:gd name="connsiteY4596" fmla="*/ 913555 h 1144007"/>
                <a:gd name="connsiteX4597" fmla="*/ 546016 w 875213"/>
                <a:gd name="connsiteY4597" fmla="*/ 910059 h 1144007"/>
                <a:gd name="connsiteX4598" fmla="*/ 537738 w 875213"/>
                <a:gd name="connsiteY4598" fmla="*/ 908680 h 1144007"/>
                <a:gd name="connsiteX4599" fmla="*/ 535531 w 875213"/>
                <a:gd name="connsiteY4599" fmla="*/ 908585 h 1144007"/>
                <a:gd name="connsiteX4600" fmla="*/ 562661 w 875213"/>
                <a:gd name="connsiteY4600" fmla="*/ 909139 h 1144007"/>
                <a:gd name="connsiteX4601" fmla="*/ 554843 w 875213"/>
                <a:gd name="connsiteY4601" fmla="*/ 911622 h 1144007"/>
                <a:gd name="connsiteX4602" fmla="*/ 558430 w 875213"/>
                <a:gd name="connsiteY4602" fmla="*/ 914473 h 1144007"/>
                <a:gd name="connsiteX4603" fmla="*/ 563857 w 875213"/>
                <a:gd name="connsiteY4603" fmla="*/ 909967 h 1144007"/>
                <a:gd name="connsiteX4604" fmla="*/ 562661 w 875213"/>
                <a:gd name="connsiteY4604" fmla="*/ 909139 h 1144007"/>
                <a:gd name="connsiteX4605" fmla="*/ 570572 w 875213"/>
                <a:gd name="connsiteY4605" fmla="*/ 911990 h 1144007"/>
                <a:gd name="connsiteX4606" fmla="*/ 566156 w 875213"/>
                <a:gd name="connsiteY4606" fmla="*/ 913830 h 1144007"/>
                <a:gd name="connsiteX4607" fmla="*/ 561925 w 875213"/>
                <a:gd name="connsiteY4607" fmla="*/ 916129 h 1144007"/>
                <a:gd name="connsiteX4608" fmla="*/ 557142 w 875213"/>
                <a:gd name="connsiteY4608" fmla="*/ 917693 h 1144007"/>
                <a:gd name="connsiteX4609" fmla="*/ 556775 w 875213"/>
                <a:gd name="connsiteY4609" fmla="*/ 918981 h 1144007"/>
                <a:gd name="connsiteX4610" fmla="*/ 554843 w 875213"/>
                <a:gd name="connsiteY4610" fmla="*/ 925511 h 1144007"/>
                <a:gd name="connsiteX4611" fmla="*/ 562294 w 875213"/>
                <a:gd name="connsiteY4611" fmla="*/ 925143 h 1144007"/>
                <a:gd name="connsiteX4612" fmla="*/ 563214 w 875213"/>
                <a:gd name="connsiteY4612" fmla="*/ 918705 h 1144007"/>
                <a:gd name="connsiteX4613" fmla="*/ 569376 w 875213"/>
                <a:gd name="connsiteY4613" fmla="*/ 917417 h 1144007"/>
                <a:gd name="connsiteX4614" fmla="*/ 571952 w 875213"/>
                <a:gd name="connsiteY4614" fmla="*/ 920913 h 1144007"/>
                <a:gd name="connsiteX4615" fmla="*/ 574527 w 875213"/>
                <a:gd name="connsiteY4615" fmla="*/ 915486 h 1144007"/>
                <a:gd name="connsiteX4616" fmla="*/ 570572 w 875213"/>
                <a:gd name="connsiteY4616" fmla="*/ 911990 h 1144007"/>
                <a:gd name="connsiteX4617" fmla="*/ 695664 w 875213"/>
                <a:gd name="connsiteY4617" fmla="*/ 912085 h 1144007"/>
                <a:gd name="connsiteX4618" fmla="*/ 692352 w 875213"/>
                <a:gd name="connsiteY4618" fmla="*/ 915489 h 1144007"/>
                <a:gd name="connsiteX4619" fmla="*/ 686834 w 875213"/>
                <a:gd name="connsiteY4619" fmla="*/ 914937 h 1144007"/>
                <a:gd name="connsiteX4620" fmla="*/ 682510 w 875213"/>
                <a:gd name="connsiteY4620" fmla="*/ 914661 h 1144007"/>
                <a:gd name="connsiteX4621" fmla="*/ 677452 w 875213"/>
                <a:gd name="connsiteY4621" fmla="*/ 917329 h 1144007"/>
                <a:gd name="connsiteX4622" fmla="*/ 668346 w 875213"/>
                <a:gd name="connsiteY4622" fmla="*/ 920548 h 1144007"/>
                <a:gd name="connsiteX4623" fmla="*/ 662551 w 875213"/>
                <a:gd name="connsiteY4623" fmla="*/ 919444 h 1144007"/>
                <a:gd name="connsiteX4624" fmla="*/ 653629 w 875213"/>
                <a:gd name="connsiteY4624" fmla="*/ 922939 h 1144007"/>
                <a:gd name="connsiteX4625" fmla="*/ 647558 w 875213"/>
                <a:gd name="connsiteY4625" fmla="*/ 920272 h 1144007"/>
                <a:gd name="connsiteX4626" fmla="*/ 639280 w 875213"/>
                <a:gd name="connsiteY4626" fmla="*/ 921376 h 1144007"/>
                <a:gd name="connsiteX4627" fmla="*/ 639280 w 875213"/>
                <a:gd name="connsiteY4627" fmla="*/ 925331 h 1144007"/>
                <a:gd name="connsiteX4628" fmla="*/ 635785 w 875213"/>
                <a:gd name="connsiteY4628" fmla="*/ 921560 h 1144007"/>
                <a:gd name="connsiteX4629" fmla="*/ 623000 w 875213"/>
                <a:gd name="connsiteY4629" fmla="*/ 927447 h 1144007"/>
                <a:gd name="connsiteX4630" fmla="*/ 627507 w 875213"/>
                <a:gd name="connsiteY4630" fmla="*/ 929378 h 1144007"/>
                <a:gd name="connsiteX4631" fmla="*/ 618677 w 875213"/>
                <a:gd name="connsiteY4631" fmla="*/ 932321 h 1144007"/>
                <a:gd name="connsiteX4632" fmla="*/ 620056 w 875213"/>
                <a:gd name="connsiteY4632" fmla="*/ 927722 h 1144007"/>
                <a:gd name="connsiteX4633" fmla="*/ 611042 w 875213"/>
                <a:gd name="connsiteY4633" fmla="*/ 927998 h 1144007"/>
                <a:gd name="connsiteX4634" fmla="*/ 610306 w 875213"/>
                <a:gd name="connsiteY4634" fmla="*/ 933057 h 1144007"/>
                <a:gd name="connsiteX4635" fmla="*/ 611686 w 875213"/>
                <a:gd name="connsiteY4635" fmla="*/ 943635 h 1144007"/>
                <a:gd name="connsiteX4636" fmla="*/ 608467 w 875213"/>
                <a:gd name="connsiteY4636" fmla="*/ 946946 h 1144007"/>
                <a:gd name="connsiteX4637" fmla="*/ 609202 w 875213"/>
                <a:gd name="connsiteY4637" fmla="*/ 942715 h 1144007"/>
                <a:gd name="connsiteX4638" fmla="*/ 607362 w 875213"/>
                <a:gd name="connsiteY4638" fmla="*/ 932597 h 1144007"/>
                <a:gd name="connsiteX4639" fmla="*/ 604695 w 875213"/>
                <a:gd name="connsiteY4639" fmla="*/ 929378 h 1144007"/>
                <a:gd name="connsiteX4640" fmla="*/ 598624 w 875213"/>
                <a:gd name="connsiteY4640" fmla="*/ 933885 h 1144007"/>
                <a:gd name="connsiteX4641" fmla="*/ 594853 w 875213"/>
                <a:gd name="connsiteY4641" fmla="*/ 931585 h 1144007"/>
                <a:gd name="connsiteX4642" fmla="*/ 588047 w 875213"/>
                <a:gd name="connsiteY4642" fmla="*/ 934345 h 1144007"/>
                <a:gd name="connsiteX4643" fmla="*/ 579217 w 875213"/>
                <a:gd name="connsiteY4643" fmla="*/ 934345 h 1144007"/>
                <a:gd name="connsiteX4644" fmla="*/ 576457 w 875213"/>
                <a:gd name="connsiteY4644" fmla="*/ 938208 h 1144007"/>
                <a:gd name="connsiteX4645" fmla="*/ 576641 w 875213"/>
                <a:gd name="connsiteY4645" fmla="*/ 943267 h 1144007"/>
                <a:gd name="connsiteX4646" fmla="*/ 572042 w 875213"/>
                <a:gd name="connsiteY4646" fmla="*/ 943172 h 1144007"/>
                <a:gd name="connsiteX4647" fmla="*/ 569743 w 875213"/>
                <a:gd name="connsiteY4647" fmla="*/ 942712 h 1144007"/>
                <a:gd name="connsiteX4648" fmla="*/ 571030 w 875213"/>
                <a:gd name="connsiteY4648" fmla="*/ 946023 h 1144007"/>
                <a:gd name="connsiteX4649" fmla="*/ 570110 w 875213"/>
                <a:gd name="connsiteY4649" fmla="*/ 948046 h 1144007"/>
                <a:gd name="connsiteX4650" fmla="*/ 573881 w 875213"/>
                <a:gd name="connsiteY4650" fmla="*/ 948691 h 1144007"/>
                <a:gd name="connsiteX4651" fmla="*/ 581608 w 875213"/>
                <a:gd name="connsiteY4651" fmla="*/ 953289 h 1144007"/>
                <a:gd name="connsiteX4652" fmla="*/ 579400 w 875213"/>
                <a:gd name="connsiteY4652" fmla="*/ 962947 h 1144007"/>
                <a:gd name="connsiteX4653" fmla="*/ 587494 w 875213"/>
                <a:gd name="connsiteY4653" fmla="*/ 962304 h 1144007"/>
                <a:gd name="connsiteX4654" fmla="*/ 599084 w 875213"/>
                <a:gd name="connsiteY4654" fmla="*/ 958441 h 1144007"/>
                <a:gd name="connsiteX4655" fmla="*/ 599451 w 875213"/>
                <a:gd name="connsiteY4655" fmla="*/ 955865 h 1144007"/>
                <a:gd name="connsiteX4656" fmla="*/ 612329 w 875213"/>
                <a:gd name="connsiteY4656" fmla="*/ 950622 h 1144007"/>
                <a:gd name="connsiteX4657" fmla="*/ 615548 w 875213"/>
                <a:gd name="connsiteY4657" fmla="*/ 952554 h 1144007"/>
                <a:gd name="connsiteX4658" fmla="*/ 606166 w 875213"/>
                <a:gd name="connsiteY4658" fmla="*/ 956509 h 1144007"/>
                <a:gd name="connsiteX4659" fmla="*/ 598440 w 875213"/>
                <a:gd name="connsiteY4659" fmla="*/ 963591 h 1144007"/>
                <a:gd name="connsiteX4660" fmla="*/ 603958 w 875213"/>
                <a:gd name="connsiteY4660" fmla="*/ 965155 h 1144007"/>
                <a:gd name="connsiteX4661" fmla="*/ 603958 w 875213"/>
                <a:gd name="connsiteY4661" fmla="*/ 965890 h 1144007"/>
                <a:gd name="connsiteX4662" fmla="*/ 592369 w 875213"/>
                <a:gd name="connsiteY4662" fmla="*/ 967086 h 1144007"/>
                <a:gd name="connsiteX4663" fmla="*/ 595496 w 875213"/>
                <a:gd name="connsiteY4663" fmla="*/ 969385 h 1144007"/>
                <a:gd name="connsiteX4664" fmla="*/ 599084 w 875213"/>
                <a:gd name="connsiteY4664" fmla="*/ 972329 h 1144007"/>
                <a:gd name="connsiteX4665" fmla="*/ 604234 w 875213"/>
                <a:gd name="connsiteY4665" fmla="*/ 975180 h 1144007"/>
                <a:gd name="connsiteX4666" fmla="*/ 607454 w 875213"/>
                <a:gd name="connsiteY4666" fmla="*/ 971961 h 1144007"/>
                <a:gd name="connsiteX4667" fmla="*/ 604970 w 875213"/>
                <a:gd name="connsiteY4667" fmla="*/ 980055 h 1144007"/>
                <a:gd name="connsiteX4668" fmla="*/ 611041 w 875213"/>
                <a:gd name="connsiteY4668" fmla="*/ 980055 h 1144007"/>
                <a:gd name="connsiteX4669" fmla="*/ 614260 w 875213"/>
                <a:gd name="connsiteY4669" fmla="*/ 975180 h 1144007"/>
                <a:gd name="connsiteX4670" fmla="*/ 618491 w 875213"/>
                <a:gd name="connsiteY4670" fmla="*/ 978767 h 1144007"/>
                <a:gd name="connsiteX4671" fmla="*/ 613984 w 875213"/>
                <a:gd name="connsiteY4671" fmla="*/ 980699 h 1144007"/>
                <a:gd name="connsiteX4672" fmla="*/ 611409 w 875213"/>
                <a:gd name="connsiteY4672" fmla="*/ 984562 h 1144007"/>
                <a:gd name="connsiteX4673" fmla="*/ 620055 w 875213"/>
                <a:gd name="connsiteY4673" fmla="*/ 986217 h 1144007"/>
                <a:gd name="connsiteX4674" fmla="*/ 620422 w 875213"/>
                <a:gd name="connsiteY4674" fmla="*/ 995507 h 1144007"/>
                <a:gd name="connsiteX4675" fmla="*/ 620790 w 875213"/>
                <a:gd name="connsiteY4675" fmla="*/ 999739 h 1144007"/>
                <a:gd name="connsiteX4676" fmla="*/ 623642 w 875213"/>
                <a:gd name="connsiteY4676" fmla="*/ 994588 h 1144007"/>
                <a:gd name="connsiteX4677" fmla="*/ 625297 w 875213"/>
                <a:gd name="connsiteY4677" fmla="*/ 985206 h 1144007"/>
                <a:gd name="connsiteX4678" fmla="*/ 628792 w 875213"/>
                <a:gd name="connsiteY4678" fmla="*/ 991369 h 1144007"/>
                <a:gd name="connsiteX4679" fmla="*/ 628516 w 875213"/>
                <a:gd name="connsiteY4679" fmla="*/ 996887 h 1144007"/>
                <a:gd name="connsiteX4680" fmla="*/ 638542 w 875213"/>
                <a:gd name="connsiteY4680" fmla="*/ 997163 h 1144007"/>
                <a:gd name="connsiteX4681" fmla="*/ 645348 w 875213"/>
                <a:gd name="connsiteY4681" fmla="*/ 996887 h 1144007"/>
                <a:gd name="connsiteX4682" fmla="*/ 642037 w 875213"/>
                <a:gd name="connsiteY4682" fmla="*/ 991644 h 1144007"/>
                <a:gd name="connsiteX4683" fmla="*/ 643417 w 875213"/>
                <a:gd name="connsiteY4683" fmla="*/ 989069 h 1144007"/>
                <a:gd name="connsiteX4684" fmla="*/ 638542 w 875213"/>
                <a:gd name="connsiteY4684" fmla="*/ 990448 h 1144007"/>
                <a:gd name="connsiteX4685" fmla="*/ 632379 w 875213"/>
                <a:gd name="connsiteY4685" fmla="*/ 987506 h 1144007"/>
                <a:gd name="connsiteX4686" fmla="*/ 634679 w 875213"/>
                <a:gd name="connsiteY4686" fmla="*/ 978767 h 1144007"/>
                <a:gd name="connsiteX4687" fmla="*/ 630724 w 875213"/>
                <a:gd name="connsiteY4687" fmla="*/ 977112 h 1144007"/>
                <a:gd name="connsiteX4688" fmla="*/ 631368 w 875213"/>
                <a:gd name="connsiteY4688" fmla="*/ 972329 h 1144007"/>
                <a:gd name="connsiteX4689" fmla="*/ 627229 w 875213"/>
                <a:gd name="connsiteY4689" fmla="*/ 971317 h 1144007"/>
                <a:gd name="connsiteX4690" fmla="*/ 622721 w 875213"/>
                <a:gd name="connsiteY4690" fmla="*/ 967086 h 1144007"/>
                <a:gd name="connsiteX4691" fmla="*/ 617203 w 875213"/>
                <a:gd name="connsiteY4691" fmla="*/ 965155 h 1144007"/>
                <a:gd name="connsiteX4692" fmla="*/ 617847 w 875213"/>
                <a:gd name="connsiteY4692" fmla="*/ 960647 h 1144007"/>
                <a:gd name="connsiteX4693" fmla="*/ 613340 w 875213"/>
                <a:gd name="connsiteY4693" fmla="*/ 959360 h 1144007"/>
                <a:gd name="connsiteX4694" fmla="*/ 621066 w 875213"/>
                <a:gd name="connsiteY4694" fmla="*/ 959084 h 1144007"/>
                <a:gd name="connsiteX4695" fmla="*/ 626861 w 875213"/>
                <a:gd name="connsiteY4695" fmla="*/ 960371 h 1144007"/>
                <a:gd name="connsiteX4696" fmla="*/ 634679 w 875213"/>
                <a:gd name="connsiteY4696" fmla="*/ 956784 h 1144007"/>
                <a:gd name="connsiteX4697" fmla="*/ 629804 w 875213"/>
                <a:gd name="connsiteY4697" fmla="*/ 947770 h 1144007"/>
                <a:gd name="connsiteX4698" fmla="*/ 635047 w 875213"/>
                <a:gd name="connsiteY4698" fmla="*/ 940504 h 1144007"/>
                <a:gd name="connsiteX4699" fmla="*/ 638542 w 875213"/>
                <a:gd name="connsiteY4699" fmla="*/ 942251 h 1144007"/>
                <a:gd name="connsiteX4700" fmla="*/ 635047 w 875213"/>
                <a:gd name="connsiteY4700" fmla="*/ 946022 h 1144007"/>
                <a:gd name="connsiteX4701" fmla="*/ 639186 w 875213"/>
                <a:gd name="connsiteY4701" fmla="*/ 954301 h 1144007"/>
                <a:gd name="connsiteX4702" fmla="*/ 646084 w 875213"/>
                <a:gd name="connsiteY4702" fmla="*/ 959451 h 1144007"/>
                <a:gd name="connsiteX4703" fmla="*/ 644705 w 875213"/>
                <a:gd name="connsiteY4703" fmla="*/ 955680 h 1144007"/>
                <a:gd name="connsiteX4704" fmla="*/ 644061 w 875213"/>
                <a:gd name="connsiteY4704" fmla="*/ 950161 h 1144007"/>
                <a:gd name="connsiteX4705" fmla="*/ 648844 w 875213"/>
                <a:gd name="connsiteY4705" fmla="*/ 956048 h 1144007"/>
                <a:gd name="connsiteX4706" fmla="*/ 650223 w 875213"/>
                <a:gd name="connsiteY4706" fmla="*/ 962486 h 1144007"/>
                <a:gd name="connsiteX4707" fmla="*/ 659881 w 875213"/>
                <a:gd name="connsiteY4707" fmla="*/ 961199 h 1144007"/>
                <a:gd name="connsiteX4708" fmla="*/ 664020 w 875213"/>
                <a:gd name="connsiteY4708" fmla="*/ 954944 h 1144007"/>
                <a:gd name="connsiteX4709" fmla="*/ 670551 w 875213"/>
                <a:gd name="connsiteY4709" fmla="*/ 959451 h 1144007"/>
                <a:gd name="connsiteX4710" fmla="*/ 666044 w 875213"/>
                <a:gd name="connsiteY4710" fmla="*/ 965614 h 1144007"/>
                <a:gd name="connsiteX4711" fmla="*/ 666779 w 875213"/>
                <a:gd name="connsiteY4711" fmla="*/ 968741 h 1144007"/>
                <a:gd name="connsiteX4712" fmla="*/ 664020 w 875213"/>
                <a:gd name="connsiteY4712" fmla="*/ 974628 h 1144007"/>
                <a:gd name="connsiteX4713" fmla="*/ 659237 w 875213"/>
                <a:gd name="connsiteY4713" fmla="*/ 979779 h 1144007"/>
                <a:gd name="connsiteX4714" fmla="*/ 662272 w 875213"/>
                <a:gd name="connsiteY4714" fmla="*/ 978031 h 1144007"/>
                <a:gd name="connsiteX4715" fmla="*/ 674046 w 875213"/>
                <a:gd name="connsiteY4715" fmla="*/ 975640 h 1144007"/>
                <a:gd name="connsiteX4716" fmla="*/ 671562 w 875213"/>
                <a:gd name="connsiteY4716" fmla="*/ 978767 h 1144007"/>
                <a:gd name="connsiteX4717" fmla="*/ 677081 w 875213"/>
                <a:gd name="connsiteY4717" fmla="*/ 980790 h 1144007"/>
                <a:gd name="connsiteX4718" fmla="*/ 672298 w 875213"/>
                <a:gd name="connsiteY4718" fmla="*/ 981158 h 1144007"/>
                <a:gd name="connsiteX4719" fmla="*/ 665031 w 875213"/>
                <a:gd name="connsiteY4719" fmla="*/ 980423 h 1144007"/>
                <a:gd name="connsiteX4720" fmla="*/ 659881 w 875213"/>
                <a:gd name="connsiteY4720" fmla="*/ 984562 h 1144007"/>
                <a:gd name="connsiteX4721" fmla="*/ 660617 w 875213"/>
                <a:gd name="connsiteY4721" fmla="*/ 989712 h 1144007"/>
                <a:gd name="connsiteX4722" fmla="*/ 666044 w 875213"/>
                <a:gd name="connsiteY4722" fmla="*/ 989712 h 1144007"/>
                <a:gd name="connsiteX4723" fmla="*/ 662273 w 875213"/>
                <a:gd name="connsiteY4723" fmla="*/ 995967 h 1144007"/>
                <a:gd name="connsiteX4724" fmla="*/ 669907 w 875213"/>
                <a:gd name="connsiteY4724" fmla="*/ 997715 h 1144007"/>
                <a:gd name="connsiteX4725" fmla="*/ 675426 w 875213"/>
                <a:gd name="connsiteY4725" fmla="*/ 998727 h 1144007"/>
                <a:gd name="connsiteX4726" fmla="*/ 672666 w 875213"/>
                <a:gd name="connsiteY4726" fmla="*/ 993576 h 1144007"/>
                <a:gd name="connsiteX4727" fmla="*/ 676437 w 875213"/>
                <a:gd name="connsiteY4727" fmla="*/ 991829 h 1144007"/>
                <a:gd name="connsiteX4728" fmla="*/ 672666 w 875213"/>
                <a:gd name="connsiteY4728" fmla="*/ 988793 h 1144007"/>
                <a:gd name="connsiteX4729" fmla="*/ 672299 w 875213"/>
                <a:gd name="connsiteY4729" fmla="*/ 986678 h 1144007"/>
                <a:gd name="connsiteX4730" fmla="*/ 675702 w 875213"/>
                <a:gd name="connsiteY4730" fmla="*/ 985666 h 1144007"/>
                <a:gd name="connsiteX4731" fmla="*/ 680209 w 875213"/>
                <a:gd name="connsiteY4731" fmla="*/ 991552 h 1144007"/>
                <a:gd name="connsiteX4732" fmla="*/ 688855 w 875213"/>
                <a:gd name="connsiteY4732" fmla="*/ 992197 h 1144007"/>
                <a:gd name="connsiteX4733" fmla="*/ 686187 w 875213"/>
                <a:gd name="connsiteY4733" fmla="*/ 989345 h 1144007"/>
                <a:gd name="connsiteX4734" fmla="*/ 689775 w 875213"/>
                <a:gd name="connsiteY4734" fmla="*/ 987598 h 1144007"/>
                <a:gd name="connsiteX4735" fmla="*/ 687567 w 875213"/>
                <a:gd name="connsiteY4735" fmla="*/ 983734 h 1144007"/>
                <a:gd name="connsiteX4736" fmla="*/ 693362 w 875213"/>
                <a:gd name="connsiteY4736" fmla="*/ 985482 h 1144007"/>
                <a:gd name="connsiteX4737" fmla="*/ 693638 w 875213"/>
                <a:gd name="connsiteY4737" fmla="*/ 989805 h 1144007"/>
                <a:gd name="connsiteX4738" fmla="*/ 699249 w 875213"/>
                <a:gd name="connsiteY4738" fmla="*/ 994956 h 1144007"/>
                <a:gd name="connsiteX4739" fmla="*/ 705963 w 875213"/>
                <a:gd name="connsiteY4739" fmla="*/ 996335 h 1144007"/>
                <a:gd name="connsiteX4740" fmla="*/ 713782 w 875213"/>
                <a:gd name="connsiteY4740" fmla="*/ 997807 h 1144007"/>
                <a:gd name="connsiteX4741" fmla="*/ 720496 w 875213"/>
                <a:gd name="connsiteY4741" fmla="*/ 1004706 h 1144007"/>
                <a:gd name="connsiteX4742" fmla="*/ 716725 w 875213"/>
                <a:gd name="connsiteY4742" fmla="*/ 1013352 h 1144007"/>
                <a:gd name="connsiteX4743" fmla="*/ 720864 w 875213"/>
                <a:gd name="connsiteY4743" fmla="*/ 1016019 h 1144007"/>
                <a:gd name="connsiteX4744" fmla="*/ 729234 w 875213"/>
                <a:gd name="connsiteY4744" fmla="*/ 1014548 h 1144007"/>
                <a:gd name="connsiteX4745" fmla="*/ 732270 w 875213"/>
                <a:gd name="connsiteY4745" fmla="*/ 1019239 h 1144007"/>
                <a:gd name="connsiteX4746" fmla="*/ 729510 w 875213"/>
                <a:gd name="connsiteY4746" fmla="*/ 1022182 h 1144007"/>
                <a:gd name="connsiteX4747" fmla="*/ 730063 w 875213"/>
                <a:gd name="connsiteY4747" fmla="*/ 1026597 h 1144007"/>
                <a:gd name="connsiteX4748" fmla="*/ 735305 w 875213"/>
                <a:gd name="connsiteY4748" fmla="*/ 1031472 h 1144007"/>
                <a:gd name="connsiteX4749" fmla="*/ 742020 w 875213"/>
                <a:gd name="connsiteY4749" fmla="*/ 1023745 h 1144007"/>
                <a:gd name="connsiteX4750" fmla="*/ 741925 w 875213"/>
                <a:gd name="connsiteY4750" fmla="*/ 1019146 h 1144007"/>
                <a:gd name="connsiteX4751" fmla="*/ 742385 w 875213"/>
                <a:gd name="connsiteY4751" fmla="*/ 1014180 h 1144007"/>
                <a:gd name="connsiteX4752" fmla="*/ 737418 w 875213"/>
                <a:gd name="connsiteY4752" fmla="*/ 1008569 h 1144007"/>
                <a:gd name="connsiteX4753" fmla="*/ 732635 w 875213"/>
                <a:gd name="connsiteY4753" fmla="*/ 1003418 h 1144007"/>
                <a:gd name="connsiteX4754" fmla="*/ 736866 w 875213"/>
                <a:gd name="connsiteY4754" fmla="*/ 996979 h 1144007"/>
                <a:gd name="connsiteX4755" fmla="*/ 737601 w 875213"/>
                <a:gd name="connsiteY4755" fmla="*/ 993300 h 1144007"/>
                <a:gd name="connsiteX4756" fmla="*/ 727667 w 875213"/>
                <a:gd name="connsiteY4756" fmla="*/ 993484 h 1144007"/>
                <a:gd name="connsiteX4757" fmla="*/ 728863 w 875213"/>
                <a:gd name="connsiteY4757" fmla="*/ 990725 h 1144007"/>
                <a:gd name="connsiteX4758" fmla="*/ 729415 w 875213"/>
                <a:gd name="connsiteY4758" fmla="*/ 983275 h 1144007"/>
                <a:gd name="connsiteX4759" fmla="*/ 724356 w 875213"/>
                <a:gd name="connsiteY4759" fmla="*/ 982447 h 1144007"/>
                <a:gd name="connsiteX4760" fmla="*/ 721596 w 875213"/>
                <a:gd name="connsiteY4760" fmla="*/ 980055 h 1144007"/>
                <a:gd name="connsiteX4761" fmla="*/ 713318 w 875213"/>
                <a:gd name="connsiteY4761" fmla="*/ 983366 h 1144007"/>
                <a:gd name="connsiteX4762" fmla="*/ 712306 w 875213"/>
                <a:gd name="connsiteY4762" fmla="*/ 974720 h 1144007"/>
                <a:gd name="connsiteX4763" fmla="*/ 701729 w 875213"/>
                <a:gd name="connsiteY4763" fmla="*/ 972513 h 1144007"/>
                <a:gd name="connsiteX4764" fmla="*/ 694187 w 875213"/>
                <a:gd name="connsiteY4764" fmla="*/ 975272 h 1144007"/>
                <a:gd name="connsiteX4765" fmla="*/ 690415 w 875213"/>
                <a:gd name="connsiteY4765" fmla="*/ 978031 h 1144007"/>
                <a:gd name="connsiteX4766" fmla="*/ 694187 w 875213"/>
                <a:gd name="connsiteY4766" fmla="*/ 975272 h 1144007"/>
                <a:gd name="connsiteX4767" fmla="*/ 694187 w 875213"/>
                <a:gd name="connsiteY4767" fmla="*/ 975177 h 1144007"/>
                <a:gd name="connsiteX4768" fmla="*/ 688484 w 875213"/>
                <a:gd name="connsiteY4768" fmla="*/ 973613 h 1144007"/>
                <a:gd name="connsiteX4769" fmla="*/ 686092 w 875213"/>
                <a:gd name="connsiteY4769" fmla="*/ 968463 h 1144007"/>
                <a:gd name="connsiteX4770" fmla="*/ 685816 w 875213"/>
                <a:gd name="connsiteY4770" fmla="*/ 964231 h 1144007"/>
                <a:gd name="connsiteX4771" fmla="*/ 678366 w 875213"/>
                <a:gd name="connsiteY4771" fmla="*/ 963772 h 1144007"/>
                <a:gd name="connsiteX4772" fmla="*/ 686000 w 875213"/>
                <a:gd name="connsiteY4772" fmla="*/ 959449 h 1144007"/>
                <a:gd name="connsiteX4773" fmla="*/ 688484 w 875213"/>
                <a:gd name="connsiteY4773" fmla="*/ 963587 h 1144007"/>
                <a:gd name="connsiteX4774" fmla="*/ 692071 w 875213"/>
                <a:gd name="connsiteY4774" fmla="*/ 970302 h 1144007"/>
                <a:gd name="connsiteX4775" fmla="*/ 700901 w 875213"/>
                <a:gd name="connsiteY4775" fmla="*/ 967911 h 1144007"/>
                <a:gd name="connsiteX4776" fmla="*/ 712214 w 875213"/>
                <a:gd name="connsiteY4776" fmla="*/ 968738 h 1144007"/>
                <a:gd name="connsiteX4777" fmla="*/ 722148 w 875213"/>
                <a:gd name="connsiteY4777" fmla="*/ 965887 h 1144007"/>
                <a:gd name="connsiteX4778" fmla="*/ 718653 w 875213"/>
                <a:gd name="connsiteY4778" fmla="*/ 960828 h 1144007"/>
                <a:gd name="connsiteX4779" fmla="*/ 715985 w 875213"/>
                <a:gd name="connsiteY4779" fmla="*/ 958069 h 1144007"/>
                <a:gd name="connsiteX4780" fmla="*/ 712306 w 875213"/>
                <a:gd name="connsiteY4780" fmla="*/ 954941 h 1144007"/>
                <a:gd name="connsiteX4781" fmla="*/ 709179 w 875213"/>
                <a:gd name="connsiteY4781" fmla="*/ 949423 h 1144007"/>
                <a:gd name="connsiteX4782" fmla="*/ 701545 w 875213"/>
                <a:gd name="connsiteY4782" fmla="*/ 950158 h 1144007"/>
                <a:gd name="connsiteX4783" fmla="*/ 681585 w 875213"/>
                <a:gd name="connsiteY4783" fmla="*/ 946387 h 1144007"/>
                <a:gd name="connsiteX4784" fmla="*/ 675698 w 875213"/>
                <a:gd name="connsiteY4784" fmla="*/ 949422 h 1144007"/>
                <a:gd name="connsiteX4785" fmla="*/ 662269 w 875213"/>
                <a:gd name="connsiteY4785" fmla="*/ 941144 h 1144007"/>
                <a:gd name="connsiteX4786" fmla="*/ 655371 w 875213"/>
                <a:gd name="connsiteY4786" fmla="*/ 931578 h 1144007"/>
                <a:gd name="connsiteX4787" fmla="*/ 649852 w 875213"/>
                <a:gd name="connsiteY4787" fmla="*/ 930843 h 1144007"/>
                <a:gd name="connsiteX4788" fmla="*/ 651968 w 875213"/>
                <a:gd name="connsiteY4788" fmla="*/ 926060 h 1144007"/>
                <a:gd name="connsiteX4789" fmla="*/ 656383 w 875213"/>
                <a:gd name="connsiteY4789" fmla="*/ 928084 h 1144007"/>
                <a:gd name="connsiteX4790" fmla="*/ 659510 w 875213"/>
                <a:gd name="connsiteY4790" fmla="*/ 932223 h 1144007"/>
                <a:gd name="connsiteX4791" fmla="*/ 665397 w 875213"/>
                <a:gd name="connsiteY4791" fmla="*/ 933235 h 1144007"/>
                <a:gd name="connsiteX4792" fmla="*/ 686736 w 875213"/>
                <a:gd name="connsiteY4792" fmla="*/ 945284 h 1144007"/>
                <a:gd name="connsiteX4793" fmla="*/ 692899 w 875213"/>
                <a:gd name="connsiteY4793" fmla="*/ 942893 h 1144007"/>
                <a:gd name="connsiteX4794" fmla="*/ 689127 w 875213"/>
                <a:gd name="connsiteY4794" fmla="*/ 935351 h 1144007"/>
                <a:gd name="connsiteX4795" fmla="*/ 687380 w 875213"/>
                <a:gd name="connsiteY4795" fmla="*/ 934983 h 1144007"/>
                <a:gd name="connsiteX4796" fmla="*/ 694830 w 875213"/>
                <a:gd name="connsiteY4796" fmla="*/ 934155 h 1144007"/>
                <a:gd name="connsiteX4797" fmla="*/ 694002 w 875213"/>
                <a:gd name="connsiteY4797" fmla="*/ 938202 h 1144007"/>
                <a:gd name="connsiteX4798" fmla="*/ 699613 w 875213"/>
                <a:gd name="connsiteY4798" fmla="*/ 938662 h 1144007"/>
                <a:gd name="connsiteX4799" fmla="*/ 704120 w 875213"/>
                <a:gd name="connsiteY4799" fmla="*/ 931764 h 1144007"/>
                <a:gd name="connsiteX4800" fmla="*/ 702005 w 875213"/>
                <a:gd name="connsiteY4800" fmla="*/ 928269 h 1144007"/>
                <a:gd name="connsiteX4801" fmla="*/ 703292 w 875213"/>
                <a:gd name="connsiteY4801" fmla="*/ 925601 h 1144007"/>
                <a:gd name="connsiteX4802" fmla="*/ 705776 w 875213"/>
                <a:gd name="connsiteY4802" fmla="*/ 930936 h 1144007"/>
                <a:gd name="connsiteX4803" fmla="*/ 712674 w 875213"/>
                <a:gd name="connsiteY4803" fmla="*/ 934155 h 1144007"/>
                <a:gd name="connsiteX4804" fmla="*/ 713502 w 875213"/>
                <a:gd name="connsiteY4804" fmla="*/ 926980 h 1144007"/>
                <a:gd name="connsiteX4805" fmla="*/ 709179 w 875213"/>
                <a:gd name="connsiteY4805" fmla="*/ 918978 h 1144007"/>
                <a:gd name="connsiteX4806" fmla="*/ 702005 w 875213"/>
                <a:gd name="connsiteY4806" fmla="*/ 913551 h 1144007"/>
                <a:gd name="connsiteX4807" fmla="*/ 696394 w 875213"/>
                <a:gd name="connsiteY4807" fmla="*/ 912264 h 1144007"/>
                <a:gd name="connsiteX4808" fmla="*/ 695658 w 875213"/>
                <a:gd name="connsiteY4808" fmla="*/ 912080 h 1144007"/>
                <a:gd name="connsiteX4809" fmla="*/ 742021 w 875213"/>
                <a:gd name="connsiteY4809" fmla="*/ 1023749 h 1144007"/>
                <a:gd name="connsiteX4810" fmla="*/ 742573 w 875213"/>
                <a:gd name="connsiteY4810" fmla="*/ 1023844 h 1144007"/>
                <a:gd name="connsiteX4811" fmla="*/ 742389 w 875213"/>
                <a:gd name="connsiteY4811" fmla="*/ 1023749 h 1144007"/>
                <a:gd name="connsiteX4812" fmla="*/ 742021 w 875213"/>
                <a:gd name="connsiteY4812" fmla="*/ 1023749 h 1144007"/>
                <a:gd name="connsiteX4813" fmla="*/ 546105 w 875213"/>
                <a:gd name="connsiteY4813" fmla="*/ 914839 h 1144007"/>
                <a:gd name="connsiteX4814" fmla="*/ 533872 w 875213"/>
                <a:gd name="connsiteY4814" fmla="*/ 920266 h 1144007"/>
                <a:gd name="connsiteX4815" fmla="*/ 534792 w 875213"/>
                <a:gd name="connsiteY4815" fmla="*/ 924772 h 1144007"/>
                <a:gd name="connsiteX4816" fmla="*/ 540311 w 875213"/>
                <a:gd name="connsiteY4816" fmla="*/ 922565 h 1144007"/>
                <a:gd name="connsiteX4817" fmla="*/ 542886 w 875213"/>
                <a:gd name="connsiteY4817" fmla="*/ 920634 h 1144007"/>
                <a:gd name="connsiteX4818" fmla="*/ 546105 w 875213"/>
                <a:gd name="connsiteY4818" fmla="*/ 918702 h 1144007"/>
                <a:gd name="connsiteX4819" fmla="*/ 546105 w 875213"/>
                <a:gd name="connsiteY4819" fmla="*/ 914839 h 1144007"/>
                <a:gd name="connsiteX4820" fmla="*/ 459000 w 875213"/>
                <a:gd name="connsiteY4820" fmla="*/ 918334 h 1144007"/>
                <a:gd name="connsiteX4821" fmla="*/ 455045 w 875213"/>
                <a:gd name="connsiteY4821" fmla="*/ 919346 h 1144007"/>
                <a:gd name="connsiteX4822" fmla="*/ 459552 w 875213"/>
                <a:gd name="connsiteY4822" fmla="*/ 918702 h 1144007"/>
                <a:gd name="connsiteX4823" fmla="*/ 459001 w 875213"/>
                <a:gd name="connsiteY4823" fmla="*/ 918334 h 1144007"/>
                <a:gd name="connsiteX4824" fmla="*/ 469302 w 875213"/>
                <a:gd name="connsiteY4824" fmla="*/ 918702 h 1144007"/>
                <a:gd name="connsiteX4825" fmla="*/ 467922 w 875213"/>
                <a:gd name="connsiteY4825" fmla="*/ 927716 h 1144007"/>
                <a:gd name="connsiteX4826" fmla="*/ 469302 w 875213"/>
                <a:gd name="connsiteY4826" fmla="*/ 918702 h 1144007"/>
                <a:gd name="connsiteX4827" fmla="*/ 470958 w 875213"/>
                <a:gd name="connsiteY4827" fmla="*/ 921645 h 1144007"/>
                <a:gd name="connsiteX4828" fmla="*/ 473809 w 875213"/>
                <a:gd name="connsiteY4828" fmla="*/ 929003 h 1144007"/>
                <a:gd name="connsiteX4829" fmla="*/ 477948 w 875213"/>
                <a:gd name="connsiteY4829" fmla="*/ 924128 h 1144007"/>
                <a:gd name="connsiteX4830" fmla="*/ 470958 w 875213"/>
                <a:gd name="connsiteY4830" fmla="*/ 921645 h 1144007"/>
                <a:gd name="connsiteX4831" fmla="*/ 547393 w 875213"/>
                <a:gd name="connsiteY4831" fmla="*/ 922196 h 1144007"/>
                <a:gd name="connsiteX4832" fmla="*/ 545829 w 875213"/>
                <a:gd name="connsiteY4832" fmla="*/ 922564 h 1144007"/>
                <a:gd name="connsiteX4833" fmla="*/ 547117 w 875213"/>
                <a:gd name="connsiteY4833" fmla="*/ 924128 h 1144007"/>
                <a:gd name="connsiteX4834" fmla="*/ 547393 w 875213"/>
                <a:gd name="connsiteY4834" fmla="*/ 922196 h 1144007"/>
                <a:gd name="connsiteX4835" fmla="*/ 825079 w 875213"/>
                <a:gd name="connsiteY4835" fmla="*/ 923300 h 1144007"/>
                <a:gd name="connsiteX4836" fmla="*/ 822688 w 875213"/>
                <a:gd name="connsiteY4836" fmla="*/ 926059 h 1144007"/>
                <a:gd name="connsiteX4837" fmla="*/ 826551 w 875213"/>
                <a:gd name="connsiteY4837" fmla="*/ 932038 h 1144007"/>
                <a:gd name="connsiteX4838" fmla="*/ 831977 w 875213"/>
                <a:gd name="connsiteY4838" fmla="*/ 936454 h 1144007"/>
                <a:gd name="connsiteX4839" fmla="*/ 837220 w 875213"/>
                <a:gd name="connsiteY4839" fmla="*/ 940041 h 1144007"/>
                <a:gd name="connsiteX4840" fmla="*/ 840348 w 875213"/>
                <a:gd name="connsiteY4840" fmla="*/ 941696 h 1144007"/>
                <a:gd name="connsiteX4841" fmla="*/ 840348 w 875213"/>
                <a:gd name="connsiteY4841" fmla="*/ 941601 h 1144007"/>
                <a:gd name="connsiteX4842" fmla="*/ 838876 w 875213"/>
                <a:gd name="connsiteY4842" fmla="*/ 931115 h 1144007"/>
                <a:gd name="connsiteX4843" fmla="*/ 832437 w 875213"/>
                <a:gd name="connsiteY4843" fmla="*/ 928263 h 1144007"/>
                <a:gd name="connsiteX4844" fmla="*/ 827103 w 875213"/>
                <a:gd name="connsiteY4844" fmla="*/ 924400 h 1144007"/>
                <a:gd name="connsiteX4845" fmla="*/ 825079 w 875213"/>
                <a:gd name="connsiteY4845" fmla="*/ 923297 h 1144007"/>
                <a:gd name="connsiteX4846" fmla="*/ 573883 w 875213"/>
                <a:gd name="connsiteY4846" fmla="*/ 924496 h 1144007"/>
                <a:gd name="connsiteX4847" fmla="*/ 571951 w 875213"/>
                <a:gd name="connsiteY4847" fmla="*/ 932222 h 1144007"/>
                <a:gd name="connsiteX4848" fmla="*/ 574527 w 875213"/>
                <a:gd name="connsiteY4848" fmla="*/ 927715 h 1144007"/>
                <a:gd name="connsiteX4849" fmla="*/ 573883 w 875213"/>
                <a:gd name="connsiteY4849" fmla="*/ 924496 h 1144007"/>
                <a:gd name="connsiteX4850" fmla="*/ 568732 w 875213"/>
                <a:gd name="connsiteY4850" fmla="*/ 924956 h 1144007"/>
                <a:gd name="connsiteX4851" fmla="*/ 562937 w 875213"/>
                <a:gd name="connsiteY4851" fmla="*/ 928635 h 1144007"/>
                <a:gd name="connsiteX4852" fmla="*/ 566524 w 875213"/>
                <a:gd name="connsiteY4852" fmla="*/ 932590 h 1144007"/>
                <a:gd name="connsiteX4853" fmla="*/ 568732 w 875213"/>
                <a:gd name="connsiteY4853" fmla="*/ 925508 h 1144007"/>
                <a:gd name="connsiteX4854" fmla="*/ 568732 w 875213"/>
                <a:gd name="connsiteY4854" fmla="*/ 924957 h 1144007"/>
                <a:gd name="connsiteX4855" fmla="*/ 537367 w 875213"/>
                <a:gd name="connsiteY4855" fmla="*/ 926979 h 1144007"/>
                <a:gd name="connsiteX4856" fmla="*/ 535159 w 875213"/>
                <a:gd name="connsiteY4856" fmla="*/ 927439 h 1144007"/>
                <a:gd name="connsiteX4857" fmla="*/ 534516 w 875213"/>
                <a:gd name="connsiteY4857" fmla="*/ 930935 h 1144007"/>
                <a:gd name="connsiteX4858" fmla="*/ 538103 w 875213"/>
                <a:gd name="connsiteY4858" fmla="*/ 927439 h 1144007"/>
                <a:gd name="connsiteX4859" fmla="*/ 537367 w 875213"/>
                <a:gd name="connsiteY4859" fmla="*/ 926979 h 1144007"/>
                <a:gd name="connsiteX4860" fmla="*/ 703022 w 875213"/>
                <a:gd name="connsiteY4860" fmla="*/ 940592 h 1144007"/>
                <a:gd name="connsiteX4861" fmla="*/ 699711 w 875213"/>
                <a:gd name="connsiteY4861" fmla="*/ 942708 h 1144007"/>
                <a:gd name="connsiteX4862" fmla="*/ 705505 w 875213"/>
                <a:gd name="connsiteY4862" fmla="*/ 943904 h 1144007"/>
                <a:gd name="connsiteX4863" fmla="*/ 703022 w 875213"/>
                <a:gd name="connsiteY4863" fmla="*/ 940592 h 1144007"/>
                <a:gd name="connsiteX4864" fmla="*/ 495424 w 875213"/>
                <a:gd name="connsiteY4864" fmla="*/ 941328 h 1144007"/>
                <a:gd name="connsiteX4865" fmla="*/ 494413 w 875213"/>
                <a:gd name="connsiteY4865" fmla="*/ 948410 h 1144007"/>
                <a:gd name="connsiteX4866" fmla="*/ 495424 w 875213"/>
                <a:gd name="connsiteY4866" fmla="*/ 941328 h 1144007"/>
                <a:gd name="connsiteX4867" fmla="*/ 716451 w 875213"/>
                <a:gd name="connsiteY4867" fmla="*/ 943811 h 1144007"/>
                <a:gd name="connsiteX4868" fmla="*/ 712680 w 875213"/>
                <a:gd name="connsiteY4868" fmla="*/ 945926 h 1144007"/>
                <a:gd name="connsiteX4869" fmla="*/ 714519 w 875213"/>
                <a:gd name="connsiteY4869" fmla="*/ 950710 h 1144007"/>
                <a:gd name="connsiteX4870" fmla="*/ 718843 w 875213"/>
                <a:gd name="connsiteY4870" fmla="*/ 954205 h 1144007"/>
                <a:gd name="connsiteX4871" fmla="*/ 723350 w 875213"/>
                <a:gd name="connsiteY4871" fmla="*/ 954481 h 1144007"/>
                <a:gd name="connsiteX4872" fmla="*/ 721234 w 875213"/>
                <a:gd name="connsiteY4872" fmla="*/ 950433 h 1144007"/>
                <a:gd name="connsiteX4873" fmla="*/ 718291 w 875213"/>
                <a:gd name="connsiteY4873" fmla="*/ 946387 h 1144007"/>
                <a:gd name="connsiteX4874" fmla="*/ 716451 w 875213"/>
                <a:gd name="connsiteY4874" fmla="*/ 943811 h 1144007"/>
                <a:gd name="connsiteX4875" fmla="*/ 517683 w 875213"/>
                <a:gd name="connsiteY4875" fmla="*/ 944546 h 1144007"/>
                <a:gd name="connsiteX4876" fmla="*/ 512256 w 875213"/>
                <a:gd name="connsiteY4876" fmla="*/ 949053 h 1144007"/>
                <a:gd name="connsiteX4877" fmla="*/ 518051 w 875213"/>
                <a:gd name="connsiteY4877" fmla="*/ 945190 h 1144007"/>
                <a:gd name="connsiteX4878" fmla="*/ 517683 w 875213"/>
                <a:gd name="connsiteY4878" fmla="*/ 944546 h 1144007"/>
                <a:gd name="connsiteX4879" fmla="*/ 522926 w 875213"/>
                <a:gd name="connsiteY4879" fmla="*/ 950893 h 1144007"/>
                <a:gd name="connsiteX4880" fmla="*/ 521914 w 875213"/>
                <a:gd name="connsiteY4880" fmla="*/ 950988 h 1144007"/>
                <a:gd name="connsiteX4881" fmla="*/ 525134 w 875213"/>
                <a:gd name="connsiteY4881" fmla="*/ 956507 h 1144007"/>
                <a:gd name="connsiteX4882" fmla="*/ 522926 w 875213"/>
                <a:gd name="connsiteY4882" fmla="*/ 950896 h 1144007"/>
                <a:gd name="connsiteX4883" fmla="*/ 864906 w 875213"/>
                <a:gd name="connsiteY4883" fmla="*/ 951537 h 1144007"/>
                <a:gd name="connsiteX4884" fmla="*/ 862974 w 875213"/>
                <a:gd name="connsiteY4884" fmla="*/ 953192 h 1144007"/>
                <a:gd name="connsiteX4885" fmla="*/ 857272 w 875213"/>
                <a:gd name="connsiteY4885" fmla="*/ 954664 h 1144007"/>
                <a:gd name="connsiteX4886" fmla="*/ 856904 w 875213"/>
                <a:gd name="connsiteY4886" fmla="*/ 959263 h 1144007"/>
                <a:gd name="connsiteX4887" fmla="*/ 855616 w 875213"/>
                <a:gd name="connsiteY4887" fmla="*/ 963034 h 1144007"/>
                <a:gd name="connsiteX4888" fmla="*/ 856535 w 875213"/>
                <a:gd name="connsiteY4888" fmla="*/ 966529 h 1144007"/>
                <a:gd name="connsiteX4889" fmla="*/ 864446 w 875213"/>
                <a:gd name="connsiteY4889" fmla="*/ 966162 h 1144007"/>
                <a:gd name="connsiteX4890" fmla="*/ 868493 w 875213"/>
                <a:gd name="connsiteY4890" fmla="*/ 965334 h 1144007"/>
                <a:gd name="connsiteX4891" fmla="*/ 869412 w 875213"/>
                <a:gd name="connsiteY4891" fmla="*/ 961562 h 1144007"/>
                <a:gd name="connsiteX4892" fmla="*/ 873919 w 875213"/>
                <a:gd name="connsiteY4892" fmla="*/ 960643 h 1144007"/>
                <a:gd name="connsiteX4893" fmla="*/ 874654 w 875213"/>
                <a:gd name="connsiteY4893" fmla="*/ 957792 h 1144007"/>
                <a:gd name="connsiteX4894" fmla="*/ 871435 w 875213"/>
                <a:gd name="connsiteY4894" fmla="*/ 954113 h 1144007"/>
                <a:gd name="connsiteX4895" fmla="*/ 867296 w 875213"/>
                <a:gd name="connsiteY4895" fmla="*/ 952549 h 1144007"/>
                <a:gd name="connsiteX4896" fmla="*/ 864905 w 875213"/>
                <a:gd name="connsiteY4896" fmla="*/ 951537 h 1144007"/>
                <a:gd name="connsiteX4897" fmla="*/ 562753 w 875213"/>
                <a:gd name="connsiteY4897" fmla="*/ 952640 h 1144007"/>
                <a:gd name="connsiteX4898" fmla="*/ 562937 w 875213"/>
                <a:gd name="connsiteY4898" fmla="*/ 956135 h 1144007"/>
                <a:gd name="connsiteX4899" fmla="*/ 567076 w 875213"/>
                <a:gd name="connsiteY4899" fmla="*/ 959079 h 1144007"/>
                <a:gd name="connsiteX4900" fmla="*/ 568732 w 875213"/>
                <a:gd name="connsiteY4900" fmla="*/ 956135 h 1144007"/>
                <a:gd name="connsiteX4901" fmla="*/ 562753 w 875213"/>
                <a:gd name="connsiteY4901" fmla="*/ 952640 h 1144007"/>
                <a:gd name="connsiteX4902" fmla="*/ 748460 w 875213"/>
                <a:gd name="connsiteY4902" fmla="*/ 955584 h 1144007"/>
                <a:gd name="connsiteX4903" fmla="*/ 744137 w 875213"/>
                <a:gd name="connsiteY4903" fmla="*/ 961654 h 1144007"/>
                <a:gd name="connsiteX4904" fmla="*/ 748460 w 875213"/>
                <a:gd name="connsiteY4904" fmla="*/ 955584 h 1144007"/>
                <a:gd name="connsiteX4905" fmla="*/ 664851 w 875213"/>
                <a:gd name="connsiteY4905" fmla="*/ 958986 h 1144007"/>
                <a:gd name="connsiteX4906" fmla="*/ 659976 w 875213"/>
                <a:gd name="connsiteY4906" fmla="*/ 965334 h 1144007"/>
                <a:gd name="connsiteX4907" fmla="*/ 658504 w 875213"/>
                <a:gd name="connsiteY4907" fmla="*/ 971404 h 1144007"/>
                <a:gd name="connsiteX4908" fmla="*/ 662275 w 875213"/>
                <a:gd name="connsiteY4908" fmla="*/ 971679 h 1144007"/>
                <a:gd name="connsiteX4909" fmla="*/ 666506 w 875213"/>
                <a:gd name="connsiteY4909" fmla="*/ 959078 h 1144007"/>
                <a:gd name="connsiteX4910" fmla="*/ 665586 w 875213"/>
                <a:gd name="connsiteY4910" fmla="*/ 958983 h 1144007"/>
                <a:gd name="connsiteX4911" fmla="*/ 664851 w 875213"/>
                <a:gd name="connsiteY4911" fmla="*/ 958983 h 1144007"/>
                <a:gd name="connsiteX4912" fmla="*/ 831793 w 875213"/>
                <a:gd name="connsiteY4912" fmla="*/ 959263 h 1144007"/>
                <a:gd name="connsiteX4913" fmla="*/ 829954 w 875213"/>
                <a:gd name="connsiteY4913" fmla="*/ 959538 h 1144007"/>
                <a:gd name="connsiteX4914" fmla="*/ 825263 w 875213"/>
                <a:gd name="connsiteY4914" fmla="*/ 964137 h 1144007"/>
                <a:gd name="connsiteX4915" fmla="*/ 820940 w 875213"/>
                <a:gd name="connsiteY4915" fmla="*/ 968184 h 1144007"/>
                <a:gd name="connsiteX4916" fmla="*/ 823699 w 875213"/>
                <a:gd name="connsiteY4916" fmla="*/ 974163 h 1144007"/>
                <a:gd name="connsiteX4917" fmla="*/ 829954 w 875213"/>
                <a:gd name="connsiteY4917" fmla="*/ 976187 h 1144007"/>
                <a:gd name="connsiteX4918" fmla="*/ 836760 w 875213"/>
                <a:gd name="connsiteY4918" fmla="*/ 974715 h 1144007"/>
                <a:gd name="connsiteX4919" fmla="*/ 839888 w 875213"/>
                <a:gd name="connsiteY4919" fmla="*/ 969104 h 1144007"/>
                <a:gd name="connsiteX4920" fmla="*/ 839336 w 875213"/>
                <a:gd name="connsiteY4920" fmla="*/ 968828 h 1144007"/>
                <a:gd name="connsiteX4921" fmla="*/ 837497 w 875213"/>
                <a:gd name="connsiteY4921" fmla="*/ 960550 h 1144007"/>
                <a:gd name="connsiteX4922" fmla="*/ 831794 w 875213"/>
                <a:gd name="connsiteY4922" fmla="*/ 959262 h 1144007"/>
                <a:gd name="connsiteX4923" fmla="*/ 629806 w 875213"/>
                <a:gd name="connsiteY4923" fmla="*/ 960642 h 1144007"/>
                <a:gd name="connsiteX4924" fmla="*/ 623644 w 875213"/>
                <a:gd name="connsiteY4924" fmla="*/ 962942 h 1144007"/>
                <a:gd name="connsiteX4925" fmla="*/ 631370 w 875213"/>
                <a:gd name="connsiteY4925" fmla="*/ 965149 h 1144007"/>
                <a:gd name="connsiteX4926" fmla="*/ 637533 w 875213"/>
                <a:gd name="connsiteY4926" fmla="*/ 965517 h 1144007"/>
                <a:gd name="connsiteX4927" fmla="*/ 634681 w 875213"/>
                <a:gd name="connsiteY4927" fmla="*/ 961654 h 1144007"/>
                <a:gd name="connsiteX4928" fmla="*/ 629806 w 875213"/>
                <a:gd name="connsiteY4928" fmla="*/ 960642 h 1144007"/>
                <a:gd name="connsiteX4929" fmla="*/ 558890 w 875213"/>
                <a:gd name="connsiteY4929" fmla="*/ 961378 h 1144007"/>
                <a:gd name="connsiteX4930" fmla="*/ 554843 w 875213"/>
                <a:gd name="connsiteY4930" fmla="*/ 962573 h 1144007"/>
                <a:gd name="connsiteX4931" fmla="*/ 558062 w 875213"/>
                <a:gd name="connsiteY4931" fmla="*/ 964505 h 1144007"/>
                <a:gd name="connsiteX4932" fmla="*/ 563857 w 875213"/>
                <a:gd name="connsiteY4932" fmla="*/ 965517 h 1144007"/>
                <a:gd name="connsiteX4933" fmla="*/ 567076 w 875213"/>
                <a:gd name="connsiteY4933" fmla="*/ 964873 h 1144007"/>
                <a:gd name="connsiteX4934" fmla="*/ 560362 w 875213"/>
                <a:gd name="connsiteY4934" fmla="*/ 961654 h 1144007"/>
                <a:gd name="connsiteX4935" fmla="*/ 558890 w 875213"/>
                <a:gd name="connsiteY4935" fmla="*/ 961378 h 1144007"/>
                <a:gd name="connsiteX4936" fmla="*/ 655837 w 875213"/>
                <a:gd name="connsiteY4936" fmla="*/ 966528 h 1144007"/>
                <a:gd name="connsiteX4937" fmla="*/ 652617 w 875213"/>
                <a:gd name="connsiteY4937" fmla="*/ 969104 h 1144007"/>
                <a:gd name="connsiteX4938" fmla="*/ 656388 w 875213"/>
                <a:gd name="connsiteY4938" fmla="*/ 972231 h 1144007"/>
                <a:gd name="connsiteX4939" fmla="*/ 655837 w 875213"/>
                <a:gd name="connsiteY4939" fmla="*/ 966528 h 1144007"/>
                <a:gd name="connsiteX4940" fmla="*/ 569376 w 875213"/>
                <a:gd name="connsiteY4940" fmla="*/ 967816 h 1144007"/>
                <a:gd name="connsiteX4941" fmla="*/ 564225 w 875213"/>
                <a:gd name="connsiteY4941" fmla="*/ 968735 h 1144007"/>
                <a:gd name="connsiteX4942" fmla="*/ 563213 w 875213"/>
                <a:gd name="connsiteY4942" fmla="*/ 971311 h 1144007"/>
                <a:gd name="connsiteX4943" fmla="*/ 569376 w 875213"/>
                <a:gd name="connsiteY4943" fmla="*/ 972323 h 1144007"/>
                <a:gd name="connsiteX4944" fmla="*/ 568732 w 875213"/>
                <a:gd name="connsiteY4944" fmla="*/ 976830 h 1144007"/>
                <a:gd name="connsiteX4945" fmla="*/ 572963 w 875213"/>
                <a:gd name="connsiteY4945" fmla="*/ 976462 h 1144007"/>
                <a:gd name="connsiteX4946" fmla="*/ 574895 w 875213"/>
                <a:gd name="connsiteY4946" fmla="*/ 974255 h 1144007"/>
                <a:gd name="connsiteX4947" fmla="*/ 574251 w 875213"/>
                <a:gd name="connsiteY4947" fmla="*/ 971955 h 1144007"/>
                <a:gd name="connsiteX4948" fmla="*/ 579402 w 875213"/>
                <a:gd name="connsiteY4948" fmla="*/ 975542 h 1144007"/>
                <a:gd name="connsiteX4949" fmla="*/ 577746 w 875213"/>
                <a:gd name="connsiteY4949" fmla="*/ 971311 h 1144007"/>
                <a:gd name="connsiteX4950" fmla="*/ 572963 w 875213"/>
                <a:gd name="connsiteY4950" fmla="*/ 968736 h 1144007"/>
                <a:gd name="connsiteX4951" fmla="*/ 569376 w 875213"/>
                <a:gd name="connsiteY4951" fmla="*/ 967817 h 1144007"/>
                <a:gd name="connsiteX4952" fmla="*/ 638269 w 875213"/>
                <a:gd name="connsiteY4952" fmla="*/ 969472 h 1144007"/>
                <a:gd name="connsiteX4953" fmla="*/ 639189 w 875213"/>
                <a:gd name="connsiteY4953" fmla="*/ 973611 h 1144007"/>
                <a:gd name="connsiteX4954" fmla="*/ 639465 w 875213"/>
                <a:gd name="connsiteY4954" fmla="*/ 970024 h 1144007"/>
                <a:gd name="connsiteX4955" fmla="*/ 638269 w 875213"/>
                <a:gd name="connsiteY4955" fmla="*/ 969472 h 1144007"/>
                <a:gd name="connsiteX4956" fmla="*/ 843843 w 875213"/>
                <a:gd name="connsiteY4956" fmla="*/ 970024 h 1144007"/>
                <a:gd name="connsiteX4957" fmla="*/ 843843 w 875213"/>
                <a:gd name="connsiteY4957" fmla="*/ 970024 h 1144007"/>
                <a:gd name="connsiteX4958" fmla="*/ 584552 w 875213"/>
                <a:gd name="connsiteY4958" fmla="*/ 972415 h 1144007"/>
                <a:gd name="connsiteX4959" fmla="*/ 585840 w 875213"/>
                <a:gd name="connsiteY4959" fmla="*/ 974898 h 1144007"/>
                <a:gd name="connsiteX4960" fmla="*/ 590991 w 875213"/>
                <a:gd name="connsiteY4960" fmla="*/ 977750 h 1144007"/>
                <a:gd name="connsiteX4961" fmla="*/ 590071 w 875213"/>
                <a:gd name="connsiteY4961" fmla="*/ 981981 h 1144007"/>
                <a:gd name="connsiteX4962" fmla="*/ 593290 w 875213"/>
                <a:gd name="connsiteY4962" fmla="*/ 985200 h 1144007"/>
                <a:gd name="connsiteX4963" fmla="*/ 597521 w 875213"/>
                <a:gd name="connsiteY4963" fmla="*/ 986212 h 1144007"/>
                <a:gd name="connsiteX4964" fmla="*/ 596509 w 875213"/>
                <a:gd name="connsiteY4964" fmla="*/ 982625 h 1144007"/>
                <a:gd name="connsiteX4965" fmla="*/ 602304 w 875213"/>
                <a:gd name="connsiteY4965" fmla="*/ 980693 h 1144007"/>
                <a:gd name="connsiteX4966" fmla="*/ 597153 w 875213"/>
                <a:gd name="connsiteY4966" fmla="*/ 977750 h 1144007"/>
                <a:gd name="connsiteX4967" fmla="*/ 591635 w 875213"/>
                <a:gd name="connsiteY4967" fmla="*/ 975174 h 1144007"/>
                <a:gd name="connsiteX4968" fmla="*/ 585840 w 875213"/>
                <a:gd name="connsiteY4968" fmla="*/ 972599 h 1144007"/>
                <a:gd name="connsiteX4969" fmla="*/ 584552 w 875213"/>
                <a:gd name="connsiteY4969" fmla="*/ 972415 h 1144007"/>
                <a:gd name="connsiteX4970" fmla="*/ 644339 w 875213"/>
                <a:gd name="connsiteY4970" fmla="*/ 975818 h 1144007"/>
                <a:gd name="connsiteX4971" fmla="*/ 644339 w 875213"/>
                <a:gd name="connsiteY4971" fmla="*/ 982348 h 1144007"/>
                <a:gd name="connsiteX4972" fmla="*/ 647558 w 875213"/>
                <a:gd name="connsiteY4972" fmla="*/ 978761 h 1144007"/>
                <a:gd name="connsiteX4973" fmla="*/ 644339 w 875213"/>
                <a:gd name="connsiteY4973" fmla="*/ 975818 h 1144007"/>
                <a:gd name="connsiteX4974" fmla="*/ 605708 w 875213"/>
                <a:gd name="connsiteY4974" fmla="*/ 982257 h 1144007"/>
                <a:gd name="connsiteX4975" fmla="*/ 604604 w 875213"/>
                <a:gd name="connsiteY4975" fmla="*/ 985200 h 1144007"/>
                <a:gd name="connsiteX4976" fmla="*/ 607455 w 875213"/>
                <a:gd name="connsiteY4976" fmla="*/ 988787 h 1144007"/>
                <a:gd name="connsiteX4977" fmla="*/ 607179 w 875213"/>
                <a:gd name="connsiteY4977" fmla="*/ 992007 h 1144007"/>
                <a:gd name="connsiteX4978" fmla="*/ 611042 w 875213"/>
                <a:gd name="connsiteY4978" fmla="*/ 993570 h 1144007"/>
                <a:gd name="connsiteX4979" fmla="*/ 613618 w 875213"/>
                <a:gd name="connsiteY4979" fmla="*/ 994582 h 1144007"/>
                <a:gd name="connsiteX4980" fmla="*/ 615549 w 875213"/>
                <a:gd name="connsiteY4980" fmla="*/ 989431 h 1144007"/>
                <a:gd name="connsiteX4981" fmla="*/ 608467 w 875213"/>
                <a:gd name="connsiteY4981" fmla="*/ 984556 h 1144007"/>
                <a:gd name="connsiteX4982" fmla="*/ 607455 w 875213"/>
                <a:gd name="connsiteY4982" fmla="*/ 983269 h 1144007"/>
                <a:gd name="connsiteX4983" fmla="*/ 606904 w 875213"/>
                <a:gd name="connsiteY4983" fmla="*/ 982625 h 1144007"/>
                <a:gd name="connsiteX4984" fmla="*/ 606076 w 875213"/>
                <a:gd name="connsiteY4984" fmla="*/ 982257 h 1144007"/>
                <a:gd name="connsiteX4985" fmla="*/ 605708 w 875213"/>
                <a:gd name="connsiteY4985" fmla="*/ 982257 h 1144007"/>
                <a:gd name="connsiteX4986" fmla="*/ 648110 w 875213"/>
                <a:gd name="connsiteY4986" fmla="*/ 982533 h 1144007"/>
                <a:gd name="connsiteX4987" fmla="*/ 647834 w 875213"/>
                <a:gd name="connsiteY4987" fmla="*/ 982628 h 1144007"/>
                <a:gd name="connsiteX4988" fmla="*/ 648569 w 875213"/>
                <a:gd name="connsiteY4988" fmla="*/ 982812 h 1144007"/>
                <a:gd name="connsiteX4989" fmla="*/ 648109 w 875213"/>
                <a:gd name="connsiteY4989" fmla="*/ 982536 h 1144007"/>
                <a:gd name="connsiteX4990" fmla="*/ 648570 w 875213"/>
                <a:gd name="connsiteY4990" fmla="*/ 982809 h 1144007"/>
                <a:gd name="connsiteX4991" fmla="*/ 650134 w 875213"/>
                <a:gd name="connsiteY4991" fmla="*/ 984281 h 1144007"/>
                <a:gd name="connsiteX4992" fmla="*/ 648570 w 875213"/>
                <a:gd name="connsiteY4992" fmla="*/ 982809 h 1144007"/>
                <a:gd name="connsiteX4993" fmla="*/ 651606 w 875213"/>
                <a:gd name="connsiteY4993" fmla="*/ 985292 h 1144007"/>
                <a:gd name="connsiteX4994" fmla="*/ 651790 w 875213"/>
                <a:gd name="connsiteY4994" fmla="*/ 989064 h 1144007"/>
                <a:gd name="connsiteX4995" fmla="*/ 655653 w 875213"/>
                <a:gd name="connsiteY4995" fmla="*/ 986488 h 1144007"/>
                <a:gd name="connsiteX4996" fmla="*/ 651606 w 875213"/>
                <a:gd name="connsiteY4996" fmla="*/ 985292 h 1144007"/>
                <a:gd name="connsiteX4997" fmla="*/ 679108 w 875213"/>
                <a:gd name="connsiteY4997" fmla="*/ 993295 h 1144007"/>
                <a:gd name="connsiteX4998" fmla="*/ 680211 w 875213"/>
                <a:gd name="connsiteY4998" fmla="*/ 996974 h 1144007"/>
                <a:gd name="connsiteX4999" fmla="*/ 684350 w 875213"/>
                <a:gd name="connsiteY4999" fmla="*/ 995962 h 1144007"/>
                <a:gd name="connsiteX5000" fmla="*/ 679292 w 875213"/>
                <a:gd name="connsiteY5000" fmla="*/ 993295 h 1144007"/>
                <a:gd name="connsiteX5001" fmla="*/ 679108 w 875213"/>
                <a:gd name="connsiteY5001" fmla="*/ 993295 h 1144007"/>
                <a:gd name="connsiteX5002" fmla="*/ 689133 w 875213"/>
                <a:gd name="connsiteY5002" fmla="*/ 995594 h 1144007"/>
                <a:gd name="connsiteX5003" fmla="*/ 683247 w 875213"/>
                <a:gd name="connsiteY5003" fmla="*/ 1000561 h 1144007"/>
                <a:gd name="connsiteX5004" fmla="*/ 688489 w 875213"/>
                <a:gd name="connsiteY5004" fmla="*/ 1001757 h 1144007"/>
                <a:gd name="connsiteX5005" fmla="*/ 689133 w 875213"/>
                <a:gd name="connsiteY5005" fmla="*/ 995594 h 1144007"/>
                <a:gd name="connsiteX5006" fmla="*/ 626863 w 875213"/>
                <a:gd name="connsiteY5006" fmla="*/ 998446 h 1144007"/>
                <a:gd name="connsiteX5007" fmla="*/ 627875 w 875213"/>
                <a:gd name="connsiteY5007" fmla="*/ 1004884 h 1144007"/>
                <a:gd name="connsiteX5008" fmla="*/ 626863 w 875213"/>
                <a:gd name="connsiteY5008" fmla="*/ 998446 h 1144007"/>
                <a:gd name="connsiteX5009" fmla="*/ 770903 w 875213"/>
                <a:gd name="connsiteY5009" fmla="*/ 999825 h 1144007"/>
                <a:gd name="connsiteX5010" fmla="*/ 769247 w 875213"/>
                <a:gd name="connsiteY5010" fmla="*/ 1000377 h 1144007"/>
                <a:gd name="connsiteX5011" fmla="*/ 769799 w 875213"/>
                <a:gd name="connsiteY5011" fmla="*/ 1001389 h 1144007"/>
                <a:gd name="connsiteX5012" fmla="*/ 769064 w 875213"/>
                <a:gd name="connsiteY5012" fmla="*/ 1005988 h 1144007"/>
                <a:gd name="connsiteX5013" fmla="*/ 768512 w 875213"/>
                <a:gd name="connsiteY5013" fmla="*/ 1010311 h 1144007"/>
                <a:gd name="connsiteX5014" fmla="*/ 765017 w 875213"/>
                <a:gd name="connsiteY5014" fmla="*/ 1013898 h 1144007"/>
                <a:gd name="connsiteX5015" fmla="*/ 766213 w 875213"/>
                <a:gd name="connsiteY5015" fmla="*/ 1018129 h 1144007"/>
                <a:gd name="connsiteX5016" fmla="*/ 771547 w 875213"/>
                <a:gd name="connsiteY5016" fmla="*/ 1016381 h 1144007"/>
                <a:gd name="connsiteX5017" fmla="*/ 776054 w 875213"/>
                <a:gd name="connsiteY5017" fmla="*/ 1013438 h 1144007"/>
                <a:gd name="connsiteX5018" fmla="*/ 775871 w 875213"/>
                <a:gd name="connsiteY5018" fmla="*/ 1011414 h 1144007"/>
                <a:gd name="connsiteX5019" fmla="*/ 776974 w 875213"/>
                <a:gd name="connsiteY5019" fmla="*/ 1006263 h 1144007"/>
                <a:gd name="connsiteX5020" fmla="*/ 774215 w 875213"/>
                <a:gd name="connsiteY5020" fmla="*/ 1001480 h 1144007"/>
                <a:gd name="connsiteX5021" fmla="*/ 770904 w 875213"/>
                <a:gd name="connsiteY5021" fmla="*/ 999825 h 1144007"/>
                <a:gd name="connsiteX5022" fmla="*/ 690605 w 875213"/>
                <a:gd name="connsiteY5022" fmla="*/ 1000837 h 1144007"/>
                <a:gd name="connsiteX5023" fmla="*/ 694192 w 875213"/>
                <a:gd name="connsiteY5023" fmla="*/ 1007092 h 1144007"/>
                <a:gd name="connsiteX5024" fmla="*/ 690605 w 875213"/>
                <a:gd name="connsiteY5024" fmla="*/ 1000837 h 1144007"/>
                <a:gd name="connsiteX5025" fmla="*/ 676716 w 875213"/>
                <a:gd name="connsiteY5025" fmla="*/ 1000932 h 1144007"/>
                <a:gd name="connsiteX5026" fmla="*/ 676811 w 875213"/>
                <a:gd name="connsiteY5026" fmla="*/ 1001484 h 1144007"/>
                <a:gd name="connsiteX5027" fmla="*/ 677088 w 875213"/>
                <a:gd name="connsiteY5027" fmla="*/ 1008383 h 1144007"/>
                <a:gd name="connsiteX5028" fmla="*/ 681227 w 875213"/>
                <a:gd name="connsiteY5028" fmla="*/ 1012522 h 1144007"/>
                <a:gd name="connsiteX5029" fmla="*/ 683618 w 875213"/>
                <a:gd name="connsiteY5029" fmla="*/ 1010774 h 1144007"/>
                <a:gd name="connsiteX5030" fmla="*/ 683618 w 875213"/>
                <a:gd name="connsiteY5030" fmla="*/ 1006267 h 1144007"/>
                <a:gd name="connsiteX5031" fmla="*/ 682974 w 875213"/>
                <a:gd name="connsiteY5031" fmla="*/ 1005991 h 1144007"/>
                <a:gd name="connsiteX5032" fmla="*/ 676720 w 875213"/>
                <a:gd name="connsiteY5032" fmla="*/ 1000932 h 1144007"/>
                <a:gd name="connsiteX5033" fmla="*/ 703298 w 875213"/>
                <a:gd name="connsiteY5033" fmla="*/ 1001852 h 1144007"/>
                <a:gd name="connsiteX5034" fmla="*/ 702654 w 875213"/>
                <a:gd name="connsiteY5034" fmla="*/ 1006267 h 1144007"/>
                <a:gd name="connsiteX5035" fmla="*/ 703298 w 875213"/>
                <a:gd name="connsiteY5035" fmla="*/ 1001852 h 1144007"/>
                <a:gd name="connsiteX5036" fmla="*/ 662275 w 875213"/>
                <a:gd name="connsiteY5036" fmla="*/ 1002495 h 1144007"/>
                <a:gd name="connsiteX5037" fmla="*/ 663287 w 875213"/>
                <a:gd name="connsiteY5037" fmla="*/ 1006634 h 1144007"/>
                <a:gd name="connsiteX5038" fmla="*/ 667794 w 875213"/>
                <a:gd name="connsiteY5038" fmla="*/ 1007370 h 1144007"/>
                <a:gd name="connsiteX5039" fmla="*/ 665403 w 875213"/>
                <a:gd name="connsiteY5039" fmla="*/ 1002863 h 1144007"/>
                <a:gd name="connsiteX5040" fmla="*/ 662919 w 875213"/>
                <a:gd name="connsiteY5040" fmla="*/ 1002863 h 1144007"/>
                <a:gd name="connsiteX5041" fmla="*/ 662275 w 875213"/>
                <a:gd name="connsiteY5041" fmla="*/ 1002495 h 1144007"/>
                <a:gd name="connsiteX5042" fmla="*/ 739170 w 875213"/>
                <a:gd name="connsiteY5042" fmla="*/ 1003875 h 1144007"/>
                <a:gd name="connsiteX5043" fmla="*/ 740642 w 875213"/>
                <a:gd name="connsiteY5043" fmla="*/ 1007186 h 1144007"/>
                <a:gd name="connsiteX5044" fmla="*/ 743585 w 875213"/>
                <a:gd name="connsiteY5044" fmla="*/ 1005714 h 1144007"/>
                <a:gd name="connsiteX5045" fmla="*/ 739170 w 875213"/>
                <a:gd name="connsiteY5045" fmla="*/ 1003875 h 1144007"/>
                <a:gd name="connsiteX5046" fmla="*/ 649582 w 875213"/>
                <a:gd name="connsiteY5046" fmla="*/ 1004242 h 1144007"/>
                <a:gd name="connsiteX5047" fmla="*/ 648386 w 875213"/>
                <a:gd name="connsiteY5047" fmla="*/ 1007370 h 1144007"/>
                <a:gd name="connsiteX5048" fmla="*/ 649123 w 875213"/>
                <a:gd name="connsiteY5048" fmla="*/ 1011049 h 1144007"/>
                <a:gd name="connsiteX5049" fmla="*/ 651974 w 875213"/>
                <a:gd name="connsiteY5049" fmla="*/ 1016752 h 1144007"/>
                <a:gd name="connsiteX5050" fmla="*/ 650135 w 875213"/>
                <a:gd name="connsiteY5050" fmla="*/ 1004335 h 1144007"/>
                <a:gd name="connsiteX5051" fmla="*/ 649583 w 875213"/>
                <a:gd name="connsiteY5051" fmla="*/ 1004240 h 1144007"/>
                <a:gd name="connsiteX5052" fmla="*/ 636245 w 875213"/>
                <a:gd name="connsiteY5052" fmla="*/ 1007186 h 1144007"/>
                <a:gd name="connsiteX5053" fmla="*/ 638913 w 875213"/>
                <a:gd name="connsiteY5053" fmla="*/ 1013992 h 1144007"/>
                <a:gd name="connsiteX5054" fmla="*/ 641580 w 875213"/>
                <a:gd name="connsiteY5054" fmla="*/ 1013625 h 1144007"/>
                <a:gd name="connsiteX5055" fmla="*/ 636245 w 875213"/>
                <a:gd name="connsiteY5055" fmla="*/ 1007186 h 1144007"/>
                <a:gd name="connsiteX5056" fmla="*/ 796381 w 875213"/>
                <a:gd name="connsiteY5056" fmla="*/ 1008198 h 1144007"/>
                <a:gd name="connsiteX5057" fmla="*/ 794634 w 875213"/>
                <a:gd name="connsiteY5057" fmla="*/ 1010773 h 1144007"/>
                <a:gd name="connsiteX5058" fmla="*/ 788287 w 875213"/>
                <a:gd name="connsiteY5058" fmla="*/ 1012153 h 1144007"/>
                <a:gd name="connsiteX5059" fmla="*/ 785896 w 875213"/>
                <a:gd name="connsiteY5059" fmla="*/ 1018868 h 1144007"/>
                <a:gd name="connsiteX5060" fmla="*/ 790587 w 875213"/>
                <a:gd name="connsiteY5060" fmla="*/ 1023558 h 1144007"/>
                <a:gd name="connsiteX5061" fmla="*/ 792150 w 875213"/>
                <a:gd name="connsiteY5061" fmla="*/ 1029629 h 1144007"/>
                <a:gd name="connsiteX5062" fmla="*/ 792427 w 875213"/>
                <a:gd name="connsiteY5062" fmla="*/ 1033860 h 1144007"/>
                <a:gd name="connsiteX5063" fmla="*/ 789851 w 875213"/>
                <a:gd name="connsiteY5063" fmla="*/ 1028801 h 1144007"/>
                <a:gd name="connsiteX5064" fmla="*/ 784792 w 875213"/>
                <a:gd name="connsiteY5064" fmla="*/ 1026042 h 1144007"/>
                <a:gd name="connsiteX5065" fmla="*/ 782585 w 875213"/>
                <a:gd name="connsiteY5065" fmla="*/ 1022638 h 1144007"/>
                <a:gd name="connsiteX5066" fmla="*/ 780745 w 875213"/>
                <a:gd name="connsiteY5066" fmla="*/ 1027974 h 1144007"/>
                <a:gd name="connsiteX5067" fmla="*/ 783045 w 875213"/>
                <a:gd name="connsiteY5067" fmla="*/ 1030181 h 1144007"/>
                <a:gd name="connsiteX5068" fmla="*/ 781297 w 875213"/>
                <a:gd name="connsiteY5068" fmla="*/ 1033033 h 1144007"/>
                <a:gd name="connsiteX5069" fmla="*/ 787276 w 875213"/>
                <a:gd name="connsiteY5069" fmla="*/ 1037171 h 1144007"/>
                <a:gd name="connsiteX5070" fmla="*/ 788655 w 875213"/>
                <a:gd name="connsiteY5070" fmla="*/ 1039471 h 1144007"/>
                <a:gd name="connsiteX5071" fmla="*/ 793162 w 875213"/>
                <a:gd name="connsiteY5071" fmla="*/ 1037079 h 1144007"/>
                <a:gd name="connsiteX5072" fmla="*/ 796382 w 875213"/>
                <a:gd name="connsiteY5072" fmla="*/ 1040851 h 1144007"/>
                <a:gd name="connsiteX5073" fmla="*/ 801625 w 875213"/>
                <a:gd name="connsiteY5073" fmla="*/ 1044529 h 1144007"/>
                <a:gd name="connsiteX5074" fmla="*/ 804568 w 875213"/>
                <a:gd name="connsiteY5074" fmla="*/ 1039655 h 1144007"/>
                <a:gd name="connsiteX5075" fmla="*/ 801165 w 875213"/>
                <a:gd name="connsiteY5075" fmla="*/ 1036988 h 1144007"/>
                <a:gd name="connsiteX5076" fmla="*/ 801992 w 875213"/>
                <a:gd name="connsiteY5076" fmla="*/ 1034228 h 1144007"/>
                <a:gd name="connsiteX5077" fmla="*/ 803188 w 875213"/>
                <a:gd name="connsiteY5077" fmla="*/ 1031101 h 1144007"/>
                <a:gd name="connsiteX5078" fmla="*/ 798589 w 875213"/>
                <a:gd name="connsiteY5078" fmla="*/ 1030641 h 1144007"/>
                <a:gd name="connsiteX5079" fmla="*/ 794174 w 875213"/>
                <a:gd name="connsiteY5079" fmla="*/ 1029353 h 1144007"/>
                <a:gd name="connsiteX5080" fmla="*/ 796106 w 875213"/>
                <a:gd name="connsiteY5080" fmla="*/ 1027421 h 1144007"/>
                <a:gd name="connsiteX5081" fmla="*/ 799601 w 875213"/>
                <a:gd name="connsiteY5081" fmla="*/ 1022179 h 1144007"/>
                <a:gd name="connsiteX5082" fmla="*/ 797210 w 875213"/>
                <a:gd name="connsiteY5082" fmla="*/ 1019143 h 1144007"/>
                <a:gd name="connsiteX5083" fmla="*/ 796473 w 875213"/>
                <a:gd name="connsiteY5083" fmla="*/ 1014820 h 1144007"/>
                <a:gd name="connsiteX5084" fmla="*/ 797210 w 875213"/>
                <a:gd name="connsiteY5084" fmla="*/ 1009117 h 1144007"/>
                <a:gd name="connsiteX5085" fmla="*/ 796382 w 875213"/>
                <a:gd name="connsiteY5085" fmla="*/ 1008198 h 1144007"/>
                <a:gd name="connsiteX5086" fmla="*/ 777434 w 875213"/>
                <a:gd name="connsiteY5086" fmla="*/ 1016384 h 1144007"/>
                <a:gd name="connsiteX5087" fmla="*/ 776606 w 875213"/>
                <a:gd name="connsiteY5087" fmla="*/ 1016479 h 1144007"/>
                <a:gd name="connsiteX5088" fmla="*/ 775502 w 875213"/>
                <a:gd name="connsiteY5088" fmla="*/ 1019514 h 1144007"/>
                <a:gd name="connsiteX5089" fmla="*/ 777066 w 875213"/>
                <a:gd name="connsiteY5089" fmla="*/ 1021722 h 1144007"/>
                <a:gd name="connsiteX5090" fmla="*/ 773571 w 875213"/>
                <a:gd name="connsiteY5090" fmla="*/ 1021906 h 1144007"/>
                <a:gd name="connsiteX5091" fmla="*/ 768972 w 875213"/>
                <a:gd name="connsiteY5091" fmla="*/ 1023009 h 1144007"/>
                <a:gd name="connsiteX5092" fmla="*/ 767408 w 875213"/>
                <a:gd name="connsiteY5092" fmla="*/ 1025217 h 1144007"/>
                <a:gd name="connsiteX5093" fmla="*/ 770903 w 875213"/>
                <a:gd name="connsiteY5093" fmla="*/ 1027424 h 1144007"/>
                <a:gd name="connsiteX5094" fmla="*/ 770719 w 875213"/>
                <a:gd name="connsiteY5094" fmla="*/ 1030552 h 1144007"/>
                <a:gd name="connsiteX5095" fmla="*/ 773295 w 875213"/>
                <a:gd name="connsiteY5095" fmla="*/ 1030276 h 1144007"/>
                <a:gd name="connsiteX5096" fmla="*/ 774675 w 875213"/>
                <a:gd name="connsiteY5096" fmla="*/ 1028252 h 1144007"/>
                <a:gd name="connsiteX5097" fmla="*/ 777710 w 875213"/>
                <a:gd name="connsiteY5097" fmla="*/ 1027884 h 1144007"/>
                <a:gd name="connsiteX5098" fmla="*/ 778814 w 875213"/>
                <a:gd name="connsiteY5098" fmla="*/ 1025033 h 1144007"/>
                <a:gd name="connsiteX5099" fmla="*/ 779274 w 875213"/>
                <a:gd name="connsiteY5099" fmla="*/ 1022181 h 1144007"/>
                <a:gd name="connsiteX5100" fmla="*/ 780837 w 875213"/>
                <a:gd name="connsiteY5100" fmla="*/ 1020158 h 1144007"/>
                <a:gd name="connsiteX5101" fmla="*/ 781481 w 875213"/>
                <a:gd name="connsiteY5101" fmla="*/ 1017307 h 1144007"/>
                <a:gd name="connsiteX5102" fmla="*/ 778170 w 875213"/>
                <a:gd name="connsiteY5102" fmla="*/ 1016479 h 1144007"/>
                <a:gd name="connsiteX5103" fmla="*/ 777435 w 875213"/>
                <a:gd name="connsiteY5103" fmla="*/ 1016384 h 1144007"/>
                <a:gd name="connsiteX5104" fmla="*/ 778354 w 875213"/>
                <a:gd name="connsiteY5104" fmla="*/ 1033308 h 1144007"/>
                <a:gd name="connsiteX5105" fmla="*/ 777250 w 875213"/>
                <a:gd name="connsiteY5105" fmla="*/ 1033584 h 1144007"/>
                <a:gd name="connsiteX5106" fmla="*/ 779274 w 875213"/>
                <a:gd name="connsiteY5106" fmla="*/ 1033584 h 1144007"/>
                <a:gd name="connsiteX5107" fmla="*/ 778354 w 875213"/>
                <a:gd name="connsiteY5107" fmla="*/ 1033308 h 1144007"/>
                <a:gd name="connsiteX5108" fmla="*/ 810271 w 875213"/>
                <a:gd name="connsiteY5108" fmla="*/ 1039011 h 1144007"/>
                <a:gd name="connsiteX5109" fmla="*/ 808523 w 875213"/>
                <a:gd name="connsiteY5109" fmla="*/ 1039287 h 1144007"/>
                <a:gd name="connsiteX5110" fmla="*/ 804292 w 875213"/>
                <a:gd name="connsiteY5110" fmla="*/ 1043518 h 1144007"/>
                <a:gd name="connsiteX5111" fmla="*/ 806960 w 875213"/>
                <a:gd name="connsiteY5111" fmla="*/ 1046646 h 1144007"/>
                <a:gd name="connsiteX5112" fmla="*/ 808983 w 875213"/>
                <a:gd name="connsiteY5112" fmla="*/ 1044254 h 1144007"/>
                <a:gd name="connsiteX5113" fmla="*/ 812110 w 875213"/>
                <a:gd name="connsiteY5113" fmla="*/ 1043242 h 1144007"/>
                <a:gd name="connsiteX5114" fmla="*/ 810823 w 875213"/>
                <a:gd name="connsiteY5114" fmla="*/ 1039103 h 1144007"/>
                <a:gd name="connsiteX5115" fmla="*/ 810271 w 875213"/>
                <a:gd name="connsiteY5115" fmla="*/ 1039008 h 1144007"/>
                <a:gd name="connsiteX5116" fmla="*/ 777250 w 875213"/>
                <a:gd name="connsiteY5116" fmla="*/ 1043886 h 1144007"/>
                <a:gd name="connsiteX5117" fmla="*/ 776330 w 875213"/>
                <a:gd name="connsiteY5117" fmla="*/ 1045082 h 1144007"/>
                <a:gd name="connsiteX5118" fmla="*/ 776698 w 875213"/>
                <a:gd name="connsiteY5118" fmla="*/ 1047013 h 1144007"/>
                <a:gd name="connsiteX5119" fmla="*/ 770995 w 875213"/>
                <a:gd name="connsiteY5119" fmla="*/ 1046829 h 1144007"/>
                <a:gd name="connsiteX5120" fmla="*/ 766304 w 875213"/>
                <a:gd name="connsiteY5120" fmla="*/ 1047473 h 1144007"/>
                <a:gd name="connsiteX5121" fmla="*/ 761153 w 875213"/>
                <a:gd name="connsiteY5121" fmla="*/ 1045450 h 1144007"/>
                <a:gd name="connsiteX5122" fmla="*/ 756002 w 875213"/>
                <a:gd name="connsiteY5122" fmla="*/ 1045910 h 1144007"/>
                <a:gd name="connsiteX5123" fmla="*/ 753795 w 875213"/>
                <a:gd name="connsiteY5123" fmla="*/ 1050325 h 1144007"/>
                <a:gd name="connsiteX5124" fmla="*/ 755174 w 875213"/>
                <a:gd name="connsiteY5124" fmla="*/ 1054832 h 1144007"/>
                <a:gd name="connsiteX5125" fmla="*/ 759589 w 875213"/>
                <a:gd name="connsiteY5125" fmla="*/ 1054280 h 1144007"/>
                <a:gd name="connsiteX5126" fmla="*/ 761613 w 875213"/>
                <a:gd name="connsiteY5126" fmla="*/ 1052441 h 1144007"/>
                <a:gd name="connsiteX5127" fmla="*/ 765660 w 875213"/>
                <a:gd name="connsiteY5127" fmla="*/ 1051245 h 1144007"/>
                <a:gd name="connsiteX5128" fmla="*/ 767960 w 875213"/>
                <a:gd name="connsiteY5128" fmla="*/ 1055936 h 1144007"/>
                <a:gd name="connsiteX5129" fmla="*/ 769431 w 875213"/>
                <a:gd name="connsiteY5129" fmla="*/ 1052992 h 1144007"/>
                <a:gd name="connsiteX5130" fmla="*/ 773110 w 875213"/>
                <a:gd name="connsiteY5130" fmla="*/ 1051337 h 1144007"/>
                <a:gd name="connsiteX5131" fmla="*/ 772650 w 875213"/>
                <a:gd name="connsiteY5131" fmla="*/ 1055660 h 1144007"/>
                <a:gd name="connsiteX5132" fmla="*/ 773754 w 875213"/>
                <a:gd name="connsiteY5132" fmla="*/ 1059615 h 1144007"/>
                <a:gd name="connsiteX5133" fmla="*/ 775042 w 875213"/>
                <a:gd name="connsiteY5133" fmla="*/ 1056580 h 1144007"/>
                <a:gd name="connsiteX5134" fmla="*/ 779365 w 875213"/>
                <a:gd name="connsiteY5134" fmla="*/ 1057224 h 1144007"/>
                <a:gd name="connsiteX5135" fmla="*/ 780837 w 875213"/>
                <a:gd name="connsiteY5135" fmla="*/ 1053269 h 1144007"/>
                <a:gd name="connsiteX5136" fmla="*/ 782860 w 875213"/>
                <a:gd name="connsiteY5136" fmla="*/ 1049773 h 1144007"/>
                <a:gd name="connsiteX5137" fmla="*/ 781848 w 875213"/>
                <a:gd name="connsiteY5137" fmla="*/ 1047382 h 1144007"/>
                <a:gd name="connsiteX5138" fmla="*/ 777249 w 875213"/>
                <a:gd name="connsiteY5138" fmla="*/ 1043887 h 1144007"/>
                <a:gd name="connsiteX5139" fmla="*/ 784976 w 875213"/>
                <a:gd name="connsiteY5139" fmla="*/ 1045449 h 1144007"/>
                <a:gd name="connsiteX5140" fmla="*/ 787368 w 875213"/>
                <a:gd name="connsiteY5140" fmla="*/ 1048761 h 1144007"/>
                <a:gd name="connsiteX5141" fmla="*/ 784976 w 875213"/>
                <a:gd name="connsiteY5141" fmla="*/ 1045449 h 1144007"/>
                <a:gd name="connsiteX5142" fmla="*/ 797026 w 875213"/>
                <a:gd name="connsiteY5142" fmla="*/ 1045449 h 1144007"/>
                <a:gd name="connsiteX5143" fmla="*/ 795830 w 875213"/>
                <a:gd name="connsiteY5143" fmla="*/ 1045910 h 1144007"/>
                <a:gd name="connsiteX5144" fmla="*/ 790955 w 875213"/>
                <a:gd name="connsiteY5144" fmla="*/ 1048117 h 1144007"/>
                <a:gd name="connsiteX5145" fmla="*/ 795370 w 875213"/>
                <a:gd name="connsiteY5145" fmla="*/ 1048853 h 1144007"/>
                <a:gd name="connsiteX5146" fmla="*/ 796014 w 875213"/>
                <a:gd name="connsiteY5146" fmla="*/ 1053359 h 1144007"/>
                <a:gd name="connsiteX5147" fmla="*/ 800797 w 875213"/>
                <a:gd name="connsiteY5147" fmla="*/ 1056762 h 1144007"/>
                <a:gd name="connsiteX5148" fmla="*/ 805764 w 875213"/>
                <a:gd name="connsiteY5148" fmla="*/ 1060074 h 1144007"/>
                <a:gd name="connsiteX5149" fmla="*/ 807787 w 875213"/>
                <a:gd name="connsiteY5149" fmla="*/ 1057039 h 1144007"/>
                <a:gd name="connsiteX5150" fmla="*/ 806684 w 875213"/>
                <a:gd name="connsiteY5150" fmla="*/ 1052531 h 1144007"/>
                <a:gd name="connsiteX5151" fmla="*/ 803464 w 875213"/>
                <a:gd name="connsiteY5151" fmla="*/ 1049221 h 1144007"/>
                <a:gd name="connsiteX5152" fmla="*/ 797026 w 875213"/>
                <a:gd name="connsiteY5152" fmla="*/ 1045449 h 1144007"/>
                <a:gd name="connsiteX5153" fmla="*/ 816801 w 875213"/>
                <a:gd name="connsiteY5153" fmla="*/ 1047289 h 1144007"/>
                <a:gd name="connsiteX5154" fmla="*/ 813030 w 875213"/>
                <a:gd name="connsiteY5154" fmla="*/ 1049680 h 1144007"/>
                <a:gd name="connsiteX5155" fmla="*/ 811191 w 875213"/>
                <a:gd name="connsiteY5155" fmla="*/ 1054188 h 1144007"/>
                <a:gd name="connsiteX5156" fmla="*/ 813030 w 875213"/>
                <a:gd name="connsiteY5156" fmla="*/ 1058235 h 1144007"/>
                <a:gd name="connsiteX5157" fmla="*/ 817721 w 875213"/>
                <a:gd name="connsiteY5157" fmla="*/ 1061914 h 1144007"/>
                <a:gd name="connsiteX5158" fmla="*/ 820021 w 875213"/>
                <a:gd name="connsiteY5158" fmla="*/ 1058694 h 1144007"/>
                <a:gd name="connsiteX5159" fmla="*/ 815974 w 875213"/>
                <a:gd name="connsiteY5159" fmla="*/ 1054464 h 1144007"/>
                <a:gd name="connsiteX5160" fmla="*/ 817261 w 875213"/>
                <a:gd name="connsiteY5160" fmla="*/ 1051980 h 1144007"/>
                <a:gd name="connsiteX5161" fmla="*/ 819745 w 875213"/>
                <a:gd name="connsiteY5161" fmla="*/ 1049497 h 1144007"/>
                <a:gd name="connsiteX5162" fmla="*/ 817537 w 875213"/>
                <a:gd name="connsiteY5162" fmla="*/ 1047381 h 1144007"/>
                <a:gd name="connsiteX5163" fmla="*/ 816802 w 875213"/>
                <a:gd name="connsiteY5163" fmla="*/ 1047286 h 1144007"/>
                <a:gd name="connsiteX5164" fmla="*/ 787920 w 875213"/>
                <a:gd name="connsiteY5164" fmla="*/ 1052348 h 1144007"/>
                <a:gd name="connsiteX5165" fmla="*/ 786908 w 875213"/>
                <a:gd name="connsiteY5165" fmla="*/ 1052992 h 1144007"/>
                <a:gd name="connsiteX5166" fmla="*/ 788472 w 875213"/>
                <a:gd name="connsiteY5166" fmla="*/ 1053360 h 1144007"/>
                <a:gd name="connsiteX5167" fmla="*/ 787920 w 875213"/>
                <a:gd name="connsiteY5167" fmla="*/ 1052348 h 1144007"/>
                <a:gd name="connsiteX5168" fmla="*/ 795554 w 875213"/>
                <a:gd name="connsiteY5168" fmla="*/ 1062098 h 1144007"/>
                <a:gd name="connsiteX5169" fmla="*/ 798129 w 875213"/>
                <a:gd name="connsiteY5169" fmla="*/ 1065317 h 1144007"/>
                <a:gd name="connsiteX5170" fmla="*/ 799509 w 875213"/>
                <a:gd name="connsiteY5170" fmla="*/ 1068904 h 1144007"/>
                <a:gd name="connsiteX5171" fmla="*/ 801993 w 875213"/>
                <a:gd name="connsiteY5171" fmla="*/ 1071756 h 1144007"/>
                <a:gd name="connsiteX5172" fmla="*/ 804568 w 875213"/>
                <a:gd name="connsiteY5172" fmla="*/ 1068904 h 1144007"/>
                <a:gd name="connsiteX5173" fmla="*/ 805672 w 875213"/>
                <a:gd name="connsiteY5173" fmla="*/ 1067157 h 1144007"/>
                <a:gd name="connsiteX5174" fmla="*/ 801809 w 875213"/>
                <a:gd name="connsiteY5174" fmla="*/ 1063938 h 1144007"/>
                <a:gd name="connsiteX5175" fmla="*/ 795554 w 875213"/>
                <a:gd name="connsiteY5175" fmla="*/ 1062098 h 1144007"/>
                <a:gd name="connsiteX5176" fmla="*/ 676073 w 875213"/>
                <a:gd name="connsiteY5176" fmla="*/ 1130714 h 1144007"/>
                <a:gd name="connsiteX5177" fmla="*/ 676073 w 875213"/>
                <a:gd name="connsiteY5177" fmla="*/ 1130714 h 1144007"/>
                <a:gd name="connsiteX5178" fmla="*/ 678832 w 875213"/>
                <a:gd name="connsiteY5178" fmla="*/ 1138441 h 1144007"/>
                <a:gd name="connsiteX5179" fmla="*/ 682511 w 875213"/>
                <a:gd name="connsiteY5179" fmla="*/ 1143132 h 1144007"/>
                <a:gd name="connsiteX5180" fmla="*/ 678832 w 875213"/>
                <a:gd name="connsiteY5180" fmla="*/ 1138441 h 114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</a:cxnLst>
              <a:rect l="l" t="t" r="r" b="b"/>
              <a:pathLst>
                <a:path w="875213" h="1144007">
                  <a:moveTo>
                    <a:pt x="64776" y="12"/>
                  </a:moveTo>
                  <a:cubicBezTo>
                    <a:pt x="64391" y="-90"/>
                    <a:pt x="63768" y="473"/>
                    <a:pt x="63212" y="931"/>
                  </a:cubicBezTo>
                  <a:cubicBezTo>
                    <a:pt x="62471" y="3790"/>
                    <a:pt x="65200" y="5021"/>
                    <a:pt x="67627" y="5714"/>
                  </a:cubicBezTo>
                  <a:cubicBezTo>
                    <a:pt x="69707" y="6063"/>
                    <a:pt x="71285" y="7282"/>
                    <a:pt x="73054" y="8198"/>
                  </a:cubicBezTo>
                  <a:cubicBezTo>
                    <a:pt x="74823" y="9113"/>
                    <a:pt x="72472" y="9318"/>
                    <a:pt x="70295" y="8658"/>
                  </a:cubicBezTo>
                  <a:cubicBezTo>
                    <a:pt x="68117" y="7998"/>
                    <a:pt x="65907" y="8294"/>
                    <a:pt x="64132" y="6543"/>
                  </a:cubicBezTo>
                  <a:cubicBezTo>
                    <a:pt x="62896" y="7087"/>
                    <a:pt x="62476" y="7860"/>
                    <a:pt x="62201" y="9302"/>
                  </a:cubicBezTo>
                  <a:cubicBezTo>
                    <a:pt x="62286" y="12135"/>
                    <a:pt x="62576" y="15060"/>
                    <a:pt x="64132" y="17488"/>
                  </a:cubicBezTo>
                  <a:cubicBezTo>
                    <a:pt x="66372" y="18834"/>
                    <a:pt x="67975" y="17910"/>
                    <a:pt x="69651" y="16108"/>
                  </a:cubicBezTo>
                  <a:cubicBezTo>
                    <a:pt x="75074" y="13291"/>
                    <a:pt x="75045" y="10967"/>
                    <a:pt x="76917" y="7094"/>
                  </a:cubicBezTo>
                  <a:cubicBezTo>
                    <a:pt x="78753" y="6088"/>
                    <a:pt x="79794" y="4702"/>
                    <a:pt x="80780" y="2863"/>
                  </a:cubicBezTo>
                  <a:cubicBezTo>
                    <a:pt x="81019" y="1823"/>
                    <a:pt x="79773" y="1517"/>
                    <a:pt x="79033" y="1851"/>
                  </a:cubicBezTo>
                  <a:cubicBezTo>
                    <a:pt x="76092" y="2628"/>
                    <a:pt x="73148" y="1673"/>
                    <a:pt x="70387" y="2863"/>
                  </a:cubicBezTo>
                  <a:cubicBezTo>
                    <a:pt x="69511" y="3413"/>
                    <a:pt x="68491" y="3046"/>
                    <a:pt x="67903" y="2312"/>
                  </a:cubicBezTo>
                  <a:cubicBezTo>
                    <a:pt x="67077" y="2077"/>
                    <a:pt x="66599" y="3199"/>
                    <a:pt x="65788" y="2956"/>
                  </a:cubicBezTo>
                  <a:cubicBezTo>
                    <a:pt x="65160" y="2594"/>
                    <a:pt x="64973" y="1663"/>
                    <a:pt x="65236" y="1024"/>
                  </a:cubicBezTo>
                  <a:cubicBezTo>
                    <a:pt x="65231" y="378"/>
                    <a:pt x="65008" y="71"/>
                    <a:pt x="64776" y="12"/>
                  </a:cubicBezTo>
                  <a:close/>
                  <a:moveTo>
                    <a:pt x="60453" y="1392"/>
                  </a:moveTo>
                  <a:cubicBezTo>
                    <a:pt x="60132" y="1411"/>
                    <a:pt x="59709" y="1877"/>
                    <a:pt x="59073" y="2955"/>
                  </a:cubicBezTo>
                  <a:cubicBezTo>
                    <a:pt x="56486" y="5727"/>
                    <a:pt x="52654" y="9834"/>
                    <a:pt x="52819" y="11602"/>
                  </a:cubicBezTo>
                  <a:cubicBezTo>
                    <a:pt x="44777" y="14553"/>
                    <a:pt x="51239" y="16359"/>
                    <a:pt x="50243" y="16661"/>
                  </a:cubicBezTo>
                  <a:cubicBezTo>
                    <a:pt x="49958" y="16746"/>
                    <a:pt x="47974" y="15418"/>
                    <a:pt x="46196" y="15557"/>
                  </a:cubicBezTo>
                  <a:cubicBezTo>
                    <a:pt x="35805" y="20312"/>
                    <a:pt x="42005" y="22190"/>
                    <a:pt x="48496" y="27054"/>
                  </a:cubicBezTo>
                  <a:cubicBezTo>
                    <a:pt x="54797" y="27849"/>
                    <a:pt x="53928" y="30411"/>
                    <a:pt x="57602" y="30733"/>
                  </a:cubicBezTo>
                  <a:cubicBezTo>
                    <a:pt x="58081" y="24246"/>
                    <a:pt x="59455" y="17813"/>
                    <a:pt x="60637" y="11326"/>
                  </a:cubicBezTo>
                  <a:cubicBezTo>
                    <a:pt x="60675" y="9453"/>
                    <a:pt x="61842" y="1288"/>
                    <a:pt x="60453" y="1392"/>
                  </a:cubicBezTo>
                  <a:close/>
                  <a:moveTo>
                    <a:pt x="89242" y="3323"/>
                  </a:moveTo>
                  <a:cubicBezTo>
                    <a:pt x="88047" y="3504"/>
                    <a:pt x="87537" y="5344"/>
                    <a:pt x="86483" y="5991"/>
                  </a:cubicBezTo>
                  <a:cubicBezTo>
                    <a:pt x="85446" y="6673"/>
                    <a:pt x="84649" y="7932"/>
                    <a:pt x="86115" y="8658"/>
                  </a:cubicBezTo>
                  <a:cubicBezTo>
                    <a:pt x="87187" y="9043"/>
                    <a:pt x="87833" y="10934"/>
                    <a:pt x="86211" y="10590"/>
                  </a:cubicBezTo>
                  <a:cubicBezTo>
                    <a:pt x="84525" y="11499"/>
                    <a:pt x="86990" y="13346"/>
                    <a:pt x="87866" y="14085"/>
                  </a:cubicBezTo>
                  <a:cubicBezTo>
                    <a:pt x="89680" y="15704"/>
                    <a:pt x="86331" y="15847"/>
                    <a:pt x="85291" y="16384"/>
                  </a:cubicBezTo>
                  <a:cubicBezTo>
                    <a:pt x="83624" y="16862"/>
                    <a:pt x="86261" y="18246"/>
                    <a:pt x="86947" y="18776"/>
                  </a:cubicBezTo>
                  <a:cubicBezTo>
                    <a:pt x="88919" y="19363"/>
                    <a:pt x="89042" y="21526"/>
                    <a:pt x="88602" y="23191"/>
                  </a:cubicBezTo>
                  <a:cubicBezTo>
                    <a:pt x="88659" y="24685"/>
                    <a:pt x="90924" y="25822"/>
                    <a:pt x="90902" y="26778"/>
                  </a:cubicBezTo>
                  <a:cubicBezTo>
                    <a:pt x="89296" y="26874"/>
                    <a:pt x="87500" y="26445"/>
                    <a:pt x="86211" y="25490"/>
                  </a:cubicBezTo>
                  <a:cubicBezTo>
                    <a:pt x="85209" y="24031"/>
                    <a:pt x="85447" y="22176"/>
                    <a:pt x="84647" y="20616"/>
                  </a:cubicBezTo>
                  <a:cubicBezTo>
                    <a:pt x="84272" y="19187"/>
                    <a:pt x="82884" y="18102"/>
                    <a:pt x="81428" y="17213"/>
                  </a:cubicBezTo>
                  <a:cubicBezTo>
                    <a:pt x="79971" y="16324"/>
                    <a:pt x="80756" y="13019"/>
                    <a:pt x="81428" y="13349"/>
                  </a:cubicBezTo>
                  <a:cubicBezTo>
                    <a:pt x="82099" y="13679"/>
                    <a:pt x="83567" y="15742"/>
                    <a:pt x="83819" y="14729"/>
                  </a:cubicBezTo>
                  <a:cubicBezTo>
                    <a:pt x="84270" y="13397"/>
                    <a:pt x="82971" y="12359"/>
                    <a:pt x="83543" y="11142"/>
                  </a:cubicBezTo>
                  <a:cubicBezTo>
                    <a:pt x="84350" y="10257"/>
                    <a:pt x="84342" y="9085"/>
                    <a:pt x="84003" y="8199"/>
                  </a:cubicBezTo>
                  <a:cubicBezTo>
                    <a:pt x="84311" y="6650"/>
                    <a:pt x="82464" y="5411"/>
                    <a:pt x="81244" y="5071"/>
                  </a:cubicBezTo>
                  <a:cubicBezTo>
                    <a:pt x="80682" y="5936"/>
                    <a:pt x="80090" y="6817"/>
                    <a:pt x="79496" y="7554"/>
                  </a:cubicBezTo>
                  <a:cubicBezTo>
                    <a:pt x="80212" y="8161"/>
                    <a:pt x="82011" y="8820"/>
                    <a:pt x="81336" y="10038"/>
                  </a:cubicBezTo>
                  <a:cubicBezTo>
                    <a:pt x="80594" y="9262"/>
                    <a:pt x="78437" y="7828"/>
                    <a:pt x="78024" y="9670"/>
                  </a:cubicBezTo>
                  <a:cubicBezTo>
                    <a:pt x="78994" y="11445"/>
                    <a:pt x="77335" y="12870"/>
                    <a:pt x="76001" y="13809"/>
                  </a:cubicBezTo>
                  <a:cubicBezTo>
                    <a:pt x="74613" y="14936"/>
                    <a:pt x="73083" y="15938"/>
                    <a:pt x="71770" y="17121"/>
                  </a:cubicBezTo>
                  <a:cubicBezTo>
                    <a:pt x="71101" y="17640"/>
                    <a:pt x="69415" y="18663"/>
                    <a:pt x="71034" y="19144"/>
                  </a:cubicBezTo>
                  <a:cubicBezTo>
                    <a:pt x="72285" y="20887"/>
                    <a:pt x="67418" y="20245"/>
                    <a:pt x="69287" y="21352"/>
                  </a:cubicBezTo>
                  <a:cubicBezTo>
                    <a:pt x="70734" y="21989"/>
                    <a:pt x="71240" y="23620"/>
                    <a:pt x="70483" y="24847"/>
                  </a:cubicBezTo>
                  <a:cubicBezTo>
                    <a:pt x="70771" y="25500"/>
                    <a:pt x="72941" y="26538"/>
                    <a:pt x="71678" y="26963"/>
                  </a:cubicBezTo>
                  <a:cubicBezTo>
                    <a:pt x="70032" y="26351"/>
                    <a:pt x="68733" y="25001"/>
                    <a:pt x="67079" y="24387"/>
                  </a:cubicBezTo>
                  <a:cubicBezTo>
                    <a:pt x="64713" y="22530"/>
                    <a:pt x="65336" y="22161"/>
                    <a:pt x="66159" y="20156"/>
                  </a:cubicBezTo>
                  <a:cubicBezTo>
                    <a:pt x="64519" y="20499"/>
                    <a:pt x="63192" y="21865"/>
                    <a:pt x="62848" y="23467"/>
                  </a:cubicBezTo>
                  <a:cubicBezTo>
                    <a:pt x="63008" y="25109"/>
                    <a:pt x="62391" y="26650"/>
                    <a:pt x="61468" y="27974"/>
                  </a:cubicBezTo>
                  <a:cubicBezTo>
                    <a:pt x="61267" y="31262"/>
                    <a:pt x="62855" y="33875"/>
                    <a:pt x="64779" y="36528"/>
                  </a:cubicBezTo>
                  <a:cubicBezTo>
                    <a:pt x="65755" y="37373"/>
                    <a:pt x="66006" y="35065"/>
                    <a:pt x="67079" y="34873"/>
                  </a:cubicBezTo>
                  <a:cubicBezTo>
                    <a:pt x="70029" y="33305"/>
                    <a:pt x="72892" y="31687"/>
                    <a:pt x="75817" y="30090"/>
                  </a:cubicBezTo>
                  <a:cubicBezTo>
                    <a:pt x="76794" y="29345"/>
                    <a:pt x="80725" y="25155"/>
                    <a:pt x="81152" y="25031"/>
                  </a:cubicBezTo>
                  <a:cubicBezTo>
                    <a:pt x="80240" y="25974"/>
                    <a:pt x="79433" y="29252"/>
                    <a:pt x="81152" y="28618"/>
                  </a:cubicBezTo>
                  <a:cubicBezTo>
                    <a:pt x="81820" y="28589"/>
                    <a:pt x="82506" y="28357"/>
                    <a:pt x="83175" y="28342"/>
                  </a:cubicBezTo>
                  <a:cubicBezTo>
                    <a:pt x="83909" y="28498"/>
                    <a:pt x="81107" y="30711"/>
                    <a:pt x="79496" y="30457"/>
                  </a:cubicBezTo>
                  <a:cubicBezTo>
                    <a:pt x="78376" y="31512"/>
                    <a:pt x="77435" y="32898"/>
                    <a:pt x="75909" y="33401"/>
                  </a:cubicBezTo>
                  <a:cubicBezTo>
                    <a:pt x="73952" y="34311"/>
                    <a:pt x="71739" y="34740"/>
                    <a:pt x="70114" y="36252"/>
                  </a:cubicBezTo>
                  <a:cubicBezTo>
                    <a:pt x="68689" y="37146"/>
                    <a:pt x="67740" y="38598"/>
                    <a:pt x="66067" y="39011"/>
                  </a:cubicBezTo>
                  <a:cubicBezTo>
                    <a:pt x="64841" y="39836"/>
                    <a:pt x="67255" y="40597"/>
                    <a:pt x="67263" y="41679"/>
                  </a:cubicBezTo>
                  <a:cubicBezTo>
                    <a:pt x="67650" y="42422"/>
                    <a:pt x="68706" y="42402"/>
                    <a:pt x="68735" y="41311"/>
                  </a:cubicBezTo>
                  <a:cubicBezTo>
                    <a:pt x="69779" y="40465"/>
                    <a:pt x="70667" y="40317"/>
                    <a:pt x="71862" y="39840"/>
                  </a:cubicBezTo>
                  <a:cubicBezTo>
                    <a:pt x="73590" y="40139"/>
                    <a:pt x="74892" y="39354"/>
                    <a:pt x="76001" y="38184"/>
                  </a:cubicBezTo>
                  <a:cubicBezTo>
                    <a:pt x="77022" y="37753"/>
                    <a:pt x="80211" y="36863"/>
                    <a:pt x="80692" y="36804"/>
                  </a:cubicBezTo>
                  <a:cubicBezTo>
                    <a:pt x="81289" y="37662"/>
                    <a:pt x="79741" y="39728"/>
                    <a:pt x="76461" y="41035"/>
                  </a:cubicBezTo>
                  <a:cubicBezTo>
                    <a:pt x="75236" y="42089"/>
                    <a:pt x="73415" y="42165"/>
                    <a:pt x="72506" y="43611"/>
                  </a:cubicBezTo>
                  <a:cubicBezTo>
                    <a:pt x="71785" y="45215"/>
                    <a:pt x="69779" y="44693"/>
                    <a:pt x="69011" y="46094"/>
                  </a:cubicBezTo>
                  <a:cubicBezTo>
                    <a:pt x="69164" y="47305"/>
                    <a:pt x="70867" y="48473"/>
                    <a:pt x="72230" y="47934"/>
                  </a:cubicBezTo>
                  <a:cubicBezTo>
                    <a:pt x="73875" y="47168"/>
                    <a:pt x="75329" y="45169"/>
                    <a:pt x="76461" y="44898"/>
                  </a:cubicBezTo>
                  <a:cubicBezTo>
                    <a:pt x="76871" y="46751"/>
                    <a:pt x="73301" y="48714"/>
                    <a:pt x="71586" y="49865"/>
                  </a:cubicBezTo>
                  <a:cubicBezTo>
                    <a:pt x="70923" y="50984"/>
                    <a:pt x="73265" y="51160"/>
                    <a:pt x="73977" y="51429"/>
                  </a:cubicBezTo>
                  <a:cubicBezTo>
                    <a:pt x="75519" y="51215"/>
                    <a:pt x="76400" y="49451"/>
                    <a:pt x="77749" y="48670"/>
                  </a:cubicBezTo>
                  <a:cubicBezTo>
                    <a:pt x="78819" y="47347"/>
                    <a:pt x="80397" y="47168"/>
                    <a:pt x="81980" y="47198"/>
                  </a:cubicBezTo>
                  <a:cubicBezTo>
                    <a:pt x="83448" y="46595"/>
                    <a:pt x="84069" y="44683"/>
                    <a:pt x="85475" y="43795"/>
                  </a:cubicBezTo>
                  <a:cubicBezTo>
                    <a:pt x="85928" y="42893"/>
                    <a:pt x="87028" y="42740"/>
                    <a:pt x="86579" y="43979"/>
                  </a:cubicBezTo>
                  <a:cubicBezTo>
                    <a:pt x="86531" y="45561"/>
                    <a:pt x="85938" y="46153"/>
                    <a:pt x="85567" y="47474"/>
                  </a:cubicBezTo>
                  <a:cubicBezTo>
                    <a:pt x="86109" y="48772"/>
                    <a:pt x="86530" y="49371"/>
                    <a:pt x="87039" y="50693"/>
                  </a:cubicBezTo>
                  <a:cubicBezTo>
                    <a:pt x="88619" y="52566"/>
                    <a:pt x="90396" y="53535"/>
                    <a:pt x="92005" y="55384"/>
                  </a:cubicBezTo>
                  <a:cubicBezTo>
                    <a:pt x="92410" y="55705"/>
                    <a:pt x="92915" y="55981"/>
                    <a:pt x="93109" y="56488"/>
                  </a:cubicBezTo>
                  <a:cubicBezTo>
                    <a:pt x="92957" y="58036"/>
                    <a:pt x="85343" y="52869"/>
                    <a:pt x="84463" y="50969"/>
                  </a:cubicBezTo>
                  <a:cubicBezTo>
                    <a:pt x="82518" y="52265"/>
                    <a:pt x="80763" y="47953"/>
                    <a:pt x="79220" y="50234"/>
                  </a:cubicBezTo>
                  <a:cubicBezTo>
                    <a:pt x="78594" y="51857"/>
                    <a:pt x="77749" y="53261"/>
                    <a:pt x="76737" y="54557"/>
                  </a:cubicBezTo>
                  <a:cubicBezTo>
                    <a:pt x="75991" y="57831"/>
                    <a:pt x="80756" y="55815"/>
                    <a:pt x="80600" y="58512"/>
                  </a:cubicBezTo>
                  <a:cubicBezTo>
                    <a:pt x="82107" y="59543"/>
                    <a:pt x="83940" y="60177"/>
                    <a:pt x="84923" y="61823"/>
                  </a:cubicBezTo>
                  <a:cubicBezTo>
                    <a:pt x="86887" y="64311"/>
                    <a:pt x="89802" y="65976"/>
                    <a:pt x="92925" y="66514"/>
                  </a:cubicBezTo>
                  <a:cubicBezTo>
                    <a:pt x="93931" y="67220"/>
                    <a:pt x="90392" y="67361"/>
                    <a:pt x="89522" y="67433"/>
                  </a:cubicBezTo>
                  <a:cubicBezTo>
                    <a:pt x="87076" y="67096"/>
                    <a:pt x="84616" y="70198"/>
                    <a:pt x="87591" y="71388"/>
                  </a:cubicBezTo>
                  <a:cubicBezTo>
                    <a:pt x="89755" y="72227"/>
                    <a:pt x="85904" y="74392"/>
                    <a:pt x="86855" y="75987"/>
                  </a:cubicBezTo>
                  <a:cubicBezTo>
                    <a:pt x="87615" y="77901"/>
                    <a:pt x="90221" y="77557"/>
                    <a:pt x="91270" y="79207"/>
                  </a:cubicBezTo>
                  <a:cubicBezTo>
                    <a:pt x="92127" y="79921"/>
                    <a:pt x="94197" y="83234"/>
                    <a:pt x="91822" y="81690"/>
                  </a:cubicBezTo>
                  <a:cubicBezTo>
                    <a:pt x="90417" y="80126"/>
                    <a:pt x="88297" y="79513"/>
                    <a:pt x="86395" y="78839"/>
                  </a:cubicBezTo>
                  <a:cubicBezTo>
                    <a:pt x="84054" y="79920"/>
                    <a:pt x="83951" y="82488"/>
                    <a:pt x="85015" y="84542"/>
                  </a:cubicBezTo>
                  <a:cubicBezTo>
                    <a:pt x="84436" y="86684"/>
                    <a:pt x="87999" y="86467"/>
                    <a:pt x="88694" y="88405"/>
                  </a:cubicBezTo>
                  <a:cubicBezTo>
                    <a:pt x="89803" y="89726"/>
                    <a:pt x="86670" y="87781"/>
                    <a:pt x="85935" y="87853"/>
                  </a:cubicBezTo>
                  <a:cubicBezTo>
                    <a:pt x="82698" y="87123"/>
                    <a:pt x="84557" y="90772"/>
                    <a:pt x="84739" y="92452"/>
                  </a:cubicBezTo>
                  <a:cubicBezTo>
                    <a:pt x="84568" y="94982"/>
                    <a:pt x="83918" y="98257"/>
                    <a:pt x="85383" y="99074"/>
                  </a:cubicBezTo>
                  <a:cubicBezTo>
                    <a:pt x="85962" y="100303"/>
                    <a:pt x="86348" y="101516"/>
                    <a:pt x="85199" y="102570"/>
                  </a:cubicBezTo>
                  <a:cubicBezTo>
                    <a:pt x="84733" y="104442"/>
                    <a:pt x="87696" y="106453"/>
                    <a:pt x="86119" y="107905"/>
                  </a:cubicBezTo>
                  <a:lnTo>
                    <a:pt x="85292" y="110112"/>
                  </a:lnTo>
                  <a:cubicBezTo>
                    <a:pt x="82497" y="109260"/>
                    <a:pt x="83749" y="106197"/>
                    <a:pt x="83268" y="104410"/>
                  </a:cubicBezTo>
                  <a:cubicBezTo>
                    <a:pt x="82508" y="103016"/>
                    <a:pt x="83474" y="101414"/>
                    <a:pt x="83544" y="99995"/>
                  </a:cubicBezTo>
                  <a:cubicBezTo>
                    <a:pt x="82190" y="99500"/>
                    <a:pt x="79868" y="99975"/>
                    <a:pt x="78485" y="97787"/>
                  </a:cubicBezTo>
                  <a:cubicBezTo>
                    <a:pt x="76794" y="97005"/>
                    <a:pt x="75835" y="95241"/>
                    <a:pt x="74070" y="94568"/>
                  </a:cubicBezTo>
                  <a:cubicBezTo>
                    <a:pt x="73377" y="94089"/>
                    <a:pt x="74396" y="92943"/>
                    <a:pt x="73059" y="92636"/>
                  </a:cubicBezTo>
                  <a:cubicBezTo>
                    <a:pt x="72058" y="92030"/>
                    <a:pt x="70113" y="92249"/>
                    <a:pt x="68368" y="92268"/>
                  </a:cubicBezTo>
                  <a:cubicBezTo>
                    <a:pt x="68780" y="93610"/>
                    <a:pt x="70639" y="93717"/>
                    <a:pt x="71495" y="94844"/>
                  </a:cubicBezTo>
                  <a:cubicBezTo>
                    <a:pt x="70625" y="95586"/>
                    <a:pt x="73751" y="98996"/>
                    <a:pt x="72875" y="99259"/>
                  </a:cubicBezTo>
                  <a:cubicBezTo>
                    <a:pt x="71247" y="97938"/>
                    <a:pt x="69197" y="96004"/>
                    <a:pt x="67356" y="95028"/>
                  </a:cubicBezTo>
                  <a:cubicBezTo>
                    <a:pt x="68147" y="93572"/>
                    <a:pt x="65271" y="93011"/>
                    <a:pt x="65608" y="94751"/>
                  </a:cubicBezTo>
                  <a:cubicBezTo>
                    <a:pt x="64672" y="94114"/>
                    <a:pt x="63588" y="94714"/>
                    <a:pt x="62205" y="95212"/>
                  </a:cubicBezTo>
                  <a:cubicBezTo>
                    <a:pt x="63455" y="95916"/>
                    <a:pt x="64100" y="96958"/>
                    <a:pt x="63493" y="98339"/>
                  </a:cubicBezTo>
                  <a:cubicBezTo>
                    <a:pt x="63939" y="99875"/>
                    <a:pt x="64405" y="101328"/>
                    <a:pt x="65241" y="102662"/>
                  </a:cubicBezTo>
                  <a:cubicBezTo>
                    <a:pt x="66140" y="103117"/>
                    <a:pt x="67797" y="105146"/>
                    <a:pt x="67908" y="105605"/>
                  </a:cubicBezTo>
                  <a:cubicBezTo>
                    <a:pt x="66273" y="105977"/>
                    <a:pt x="65500" y="103603"/>
                    <a:pt x="64137" y="103030"/>
                  </a:cubicBezTo>
                  <a:cubicBezTo>
                    <a:pt x="62504" y="102377"/>
                    <a:pt x="63669" y="99546"/>
                    <a:pt x="61193" y="99995"/>
                  </a:cubicBezTo>
                  <a:cubicBezTo>
                    <a:pt x="59250" y="99486"/>
                    <a:pt x="58246" y="101620"/>
                    <a:pt x="57606" y="103030"/>
                  </a:cubicBezTo>
                  <a:cubicBezTo>
                    <a:pt x="58298" y="104059"/>
                    <a:pt x="59124" y="105036"/>
                    <a:pt x="59998" y="105882"/>
                  </a:cubicBezTo>
                  <a:cubicBezTo>
                    <a:pt x="58557" y="107683"/>
                    <a:pt x="61154" y="107641"/>
                    <a:pt x="62021" y="108824"/>
                  </a:cubicBezTo>
                  <a:cubicBezTo>
                    <a:pt x="63151" y="107960"/>
                    <a:pt x="65404" y="107597"/>
                    <a:pt x="67540" y="108181"/>
                  </a:cubicBezTo>
                  <a:cubicBezTo>
                    <a:pt x="70911" y="108048"/>
                    <a:pt x="69102" y="109306"/>
                    <a:pt x="66252" y="109377"/>
                  </a:cubicBezTo>
                  <a:cubicBezTo>
                    <a:pt x="64421" y="109101"/>
                    <a:pt x="62318" y="110378"/>
                    <a:pt x="60550" y="110573"/>
                  </a:cubicBezTo>
                  <a:cubicBezTo>
                    <a:pt x="59321" y="110196"/>
                    <a:pt x="57052" y="111161"/>
                    <a:pt x="57054" y="109285"/>
                  </a:cubicBezTo>
                  <a:cubicBezTo>
                    <a:pt x="56781" y="108654"/>
                    <a:pt x="55603" y="107783"/>
                    <a:pt x="54939" y="107721"/>
                  </a:cubicBezTo>
                  <a:cubicBezTo>
                    <a:pt x="56139" y="107525"/>
                    <a:pt x="57185" y="107858"/>
                    <a:pt x="58250" y="107354"/>
                  </a:cubicBezTo>
                  <a:cubicBezTo>
                    <a:pt x="58946" y="106186"/>
                    <a:pt x="57561" y="104607"/>
                    <a:pt x="55123" y="103122"/>
                  </a:cubicBezTo>
                  <a:cubicBezTo>
                    <a:pt x="54057" y="102133"/>
                    <a:pt x="54641" y="100163"/>
                    <a:pt x="53283" y="99535"/>
                  </a:cubicBezTo>
                  <a:cubicBezTo>
                    <a:pt x="52802" y="98860"/>
                    <a:pt x="52120" y="100964"/>
                    <a:pt x="51444" y="101099"/>
                  </a:cubicBezTo>
                  <a:cubicBezTo>
                    <a:pt x="48970" y="101591"/>
                    <a:pt x="49111" y="99017"/>
                    <a:pt x="49144" y="98615"/>
                  </a:cubicBezTo>
                  <a:cubicBezTo>
                    <a:pt x="45877" y="97076"/>
                    <a:pt x="48336" y="95386"/>
                    <a:pt x="47488" y="94476"/>
                  </a:cubicBezTo>
                  <a:cubicBezTo>
                    <a:pt x="46460" y="92945"/>
                    <a:pt x="44321" y="94053"/>
                    <a:pt x="42797" y="93557"/>
                  </a:cubicBezTo>
                  <a:cubicBezTo>
                    <a:pt x="41956" y="94061"/>
                    <a:pt x="40359" y="94524"/>
                    <a:pt x="41970" y="95213"/>
                  </a:cubicBezTo>
                  <a:cubicBezTo>
                    <a:pt x="43363" y="95864"/>
                    <a:pt x="44628" y="96838"/>
                    <a:pt x="45649" y="97972"/>
                  </a:cubicBezTo>
                  <a:cubicBezTo>
                    <a:pt x="46293" y="100032"/>
                    <a:pt x="43568" y="97506"/>
                    <a:pt x="42614" y="97605"/>
                  </a:cubicBezTo>
                  <a:cubicBezTo>
                    <a:pt x="41628" y="97586"/>
                    <a:pt x="40029" y="97272"/>
                    <a:pt x="41234" y="98708"/>
                  </a:cubicBezTo>
                  <a:cubicBezTo>
                    <a:pt x="41926" y="99942"/>
                    <a:pt x="42773" y="101378"/>
                    <a:pt x="42430" y="102847"/>
                  </a:cubicBezTo>
                  <a:cubicBezTo>
                    <a:pt x="43401" y="104244"/>
                    <a:pt x="44760" y="105515"/>
                    <a:pt x="46569" y="105607"/>
                  </a:cubicBezTo>
                  <a:cubicBezTo>
                    <a:pt x="48186" y="105970"/>
                    <a:pt x="49942" y="105941"/>
                    <a:pt x="51352" y="106894"/>
                  </a:cubicBezTo>
                  <a:cubicBezTo>
                    <a:pt x="50797" y="108338"/>
                    <a:pt x="43232" y="105798"/>
                    <a:pt x="44361" y="106894"/>
                  </a:cubicBezTo>
                  <a:cubicBezTo>
                    <a:pt x="45057" y="108099"/>
                    <a:pt x="46164" y="109083"/>
                    <a:pt x="46293" y="110574"/>
                  </a:cubicBezTo>
                  <a:cubicBezTo>
                    <a:pt x="47372" y="111673"/>
                    <a:pt x="48880" y="112366"/>
                    <a:pt x="49696" y="113701"/>
                  </a:cubicBezTo>
                  <a:cubicBezTo>
                    <a:pt x="50678" y="115226"/>
                    <a:pt x="52090" y="115795"/>
                    <a:pt x="52823" y="117472"/>
                  </a:cubicBezTo>
                  <a:cubicBezTo>
                    <a:pt x="54196" y="117136"/>
                    <a:pt x="55523" y="116815"/>
                    <a:pt x="56962" y="116920"/>
                  </a:cubicBezTo>
                  <a:cubicBezTo>
                    <a:pt x="58365" y="116148"/>
                    <a:pt x="58889" y="117156"/>
                    <a:pt x="60182" y="117381"/>
                  </a:cubicBezTo>
                  <a:cubicBezTo>
                    <a:pt x="61805" y="117484"/>
                    <a:pt x="63699" y="117608"/>
                    <a:pt x="65333" y="117657"/>
                  </a:cubicBezTo>
                  <a:cubicBezTo>
                    <a:pt x="66744" y="117769"/>
                    <a:pt x="67998" y="117666"/>
                    <a:pt x="68552" y="116093"/>
                  </a:cubicBezTo>
                  <a:cubicBezTo>
                    <a:pt x="69303" y="114802"/>
                    <a:pt x="71318" y="116395"/>
                    <a:pt x="72047" y="115265"/>
                  </a:cubicBezTo>
                  <a:cubicBezTo>
                    <a:pt x="73336" y="115323"/>
                    <a:pt x="74557" y="115294"/>
                    <a:pt x="75634" y="114714"/>
                  </a:cubicBezTo>
                  <a:cubicBezTo>
                    <a:pt x="76131" y="115478"/>
                    <a:pt x="74143" y="116406"/>
                    <a:pt x="73335" y="116554"/>
                  </a:cubicBezTo>
                  <a:cubicBezTo>
                    <a:pt x="64510" y="119986"/>
                    <a:pt x="68260" y="118902"/>
                    <a:pt x="65333" y="119313"/>
                  </a:cubicBezTo>
                  <a:cubicBezTo>
                    <a:pt x="62206" y="119370"/>
                    <a:pt x="59057" y="119142"/>
                    <a:pt x="55951" y="119497"/>
                  </a:cubicBezTo>
                  <a:cubicBezTo>
                    <a:pt x="54185" y="119582"/>
                    <a:pt x="54769" y="121411"/>
                    <a:pt x="55767" y="122164"/>
                  </a:cubicBezTo>
                  <a:cubicBezTo>
                    <a:pt x="56820" y="122761"/>
                    <a:pt x="57679" y="123447"/>
                    <a:pt x="58526" y="124280"/>
                  </a:cubicBezTo>
                  <a:cubicBezTo>
                    <a:pt x="59246" y="125404"/>
                    <a:pt x="59656" y="126733"/>
                    <a:pt x="61194" y="126947"/>
                  </a:cubicBezTo>
                  <a:cubicBezTo>
                    <a:pt x="61796" y="127627"/>
                    <a:pt x="64915" y="128146"/>
                    <a:pt x="63125" y="129063"/>
                  </a:cubicBezTo>
                  <a:cubicBezTo>
                    <a:pt x="61772" y="128609"/>
                    <a:pt x="60256" y="128687"/>
                    <a:pt x="58894" y="128235"/>
                  </a:cubicBezTo>
                  <a:cubicBezTo>
                    <a:pt x="57943" y="127467"/>
                    <a:pt x="57785" y="126121"/>
                    <a:pt x="56319" y="126119"/>
                  </a:cubicBezTo>
                  <a:cubicBezTo>
                    <a:pt x="56366" y="125301"/>
                    <a:pt x="55600" y="123440"/>
                    <a:pt x="54571" y="124188"/>
                  </a:cubicBezTo>
                  <a:cubicBezTo>
                    <a:pt x="54003" y="125447"/>
                    <a:pt x="53193" y="126496"/>
                    <a:pt x="52547" y="127683"/>
                  </a:cubicBezTo>
                  <a:cubicBezTo>
                    <a:pt x="51984" y="129510"/>
                    <a:pt x="54080" y="129023"/>
                    <a:pt x="55123" y="129523"/>
                  </a:cubicBezTo>
                  <a:cubicBezTo>
                    <a:pt x="56166" y="130022"/>
                    <a:pt x="54028" y="130746"/>
                    <a:pt x="52272" y="131270"/>
                  </a:cubicBezTo>
                  <a:cubicBezTo>
                    <a:pt x="50516" y="131793"/>
                    <a:pt x="44130" y="135874"/>
                    <a:pt x="46477" y="131546"/>
                  </a:cubicBezTo>
                  <a:cubicBezTo>
                    <a:pt x="49327" y="129536"/>
                    <a:pt x="51474" y="126794"/>
                    <a:pt x="51996" y="123268"/>
                  </a:cubicBezTo>
                  <a:cubicBezTo>
                    <a:pt x="51314" y="119450"/>
                    <a:pt x="46626" y="118140"/>
                    <a:pt x="46937" y="114530"/>
                  </a:cubicBezTo>
                  <a:cubicBezTo>
                    <a:pt x="42925" y="113856"/>
                    <a:pt x="43525" y="109489"/>
                    <a:pt x="42246" y="110116"/>
                  </a:cubicBezTo>
                  <a:cubicBezTo>
                    <a:pt x="42217" y="105311"/>
                    <a:pt x="38845" y="105483"/>
                    <a:pt x="36635" y="105057"/>
                  </a:cubicBezTo>
                  <a:cubicBezTo>
                    <a:pt x="34638" y="104633"/>
                    <a:pt x="28605" y="110473"/>
                    <a:pt x="31300" y="105608"/>
                  </a:cubicBezTo>
                  <a:cubicBezTo>
                    <a:pt x="32877" y="101722"/>
                    <a:pt x="39897" y="104993"/>
                    <a:pt x="37923" y="99630"/>
                  </a:cubicBezTo>
                  <a:cubicBezTo>
                    <a:pt x="36577" y="94863"/>
                    <a:pt x="32588" y="98726"/>
                    <a:pt x="30289" y="100364"/>
                  </a:cubicBezTo>
                  <a:cubicBezTo>
                    <a:pt x="27991" y="99020"/>
                    <a:pt x="26593" y="105307"/>
                    <a:pt x="28725" y="108091"/>
                  </a:cubicBezTo>
                  <a:cubicBezTo>
                    <a:pt x="29742" y="111420"/>
                    <a:pt x="30026" y="115526"/>
                    <a:pt x="28820" y="118393"/>
                  </a:cubicBezTo>
                  <a:cubicBezTo>
                    <a:pt x="31784" y="120009"/>
                    <a:pt x="31311" y="126455"/>
                    <a:pt x="35535" y="124923"/>
                  </a:cubicBezTo>
                  <a:cubicBezTo>
                    <a:pt x="38595" y="123040"/>
                    <a:pt x="38573" y="118166"/>
                    <a:pt x="41605" y="116737"/>
                  </a:cubicBezTo>
                  <a:cubicBezTo>
                    <a:pt x="42009" y="117070"/>
                    <a:pt x="38734" y="120021"/>
                    <a:pt x="40502" y="121980"/>
                  </a:cubicBezTo>
                  <a:cubicBezTo>
                    <a:pt x="40463" y="123380"/>
                    <a:pt x="36047" y="127577"/>
                    <a:pt x="40041" y="126395"/>
                  </a:cubicBezTo>
                  <a:cubicBezTo>
                    <a:pt x="42080" y="125897"/>
                    <a:pt x="42616" y="123964"/>
                    <a:pt x="43997" y="122256"/>
                  </a:cubicBezTo>
                  <a:cubicBezTo>
                    <a:pt x="46203" y="120731"/>
                    <a:pt x="42805" y="127739"/>
                    <a:pt x="41513" y="128787"/>
                  </a:cubicBezTo>
                  <a:cubicBezTo>
                    <a:pt x="42481" y="130335"/>
                    <a:pt x="38799" y="128544"/>
                    <a:pt x="38018" y="128326"/>
                  </a:cubicBezTo>
                  <a:cubicBezTo>
                    <a:pt x="36708" y="128083"/>
                    <a:pt x="34084" y="127022"/>
                    <a:pt x="34431" y="127498"/>
                  </a:cubicBezTo>
                  <a:cubicBezTo>
                    <a:pt x="35292" y="128684"/>
                    <a:pt x="35439" y="131872"/>
                    <a:pt x="36914" y="132006"/>
                  </a:cubicBezTo>
                  <a:cubicBezTo>
                    <a:pt x="39067" y="130145"/>
                    <a:pt x="40655" y="130377"/>
                    <a:pt x="41421" y="132006"/>
                  </a:cubicBezTo>
                  <a:cubicBezTo>
                    <a:pt x="42449" y="132108"/>
                    <a:pt x="44768" y="133868"/>
                    <a:pt x="42433" y="133846"/>
                  </a:cubicBezTo>
                  <a:cubicBezTo>
                    <a:pt x="40819" y="133912"/>
                    <a:pt x="42716" y="135944"/>
                    <a:pt x="40869" y="136145"/>
                  </a:cubicBezTo>
                  <a:cubicBezTo>
                    <a:pt x="38898" y="136852"/>
                    <a:pt x="42772" y="138958"/>
                    <a:pt x="43169" y="136788"/>
                  </a:cubicBezTo>
                  <a:cubicBezTo>
                    <a:pt x="43685" y="134691"/>
                    <a:pt x="45482" y="135146"/>
                    <a:pt x="46664" y="136788"/>
                  </a:cubicBezTo>
                  <a:cubicBezTo>
                    <a:pt x="48477" y="137895"/>
                    <a:pt x="50188" y="139188"/>
                    <a:pt x="52091" y="140100"/>
                  </a:cubicBezTo>
                  <a:cubicBezTo>
                    <a:pt x="53899" y="138876"/>
                    <a:pt x="54470" y="136092"/>
                    <a:pt x="56782" y="135133"/>
                  </a:cubicBezTo>
                  <a:cubicBezTo>
                    <a:pt x="58031" y="134751"/>
                    <a:pt x="59587" y="132361"/>
                    <a:pt x="60645" y="133110"/>
                  </a:cubicBezTo>
                  <a:cubicBezTo>
                    <a:pt x="60076" y="135805"/>
                    <a:pt x="56873" y="136738"/>
                    <a:pt x="56230" y="139364"/>
                  </a:cubicBezTo>
                  <a:cubicBezTo>
                    <a:pt x="56192" y="140825"/>
                    <a:pt x="60655" y="140279"/>
                    <a:pt x="58069" y="141111"/>
                  </a:cubicBezTo>
                  <a:cubicBezTo>
                    <a:pt x="55841" y="141978"/>
                    <a:pt x="53021" y="141340"/>
                    <a:pt x="51171" y="142951"/>
                  </a:cubicBezTo>
                  <a:cubicBezTo>
                    <a:pt x="50658" y="144823"/>
                    <a:pt x="50446" y="146771"/>
                    <a:pt x="48503" y="147734"/>
                  </a:cubicBezTo>
                  <a:cubicBezTo>
                    <a:pt x="47089" y="149824"/>
                    <a:pt x="50660" y="150884"/>
                    <a:pt x="52183" y="150217"/>
                  </a:cubicBezTo>
                  <a:cubicBezTo>
                    <a:pt x="54562" y="150025"/>
                    <a:pt x="56913" y="149446"/>
                    <a:pt x="57793" y="146906"/>
                  </a:cubicBezTo>
                  <a:cubicBezTo>
                    <a:pt x="58340" y="146133"/>
                    <a:pt x="59695" y="144734"/>
                    <a:pt x="60369" y="144791"/>
                  </a:cubicBezTo>
                  <a:cubicBezTo>
                    <a:pt x="59524" y="146769"/>
                    <a:pt x="58469" y="148723"/>
                    <a:pt x="57334" y="150585"/>
                  </a:cubicBezTo>
                  <a:cubicBezTo>
                    <a:pt x="56790" y="151705"/>
                    <a:pt x="53628" y="151729"/>
                    <a:pt x="54298" y="153069"/>
                  </a:cubicBezTo>
                  <a:cubicBezTo>
                    <a:pt x="56980" y="153623"/>
                    <a:pt x="59747" y="154052"/>
                    <a:pt x="62484" y="153712"/>
                  </a:cubicBezTo>
                  <a:cubicBezTo>
                    <a:pt x="65597" y="155151"/>
                    <a:pt x="56479" y="155862"/>
                    <a:pt x="55034" y="156012"/>
                  </a:cubicBezTo>
                  <a:cubicBezTo>
                    <a:pt x="52702" y="156748"/>
                    <a:pt x="55683" y="158459"/>
                    <a:pt x="56966" y="158128"/>
                  </a:cubicBezTo>
                  <a:cubicBezTo>
                    <a:pt x="59302" y="158465"/>
                    <a:pt x="55701" y="157794"/>
                    <a:pt x="55494" y="159231"/>
                  </a:cubicBezTo>
                  <a:cubicBezTo>
                    <a:pt x="54285" y="161835"/>
                    <a:pt x="58507" y="162319"/>
                    <a:pt x="59265" y="164474"/>
                  </a:cubicBezTo>
                  <a:cubicBezTo>
                    <a:pt x="60646" y="166372"/>
                    <a:pt x="60094" y="169324"/>
                    <a:pt x="62576" y="170544"/>
                  </a:cubicBezTo>
                  <a:cubicBezTo>
                    <a:pt x="64109" y="171853"/>
                    <a:pt x="62025" y="168233"/>
                    <a:pt x="64048" y="169165"/>
                  </a:cubicBezTo>
                  <a:cubicBezTo>
                    <a:pt x="64785" y="169184"/>
                    <a:pt x="65534" y="169303"/>
                    <a:pt x="66255" y="169070"/>
                  </a:cubicBezTo>
                  <a:cubicBezTo>
                    <a:pt x="66709" y="168907"/>
                    <a:pt x="61310" y="171684"/>
                    <a:pt x="61565" y="172381"/>
                  </a:cubicBezTo>
                  <a:cubicBezTo>
                    <a:pt x="62794" y="174151"/>
                    <a:pt x="64008" y="176020"/>
                    <a:pt x="64876" y="177900"/>
                  </a:cubicBezTo>
                  <a:cubicBezTo>
                    <a:pt x="66055" y="179491"/>
                    <a:pt x="67303" y="181191"/>
                    <a:pt x="67267" y="183235"/>
                  </a:cubicBezTo>
                  <a:cubicBezTo>
                    <a:pt x="69052" y="184425"/>
                    <a:pt x="71474" y="185306"/>
                    <a:pt x="73614" y="184431"/>
                  </a:cubicBezTo>
                  <a:cubicBezTo>
                    <a:pt x="74995" y="183558"/>
                    <a:pt x="71458" y="181491"/>
                    <a:pt x="71682" y="181303"/>
                  </a:cubicBezTo>
                  <a:cubicBezTo>
                    <a:pt x="73359" y="180879"/>
                    <a:pt x="77367" y="177128"/>
                    <a:pt x="77477" y="176428"/>
                  </a:cubicBezTo>
                  <a:cubicBezTo>
                    <a:pt x="77615" y="178149"/>
                    <a:pt x="76674" y="180975"/>
                    <a:pt x="75453" y="182039"/>
                  </a:cubicBezTo>
                  <a:cubicBezTo>
                    <a:pt x="75776" y="183823"/>
                    <a:pt x="76408" y="185872"/>
                    <a:pt x="74717" y="187190"/>
                  </a:cubicBezTo>
                  <a:cubicBezTo>
                    <a:pt x="73776" y="188164"/>
                    <a:pt x="70797" y="186595"/>
                    <a:pt x="70946" y="187925"/>
                  </a:cubicBezTo>
                  <a:cubicBezTo>
                    <a:pt x="72558" y="189173"/>
                    <a:pt x="76273" y="189228"/>
                    <a:pt x="76741" y="191788"/>
                  </a:cubicBezTo>
                  <a:cubicBezTo>
                    <a:pt x="77218" y="192840"/>
                    <a:pt x="75807" y="193318"/>
                    <a:pt x="77477" y="193168"/>
                  </a:cubicBezTo>
                  <a:cubicBezTo>
                    <a:pt x="80034" y="193741"/>
                    <a:pt x="79769" y="190859"/>
                    <a:pt x="78397" y="189673"/>
                  </a:cubicBezTo>
                  <a:cubicBezTo>
                    <a:pt x="79556" y="188234"/>
                    <a:pt x="80265" y="186350"/>
                    <a:pt x="80973" y="184614"/>
                  </a:cubicBezTo>
                  <a:cubicBezTo>
                    <a:pt x="81444" y="183211"/>
                    <a:pt x="77940" y="183333"/>
                    <a:pt x="80145" y="181947"/>
                  </a:cubicBezTo>
                  <a:cubicBezTo>
                    <a:pt x="82090" y="180923"/>
                    <a:pt x="83061" y="179188"/>
                    <a:pt x="83180" y="177072"/>
                  </a:cubicBezTo>
                  <a:cubicBezTo>
                    <a:pt x="84528" y="175452"/>
                    <a:pt x="85523" y="173867"/>
                    <a:pt x="84928" y="171737"/>
                  </a:cubicBezTo>
                  <a:cubicBezTo>
                    <a:pt x="85270" y="169797"/>
                    <a:pt x="87117" y="167881"/>
                    <a:pt x="85295" y="166034"/>
                  </a:cubicBezTo>
                  <a:cubicBezTo>
                    <a:pt x="81276" y="165324"/>
                    <a:pt x="81838" y="162175"/>
                    <a:pt x="81800" y="160332"/>
                  </a:cubicBezTo>
                  <a:lnTo>
                    <a:pt x="80145" y="159688"/>
                  </a:lnTo>
                  <a:cubicBezTo>
                    <a:pt x="80405" y="157457"/>
                    <a:pt x="80608" y="155443"/>
                    <a:pt x="81432" y="153341"/>
                  </a:cubicBezTo>
                  <a:cubicBezTo>
                    <a:pt x="83522" y="151574"/>
                    <a:pt x="83203" y="148560"/>
                    <a:pt x="81892" y="146627"/>
                  </a:cubicBezTo>
                  <a:cubicBezTo>
                    <a:pt x="81258" y="145320"/>
                    <a:pt x="78657" y="147158"/>
                    <a:pt x="79777" y="148098"/>
                  </a:cubicBezTo>
                  <a:cubicBezTo>
                    <a:pt x="79942" y="150584"/>
                    <a:pt x="80225" y="153638"/>
                    <a:pt x="78765" y="155733"/>
                  </a:cubicBezTo>
                  <a:cubicBezTo>
                    <a:pt x="77098" y="157757"/>
                    <a:pt x="78860" y="159720"/>
                    <a:pt x="79133" y="161895"/>
                  </a:cubicBezTo>
                  <a:cubicBezTo>
                    <a:pt x="79209" y="163188"/>
                    <a:pt x="80345" y="165024"/>
                    <a:pt x="80420" y="166310"/>
                  </a:cubicBezTo>
                  <a:cubicBezTo>
                    <a:pt x="80354" y="167543"/>
                    <a:pt x="79414" y="169116"/>
                    <a:pt x="79409" y="170357"/>
                  </a:cubicBezTo>
                  <a:cubicBezTo>
                    <a:pt x="79403" y="171598"/>
                    <a:pt x="77460" y="173962"/>
                    <a:pt x="78029" y="172473"/>
                  </a:cubicBezTo>
                  <a:cubicBezTo>
                    <a:pt x="78598" y="170983"/>
                    <a:pt x="76732" y="169256"/>
                    <a:pt x="78124" y="167966"/>
                  </a:cubicBezTo>
                  <a:cubicBezTo>
                    <a:pt x="78332" y="166154"/>
                    <a:pt x="78181" y="164174"/>
                    <a:pt x="77388" y="162539"/>
                  </a:cubicBezTo>
                  <a:cubicBezTo>
                    <a:pt x="77524" y="160743"/>
                    <a:pt x="75600" y="159901"/>
                    <a:pt x="75824" y="158216"/>
                  </a:cubicBezTo>
                  <a:cubicBezTo>
                    <a:pt x="76196" y="156485"/>
                    <a:pt x="77104" y="155140"/>
                    <a:pt x="77296" y="153341"/>
                  </a:cubicBezTo>
                  <a:cubicBezTo>
                    <a:pt x="77854" y="151903"/>
                    <a:pt x="77967" y="150254"/>
                    <a:pt x="76836" y="149386"/>
                  </a:cubicBezTo>
                  <a:cubicBezTo>
                    <a:pt x="77372" y="148206"/>
                    <a:pt x="78297" y="146680"/>
                    <a:pt x="76836" y="145707"/>
                  </a:cubicBezTo>
                  <a:cubicBezTo>
                    <a:pt x="75715" y="144347"/>
                    <a:pt x="74454" y="142953"/>
                    <a:pt x="73157" y="141751"/>
                  </a:cubicBezTo>
                  <a:cubicBezTo>
                    <a:pt x="71218" y="140504"/>
                    <a:pt x="69944" y="138647"/>
                    <a:pt x="67730" y="137889"/>
                  </a:cubicBezTo>
                  <a:cubicBezTo>
                    <a:pt x="66661" y="134076"/>
                    <a:pt x="74831" y="141032"/>
                    <a:pt x="75916" y="142487"/>
                  </a:cubicBezTo>
                  <a:cubicBezTo>
                    <a:pt x="77037" y="142116"/>
                    <a:pt x="76779" y="140267"/>
                    <a:pt x="77296" y="139268"/>
                  </a:cubicBezTo>
                  <a:cubicBezTo>
                    <a:pt x="77552" y="137452"/>
                    <a:pt x="76599" y="135638"/>
                    <a:pt x="75088" y="134669"/>
                  </a:cubicBezTo>
                  <a:cubicBezTo>
                    <a:pt x="74161" y="133400"/>
                    <a:pt x="75846" y="132946"/>
                    <a:pt x="76744" y="133382"/>
                  </a:cubicBezTo>
                  <a:cubicBezTo>
                    <a:pt x="78275" y="132590"/>
                    <a:pt x="77851" y="131651"/>
                    <a:pt x="77112" y="130070"/>
                  </a:cubicBezTo>
                  <a:cubicBezTo>
                    <a:pt x="75720" y="127348"/>
                    <a:pt x="73701" y="131931"/>
                    <a:pt x="72513" y="129151"/>
                  </a:cubicBezTo>
                  <a:cubicBezTo>
                    <a:pt x="71734" y="127762"/>
                    <a:pt x="70481" y="127580"/>
                    <a:pt x="69293" y="128507"/>
                  </a:cubicBezTo>
                  <a:cubicBezTo>
                    <a:pt x="68561" y="128332"/>
                    <a:pt x="65740" y="128900"/>
                    <a:pt x="66074" y="128139"/>
                  </a:cubicBezTo>
                  <a:cubicBezTo>
                    <a:pt x="67201" y="127063"/>
                    <a:pt x="70127" y="127187"/>
                    <a:pt x="70213" y="125472"/>
                  </a:cubicBezTo>
                  <a:cubicBezTo>
                    <a:pt x="68317" y="123110"/>
                    <a:pt x="72672" y="124100"/>
                    <a:pt x="73340" y="125377"/>
                  </a:cubicBezTo>
                  <a:cubicBezTo>
                    <a:pt x="74289" y="127325"/>
                    <a:pt x="76056" y="126596"/>
                    <a:pt x="77388" y="125652"/>
                  </a:cubicBezTo>
                  <a:cubicBezTo>
                    <a:pt x="77604" y="123148"/>
                    <a:pt x="76036" y="120681"/>
                    <a:pt x="77111" y="118294"/>
                  </a:cubicBezTo>
                  <a:cubicBezTo>
                    <a:pt x="78637" y="117942"/>
                    <a:pt x="80645" y="117699"/>
                    <a:pt x="81710" y="116086"/>
                  </a:cubicBezTo>
                  <a:cubicBezTo>
                    <a:pt x="82944" y="114897"/>
                    <a:pt x="82866" y="119032"/>
                    <a:pt x="81343" y="119030"/>
                  </a:cubicBezTo>
                  <a:cubicBezTo>
                    <a:pt x="79292" y="119855"/>
                    <a:pt x="81522" y="122258"/>
                    <a:pt x="79411" y="123353"/>
                  </a:cubicBezTo>
                  <a:cubicBezTo>
                    <a:pt x="77238" y="124436"/>
                    <a:pt x="79812" y="127176"/>
                    <a:pt x="79506" y="129055"/>
                  </a:cubicBezTo>
                  <a:cubicBezTo>
                    <a:pt x="78678" y="131257"/>
                    <a:pt x="80249" y="133326"/>
                    <a:pt x="80978" y="135310"/>
                  </a:cubicBezTo>
                  <a:cubicBezTo>
                    <a:pt x="82632" y="134802"/>
                    <a:pt x="83240" y="132449"/>
                    <a:pt x="84105" y="130987"/>
                  </a:cubicBezTo>
                  <a:cubicBezTo>
                    <a:pt x="84493" y="129123"/>
                    <a:pt x="86605" y="127363"/>
                    <a:pt x="84933" y="125468"/>
                  </a:cubicBezTo>
                  <a:cubicBezTo>
                    <a:pt x="83823" y="123605"/>
                    <a:pt x="84749" y="121361"/>
                    <a:pt x="84565" y="119306"/>
                  </a:cubicBezTo>
                  <a:cubicBezTo>
                    <a:pt x="84856" y="117269"/>
                    <a:pt x="86031" y="115142"/>
                    <a:pt x="84198" y="113511"/>
                  </a:cubicBezTo>
                  <a:cubicBezTo>
                    <a:pt x="84372" y="111965"/>
                    <a:pt x="85594" y="111990"/>
                    <a:pt x="86129" y="113415"/>
                  </a:cubicBezTo>
                  <a:cubicBezTo>
                    <a:pt x="88294" y="114081"/>
                    <a:pt x="85897" y="116599"/>
                    <a:pt x="86865" y="118198"/>
                  </a:cubicBezTo>
                  <a:cubicBezTo>
                    <a:pt x="87240" y="120128"/>
                    <a:pt x="85406" y="121583"/>
                    <a:pt x="86865" y="123441"/>
                  </a:cubicBezTo>
                  <a:cubicBezTo>
                    <a:pt x="88527" y="124536"/>
                    <a:pt x="85915" y="128665"/>
                    <a:pt x="88336" y="128224"/>
                  </a:cubicBezTo>
                  <a:cubicBezTo>
                    <a:pt x="89178" y="126341"/>
                    <a:pt x="89611" y="124220"/>
                    <a:pt x="91280" y="122797"/>
                  </a:cubicBezTo>
                  <a:cubicBezTo>
                    <a:pt x="92827" y="121052"/>
                    <a:pt x="95041" y="120105"/>
                    <a:pt x="96798" y="118658"/>
                  </a:cubicBezTo>
                  <a:cubicBezTo>
                    <a:pt x="97731" y="116972"/>
                    <a:pt x="98102" y="115137"/>
                    <a:pt x="98730" y="113323"/>
                  </a:cubicBezTo>
                  <a:cubicBezTo>
                    <a:pt x="97013" y="112751"/>
                    <a:pt x="95694" y="110478"/>
                    <a:pt x="93671" y="110380"/>
                  </a:cubicBezTo>
                  <a:cubicBezTo>
                    <a:pt x="93835" y="108515"/>
                    <a:pt x="92692" y="107582"/>
                    <a:pt x="91556" y="106333"/>
                  </a:cubicBezTo>
                  <a:cubicBezTo>
                    <a:pt x="93615" y="106573"/>
                    <a:pt x="94966" y="108353"/>
                    <a:pt x="95971" y="109920"/>
                  </a:cubicBezTo>
                  <a:cubicBezTo>
                    <a:pt x="97509" y="110044"/>
                    <a:pt x="99498" y="113175"/>
                    <a:pt x="100478" y="110471"/>
                  </a:cubicBezTo>
                  <a:cubicBezTo>
                    <a:pt x="101243" y="108841"/>
                    <a:pt x="103153" y="108097"/>
                    <a:pt x="103789" y="106241"/>
                  </a:cubicBezTo>
                  <a:cubicBezTo>
                    <a:pt x="106367" y="105474"/>
                    <a:pt x="106119" y="102421"/>
                    <a:pt x="108112" y="101181"/>
                  </a:cubicBezTo>
                  <a:cubicBezTo>
                    <a:pt x="110097" y="100902"/>
                    <a:pt x="107422" y="99421"/>
                    <a:pt x="109308" y="98790"/>
                  </a:cubicBezTo>
                  <a:cubicBezTo>
                    <a:pt x="111265" y="96695"/>
                    <a:pt x="111164" y="100040"/>
                    <a:pt x="109859" y="101457"/>
                  </a:cubicBezTo>
                  <a:cubicBezTo>
                    <a:pt x="108759" y="103217"/>
                    <a:pt x="108357" y="105111"/>
                    <a:pt x="106548" y="106241"/>
                  </a:cubicBezTo>
                  <a:cubicBezTo>
                    <a:pt x="105429" y="107313"/>
                    <a:pt x="104894" y="108624"/>
                    <a:pt x="102225" y="110471"/>
                  </a:cubicBezTo>
                  <a:cubicBezTo>
                    <a:pt x="101936" y="111863"/>
                    <a:pt x="102413" y="113471"/>
                    <a:pt x="102320" y="114794"/>
                  </a:cubicBezTo>
                  <a:cubicBezTo>
                    <a:pt x="104090" y="114338"/>
                    <a:pt x="105600" y="112667"/>
                    <a:pt x="107471" y="114334"/>
                  </a:cubicBezTo>
                  <a:cubicBezTo>
                    <a:pt x="108293" y="114634"/>
                    <a:pt x="109880" y="114836"/>
                    <a:pt x="108115" y="115162"/>
                  </a:cubicBezTo>
                  <a:cubicBezTo>
                    <a:pt x="106351" y="116292"/>
                    <a:pt x="104010" y="115972"/>
                    <a:pt x="102596" y="117646"/>
                  </a:cubicBezTo>
                  <a:cubicBezTo>
                    <a:pt x="101395" y="118988"/>
                    <a:pt x="100014" y="119920"/>
                    <a:pt x="98549" y="120865"/>
                  </a:cubicBezTo>
                  <a:cubicBezTo>
                    <a:pt x="98077" y="122858"/>
                    <a:pt x="99777" y="124483"/>
                    <a:pt x="100297" y="126292"/>
                  </a:cubicBezTo>
                  <a:cubicBezTo>
                    <a:pt x="100908" y="127159"/>
                    <a:pt x="101511" y="128710"/>
                    <a:pt x="101584" y="129511"/>
                  </a:cubicBezTo>
                  <a:cubicBezTo>
                    <a:pt x="98696" y="130094"/>
                    <a:pt x="99367" y="126411"/>
                    <a:pt x="97721" y="125096"/>
                  </a:cubicBezTo>
                  <a:cubicBezTo>
                    <a:pt x="96902" y="124252"/>
                    <a:pt x="96214" y="122154"/>
                    <a:pt x="95882" y="124177"/>
                  </a:cubicBezTo>
                  <a:cubicBezTo>
                    <a:pt x="93288" y="127428"/>
                    <a:pt x="87176" y="129892"/>
                    <a:pt x="86776" y="134387"/>
                  </a:cubicBezTo>
                  <a:cubicBezTo>
                    <a:pt x="88549" y="137216"/>
                    <a:pt x="87172" y="139525"/>
                    <a:pt x="88431" y="141561"/>
                  </a:cubicBezTo>
                  <a:cubicBezTo>
                    <a:pt x="88980" y="141504"/>
                    <a:pt x="90773" y="141168"/>
                    <a:pt x="92110" y="141837"/>
                  </a:cubicBezTo>
                  <a:cubicBezTo>
                    <a:pt x="93438" y="142501"/>
                    <a:pt x="92417" y="143033"/>
                    <a:pt x="94870" y="143033"/>
                  </a:cubicBezTo>
                  <a:cubicBezTo>
                    <a:pt x="96027" y="143033"/>
                    <a:pt x="96928" y="141309"/>
                    <a:pt x="97445" y="140274"/>
                  </a:cubicBezTo>
                  <a:cubicBezTo>
                    <a:pt x="98188" y="138788"/>
                    <a:pt x="99080" y="141303"/>
                    <a:pt x="99653" y="138618"/>
                  </a:cubicBezTo>
                  <a:cubicBezTo>
                    <a:pt x="100747" y="133494"/>
                    <a:pt x="100643" y="135519"/>
                    <a:pt x="101216" y="136778"/>
                  </a:cubicBezTo>
                  <a:cubicBezTo>
                    <a:pt x="101660" y="137754"/>
                    <a:pt x="101972" y="139039"/>
                    <a:pt x="101493" y="139997"/>
                  </a:cubicBezTo>
                  <a:cubicBezTo>
                    <a:pt x="100569" y="141845"/>
                    <a:pt x="99558" y="142482"/>
                    <a:pt x="97722" y="143217"/>
                  </a:cubicBezTo>
                  <a:cubicBezTo>
                    <a:pt x="95476" y="144115"/>
                    <a:pt x="98856" y="145609"/>
                    <a:pt x="99837" y="145609"/>
                  </a:cubicBezTo>
                  <a:cubicBezTo>
                    <a:pt x="100744" y="145608"/>
                    <a:pt x="100918" y="143769"/>
                    <a:pt x="102780" y="143769"/>
                  </a:cubicBezTo>
                  <a:cubicBezTo>
                    <a:pt x="103944" y="143769"/>
                    <a:pt x="105117" y="144936"/>
                    <a:pt x="105448" y="146068"/>
                  </a:cubicBezTo>
                  <a:cubicBezTo>
                    <a:pt x="105236" y="145983"/>
                    <a:pt x="104631" y="145884"/>
                    <a:pt x="103056" y="145884"/>
                  </a:cubicBezTo>
                  <a:cubicBezTo>
                    <a:pt x="101512" y="145884"/>
                    <a:pt x="100572" y="147448"/>
                    <a:pt x="98825" y="147448"/>
                  </a:cubicBezTo>
                  <a:cubicBezTo>
                    <a:pt x="97677" y="147448"/>
                    <a:pt x="94589" y="145330"/>
                    <a:pt x="93214" y="144781"/>
                  </a:cubicBezTo>
                  <a:cubicBezTo>
                    <a:pt x="91752" y="144196"/>
                    <a:pt x="90749" y="143493"/>
                    <a:pt x="88891" y="143493"/>
                  </a:cubicBezTo>
                  <a:cubicBezTo>
                    <a:pt x="87168" y="143493"/>
                    <a:pt x="87232" y="144459"/>
                    <a:pt x="85948" y="144781"/>
                  </a:cubicBezTo>
                  <a:cubicBezTo>
                    <a:pt x="84159" y="145227"/>
                    <a:pt x="86593" y="147541"/>
                    <a:pt x="86776" y="147724"/>
                  </a:cubicBezTo>
                  <a:cubicBezTo>
                    <a:pt x="88139" y="149087"/>
                    <a:pt x="87651" y="148095"/>
                    <a:pt x="88431" y="149656"/>
                  </a:cubicBezTo>
                  <a:cubicBezTo>
                    <a:pt x="88573" y="149939"/>
                    <a:pt x="87507" y="150556"/>
                    <a:pt x="90823" y="151219"/>
                  </a:cubicBezTo>
                  <a:cubicBezTo>
                    <a:pt x="92622" y="151579"/>
                    <a:pt x="93284" y="152117"/>
                    <a:pt x="94502" y="153335"/>
                  </a:cubicBezTo>
                  <a:cubicBezTo>
                    <a:pt x="95912" y="154745"/>
                    <a:pt x="95335" y="154163"/>
                    <a:pt x="92663" y="154163"/>
                  </a:cubicBezTo>
                  <a:cubicBezTo>
                    <a:pt x="91153" y="154163"/>
                    <a:pt x="89559" y="152335"/>
                    <a:pt x="88431" y="151771"/>
                  </a:cubicBezTo>
                  <a:cubicBezTo>
                    <a:pt x="87125" y="151118"/>
                    <a:pt x="85623" y="151867"/>
                    <a:pt x="86224" y="153059"/>
                  </a:cubicBezTo>
                  <a:cubicBezTo>
                    <a:pt x="87116" y="154842"/>
                    <a:pt x="87230" y="155519"/>
                    <a:pt x="87604" y="157014"/>
                  </a:cubicBezTo>
                  <a:cubicBezTo>
                    <a:pt x="87927" y="157698"/>
                    <a:pt x="87094" y="159185"/>
                    <a:pt x="87604" y="159774"/>
                  </a:cubicBezTo>
                  <a:cubicBezTo>
                    <a:pt x="88357" y="160643"/>
                    <a:pt x="90556" y="160562"/>
                    <a:pt x="91651" y="160969"/>
                  </a:cubicBezTo>
                  <a:cubicBezTo>
                    <a:pt x="91908" y="161099"/>
                    <a:pt x="89799" y="162165"/>
                    <a:pt x="89443" y="162165"/>
                  </a:cubicBezTo>
                  <a:cubicBezTo>
                    <a:pt x="89087" y="162165"/>
                    <a:pt x="88831" y="168529"/>
                    <a:pt x="88983" y="169063"/>
                  </a:cubicBezTo>
                  <a:cubicBezTo>
                    <a:pt x="89136" y="169597"/>
                    <a:pt x="96965" y="176143"/>
                    <a:pt x="94870" y="172651"/>
                  </a:cubicBezTo>
                  <a:cubicBezTo>
                    <a:pt x="94515" y="172058"/>
                    <a:pt x="97020" y="167846"/>
                    <a:pt x="97261" y="166396"/>
                  </a:cubicBezTo>
                  <a:cubicBezTo>
                    <a:pt x="97548" y="164679"/>
                    <a:pt x="100934" y="163713"/>
                    <a:pt x="101676" y="161981"/>
                  </a:cubicBezTo>
                  <a:cubicBezTo>
                    <a:pt x="102037" y="161139"/>
                    <a:pt x="103286" y="160532"/>
                    <a:pt x="104068" y="160142"/>
                  </a:cubicBezTo>
                  <a:cubicBezTo>
                    <a:pt x="105666" y="159342"/>
                    <a:pt x="102688" y="163597"/>
                    <a:pt x="102688" y="165384"/>
                  </a:cubicBezTo>
                  <a:cubicBezTo>
                    <a:pt x="102689" y="168910"/>
                    <a:pt x="100399" y="167958"/>
                    <a:pt x="98457" y="168604"/>
                  </a:cubicBezTo>
                  <a:cubicBezTo>
                    <a:pt x="98154" y="168706"/>
                    <a:pt x="98346" y="170721"/>
                    <a:pt x="98181" y="170995"/>
                  </a:cubicBezTo>
                  <a:cubicBezTo>
                    <a:pt x="97521" y="172096"/>
                    <a:pt x="98644" y="173015"/>
                    <a:pt x="97077" y="174582"/>
                  </a:cubicBezTo>
                  <a:cubicBezTo>
                    <a:pt x="96140" y="175519"/>
                    <a:pt x="97106" y="177802"/>
                    <a:pt x="95789" y="177802"/>
                  </a:cubicBezTo>
                  <a:cubicBezTo>
                    <a:pt x="94853" y="177801"/>
                    <a:pt x="97251" y="180101"/>
                    <a:pt x="98825" y="180101"/>
                  </a:cubicBezTo>
                  <a:cubicBezTo>
                    <a:pt x="100330" y="180101"/>
                    <a:pt x="102808" y="177115"/>
                    <a:pt x="104895" y="176698"/>
                  </a:cubicBezTo>
                  <a:cubicBezTo>
                    <a:pt x="105884" y="176500"/>
                    <a:pt x="111154" y="173534"/>
                    <a:pt x="111886" y="172559"/>
                  </a:cubicBezTo>
                  <a:cubicBezTo>
                    <a:pt x="113391" y="171600"/>
                    <a:pt x="114156" y="170436"/>
                    <a:pt x="114829" y="168788"/>
                  </a:cubicBezTo>
                  <a:cubicBezTo>
                    <a:pt x="114933" y="168528"/>
                    <a:pt x="116546" y="169937"/>
                    <a:pt x="115105" y="172099"/>
                  </a:cubicBezTo>
                  <a:cubicBezTo>
                    <a:pt x="113702" y="174204"/>
                    <a:pt x="110546" y="176119"/>
                    <a:pt x="108207" y="176974"/>
                  </a:cubicBezTo>
                  <a:cubicBezTo>
                    <a:pt x="106867" y="177463"/>
                    <a:pt x="102850" y="179526"/>
                    <a:pt x="102044" y="182125"/>
                  </a:cubicBezTo>
                  <a:cubicBezTo>
                    <a:pt x="101506" y="183860"/>
                    <a:pt x="101480" y="183760"/>
                    <a:pt x="98181" y="182860"/>
                  </a:cubicBezTo>
                  <a:cubicBezTo>
                    <a:pt x="95426" y="182108"/>
                    <a:pt x="95350" y="178107"/>
                    <a:pt x="92202" y="180468"/>
                  </a:cubicBezTo>
                  <a:cubicBezTo>
                    <a:pt x="91539" y="180966"/>
                    <a:pt x="90293" y="182997"/>
                    <a:pt x="90731" y="183872"/>
                  </a:cubicBezTo>
                  <a:cubicBezTo>
                    <a:pt x="91302" y="185014"/>
                    <a:pt x="91941" y="185273"/>
                    <a:pt x="92110" y="185344"/>
                  </a:cubicBezTo>
                  <a:cubicBezTo>
                    <a:pt x="91985" y="185348"/>
                    <a:pt x="91535" y="185410"/>
                    <a:pt x="90363" y="185711"/>
                  </a:cubicBezTo>
                  <a:cubicBezTo>
                    <a:pt x="90605" y="187763"/>
                    <a:pt x="90500" y="189553"/>
                    <a:pt x="89811" y="191506"/>
                  </a:cubicBezTo>
                  <a:cubicBezTo>
                    <a:pt x="88909" y="193310"/>
                    <a:pt x="89652" y="193370"/>
                    <a:pt x="91099" y="194817"/>
                  </a:cubicBezTo>
                  <a:cubicBezTo>
                    <a:pt x="90586" y="196581"/>
                    <a:pt x="91965" y="196752"/>
                    <a:pt x="93675" y="197392"/>
                  </a:cubicBezTo>
                  <a:cubicBezTo>
                    <a:pt x="93946" y="197488"/>
                    <a:pt x="93751" y="196767"/>
                    <a:pt x="93951" y="196565"/>
                  </a:cubicBezTo>
                  <a:cubicBezTo>
                    <a:pt x="94540" y="195974"/>
                    <a:pt x="96870" y="194150"/>
                    <a:pt x="98182" y="193713"/>
                  </a:cubicBezTo>
                  <a:cubicBezTo>
                    <a:pt x="100259" y="193022"/>
                    <a:pt x="102722" y="190301"/>
                    <a:pt x="104436" y="188930"/>
                  </a:cubicBezTo>
                  <a:cubicBezTo>
                    <a:pt x="106446" y="187322"/>
                    <a:pt x="107735" y="185535"/>
                    <a:pt x="110139" y="187459"/>
                  </a:cubicBezTo>
                  <a:cubicBezTo>
                    <a:pt x="112164" y="189079"/>
                    <a:pt x="113616" y="188340"/>
                    <a:pt x="114922" y="190954"/>
                  </a:cubicBezTo>
                  <a:cubicBezTo>
                    <a:pt x="115376" y="191864"/>
                    <a:pt x="116445" y="192513"/>
                    <a:pt x="116486" y="192609"/>
                  </a:cubicBezTo>
                  <a:cubicBezTo>
                    <a:pt x="116362" y="192605"/>
                    <a:pt x="115724" y="192419"/>
                    <a:pt x="114186" y="191965"/>
                  </a:cubicBezTo>
                  <a:cubicBezTo>
                    <a:pt x="109660" y="190632"/>
                    <a:pt x="110577" y="186573"/>
                    <a:pt x="106000" y="189758"/>
                  </a:cubicBezTo>
                  <a:cubicBezTo>
                    <a:pt x="103238" y="191680"/>
                    <a:pt x="100992" y="194281"/>
                    <a:pt x="98182" y="196288"/>
                  </a:cubicBezTo>
                  <a:cubicBezTo>
                    <a:pt x="96429" y="197540"/>
                    <a:pt x="94406" y="199330"/>
                    <a:pt x="93031" y="200979"/>
                  </a:cubicBezTo>
                  <a:cubicBezTo>
                    <a:pt x="92538" y="201571"/>
                    <a:pt x="93827" y="203158"/>
                    <a:pt x="93582" y="203646"/>
                  </a:cubicBezTo>
                  <a:cubicBezTo>
                    <a:pt x="93445" y="203733"/>
                    <a:pt x="93260" y="203841"/>
                    <a:pt x="93122" y="203923"/>
                  </a:cubicBezTo>
                  <a:cubicBezTo>
                    <a:pt x="92321" y="204404"/>
                    <a:pt x="95242" y="206431"/>
                    <a:pt x="96618" y="206774"/>
                  </a:cubicBezTo>
                  <a:cubicBezTo>
                    <a:pt x="98225" y="207176"/>
                    <a:pt x="98515" y="206647"/>
                    <a:pt x="98641" y="206498"/>
                  </a:cubicBezTo>
                  <a:cubicBezTo>
                    <a:pt x="98736" y="206600"/>
                    <a:pt x="98906" y="207120"/>
                    <a:pt x="99653" y="208614"/>
                  </a:cubicBezTo>
                  <a:cubicBezTo>
                    <a:pt x="99739" y="208786"/>
                    <a:pt x="99976" y="208844"/>
                    <a:pt x="100113" y="208981"/>
                  </a:cubicBezTo>
                  <a:cubicBezTo>
                    <a:pt x="100551" y="209419"/>
                    <a:pt x="100905" y="208066"/>
                    <a:pt x="101401" y="207693"/>
                  </a:cubicBezTo>
                  <a:cubicBezTo>
                    <a:pt x="103340" y="206239"/>
                    <a:pt x="106296" y="208051"/>
                    <a:pt x="108299" y="207050"/>
                  </a:cubicBezTo>
                  <a:cubicBezTo>
                    <a:pt x="109523" y="206437"/>
                    <a:pt x="107969" y="202115"/>
                    <a:pt x="109771" y="205118"/>
                  </a:cubicBezTo>
                  <a:cubicBezTo>
                    <a:pt x="110499" y="206333"/>
                    <a:pt x="112267" y="203322"/>
                    <a:pt x="112714" y="202726"/>
                  </a:cubicBezTo>
                  <a:cubicBezTo>
                    <a:pt x="113752" y="201983"/>
                    <a:pt x="114687" y="201251"/>
                    <a:pt x="115565" y="200335"/>
                  </a:cubicBezTo>
                  <a:cubicBezTo>
                    <a:pt x="115180" y="201033"/>
                    <a:pt x="113950" y="203174"/>
                    <a:pt x="114370" y="204014"/>
                  </a:cubicBezTo>
                  <a:cubicBezTo>
                    <a:pt x="114900" y="205076"/>
                    <a:pt x="116993" y="205230"/>
                    <a:pt x="116025" y="206682"/>
                  </a:cubicBezTo>
                  <a:cubicBezTo>
                    <a:pt x="115648" y="207246"/>
                    <a:pt x="111957" y="206949"/>
                    <a:pt x="115289" y="208429"/>
                  </a:cubicBezTo>
                  <a:cubicBezTo>
                    <a:pt x="117126" y="209246"/>
                    <a:pt x="115213" y="210257"/>
                    <a:pt x="118140" y="208061"/>
                  </a:cubicBezTo>
                  <a:cubicBezTo>
                    <a:pt x="119348" y="207156"/>
                    <a:pt x="119218" y="205746"/>
                    <a:pt x="121176" y="204658"/>
                  </a:cubicBezTo>
                  <a:cubicBezTo>
                    <a:pt x="122485" y="202584"/>
                    <a:pt x="126965" y="199840"/>
                    <a:pt x="126787" y="197576"/>
                  </a:cubicBezTo>
                  <a:cubicBezTo>
                    <a:pt x="126042" y="196533"/>
                    <a:pt x="125468" y="194873"/>
                    <a:pt x="123843" y="193713"/>
                  </a:cubicBezTo>
                  <a:cubicBezTo>
                    <a:pt x="122907" y="193044"/>
                    <a:pt x="121738" y="191544"/>
                    <a:pt x="120348" y="190310"/>
                  </a:cubicBezTo>
                  <a:cubicBezTo>
                    <a:pt x="118446" y="188619"/>
                    <a:pt x="116642" y="187758"/>
                    <a:pt x="115933" y="185159"/>
                  </a:cubicBezTo>
                  <a:cubicBezTo>
                    <a:pt x="115545" y="183737"/>
                    <a:pt x="116305" y="182801"/>
                    <a:pt x="116117" y="181296"/>
                  </a:cubicBezTo>
                  <a:cubicBezTo>
                    <a:pt x="117917" y="182736"/>
                    <a:pt x="117091" y="184570"/>
                    <a:pt x="118784" y="186263"/>
                  </a:cubicBezTo>
                  <a:cubicBezTo>
                    <a:pt x="120457" y="187935"/>
                    <a:pt x="121993" y="189470"/>
                    <a:pt x="124119" y="190769"/>
                  </a:cubicBezTo>
                  <a:cubicBezTo>
                    <a:pt x="126023" y="191933"/>
                    <a:pt x="126626" y="193632"/>
                    <a:pt x="128442" y="194541"/>
                  </a:cubicBezTo>
                  <a:cubicBezTo>
                    <a:pt x="130433" y="193377"/>
                    <a:pt x="132162" y="190130"/>
                    <a:pt x="133869" y="187826"/>
                  </a:cubicBezTo>
                  <a:cubicBezTo>
                    <a:pt x="134576" y="186646"/>
                    <a:pt x="131745" y="185142"/>
                    <a:pt x="132673" y="183595"/>
                  </a:cubicBezTo>
                  <a:cubicBezTo>
                    <a:pt x="131469" y="180683"/>
                    <a:pt x="132525" y="180207"/>
                    <a:pt x="132305" y="179272"/>
                  </a:cubicBezTo>
                  <a:cubicBezTo>
                    <a:pt x="133671" y="181107"/>
                    <a:pt x="135371" y="183279"/>
                    <a:pt x="135893" y="183687"/>
                  </a:cubicBezTo>
                  <a:cubicBezTo>
                    <a:pt x="137024" y="183687"/>
                    <a:pt x="135995" y="180069"/>
                    <a:pt x="136353" y="178996"/>
                  </a:cubicBezTo>
                  <a:cubicBezTo>
                    <a:pt x="136889" y="177388"/>
                    <a:pt x="133571" y="173994"/>
                    <a:pt x="135341" y="173109"/>
                  </a:cubicBezTo>
                  <a:cubicBezTo>
                    <a:pt x="135722" y="172920"/>
                    <a:pt x="135312" y="166209"/>
                    <a:pt x="134881" y="165567"/>
                  </a:cubicBezTo>
                  <a:cubicBezTo>
                    <a:pt x="134340" y="164756"/>
                    <a:pt x="133431" y="164549"/>
                    <a:pt x="132673" y="164095"/>
                  </a:cubicBezTo>
                  <a:cubicBezTo>
                    <a:pt x="132671" y="164093"/>
                    <a:pt x="127098" y="161228"/>
                    <a:pt x="126695" y="160416"/>
                  </a:cubicBezTo>
                  <a:cubicBezTo>
                    <a:pt x="128492" y="159225"/>
                    <a:pt x="131329" y="162015"/>
                    <a:pt x="133133" y="163084"/>
                  </a:cubicBezTo>
                  <a:cubicBezTo>
                    <a:pt x="133730" y="163386"/>
                    <a:pt x="136667" y="163668"/>
                    <a:pt x="136813" y="162532"/>
                  </a:cubicBezTo>
                  <a:cubicBezTo>
                    <a:pt x="136913" y="161754"/>
                    <a:pt x="135900" y="157621"/>
                    <a:pt x="135157" y="156001"/>
                  </a:cubicBezTo>
                  <a:cubicBezTo>
                    <a:pt x="134617" y="154823"/>
                    <a:pt x="135176" y="153698"/>
                    <a:pt x="134881" y="152506"/>
                  </a:cubicBezTo>
                  <a:cubicBezTo>
                    <a:pt x="134128" y="150648"/>
                    <a:pt x="133159" y="148722"/>
                    <a:pt x="131845" y="147080"/>
                  </a:cubicBezTo>
                  <a:cubicBezTo>
                    <a:pt x="130960" y="145973"/>
                    <a:pt x="130049" y="142781"/>
                    <a:pt x="128258" y="143676"/>
                  </a:cubicBezTo>
                  <a:cubicBezTo>
                    <a:pt x="126782" y="144413"/>
                    <a:pt x="121812" y="144405"/>
                    <a:pt x="122923" y="145516"/>
                  </a:cubicBezTo>
                  <a:cubicBezTo>
                    <a:pt x="123351" y="145944"/>
                    <a:pt x="122933" y="146684"/>
                    <a:pt x="123107" y="147263"/>
                  </a:cubicBezTo>
                  <a:cubicBezTo>
                    <a:pt x="124239" y="151036"/>
                    <a:pt x="124460" y="151172"/>
                    <a:pt x="121176" y="153518"/>
                  </a:cubicBezTo>
                  <a:cubicBezTo>
                    <a:pt x="120499" y="154002"/>
                    <a:pt x="115367" y="151903"/>
                    <a:pt x="118968" y="152230"/>
                  </a:cubicBezTo>
                  <a:cubicBezTo>
                    <a:pt x="122259" y="152529"/>
                    <a:pt x="124252" y="148973"/>
                    <a:pt x="120900" y="147631"/>
                  </a:cubicBezTo>
                  <a:cubicBezTo>
                    <a:pt x="120369" y="147419"/>
                    <a:pt x="120042" y="142156"/>
                    <a:pt x="121635" y="141929"/>
                  </a:cubicBezTo>
                  <a:cubicBezTo>
                    <a:pt x="124928" y="141458"/>
                    <a:pt x="121461" y="140077"/>
                    <a:pt x="125130" y="141745"/>
                  </a:cubicBezTo>
                  <a:cubicBezTo>
                    <a:pt x="125565" y="141942"/>
                    <a:pt x="127833" y="140528"/>
                    <a:pt x="127614" y="140089"/>
                  </a:cubicBezTo>
                  <a:cubicBezTo>
                    <a:pt x="126655" y="138172"/>
                    <a:pt x="127141" y="135938"/>
                    <a:pt x="125590" y="134387"/>
                  </a:cubicBezTo>
                  <a:cubicBezTo>
                    <a:pt x="123361" y="132157"/>
                    <a:pt x="124783" y="128981"/>
                    <a:pt x="123658" y="127856"/>
                  </a:cubicBezTo>
                  <a:cubicBezTo>
                    <a:pt x="122017" y="126214"/>
                    <a:pt x="120993" y="132553"/>
                    <a:pt x="119887" y="128684"/>
                  </a:cubicBezTo>
                  <a:cubicBezTo>
                    <a:pt x="119830" y="128471"/>
                    <a:pt x="119096" y="128041"/>
                    <a:pt x="116944" y="127580"/>
                  </a:cubicBezTo>
                  <a:cubicBezTo>
                    <a:pt x="116734" y="126868"/>
                    <a:pt x="117933" y="125601"/>
                    <a:pt x="119335" y="125096"/>
                  </a:cubicBezTo>
                  <a:cubicBezTo>
                    <a:pt x="120996" y="126953"/>
                    <a:pt x="123272" y="126432"/>
                    <a:pt x="122463" y="124268"/>
                  </a:cubicBezTo>
                  <a:cubicBezTo>
                    <a:pt x="125258" y="123944"/>
                    <a:pt x="124761" y="120018"/>
                    <a:pt x="124486" y="117921"/>
                  </a:cubicBezTo>
                  <a:cubicBezTo>
                    <a:pt x="125225" y="115400"/>
                    <a:pt x="127513" y="113586"/>
                    <a:pt x="126602" y="110655"/>
                  </a:cubicBezTo>
                  <a:cubicBezTo>
                    <a:pt x="125561" y="108584"/>
                    <a:pt x="129125" y="107219"/>
                    <a:pt x="127430" y="105689"/>
                  </a:cubicBezTo>
                  <a:cubicBezTo>
                    <a:pt x="124866" y="105162"/>
                    <a:pt x="124761" y="102317"/>
                    <a:pt x="126786" y="101365"/>
                  </a:cubicBezTo>
                  <a:cubicBezTo>
                    <a:pt x="129635" y="101989"/>
                    <a:pt x="128961" y="99284"/>
                    <a:pt x="128809" y="97502"/>
                  </a:cubicBezTo>
                  <a:cubicBezTo>
                    <a:pt x="128594" y="94844"/>
                    <a:pt x="128140" y="92307"/>
                    <a:pt x="125590" y="90788"/>
                  </a:cubicBezTo>
                  <a:cubicBezTo>
                    <a:pt x="127494" y="84755"/>
                    <a:pt x="129299" y="88405"/>
                    <a:pt x="128717" y="86465"/>
                  </a:cubicBezTo>
                  <a:cubicBezTo>
                    <a:pt x="124788" y="83818"/>
                    <a:pt x="126271" y="81399"/>
                    <a:pt x="125682" y="78554"/>
                  </a:cubicBezTo>
                  <a:cubicBezTo>
                    <a:pt x="128054" y="76919"/>
                    <a:pt x="123692" y="75099"/>
                    <a:pt x="123199" y="73128"/>
                  </a:cubicBezTo>
                  <a:cubicBezTo>
                    <a:pt x="120604" y="70761"/>
                    <a:pt x="125213" y="69045"/>
                    <a:pt x="123475" y="66689"/>
                  </a:cubicBezTo>
                  <a:cubicBezTo>
                    <a:pt x="124620" y="63672"/>
                    <a:pt x="120632" y="63926"/>
                    <a:pt x="119979" y="61354"/>
                  </a:cubicBezTo>
                  <a:cubicBezTo>
                    <a:pt x="117309" y="59499"/>
                    <a:pt x="118905" y="55764"/>
                    <a:pt x="116944" y="53628"/>
                  </a:cubicBezTo>
                  <a:cubicBezTo>
                    <a:pt x="115533" y="54750"/>
                    <a:pt x="114243" y="55421"/>
                    <a:pt x="112437" y="54179"/>
                  </a:cubicBezTo>
                  <a:cubicBezTo>
                    <a:pt x="113931" y="53634"/>
                    <a:pt x="115229" y="53230"/>
                    <a:pt x="116484" y="52708"/>
                  </a:cubicBezTo>
                  <a:cubicBezTo>
                    <a:pt x="118023" y="52386"/>
                    <a:pt x="118581" y="51542"/>
                    <a:pt x="117864" y="49304"/>
                  </a:cubicBezTo>
                  <a:cubicBezTo>
                    <a:pt x="118530" y="46968"/>
                    <a:pt x="118805" y="45437"/>
                    <a:pt x="116852" y="44521"/>
                  </a:cubicBezTo>
                  <a:cubicBezTo>
                    <a:pt x="114745" y="42785"/>
                    <a:pt x="116795" y="40447"/>
                    <a:pt x="116485" y="38451"/>
                  </a:cubicBezTo>
                  <a:cubicBezTo>
                    <a:pt x="115921" y="36435"/>
                    <a:pt x="114415" y="38151"/>
                    <a:pt x="113541" y="38911"/>
                  </a:cubicBezTo>
                  <a:cubicBezTo>
                    <a:pt x="112253" y="40336"/>
                    <a:pt x="110612" y="41389"/>
                    <a:pt x="108850" y="42130"/>
                  </a:cubicBezTo>
                  <a:cubicBezTo>
                    <a:pt x="108719" y="42535"/>
                    <a:pt x="108654" y="42894"/>
                    <a:pt x="108574" y="43326"/>
                  </a:cubicBezTo>
                  <a:cubicBezTo>
                    <a:pt x="107863" y="44768"/>
                    <a:pt x="107623" y="42140"/>
                    <a:pt x="108850" y="42130"/>
                  </a:cubicBezTo>
                  <a:cubicBezTo>
                    <a:pt x="109351" y="40593"/>
                    <a:pt x="110222" y="39212"/>
                    <a:pt x="111426" y="38083"/>
                  </a:cubicBezTo>
                  <a:cubicBezTo>
                    <a:pt x="111948" y="36351"/>
                    <a:pt x="114629" y="35419"/>
                    <a:pt x="113633" y="33392"/>
                  </a:cubicBezTo>
                  <a:cubicBezTo>
                    <a:pt x="113042" y="31465"/>
                    <a:pt x="114824" y="29097"/>
                    <a:pt x="114093" y="27137"/>
                  </a:cubicBezTo>
                  <a:cubicBezTo>
                    <a:pt x="114544" y="25024"/>
                    <a:pt x="112139" y="23262"/>
                    <a:pt x="112530" y="21159"/>
                  </a:cubicBezTo>
                  <a:cubicBezTo>
                    <a:pt x="113572" y="19136"/>
                    <a:pt x="114299" y="16924"/>
                    <a:pt x="114185" y="14628"/>
                  </a:cubicBezTo>
                  <a:cubicBezTo>
                    <a:pt x="114354" y="12102"/>
                    <a:pt x="112082" y="9911"/>
                    <a:pt x="112805" y="7362"/>
                  </a:cubicBezTo>
                  <a:cubicBezTo>
                    <a:pt x="113528" y="4814"/>
                    <a:pt x="110040" y="7551"/>
                    <a:pt x="109586" y="9017"/>
                  </a:cubicBezTo>
                  <a:cubicBezTo>
                    <a:pt x="109133" y="10484"/>
                    <a:pt x="107224" y="11050"/>
                    <a:pt x="107103" y="12697"/>
                  </a:cubicBezTo>
                  <a:cubicBezTo>
                    <a:pt x="107008" y="14534"/>
                    <a:pt x="105598" y="15434"/>
                    <a:pt x="104252" y="16284"/>
                  </a:cubicBezTo>
                  <a:cubicBezTo>
                    <a:pt x="103749" y="17910"/>
                    <a:pt x="104069" y="19752"/>
                    <a:pt x="104156" y="21435"/>
                  </a:cubicBezTo>
                  <a:cubicBezTo>
                    <a:pt x="104442" y="22967"/>
                    <a:pt x="106089" y="23756"/>
                    <a:pt x="106364" y="25298"/>
                  </a:cubicBezTo>
                  <a:cubicBezTo>
                    <a:pt x="106788" y="26709"/>
                    <a:pt x="106248" y="28465"/>
                    <a:pt x="104800" y="29069"/>
                  </a:cubicBezTo>
                  <a:cubicBezTo>
                    <a:pt x="103680" y="29649"/>
                    <a:pt x="102821" y="31057"/>
                    <a:pt x="101857" y="31460"/>
                  </a:cubicBezTo>
                  <a:cubicBezTo>
                    <a:pt x="102065" y="29972"/>
                    <a:pt x="102817" y="28601"/>
                    <a:pt x="102868" y="27045"/>
                  </a:cubicBezTo>
                  <a:cubicBezTo>
                    <a:pt x="103361" y="25290"/>
                    <a:pt x="104283" y="23300"/>
                    <a:pt x="102408" y="21987"/>
                  </a:cubicBezTo>
                  <a:cubicBezTo>
                    <a:pt x="101641" y="20618"/>
                    <a:pt x="103254" y="19209"/>
                    <a:pt x="102685" y="17663"/>
                  </a:cubicBezTo>
                  <a:cubicBezTo>
                    <a:pt x="102742" y="16180"/>
                    <a:pt x="103035" y="14738"/>
                    <a:pt x="103145" y="13249"/>
                  </a:cubicBezTo>
                  <a:cubicBezTo>
                    <a:pt x="103574" y="11771"/>
                    <a:pt x="102168" y="10102"/>
                    <a:pt x="100661" y="11133"/>
                  </a:cubicBezTo>
                  <a:cubicBezTo>
                    <a:pt x="99851" y="11407"/>
                    <a:pt x="98197" y="12696"/>
                    <a:pt x="98546" y="10949"/>
                  </a:cubicBezTo>
                  <a:cubicBezTo>
                    <a:pt x="98954" y="9758"/>
                    <a:pt x="98235" y="7911"/>
                    <a:pt x="96890" y="9202"/>
                  </a:cubicBezTo>
                  <a:cubicBezTo>
                    <a:pt x="95198" y="9368"/>
                    <a:pt x="96871" y="6756"/>
                    <a:pt x="95326" y="6350"/>
                  </a:cubicBezTo>
                  <a:cubicBezTo>
                    <a:pt x="93747" y="5221"/>
                    <a:pt x="91950" y="4460"/>
                    <a:pt x="90268" y="3499"/>
                  </a:cubicBezTo>
                  <a:cubicBezTo>
                    <a:pt x="89907" y="3328"/>
                    <a:pt x="89531" y="3273"/>
                    <a:pt x="89256" y="3315"/>
                  </a:cubicBezTo>
                  <a:close/>
                  <a:moveTo>
                    <a:pt x="148017" y="4703"/>
                  </a:moveTo>
                  <a:cubicBezTo>
                    <a:pt x="147158" y="5127"/>
                    <a:pt x="146399" y="5646"/>
                    <a:pt x="145442" y="5991"/>
                  </a:cubicBezTo>
                  <a:cubicBezTo>
                    <a:pt x="141622" y="7309"/>
                    <a:pt x="136445" y="9290"/>
                    <a:pt x="128978" y="7463"/>
                  </a:cubicBezTo>
                  <a:cubicBezTo>
                    <a:pt x="130948" y="8290"/>
                    <a:pt x="131788" y="12143"/>
                    <a:pt x="133393" y="13625"/>
                  </a:cubicBezTo>
                  <a:cubicBezTo>
                    <a:pt x="134546" y="14717"/>
                    <a:pt x="138062" y="14405"/>
                    <a:pt x="137256" y="16017"/>
                  </a:cubicBezTo>
                  <a:cubicBezTo>
                    <a:pt x="138846" y="17091"/>
                    <a:pt x="140553" y="18129"/>
                    <a:pt x="141119" y="20156"/>
                  </a:cubicBezTo>
                  <a:cubicBezTo>
                    <a:pt x="141520" y="21804"/>
                    <a:pt x="144716" y="20951"/>
                    <a:pt x="144890" y="21443"/>
                  </a:cubicBezTo>
                  <a:cubicBezTo>
                    <a:pt x="143260" y="21348"/>
                    <a:pt x="142817" y="22977"/>
                    <a:pt x="143602" y="24019"/>
                  </a:cubicBezTo>
                  <a:cubicBezTo>
                    <a:pt x="141932" y="21782"/>
                    <a:pt x="139183" y="21179"/>
                    <a:pt x="136980" y="19696"/>
                  </a:cubicBezTo>
                  <a:cubicBezTo>
                    <a:pt x="135282" y="17967"/>
                    <a:pt x="133090" y="16654"/>
                    <a:pt x="131921" y="14453"/>
                  </a:cubicBezTo>
                  <a:cubicBezTo>
                    <a:pt x="130826" y="13223"/>
                    <a:pt x="127317" y="9663"/>
                    <a:pt x="127046" y="8290"/>
                  </a:cubicBezTo>
                  <a:cubicBezTo>
                    <a:pt x="125527" y="10312"/>
                    <a:pt x="127094" y="15186"/>
                    <a:pt x="124655" y="16384"/>
                  </a:cubicBezTo>
                  <a:cubicBezTo>
                    <a:pt x="122708" y="17029"/>
                    <a:pt x="120715" y="18764"/>
                    <a:pt x="122171" y="20892"/>
                  </a:cubicBezTo>
                  <a:cubicBezTo>
                    <a:pt x="122133" y="23215"/>
                    <a:pt x="120317" y="25062"/>
                    <a:pt x="120148" y="27330"/>
                  </a:cubicBezTo>
                  <a:cubicBezTo>
                    <a:pt x="121047" y="29139"/>
                    <a:pt x="124173" y="27537"/>
                    <a:pt x="125298" y="28986"/>
                  </a:cubicBezTo>
                  <a:cubicBezTo>
                    <a:pt x="124004" y="29389"/>
                    <a:pt x="119310" y="31048"/>
                    <a:pt x="122171" y="32389"/>
                  </a:cubicBezTo>
                  <a:cubicBezTo>
                    <a:pt x="124665" y="33031"/>
                    <a:pt x="126765" y="34663"/>
                    <a:pt x="129254" y="35332"/>
                  </a:cubicBezTo>
                  <a:cubicBezTo>
                    <a:pt x="130202" y="36075"/>
                    <a:pt x="132229" y="37199"/>
                    <a:pt x="132197" y="38092"/>
                  </a:cubicBezTo>
                  <a:cubicBezTo>
                    <a:pt x="130517" y="38815"/>
                    <a:pt x="126361" y="36660"/>
                    <a:pt x="127138" y="39747"/>
                  </a:cubicBezTo>
                  <a:cubicBezTo>
                    <a:pt x="128046" y="41656"/>
                    <a:pt x="128923" y="44099"/>
                    <a:pt x="127873" y="46094"/>
                  </a:cubicBezTo>
                  <a:cubicBezTo>
                    <a:pt x="126657" y="48313"/>
                    <a:pt x="121948" y="45976"/>
                    <a:pt x="120331" y="47566"/>
                  </a:cubicBezTo>
                  <a:cubicBezTo>
                    <a:pt x="122003" y="51471"/>
                    <a:pt x="121211" y="54438"/>
                    <a:pt x="121251" y="55660"/>
                  </a:cubicBezTo>
                  <a:cubicBezTo>
                    <a:pt x="120943" y="57696"/>
                    <a:pt x="121820" y="59717"/>
                    <a:pt x="124930" y="61087"/>
                  </a:cubicBezTo>
                  <a:cubicBezTo>
                    <a:pt x="126485" y="63677"/>
                    <a:pt x="129114" y="56642"/>
                    <a:pt x="129253" y="58879"/>
                  </a:cubicBezTo>
                  <a:lnTo>
                    <a:pt x="129349" y="60810"/>
                  </a:lnTo>
                  <a:cubicBezTo>
                    <a:pt x="129489" y="63052"/>
                    <a:pt x="128777" y="64781"/>
                    <a:pt x="126957" y="65501"/>
                  </a:cubicBezTo>
                  <a:cubicBezTo>
                    <a:pt x="128258" y="67350"/>
                    <a:pt x="128784" y="69681"/>
                    <a:pt x="130176" y="71480"/>
                  </a:cubicBezTo>
                  <a:cubicBezTo>
                    <a:pt x="130003" y="72921"/>
                    <a:pt x="130475" y="74686"/>
                    <a:pt x="132568" y="75987"/>
                  </a:cubicBezTo>
                  <a:cubicBezTo>
                    <a:pt x="134099" y="76097"/>
                    <a:pt x="135836" y="76900"/>
                    <a:pt x="136615" y="77459"/>
                  </a:cubicBezTo>
                  <a:cubicBezTo>
                    <a:pt x="134858" y="77127"/>
                    <a:pt x="133540" y="76591"/>
                    <a:pt x="132568" y="75987"/>
                  </a:cubicBezTo>
                  <a:cubicBezTo>
                    <a:pt x="130600" y="75845"/>
                    <a:pt x="128987" y="76716"/>
                    <a:pt x="129993" y="80494"/>
                  </a:cubicBezTo>
                  <a:cubicBezTo>
                    <a:pt x="131078" y="82895"/>
                    <a:pt x="129926" y="85586"/>
                    <a:pt x="131188" y="87945"/>
                  </a:cubicBezTo>
                  <a:cubicBezTo>
                    <a:pt x="132305" y="91042"/>
                    <a:pt x="132417" y="94422"/>
                    <a:pt x="133212" y="97602"/>
                  </a:cubicBezTo>
                  <a:cubicBezTo>
                    <a:pt x="134110" y="100127"/>
                    <a:pt x="132143" y="101303"/>
                    <a:pt x="130636" y="102661"/>
                  </a:cubicBezTo>
                  <a:cubicBezTo>
                    <a:pt x="129678" y="105242"/>
                    <a:pt x="130330" y="103154"/>
                    <a:pt x="133120" y="109744"/>
                  </a:cubicBezTo>
                  <a:cubicBezTo>
                    <a:pt x="134522" y="112231"/>
                    <a:pt x="137772" y="112688"/>
                    <a:pt x="139558" y="111952"/>
                  </a:cubicBezTo>
                  <a:cubicBezTo>
                    <a:pt x="139396" y="113746"/>
                    <a:pt x="140025" y="116002"/>
                    <a:pt x="143238" y="117286"/>
                  </a:cubicBezTo>
                  <a:cubicBezTo>
                    <a:pt x="144010" y="119413"/>
                    <a:pt x="144499" y="121745"/>
                    <a:pt x="146365" y="123265"/>
                  </a:cubicBezTo>
                  <a:cubicBezTo>
                    <a:pt x="148562" y="124724"/>
                    <a:pt x="149749" y="127900"/>
                    <a:pt x="152895" y="127128"/>
                  </a:cubicBezTo>
                  <a:cubicBezTo>
                    <a:pt x="154418" y="127601"/>
                    <a:pt x="156951" y="126716"/>
                    <a:pt x="154735" y="125197"/>
                  </a:cubicBezTo>
                  <a:cubicBezTo>
                    <a:pt x="152297" y="123024"/>
                    <a:pt x="152929" y="120282"/>
                    <a:pt x="152620" y="117746"/>
                  </a:cubicBezTo>
                  <a:cubicBezTo>
                    <a:pt x="152466" y="113365"/>
                    <a:pt x="152967" y="108971"/>
                    <a:pt x="154551" y="104961"/>
                  </a:cubicBezTo>
                  <a:cubicBezTo>
                    <a:pt x="153722" y="103893"/>
                    <a:pt x="153578" y="102416"/>
                    <a:pt x="154091" y="101189"/>
                  </a:cubicBezTo>
                  <a:cubicBezTo>
                    <a:pt x="155250" y="98337"/>
                    <a:pt x="156526" y="95589"/>
                    <a:pt x="155287" y="92543"/>
                  </a:cubicBezTo>
                  <a:cubicBezTo>
                    <a:pt x="155023" y="90752"/>
                    <a:pt x="156510" y="89396"/>
                    <a:pt x="156574" y="87669"/>
                  </a:cubicBezTo>
                  <a:cubicBezTo>
                    <a:pt x="155130" y="84197"/>
                    <a:pt x="154940" y="82522"/>
                    <a:pt x="151056" y="81874"/>
                  </a:cubicBezTo>
                  <a:cubicBezTo>
                    <a:pt x="150158" y="80463"/>
                    <a:pt x="151361" y="78314"/>
                    <a:pt x="153079" y="78379"/>
                  </a:cubicBezTo>
                  <a:cubicBezTo>
                    <a:pt x="156891" y="79245"/>
                    <a:pt x="155133" y="83618"/>
                    <a:pt x="158874" y="81782"/>
                  </a:cubicBezTo>
                  <a:cubicBezTo>
                    <a:pt x="164145" y="79760"/>
                    <a:pt x="162650" y="72801"/>
                    <a:pt x="166140" y="74056"/>
                  </a:cubicBezTo>
                  <a:cubicBezTo>
                    <a:pt x="165816" y="78794"/>
                    <a:pt x="168927" y="76269"/>
                    <a:pt x="169452" y="77183"/>
                  </a:cubicBezTo>
                  <a:cubicBezTo>
                    <a:pt x="170235" y="78550"/>
                    <a:pt x="168852" y="80341"/>
                    <a:pt x="166968" y="80678"/>
                  </a:cubicBezTo>
                  <a:cubicBezTo>
                    <a:pt x="168036" y="82397"/>
                    <a:pt x="170715" y="84740"/>
                    <a:pt x="172211" y="86933"/>
                  </a:cubicBezTo>
                  <a:cubicBezTo>
                    <a:pt x="170583" y="88279"/>
                    <a:pt x="175513" y="88419"/>
                    <a:pt x="175430" y="90152"/>
                  </a:cubicBezTo>
                  <a:cubicBezTo>
                    <a:pt x="173492" y="93976"/>
                    <a:pt x="178023" y="94280"/>
                    <a:pt x="180765" y="94567"/>
                  </a:cubicBezTo>
                  <a:cubicBezTo>
                    <a:pt x="184602" y="95361"/>
                    <a:pt x="188756" y="98654"/>
                    <a:pt x="187663" y="102938"/>
                  </a:cubicBezTo>
                  <a:cubicBezTo>
                    <a:pt x="187344" y="102444"/>
                    <a:pt x="186940" y="101950"/>
                    <a:pt x="186560" y="101650"/>
                  </a:cubicBezTo>
                  <a:cubicBezTo>
                    <a:pt x="184652" y="97337"/>
                    <a:pt x="180000" y="95549"/>
                    <a:pt x="175890" y="94015"/>
                  </a:cubicBezTo>
                  <a:cubicBezTo>
                    <a:pt x="171801" y="95494"/>
                    <a:pt x="171934" y="90650"/>
                    <a:pt x="170831" y="88129"/>
                  </a:cubicBezTo>
                  <a:cubicBezTo>
                    <a:pt x="170090" y="86432"/>
                    <a:pt x="168562" y="87610"/>
                    <a:pt x="168164" y="86105"/>
                  </a:cubicBezTo>
                  <a:cubicBezTo>
                    <a:pt x="165843" y="81499"/>
                    <a:pt x="161817" y="87223"/>
                    <a:pt x="161173" y="89968"/>
                  </a:cubicBezTo>
                  <a:cubicBezTo>
                    <a:pt x="161589" y="92847"/>
                    <a:pt x="158179" y="96979"/>
                    <a:pt x="161910" y="99166"/>
                  </a:cubicBezTo>
                  <a:cubicBezTo>
                    <a:pt x="161570" y="102536"/>
                    <a:pt x="160687" y="106106"/>
                    <a:pt x="161266" y="109560"/>
                  </a:cubicBezTo>
                  <a:cubicBezTo>
                    <a:pt x="163808" y="112536"/>
                    <a:pt x="160917" y="114868"/>
                    <a:pt x="160438" y="117654"/>
                  </a:cubicBezTo>
                  <a:cubicBezTo>
                    <a:pt x="161366" y="118764"/>
                    <a:pt x="160838" y="121544"/>
                    <a:pt x="161818" y="122437"/>
                  </a:cubicBezTo>
                  <a:cubicBezTo>
                    <a:pt x="166195" y="124671"/>
                    <a:pt x="172046" y="123893"/>
                    <a:pt x="179938" y="122712"/>
                  </a:cubicBezTo>
                  <a:cubicBezTo>
                    <a:pt x="182004" y="122674"/>
                    <a:pt x="188713" y="123339"/>
                    <a:pt x="184537" y="126759"/>
                  </a:cubicBezTo>
                  <a:cubicBezTo>
                    <a:pt x="183915" y="129284"/>
                    <a:pt x="184400" y="132338"/>
                    <a:pt x="187388" y="138257"/>
                  </a:cubicBezTo>
                  <a:cubicBezTo>
                    <a:pt x="187943" y="143435"/>
                    <a:pt x="194690" y="140882"/>
                    <a:pt x="196402" y="144236"/>
                  </a:cubicBezTo>
                  <a:cubicBezTo>
                    <a:pt x="194544" y="148621"/>
                    <a:pt x="200239" y="148741"/>
                    <a:pt x="202473" y="150950"/>
                  </a:cubicBezTo>
                  <a:cubicBezTo>
                    <a:pt x="204827" y="150187"/>
                    <a:pt x="210095" y="149225"/>
                    <a:pt x="210659" y="152514"/>
                  </a:cubicBezTo>
                  <a:cubicBezTo>
                    <a:pt x="207193" y="151316"/>
                    <a:pt x="203023" y="149952"/>
                    <a:pt x="204680" y="157941"/>
                  </a:cubicBezTo>
                  <a:cubicBezTo>
                    <a:pt x="203743" y="158858"/>
                    <a:pt x="203012" y="164789"/>
                    <a:pt x="201645" y="162815"/>
                  </a:cubicBezTo>
                  <a:cubicBezTo>
                    <a:pt x="201904" y="159618"/>
                    <a:pt x="199590" y="151177"/>
                    <a:pt x="198058" y="152054"/>
                  </a:cubicBezTo>
                  <a:cubicBezTo>
                    <a:pt x="194713" y="147005"/>
                    <a:pt x="193691" y="153536"/>
                    <a:pt x="192171" y="150490"/>
                  </a:cubicBezTo>
                  <a:cubicBezTo>
                    <a:pt x="194292" y="146374"/>
                    <a:pt x="188793" y="145807"/>
                    <a:pt x="186468" y="143959"/>
                  </a:cubicBezTo>
                  <a:cubicBezTo>
                    <a:pt x="182656" y="141914"/>
                    <a:pt x="182534" y="137603"/>
                    <a:pt x="181133" y="134026"/>
                  </a:cubicBezTo>
                  <a:cubicBezTo>
                    <a:pt x="181368" y="132555"/>
                    <a:pt x="182729" y="129323"/>
                    <a:pt x="181501" y="128967"/>
                  </a:cubicBezTo>
                  <a:cubicBezTo>
                    <a:pt x="179689" y="128441"/>
                    <a:pt x="175565" y="129139"/>
                    <a:pt x="173867" y="130163"/>
                  </a:cubicBezTo>
                  <a:cubicBezTo>
                    <a:pt x="171660" y="133447"/>
                    <a:pt x="174725" y="140406"/>
                    <a:pt x="169820" y="141936"/>
                  </a:cubicBezTo>
                  <a:cubicBezTo>
                    <a:pt x="169591" y="140742"/>
                    <a:pt x="171367" y="134264"/>
                    <a:pt x="170832" y="132003"/>
                  </a:cubicBezTo>
                  <a:cubicBezTo>
                    <a:pt x="171913" y="128497"/>
                    <a:pt x="169343" y="126377"/>
                    <a:pt x="165957" y="126667"/>
                  </a:cubicBezTo>
                  <a:cubicBezTo>
                    <a:pt x="162513" y="125565"/>
                    <a:pt x="161349" y="128764"/>
                    <a:pt x="160990" y="130622"/>
                  </a:cubicBezTo>
                  <a:cubicBezTo>
                    <a:pt x="159112" y="131834"/>
                    <a:pt x="157577" y="135313"/>
                    <a:pt x="155563" y="134762"/>
                  </a:cubicBezTo>
                  <a:cubicBezTo>
                    <a:pt x="154997" y="134253"/>
                    <a:pt x="157082" y="131472"/>
                    <a:pt x="155468" y="132738"/>
                  </a:cubicBezTo>
                  <a:cubicBezTo>
                    <a:pt x="154268" y="134923"/>
                    <a:pt x="151415" y="133922"/>
                    <a:pt x="149397" y="134394"/>
                  </a:cubicBezTo>
                  <a:cubicBezTo>
                    <a:pt x="146763" y="134556"/>
                    <a:pt x="147946" y="137614"/>
                    <a:pt x="147098" y="139268"/>
                  </a:cubicBezTo>
                  <a:cubicBezTo>
                    <a:pt x="145798" y="140200"/>
                    <a:pt x="143158" y="138584"/>
                    <a:pt x="142682" y="141017"/>
                  </a:cubicBezTo>
                  <a:cubicBezTo>
                    <a:pt x="141346" y="142487"/>
                    <a:pt x="141959" y="144738"/>
                    <a:pt x="143603" y="145615"/>
                  </a:cubicBezTo>
                  <a:cubicBezTo>
                    <a:pt x="144617" y="146829"/>
                    <a:pt x="141982" y="148723"/>
                    <a:pt x="144338" y="149938"/>
                  </a:cubicBezTo>
                  <a:cubicBezTo>
                    <a:pt x="145130" y="151049"/>
                    <a:pt x="148597" y="152946"/>
                    <a:pt x="145626" y="153433"/>
                  </a:cubicBezTo>
                  <a:cubicBezTo>
                    <a:pt x="143979" y="153924"/>
                    <a:pt x="144437" y="155991"/>
                    <a:pt x="143418" y="157021"/>
                  </a:cubicBezTo>
                  <a:cubicBezTo>
                    <a:pt x="145205" y="158166"/>
                    <a:pt x="145362" y="160400"/>
                    <a:pt x="145718" y="162080"/>
                  </a:cubicBezTo>
                  <a:cubicBezTo>
                    <a:pt x="147461" y="161122"/>
                    <a:pt x="147301" y="158747"/>
                    <a:pt x="148569" y="157389"/>
                  </a:cubicBezTo>
                  <a:cubicBezTo>
                    <a:pt x="150429" y="157095"/>
                    <a:pt x="152380" y="157582"/>
                    <a:pt x="154272" y="157389"/>
                  </a:cubicBezTo>
                  <a:cubicBezTo>
                    <a:pt x="155952" y="157341"/>
                    <a:pt x="157408" y="155909"/>
                    <a:pt x="159147" y="156561"/>
                  </a:cubicBezTo>
                  <a:cubicBezTo>
                    <a:pt x="161009" y="157083"/>
                    <a:pt x="162972" y="157006"/>
                    <a:pt x="164849" y="156745"/>
                  </a:cubicBezTo>
                  <a:cubicBezTo>
                    <a:pt x="166802" y="156167"/>
                    <a:pt x="168719" y="155174"/>
                    <a:pt x="169724" y="153250"/>
                  </a:cubicBezTo>
                  <a:cubicBezTo>
                    <a:pt x="170661" y="151429"/>
                    <a:pt x="170001" y="151071"/>
                    <a:pt x="171840" y="149847"/>
                  </a:cubicBezTo>
                  <a:cubicBezTo>
                    <a:pt x="171802" y="148959"/>
                    <a:pt x="169616" y="145087"/>
                    <a:pt x="171288" y="146811"/>
                  </a:cubicBezTo>
                  <a:cubicBezTo>
                    <a:pt x="172007" y="148384"/>
                    <a:pt x="173824" y="149254"/>
                    <a:pt x="174784" y="150306"/>
                  </a:cubicBezTo>
                  <a:cubicBezTo>
                    <a:pt x="173280" y="151848"/>
                    <a:pt x="172689" y="149566"/>
                    <a:pt x="171932" y="151870"/>
                  </a:cubicBezTo>
                  <a:cubicBezTo>
                    <a:pt x="172372" y="153667"/>
                    <a:pt x="169592" y="157185"/>
                    <a:pt x="167517" y="157297"/>
                  </a:cubicBezTo>
                  <a:cubicBezTo>
                    <a:pt x="167498" y="158640"/>
                    <a:pt x="171808" y="158684"/>
                    <a:pt x="170736" y="159688"/>
                  </a:cubicBezTo>
                  <a:cubicBezTo>
                    <a:pt x="171443" y="161243"/>
                    <a:pt x="169962" y="161442"/>
                    <a:pt x="169265" y="160148"/>
                  </a:cubicBezTo>
                  <a:cubicBezTo>
                    <a:pt x="167925" y="158578"/>
                    <a:pt x="165244" y="159781"/>
                    <a:pt x="163378" y="159781"/>
                  </a:cubicBezTo>
                  <a:cubicBezTo>
                    <a:pt x="162294" y="160336"/>
                    <a:pt x="158915" y="159388"/>
                    <a:pt x="159699" y="161528"/>
                  </a:cubicBezTo>
                  <a:cubicBezTo>
                    <a:pt x="159005" y="161000"/>
                    <a:pt x="157910" y="160206"/>
                    <a:pt x="157491" y="160149"/>
                  </a:cubicBezTo>
                  <a:cubicBezTo>
                    <a:pt x="155695" y="160250"/>
                    <a:pt x="152533" y="161079"/>
                    <a:pt x="151881" y="162908"/>
                  </a:cubicBezTo>
                  <a:cubicBezTo>
                    <a:pt x="151478" y="165289"/>
                    <a:pt x="149399" y="165913"/>
                    <a:pt x="148477" y="167875"/>
                  </a:cubicBezTo>
                  <a:cubicBezTo>
                    <a:pt x="146638" y="169090"/>
                    <a:pt x="145412" y="166737"/>
                    <a:pt x="144430" y="165759"/>
                  </a:cubicBezTo>
                  <a:cubicBezTo>
                    <a:pt x="142643" y="165561"/>
                    <a:pt x="142140" y="167793"/>
                    <a:pt x="143143" y="169070"/>
                  </a:cubicBezTo>
                  <a:lnTo>
                    <a:pt x="144890" y="172565"/>
                  </a:lnTo>
                  <a:cubicBezTo>
                    <a:pt x="143578" y="173887"/>
                    <a:pt x="145243" y="174554"/>
                    <a:pt x="146454" y="174773"/>
                  </a:cubicBezTo>
                  <a:cubicBezTo>
                    <a:pt x="147665" y="174992"/>
                    <a:pt x="144643" y="179020"/>
                    <a:pt x="145534" y="179464"/>
                  </a:cubicBezTo>
                  <a:cubicBezTo>
                    <a:pt x="146424" y="179908"/>
                    <a:pt x="147248" y="180483"/>
                    <a:pt x="148109" y="180936"/>
                  </a:cubicBezTo>
                  <a:cubicBezTo>
                    <a:pt x="148866" y="180840"/>
                    <a:pt x="149928" y="180993"/>
                    <a:pt x="149581" y="182040"/>
                  </a:cubicBezTo>
                  <a:cubicBezTo>
                    <a:pt x="150563" y="184103"/>
                    <a:pt x="151595" y="183698"/>
                    <a:pt x="152340" y="181764"/>
                  </a:cubicBezTo>
                  <a:cubicBezTo>
                    <a:pt x="152293" y="181000"/>
                    <a:pt x="153907" y="181380"/>
                    <a:pt x="154272" y="181580"/>
                  </a:cubicBezTo>
                  <a:cubicBezTo>
                    <a:pt x="152376" y="182387"/>
                    <a:pt x="153393" y="184001"/>
                    <a:pt x="154177" y="185167"/>
                  </a:cubicBezTo>
                  <a:cubicBezTo>
                    <a:pt x="155167" y="184730"/>
                    <a:pt x="155626" y="183468"/>
                    <a:pt x="156844" y="182500"/>
                  </a:cubicBezTo>
                  <a:cubicBezTo>
                    <a:pt x="159012" y="181832"/>
                    <a:pt x="157711" y="183677"/>
                    <a:pt x="157488" y="183971"/>
                  </a:cubicBezTo>
                  <a:cubicBezTo>
                    <a:pt x="160445" y="185098"/>
                    <a:pt x="159508" y="182600"/>
                    <a:pt x="159879" y="180844"/>
                  </a:cubicBezTo>
                  <a:cubicBezTo>
                    <a:pt x="160237" y="182639"/>
                    <a:pt x="161978" y="182979"/>
                    <a:pt x="163191" y="184063"/>
                  </a:cubicBezTo>
                  <a:cubicBezTo>
                    <a:pt x="162217" y="184558"/>
                    <a:pt x="162578" y="187505"/>
                    <a:pt x="163742" y="187650"/>
                  </a:cubicBezTo>
                  <a:cubicBezTo>
                    <a:pt x="164906" y="187796"/>
                    <a:pt x="163544" y="189642"/>
                    <a:pt x="165306" y="189858"/>
                  </a:cubicBezTo>
                  <a:cubicBezTo>
                    <a:pt x="167067" y="190073"/>
                    <a:pt x="167705" y="192607"/>
                    <a:pt x="169721" y="192065"/>
                  </a:cubicBezTo>
                  <a:cubicBezTo>
                    <a:pt x="170821" y="193008"/>
                    <a:pt x="172109" y="193668"/>
                    <a:pt x="173584" y="193077"/>
                  </a:cubicBezTo>
                  <a:cubicBezTo>
                    <a:pt x="174797" y="192890"/>
                    <a:pt x="175742" y="192005"/>
                    <a:pt x="175239" y="190778"/>
                  </a:cubicBezTo>
                  <a:cubicBezTo>
                    <a:pt x="175916" y="189505"/>
                    <a:pt x="176645" y="188147"/>
                    <a:pt x="176527" y="186639"/>
                  </a:cubicBezTo>
                  <a:cubicBezTo>
                    <a:pt x="176732" y="185280"/>
                    <a:pt x="176850" y="183413"/>
                    <a:pt x="178183" y="182683"/>
                  </a:cubicBezTo>
                  <a:cubicBezTo>
                    <a:pt x="179857" y="183051"/>
                    <a:pt x="181848" y="183462"/>
                    <a:pt x="183242" y="182040"/>
                  </a:cubicBezTo>
                  <a:cubicBezTo>
                    <a:pt x="184448" y="180789"/>
                    <a:pt x="183832" y="177546"/>
                    <a:pt x="184069" y="175969"/>
                  </a:cubicBezTo>
                  <a:cubicBezTo>
                    <a:pt x="183680" y="174261"/>
                    <a:pt x="184949" y="173452"/>
                    <a:pt x="186737" y="173301"/>
                  </a:cubicBezTo>
                  <a:cubicBezTo>
                    <a:pt x="188550" y="172984"/>
                    <a:pt x="189341" y="170600"/>
                    <a:pt x="189864" y="170266"/>
                  </a:cubicBezTo>
                  <a:cubicBezTo>
                    <a:pt x="191057" y="171901"/>
                    <a:pt x="189304" y="173375"/>
                    <a:pt x="188208" y="174129"/>
                  </a:cubicBezTo>
                  <a:cubicBezTo>
                    <a:pt x="187406" y="175737"/>
                    <a:pt x="185532" y="175957"/>
                    <a:pt x="185725" y="177992"/>
                  </a:cubicBezTo>
                  <a:cubicBezTo>
                    <a:pt x="186805" y="179158"/>
                    <a:pt x="184333" y="181626"/>
                    <a:pt x="186460" y="181579"/>
                  </a:cubicBezTo>
                  <a:cubicBezTo>
                    <a:pt x="189140" y="181636"/>
                    <a:pt x="191295" y="181059"/>
                    <a:pt x="191795" y="180936"/>
                  </a:cubicBezTo>
                  <a:cubicBezTo>
                    <a:pt x="191767" y="180954"/>
                    <a:pt x="191757" y="180993"/>
                    <a:pt x="191700" y="181030"/>
                  </a:cubicBezTo>
                  <a:cubicBezTo>
                    <a:pt x="192969" y="182225"/>
                    <a:pt x="190640" y="183251"/>
                    <a:pt x="189584" y="182962"/>
                  </a:cubicBezTo>
                  <a:cubicBezTo>
                    <a:pt x="187910" y="182747"/>
                    <a:pt x="185568" y="183314"/>
                    <a:pt x="184158" y="184342"/>
                  </a:cubicBezTo>
                  <a:cubicBezTo>
                    <a:pt x="182862" y="184882"/>
                    <a:pt x="181526" y="184015"/>
                    <a:pt x="180754" y="185446"/>
                  </a:cubicBezTo>
                  <a:cubicBezTo>
                    <a:pt x="180486" y="186628"/>
                    <a:pt x="179243" y="187717"/>
                    <a:pt x="179927" y="189033"/>
                  </a:cubicBezTo>
                  <a:cubicBezTo>
                    <a:pt x="179598" y="190284"/>
                    <a:pt x="175965" y="189659"/>
                    <a:pt x="176891" y="191884"/>
                  </a:cubicBezTo>
                  <a:cubicBezTo>
                    <a:pt x="176397" y="192915"/>
                    <a:pt x="175357" y="195007"/>
                    <a:pt x="176247" y="195931"/>
                  </a:cubicBezTo>
                  <a:cubicBezTo>
                    <a:pt x="177811" y="195353"/>
                    <a:pt x="178692" y="196048"/>
                    <a:pt x="180111" y="196483"/>
                  </a:cubicBezTo>
                  <a:cubicBezTo>
                    <a:pt x="181810" y="196797"/>
                    <a:pt x="183559" y="195709"/>
                    <a:pt x="185261" y="196483"/>
                  </a:cubicBezTo>
                  <a:cubicBezTo>
                    <a:pt x="186211" y="196675"/>
                    <a:pt x="188380" y="196970"/>
                    <a:pt x="188849" y="198047"/>
                  </a:cubicBezTo>
                  <a:cubicBezTo>
                    <a:pt x="191935" y="201727"/>
                    <a:pt x="187105" y="206096"/>
                    <a:pt x="183882" y="204485"/>
                  </a:cubicBezTo>
                  <a:cubicBezTo>
                    <a:pt x="181169" y="204682"/>
                    <a:pt x="176882" y="206324"/>
                    <a:pt x="177719" y="201818"/>
                  </a:cubicBezTo>
                  <a:cubicBezTo>
                    <a:pt x="180174" y="199952"/>
                    <a:pt x="175598" y="197717"/>
                    <a:pt x="176155" y="200990"/>
                  </a:cubicBezTo>
                  <a:cubicBezTo>
                    <a:pt x="176698" y="203082"/>
                    <a:pt x="174710" y="205597"/>
                    <a:pt x="173396" y="202737"/>
                  </a:cubicBezTo>
                  <a:cubicBezTo>
                    <a:pt x="172947" y="199410"/>
                    <a:pt x="170302" y="194642"/>
                    <a:pt x="166314" y="197403"/>
                  </a:cubicBezTo>
                  <a:cubicBezTo>
                    <a:pt x="163883" y="196725"/>
                    <a:pt x="162576" y="192374"/>
                    <a:pt x="159415" y="192987"/>
                  </a:cubicBezTo>
                  <a:cubicBezTo>
                    <a:pt x="159946" y="194687"/>
                    <a:pt x="157066" y="197275"/>
                    <a:pt x="157668" y="194091"/>
                  </a:cubicBezTo>
                  <a:cubicBezTo>
                    <a:pt x="159103" y="191635"/>
                    <a:pt x="158354" y="188082"/>
                    <a:pt x="154816" y="189308"/>
                  </a:cubicBezTo>
                  <a:cubicBezTo>
                    <a:pt x="151099" y="188341"/>
                    <a:pt x="149081" y="192990"/>
                    <a:pt x="147550" y="193263"/>
                  </a:cubicBezTo>
                  <a:cubicBezTo>
                    <a:pt x="148874" y="190118"/>
                    <a:pt x="147454" y="187789"/>
                    <a:pt x="144514" y="186365"/>
                  </a:cubicBezTo>
                  <a:cubicBezTo>
                    <a:pt x="143039" y="184175"/>
                    <a:pt x="143338" y="190140"/>
                    <a:pt x="140743" y="189400"/>
                  </a:cubicBezTo>
                  <a:cubicBezTo>
                    <a:pt x="141656" y="191677"/>
                    <a:pt x="147731" y="194054"/>
                    <a:pt x="142675" y="195471"/>
                  </a:cubicBezTo>
                  <a:cubicBezTo>
                    <a:pt x="140468" y="198400"/>
                    <a:pt x="144763" y="200513"/>
                    <a:pt x="146630" y="202186"/>
                  </a:cubicBezTo>
                  <a:cubicBezTo>
                    <a:pt x="146779" y="203973"/>
                    <a:pt x="144031" y="205389"/>
                    <a:pt x="146906" y="206509"/>
                  </a:cubicBezTo>
                  <a:cubicBezTo>
                    <a:pt x="148751" y="209651"/>
                    <a:pt x="153597" y="207879"/>
                    <a:pt x="155184" y="210648"/>
                  </a:cubicBezTo>
                  <a:cubicBezTo>
                    <a:pt x="153892" y="212335"/>
                    <a:pt x="156334" y="213230"/>
                    <a:pt x="156840" y="214787"/>
                  </a:cubicBezTo>
                  <a:cubicBezTo>
                    <a:pt x="154053" y="215493"/>
                    <a:pt x="161349" y="215614"/>
                    <a:pt x="162175" y="213499"/>
                  </a:cubicBezTo>
                  <a:cubicBezTo>
                    <a:pt x="162560" y="213357"/>
                    <a:pt x="163224" y="213097"/>
                    <a:pt x="163922" y="212764"/>
                  </a:cubicBezTo>
                  <a:cubicBezTo>
                    <a:pt x="164181" y="212495"/>
                    <a:pt x="164447" y="212167"/>
                    <a:pt x="164750" y="211936"/>
                  </a:cubicBezTo>
                  <a:cubicBezTo>
                    <a:pt x="165467" y="211648"/>
                    <a:pt x="165932" y="211526"/>
                    <a:pt x="166130" y="211476"/>
                  </a:cubicBezTo>
                  <a:cubicBezTo>
                    <a:pt x="165922" y="211654"/>
                    <a:pt x="164936" y="212279"/>
                    <a:pt x="163922" y="212764"/>
                  </a:cubicBezTo>
                  <a:cubicBezTo>
                    <a:pt x="161846" y="214919"/>
                    <a:pt x="161020" y="218025"/>
                    <a:pt x="158220" y="219478"/>
                  </a:cubicBezTo>
                  <a:cubicBezTo>
                    <a:pt x="157770" y="221645"/>
                    <a:pt x="157244" y="224314"/>
                    <a:pt x="161899" y="223066"/>
                  </a:cubicBezTo>
                  <a:cubicBezTo>
                    <a:pt x="161842" y="225825"/>
                    <a:pt x="162437" y="227761"/>
                    <a:pt x="165394" y="226836"/>
                  </a:cubicBezTo>
                  <a:cubicBezTo>
                    <a:pt x="168313" y="229513"/>
                    <a:pt x="169756" y="223402"/>
                    <a:pt x="172752" y="226469"/>
                  </a:cubicBezTo>
                  <a:cubicBezTo>
                    <a:pt x="173784" y="227438"/>
                    <a:pt x="175762" y="227819"/>
                    <a:pt x="177627" y="227940"/>
                  </a:cubicBezTo>
                  <a:cubicBezTo>
                    <a:pt x="177164" y="228094"/>
                    <a:pt x="176924" y="228478"/>
                    <a:pt x="177351" y="229228"/>
                  </a:cubicBezTo>
                  <a:cubicBezTo>
                    <a:pt x="174105" y="229616"/>
                    <a:pt x="179282" y="233154"/>
                    <a:pt x="180570" y="233643"/>
                  </a:cubicBezTo>
                  <a:cubicBezTo>
                    <a:pt x="183856" y="235252"/>
                    <a:pt x="187430" y="236408"/>
                    <a:pt x="191056" y="236862"/>
                  </a:cubicBezTo>
                  <a:cubicBezTo>
                    <a:pt x="192755" y="237492"/>
                    <a:pt x="196968" y="241215"/>
                    <a:pt x="192896" y="240266"/>
                  </a:cubicBezTo>
                  <a:cubicBezTo>
                    <a:pt x="189229" y="239772"/>
                    <a:pt x="185508" y="238927"/>
                    <a:pt x="181950" y="238058"/>
                  </a:cubicBezTo>
                  <a:cubicBezTo>
                    <a:pt x="179319" y="235849"/>
                    <a:pt x="175557" y="235620"/>
                    <a:pt x="172292" y="234931"/>
                  </a:cubicBezTo>
                  <a:cubicBezTo>
                    <a:pt x="171755" y="233849"/>
                    <a:pt x="175557" y="229046"/>
                    <a:pt x="170729" y="229688"/>
                  </a:cubicBezTo>
                  <a:cubicBezTo>
                    <a:pt x="168666" y="231065"/>
                    <a:pt x="166149" y="232503"/>
                    <a:pt x="164474" y="234103"/>
                  </a:cubicBezTo>
                  <a:cubicBezTo>
                    <a:pt x="165336" y="235975"/>
                    <a:pt x="160939" y="234665"/>
                    <a:pt x="163462" y="236771"/>
                  </a:cubicBezTo>
                  <a:cubicBezTo>
                    <a:pt x="164081" y="237818"/>
                    <a:pt x="167421" y="239215"/>
                    <a:pt x="164290" y="238794"/>
                  </a:cubicBezTo>
                  <a:cubicBezTo>
                    <a:pt x="160550" y="239153"/>
                    <a:pt x="158089" y="233299"/>
                    <a:pt x="161622" y="231528"/>
                  </a:cubicBezTo>
                  <a:cubicBezTo>
                    <a:pt x="159889" y="228755"/>
                    <a:pt x="156888" y="227112"/>
                    <a:pt x="154908" y="224721"/>
                  </a:cubicBezTo>
                  <a:cubicBezTo>
                    <a:pt x="155056" y="221443"/>
                    <a:pt x="153172" y="221366"/>
                    <a:pt x="151505" y="223709"/>
                  </a:cubicBezTo>
                  <a:cubicBezTo>
                    <a:pt x="150305" y="224228"/>
                    <a:pt x="144926" y="227497"/>
                    <a:pt x="147090" y="224170"/>
                  </a:cubicBezTo>
                  <a:cubicBezTo>
                    <a:pt x="148467" y="221341"/>
                    <a:pt x="150815" y="219613"/>
                    <a:pt x="153252" y="218007"/>
                  </a:cubicBezTo>
                  <a:cubicBezTo>
                    <a:pt x="153085" y="214385"/>
                    <a:pt x="146643" y="215895"/>
                    <a:pt x="146906" y="212396"/>
                  </a:cubicBezTo>
                  <a:cubicBezTo>
                    <a:pt x="145343" y="210941"/>
                    <a:pt x="140387" y="212131"/>
                    <a:pt x="143503" y="209177"/>
                  </a:cubicBezTo>
                  <a:cubicBezTo>
                    <a:pt x="142947" y="205550"/>
                    <a:pt x="138586" y="204576"/>
                    <a:pt x="136328" y="202186"/>
                  </a:cubicBezTo>
                  <a:cubicBezTo>
                    <a:pt x="132266" y="199865"/>
                    <a:pt x="132829" y="206524"/>
                    <a:pt x="129154" y="206417"/>
                  </a:cubicBezTo>
                  <a:cubicBezTo>
                    <a:pt x="127101" y="206555"/>
                    <a:pt x="124042" y="206216"/>
                    <a:pt x="125199" y="209269"/>
                  </a:cubicBezTo>
                  <a:cubicBezTo>
                    <a:pt x="125227" y="212085"/>
                    <a:pt x="117743" y="211394"/>
                    <a:pt x="120508" y="214052"/>
                  </a:cubicBezTo>
                  <a:cubicBezTo>
                    <a:pt x="123779" y="214993"/>
                    <a:pt x="125626" y="210659"/>
                    <a:pt x="128878" y="211200"/>
                  </a:cubicBezTo>
                  <a:cubicBezTo>
                    <a:pt x="132533" y="210569"/>
                    <a:pt x="135853" y="211026"/>
                    <a:pt x="139363" y="212119"/>
                  </a:cubicBezTo>
                  <a:cubicBezTo>
                    <a:pt x="141443" y="213214"/>
                    <a:pt x="137441" y="214419"/>
                    <a:pt x="137340" y="214419"/>
                  </a:cubicBezTo>
                  <a:cubicBezTo>
                    <a:pt x="133880" y="214419"/>
                    <a:pt x="135401" y="216987"/>
                    <a:pt x="131361" y="212947"/>
                  </a:cubicBezTo>
                  <a:cubicBezTo>
                    <a:pt x="128726" y="210311"/>
                    <a:pt x="128456" y="216489"/>
                    <a:pt x="129706" y="216627"/>
                  </a:cubicBezTo>
                  <a:cubicBezTo>
                    <a:pt x="132778" y="216963"/>
                    <a:pt x="133894" y="221320"/>
                    <a:pt x="128694" y="222605"/>
                  </a:cubicBezTo>
                  <a:cubicBezTo>
                    <a:pt x="121426" y="224399"/>
                    <a:pt x="132707" y="216161"/>
                    <a:pt x="125567" y="215614"/>
                  </a:cubicBezTo>
                  <a:cubicBezTo>
                    <a:pt x="121573" y="215309"/>
                    <a:pt x="117994" y="222679"/>
                    <a:pt x="114069" y="223892"/>
                  </a:cubicBezTo>
                  <a:cubicBezTo>
                    <a:pt x="112897" y="224256"/>
                    <a:pt x="113501" y="229870"/>
                    <a:pt x="113609" y="230515"/>
                  </a:cubicBezTo>
                  <a:cubicBezTo>
                    <a:pt x="114800" y="237658"/>
                    <a:pt x="120595" y="227078"/>
                    <a:pt x="122071" y="226192"/>
                  </a:cubicBezTo>
                  <a:cubicBezTo>
                    <a:pt x="128857" y="222120"/>
                    <a:pt x="119771" y="232723"/>
                    <a:pt x="121704" y="233827"/>
                  </a:cubicBezTo>
                  <a:cubicBezTo>
                    <a:pt x="124157" y="235229"/>
                    <a:pt x="129810" y="231578"/>
                    <a:pt x="128050" y="233366"/>
                  </a:cubicBezTo>
                  <a:cubicBezTo>
                    <a:pt x="123273" y="238221"/>
                    <a:pt x="130493" y="240231"/>
                    <a:pt x="132833" y="239897"/>
                  </a:cubicBezTo>
                  <a:cubicBezTo>
                    <a:pt x="133448" y="239182"/>
                    <a:pt x="133888" y="238619"/>
                    <a:pt x="134029" y="238517"/>
                  </a:cubicBezTo>
                  <a:cubicBezTo>
                    <a:pt x="134162" y="238422"/>
                    <a:pt x="134057" y="238709"/>
                    <a:pt x="133477" y="239621"/>
                  </a:cubicBezTo>
                  <a:cubicBezTo>
                    <a:pt x="133392" y="239755"/>
                    <a:pt x="133147" y="239848"/>
                    <a:pt x="132833" y="239896"/>
                  </a:cubicBezTo>
                  <a:cubicBezTo>
                    <a:pt x="131702" y="241212"/>
                    <a:pt x="130022" y="243075"/>
                    <a:pt x="128878" y="243943"/>
                  </a:cubicBezTo>
                  <a:cubicBezTo>
                    <a:pt x="130600" y="245120"/>
                    <a:pt x="131758" y="246699"/>
                    <a:pt x="133201" y="247898"/>
                  </a:cubicBezTo>
                  <a:cubicBezTo>
                    <a:pt x="138426" y="246854"/>
                    <a:pt x="138371" y="245139"/>
                    <a:pt x="138260" y="244771"/>
                  </a:cubicBezTo>
                  <a:cubicBezTo>
                    <a:pt x="138358" y="244953"/>
                    <a:pt x="138675" y="245462"/>
                    <a:pt x="139640" y="246427"/>
                  </a:cubicBezTo>
                  <a:cubicBezTo>
                    <a:pt x="141937" y="248723"/>
                    <a:pt x="135036" y="248392"/>
                    <a:pt x="135501" y="249554"/>
                  </a:cubicBezTo>
                  <a:cubicBezTo>
                    <a:pt x="137543" y="254658"/>
                    <a:pt x="139443" y="251381"/>
                    <a:pt x="143779" y="255717"/>
                  </a:cubicBezTo>
                  <a:cubicBezTo>
                    <a:pt x="147849" y="259512"/>
                    <a:pt x="143750" y="252448"/>
                    <a:pt x="149390" y="245783"/>
                  </a:cubicBezTo>
                  <a:cubicBezTo>
                    <a:pt x="153167" y="242006"/>
                    <a:pt x="148591" y="238417"/>
                    <a:pt x="149757" y="236861"/>
                  </a:cubicBezTo>
                  <a:cubicBezTo>
                    <a:pt x="152857" y="232727"/>
                    <a:pt x="150849" y="233249"/>
                    <a:pt x="153069" y="237689"/>
                  </a:cubicBezTo>
                  <a:cubicBezTo>
                    <a:pt x="153407" y="238365"/>
                    <a:pt x="152739" y="241980"/>
                    <a:pt x="152885" y="242104"/>
                  </a:cubicBezTo>
                  <a:cubicBezTo>
                    <a:pt x="157802" y="246296"/>
                    <a:pt x="157427" y="245738"/>
                    <a:pt x="166498" y="246611"/>
                  </a:cubicBezTo>
                  <a:cubicBezTo>
                    <a:pt x="166635" y="246621"/>
                    <a:pt x="166820" y="246611"/>
                    <a:pt x="166958" y="246611"/>
                  </a:cubicBezTo>
                  <a:cubicBezTo>
                    <a:pt x="166549" y="248230"/>
                    <a:pt x="164244" y="248083"/>
                    <a:pt x="162635" y="248083"/>
                  </a:cubicBezTo>
                  <a:cubicBezTo>
                    <a:pt x="160607" y="248083"/>
                    <a:pt x="158091" y="248402"/>
                    <a:pt x="156656" y="247255"/>
                  </a:cubicBezTo>
                  <a:cubicBezTo>
                    <a:pt x="154676" y="245671"/>
                    <a:pt x="153286" y="245744"/>
                    <a:pt x="152701" y="248083"/>
                  </a:cubicBezTo>
                  <a:cubicBezTo>
                    <a:pt x="152129" y="250370"/>
                    <a:pt x="151085" y="253758"/>
                    <a:pt x="150218" y="256361"/>
                  </a:cubicBezTo>
                  <a:cubicBezTo>
                    <a:pt x="148641" y="261091"/>
                    <a:pt x="157170" y="258778"/>
                    <a:pt x="152701" y="259672"/>
                  </a:cubicBezTo>
                  <a:cubicBezTo>
                    <a:pt x="148433" y="260526"/>
                    <a:pt x="156205" y="263351"/>
                    <a:pt x="158220" y="263351"/>
                  </a:cubicBezTo>
                  <a:cubicBezTo>
                    <a:pt x="160404" y="263351"/>
                    <a:pt x="157972" y="259063"/>
                    <a:pt x="163831" y="260040"/>
                  </a:cubicBezTo>
                  <a:cubicBezTo>
                    <a:pt x="165016" y="260237"/>
                    <a:pt x="165482" y="253960"/>
                    <a:pt x="167602" y="258200"/>
                  </a:cubicBezTo>
                  <a:cubicBezTo>
                    <a:pt x="170219" y="263434"/>
                    <a:pt x="170432" y="244998"/>
                    <a:pt x="176064" y="252038"/>
                  </a:cubicBezTo>
                  <a:cubicBezTo>
                    <a:pt x="177008" y="253218"/>
                    <a:pt x="178692" y="250106"/>
                    <a:pt x="180203" y="250106"/>
                  </a:cubicBezTo>
                  <a:cubicBezTo>
                    <a:pt x="184482" y="250106"/>
                    <a:pt x="189958" y="252038"/>
                    <a:pt x="182226" y="252038"/>
                  </a:cubicBezTo>
                  <a:cubicBezTo>
                    <a:pt x="179015" y="252038"/>
                    <a:pt x="172294" y="255760"/>
                    <a:pt x="171465" y="258660"/>
                  </a:cubicBezTo>
                  <a:cubicBezTo>
                    <a:pt x="170870" y="260742"/>
                    <a:pt x="164410" y="260921"/>
                    <a:pt x="168154" y="263167"/>
                  </a:cubicBezTo>
                  <a:cubicBezTo>
                    <a:pt x="169150" y="263764"/>
                    <a:pt x="173558" y="266088"/>
                    <a:pt x="175788" y="268318"/>
                  </a:cubicBezTo>
                  <a:cubicBezTo>
                    <a:pt x="176666" y="269197"/>
                    <a:pt x="176821" y="266039"/>
                    <a:pt x="177076" y="264823"/>
                  </a:cubicBezTo>
                  <a:cubicBezTo>
                    <a:pt x="178393" y="258542"/>
                    <a:pt x="180112" y="265651"/>
                    <a:pt x="179191" y="268778"/>
                  </a:cubicBezTo>
                  <a:cubicBezTo>
                    <a:pt x="178259" y="271945"/>
                    <a:pt x="182424" y="273704"/>
                    <a:pt x="183514" y="274113"/>
                  </a:cubicBezTo>
                  <a:cubicBezTo>
                    <a:pt x="184083" y="274326"/>
                    <a:pt x="196171" y="276444"/>
                    <a:pt x="192988" y="277240"/>
                  </a:cubicBezTo>
                  <a:cubicBezTo>
                    <a:pt x="188358" y="278398"/>
                    <a:pt x="186606" y="273813"/>
                    <a:pt x="183054" y="278252"/>
                  </a:cubicBezTo>
                  <a:cubicBezTo>
                    <a:pt x="183454" y="276926"/>
                    <a:pt x="176918" y="273100"/>
                    <a:pt x="173764" y="270985"/>
                  </a:cubicBezTo>
                  <a:cubicBezTo>
                    <a:pt x="171718" y="269281"/>
                    <a:pt x="170819" y="269145"/>
                    <a:pt x="168797" y="268134"/>
                  </a:cubicBezTo>
                  <a:cubicBezTo>
                    <a:pt x="166325" y="266898"/>
                    <a:pt x="165713" y="271523"/>
                    <a:pt x="165946" y="272457"/>
                  </a:cubicBezTo>
                  <a:cubicBezTo>
                    <a:pt x="166282" y="273800"/>
                    <a:pt x="170472" y="271957"/>
                    <a:pt x="170729" y="271906"/>
                  </a:cubicBezTo>
                  <a:cubicBezTo>
                    <a:pt x="172151" y="273417"/>
                    <a:pt x="172042" y="274366"/>
                    <a:pt x="170085" y="275309"/>
                  </a:cubicBezTo>
                  <a:cubicBezTo>
                    <a:pt x="167683" y="275192"/>
                    <a:pt x="164800" y="273782"/>
                    <a:pt x="164658" y="272089"/>
                  </a:cubicBezTo>
                  <a:cubicBezTo>
                    <a:pt x="165565" y="269891"/>
                    <a:pt x="163975" y="267981"/>
                    <a:pt x="162635" y="266295"/>
                  </a:cubicBezTo>
                  <a:cubicBezTo>
                    <a:pt x="159317" y="266323"/>
                    <a:pt x="156788" y="269464"/>
                    <a:pt x="154541" y="266019"/>
                  </a:cubicBezTo>
                  <a:cubicBezTo>
                    <a:pt x="153207" y="264685"/>
                    <a:pt x="153923" y="267923"/>
                    <a:pt x="153713" y="268134"/>
                  </a:cubicBezTo>
                  <a:cubicBezTo>
                    <a:pt x="153665" y="270346"/>
                    <a:pt x="154779" y="272480"/>
                    <a:pt x="156380" y="274113"/>
                  </a:cubicBezTo>
                  <a:cubicBezTo>
                    <a:pt x="157606" y="276130"/>
                    <a:pt x="155682" y="276647"/>
                    <a:pt x="158220" y="278252"/>
                  </a:cubicBezTo>
                  <a:cubicBezTo>
                    <a:pt x="159647" y="279108"/>
                    <a:pt x="159884" y="280150"/>
                    <a:pt x="161347" y="280735"/>
                  </a:cubicBezTo>
                  <a:cubicBezTo>
                    <a:pt x="162987" y="280121"/>
                    <a:pt x="164256" y="278838"/>
                    <a:pt x="166130" y="278620"/>
                  </a:cubicBezTo>
                  <a:cubicBezTo>
                    <a:pt x="168025" y="278620"/>
                    <a:pt x="169052" y="279305"/>
                    <a:pt x="170729" y="279724"/>
                  </a:cubicBezTo>
                  <a:cubicBezTo>
                    <a:pt x="171930" y="281628"/>
                    <a:pt x="172407" y="283416"/>
                    <a:pt x="174132" y="285335"/>
                  </a:cubicBezTo>
                  <a:cubicBezTo>
                    <a:pt x="174452" y="285975"/>
                    <a:pt x="170911" y="284183"/>
                    <a:pt x="170729" y="284047"/>
                  </a:cubicBezTo>
                  <a:cubicBezTo>
                    <a:pt x="169599" y="282588"/>
                    <a:pt x="168425" y="281774"/>
                    <a:pt x="167142" y="280367"/>
                  </a:cubicBezTo>
                  <a:cubicBezTo>
                    <a:pt x="166927" y="280152"/>
                    <a:pt x="165038" y="282943"/>
                    <a:pt x="164015" y="282943"/>
                  </a:cubicBezTo>
                  <a:cubicBezTo>
                    <a:pt x="162445" y="282943"/>
                    <a:pt x="160176" y="282441"/>
                    <a:pt x="160979" y="284047"/>
                  </a:cubicBezTo>
                  <a:cubicBezTo>
                    <a:pt x="161782" y="285652"/>
                    <a:pt x="160006" y="287953"/>
                    <a:pt x="161899" y="290209"/>
                  </a:cubicBezTo>
                  <a:cubicBezTo>
                    <a:pt x="163793" y="292465"/>
                    <a:pt x="166436" y="294436"/>
                    <a:pt x="166130" y="297752"/>
                  </a:cubicBezTo>
                  <a:cubicBezTo>
                    <a:pt x="166343" y="300861"/>
                    <a:pt x="168318" y="303543"/>
                    <a:pt x="169718" y="306214"/>
                  </a:cubicBezTo>
                  <a:cubicBezTo>
                    <a:pt x="170777" y="307949"/>
                    <a:pt x="174441" y="308905"/>
                    <a:pt x="172569" y="305754"/>
                  </a:cubicBezTo>
                  <a:cubicBezTo>
                    <a:pt x="172322" y="303510"/>
                    <a:pt x="173022" y="300274"/>
                    <a:pt x="174225" y="298856"/>
                  </a:cubicBezTo>
                  <a:cubicBezTo>
                    <a:pt x="176074" y="299333"/>
                    <a:pt x="180324" y="296089"/>
                    <a:pt x="179007" y="300051"/>
                  </a:cubicBezTo>
                  <a:cubicBezTo>
                    <a:pt x="180344" y="301985"/>
                    <a:pt x="177177" y="302449"/>
                    <a:pt x="177444" y="304282"/>
                  </a:cubicBezTo>
                  <a:cubicBezTo>
                    <a:pt x="176815" y="306726"/>
                    <a:pt x="171960" y="307942"/>
                    <a:pt x="173581" y="311640"/>
                  </a:cubicBezTo>
                  <a:cubicBezTo>
                    <a:pt x="174099" y="313465"/>
                    <a:pt x="178878" y="315030"/>
                    <a:pt x="175880" y="316516"/>
                  </a:cubicBezTo>
                  <a:cubicBezTo>
                    <a:pt x="176916" y="318936"/>
                    <a:pt x="181015" y="318488"/>
                    <a:pt x="182135" y="320011"/>
                  </a:cubicBezTo>
                  <a:cubicBezTo>
                    <a:pt x="183224" y="316462"/>
                    <a:pt x="187254" y="321328"/>
                    <a:pt x="189769" y="321114"/>
                  </a:cubicBezTo>
                  <a:cubicBezTo>
                    <a:pt x="192660" y="320236"/>
                    <a:pt x="192335" y="315919"/>
                    <a:pt x="193448" y="313480"/>
                  </a:cubicBezTo>
                  <a:cubicBezTo>
                    <a:pt x="195284" y="313047"/>
                    <a:pt x="197061" y="312493"/>
                    <a:pt x="197679" y="310261"/>
                  </a:cubicBezTo>
                  <a:cubicBezTo>
                    <a:pt x="201825" y="310555"/>
                    <a:pt x="200986" y="306499"/>
                    <a:pt x="201910" y="303914"/>
                  </a:cubicBezTo>
                  <a:cubicBezTo>
                    <a:pt x="202852" y="301148"/>
                    <a:pt x="199273" y="299008"/>
                    <a:pt x="201083" y="296096"/>
                  </a:cubicBezTo>
                  <a:cubicBezTo>
                    <a:pt x="199960" y="293111"/>
                    <a:pt x="203546" y="291069"/>
                    <a:pt x="203566" y="288186"/>
                  </a:cubicBezTo>
                  <a:cubicBezTo>
                    <a:pt x="202010" y="285861"/>
                    <a:pt x="198619" y="281923"/>
                    <a:pt x="202738" y="279999"/>
                  </a:cubicBezTo>
                  <a:cubicBezTo>
                    <a:pt x="204874" y="277840"/>
                    <a:pt x="203182" y="274216"/>
                    <a:pt x="205038" y="271721"/>
                  </a:cubicBezTo>
                  <a:cubicBezTo>
                    <a:pt x="205295" y="269688"/>
                    <a:pt x="207845" y="266145"/>
                    <a:pt x="208165" y="265743"/>
                  </a:cubicBezTo>
                  <a:cubicBezTo>
                    <a:pt x="209504" y="269449"/>
                    <a:pt x="213304" y="265098"/>
                    <a:pt x="215524" y="264363"/>
                  </a:cubicBezTo>
                  <a:cubicBezTo>
                    <a:pt x="216394" y="261854"/>
                    <a:pt x="217077" y="258472"/>
                    <a:pt x="214512" y="256637"/>
                  </a:cubicBezTo>
                  <a:cubicBezTo>
                    <a:pt x="216153" y="257568"/>
                    <a:pt x="218387" y="257475"/>
                    <a:pt x="218375" y="254706"/>
                  </a:cubicBezTo>
                  <a:cubicBezTo>
                    <a:pt x="218879" y="252749"/>
                    <a:pt x="219785" y="250791"/>
                    <a:pt x="221594" y="249647"/>
                  </a:cubicBezTo>
                  <a:cubicBezTo>
                    <a:pt x="220709" y="252053"/>
                    <a:pt x="220587" y="254353"/>
                    <a:pt x="220123" y="256637"/>
                  </a:cubicBezTo>
                  <a:cubicBezTo>
                    <a:pt x="219730" y="258808"/>
                    <a:pt x="221020" y="262027"/>
                    <a:pt x="218743" y="263720"/>
                  </a:cubicBezTo>
                  <a:cubicBezTo>
                    <a:pt x="216160" y="265097"/>
                    <a:pt x="218284" y="267533"/>
                    <a:pt x="217547" y="269606"/>
                  </a:cubicBezTo>
                  <a:cubicBezTo>
                    <a:pt x="215693" y="270703"/>
                    <a:pt x="213281" y="269587"/>
                    <a:pt x="211201" y="269790"/>
                  </a:cubicBezTo>
                  <a:cubicBezTo>
                    <a:pt x="209197" y="270838"/>
                    <a:pt x="208397" y="273184"/>
                    <a:pt x="206326" y="274389"/>
                  </a:cubicBezTo>
                  <a:cubicBezTo>
                    <a:pt x="206693" y="276934"/>
                    <a:pt x="209322" y="277727"/>
                    <a:pt x="210925" y="279263"/>
                  </a:cubicBezTo>
                  <a:cubicBezTo>
                    <a:pt x="212715" y="281676"/>
                    <a:pt x="214071" y="284736"/>
                    <a:pt x="216995" y="285978"/>
                  </a:cubicBezTo>
                  <a:cubicBezTo>
                    <a:pt x="219140" y="286454"/>
                    <a:pt x="222224" y="286451"/>
                    <a:pt x="223894" y="286073"/>
                  </a:cubicBezTo>
                  <a:cubicBezTo>
                    <a:pt x="224052" y="285266"/>
                    <a:pt x="226525" y="287866"/>
                    <a:pt x="225733" y="288833"/>
                  </a:cubicBezTo>
                  <a:cubicBezTo>
                    <a:pt x="228491" y="288653"/>
                    <a:pt x="231080" y="289805"/>
                    <a:pt x="233828" y="289752"/>
                  </a:cubicBezTo>
                  <a:cubicBezTo>
                    <a:pt x="235893" y="289909"/>
                    <a:pt x="237666" y="291571"/>
                    <a:pt x="239806" y="291224"/>
                  </a:cubicBezTo>
                  <a:cubicBezTo>
                    <a:pt x="241299" y="290666"/>
                    <a:pt x="243511" y="293011"/>
                    <a:pt x="241186" y="293799"/>
                  </a:cubicBezTo>
                  <a:cubicBezTo>
                    <a:pt x="239094" y="293254"/>
                    <a:pt x="236888" y="292971"/>
                    <a:pt x="234839" y="294351"/>
                  </a:cubicBezTo>
                  <a:cubicBezTo>
                    <a:pt x="232635" y="295058"/>
                    <a:pt x="231005" y="292622"/>
                    <a:pt x="229229" y="294351"/>
                  </a:cubicBezTo>
                  <a:cubicBezTo>
                    <a:pt x="225853" y="295513"/>
                    <a:pt x="229426" y="298460"/>
                    <a:pt x="230792" y="299226"/>
                  </a:cubicBezTo>
                  <a:cubicBezTo>
                    <a:pt x="229145" y="299216"/>
                    <a:pt x="225352" y="297992"/>
                    <a:pt x="225641" y="294259"/>
                  </a:cubicBezTo>
                  <a:cubicBezTo>
                    <a:pt x="223863" y="289565"/>
                    <a:pt x="221523" y="292203"/>
                    <a:pt x="220399" y="293615"/>
                  </a:cubicBezTo>
                  <a:cubicBezTo>
                    <a:pt x="219660" y="291879"/>
                    <a:pt x="218162" y="287255"/>
                    <a:pt x="215800" y="288372"/>
                  </a:cubicBezTo>
                  <a:cubicBezTo>
                    <a:pt x="214233" y="289707"/>
                    <a:pt x="213084" y="292493"/>
                    <a:pt x="210557" y="291959"/>
                  </a:cubicBezTo>
                  <a:cubicBezTo>
                    <a:pt x="208605" y="291911"/>
                    <a:pt x="203972" y="294978"/>
                    <a:pt x="203658" y="296007"/>
                  </a:cubicBezTo>
                  <a:cubicBezTo>
                    <a:pt x="202836" y="298116"/>
                    <a:pt x="203237" y="300170"/>
                    <a:pt x="203935" y="301985"/>
                  </a:cubicBezTo>
                  <a:cubicBezTo>
                    <a:pt x="204833" y="303785"/>
                    <a:pt x="205676" y="305777"/>
                    <a:pt x="204855" y="307780"/>
                  </a:cubicBezTo>
                  <a:cubicBezTo>
                    <a:pt x="205567" y="309745"/>
                    <a:pt x="204115" y="311901"/>
                    <a:pt x="205038" y="313667"/>
                  </a:cubicBezTo>
                  <a:cubicBezTo>
                    <a:pt x="206460" y="315158"/>
                    <a:pt x="209383" y="315395"/>
                    <a:pt x="210465" y="315782"/>
                  </a:cubicBezTo>
                  <a:cubicBezTo>
                    <a:pt x="210494" y="318297"/>
                    <a:pt x="207237" y="317404"/>
                    <a:pt x="205774" y="316794"/>
                  </a:cubicBezTo>
                  <a:cubicBezTo>
                    <a:pt x="204059" y="316578"/>
                    <a:pt x="203923" y="315214"/>
                    <a:pt x="203843" y="313943"/>
                  </a:cubicBezTo>
                  <a:cubicBezTo>
                    <a:pt x="202041" y="311973"/>
                    <a:pt x="198464" y="313314"/>
                    <a:pt x="198140" y="315874"/>
                  </a:cubicBezTo>
                  <a:cubicBezTo>
                    <a:pt x="198811" y="318019"/>
                    <a:pt x="194805" y="318990"/>
                    <a:pt x="196208" y="321117"/>
                  </a:cubicBezTo>
                  <a:cubicBezTo>
                    <a:pt x="197883" y="322894"/>
                    <a:pt x="201222" y="321595"/>
                    <a:pt x="202371" y="323876"/>
                  </a:cubicBezTo>
                  <a:cubicBezTo>
                    <a:pt x="203361" y="326241"/>
                    <a:pt x="202642" y="329456"/>
                    <a:pt x="204946" y="331143"/>
                  </a:cubicBezTo>
                  <a:cubicBezTo>
                    <a:pt x="207029" y="330775"/>
                    <a:pt x="207731" y="335016"/>
                    <a:pt x="205130" y="334178"/>
                  </a:cubicBezTo>
                  <a:cubicBezTo>
                    <a:pt x="201924" y="333948"/>
                    <a:pt x="205268" y="336998"/>
                    <a:pt x="204763" y="337765"/>
                  </a:cubicBezTo>
                  <a:cubicBezTo>
                    <a:pt x="202853" y="337458"/>
                    <a:pt x="200360" y="336613"/>
                    <a:pt x="199796" y="334546"/>
                  </a:cubicBezTo>
                  <a:cubicBezTo>
                    <a:pt x="200085" y="332641"/>
                    <a:pt x="200065" y="330698"/>
                    <a:pt x="198968" y="329027"/>
                  </a:cubicBezTo>
                  <a:cubicBezTo>
                    <a:pt x="197967" y="327616"/>
                    <a:pt x="197277" y="325187"/>
                    <a:pt x="195197" y="325256"/>
                  </a:cubicBezTo>
                  <a:cubicBezTo>
                    <a:pt x="193715" y="325029"/>
                    <a:pt x="191802" y="326640"/>
                    <a:pt x="191150" y="327004"/>
                  </a:cubicBezTo>
                  <a:cubicBezTo>
                    <a:pt x="191869" y="327434"/>
                    <a:pt x="194417" y="330769"/>
                    <a:pt x="192529" y="329671"/>
                  </a:cubicBezTo>
                  <a:cubicBezTo>
                    <a:pt x="189387" y="328521"/>
                    <a:pt x="184994" y="326090"/>
                    <a:pt x="181584" y="326360"/>
                  </a:cubicBezTo>
                  <a:cubicBezTo>
                    <a:pt x="179524" y="326554"/>
                    <a:pt x="177726" y="325391"/>
                    <a:pt x="175789" y="325072"/>
                  </a:cubicBezTo>
                  <a:cubicBezTo>
                    <a:pt x="173903" y="325091"/>
                    <a:pt x="172253" y="326049"/>
                    <a:pt x="170546" y="326728"/>
                  </a:cubicBezTo>
                  <a:cubicBezTo>
                    <a:pt x="168840" y="327406"/>
                    <a:pt x="167857" y="327469"/>
                    <a:pt x="166867" y="330407"/>
                  </a:cubicBezTo>
                  <a:cubicBezTo>
                    <a:pt x="165878" y="333346"/>
                    <a:pt x="164642" y="336205"/>
                    <a:pt x="163648" y="339145"/>
                  </a:cubicBezTo>
                  <a:cubicBezTo>
                    <a:pt x="161785" y="342250"/>
                    <a:pt x="165468" y="343330"/>
                    <a:pt x="166223" y="345859"/>
                  </a:cubicBezTo>
                  <a:cubicBezTo>
                    <a:pt x="168264" y="347524"/>
                    <a:pt x="167592" y="349627"/>
                    <a:pt x="166683" y="351654"/>
                  </a:cubicBezTo>
                  <a:cubicBezTo>
                    <a:pt x="168049" y="353893"/>
                    <a:pt x="170368" y="353479"/>
                    <a:pt x="171006" y="350826"/>
                  </a:cubicBezTo>
                  <a:cubicBezTo>
                    <a:pt x="172580" y="348654"/>
                    <a:pt x="172298" y="345841"/>
                    <a:pt x="173674" y="343561"/>
                  </a:cubicBezTo>
                  <a:cubicBezTo>
                    <a:pt x="175379" y="341187"/>
                    <a:pt x="178705" y="340525"/>
                    <a:pt x="178641" y="336938"/>
                  </a:cubicBezTo>
                  <a:cubicBezTo>
                    <a:pt x="178953" y="335831"/>
                    <a:pt x="179160" y="333379"/>
                    <a:pt x="179928" y="335650"/>
                  </a:cubicBezTo>
                  <a:cubicBezTo>
                    <a:pt x="180498" y="337451"/>
                    <a:pt x="183689" y="338856"/>
                    <a:pt x="180849" y="340249"/>
                  </a:cubicBezTo>
                  <a:cubicBezTo>
                    <a:pt x="178614" y="342546"/>
                    <a:pt x="185130" y="344798"/>
                    <a:pt x="181769" y="345676"/>
                  </a:cubicBezTo>
                  <a:cubicBezTo>
                    <a:pt x="179689" y="345647"/>
                    <a:pt x="176619" y="346595"/>
                    <a:pt x="176526" y="348987"/>
                  </a:cubicBezTo>
                  <a:cubicBezTo>
                    <a:pt x="175631" y="350898"/>
                    <a:pt x="174741" y="352946"/>
                    <a:pt x="173031" y="353770"/>
                  </a:cubicBezTo>
                  <a:cubicBezTo>
                    <a:pt x="174111" y="354715"/>
                    <a:pt x="175615" y="355340"/>
                    <a:pt x="173491" y="356162"/>
                  </a:cubicBezTo>
                  <a:cubicBezTo>
                    <a:pt x="173424" y="357665"/>
                    <a:pt x="175889" y="358978"/>
                    <a:pt x="176802" y="359933"/>
                  </a:cubicBezTo>
                  <a:cubicBezTo>
                    <a:pt x="178077" y="359066"/>
                    <a:pt x="178537" y="353862"/>
                    <a:pt x="179929" y="357357"/>
                  </a:cubicBezTo>
                  <a:cubicBezTo>
                    <a:pt x="178468" y="359252"/>
                    <a:pt x="176924" y="361094"/>
                    <a:pt x="177630" y="363796"/>
                  </a:cubicBezTo>
                  <a:cubicBezTo>
                    <a:pt x="178077" y="365841"/>
                    <a:pt x="178056" y="367335"/>
                    <a:pt x="176526" y="368947"/>
                  </a:cubicBezTo>
                  <a:cubicBezTo>
                    <a:pt x="176469" y="371257"/>
                    <a:pt x="176885" y="375629"/>
                    <a:pt x="179929" y="375569"/>
                  </a:cubicBezTo>
                  <a:cubicBezTo>
                    <a:pt x="182421" y="376860"/>
                    <a:pt x="186083" y="377284"/>
                    <a:pt x="187656" y="374466"/>
                  </a:cubicBezTo>
                  <a:cubicBezTo>
                    <a:pt x="186241" y="372268"/>
                    <a:pt x="184592" y="369766"/>
                    <a:pt x="185356" y="366923"/>
                  </a:cubicBezTo>
                  <a:cubicBezTo>
                    <a:pt x="185442" y="365491"/>
                    <a:pt x="187112" y="364476"/>
                    <a:pt x="186276" y="362876"/>
                  </a:cubicBezTo>
                  <a:cubicBezTo>
                    <a:pt x="187567" y="360625"/>
                    <a:pt x="189146" y="361471"/>
                    <a:pt x="188944" y="363888"/>
                  </a:cubicBezTo>
                  <a:cubicBezTo>
                    <a:pt x="188905" y="366393"/>
                    <a:pt x="191706" y="368636"/>
                    <a:pt x="192623" y="365268"/>
                  </a:cubicBezTo>
                  <a:cubicBezTo>
                    <a:pt x="193607" y="364369"/>
                    <a:pt x="197964" y="362646"/>
                    <a:pt x="195382" y="364992"/>
                  </a:cubicBezTo>
                  <a:cubicBezTo>
                    <a:pt x="192455" y="365904"/>
                    <a:pt x="192793" y="369102"/>
                    <a:pt x="193543" y="371522"/>
                  </a:cubicBezTo>
                  <a:cubicBezTo>
                    <a:pt x="194464" y="374050"/>
                    <a:pt x="194067" y="377006"/>
                    <a:pt x="196394" y="378972"/>
                  </a:cubicBezTo>
                  <a:cubicBezTo>
                    <a:pt x="197094" y="381316"/>
                    <a:pt x="199826" y="384319"/>
                    <a:pt x="201453" y="380904"/>
                  </a:cubicBezTo>
                  <a:cubicBezTo>
                    <a:pt x="203183" y="379005"/>
                    <a:pt x="204086" y="376242"/>
                    <a:pt x="206236" y="374834"/>
                  </a:cubicBezTo>
                  <a:cubicBezTo>
                    <a:pt x="208929" y="374334"/>
                    <a:pt x="210459" y="371908"/>
                    <a:pt x="211019" y="369407"/>
                  </a:cubicBezTo>
                  <a:cubicBezTo>
                    <a:pt x="210772" y="366867"/>
                    <a:pt x="208938" y="364735"/>
                    <a:pt x="207523" y="362693"/>
                  </a:cubicBezTo>
                  <a:cubicBezTo>
                    <a:pt x="207010" y="359797"/>
                    <a:pt x="206342" y="356710"/>
                    <a:pt x="204396" y="354506"/>
                  </a:cubicBezTo>
                  <a:cubicBezTo>
                    <a:pt x="206568" y="355651"/>
                    <a:pt x="210244" y="356501"/>
                    <a:pt x="209363" y="359749"/>
                  </a:cubicBezTo>
                  <a:cubicBezTo>
                    <a:pt x="205956" y="361542"/>
                    <a:pt x="211797" y="362409"/>
                    <a:pt x="211938" y="364716"/>
                  </a:cubicBezTo>
                  <a:cubicBezTo>
                    <a:pt x="212034" y="366176"/>
                    <a:pt x="215284" y="368004"/>
                    <a:pt x="214238" y="365360"/>
                  </a:cubicBezTo>
                  <a:cubicBezTo>
                    <a:pt x="214143" y="363174"/>
                    <a:pt x="214190" y="358659"/>
                    <a:pt x="217549" y="359565"/>
                  </a:cubicBezTo>
                  <a:cubicBezTo>
                    <a:pt x="222788" y="359565"/>
                    <a:pt x="216049" y="361217"/>
                    <a:pt x="218009" y="365084"/>
                  </a:cubicBezTo>
                  <a:cubicBezTo>
                    <a:pt x="220142" y="368173"/>
                    <a:pt x="212833" y="369804"/>
                    <a:pt x="217733" y="372166"/>
                  </a:cubicBezTo>
                  <a:cubicBezTo>
                    <a:pt x="221999" y="373606"/>
                    <a:pt x="215994" y="378293"/>
                    <a:pt x="219481" y="380996"/>
                  </a:cubicBezTo>
                  <a:cubicBezTo>
                    <a:pt x="223563" y="386318"/>
                    <a:pt x="213686" y="389920"/>
                    <a:pt x="217549" y="395437"/>
                  </a:cubicBezTo>
                  <a:cubicBezTo>
                    <a:pt x="218288" y="397122"/>
                    <a:pt x="220078" y="400579"/>
                    <a:pt x="220033" y="402980"/>
                  </a:cubicBezTo>
                  <a:cubicBezTo>
                    <a:pt x="219975" y="405914"/>
                    <a:pt x="218221" y="407649"/>
                    <a:pt x="221596" y="406750"/>
                  </a:cubicBezTo>
                  <a:cubicBezTo>
                    <a:pt x="223193" y="406326"/>
                    <a:pt x="223326" y="409518"/>
                    <a:pt x="224723" y="410614"/>
                  </a:cubicBezTo>
                  <a:cubicBezTo>
                    <a:pt x="223424" y="414197"/>
                    <a:pt x="225254" y="418742"/>
                    <a:pt x="227943" y="420823"/>
                  </a:cubicBezTo>
                  <a:cubicBezTo>
                    <a:pt x="225764" y="420110"/>
                    <a:pt x="223426" y="419896"/>
                    <a:pt x="221780" y="418984"/>
                  </a:cubicBezTo>
                  <a:cubicBezTo>
                    <a:pt x="225098" y="422635"/>
                    <a:pt x="227714" y="421848"/>
                    <a:pt x="227759" y="432229"/>
                  </a:cubicBezTo>
                  <a:cubicBezTo>
                    <a:pt x="229205" y="433538"/>
                    <a:pt x="231531" y="438370"/>
                    <a:pt x="228126" y="435540"/>
                  </a:cubicBezTo>
                  <a:cubicBezTo>
                    <a:pt x="221718" y="433887"/>
                    <a:pt x="230410" y="426632"/>
                    <a:pt x="223068" y="425698"/>
                  </a:cubicBezTo>
                  <a:cubicBezTo>
                    <a:pt x="222563" y="420834"/>
                    <a:pt x="217162" y="418572"/>
                    <a:pt x="218009" y="413465"/>
                  </a:cubicBezTo>
                  <a:cubicBezTo>
                    <a:pt x="216599" y="411780"/>
                    <a:pt x="214168" y="406323"/>
                    <a:pt x="215065" y="411442"/>
                  </a:cubicBezTo>
                  <a:cubicBezTo>
                    <a:pt x="211260" y="413948"/>
                    <a:pt x="214216" y="406167"/>
                    <a:pt x="209914" y="406015"/>
                  </a:cubicBezTo>
                  <a:cubicBezTo>
                    <a:pt x="207505" y="403818"/>
                    <a:pt x="204282" y="398389"/>
                    <a:pt x="202740" y="404543"/>
                  </a:cubicBezTo>
                  <a:cubicBezTo>
                    <a:pt x="200860" y="406724"/>
                    <a:pt x="199674" y="395789"/>
                    <a:pt x="196393" y="401508"/>
                  </a:cubicBezTo>
                  <a:cubicBezTo>
                    <a:pt x="195486" y="403436"/>
                    <a:pt x="199047" y="404961"/>
                    <a:pt x="199797" y="406843"/>
                  </a:cubicBezTo>
                  <a:cubicBezTo>
                    <a:pt x="204597" y="408586"/>
                    <a:pt x="191080" y="406700"/>
                    <a:pt x="196669" y="411626"/>
                  </a:cubicBezTo>
                  <a:cubicBezTo>
                    <a:pt x="200306" y="413013"/>
                    <a:pt x="197309" y="417607"/>
                    <a:pt x="197221" y="418248"/>
                  </a:cubicBezTo>
                  <a:cubicBezTo>
                    <a:pt x="192454" y="414296"/>
                    <a:pt x="194409" y="423916"/>
                    <a:pt x="198785" y="421835"/>
                  </a:cubicBezTo>
                  <a:cubicBezTo>
                    <a:pt x="201056" y="422776"/>
                    <a:pt x="199126" y="427598"/>
                    <a:pt x="203200" y="425422"/>
                  </a:cubicBezTo>
                  <a:cubicBezTo>
                    <a:pt x="205069" y="423759"/>
                    <a:pt x="216122" y="425385"/>
                    <a:pt x="210834" y="426710"/>
                  </a:cubicBezTo>
                  <a:cubicBezTo>
                    <a:pt x="205088" y="424196"/>
                    <a:pt x="200070" y="430259"/>
                    <a:pt x="207339" y="431585"/>
                  </a:cubicBezTo>
                  <a:cubicBezTo>
                    <a:pt x="207589" y="433428"/>
                    <a:pt x="199336" y="430378"/>
                    <a:pt x="199796" y="430205"/>
                  </a:cubicBezTo>
                  <a:cubicBezTo>
                    <a:pt x="199155" y="433666"/>
                    <a:pt x="200978" y="435858"/>
                    <a:pt x="205039" y="435540"/>
                  </a:cubicBezTo>
                  <a:cubicBezTo>
                    <a:pt x="206862" y="435397"/>
                    <a:pt x="206877" y="438982"/>
                    <a:pt x="208718" y="437932"/>
                  </a:cubicBezTo>
                  <a:cubicBezTo>
                    <a:pt x="211986" y="442977"/>
                    <a:pt x="215464" y="436920"/>
                    <a:pt x="218192" y="435448"/>
                  </a:cubicBezTo>
                  <a:cubicBezTo>
                    <a:pt x="223532" y="438335"/>
                    <a:pt x="212753" y="437064"/>
                    <a:pt x="215801" y="441795"/>
                  </a:cubicBezTo>
                  <a:cubicBezTo>
                    <a:pt x="214706" y="443488"/>
                    <a:pt x="209960" y="442787"/>
                    <a:pt x="212582" y="446302"/>
                  </a:cubicBezTo>
                  <a:cubicBezTo>
                    <a:pt x="213478" y="448242"/>
                    <a:pt x="214755" y="449591"/>
                    <a:pt x="215709" y="451085"/>
                  </a:cubicBezTo>
                  <a:cubicBezTo>
                    <a:pt x="216549" y="452400"/>
                    <a:pt x="219253" y="453843"/>
                    <a:pt x="218928" y="455592"/>
                  </a:cubicBezTo>
                  <a:cubicBezTo>
                    <a:pt x="220315" y="457340"/>
                    <a:pt x="225215" y="463360"/>
                    <a:pt x="223527" y="458443"/>
                  </a:cubicBezTo>
                  <a:cubicBezTo>
                    <a:pt x="220305" y="455521"/>
                    <a:pt x="220529" y="453643"/>
                    <a:pt x="224355" y="452005"/>
                  </a:cubicBezTo>
                  <a:cubicBezTo>
                    <a:pt x="225209" y="448405"/>
                    <a:pt x="224231" y="443922"/>
                    <a:pt x="225827" y="441059"/>
                  </a:cubicBezTo>
                  <a:cubicBezTo>
                    <a:pt x="226271" y="440399"/>
                    <a:pt x="226896" y="439887"/>
                    <a:pt x="227574" y="439495"/>
                  </a:cubicBezTo>
                  <a:cubicBezTo>
                    <a:pt x="228252" y="439103"/>
                    <a:pt x="226783" y="450073"/>
                    <a:pt x="227942" y="450073"/>
                  </a:cubicBezTo>
                  <a:cubicBezTo>
                    <a:pt x="229101" y="450073"/>
                    <a:pt x="231153" y="450473"/>
                    <a:pt x="231989" y="449429"/>
                  </a:cubicBezTo>
                  <a:cubicBezTo>
                    <a:pt x="234617" y="446145"/>
                    <a:pt x="232108" y="444897"/>
                    <a:pt x="234472" y="446670"/>
                  </a:cubicBezTo>
                  <a:cubicBezTo>
                    <a:pt x="237564" y="447303"/>
                    <a:pt x="240472" y="444365"/>
                    <a:pt x="243762" y="443542"/>
                  </a:cubicBezTo>
                  <a:cubicBezTo>
                    <a:pt x="245597" y="443084"/>
                    <a:pt x="239366" y="447329"/>
                    <a:pt x="238519" y="450717"/>
                  </a:cubicBezTo>
                  <a:cubicBezTo>
                    <a:pt x="237905" y="453173"/>
                    <a:pt x="234930" y="451478"/>
                    <a:pt x="233552" y="453200"/>
                  </a:cubicBezTo>
                  <a:cubicBezTo>
                    <a:pt x="232311" y="454753"/>
                    <a:pt x="232110" y="458458"/>
                    <a:pt x="234473" y="459639"/>
                  </a:cubicBezTo>
                  <a:cubicBezTo>
                    <a:pt x="235555" y="460181"/>
                    <a:pt x="236384" y="460547"/>
                    <a:pt x="237048" y="460743"/>
                  </a:cubicBezTo>
                  <a:cubicBezTo>
                    <a:pt x="238585" y="458544"/>
                    <a:pt x="240729" y="461832"/>
                    <a:pt x="237048" y="460743"/>
                  </a:cubicBezTo>
                  <a:cubicBezTo>
                    <a:pt x="236777" y="461131"/>
                    <a:pt x="236509" y="461703"/>
                    <a:pt x="236312" y="462490"/>
                  </a:cubicBezTo>
                  <a:cubicBezTo>
                    <a:pt x="235482" y="465810"/>
                    <a:pt x="239876" y="466975"/>
                    <a:pt x="241555" y="468653"/>
                  </a:cubicBezTo>
                  <a:cubicBezTo>
                    <a:pt x="238030" y="473548"/>
                    <a:pt x="248299" y="474430"/>
                    <a:pt x="245326" y="476379"/>
                  </a:cubicBezTo>
                  <a:cubicBezTo>
                    <a:pt x="243846" y="477859"/>
                    <a:pt x="244136" y="482248"/>
                    <a:pt x="245877" y="483554"/>
                  </a:cubicBezTo>
                  <a:cubicBezTo>
                    <a:pt x="246694" y="487894"/>
                    <a:pt x="251679" y="489206"/>
                    <a:pt x="253696" y="492568"/>
                  </a:cubicBezTo>
                  <a:cubicBezTo>
                    <a:pt x="252248" y="494590"/>
                    <a:pt x="254425" y="496278"/>
                    <a:pt x="254616" y="498087"/>
                  </a:cubicBezTo>
                  <a:cubicBezTo>
                    <a:pt x="251849" y="499470"/>
                    <a:pt x="252374" y="497471"/>
                    <a:pt x="249373" y="495327"/>
                  </a:cubicBezTo>
                  <a:cubicBezTo>
                    <a:pt x="249083" y="491756"/>
                    <a:pt x="246865" y="489452"/>
                    <a:pt x="244958" y="486497"/>
                  </a:cubicBezTo>
                  <a:cubicBezTo>
                    <a:pt x="237356" y="481723"/>
                    <a:pt x="245024" y="484816"/>
                    <a:pt x="241555" y="481346"/>
                  </a:cubicBezTo>
                  <a:cubicBezTo>
                    <a:pt x="237155" y="476946"/>
                    <a:pt x="239887" y="476275"/>
                    <a:pt x="237875" y="474264"/>
                  </a:cubicBezTo>
                  <a:cubicBezTo>
                    <a:pt x="235321" y="471709"/>
                    <a:pt x="235854" y="470781"/>
                    <a:pt x="235392" y="468009"/>
                  </a:cubicBezTo>
                  <a:cubicBezTo>
                    <a:pt x="234981" y="465546"/>
                    <a:pt x="233032" y="462602"/>
                    <a:pt x="229781" y="463686"/>
                  </a:cubicBezTo>
                  <a:cubicBezTo>
                    <a:pt x="224620" y="468242"/>
                    <a:pt x="231669" y="476383"/>
                    <a:pt x="232541" y="482910"/>
                  </a:cubicBezTo>
                  <a:cubicBezTo>
                    <a:pt x="233121" y="485229"/>
                    <a:pt x="233552" y="487084"/>
                    <a:pt x="233552" y="489716"/>
                  </a:cubicBezTo>
                  <a:cubicBezTo>
                    <a:pt x="234378" y="495504"/>
                    <a:pt x="239284" y="500287"/>
                    <a:pt x="244314" y="502777"/>
                  </a:cubicBezTo>
                  <a:cubicBezTo>
                    <a:pt x="250316" y="505779"/>
                    <a:pt x="248053" y="505147"/>
                    <a:pt x="251856" y="509584"/>
                  </a:cubicBezTo>
                  <a:cubicBezTo>
                    <a:pt x="253982" y="512064"/>
                    <a:pt x="257701" y="514990"/>
                    <a:pt x="260502" y="516390"/>
                  </a:cubicBezTo>
                  <a:cubicBezTo>
                    <a:pt x="260916" y="516597"/>
                    <a:pt x="261284" y="516827"/>
                    <a:pt x="261698" y="517034"/>
                  </a:cubicBezTo>
                  <a:cubicBezTo>
                    <a:pt x="264348" y="518359"/>
                    <a:pt x="266293" y="514160"/>
                    <a:pt x="265745" y="510871"/>
                  </a:cubicBezTo>
                  <a:cubicBezTo>
                    <a:pt x="265148" y="507285"/>
                    <a:pt x="264911" y="501917"/>
                    <a:pt x="263630" y="499006"/>
                  </a:cubicBezTo>
                  <a:cubicBezTo>
                    <a:pt x="261989" y="495279"/>
                    <a:pt x="259284" y="489863"/>
                    <a:pt x="260502" y="485669"/>
                  </a:cubicBezTo>
                  <a:cubicBezTo>
                    <a:pt x="261213" y="483221"/>
                    <a:pt x="258663" y="480659"/>
                    <a:pt x="258663" y="477391"/>
                  </a:cubicBezTo>
                  <a:cubicBezTo>
                    <a:pt x="258663" y="475720"/>
                    <a:pt x="258846" y="471962"/>
                    <a:pt x="258295" y="470860"/>
                  </a:cubicBezTo>
                  <a:cubicBezTo>
                    <a:pt x="256679" y="467628"/>
                    <a:pt x="252185" y="465289"/>
                    <a:pt x="255536" y="465526"/>
                  </a:cubicBezTo>
                  <a:cubicBezTo>
                    <a:pt x="257397" y="465657"/>
                    <a:pt x="258611" y="464120"/>
                    <a:pt x="255259" y="460559"/>
                  </a:cubicBezTo>
                  <a:cubicBezTo>
                    <a:pt x="253356" y="457595"/>
                    <a:pt x="251965" y="454210"/>
                    <a:pt x="251488" y="450717"/>
                  </a:cubicBezTo>
                  <a:cubicBezTo>
                    <a:pt x="251488" y="447936"/>
                    <a:pt x="250003" y="443567"/>
                    <a:pt x="249373" y="440415"/>
                  </a:cubicBezTo>
                  <a:cubicBezTo>
                    <a:pt x="249275" y="439921"/>
                    <a:pt x="249197" y="439633"/>
                    <a:pt x="249189" y="439496"/>
                  </a:cubicBezTo>
                  <a:cubicBezTo>
                    <a:pt x="249471" y="439926"/>
                    <a:pt x="251175" y="445676"/>
                    <a:pt x="252132" y="447590"/>
                  </a:cubicBezTo>
                  <a:cubicBezTo>
                    <a:pt x="254058" y="453952"/>
                    <a:pt x="259777" y="459212"/>
                    <a:pt x="260502" y="465894"/>
                  </a:cubicBezTo>
                  <a:cubicBezTo>
                    <a:pt x="262155" y="470120"/>
                    <a:pt x="259173" y="474727"/>
                    <a:pt x="262066" y="478311"/>
                  </a:cubicBezTo>
                  <a:cubicBezTo>
                    <a:pt x="262162" y="482378"/>
                    <a:pt x="265599" y="485093"/>
                    <a:pt x="264550" y="489165"/>
                  </a:cubicBezTo>
                  <a:cubicBezTo>
                    <a:pt x="265553" y="492773"/>
                    <a:pt x="263991" y="500388"/>
                    <a:pt x="267309" y="502502"/>
                  </a:cubicBezTo>
                  <a:cubicBezTo>
                    <a:pt x="271005" y="502502"/>
                    <a:pt x="267911" y="505043"/>
                    <a:pt x="269149" y="505537"/>
                  </a:cubicBezTo>
                  <a:cubicBezTo>
                    <a:pt x="271070" y="506307"/>
                    <a:pt x="274759" y="506411"/>
                    <a:pt x="274759" y="504342"/>
                  </a:cubicBezTo>
                  <a:cubicBezTo>
                    <a:pt x="274759" y="501550"/>
                    <a:pt x="275403" y="500326"/>
                    <a:pt x="275403" y="497535"/>
                  </a:cubicBezTo>
                  <a:cubicBezTo>
                    <a:pt x="274254" y="490144"/>
                    <a:pt x="272305" y="483897"/>
                    <a:pt x="275955" y="482910"/>
                  </a:cubicBezTo>
                  <a:cubicBezTo>
                    <a:pt x="276847" y="479342"/>
                    <a:pt x="279003" y="479320"/>
                    <a:pt x="281933" y="478587"/>
                  </a:cubicBezTo>
                  <a:cubicBezTo>
                    <a:pt x="284733" y="477887"/>
                    <a:pt x="283622" y="475757"/>
                    <a:pt x="285612" y="474264"/>
                  </a:cubicBezTo>
                  <a:cubicBezTo>
                    <a:pt x="287525" y="472830"/>
                    <a:pt x="290158" y="471706"/>
                    <a:pt x="292143" y="470217"/>
                  </a:cubicBezTo>
                  <a:cubicBezTo>
                    <a:pt x="294482" y="468463"/>
                    <a:pt x="295926" y="466826"/>
                    <a:pt x="293707" y="464607"/>
                  </a:cubicBezTo>
                  <a:cubicBezTo>
                    <a:pt x="293127" y="464027"/>
                    <a:pt x="288543" y="459561"/>
                    <a:pt x="288096" y="460008"/>
                  </a:cubicBezTo>
                  <a:cubicBezTo>
                    <a:pt x="286570" y="461534"/>
                    <a:pt x="287259" y="463934"/>
                    <a:pt x="285612" y="465250"/>
                  </a:cubicBezTo>
                  <a:cubicBezTo>
                    <a:pt x="283888" y="466629"/>
                    <a:pt x="282133" y="468454"/>
                    <a:pt x="281013" y="469573"/>
                  </a:cubicBezTo>
                  <a:cubicBezTo>
                    <a:pt x="280521" y="470066"/>
                    <a:pt x="279366" y="473345"/>
                    <a:pt x="278162" y="473345"/>
                  </a:cubicBezTo>
                  <a:cubicBezTo>
                    <a:pt x="275595" y="473344"/>
                    <a:pt x="273507" y="474264"/>
                    <a:pt x="271356" y="474264"/>
                  </a:cubicBezTo>
                  <a:cubicBezTo>
                    <a:pt x="269367" y="474264"/>
                    <a:pt x="263481" y="473345"/>
                    <a:pt x="265469" y="473345"/>
                  </a:cubicBezTo>
                  <a:cubicBezTo>
                    <a:pt x="270014" y="473344"/>
                    <a:pt x="271059" y="469941"/>
                    <a:pt x="274483" y="469941"/>
                  </a:cubicBezTo>
                  <a:cubicBezTo>
                    <a:pt x="277902" y="470172"/>
                    <a:pt x="280779" y="467457"/>
                    <a:pt x="282853" y="464974"/>
                  </a:cubicBezTo>
                  <a:cubicBezTo>
                    <a:pt x="283563" y="463554"/>
                    <a:pt x="284141" y="460652"/>
                    <a:pt x="283497" y="458720"/>
                  </a:cubicBezTo>
                  <a:cubicBezTo>
                    <a:pt x="282761" y="456512"/>
                    <a:pt x="280010" y="453196"/>
                    <a:pt x="277242" y="455040"/>
                  </a:cubicBezTo>
                  <a:cubicBezTo>
                    <a:pt x="274271" y="457021"/>
                    <a:pt x="270440" y="456372"/>
                    <a:pt x="272551" y="455316"/>
                  </a:cubicBezTo>
                  <a:cubicBezTo>
                    <a:pt x="275295" y="454199"/>
                    <a:pt x="279498" y="449426"/>
                    <a:pt x="281565" y="452832"/>
                  </a:cubicBezTo>
                  <a:cubicBezTo>
                    <a:pt x="281565" y="455010"/>
                    <a:pt x="286808" y="458690"/>
                    <a:pt x="286808" y="458443"/>
                  </a:cubicBezTo>
                  <a:cubicBezTo>
                    <a:pt x="287176" y="455102"/>
                    <a:pt x="284892" y="452539"/>
                    <a:pt x="283497" y="449705"/>
                  </a:cubicBezTo>
                  <a:cubicBezTo>
                    <a:pt x="282824" y="448024"/>
                    <a:pt x="278201" y="444903"/>
                    <a:pt x="275955" y="446026"/>
                  </a:cubicBezTo>
                  <a:cubicBezTo>
                    <a:pt x="271579" y="448214"/>
                    <a:pt x="270768" y="449983"/>
                    <a:pt x="268228" y="445750"/>
                  </a:cubicBezTo>
                  <a:cubicBezTo>
                    <a:pt x="266202" y="442372"/>
                    <a:pt x="260476" y="444895"/>
                    <a:pt x="260502" y="444738"/>
                  </a:cubicBezTo>
                  <a:cubicBezTo>
                    <a:pt x="260642" y="443897"/>
                    <a:pt x="264772" y="441505"/>
                    <a:pt x="263629" y="439219"/>
                  </a:cubicBezTo>
                  <a:cubicBezTo>
                    <a:pt x="262503" y="436966"/>
                    <a:pt x="264124" y="436896"/>
                    <a:pt x="263262" y="435172"/>
                  </a:cubicBezTo>
                  <a:cubicBezTo>
                    <a:pt x="262439" y="433525"/>
                    <a:pt x="257876" y="433312"/>
                    <a:pt x="257651" y="432413"/>
                  </a:cubicBezTo>
                  <a:cubicBezTo>
                    <a:pt x="257314" y="431063"/>
                    <a:pt x="255367" y="428442"/>
                    <a:pt x="256731" y="427078"/>
                  </a:cubicBezTo>
                  <a:cubicBezTo>
                    <a:pt x="257421" y="427631"/>
                    <a:pt x="263659" y="432291"/>
                    <a:pt x="263905" y="432045"/>
                  </a:cubicBezTo>
                  <a:cubicBezTo>
                    <a:pt x="266190" y="429760"/>
                    <a:pt x="265101" y="428228"/>
                    <a:pt x="267032" y="431126"/>
                  </a:cubicBezTo>
                  <a:cubicBezTo>
                    <a:pt x="270145" y="435793"/>
                    <a:pt x="267032" y="433389"/>
                    <a:pt x="267032" y="437012"/>
                  </a:cubicBezTo>
                  <a:cubicBezTo>
                    <a:pt x="267953" y="439511"/>
                    <a:pt x="270843" y="444521"/>
                    <a:pt x="273839" y="444463"/>
                  </a:cubicBezTo>
                  <a:cubicBezTo>
                    <a:pt x="276222" y="443867"/>
                    <a:pt x="277516" y="441056"/>
                    <a:pt x="277518" y="441059"/>
                  </a:cubicBezTo>
                  <a:cubicBezTo>
                    <a:pt x="279257" y="442799"/>
                    <a:pt x="280566" y="444383"/>
                    <a:pt x="282485" y="446302"/>
                  </a:cubicBezTo>
                  <a:cubicBezTo>
                    <a:pt x="283980" y="447797"/>
                    <a:pt x="286745" y="449642"/>
                    <a:pt x="288740" y="451637"/>
                  </a:cubicBezTo>
                  <a:cubicBezTo>
                    <a:pt x="290039" y="452936"/>
                    <a:pt x="291084" y="456239"/>
                    <a:pt x="292787" y="452832"/>
                  </a:cubicBezTo>
                  <a:cubicBezTo>
                    <a:pt x="293631" y="451145"/>
                    <a:pt x="293555" y="448852"/>
                    <a:pt x="295546" y="452832"/>
                  </a:cubicBezTo>
                  <a:cubicBezTo>
                    <a:pt x="296933" y="455606"/>
                    <a:pt x="300605" y="449338"/>
                    <a:pt x="301433" y="450993"/>
                  </a:cubicBezTo>
                  <a:cubicBezTo>
                    <a:pt x="302803" y="453732"/>
                    <a:pt x="303878" y="454647"/>
                    <a:pt x="306676" y="456512"/>
                  </a:cubicBezTo>
                  <a:cubicBezTo>
                    <a:pt x="308124" y="457477"/>
                    <a:pt x="311832" y="461571"/>
                    <a:pt x="313206" y="461571"/>
                  </a:cubicBezTo>
                  <a:cubicBezTo>
                    <a:pt x="317617" y="461571"/>
                    <a:pt x="320966" y="462477"/>
                    <a:pt x="323784" y="458719"/>
                  </a:cubicBezTo>
                  <a:cubicBezTo>
                    <a:pt x="325016" y="457078"/>
                    <a:pt x="326221" y="454822"/>
                    <a:pt x="328383" y="453200"/>
                  </a:cubicBezTo>
                  <a:cubicBezTo>
                    <a:pt x="330845" y="451353"/>
                    <a:pt x="325820" y="450066"/>
                    <a:pt x="328383" y="448786"/>
                  </a:cubicBezTo>
                  <a:cubicBezTo>
                    <a:pt x="331075" y="447439"/>
                    <a:pt x="331380" y="446448"/>
                    <a:pt x="328751" y="443818"/>
                  </a:cubicBezTo>
                  <a:cubicBezTo>
                    <a:pt x="326720" y="441788"/>
                    <a:pt x="321635" y="443052"/>
                    <a:pt x="318449" y="442255"/>
                  </a:cubicBezTo>
                  <a:cubicBezTo>
                    <a:pt x="318035" y="442152"/>
                    <a:pt x="317667" y="442083"/>
                    <a:pt x="317253" y="441980"/>
                  </a:cubicBezTo>
                  <a:cubicBezTo>
                    <a:pt x="314145" y="439908"/>
                    <a:pt x="308889" y="433909"/>
                    <a:pt x="307963" y="430206"/>
                  </a:cubicBezTo>
                  <a:cubicBezTo>
                    <a:pt x="307145" y="426933"/>
                    <a:pt x="304585" y="427332"/>
                    <a:pt x="301065" y="426159"/>
                  </a:cubicBezTo>
                  <a:cubicBezTo>
                    <a:pt x="297273" y="424895"/>
                    <a:pt x="299281" y="423749"/>
                    <a:pt x="298029" y="423124"/>
                  </a:cubicBezTo>
                  <a:cubicBezTo>
                    <a:pt x="294706" y="421462"/>
                    <a:pt x="292129" y="424296"/>
                    <a:pt x="289935" y="420640"/>
                  </a:cubicBezTo>
                  <a:cubicBezTo>
                    <a:pt x="286808" y="415429"/>
                    <a:pt x="284668" y="418068"/>
                    <a:pt x="284692" y="418065"/>
                  </a:cubicBezTo>
                  <a:cubicBezTo>
                    <a:pt x="287199" y="417775"/>
                    <a:pt x="283008" y="418122"/>
                    <a:pt x="282485" y="423676"/>
                  </a:cubicBezTo>
                  <a:cubicBezTo>
                    <a:pt x="282300" y="425642"/>
                    <a:pt x="273362" y="429763"/>
                    <a:pt x="274759" y="428367"/>
                  </a:cubicBezTo>
                  <a:cubicBezTo>
                    <a:pt x="276138" y="426987"/>
                    <a:pt x="278863" y="425047"/>
                    <a:pt x="279449" y="422112"/>
                  </a:cubicBezTo>
                  <a:cubicBezTo>
                    <a:pt x="281173" y="418612"/>
                    <a:pt x="280842" y="415924"/>
                    <a:pt x="279173" y="414386"/>
                  </a:cubicBezTo>
                  <a:cubicBezTo>
                    <a:pt x="277486" y="412828"/>
                    <a:pt x="277715" y="414040"/>
                    <a:pt x="270067" y="414109"/>
                  </a:cubicBezTo>
                  <a:cubicBezTo>
                    <a:pt x="260735" y="419709"/>
                    <a:pt x="265814" y="413299"/>
                    <a:pt x="263905" y="412822"/>
                  </a:cubicBezTo>
                  <a:cubicBezTo>
                    <a:pt x="261176" y="412140"/>
                    <a:pt x="260189" y="418414"/>
                    <a:pt x="257098" y="416869"/>
                  </a:cubicBezTo>
                  <a:cubicBezTo>
                    <a:pt x="255329" y="415849"/>
                    <a:pt x="259613" y="411288"/>
                    <a:pt x="254799" y="409235"/>
                  </a:cubicBezTo>
                  <a:cubicBezTo>
                    <a:pt x="256951" y="410022"/>
                    <a:pt x="259356" y="411050"/>
                    <a:pt x="260777" y="410339"/>
                  </a:cubicBezTo>
                  <a:cubicBezTo>
                    <a:pt x="265588" y="409791"/>
                    <a:pt x="265103" y="411537"/>
                    <a:pt x="271999" y="407303"/>
                  </a:cubicBezTo>
                  <a:cubicBezTo>
                    <a:pt x="270712" y="404730"/>
                    <a:pt x="270917" y="404434"/>
                    <a:pt x="273195" y="402612"/>
                  </a:cubicBezTo>
                  <a:cubicBezTo>
                    <a:pt x="274290" y="401735"/>
                    <a:pt x="275593" y="401362"/>
                    <a:pt x="276598" y="401325"/>
                  </a:cubicBezTo>
                  <a:cubicBezTo>
                    <a:pt x="278022" y="401277"/>
                    <a:pt x="278736" y="402038"/>
                    <a:pt x="276598" y="404176"/>
                  </a:cubicBezTo>
                  <a:cubicBezTo>
                    <a:pt x="274694" y="406079"/>
                    <a:pt x="275420" y="407597"/>
                    <a:pt x="276966" y="409143"/>
                  </a:cubicBezTo>
                  <a:cubicBezTo>
                    <a:pt x="279490" y="411667"/>
                    <a:pt x="280701" y="411626"/>
                    <a:pt x="284692" y="411626"/>
                  </a:cubicBezTo>
                  <a:cubicBezTo>
                    <a:pt x="290442" y="411626"/>
                    <a:pt x="289466" y="419628"/>
                    <a:pt x="293338" y="419628"/>
                  </a:cubicBezTo>
                  <a:cubicBezTo>
                    <a:pt x="298355" y="419628"/>
                    <a:pt x="295982" y="417593"/>
                    <a:pt x="302628" y="420916"/>
                  </a:cubicBezTo>
                  <a:cubicBezTo>
                    <a:pt x="303486" y="421344"/>
                    <a:pt x="304680" y="421069"/>
                    <a:pt x="305847" y="420732"/>
                  </a:cubicBezTo>
                  <a:cubicBezTo>
                    <a:pt x="307573" y="420233"/>
                    <a:pt x="309275" y="419599"/>
                    <a:pt x="309802" y="420916"/>
                  </a:cubicBezTo>
                  <a:cubicBezTo>
                    <a:pt x="310510" y="422685"/>
                    <a:pt x="312867" y="429867"/>
                    <a:pt x="314401" y="431402"/>
                  </a:cubicBezTo>
                  <a:cubicBezTo>
                    <a:pt x="316979" y="433979"/>
                    <a:pt x="317576" y="436736"/>
                    <a:pt x="321300" y="436736"/>
                  </a:cubicBezTo>
                  <a:cubicBezTo>
                    <a:pt x="323733" y="436736"/>
                    <a:pt x="327472" y="438767"/>
                    <a:pt x="329670" y="440416"/>
                  </a:cubicBezTo>
                  <a:cubicBezTo>
                    <a:pt x="332316" y="442401"/>
                    <a:pt x="332552" y="442914"/>
                    <a:pt x="333073" y="444739"/>
                  </a:cubicBezTo>
                  <a:cubicBezTo>
                    <a:pt x="333653" y="448028"/>
                    <a:pt x="336712" y="449976"/>
                    <a:pt x="338040" y="452833"/>
                  </a:cubicBezTo>
                  <a:cubicBezTo>
                    <a:pt x="336934" y="453938"/>
                    <a:pt x="336124" y="454472"/>
                    <a:pt x="334913" y="455684"/>
                  </a:cubicBezTo>
                  <a:cubicBezTo>
                    <a:pt x="333880" y="456718"/>
                    <a:pt x="331261" y="459419"/>
                    <a:pt x="332153" y="461203"/>
                  </a:cubicBezTo>
                  <a:cubicBezTo>
                    <a:pt x="333122" y="463139"/>
                    <a:pt x="334191" y="463820"/>
                    <a:pt x="335557" y="465526"/>
                  </a:cubicBezTo>
                  <a:cubicBezTo>
                    <a:pt x="337330" y="467743"/>
                    <a:pt x="341094" y="469923"/>
                    <a:pt x="338316" y="472700"/>
                  </a:cubicBezTo>
                  <a:cubicBezTo>
                    <a:pt x="336788" y="474228"/>
                    <a:pt x="334352" y="478085"/>
                    <a:pt x="331509" y="476380"/>
                  </a:cubicBezTo>
                  <a:cubicBezTo>
                    <a:pt x="324795" y="472351"/>
                    <a:pt x="330556" y="478779"/>
                    <a:pt x="328750" y="479231"/>
                  </a:cubicBezTo>
                  <a:cubicBezTo>
                    <a:pt x="326737" y="479734"/>
                    <a:pt x="322680" y="478980"/>
                    <a:pt x="322495" y="477116"/>
                  </a:cubicBezTo>
                  <a:cubicBezTo>
                    <a:pt x="321536" y="479133"/>
                    <a:pt x="319821" y="481871"/>
                    <a:pt x="320380" y="484106"/>
                  </a:cubicBezTo>
                  <a:cubicBezTo>
                    <a:pt x="322071" y="487425"/>
                    <a:pt x="321228" y="490688"/>
                    <a:pt x="320656" y="494132"/>
                  </a:cubicBezTo>
                  <a:cubicBezTo>
                    <a:pt x="323020" y="494526"/>
                    <a:pt x="323305" y="497783"/>
                    <a:pt x="324979" y="500295"/>
                  </a:cubicBezTo>
                  <a:cubicBezTo>
                    <a:pt x="326525" y="502614"/>
                    <a:pt x="328806" y="506286"/>
                    <a:pt x="330590" y="508665"/>
                  </a:cubicBezTo>
                  <a:cubicBezTo>
                    <a:pt x="330900" y="509078"/>
                    <a:pt x="331200" y="509538"/>
                    <a:pt x="331510" y="509952"/>
                  </a:cubicBezTo>
                  <a:cubicBezTo>
                    <a:pt x="333143" y="512129"/>
                    <a:pt x="339236" y="514597"/>
                    <a:pt x="339236" y="517035"/>
                  </a:cubicBezTo>
                  <a:cubicBezTo>
                    <a:pt x="339236" y="518852"/>
                    <a:pt x="334476" y="520645"/>
                    <a:pt x="335189" y="521357"/>
                  </a:cubicBezTo>
                  <a:cubicBezTo>
                    <a:pt x="336674" y="522843"/>
                    <a:pt x="336792" y="524329"/>
                    <a:pt x="335833" y="528164"/>
                  </a:cubicBezTo>
                  <a:cubicBezTo>
                    <a:pt x="335236" y="530553"/>
                    <a:pt x="335984" y="533724"/>
                    <a:pt x="335189" y="536902"/>
                  </a:cubicBezTo>
                  <a:cubicBezTo>
                    <a:pt x="334492" y="539648"/>
                    <a:pt x="332877" y="542300"/>
                    <a:pt x="331234" y="544352"/>
                  </a:cubicBezTo>
                  <a:cubicBezTo>
                    <a:pt x="328188" y="548160"/>
                    <a:pt x="326401" y="542011"/>
                    <a:pt x="323140" y="545272"/>
                  </a:cubicBezTo>
                  <a:cubicBezTo>
                    <a:pt x="318684" y="549727"/>
                    <a:pt x="326806" y="549074"/>
                    <a:pt x="328107" y="549595"/>
                  </a:cubicBezTo>
                  <a:cubicBezTo>
                    <a:pt x="329940" y="550328"/>
                    <a:pt x="340298" y="551685"/>
                    <a:pt x="335833" y="553918"/>
                  </a:cubicBezTo>
                  <a:cubicBezTo>
                    <a:pt x="334664" y="554502"/>
                    <a:pt x="333330" y="557705"/>
                    <a:pt x="333074" y="558241"/>
                  </a:cubicBezTo>
                  <a:cubicBezTo>
                    <a:pt x="333882" y="555776"/>
                    <a:pt x="332193" y="551305"/>
                    <a:pt x="326175" y="552998"/>
                  </a:cubicBezTo>
                  <a:cubicBezTo>
                    <a:pt x="324724" y="553407"/>
                    <a:pt x="321075" y="552024"/>
                    <a:pt x="319737" y="550239"/>
                  </a:cubicBezTo>
                  <a:cubicBezTo>
                    <a:pt x="317106" y="546731"/>
                    <a:pt x="315977" y="550690"/>
                    <a:pt x="314126" y="552078"/>
                  </a:cubicBezTo>
                  <a:cubicBezTo>
                    <a:pt x="310554" y="554757"/>
                    <a:pt x="305901" y="556985"/>
                    <a:pt x="301709" y="557321"/>
                  </a:cubicBezTo>
                  <a:cubicBezTo>
                    <a:pt x="301443" y="557340"/>
                    <a:pt x="301238" y="557388"/>
                    <a:pt x="300972" y="557416"/>
                  </a:cubicBezTo>
                  <a:cubicBezTo>
                    <a:pt x="298737" y="557594"/>
                    <a:pt x="296495" y="557789"/>
                    <a:pt x="294258" y="557968"/>
                  </a:cubicBezTo>
                  <a:cubicBezTo>
                    <a:pt x="295305" y="557616"/>
                    <a:pt x="299611" y="555480"/>
                    <a:pt x="303272" y="554565"/>
                  </a:cubicBezTo>
                  <a:cubicBezTo>
                    <a:pt x="305360" y="554043"/>
                    <a:pt x="309103" y="551569"/>
                    <a:pt x="309526" y="549874"/>
                  </a:cubicBezTo>
                  <a:cubicBezTo>
                    <a:pt x="310221" y="547096"/>
                    <a:pt x="309425" y="547105"/>
                    <a:pt x="307595" y="545275"/>
                  </a:cubicBezTo>
                  <a:cubicBezTo>
                    <a:pt x="307482" y="545161"/>
                    <a:pt x="315010" y="542826"/>
                    <a:pt x="315413" y="542424"/>
                  </a:cubicBezTo>
                  <a:cubicBezTo>
                    <a:pt x="317842" y="539995"/>
                    <a:pt x="316675" y="537798"/>
                    <a:pt x="320380" y="537180"/>
                  </a:cubicBezTo>
                  <a:cubicBezTo>
                    <a:pt x="321891" y="536929"/>
                    <a:pt x="324894" y="542219"/>
                    <a:pt x="327187" y="542792"/>
                  </a:cubicBezTo>
                  <a:cubicBezTo>
                    <a:pt x="328802" y="543194"/>
                    <a:pt x="327463" y="536570"/>
                    <a:pt x="327463" y="535065"/>
                  </a:cubicBezTo>
                  <a:cubicBezTo>
                    <a:pt x="327463" y="532769"/>
                    <a:pt x="329026" y="530431"/>
                    <a:pt x="329026" y="528810"/>
                  </a:cubicBezTo>
                  <a:cubicBezTo>
                    <a:pt x="329026" y="525589"/>
                    <a:pt x="329592" y="521714"/>
                    <a:pt x="331786" y="519520"/>
                  </a:cubicBezTo>
                  <a:cubicBezTo>
                    <a:pt x="333202" y="518105"/>
                    <a:pt x="330917" y="510634"/>
                    <a:pt x="329302" y="510231"/>
                  </a:cubicBezTo>
                  <a:cubicBezTo>
                    <a:pt x="328406" y="510006"/>
                    <a:pt x="325228" y="504726"/>
                    <a:pt x="322864" y="502964"/>
                  </a:cubicBezTo>
                  <a:cubicBezTo>
                    <a:pt x="321678" y="502080"/>
                    <a:pt x="321004" y="504350"/>
                    <a:pt x="320380" y="503976"/>
                  </a:cubicBezTo>
                  <a:cubicBezTo>
                    <a:pt x="317455" y="502221"/>
                    <a:pt x="318281" y="498733"/>
                    <a:pt x="314770" y="498733"/>
                  </a:cubicBezTo>
                  <a:cubicBezTo>
                    <a:pt x="312000" y="498733"/>
                    <a:pt x="311602" y="502256"/>
                    <a:pt x="313482" y="496618"/>
                  </a:cubicBezTo>
                  <a:cubicBezTo>
                    <a:pt x="314873" y="492446"/>
                    <a:pt x="313360" y="491928"/>
                    <a:pt x="311918" y="487604"/>
                  </a:cubicBezTo>
                  <a:cubicBezTo>
                    <a:pt x="310892" y="484526"/>
                    <a:pt x="307971" y="482196"/>
                    <a:pt x="307043" y="479877"/>
                  </a:cubicBezTo>
                  <a:cubicBezTo>
                    <a:pt x="306141" y="477623"/>
                    <a:pt x="303867" y="480266"/>
                    <a:pt x="301708" y="481993"/>
                  </a:cubicBezTo>
                  <a:cubicBezTo>
                    <a:pt x="298875" y="484260"/>
                    <a:pt x="300799" y="485509"/>
                    <a:pt x="299593" y="488523"/>
                  </a:cubicBezTo>
                  <a:cubicBezTo>
                    <a:pt x="298868" y="490335"/>
                    <a:pt x="300909" y="495400"/>
                    <a:pt x="300144" y="498457"/>
                  </a:cubicBezTo>
                  <a:cubicBezTo>
                    <a:pt x="299198" y="502246"/>
                    <a:pt x="297279" y="498955"/>
                    <a:pt x="296465" y="495698"/>
                  </a:cubicBezTo>
                  <a:cubicBezTo>
                    <a:pt x="295639" y="492396"/>
                    <a:pt x="294649" y="495905"/>
                    <a:pt x="293706" y="498733"/>
                  </a:cubicBezTo>
                  <a:cubicBezTo>
                    <a:pt x="292296" y="502962"/>
                    <a:pt x="290453" y="503229"/>
                    <a:pt x="294626" y="504620"/>
                  </a:cubicBezTo>
                  <a:cubicBezTo>
                    <a:pt x="295807" y="505013"/>
                    <a:pt x="294655" y="507170"/>
                    <a:pt x="294902" y="508391"/>
                  </a:cubicBezTo>
                  <a:cubicBezTo>
                    <a:pt x="295472" y="511241"/>
                    <a:pt x="294883" y="512971"/>
                    <a:pt x="294258" y="515473"/>
                  </a:cubicBezTo>
                  <a:cubicBezTo>
                    <a:pt x="293672" y="517823"/>
                    <a:pt x="297655" y="518227"/>
                    <a:pt x="299225" y="519796"/>
                  </a:cubicBezTo>
                  <a:cubicBezTo>
                    <a:pt x="301330" y="521901"/>
                    <a:pt x="303261" y="514968"/>
                    <a:pt x="302996" y="513910"/>
                  </a:cubicBezTo>
                  <a:cubicBezTo>
                    <a:pt x="301176" y="506630"/>
                    <a:pt x="299537" y="513891"/>
                    <a:pt x="305112" y="506459"/>
                  </a:cubicBezTo>
                  <a:cubicBezTo>
                    <a:pt x="306350" y="504809"/>
                    <a:pt x="304391" y="502999"/>
                    <a:pt x="304836" y="501217"/>
                  </a:cubicBezTo>
                  <a:cubicBezTo>
                    <a:pt x="305641" y="497997"/>
                    <a:pt x="306432" y="497919"/>
                    <a:pt x="309159" y="499009"/>
                  </a:cubicBezTo>
                  <a:cubicBezTo>
                    <a:pt x="308852" y="502477"/>
                    <a:pt x="306417" y="503028"/>
                    <a:pt x="307595" y="507104"/>
                  </a:cubicBezTo>
                  <a:cubicBezTo>
                    <a:pt x="307958" y="508373"/>
                    <a:pt x="305967" y="511278"/>
                    <a:pt x="305112" y="512990"/>
                  </a:cubicBezTo>
                  <a:cubicBezTo>
                    <a:pt x="304444" y="514326"/>
                    <a:pt x="305869" y="516534"/>
                    <a:pt x="304835" y="518601"/>
                  </a:cubicBezTo>
                  <a:cubicBezTo>
                    <a:pt x="303634" y="521003"/>
                    <a:pt x="303194" y="520639"/>
                    <a:pt x="305479" y="522924"/>
                  </a:cubicBezTo>
                  <a:cubicBezTo>
                    <a:pt x="307485" y="524929"/>
                    <a:pt x="306954" y="524852"/>
                    <a:pt x="305756" y="526051"/>
                  </a:cubicBezTo>
                  <a:cubicBezTo>
                    <a:pt x="305294" y="526513"/>
                    <a:pt x="306975" y="526397"/>
                    <a:pt x="307595" y="526602"/>
                  </a:cubicBezTo>
                  <a:cubicBezTo>
                    <a:pt x="307723" y="526641"/>
                    <a:pt x="304298" y="527877"/>
                    <a:pt x="302076" y="530098"/>
                  </a:cubicBezTo>
                  <a:cubicBezTo>
                    <a:pt x="301560" y="530614"/>
                    <a:pt x="296349" y="529217"/>
                    <a:pt x="295822" y="529086"/>
                  </a:cubicBezTo>
                  <a:cubicBezTo>
                    <a:pt x="295284" y="528952"/>
                    <a:pt x="297109" y="523092"/>
                    <a:pt x="297109" y="522279"/>
                  </a:cubicBezTo>
                  <a:cubicBezTo>
                    <a:pt x="297109" y="519250"/>
                    <a:pt x="288166" y="520879"/>
                    <a:pt x="286532" y="519244"/>
                  </a:cubicBezTo>
                  <a:cubicBezTo>
                    <a:pt x="282967" y="515680"/>
                    <a:pt x="282873" y="516200"/>
                    <a:pt x="283772" y="519796"/>
                  </a:cubicBezTo>
                  <a:cubicBezTo>
                    <a:pt x="284639" y="523262"/>
                    <a:pt x="286935" y="525527"/>
                    <a:pt x="283496" y="527246"/>
                  </a:cubicBezTo>
                  <a:cubicBezTo>
                    <a:pt x="281899" y="528044"/>
                    <a:pt x="280503" y="523057"/>
                    <a:pt x="280369" y="522923"/>
                  </a:cubicBezTo>
                  <a:cubicBezTo>
                    <a:pt x="279837" y="522390"/>
                    <a:pt x="281933" y="518025"/>
                    <a:pt x="281933" y="516393"/>
                  </a:cubicBezTo>
                  <a:cubicBezTo>
                    <a:pt x="281933" y="513018"/>
                    <a:pt x="286382" y="512070"/>
                    <a:pt x="288739" y="512070"/>
                  </a:cubicBezTo>
                  <a:cubicBezTo>
                    <a:pt x="293144" y="512069"/>
                    <a:pt x="287798" y="505334"/>
                    <a:pt x="287451" y="504987"/>
                  </a:cubicBezTo>
                  <a:cubicBezTo>
                    <a:pt x="286608" y="504145"/>
                    <a:pt x="288109" y="500454"/>
                    <a:pt x="288371" y="499928"/>
                  </a:cubicBezTo>
                  <a:cubicBezTo>
                    <a:pt x="287375" y="498931"/>
                    <a:pt x="281011" y="504583"/>
                    <a:pt x="280001" y="504987"/>
                  </a:cubicBezTo>
                  <a:cubicBezTo>
                    <a:pt x="276610" y="506344"/>
                    <a:pt x="277944" y="506076"/>
                    <a:pt x="273839" y="507102"/>
                  </a:cubicBezTo>
                  <a:cubicBezTo>
                    <a:pt x="271437" y="507702"/>
                    <a:pt x="267651" y="509475"/>
                    <a:pt x="269516" y="510874"/>
                  </a:cubicBezTo>
                  <a:cubicBezTo>
                    <a:pt x="271060" y="512032"/>
                    <a:pt x="268905" y="514561"/>
                    <a:pt x="269516" y="516393"/>
                  </a:cubicBezTo>
                  <a:cubicBezTo>
                    <a:pt x="270444" y="519179"/>
                    <a:pt x="268453" y="522698"/>
                    <a:pt x="267308" y="523843"/>
                  </a:cubicBezTo>
                  <a:cubicBezTo>
                    <a:pt x="264287" y="526863"/>
                    <a:pt x="259115" y="526531"/>
                    <a:pt x="257098" y="523843"/>
                  </a:cubicBezTo>
                  <a:cubicBezTo>
                    <a:pt x="253867" y="517306"/>
                    <a:pt x="250022" y="512982"/>
                    <a:pt x="242474" y="512345"/>
                  </a:cubicBezTo>
                  <a:cubicBezTo>
                    <a:pt x="237493" y="512345"/>
                    <a:pt x="239498" y="514834"/>
                    <a:pt x="243394" y="516393"/>
                  </a:cubicBezTo>
                  <a:cubicBezTo>
                    <a:pt x="246953" y="519241"/>
                    <a:pt x="242746" y="523262"/>
                    <a:pt x="239439" y="523567"/>
                  </a:cubicBezTo>
                  <a:cubicBezTo>
                    <a:pt x="238470" y="523567"/>
                    <a:pt x="239258" y="518605"/>
                    <a:pt x="239071" y="518232"/>
                  </a:cubicBezTo>
                  <a:cubicBezTo>
                    <a:pt x="238287" y="516663"/>
                    <a:pt x="236863" y="516890"/>
                    <a:pt x="236863" y="514369"/>
                  </a:cubicBezTo>
                  <a:cubicBezTo>
                    <a:pt x="235630" y="513315"/>
                    <a:pt x="233812" y="515909"/>
                    <a:pt x="232448" y="517772"/>
                  </a:cubicBezTo>
                  <a:cubicBezTo>
                    <a:pt x="231968" y="517544"/>
                    <a:pt x="233617" y="512447"/>
                    <a:pt x="232908" y="511793"/>
                  </a:cubicBezTo>
                  <a:cubicBezTo>
                    <a:pt x="228762" y="507966"/>
                    <a:pt x="230127" y="504855"/>
                    <a:pt x="226654" y="500848"/>
                  </a:cubicBezTo>
                  <a:cubicBezTo>
                    <a:pt x="224772" y="498338"/>
                    <a:pt x="230507" y="497537"/>
                    <a:pt x="224262" y="497537"/>
                  </a:cubicBezTo>
                  <a:cubicBezTo>
                    <a:pt x="222028" y="497537"/>
                    <a:pt x="222148" y="498455"/>
                    <a:pt x="220675" y="499928"/>
                  </a:cubicBezTo>
                  <a:cubicBezTo>
                    <a:pt x="220268" y="502196"/>
                    <a:pt x="222653" y="504937"/>
                    <a:pt x="223343" y="507470"/>
                  </a:cubicBezTo>
                  <a:cubicBezTo>
                    <a:pt x="223889" y="509658"/>
                    <a:pt x="223998" y="511806"/>
                    <a:pt x="225642" y="513449"/>
                  </a:cubicBezTo>
                  <a:cubicBezTo>
                    <a:pt x="228127" y="515914"/>
                    <a:pt x="230225" y="519448"/>
                    <a:pt x="231621" y="522739"/>
                  </a:cubicBezTo>
                  <a:cubicBezTo>
                    <a:pt x="232167" y="524924"/>
                    <a:pt x="234358" y="525039"/>
                    <a:pt x="236588" y="525039"/>
                  </a:cubicBezTo>
                  <a:cubicBezTo>
                    <a:pt x="239616" y="525039"/>
                    <a:pt x="237716" y="528338"/>
                    <a:pt x="236220" y="529085"/>
                  </a:cubicBezTo>
                  <a:cubicBezTo>
                    <a:pt x="234261" y="530065"/>
                    <a:pt x="235006" y="533060"/>
                    <a:pt x="235576" y="535340"/>
                  </a:cubicBezTo>
                  <a:cubicBezTo>
                    <a:pt x="235885" y="536577"/>
                    <a:pt x="231768" y="534487"/>
                    <a:pt x="230977" y="534328"/>
                  </a:cubicBezTo>
                  <a:cubicBezTo>
                    <a:pt x="234714" y="539279"/>
                    <a:pt x="235890" y="540529"/>
                    <a:pt x="239899" y="541686"/>
                  </a:cubicBezTo>
                  <a:cubicBezTo>
                    <a:pt x="242892" y="542434"/>
                    <a:pt x="239509" y="543848"/>
                    <a:pt x="238243" y="544354"/>
                  </a:cubicBezTo>
                  <a:cubicBezTo>
                    <a:pt x="234580" y="545819"/>
                    <a:pt x="236671" y="547748"/>
                    <a:pt x="237876" y="548953"/>
                  </a:cubicBezTo>
                  <a:cubicBezTo>
                    <a:pt x="240035" y="551112"/>
                    <a:pt x="235088" y="551253"/>
                    <a:pt x="233921" y="551253"/>
                  </a:cubicBezTo>
                  <a:cubicBezTo>
                    <a:pt x="232281" y="551253"/>
                    <a:pt x="233921" y="556902"/>
                    <a:pt x="233921" y="558611"/>
                  </a:cubicBezTo>
                  <a:cubicBezTo>
                    <a:pt x="233921" y="562868"/>
                    <a:pt x="235830" y="558243"/>
                    <a:pt x="238520" y="558243"/>
                  </a:cubicBezTo>
                  <a:cubicBezTo>
                    <a:pt x="239733" y="566012"/>
                    <a:pt x="242447" y="553215"/>
                    <a:pt x="244222" y="556587"/>
                  </a:cubicBezTo>
                  <a:cubicBezTo>
                    <a:pt x="242433" y="561366"/>
                    <a:pt x="240445" y="560968"/>
                    <a:pt x="245878" y="563210"/>
                  </a:cubicBezTo>
                  <a:cubicBezTo>
                    <a:pt x="247584" y="564063"/>
                    <a:pt x="249112" y="565877"/>
                    <a:pt x="245878" y="565877"/>
                  </a:cubicBezTo>
                  <a:cubicBezTo>
                    <a:pt x="243060" y="565877"/>
                    <a:pt x="242343" y="563632"/>
                    <a:pt x="240175" y="566521"/>
                  </a:cubicBezTo>
                  <a:cubicBezTo>
                    <a:pt x="236655" y="571675"/>
                    <a:pt x="244277" y="572867"/>
                    <a:pt x="244866" y="576179"/>
                  </a:cubicBezTo>
                  <a:cubicBezTo>
                    <a:pt x="242685" y="579180"/>
                    <a:pt x="239449" y="574166"/>
                    <a:pt x="237232" y="572500"/>
                  </a:cubicBezTo>
                  <a:cubicBezTo>
                    <a:pt x="237184" y="572480"/>
                    <a:pt x="240005" y="575981"/>
                    <a:pt x="238520" y="577467"/>
                  </a:cubicBezTo>
                  <a:cubicBezTo>
                    <a:pt x="236747" y="579239"/>
                    <a:pt x="234139" y="581997"/>
                    <a:pt x="232909" y="584457"/>
                  </a:cubicBezTo>
                  <a:cubicBezTo>
                    <a:pt x="232039" y="586196"/>
                    <a:pt x="234089" y="587393"/>
                    <a:pt x="235576" y="588136"/>
                  </a:cubicBezTo>
                  <a:cubicBezTo>
                    <a:pt x="237079" y="588888"/>
                    <a:pt x="241996" y="590625"/>
                    <a:pt x="237600" y="591723"/>
                  </a:cubicBezTo>
                  <a:cubicBezTo>
                    <a:pt x="237047" y="591392"/>
                    <a:pt x="236497" y="591043"/>
                    <a:pt x="235944" y="590711"/>
                  </a:cubicBezTo>
                  <a:cubicBezTo>
                    <a:pt x="233439" y="589209"/>
                    <a:pt x="232633" y="590548"/>
                    <a:pt x="232633" y="593379"/>
                  </a:cubicBezTo>
                  <a:cubicBezTo>
                    <a:pt x="232633" y="597244"/>
                    <a:pt x="231688" y="597525"/>
                    <a:pt x="230977" y="600369"/>
                  </a:cubicBezTo>
                  <a:cubicBezTo>
                    <a:pt x="230242" y="603310"/>
                    <a:pt x="230843" y="601642"/>
                    <a:pt x="230241" y="604049"/>
                  </a:cubicBezTo>
                  <a:cubicBezTo>
                    <a:pt x="229958" y="605178"/>
                    <a:pt x="232288" y="605957"/>
                    <a:pt x="230241" y="608004"/>
                  </a:cubicBezTo>
                  <a:cubicBezTo>
                    <a:pt x="227104" y="611141"/>
                    <a:pt x="230796" y="610669"/>
                    <a:pt x="233552" y="609292"/>
                  </a:cubicBezTo>
                  <a:cubicBezTo>
                    <a:pt x="237600" y="607267"/>
                    <a:pt x="238840" y="606129"/>
                    <a:pt x="235576" y="603681"/>
                  </a:cubicBezTo>
                  <a:cubicBezTo>
                    <a:pt x="234511" y="602883"/>
                    <a:pt x="239531" y="604644"/>
                    <a:pt x="239531" y="603313"/>
                  </a:cubicBezTo>
                  <a:cubicBezTo>
                    <a:pt x="239531" y="600319"/>
                    <a:pt x="236085" y="600370"/>
                    <a:pt x="239899" y="600370"/>
                  </a:cubicBezTo>
                  <a:cubicBezTo>
                    <a:pt x="242407" y="600369"/>
                    <a:pt x="242113" y="598153"/>
                    <a:pt x="243210" y="596691"/>
                  </a:cubicBezTo>
                  <a:cubicBezTo>
                    <a:pt x="244593" y="594847"/>
                    <a:pt x="242960" y="593697"/>
                    <a:pt x="242566" y="591723"/>
                  </a:cubicBezTo>
                  <a:cubicBezTo>
                    <a:pt x="242702" y="587098"/>
                    <a:pt x="247470" y="588465"/>
                    <a:pt x="247165" y="593379"/>
                  </a:cubicBezTo>
                  <a:cubicBezTo>
                    <a:pt x="246110" y="594785"/>
                    <a:pt x="248967" y="592908"/>
                    <a:pt x="249832" y="592736"/>
                  </a:cubicBezTo>
                  <a:cubicBezTo>
                    <a:pt x="254792" y="592078"/>
                    <a:pt x="251289" y="587567"/>
                    <a:pt x="256179" y="588781"/>
                  </a:cubicBezTo>
                  <a:cubicBezTo>
                    <a:pt x="259819" y="589690"/>
                    <a:pt x="256074" y="591437"/>
                    <a:pt x="254523" y="592368"/>
                  </a:cubicBezTo>
                  <a:cubicBezTo>
                    <a:pt x="254364" y="596377"/>
                    <a:pt x="256488" y="597222"/>
                    <a:pt x="258111" y="600646"/>
                  </a:cubicBezTo>
                  <a:cubicBezTo>
                    <a:pt x="258101" y="597259"/>
                    <a:pt x="262924" y="596899"/>
                    <a:pt x="264089" y="593379"/>
                  </a:cubicBezTo>
                  <a:cubicBezTo>
                    <a:pt x="264300" y="592114"/>
                    <a:pt x="256244" y="590712"/>
                    <a:pt x="260134" y="590712"/>
                  </a:cubicBezTo>
                  <a:cubicBezTo>
                    <a:pt x="263304" y="589778"/>
                    <a:pt x="258843" y="587380"/>
                    <a:pt x="260410" y="584089"/>
                  </a:cubicBezTo>
                  <a:cubicBezTo>
                    <a:pt x="261712" y="581486"/>
                    <a:pt x="259511" y="581950"/>
                    <a:pt x="257099" y="580502"/>
                  </a:cubicBezTo>
                  <a:cubicBezTo>
                    <a:pt x="255769" y="578537"/>
                    <a:pt x="253916" y="573276"/>
                    <a:pt x="257099" y="572868"/>
                  </a:cubicBezTo>
                  <a:cubicBezTo>
                    <a:pt x="258774" y="575820"/>
                    <a:pt x="258233" y="579003"/>
                    <a:pt x="261790" y="580778"/>
                  </a:cubicBezTo>
                  <a:cubicBezTo>
                    <a:pt x="264270" y="581769"/>
                    <a:pt x="264886" y="579971"/>
                    <a:pt x="267125" y="578478"/>
                  </a:cubicBezTo>
                  <a:cubicBezTo>
                    <a:pt x="268622" y="577480"/>
                    <a:pt x="265192" y="583377"/>
                    <a:pt x="263446" y="583813"/>
                  </a:cubicBezTo>
                  <a:cubicBezTo>
                    <a:pt x="261944" y="584188"/>
                    <a:pt x="263446" y="585577"/>
                    <a:pt x="263446" y="587125"/>
                  </a:cubicBezTo>
                  <a:cubicBezTo>
                    <a:pt x="263493" y="590381"/>
                    <a:pt x="267650" y="592670"/>
                    <a:pt x="270252" y="591632"/>
                  </a:cubicBezTo>
                  <a:cubicBezTo>
                    <a:pt x="270847" y="591393"/>
                    <a:pt x="271361" y="591060"/>
                    <a:pt x="271724" y="590436"/>
                  </a:cubicBezTo>
                  <a:cubicBezTo>
                    <a:pt x="272100" y="589682"/>
                    <a:pt x="273507" y="592219"/>
                    <a:pt x="274023" y="592736"/>
                  </a:cubicBezTo>
                  <a:cubicBezTo>
                    <a:pt x="272355" y="593954"/>
                    <a:pt x="271133" y="594677"/>
                    <a:pt x="271080" y="598070"/>
                  </a:cubicBezTo>
                  <a:cubicBezTo>
                    <a:pt x="270826" y="599087"/>
                    <a:pt x="268786" y="598249"/>
                    <a:pt x="268045" y="598989"/>
                  </a:cubicBezTo>
                  <a:cubicBezTo>
                    <a:pt x="266993" y="600041"/>
                    <a:pt x="269750" y="601727"/>
                    <a:pt x="271080" y="602393"/>
                  </a:cubicBezTo>
                  <a:cubicBezTo>
                    <a:pt x="272053" y="602879"/>
                    <a:pt x="266779" y="604048"/>
                    <a:pt x="266113" y="604048"/>
                  </a:cubicBezTo>
                  <a:cubicBezTo>
                    <a:pt x="267993" y="606345"/>
                    <a:pt x="271415" y="605695"/>
                    <a:pt x="274391" y="607635"/>
                  </a:cubicBezTo>
                  <a:cubicBezTo>
                    <a:pt x="276760" y="608812"/>
                    <a:pt x="268681" y="609038"/>
                    <a:pt x="267125" y="609015"/>
                  </a:cubicBezTo>
                  <a:cubicBezTo>
                    <a:pt x="265311" y="609923"/>
                    <a:pt x="263779" y="610872"/>
                    <a:pt x="262158" y="611682"/>
                  </a:cubicBezTo>
                  <a:cubicBezTo>
                    <a:pt x="261169" y="612177"/>
                    <a:pt x="261019" y="613594"/>
                    <a:pt x="260135" y="614257"/>
                  </a:cubicBezTo>
                  <a:cubicBezTo>
                    <a:pt x="258884" y="615196"/>
                    <a:pt x="260596" y="610764"/>
                    <a:pt x="259491" y="609659"/>
                  </a:cubicBezTo>
                  <a:cubicBezTo>
                    <a:pt x="257879" y="608047"/>
                    <a:pt x="258008" y="603977"/>
                    <a:pt x="256179" y="607635"/>
                  </a:cubicBezTo>
                  <a:cubicBezTo>
                    <a:pt x="255660" y="608756"/>
                    <a:pt x="253270" y="613486"/>
                    <a:pt x="253788" y="610303"/>
                  </a:cubicBezTo>
                  <a:cubicBezTo>
                    <a:pt x="250114" y="607202"/>
                    <a:pt x="256582" y="606523"/>
                    <a:pt x="251120" y="605704"/>
                  </a:cubicBezTo>
                  <a:cubicBezTo>
                    <a:pt x="242646" y="603647"/>
                    <a:pt x="253365" y="610240"/>
                    <a:pt x="244222" y="609659"/>
                  </a:cubicBezTo>
                  <a:cubicBezTo>
                    <a:pt x="242392" y="609659"/>
                    <a:pt x="245842" y="612927"/>
                    <a:pt x="246521" y="614626"/>
                  </a:cubicBezTo>
                  <a:cubicBezTo>
                    <a:pt x="247005" y="615836"/>
                    <a:pt x="249922" y="617937"/>
                    <a:pt x="250477" y="617937"/>
                  </a:cubicBezTo>
                  <a:cubicBezTo>
                    <a:pt x="252658" y="617310"/>
                    <a:pt x="255168" y="618674"/>
                    <a:pt x="256455" y="619317"/>
                  </a:cubicBezTo>
                  <a:cubicBezTo>
                    <a:pt x="258342" y="620260"/>
                    <a:pt x="260842" y="619346"/>
                    <a:pt x="263078" y="620236"/>
                  </a:cubicBezTo>
                  <a:cubicBezTo>
                    <a:pt x="263926" y="620574"/>
                    <a:pt x="264855" y="623669"/>
                    <a:pt x="265745" y="624559"/>
                  </a:cubicBezTo>
                  <a:cubicBezTo>
                    <a:pt x="266331" y="625145"/>
                    <a:pt x="270475" y="623856"/>
                    <a:pt x="270712" y="623915"/>
                  </a:cubicBezTo>
                  <a:cubicBezTo>
                    <a:pt x="271935" y="624220"/>
                    <a:pt x="267985" y="627594"/>
                    <a:pt x="271448" y="627594"/>
                  </a:cubicBezTo>
                  <a:cubicBezTo>
                    <a:pt x="272085" y="627594"/>
                    <a:pt x="274690" y="624818"/>
                    <a:pt x="275403" y="624283"/>
                  </a:cubicBezTo>
                  <a:cubicBezTo>
                    <a:pt x="277673" y="622580"/>
                    <a:pt x="280019" y="624245"/>
                    <a:pt x="281382" y="624927"/>
                  </a:cubicBezTo>
                  <a:cubicBezTo>
                    <a:pt x="283709" y="626090"/>
                    <a:pt x="280173" y="625939"/>
                    <a:pt x="278715" y="625939"/>
                  </a:cubicBezTo>
                  <a:cubicBezTo>
                    <a:pt x="275790" y="625939"/>
                    <a:pt x="274850" y="627136"/>
                    <a:pt x="273380" y="628606"/>
                  </a:cubicBezTo>
                  <a:cubicBezTo>
                    <a:pt x="271131" y="630855"/>
                    <a:pt x="272392" y="631873"/>
                    <a:pt x="273380" y="633849"/>
                  </a:cubicBezTo>
                  <a:cubicBezTo>
                    <a:pt x="274292" y="635672"/>
                    <a:pt x="269379" y="633056"/>
                    <a:pt x="267401" y="632562"/>
                  </a:cubicBezTo>
                  <a:cubicBezTo>
                    <a:pt x="266384" y="632306"/>
                    <a:pt x="264334" y="634839"/>
                    <a:pt x="263446" y="635505"/>
                  </a:cubicBezTo>
                  <a:cubicBezTo>
                    <a:pt x="260687" y="637574"/>
                    <a:pt x="264670" y="637589"/>
                    <a:pt x="267125" y="638816"/>
                  </a:cubicBezTo>
                  <a:cubicBezTo>
                    <a:pt x="269029" y="639768"/>
                    <a:pt x="271925" y="637837"/>
                    <a:pt x="268781" y="640195"/>
                  </a:cubicBezTo>
                  <a:cubicBezTo>
                    <a:pt x="266874" y="641626"/>
                    <a:pt x="264169" y="641338"/>
                    <a:pt x="262434" y="640472"/>
                  </a:cubicBezTo>
                  <a:cubicBezTo>
                    <a:pt x="260026" y="639268"/>
                    <a:pt x="259888" y="638994"/>
                    <a:pt x="257100" y="639552"/>
                  </a:cubicBezTo>
                  <a:cubicBezTo>
                    <a:pt x="256658" y="639884"/>
                    <a:pt x="254998" y="641194"/>
                    <a:pt x="253236" y="641116"/>
                  </a:cubicBezTo>
                  <a:cubicBezTo>
                    <a:pt x="255538" y="642390"/>
                    <a:pt x="257676" y="644926"/>
                    <a:pt x="260595" y="644243"/>
                  </a:cubicBezTo>
                  <a:cubicBezTo>
                    <a:pt x="262923" y="644375"/>
                    <a:pt x="259623" y="648304"/>
                    <a:pt x="263262" y="648015"/>
                  </a:cubicBezTo>
                  <a:cubicBezTo>
                    <a:pt x="265618" y="648378"/>
                    <a:pt x="267470" y="650219"/>
                    <a:pt x="269885" y="650406"/>
                  </a:cubicBezTo>
                  <a:cubicBezTo>
                    <a:pt x="271758" y="651145"/>
                    <a:pt x="273616" y="651812"/>
                    <a:pt x="275495" y="652521"/>
                  </a:cubicBezTo>
                  <a:cubicBezTo>
                    <a:pt x="277041" y="654032"/>
                    <a:pt x="281733" y="653996"/>
                    <a:pt x="278807" y="651234"/>
                  </a:cubicBezTo>
                  <a:cubicBezTo>
                    <a:pt x="277115" y="650374"/>
                    <a:pt x="276064" y="648943"/>
                    <a:pt x="276875" y="647003"/>
                  </a:cubicBezTo>
                  <a:cubicBezTo>
                    <a:pt x="275670" y="646331"/>
                    <a:pt x="275301" y="644881"/>
                    <a:pt x="276231" y="643875"/>
                  </a:cubicBezTo>
                  <a:cubicBezTo>
                    <a:pt x="275653" y="641806"/>
                    <a:pt x="275352" y="639091"/>
                    <a:pt x="278899" y="640105"/>
                  </a:cubicBezTo>
                  <a:cubicBezTo>
                    <a:pt x="280623" y="639718"/>
                    <a:pt x="282467" y="641610"/>
                    <a:pt x="280462" y="642588"/>
                  </a:cubicBezTo>
                  <a:cubicBezTo>
                    <a:pt x="280789" y="645122"/>
                    <a:pt x="275714" y="645746"/>
                    <a:pt x="278899" y="647647"/>
                  </a:cubicBezTo>
                  <a:cubicBezTo>
                    <a:pt x="279563" y="650279"/>
                    <a:pt x="283028" y="650096"/>
                    <a:pt x="283866" y="652521"/>
                  </a:cubicBezTo>
                  <a:cubicBezTo>
                    <a:pt x="285458" y="655693"/>
                    <a:pt x="287847" y="651999"/>
                    <a:pt x="288648" y="650222"/>
                  </a:cubicBezTo>
                  <a:cubicBezTo>
                    <a:pt x="290382" y="648812"/>
                    <a:pt x="294071" y="645995"/>
                    <a:pt x="291040" y="643784"/>
                  </a:cubicBezTo>
                  <a:cubicBezTo>
                    <a:pt x="290018" y="642933"/>
                    <a:pt x="289759" y="642062"/>
                    <a:pt x="291135" y="643140"/>
                  </a:cubicBezTo>
                  <a:cubicBezTo>
                    <a:pt x="292753" y="643784"/>
                    <a:pt x="294702" y="649365"/>
                    <a:pt x="295182" y="645531"/>
                  </a:cubicBezTo>
                  <a:cubicBezTo>
                    <a:pt x="295060" y="643112"/>
                    <a:pt x="300117" y="642558"/>
                    <a:pt x="298494" y="639552"/>
                  </a:cubicBezTo>
                  <a:cubicBezTo>
                    <a:pt x="295182" y="637442"/>
                    <a:pt x="300276" y="635479"/>
                    <a:pt x="300057" y="633942"/>
                  </a:cubicBezTo>
                  <a:cubicBezTo>
                    <a:pt x="297110" y="632723"/>
                    <a:pt x="300019" y="628955"/>
                    <a:pt x="296930" y="628055"/>
                  </a:cubicBezTo>
                  <a:cubicBezTo>
                    <a:pt x="297657" y="626841"/>
                    <a:pt x="298659" y="624866"/>
                    <a:pt x="296470" y="624560"/>
                  </a:cubicBezTo>
                  <a:cubicBezTo>
                    <a:pt x="296672" y="622269"/>
                    <a:pt x="297375" y="619512"/>
                    <a:pt x="294906" y="617938"/>
                  </a:cubicBezTo>
                  <a:cubicBezTo>
                    <a:pt x="293355" y="615931"/>
                    <a:pt x="291655" y="615473"/>
                    <a:pt x="289571" y="614351"/>
                  </a:cubicBezTo>
                  <a:cubicBezTo>
                    <a:pt x="291696" y="613263"/>
                    <a:pt x="294631" y="613410"/>
                    <a:pt x="296286" y="611315"/>
                  </a:cubicBezTo>
                  <a:cubicBezTo>
                    <a:pt x="297845" y="609910"/>
                    <a:pt x="300227" y="608423"/>
                    <a:pt x="300241" y="606164"/>
                  </a:cubicBezTo>
                  <a:cubicBezTo>
                    <a:pt x="299061" y="603115"/>
                    <a:pt x="303253" y="606174"/>
                    <a:pt x="305300" y="606068"/>
                  </a:cubicBezTo>
                  <a:cubicBezTo>
                    <a:pt x="308231" y="602852"/>
                    <a:pt x="312242" y="601884"/>
                    <a:pt x="314130" y="598618"/>
                  </a:cubicBezTo>
                  <a:cubicBezTo>
                    <a:pt x="314054" y="595973"/>
                    <a:pt x="316549" y="594273"/>
                    <a:pt x="318637" y="593192"/>
                  </a:cubicBezTo>
                  <a:cubicBezTo>
                    <a:pt x="320300" y="592001"/>
                    <a:pt x="321417" y="590116"/>
                    <a:pt x="322316" y="588317"/>
                  </a:cubicBezTo>
                  <a:cubicBezTo>
                    <a:pt x="323060" y="586658"/>
                    <a:pt x="322976" y="584427"/>
                    <a:pt x="321396" y="583258"/>
                  </a:cubicBezTo>
                  <a:cubicBezTo>
                    <a:pt x="319794" y="581718"/>
                    <a:pt x="317579" y="580189"/>
                    <a:pt x="315233" y="580774"/>
                  </a:cubicBezTo>
                  <a:cubicBezTo>
                    <a:pt x="314982" y="579821"/>
                    <a:pt x="316884" y="577493"/>
                    <a:pt x="314682" y="578015"/>
                  </a:cubicBezTo>
                  <a:cubicBezTo>
                    <a:pt x="313290" y="577642"/>
                    <a:pt x="311458" y="579842"/>
                    <a:pt x="310727" y="579211"/>
                  </a:cubicBezTo>
                  <a:cubicBezTo>
                    <a:pt x="311934" y="577127"/>
                    <a:pt x="309164" y="576441"/>
                    <a:pt x="307783" y="577647"/>
                  </a:cubicBezTo>
                  <a:cubicBezTo>
                    <a:pt x="305779" y="578375"/>
                    <a:pt x="305650" y="580354"/>
                    <a:pt x="306128" y="582062"/>
                  </a:cubicBezTo>
                  <a:cubicBezTo>
                    <a:pt x="305834" y="584402"/>
                    <a:pt x="303304" y="585287"/>
                    <a:pt x="302265" y="587213"/>
                  </a:cubicBezTo>
                  <a:cubicBezTo>
                    <a:pt x="300858" y="589807"/>
                    <a:pt x="300681" y="592962"/>
                    <a:pt x="298769" y="595307"/>
                  </a:cubicBezTo>
                  <a:cubicBezTo>
                    <a:pt x="298985" y="596950"/>
                    <a:pt x="295704" y="599382"/>
                    <a:pt x="295458" y="596871"/>
                  </a:cubicBezTo>
                  <a:cubicBezTo>
                    <a:pt x="295566" y="593998"/>
                    <a:pt x="297352" y="591475"/>
                    <a:pt x="299321" y="589512"/>
                  </a:cubicBezTo>
                  <a:cubicBezTo>
                    <a:pt x="300903" y="587924"/>
                    <a:pt x="300799" y="585492"/>
                    <a:pt x="301253" y="583442"/>
                  </a:cubicBezTo>
                  <a:cubicBezTo>
                    <a:pt x="301310" y="581223"/>
                    <a:pt x="302943" y="579699"/>
                    <a:pt x="303736" y="577831"/>
                  </a:cubicBezTo>
                  <a:cubicBezTo>
                    <a:pt x="304031" y="575751"/>
                    <a:pt x="302435" y="574172"/>
                    <a:pt x="301161" y="572772"/>
                  </a:cubicBezTo>
                  <a:cubicBezTo>
                    <a:pt x="300706" y="570712"/>
                    <a:pt x="304529" y="570677"/>
                    <a:pt x="305116" y="568725"/>
                  </a:cubicBezTo>
                  <a:cubicBezTo>
                    <a:pt x="305703" y="566773"/>
                    <a:pt x="305290" y="564402"/>
                    <a:pt x="305576" y="564402"/>
                  </a:cubicBezTo>
                  <a:cubicBezTo>
                    <a:pt x="305862" y="564402"/>
                    <a:pt x="309433" y="564572"/>
                    <a:pt x="310083" y="565873"/>
                  </a:cubicBezTo>
                  <a:cubicBezTo>
                    <a:pt x="310421" y="566550"/>
                    <a:pt x="311568" y="568752"/>
                    <a:pt x="312199" y="568909"/>
                  </a:cubicBezTo>
                  <a:cubicBezTo>
                    <a:pt x="312959" y="569099"/>
                    <a:pt x="314971" y="569365"/>
                    <a:pt x="316062" y="569093"/>
                  </a:cubicBezTo>
                  <a:cubicBezTo>
                    <a:pt x="319957" y="567818"/>
                    <a:pt x="322702" y="564557"/>
                    <a:pt x="326639" y="563574"/>
                  </a:cubicBezTo>
                  <a:cubicBezTo>
                    <a:pt x="324307" y="566829"/>
                    <a:pt x="326373" y="569842"/>
                    <a:pt x="321948" y="571024"/>
                  </a:cubicBezTo>
                  <a:cubicBezTo>
                    <a:pt x="322410" y="571255"/>
                    <a:pt x="324486" y="572010"/>
                    <a:pt x="325536" y="571485"/>
                  </a:cubicBezTo>
                  <a:cubicBezTo>
                    <a:pt x="327778" y="570601"/>
                    <a:pt x="329890" y="571355"/>
                    <a:pt x="331974" y="570840"/>
                  </a:cubicBezTo>
                  <a:cubicBezTo>
                    <a:pt x="333436" y="569378"/>
                    <a:pt x="334540" y="567613"/>
                    <a:pt x="335653" y="565874"/>
                  </a:cubicBezTo>
                  <a:cubicBezTo>
                    <a:pt x="336711" y="564463"/>
                    <a:pt x="337506" y="564586"/>
                    <a:pt x="339516" y="564586"/>
                  </a:cubicBezTo>
                  <a:cubicBezTo>
                    <a:pt x="341047" y="564586"/>
                    <a:pt x="341139" y="564894"/>
                    <a:pt x="342276" y="563758"/>
                  </a:cubicBezTo>
                  <a:cubicBezTo>
                    <a:pt x="343311" y="562723"/>
                    <a:pt x="344087" y="561243"/>
                    <a:pt x="345495" y="560539"/>
                  </a:cubicBezTo>
                  <a:cubicBezTo>
                    <a:pt x="348022" y="559667"/>
                    <a:pt x="348561" y="561764"/>
                    <a:pt x="349726" y="563758"/>
                  </a:cubicBezTo>
                  <a:cubicBezTo>
                    <a:pt x="349591" y="564297"/>
                    <a:pt x="348959" y="566977"/>
                    <a:pt x="348071" y="566977"/>
                  </a:cubicBezTo>
                  <a:cubicBezTo>
                    <a:pt x="345082" y="566977"/>
                    <a:pt x="341986" y="566783"/>
                    <a:pt x="339057" y="567253"/>
                  </a:cubicBezTo>
                  <a:cubicBezTo>
                    <a:pt x="337113" y="568936"/>
                    <a:pt x="337688" y="571172"/>
                    <a:pt x="336481" y="572772"/>
                  </a:cubicBezTo>
                  <a:cubicBezTo>
                    <a:pt x="333659" y="571350"/>
                    <a:pt x="332683" y="576327"/>
                    <a:pt x="334366" y="576820"/>
                  </a:cubicBezTo>
                  <a:cubicBezTo>
                    <a:pt x="335439" y="577134"/>
                    <a:pt x="336883" y="576394"/>
                    <a:pt x="337585" y="577095"/>
                  </a:cubicBezTo>
                  <a:cubicBezTo>
                    <a:pt x="338875" y="579060"/>
                    <a:pt x="339459" y="579999"/>
                    <a:pt x="341356" y="581510"/>
                  </a:cubicBezTo>
                  <a:cubicBezTo>
                    <a:pt x="343530" y="583249"/>
                    <a:pt x="343629" y="583468"/>
                    <a:pt x="344851" y="582245"/>
                  </a:cubicBezTo>
                  <a:cubicBezTo>
                    <a:pt x="345510" y="581588"/>
                    <a:pt x="346478" y="580741"/>
                    <a:pt x="347151" y="579394"/>
                  </a:cubicBezTo>
                  <a:cubicBezTo>
                    <a:pt x="348336" y="577023"/>
                    <a:pt x="344073" y="579514"/>
                    <a:pt x="344391" y="577923"/>
                  </a:cubicBezTo>
                  <a:cubicBezTo>
                    <a:pt x="350787" y="574405"/>
                    <a:pt x="350508" y="570033"/>
                    <a:pt x="352578" y="564585"/>
                  </a:cubicBezTo>
                  <a:cubicBezTo>
                    <a:pt x="356859" y="561507"/>
                    <a:pt x="358388" y="565040"/>
                    <a:pt x="361592" y="564585"/>
                  </a:cubicBezTo>
                  <a:cubicBezTo>
                    <a:pt x="366224" y="561215"/>
                    <a:pt x="365492" y="563583"/>
                    <a:pt x="367570" y="561826"/>
                  </a:cubicBezTo>
                  <a:cubicBezTo>
                    <a:pt x="369614" y="559782"/>
                    <a:pt x="369061" y="562296"/>
                    <a:pt x="370330" y="562930"/>
                  </a:cubicBezTo>
                  <a:cubicBezTo>
                    <a:pt x="371114" y="563322"/>
                    <a:pt x="373825" y="564680"/>
                    <a:pt x="373825" y="562930"/>
                  </a:cubicBezTo>
                  <a:cubicBezTo>
                    <a:pt x="373825" y="561699"/>
                    <a:pt x="374597" y="561495"/>
                    <a:pt x="375757" y="562654"/>
                  </a:cubicBezTo>
                  <a:cubicBezTo>
                    <a:pt x="377047" y="563945"/>
                    <a:pt x="377844" y="565108"/>
                    <a:pt x="380172" y="565690"/>
                  </a:cubicBezTo>
                  <a:cubicBezTo>
                    <a:pt x="381338" y="565981"/>
                    <a:pt x="382733" y="565873"/>
                    <a:pt x="384035" y="565873"/>
                  </a:cubicBezTo>
                  <a:cubicBezTo>
                    <a:pt x="385716" y="565874"/>
                    <a:pt x="386872" y="566022"/>
                    <a:pt x="388174" y="565045"/>
                  </a:cubicBezTo>
                  <a:cubicBezTo>
                    <a:pt x="388914" y="564490"/>
                    <a:pt x="389956" y="564490"/>
                    <a:pt x="390933" y="563758"/>
                  </a:cubicBezTo>
                  <a:cubicBezTo>
                    <a:pt x="392279" y="562748"/>
                    <a:pt x="393153" y="562930"/>
                    <a:pt x="394980" y="562930"/>
                  </a:cubicBezTo>
                  <a:cubicBezTo>
                    <a:pt x="396440" y="562930"/>
                    <a:pt x="397175" y="563493"/>
                    <a:pt x="398383" y="564218"/>
                  </a:cubicBezTo>
                  <a:cubicBezTo>
                    <a:pt x="399760" y="565044"/>
                    <a:pt x="401030" y="565726"/>
                    <a:pt x="402246" y="566334"/>
                  </a:cubicBezTo>
                  <a:cubicBezTo>
                    <a:pt x="402956" y="566688"/>
                    <a:pt x="404747" y="568616"/>
                    <a:pt x="405742" y="567621"/>
                  </a:cubicBezTo>
                  <a:cubicBezTo>
                    <a:pt x="406775" y="566588"/>
                    <a:pt x="407273" y="565506"/>
                    <a:pt x="409145" y="565506"/>
                  </a:cubicBezTo>
                  <a:cubicBezTo>
                    <a:pt x="410114" y="565506"/>
                    <a:pt x="411429" y="565272"/>
                    <a:pt x="412364" y="565506"/>
                  </a:cubicBezTo>
                  <a:cubicBezTo>
                    <a:pt x="413136" y="565699"/>
                    <a:pt x="414752" y="567621"/>
                    <a:pt x="414756" y="567621"/>
                  </a:cubicBezTo>
                  <a:cubicBezTo>
                    <a:pt x="416413" y="567621"/>
                    <a:pt x="416629" y="566869"/>
                    <a:pt x="417699" y="566334"/>
                  </a:cubicBezTo>
                  <a:cubicBezTo>
                    <a:pt x="418378" y="565994"/>
                    <a:pt x="419577" y="564859"/>
                    <a:pt x="420734" y="565322"/>
                  </a:cubicBezTo>
                  <a:cubicBezTo>
                    <a:pt x="421236" y="565523"/>
                    <a:pt x="422989" y="565691"/>
                    <a:pt x="423310" y="566334"/>
                  </a:cubicBezTo>
                  <a:cubicBezTo>
                    <a:pt x="423722" y="567159"/>
                    <a:pt x="425177" y="568874"/>
                    <a:pt x="425241" y="569369"/>
                  </a:cubicBezTo>
                  <a:cubicBezTo>
                    <a:pt x="425308" y="569863"/>
                    <a:pt x="428035" y="572687"/>
                    <a:pt x="429473" y="574428"/>
                  </a:cubicBezTo>
                  <a:cubicBezTo>
                    <a:pt x="430910" y="576167"/>
                    <a:pt x="433009" y="577385"/>
                    <a:pt x="433796" y="579579"/>
                  </a:cubicBezTo>
                  <a:cubicBezTo>
                    <a:pt x="435747" y="581198"/>
                    <a:pt x="436902" y="583434"/>
                    <a:pt x="438027" y="585649"/>
                  </a:cubicBezTo>
                  <a:cubicBezTo>
                    <a:pt x="439364" y="586993"/>
                    <a:pt x="440733" y="590140"/>
                    <a:pt x="438394" y="591076"/>
                  </a:cubicBezTo>
                  <a:cubicBezTo>
                    <a:pt x="438347" y="593139"/>
                    <a:pt x="442047" y="593974"/>
                    <a:pt x="441889" y="596319"/>
                  </a:cubicBezTo>
                  <a:cubicBezTo>
                    <a:pt x="440560" y="598595"/>
                    <a:pt x="442871" y="600450"/>
                    <a:pt x="444925" y="599630"/>
                  </a:cubicBezTo>
                  <a:cubicBezTo>
                    <a:pt x="445179" y="599528"/>
                    <a:pt x="445420" y="599544"/>
                    <a:pt x="445661" y="599354"/>
                  </a:cubicBezTo>
                  <a:cubicBezTo>
                    <a:pt x="447656" y="597934"/>
                    <a:pt x="450292" y="597238"/>
                    <a:pt x="452651" y="598066"/>
                  </a:cubicBezTo>
                  <a:cubicBezTo>
                    <a:pt x="453729" y="599611"/>
                    <a:pt x="455058" y="601061"/>
                    <a:pt x="456883" y="601286"/>
                  </a:cubicBezTo>
                  <a:cubicBezTo>
                    <a:pt x="457346" y="601343"/>
                    <a:pt x="457817" y="601314"/>
                    <a:pt x="458354" y="601190"/>
                  </a:cubicBezTo>
                  <a:cubicBezTo>
                    <a:pt x="460959" y="601342"/>
                    <a:pt x="462126" y="604293"/>
                    <a:pt x="462217" y="606525"/>
                  </a:cubicBezTo>
                  <a:cubicBezTo>
                    <a:pt x="463623" y="608999"/>
                    <a:pt x="463146" y="610276"/>
                    <a:pt x="464977" y="612044"/>
                  </a:cubicBezTo>
                  <a:cubicBezTo>
                    <a:pt x="467409" y="612627"/>
                    <a:pt x="464441" y="616170"/>
                    <a:pt x="463321" y="616919"/>
                  </a:cubicBezTo>
                  <a:cubicBezTo>
                    <a:pt x="460978" y="617536"/>
                    <a:pt x="460308" y="619696"/>
                    <a:pt x="459274" y="621518"/>
                  </a:cubicBezTo>
                  <a:cubicBezTo>
                    <a:pt x="456230" y="621774"/>
                    <a:pt x="455982" y="624993"/>
                    <a:pt x="453755" y="626393"/>
                  </a:cubicBezTo>
                  <a:cubicBezTo>
                    <a:pt x="451529" y="627792"/>
                    <a:pt x="450937" y="637049"/>
                    <a:pt x="449432" y="637982"/>
                  </a:cubicBezTo>
                  <a:cubicBezTo>
                    <a:pt x="447928" y="638915"/>
                    <a:pt x="447218" y="640716"/>
                    <a:pt x="445845" y="641845"/>
                  </a:cubicBezTo>
                  <a:cubicBezTo>
                    <a:pt x="446244" y="645463"/>
                    <a:pt x="443272" y="646277"/>
                    <a:pt x="440510" y="647548"/>
                  </a:cubicBezTo>
                  <a:cubicBezTo>
                    <a:pt x="437511" y="650516"/>
                    <a:pt x="432727" y="649324"/>
                    <a:pt x="429749" y="651411"/>
                  </a:cubicBezTo>
                  <a:cubicBezTo>
                    <a:pt x="430927" y="654532"/>
                    <a:pt x="427872" y="654293"/>
                    <a:pt x="425701" y="653986"/>
                  </a:cubicBezTo>
                  <a:cubicBezTo>
                    <a:pt x="421545" y="653939"/>
                    <a:pt x="423967" y="661710"/>
                    <a:pt x="418987" y="660517"/>
                  </a:cubicBezTo>
                  <a:cubicBezTo>
                    <a:pt x="415908" y="661390"/>
                    <a:pt x="409559" y="659876"/>
                    <a:pt x="410249" y="665024"/>
                  </a:cubicBezTo>
                  <a:cubicBezTo>
                    <a:pt x="411718" y="668776"/>
                    <a:pt x="407124" y="671505"/>
                    <a:pt x="408041" y="675050"/>
                  </a:cubicBezTo>
                  <a:cubicBezTo>
                    <a:pt x="408341" y="678527"/>
                    <a:pt x="409116" y="681858"/>
                    <a:pt x="411537" y="684708"/>
                  </a:cubicBezTo>
                  <a:cubicBezTo>
                    <a:pt x="410564" y="687723"/>
                    <a:pt x="409599" y="690773"/>
                    <a:pt x="408501" y="693722"/>
                  </a:cubicBezTo>
                  <a:cubicBezTo>
                    <a:pt x="411614" y="696119"/>
                    <a:pt x="410411" y="699486"/>
                    <a:pt x="409697" y="702736"/>
                  </a:cubicBezTo>
                  <a:cubicBezTo>
                    <a:pt x="408246" y="706966"/>
                    <a:pt x="404134" y="709521"/>
                    <a:pt x="400315" y="711382"/>
                  </a:cubicBezTo>
                  <a:cubicBezTo>
                    <a:pt x="396728" y="713173"/>
                    <a:pt x="393103" y="715083"/>
                    <a:pt x="389462" y="716716"/>
                  </a:cubicBezTo>
                  <a:cubicBezTo>
                    <a:pt x="388374" y="715594"/>
                    <a:pt x="382550" y="712450"/>
                    <a:pt x="387162" y="712761"/>
                  </a:cubicBezTo>
                  <a:cubicBezTo>
                    <a:pt x="390012" y="711593"/>
                    <a:pt x="391155" y="706671"/>
                    <a:pt x="395348" y="707611"/>
                  </a:cubicBezTo>
                  <a:cubicBezTo>
                    <a:pt x="396460" y="704842"/>
                    <a:pt x="400241" y="705309"/>
                    <a:pt x="401879" y="703104"/>
                  </a:cubicBezTo>
                  <a:cubicBezTo>
                    <a:pt x="405894" y="702808"/>
                    <a:pt x="405613" y="699101"/>
                    <a:pt x="405834" y="696114"/>
                  </a:cubicBezTo>
                  <a:cubicBezTo>
                    <a:pt x="410164" y="695314"/>
                    <a:pt x="407250" y="690875"/>
                    <a:pt x="404362" y="690135"/>
                  </a:cubicBezTo>
                  <a:cubicBezTo>
                    <a:pt x="401446" y="688873"/>
                    <a:pt x="404391" y="689114"/>
                    <a:pt x="405374" y="687927"/>
                  </a:cubicBezTo>
                  <a:cubicBezTo>
                    <a:pt x="403554" y="685994"/>
                    <a:pt x="402387" y="683650"/>
                    <a:pt x="403534" y="680845"/>
                  </a:cubicBezTo>
                  <a:cubicBezTo>
                    <a:pt x="404682" y="678040"/>
                    <a:pt x="402103" y="676449"/>
                    <a:pt x="402247" y="673486"/>
                  </a:cubicBezTo>
                  <a:cubicBezTo>
                    <a:pt x="402391" y="670523"/>
                    <a:pt x="401548" y="667561"/>
                    <a:pt x="399763" y="665208"/>
                  </a:cubicBezTo>
                  <a:cubicBezTo>
                    <a:pt x="396658" y="662676"/>
                    <a:pt x="394700" y="668763"/>
                    <a:pt x="391393" y="666127"/>
                  </a:cubicBezTo>
                  <a:cubicBezTo>
                    <a:pt x="388157" y="664245"/>
                    <a:pt x="383459" y="666042"/>
                    <a:pt x="382655" y="669806"/>
                  </a:cubicBezTo>
                  <a:cubicBezTo>
                    <a:pt x="381835" y="673055"/>
                    <a:pt x="384188" y="675260"/>
                    <a:pt x="384403" y="678269"/>
                  </a:cubicBezTo>
                  <a:cubicBezTo>
                    <a:pt x="385352" y="681221"/>
                    <a:pt x="384488" y="684681"/>
                    <a:pt x="386426" y="687283"/>
                  </a:cubicBezTo>
                  <a:cubicBezTo>
                    <a:pt x="389277" y="688659"/>
                    <a:pt x="386757" y="689729"/>
                    <a:pt x="384771" y="689122"/>
                  </a:cubicBezTo>
                  <a:cubicBezTo>
                    <a:pt x="381452" y="688825"/>
                    <a:pt x="380765" y="693182"/>
                    <a:pt x="378332" y="694641"/>
                  </a:cubicBezTo>
                  <a:cubicBezTo>
                    <a:pt x="375375" y="696109"/>
                    <a:pt x="373039" y="699175"/>
                    <a:pt x="369502" y="699148"/>
                  </a:cubicBezTo>
                  <a:cubicBezTo>
                    <a:pt x="367504" y="698885"/>
                    <a:pt x="361840" y="696207"/>
                    <a:pt x="364167" y="694733"/>
                  </a:cubicBezTo>
                  <a:cubicBezTo>
                    <a:pt x="366994" y="696595"/>
                    <a:pt x="370672" y="696565"/>
                    <a:pt x="373181" y="694089"/>
                  </a:cubicBezTo>
                  <a:cubicBezTo>
                    <a:pt x="375661" y="692826"/>
                    <a:pt x="371804" y="687143"/>
                    <a:pt x="375849" y="688662"/>
                  </a:cubicBezTo>
                  <a:cubicBezTo>
                    <a:pt x="379403" y="689978"/>
                    <a:pt x="377261" y="686285"/>
                    <a:pt x="377412" y="684523"/>
                  </a:cubicBezTo>
                  <a:cubicBezTo>
                    <a:pt x="378383" y="681189"/>
                    <a:pt x="380381" y="676643"/>
                    <a:pt x="376308" y="674497"/>
                  </a:cubicBezTo>
                  <a:cubicBezTo>
                    <a:pt x="374083" y="674290"/>
                    <a:pt x="375522" y="666964"/>
                    <a:pt x="374009" y="669255"/>
                  </a:cubicBezTo>
                  <a:cubicBezTo>
                    <a:pt x="370420" y="672710"/>
                    <a:pt x="365167" y="669519"/>
                    <a:pt x="361132" y="670174"/>
                  </a:cubicBezTo>
                  <a:cubicBezTo>
                    <a:pt x="357886" y="672990"/>
                    <a:pt x="354371" y="675531"/>
                    <a:pt x="350462" y="677348"/>
                  </a:cubicBezTo>
                  <a:cubicBezTo>
                    <a:pt x="352849" y="679165"/>
                    <a:pt x="347602" y="681568"/>
                    <a:pt x="348715" y="685718"/>
                  </a:cubicBezTo>
                  <a:cubicBezTo>
                    <a:pt x="354940" y="689869"/>
                    <a:pt x="343388" y="687213"/>
                    <a:pt x="346415" y="693445"/>
                  </a:cubicBezTo>
                  <a:cubicBezTo>
                    <a:pt x="347995" y="706448"/>
                    <a:pt x="360655" y="716102"/>
                    <a:pt x="369686" y="724534"/>
                  </a:cubicBezTo>
                  <a:cubicBezTo>
                    <a:pt x="375847" y="727413"/>
                    <a:pt x="379201" y="735932"/>
                    <a:pt x="386702" y="737227"/>
                  </a:cubicBezTo>
                  <a:cubicBezTo>
                    <a:pt x="391071" y="740013"/>
                    <a:pt x="392462" y="729211"/>
                    <a:pt x="394704" y="737595"/>
                  </a:cubicBezTo>
                  <a:cubicBezTo>
                    <a:pt x="393565" y="741775"/>
                    <a:pt x="405436" y="729012"/>
                    <a:pt x="400407" y="735847"/>
                  </a:cubicBezTo>
                  <a:cubicBezTo>
                    <a:pt x="399518" y="740236"/>
                    <a:pt x="403343" y="744981"/>
                    <a:pt x="409789" y="743297"/>
                  </a:cubicBezTo>
                  <a:cubicBezTo>
                    <a:pt x="411168" y="745358"/>
                    <a:pt x="418740" y="750352"/>
                    <a:pt x="422758" y="750564"/>
                  </a:cubicBezTo>
                  <a:cubicBezTo>
                    <a:pt x="431281" y="749456"/>
                    <a:pt x="435809" y="755717"/>
                    <a:pt x="443913" y="755898"/>
                  </a:cubicBezTo>
                  <a:cubicBezTo>
                    <a:pt x="447333" y="759843"/>
                    <a:pt x="453946" y="765608"/>
                    <a:pt x="458538" y="760865"/>
                  </a:cubicBezTo>
                  <a:cubicBezTo>
                    <a:pt x="462793" y="760779"/>
                    <a:pt x="466698" y="759432"/>
                    <a:pt x="467920" y="756083"/>
                  </a:cubicBezTo>
                  <a:cubicBezTo>
                    <a:pt x="469185" y="752616"/>
                    <a:pt x="471234" y="751960"/>
                    <a:pt x="473715" y="751667"/>
                  </a:cubicBezTo>
                  <a:cubicBezTo>
                    <a:pt x="474430" y="749381"/>
                    <a:pt x="478551" y="746928"/>
                    <a:pt x="477854" y="747988"/>
                  </a:cubicBezTo>
                  <a:cubicBezTo>
                    <a:pt x="484418" y="748026"/>
                    <a:pt x="481780" y="737775"/>
                    <a:pt x="481441" y="733180"/>
                  </a:cubicBezTo>
                  <a:cubicBezTo>
                    <a:pt x="482433" y="729763"/>
                    <a:pt x="482088" y="725971"/>
                    <a:pt x="483648" y="722878"/>
                  </a:cubicBezTo>
                  <a:cubicBezTo>
                    <a:pt x="485066" y="720068"/>
                    <a:pt x="486018" y="717555"/>
                    <a:pt x="485212" y="714600"/>
                  </a:cubicBezTo>
                  <a:cubicBezTo>
                    <a:pt x="485298" y="711138"/>
                    <a:pt x="486735" y="706638"/>
                    <a:pt x="484108" y="704850"/>
                  </a:cubicBezTo>
                  <a:cubicBezTo>
                    <a:pt x="479253" y="701543"/>
                    <a:pt x="481799" y="698395"/>
                    <a:pt x="480061" y="695192"/>
                  </a:cubicBezTo>
                  <a:cubicBezTo>
                    <a:pt x="479117" y="689504"/>
                    <a:pt x="481294" y="683706"/>
                    <a:pt x="483005" y="679187"/>
                  </a:cubicBezTo>
                  <a:cubicBezTo>
                    <a:pt x="481604" y="676484"/>
                    <a:pt x="484555" y="674013"/>
                    <a:pt x="481257" y="667230"/>
                  </a:cubicBezTo>
                  <a:cubicBezTo>
                    <a:pt x="481889" y="661698"/>
                    <a:pt x="486540" y="659973"/>
                    <a:pt x="485120" y="654353"/>
                  </a:cubicBezTo>
                  <a:cubicBezTo>
                    <a:pt x="484267" y="652952"/>
                    <a:pt x="489016" y="650311"/>
                    <a:pt x="486592" y="649202"/>
                  </a:cubicBezTo>
                  <a:cubicBezTo>
                    <a:pt x="483313" y="647702"/>
                    <a:pt x="484473" y="644133"/>
                    <a:pt x="485764" y="642304"/>
                  </a:cubicBezTo>
                  <a:cubicBezTo>
                    <a:pt x="489741" y="638132"/>
                    <a:pt x="489351" y="634658"/>
                    <a:pt x="492479" y="630254"/>
                  </a:cubicBezTo>
                  <a:cubicBezTo>
                    <a:pt x="491994" y="628906"/>
                    <a:pt x="492862" y="624167"/>
                    <a:pt x="490271" y="621884"/>
                  </a:cubicBezTo>
                  <a:cubicBezTo>
                    <a:pt x="492493" y="618471"/>
                    <a:pt x="484300" y="619078"/>
                    <a:pt x="485580" y="616089"/>
                  </a:cubicBezTo>
                  <a:cubicBezTo>
                    <a:pt x="486130" y="614807"/>
                    <a:pt x="490071" y="614698"/>
                    <a:pt x="489075" y="612778"/>
                  </a:cubicBezTo>
                  <a:cubicBezTo>
                    <a:pt x="489363" y="610286"/>
                    <a:pt x="491774" y="607629"/>
                    <a:pt x="490915" y="605788"/>
                  </a:cubicBezTo>
                  <a:cubicBezTo>
                    <a:pt x="489902" y="603616"/>
                    <a:pt x="486660" y="599554"/>
                    <a:pt x="493950" y="601281"/>
                  </a:cubicBezTo>
                  <a:cubicBezTo>
                    <a:pt x="497297" y="600303"/>
                    <a:pt x="500317" y="595535"/>
                    <a:pt x="498917" y="595670"/>
                  </a:cubicBezTo>
                  <a:cubicBezTo>
                    <a:pt x="496512" y="595902"/>
                    <a:pt x="491848" y="597286"/>
                    <a:pt x="491467" y="595486"/>
                  </a:cubicBezTo>
                  <a:cubicBezTo>
                    <a:pt x="492207" y="594981"/>
                    <a:pt x="493088" y="593406"/>
                    <a:pt x="494042" y="591531"/>
                  </a:cubicBezTo>
                  <a:cubicBezTo>
                    <a:pt x="495236" y="589185"/>
                    <a:pt x="496488" y="586427"/>
                    <a:pt x="497445" y="584633"/>
                  </a:cubicBezTo>
                  <a:cubicBezTo>
                    <a:pt x="497398" y="587597"/>
                    <a:pt x="502134" y="590348"/>
                    <a:pt x="501033" y="592175"/>
                  </a:cubicBezTo>
                  <a:cubicBezTo>
                    <a:pt x="503511" y="590718"/>
                    <a:pt x="499905" y="585147"/>
                    <a:pt x="504988" y="584633"/>
                  </a:cubicBezTo>
                  <a:cubicBezTo>
                    <a:pt x="510458" y="584379"/>
                    <a:pt x="510718" y="579403"/>
                    <a:pt x="514094" y="577734"/>
                  </a:cubicBezTo>
                  <a:cubicBezTo>
                    <a:pt x="518582" y="574171"/>
                    <a:pt x="522158" y="576319"/>
                    <a:pt x="518509" y="579758"/>
                  </a:cubicBezTo>
                  <a:cubicBezTo>
                    <a:pt x="515809" y="580685"/>
                    <a:pt x="515315" y="585232"/>
                    <a:pt x="515198" y="585920"/>
                  </a:cubicBezTo>
                  <a:cubicBezTo>
                    <a:pt x="514768" y="588433"/>
                    <a:pt x="525521" y="581637"/>
                    <a:pt x="527799" y="580218"/>
                  </a:cubicBezTo>
                  <a:cubicBezTo>
                    <a:pt x="532172" y="575569"/>
                    <a:pt x="537219" y="573484"/>
                    <a:pt x="544171" y="573503"/>
                  </a:cubicBezTo>
                  <a:cubicBezTo>
                    <a:pt x="545137" y="572736"/>
                    <a:pt x="549124" y="575672"/>
                    <a:pt x="549966" y="573963"/>
                  </a:cubicBezTo>
                  <a:cubicBezTo>
                    <a:pt x="551480" y="570888"/>
                    <a:pt x="550463" y="563193"/>
                    <a:pt x="557048" y="563294"/>
                  </a:cubicBezTo>
                  <a:cubicBezTo>
                    <a:pt x="564789" y="559063"/>
                    <a:pt x="572883" y="555284"/>
                    <a:pt x="580043" y="550049"/>
                  </a:cubicBezTo>
                  <a:cubicBezTo>
                    <a:pt x="583714" y="556152"/>
                    <a:pt x="593523" y="561187"/>
                    <a:pt x="599267" y="554004"/>
                  </a:cubicBezTo>
                  <a:cubicBezTo>
                    <a:pt x="600472" y="549584"/>
                    <a:pt x="611162" y="547252"/>
                    <a:pt x="604326" y="542967"/>
                  </a:cubicBezTo>
                  <a:cubicBezTo>
                    <a:pt x="599984" y="534489"/>
                    <a:pt x="617137" y="537424"/>
                    <a:pt x="611040" y="530089"/>
                  </a:cubicBezTo>
                  <a:cubicBezTo>
                    <a:pt x="615724" y="525552"/>
                    <a:pt x="613566" y="517112"/>
                    <a:pt x="618858" y="512889"/>
                  </a:cubicBezTo>
                  <a:cubicBezTo>
                    <a:pt x="625189" y="515307"/>
                    <a:pt x="627778" y="510144"/>
                    <a:pt x="632839" y="507554"/>
                  </a:cubicBezTo>
                  <a:cubicBezTo>
                    <a:pt x="634667" y="506620"/>
                    <a:pt x="637269" y="504659"/>
                    <a:pt x="639830" y="505439"/>
                  </a:cubicBezTo>
                  <a:cubicBezTo>
                    <a:pt x="646172" y="505856"/>
                    <a:pt x="650840" y="509313"/>
                    <a:pt x="653535" y="515005"/>
                  </a:cubicBezTo>
                  <a:cubicBezTo>
                    <a:pt x="658601" y="521473"/>
                    <a:pt x="668143" y="521680"/>
                    <a:pt x="675426" y="523558"/>
                  </a:cubicBezTo>
                  <a:cubicBezTo>
                    <a:pt x="681207" y="517499"/>
                    <a:pt x="685955" y="525201"/>
                    <a:pt x="691890" y="526410"/>
                  </a:cubicBezTo>
                  <a:cubicBezTo>
                    <a:pt x="698730" y="528118"/>
                    <a:pt x="707467" y="525226"/>
                    <a:pt x="708079" y="536252"/>
                  </a:cubicBezTo>
                  <a:lnTo>
                    <a:pt x="709826" y="526502"/>
                  </a:lnTo>
                  <a:lnTo>
                    <a:pt x="707711" y="524571"/>
                  </a:lnTo>
                  <a:lnTo>
                    <a:pt x="695385" y="524571"/>
                  </a:lnTo>
                  <a:lnTo>
                    <a:pt x="689039" y="518960"/>
                  </a:lnTo>
                  <a:lnTo>
                    <a:pt x="670551" y="518224"/>
                  </a:lnTo>
                  <a:lnTo>
                    <a:pt x="654363" y="505899"/>
                  </a:lnTo>
                  <a:lnTo>
                    <a:pt x="637530" y="497621"/>
                  </a:lnTo>
                  <a:lnTo>
                    <a:pt x="607361" y="497897"/>
                  </a:lnTo>
                  <a:lnTo>
                    <a:pt x="564683" y="477386"/>
                  </a:lnTo>
                  <a:lnTo>
                    <a:pt x="483924" y="479869"/>
                  </a:lnTo>
                  <a:lnTo>
                    <a:pt x="408041" y="482168"/>
                  </a:lnTo>
                  <a:lnTo>
                    <a:pt x="382195" y="482996"/>
                  </a:lnTo>
                  <a:cubicBezTo>
                    <a:pt x="381588" y="478746"/>
                    <a:pt x="375799" y="476564"/>
                    <a:pt x="374745" y="476741"/>
                  </a:cubicBezTo>
                  <a:cubicBezTo>
                    <a:pt x="366406" y="476393"/>
                    <a:pt x="386441" y="471954"/>
                    <a:pt x="377504" y="461197"/>
                  </a:cubicBezTo>
                  <a:cubicBezTo>
                    <a:pt x="376393" y="453899"/>
                    <a:pt x="363972" y="452750"/>
                    <a:pt x="363339" y="445468"/>
                  </a:cubicBezTo>
                  <a:cubicBezTo>
                    <a:pt x="362223" y="437757"/>
                    <a:pt x="350864" y="447442"/>
                    <a:pt x="348715" y="439766"/>
                  </a:cubicBezTo>
                  <a:cubicBezTo>
                    <a:pt x="345111" y="437293"/>
                    <a:pt x="349160" y="425402"/>
                    <a:pt x="341172" y="424313"/>
                  </a:cubicBezTo>
                  <a:cubicBezTo>
                    <a:pt x="336951" y="426474"/>
                    <a:pt x="331188" y="423617"/>
                    <a:pt x="333538" y="418150"/>
                  </a:cubicBezTo>
                  <a:cubicBezTo>
                    <a:pt x="336280" y="412705"/>
                    <a:pt x="345366" y="411790"/>
                    <a:pt x="342460" y="403710"/>
                  </a:cubicBezTo>
                  <a:cubicBezTo>
                    <a:pt x="336582" y="399362"/>
                    <a:pt x="348731" y="392792"/>
                    <a:pt x="342184" y="389913"/>
                  </a:cubicBezTo>
                  <a:cubicBezTo>
                    <a:pt x="340882" y="389807"/>
                    <a:pt x="340009" y="389642"/>
                    <a:pt x="339332" y="389361"/>
                  </a:cubicBezTo>
                  <a:cubicBezTo>
                    <a:pt x="339323" y="389371"/>
                    <a:pt x="339247" y="389352"/>
                    <a:pt x="339237" y="389361"/>
                  </a:cubicBezTo>
                  <a:cubicBezTo>
                    <a:pt x="334437" y="387250"/>
                    <a:pt x="344687" y="380793"/>
                    <a:pt x="346228" y="376760"/>
                  </a:cubicBezTo>
                  <a:cubicBezTo>
                    <a:pt x="349743" y="368154"/>
                    <a:pt x="337539" y="364040"/>
                    <a:pt x="335098" y="356801"/>
                  </a:cubicBezTo>
                  <a:cubicBezTo>
                    <a:pt x="331500" y="349721"/>
                    <a:pt x="335031" y="341024"/>
                    <a:pt x="340801" y="336381"/>
                  </a:cubicBezTo>
                  <a:cubicBezTo>
                    <a:pt x="351930" y="337863"/>
                    <a:pt x="345376" y="325022"/>
                    <a:pt x="346595" y="318629"/>
                  </a:cubicBezTo>
                  <a:cubicBezTo>
                    <a:pt x="352388" y="314148"/>
                    <a:pt x="340296" y="312615"/>
                    <a:pt x="344204" y="307776"/>
                  </a:cubicBezTo>
                  <a:cubicBezTo>
                    <a:pt x="347073" y="300253"/>
                    <a:pt x="333169" y="298226"/>
                    <a:pt x="336938" y="290299"/>
                  </a:cubicBezTo>
                  <a:cubicBezTo>
                    <a:pt x="345966" y="286515"/>
                    <a:pt x="337195" y="273054"/>
                    <a:pt x="330959" y="274295"/>
                  </a:cubicBezTo>
                  <a:cubicBezTo>
                    <a:pt x="327866" y="279106"/>
                    <a:pt x="324490" y="276744"/>
                    <a:pt x="322865" y="272823"/>
                  </a:cubicBezTo>
                  <a:cubicBezTo>
                    <a:pt x="317990" y="273570"/>
                    <a:pt x="313908" y="279871"/>
                    <a:pt x="311091" y="285425"/>
                  </a:cubicBezTo>
                  <a:cubicBezTo>
                    <a:pt x="311524" y="285601"/>
                    <a:pt x="311548" y="285638"/>
                    <a:pt x="310996" y="285520"/>
                  </a:cubicBezTo>
                  <a:cubicBezTo>
                    <a:pt x="311015" y="285482"/>
                    <a:pt x="311072" y="285462"/>
                    <a:pt x="311091" y="285425"/>
                  </a:cubicBezTo>
                  <a:cubicBezTo>
                    <a:pt x="309846" y="284916"/>
                    <a:pt x="305028" y="283277"/>
                    <a:pt x="299502" y="280734"/>
                  </a:cubicBezTo>
                  <a:cubicBezTo>
                    <a:pt x="294887" y="277575"/>
                    <a:pt x="291164" y="283226"/>
                    <a:pt x="287085" y="284505"/>
                  </a:cubicBezTo>
                  <a:cubicBezTo>
                    <a:pt x="282170" y="286244"/>
                    <a:pt x="285377" y="291366"/>
                    <a:pt x="281382" y="294071"/>
                  </a:cubicBezTo>
                  <a:cubicBezTo>
                    <a:pt x="280216" y="298730"/>
                    <a:pt x="275743" y="296319"/>
                    <a:pt x="272920" y="297842"/>
                  </a:cubicBezTo>
                  <a:cubicBezTo>
                    <a:pt x="271829" y="301285"/>
                    <a:pt x="270401" y="306466"/>
                    <a:pt x="265745" y="306028"/>
                  </a:cubicBezTo>
                  <a:cubicBezTo>
                    <a:pt x="261962" y="304715"/>
                    <a:pt x="259446" y="307217"/>
                    <a:pt x="258019" y="310443"/>
                  </a:cubicBezTo>
                  <a:cubicBezTo>
                    <a:pt x="255980" y="316484"/>
                    <a:pt x="255191" y="306716"/>
                    <a:pt x="256823" y="304096"/>
                  </a:cubicBezTo>
                  <a:cubicBezTo>
                    <a:pt x="257745" y="302933"/>
                    <a:pt x="258236" y="301906"/>
                    <a:pt x="258663" y="300877"/>
                  </a:cubicBezTo>
                  <a:cubicBezTo>
                    <a:pt x="259277" y="299395"/>
                    <a:pt x="259599" y="297817"/>
                    <a:pt x="259583" y="295358"/>
                  </a:cubicBezTo>
                  <a:cubicBezTo>
                    <a:pt x="259169" y="291266"/>
                    <a:pt x="259133" y="290856"/>
                    <a:pt x="259307" y="286712"/>
                  </a:cubicBezTo>
                  <a:cubicBezTo>
                    <a:pt x="257103" y="282377"/>
                    <a:pt x="249390" y="281116"/>
                    <a:pt x="246154" y="278066"/>
                  </a:cubicBezTo>
                  <a:cubicBezTo>
                    <a:pt x="241248" y="270533"/>
                    <a:pt x="240459" y="257447"/>
                    <a:pt x="237232" y="249184"/>
                  </a:cubicBezTo>
                  <a:cubicBezTo>
                    <a:pt x="236788" y="244271"/>
                    <a:pt x="230754" y="247135"/>
                    <a:pt x="230977" y="241826"/>
                  </a:cubicBezTo>
                  <a:cubicBezTo>
                    <a:pt x="230658" y="236622"/>
                    <a:pt x="240517" y="237905"/>
                    <a:pt x="238152" y="232628"/>
                  </a:cubicBezTo>
                  <a:cubicBezTo>
                    <a:pt x="234704" y="230176"/>
                    <a:pt x="230143" y="227596"/>
                    <a:pt x="229597" y="222970"/>
                  </a:cubicBezTo>
                  <a:cubicBezTo>
                    <a:pt x="232987" y="220441"/>
                    <a:pt x="230253" y="217629"/>
                    <a:pt x="227022" y="217083"/>
                  </a:cubicBezTo>
                  <a:cubicBezTo>
                    <a:pt x="223926" y="215323"/>
                    <a:pt x="225628" y="217207"/>
                    <a:pt x="223251" y="213588"/>
                  </a:cubicBezTo>
                  <a:cubicBezTo>
                    <a:pt x="221832" y="201343"/>
                    <a:pt x="224722" y="212990"/>
                    <a:pt x="226470" y="200159"/>
                  </a:cubicBezTo>
                  <a:cubicBezTo>
                    <a:pt x="228054" y="198242"/>
                    <a:pt x="228991" y="195933"/>
                    <a:pt x="228770" y="193721"/>
                  </a:cubicBezTo>
                  <a:cubicBezTo>
                    <a:pt x="227712" y="190023"/>
                    <a:pt x="229270" y="187356"/>
                    <a:pt x="221319" y="186178"/>
                  </a:cubicBezTo>
                  <a:cubicBezTo>
                    <a:pt x="219028" y="186843"/>
                    <a:pt x="216759" y="184967"/>
                    <a:pt x="217088" y="182591"/>
                  </a:cubicBezTo>
                  <a:cubicBezTo>
                    <a:pt x="217117" y="180407"/>
                    <a:pt x="219273" y="179301"/>
                    <a:pt x="220675" y="177992"/>
                  </a:cubicBezTo>
                  <a:cubicBezTo>
                    <a:pt x="221885" y="176496"/>
                    <a:pt x="223229" y="174794"/>
                    <a:pt x="223159" y="172750"/>
                  </a:cubicBezTo>
                  <a:cubicBezTo>
                    <a:pt x="222316" y="170732"/>
                    <a:pt x="223673" y="168917"/>
                    <a:pt x="224631" y="167231"/>
                  </a:cubicBezTo>
                  <a:cubicBezTo>
                    <a:pt x="225588" y="165545"/>
                    <a:pt x="225826" y="163736"/>
                    <a:pt x="225826" y="163736"/>
                  </a:cubicBezTo>
                  <a:lnTo>
                    <a:pt x="267493" y="81230"/>
                  </a:lnTo>
                  <a:cubicBezTo>
                    <a:pt x="262540" y="79792"/>
                    <a:pt x="252761" y="83129"/>
                    <a:pt x="254616" y="74883"/>
                  </a:cubicBezTo>
                  <a:lnTo>
                    <a:pt x="153071" y="4887"/>
                  </a:lnTo>
                  <a:cubicBezTo>
                    <a:pt x="152718" y="4839"/>
                    <a:pt x="149266" y="4703"/>
                    <a:pt x="148012" y="4703"/>
                  </a:cubicBezTo>
                  <a:close/>
                  <a:moveTo>
                    <a:pt x="322503" y="477110"/>
                  </a:moveTo>
                  <a:cubicBezTo>
                    <a:pt x="322609" y="476883"/>
                    <a:pt x="322789" y="476578"/>
                    <a:pt x="322870" y="476375"/>
                  </a:cubicBezTo>
                  <a:cubicBezTo>
                    <a:pt x="323463" y="474893"/>
                    <a:pt x="323567" y="474331"/>
                    <a:pt x="323514" y="474259"/>
                  </a:cubicBezTo>
                  <a:cubicBezTo>
                    <a:pt x="323428" y="474139"/>
                    <a:pt x="322748" y="475512"/>
                    <a:pt x="322502" y="476743"/>
                  </a:cubicBezTo>
                  <a:cubicBezTo>
                    <a:pt x="322474" y="476879"/>
                    <a:pt x="322493" y="476984"/>
                    <a:pt x="322502" y="477110"/>
                  </a:cubicBezTo>
                  <a:close/>
                  <a:moveTo>
                    <a:pt x="28444" y="23191"/>
                  </a:moveTo>
                  <a:cubicBezTo>
                    <a:pt x="28157" y="23172"/>
                    <a:pt x="27773" y="23397"/>
                    <a:pt x="27340" y="23742"/>
                  </a:cubicBezTo>
                  <a:cubicBezTo>
                    <a:pt x="24932" y="25444"/>
                    <a:pt x="21720" y="27917"/>
                    <a:pt x="20350" y="29905"/>
                  </a:cubicBezTo>
                  <a:cubicBezTo>
                    <a:pt x="23357" y="30692"/>
                    <a:pt x="26341" y="29092"/>
                    <a:pt x="28076" y="26778"/>
                  </a:cubicBezTo>
                  <a:cubicBezTo>
                    <a:pt x="29636" y="26171"/>
                    <a:pt x="29688" y="23256"/>
                    <a:pt x="28444" y="23190"/>
                  </a:cubicBezTo>
                  <a:close/>
                  <a:moveTo>
                    <a:pt x="32123" y="24110"/>
                  </a:moveTo>
                  <a:cubicBezTo>
                    <a:pt x="30760" y="24828"/>
                    <a:pt x="31542" y="26340"/>
                    <a:pt x="30468" y="27145"/>
                  </a:cubicBezTo>
                  <a:cubicBezTo>
                    <a:pt x="29079" y="27380"/>
                    <a:pt x="28902" y="28636"/>
                    <a:pt x="30372" y="28985"/>
                  </a:cubicBezTo>
                  <a:cubicBezTo>
                    <a:pt x="32239" y="29428"/>
                    <a:pt x="33301" y="31042"/>
                    <a:pt x="34695" y="32204"/>
                  </a:cubicBezTo>
                  <a:cubicBezTo>
                    <a:pt x="36243" y="33040"/>
                    <a:pt x="37026" y="33611"/>
                    <a:pt x="38466" y="34320"/>
                  </a:cubicBezTo>
                  <a:cubicBezTo>
                    <a:pt x="39189" y="31277"/>
                    <a:pt x="38119" y="29149"/>
                    <a:pt x="35247" y="27881"/>
                  </a:cubicBezTo>
                  <a:cubicBezTo>
                    <a:pt x="34412" y="26484"/>
                    <a:pt x="33152" y="25362"/>
                    <a:pt x="32120" y="24110"/>
                  </a:cubicBezTo>
                  <a:close/>
                  <a:moveTo>
                    <a:pt x="37550" y="25029"/>
                  </a:moveTo>
                  <a:cubicBezTo>
                    <a:pt x="37675" y="25184"/>
                    <a:pt x="36706" y="26108"/>
                    <a:pt x="36538" y="26409"/>
                  </a:cubicBezTo>
                  <a:cubicBezTo>
                    <a:pt x="40585" y="28118"/>
                    <a:pt x="39606" y="32730"/>
                    <a:pt x="42057" y="35147"/>
                  </a:cubicBezTo>
                  <a:cubicBezTo>
                    <a:pt x="42985" y="36206"/>
                    <a:pt x="44427" y="36751"/>
                    <a:pt x="45092" y="37906"/>
                  </a:cubicBezTo>
                  <a:cubicBezTo>
                    <a:pt x="44711" y="38383"/>
                    <a:pt x="43851" y="39068"/>
                    <a:pt x="43161" y="39838"/>
                  </a:cubicBezTo>
                  <a:cubicBezTo>
                    <a:pt x="43481" y="41245"/>
                    <a:pt x="44328" y="42600"/>
                    <a:pt x="44448" y="43885"/>
                  </a:cubicBezTo>
                  <a:cubicBezTo>
                    <a:pt x="45710" y="46740"/>
                    <a:pt x="48235" y="48893"/>
                    <a:pt x="48036" y="52255"/>
                  </a:cubicBezTo>
                  <a:cubicBezTo>
                    <a:pt x="47565" y="54031"/>
                    <a:pt x="49441" y="55139"/>
                    <a:pt x="50979" y="54922"/>
                  </a:cubicBezTo>
                  <a:cubicBezTo>
                    <a:pt x="51884" y="55779"/>
                    <a:pt x="50865" y="57626"/>
                    <a:pt x="51715" y="58509"/>
                  </a:cubicBezTo>
                  <a:cubicBezTo>
                    <a:pt x="53935" y="56220"/>
                    <a:pt x="53890" y="54089"/>
                    <a:pt x="54015" y="51611"/>
                  </a:cubicBezTo>
                  <a:cubicBezTo>
                    <a:pt x="55776" y="51443"/>
                    <a:pt x="57414" y="50058"/>
                    <a:pt x="57142" y="49036"/>
                  </a:cubicBezTo>
                  <a:cubicBezTo>
                    <a:pt x="58817" y="49122"/>
                    <a:pt x="60532" y="49203"/>
                    <a:pt x="62201" y="48941"/>
                  </a:cubicBezTo>
                  <a:cubicBezTo>
                    <a:pt x="62679" y="48556"/>
                    <a:pt x="65066" y="47430"/>
                    <a:pt x="63581" y="47101"/>
                  </a:cubicBezTo>
                  <a:cubicBezTo>
                    <a:pt x="61326" y="47498"/>
                    <a:pt x="60813" y="45229"/>
                    <a:pt x="59626" y="43974"/>
                  </a:cubicBezTo>
                  <a:cubicBezTo>
                    <a:pt x="59248" y="45240"/>
                    <a:pt x="55937" y="44206"/>
                    <a:pt x="53463" y="43974"/>
                  </a:cubicBezTo>
                  <a:cubicBezTo>
                    <a:pt x="51742" y="44197"/>
                    <a:pt x="53106" y="43212"/>
                    <a:pt x="53558" y="42778"/>
                  </a:cubicBezTo>
                  <a:cubicBezTo>
                    <a:pt x="53511" y="41594"/>
                    <a:pt x="51543" y="40756"/>
                    <a:pt x="50431" y="40203"/>
                  </a:cubicBezTo>
                  <a:cubicBezTo>
                    <a:pt x="48465" y="39607"/>
                    <a:pt x="52662" y="39489"/>
                    <a:pt x="53190" y="40019"/>
                  </a:cubicBezTo>
                  <a:cubicBezTo>
                    <a:pt x="54763" y="40683"/>
                    <a:pt x="54715" y="41883"/>
                    <a:pt x="56594" y="41858"/>
                  </a:cubicBezTo>
                  <a:cubicBezTo>
                    <a:pt x="58212" y="41295"/>
                    <a:pt x="58663" y="42393"/>
                    <a:pt x="59997" y="42410"/>
                  </a:cubicBezTo>
                  <a:cubicBezTo>
                    <a:pt x="60265" y="40881"/>
                    <a:pt x="58970" y="40105"/>
                    <a:pt x="57605" y="39927"/>
                  </a:cubicBezTo>
                  <a:cubicBezTo>
                    <a:pt x="58727" y="39392"/>
                    <a:pt x="61927" y="40269"/>
                    <a:pt x="62664" y="41306"/>
                  </a:cubicBezTo>
                  <a:cubicBezTo>
                    <a:pt x="62444" y="38048"/>
                    <a:pt x="60495" y="35254"/>
                    <a:pt x="57513" y="33764"/>
                  </a:cubicBezTo>
                  <a:cubicBezTo>
                    <a:pt x="54963" y="32390"/>
                    <a:pt x="53049" y="29872"/>
                    <a:pt x="49971" y="29441"/>
                  </a:cubicBezTo>
                  <a:cubicBezTo>
                    <a:pt x="46672" y="29827"/>
                    <a:pt x="47318" y="27908"/>
                    <a:pt x="45832" y="27325"/>
                  </a:cubicBezTo>
                  <a:cubicBezTo>
                    <a:pt x="45017" y="26910"/>
                    <a:pt x="42814" y="27944"/>
                    <a:pt x="41325" y="26865"/>
                  </a:cubicBezTo>
                  <a:cubicBezTo>
                    <a:pt x="40544" y="25538"/>
                    <a:pt x="38583" y="25372"/>
                    <a:pt x="37554" y="25026"/>
                  </a:cubicBezTo>
                  <a:close/>
                  <a:moveTo>
                    <a:pt x="27524" y="31100"/>
                  </a:moveTo>
                  <a:cubicBezTo>
                    <a:pt x="27301" y="31128"/>
                    <a:pt x="27088" y="31330"/>
                    <a:pt x="26973" y="31835"/>
                  </a:cubicBezTo>
                  <a:cubicBezTo>
                    <a:pt x="25208" y="33884"/>
                    <a:pt x="25656" y="37215"/>
                    <a:pt x="23110" y="38734"/>
                  </a:cubicBezTo>
                  <a:cubicBezTo>
                    <a:pt x="21314" y="39618"/>
                    <a:pt x="20691" y="41592"/>
                    <a:pt x="19154" y="42689"/>
                  </a:cubicBezTo>
                  <a:cubicBezTo>
                    <a:pt x="18002" y="42934"/>
                    <a:pt x="16231" y="46162"/>
                    <a:pt x="15659" y="44344"/>
                  </a:cubicBezTo>
                  <a:cubicBezTo>
                    <a:pt x="17113" y="42549"/>
                    <a:pt x="20078" y="40685"/>
                    <a:pt x="19246" y="38825"/>
                  </a:cubicBezTo>
                  <a:cubicBezTo>
                    <a:pt x="19904" y="38105"/>
                    <a:pt x="21105" y="36231"/>
                    <a:pt x="20442" y="35238"/>
                  </a:cubicBezTo>
                  <a:cubicBezTo>
                    <a:pt x="18852" y="36012"/>
                    <a:pt x="21663" y="33886"/>
                    <a:pt x="22466" y="33675"/>
                  </a:cubicBezTo>
                  <a:cubicBezTo>
                    <a:pt x="23646" y="31588"/>
                    <a:pt x="19807" y="33618"/>
                    <a:pt x="18879" y="33491"/>
                  </a:cubicBezTo>
                  <a:cubicBezTo>
                    <a:pt x="17006" y="33831"/>
                    <a:pt x="14139" y="32492"/>
                    <a:pt x="13084" y="34687"/>
                  </a:cubicBezTo>
                  <a:cubicBezTo>
                    <a:pt x="12917" y="35743"/>
                    <a:pt x="16349" y="35589"/>
                    <a:pt x="14004" y="35974"/>
                  </a:cubicBezTo>
                  <a:cubicBezTo>
                    <a:pt x="13540" y="36113"/>
                    <a:pt x="11769" y="37044"/>
                    <a:pt x="12716" y="37722"/>
                  </a:cubicBezTo>
                  <a:cubicBezTo>
                    <a:pt x="13100" y="38493"/>
                    <a:pt x="13192" y="40647"/>
                    <a:pt x="12349" y="38826"/>
                  </a:cubicBezTo>
                  <a:cubicBezTo>
                    <a:pt x="10883" y="38576"/>
                    <a:pt x="11376" y="37410"/>
                    <a:pt x="11245" y="36526"/>
                  </a:cubicBezTo>
                  <a:cubicBezTo>
                    <a:pt x="11047" y="35189"/>
                    <a:pt x="10803" y="34048"/>
                    <a:pt x="11061" y="33767"/>
                  </a:cubicBezTo>
                  <a:cubicBezTo>
                    <a:pt x="9374" y="35069"/>
                    <a:pt x="8653" y="37281"/>
                    <a:pt x="6462" y="37906"/>
                  </a:cubicBezTo>
                  <a:cubicBezTo>
                    <a:pt x="6303" y="39208"/>
                    <a:pt x="6246" y="40642"/>
                    <a:pt x="5727" y="41677"/>
                  </a:cubicBezTo>
                  <a:cubicBezTo>
                    <a:pt x="5365" y="42398"/>
                    <a:pt x="4744" y="42939"/>
                    <a:pt x="3703" y="43149"/>
                  </a:cubicBezTo>
                  <a:cubicBezTo>
                    <a:pt x="2228" y="43854"/>
                    <a:pt x="2804" y="44908"/>
                    <a:pt x="4071" y="45264"/>
                  </a:cubicBezTo>
                  <a:cubicBezTo>
                    <a:pt x="5496" y="47394"/>
                    <a:pt x="4296" y="50090"/>
                    <a:pt x="4347" y="52439"/>
                  </a:cubicBezTo>
                  <a:cubicBezTo>
                    <a:pt x="5934" y="52772"/>
                    <a:pt x="8178" y="52823"/>
                    <a:pt x="9406" y="54830"/>
                  </a:cubicBezTo>
                  <a:cubicBezTo>
                    <a:pt x="12259" y="54295"/>
                    <a:pt x="13914" y="54989"/>
                    <a:pt x="14373" y="56302"/>
                  </a:cubicBezTo>
                  <a:cubicBezTo>
                    <a:pt x="16733" y="55987"/>
                    <a:pt x="17937" y="53626"/>
                    <a:pt x="20443" y="52255"/>
                  </a:cubicBezTo>
                  <a:cubicBezTo>
                    <a:pt x="20988" y="49621"/>
                    <a:pt x="20155" y="47443"/>
                    <a:pt x="21547" y="49771"/>
                  </a:cubicBezTo>
                  <a:cubicBezTo>
                    <a:pt x="22237" y="51335"/>
                    <a:pt x="24332" y="53054"/>
                    <a:pt x="21643" y="53727"/>
                  </a:cubicBezTo>
                  <a:cubicBezTo>
                    <a:pt x="19293" y="55064"/>
                    <a:pt x="17172" y="56762"/>
                    <a:pt x="15204" y="58601"/>
                  </a:cubicBezTo>
                  <a:cubicBezTo>
                    <a:pt x="14593" y="59534"/>
                    <a:pt x="11154" y="58974"/>
                    <a:pt x="13640" y="59981"/>
                  </a:cubicBezTo>
                  <a:cubicBezTo>
                    <a:pt x="15071" y="61608"/>
                    <a:pt x="17750" y="61269"/>
                    <a:pt x="19067" y="63017"/>
                  </a:cubicBezTo>
                  <a:cubicBezTo>
                    <a:pt x="21306" y="63270"/>
                    <a:pt x="21451" y="67780"/>
                    <a:pt x="23482" y="67340"/>
                  </a:cubicBezTo>
                  <a:cubicBezTo>
                    <a:pt x="24612" y="65547"/>
                    <a:pt x="24313" y="62932"/>
                    <a:pt x="25966" y="61545"/>
                  </a:cubicBezTo>
                  <a:cubicBezTo>
                    <a:pt x="27411" y="59529"/>
                    <a:pt x="27897" y="57481"/>
                    <a:pt x="30013" y="56946"/>
                  </a:cubicBezTo>
                  <a:cubicBezTo>
                    <a:pt x="30805" y="58428"/>
                    <a:pt x="28218" y="60512"/>
                    <a:pt x="27805" y="62281"/>
                  </a:cubicBezTo>
                  <a:cubicBezTo>
                    <a:pt x="27191" y="64071"/>
                    <a:pt x="24883" y="65974"/>
                    <a:pt x="25874" y="67891"/>
                  </a:cubicBezTo>
                  <a:cubicBezTo>
                    <a:pt x="28088" y="65922"/>
                    <a:pt x="31823" y="65474"/>
                    <a:pt x="33232" y="62832"/>
                  </a:cubicBezTo>
                  <a:cubicBezTo>
                    <a:pt x="34825" y="61165"/>
                    <a:pt x="37281" y="60309"/>
                    <a:pt x="38291" y="58141"/>
                  </a:cubicBezTo>
                  <a:cubicBezTo>
                    <a:pt x="37576" y="56123"/>
                    <a:pt x="37291" y="53697"/>
                    <a:pt x="36635" y="51519"/>
                  </a:cubicBezTo>
                  <a:cubicBezTo>
                    <a:pt x="36406" y="48895"/>
                    <a:pt x="34652" y="52910"/>
                    <a:pt x="33692" y="53359"/>
                  </a:cubicBezTo>
                  <a:cubicBezTo>
                    <a:pt x="33019" y="54855"/>
                    <a:pt x="28690" y="55653"/>
                    <a:pt x="30564" y="53263"/>
                  </a:cubicBezTo>
                  <a:cubicBezTo>
                    <a:pt x="32266" y="52567"/>
                    <a:pt x="29857" y="50499"/>
                    <a:pt x="31668" y="49584"/>
                  </a:cubicBezTo>
                  <a:cubicBezTo>
                    <a:pt x="32062" y="48634"/>
                    <a:pt x="33423" y="46870"/>
                    <a:pt x="33232" y="49033"/>
                  </a:cubicBezTo>
                  <a:cubicBezTo>
                    <a:pt x="33757" y="50049"/>
                    <a:pt x="32504" y="52230"/>
                    <a:pt x="34152" y="50504"/>
                  </a:cubicBezTo>
                  <a:cubicBezTo>
                    <a:pt x="34612" y="50190"/>
                    <a:pt x="34814" y="49640"/>
                    <a:pt x="35256" y="49309"/>
                  </a:cubicBezTo>
                  <a:cubicBezTo>
                    <a:pt x="36678" y="49155"/>
                    <a:pt x="38009" y="46252"/>
                    <a:pt x="38475" y="46641"/>
                  </a:cubicBezTo>
                  <a:cubicBezTo>
                    <a:pt x="37036" y="48812"/>
                    <a:pt x="39801" y="50671"/>
                    <a:pt x="38843" y="52712"/>
                  </a:cubicBezTo>
                  <a:cubicBezTo>
                    <a:pt x="37964" y="55544"/>
                    <a:pt x="41430" y="56855"/>
                    <a:pt x="41326" y="59426"/>
                  </a:cubicBezTo>
                  <a:cubicBezTo>
                    <a:pt x="40362" y="62274"/>
                    <a:pt x="42797" y="63728"/>
                    <a:pt x="44085" y="65773"/>
                  </a:cubicBezTo>
                  <a:cubicBezTo>
                    <a:pt x="44816" y="66782"/>
                    <a:pt x="43498" y="70459"/>
                    <a:pt x="45189" y="67888"/>
                  </a:cubicBezTo>
                  <a:cubicBezTo>
                    <a:pt x="47149" y="66651"/>
                    <a:pt x="47887" y="64406"/>
                    <a:pt x="49144" y="62646"/>
                  </a:cubicBezTo>
                  <a:cubicBezTo>
                    <a:pt x="49957" y="60964"/>
                    <a:pt x="51714" y="58209"/>
                    <a:pt x="48868" y="57403"/>
                  </a:cubicBezTo>
                  <a:cubicBezTo>
                    <a:pt x="46319" y="58044"/>
                    <a:pt x="46233" y="53804"/>
                    <a:pt x="46385" y="51976"/>
                  </a:cubicBezTo>
                  <a:cubicBezTo>
                    <a:pt x="47370" y="49260"/>
                    <a:pt x="44072" y="48226"/>
                    <a:pt x="43349" y="45997"/>
                  </a:cubicBezTo>
                  <a:cubicBezTo>
                    <a:pt x="44659" y="47101"/>
                    <a:pt x="42339" y="43901"/>
                    <a:pt x="42429" y="43146"/>
                  </a:cubicBezTo>
                  <a:cubicBezTo>
                    <a:pt x="41638" y="40906"/>
                    <a:pt x="43153" y="38234"/>
                    <a:pt x="40406" y="36983"/>
                  </a:cubicBezTo>
                  <a:cubicBezTo>
                    <a:pt x="38195" y="35651"/>
                    <a:pt x="36067" y="34329"/>
                    <a:pt x="33691" y="33304"/>
                  </a:cubicBezTo>
                  <a:cubicBezTo>
                    <a:pt x="32443" y="32615"/>
                    <a:pt x="29403" y="31882"/>
                    <a:pt x="30564" y="34316"/>
                  </a:cubicBezTo>
                  <a:cubicBezTo>
                    <a:pt x="31572" y="36325"/>
                    <a:pt x="32823" y="38275"/>
                    <a:pt x="32771" y="40754"/>
                  </a:cubicBezTo>
                  <a:cubicBezTo>
                    <a:pt x="34122" y="41958"/>
                    <a:pt x="36890" y="43627"/>
                    <a:pt x="35255" y="45905"/>
                  </a:cubicBezTo>
                  <a:cubicBezTo>
                    <a:pt x="34398" y="44650"/>
                    <a:pt x="32664" y="41496"/>
                    <a:pt x="31116" y="42042"/>
                  </a:cubicBezTo>
                  <a:cubicBezTo>
                    <a:pt x="29713" y="43510"/>
                    <a:pt x="28949" y="44864"/>
                    <a:pt x="29828" y="41766"/>
                  </a:cubicBezTo>
                  <a:cubicBezTo>
                    <a:pt x="29980" y="40715"/>
                    <a:pt x="31067" y="37656"/>
                    <a:pt x="29733" y="36431"/>
                  </a:cubicBezTo>
                  <a:cubicBezTo>
                    <a:pt x="28959" y="38069"/>
                    <a:pt x="27615" y="39200"/>
                    <a:pt x="26514" y="40386"/>
                  </a:cubicBezTo>
                  <a:cubicBezTo>
                    <a:pt x="25907" y="39039"/>
                    <a:pt x="27073" y="38098"/>
                    <a:pt x="27985" y="36431"/>
                  </a:cubicBezTo>
                  <a:cubicBezTo>
                    <a:pt x="28464" y="35557"/>
                    <a:pt x="28532" y="34154"/>
                    <a:pt x="28997" y="33120"/>
                  </a:cubicBezTo>
                  <a:cubicBezTo>
                    <a:pt x="29184" y="32587"/>
                    <a:pt x="28194" y="31010"/>
                    <a:pt x="27525" y="31096"/>
                  </a:cubicBezTo>
                  <a:close/>
                  <a:moveTo>
                    <a:pt x="65696" y="50876"/>
                  </a:moveTo>
                  <a:cubicBezTo>
                    <a:pt x="65386" y="50885"/>
                    <a:pt x="65083" y="50981"/>
                    <a:pt x="64776" y="51152"/>
                  </a:cubicBezTo>
                  <a:cubicBezTo>
                    <a:pt x="63789" y="51881"/>
                    <a:pt x="62675" y="52560"/>
                    <a:pt x="61372" y="52255"/>
                  </a:cubicBezTo>
                  <a:cubicBezTo>
                    <a:pt x="60041" y="52081"/>
                    <a:pt x="58579" y="52380"/>
                    <a:pt x="57969" y="53727"/>
                  </a:cubicBezTo>
                  <a:cubicBezTo>
                    <a:pt x="59116" y="54657"/>
                    <a:pt x="60074" y="55805"/>
                    <a:pt x="61464" y="56394"/>
                  </a:cubicBezTo>
                  <a:cubicBezTo>
                    <a:pt x="62119" y="56766"/>
                    <a:pt x="63680" y="57291"/>
                    <a:pt x="64408" y="57498"/>
                  </a:cubicBezTo>
                  <a:cubicBezTo>
                    <a:pt x="63804" y="57615"/>
                    <a:pt x="66252" y="60490"/>
                    <a:pt x="64775" y="59430"/>
                  </a:cubicBezTo>
                  <a:cubicBezTo>
                    <a:pt x="62559" y="58084"/>
                    <a:pt x="59194" y="56414"/>
                    <a:pt x="56957" y="56211"/>
                  </a:cubicBezTo>
                  <a:lnTo>
                    <a:pt x="57233" y="57130"/>
                  </a:lnTo>
                  <a:cubicBezTo>
                    <a:pt x="59103" y="58474"/>
                    <a:pt x="61098" y="58929"/>
                    <a:pt x="62936" y="61269"/>
                  </a:cubicBezTo>
                  <a:cubicBezTo>
                    <a:pt x="65116" y="63248"/>
                    <a:pt x="64770" y="63317"/>
                    <a:pt x="62752" y="62373"/>
                  </a:cubicBezTo>
                  <a:cubicBezTo>
                    <a:pt x="61750" y="61903"/>
                    <a:pt x="59870" y="59805"/>
                    <a:pt x="58981" y="59705"/>
                  </a:cubicBezTo>
                  <a:cubicBezTo>
                    <a:pt x="58277" y="59107"/>
                    <a:pt x="57341" y="58749"/>
                    <a:pt x="56958" y="59338"/>
                  </a:cubicBezTo>
                  <a:cubicBezTo>
                    <a:pt x="56615" y="59863"/>
                    <a:pt x="58118" y="62761"/>
                    <a:pt x="55302" y="60625"/>
                  </a:cubicBezTo>
                  <a:cubicBezTo>
                    <a:pt x="54398" y="59940"/>
                    <a:pt x="53742" y="62451"/>
                    <a:pt x="53094" y="63017"/>
                  </a:cubicBezTo>
                  <a:cubicBezTo>
                    <a:pt x="52782" y="63964"/>
                    <a:pt x="54191" y="65360"/>
                    <a:pt x="53278" y="65776"/>
                  </a:cubicBezTo>
                  <a:cubicBezTo>
                    <a:pt x="51980" y="66369"/>
                    <a:pt x="49144" y="71487"/>
                    <a:pt x="48771" y="74882"/>
                  </a:cubicBezTo>
                  <a:cubicBezTo>
                    <a:pt x="46840" y="76480"/>
                    <a:pt x="48621" y="79422"/>
                    <a:pt x="50795" y="78009"/>
                  </a:cubicBezTo>
                  <a:cubicBezTo>
                    <a:pt x="51223" y="77732"/>
                    <a:pt x="51677" y="77484"/>
                    <a:pt x="52082" y="77182"/>
                  </a:cubicBezTo>
                  <a:cubicBezTo>
                    <a:pt x="51681" y="77627"/>
                    <a:pt x="51324" y="78171"/>
                    <a:pt x="51071" y="78745"/>
                  </a:cubicBezTo>
                  <a:cubicBezTo>
                    <a:pt x="48835" y="80767"/>
                    <a:pt x="52946" y="80894"/>
                    <a:pt x="54106" y="81505"/>
                  </a:cubicBezTo>
                  <a:cubicBezTo>
                    <a:pt x="56137" y="79194"/>
                    <a:pt x="59598" y="80819"/>
                    <a:pt x="62108" y="79849"/>
                  </a:cubicBezTo>
                  <a:cubicBezTo>
                    <a:pt x="62286" y="78548"/>
                    <a:pt x="62723" y="75845"/>
                    <a:pt x="63672" y="78561"/>
                  </a:cubicBezTo>
                  <a:cubicBezTo>
                    <a:pt x="64863" y="79259"/>
                    <a:pt x="61862" y="81339"/>
                    <a:pt x="64223" y="82241"/>
                  </a:cubicBezTo>
                  <a:cubicBezTo>
                    <a:pt x="67477" y="81995"/>
                    <a:pt x="68406" y="84835"/>
                    <a:pt x="69926" y="86932"/>
                  </a:cubicBezTo>
                  <a:cubicBezTo>
                    <a:pt x="72169" y="88442"/>
                    <a:pt x="74264" y="90212"/>
                    <a:pt x="75813" y="92358"/>
                  </a:cubicBezTo>
                  <a:cubicBezTo>
                    <a:pt x="76755" y="90830"/>
                    <a:pt x="79419" y="90683"/>
                    <a:pt x="77469" y="92818"/>
                  </a:cubicBezTo>
                  <a:cubicBezTo>
                    <a:pt x="75600" y="94851"/>
                    <a:pt x="80013" y="95251"/>
                    <a:pt x="80412" y="97049"/>
                  </a:cubicBezTo>
                  <a:cubicBezTo>
                    <a:pt x="81868" y="97849"/>
                    <a:pt x="81975" y="97155"/>
                    <a:pt x="82435" y="96221"/>
                  </a:cubicBezTo>
                  <a:cubicBezTo>
                    <a:pt x="82898" y="92194"/>
                    <a:pt x="82269" y="88370"/>
                    <a:pt x="82531" y="84172"/>
                  </a:cubicBezTo>
                  <a:cubicBezTo>
                    <a:pt x="81190" y="81625"/>
                    <a:pt x="84256" y="78866"/>
                    <a:pt x="83634" y="76078"/>
                  </a:cubicBezTo>
                  <a:cubicBezTo>
                    <a:pt x="83078" y="74585"/>
                    <a:pt x="78280" y="78789"/>
                    <a:pt x="80967" y="75618"/>
                  </a:cubicBezTo>
                  <a:cubicBezTo>
                    <a:pt x="83468" y="74436"/>
                    <a:pt x="82345" y="71987"/>
                    <a:pt x="82531" y="70191"/>
                  </a:cubicBezTo>
                  <a:cubicBezTo>
                    <a:pt x="84088" y="69562"/>
                    <a:pt x="85152" y="67440"/>
                    <a:pt x="83818" y="66788"/>
                  </a:cubicBezTo>
                  <a:cubicBezTo>
                    <a:pt x="81871" y="65836"/>
                    <a:pt x="82242" y="63970"/>
                    <a:pt x="81427" y="62925"/>
                  </a:cubicBezTo>
                  <a:cubicBezTo>
                    <a:pt x="78142" y="61248"/>
                    <a:pt x="77289" y="58975"/>
                    <a:pt x="75080" y="57498"/>
                  </a:cubicBezTo>
                  <a:cubicBezTo>
                    <a:pt x="73026" y="55240"/>
                    <a:pt x="70380" y="57002"/>
                    <a:pt x="72045" y="59705"/>
                  </a:cubicBezTo>
                  <a:cubicBezTo>
                    <a:pt x="73155" y="61682"/>
                    <a:pt x="73462" y="66843"/>
                    <a:pt x="71950" y="67616"/>
                  </a:cubicBezTo>
                  <a:cubicBezTo>
                    <a:pt x="71665" y="66855"/>
                    <a:pt x="71931" y="63036"/>
                    <a:pt x="70938" y="62741"/>
                  </a:cubicBezTo>
                  <a:cubicBezTo>
                    <a:pt x="69411" y="61853"/>
                    <a:pt x="68524" y="60802"/>
                    <a:pt x="69650" y="59338"/>
                  </a:cubicBezTo>
                  <a:cubicBezTo>
                    <a:pt x="70955" y="56739"/>
                    <a:pt x="68891" y="56950"/>
                    <a:pt x="68547" y="55935"/>
                  </a:cubicBezTo>
                  <a:cubicBezTo>
                    <a:pt x="68864" y="54613"/>
                    <a:pt x="67298" y="53917"/>
                    <a:pt x="67351" y="52623"/>
                  </a:cubicBezTo>
                  <a:cubicBezTo>
                    <a:pt x="67389" y="51494"/>
                    <a:pt x="66625" y="50843"/>
                    <a:pt x="65695" y="50876"/>
                  </a:cubicBezTo>
                  <a:close/>
                  <a:moveTo>
                    <a:pt x="10140" y="59613"/>
                  </a:moveTo>
                  <a:cubicBezTo>
                    <a:pt x="9802" y="59594"/>
                    <a:pt x="9776" y="60686"/>
                    <a:pt x="9496" y="60993"/>
                  </a:cubicBezTo>
                  <a:cubicBezTo>
                    <a:pt x="8235" y="61022"/>
                    <a:pt x="8053" y="60974"/>
                    <a:pt x="6829" y="60626"/>
                  </a:cubicBezTo>
                  <a:cubicBezTo>
                    <a:pt x="7280" y="61482"/>
                    <a:pt x="6458" y="61391"/>
                    <a:pt x="5909" y="61361"/>
                  </a:cubicBezTo>
                  <a:cubicBezTo>
                    <a:pt x="4757" y="61169"/>
                    <a:pt x="3241" y="61213"/>
                    <a:pt x="2597" y="62373"/>
                  </a:cubicBezTo>
                  <a:cubicBezTo>
                    <a:pt x="1358" y="64093"/>
                    <a:pt x="-789" y="65973"/>
                    <a:pt x="298" y="67800"/>
                  </a:cubicBezTo>
                  <a:cubicBezTo>
                    <a:pt x="1184" y="67807"/>
                    <a:pt x="2402" y="67743"/>
                    <a:pt x="2689" y="68812"/>
                  </a:cubicBezTo>
                  <a:cubicBezTo>
                    <a:pt x="3514" y="69603"/>
                    <a:pt x="4056" y="70639"/>
                    <a:pt x="4529" y="71663"/>
                  </a:cubicBezTo>
                  <a:cubicBezTo>
                    <a:pt x="4922" y="72716"/>
                    <a:pt x="6277" y="73036"/>
                    <a:pt x="7288" y="72951"/>
                  </a:cubicBezTo>
                  <a:cubicBezTo>
                    <a:pt x="7649" y="72344"/>
                    <a:pt x="6132" y="71949"/>
                    <a:pt x="5725" y="71479"/>
                  </a:cubicBezTo>
                  <a:cubicBezTo>
                    <a:pt x="5370" y="70277"/>
                    <a:pt x="4982" y="69115"/>
                    <a:pt x="4345" y="67984"/>
                  </a:cubicBezTo>
                  <a:cubicBezTo>
                    <a:pt x="4811" y="67426"/>
                    <a:pt x="5624" y="66090"/>
                    <a:pt x="6645" y="65868"/>
                  </a:cubicBezTo>
                  <a:cubicBezTo>
                    <a:pt x="8269" y="65526"/>
                    <a:pt x="5336" y="67590"/>
                    <a:pt x="6549" y="67800"/>
                  </a:cubicBezTo>
                  <a:cubicBezTo>
                    <a:pt x="7451" y="68027"/>
                    <a:pt x="8249" y="68413"/>
                    <a:pt x="9125" y="68719"/>
                  </a:cubicBezTo>
                  <a:cubicBezTo>
                    <a:pt x="9340" y="69552"/>
                    <a:pt x="9672" y="70417"/>
                    <a:pt x="10596" y="70834"/>
                  </a:cubicBezTo>
                  <a:cubicBezTo>
                    <a:pt x="11681" y="71837"/>
                    <a:pt x="13252" y="71292"/>
                    <a:pt x="14552" y="71570"/>
                  </a:cubicBezTo>
                  <a:cubicBezTo>
                    <a:pt x="15863" y="71681"/>
                    <a:pt x="16185" y="73454"/>
                    <a:pt x="17495" y="73502"/>
                  </a:cubicBezTo>
                  <a:cubicBezTo>
                    <a:pt x="18915" y="72893"/>
                    <a:pt x="19755" y="72000"/>
                    <a:pt x="20806" y="70834"/>
                  </a:cubicBezTo>
                  <a:cubicBezTo>
                    <a:pt x="22479" y="69999"/>
                    <a:pt x="23086" y="68969"/>
                    <a:pt x="21358" y="67707"/>
                  </a:cubicBezTo>
                  <a:cubicBezTo>
                    <a:pt x="20118" y="67114"/>
                    <a:pt x="18401" y="66987"/>
                    <a:pt x="17770" y="65592"/>
                  </a:cubicBezTo>
                  <a:cubicBezTo>
                    <a:pt x="17621" y="64238"/>
                    <a:pt x="16153" y="64163"/>
                    <a:pt x="15103" y="64028"/>
                  </a:cubicBezTo>
                  <a:cubicBezTo>
                    <a:pt x="14541" y="63141"/>
                    <a:pt x="13468" y="62988"/>
                    <a:pt x="12528" y="62740"/>
                  </a:cubicBezTo>
                  <a:cubicBezTo>
                    <a:pt x="11189" y="62409"/>
                    <a:pt x="10925" y="60748"/>
                    <a:pt x="10320" y="59705"/>
                  </a:cubicBezTo>
                  <a:cubicBezTo>
                    <a:pt x="10253" y="59657"/>
                    <a:pt x="10185" y="59609"/>
                    <a:pt x="10136" y="59609"/>
                  </a:cubicBezTo>
                  <a:close/>
                  <a:moveTo>
                    <a:pt x="38194" y="62189"/>
                  </a:moveTo>
                  <a:cubicBezTo>
                    <a:pt x="36483" y="62534"/>
                    <a:pt x="35322" y="63899"/>
                    <a:pt x="33963" y="64856"/>
                  </a:cubicBezTo>
                  <a:cubicBezTo>
                    <a:pt x="32237" y="65830"/>
                    <a:pt x="30768" y="67205"/>
                    <a:pt x="28904" y="67891"/>
                  </a:cubicBezTo>
                  <a:cubicBezTo>
                    <a:pt x="27076" y="67987"/>
                    <a:pt x="26263" y="70229"/>
                    <a:pt x="26972" y="71663"/>
                  </a:cubicBezTo>
                  <a:cubicBezTo>
                    <a:pt x="26640" y="71135"/>
                    <a:pt x="24076" y="71536"/>
                    <a:pt x="22741" y="71939"/>
                  </a:cubicBezTo>
                  <a:cubicBezTo>
                    <a:pt x="21313" y="72936"/>
                    <a:pt x="20291" y="74382"/>
                    <a:pt x="19614" y="75986"/>
                  </a:cubicBezTo>
                  <a:cubicBezTo>
                    <a:pt x="20220" y="77338"/>
                    <a:pt x="23025" y="76676"/>
                    <a:pt x="24489" y="76814"/>
                  </a:cubicBezTo>
                  <a:cubicBezTo>
                    <a:pt x="24718" y="78642"/>
                    <a:pt x="22513" y="77862"/>
                    <a:pt x="21454" y="78193"/>
                  </a:cubicBezTo>
                  <a:cubicBezTo>
                    <a:pt x="19267" y="77594"/>
                    <a:pt x="19812" y="79835"/>
                    <a:pt x="19154" y="81045"/>
                  </a:cubicBezTo>
                  <a:cubicBezTo>
                    <a:pt x="18195" y="82658"/>
                    <a:pt x="17012" y="84234"/>
                    <a:pt x="15291" y="85092"/>
                  </a:cubicBezTo>
                  <a:cubicBezTo>
                    <a:pt x="16197" y="83905"/>
                    <a:pt x="17237" y="82573"/>
                    <a:pt x="17407" y="81045"/>
                  </a:cubicBezTo>
                  <a:cubicBezTo>
                    <a:pt x="18677" y="80023"/>
                    <a:pt x="18378" y="78723"/>
                    <a:pt x="17958" y="77366"/>
                  </a:cubicBezTo>
                  <a:cubicBezTo>
                    <a:pt x="17671" y="75230"/>
                    <a:pt x="15956" y="76850"/>
                    <a:pt x="15015" y="77550"/>
                  </a:cubicBezTo>
                  <a:cubicBezTo>
                    <a:pt x="13469" y="78295"/>
                    <a:pt x="12709" y="79970"/>
                    <a:pt x="11979" y="81413"/>
                  </a:cubicBezTo>
                  <a:cubicBezTo>
                    <a:pt x="11480" y="83160"/>
                    <a:pt x="11941" y="85057"/>
                    <a:pt x="10968" y="86655"/>
                  </a:cubicBezTo>
                  <a:cubicBezTo>
                    <a:pt x="11143" y="88534"/>
                    <a:pt x="7868" y="88688"/>
                    <a:pt x="9128" y="90427"/>
                  </a:cubicBezTo>
                  <a:cubicBezTo>
                    <a:pt x="10493" y="91600"/>
                    <a:pt x="10017" y="93994"/>
                    <a:pt x="11703" y="94565"/>
                  </a:cubicBezTo>
                  <a:cubicBezTo>
                    <a:pt x="12306" y="94192"/>
                    <a:pt x="13518" y="92522"/>
                    <a:pt x="12164" y="91899"/>
                  </a:cubicBezTo>
                  <a:cubicBezTo>
                    <a:pt x="9775" y="91374"/>
                    <a:pt x="13831" y="91452"/>
                    <a:pt x="12347" y="89967"/>
                  </a:cubicBezTo>
                  <a:cubicBezTo>
                    <a:pt x="12996" y="89194"/>
                    <a:pt x="14346" y="91613"/>
                    <a:pt x="15383" y="92082"/>
                  </a:cubicBezTo>
                  <a:cubicBezTo>
                    <a:pt x="16557" y="93530"/>
                    <a:pt x="18164" y="94439"/>
                    <a:pt x="19614" y="95578"/>
                  </a:cubicBezTo>
                  <a:cubicBezTo>
                    <a:pt x="21134" y="95687"/>
                    <a:pt x="23070" y="95358"/>
                    <a:pt x="23845" y="97233"/>
                  </a:cubicBezTo>
                  <a:cubicBezTo>
                    <a:pt x="25386" y="98208"/>
                    <a:pt x="26928" y="95741"/>
                    <a:pt x="28076" y="94842"/>
                  </a:cubicBezTo>
                  <a:cubicBezTo>
                    <a:pt x="27529" y="93679"/>
                    <a:pt x="26813" y="92432"/>
                    <a:pt x="27156" y="90978"/>
                  </a:cubicBezTo>
                  <a:cubicBezTo>
                    <a:pt x="26961" y="89316"/>
                    <a:pt x="27203" y="87510"/>
                    <a:pt x="26236" y="86012"/>
                  </a:cubicBezTo>
                  <a:cubicBezTo>
                    <a:pt x="25887" y="84381"/>
                    <a:pt x="22828" y="84171"/>
                    <a:pt x="23844" y="82332"/>
                  </a:cubicBezTo>
                  <a:cubicBezTo>
                    <a:pt x="24706" y="80217"/>
                    <a:pt x="25310" y="83539"/>
                    <a:pt x="26603" y="83528"/>
                  </a:cubicBezTo>
                  <a:cubicBezTo>
                    <a:pt x="28410" y="84934"/>
                    <a:pt x="30046" y="83196"/>
                    <a:pt x="29639" y="81229"/>
                  </a:cubicBezTo>
                  <a:cubicBezTo>
                    <a:pt x="29108" y="79133"/>
                    <a:pt x="31406" y="78372"/>
                    <a:pt x="31846" y="76630"/>
                  </a:cubicBezTo>
                  <a:cubicBezTo>
                    <a:pt x="32058" y="74949"/>
                    <a:pt x="32994" y="73431"/>
                    <a:pt x="33594" y="71939"/>
                  </a:cubicBezTo>
                  <a:cubicBezTo>
                    <a:pt x="33745" y="71456"/>
                    <a:pt x="34114" y="74451"/>
                    <a:pt x="35342" y="74514"/>
                  </a:cubicBezTo>
                  <a:cubicBezTo>
                    <a:pt x="34923" y="76308"/>
                    <a:pt x="32939" y="77551"/>
                    <a:pt x="31846" y="79297"/>
                  </a:cubicBezTo>
                  <a:cubicBezTo>
                    <a:pt x="32146" y="81180"/>
                    <a:pt x="31574" y="82477"/>
                    <a:pt x="31110" y="84172"/>
                  </a:cubicBezTo>
                  <a:cubicBezTo>
                    <a:pt x="31402" y="84406"/>
                    <a:pt x="33218" y="86696"/>
                    <a:pt x="33318" y="86564"/>
                  </a:cubicBezTo>
                  <a:cubicBezTo>
                    <a:pt x="34286" y="85272"/>
                    <a:pt x="34794" y="84102"/>
                    <a:pt x="35525" y="82884"/>
                  </a:cubicBezTo>
                  <a:cubicBezTo>
                    <a:pt x="36211" y="81741"/>
                    <a:pt x="32942" y="79021"/>
                    <a:pt x="33961" y="79021"/>
                  </a:cubicBezTo>
                  <a:cubicBezTo>
                    <a:pt x="34665" y="77376"/>
                    <a:pt x="36454" y="75713"/>
                    <a:pt x="37181" y="77733"/>
                  </a:cubicBezTo>
                  <a:cubicBezTo>
                    <a:pt x="35927" y="78844"/>
                    <a:pt x="37735" y="78870"/>
                    <a:pt x="38284" y="78009"/>
                  </a:cubicBezTo>
                  <a:cubicBezTo>
                    <a:pt x="39690" y="76642"/>
                    <a:pt x="42020" y="75814"/>
                    <a:pt x="41504" y="73410"/>
                  </a:cubicBezTo>
                  <a:cubicBezTo>
                    <a:pt x="42403" y="72217"/>
                    <a:pt x="43620" y="71401"/>
                    <a:pt x="43159" y="69731"/>
                  </a:cubicBezTo>
                  <a:cubicBezTo>
                    <a:pt x="42564" y="68296"/>
                    <a:pt x="41136" y="67136"/>
                    <a:pt x="41320" y="65315"/>
                  </a:cubicBezTo>
                  <a:cubicBezTo>
                    <a:pt x="39971" y="64614"/>
                    <a:pt x="39373" y="62832"/>
                    <a:pt x="38192" y="62188"/>
                  </a:cubicBezTo>
                  <a:close/>
                  <a:moveTo>
                    <a:pt x="56314" y="71387"/>
                  </a:moveTo>
                  <a:cubicBezTo>
                    <a:pt x="56352" y="71358"/>
                    <a:pt x="56411" y="71453"/>
                    <a:pt x="56409" y="71755"/>
                  </a:cubicBezTo>
                  <a:cubicBezTo>
                    <a:pt x="56352" y="71925"/>
                    <a:pt x="56201" y="72050"/>
                    <a:pt x="56133" y="72214"/>
                  </a:cubicBezTo>
                  <a:cubicBezTo>
                    <a:pt x="56152" y="72931"/>
                    <a:pt x="56441" y="73827"/>
                    <a:pt x="57513" y="73502"/>
                  </a:cubicBezTo>
                  <a:cubicBezTo>
                    <a:pt x="59011" y="73317"/>
                    <a:pt x="60287" y="73710"/>
                    <a:pt x="57973" y="73778"/>
                  </a:cubicBezTo>
                  <a:cubicBezTo>
                    <a:pt x="56579" y="74408"/>
                    <a:pt x="54940" y="75047"/>
                    <a:pt x="53558" y="75985"/>
                  </a:cubicBezTo>
                  <a:cubicBezTo>
                    <a:pt x="54652" y="74944"/>
                    <a:pt x="55534" y="73656"/>
                    <a:pt x="56133" y="72214"/>
                  </a:cubicBezTo>
                  <a:cubicBezTo>
                    <a:pt x="56128" y="71782"/>
                    <a:pt x="56252" y="71431"/>
                    <a:pt x="56317" y="71387"/>
                  </a:cubicBezTo>
                  <a:close/>
                  <a:moveTo>
                    <a:pt x="44081" y="79665"/>
                  </a:moveTo>
                  <a:cubicBezTo>
                    <a:pt x="42716" y="80437"/>
                    <a:pt x="41538" y="81446"/>
                    <a:pt x="40401" y="82517"/>
                  </a:cubicBezTo>
                  <a:cubicBezTo>
                    <a:pt x="39498" y="83418"/>
                    <a:pt x="39723" y="85611"/>
                    <a:pt x="40497" y="85919"/>
                  </a:cubicBezTo>
                  <a:cubicBezTo>
                    <a:pt x="44199" y="84887"/>
                    <a:pt x="44613" y="82160"/>
                    <a:pt x="44084" y="79665"/>
                  </a:cubicBezTo>
                  <a:close/>
                  <a:moveTo>
                    <a:pt x="48036" y="82332"/>
                  </a:moveTo>
                  <a:cubicBezTo>
                    <a:pt x="48335" y="83653"/>
                    <a:pt x="48045" y="84995"/>
                    <a:pt x="47759" y="86287"/>
                  </a:cubicBezTo>
                  <a:cubicBezTo>
                    <a:pt x="47610" y="87635"/>
                    <a:pt x="48662" y="88901"/>
                    <a:pt x="49415" y="90059"/>
                  </a:cubicBezTo>
                  <a:cubicBezTo>
                    <a:pt x="50215" y="91050"/>
                    <a:pt x="51178" y="91486"/>
                    <a:pt x="52082" y="92358"/>
                  </a:cubicBezTo>
                  <a:cubicBezTo>
                    <a:pt x="52752" y="92949"/>
                    <a:pt x="52977" y="93719"/>
                    <a:pt x="53922" y="93554"/>
                  </a:cubicBezTo>
                  <a:cubicBezTo>
                    <a:pt x="56866" y="93621"/>
                    <a:pt x="59803" y="93787"/>
                    <a:pt x="62752" y="93649"/>
                  </a:cubicBezTo>
                  <a:cubicBezTo>
                    <a:pt x="63710" y="93476"/>
                    <a:pt x="63774" y="92760"/>
                    <a:pt x="64132" y="91810"/>
                  </a:cubicBezTo>
                  <a:cubicBezTo>
                    <a:pt x="64255" y="90763"/>
                    <a:pt x="63120" y="90991"/>
                    <a:pt x="62476" y="90522"/>
                  </a:cubicBezTo>
                  <a:cubicBezTo>
                    <a:pt x="61474" y="89919"/>
                    <a:pt x="61345" y="89227"/>
                    <a:pt x="60269" y="88774"/>
                  </a:cubicBezTo>
                  <a:cubicBezTo>
                    <a:pt x="59234" y="88240"/>
                    <a:pt x="57843" y="88870"/>
                    <a:pt x="56681" y="88679"/>
                  </a:cubicBezTo>
                  <a:cubicBezTo>
                    <a:pt x="55580" y="88309"/>
                    <a:pt x="55113" y="86126"/>
                    <a:pt x="54290" y="85368"/>
                  </a:cubicBezTo>
                  <a:cubicBezTo>
                    <a:pt x="53758" y="84533"/>
                    <a:pt x="52870" y="84530"/>
                    <a:pt x="51990" y="84633"/>
                  </a:cubicBezTo>
                  <a:cubicBezTo>
                    <a:pt x="50969" y="84507"/>
                    <a:pt x="50633" y="83938"/>
                    <a:pt x="49691" y="83621"/>
                  </a:cubicBezTo>
                  <a:cubicBezTo>
                    <a:pt x="49163" y="83313"/>
                    <a:pt x="48633" y="82441"/>
                    <a:pt x="48035" y="82333"/>
                  </a:cubicBezTo>
                  <a:close/>
                  <a:moveTo>
                    <a:pt x="57234" y="83252"/>
                  </a:moveTo>
                  <a:cubicBezTo>
                    <a:pt x="56657" y="83280"/>
                    <a:pt x="56115" y="83404"/>
                    <a:pt x="55486" y="83528"/>
                  </a:cubicBezTo>
                  <a:cubicBezTo>
                    <a:pt x="55693" y="83731"/>
                    <a:pt x="56323" y="84301"/>
                    <a:pt x="56406" y="84632"/>
                  </a:cubicBezTo>
                  <a:cubicBezTo>
                    <a:pt x="57172" y="86662"/>
                    <a:pt x="58837" y="86942"/>
                    <a:pt x="60729" y="87300"/>
                  </a:cubicBezTo>
                  <a:cubicBezTo>
                    <a:pt x="61179" y="87299"/>
                    <a:pt x="62143" y="87407"/>
                    <a:pt x="61649" y="86748"/>
                  </a:cubicBezTo>
                  <a:cubicBezTo>
                    <a:pt x="61013" y="85932"/>
                    <a:pt x="60506" y="84960"/>
                    <a:pt x="59994" y="84080"/>
                  </a:cubicBezTo>
                  <a:cubicBezTo>
                    <a:pt x="59095" y="83371"/>
                    <a:pt x="58195" y="83207"/>
                    <a:pt x="57234" y="83253"/>
                  </a:cubicBezTo>
                  <a:close/>
                  <a:moveTo>
                    <a:pt x="64316" y="83987"/>
                  </a:moveTo>
                  <a:cubicBezTo>
                    <a:pt x="63991" y="84035"/>
                    <a:pt x="63714" y="84276"/>
                    <a:pt x="63396" y="84355"/>
                  </a:cubicBezTo>
                  <a:cubicBezTo>
                    <a:pt x="63551" y="87472"/>
                    <a:pt x="65939" y="86609"/>
                    <a:pt x="66615" y="86378"/>
                  </a:cubicBezTo>
                  <a:cubicBezTo>
                    <a:pt x="66303" y="85156"/>
                    <a:pt x="65535" y="84576"/>
                    <a:pt x="64684" y="83987"/>
                  </a:cubicBezTo>
                  <a:cubicBezTo>
                    <a:pt x="64566" y="83968"/>
                    <a:pt x="64424" y="83968"/>
                    <a:pt x="64316" y="83987"/>
                  </a:cubicBezTo>
                  <a:close/>
                  <a:moveTo>
                    <a:pt x="53830" y="95576"/>
                  </a:moveTo>
                  <a:cubicBezTo>
                    <a:pt x="54639" y="97054"/>
                    <a:pt x="55647" y="98475"/>
                    <a:pt x="56406" y="99991"/>
                  </a:cubicBezTo>
                  <a:cubicBezTo>
                    <a:pt x="56121" y="101072"/>
                    <a:pt x="57136" y="100296"/>
                    <a:pt x="57326" y="100359"/>
                  </a:cubicBezTo>
                  <a:cubicBezTo>
                    <a:pt x="58632" y="98970"/>
                    <a:pt x="62562" y="97398"/>
                    <a:pt x="59165" y="96128"/>
                  </a:cubicBezTo>
                  <a:cubicBezTo>
                    <a:pt x="57412" y="95569"/>
                    <a:pt x="55646" y="95655"/>
                    <a:pt x="53831" y="95576"/>
                  </a:cubicBezTo>
                  <a:close/>
                  <a:moveTo>
                    <a:pt x="130173" y="111672"/>
                  </a:moveTo>
                  <a:cubicBezTo>
                    <a:pt x="130116" y="111692"/>
                    <a:pt x="130047" y="111720"/>
                    <a:pt x="129990" y="111768"/>
                  </a:cubicBezTo>
                  <a:cubicBezTo>
                    <a:pt x="129335" y="113101"/>
                    <a:pt x="129705" y="114658"/>
                    <a:pt x="129438" y="116091"/>
                  </a:cubicBezTo>
                  <a:cubicBezTo>
                    <a:pt x="129308" y="117740"/>
                    <a:pt x="128740" y="118272"/>
                    <a:pt x="128702" y="119954"/>
                  </a:cubicBezTo>
                  <a:cubicBezTo>
                    <a:pt x="129143" y="121651"/>
                    <a:pt x="127809" y="123953"/>
                    <a:pt x="128518" y="125565"/>
                  </a:cubicBezTo>
                  <a:cubicBezTo>
                    <a:pt x="129126" y="126895"/>
                    <a:pt x="130164" y="127480"/>
                    <a:pt x="131001" y="128600"/>
                  </a:cubicBezTo>
                  <a:cubicBezTo>
                    <a:pt x="131797" y="130124"/>
                    <a:pt x="131883" y="131961"/>
                    <a:pt x="131278" y="133567"/>
                  </a:cubicBezTo>
                  <a:cubicBezTo>
                    <a:pt x="131073" y="135136"/>
                    <a:pt x="130914" y="136515"/>
                    <a:pt x="131278" y="139638"/>
                  </a:cubicBezTo>
                  <a:cubicBezTo>
                    <a:pt x="131833" y="140674"/>
                    <a:pt x="133533" y="141790"/>
                    <a:pt x="134497" y="142765"/>
                  </a:cubicBezTo>
                  <a:cubicBezTo>
                    <a:pt x="136145" y="143126"/>
                    <a:pt x="136249" y="141073"/>
                    <a:pt x="137348" y="140465"/>
                  </a:cubicBezTo>
                  <a:cubicBezTo>
                    <a:pt x="138661" y="138745"/>
                    <a:pt x="138146" y="136680"/>
                    <a:pt x="140935" y="137982"/>
                  </a:cubicBezTo>
                  <a:cubicBezTo>
                    <a:pt x="142296" y="137169"/>
                    <a:pt x="141571" y="135395"/>
                    <a:pt x="143051" y="134670"/>
                  </a:cubicBezTo>
                  <a:cubicBezTo>
                    <a:pt x="144172" y="134766"/>
                    <a:pt x="146265" y="133000"/>
                    <a:pt x="145442" y="131360"/>
                  </a:cubicBezTo>
                  <a:cubicBezTo>
                    <a:pt x="144543" y="130233"/>
                    <a:pt x="146711" y="129114"/>
                    <a:pt x="145442" y="128324"/>
                  </a:cubicBezTo>
                  <a:cubicBezTo>
                    <a:pt x="143199" y="128809"/>
                    <a:pt x="144592" y="125683"/>
                    <a:pt x="142959" y="124921"/>
                  </a:cubicBezTo>
                  <a:cubicBezTo>
                    <a:pt x="141211" y="124199"/>
                    <a:pt x="142422" y="122275"/>
                    <a:pt x="141303" y="121242"/>
                  </a:cubicBezTo>
                  <a:cubicBezTo>
                    <a:pt x="138470" y="122164"/>
                    <a:pt x="139778" y="119798"/>
                    <a:pt x="139648" y="118298"/>
                  </a:cubicBezTo>
                  <a:cubicBezTo>
                    <a:pt x="138437" y="117420"/>
                    <a:pt x="137232" y="116498"/>
                    <a:pt x="136153" y="115447"/>
                  </a:cubicBezTo>
                  <a:cubicBezTo>
                    <a:pt x="131998" y="113983"/>
                    <a:pt x="131037" y="111400"/>
                    <a:pt x="130174" y="111676"/>
                  </a:cubicBezTo>
                  <a:close/>
                  <a:moveTo>
                    <a:pt x="21270" y="117559"/>
                  </a:moveTo>
                  <a:cubicBezTo>
                    <a:pt x="20994" y="117578"/>
                    <a:pt x="20638" y="117728"/>
                    <a:pt x="20350" y="118111"/>
                  </a:cubicBezTo>
                  <a:cubicBezTo>
                    <a:pt x="19499" y="119484"/>
                    <a:pt x="19486" y="121196"/>
                    <a:pt x="18694" y="122618"/>
                  </a:cubicBezTo>
                  <a:cubicBezTo>
                    <a:pt x="17928" y="124044"/>
                    <a:pt x="19499" y="124815"/>
                    <a:pt x="20442" y="123722"/>
                  </a:cubicBezTo>
                  <a:cubicBezTo>
                    <a:pt x="21706" y="122679"/>
                    <a:pt x="23082" y="123955"/>
                    <a:pt x="23661" y="125101"/>
                  </a:cubicBezTo>
                  <a:cubicBezTo>
                    <a:pt x="24724" y="126504"/>
                    <a:pt x="26503" y="125379"/>
                    <a:pt x="27892" y="125377"/>
                  </a:cubicBezTo>
                  <a:cubicBezTo>
                    <a:pt x="28531" y="124119"/>
                    <a:pt x="28583" y="122216"/>
                    <a:pt x="26788" y="121974"/>
                  </a:cubicBezTo>
                  <a:cubicBezTo>
                    <a:pt x="25174" y="121734"/>
                    <a:pt x="23873" y="120812"/>
                    <a:pt x="22833" y="119675"/>
                  </a:cubicBezTo>
                  <a:cubicBezTo>
                    <a:pt x="22795" y="118745"/>
                    <a:pt x="22096" y="117484"/>
                    <a:pt x="21269" y="117559"/>
                  </a:cubicBezTo>
                  <a:close/>
                  <a:moveTo>
                    <a:pt x="22097" y="127125"/>
                  </a:moveTo>
                  <a:cubicBezTo>
                    <a:pt x="21494" y="127192"/>
                    <a:pt x="20930" y="127641"/>
                    <a:pt x="20442" y="128044"/>
                  </a:cubicBezTo>
                  <a:cubicBezTo>
                    <a:pt x="19320" y="129084"/>
                    <a:pt x="20323" y="130707"/>
                    <a:pt x="21637" y="132183"/>
                  </a:cubicBezTo>
                  <a:cubicBezTo>
                    <a:pt x="24004" y="134539"/>
                    <a:pt x="26714" y="136123"/>
                    <a:pt x="29824" y="137519"/>
                  </a:cubicBezTo>
                  <a:cubicBezTo>
                    <a:pt x="32190" y="139900"/>
                    <a:pt x="31825" y="136958"/>
                    <a:pt x="31847" y="135127"/>
                  </a:cubicBezTo>
                  <a:cubicBezTo>
                    <a:pt x="28062" y="134931"/>
                    <a:pt x="30664" y="133155"/>
                    <a:pt x="30835" y="131080"/>
                  </a:cubicBezTo>
                  <a:cubicBezTo>
                    <a:pt x="28819" y="129224"/>
                    <a:pt x="25707" y="128595"/>
                    <a:pt x="23201" y="127401"/>
                  </a:cubicBezTo>
                  <a:cubicBezTo>
                    <a:pt x="22813" y="127092"/>
                    <a:pt x="22460" y="127080"/>
                    <a:pt x="22097" y="127124"/>
                  </a:cubicBezTo>
                  <a:close/>
                  <a:moveTo>
                    <a:pt x="33963" y="140463"/>
                  </a:moveTo>
                  <a:cubicBezTo>
                    <a:pt x="33004" y="141781"/>
                    <a:pt x="32115" y="142555"/>
                    <a:pt x="34239" y="143774"/>
                  </a:cubicBezTo>
                  <a:cubicBezTo>
                    <a:pt x="35866" y="143916"/>
                    <a:pt x="37549" y="144077"/>
                    <a:pt x="38746" y="143039"/>
                  </a:cubicBezTo>
                  <a:cubicBezTo>
                    <a:pt x="37491" y="142550"/>
                    <a:pt x="37084" y="141667"/>
                    <a:pt x="36079" y="141290"/>
                  </a:cubicBezTo>
                  <a:cubicBezTo>
                    <a:pt x="34728" y="141290"/>
                    <a:pt x="34038" y="140851"/>
                    <a:pt x="33963" y="140463"/>
                  </a:cubicBezTo>
                  <a:close/>
                  <a:moveTo>
                    <a:pt x="47760" y="141106"/>
                  </a:moveTo>
                  <a:cubicBezTo>
                    <a:pt x="46018" y="141417"/>
                    <a:pt x="44578" y="142440"/>
                    <a:pt x="42609" y="142025"/>
                  </a:cubicBezTo>
                  <a:cubicBezTo>
                    <a:pt x="43455" y="143457"/>
                    <a:pt x="42476" y="144554"/>
                    <a:pt x="43437" y="145981"/>
                  </a:cubicBezTo>
                  <a:cubicBezTo>
                    <a:pt x="45090" y="146738"/>
                    <a:pt x="46063" y="146577"/>
                    <a:pt x="47668" y="145613"/>
                  </a:cubicBezTo>
                  <a:cubicBezTo>
                    <a:pt x="48923" y="144527"/>
                    <a:pt x="49231" y="143596"/>
                    <a:pt x="49415" y="141934"/>
                  </a:cubicBezTo>
                  <a:cubicBezTo>
                    <a:pt x="49677" y="140896"/>
                    <a:pt x="48375" y="141222"/>
                    <a:pt x="47760" y="141106"/>
                  </a:cubicBezTo>
                  <a:close/>
                  <a:moveTo>
                    <a:pt x="33411" y="147821"/>
                  </a:moveTo>
                  <a:cubicBezTo>
                    <a:pt x="33230" y="147859"/>
                    <a:pt x="33072" y="147983"/>
                    <a:pt x="32951" y="148188"/>
                  </a:cubicBezTo>
                  <a:cubicBezTo>
                    <a:pt x="33910" y="151992"/>
                    <a:pt x="28439" y="151207"/>
                    <a:pt x="26144" y="150764"/>
                  </a:cubicBezTo>
                  <a:cubicBezTo>
                    <a:pt x="22154" y="148938"/>
                    <a:pt x="23053" y="155716"/>
                    <a:pt x="19430" y="155455"/>
                  </a:cubicBezTo>
                  <a:cubicBezTo>
                    <a:pt x="17503" y="157322"/>
                    <a:pt x="22480" y="158396"/>
                    <a:pt x="22189" y="160698"/>
                  </a:cubicBezTo>
                  <a:cubicBezTo>
                    <a:pt x="24613" y="162413"/>
                    <a:pt x="24482" y="167062"/>
                    <a:pt x="27892" y="166860"/>
                  </a:cubicBezTo>
                  <a:cubicBezTo>
                    <a:pt x="31170" y="165320"/>
                    <a:pt x="33136" y="169704"/>
                    <a:pt x="29823" y="171092"/>
                  </a:cubicBezTo>
                  <a:cubicBezTo>
                    <a:pt x="27181" y="171308"/>
                    <a:pt x="24121" y="172218"/>
                    <a:pt x="23017" y="174955"/>
                  </a:cubicBezTo>
                  <a:cubicBezTo>
                    <a:pt x="22063" y="177866"/>
                    <a:pt x="25203" y="180523"/>
                    <a:pt x="23937" y="183509"/>
                  </a:cubicBezTo>
                  <a:cubicBezTo>
                    <a:pt x="25355" y="187000"/>
                    <a:pt x="31119" y="183611"/>
                    <a:pt x="28628" y="180657"/>
                  </a:cubicBezTo>
                  <a:cubicBezTo>
                    <a:pt x="29178" y="177647"/>
                    <a:pt x="32302" y="176092"/>
                    <a:pt x="34883" y="175046"/>
                  </a:cubicBezTo>
                  <a:cubicBezTo>
                    <a:pt x="38008" y="173300"/>
                    <a:pt x="40794" y="170792"/>
                    <a:pt x="43069" y="168148"/>
                  </a:cubicBezTo>
                  <a:cubicBezTo>
                    <a:pt x="43107" y="166530"/>
                    <a:pt x="42202" y="161485"/>
                    <a:pt x="45000" y="163089"/>
                  </a:cubicBezTo>
                  <a:cubicBezTo>
                    <a:pt x="46837" y="166037"/>
                    <a:pt x="43030" y="170885"/>
                    <a:pt x="47208" y="172471"/>
                  </a:cubicBezTo>
                  <a:cubicBezTo>
                    <a:pt x="46861" y="174450"/>
                    <a:pt x="43424" y="176557"/>
                    <a:pt x="41689" y="174127"/>
                  </a:cubicBezTo>
                  <a:cubicBezTo>
                    <a:pt x="40133" y="175977"/>
                    <a:pt x="40685" y="178735"/>
                    <a:pt x="42885" y="179553"/>
                  </a:cubicBezTo>
                  <a:cubicBezTo>
                    <a:pt x="41738" y="182608"/>
                    <a:pt x="46955" y="183496"/>
                    <a:pt x="48496" y="185532"/>
                  </a:cubicBezTo>
                  <a:cubicBezTo>
                    <a:pt x="50046" y="187779"/>
                    <a:pt x="53875" y="189600"/>
                    <a:pt x="56130" y="187647"/>
                  </a:cubicBezTo>
                  <a:cubicBezTo>
                    <a:pt x="55838" y="185467"/>
                    <a:pt x="53382" y="184103"/>
                    <a:pt x="54014" y="181761"/>
                  </a:cubicBezTo>
                  <a:cubicBezTo>
                    <a:pt x="52888" y="180170"/>
                    <a:pt x="52576" y="178659"/>
                    <a:pt x="54750" y="180382"/>
                  </a:cubicBezTo>
                  <a:cubicBezTo>
                    <a:pt x="58191" y="181450"/>
                    <a:pt x="58006" y="186362"/>
                    <a:pt x="61832" y="187188"/>
                  </a:cubicBezTo>
                  <a:cubicBezTo>
                    <a:pt x="63442" y="188993"/>
                    <a:pt x="67159" y="188265"/>
                    <a:pt x="64684" y="185624"/>
                  </a:cubicBezTo>
                  <a:cubicBezTo>
                    <a:pt x="64007" y="184808"/>
                    <a:pt x="63407" y="183454"/>
                    <a:pt x="64684" y="182865"/>
                  </a:cubicBezTo>
                  <a:cubicBezTo>
                    <a:pt x="65652" y="180016"/>
                    <a:pt x="62540" y="178377"/>
                    <a:pt x="60820" y="176794"/>
                  </a:cubicBezTo>
                  <a:cubicBezTo>
                    <a:pt x="59309" y="174430"/>
                    <a:pt x="59624" y="170901"/>
                    <a:pt x="56773" y="169436"/>
                  </a:cubicBezTo>
                  <a:cubicBezTo>
                    <a:pt x="53473" y="168234"/>
                    <a:pt x="53987" y="164343"/>
                    <a:pt x="51714" y="162261"/>
                  </a:cubicBezTo>
                  <a:cubicBezTo>
                    <a:pt x="49906" y="161232"/>
                    <a:pt x="48084" y="160031"/>
                    <a:pt x="49967" y="157846"/>
                  </a:cubicBezTo>
                  <a:cubicBezTo>
                    <a:pt x="49118" y="155001"/>
                    <a:pt x="45528" y="152927"/>
                    <a:pt x="43988" y="150028"/>
                  </a:cubicBezTo>
                  <a:cubicBezTo>
                    <a:pt x="43340" y="147881"/>
                    <a:pt x="37506" y="146805"/>
                    <a:pt x="40125" y="150028"/>
                  </a:cubicBezTo>
                  <a:cubicBezTo>
                    <a:pt x="42505" y="151811"/>
                    <a:pt x="40833" y="153146"/>
                    <a:pt x="38837" y="151500"/>
                  </a:cubicBezTo>
                  <a:cubicBezTo>
                    <a:pt x="37256" y="151008"/>
                    <a:pt x="34675" y="147563"/>
                    <a:pt x="33411" y="147820"/>
                  </a:cubicBezTo>
                  <a:close/>
                  <a:moveTo>
                    <a:pt x="54014" y="205124"/>
                  </a:moveTo>
                  <a:cubicBezTo>
                    <a:pt x="51620" y="204982"/>
                    <a:pt x="49625" y="208484"/>
                    <a:pt x="48587" y="210827"/>
                  </a:cubicBezTo>
                  <a:cubicBezTo>
                    <a:pt x="48645" y="209272"/>
                    <a:pt x="46615" y="206079"/>
                    <a:pt x="44724" y="209447"/>
                  </a:cubicBezTo>
                  <a:cubicBezTo>
                    <a:pt x="45500" y="211877"/>
                    <a:pt x="43828" y="214680"/>
                    <a:pt x="44820" y="217449"/>
                  </a:cubicBezTo>
                  <a:cubicBezTo>
                    <a:pt x="47410" y="217609"/>
                    <a:pt x="50385" y="218766"/>
                    <a:pt x="50982" y="221773"/>
                  </a:cubicBezTo>
                  <a:cubicBezTo>
                    <a:pt x="52794" y="225155"/>
                    <a:pt x="56224" y="225779"/>
                    <a:pt x="59444" y="226556"/>
                  </a:cubicBezTo>
                  <a:cubicBezTo>
                    <a:pt x="62430" y="227753"/>
                    <a:pt x="65671" y="229782"/>
                    <a:pt x="68918" y="229683"/>
                  </a:cubicBezTo>
                  <a:cubicBezTo>
                    <a:pt x="69292" y="227858"/>
                    <a:pt x="67847" y="224510"/>
                    <a:pt x="71310" y="225084"/>
                  </a:cubicBezTo>
                  <a:cubicBezTo>
                    <a:pt x="75147" y="224332"/>
                    <a:pt x="74341" y="229996"/>
                    <a:pt x="71586" y="230878"/>
                  </a:cubicBezTo>
                  <a:cubicBezTo>
                    <a:pt x="70410" y="233999"/>
                    <a:pt x="67675" y="236649"/>
                    <a:pt x="68551" y="240260"/>
                  </a:cubicBezTo>
                  <a:cubicBezTo>
                    <a:pt x="67485" y="242046"/>
                    <a:pt x="72020" y="242744"/>
                    <a:pt x="69746" y="242835"/>
                  </a:cubicBezTo>
                  <a:cubicBezTo>
                    <a:pt x="66545" y="244992"/>
                    <a:pt x="64360" y="240120"/>
                    <a:pt x="61652" y="241732"/>
                  </a:cubicBezTo>
                  <a:cubicBezTo>
                    <a:pt x="57346" y="245414"/>
                    <a:pt x="60195" y="237028"/>
                    <a:pt x="56409" y="238329"/>
                  </a:cubicBezTo>
                  <a:cubicBezTo>
                    <a:pt x="54023" y="239575"/>
                    <a:pt x="50002" y="239244"/>
                    <a:pt x="51350" y="235570"/>
                  </a:cubicBezTo>
                  <a:cubicBezTo>
                    <a:pt x="53346" y="233979"/>
                    <a:pt x="57478" y="237470"/>
                    <a:pt x="59261" y="234098"/>
                  </a:cubicBezTo>
                  <a:cubicBezTo>
                    <a:pt x="61606" y="231023"/>
                    <a:pt x="57615" y="230316"/>
                    <a:pt x="55306" y="230143"/>
                  </a:cubicBezTo>
                  <a:cubicBezTo>
                    <a:pt x="52431" y="229851"/>
                    <a:pt x="48970" y="226957"/>
                    <a:pt x="46476" y="229223"/>
                  </a:cubicBezTo>
                  <a:cubicBezTo>
                    <a:pt x="43839" y="230884"/>
                    <a:pt x="45736" y="232706"/>
                    <a:pt x="46380" y="234650"/>
                  </a:cubicBezTo>
                  <a:cubicBezTo>
                    <a:pt x="46376" y="237862"/>
                    <a:pt x="40492" y="240279"/>
                    <a:pt x="43713" y="243388"/>
                  </a:cubicBezTo>
                  <a:cubicBezTo>
                    <a:pt x="47924" y="244800"/>
                    <a:pt x="44026" y="246166"/>
                    <a:pt x="41873" y="246975"/>
                  </a:cubicBezTo>
                  <a:cubicBezTo>
                    <a:pt x="39278" y="248702"/>
                    <a:pt x="40049" y="252087"/>
                    <a:pt x="40678" y="254610"/>
                  </a:cubicBezTo>
                  <a:cubicBezTo>
                    <a:pt x="41311" y="257442"/>
                    <a:pt x="40117" y="261587"/>
                    <a:pt x="43253" y="263164"/>
                  </a:cubicBezTo>
                  <a:cubicBezTo>
                    <a:pt x="46808" y="265209"/>
                    <a:pt x="46962" y="260058"/>
                    <a:pt x="47760" y="257921"/>
                  </a:cubicBezTo>
                  <a:cubicBezTo>
                    <a:pt x="48313" y="253428"/>
                    <a:pt x="52261" y="256479"/>
                    <a:pt x="54658" y="256357"/>
                  </a:cubicBezTo>
                  <a:cubicBezTo>
                    <a:pt x="54655" y="253930"/>
                    <a:pt x="55900" y="252324"/>
                    <a:pt x="56866" y="250287"/>
                  </a:cubicBezTo>
                  <a:cubicBezTo>
                    <a:pt x="58472" y="249641"/>
                    <a:pt x="59927" y="253764"/>
                    <a:pt x="60913" y="255254"/>
                  </a:cubicBezTo>
                  <a:cubicBezTo>
                    <a:pt x="62135" y="255918"/>
                    <a:pt x="64809" y="252403"/>
                    <a:pt x="64224" y="250379"/>
                  </a:cubicBezTo>
                  <a:cubicBezTo>
                    <a:pt x="63704" y="248438"/>
                    <a:pt x="65102" y="247021"/>
                    <a:pt x="66064" y="249459"/>
                  </a:cubicBezTo>
                  <a:cubicBezTo>
                    <a:pt x="63858" y="251056"/>
                    <a:pt x="65888" y="253050"/>
                    <a:pt x="65969" y="255162"/>
                  </a:cubicBezTo>
                  <a:cubicBezTo>
                    <a:pt x="64952" y="257636"/>
                    <a:pt x="58878" y="258473"/>
                    <a:pt x="61554" y="261877"/>
                  </a:cubicBezTo>
                  <a:cubicBezTo>
                    <a:pt x="59676" y="261820"/>
                    <a:pt x="56825" y="264339"/>
                    <a:pt x="56311" y="267119"/>
                  </a:cubicBezTo>
                  <a:cubicBezTo>
                    <a:pt x="53929" y="270391"/>
                    <a:pt x="58095" y="271103"/>
                    <a:pt x="60542" y="270615"/>
                  </a:cubicBezTo>
                  <a:cubicBezTo>
                    <a:pt x="63407" y="270558"/>
                    <a:pt x="68179" y="271637"/>
                    <a:pt x="68452" y="267396"/>
                  </a:cubicBezTo>
                  <a:cubicBezTo>
                    <a:pt x="68894" y="264261"/>
                    <a:pt x="68197" y="260529"/>
                    <a:pt x="71395" y="258565"/>
                  </a:cubicBezTo>
                  <a:cubicBezTo>
                    <a:pt x="73645" y="257596"/>
                    <a:pt x="74286" y="255339"/>
                    <a:pt x="76454" y="254610"/>
                  </a:cubicBezTo>
                  <a:cubicBezTo>
                    <a:pt x="79924" y="254385"/>
                    <a:pt x="76651" y="251984"/>
                    <a:pt x="75075" y="251483"/>
                  </a:cubicBezTo>
                  <a:cubicBezTo>
                    <a:pt x="74234" y="250349"/>
                    <a:pt x="77678" y="250869"/>
                    <a:pt x="78938" y="251943"/>
                  </a:cubicBezTo>
                  <a:cubicBezTo>
                    <a:pt x="78067" y="250315"/>
                    <a:pt x="81725" y="249824"/>
                    <a:pt x="82617" y="248448"/>
                  </a:cubicBezTo>
                  <a:cubicBezTo>
                    <a:pt x="83845" y="244961"/>
                    <a:pt x="88013" y="243924"/>
                    <a:pt x="89331" y="240538"/>
                  </a:cubicBezTo>
                  <a:cubicBezTo>
                    <a:pt x="91347" y="238050"/>
                    <a:pt x="88143" y="238936"/>
                    <a:pt x="87032" y="237594"/>
                  </a:cubicBezTo>
                  <a:cubicBezTo>
                    <a:pt x="87358" y="234604"/>
                    <a:pt x="95896" y="234522"/>
                    <a:pt x="97885" y="232995"/>
                  </a:cubicBezTo>
                  <a:cubicBezTo>
                    <a:pt x="99618" y="231419"/>
                    <a:pt x="104566" y="230208"/>
                    <a:pt x="105152" y="228304"/>
                  </a:cubicBezTo>
                  <a:cubicBezTo>
                    <a:pt x="103072" y="226501"/>
                    <a:pt x="104346" y="224080"/>
                    <a:pt x="101565" y="223337"/>
                  </a:cubicBezTo>
                  <a:cubicBezTo>
                    <a:pt x="98426" y="221686"/>
                    <a:pt x="104876" y="223271"/>
                    <a:pt x="103036" y="221038"/>
                  </a:cubicBezTo>
                  <a:cubicBezTo>
                    <a:pt x="101654" y="220165"/>
                    <a:pt x="100782" y="215598"/>
                    <a:pt x="99081" y="217359"/>
                  </a:cubicBezTo>
                  <a:cubicBezTo>
                    <a:pt x="97096" y="220422"/>
                    <a:pt x="89087" y="226840"/>
                    <a:pt x="85560" y="227293"/>
                  </a:cubicBezTo>
                  <a:cubicBezTo>
                    <a:pt x="83076" y="228454"/>
                    <a:pt x="83656" y="234479"/>
                    <a:pt x="79674" y="232076"/>
                  </a:cubicBezTo>
                  <a:cubicBezTo>
                    <a:pt x="76113" y="230463"/>
                    <a:pt x="79013" y="228019"/>
                    <a:pt x="80777" y="226464"/>
                  </a:cubicBezTo>
                  <a:cubicBezTo>
                    <a:pt x="83891" y="224907"/>
                    <a:pt x="86469" y="222520"/>
                    <a:pt x="86848" y="219106"/>
                  </a:cubicBezTo>
                  <a:cubicBezTo>
                    <a:pt x="90653" y="218973"/>
                    <a:pt x="88085" y="214532"/>
                    <a:pt x="86113" y="213863"/>
                  </a:cubicBezTo>
                  <a:cubicBezTo>
                    <a:pt x="83755" y="215350"/>
                    <a:pt x="79985" y="218146"/>
                    <a:pt x="80042" y="220302"/>
                  </a:cubicBezTo>
                  <a:cubicBezTo>
                    <a:pt x="77931" y="218987"/>
                    <a:pt x="74642" y="218455"/>
                    <a:pt x="72040" y="218003"/>
                  </a:cubicBezTo>
                  <a:cubicBezTo>
                    <a:pt x="68327" y="218917"/>
                    <a:pt x="70539" y="215201"/>
                    <a:pt x="72591" y="214691"/>
                  </a:cubicBezTo>
                  <a:cubicBezTo>
                    <a:pt x="76161" y="212078"/>
                    <a:pt x="70492" y="211829"/>
                    <a:pt x="69096" y="209816"/>
                  </a:cubicBezTo>
                  <a:cubicBezTo>
                    <a:pt x="67449" y="206789"/>
                    <a:pt x="63842" y="209496"/>
                    <a:pt x="61278" y="209265"/>
                  </a:cubicBezTo>
                  <a:cubicBezTo>
                    <a:pt x="58467" y="209646"/>
                    <a:pt x="58297" y="215923"/>
                    <a:pt x="54747" y="214600"/>
                  </a:cubicBezTo>
                  <a:cubicBezTo>
                    <a:pt x="52005" y="211684"/>
                    <a:pt x="55381" y="208617"/>
                    <a:pt x="55115" y="205493"/>
                  </a:cubicBezTo>
                  <a:cubicBezTo>
                    <a:pt x="54721" y="205271"/>
                    <a:pt x="54386" y="205148"/>
                    <a:pt x="54011" y="205126"/>
                  </a:cubicBezTo>
                  <a:close/>
                  <a:moveTo>
                    <a:pt x="77009" y="206596"/>
                  </a:moveTo>
                  <a:cubicBezTo>
                    <a:pt x="74624" y="209749"/>
                    <a:pt x="72958" y="214854"/>
                    <a:pt x="77285" y="216529"/>
                  </a:cubicBezTo>
                  <a:cubicBezTo>
                    <a:pt x="79392" y="213516"/>
                    <a:pt x="82906" y="206597"/>
                    <a:pt x="77009" y="206596"/>
                  </a:cubicBezTo>
                  <a:close/>
                  <a:moveTo>
                    <a:pt x="112421" y="212023"/>
                  </a:moveTo>
                  <a:cubicBezTo>
                    <a:pt x="112066" y="212024"/>
                    <a:pt x="111600" y="212118"/>
                    <a:pt x="110950" y="212118"/>
                  </a:cubicBezTo>
                  <a:cubicBezTo>
                    <a:pt x="107136" y="212118"/>
                    <a:pt x="108539" y="213188"/>
                    <a:pt x="105523" y="213773"/>
                  </a:cubicBezTo>
                  <a:cubicBezTo>
                    <a:pt x="105416" y="214831"/>
                    <a:pt x="104677" y="215397"/>
                    <a:pt x="105063" y="215705"/>
                  </a:cubicBezTo>
                  <a:cubicBezTo>
                    <a:pt x="106144" y="217040"/>
                    <a:pt x="106614" y="219014"/>
                    <a:pt x="108190" y="219844"/>
                  </a:cubicBezTo>
                  <a:cubicBezTo>
                    <a:pt x="110522" y="219366"/>
                    <a:pt x="111893" y="217831"/>
                    <a:pt x="112697" y="215521"/>
                  </a:cubicBezTo>
                  <a:cubicBezTo>
                    <a:pt x="113307" y="212474"/>
                    <a:pt x="113486" y="212021"/>
                    <a:pt x="112421" y="212026"/>
                  </a:cubicBezTo>
                  <a:close/>
                  <a:moveTo>
                    <a:pt x="89150" y="220853"/>
                  </a:moveTo>
                  <a:cubicBezTo>
                    <a:pt x="86971" y="220938"/>
                    <a:pt x="86880" y="222523"/>
                    <a:pt x="87863" y="224716"/>
                  </a:cubicBezTo>
                  <a:cubicBezTo>
                    <a:pt x="88504" y="225356"/>
                    <a:pt x="90452" y="221734"/>
                    <a:pt x="90254" y="220944"/>
                  </a:cubicBezTo>
                  <a:cubicBezTo>
                    <a:pt x="89854" y="220897"/>
                    <a:pt x="89462" y="220841"/>
                    <a:pt x="89150" y="220849"/>
                  </a:cubicBezTo>
                  <a:close/>
                  <a:moveTo>
                    <a:pt x="110306" y="233270"/>
                  </a:moveTo>
                  <a:cubicBezTo>
                    <a:pt x="110220" y="233278"/>
                    <a:pt x="110190" y="233317"/>
                    <a:pt x="110122" y="233365"/>
                  </a:cubicBezTo>
                  <a:cubicBezTo>
                    <a:pt x="110018" y="233986"/>
                    <a:pt x="108877" y="236869"/>
                    <a:pt x="109478" y="237320"/>
                  </a:cubicBezTo>
                  <a:cubicBezTo>
                    <a:pt x="121966" y="246685"/>
                    <a:pt x="112847" y="233030"/>
                    <a:pt x="110306" y="233273"/>
                  </a:cubicBezTo>
                  <a:close/>
                  <a:moveTo>
                    <a:pt x="94025" y="237317"/>
                  </a:moveTo>
                  <a:cubicBezTo>
                    <a:pt x="93375" y="237308"/>
                    <a:pt x="92682" y="237374"/>
                    <a:pt x="92094" y="237501"/>
                  </a:cubicBezTo>
                  <a:cubicBezTo>
                    <a:pt x="92702" y="239258"/>
                    <a:pt x="93654" y="240938"/>
                    <a:pt x="94117" y="242744"/>
                  </a:cubicBezTo>
                  <a:cubicBezTo>
                    <a:pt x="94914" y="244277"/>
                    <a:pt x="97468" y="244776"/>
                    <a:pt x="98532" y="243295"/>
                  </a:cubicBezTo>
                  <a:cubicBezTo>
                    <a:pt x="99187" y="242213"/>
                    <a:pt x="98861" y="240902"/>
                    <a:pt x="98992" y="239708"/>
                  </a:cubicBezTo>
                  <a:cubicBezTo>
                    <a:pt x="97979" y="238068"/>
                    <a:pt x="95978" y="237343"/>
                    <a:pt x="94026" y="237317"/>
                  </a:cubicBezTo>
                  <a:close/>
                  <a:moveTo>
                    <a:pt x="119504" y="238329"/>
                  </a:moveTo>
                  <a:cubicBezTo>
                    <a:pt x="119485" y="238376"/>
                    <a:pt x="119709" y="238575"/>
                    <a:pt x="120240" y="238973"/>
                  </a:cubicBezTo>
                  <a:cubicBezTo>
                    <a:pt x="120378" y="238925"/>
                    <a:pt x="120490" y="238925"/>
                    <a:pt x="120700" y="238877"/>
                  </a:cubicBezTo>
                  <a:cubicBezTo>
                    <a:pt x="120058" y="238567"/>
                    <a:pt x="119530" y="238260"/>
                    <a:pt x="119504" y="238326"/>
                  </a:cubicBezTo>
                  <a:close/>
                  <a:moveTo>
                    <a:pt x="120699" y="238880"/>
                  </a:moveTo>
                  <a:cubicBezTo>
                    <a:pt x="123489" y="240232"/>
                    <a:pt x="130271" y="243853"/>
                    <a:pt x="126034" y="239616"/>
                  </a:cubicBezTo>
                  <a:cubicBezTo>
                    <a:pt x="125214" y="238796"/>
                    <a:pt x="122171" y="238620"/>
                    <a:pt x="120699" y="238880"/>
                  </a:cubicBezTo>
                  <a:close/>
                  <a:moveTo>
                    <a:pt x="110766" y="243112"/>
                  </a:moveTo>
                  <a:cubicBezTo>
                    <a:pt x="110046" y="243310"/>
                    <a:pt x="107442" y="247862"/>
                    <a:pt x="112605" y="248722"/>
                  </a:cubicBezTo>
                  <a:cubicBezTo>
                    <a:pt x="113467" y="248866"/>
                    <a:pt x="116123" y="247618"/>
                    <a:pt x="117572" y="247618"/>
                  </a:cubicBezTo>
                  <a:cubicBezTo>
                    <a:pt x="120153" y="247618"/>
                    <a:pt x="128751" y="247048"/>
                    <a:pt x="121067" y="243755"/>
                  </a:cubicBezTo>
                  <a:lnTo>
                    <a:pt x="110950" y="243111"/>
                  </a:lnTo>
                  <a:cubicBezTo>
                    <a:pt x="110921" y="243082"/>
                    <a:pt x="110813" y="243102"/>
                    <a:pt x="110766" y="243111"/>
                  </a:cubicBezTo>
                  <a:close/>
                  <a:moveTo>
                    <a:pt x="90254" y="243663"/>
                  </a:moveTo>
                  <a:cubicBezTo>
                    <a:pt x="89421" y="243557"/>
                    <a:pt x="88550" y="244129"/>
                    <a:pt x="87771" y="245503"/>
                  </a:cubicBezTo>
                  <a:cubicBezTo>
                    <a:pt x="84198" y="248713"/>
                    <a:pt x="81921" y="252899"/>
                    <a:pt x="79401" y="256908"/>
                  </a:cubicBezTo>
                  <a:cubicBezTo>
                    <a:pt x="74532" y="259717"/>
                    <a:pt x="81178" y="262812"/>
                    <a:pt x="84919" y="263163"/>
                  </a:cubicBezTo>
                  <a:cubicBezTo>
                    <a:pt x="88920" y="264093"/>
                    <a:pt x="91281" y="257476"/>
                    <a:pt x="86207" y="257827"/>
                  </a:cubicBezTo>
                  <a:cubicBezTo>
                    <a:pt x="81450" y="258594"/>
                    <a:pt x="83369" y="252402"/>
                    <a:pt x="87127" y="253689"/>
                  </a:cubicBezTo>
                  <a:cubicBezTo>
                    <a:pt x="89665" y="256454"/>
                    <a:pt x="94837" y="252581"/>
                    <a:pt x="93842" y="249090"/>
                  </a:cubicBezTo>
                  <a:cubicBezTo>
                    <a:pt x="93794" y="246964"/>
                    <a:pt x="92088" y="243895"/>
                    <a:pt x="90254" y="243663"/>
                  </a:cubicBezTo>
                  <a:close/>
                  <a:moveTo>
                    <a:pt x="119872" y="253045"/>
                  </a:moveTo>
                  <a:cubicBezTo>
                    <a:pt x="118420" y="253064"/>
                    <a:pt x="116142" y="254488"/>
                    <a:pt x="114537" y="254057"/>
                  </a:cubicBezTo>
                  <a:cubicBezTo>
                    <a:pt x="112129" y="254972"/>
                    <a:pt x="109083" y="258331"/>
                    <a:pt x="110766" y="261047"/>
                  </a:cubicBezTo>
                  <a:cubicBezTo>
                    <a:pt x="113626" y="262372"/>
                    <a:pt x="109440" y="264860"/>
                    <a:pt x="111317" y="266750"/>
                  </a:cubicBezTo>
                  <a:cubicBezTo>
                    <a:pt x="110496" y="269116"/>
                    <a:pt x="105117" y="269727"/>
                    <a:pt x="107546" y="272913"/>
                  </a:cubicBezTo>
                  <a:cubicBezTo>
                    <a:pt x="108876" y="275956"/>
                    <a:pt x="113095" y="275933"/>
                    <a:pt x="113157" y="272269"/>
                  </a:cubicBezTo>
                  <a:cubicBezTo>
                    <a:pt x="114715" y="269849"/>
                    <a:pt x="118392" y="271242"/>
                    <a:pt x="119411" y="267854"/>
                  </a:cubicBezTo>
                  <a:cubicBezTo>
                    <a:pt x="121176" y="265654"/>
                    <a:pt x="123890" y="260591"/>
                    <a:pt x="127322" y="260312"/>
                  </a:cubicBezTo>
                  <a:cubicBezTo>
                    <a:pt x="132088" y="262009"/>
                    <a:pt x="128151" y="256685"/>
                    <a:pt x="127965" y="254149"/>
                  </a:cubicBezTo>
                  <a:cubicBezTo>
                    <a:pt x="126966" y="257648"/>
                    <a:pt x="122999" y="252434"/>
                    <a:pt x="121159" y="255344"/>
                  </a:cubicBezTo>
                  <a:cubicBezTo>
                    <a:pt x="121298" y="253596"/>
                    <a:pt x="120742" y="253035"/>
                    <a:pt x="119871" y="253045"/>
                  </a:cubicBezTo>
                  <a:close/>
                  <a:moveTo>
                    <a:pt x="135508" y="254884"/>
                  </a:moveTo>
                  <a:cubicBezTo>
                    <a:pt x="133098" y="258041"/>
                    <a:pt x="142636" y="262038"/>
                    <a:pt x="138635" y="257552"/>
                  </a:cubicBezTo>
                  <a:cubicBezTo>
                    <a:pt x="137097" y="255826"/>
                    <a:pt x="137318" y="255971"/>
                    <a:pt x="135508" y="254884"/>
                  </a:cubicBezTo>
                  <a:close/>
                  <a:moveTo>
                    <a:pt x="108098" y="261507"/>
                  </a:moveTo>
                  <a:cubicBezTo>
                    <a:pt x="107462" y="261459"/>
                    <a:pt x="106619" y="261913"/>
                    <a:pt x="105891" y="262059"/>
                  </a:cubicBezTo>
                  <a:cubicBezTo>
                    <a:pt x="105853" y="262592"/>
                    <a:pt x="105765" y="264358"/>
                    <a:pt x="106351" y="264358"/>
                  </a:cubicBezTo>
                  <a:cubicBezTo>
                    <a:pt x="108635" y="264358"/>
                    <a:pt x="109327" y="263845"/>
                    <a:pt x="108926" y="262242"/>
                  </a:cubicBezTo>
                  <a:cubicBezTo>
                    <a:pt x="108789" y="261695"/>
                    <a:pt x="108480" y="261538"/>
                    <a:pt x="108098" y="261507"/>
                  </a:cubicBezTo>
                  <a:close/>
                  <a:moveTo>
                    <a:pt x="72686" y="261874"/>
                  </a:moveTo>
                  <a:cubicBezTo>
                    <a:pt x="72062" y="263376"/>
                    <a:pt x="71253" y="264795"/>
                    <a:pt x="71674" y="266473"/>
                  </a:cubicBezTo>
                  <a:cubicBezTo>
                    <a:pt x="71810" y="269001"/>
                    <a:pt x="69445" y="271329"/>
                    <a:pt x="70203" y="273740"/>
                  </a:cubicBezTo>
                  <a:cubicBezTo>
                    <a:pt x="72382" y="274434"/>
                    <a:pt x="73984" y="271288"/>
                    <a:pt x="74986" y="269601"/>
                  </a:cubicBezTo>
                  <a:cubicBezTo>
                    <a:pt x="75291" y="267244"/>
                    <a:pt x="76308" y="265358"/>
                    <a:pt x="77745" y="263530"/>
                  </a:cubicBezTo>
                  <a:cubicBezTo>
                    <a:pt x="77783" y="260702"/>
                    <a:pt x="73960" y="263568"/>
                    <a:pt x="72686" y="261874"/>
                  </a:cubicBezTo>
                  <a:close/>
                  <a:moveTo>
                    <a:pt x="130449" y="261970"/>
                  </a:moveTo>
                  <a:cubicBezTo>
                    <a:pt x="129813" y="261903"/>
                    <a:pt x="128734" y="262251"/>
                    <a:pt x="126218" y="263257"/>
                  </a:cubicBezTo>
                  <a:cubicBezTo>
                    <a:pt x="121774" y="265712"/>
                    <a:pt x="122601" y="269148"/>
                    <a:pt x="120883" y="269880"/>
                  </a:cubicBezTo>
                  <a:cubicBezTo>
                    <a:pt x="115773" y="271157"/>
                    <a:pt x="117483" y="273007"/>
                    <a:pt x="120883" y="273007"/>
                  </a:cubicBezTo>
                  <a:cubicBezTo>
                    <a:pt x="121208" y="273007"/>
                    <a:pt x="126979" y="268276"/>
                    <a:pt x="125206" y="273007"/>
                  </a:cubicBezTo>
                  <a:cubicBezTo>
                    <a:pt x="124405" y="275145"/>
                    <a:pt x="135995" y="277400"/>
                    <a:pt x="132841" y="275491"/>
                  </a:cubicBezTo>
                  <a:cubicBezTo>
                    <a:pt x="132231" y="275121"/>
                    <a:pt x="136011" y="269438"/>
                    <a:pt x="136520" y="269052"/>
                  </a:cubicBezTo>
                  <a:cubicBezTo>
                    <a:pt x="136491" y="269173"/>
                    <a:pt x="136413" y="269404"/>
                    <a:pt x="136152" y="269880"/>
                  </a:cubicBezTo>
                  <a:cubicBezTo>
                    <a:pt x="135248" y="271527"/>
                    <a:pt x="136453" y="272570"/>
                    <a:pt x="138176" y="276503"/>
                  </a:cubicBezTo>
                  <a:cubicBezTo>
                    <a:pt x="139223" y="278894"/>
                    <a:pt x="145954" y="273032"/>
                    <a:pt x="147006" y="277238"/>
                  </a:cubicBezTo>
                  <a:cubicBezTo>
                    <a:pt x="146325" y="280289"/>
                    <a:pt x="147884" y="282833"/>
                    <a:pt x="145534" y="281377"/>
                  </a:cubicBezTo>
                  <a:cubicBezTo>
                    <a:pt x="139096" y="278378"/>
                    <a:pt x="142679" y="284828"/>
                    <a:pt x="141947" y="284413"/>
                  </a:cubicBezTo>
                  <a:cubicBezTo>
                    <a:pt x="141670" y="284256"/>
                    <a:pt x="138818" y="282528"/>
                    <a:pt x="135600" y="284136"/>
                  </a:cubicBezTo>
                  <a:cubicBezTo>
                    <a:pt x="135144" y="284364"/>
                    <a:pt x="134939" y="288633"/>
                    <a:pt x="132841" y="290207"/>
                  </a:cubicBezTo>
                  <a:cubicBezTo>
                    <a:pt x="131733" y="291037"/>
                    <a:pt x="134432" y="292387"/>
                    <a:pt x="133301" y="293518"/>
                  </a:cubicBezTo>
                  <a:cubicBezTo>
                    <a:pt x="131227" y="292640"/>
                    <a:pt x="128184" y="292275"/>
                    <a:pt x="125483" y="292506"/>
                  </a:cubicBezTo>
                  <a:cubicBezTo>
                    <a:pt x="121429" y="297942"/>
                    <a:pt x="122953" y="296882"/>
                    <a:pt x="125115" y="297105"/>
                  </a:cubicBezTo>
                  <a:cubicBezTo>
                    <a:pt x="127616" y="297364"/>
                    <a:pt x="129832" y="297212"/>
                    <a:pt x="130266" y="295818"/>
                  </a:cubicBezTo>
                  <a:cubicBezTo>
                    <a:pt x="130451" y="295223"/>
                    <a:pt x="131458" y="295995"/>
                    <a:pt x="132014" y="296001"/>
                  </a:cubicBezTo>
                  <a:cubicBezTo>
                    <a:pt x="131465" y="297724"/>
                    <a:pt x="131280" y="299773"/>
                    <a:pt x="132290" y="300600"/>
                  </a:cubicBezTo>
                  <a:cubicBezTo>
                    <a:pt x="133095" y="301260"/>
                    <a:pt x="137400" y="298488"/>
                    <a:pt x="137625" y="299313"/>
                  </a:cubicBezTo>
                  <a:cubicBezTo>
                    <a:pt x="137874" y="300228"/>
                    <a:pt x="133808" y="302063"/>
                    <a:pt x="133853" y="302900"/>
                  </a:cubicBezTo>
                  <a:cubicBezTo>
                    <a:pt x="134072" y="306934"/>
                    <a:pt x="144506" y="300574"/>
                    <a:pt x="136337" y="305475"/>
                  </a:cubicBezTo>
                  <a:cubicBezTo>
                    <a:pt x="133067" y="307437"/>
                    <a:pt x="143364" y="309062"/>
                    <a:pt x="143511" y="309062"/>
                  </a:cubicBezTo>
                  <a:cubicBezTo>
                    <a:pt x="145276" y="309062"/>
                    <a:pt x="149306" y="303423"/>
                    <a:pt x="149306" y="308327"/>
                  </a:cubicBezTo>
                  <a:cubicBezTo>
                    <a:pt x="149306" y="309526"/>
                    <a:pt x="141155" y="310402"/>
                    <a:pt x="149582" y="316422"/>
                  </a:cubicBezTo>
                  <a:cubicBezTo>
                    <a:pt x="150386" y="316996"/>
                    <a:pt x="151219" y="317384"/>
                    <a:pt x="152066" y="317893"/>
                  </a:cubicBezTo>
                  <a:cubicBezTo>
                    <a:pt x="152394" y="318090"/>
                    <a:pt x="149747" y="320523"/>
                    <a:pt x="154641" y="323320"/>
                  </a:cubicBezTo>
                  <a:cubicBezTo>
                    <a:pt x="162564" y="329352"/>
                    <a:pt x="153627" y="320801"/>
                    <a:pt x="154917" y="316973"/>
                  </a:cubicBezTo>
                  <a:cubicBezTo>
                    <a:pt x="155335" y="316136"/>
                    <a:pt x="154274" y="314043"/>
                    <a:pt x="153538" y="312835"/>
                  </a:cubicBezTo>
                  <a:cubicBezTo>
                    <a:pt x="153738" y="313108"/>
                    <a:pt x="153755" y="313093"/>
                    <a:pt x="154182" y="313662"/>
                  </a:cubicBezTo>
                  <a:cubicBezTo>
                    <a:pt x="156123" y="316251"/>
                    <a:pt x="156964" y="318905"/>
                    <a:pt x="158229" y="313846"/>
                  </a:cubicBezTo>
                  <a:cubicBezTo>
                    <a:pt x="159023" y="310669"/>
                    <a:pt x="161540" y="308134"/>
                    <a:pt x="161540" y="312374"/>
                  </a:cubicBezTo>
                  <a:cubicBezTo>
                    <a:pt x="161540" y="314109"/>
                    <a:pt x="163900" y="316758"/>
                    <a:pt x="164299" y="317157"/>
                  </a:cubicBezTo>
                  <a:cubicBezTo>
                    <a:pt x="164674" y="317531"/>
                    <a:pt x="163128" y="323174"/>
                    <a:pt x="162000" y="323320"/>
                  </a:cubicBezTo>
                  <a:cubicBezTo>
                    <a:pt x="162948" y="323429"/>
                    <a:pt x="166260" y="323292"/>
                    <a:pt x="166599" y="320192"/>
                  </a:cubicBezTo>
                  <a:cubicBezTo>
                    <a:pt x="166604" y="320145"/>
                    <a:pt x="166685" y="320221"/>
                    <a:pt x="166694" y="320192"/>
                  </a:cubicBezTo>
                  <a:cubicBezTo>
                    <a:pt x="166836" y="320605"/>
                    <a:pt x="167126" y="322101"/>
                    <a:pt x="167614" y="322492"/>
                  </a:cubicBezTo>
                  <a:cubicBezTo>
                    <a:pt x="169559" y="324048"/>
                    <a:pt x="169671" y="320218"/>
                    <a:pt x="169914" y="319732"/>
                  </a:cubicBezTo>
                  <a:cubicBezTo>
                    <a:pt x="170302" y="318955"/>
                    <a:pt x="168995" y="312192"/>
                    <a:pt x="168626" y="311822"/>
                  </a:cubicBezTo>
                  <a:cubicBezTo>
                    <a:pt x="166738" y="309934"/>
                    <a:pt x="168071" y="307405"/>
                    <a:pt x="164855" y="305476"/>
                  </a:cubicBezTo>
                  <a:cubicBezTo>
                    <a:pt x="162181" y="303871"/>
                    <a:pt x="165033" y="301909"/>
                    <a:pt x="160992" y="302717"/>
                  </a:cubicBezTo>
                  <a:cubicBezTo>
                    <a:pt x="160143" y="302886"/>
                    <a:pt x="163903" y="305721"/>
                    <a:pt x="160992" y="306304"/>
                  </a:cubicBezTo>
                  <a:cubicBezTo>
                    <a:pt x="159347" y="306633"/>
                    <a:pt x="158688" y="303896"/>
                    <a:pt x="157496" y="302717"/>
                  </a:cubicBezTo>
                  <a:cubicBezTo>
                    <a:pt x="153173" y="298435"/>
                    <a:pt x="151057" y="297991"/>
                    <a:pt x="146551" y="297105"/>
                  </a:cubicBezTo>
                  <a:cubicBezTo>
                    <a:pt x="143625" y="296530"/>
                    <a:pt x="139369" y="293195"/>
                    <a:pt x="144711" y="294530"/>
                  </a:cubicBezTo>
                  <a:cubicBezTo>
                    <a:pt x="147622" y="295258"/>
                    <a:pt x="151545" y="295477"/>
                    <a:pt x="154461" y="298393"/>
                  </a:cubicBezTo>
                  <a:cubicBezTo>
                    <a:pt x="155749" y="299681"/>
                    <a:pt x="158041" y="298758"/>
                    <a:pt x="159980" y="299405"/>
                  </a:cubicBezTo>
                  <a:cubicBezTo>
                    <a:pt x="166318" y="300698"/>
                    <a:pt x="161357" y="294619"/>
                    <a:pt x="159244" y="292507"/>
                  </a:cubicBezTo>
                  <a:cubicBezTo>
                    <a:pt x="156570" y="289833"/>
                    <a:pt x="158106" y="290483"/>
                    <a:pt x="154646" y="290483"/>
                  </a:cubicBezTo>
                  <a:cubicBezTo>
                    <a:pt x="153270" y="290483"/>
                    <a:pt x="155322" y="286284"/>
                    <a:pt x="153634" y="284596"/>
                  </a:cubicBezTo>
                  <a:cubicBezTo>
                    <a:pt x="150395" y="281357"/>
                    <a:pt x="151088" y="275160"/>
                    <a:pt x="148115" y="271444"/>
                  </a:cubicBezTo>
                  <a:cubicBezTo>
                    <a:pt x="146926" y="265455"/>
                    <a:pt x="146204" y="264005"/>
                    <a:pt x="142228" y="268132"/>
                  </a:cubicBezTo>
                  <a:cubicBezTo>
                    <a:pt x="141230" y="269130"/>
                    <a:pt x="135048" y="266403"/>
                    <a:pt x="134042" y="265649"/>
                  </a:cubicBezTo>
                  <a:cubicBezTo>
                    <a:pt x="131238" y="263546"/>
                    <a:pt x="131515" y="262080"/>
                    <a:pt x="130455" y="261969"/>
                  </a:cubicBezTo>
                  <a:close/>
                  <a:moveTo>
                    <a:pt x="81240" y="265097"/>
                  </a:moveTo>
                  <a:cubicBezTo>
                    <a:pt x="80928" y="265103"/>
                    <a:pt x="80613" y="265078"/>
                    <a:pt x="80320" y="265192"/>
                  </a:cubicBezTo>
                  <a:cubicBezTo>
                    <a:pt x="79992" y="266509"/>
                    <a:pt x="77659" y="268162"/>
                    <a:pt x="78021" y="269608"/>
                  </a:cubicBezTo>
                  <a:cubicBezTo>
                    <a:pt x="78483" y="271453"/>
                    <a:pt x="78773" y="273471"/>
                    <a:pt x="80964" y="273471"/>
                  </a:cubicBezTo>
                  <a:cubicBezTo>
                    <a:pt x="82540" y="272466"/>
                    <a:pt x="84531" y="271039"/>
                    <a:pt x="85471" y="268963"/>
                  </a:cubicBezTo>
                  <a:cubicBezTo>
                    <a:pt x="85847" y="267459"/>
                    <a:pt x="83427" y="265058"/>
                    <a:pt x="81240" y="265100"/>
                  </a:cubicBezTo>
                  <a:close/>
                  <a:moveTo>
                    <a:pt x="49231" y="275031"/>
                  </a:moveTo>
                  <a:cubicBezTo>
                    <a:pt x="48435" y="275117"/>
                    <a:pt x="47815" y="275426"/>
                    <a:pt x="47484" y="276135"/>
                  </a:cubicBezTo>
                  <a:cubicBezTo>
                    <a:pt x="47874" y="277350"/>
                    <a:pt x="51552" y="280588"/>
                    <a:pt x="48219" y="279538"/>
                  </a:cubicBezTo>
                  <a:cubicBezTo>
                    <a:pt x="46106" y="278575"/>
                    <a:pt x="44576" y="280128"/>
                    <a:pt x="43620" y="281746"/>
                  </a:cubicBezTo>
                  <a:cubicBezTo>
                    <a:pt x="42224" y="281959"/>
                    <a:pt x="41174" y="282646"/>
                    <a:pt x="42884" y="283585"/>
                  </a:cubicBezTo>
                  <a:cubicBezTo>
                    <a:pt x="43731" y="284689"/>
                    <a:pt x="48375" y="286498"/>
                    <a:pt x="44999" y="287172"/>
                  </a:cubicBezTo>
                  <a:cubicBezTo>
                    <a:pt x="45671" y="288452"/>
                    <a:pt x="48666" y="290390"/>
                    <a:pt x="50150" y="288920"/>
                  </a:cubicBezTo>
                  <a:cubicBezTo>
                    <a:pt x="50684" y="287497"/>
                    <a:pt x="52083" y="285515"/>
                    <a:pt x="53278" y="287632"/>
                  </a:cubicBezTo>
                  <a:cubicBezTo>
                    <a:pt x="54802" y="289951"/>
                    <a:pt x="52550" y="289642"/>
                    <a:pt x="51162" y="289472"/>
                  </a:cubicBezTo>
                  <a:cubicBezTo>
                    <a:pt x="53290" y="290964"/>
                    <a:pt x="53786" y="292560"/>
                    <a:pt x="55301" y="294807"/>
                  </a:cubicBezTo>
                  <a:cubicBezTo>
                    <a:pt x="54561" y="296255"/>
                    <a:pt x="55165" y="297986"/>
                    <a:pt x="55206" y="298118"/>
                  </a:cubicBezTo>
                  <a:cubicBezTo>
                    <a:pt x="52653" y="298233"/>
                    <a:pt x="50283" y="296162"/>
                    <a:pt x="48215" y="295911"/>
                  </a:cubicBezTo>
                  <a:cubicBezTo>
                    <a:pt x="46465" y="297295"/>
                    <a:pt x="43912" y="298762"/>
                    <a:pt x="43892" y="301245"/>
                  </a:cubicBezTo>
                  <a:cubicBezTo>
                    <a:pt x="44229" y="303125"/>
                    <a:pt x="47611" y="302950"/>
                    <a:pt x="48123" y="303453"/>
                  </a:cubicBezTo>
                  <a:cubicBezTo>
                    <a:pt x="45477" y="303811"/>
                    <a:pt x="43245" y="304525"/>
                    <a:pt x="40673" y="305292"/>
                  </a:cubicBezTo>
                  <a:cubicBezTo>
                    <a:pt x="41253" y="307209"/>
                    <a:pt x="44501" y="306033"/>
                    <a:pt x="46468" y="306580"/>
                  </a:cubicBezTo>
                  <a:cubicBezTo>
                    <a:pt x="48338" y="307197"/>
                    <a:pt x="51373" y="306304"/>
                    <a:pt x="52262" y="305845"/>
                  </a:cubicBezTo>
                  <a:cubicBezTo>
                    <a:pt x="52130" y="308227"/>
                    <a:pt x="54279" y="308951"/>
                    <a:pt x="55850" y="309708"/>
                  </a:cubicBezTo>
                  <a:cubicBezTo>
                    <a:pt x="53208" y="310345"/>
                    <a:pt x="50241" y="309312"/>
                    <a:pt x="47755" y="310627"/>
                  </a:cubicBezTo>
                  <a:cubicBezTo>
                    <a:pt x="46254" y="312122"/>
                    <a:pt x="45688" y="315951"/>
                    <a:pt x="48676" y="316146"/>
                  </a:cubicBezTo>
                  <a:cubicBezTo>
                    <a:pt x="50026" y="316259"/>
                    <a:pt x="51336" y="317677"/>
                    <a:pt x="49227" y="317894"/>
                  </a:cubicBezTo>
                  <a:cubicBezTo>
                    <a:pt x="45620" y="317639"/>
                    <a:pt x="46039" y="322454"/>
                    <a:pt x="49227" y="322768"/>
                  </a:cubicBezTo>
                  <a:cubicBezTo>
                    <a:pt x="51689" y="322324"/>
                    <a:pt x="53578" y="324816"/>
                    <a:pt x="55942" y="323687"/>
                  </a:cubicBezTo>
                  <a:cubicBezTo>
                    <a:pt x="58175" y="322550"/>
                    <a:pt x="58482" y="318936"/>
                    <a:pt x="56493" y="317433"/>
                  </a:cubicBezTo>
                  <a:cubicBezTo>
                    <a:pt x="57374" y="317791"/>
                    <a:pt x="58901" y="318324"/>
                    <a:pt x="59528" y="318077"/>
                  </a:cubicBezTo>
                  <a:cubicBezTo>
                    <a:pt x="62113" y="319495"/>
                    <a:pt x="57586" y="321775"/>
                    <a:pt x="56953" y="323319"/>
                  </a:cubicBezTo>
                  <a:cubicBezTo>
                    <a:pt x="56201" y="326523"/>
                    <a:pt x="60643" y="325483"/>
                    <a:pt x="61092" y="323224"/>
                  </a:cubicBezTo>
                  <a:cubicBezTo>
                    <a:pt x="62955" y="321475"/>
                    <a:pt x="65246" y="319773"/>
                    <a:pt x="65691" y="316970"/>
                  </a:cubicBezTo>
                  <a:cubicBezTo>
                    <a:pt x="66608" y="314354"/>
                    <a:pt x="63042" y="313411"/>
                    <a:pt x="61368" y="312279"/>
                  </a:cubicBezTo>
                  <a:cubicBezTo>
                    <a:pt x="60457" y="311958"/>
                    <a:pt x="58423" y="310551"/>
                    <a:pt x="60632" y="311083"/>
                  </a:cubicBezTo>
                  <a:cubicBezTo>
                    <a:pt x="62416" y="311254"/>
                    <a:pt x="64609" y="312153"/>
                    <a:pt x="66243" y="311451"/>
                  </a:cubicBezTo>
                  <a:cubicBezTo>
                    <a:pt x="65492" y="310550"/>
                    <a:pt x="60971" y="308881"/>
                    <a:pt x="64311" y="308691"/>
                  </a:cubicBezTo>
                  <a:cubicBezTo>
                    <a:pt x="63060" y="306665"/>
                    <a:pt x="66622" y="303530"/>
                    <a:pt x="63667" y="302529"/>
                  </a:cubicBezTo>
                  <a:cubicBezTo>
                    <a:pt x="61970" y="302433"/>
                    <a:pt x="58348" y="301248"/>
                    <a:pt x="62011" y="300873"/>
                  </a:cubicBezTo>
                  <a:cubicBezTo>
                    <a:pt x="63250" y="300527"/>
                    <a:pt x="67887" y="300825"/>
                    <a:pt x="65323" y="299217"/>
                  </a:cubicBezTo>
                  <a:cubicBezTo>
                    <a:pt x="64142" y="297284"/>
                    <a:pt x="63087" y="294711"/>
                    <a:pt x="61460" y="293055"/>
                  </a:cubicBezTo>
                  <a:cubicBezTo>
                    <a:pt x="59075" y="292223"/>
                    <a:pt x="56735" y="290266"/>
                    <a:pt x="56769" y="287536"/>
                  </a:cubicBezTo>
                  <a:cubicBezTo>
                    <a:pt x="57941" y="288582"/>
                    <a:pt x="60883" y="288591"/>
                    <a:pt x="62195" y="287352"/>
                  </a:cubicBezTo>
                  <a:cubicBezTo>
                    <a:pt x="61601" y="289324"/>
                    <a:pt x="62723" y="291739"/>
                    <a:pt x="64679" y="293331"/>
                  </a:cubicBezTo>
                  <a:cubicBezTo>
                    <a:pt x="66353" y="294125"/>
                    <a:pt x="70013" y="294554"/>
                    <a:pt x="71025" y="292503"/>
                  </a:cubicBezTo>
                  <a:cubicBezTo>
                    <a:pt x="69989" y="289903"/>
                    <a:pt x="67310" y="290235"/>
                    <a:pt x="65783" y="287997"/>
                  </a:cubicBezTo>
                  <a:cubicBezTo>
                    <a:pt x="67350" y="287278"/>
                    <a:pt x="71150" y="288601"/>
                    <a:pt x="73049" y="288273"/>
                  </a:cubicBezTo>
                  <a:cubicBezTo>
                    <a:pt x="73876" y="287285"/>
                    <a:pt x="68143" y="285515"/>
                    <a:pt x="70566" y="284318"/>
                  </a:cubicBezTo>
                  <a:cubicBezTo>
                    <a:pt x="72633" y="285114"/>
                    <a:pt x="74781" y="287854"/>
                    <a:pt x="77004" y="285697"/>
                  </a:cubicBezTo>
                  <a:cubicBezTo>
                    <a:pt x="78726" y="283525"/>
                    <a:pt x="81716" y="279596"/>
                    <a:pt x="79396" y="278063"/>
                  </a:cubicBezTo>
                  <a:cubicBezTo>
                    <a:pt x="76046" y="278785"/>
                    <a:pt x="75006" y="277367"/>
                    <a:pt x="71669" y="278247"/>
                  </a:cubicBezTo>
                  <a:cubicBezTo>
                    <a:pt x="68751" y="277916"/>
                    <a:pt x="66092" y="278913"/>
                    <a:pt x="63851" y="280730"/>
                  </a:cubicBezTo>
                  <a:cubicBezTo>
                    <a:pt x="61323" y="282027"/>
                    <a:pt x="64202" y="279358"/>
                    <a:pt x="64311" y="278799"/>
                  </a:cubicBezTo>
                  <a:cubicBezTo>
                    <a:pt x="61764" y="276609"/>
                    <a:pt x="60549" y="280676"/>
                    <a:pt x="60908" y="282662"/>
                  </a:cubicBezTo>
                  <a:cubicBezTo>
                    <a:pt x="59662" y="283928"/>
                    <a:pt x="56753" y="283039"/>
                    <a:pt x="58884" y="281282"/>
                  </a:cubicBezTo>
                  <a:cubicBezTo>
                    <a:pt x="60824" y="280183"/>
                    <a:pt x="61381" y="276877"/>
                    <a:pt x="58333" y="277051"/>
                  </a:cubicBezTo>
                  <a:cubicBezTo>
                    <a:pt x="54995" y="276142"/>
                    <a:pt x="55878" y="279653"/>
                    <a:pt x="55573" y="281374"/>
                  </a:cubicBezTo>
                  <a:cubicBezTo>
                    <a:pt x="53259" y="279771"/>
                    <a:pt x="56038" y="276256"/>
                    <a:pt x="53366" y="275395"/>
                  </a:cubicBezTo>
                  <a:cubicBezTo>
                    <a:pt x="52487" y="275347"/>
                    <a:pt x="51296" y="275066"/>
                    <a:pt x="50147" y="275028"/>
                  </a:cubicBezTo>
                  <a:cubicBezTo>
                    <a:pt x="49859" y="275018"/>
                    <a:pt x="49492" y="274999"/>
                    <a:pt x="49227" y="275028"/>
                  </a:cubicBezTo>
                  <a:close/>
                  <a:moveTo>
                    <a:pt x="121435" y="276503"/>
                  </a:moveTo>
                  <a:cubicBezTo>
                    <a:pt x="120427" y="276522"/>
                    <a:pt x="119439" y="276741"/>
                    <a:pt x="118584" y="277054"/>
                  </a:cubicBezTo>
                  <a:cubicBezTo>
                    <a:pt x="116994" y="277693"/>
                    <a:pt x="116480" y="280117"/>
                    <a:pt x="116468" y="281469"/>
                  </a:cubicBezTo>
                  <a:cubicBezTo>
                    <a:pt x="117963" y="282590"/>
                    <a:pt x="120939" y="282960"/>
                    <a:pt x="119780" y="285608"/>
                  </a:cubicBezTo>
                  <a:cubicBezTo>
                    <a:pt x="120191" y="287133"/>
                    <a:pt x="116954" y="288701"/>
                    <a:pt x="119320" y="289195"/>
                  </a:cubicBezTo>
                  <a:cubicBezTo>
                    <a:pt x="121237" y="288424"/>
                    <a:pt x="122060" y="286244"/>
                    <a:pt x="124103" y="285517"/>
                  </a:cubicBezTo>
                  <a:cubicBezTo>
                    <a:pt x="126256" y="283922"/>
                    <a:pt x="127307" y="280719"/>
                    <a:pt x="125758" y="278342"/>
                  </a:cubicBezTo>
                  <a:cubicBezTo>
                    <a:pt x="124810" y="276941"/>
                    <a:pt x="123116" y="276469"/>
                    <a:pt x="121435" y="276503"/>
                  </a:cubicBezTo>
                  <a:close/>
                  <a:moveTo>
                    <a:pt x="132841" y="278250"/>
                  </a:moveTo>
                  <a:cubicBezTo>
                    <a:pt x="131765" y="278250"/>
                    <a:pt x="130451" y="279176"/>
                    <a:pt x="131001" y="281378"/>
                  </a:cubicBezTo>
                  <a:cubicBezTo>
                    <a:pt x="131666" y="284036"/>
                    <a:pt x="130583" y="287765"/>
                    <a:pt x="130357" y="288552"/>
                  </a:cubicBezTo>
                  <a:cubicBezTo>
                    <a:pt x="130386" y="288466"/>
                    <a:pt x="130453" y="288404"/>
                    <a:pt x="130541" y="288184"/>
                  </a:cubicBezTo>
                  <a:cubicBezTo>
                    <a:pt x="131372" y="286108"/>
                    <a:pt x="133588" y="284850"/>
                    <a:pt x="134588" y="282850"/>
                  </a:cubicBezTo>
                  <a:cubicBezTo>
                    <a:pt x="136583" y="278859"/>
                    <a:pt x="137490" y="280577"/>
                    <a:pt x="132841" y="278251"/>
                  </a:cubicBezTo>
                  <a:close/>
                  <a:moveTo>
                    <a:pt x="99820" y="280918"/>
                  </a:moveTo>
                  <a:cubicBezTo>
                    <a:pt x="98935" y="280927"/>
                    <a:pt x="98217" y="281833"/>
                    <a:pt x="98440" y="284505"/>
                  </a:cubicBezTo>
                  <a:cubicBezTo>
                    <a:pt x="104367" y="285204"/>
                    <a:pt x="101767" y="280898"/>
                    <a:pt x="99820" y="280918"/>
                  </a:cubicBezTo>
                  <a:close/>
                  <a:moveTo>
                    <a:pt x="97061" y="296278"/>
                  </a:moveTo>
                  <a:cubicBezTo>
                    <a:pt x="96636" y="296282"/>
                    <a:pt x="95936" y="296562"/>
                    <a:pt x="94761" y="297198"/>
                  </a:cubicBezTo>
                  <a:cubicBezTo>
                    <a:pt x="93939" y="296786"/>
                    <a:pt x="95957" y="299037"/>
                    <a:pt x="96877" y="299037"/>
                  </a:cubicBezTo>
                  <a:cubicBezTo>
                    <a:pt x="97470" y="297620"/>
                    <a:pt x="97995" y="296269"/>
                    <a:pt x="97061" y="296277"/>
                  </a:cubicBezTo>
                  <a:close/>
                  <a:moveTo>
                    <a:pt x="110766" y="296738"/>
                  </a:moveTo>
                  <a:cubicBezTo>
                    <a:pt x="110038" y="296824"/>
                    <a:pt x="108991" y="297854"/>
                    <a:pt x="108558" y="299038"/>
                  </a:cubicBezTo>
                  <a:cubicBezTo>
                    <a:pt x="108831" y="299584"/>
                    <a:pt x="111875" y="299602"/>
                    <a:pt x="111317" y="298487"/>
                  </a:cubicBezTo>
                  <a:cubicBezTo>
                    <a:pt x="111652" y="297193"/>
                    <a:pt x="111327" y="296675"/>
                    <a:pt x="110766" y="296738"/>
                  </a:cubicBezTo>
                  <a:close/>
                  <a:moveTo>
                    <a:pt x="113709" y="298026"/>
                  </a:moveTo>
                  <a:cubicBezTo>
                    <a:pt x="113255" y="298007"/>
                    <a:pt x="112973" y="298362"/>
                    <a:pt x="112973" y="299222"/>
                  </a:cubicBezTo>
                  <a:cubicBezTo>
                    <a:pt x="112973" y="300895"/>
                    <a:pt x="112333" y="301797"/>
                    <a:pt x="115088" y="301797"/>
                  </a:cubicBezTo>
                  <a:cubicBezTo>
                    <a:pt x="117844" y="301797"/>
                    <a:pt x="116655" y="300240"/>
                    <a:pt x="116468" y="299866"/>
                  </a:cubicBezTo>
                  <a:cubicBezTo>
                    <a:pt x="116339" y="299608"/>
                    <a:pt x="114709" y="298068"/>
                    <a:pt x="113708" y="298026"/>
                  </a:cubicBezTo>
                  <a:close/>
                  <a:moveTo>
                    <a:pt x="92462" y="298854"/>
                  </a:moveTo>
                  <a:cubicBezTo>
                    <a:pt x="92108" y="299660"/>
                    <a:pt x="91527" y="300346"/>
                    <a:pt x="90806" y="300877"/>
                  </a:cubicBezTo>
                  <a:cubicBezTo>
                    <a:pt x="90036" y="301209"/>
                    <a:pt x="89278" y="302840"/>
                    <a:pt x="88415" y="301981"/>
                  </a:cubicBezTo>
                  <a:cubicBezTo>
                    <a:pt x="87670" y="301111"/>
                    <a:pt x="87030" y="299795"/>
                    <a:pt x="85655" y="300049"/>
                  </a:cubicBezTo>
                  <a:lnTo>
                    <a:pt x="85379" y="300049"/>
                  </a:lnTo>
                  <a:lnTo>
                    <a:pt x="85195" y="300049"/>
                  </a:lnTo>
                  <a:cubicBezTo>
                    <a:pt x="83361" y="301051"/>
                    <a:pt x="82776" y="303247"/>
                    <a:pt x="81332" y="304648"/>
                  </a:cubicBezTo>
                  <a:cubicBezTo>
                    <a:pt x="80678" y="305235"/>
                    <a:pt x="80751" y="305809"/>
                    <a:pt x="81700" y="305844"/>
                  </a:cubicBezTo>
                  <a:cubicBezTo>
                    <a:pt x="83156" y="306290"/>
                    <a:pt x="84665" y="306665"/>
                    <a:pt x="86115" y="307132"/>
                  </a:cubicBezTo>
                  <a:cubicBezTo>
                    <a:pt x="85647" y="308152"/>
                    <a:pt x="84785" y="308990"/>
                    <a:pt x="84275" y="309983"/>
                  </a:cubicBezTo>
                  <a:cubicBezTo>
                    <a:pt x="83230" y="309101"/>
                    <a:pt x="81708" y="308530"/>
                    <a:pt x="80504" y="309432"/>
                  </a:cubicBezTo>
                  <a:cubicBezTo>
                    <a:pt x="79272" y="310101"/>
                    <a:pt x="79148" y="312058"/>
                    <a:pt x="80504" y="312651"/>
                  </a:cubicBezTo>
                  <a:cubicBezTo>
                    <a:pt x="81480" y="313334"/>
                    <a:pt x="81091" y="314783"/>
                    <a:pt x="82068" y="315502"/>
                  </a:cubicBezTo>
                  <a:cubicBezTo>
                    <a:pt x="82866" y="316395"/>
                    <a:pt x="84482" y="316569"/>
                    <a:pt x="84735" y="317894"/>
                  </a:cubicBezTo>
                  <a:cubicBezTo>
                    <a:pt x="84649" y="319100"/>
                    <a:pt x="85238" y="320150"/>
                    <a:pt x="86207" y="320837"/>
                  </a:cubicBezTo>
                  <a:cubicBezTo>
                    <a:pt x="87262" y="322143"/>
                    <a:pt x="89042" y="322471"/>
                    <a:pt x="90162" y="323689"/>
                  </a:cubicBezTo>
                  <a:cubicBezTo>
                    <a:pt x="90710" y="324230"/>
                    <a:pt x="90905" y="326457"/>
                    <a:pt x="91817" y="325068"/>
                  </a:cubicBezTo>
                  <a:cubicBezTo>
                    <a:pt x="92324" y="323971"/>
                    <a:pt x="92873" y="322606"/>
                    <a:pt x="92554" y="321389"/>
                  </a:cubicBezTo>
                  <a:cubicBezTo>
                    <a:pt x="92326" y="320517"/>
                    <a:pt x="90467" y="320799"/>
                    <a:pt x="91542" y="319734"/>
                  </a:cubicBezTo>
                  <a:cubicBezTo>
                    <a:pt x="92217" y="319089"/>
                    <a:pt x="93159" y="317084"/>
                    <a:pt x="91637" y="316974"/>
                  </a:cubicBezTo>
                  <a:cubicBezTo>
                    <a:pt x="90792" y="317488"/>
                    <a:pt x="89719" y="316443"/>
                    <a:pt x="90810" y="315870"/>
                  </a:cubicBezTo>
                  <a:cubicBezTo>
                    <a:pt x="91696" y="315520"/>
                    <a:pt x="93212" y="315643"/>
                    <a:pt x="93017" y="314215"/>
                  </a:cubicBezTo>
                  <a:cubicBezTo>
                    <a:pt x="92902" y="313232"/>
                    <a:pt x="92804" y="311822"/>
                    <a:pt x="91821" y="311363"/>
                  </a:cubicBezTo>
                  <a:cubicBezTo>
                    <a:pt x="90784" y="311449"/>
                    <a:pt x="89658" y="313168"/>
                    <a:pt x="88694" y="312099"/>
                  </a:cubicBezTo>
                  <a:cubicBezTo>
                    <a:pt x="88789" y="311040"/>
                    <a:pt x="89832" y="310403"/>
                    <a:pt x="90534" y="309707"/>
                  </a:cubicBezTo>
                  <a:cubicBezTo>
                    <a:pt x="91517" y="309021"/>
                    <a:pt x="91530" y="307679"/>
                    <a:pt x="92557" y="307040"/>
                  </a:cubicBezTo>
                  <a:cubicBezTo>
                    <a:pt x="92944" y="305897"/>
                    <a:pt x="91187" y="305035"/>
                    <a:pt x="91821" y="303821"/>
                  </a:cubicBezTo>
                  <a:cubicBezTo>
                    <a:pt x="92027" y="302721"/>
                    <a:pt x="92217" y="301625"/>
                    <a:pt x="92097" y="300509"/>
                  </a:cubicBezTo>
                  <a:cubicBezTo>
                    <a:pt x="92135" y="300078"/>
                    <a:pt x="92308" y="299427"/>
                    <a:pt x="92465" y="298854"/>
                  </a:cubicBezTo>
                  <a:close/>
                  <a:moveTo>
                    <a:pt x="104787" y="299498"/>
                  </a:moveTo>
                  <a:cubicBezTo>
                    <a:pt x="104261" y="299508"/>
                    <a:pt x="103845" y="299776"/>
                    <a:pt x="103867" y="300325"/>
                  </a:cubicBezTo>
                  <a:cubicBezTo>
                    <a:pt x="104954" y="301371"/>
                    <a:pt x="105151" y="302950"/>
                    <a:pt x="106350" y="303912"/>
                  </a:cubicBezTo>
                  <a:cubicBezTo>
                    <a:pt x="107544" y="304622"/>
                    <a:pt x="107613" y="307423"/>
                    <a:pt x="105799" y="306304"/>
                  </a:cubicBezTo>
                  <a:cubicBezTo>
                    <a:pt x="105491" y="305151"/>
                    <a:pt x="105296" y="304058"/>
                    <a:pt x="103867" y="303637"/>
                  </a:cubicBezTo>
                  <a:cubicBezTo>
                    <a:pt x="102482" y="302893"/>
                    <a:pt x="100461" y="301225"/>
                    <a:pt x="99452" y="303360"/>
                  </a:cubicBezTo>
                  <a:cubicBezTo>
                    <a:pt x="98946" y="304504"/>
                    <a:pt x="96470" y="303879"/>
                    <a:pt x="96325" y="304556"/>
                  </a:cubicBezTo>
                  <a:cubicBezTo>
                    <a:pt x="97639" y="305614"/>
                    <a:pt x="98889" y="306852"/>
                    <a:pt x="100464" y="307499"/>
                  </a:cubicBezTo>
                  <a:cubicBezTo>
                    <a:pt x="102159" y="307953"/>
                    <a:pt x="104096" y="307547"/>
                    <a:pt x="105523" y="308787"/>
                  </a:cubicBezTo>
                  <a:cubicBezTo>
                    <a:pt x="106803" y="309271"/>
                    <a:pt x="107828" y="310595"/>
                    <a:pt x="106074" y="311363"/>
                  </a:cubicBezTo>
                  <a:cubicBezTo>
                    <a:pt x="105019" y="311817"/>
                    <a:pt x="104114" y="312771"/>
                    <a:pt x="105614" y="313478"/>
                  </a:cubicBezTo>
                  <a:cubicBezTo>
                    <a:pt x="106039" y="313799"/>
                    <a:pt x="107717" y="314973"/>
                    <a:pt x="106166" y="314397"/>
                  </a:cubicBezTo>
                  <a:cubicBezTo>
                    <a:pt x="104831" y="313936"/>
                    <a:pt x="103087" y="313267"/>
                    <a:pt x="102119" y="312650"/>
                  </a:cubicBezTo>
                  <a:cubicBezTo>
                    <a:pt x="102724" y="311732"/>
                    <a:pt x="102764" y="310034"/>
                    <a:pt x="102119" y="309063"/>
                  </a:cubicBezTo>
                  <a:cubicBezTo>
                    <a:pt x="100402" y="309178"/>
                    <a:pt x="98761" y="309305"/>
                    <a:pt x="97060" y="309523"/>
                  </a:cubicBezTo>
                  <a:cubicBezTo>
                    <a:pt x="95092" y="309834"/>
                    <a:pt x="95608" y="311531"/>
                    <a:pt x="95772" y="312926"/>
                  </a:cubicBezTo>
                  <a:cubicBezTo>
                    <a:pt x="95743" y="314432"/>
                    <a:pt x="98237" y="314990"/>
                    <a:pt x="98715" y="316513"/>
                  </a:cubicBezTo>
                  <a:cubicBezTo>
                    <a:pt x="99069" y="317257"/>
                    <a:pt x="100831" y="318713"/>
                    <a:pt x="98899" y="318077"/>
                  </a:cubicBezTo>
                  <a:cubicBezTo>
                    <a:pt x="97647" y="318211"/>
                    <a:pt x="95686" y="316056"/>
                    <a:pt x="95036" y="317525"/>
                  </a:cubicBezTo>
                  <a:cubicBezTo>
                    <a:pt x="94751" y="319173"/>
                    <a:pt x="95480" y="321155"/>
                    <a:pt x="97428" y="321020"/>
                  </a:cubicBezTo>
                  <a:cubicBezTo>
                    <a:pt x="99126" y="320935"/>
                    <a:pt x="100449" y="322349"/>
                    <a:pt x="102027" y="322400"/>
                  </a:cubicBezTo>
                  <a:cubicBezTo>
                    <a:pt x="101124" y="323565"/>
                    <a:pt x="99167" y="323153"/>
                    <a:pt x="98347" y="323964"/>
                  </a:cubicBezTo>
                  <a:cubicBezTo>
                    <a:pt x="99396" y="325396"/>
                    <a:pt x="101355" y="325449"/>
                    <a:pt x="102670" y="326539"/>
                  </a:cubicBezTo>
                  <a:cubicBezTo>
                    <a:pt x="101054" y="326826"/>
                    <a:pt x="99375" y="326312"/>
                    <a:pt x="97796" y="326815"/>
                  </a:cubicBezTo>
                  <a:cubicBezTo>
                    <a:pt x="96299" y="327960"/>
                    <a:pt x="99256" y="329695"/>
                    <a:pt x="97700" y="330678"/>
                  </a:cubicBezTo>
                  <a:cubicBezTo>
                    <a:pt x="98554" y="333100"/>
                    <a:pt x="100193" y="329467"/>
                    <a:pt x="101471" y="329207"/>
                  </a:cubicBezTo>
                  <a:cubicBezTo>
                    <a:pt x="102483" y="328064"/>
                    <a:pt x="105151" y="327169"/>
                    <a:pt x="104967" y="329574"/>
                  </a:cubicBezTo>
                  <a:cubicBezTo>
                    <a:pt x="103562" y="330298"/>
                    <a:pt x="102748" y="333057"/>
                    <a:pt x="104967" y="333069"/>
                  </a:cubicBezTo>
                  <a:cubicBezTo>
                    <a:pt x="106693" y="333255"/>
                    <a:pt x="108389" y="332975"/>
                    <a:pt x="110025" y="332518"/>
                  </a:cubicBezTo>
                  <a:cubicBezTo>
                    <a:pt x="111740" y="333166"/>
                    <a:pt x="112783" y="335222"/>
                    <a:pt x="114808" y="335277"/>
                  </a:cubicBezTo>
                  <a:cubicBezTo>
                    <a:pt x="116466" y="335817"/>
                    <a:pt x="117946" y="334934"/>
                    <a:pt x="119407" y="334358"/>
                  </a:cubicBezTo>
                  <a:cubicBezTo>
                    <a:pt x="121613" y="334803"/>
                    <a:pt x="121641" y="332451"/>
                    <a:pt x="121431" y="330955"/>
                  </a:cubicBezTo>
                  <a:cubicBezTo>
                    <a:pt x="121680" y="328985"/>
                    <a:pt x="122738" y="327242"/>
                    <a:pt x="123271" y="325344"/>
                  </a:cubicBezTo>
                  <a:cubicBezTo>
                    <a:pt x="124096" y="323980"/>
                    <a:pt x="124985" y="321040"/>
                    <a:pt x="122627" y="320746"/>
                  </a:cubicBezTo>
                  <a:cubicBezTo>
                    <a:pt x="121324" y="321122"/>
                    <a:pt x="119823" y="321947"/>
                    <a:pt x="119407" y="323321"/>
                  </a:cubicBezTo>
                  <a:cubicBezTo>
                    <a:pt x="119465" y="324996"/>
                    <a:pt x="120383" y="326835"/>
                    <a:pt x="118856" y="328195"/>
                  </a:cubicBezTo>
                  <a:cubicBezTo>
                    <a:pt x="118239" y="328914"/>
                    <a:pt x="116515" y="331428"/>
                    <a:pt x="116648" y="329023"/>
                  </a:cubicBezTo>
                  <a:cubicBezTo>
                    <a:pt x="117049" y="327167"/>
                    <a:pt x="116008" y="325557"/>
                    <a:pt x="114533" y="324516"/>
                  </a:cubicBezTo>
                  <a:cubicBezTo>
                    <a:pt x="113425" y="323235"/>
                    <a:pt x="111643" y="322646"/>
                    <a:pt x="110854" y="321113"/>
                  </a:cubicBezTo>
                  <a:cubicBezTo>
                    <a:pt x="112932" y="321511"/>
                    <a:pt x="114726" y="322946"/>
                    <a:pt x="116924" y="322676"/>
                  </a:cubicBezTo>
                  <a:cubicBezTo>
                    <a:pt x="118591" y="322562"/>
                    <a:pt x="118489" y="319663"/>
                    <a:pt x="118304" y="318630"/>
                  </a:cubicBezTo>
                  <a:cubicBezTo>
                    <a:pt x="117393" y="320025"/>
                    <a:pt x="114991" y="320298"/>
                    <a:pt x="114257" y="318630"/>
                  </a:cubicBezTo>
                  <a:cubicBezTo>
                    <a:pt x="114121" y="317330"/>
                    <a:pt x="117305" y="316139"/>
                    <a:pt x="115913" y="315134"/>
                  </a:cubicBezTo>
                  <a:cubicBezTo>
                    <a:pt x="114300" y="315077"/>
                    <a:pt x="112888" y="317037"/>
                    <a:pt x="111314" y="316054"/>
                  </a:cubicBezTo>
                  <a:cubicBezTo>
                    <a:pt x="110012" y="315352"/>
                    <a:pt x="110493" y="314425"/>
                    <a:pt x="111681" y="314214"/>
                  </a:cubicBezTo>
                  <a:cubicBezTo>
                    <a:pt x="111931" y="313287"/>
                    <a:pt x="109933" y="312327"/>
                    <a:pt x="109934" y="311638"/>
                  </a:cubicBezTo>
                  <a:cubicBezTo>
                    <a:pt x="111260" y="312056"/>
                    <a:pt x="113160" y="313649"/>
                    <a:pt x="113521" y="311363"/>
                  </a:cubicBezTo>
                  <a:cubicBezTo>
                    <a:pt x="114494" y="310103"/>
                    <a:pt x="114112" y="308524"/>
                    <a:pt x="113153" y="307408"/>
                  </a:cubicBezTo>
                  <a:cubicBezTo>
                    <a:pt x="111915" y="306156"/>
                    <a:pt x="114828" y="306114"/>
                    <a:pt x="114717" y="304648"/>
                  </a:cubicBezTo>
                  <a:cubicBezTo>
                    <a:pt x="115560" y="302327"/>
                    <a:pt x="112354" y="303831"/>
                    <a:pt x="111498" y="302349"/>
                  </a:cubicBezTo>
                  <a:cubicBezTo>
                    <a:pt x="110342" y="301229"/>
                    <a:pt x="108510" y="301467"/>
                    <a:pt x="107450" y="300234"/>
                  </a:cubicBezTo>
                  <a:cubicBezTo>
                    <a:pt x="106909" y="299976"/>
                    <a:pt x="105659" y="299473"/>
                    <a:pt x="104783" y="299498"/>
                  </a:cubicBezTo>
                  <a:close/>
                  <a:moveTo>
                    <a:pt x="119136" y="303085"/>
                  </a:moveTo>
                  <a:cubicBezTo>
                    <a:pt x="118213" y="305302"/>
                    <a:pt x="118525" y="306649"/>
                    <a:pt x="120699" y="307133"/>
                  </a:cubicBezTo>
                  <a:cubicBezTo>
                    <a:pt x="121449" y="305643"/>
                    <a:pt x="122122" y="305159"/>
                    <a:pt x="123367" y="304648"/>
                  </a:cubicBezTo>
                  <a:cubicBezTo>
                    <a:pt x="123474" y="304435"/>
                    <a:pt x="120081" y="303274"/>
                    <a:pt x="119136" y="303085"/>
                  </a:cubicBezTo>
                  <a:close/>
                  <a:moveTo>
                    <a:pt x="126494" y="308420"/>
                  </a:moveTo>
                  <a:cubicBezTo>
                    <a:pt x="124816" y="308467"/>
                    <a:pt x="122629" y="309142"/>
                    <a:pt x="120975" y="309064"/>
                  </a:cubicBezTo>
                  <a:cubicBezTo>
                    <a:pt x="117279" y="310125"/>
                    <a:pt x="121415" y="311284"/>
                    <a:pt x="122907" y="311915"/>
                  </a:cubicBezTo>
                  <a:cubicBezTo>
                    <a:pt x="123167" y="312478"/>
                    <a:pt x="124415" y="313445"/>
                    <a:pt x="126954" y="318354"/>
                  </a:cubicBezTo>
                  <a:cubicBezTo>
                    <a:pt x="128391" y="317868"/>
                    <a:pt x="131486" y="318141"/>
                    <a:pt x="129162" y="320010"/>
                  </a:cubicBezTo>
                  <a:cubicBezTo>
                    <a:pt x="127616" y="323116"/>
                    <a:pt x="131707" y="323370"/>
                    <a:pt x="133209" y="321389"/>
                  </a:cubicBezTo>
                  <a:cubicBezTo>
                    <a:pt x="136452" y="318955"/>
                    <a:pt x="133275" y="323405"/>
                    <a:pt x="133209" y="324976"/>
                  </a:cubicBezTo>
                  <a:cubicBezTo>
                    <a:pt x="130973" y="324846"/>
                    <a:pt x="130087" y="326183"/>
                    <a:pt x="130449" y="328380"/>
                  </a:cubicBezTo>
                  <a:cubicBezTo>
                    <a:pt x="130047" y="328044"/>
                    <a:pt x="127478" y="326180"/>
                    <a:pt x="128150" y="325344"/>
                  </a:cubicBezTo>
                  <a:cubicBezTo>
                    <a:pt x="131373" y="322062"/>
                    <a:pt x="123806" y="324477"/>
                    <a:pt x="126402" y="327000"/>
                  </a:cubicBezTo>
                  <a:cubicBezTo>
                    <a:pt x="126051" y="328969"/>
                    <a:pt x="125065" y="329862"/>
                    <a:pt x="126034" y="331967"/>
                  </a:cubicBezTo>
                  <a:cubicBezTo>
                    <a:pt x="125904" y="335127"/>
                    <a:pt x="129643" y="333283"/>
                    <a:pt x="130725" y="331507"/>
                  </a:cubicBezTo>
                  <a:cubicBezTo>
                    <a:pt x="132755" y="329353"/>
                    <a:pt x="130613" y="333376"/>
                    <a:pt x="131553" y="334266"/>
                  </a:cubicBezTo>
                  <a:cubicBezTo>
                    <a:pt x="133695" y="333856"/>
                    <a:pt x="138052" y="337268"/>
                    <a:pt x="133577" y="336750"/>
                  </a:cubicBezTo>
                  <a:cubicBezTo>
                    <a:pt x="133064" y="334968"/>
                    <a:pt x="127784" y="333845"/>
                    <a:pt x="129070" y="336566"/>
                  </a:cubicBezTo>
                  <a:cubicBezTo>
                    <a:pt x="130790" y="337906"/>
                    <a:pt x="127708" y="341379"/>
                    <a:pt x="127506" y="338774"/>
                  </a:cubicBezTo>
                  <a:cubicBezTo>
                    <a:pt x="125966" y="336898"/>
                    <a:pt x="126727" y="340689"/>
                    <a:pt x="127322" y="341533"/>
                  </a:cubicBezTo>
                  <a:cubicBezTo>
                    <a:pt x="126357" y="342966"/>
                    <a:pt x="123561" y="340285"/>
                    <a:pt x="122171" y="339693"/>
                  </a:cubicBezTo>
                  <a:cubicBezTo>
                    <a:pt x="120465" y="338789"/>
                    <a:pt x="122419" y="337191"/>
                    <a:pt x="120884" y="337394"/>
                  </a:cubicBezTo>
                  <a:cubicBezTo>
                    <a:pt x="117898" y="336601"/>
                    <a:pt x="114908" y="336905"/>
                    <a:pt x="111870" y="336935"/>
                  </a:cubicBezTo>
                  <a:cubicBezTo>
                    <a:pt x="107094" y="336238"/>
                    <a:pt x="102333" y="333733"/>
                    <a:pt x="97429" y="335187"/>
                  </a:cubicBezTo>
                  <a:cubicBezTo>
                    <a:pt x="100223" y="337353"/>
                    <a:pt x="101620" y="337835"/>
                    <a:pt x="103316" y="338314"/>
                  </a:cubicBezTo>
                  <a:cubicBezTo>
                    <a:pt x="102024" y="338949"/>
                    <a:pt x="97576" y="339131"/>
                    <a:pt x="98073" y="341901"/>
                  </a:cubicBezTo>
                  <a:cubicBezTo>
                    <a:pt x="97445" y="344473"/>
                    <a:pt x="95416" y="349032"/>
                    <a:pt x="99360" y="349720"/>
                  </a:cubicBezTo>
                  <a:cubicBezTo>
                    <a:pt x="100560" y="347812"/>
                    <a:pt x="99255" y="348462"/>
                    <a:pt x="101384" y="344753"/>
                  </a:cubicBezTo>
                  <a:cubicBezTo>
                    <a:pt x="103196" y="345981"/>
                    <a:pt x="104620" y="341640"/>
                    <a:pt x="106627" y="340798"/>
                  </a:cubicBezTo>
                  <a:cubicBezTo>
                    <a:pt x="108649" y="343779"/>
                    <a:pt x="109970" y="346132"/>
                    <a:pt x="111962" y="346960"/>
                  </a:cubicBezTo>
                  <a:cubicBezTo>
                    <a:pt x="115873" y="348615"/>
                    <a:pt x="110400" y="350331"/>
                    <a:pt x="108558" y="349996"/>
                  </a:cubicBezTo>
                  <a:cubicBezTo>
                    <a:pt x="106693" y="351792"/>
                    <a:pt x="106117" y="354918"/>
                    <a:pt x="103775" y="356434"/>
                  </a:cubicBezTo>
                  <a:cubicBezTo>
                    <a:pt x="101548" y="358900"/>
                    <a:pt x="104705" y="360409"/>
                    <a:pt x="106995" y="359286"/>
                  </a:cubicBezTo>
                  <a:cubicBezTo>
                    <a:pt x="109569" y="357800"/>
                    <a:pt x="111891" y="358641"/>
                    <a:pt x="114537" y="357630"/>
                  </a:cubicBezTo>
                  <a:cubicBezTo>
                    <a:pt x="116560" y="356126"/>
                    <a:pt x="112662" y="352425"/>
                    <a:pt x="115733" y="350915"/>
                  </a:cubicBezTo>
                  <a:cubicBezTo>
                    <a:pt x="118544" y="349407"/>
                    <a:pt x="121938" y="351779"/>
                    <a:pt x="124747" y="349996"/>
                  </a:cubicBezTo>
                  <a:cubicBezTo>
                    <a:pt x="126313" y="349438"/>
                    <a:pt x="127153" y="348183"/>
                    <a:pt x="126586" y="350364"/>
                  </a:cubicBezTo>
                  <a:cubicBezTo>
                    <a:pt x="126715" y="354009"/>
                    <a:pt x="122711" y="354555"/>
                    <a:pt x="119964" y="354319"/>
                  </a:cubicBezTo>
                  <a:cubicBezTo>
                    <a:pt x="116786" y="352603"/>
                    <a:pt x="114076" y="358915"/>
                    <a:pt x="118308" y="358091"/>
                  </a:cubicBezTo>
                  <a:cubicBezTo>
                    <a:pt x="121777" y="357872"/>
                    <a:pt x="118730" y="359962"/>
                    <a:pt x="117941" y="361218"/>
                  </a:cubicBezTo>
                  <a:cubicBezTo>
                    <a:pt x="115837" y="363656"/>
                    <a:pt x="119041" y="364674"/>
                    <a:pt x="120976" y="363701"/>
                  </a:cubicBezTo>
                  <a:cubicBezTo>
                    <a:pt x="123281" y="362684"/>
                    <a:pt x="124093" y="364747"/>
                    <a:pt x="122264" y="366092"/>
                  </a:cubicBezTo>
                  <a:cubicBezTo>
                    <a:pt x="119996" y="369064"/>
                    <a:pt x="124583" y="366498"/>
                    <a:pt x="124931" y="365080"/>
                  </a:cubicBezTo>
                  <a:cubicBezTo>
                    <a:pt x="125679" y="361523"/>
                    <a:pt x="127079" y="360808"/>
                    <a:pt x="129530" y="359378"/>
                  </a:cubicBezTo>
                  <a:cubicBezTo>
                    <a:pt x="129444" y="357120"/>
                    <a:pt x="128524" y="356564"/>
                    <a:pt x="129714" y="354043"/>
                  </a:cubicBezTo>
                  <a:cubicBezTo>
                    <a:pt x="129800" y="351964"/>
                    <a:pt x="130000" y="352612"/>
                    <a:pt x="130358" y="354227"/>
                  </a:cubicBezTo>
                  <a:cubicBezTo>
                    <a:pt x="131603" y="357989"/>
                    <a:pt x="133773" y="353722"/>
                    <a:pt x="135601" y="353123"/>
                  </a:cubicBezTo>
                  <a:cubicBezTo>
                    <a:pt x="138144" y="353651"/>
                    <a:pt x="139687" y="350810"/>
                    <a:pt x="141119" y="349352"/>
                  </a:cubicBezTo>
                  <a:cubicBezTo>
                    <a:pt x="143326" y="343810"/>
                    <a:pt x="146473" y="350396"/>
                    <a:pt x="146730" y="353491"/>
                  </a:cubicBezTo>
                  <a:cubicBezTo>
                    <a:pt x="147463" y="355508"/>
                    <a:pt x="149954" y="357445"/>
                    <a:pt x="150685" y="359653"/>
                  </a:cubicBezTo>
                  <a:cubicBezTo>
                    <a:pt x="152671" y="356346"/>
                    <a:pt x="149600" y="354540"/>
                    <a:pt x="149306" y="352847"/>
                  </a:cubicBezTo>
                  <a:cubicBezTo>
                    <a:pt x="147733" y="350740"/>
                    <a:pt x="149522" y="351479"/>
                    <a:pt x="150869" y="352203"/>
                  </a:cubicBezTo>
                  <a:cubicBezTo>
                    <a:pt x="153810" y="351195"/>
                    <a:pt x="150495" y="346597"/>
                    <a:pt x="150685" y="344293"/>
                  </a:cubicBezTo>
                  <a:cubicBezTo>
                    <a:pt x="148752" y="336099"/>
                    <a:pt x="149101" y="338923"/>
                    <a:pt x="148202" y="340246"/>
                  </a:cubicBezTo>
                  <a:cubicBezTo>
                    <a:pt x="147111" y="340188"/>
                    <a:pt x="145415" y="343739"/>
                    <a:pt x="145167" y="342361"/>
                  </a:cubicBezTo>
                  <a:cubicBezTo>
                    <a:pt x="144945" y="341131"/>
                    <a:pt x="146515" y="338899"/>
                    <a:pt x="145718" y="338222"/>
                  </a:cubicBezTo>
                  <a:cubicBezTo>
                    <a:pt x="143903" y="338127"/>
                    <a:pt x="143723" y="342630"/>
                    <a:pt x="140843" y="342085"/>
                  </a:cubicBezTo>
                  <a:cubicBezTo>
                    <a:pt x="140786" y="340142"/>
                    <a:pt x="146027" y="334774"/>
                    <a:pt x="146822" y="335279"/>
                  </a:cubicBezTo>
                  <a:cubicBezTo>
                    <a:pt x="149539" y="337005"/>
                    <a:pt x="148711" y="330514"/>
                    <a:pt x="148937" y="328748"/>
                  </a:cubicBezTo>
                  <a:cubicBezTo>
                    <a:pt x="147854" y="330096"/>
                    <a:pt x="143832" y="333986"/>
                    <a:pt x="142959" y="333071"/>
                  </a:cubicBezTo>
                  <a:cubicBezTo>
                    <a:pt x="143537" y="332061"/>
                    <a:pt x="144898" y="329030"/>
                    <a:pt x="146638" y="327828"/>
                  </a:cubicBezTo>
                  <a:cubicBezTo>
                    <a:pt x="148130" y="325715"/>
                    <a:pt x="145122" y="323071"/>
                    <a:pt x="143327" y="321390"/>
                  </a:cubicBezTo>
                  <a:cubicBezTo>
                    <a:pt x="141518" y="319044"/>
                    <a:pt x="142932" y="324088"/>
                    <a:pt x="142039" y="325069"/>
                  </a:cubicBezTo>
                  <a:cubicBezTo>
                    <a:pt x="139349" y="325472"/>
                    <a:pt x="138705" y="328909"/>
                    <a:pt x="135692" y="327092"/>
                  </a:cubicBezTo>
                  <a:cubicBezTo>
                    <a:pt x="135180" y="324486"/>
                    <a:pt x="139694" y="322575"/>
                    <a:pt x="140291" y="320010"/>
                  </a:cubicBezTo>
                  <a:cubicBezTo>
                    <a:pt x="142797" y="318226"/>
                    <a:pt x="139069" y="316373"/>
                    <a:pt x="140196" y="314031"/>
                  </a:cubicBezTo>
                  <a:cubicBezTo>
                    <a:pt x="138720" y="311403"/>
                    <a:pt x="136995" y="312699"/>
                    <a:pt x="135597" y="314491"/>
                  </a:cubicBezTo>
                  <a:cubicBezTo>
                    <a:pt x="135451" y="317597"/>
                    <a:pt x="132660" y="317217"/>
                    <a:pt x="130630" y="315963"/>
                  </a:cubicBezTo>
                  <a:cubicBezTo>
                    <a:pt x="132193" y="316255"/>
                    <a:pt x="131299" y="314043"/>
                    <a:pt x="132838" y="313940"/>
                  </a:cubicBezTo>
                  <a:cubicBezTo>
                    <a:pt x="132171" y="313593"/>
                    <a:pt x="132904" y="312055"/>
                    <a:pt x="133481" y="311180"/>
                  </a:cubicBezTo>
                  <a:cubicBezTo>
                    <a:pt x="135235" y="310241"/>
                    <a:pt x="133415" y="310073"/>
                    <a:pt x="132286" y="309524"/>
                  </a:cubicBezTo>
                  <a:cubicBezTo>
                    <a:pt x="130474" y="309017"/>
                    <a:pt x="128474" y="311445"/>
                    <a:pt x="127411" y="312100"/>
                  </a:cubicBezTo>
                  <a:cubicBezTo>
                    <a:pt x="123841" y="311707"/>
                    <a:pt x="128296" y="310410"/>
                    <a:pt x="127962" y="308605"/>
                  </a:cubicBezTo>
                  <a:cubicBezTo>
                    <a:pt x="127555" y="308441"/>
                    <a:pt x="127050" y="308403"/>
                    <a:pt x="126491" y="308421"/>
                  </a:cubicBezTo>
                  <a:close/>
                  <a:moveTo>
                    <a:pt x="171196" y="316422"/>
                  </a:moveTo>
                  <a:cubicBezTo>
                    <a:pt x="171496" y="319773"/>
                    <a:pt x="172504" y="322989"/>
                    <a:pt x="175335" y="321481"/>
                  </a:cubicBezTo>
                  <a:cubicBezTo>
                    <a:pt x="175569" y="319413"/>
                    <a:pt x="172965" y="317572"/>
                    <a:pt x="171196" y="316422"/>
                  </a:cubicBezTo>
                  <a:close/>
                  <a:moveTo>
                    <a:pt x="152616" y="327920"/>
                  </a:moveTo>
                  <a:cubicBezTo>
                    <a:pt x="155694" y="334694"/>
                    <a:pt x="158012" y="328691"/>
                    <a:pt x="152616" y="327920"/>
                  </a:cubicBezTo>
                  <a:close/>
                  <a:moveTo>
                    <a:pt x="154180" y="333162"/>
                  </a:moveTo>
                  <a:cubicBezTo>
                    <a:pt x="154557" y="336401"/>
                    <a:pt x="155639" y="341585"/>
                    <a:pt x="159975" y="342453"/>
                  </a:cubicBezTo>
                  <a:cubicBezTo>
                    <a:pt x="161824" y="342822"/>
                    <a:pt x="158354" y="338593"/>
                    <a:pt x="159054" y="336841"/>
                  </a:cubicBezTo>
                  <a:cubicBezTo>
                    <a:pt x="159648" y="335359"/>
                    <a:pt x="154771" y="333500"/>
                    <a:pt x="154180" y="333162"/>
                  </a:cubicBezTo>
                  <a:close/>
                  <a:moveTo>
                    <a:pt x="157215" y="343648"/>
                  </a:moveTo>
                  <a:cubicBezTo>
                    <a:pt x="156628" y="348349"/>
                    <a:pt x="159557" y="352821"/>
                    <a:pt x="158779" y="356709"/>
                  </a:cubicBezTo>
                  <a:cubicBezTo>
                    <a:pt x="157496" y="363122"/>
                    <a:pt x="158252" y="360215"/>
                    <a:pt x="159699" y="365999"/>
                  </a:cubicBezTo>
                  <a:cubicBezTo>
                    <a:pt x="160757" y="370230"/>
                    <a:pt x="162833" y="374366"/>
                    <a:pt x="162826" y="374369"/>
                  </a:cubicBezTo>
                  <a:cubicBezTo>
                    <a:pt x="161702" y="375373"/>
                    <a:pt x="163325" y="378978"/>
                    <a:pt x="163746" y="380900"/>
                  </a:cubicBezTo>
                  <a:cubicBezTo>
                    <a:pt x="164471" y="383801"/>
                    <a:pt x="170195" y="383252"/>
                    <a:pt x="169357" y="379060"/>
                  </a:cubicBezTo>
                  <a:cubicBezTo>
                    <a:pt x="168588" y="375211"/>
                    <a:pt x="172403" y="377824"/>
                    <a:pt x="171841" y="375013"/>
                  </a:cubicBezTo>
                  <a:cubicBezTo>
                    <a:pt x="171105" y="371337"/>
                    <a:pt x="168200" y="369525"/>
                    <a:pt x="168989" y="366367"/>
                  </a:cubicBezTo>
                  <a:cubicBezTo>
                    <a:pt x="169768" y="363251"/>
                    <a:pt x="167678" y="358075"/>
                    <a:pt x="166506" y="355146"/>
                  </a:cubicBezTo>
                  <a:cubicBezTo>
                    <a:pt x="164305" y="352042"/>
                    <a:pt x="161135" y="343371"/>
                    <a:pt x="157584" y="343648"/>
                  </a:cubicBezTo>
                  <a:cubicBezTo>
                    <a:pt x="157470" y="343657"/>
                    <a:pt x="157331" y="343619"/>
                    <a:pt x="157216" y="343648"/>
                  </a:cubicBezTo>
                  <a:close/>
                  <a:moveTo>
                    <a:pt x="92278" y="344567"/>
                  </a:moveTo>
                  <a:cubicBezTo>
                    <a:pt x="88983" y="346910"/>
                    <a:pt x="92140" y="348177"/>
                    <a:pt x="95589" y="347787"/>
                  </a:cubicBezTo>
                  <a:cubicBezTo>
                    <a:pt x="95102" y="346622"/>
                    <a:pt x="93487" y="344970"/>
                    <a:pt x="92278" y="344567"/>
                  </a:cubicBezTo>
                  <a:close/>
                  <a:moveTo>
                    <a:pt x="106903" y="346867"/>
                  </a:moveTo>
                  <a:cubicBezTo>
                    <a:pt x="106253" y="346989"/>
                    <a:pt x="101195" y="351081"/>
                    <a:pt x="97889" y="351925"/>
                  </a:cubicBezTo>
                  <a:cubicBezTo>
                    <a:pt x="97073" y="351515"/>
                    <a:pt x="100902" y="358300"/>
                    <a:pt x="102028" y="356708"/>
                  </a:cubicBezTo>
                  <a:cubicBezTo>
                    <a:pt x="109335" y="347031"/>
                    <a:pt x="107477" y="347339"/>
                    <a:pt x="106903" y="346867"/>
                  </a:cubicBezTo>
                  <a:close/>
                  <a:moveTo>
                    <a:pt x="91266" y="349442"/>
                  </a:moveTo>
                  <a:cubicBezTo>
                    <a:pt x="88640" y="349565"/>
                    <a:pt x="84986" y="351468"/>
                    <a:pt x="87035" y="351465"/>
                  </a:cubicBezTo>
                  <a:cubicBezTo>
                    <a:pt x="94475" y="351457"/>
                    <a:pt x="91473" y="352042"/>
                    <a:pt x="93565" y="353213"/>
                  </a:cubicBezTo>
                  <a:cubicBezTo>
                    <a:pt x="94216" y="353577"/>
                    <a:pt x="94681" y="350829"/>
                    <a:pt x="92829" y="349718"/>
                  </a:cubicBezTo>
                  <a:cubicBezTo>
                    <a:pt x="92420" y="349513"/>
                    <a:pt x="91871" y="349414"/>
                    <a:pt x="91265" y="349442"/>
                  </a:cubicBezTo>
                  <a:close/>
                  <a:moveTo>
                    <a:pt x="143050" y="350546"/>
                  </a:moveTo>
                  <a:cubicBezTo>
                    <a:pt x="141738" y="350444"/>
                    <a:pt x="140813" y="353340"/>
                    <a:pt x="138911" y="354317"/>
                  </a:cubicBezTo>
                  <a:cubicBezTo>
                    <a:pt x="137430" y="355163"/>
                    <a:pt x="135427" y="357076"/>
                    <a:pt x="133944" y="357076"/>
                  </a:cubicBezTo>
                  <a:cubicBezTo>
                    <a:pt x="132988" y="360147"/>
                    <a:pt x="135321" y="359820"/>
                    <a:pt x="134496" y="361492"/>
                  </a:cubicBezTo>
                  <a:cubicBezTo>
                    <a:pt x="134158" y="362845"/>
                    <a:pt x="133342" y="361232"/>
                    <a:pt x="132932" y="362871"/>
                  </a:cubicBezTo>
                  <a:cubicBezTo>
                    <a:pt x="132694" y="363823"/>
                    <a:pt x="135287" y="366573"/>
                    <a:pt x="135692" y="367654"/>
                  </a:cubicBezTo>
                  <a:cubicBezTo>
                    <a:pt x="136004" y="368489"/>
                    <a:pt x="133050" y="369899"/>
                    <a:pt x="136979" y="371425"/>
                  </a:cubicBezTo>
                  <a:cubicBezTo>
                    <a:pt x="137828" y="371755"/>
                    <a:pt x="138951" y="372512"/>
                    <a:pt x="139463" y="372805"/>
                  </a:cubicBezTo>
                  <a:cubicBezTo>
                    <a:pt x="141136" y="373754"/>
                    <a:pt x="141822" y="374384"/>
                    <a:pt x="142406" y="371886"/>
                  </a:cubicBezTo>
                  <a:cubicBezTo>
                    <a:pt x="142406" y="373363"/>
                    <a:pt x="143866" y="374154"/>
                    <a:pt x="144890" y="374921"/>
                  </a:cubicBezTo>
                  <a:cubicBezTo>
                    <a:pt x="145952" y="377700"/>
                    <a:pt x="147119" y="374912"/>
                    <a:pt x="149121" y="374186"/>
                  </a:cubicBezTo>
                  <a:cubicBezTo>
                    <a:pt x="149534" y="374737"/>
                    <a:pt x="151257" y="377377"/>
                    <a:pt x="152616" y="377037"/>
                  </a:cubicBezTo>
                  <a:cubicBezTo>
                    <a:pt x="152608" y="376569"/>
                    <a:pt x="151420" y="373463"/>
                    <a:pt x="152521" y="372254"/>
                  </a:cubicBezTo>
                  <a:cubicBezTo>
                    <a:pt x="155222" y="371182"/>
                    <a:pt x="156717" y="370918"/>
                    <a:pt x="154268" y="368391"/>
                  </a:cubicBezTo>
                  <a:cubicBezTo>
                    <a:pt x="152107" y="366767"/>
                    <a:pt x="153849" y="362823"/>
                    <a:pt x="151049" y="362872"/>
                  </a:cubicBezTo>
                  <a:cubicBezTo>
                    <a:pt x="149760" y="362891"/>
                    <a:pt x="149996" y="366405"/>
                    <a:pt x="148474" y="365264"/>
                  </a:cubicBezTo>
                  <a:cubicBezTo>
                    <a:pt x="147265" y="364451"/>
                    <a:pt x="144690" y="363836"/>
                    <a:pt x="144702" y="363608"/>
                  </a:cubicBezTo>
                  <a:cubicBezTo>
                    <a:pt x="145936" y="360945"/>
                    <a:pt x="142243" y="360792"/>
                    <a:pt x="141023" y="361308"/>
                  </a:cubicBezTo>
                  <a:cubicBezTo>
                    <a:pt x="138673" y="362305"/>
                    <a:pt x="142330" y="357455"/>
                    <a:pt x="139460" y="357262"/>
                  </a:cubicBezTo>
                  <a:cubicBezTo>
                    <a:pt x="138629" y="357204"/>
                    <a:pt x="140391" y="355677"/>
                    <a:pt x="141207" y="355514"/>
                  </a:cubicBezTo>
                  <a:cubicBezTo>
                    <a:pt x="144195" y="354917"/>
                    <a:pt x="143602" y="356610"/>
                    <a:pt x="143875" y="358181"/>
                  </a:cubicBezTo>
                  <a:cubicBezTo>
                    <a:pt x="144045" y="359165"/>
                    <a:pt x="145463" y="358516"/>
                    <a:pt x="146450" y="356710"/>
                  </a:cubicBezTo>
                  <a:cubicBezTo>
                    <a:pt x="146939" y="355815"/>
                    <a:pt x="145808" y="354695"/>
                    <a:pt x="145622" y="353950"/>
                  </a:cubicBezTo>
                  <a:cubicBezTo>
                    <a:pt x="144736" y="352980"/>
                    <a:pt x="143422" y="352429"/>
                    <a:pt x="144519" y="351743"/>
                  </a:cubicBezTo>
                  <a:cubicBezTo>
                    <a:pt x="143956" y="350869"/>
                    <a:pt x="143484" y="350581"/>
                    <a:pt x="143047" y="350547"/>
                  </a:cubicBezTo>
                  <a:close/>
                  <a:moveTo>
                    <a:pt x="98532" y="357352"/>
                  </a:moveTo>
                  <a:cubicBezTo>
                    <a:pt x="98359" y="357362"/>
                    <a:pt x="98093" y="357371"/>
                    <a:pt x="97888" y="357448"/>
                  </a:cubicBezTo>
                  <a:cubicBezTo>
                    <a:pt x="97897" y="357438"/>
                    <a:pt x="94722" y="359052"/>
                    <a:pt x="96693" y="361679"/>
                  </a:cubicBezTo>
                  <a:cubicBezTo>
                    <a:pt x="100205" y="362683"/>
                    <a:pt x="101137" y="357156"/>
                    <a:pt x="98532" y="357356"/>
                  </a:cubicBezTo>
                  <a:close/>
                  <a:moveTo>
                    <a:pt x="100832" y="363515"/>
                  </a:moveTo>
                  <a:cubicBezTo>
                    <a:pt x="100408" y="363572"/>
                    <a:pt x="100008" y="363788"/>
                    <a:pt x="99544" y="364159"/>
                  </a:cubicBezTo>
                  <a:lnTo>
                    <a:pt x="99544" y="364343"/>
                  </a:lnTo>
                  <a:cubicBezTo>
                    <a:pt x="99544" y="367539"/>
                    <a:pt x="107158" y="367827"/>
                    <a:pt x="101844" y="369953"/>
                  </a:cubicBezTo>
                  <a:cubicBezTo>
                    <a:pt x="100661" y="368145"/>
                    <a:pt x="99443" y="367445"/>
                    <a:pt x="97429" y="366825"/>
                  </a:cubicBezTo>
                  <a:cubicBezTo>
                    <a:pt x="95749" y="366091"/>
                    <a:pt x="95360" y="370192"/>
                    <a:pt x="93657" y="370873"/>
                  </a:cubicBezTo>
                  <a:cubicBezTo>
                    <a:pt x="94795" y="378446"/>
                    <a:pt x="90462" y="377771"/>
                    <a:pt x="96509" y="378415"/>
                  </a:cubicBezTo>
                  <a:cubicBezTo>
                    <a:pt x="98498" y="379079"/>
                    <a:pt x="99896" y="375751"/>
                    <a:pt x="100096" y="374552"/>
                  </a:cubicBezTo>
                  <a:cubicBezTo>
                    <a:pt x="101857" y="376301"/>
                    <a:pt x="102569" y="377297"/>
                    <a:pt x="106627" y="374736"/>
                  </a:cubicBezTo>
                  <a:cubicBezTo>
                    <a:pt x="109429" y="374736"/>
                    <a:pt x="108939" y="372956"/>
                    <a:pt x="109386" y="370505"/>
                  </a:cubicBezTo>
                  <a:cubicBezTo>
                    <a:pt x="109735" y="368592"/>
                    <a:pt x="112508" y="367688"/>
                    <a:pt x="108374" y="369125"/>
                  </a:cubicBezTo>
                  <a:cubicBezTo>
                    <a:pt x="107618" y="369388"/>
                    <a:pt x="110664" y="366438"/>
                    <a:pt x="110306" y="365722"/>
                  </a:cubicBezTo>
                  <a:cubicBezTo>
                    <a:pt x="109444" y="363997"/>
                    <a:pt x="106418" y="365939"/>
                    <a:pt x="104695" y="365078"/>
                  </a:cubicBezTo>
                  <a:cubicBezTo>
                    <a:pt x="103324" y="364392"/>
                    <a:pt x="102104" y="363340"/>
                    <a:pt x="100832" y="363514"/>
                  </a:cubicBezTo>
                  <a:close/>
                  <a:moveTo>
                    <a:pt x="129529" y="364159"/>
                  </a:moveTo>
                  <a:cubicBezTo>
                    <a:pt x="127593" y="364642"/>
                    <a:pt x="127921" y="367902"/>
                    <a:pt x="125482" y="368389"/>
                  </a:cubicBezTo>
                  <a:cubicBezTo>
                    <a:pt x="122532" y="368980"/>
                    <a:pt x="126342" y="371318"/>
                    <a:pt x="124103" y="372437"/>
                  </a:cubicBezTo>
                  <a:cubicBezTo>
                    <a:pt x="123642" y="372668"/>
                    <a:pt x="119864" y="370838"/>
                    <a:pt x="118768" y="371057"/>
                  </a:cubicBezTo>
                  <a:cubicBezTo>
                    <a:pt x="118530" y="371105"/>
                    <a:pt x="118268" y="371182"/>
                    <a:pt x="118032" y="371241"/>
                  </a:cubicBezTo>
                  <a:cubicBezTo>
                    <a:pt x="112685" y="372577"/>
                    <a:pt x="119988" y="375294"/>
                    <a:pt x="120515" y="377403"/>
                  </a:cubicBezTo>
                  <a:cubicBezTo>
                    <a:pt x="121112" y="379793"/>
                    <a:pt x="121088" y="372061"/>
                    <a:pt x="121619" y="374184"/>
                  </a:cubicBezTo>
                  <a:cubicBezTo>
                    <a:pt x="122144" y="376282"/>
                    <a:pt x="127175" y="380174"/>
                    <a:pt x="127597" y="377220"/>
                  </a:cubicBezTo>
                  <a:cubicBezTo>
                    <a:pt x="127835" y="375556"/>
                    <a:pt x="127174" y="372620"/>
                    <a:pt x="129897" y="372620"/>
                  </a:cubicBezTo>
                  <a:cubicBezTo>
                    <a:pt x="132459" y="372620"/>
                    <a:pt x="132362" y="374755"/>
                    <a:pt x="134312" y="372805"/>
                  </a:cubicBezTo>
                  <a:cubicBezTo>
                    <a:pt x="135506" y="371611"/>
                    <a:pt x="133820" y="370908"/>
                    <a:pt x="134128" y="369677"/>
                  </a:cubicBezTo>
                  <a:cubicBezTo>
                    <a:pt x="134485" y="368249"/>
                    <a:pt x="132938" y="367796"/>
                    <a:pt x="131645" y="366826"/>
                  </a:cubicBezTo>
                  <a:cubicBezTo>
                    <a:pt x="130562" y="366014"/>
                    <a:pt x="131055" y="364303"/>
                    <a:pt x="130081" y="364159"/>
                  </a:cubicBezTo>
                  <a:cubicBezTo>
                    <a:pt x="129942" y="364140"/>
                    <a:pt x="129735" y="364111"/>
                    <a:pt x="129529" y="364159"/>
                  </a:cubicBezTo>
                  <a:close/>
                  <a:moveTo>
                    <a:pt x="114905" y="369401"/>
                  </a:moveTo>
                  <a:cubicBezTo>
                    <a:pt x="111108" y="370785"/>
                    <a:pt x="111938" y="374124"/>
                    <a:pt x="114905" y="372069"/>
                  </a:cubicBezTo>
                  <a:cubicBezTo>
                    <a:pt x="115194" y="371868"/>
                    <a:pt x="114943" y="369410"/>
                    <a:pt x="114905" y="369401"/>
                  </a:cubicBezTo>
                  <a:close/>
                  <a:moveTo>
                    <a:pt x="213415" y="371885"/>
                  </a:moveTo>
                  <a:cubicBezTo>
                    <a:pt x="212672" y="372689"/>
                    <a:pt x="211017" y="375975"/>
                    <a:pt x="210471" y="376484"/>
                  </a:cubicBezTo>
                  <a:cubicBezTo>
                    <a:pt x="212505" y="379579"/>
                    <a:pt x="215877" y="382192"/>
                    <a:pt x="216726" y="385590"/>
                  </a:cubicBezTo>
                  <a:cubicBezTo>
                    <a:pt x="218623" y="383276"/>
                    <a:pt x="217047" y="379786"/>
                    <a:pt x="216450" y="377128"/>
                  </a:cubicBezTo>
                  <a:cubicBezTo>
                    <a:pt x="216042" y="375386"/>
                    <a:pt x="215994" y="371650"/>
                    <a:pt x="213414" y="371885"/>
                  </a:cubicBezTo>
                  <a:close/>
                  <a:moveTo>
                    <a:pt x="87127" y="372620"/>
                  </a:moveTo>
                  <a:cubicBezTo>
                    <a:pt x="85627" y="373028"/>
                    <a:pt x="83156" y="372864"/>
                    <a:pt x="84184" y="374920"/>
                  </a:cubicBezTo>
                  <a:cubicBezTo>
                    <a:pt x="84726" y="376004"/>
                    <a:pt x="82612" y="376667"/>
                    <a:pt x="85379" y="376667"/>
                  </a:cubicBezTo>
                  <a:cubicBezTo>
                    <a:pt x="86471" y="376667"/>
                    <a:pt x="87244" y="373323"/>
                    <a:pt x="87127" y="372620"/>
                  </a:cubicBezTo>
                  <a:close/>
                  <a:moveTo>
                    <a:pt x="114905" y="374828"/>
                  </a:moveTo>
                  <a:cubicBezTo>
                    <a:pt x="114785" y="375307"/>
                    <a:pt x="113217" y="378764"/>
                    <a:pt x="115089" y="379886"/>
                  </a:cubicBezTo>
                  <a:cubicBezTo>
                    <a:pt x="116386" y="380665"/>
                    <a:pt x="117752" y="381743"/>
                    <a:pt x="118216" y="379886"/>
                  </a:cubicBezTo>
                  <a:cubicBezTo>
                    <a:pt x="118669" y="378072"/>
                    <a:pt x="116473" y="375742"/>
                    <a:pt x="114905" y="374828"/>
                  </a:cubicBezTo>
                  <a:close/>
                  <a:moveTo>
                    <a:pt x="107822" y="377035"/>
                  </a:moveTo>
                  <a:cubicBezTo>
                    <a:pt x="107385" y="377016"/>
                    <a:pt x="106889" y="377055"/>
                    <a:pt x="106443" y="377219"/>
                  </a:cubicBezTo>
                  <a:cubicBezTo>
                    <a:pt x="104340" y="378199"/>
                    <a:pt x="102070" y="378522"/>
                    <a:pt x="99912" y="379335"/>
                  </a:cubicBezTo>
                  <a:cubicBezTo>
                    <a:pt x="97796" y="379818"/>
                    <a:pt x="98231" y="382910"/>
                    <a:pt x="96141" y="383381"/>
                  </a:cubicBezTo>
                  <a:cubicBezTo>
                    <a:pt x="95607" y="383508"/>
                    <a:pt x="95109" y="383429"/>
                    <a:pt x="94577" y="383565"/>
                  </a:cubicBezTo>
                  <a:cubicBezTo>
                    <a:pt x="92586" y="384169"/>
                    <a:pt x="93721" y="387990"/>
                    <a:pt x="95773" y="387153"/>
                  </a:cubicBezTo>
                  <a:cubicBezTo>
                    <a:pt x="97217" y="386371"/>
                    <a:pt x="98838" y="382829"/>
                    <a:pt x="101016" y="383106"/>
                  </a:cubicBezTo>
                  <a:cubicBezTo>
                    <a:pt x="103574" y="383001"/>
                    <a:pt x="103955" y="383298"/>
                    <a:pt x="106443" y="382462"/>
                  </a:cubicBezTo>
                  <a:cubicBezTo>
                    <a:pt x="107308" y="381044"/>
                    <a:pt x="108811" y="383774"/>
                    <a:pt x="108006" y="384853"/>
                  </a:cubicBezTo>
                  <a:cubicBezTo>
                    <a:pt x="108697" y="386778"/>
                    <a:pt x="112119" y="384401"/>
                    <a:pt x="111409" y="383106"/>
                  </a:cubicBezTo>
                  <a:cubicBezTo>
                    <a:pt x="111505" y="381284"/>
                    <a:pt x="112014" y="379648"/>
                    <a:pt x="111686" y="377955"/>
                  </a:cubicBezTo>
                  <a:cubicBezTo>
                    <a:pt x="110375" y="377810"/>
                    <a:pt x="109134" y="377103"/>
                    <a:pt x="107823" y="377036"/>
                  </a:cubicBezTo>
                  <a:close/>
                  <a:moveTo>
                    <a:pt x="131645" y="377587"/>
                  </a:moveTo>
                  <a:cubicBezTo>
                    <a:pt x="130973" y="377867"/>
                    <a:pt x="130205" y="377947"/>
                    <a:pt x="129621" y="378414"/>
                  </a:cubicBezTo>
                  <a:cubicBezTo>
                    <a:pt x="128610" y="380001"/>
                    <a:pt x="126576" y="382776"/>
                    <a:pt x="124654" y="380622"/>
                  </a:cubicBezTo>
                  <a:cubicBezTo>
                    <a:pt x="123178" y="378399"/>
                    <a:pt x="120558" y="379441"/>
                    <a:pt x="120239" y="381909"/>
                  </a:cubicBezTo>
                  <a:cubicBezTo>
                    <a:pt x="123016" y="384359"/>
                    <a:pt x="118772" y="383751"/>
                    <a:pt x="117204" y="383105"/>
                  </a:cubicBezTo>
                  <a:cubicBezTo>
                    <a:pt x="116231" y="381264"/>
                    <a:pt x="115018" y="381734"/>
                    <a:pt x="115181" y="385497"/>
                  </a:cubicBezTo>
                  <a:cubicBezTo>
                    <a:pt x="115644" y="386150"/>
                    <a:pt x="118532" y="388111"/>
                    <a:pt x="116744" y="387336"/>
                  </a:cubicBezTo>
                  <a:cubicBezTo>
                    <a:pt x="115327" y="386954"/>
                    <a:pt x="112335" y="384350"/>
                    <a:pt x="111593" y="386877"/>
                  </a:cubicBezTo>
                  <a:cubicBezTo>
                    <a:pt x="112972" y="389127"/>
                    <a:pt x="112288" y="390866"/>
                    <a:pt x="113985" y="391568"/>
                  </a:cubicBezTo>
                  <a:cubicBezTo>
                    <a:pt x="116795" y="392909"/>
                    <a:pt x="113045" y="392507"/>
                    <a:pt x="112237" y="393775"/>
                  </a:cubicBezTo>
                  <a:cubicBezTo>
                    <a:pt x="111269" y="395689"/>
                    <a:pt x="110254" y="394173"/>
                    <a:pt x="109202" y="393224"/>
                  </a:cubicBezTo>
                  <a:cubicBezTo>
                    <a:pt x="107161" y="392226"/>
                    <a:pt x="103940" y="392819"/>
                    <a:pt x="103223" y="395247"/>
                  </a:cubicBezTo>
                  <a:cubicBezTo>
                    <a:pt x="101978" y="397061"/>
                    <a:pt x="101591" y="400791"/>
                    <a:pt x="98716" y="400306"/>
                  </a:cubicBezTo>
                  <a:cubicBezTo>
                    <a:pt x="97389" y="401305"/>
                    <a:pt x="99413" y="404038"/>
                    <a:pt x="100096" y="405365"/>
                  </a:cubicBezTo>
                  <a:cubicBezTo>
                    <a:pt x="100663" y="405111"/>
                    <a:pt x="102204" y="400322"/>
                    <a:pt x="102855" y="403158"/>
                  </a:cubicBezTo>
                  <a:cubicBezTo>
                    <a:pt x="101283" y="405590"/>
                    <a:pt x="105272" y="405609"/>
                    <a:pt x="105523" y="407757"/>
                  </a:cubicBezTo>
                  <a:cubicBezTo>
                    <a:pt x="107394" y="407051"/>
                    <a:pt x="109284" y="405470"/>
                    <a:pt x="110582" y="403709"/>
                  </a:cubicBezTo>
                  <a:cubicBezTo>
                    <a:pt x="112778" y="402424"/>
                    <a:pt x="112066" y="398416"/>
                    <a:pt x="115089" y="398467"/>
                  </a:cubicBezTo>
                  <a:cubicBezTo>
                    <a:pt x="117630" y="398064"/>
                    <a:pt x="116229" y="400183"/>
                    <a:pt x="114905" y="400766"/>
                  </a:cubicBezTo>
                  <a:cubicBezTo>
                    <a:pt x="112735" y="402299"/>
                    <a:pt x="111921" y="405091"/>
                    <a:pt x="110214" y="407021"/>
                  </a:cubicBezTo>
                  <a:cubicBezTo>
                    <a:pt x="107356" y="407538"/>
                    <a:pt x="106886" y="410869"/>
                    <a:pt x="104511" y="411804"/>
                  </a:cubicBezTo>
                  <a:cubicBezTo>
                    <a:pt x="101549" y="411373"/>
                    <a:pt x="100418" y="414014"/>
                    <a:pt x="98349" y="415391"/>
                  </a:cubicBezTo>
                  <a:cubicBezTo>
                    <a:pt x="95865" y="414750"/>
                    <a:pt x="94841" y="419154"/>
                    <a:pt x="97061" y="419805"/>
                  </a:cubicBezTo>
                  <a:cubicBezTo>
                    <a:pt x="96083" y="425361"/>
                    <a:pt x="97547" y="423463"/>
                    <a:pt x="98992" y="423853"/>
                  </a:cubicBezTo>
                  <a:cubicBezTo>
                    <a:pt x="101013" y="423483"/>
                    <a:pt x="102729" y="422159"/>
                    <a:pt x="104051" y="420541"/>
                  </a:cubicBezTo>
                  <a:cubicBezTo>
                    <a:pt x="106135" y="419792"/>
                    <a:pt x="107160" y="417873"/>
                    <a:pt x="108006" y="415942"/>
                  </a:cubicBezTo>
                  <a:cubicBezTo>
                    <a:pt x="110314" y="413147"/>
                    <a:pt x="108958" y="418739"/>
                    <a:pt x="111134" y="418886"/>
                  </a:cubicBezTo>
                  <a:cubicBezTo>
                    <a:pt x="113993" y="420172"/>
                    <a:pt x="111568" y="416661"/>
                    <a:pt x="112237" y="415299"/>
                  </a:cubicBezTo>
                  <a:cubicBezTo>
                    <a:pt x="112209" y="413123"/>
                    <a:pt x="113889" y="413996"/>
                    <a:pt x="114353" y="414931"/>
                  </a:cubicBezTo>
                  <a:cubicBezTo>
                    <a:pt x="114014" y="417683"/>
                    <a:pt x="117110" y="418022"/>
                    <a:pt x="117664" y="415943"/>
                  </a:cubicBezTo>
                  <a:cubicBezTo>
                    <a:pt x="118439" y="414806"/>
                    <a:pt x="122573" y="412953"/>
                    <a:pt x="119780" y="412080"/>
                  </a:cubicBezTo>
                  <a:cubicBezTo>
                    <a:pt x="118465" y="412936"/>
                    <a:pt x="116872" y="413538"/>
                    <a:pt x="115641" y="411896"/>
                  </a:cubicBezTo>
                  <a:cubicBezTo>
                    <a:pt x="116378" y="410898"/>
                    <a:pt x="116974" y="408520"/>
                    <a:pt x="118584" y="408125"/>
                  </a:cubicBezTo>
                  <a:cubicBezTo>
                    <a:pt x="119378" y="409936"/>
                    <a:pt x="121046" y="411320"/>
                    <a:pt x="122539" y="409137"/>
                  </a:cubicBezTo>
                  <a:cubicBezTo>
                    <a:pt x="124380" y="410223"/>
                    <a:pt x="122042" y="413358"/>
                    <a:pt x="121988" y="415116"/>
                  </a:cubicBezTo>
                  <a:cubicBezTo>
                    <a:pt x="124021" y="414548"/>
                    <a:pt x="126332" y="416327"/>
                    <a:pt x="127230" y="413644"/>
                  </a:cubicBezTo>
                  <a:cubicBezTo>
                    <a:pt x="126580" y="411814"/>
                    <a:pt x="127052" y="409662"/>
                    <a:pt x="129622" y="408953"/>
                  </a:cubicBezTo>
                  <a:cubicBezTo>
                    <a:pt x="128666" y="408029"/>
                    <a:pt x="127854" y="406368"/>
                    <a:pt x="126587" y="405458"/>
                  </a:cubicBezTo>
                  <a:cubicBezTo>
                    <a:pt x="127368" y="405281"/>
                    <a:pt x="127694" y="404242"/>
                    <a:pt x="126310" y="403802"/>
                  </a:cubicBezTo>
                  <a:cubicBezTo>
                    <a:pt x="123771" y="402990"/>
                    <a:pt x="123779" y="412136"/>
                    <a:pt x="121987" y="405090"/>
                  </a:cubicBezTo>
                  <a:cubicBezTo>
                    <a:pt x="119370" y="402654"/>
                    <a:pt x="123433" y="403552"/>
                    <a:pt x="124839" y="402698"/>
                  </a:cubicBezTo>
                  <a:cubicBezTo>
                    <a:pt x="123975" y="401036"/>
                    <a:pt x="127246" y="400914"/>
                    <a:pt x="125850" y="399296"/>
                  </a:cubicBezTo>
                  <a:cubicBezTo>
                    <a:pt x="125253" y="397356"/>
                    <a:pt x="123383" y="396169"/>
                    <a:pt x="122723" y="394328"/>
                  </a:cubicBezTo>
                  <a:cubicBezTo>
                    <a:pt x="124603" y="392543"/>
                    <a:pt x="125386" y="397278"/>
                    <a:pt x="127138" y="396536"/>
                  </a:cubicBezTo>
                  <a:cubicBezTo>
                    <a:pt x="127584" y="394483"/>
                    <a:pt x="123219" y="392443"/>
                    <a:pt x="126678" y="391017"/>
                  </a:cubicBezTo>
                  <a:cubicBezTo>
                    <a:pt x="128545" y="389478"/>
                    <a:pt x="129099" y="393862"/>
                    <a:pt x="129162" y="394880"/>
                  </a:cubicBezTo>
                  <a:cubicBezTo>
                    <a:pt x="129807" y="396780"/>
                    <a:pt x="127149" y="397245"/>
                    <a:pt x="128241" y="399203"/>
                  </a:cubicBezTo>
                  <a:cubicBezTo>
                    <a:pt x="130776" y="401196"/>
                    <a:pt x="132352" y="402150"/>
                    <a:pt x="131829" y="404630"/>
                  </a:cubicBezTo>
                  <a:cubicBezTo>
                    <a:pt x="133560" y="405725"/>
                    <a:pt x="130983" y="407426"/>
                    <a:pt x="132105" y="408401"/>
                  </a:cubicBezTo>
                  <a:cubicBezTo>
                    <a:pt x="134412" y="407092"/>
                    <a:pt x="138112" y="407383"/>
                    <a:pt x="139371" y="404722"/>
                  </a:cubicBezTo>
                  <a:cubicBezTo>
                    <a:pt x="141756" y="404674"/>
                    <a:pt x="140740" y="402681"/>
                    <a:pt x="140199" y="401227"/>
                  </a:cubicBezTo>
                  <a:cubicBezTo>
                    <a:pt x="139196" y="398573"/>
                    <a:pt x="138356" y="402219"/>
                    <a:pt x="137072" y="402423"/>
                  </a:cubicBezTo>
                  <a:cubicBezTo>
                    <a:pt x="137513" y="401981"/>
                    <a:pt x="139604" y="397589"/>
                    <a:pt x="136520" y="398283"/>
                  </a:cubicBezTo>
                  <a:cubicBezTo>
                    <a:pt x="134480" y="399082"/>
                    <a:pt x="132944" y="396913"/>
                    <a:pt x="135140" y="395800"/>
                  </a:cubicBezTo>
                  <a:cubicBezTo>
                    <a:pt x="137088" y="395530"/>
                    <a:pt x="136535" y="394180"/>
                    <a:pt x="135692" y="393041"/>
                  </a:cubicBezTo>
                  <a:cubicBezTo>
                    <a:pt x="134348" y="390985"/>
                    <a:pt x="130905" y="391257"/>
                    <a:pt x="129897" y="388901"/>
                  </a:cubicBezTo>
                  <a:cubicBezTo>
                    <a:pt x="132130" y="388430"/>
                    <a:pt x="129743" y="386751"/>
                    <a:pt x="128702" y="386234"/>
                  </a:cubicBezTo>
                  <a:cubicBezTo>
                    <a:pt x="128749" y="385551"/>
                    <a:pt x="131974" y="386657"/>
                    <a:pt x="132933" y="387430"/>
                  </a:cubicBezTo>
                  <a:cubicBezTo>
                    <a:pt x="134357" y="389169"/>
                    <a:pt x="133433" y="390403"/>
                    <a:pt x="135784" y="391293"/>
                  </a:cubicBezTo>
                  <a:cubicBezTo>
                    <a:pt x="139421" y="392541"/>
                    <a:pt x="137328" y="390143"/>
                    <a:pt x="137807" y="388442"/>
                  </a:cubicBezTo>
                  <a:cubicBezTo>
                    <a:pt x="139542" y="388480"/>
                    <a:pt x="138646" y="392101"/>
                    <a:pt x="141211" y="393041"/>
                  </a:cubicBezTo>
                  <a:cubicBezTo>
                    <a:pt x="143663" y="392030"/>
                    <a:pt x="139773" y="390471"/>
                    <a:pt x="141211" y="389361"/>
                  </a:cubicBezTo>
                  <a:cubicBezTo>
                    <a:pt x="142419" y="387275"/>
                    <a:pt x="138029" y="385989"/>
                    <a:pt x="140659" y="384946"/>
                  </a:cubicBezTo>
                  <a:cubicBezTo>
                    <a:pt x="139160" y="383373"/>
                    <a:pt x="137274" y="382725"/>
                    <a:pt x="136980" y="382555"/>
                  </a:cubicBezTo>
                  <a:cubicBezTo>
                    <a:pt x="137092" y="380772"/>
                    <a:pt x="136646" y="378482"/>
                    <a:pt x="134129" y="379336"/>
                  </a:cubicBezTo>
                  <a:cubicBezTo>
                    <a:pt x="132202" y="380071"/>
                    <a:pt x="132717" y="378545"/>
                    <a:pt x="131645" y="377588"/>
                  </a:cubicBezTo>
                  <a:close/>
                  <a:moveTo>
                    <a:pt x="180946" y="377863"/>
                  </a:moveTo>
                  <a:cubicBezTo>
                    <a:pt x="180694" y="377892"/>
                    <a:pt x="180555" y="378071"/>
                    <a:pt x="180486" y="378414"/>
                  </a:cubicBezTo>
                  <a:cubicBezTo>
                    <a:pt x="176141" y="383629"/>
                    <a:pt x="177731" y="383214"/>
                    <a:pt x="178922" y="387981"/>
                  </a:cubicBezTo>
                  <a:cubicBezTo>
                    <a:pt x="179369" y="389766"/>
                    <a:pt x="183798" y="391291"/>
                    <a:pt x="182326" y="392395"/>
                  </a:cubicBezTo>
                  <a:cubicBezTo>
                    <a:pt x="179204" y="395398"/>
                    <a:pt x="184215" y="397149"/>
                    <a:pt x="184809" y="400766"/>
                  </a:cubicBezTo>
                  <a:cubicBezTo>
                    <a:pt x="189818" y="409289"/>
                    <a:pt x="193932" y="380507"/>
                    <a:pt x="192903" y="396074"/>
                  </a:cubicBezTo>
                  <a:cubicBezTo>
                    <a:pt x="198095" y="401266"/>
                    <a:pt x="193547" y="386599"/>
                    <a:pt x="193547" y="385865"/>
                  </a:cubicBezTo>
                  <a:cubicBezTo>
                    <a:pt x="193547" y="378960"/>
                    <a:pt x="191340" y="378690"/>
                    <a:pt x="184257" y="378690"/>
                  </a:cubicBezTo>
                  <a:cubicBezTo>
                    <a:pt x="183203" y="378690"/>
                    <a:pt x="181702" y="377756"/>
                    <a:pt x="180946" y="377863"/>
                  </a:cubicBezTo>
                  <a:close/>
                  <a:moveTo>
                    <a:pt x="143234" y="378323"/>
                  </a:moveTo>
                  <a:cubicBezTo>
                    <a:pt x="142985" y="378332"/>
                    <a:pt x="142698" y="378342"/>
                    <a:pt x="142407" y="378418"/>
                  </a:cubicBezTo>
                  <a:cubicBezTo>
                    <a:pt x="142171" y="378475"/>
                    <a:pt x="141907" y="378543"/>
                    <a:pt x="141670" y="378602"/>
                  </a:cubicBezTo>
                  <a:cubicBezTo>
                    <a:pt x="140751" y="378832"/>
                    <a:pt x="143303" y="380511"/>
                    <a:pt x="143878" y="381086"/>
                  </a:cubicBezTo>
                  <a:cubicBezTo>
                    <a:pt x="144054" y="381263"/>
                    <a:pt x="144162" y="381461"/>
                    <a:pt x="144338" y="381637"/>
                  </a:cubicBezTo>
                  <a:cubicBezTo>
                    <a:pt x="144526" y="381824"/>
                    <a:pt x="148123" y="382170"/>
                    <a:pt x="150593" y="385133"/>
                  </a:cubicBezTo>
                  <a:cubicBezTo>
                    <a:pt x="150879" y="385477"/>
                    <a:pt x="151376" y="385507"/>
                    <a:pt x="151788" y="385684"/>
                  </a:cubicBezTo>
                  <a:cubicBezTo>
                    <a:pt x="153811" y="386551"/>
                    <a:pt x="150705" y="381733"/>
                    <a:pt x="150225" y="380533"/>
                  </a:cubicBezTo>
                  <a:cubicBezTo>
                    <a:pt x="150118" y="380265"/>
                    <a:pt x="148927" y="379681"/>
                    <a:pt x="148661" y="379521"/>
                  </a:cubicBezTo>
                  <a:lnTo>
                    <a:pt x="148477" y="379521"/>
                  </a:lnTo>
                  <a:cubicBezTo>
                    <a:pt x="145910" y="379521"/>
                    <a:pt x="144979" y="378249"/>
                    <a:pt x="143234" y="378325"/>
                  </a:cubicBezTo>
                  <a:close/>
                  <a:moveTo>
                    <a:pt x="205780" y="380530"/>
                  </a:moveTo>
                  <a:cubicBezTo>
                    <a:pt x="202360" y="380616"/>
                    <a:pt x="202280" y="386620"/>
                    <a:pt x="197594" y="386141"/>
                  </a:cubicBezTo>
                  <a:cubicBezTo>
                    <a:pt x="195051" y="386141"/>
                    <a:pt x="198494" y="391323"/>
                    <a:pt x="199434" y="392028"/>
                  </a:cubicBezTo>
                  <a:cubicBezTo>
                    <a:pt x="201598" y="393651"/>
                    <a:pt x="209549" y="389418"/>
                    <a:pt x="207436" y="391109"/>
                  </a:cubicBezTo>
                  <a:cubicBezTo>
                    <a:pt x="196549" y="398935"/>
                    <a:pt x="204997" y="396757"/>
                    <a:pt x="214611" y="398283"/>
                  </a:cubicBezTo>
                  <a:cubicBezTo>
                    <a:pt x="213552" y="390694"/>
                    <a:pt x="214591" y="389758"/>
                    <a:pt x="215531" y="388625"/>
                  </a:cubicBezTo>
                  <a:cubicBezTo>
                    <a:pt x="216381" y="384266"/>
                    <a:pt x="210517" y="383595"/>
                    <a:pt x="206517" y="380623"/>
                  </a:cubicBezTo>
                  <a:cubicBezTo>
                    <a:pt x="206258" y="380575"/>
                    <a:pt x="206009" y="380521"/>
                    <a:pt x="205780" y="380528"/>
                  </a:cubicBezTo>
                  <a:close/>
                  <a:moveTo>
                    <a:pt x="103591" y="386233"/>
                  </a:moveTo>
                  <a:cubicBezTo>
                    <a:pt x="102386" y="386535"/>
                    <a:pt x="102855" y="387703"/>
                    <a:pt x="102855" y="388533"/>
                  </a:cubicBezTo>
                  <a:cubicBezTo>
                    <a:pt x="102855" y="389196"/>
                    <a:pt x="102262" y="391067"/>
                    <a:pt x="101107" y="389912"/>
                  </a:cubicBezTo>
                  <a:cubicBezTo>
                    <a:pt x="99958" y="388763"/>
                    <a:pt x="96750" y="389186"/>
                    <a:pt x="98808" y="390832"/>
                  </a:cubicBezTo>
                  <a:cubicBezTo>
                    <a:pt x="101599" y="393065"/>
                    <a:pt x="99337" y="391299"/>
                    <a:pt x="97704" y="391844"/>
                  </a:cubicBezTo>
                  <a:cubicBezTo>
                    <a:pt x="95372" y="392621"/>
                    <a:pt x="96913" y="390472"/>
                    <a:pt x="92645" y="390832"/>
                  </a:cubicBezTo>
                  <a:cubicBezTo>
                    <a:pt x="90399" y="391206"/>
                    <a:pt x="91708" y="392373"/>
                    <a:pt x="91082" y="394878"/>
                  </a:cubicBezTo>
                  <a:cubicBezTo>
                    <a:pt x="90663" y="396550"/>
                    <a:pt x="93760" y="397362"/>
                    <a:pt x="95589" y="397362"/>
                  </a:cubicBezTo>
                  <a:cubicBezTo>
                    <a:pt x="96554" y="397362"/>
                    <a:pt x="97309" y="399882"/>
                    <a:pt x="97888" y="399110"/>
                  </a:cubicBezTo>
                  <a:cubicBezTo>
                    <a:pt x="98821" y="397865"/>
                    <a:pt x="101189" y="396554"/>
                    <a:pt x="101843" y="395246"/>
                  </a:cubicBezTo>
                  <a:cubicBezTo>
                    <a:pt x="103071" y="392791"/>
                    <a:pt x="104723" y="391434"/>
                    <a:pt x="107086" y="389544"/>
                  </a:cubicBezTo>
                  <a:cubicBezTo>
                    <a:pt x="108911" y="388083"/>
                    <a:pt x="104041" y="386120"/>
                    <a:pt x="103591" y="386232"/>
                  </a:cubicBezTo>
                  <a:close/>
                  <a:moveTo>
                    <a:pt x="155284" y="387153"/>
                  </a:moveTo>
                  <a:cubicBezTo>
                    <a:pt x="154791" y="387316"/>
                    <a:pt x="154048" y="388324"/>
                    <a:pt x="153904" y="388900"/>
                  </a:cubicBezTo>
                  <a:cubicBezTo>
                    <a:pt x="153712" y="389668"/>
                    <a:pt x="155652" y="388128"/>
                    <a:pt x="155652" y="387336"/>
                  </a:cubicBezTo>
                  <a:cubicBezTo>
                    <a:pt x="155575" y="387153"/>
                    <a:pt x="155448" y="387097"/>
                    <a:pt x="155284" y="387153"/>
                  </a:cubicBezTo>
                  <a:close/>
                  <a:moveTo>
                    <a:pt x="169632" y="387980"/>
                  </a:moveTo>
                  <a:cubicBezTo>
                    <a:pt x="165806" y="391807"/>
                    <a:pt x="165309" y="388038"/>
                    <a:pt x="165309" y="392947"/>
                  </a:cubicBezTo>
                  <a:cubicBezTo>
                    <a:pt x="165309" y="396387"/>
                    <a:pt x="167901" y="402123"/>
                    <a:pt x="168069" y="403525"/>
                  </a:cubicBezTo>
                  <a:cubicBezTo>
                    <a:pt x="168563" y="407646"/>
                    <a:pt x="176794" y="412768"/>
                    <a:pt x="175795" y="410700"/>
                  </a:cubicBezTo>
                  <a:cubicBezTo>
                    <a:pt x="173512" y="399232"/>
                    <a:pt x="182067" y="419846"/>
                    <a:pt x="180210" y="410055"/>
                  </a:cubicBezTo>
                  <a:cubicBezTo>
                    <a:pt x="178328" y="406292"/>
                    <a:pt x="183691" y="411170"/>
                    <a:pt x="178646" y="404445"/>
                  </a:cubicBezTo>
                  <a:cubicBezTo>
                    <a:pt x="172685" y="396495"/>
                    <a:pt x="177317" y="407271"/>
                    <a:pt x="173680" y="405089"/>
                  </a:cubicBezTo>
                  <a:cubicBezTo>
                    <a:pt x="166513" y="398844"/>
                    <a:pt x="179265" y="399164"/>
                    <a:pt x="176807" y="393959"/>
                  </a:cubicBezTo>
                  <a:cubicBezTo>
                    <a:pt x="175324" y="386544"/>
                    <a:pt x="170517" y="389040"/>
                    <a:pt x="169632" y="387981"/>
                  </a:cubicBezTo>
                  <a:close/>
                  <a:moveTo>
                    <a:pt x="143878" y="388348"/>
                  </a:moveTo>
                  <a:cubicBezTo>
                    <a:pt x="143534" y="389724"/>
                    <a:pt x="142212" y="387503"/>
                    <a:pt x="143878" y="390280"/>
                  </a:cubicBezTo>
                  <a:cubicBezTo>
                    <a:pt x="143964" y="390422"/>
                    <a:pt x="144036" y="390529"/>
                    <a:pt x="144154" y="390647"/>
                  </a:cubicBezTo>
                  <a:cubicBezTo>
                    <a:pt x="145898" y="392391"/>
                    <a:pt x="143407" y="391538"/>
                    <a:pt x="145626" y="393315"/>
                  </a:cubicBezTo>
                  <a:cubicBezTo>
                    <a:pt x="146442" y="393967"/>
                    <a:pt x="148676" y="394985"/>
                    <a:pt x="147006" y="393315"/>
                  </a:cubicBezTo>
                  <a:cubicBezTo>
                    <a:pt x="145937" y="392246"/>
                    <a:pt x="147831" y="391104"/>
                    <a:pt x="146454" y="389728"/>
                  </a:cubicBezTo>
                  <a:cubicBezTo>
                    <a:pt x="145469" y="388742"/>
                    <a:pt x="145496" y="388752"/>
                    <a:pt x="143879" y="388347"/>
                  </a:cubicBezTo>
                  <a:close/>
                  <a:moveTo>
                    <a:pt x="85195" y="391383"/>
                  </a:moveTo>
                  <a:cubicBezTo>
                    <a:pt x="84060" y="391616"/>
                    <a:pt x="83359" y="393799"/>
                    <a:pt x="83172" y="394878"/>
                  </a:cubicBezTo>
                  <a:cubicBezTo>
                    <a:pt x="84045" y="398115"/>
                    <a:pt x="78791" y="395768"/>
                    <a:pt x="80044" y="398558"/>
                  </a:cubicBezTo>
                  <a:cubicBezTo>
                    <a:pt x="80849" y="401324"/>
                    <a:pt x="74841" y="403224"/>
                    <a:pt x="77745" y="405272"/>
                  </a:cubicBezTo>
                  <a:cubicBezTo>
                    <a:pt x="80182" y="405413"/>
                    <a:pt x="77821" y="409434"/>
                    <a:pt x="79861" y="408951"/>
                  </a:cubicBezTo>
                  <a:cubicBezTo>
                    <a:pt x="81102" y="408957"/>
                    <a:pt x="85414" y="408818"/>
                    <a:pt x="84184" y="410791"/>
                  </a:cubicBezTo>
                  <a:cubicBezTo>
                    <a:pt x="83813" y="410886"/>
                    <a:pt x="83462" y="411100"/>
                    <a:pt x="83080" y="411159"/>
                  </a:cubicBezTo>
                  <a:cubicBezTo>
                    <a:pt x="81311" y="410306"/>
                    <a:pt x="78815" y="409864"/>
                    <a:pt x="78481" y="412355"/>
                  </a:cubicBezTo>
                  <a:cubicBezTo>
                    <a:pt x="75205" y="413370"/>
                    <a:pt x="78604" y="415502"/>
                    <a:pt x="78576" y="417506"/>
                  </a:cubicBezTo>
                  <a:cubicBezTo>
                    <a:pt x="77033" y="419528"/>
                    <a:pt x="79018" y="420793"/>
                    <a:pt x="80140" y="422196"/>
                  </a:cubicBezTo>
                  <a:cubicBezTo>
                    <a:pt x="78987" y="422712"/>
                    <a:pt x="78395" y="423905"/>
                    <a:pt x="79956" y="424496"/>
                  </a:cubicBezTo>
                  <a:cubicBezTo>
                    <a:pt x="82770" y="425967"/>
                    <a:pt x="81082" y="428248"/>
                    <a:pt x="79221" y="429647"/>
                  </a:cubicBezTo>
                  <a:cubicBezTo>
                    <a:pt x="78113" y="429933"/>
                    <a:pt x="76401" y="428895"/>
                    <a:pt x="75909" y="430843"/>
                  </a:cubicBezTo>
                  <a:cubicBezTo>
                    <a:pt x="76469" y="433226"/>
                    <a:pt x="73904" y="431774"/>
                    <a:pt x="73702" y="433785"/>
                  </a:cubicBezTo>
                  <a:cubicBezTo>
                    <a:pt x="72613" y="434442"/>
                    <a:pt x="71904" y="434849"/>
                    <a:pt x="71862" y="436361"/>
                  </a:cubicBezTo>
                  <a:cubicBezTo>
                    <a:pt x="69613" y="438666"/>
                    <a:pt x="75570" y="440374"/>
                    <a:pt x="72322" y="441788"/>
                  </a:cubicBezTo>
                  <a:cubicBezTo>
                    <a:pt x="69950" y="441672"/>
                    <a:pt x="71596" y="444118"/>
                    <a:pt x="72690" y="444639"/>
                  </a:cubicBezTo>
                  <a:cubicBezTo>
                    <a:pt x="74601" y="445457"/>
                    <a:pt x="71246" y="448722"/>
                    <a:pt x="74989" y="450434"/>
                  </a:cubicBezTo>
                  <a:cubicBezTo>
                    <a:pt x="75363" y="448339"/>
                    <a:pt x="75546" y="445804"/>
                    <a:pt x="78761" y="445559"/>
                  </a:cubicBezTo>
                  <a:cubicBezTo>
                    <a:pt x="80559" y="443285"/>
                    <a:pt x="82913" y="447469"/>
                    <a:pt x="84923" y="445654"/>
                  </a:cubicBezTo>
                  <a:cubicBezTo>
                    <a:pt x="85770" y="443279"/>
                    <a:pt x="83247" y="441603"/>
                    <a:pt x="81888" y="440043"/>
                  </a:cubicBezTo>
                  <a:cubicBezTo>
                    <a:pt x="81390" y="437991"/>
                    <a:pt x="83728" y="437918"/>
                    <a:pt x="84187" y="439676"/>
                  </a:cubicBezTo>
                  <a:cubicBezTo>
                    <a:pt x="84928" y="440398"/>
                    <a:pt x="87885" y="444059"/>
                    <a:pt x="87131" y="440963"/>
                  </a:cubicBezTo>
                  <a:cubicBezTo>
                    <a:pt x="87827" y="439449"/>
                    <a:pt x="86209" y="437261"/>
                    <a:pt x="87867" y="436457"/>
                  </a:cubicBezTo>
                  <a:cubicBezTo>
                    <a:pt x="87188" y="435361"/>
                    <a:pt x="86583" y="434529"/>
                    <a:pt x="86303" y="433237"/>
                  </a:cubicBezTo>
                  <a:cubicBezTo>
                    <a:pt x="87919" y="433142"/>
                    <a:pt x="87139" y="432034"/>
                    <a:pt x="86487" y="431030"/>
                  </a:cubicBezTo>
                  <a:cubicBezTo>
                    <a:pt x="86782" y="429091"/>
                    <a:pt x="87901" y="427463"/>
                    <a:pt x="86211" y="425787"/>
                  </a:cubicBezTo>
                  <a:cubicBezTo>
                    <a:pt x="84330" y="424085"/>
                    <a:pt x="89127" y="422831"/>
                    <a:pt x="86855" y="422844"/>
                  </a:cubicBezTo>
                  <a:cubicBezTo>
                    <a:pt x="84094" y="423473"/>
                    <a:pt x="84721" y="420383"/>
                    <a:pt x="84555" y="418704"/>
                  </a:cubicBezTo>
                  <a:cubicBezTo>
                    <a:pt x="83342" y="417789"/>
                    <a:pt x="83497" y="413009"/>
                    <a:pt x="85292" y="415669"/>
                  </a:cubicBezTo>
                  <a:cubicBezTo>
                    <a:pt x="86800" y="417724"/>
                    <a:pt x="86774" y="420947"/>
                    <a:pt x="89155" y="422292"/>
                  </a:cubicBezTo>
                  <a:cubicBezTo>
                    <a:pt x="91591" y="422377"/>
                    <a:pt x="89088" y="419093"/>
                    <a:pt x="88695" y="417969"/>
                  </a:cubicBezTo>
                  <a:cubicBezTo>
                    <a:pt x="87939" y="416347"/>
                    <a:pt x="88898" y="416992"/>
                    <a:pt x="89431" y="418064"/>
                  </a:cubicBezTo>
                  <a:cubicBezTo>
                    <a:pt x="89345" y="417550"/>
                    <a:pt x="90984" y="415716"/>
                    <a:pt x="91914" y="414845"/>
                  </a:cubicBezTo>
                  <a:cubicBezTo>
                    <a:pt x="93964" y="413549"/>
                    <a:pt x="89646" y="411538"/>
                    <a:pt x="92010" y="411349"/>
                  </a:cubicBezTo>
                  <a:cubicBezTo>
                    <a:pt x="94267" y="411022"/>
                    <a:pt x="93018" y="409215"/>
                    <a:pt x="91550" y="408866"/>
                  </a:cubicBezTo>
                  <a:cubicBezTo>
                    <a:pt x="88344" y="407876"/>
                    <a:pt x="91139" y="404674"/>
                    <a:pt x="92929" y="407210"/>
                  </a:cubicBezTo>
                  <a:cubicBezTo>
                    <a:pt x="94630" y="408753"/>
                    <a:pt x="94548" y="412102"/>
                    <a:pt x="97252" y="412453"/>
                  </a:cubicBezTo>
                  <a:cubicBezTo>
                    <a:pt x="100236" y="412771"/>
                    <a:pt x="97582" y="408975"/>
                    <a:pt x="96332" y="408314"/>
                  </a:cubicBezTo>
                  <a:cubicBezTo>
                    <a:pt x="93669" y="406547"/>
                    <a:pt x="99237" y="407034"/>
                    <a:pt x="97896" y="405095"/>
                  </a:cubicBezTo>
                  <a:cubicBezTo>
                    <a:pt x="95284" y="402122"/>
                    <a:pt x="97458" y="400268"/>
                    <a:pt x="96608" y="400680"/>
                  </a:cubicBezTo>
                  <a:cubicBezTo>
                    <a:pt x="94599" y="401596"/>
                    <a:pt x="92282" y="399742"/>
                    <a:pt x="90722" y="398564"/>
                  </a:cubicBezTo>
                  <a:cubicBezTo>
                    <a:pt x="92115" y="396807"/>
                    <a:pt x="87713" y="397635"/>
                    <a:pt x="88146" y="399300"/>
                  </a:cubicBezTo>
                  <a:cubicBezTo>
                    <a:pt x="87745" y="401139"/>
                    <a:pt x="92151" y="401762"/>
                    <a:pt x="90538" y="402979"/>
                  </a:cubicBezTo>
                  <a:cubicBezTo>
                    <a:pt x="88691" y="402837"/>
                    <a:pt x="86771" y="402950"/>
                    <a:pt x="86674" y="405370"/>
                  </a:cubicBezTo>
                  <a:cubicBezTo>
                    <a:pt x="85942" y="407147"/>
                    <a:pt x="85771" y="405567"/>
                    <a:pt x="86398" y="404726"/>
                  </a:cubicBezTo>
                  <a:cubicBezTo>
                    <a:pt x="87480" y="402664"/>
                    <a:pt x="86560" y="400277"/>
                    <a:pt x="86303" y="398104"/>
                  </a:cubicBezTo>
                  <a:cubicBezTo>
                    <a:pt x="86021" y="395987"/>
                    <a:pt x="84964" y="393590"/>
                    <a:pt x="86027" y="391573"/>
                  </a:cubicBezTo>
                  <a:cubicBezTo>
                    <a:pt x="85728" y="391378"/>
                    <a:pt x="85461" y="391335"/>
                    <a:pt x="85199" y="391390"/>
                  </a:cubicBezTo>
                  <a:close/>
                  <a:moveTo>
                    <a:pt x="160711" y="398926"/>
                  </a:moveTo>
                  <a:cubicBezTo>
                    <a:pt x="159173" y="399060"/>
                    <a:pt x="155957" y="401716"/>
                    <a:pt x="154180" y="402605"/>
                  </a:cubicBezTo>
                  <a:cubicBezTo>
                    <a:pt x="151533" y="403928"/>
                    <a:pt x="161790" y="409906"/>
                    <a:pt x="159055" y="403524"/>
                  </a:cubicBezTo>
                  <a:cubicBezTo>
                    <a:pt x="158467" y="402154"/>
                    <a:pt x="160872" y="401086"/>
                    <a:pt x="161538" y="399753"/>
                  </a:cubicBezTo>
                  <a:cubicBezTo>
                    <a:pt x="161538" y="399090"/>
                    <a:pt x="161223" y="398880"/>
                    <a:pt x="160711" y="398925"/>
                  </a:cubicBezTo>
                  <a:close/>
                  <a:moveTo>
                    <a:pt x="210471" y="400397"/>
                  </a:moveTo>
                  <a:cubicBezTo>
                    <a:pt x="210119" y="400426"/>
                    <a:pt x="209747" y="400548"/>
                    <a:pt x="209368" y="400765"/>
                  </a:cubicBezTo>
                  <a:cubicBezTo>
                    <a:pt x="207332" y="401579"/>
                    <a:pt x="212213" y="404048"/>
                    <a:pt x="213967" y="405364"/>
                  </a:cubicBezTo>
                  <a:cubicBezTo>
                    <a:pt x="214595" y="404090"/>
                    <a:pt x="212940" y="400197"/>
                    <a:pt x="210471" y="400397"/>
                  </a:cubicBezTo>
                  <a:close/>
                  <a:moveTo>
                    <a:pt x="115916" y="417965"/>
                  </a:moveTo>
                  <a:cubicBezTo>
                    <a:pt x="115300" y="417965"/>
                    <a:pt x="114758" y="418561"/>
                    <a:pt x="114353" y="418885"/>
                  </a:cubicBezTo>
                  <a:cubicBezTo>
                    <a:pt x="112053" y="422209"/>
                    <a:pt x="117082" y="421596"/>
                    <a:pt x="117572" y="419988"/>
                  </a:cubicBezTo>
                  <a:cubicBezTo>
                    <a:pt x="120252" y="418917"/>
                    <a:pt x="117553" y="417965"/>
                    <a:pt x="115916" y="417965"/>
                  </a:cubicBezTo>
                  <a:close/>
                  <a:moveTo>
                    <a:pt x="111593" y="420357"/>
                  </a:moveTo>
                  <a:cubicBezTo>
                    <a:pt x="111508" y="421226"/>
                    <a:pt x="109422" y="428806"/>
                    <a:pt x="112053" y="427163"/>
                  </a:cubicBezTo>
                  <a:cubicBezTo>
                    <a:pt x="113283" y="426396"/>
                    <a:pt x="115091" y="421784"/>
                    <a:pt x="112605" y="421737"/>
                  </a:cubicBezTo>
                  <a:cubicBezTo>
                    <a:pt x="111721" y="421717"/>
                    <a:pt x="111938" y="421276"/>
                    <a:pt x="111593" y="420357"/>
                  </a:cubicBezTo>
                  <a:close/>
                  <a:moveTo>
                    <a:pt x="108742" y="421276"/>
                  </a:moveTo>
                  <a:cubicBezTo>
                    <a:pt x="108141" y="421174"/>
                    <a:pt x="106633" y="421918"/>
                    <a:pt x="105707" y="422104"/>
                  </a:cubicBezTo>
                  <a:cubicBezTo>
                    <a:pt x="103008" y="420729"/>
                    <a:pt x="100901" y="430864"/>
                    <a:pt x="100188" y="431577"/>
                  </a:cubicBezTo>
                  <a:cubicBezTo>
                    <a:pt x="99889" y="431877"/>
                    <a:pt x="102136" y="433291"/>
                    <a:pt x="103407" y="430749"/>
                  </a:cubicBezTo>
                  <a:cubicBezTo>
                    <a:pt x="104081" y="429403"/>
                    <a:pt x="106088" y="429883"/>
                    <a:pt x="107086" y="430382"/>
                  </a:cubicBezTo>
                  <a:cubicBezTo>
                    <a:pt x="109958" y="431817"/>
                    <a:pt x="106756" y="432623"/>
                    <a:pt x="110306" y="429830"/>
                  </a:cubicBezTo>
                  <a:cubicBezTo>
                    <a:pt x="111423" y="428950"/>
                    <a:pt x="107474" y="428376"/>
                    <a:pt x="106903" y="425416"/>
                  </a:cubicBezTo>
                  <a:cubicBezTo>
                    <a:pt x="106711" y="424425"/>
                    <a:pt x="106931" y="424998"/>
                    <a:pt x="108558" y="422564"/>
                  </a:cubicBezTo>
                  <a:cubicBezTo>
                    <a:pt x="109151" y="421674"/>
                    <a:pt x="109103" y="421336"/>
                    <a:pt x="108742" y="421276"/>
                  </a:cubicBezTo>
                  <a:close/>
                  <a:moveTo>
                    <a:pt x="90530" y="425967"/>
                  </a:moveTo>
                  <a:cubicBezTo>
                    <a:pt x="92675" y="427872"/>
                    <a:pt x="90419" y="430490"/>
                    <a:pt x="92278" y="431118"/>
                  </a:cubicBezTo>
                  <a:cubicBezTo>
                    <a:pt x="94208" y="431601"/>
                    <a:pt x="95034" y="428080"/>
                    <a:pt x="93565" y="426979"/>
                  </a:cubicBezTo>
                  <a:cubicBezTo>
                    <a:pt x="92752" y="425789"/>
                    <a:pt x="90929" y="425947"/>
                    <a:pt x="90530" y="425967"/>
                  </a:cubicBezTo>
                  <a:close/>
                  <a:moveTo>
                    <a:pt x="185913" y="425967"/>
                  </a:moveTo>
                  <a:cubicBezTo>
                    <a:pt x="184771" y="425986"/>
                    <a:pt x="183560" y="426438"/>
                    <a:pt x="182602" y="426886"/>
                  </a:cubicBezTo>
                  <a:cubicBezTo>
                    <a:pt x="181128" y="427642"/>
                    <a:pt x="180851" y="429925"/>
                    <a:pt x="181774" y="431209"/>
                  </a:cubicBezTo>
                  <a:cubicBezTo>
                    <a:pt x="181717" y="432932"/>
                    <a:pt x="185642" y="432814"/>
                    <a:pt x="184717" y="433968"/>
                  </a:cubicBezTo>
                  <a:cubicBezTo>
                    <a:pt x="183041" y="434607"/>
                    <a:pt x="181291" y="434995"/>
                    <a:pt x="179750" y="435900"/>
                  </a:cubicBezTo>
                  <a:cubicBezTo>
                    <a:pt x="178104" y="437490"/>
                    <a:pt x="180676" y="439169"/>
                    <a:pt x="180394" y="440867"/>
                  </a:cubicBezTo>
                  <a:cubicBezTo>
                    <a:pt x="178438" y="441150"/>
                    <a:pt x="180356" y="442445"/>
                    <a:pt x="181131" y="443167"/>
                  </a:cubicBezTo>
                  <a:cubicBezTo>
                    <a:pt x="181612" y="444194"/>
                    <a:pt x="184977" y="445946"/>
                    <a:pt x="183246" y="446662"/>
                  </a:cubicBezTo>
                  <a:cubicBezTo>
                    <a:pt x="181030" y="447074"/>
                    <a:pt x="177881" y="445733"/>
                    <a:pt x="176900" y="443350"/>
                  </a:cubicBezTo>
                  <a:cubicBezTo>
                    <a:pt x="174558" y="443322"/>
                    <a:pt x="176156" y="447815"/>
                    <a:pt x="177360" y="448685"/>
                  </a:cubicBezTo>
                  <a:cubicBezTo>
                    <a:pt x="178940" y="450386"/>
                    <a:pt x="175839" y="449007"/>
                    <a:pt x="175152" y="448590"/>
                  </a:cubicBezTo>
                  <a:cubicBezTo>
                    <a:pt x="173847" y="447433"/>
                    <a:pt x="171217" y="447546"/>
                    <a:pt x="172025" y="448865"/>
                  </a:cubicBezTo>
                  <a:cubicBezTo>
                    <a:pt x="173375" y="451006"/>
                    <a:pt x="170985" y="450752"/>
                    <a:pt x="172120" y="452545"/>
                  </a:cubicBezTo>
                  <a:cubicBezTo>
                    <a:pt x="173614" y="453716"/>
                    <a:pt x="171505" y="454028"/>
                    <a:pt x="171292" y="454752"/>
                  </a:cubicBezTo>
                  <a:cubicBezTo>
                    <a:pt x="172648" y="455789"/>
                    <a:pt x="173770" y="457515"/>
                    <a:pt x="175707" y="457328"/>
                  </a:cubicBezTo>
                  <a:cubicBezTo>
                    <a:pt x="178015" y="457521"/>
                    <a:pt x="177981" y="454753"/>
                    <a:pt x="178467" y="453188"/>
                  </a:cubicBezTo>
                  <a:cubicBezTo>
                    <a:pt x="178868" y="451429"/>
                    <a:pt x="179707" y="453312"/>
                    <a:pt x="179570" y="454200"/>
                  </a:cubicBezTo>
                  <a:cubicBezTo>
                    <a:pt x="180370" y="455875"/>
                    <a:pt x="179125" y="458002"/>
                    <a:pt x="181226" y="458800"/>
                  </a:cubicBezTo>
                  <a:cubicBezTo>
                    <a:pt x="183046" y="459118"/>
                    <a:pt x="185092" y="460445"/>
                    <a:pt x="186193" y="461927"/>
                  </a:cubicBezTo>
                  <a:cubicBezTo>
                    <a:pt x="188940" y="462203"/>
                    <a:pt x="191051" y="463266"/>
                    <a:pt x="193643" y="464042"/>
                  </a:cubicBezTo>
                  <a:cubicBezTo>
                    <a:pt x="195035" y="464024"/>
                    <a:pt x="195936" y="467923"/>
                    <a:pt x="196311" y="465606"/>
                  </a:cubicBezTo>
                  <a:cubicBezTo>
                    <a:pt x="196655" y="463437"/>
                    <a:pt x="198714" y="462315"/>
                    <a:pt x="200542" y="461559"/>
                  </a:cubicBezTo>
                  <a:cubicBezTo>
                    <a:pt x="202574" y="461269"/>
                    <a:pt x="201720" y="459728"/>
                    <a:pt x="201278" y="458432"/>
                  </a:cubicBezTo>
                  <a:cubicBezTo>
                    <a:pt x="200924" y="456193"/>
                    <a:pt x="198244" y="455457"/>
                    <a:pt x="197599" y="453464"/>
                  </a:cubicBezTo>
                  <a:cubicBezTo>
                    <a:pt x="196847" y="450963"/>
                    <a:pt x="195746" y="454448"/>
                    <a:pt x="194196" y="453464"/>
                  </a:cubicBezTo>
                  <a:cubicBezTo>
                    <a:pt x="193093" y="451891"/>
                    <a:pt x="190218" y="451266"/>
                    <a:pt x="189965" y="453097"/>
                  </a:cubicBezTo>
                  <a:cubicBezTo>
                    <a:pt x="189339" y="452853"/>
                    <a:pt x="189648" y="449603"/>
                    <a:pt x="191252" y="449234"/>
                  </a:cubicBezTo>
                  <a:cubicBezTo>
                    <a:pt x="193050" y="448235"/>
                    <a:pt x="193022" y="445943"/>
                    <a:pt x="193368" y="444175"/>
                  </a:cubicBezTo>
                  <a:cubicBezTo>
                    <a:pt x="193406" y="442073"/>
                    <a:pt x="190845" y="441641"/>
                    <a:pt x="190241" y="439852"/>
                  </a:cubicBezTo>
                  <a:cubicBezTo>
                    <a:pt x="189303" y="437823"/>
                    <a:pt x="189948" y="435808"/>
                    <a:pt x="189873" y="433781"/>
                  </a:cubicBezTo>
                  <a:cubicBezTo>
                    <a:pt x="188959" y="431717"/>
                    <a:pt x="186131" y="432319"/>
                    <a:pt x="184814" y="430746"/>
                  </a:cubicBezTo>
                  <a:cubicBezTo>
                    <a:pt x="182038" y="427372"/>
                    <a:pt x="185139" y="429411"/>
                    <a:pt x="187757" y="429550"/>
                  </a:cubicBezTo>
                  <a:cubicBezTo>
                    <a:pt x="190027" y="430842"/>
                    <a:pt x="188139" y="427962"/>
                    <a:pt x="187853" y="426515"/>
                  </a:cubicBezTo>
                  <a:cubicBezTo>
                    <a:pt x="187299" y="426056"/>
                    <a:pt x="186606" y="425952"/>
                    <a:pt x="185921" y="425964"/>
                  </a:cubicBezTo>
                  <a:close/>
                  <a:moveTo>
                    <a:pt x="157767" y="429094"/>
                  </a:moveTo>
                  <a:cubicBezTo>
                    <a:pt x="156071" y="430791"/>
                    <a:pt x="156582" y="431845"/>
                    <a:pt x="154272" y="433694"/>
                  </a:cubicBezTo>
                  <a:cubicBezTo>
                    <a:pt x="159260" y="436774"/>
                    <a:pt x="159743" y="432641"/>
                    <a:pt x="157767" y="429094"/>
                  </a:cubicBezTo>
                  <a:close/>
                  <a:moveTo>
                    <a:pt x="125298" y="430750"/>
                  </a:moveTo>
                  <a:cubicBezTo>
                    <a:pt x="124842" y="430504"/>
                    <a:pt x="116660" y="433354"/>
                    <a:pt x="124562" y="433234"/>
                  </a:cubicBezTo>
                  <a:cubicBezTo>
                    <a:pt x="127011" y="433195"/>
                    <a:pt x="125871" y="432183"/>
                    <a:pt x="125298" y="430750"/>
                  </a:cubicBezTo>
                  <a:close/>
                  <a:moveTo>
                    <a:pt x="138635" y="436912"/>
                  </a:moveTo>
                  <a:cubicBezTo>
                    <a:pt x="137545" y="437054"/>
                    <a:pt x="135453" y="437526"/>
                    <a:pt x="136244" y="438844"/>
                  </a:cubicBezTo>
                  <a:cubicBezTo>
                    <a:pt x="138024" y="441810"/>
                    <a:pt x="142928" y="442381"/>
                    <a:pt x="140475" y="438293"/>
                  </a:cubicBezTo>
                  <a:cubicBezTo>
                    <a:pt x="140153" y="437757"/>
                    <a:pt x="139691" y="437383"/>
                    <a:pt x="139279" y="436913"/>
                  </a:cubicBezTo>
                  <a:cubicBezTo>
                    <a:pt x="139283" y="436913"/>
                    <a:pt x="138999" y="436865"/>
                    <a:pt x="138635" y="436913"/>
                  </a:cubicBezTo>
                  <a:close/>
                  <a:moveTo>
                    <a:pt x="198606" y="441788"/>
                  </a:moveTo>
                  <a:cubicBezTo>
                    <a:pt x="198322" y="441835"/>
                    <a:pt x="198146" y="441959"/>
                    <a:pt x="198146" y="442248"/>
                  </a:cubicBezTo>
                  <a:cubicBezTo>
                    <a:pt x="198146" y="443738"/>
                    <a:pt x="196577" y="443712"/>
                    <a:pt x="197686" y="445375"/>
                  </a:cubicBezTo>
                  <a:cubicBezTo>
                    <a:pt x="198450" y="446520"/>
                    <a:pt x="200693" y="447547"/>
                    <a:pt x="200077" y="448779"/>
                  </a:cubicBezTo>
                  <a:cubicBezTo>
                    <a:pt x="199438" y="450056"/>
                    <a:pt x="200154" y="451353"/>
                    <a:pt x="202377" y="451353"/>
                  </a:cubicBezTo>
                  <a:cubicBezTo>
                    <a:pt x="204157" y="451353"/>
                    <a:pt x="204839" y="450288"/>
                    <a:pt x="204584" y="451814"/>
                  </a:cubicBezTo>
                  <a:cubicBezTo>
                    <a:pt x="204268" y="453711"/>
                    <a:pt x="204603" y="456022"/>
                    <a:pt x="205872" y="454757"/>
                  </a:cubicBezTo>
                  <a:cubicBezTo>
                    <a:pt x="206695" y="453934"/>
                    <a:pt x="207591" y="452762"/>
                    <a:pt x="208540" y="451814"/>
                  </a:cubicBezTo>
                  <a:cubicBezTo>
                    <a:pt x="209652" y="449568"/>
                    <a:pt x="211188" y="449977"/>
                    <a:pt x="209000" y="448319"/>
                  </a:cubicBezTo>
                  <a:cubicBezTo>
                    <a:pt x="207754" y="447073"/>
                    <a:pt x="206569" y="446176"/>
                    <a:pt x="205044" y="446939"/>
                  </a:cubicBezTo>
                  <a:cubicBezTo>
                    <a:pt x="201440" y="448530"/>
                    <a:pt x="204406" y="445413"/>
                    <a:pt x="203205" y="443352"/>
                  </a:cubicBezTo>
                  <a:cubicBezTo>
                    <a:pt x="203075" y="443222"/>
                    <a:pt x="199835" y="441584"/>
                    <a:pt x="198606" y="441788"/>
                  </a:cubicBezTo>
                  <a:close/>
                  <a:moveTo>
                    <a:pt x="112881" y="442799"/>
                  </a:moveTo>
                  <a:cubicBezTo>
                    <a:pt x="110221" y="443120"/>
                    <a:pt x="106529" y="447068"/>
                    <a:pt x="107362" y="448318"/>
                  </a:cubicBezTo>
                  <a:cubicBezTo>
                    <a:pt x="108479" y="449993"/>
                    <a:pt x="111749" y="449861"/>
                    <a:pt x="112237" y="451813"/>
                  </a:cubicBezTo>
                  <a:cubicBezTo>
                    <a:pt x="113032" y="454993"/>
                    <a:pt x="123460" y="465663"/>
                    <a:pt x="116192" y="463587"/>
                  </a:cubicBezTo>
                  <a:cubicBezTo>
                    <a:pt x="108993" y="461530"/>
                    <a:pt x="116966" y="471457"/>
                    <a:pt x="117756" y="471773"/>
                  </a:cubicBezTo>
                  <a:cubicBezTo>
                    <a:pt x="122806" y="473793"/>
                    <a:pt x="119320" y="477555"/>
                    <a:pt x="119320" y="481615"/>
                  </a:cubicBezTo>
                  <a:cubicBezTo>
                    <a:pt x="119320" y="487334"/>
                    <a:pt x="115592" y="480062"/>
                    <a:pt x="115549" y="480235"/>
                  </a:cubicBezTo>
                  <a:cubicBezTo>
                    <a:pt x="113018" y="490356"/>
                    <a:pt x="112333" y="483020"/>
                    <a:pt x="110214" y="485846"/>
                  </a:cubicBezTo>
                  <a:cubicBezTo>
                    <a:pt x="108362" y="488315"/>
                    <a:pt x="105440" y="490883"/>
                    <a:pt x="108190" y="484006"/>
                  </a:cubicBezTo>
                  <a:cubicBezTo>
                    <a:pt x="108677" y="482791"/>
                    <a:pt x="111443" y="482326"/>
                    <a:pt x="110858" y="481155"/>
                  </a:cubicBezTo>
                  <a:cubicBezTo>
                    <a:pt x="110636" y="480712"/>
                    <a:pt x="109916" y="480263"/>
                    <a:pt x="110214" y="479867"/>
                  </a:cubicBezTo>
                  <a:cubicBezTo>
                    <a:pt x="113434" y="475574"/>
                    <a:pt x="113096" y="480144"/>
                    <a:pt x="111134" y="474257"/>
                  </a:cubicBezTo>
                  <a:cubicBezTo>
                    <a:pt x="108564" y="466548"/>
                    <a:pt x="107231" y="476461"/>
                    <a:pt x="107363" y="477384"/>
                  </a:cubicBezTo>
                  <a:cubicBezTo>
                    <a:pt x="107807" y="480494"/>
                    <a:pt x="105024" y="485411"/>
                    <a:pt x="103775" y="489157"/>
                  </a:cubicBezTo>
                  <a:cubicBezTo>
                    <a:pt x="101860" y="494904"/>
                    <a:pt x="111458" y="490245"/>
                    <a:pt x="109754" y="492193"/>
                  </a:cubicBezTo>
                  <a:cubicBezTo>
                    <a:pt x="109631" y="492499"/>
                    <a:pt x="103921" y="496700"/>
                    <a:pt x="103499" y="496700"/>
                  </a:cubicBezTo>
                  <a:cubicBezTo>
                    <a:pt x="99650" y="496699"/>
                    <a:pt x="102494" y="499864"/>
                    <a:pt x="100004" y="500931"/>
                  </a:cubicBezTo>
                  <a:cubicBezTo>
                    <a:pt x="93952" y="503524"/>
                    <a:pt x="100608" y="502515"/>
                    <a:pt x="102212" y="505990"/>
                  </a:cubicBezTo>
                  <a:cubicBezTo>
                    <a:pt x="102706" y="507061"/>
                    <a:pt x="103560" y="510323"/>
                    <a:pt x="104235" y="509760"/>
                  </a:cubicBezTo>
                  <a:cubicBezTo>
                    <a:pt x="108312" y="506363"/>
                    <a:pt x="106379" y="506363"/>
                    <a:pt x="107363" y="508657"/>
                  </a:cubicBezTo>
                  <a:cubicBezTo>
                    <a:pt x="109063" y="512625"/>
                    <a:pt x="109291" y="510775"/>
                    <a:pt x="110858" y="508841"/>
                  </a:cubicBezTo>
                  <a:cubicBezTo>
                    <a:pt x="117164" y="501053"/>
                    <a:pt x="109963" y="516997"/>
                    <a:pt x="108190" y="514911"/>
                  </a:cubicBezTo>
                  <a:cubicBezTo>
                    <a:pt x="104925" y="511069"/>
                    <a:pt x="103827" y="518519"/>
                    <a:pt x="104419" y="518223"/>
                  </a:cubicBezTo>
                  <a:cubicBezTo>
                    <a:pt x="109168" y="515848"/>
                    <a:pt x="111639" y="516441"/>
                    <a:pt x="114629" y="512704"/>
                  </a:cubicBezTo>
                  <a:cubicBezTo>
                    <a:pt x="116709" y="510103"/>
                    <a:pt x="115387" y="507106"/>
                    <a:pt x="116469" y="503322"/>
                  </a:cubicBezTo>
                  <a:cubicBezTo>
                    <a:pt x="117131" y="501005"/>
                    <a:pt x="114756" y="499981"/>
                    <a:pt x="113525" y="499643"/>
                  </a:cubicBezTo>
                  <a:cubicBezTo>
                    <a:pt x="119672" y="500847"/>
                    <a:pt x="119834" y="500466"/>
                    <a:pt x="116469" y="497159"/>
                  </a:cubicBezTo>
                  <a:cubicBezTo>
                    <a:pt x="118912" y="494821"/>
                    <a:pt x="122134" y="494901"/>
                    <a:pt x="118216" y="490905"/>
                  </a:cubicBezTo>
                  <a:cubicBezTo>
                    <a:pt x="122344" y="488153"/>
                    <a:pt x="118235" y="483759"/>
                    <a:pt x="121987" y="482259"/>
                  </a:cubicBezTo>
                  <a:cubicBezTo>
                    <a:pt x="125864" y="480708"/>
                    <a:pt x="121076" y="475628"/>
                    <a:pt x="124195" y="472509"/>
                  </a:cubicBezTo>
                  <a:cubicBezTo>
                    <a:pt x="128022" y="468681"/>
                    <a:pt x="118960" y="470048"/>
                    <a:pt x="123091" y="468278"/>
                  </a:cubicBezTo>
                  <a:cubicBezTo>
                    <a:pt x="125233" y="467361"/>
                    <a:pt x="128560" y="463884"/>
                    <a:pt x="124471" y="461839"/>
                  </a:cubicBezTo>
                  <a:cubicBezTo>
                    <a:pt x="115984" y="457596"/>
                    <a:pt x="128218" y="460738"/>
                    <a:pt x="123091" y="454757"/>
                  </a:cubicBezTo>
                  <a:cubicBezTo>
                    <a:pt x="119326" y="450364"/>
                    <a:pt x="124888" y="450197"/>
                    <a:pt x="119780" y="446111"/>
                  </a:cubicBezTo>
                  <a:cubicBezTo>
                    <a:pt x="116577" y="443548"/>
                    <a:pt x="116890" y="448870"/>
                    <a:pt x="116469" y="447858"/>
                  </a:cubicBezTo>
                  <a:cubicBezTo>
                    <a:pt x="116099" y="446971"/>
                    <a:pt x="115484" y="446145"/>
                    <a:pt x="115365" y="445190"/>
                  </a:cubicBezTo>
                  <a:cubicBezTo>
                    <a:pt x="115122" y="443248"/>
                    <a:pt x="114091" y="442654"/>
                    <a:pt x="112881" y="442799"/>
                  </a:cubicBezTo>
                  <a:close/>
                  <a:moveTo>
                    <a:pt x="143878" y="448779"/>
                  </a:moveTo>
                  <a:cubicBezTo>
                    <a:pt x="141942" y="448976"/>
                    <a:pt x="145598" y="450359"/>
                    <a:pt x="147098" y="451170"/>
                  </a:cubicBezTo>
                  <a:cubicBezTo>
                    <a:pt x="150011" y="454082"/>
                    <a:pt x="158370" y="453890"/>
                    <a:pt x="151513" y="449422"/>
                  </a:cubicBezTo>
                  <a:cubicBezTo>
                    <a:pt x="149880" y="448607"/>
                    <a:pt x="146866" y="449136"/>
                    <a:pt x="145074" y="448778"/>
                  </a:cubicBezTo>
                  <a:cubicBezTo>
                    <a:pt x="144548" y="448750"/>
                    <a:pt x="144155" y="448750"/>
                    <a:pt x="143878" y="448778"/>
                  </a:cubicBezTo>
                  <a:close/>
                  <a:moveTo>
                    <a:pt x="132013" y="452273"/>
                  </a:moveTo>
                  <a:cubicBezTo>
                    <a:pt x="130336" y="452724"/>
                    <a:pt x="129789" y="454646"/>
                    <a:pt x="126770" y="455585"/>
                  </a:cubicBezTo>
                  <a:cubicBezTo>
                    <a:pt x="125356" y="456025"/>
                    <a:pt x="130011" y="464322"/>
                    <a:pt x="131093" y="462759"/>
                  </a:cubicBezTo>
                  <a:cubicBezTo>
                    <a:pt x="133067" y="459908"/>
                    <a:pt x="132466" y="454234"/>
                    <a:pt x="130449" y="455861"/>
                  </a:cubicBezTo>
                  <a:cubicBezTo>
                    <a:pt x="130159" y="456095"/>
                    <a:pt x="129902" y="456174"/>
                    <a:pt x="129805" y="456228"/>
                  </a:cubicBezTo>
                  <a:cubicBezTo>
                    <a:pt x="130103" y="455717"/>
                    <a:pt x="132614" y="452998"/>
                    <a:pt x="132013" y="452273"/>
                  </a:cubicBezTo>
                  <a:close/>
                  <a:moveTo>
                    <a:pt x="212771" y="452273"/>
                  </a:moveTo>
                  <a:cubicBezTo>
                    <a:pt x="211174" y="453972"/>
                    <a:pt x="208460" y="455141"/>
                    <a:pt x="206608" y="456689"/>
                  </a:cubicBezTo>
                  <a:cubicBezTo>
                    <a:pt x="204355" y="458491"/>
                    <a:pt x="206996" y="459894"/>
                    <a:pt x="209000" y="461563"/>
                  </a:cubicBezTo>
                  <a:cubicBezTo>
                    <a:pt x="214058" y="473341"/>
                    <a:pt x="209782" y="454015"/>
                    <a:pt x="214978" y="460184"/>
                  </a:cubicBezTo>
                  <a:cubicBezTo>
                    <a:pt x="215159" y="459128"/>
                    <a:pt x="215495" y="457683"/>
                    <a:pt x="214795" y="457332"/>
                  </a:cubicBezTo>
                  <a:cubicBezTo>
                    <a:pt x="213955" y="455769"/>
                    <a:pt x="213340" y="453979"/>
                    <a:pt x="212771" y="452273"/>
                  </a:cubicBezTo>
                  <a:close/>
                  <a:moveTo>
                    <a:pt x="214978" y="460184"/>
                  </a:moveTo>
                  <a:cubicBezTo>
                    <a:pt x="214822" y="461098"/>
                    <a:pt x="214718" y="461809"/>
                    <a:pt x="215622" y="461196"/>
                  </a:cubicBezTo>
                  <a:cubicBezTo>
                    <a:pt x="215354" y="460819"/>
                    <a:pt x="215208" y="460458"/>
                    <a:pt x="214978" y="460184"/>
                  </a:cubicBezTo>
                  <a:close/>
                  <a:moveTo>
                    <a:pt x="148569" y="454113"/>
                  </a:moveTo>
                  <a:cubicBezTo>
                    <a:pt x="148148" y="454236"/>
                    <a:pt x="148012" y="454665"/>
                    <a:pt x="148202" y="455401"/>
                  </a:cubicBezTo>
                  <a:cubicBezTo>
                    <a:pt x="147073" y="459592"/>
                    <a:pt x="153534" y="460481"/>
                    <a:pt x="154456" y="462943"/>
                  </a:cubicBezTo>
                  <a:cubicBezTo>
                    <a:pt x="151832" y="464924"/>
                    <a:pt x="156179" y="470420"/>
                    <a:pt x="157675" y="467542"/>
                  </a:cubicBezTo>
                  <a:cubicBezTo>
                    <a:pt x="155051" y="462298"/>
                    <a:pt x="163274" y="471960"/>
                    <a:pt x="158043" y="471405"/>
                  </a:cubicBezTo>
                  <a:cubicBezTo>
                    <a:pt x="154074" y="473439"/>
                    <a:pt x="159086" y="476485"/>
                    <a:pt x="160711" y="478212"/>
                  </a:cubicBezTo>
                  <a:cubicBezTo>
                    <a:pt x="161765" y="481735"/>
                    <a:pt x="165947" y="480270"/>
                    <a:pt x="168437" y="480235"/>
                  </a:cubicBezTo>
                  <a:cubicBezTo>
                    <a:pt x="166944" y="482431"/>
                    <a:pt x="169553" y="482411"/>
                    <a:pt x="170644" y="483731"/>
                  </a:cubicBezTo>
                  <a:cubicBezTo>
                    <a:pt x="172139" y="487197"/>
                    <a:pt x="175541" y="486965"/>
                    <a:pt x="178646" y="487502"/>
                  </a:cubicBezTo>
                  <a:cubicBezTo>
                    <a:pt x="181707" y="487155"/>
                    <a:pt x="181641" y="493466"/>
                    <a:pt x="183705" y="490261"/>
                  </a:cubicBezTo>
                  <a:cubicBezTo>
                    <a:pt x="183230" y="486524"/>
                    <a:pt x="184521" y="483607"/>
                    <a:pt x="187753" y="478395"/>
                  </a:cubicBezTo>
                  <a:cubicBezTo>
                    <a:pt x="187348" y="472356"/>
                    <a:pt x="181896" y="482592"/>
                    <a:pt x="179198" y="479591"/>
                  </a:cubicBezTo>
                  <a:cubicBezTo>
                    <a:pt x="174276" y="478487"/>
                    <a:pt x="180650" y="475087"/>
                    <a:pt x="178738" y="472877"/>
                  </a:cubicBezTo>
                  <a:cubicBezTo>
                    <a:pt x="176337" y="472399"/>
                    <a:pt x="174444" y="471191"/>
                    <a:pt x="172760" y="469198"/>
                  </a:cubicBezTo>
                  <a:cubicBezTo>
                    <a:pt x="171024" y="466479"/>
                    <a:pt x="165288" y="472488"/>
                    <a:pt x="166781" y="469473"/>
                  </a:cubicBezTo>
                  <a:cubicBezTo>
                    <a:pt x="170337" y="466221"/>
                    <a:pt x="163088" y="465011"/>
                    <a:pt x="165677" y="463311"/>
                  </a:cubicBezTo>
                  <a:cubicBezTo>
                    <a:pt x="166133" y="460397"/>
                    <a:pt x="162634" y="461769"/>
                    <a:pt x="161906" y="463678"/>
                  </a:cubicBezTo>
                  <a:cubicBezTo>
                    <a:pt x="158408" y="466002"/>
                    <a:pt x="159500" y="460973"/>
                    <a:pt x="160986" y="459447"/>
                  </a:cubicBezTo>
                  <a:cubicBezTo>
                    <a:pt x="157400" y="458046"/>
                    <a:pt x="151366" y="454265"/>
                    <a:pt x="149029" y="454113"/>
                  </a:cubicBezTo>
                  <a:cubicBezTo>
                    <a:pt x="148833" y="454103"/>
                    <a:pt x="148709" y="454074"/>
                    <a:pt x="148569" y="454113"/>
                  </a:cubicBezTo>
                  <a:close/>
                  <a:moveTo>
                    <a:pt x="229235" y="454849"/>
                  </a:moveTo>
                  <a:cubicBezTo>
                    <a:pt x="228705" y="454954"/>
                    <a:pt x="227283" y="459458"/>
                    <a:pt x="227212" y="459815"/>
                  </a:cubicBezTo>
                  <a:cubicBezTo>
                    <a:pt x="226945" y="461150"/>
                    <a:pt x="225506" y="460273"/>
                    <a:pt x="227856" y="461839"/>
                  </a:cubicBezTo>
                  <a:cubicBezTo>
                    <a:pt x="230153" y="463370"/>
                    <a:pt x="229457" y="461580"/>
                    <a:pt x="230339" y="459815"/>
                  </a:cubicBezTo>
                  <a:cubicBezTo>
                    <a:pt x="231098" y="458297"/>
                    <a:pt x="230664" y="456829"/>
                    <a:pt x="229419" y="455585"/>
                  </a:cubicBezTo>
                  <a:cubicBezTo>
                    <a:pt x="229419" y="455037"/>
                    <a:pt x="229352" y="454824"/>
                    <a:pt x="229235" y="454849"/>
                  </a:cubicBezTo>
                  <a:close/>
                  <a:moveTo>
                    <a:pt x="140843" y="455125"/>
                  </a:moveTo>
                  <a:cubicBezTo>
                    <a:pt x="140111" y="457639"/>
                    <a:pt x="136307" y="458937"/>
                    <a:pt x="139095" y="461563"/>
                  </a:cubicBezTo>
                  <a:cubicBezTo>
                    <a:pt x="140358" y="463300"/>
                    <a:pt x="142184" y="456801"/>
                    <a:pt x="140843" y="455125"/>
                  </a:cubicBezTo>
                  <a:close/>
                  <a:moveTo>
                    <a:pt x="291229" y="456228"/>
                  </a:moveTo>
                  <a:cubicBezTo>
                    <a:pt x="292391" y="457777"/>
                    <a:pt x="289824" y="460276"/>
                    <a:pt x="293989" y="460276"/>
                  </a:cubicBezTo>
                  <a:cubicBezTo>
                    <a:pt x="297162" y="460276"/>
                    <a:pt x="291742" y="456741"/>
                    <a:pt x="291229" y="456228"/>
                  </a:cubicBezTo>
                  <a:close/>
                  <a:moveTo>
                    <a:pt x="102028" y="458528"/>
                  </a:moveTo>
                  <a:cubicBezTo>
                    <a:pt x="100906" y="458471"/>
                    <a:pt x="99524" y="458727"/>
                    <a:pt x="97796" y="459356"/>
                  </a:cubicBezTo>
                  <a:cubicBezTo>
                    <a:pt x="96779" y="462409"/>
                    <a:pt x="95974" y="469389"/>
                    <a:pt x="94209" y="471405"/>
                  </a:cubicBezTo>
                  <a:cubicBezTo>
                    <a:pt x="87170" y="479449"/>
                    <a:pt x="99536" y="472893"/>
                    <a:pt x="97981" y="476004"/>
                  </a:cubicBezTo>
                  <a:cubicBezTo>
                    <a:pt x="97388" y="477189"/>
                    <a:pt x="97473" y="479127"/>
                    <a:pt x="96233" y="479591"/>
                  </a:cubicBezTo>
                  <a:cubicBezTo>
                    <a:pt x="91815" y="481248"/>
                    <a:pt x="96599" y="482814"/>
                    <a:pt x="93841" y="486490"/>
                  </a:cubicBezTo>
                  <a:cubicBezTo>
                    <a:pt x="91945" y="489018"/>
                    <a:pt x="97981" y="488159"/>
                    <a:pt x="97981" y="487594"/>
                  </a:cubicBezTo>
                  <a:cubicBezTo>
                    <a:pt x="97981" y="483706"/>
                    <a:pt x="106627" y="480541"/>
                    <a:pt x="106627" y="471129"/>
                  </a:cubicBezTo>
                  <a:cubicBezTo>
                    <a:pt x="106627" y="464865"/>
                    <a:pt x="106887" y="458784"/>
                    <a:pt x="102028" y="458528"/>
                  </a:cubicBezTo>
                  <a:close/>
                  <a:moveTo>
                    <a:pt x="183889" y="463403"/>
                  </a:moveTo>
                  <a:cubicBezTo>
                    <a:pt x="183593" y="463772"/>
                    <a:pt x="182968" y="464042"/>
                    <a:pt x="183062" y="464507"/>
                  </a:cubicBezTo>
                  <a:cubicBezTo>
                    <a:pt x="183431" y="466356"/>
                    <a:pt x="183795" y="465976"/>
                    <a:pt x="185453" y="467634"/>
                  </a:cubicBezTo>
                  <a:cubicBezTo>
                    <a:pt x="186746" y="468928"/>
                    <a:pt x="188265" y="470267"/>
                    <a:pt x="189960" y="470945"/>
                  </a:cubicBezTo>
                  <a:cubicBezTo>
                    <a:pt x="192475" y="471951"/>
                    <a:pt x="192999" y="468448"/>
                    <a:pt x="190788" y="467634"/>
                  </a:cubicBezTo>
                  <a:cubicBezTo>
                    <a:pt x="187530" y="466435"/>
                    <a:pt x="184641" y="465954"/>
                    <a:pt x="183889" y="463403"/>
                  </a:cubicBezTo>
                  <a:close/>
                  <a:moveTo>
                    <a:pt x="201549" y="463498"/>
                  </a:moveTo>
                  <a:cubicBezTo>
                    <a:pt x="201200" y="463492"/>
                    <a:pt x="200908" y="463527"/>
                    <a:pt x="200629" y="463593"/>
                  </a:cubicBezTo>
                  <a:cubicBezTo>
                    <a:pt x="199223" y="465178"/>
                    <a:pt x="197278" y="466526"/>
                    <a:pt x="195938" y="468284"/>
                  </a:cubicBezTo>
                  <a:cubicBezTo>
                    <a:pt x="197220" y="468881"/>
                    <a:pt x="197406" y="470815"/>
                    <a:pt x="198606" y="471780"/>
                  </a:cubicBezTo>
                  <a:cubicBezTo>
                    <a:pt x="200961" y="474034"/>
                    <a:pt x="194917" y="476014"/>
                    <a:pt x="198606" y="477482"/>
                  </a:cubicBezTo>
                  <a:cubicBezTo>
                    <a:pt x="201061" y="478172"/>
                    <a:pt x="204092" y="478511"/>
                    <a:pt x="206056" y="476747"/>
                  </a:cubicBezTo>
                  <a:cubicBezTo>
                    <a:pt x="209098" y="476446"/>
                    <a:pt x="206841" y="479944"/>
                    <a:pt x="208264" y="480610"/>
                  </a:cubicBezTo>
                  <a:cubicBezTo>
                    <a:pt x="210556" y="479970"/>
                    <a:pt x="213695" y="478588"/>
                    <a:pt x="212587" y="475643"/>
                  </a:cubicBezTo>
                  <a:cubicBezTo>
                    <a:pt x="213115" y="474382"/>
                    <a:pt x="213810" y="472804"/>
                    <a:pt x="212219" y="471504"/>
                  </a:cubicBezTo>
                  <a:cubicBezTo>
                    <a:pt x="211388" y="468633"/>
                    <a:pt x="209492" y="468904"/>
                    <a:pt x="207528" y="467273"/>
                  </a:cubicBezTo>
                  <a:cubicBezTo>
                    <a:pt x="207803" y="465076"/>
                    <a:pt x="203993" y="463547"/>
                    <a:pt x="201549" y="463502"/>
                  </a:cubicBezTo>
                  <a:close/>
                  <a:moveTo>
                    <a:pt x="135048" y="465614"/>
                  </a:moveTo>
                  <a:cubicBezTo>
                    <a:pt x="134226" y="466024"/>
                    <a:pt x="129361" y="465717"/>
                    <a:pt x="128886" y="466074"/>
                  </a:cubicBezTo>
                  <a:cubicBezTo>
                    <a:pt x="123513" y="470547"/>
                    <a:pt x="132806" y="472846"/>
                    <a:pt x="134864" y="474904"/>
                  </a:cubicBezTo>
                  <a:cubicBezTo>
                    <a:pt x="137415" y="477454"/>
                    <a:pt x="138238" y="471992"/>
                    <a:pt x="137256" y="470028"/>
                  </a:cubicBezTo>
                  <a:cubicBezTo>
                    <a:pt x="136930" y="469377"/>
                    <a:pt x="137104" y="467734"/>
                    <a:pt x="136428" y="468005"/>
                  </a:cubicBezTo>
                  <a:cubicBezTo>
                    <a:pt x="131888" y="469821"/>
                    <a:pt x="135723" y="465276"/>
                    <a:pt x="135048" y="465614"/>
                  </a:cubicBezTo>
                  <a:close/>
                  <a:moveTo>
                    <a:pt x="218106" y="467361"/>
                  </a:moveTo>
                  <a:cubicBezTo>
                    <a:pt x="216905" y="467361"/>
                    <a:pt x="212552" y="468982"/>
                    <a:pt x="213415" y="469845"/>
                  </a:cubicBezTo>
                  <a:cubicBezTo>
                    <a:pt x="214528" y="471634"/>
                    <a:pt x="215887" y="473227"/>
                    <a:pt x="216726" y="475179"/>
                  </a:cubicBezTo>
                  <a:cubicBezTo>
                    <a:pt x="216182" y="477063"/>
                    <a:pt x="216387" y="478982"/>
                    <a:pt x="218566" y="480974"/>
                  </a:cubicBezTo>
                  <a:cubicBezTo>
                    <a:pt x="219167" y="481425"/>
                    <a:pt x="220474" y="482656"/>
                    <a:pt x="221233" y="483457"/>
                  </a:cubicBezTo>
                  <a:cubicBezTo>
                    <a:pt x="220778" y="482127"/>
                    <a:pt x="221195" y="478391"/>
                    <a:pt x="221233" y="475363"/>
                  </a:cubicBezTo>
                  <a:cubicBezTo>
                    <a:pt x="223636" y="474763"/>
                    <a:pt x="218865" y="472726"/>
                    <a:pt x="219853" y="471408"/>
                  </a:cubicBezTo>
                  <a:cubicBezTo>
                    <a:pt x="219901" y="471351"/>
                    <a:pt x="219939" y="467361"/>
                    <a:pt x="218106" y="467361"/>
                  </a:cubicBezTo>
                  <a:close/>
                  <a:moveTo>
                    <a:pt x="313856" y="470488"/>
                  </a:moveTo>
                  <a:cubicBezTo>
                    <a:pt x="311874" y="470764"/>
                    <a:pt x="310444" y="471366"/>
                    <a:pt x="311925" y="473340"/>
                  </a:cubicBezTo>
                  <a:cubicBezTo>
                    <a:pt x="312595" y="474234"/>
                    <a:pt x="313637" y="471585"/>
                    <a:pt x="313856" y="470488"/>
                  </a:cubicBezTo>
                  <a:close/>
                  <a:moveTo>
                    <a:pt x="297392" y="471132"/>
                  </a:moveTo>
                  <a:cubicBezTo>
                    <a:pt x="295777" y="475193"/>
                    <a:pt x="289703" y="472381"/>
                    <a:pt x="288010" y="476375"/>
                  </a:cubicBezTo>
                  <a:cubicBezTo>
                    <a:pt x="287007" y="479941"/>
                    <a:pt x="283078" y="480210"/>
                    <a:pt x="280744" y="482446"/>
                  </a:cubicBezTo>
                  <a:cubicBezTo>
                    <a:pt x="280179" y="485479"/>
                    <a:pt x="278489" y="488372"/>
                    <a:pt x="278076" y="491552"/>
                  </a:cubicBezTo>
                  <a:cubicBezTo>
                    <a:pt x="280504" y="494288"/>
                    <a:pt x="277934" y="498866"/>
                    <a:pt x="279732" y="501026"/>
                  </a:cubicBezTo>
                  <a:cubicBezTo>
                    <a:pt x="283467" y="501693"/>
                    <a:pt x="286781" y="499688"/>
                    <a:pt x="288286" y="496335"/>
                  </a:cubicBezTo>
                  <a:cubicBezTo>
                    <a:pt x="291055" y="494407"/>
                    <a:pt x="292677" y="491514"/>
                    <a:pt x="293621" y="488333"/>
                  </a:cubicBezTo>
                  <a:cubicBezTo>
                    <a:pt x="295151" y="485111"/>
                    <a:pt x="289836" y="482046"/>
                    <a:pt x="293716" y="479410"/>
                  </a:cubicBezTo>
                  <a:cubicBezTo>
                    <a:pt x="296226" y="477385"/>
                    <a:pt x="296442" y="474001"/>
                    <a:pt x="297395" y="471132"/>
                  </a:cubicBezTo>
                  <a:close/>
                  <a:moveTo>
                    <a:pt x="126678" y="473340"/>
                  </a:moveTo>
                  <a:cubicBezTo>
                    <a:pt x="127035" y="476750"/>
                    <a:pt x="124682" y="477891"/>
                    <a:pt x="125758" y="482906"/>
                  </a:cubicBezTo>
                  <a:cubicBezTo>
                    <a:pt x="123969" y="484563"/>
                    <a:pt x="123021" y="486890"/>
                    <a:pt x="122171" y="489344"/>
                  </a:cubicBezTo>
                  <a:cubicBezTo>
                    <a:pt x="121858" y="490593"/>
                    <a:pt x="122580" y="491753"/>
                    <a:pt x="122171" y="493392"/>
                  </a:cubicBezTo>
                  <a:cubicBezTo>
                    <a:pt x="122869" y="496007"/>
                    <a:pt x="129839" y="488499"/>
                    <a:pt x="125574" y="492931"/>
                  </a:cubicBezTo>
                  <a:cubicBezTo>
                    <a:pt x="124710" y="494658"/>
                    <a:pt x="121614" y="496722"/>
                    <a:pt x="121067" y="498910"/>
                  </a:cubicBezTo>
                  <a:cubicBezTo>
                    <a:pt x="120412" y="501376"/>
                    <a:pt x="120584" y="503921"/>
                    <a:pt x="120423" y="506452"/>
                  </a:cubicBezTo>
                  <a:cubicBezTo>
                    <a:pt x="123636" y="506454"/>
                    <a:pt x="119832" y="502805"/>
                    <a:pt x="125758" y="502681"/>
                  </a:cubicBezTo>
                  <a:cubicBezTo>
                    <a:pt x="127344" y="501095"/>
                    <a:pt x="126377" y="504729"/>
                    <a:pt x="125114" y="505993"/>
                  </a:cubicBezTo>
                  <a:cubicBezTo>
                    <a:pt x="123864" y="507241"/>
                    <a:pt x="122067" y="508619"/>
                    <a:pt x="120147" y="509580"/>
                  </a:cubicBezTo>
                  <a:cubicBezTo>
                    <a:pt x="117658" y="511564"/>
                    <a:pt x="117564" y="514434"/>
                    <a:pt x="115364" y="516662"/>
                  </a:cubicBezTo>
                  <a:cubicBezTo>
                    <a:pt x="113024" y="519782"/>
                    <a:pt x="114507" y="519775"/>
                    <a:pt x="117112" y="521077"/>
                  </a:cubicBezTo>
                  <a:cubicBezTo>
                    <a:pt x="119650" y="522346"/>
                    <a:pt x="118267" y="523543"/>
                    <a:pt x="120607" y="520617"/>
                  </a:cubicBezTo>
                  <a:cubicBezTo>
                    <a:pt x="122151" y="518687"/>
                    <a:pt x="124618" y="518097"/>
                    <a:pt x="124470" y="517950"/>
                  </a:cubicBezTo>
                  <a:cubicBezTo>
                    <a:pt x="124018" y="517497"/>
                    <a:pt x="121449" y="515364"/>
                    <a:pt x="123274" y="513994"/>
                  </a:cubicBezTo>
                  <a:cubicBezTo>
                    <a:pt x="124044" y="513417"/>
                    <a:pt x="126029" y="514937"/>
                    <a:pt x="126218" y="513994"/>
                  </a:cubicBezTo>
                  <a:cubicBezTo>
                    <a:pt x="127358" y="510630"/>
                    <a:pt x="130414" y="508139"/>
                    <a:pt x="131553" y="504705"/>
                  </a:cubicBezTo>
                  <a:cubicBezTo>
                    <a:pt x="130446" y="503598"/>
                    <a:pt x="128388" y="502378"/>
                    <a:pt x="129989" y="501577"/>
                  </a:cubicBezTo>
                  <a:cubicBezTo>
                    <a:pt x="132828" y="500063"/>
                    <a:pt x="135425" y="497548"/>
                    <a:pt x="137715" y="495783"/>
                  </a:cubicBezTo>
                  <a:cubicBezTo>
                    <a:pt x="135946" y="491932"/>
                    <a:pt x="131098" y="498874"/>
                    <a:pt x="129069" y="498726"/>
                  </a:cubicBezTo>
                  <a:cubicBezTo>
                    <a:pt x="128622" y="496490"/>
                    <a:pt x="132061" y="492907"/>
                    <a:pt x="134220" y="491828"/>
                  </a:cubicBezTo>
                  <a:cubicBezTo>
                    <a:pt x="136843" y="489342"/>
                    <a:pt x="133150" y="488380"/>
                    <a:pt x="134220" y="486033"/>
                  </a:cubicBezTo>
                  <a:cubicBezTo>
                    <a:pt x="136627" y="485327"/>
                    <a:pt x="137696" y="483342"/>
                    <a:pt x="138819" y="481158"/>
                  </a:cubicBezTo>
                  <a:cubicBezTo>
                    <a:pt x="139024" y="480136"/>
                    <a:pt x="137233" y="476621"/>
                    <a:pt x="135968" y="477570"/>
                  </a:cubicBezTo>
                  <a:cubicBezTo>
                    <a:pt x="134138" y="478943"/>
                    <a:pt x="134681" y="479910"/>
                    <a:pt x="134956" y="480238"/>
                  </a:cubicBezTo>
                  <a:cubicBezTo>
                    <a:pt x="134751" y="480115"/>
                    <a:pt x="134078" y="479813"/>
                    <a:pt x="132380" y="479134"/>
                  </a:cubicBezTo>
                  <a:cubicBezTo>
                    <a:pt x="125843" y="476519"/>
                    <a:pt x="132241" y="478314"/>
                    <a:pt x="129805" y="474903"/>
                  </a:cubicBezTo>
                  <a:cubicBezTo>
                    <a:pt x="128415" y="472957"/>
                    <a:pt x="128718" y="473697"/>
                    <a:pt x="126678" y="473339"/>
                  </a:cubicBezTo>
                  <a:close/>
                  <a:moveTo>
                    <a:pt x="143234" y="473524"/>
                  </a:moveTo>
                  <a:cubicBezTo>
                    <a:pt x="143206" y="473529"/>
                    <a:pt x="143100" y="473571"/>
                    <a:pt x="143051" y="473619"/>
                  </a:cubicBezTo>
                  <a:cubicBezTo>
                    <a:pt x="143117" y="473667"/>
                    <a:pt x="143170" y="473749"/>
                    <a:pt x="143234" y="473803"/>
                  </a:cubicBezTo>
                  <a:cubicBezTo>
                    <a:pt x="143244" y="473653"/>
                    <a:pt x="143311" y="473514"/>
                    <a:pt x="143234" y="473527"/>
                  </a:cubicBezTo>
                  <a:close/>
                  <a:moveTo>
                    <a:pt x="143234" y="473800"/>
                  </a:moveTo>
                  <a:cubicBezTo>
                    <a:pt x="143168" y="474547"/>
                    <a:pt x="142286" y="476909"/>
                    <a:pt x="142683" y="477571"/>
                  </a:cubicBezTo>
                  <a:cubicBezTo>
                    <a:pt x="145279" y="481897"/>
                    <a:pt x="133555" y="485592"/>
                    <a:pt x="137072" y="489988"/>
                  </a:cubicBezTo>
                  <a:cubicBezTo>
                    <a:pt x="138287" y="491506"/>
                    <a:pt x="144046" y="483857"/>
                    <a:pt x="144431" y="483550"/>
                  </a:cubicBezTo>
                  <a:cubicBezTo>
                    <a:pt x="145147" y="482975"/>
                    <a:pt x="141240" y="483889"/>
                    <a:pt x="143787" y="481342"/>
                  </a:cubicBezTo>
                  <a:cubicBezTo>
                    <a:pt x="146646" y="478483"/>
                    <a:pt x="145619" y="475880"/>
                    <a:pt x="143235" y="473800"/>
                  </a:cubicBezTo>
                  <a:close/>
                  <a:moveTo>
                    <a:pt x="214518" y="479135"/>
                  </a:moveTo>
                  <a:cubicBezTo>
                    <a:pt x="212400" y="479322"/>
                    <a:pt x="211607" y="482768"/>
                    <a:pt x="210103" y="484010"/>
                  </a:cubicBezTo>
                  <a:cubicBezTo>
                    <a:pt x="208342" y="484010"/>
                    <a:pt x="208879" y="484794"/>
                    <a:pt x="207252" y="484653"/>
                  </a:cubicBezTo>
                  <a:cubicBezTo>
                    <a:pt x="208272" y="487483"/>
                    <a:pt x="209673" y="489066"/>
                    <a:pt x="212771" y="490264"/>
                  </a:cubicBezTo>
                  <a:cubicBezTo>
                    <a:pt x="215795" y="492078"/>
                    <a:pt x="213317" y="491356"/>
                    <a:pt x="214518" y="493759"/>
                  </a:cubicBezTo>
                  <a:cubicBezTo>
                    <a:pt x="216099" y="500392"/>
                    <a:pt x="217591" y="494496"/>
                    <a:pt x="223257" y="492471"/>
                  </a:cubicBezTo>
                  <a:cubicBezTo>
                    <a:pt x="223257" y="490641"/>
                    <a:pt x="220365" y="488953"/>
                    <a:pt x="220589" y="488056"/>
                  </a:cubicBezTo>
                  <a:cubicBezTo>
                    <a:pt x="220850" y="487012"/>
                    <a:pt x="219324" y="486056"/>
                    <a:pt x="217922" y="484653"/>
                  </a:cubicBezTo>
                  <a:cubicBezTo>
                    <a:pt x="216276" y="483008"/>
                    <a:pt x="218417" y="482853"/>
                    <a:pt x="215898" y="481342"/>
                  </a:cubicBezTo>
                  <a:cubicBezTo>
                    <a:pt x="214854" y="480716"/>
                    <a:pt x="213161" y="479879"/>
                    <a:pt x="214978" y="479134"/>
                  </a:cubicBezTo>
                  <a:cubicBezTo>
                    <a:pt x="214825" y="479116"/>
                    <a:pt x="214659" y="479125"/>
                    <a:pt x="214518" y="479134"/>
                  </a:cubicBezTo>
                  <a:close/>
                  <a:moveTo>
                    <a:pt x="190788" y="481342"/>
                  </a:moveTo>
                  <a:cubicBezTo>
                    <a:pt x="188655" y="481893"/>
                    <a:pt x="186038" y="482266"/>
                    <a:pt x="186557" y="484929"/>
                  </a:cubicBezTo>
                  <a:cubicBezTo>
                    <a:pt x="189113" y="486384"/>
                    <a:pt x="188242" y="488948"/>
                    <a:pt x="188212" y="489252"/>
                  </a:cubicBezTo>
                  <a:cubicBezTo>
                    <a:pt x="184302" y="491462"/>
                    <a:pt x="190977" y="493692"/>
                    <a:pt x="196859" y="499462"/>
                  </a:cubicBezTo>
                  <a:cubicBezTo>
                    <a:pt x="194813" y="500258"/>
                    <a:pt x="187833" y="496047"/>
                    <a:pt x="186465" y="496427"/>
                  </a:cubicBezTo>
                  <a:cubicBezTo>
                    <a:pt x="188235" y="498939"/>
                    <a:pt x="192233" y="501385"/>
                    <a:pt x="195203" y="502314"/>
                  </a:cubicBezTo>
                  <a:cubicBezTo>
                    <a:pt x="197544" y="502209"/>
                    <a:pt x="199253" y="503928"/>
                    <a:pt x="200538" y="505993"/>
                  </a:cubicBezTo>
                  <a:cubicBezTo>
                    <a:pt x="202103" y="507454"/>
                    <a:pt x="204344" y="509877"/>
                    <a:pt x="206792" y="509948"/>
                  </a:cubicBezTo>
                  <a:cubicBezTo>
                    <a:pt x="208438" y="509536"/>
                    <a:pt x="210956" y="508946"/>
                    <a:pt x="211115" y="511328"/>
                  </a:cubicBezTo>
                  <a:cubicBezTo>
                    <a:pt x="216418" y="516595"/>
                    <a:pt x="221268" y="522167"/>
                    <a:pt x="226568" y="527424"/>
                  </a:cubicBezTo>
                  <a:cubicBezTo>
                    <a:pt x="227517" y="528483"/>
                    <a:pt x="228613" y="529097"/>
                    <a:pt x="228223" y="527148"/>
                  </a:cubicBezTo>
                  <a:cubicBezTo>
                    <a:pt x="228939" y="523822"/>
                    <a:pt x="226268" y="519381"/>
                    <a:pt x="223257" y="519514"/>
                  </a:cubicBezTo>
                  <a:cubicBezTo>
                    <a:pt x="222199" y="517366"/>
                    <a:pt x="226172" y="516005"/>
                    <a:pt x="223900" y="513995"/>
                  </a:cubicBezTo>
                  <a:cubicBezTo>
                    <a:pt x="222127" y="512296"/>
                    <a:pt x="219410" y="511420"/>
                    <a:pt x="219209" y="508477"/>
                  </a:cubicBezTo>
                  <a:cubicBezTo>
                    <a:pt x="219449" y="505797"/>
                    <a:pt x="217540" y="504102"/>
                    <a:pt x="216266" y="502038"/>
                  </a:cubicBezTo>
                  <a:cubicBezTo>
                    <a:pt x="211990" y="498933"/>
                    <a:pt x="207751" y="495575"/>
                    <a:pt x="203757" y="491645"/>
                  </a:cubicBezTo>
                  <a:cubicBezTo>
                    <a:pt x="202744" y="491143"/>
                    <a:pt x="200387" y="486347"/>
                    <a:pt x="198330" y="485941"/>
                  </a:cubicBezTo>
                  <a:cubicBezTo>
                    <a:pt x="196669" y="486546"/>
                    <a:pt x="196578" y="495412"/>
                    <a:pt x="195111" y="492380"/>
                  </a:cubicBezTo>
                  <a:cubicBezTo>
                    <a:pt x="194802" y="490451"/>
                    <a:pt x="197663" y="486192"/>
                    <a:pt x="196031" y="484286"/>
                  </a:cubicBezTo>
                  <a:cubicBezTo>
                    <a:pt x="195042" y="482473"/>
                    <a:pt x="191823" y="484614"/>
                    <a:pt x="190512" y="483826"/>
                  </a:cubicBezTo>
                  <a:close/>
                  <a:moveTo>
                    <a:pt x="147282" y="486125"/>
                  </a:moveTo>
                  <a:cubicBezTo>
                    <a:pt x="147058" y="486164"/>
                    <a:pt x="146789" y="486341"/>
                    <a:pt x="146454" y="486677"/>
                  </a:cubicBezTo>
                  <a:cubicBezTo>
                    <a:pt x="145296" y="487834"/>
                    <a:pt x="145977" y="488975"/>
                    <a:pt x="144430" y="490908"/>
                  </a:cubicBezTo>
                  <a:cubicBezTo>
                    <a:pt x="143274" y="492353"/>
                    <a:pt x="143127" y="493146"/>
                    <a:pt x="142223" y="494955"/>
                  </a:cubicBezTo>
                  <a:cubicBezTo>
                    <a:pt x="141450" y="496500"/>
                    <a:pt x="146329" y="497162"/>
                    <a:pt x="142223" y="497162"/>
                  </a:cubicBezTo>
                  <a:cubicBezTo>
                    <a:pt x="140448" y="497162"/>
                    <a:pt x="138897" y="495358"/>
                    <a:pt x="139279" y="496886"/>
                  </a:cubicBezTo>
                  <a:cubicBezTo>
                    <a:pt x="139538" y="497923"/>
                    <a:pt x="137338" y="498617"/>
                    <a:pt x="136428" y="499830"/>
                  </a:cubicBezTo>
                  <a:cubicBezTo>
                    <a:pt x="135553" y="500996"/>
                    <a:pt x="135783" y="501302"/>
                    <a:pt x="134404" y="502681"/>
                  </a:cubicBezTo>
                  <a:cubicBezTo>
                    <a:pt x="133093" y="503992"/>
                    <a:pt x="132828" y="505125"/>
                    <a:pt x="132381" y="506912"/>
                  </a:cubicBezTo>
                  <a:cubicBezTo>
                    <a:pt x="131729" y="509519"/>
                    <a:pt x="134948" y="509080"/>
                    <a:pt x="132197" y="511143"/>
                  </a:cubicBezTo>
                  <a:cubicBezTo>
                    <a:pt x="131870" y="511388"/>
                    <a:pt x="131485" y="513650"/>
                    <a:pt x="131277" y="513994"/>
                  </a:cubicBezTo>
                  <a:cubicBezTo>
                    <a:pt x="131534" y="513735"/>
                    <a:pt x="134214" y="511665"/>
                    <a:pt x="134864" y="510039"/>
                  </a:cubicBezTo>
                  <a:cubicBezTo>
                    <a:pt x="135184" y="509237"/>
                    <a:pt x="136300" y="511713"/>
                    <a:pt x="137072" y="511327"/>
                  </a:cubicBezTo>
                  <a:cubicBezTo>
                    <a:pt x="138976" y="510374"/>
                    <a:pt x="139244" y="508992"/>
                    <a:pt x="138451" y="508200"/>
                  </a:cubicBezTo>
                  <a:cubicBezTo>
                    <a:pt x="137228" y="506977"/>
                    <a:pt x="137523" y="505550"/>
                    <a:pt x="138175" y="504244"/>
                  </a:cubicBezTo>
                  <a:cubicBezTo>
                    <a:pt x="138848" y="502900"/>
                    <a:pt x="140015" y="502129"/>
                    <a:pt x="140383" y="503601"/>
                  </a:cubicBezTo>
                  <a:cubicBezTo>
                    <a:pt x="140679" y="504787"/>
                    <a:pt x="138304" y="505238"/>
                    <a:pt x="140015" y="508659"/>
                  </a:cubicBezTo>
                  <a:cubicBezTo>
                    <a:pt x="140840" y="510309"/>
                    <a:pt x="143144" y="506902"/>
                    <a:pt x="143326" y="505992"/>
                  </a:cubicBezTo>
                  <a:cubicBezTo>
                    <a:pt x="143601" y="504619"/>
                    <a:pt x="146891" y="501990"/>
                    <a:pt x="147925" y="501577"/>
                  </a:cubicBezTo>
                  <a:cubicBezTo>
                    <a:pt x="150147" y="500688"/>
                    <a:pt x="148681" y="500095"/>
                    <a:pt x="151053" y="498909"/>
                  </a:cubicBezTo>
                  <a:cubicBezTo>
                    <a:pt x="151774" y="498548"/>
                    <a:pt x="152598" y="495946"/>
                    <a:pt x="152800" y="495139"/>
                  </a:cubicBezTo>
                  <a:cubicBezTo>
                    <a:pt x="152939" y="494580"/>
                    <a:pt x="149741" y="495829"/>
                    <a:pt x="150869" y="493575"/>
                  </a:cubicBezTo>
                  <a:cubicBezTo>
                    <a:pt x="151262" y="492787"/>
                    <a:pt x="148784" y="492447"/>
                    <a:pt x="151696" y="490263"/>
                  </a:cubicBezTo>
                  <a:cubicBezTo>
                    <a:pt x="152598" y="489587"/>
                    <a:pt x="149165" y="489892"/>
                    <a:pt x="148661" y="488884"/>
                  </a:cubicBezTo>
                  <a:cubicBezTo>
                    <a:pt x="148308" y="488179"/>
                    <a:pt x="148252" y="485968"/>
                    <a:pt x="147281" y="486125"/>
                  </a:cubicBezTo>
                  <a:close/>
                  <a:moveTo>
                    <a:pt x="168069" y="488424"/>
                  </a:moveTo>
                  <a:cubicBezTo>
                    <a:pt x="166795" y="488620"/>
                    <a:pt x="166905" y="490703"/>
                    <a:pt x="169449" y="491828"/>
                  </a:cubicBezTo>
                  <a:cubicBezTo>
                    <a:pt x="172307" y="492399"/>
                    <a:pt x="170644" y="490218"/>
                    <a:pt x="170644" y="489528"/>
                  </a:cubicBezTo>
                  <a:cubicBezTo>
                    <a:pt x="169568" y="488609"/>
                    <a:pt x="168648" y="488336"/>
                    <a:pt x="168069" y="488424"/>
                  </a:cubicBezTo>
                  <a:close/>
                  <a:moveTo>
                    <a:pt x="166137" y="492472"/>
                  </a:moveTo>
                  <a:cubicBezTo>
                    <a:pt x="166137" y="492414"/>
                    <a:pt x="164421" y="493181"/>
                    <a:pt x="164850" y="495323"/>
                  </a:cubicBezTo>
                  <a:cubicBezTo>
                    <a:pt x="168297" y="496672"/>
                    <a:pt x="166839" y="494417"/>
                    <a:pt x="166137" y="492472"/>
                  </a:cubicBezTo>
                  <a:close/>
                  <a:moveTo>
                    <a:pt x="169265" y="495047"/>
                  </a:moveTo>
                  <a:cubicBezTo>
                    <a:pt x="168854" y="495222"/>
                    <a:pt x="169090" y="497753"/>
                    <a:pt x="169908" y="497990"/>
                  </a:cubicBezTo>
                  <a:cubicBezTo>
                    <a:pt x="172017" y="498603"/>
                    <a:pt x="172053" y="494771"/>
                    <a:pt x="169448" y="495139"/>
                  </a:cubicBezTo>
                  <a:cubicBezTo>
                    <a:pt x="169363" y="495054"/>
                    <a:pt x="169323" y="495022"/>
                    <a:pt x="169265" y="495044"/>
                  </a:cubicBezTo>
                  <a:close/>
                  <a:moveTo>
                    <a:pt x="163102" y="496887"/>
                  </a:moveTo>
                  <a:cubicBezTo>
                    <a:pt x="163658" y="497629"/>
                    <a:pt x="161722" y="498442"/>
                    <a:pt x="161722" y="499370"/>
                  </a:cubicBezTo>
                  <a:cubicBezTo>
                    <a:pt x="163454" y="500498"/>
                    <a:pt x="164427" y="498280"/>
                    <a:pt x="163102" y="496887"/>
                  </a:cubicBezTo>
                  <a:close/>
                  <a:moveTo>
                    <a:pt x="158595" y="498266"/>
                  </a:moveTo>
                  <a:cubicBezTo>
                    <a:pt x="156259" y="500735"/>
                    <a:pt x="157976" y="501824"/>
                    <a:pt x="159975" y="503785"/>
                  </a:cubicBezTo>
                  <a:cubicBezTo>
                    <a:pt x="160321" y="504247"/>
                    <a:pt x="162005" y="503317"/>
                    <a:pt x="162366" y="502866"/>
                  </a:cubicBezTo>
                  <a:cubicBezTo>
                    <a:pt x="161629" y="501024"/>
                    <a:pt x="159816" y="499895"/>
                    <a:pt x="158595" y="498267"/>
                  </a:cubicBezTo>
                  <a:close/>
                  <a:moveTo>
                    <a:pt x="153260" y="501210"/>
                  </a:moveTo>
                  <a:cubicBezTo>
                    <a:pt x="151464" y="501323"/>
                    <a:pt x="151551" y="503743"/>
                    <a:pt x="149949" y="504705"/>
                  </a:cubicBezTo>
                  <a:cubicBezTo>
                    <a:pt x="147983" y="505884"/>
                    <a:pt x="146311" y="506287"/>
                    <a:pt x="145718" y="508660"/>
                  </a:cubicBezTo>
                  <a:cubicBezTo>
                    <a:pt x="145508" y="509497"/>
                    <a:pt x="148763" y="510249"/>
                    <a:pt x="147925" y="510040"/>
                  </a:cubicBezTo>
                  <a:cubicBezTo>
                    <a:pt x="149836" y="507084"/>
                    <a:pt x="155123" y="504296"/>
                    <a:pt x="154180" y="501302"/>
                  </a:cubicBezTo>
                  <a:cubicBezTo>
                    <a:pt x="153837" y="501216"/>
                    <a:pt x="153517" y="501193"/>
                    <a:pt x="153260" y="501206"/>
                  </a:cubicBezTo>
                  <a:close/>
                  <a:moveTo>
                    <a:pt x="186189" y="501486"/>
                  </a:moveTo>
                  <a:cubicBezTo>
                    <a:pt x="185959" y="501611"/>
                    <a:pt x="187055" y="504069"/>
                    <a:pt x="187936" y="504246"/>
                  </a:cubicBezTo>
                  <a:cubicBezTo>
                    <a:pt x="188945" y="504447"/>
                    <a:pt x="187100" y="502304"/>
                    <a:pt x="186373" y="501578"/>
                  </a:cubicBezTo>
                  <a:cubicBezTo>
                    <a:pt x="186278" y="501483"/>
                    <a:pt x="186221" y="501468"/>
                    <a:pt x="186189" y="501483"/>
                  </a:cubicBezTo>
                  <a:close/>
                  <a:moveTo>
                    <a:pt x="192627" y="505073"/>
                  </a:moveTo>
                  <a:cubicBezTo>
                    <a:pt x="192480" y="507203"/>
                    <a:pt x="195099" y="507914"/>
                    <a:pt x="195571" y="509764"/>
                  </a:cubicBezTo>
                  <a:cubicBezTo>
                    <a:pt x="195389" y="514047"/>
                    <a:pt x="199349" y="514719"/>
                    <a:pt x="202745" y="513075"/>
                  </a:cubicBezTo>
                  <a:cubicBezTo>
                    <a:pt x="203134" y="511014"/>
                    <a:pt x="200803" y="509678"/>
                    <a:pt x="200170" y="507833"/>
                  </a:cubicBezTo>
                  <a:cubicBezTo>
                    <a:pt x="198302" y="505707"/>
                    <a:pt x="195283" y="505380"/>
                    <a:pt x="192627" y="505073"/>
                  </a:cubicBezTo>
                  <a:close/>
                  <a:moveTo>
                    <a:pt x="162182" y="505350"/>
                  </a:moveTo>
                  <a:cubicBezTo>
                    <a:pt x="162154" y="507295"/>
                    <a:pt x="163248" y="509121"/>
                    <a:pt x="162642" y="511145"/>
                  </a:cubicBezTo>
                  <a:cubicBezTo>
                    <a:pt x="164579" y="511293"/>
                    <a:pt x="167495" y="509266"/>
                    <a:pt x="167057" y="507373"/>
                  </a:cubicBezTo>
                  <a:cubicBezTo>
                    <a:pt x="165541" y="505351"/>
                    <a:pt x="164648" y="505350"/>
                    <a:pt x="162182" y="505350"/>
                  </a:cubicBezTo>
                  <a:close/>
                  <a:moveTo>
                    <a:pt x="175887" y="506729"/>
                  </a:moveTo>
                  <a:cubicBezTo>
                    <a:pt x="174504" y="507486"/>
                    <a:pt x="174934" y="509484"/>
                    <a:pt x="175792" y="510500"/>
                  </a:cubicBezTo>
                  <a:cubicBezTo>
                    <a:pt x="177251" y="512488"/>
                    <a:pt x="180205" y="511225"/>
                    <a:pt x="181955" y="512708"/>
                  </a:cubicBezTo>
                  <a:cubicBezTo>
                    <a:pt x="183315" y="514401"/>
                    <a:pt x="184527" y="516197"/>
                    <a:pt x="185818" y="517951"/>
                  </a:cubicBezTo>
                  <a:cubicBezTo>
                    <a:pt x="186380" y="519588"/>
                    <a:pt x="188315" y="519775"/>
                    <a:pt x="188577" y="517856"/>
                  </a:cubicBezTo>
                  <a:cubicBezTo>
                    <a:pt x="189664" y="515566"/>
                    <a:pt x="194035" y="515086"/>
                    <a:pt x="192256" y="512797"/>
                  </a:cubicBezTo>
                  <a:cubicBezTo>
                    <a:pt x="190042" y="512395"/>
                    <a:pt x="188422" y="510761"/>
                    <a:pt x="186737" y="509394"/>
                  </a:cubicBezTo>
                  <a:cubicBezTo>
                    <a:pt x="183498" y="507090"/>
                    <a:pt x="180729" y="509151"/>
                    <a:pt x="175884" y="506726"/>
                  </a:cubicBezTo>
                  <a:close/>
                  <a:moveTo>
                    <a:pt x="171104" y="511145"/>
                  </a:moveTo>
                  <a:cubicBezTo>
                    <a:pt x="169105" y="511142"/>
                    <a:pt x="167075" y="512061"/>
                    <a:pt x="165585" y="513444"/>
                  </a:cubicBezTo>
                  <a:cubicBezTo>
                    <a:pt x="166537" y="516220"/>
                    <a:pt x="161830" y="514501"/>
                    <a:pt x="160343" y="516387"/>
                  </a:cubicBezTo>
                  <a:cubicBezTo>
                    <a:pt x="155715" y="517860"/>
                    <a:pt x="162733" y="519899"/>
                    <a:pt x="164390" y="521262"/>
                  </a:cubicBezTo>
                  <a:cubicBezTo>
                    <a:pt x="166163" y="523829"/>
                    <a:pt x="172883" y="523680"/>
                    <a:pt x="171380" y="519606"/>
                  </a:cubicBezTo>
                  <a:cubicBezTo>
                    <a:pt x="170238" y="512697"/>
                    <a:pt x="175749" y="520932"/>
                    <a:pt x="180118" y="523378"/>
                  </a:cubicBezTo>
                  <a:cubicBezTo>
                    <a:pt x="183286" y="523983"/>
                    <a:pt x="186360" y="525341"/>
                    <a:pt x="188488" y="527885"/>
                  </a:cubicBezTo>
                  <a:cubicBezTo>
                    <a:pt x="187174" y="528785"/>
                    <a:pt x="183010" y="525525"/>
                    <a:pt x="180302" y="525677"/>
                  </a:cubicBezTo>
                  <a:cubicBezTo>
                    <a:pt x="178061" y="528023"/>
                    <a:pt x="185079" y="527822"/>
                    <a:pt x="186373" y="529632"/>
                  </a:cubicBezTo>
                  <a:cubicBezTo>
                    <a:pt x="188442" y="532473"/>
                    <a:pt x="190425" y="535584"/>
                    <a:pt x="193087" y="538094"/>
                  </a:cubicBezTo>
                  <a:cubicBezTo>
                    <a:pt x="190366" y="540299"/>
                    <a:pt x="188005" y="534773"/>
                    <a:pt x="186189" y="532943"/>
                  </a:cubicBezTo>
                  <a:cubicBezTo>
                    <a:pt x="184805" y="528972"/>
                    <a:pt x="178599" y="530446"/>
                    <a:pt x="179658" y="534599"/>
                  </a:cubicBezTo>
                  <a:cubicBezTo>
                    <a:pt x="183262" y="535345"/>
                    <a:pt x="178338" y="540920"/>
                    <a:pt x="182878" y="539934"/>
                  </a:cubicBezTo>
                  <a:cubicBezTo>
                    <a:pt x="191052" y="540364"/>
                    <a:pt x="176803" y="542707"/>
                    <a:pt x="177727" y="547108"/>
                  </a:cubicBezTo>
                  <a:cubicBezTo>
                    <a:pt x="179924" y="548735"/>
                    <a:pt x="183199" y="544143"/>
                    <a:pt x="185361" y="542693"/>
                  </a:cubicBezTo>
                  <a:cubicBezTo>
                    <a:pt x="188642" y="540866"/>
                    <a:pt x="186985" y="545029"/>
                    <a:pt x="185456" y="546097"/>
                  </a:cubicBezTo>
                  <a:cubicBezTo>
                    <a:pt x="182626" y="548730"/>
                    <a:pt x="182102" y="552698"/>
                    <a:pt x="180121" y="555847"/>
                  </a:cubicBezTo>
                  <a:cubicBezTo>
                    <a:pt x="180093" y="559439"/>
                    <a:pt x="183485" y="554257"/>
                    <a:pt x="184536" y="554467"/>
                  </a:cubicBezTo>
                  <a:cubicBezTo>
                    <a:pt x="193791" y="553178"/>
                    <a:pt x="191373" y="556240"/>
                    <a:pt x="194286" y="554467"/>
                  </a:cubicBezTo>
                  <a:cubicBezTo>
                    <a:pt x="196637" y="552666"/>
                    <a:pt x="198375" y="548839"/>
                    <a:pt x="197046" y="546005"/>
                  </a:cubicBezTo>
                  <a:cubicBezTo>
                    <a:pt x="197979" y="547087"/>
                    <a:pt x="199321" y="548692"/>
                    <a:pt x="199529" y="549408"/>
                  </a:cubicBezTo>
                  <a:cubicBezTo>
                    <a:pt x="200773" y="553766"/>
                    <a:pt x="203261" y="549104"/>
                    <a:pt x="202932" y="546465"/>
                  </a:cubicBezTo>
                  <a:cubicBezTo>
                    <a:pt x="204140" y="548024"/>
                    <a:pt x="206691" y="549591"/>
                    <a:pt x="208819" y="543061"/>
                  </a:cubicBezTo>
                  <a:cubicBezTo>
                    <a:pt x="206546" y="542766"/>
                    <a:pt x="204080" y="542593"/>
                    <a:pt x="202197" y="541130"/>
                  </a:cubicBezTo>
                  <a:cubicBezTo>
                    <a:pt x="198775" y="538977"/>
                    <a:pt x="199272" y="533785"/>
                    <a:pt x="195390" y="532024"/>
                  </a:cubicBezTo>
                  <a:cubicBezTo>
                    <a:pt x="193384" y="529494"/>
                    <a:pt x="191830" y="526581"/>
                    <a:pt x="189595" y="524205"/>
                  </a:cubicBezTo>
                  <a:cubicBezTo>
                    <a:pt x="187883" y="521156"/>
                    <a:pt x="183026" y="521866"/>
                    <a:pt x="182513" y="517951"/>
                  </a:cubicBezTo>
                  <a:cubicBezTo>
                    <a:pt x="181617" y="514322"/>
                    <a:pt x="177316" y="513940"/>
                    <a:pt x="174603" y="512156"/>
                  </a:cubicBezTo>
                  <a:cubicBezTo>
                    <a:pt x="173538" y="511420"/>
                    <a:pt x="172307" y="511146"/>
                    <a:pt x="171107" y="511144"/>
                  </a:cubicBezTo>
                  <a:close/>
                  <a:moveTo>
                    <a:pt x="142775" y="511328"/>
                  </a:moveTo>
                  <a:cubicBezTo>
                    <a:pt x="142597" y="511158"/>
                    <a:pt x="138781" y="513015"/>
                    <a:pt x="139095" y="514272"/>
                  </a:cubicBezTo>
                  <a:cubicBezTo>
                    <a:pt x="139153" y="514503"/>
                    <a:pt x="141898" y="514834"/>
                    <a:pt x="142223" y="514915"/>
                  </a:cubicBezTo>
                  <a:cubicBezTo>
                    <a:pt x="145173" y="515652"/>
                    <a:pt x="144498" y="512512"/>
                    <a:pt x="142683" y="511604"/>
                  </a:cubicBezTo>
                  <a:cubicBezTo>
                    <a:pt x="142830" y="511494"/>
                    <a:pt x="142800" y="511354"/>
                    <a:pt x="142778" y="511329"/>
                  </a:cubicBezTo>
                  <a:close/>
                  <a:moveTo>
                    <a:pt x="204125" y="514732"/>
                  </a:moveTo>
                  <a:cubicBezTo>
                    <a:pt x="203032" y="514817"/>
                    <a:pt x="202058" y="516016"/>
                    <a:pt x="202377" y="517583"/>
                  </a:cubicBezTo>
                  <a:cubicBezTo>
                    <a:pt x="201398" y="520225"/>
                    <a:pt x="203918" y="521015"/>
                    <a:pt x="206056" y="520894"/>
                  </a:cubicBezTo>
                  <a:cubicBezTo>
                    <a:pt x="207814" y="522795"/>
                    <a:pt x="210018" y="524246"/>
                    <a:pt x="212587" y="525033"/>
                  </a:cubicBezTo>
                  <a:cubicBezTo>
                    <a:pt x="215091" y="526877"/>
                    <a:pt x="214746" y="523342"/>
                    <a:pt x="215438" y="521998"/>
                  </a:cubicBezTo>
                  <a:cubicBezTo>
                    <a:pt x="215362" y="520713"/>
                    <a:pt x="214485" y="519632"/>
                    <a:pt x="213323" y="519146"/>
                  </a:cubicBezTo>
                  <a:cubicBezTo>
                    <a:pt x="210827" y="518170"/>
                    <a:pt x="207752" y="518523"/>
                    <a:pt x="206056" y="516019"/>
                  </a:cubicBezTo>
                  <a:cubicBezTo>
                    <a:pt x="205530" y="515068"/>
                    <a:pt x="204780" y="514684"/>
                    <a:pt x="204125" y="514732"/>
                  </a:cubicBezTo>
                  <a:close/>
                  <a:moveTo>
                    <a:pt x="136428" y="515008"/>
                  </a:moveTo>
                  <a:cubicBezTo>
                    <a:pt x="136055" y="515036"/>
                    <a:pt x="135616" y="515451"/>
                    <a:pt x="134588" y="516479"/>
                  </a:cubicBezTo>
                  <a:cubicBezTo>
                    <a:pt x="133232" y="517836"/>
                    <a:pt x="131452" y="519974"/>
                    <a:pt x="129529" y="519974"/>
                  </a:cubicBezTo>
                  <a:cubicBezTo>
                    <a:pt x="128216" y="519974"/>
                    <a:pt x="126678" y="520661"/>
                    <a:pt x="126678" y="521998"/>
                  </a:cubicBezTo>
                  <a:cubicBezTo>
                    <a:pt x="126678" y="524108"/>
                    <a:pt x="125591" y="524565"/>
                    <a:pt x="127322" y="526873"/>
                  </a:cubicBezTo>
                  <a:cubicBezTo>
                    <a:pt x="129214" y="529395"/>
                    <a:pt x="129148" y="527569"/>
                    <a:pt x="128426" y="530460"/>
                  </a:cubicBezTo>
                  <a:cubicBezTo>
                    <a:pt x="130627" y="530993"/>
                    <a:pt x="133306" y="528035"/>
                    <a:pt x="135048" y="528253"/>
                  </a:cubicBezTo>
                  <a:cubicBezTo>
                    <a:pt x="134634" y="526999"/>
                    <a:pt x="135115" y="525101"/>
                    <a:pt x="133761" y="523746"/>
                  </a:cubicBezTo>
                  <a:cubicBezTo>
                    <a:pt x="133524" y="523510"/>
                    <a:pt x="136026" y="525094"/>
                    <a:pt x="137992" y="525585"/>
                  </a:cubicBezTo>
                  <a:cubicBezTo>
                    <a:pt x="137584" y="522371"/>
                    <a:pt x="136885" y="520832"/>
                    <a:pt x="140015" y="517951"/>
                  </a:cubicBezTo>
                  <a:cubicBezTo>
                    <a:pt x="143626" y="516145"/>
                    <a:pt x="139563" y="515907"/>
                    <a:pt x="138176" y="515559"/>
                  </a:cubicBezTo>
                  <a:cubicBezTo>
                    <a:pt x="137146" y="515301"/>
                    <a:pt x="136802" y="514979"/>
                    <a:pt x="136428" y="515008"/>
                  </a:cubicBezTo>
                  <a:close/>
                  <a:moveTo>
                    <a:pt x="194099" y="516019"/>
                  </a:moveTo>
                  <a:cubicBezTo>
                    <a:pt x="193213" y="516029"/>
                    <a:pt x="192130" y="516656"/>
                    <a:pt x="191340" y="517767"/>
                  </a:cubicBezTo>
                  <a:cubicBezTo>
                    <a:pt x="188903" y="519750"/>
                    <a:pt x="190576" y="523151"/>
                    <a:pt x="192351" y="524941"/>
                  </a:cubicBezTo>
                  <a:cubicBezTo>
                    <a:pt x="194986" y="526555"/>
                    <a:pt x="196797" y="528913"/>
                    <a:pt x="198330" y="531564"/>
                  </a:cubicBezTo>
                  <a:cubicBezTo>
                    <a:pt x="200075" y="533250"/>
                    <a:pt x="201167" y="536119"/>
                    <a:pt x="203849" y="536439"/>
                  </a:cubicBezTo>
                  <a:cubicBezTo>
                    <a:pt x="206243" y="537103"/>
                    <a:pt x="208978" y="537764"/>
                    <a:pt x="210747" y="539659"/>
                  </a:cubicBezTo>
                  <a:cubicBezTo>
                    <a:pt x="212908" y="542129"/>
                    <a:pt x="215567" y="544975"/>
                    <a:pt x="219209" y="544441"/>
                  </a:cubicBezTo>
                  <a:cubicBezTo>
                    <a:pt x="220922" y="542990"/>
                    <a:pt x="217864" y="540270"/>
                    <a:pt x="220865" y="539106"/>
                  </a:cubicBezTo>
                  <a:cubicBezTo>
                    <a:pt x="221229" y="536150"/>
                    <a:pt x="216733" y="534435"/>
                    <a:pt x="215622" y="531840"/>
                  </a:cubicBezTo>
                  <a:cubicBezTo>
                    <a:pt x="214091" y="529763"/>
                    <a:pt x="213256" y="525678"/>
                    <a:pt x="209920" y="526229"/>
                  </a:cubicBezTo>
                  <a:cubicBezTo>
                    <a:pt x="206730" y="526386"/>
                    <a:pt x="205794" y="524846"/>
                    <a:pt x="203665" y="522642"/>
                  </a:cubicBezTo>
                  <a:cubicBezTo>
                    <a:pt x="201768" y="520158"/>
                    <a:pt x="197399" y="522004"/>
                    <a:pt x="196123" y="518963"/>
                  </a:cubicBezTo>
                  <a:cubicBezTo>
                    <a:pt x="196170" y="516984"/>
                    <a:pt x="195239" y="516001"/>
                    <a:pt x="194099" y="516019"/>
                  </a:cubicBezTo>
                  <a:close/>
                  <a:moveTo>
                    <a:pt x="145534" y="517583"/>
                  </a:moveTo>
                  <a:cubicBezTo>
                    <a:pt x="141141" y="519048"/>
                    <a:pt x="141589" y="523370"/>
                    <a:pt x="144890" y="520895"/>
                  </a:cubicBezTo>
                  <a:cubicBezTo>
                    <a:pt x="147160" y="519192"/>
                    <a:pt x="148734" y="518863"/>
                    <a:pt x="145534" y="517583"/>
                  </a:cubicBezTo>
                  <a:close/>
                  <a:moveTo>
                    <a:pt x="158319" y="519975"/>
                  </a:moveTo>
                  <a:cubicBezTo>
                    <a:pt x="155171" y="520285"/>
                    <a:pt x="152647" y="525981"/>
                    <a:pt x="156387" y="527977"/>
                  </a:cubicBezTo>
                  <a:cubicBezTo>
                    <a:pt x="157589" y="524451"/>
                    <a:pt x="161024" y="523211"/>
                    <a:pt x="161906" y="525309"/>
                  </a:cubicBezTo>
                  <a:cubicBezTo>
                    <a:pt x="161346" y="524291"/>
                    <a:pt x="161396" y="523074"/>
                    <a:pt x="161539" y="521722"/>
                  </a:cubicBezTo>
                  <a:cubicBezTo>
                    <a:pt x="160574" y="520275"/>
                    <a:pt x="159368" y="519871"/>
                    <a:pt x="158319" y="519975"/>
                  </a:cubicBezTo>
                  <a:close/>
                  <a:moveTo>
                    <a:pt x="174231" y="521354"/>
                  </a:moveTo>
                  <a:cubicBezTo>
                    <a:pt x="173897" y="521421"/>
                    <a:pt x="173645" y="521611"/>
                    <a:pt x="173311" y="521722"/>
                  </a:cubicBezTo>
                  <a:cubicBezTo>
                    <a:pt x="172017" y="521722"/>
                    <a:pt x="175513" y="523080"/>
                    <a:pt x="176623" y="523746"/>
                  </a:cubicBezTo>
                  <a:cubicBezTo>
                    <a:pt x="177525" y="524287"/>
                    <a:pt x="175619" y="521609"/>
                    <a:pt x="174599" y="521354"/>
                  </a:cubicBezTo>
                  <a:cubicBezTo>
                    <a:pt x="174486" y="521325"/>
                    <a:pt x="174343" y="521335"/>
                    <a:pt x="174231" y="521354"/>
                  </a:cubicBezTo>
                  <a:close/>
                  <a:moveTo>
                    <a:pt x="170184" y="524758"/>
                  </a:moveTo>
                  <a:cubicBezTo>
                    <a:pt x="167057" y="524767"/>
                    <a:pt x="166380" y="534387"/>
                    <a:pt x="171288" y="528253"/>
                  </a:cubicBezTo>
                  <a:cubicBezTo>
                    <a:pt x="173196" y="525868"/>
                    <a:pt x="174112" y="526081"/>
                    <a:pt x="170828" y="524850"/>
                  </a:cubicBezTo>
                  <a:cubicBezTo>
                    <a:pt x="170599" y="524754"/>
                    <a:pt x="170393" y="524754"/>
                    <a:pt x="170184" y="524754"/>
                  </a:cubicBezTo>
                  <a:close/>
                  <a:moveTo>
                    <a:pt x="219669" y="525770"/>
                  </a:moveTo>
                  <a:cubicBezTo>
                    <a:pt x="217953" y="525770"/>
                    <a:pt x="218099" y="529475"/>
                    <a:pt x="219025" y="530921"/>
                  </a:cubicBezTo>
                  <a:cubicBezTo>
                    <a:pt x="219980" y="532409"/>
                    <a:pt x="224530" y="536073"/>
                    <a:pt x="225188" y="535336"/>
                  </a:cubicBezTo>
                  <a:cubicBezTo>
                    <a:pt x="225435" y="535059"/>
                    <a:pt x="224599" y="531861"/>
                    <a:pt x="224820" y="531564"/>
                  </a:cubicBezTo>
                  <a:cubicBezTo>
                    <a:pt x="224258" y="528946"/>
                    <a:pt x="221333" y="527756"/>
                    <a:pt x="219670" y="525770"/>
                  </a:cubicBezTo>
                  <a:close/>
                  <a:moveTo>
                    <a:pt x="175795" y="526689"/>
                  </a:moveTo>
                  <a:cubicBezTo>
                    <a:pt x="175696" y="526708"/>
                    <a:pt x="175609" y="526755"/>
                    <a:pt x="175519" y="526873"/>
                  </a:cubicBezTo>
                  <a:cubicBezTo>
                    <a:pt x="172079" y="526873"/>
                    <a:pt x="169874" y="535829"/>
                    <a:pt x="172392" y="533311"/>
                  </a:cubicBezTo>
                  <a:cubicBezTo>
                    <a:pt x="174077" y="531626"/>
                    <a:pt x="180017" y="530606"/>
                    <a:pt x="178186" y="529080"/>
                  </a:cubicBezTo>
                  <a:cubicBezTo>
                    <a:pt x="177409" y="528433"/>
                    <a:pt x="176493" y="526550"/>
                    <a:pt x="175795" y="526688"/>
                  </a:cubicBezTo>
                  <a:close/>
                  <a:moveTo>
                    <a:pt x="119412" y="528896"/>
                  </a:moveTo>
                  <a:cubicBezTo>
                    <a:pt x="119102" y="528899"/>
                    <a:pt x="118747" y="528944"/>
                    <a:pt x="118400" y="529080"/>
                  </a:cubicBezTo>
                  <a:cubicBezTo>
                    <a:pt x="114534" y="530530"/>
                    <a:pt x="118428" y="532358"/>
                    <a:pt x="117756" y="532668"/>
                  </a:cubicBezTo>
                  <a:cubicBezTo>
                    <a:pt x="112315" y="535178"/>
                    <a:pt x="117552" y="534450"/>
                    <a:pt x="119320" y="537542"/>
                  </a:cubicBezTo>
                  <a:cubicBezTo>
                    <a:pt x="121268" y="540952"/>
                    <a:pt x="126721" y="540848"/>
                    <a:pt x="128610" y="544625"/>
                  </a:cubicBezTo>
                  <a:cubicBezTo>
                    <a:pt x="130630" y="548666"/>
                    <a:pt x="136855" y="548906"/>
                    <a:pt x="136152" y="548672"/>
                  </a:cubicBezTo>
                  <a:cubicBezTo>
                    <a:pt x="134741" y="541619"/>
                    <a:pt x="140383" y="549113"/>
                    <a:pt x="140383" y="544901"/>
                  </a:cubicBezTo>
                  <a:cubicBezTo>
                    <a:pt x="140383" y="542183"/>
                    <a:pt x="139048" y="537537"/>
                    <a:pt x="140199" y="535519"/>
                  </a:cubicBezTo>
                  <a:cubicBezTo>
                    <a:pt x="142178" y="532049"/>
                    <a:pt x="144514" y="527663"/>
                    <a:pt x="138176" y="531564"/>
                  </a:cubicBezTo>
                  <a:cubicBezTo>
                    <a:pt x="137164" y="533257"/>
                    <a:pt x="136498" y="533869"/>
                    <a:pt x="134404" y="533495"/>
                  </a:cubicBezTo>
                  <a:cubicBezTo>
                    <a:pt x="131709" y="532597"/>
                    <a:pt x="129941" y="535147"/>
                    <a:pt x="129806" y="534875"/>
                  </a:cubicBezTo>
                  <a:cubicBezTo>
                    <a:pt x="127248" y="529760"/>
                    <a:pt x="127364" y="534012"/>
                    <a:pt x="126862" y="535519"/>
                  </a:cubicBezTo>
                  <a:cubicBezTo>
                    <a:pt x="124677" y="542075"/>
                    <a:pt x="124052" y="528861"/>
                    <a:pt x="119412" y="528896"/>
                  </a:cubicBezTo>
                  <a:close/>
                  <a:moveTo>
                    <a:pt x="166781" y="533587"/>
                  </a:moveTo>
                  <a:cubicBezTo>
                    <a:pt x="166483" y="533607"/>
                    <a:pt x="165516" y="534337"/>
                    <a:pt x="163102" y="535795"/>
                  </a:cubicBezTo>
                  <a:cubicBezTo>
                    <a:pt x="159178" y="538878"/>
                    <a:pt x="164607" y="540971"/>
                    <a:pt x="165677" y="538830"/>
                  </a:cubicBezTo>
                  <a:cubicBezTo>
                    <a:pt x="165773" y="535387"/>
                    <a:pt x="167278" y="533558"/>
                    <a:pt x="166781" y="533587"/>
                  </a:cubicBezTo>
                  <a:close/>
                  <a:moveTo>
                    <a:pt x="168989" y="534507"/>
                  </a:moveTo>
                  <a:cubicBezTo>
                    <a:pt x="168989" y="534469"/>
                    <a:pt x="168951" y="534421"/>
                    <a:pt x="168805" y="534602"/>
                  </a:cubicBezTo>
                  <a:cubicBezTo>
                    <a:pt x="168843" y="534607"/>
                    <a:pt x="168852" y="534697"/>
                    <a:pt x="168900" y="534697"/>
                  </a:cubicBezTo>
                  <a:cubicBezTo>
                    <a:pt x="168938" y="534611"/>
                    <a:pt x="168995" y="534537"/>
                    <a:pt x="168995" y="534514"/>
                  </a:cubicBezTo>
                  <a:close/>
                  <a:moveTo>
                    <a:pt x="168893" y="534690"/>
                  </a:moveTo>
                  <a:cubicBezTo>
                    <a:pt x="168482" y="535578"/>
                    <a:pt x="166067" y="539644"/>
                    <a:pt x="167514" y="539934"/>
                  </a:cubicBezTo>
                  <a:cubicBezTo>
                    <a:pt x="168996" y="540228"/>
                    <a:pt x="174751" y="535496"/>
                    <a:pt x="168893" y="534690"/>
                  </a:cubicBezTo>
                  <a:close/>
                  <a:moveTo>
                    <a:pt x="144519" y="534690"/>
                  </a:moveTo>
                  <a:cubicBezTo>
                    <a:pt x="143515" y="534814"/>
                    <a:pt x="142591" y="535944"/>
                    <a:pt x="142219" y="538186"/>
                  </a:cubicBezTo>
                  <a:cubicBezTo>
                    <a:pt x="141553" y="540518"/>
                    <a:pt x="143062" y="545569"/>
                    <a:pt x="142863" y="545728"/>
                  </a:cubicBezTo>
                  <a:cubicBezTo>
                    <a:pt x="140631" y="548768"/>
                    <a:pt x="146490" y="551883"/>
                    <a:pt x="145255" y="547844"/>
                  </a:cubicBezTo>
                  <a:cubicBezTo>
                    <a:pt x="144314" y="543298"/>
                    <a:pt x="147016" y="542567"/>
                    <a:pt x="147554" y="539106"/>
                  </a:cubicBezTo>
                  <a:cubicBezTo>
                    <a:pt x="147221" y="536074"/>
                    <a:pt x="145810" y="534531"/>
                    <a:pt x="144519" y="534690"/>
                  </a:cubicBezTo>
                  <a:close/>
                  <a:moveTo>
                    <a:pt x="173492" y="536898"/>
                  </a:moveTo>
                  <a:cubicBezTo>
                    <a:pt x="171845" y="538545"/>
                    <a:pt x="172106" y="543331"/>
                    <a:pt x="175240" y="539749"/>
                  </a:cubicBezTo>
                  <a:cubicBezTo>
                    <a:pt x="175690" y="539235"/>
                    <a:pt x="176175" y="538703"/>
                    <a:pt x="176620" y="538186"/>
                  </a:cubicBezTo>
                  <a:cubicBezTo>
                    <a:pt x="177468" y="537195"/>
                    <a:pt x="173770" y="536787"/>
                    <a:pt x="173492" y="536898"/>
                  </a:cubicBezTo>
                  <a:close/>
                  <a:moveTo>
                    <a:pt x="223161" y="538645"/>
                  </a:moveTo>
                  <a:cubicBezTo>
                    <a:pt x="223002" y="538617"/>
                    <a:pt x="222719" y="539312"/>
                    <a:pt x="221690" y="541313"/>
                  </a:cubicBezTo>
                  <a:cubicBezTo>
                    <a:pt x="221690" y="541317"/>
                    <a:pt x="226711" y="543667"/>
                    <a:pt x="224357" y="541313"/>
                  </a:cubicBezTo>
                  <a:cubicBezTo>
                    <a:pt x="223359" y="539951"/>
                    <a:pt x="223366" y="538688"/>
                    <a:pt x="223161" y="538645"/>
                  </a:cubicBezTo>
                  <a:close/>
                  <a:moveTo>
                    <a:pt x="115545" y="540485"/>
                  </a:moveTo>
                  <a:cubicBezTo>
                    <a:pt x="113431" y="540779"/>
                    <a:pt x="121021" y="545584"/>
                    <a:pt x="122168" y="545728"/>
                  </a:cubicBezTo>
                  <a:cubicBezTo>
                    <a:pt x="121732" y="544418"/>
                    <a:pt x="121586" y="542039"/>
                    <a:pt x="119960" y="541497"/>
                  </a:cubicBezTo>
                  <a:cubicBezTo>
                    <a:pt x="117490" y="540673"/>
                    <a:pt x="116137" y="540403"/>
                    <a:pt x="115545" y="540485"/>
                  </a:cubicBezTo>
                  <a:close/>
                  <a:moveTo>
                    <a:pt x="153257" y="541497"/>
                  </a:moveTo>
                  <a:cubicBezTo>
                    <a:pt x="150981" y="541953"/>
                    <a:pt x="146621" y="546241"/>
                    <a:pt x="147554" y="549039"/>
                  </a:cubicBezTo>
                  <a:cubicBezTo>
                    <a:pt x="150495" y="557861"/>
                    <a:pt x="151344" y="542919"/>
                    <a:pt x="153257" y="541497"/>
                  </a:cubicBezTo>
                  <a:close/>
                  <a:moveTo>
                    <a:pt x="617938" y="544623"/>
                  </a:moveTo>
                  <a:cubicBezTo>
                    <a:pt x="616840" y="544528"/>
                    <a:pt x="615920" y="545299"/>
                    <a:pt x="615455" y="547291"/>
                  </a:cubicBezTo>
                  <a:cubicBezTo>
                    <a:pt x="610426" y="550806"/>
                    <a:pt x="603033" y="550679"/>
                    <a:pt x="601106" y="557960"/>
                  </a:cubicBezTo>
                  <a:cubicBezTo>
                    <a:pt x="599014" y="563352"/>
                    <a:pt x="607427" y="574006"/>
                    <a:pt x="599174" y="576448"/>
                  </a:cubicBezTo>
                  <a:cubicBezTo>
                    <a:pt x="594146" y="578737"/>
                    <a:pt x="599381" y="583456"/>
                    <a:pt x="593195" y="585278"/>
                  </a:cubicBezTo>
                  <a:cubicBezTo>
                    <a:pt x="590914" y="589390"/>
                    <a:pt x="590494" y="593579"/>
                    <a:pt x="584457" y="592821"/>
                  </a:cubicBezTo>
                  <a:cubicBezTo>
                    <a:pt x="579065" y="593549"/>
                    <a:pt x="577689" y="599183"/>
                    <a:pt x="573328" y="601467"/>
                  </a:cubicBezTo>
                  <a:cubicBezTo>
                    <a:pt x="567243" y="606532"/>
                    <a:pt x="560740" y="599507"/>
                    <a:pt x="557324" y="594660"/>
                  </a:cubicBezTo>
                  <a:cubicBezTo>
                    <a:pt x="552853" y="592475"/>
                    <a:pt x="555219" y="583479"/>
                    <a:pt x="548493" y="587210"/>
                  </a:cubicBezTo>
                  <a:cubicBezTo>
                    <a:pt x="541875" y="590197"/>
                    <a:pt x="536285" y="587374"/>
                    <a:pt x="527246" y="591257"/>
                  </a:cubicBezTo>
                  <a:cubicBezTo>
                    <a:pt x="522764" y="599787"/>
                    <a:pt x="536979" y="592227"/>
                    <a:pt x="539571" y="597788"/>
                  </a:cubicBezTo>
                  <a:cubicBezTo>
                    <a:pt x="540607" y="602291"/>
                    <a:pt x="544472" y="606603"/>
                    <a:pt x="539755" y="609469"/>
                  </a:cubicBezTo>
                  <a:cubicBezTo>
                    <a:pt x="537834" y="618096"/>
                    <a:pt x="545097" y="605725"/>
                    <a:pt x="549413" y="609373"/>
                  </a:cubicBezTo>
                  <a:cubicBezTo>
                    <a:pt x="553047" y="611740"/>
                    <a:pt x="561722" y="610327"/>
                    <a:pt x="556312" y="616088"/>
                  </a:cubicBezTo>
                  <a:cubicBezTo>
                    <a:pt x="558004" y="619468"/>
                    <a:pt x="556153" y="621329"/>
                    <a:pt x="554380" y="623355"/>
                  </a:cubicBezTo>
                  <a:cubicBezTo>
                    <a:pt x="553011" y="624918"/>
                    <a:pt x="551724" y="626525"/>
                    <a:pt x="552265" y="629057"/>
                  </a:cubicBezTo>
                  <a:cubicBezTo>
                    <a:pt x="547181" y="632605"/>
                    <a:pt x="539993" y="633456"/>
                    <a:pt x="533777" y="635128"/>
                  </a:cubicBezTo>
                  <a:cubicBezTo>
                    <a:pt x="532709" y="632562"/>
                    <a:pt x="537892" y="629226"/>
                    <a:pt x="534513" y="626206"/>
                  </a:cubicBezTo>
                  <a:cubicBezTo>
                    <a:pt x="535500" y="624565"/>
                    <a:pt x="535874" y="621473"/>
                    <a:pt x="535157" y="621331"/>
                  </a:cubicBezTo>
                  <a:cubicBezTo>
                    <a:pt x="533912" y="623828"/>
                    <a:pt x="530684" y="625713"/>
                    <a:pt x="526971" y="627034"/>
                  </a:cubicBezTo>
                  <a:cubicBezTo>
                    <a:pt x="522787" y="630708"/>
                    <a:pt x="529696" y="637140"/>
                    <a:pt x="524671" y="640370"/>
                  </a:cubicBezTo>
                  <a:cubicBezTo>
                    <a:pt x="525484" y="647793"/>
                    <a:pt x="525991" y="655783"/>
                    <a:pt x="523567" y="662998"/>
                  </a:cubicBezTo>
                  <a:cubicBezTo>
                    <a:pt x="521991" y="667762"/>
                    <a:pt x="525616" y="675986"/>
                    <a:pt x="524855" y="679094"/>
                  </a:cubicBezTo>
                  <a:cubicBezTo>
                    <a:pt x="526332" y="685288"/>
                    <a:pt x="533576" y="685496"/>
                    <a:pt x="538468" y="687004"/>
                  </a:cubicBezTo>
                  <a:cubicBezTo>
                    <a:pt x="539876" y="687886"/>
                    <a:pt x="537655" y="694085"/>
                    <a:pt x="545826" y="697674"/>
                  </a:cubicBezTo>
                  <a:cubicBezTo>
                    <a:pt x="549874" y="697966"/>
                    <a:pt x="552428" y="693699"/>
                    <a:pt x="556404" y="693903"/>
                  </a:cubicBezTo>
                  <a:cubicBezTo>
                    <a:pt x="560797" y="691297"/>
                    <a:pt x="564225" y="688770"/>
                    <a:pt x="568913" y="686453"/>
                  </a:cubicBezTo>
                  <a:cubicBezTo>
                    <a:pt x="578007" y="681020"/>
                    <a:pt x="588280" y="679573"/>
                    <a:pt x="598623" y="679002"/>
                  </a:cubicBezTo>
                  <a:cubicBezTo>
                    <a:pt x="604011" y="677813"/>
                    <a:pt x="609628" y="678590"/>
                    <a:pt x="615087" y="678358"/>
                  </a:cubicBezTo>
                  <a:cubicBezTo>
                    <a:pt x="620461" y="678212"/>
                    <a:pt x="617421" y="678311"/>
                    <a:pt x="623549" y="679186"/>
                  </a:cubicBezTo>
                  <a:cubicBezTo>
                    <a:pt x="625773" y="683964"/>
                    <a:pt x="627517" y="688695"/>
                    <a:pt x="627688" y="694087"/>
                  </a:cubicBezTo>
                  <a:cubicBezTo>
                    <a:pt x="629220" y="699856"/>
                    <a:pt x="624789" y="702430"/>
                    <a:pt x="620790" y="704940"/>
                  </a:cubicBezTo>
                  <a:cubicBezTo>
                    <a:pt x="615800" y="706876"/>
                    <a:pt x="611544" y="710038"/>
                    <a:pt x="606993" y="712758"/>
                  </a:cubicBezTo>
                  <a:cubicBezTo>
                    <a:pt x="604658" y="713987"/>
                    <a:pt x="602736" y="715807"/>
                    <a:pt x="600738" y="717541"/>
                  </a:cubicBezTo>
                  <a:cubicBezTo>
                    <a:pt x="599532" y="718588"/>
                    <a:pt x="598382" y="719587"/>
                    <a:pt x="596967" y="720393"/>
                  </a:cubicBezTo>
                  <a:cubicBezTo>
                    <a:pt x="592895" y="723281"/>
                    <a:pt x="587832" y="723393"/>
                    <a:pt x="583078" y="723244"/>
                  </a:cubicBezTo>
                  <a:cubicBezTo>
                    <a:pt x="580111" y="725376"/>
                    <a:pt x="573419" y="725738"/>
                    <a:pt x="571121" y="729959"/>
                  </a:cubicBezTo>
                  <a:cubicBezTo>
                    <a:pt x="568453" y="735298"/>
                    <a:pt x="562632" y="736089"/>
                    <a:pt x="557416" y="736949"/>
                  </a:cubicBezTo>
                  <a:cubicBezTo>
                    <a:pt x="551908" y="736491"/>
                    <a:pt x="552028" y="743262"/>
                    <a:pt x="550885" y="746883"/>
                  </a:cubicBezTo>
                  <a:cubicBezTo>
                    <a:pt x="550987" y="752380"/>
                    <a:pt x="553726" y="757151"/>
                    <a:pt x="555116" y="762336"/>
                  </a:cubicBezTo>
                  <a:cubicBezTo>
                    <a:pt x="555293" y="767609"/>
                    <a:pt x="559646" y="769650"/>
                    <a:pt x="560543" y="775121"/>
                  </a:cubicBezTo>
                  <a:cubicBezTo>
                    <a:pt x="560405" y="779579"/>
                    <a:pt x="567162" y="785810"/>
                    <a:pt x="562383" y="788366"/>
                  </a:cubicBezTo>
                  <a:cubicBezTo>
                    <a:pt x="565331" y="789579"/>
                    <a:pt x="565724" y="793756"/>
                    <a:pt x="569281" y="792965"/>
                  </a:cubicBezTo>
                  <a:cubicBezTo>
                    <a:pt x="572035" y="792208"/>
                    <a:pt x="573366" y="793773"/>
                    <a:pt x="575076" y="795632"/>
                  </a:cubicBezTo>
                  <a:cubicBezTo>
                    <a:pt x="577528" y="799571"/>
                    <a:pt x="581658" y="800225"/>
                    <a:pt x="585561" y="801703"/>
                  </a:cubicBezTo>
                  <a:cubicBezTo>
                    <a:pt x="589707" y="802962"/>
                    <a:pt x="593379" y="806139"/>
                    <a:pt x="597979" y="805750"/>
                  </a:cubicBezTo>
                  <a:cubicBezTo>
                    <a:pt x="601371" y="806949"/>
                    <a:pt x="603532" y="810334"/>
                    <a:pt x="607085" y="811177"/>
                  </a:cubicBezTo>
                  <a:cubicBezTo>
                    <a:pt x="611018" y="812267"/>
                    <a:pt x="613222" y="816442"/>
                    <a:pt x="617294" y="817155"/>
                  </a:cubicBezTo>
                  <a:cubicBezTo>
                    <a:pt x="622174" y="819271"/>
                    <a:pt x="627702" y="819913"/>
                    <a:pt x="632195" y="822858"/>
                  </a:cubicBezTo>
                  <a:cubicBezTo>
                    <a:pt x="634634" y="825890"/>
                    <a:pt x="637203" y="829021"/>
                    <a:pt x="641209" y="829941"/>
                  </a:cubicBezTo>
                  <a:cubicBezTo>
                    <a:pt x="642002" y="831998"/>
                    <a:pt x="641407" y="834945"/>
                    <a:pt x="644980" y="834448"/>
                  </a:cubicBezTo>
                  <a:cubicBezTo>
                    <a:pt x="649403" y="834352"/>
                    <a:pt x="653336" y="836645"/>
                    <a:pt x="656386" y="839690"/>
                  </a:cubicBezTo>
                  <a:cubicBezTo>
                    <a:pt x="654801" y="842047"/>
                    <a:pt x="660250" y="844233"/>
                    <a:pt x="656846" y="845853"/>
                  </a:cubicBezTo>
                  <a:cubicBezTo>
                    <a:pt x="652612" y="847994"/>
                    <a:pt x="649263" y="840728"/>
                    <a:pt x="645992" y="842634"/>
                  </a:cubicBezTo>
                  <a:cubicBezTo>
                    <a:pt x="644900" y="845463"/>
                    <a:pt x="639712" y="849300"/>
                    <a:pt x="643693" y="851556"/>
                  </a:cubicBezTo>
                  <a:cubicBezTo>
                    <a:pt x="642398" y="854150"/>
                    <a:pt x="642996" y="856475"/>
                    <a:pt x="645992" y="857167"/>
                  </a:cubicBezTo>
                  <a:cubicBezTo>
                    <a:pt x="644098" y="858003"/>
                    <a:pt x="642311" y="859481"/>
                    <a:pt x="643417" y="860938"/>
                  </a:cubicBezTo>
                  <a:cubicBezTo>
                    <a:pt x="642306" y="859970"/>
                    <a:pt x="640990" y="858486"/>
                    <a:pt x="640841" y="857075"/>
                  </a:cubicBezTo>
                  <a:cubicBezTo>
                    <a:pt x="639387" y="853117"/>
                    <a:pt x="634735" y="852197"/>
                    <a:pt x="633207" y="856707"/>
                  </a:cubicBezTo>
                  <a:cubicBezTo>
                    <a:pt x="630818" y="860190"/>
                    <a:pt x="630346" y="865356"/>
                    <a:pt x="626585" y="867652"/>
                  </a:cubicBezTo>
                  <a:cubicBezTo>
                    <a:pt x="624428" y="870593"/>
                    <a:pt x="627401" y="874660"/>
                    <a:pt x="626308" y="878138"/>
                  </a:cubicBezTo>
                  <a:cubicBezTo>
                    <a:pt x="624608" y="878014"/>
                    <a:pt x="622463" y="872941"/>
                    <a:pt x="621893" y="870503"/>
                  </a:cubicBezTo>
                  <a:cubicBezTo>
                    <a:pt x="620492" y="870922"/>
                    <a:pt x="618404" y="875439"/>
                    <a:pt x="615363" y="874183"/>
                  </a:cubicBezTo>
                  <a:cubicBezTo>
                    <a:pt x="614870" y="869401"/>
                    <a:pt x="622508" y="870855"/>
                    <a:pt x="621985" y="867284"/>
                  </a:cubicBezTo>
                  <a:cubicBezTo>
                    <a:pt x="618506" y="863276"/>
                    <a:pt x="625796" y="863767"/>
                    <a:pt x="625480" y="860202"/>
                  </a:cubicBezTo>
                  <a:cubicBezTo>
                    <a:pt x="625796" y="856372"/>
                    <a:pt x="631022" y="855675"/>
                    <a:pt x="632655" y="852384"/>
                  </a:cubicBezTo>
                  <a:cubicBezTo>
                    <a:pt x="633027" y="849084"/>
                    <a:pt x="636656" y="848899"/>
                    <a:pt x="636886" y="845669"/>
                  </a:cubicBezTo>
                  <a:cubicBezTo>
                    <a:pt x="638976" y="840604"/>
                    <a:pt x="632967" y="838686"/>
                    <a:pt x="629896" y="836288"/>
                  </a:cubicBezTo>
                  <a:cubicBezTo>
                    <a:pt x="627184" y="833552"/>
                    <a:pt x="623565" y="834071"/>
                    <a:pt x="620514" y="832516"/>
                  </a:cubicBezTo>
                  <a:cubicBezTo>
                    <a:pt x="618153" y="829099"/>
                    <a:pt x="615637" y="825309"/>
                    <a:pt x="611224" y="824422"/>
                  </a:cubicBezTo>
                  <a:cubicBezTo>
                    <a:pt x="605693" y="823403"/>
                    <a:pt x="609514" y="830115"/>
                    <a:pt x="607912" y="832976"/>
                  </a:cubicBezTo>
                  <a:cubicBezTo>
                    <a:pt x="608667" y="836234"/>
                    <a:pt x="613535" y="837860"/>
                    <a:pt x="613523" y="840702"/>
                  </a:cubicBezTo>
                  <a:cubicBezTo>
                    <a:pt x="609459" y="842495"/>
                    <a:pt x="607266" y="836625"/>
                    <a:pt x="604417" y="834908"/>
                  </a:cubicBezTo>
                  <a:cubicBezTo>
                    <a:pt x="600315" y="835608"/>
                    <a:pt x="601688" y="832030"/>
                    <a:pt x="602394" y="829665"/>
                  </a:cubicBezTo>
                  <a:cubicBezTo>
                    <a:pt x="600440" y="825452"/>
                    <a:pt x="595626" y="824109"/>
                    <a:pt x="592276" y="821295"/>
                  </a:cubicBezTo>
                  <a:cubicBezTo>
                    <a:pt x="588717" y="820039"/>
                    <a:pt x="586253" y="815978"/>
                    <a:pt x="582066" y="817156"/>
                  </a:cubicBezTo>
                  <a:cubicBezTo>
                    <a:pt x="581960" y="819888"/>
                    <a:pt x="581232" y="823617"/>
                    <a:pt x="582434" y="826262"/>
                  </a:cubicBezTo>
                  <a:cubicBezTo>
                    <a:pt x="583891" y="829552"/>
                    <a:pt x="585505" y="832817"/>
                    <a:pt x="586481" y="836288"/>
                  </a:cubicBezTo>
                  <a:cubicBezTo>
                    <a:pt x="588520" y="839166"/>
                    <a:pt x="590366" y="842445"/>
                    <a:pt x="592735" y="845302"/>
                  </a:cubicBezTo>
                  <a:cubicBezTo>
                    <a:pt x="595516" y="848932"/>
                    <a:pt x="590448" y="852251"/>
                    <a:pt x="591724" y="855603"/>
                  </a:cubicBezTo>
                  <a:cubicBezTo>
                    <a:pt x="594798" y="857144"/>
                    <a:pt x="590299" y="863576"/>
                    <a:pt x="590804" y="858730"/>
                  </a:cubicBezTo>
                  <a:cubicBezTo>
                    <a:pt x="590967" y="855072"/>
                    <a:pt x="587630" y="855406"/>
                    <a:pt x="586756" y="858363"/>
                  </a:cubicBezTo>
                  <a:cubicBezTo>
                    <a:pt x="582943" y="861676"/>
                    <a:pt x="585292" y="856033"/>
                    <a:pt x="587308" y="855235"/>
                  </a:cubicBezTo>
                  <a:cubicBezTo>
                    <a:pt x="592572" y="852814"/>
                    <a:pt x="589178" y="847630"/>
                    <a:pt x="586204" y="844842"/>
                  </a:cubicBezTo>
                  <a:cubicBezTo>
                    <a:pt x="583131" y="843210"/>
                    <a:pt x="584085" y="850633"/>
                    <a:pt x="580409" y="849716"/>
                  </a:cubicBezTo>
                  <a:cubicBezTo>
                    <a:pt x="575744" y="850971"/>
                    <a:pt x="578336" y="847148"/>
                    <a:pt x="579673" y="844934"/>
                  </a:cubicBezTo>
                  <a:cubicBezTo>
                    <a:pt x="584194" y="844278"/>
                    <a:pt x="584102" y="839907"/>
                    <a:pt x="581145" y="837207"/>
                  </a:cubicBezTo>
                  <a:cubicBezTo>
                    <a:pt x="580886" y="836801"/>
                    <a:pt x="578658" y="842245"/>
                    <a:pt x="579305" y="837851"/>
                  </a:cubicBezTo>
                  <a:cubicBezTo>
                    <a:pt x="581205" y="834453"/>
                    <a:pt x="576371" y="828205"/>
                    <a:pt x="573970" y="833252"/>
                  </a:cubicBezTo>
                  <a:cubicBezTo>
                    <a:pt x="571432" y="838161"/>
                    <a:pt x="572015" y="827696"/>
                    <a:pt x="575350" y="829113"/>
                  </a:cubicBezTo>
                  <a:cubicBezTo>
                    <a:pt x="574886" y="826731"/>
                    <a:pt x="569826" y="826005"/>
                    <a:pt x="570383" y="824330"/>
                  </a:cubicBezTo>
                  <a:cubicBezTo>
                    <a:pt x="572920" y="823389"/>
                    <a:pt x="575362" y="820129"/>
                    <a:pt x="571119" y="819732"/>
                  </a:cubicBezTo>
                  <a:cubicBezTo>
                    <a:pt x="569448" y="817385"/>
                    <a:pt x="572977" y="817127"/>
                    <a:pt x="574154" y="817800"/>
                  </a:cubicBezTo>
                  <a:cubicBezTo>
                    <a:pt x="571686" y="815478"/>
                    <a:pt x="568003" y="814228"/>
                    <a:pt x="564588" y="814212"/>
                  </a:cubicBezTo>
                  <a:cubicBezTo>
                    <a:pt x="561082" y="814016"/>
                    <a:pt x="556766" y="816056"/>
                    <a:pt x="558609" y="820191"/>
                  </a:cubicBezTo>
                  <a:cubicBezTo>
                    <a:pt x="557458" y="822548"/>
                    <a:pt x="552300" y="817139"/>
                    <a:pt x="551251" y="821755"/>
                  </a:cubicBezTo>
                  <a:cubicBezTo>
                    <a:pt x="548646" y="824537"/>
                    <a:pt x="551469" y="826454"/>
                    <a:pt x="554286" y="826078"/>
                  </a:cubicBezTo>
                  <a:cubicBezTo>
                    <a:pt x="556114" y="827712"/>
                    <a:pt x="556482" y="831121"/>
                    <a:pt x="559897" y="829941"/>
                  </a:cubicBezTo>
                  <a:cubicBezTo>
                    <a:pt x="562579" y="829684"/>
                    <a:pt x="566103" y="832279"/>
                    <a:pt x="564128" y="834724"/>
                  </a:cubicBezTo>
                  <a:cubicBezTo>
                    <a:pt x="562065" y="832709"/>
                    <a:pt x="557890" y="831980"/>
                    <a:pt x="556310" y="834448"/>
                  </a:cubicBezTo>
                  <a:cubicBezTo>
                    <a:pt x="557785" y="836300"/>
                    <a:pt x="562561" y="838437"/>
                    <a:pt x="560817" y="840979"/>
                  </a:cubicBezTo>
                  <a:cubicBezTo>
                    <a:pt x="557129" y="839582"/>
                    <a:pt x="554645" y="836388"/>
                    <a:pt x="551251" y="834540"/>
                  </a:cubicBezTo>
                  <a:cubicBezTo>
                    <a:pt x="548992" y="833281"/>
                    <a:pt x="553342" y="829586"/>
                    <a:pt x="549411" y="829757"/>
                  </a:cubicBezTo>
                  <a:cubicBezTo>
                    <a:pt x="545717" y="830557"/>
                    <a:pt x="545113" y="825887"/>
                    <a:pt x="542421" y="824330"/>
                  </a:cubicBezTo>
                  <a:cubicBezTo>
                    <a:pt x="540633" y="820947"/>
                    <a:pt x="536545" y="822762"/>
                    <a:pt x="534051" y="820467"/>
                  </a:cubicBezTo>
                  <a:cubicBezTo>
                    <a:pt x="531680" y="818150"/>
                    <a:pt x="527729" y="820090"/>
                    <a:pt x="525773" y="817340"/>
                  </a:cubicBezTo>
                  <a:cubicBezTo>
                    <a:pt x="523603" y="814448"/>
                    <a:pt x="520215" y="813604"/>
                    <a:pt x="516851" y="813660"/>
                  </a:cubicBezTo>
                  <a:cubicBezTo>
                    <a:pt x="514716" y="811255"/>
                    <a:pt x="513143" y="808401"/>
                    <a:pt x="510596" y="806302"/>
                  </a:cubicBezTo>
                  <a:cubicBezTo>
                    <a:pt x="508380" y="803366"/>
                    <a:pt x="504360" y="803844"/>
                    <a:pt x="501306" y="803175"/>
                  </a:cubicBezTo>
                  <a:cubicBezTo>
                    <a:pt x="499430" y="799464"/>
                    <a:pt x="495262" y="800673"/>
                    <a:pt x="492384" y="798852"/>
                  </a:cubicBezTo>
                  <a:cubicBezTo>
                    <a:pt x="490981" y="797575"/>
                    <a:pt x="487282" y="796237"/>
                    <a:pt x="490085" y="799127"/>
                  </a:cubicBezTo>
                  <a:cubicBezTo>
                    <a:pt x="491243" y="802434"/>
                    <a:pt x="494640" y="804094"/>
                    <a:pt x="496615" y="806670"/>
                  </a:cubicBezTo>
                  <a:cubicBezTo>
                    <a:pt x="494999" y="805797"/>
                    <a:pt x="492941" y="803148"/>
                    <a:pt x="491832" y="804830"/>
                  </a:cubicBezTo>
                  <a:cubicBezTo>
                    <a:pt x="489363" y="802658"/>
                    <a:pt x="490554" y="808976"/>
                    <a:pt x="491465" y="810165"/>
                  </a:cubicBezTo>
                  <a:cubicBezTo>
                    <a:pt x="492743" y="813055"/>
                    <a:pt x="493060" y="818845"/>
                    <a:pt x="497443" y="817983"/>
                  </a:cubicBezTo>
                  <a:cubicBezTo>
                    <a:pt x="502878" y="817366"/>
                    <a:pt x="508096" y="819778"/>
                    <a:pt x="513540" y="819547"/>
                  </a:cubicBezTo>
                  <a:cubicBezTo>
                    <a:pt x="517068" y="820186"/>
                    <a:pt x="522035" y="818842"/>
                    <a:pt x="524209" y="822490"/>
                  </a:cubicBezTo>
                  <a:cubicBezTo>
                    <a:pt x="525221" y="825517"/>
                    <a:pt x="527407" y="829273"/>
                    <a:pt x="524761" y="832056"/>
                  </a:cubicBezTo>
                  <a:cubicBezTo>
                    <a:pt x="523755" y="836129"/>
                    <a:pt x="528964" y="836229"/>
                    <a:pt x="531107" y="835367"/>
                  </a:cubicBezTo>
                  <a:cubicBezTo>
                    <a:pt x="530088" y="838462"/>
                    <a:pt x="532461" y="840144"/>
                    <a:pt x="534511" y="842358"/>
                  </a:cubicBezTo>
                  <a:cubicBezTo>
                    <a:pt x="536214" y="845802"/>
                    <a:pt x="539932" y="845445"/>
                    <a:pt x="543065" y="846497"/>
                  </a:cubicBezTo>
                  <a:cubicBezTo>
                    <a:pt x="546857" y="847860"/>
                    <a:pt x="549601" y="851011"/>
                    <a:pt x="553550" y="852016"/>
                  </a:cubicBezTo>
                  <a:cubicBezTo>
                    <a:pt x="555178" y="852999"/>
                    <a:pt x="556953" y="853486"/>
                    <a:pt x="558793" y="853855"/>
                  </a:cubicBezTo>
                  <a:cubicBezTo>
                    <a:pt x="557570" y="853770"/>
                    <a:pt x="554852" y="853798"/>
                    <a:pt x="555758" y="855603"/>
                  </a:cubicBezTo>
                  <a:cubicBezTo>
                    <a:pt x="556320" y="856727"/>
                    <a:pt x="558629" y="856878"/>
                    <a:pt x="558793" y="857535"/>
                  </a:cubicBezTo>
                  <a:cubicBezTo>
                    <a:pt x="553283" y="859272"/>
                    <a:pt x="548498" y="848043"/>
                    <a:pt x="543893" y="850912"/>
                  </a:cubicBezTo>
                  <a:cubicBezTo>
                    <a:pt x="544274" y="852434"/>
                    <a:pt x="544193" y="853720"/>
                    <a:pt x="544996" y="855327"/>
                  </a:cubicBezTo>
                  <a:cubicBezTo>
                    <a:pt x="545773" y="856879"/>
                    <a:pt x="547583" y="857189"/>
                    <a:pt x="548583" y="859190"/>
                  </a:cubicBezTo>
                  <a:cubicBezTo>
                    <a:pt x="550927" y="860181"/>
                    <a:pt x="552928" y="858919"/>
                    <a:pt x="552998" y="861949"/>
                  </a:cubicBezTo>
                  <a:cubicBezTo>
                    <a:pt x="552744" y="862204"/>
                    <a:pt x="548278" y="861122"/>
                    <a:pt x="547480" y="861122"/>
                  </a:cubicBezTo>
                  <a:cubicBezTo>
                    <a:pt x="545657" y="859311"/>
                    <a:pt x="541857" y="857537"/>
                    <a:pt x="542513" y="854775"/>
                  </a:cubicBezTo>
                  <a:cubicBezTo>
                    <a:pt x="542683" y="854350"/>
                    <a:pt x="539238" y="853276"/>
                    <a:pt x="538926" y="853120"/>
                  </a:cubicBezTo>
                  <a:cubicBezTo>
                    <a:pt x="538613" y="852963"/>
                    <a:pt x="538766" y="850447"/>
                    <a:pt x="537546" y="849532"/>
                  </a:cubicBezTo>
                  <a:cubicBezTo>
                    <a:pt x="535033" y="848342"/>
                    <a:pt x="532196" y="848905"/>
                    <a:pt x="529544" y="848153"/>
                  </a:cubicBezTo>
                  <a:cubicBezTo>
                    <a:pt x="528686" y="847723"/>
                    <a:pt x="530604" y="846324"/>
                    <a:pt x="530372" y="845393"/>
                  </a:cubicBezTo>
                  <a:cubicBezTo>
                    <a:pt x="529934" y="843645"/>
                    <a:pt x="528234" y="843549"/>
                    <a:pt x="526784" y="843186"/>
                  </a:cubicBezTo>
                  <a:cubicBezTo>
                    <a:pt x="523559" y="842773"/>
                    <a:pt x="520157" y="836372"/>
                    <a:pt x="519886" y="836011"/>
                  </a:cubicBezTo>
                  <a:cubicBezTo>
                    <a:pt x="519614" y="835650"/>
                    <a:pt x="516445" y="838291"/>
                    <a:pt x="516115" y="840243"/>
                  </a:cubicBezTo>
                  <a:cubicBezTo>
                    <a:pt x="515784" y="842193"/>
                    <a:pt x="512083" y="842640"/>
                    <a:pt x="513907" y="845210"/>
                  </a:cubicBezTo>
                  <a:cubicBezTo>
                    <a:pt x="514893" y="847468"/>
                    <a:pt x="513061" y="848991"/>
                    <a:pt x="511884" y="850544"/>
                  </a:cubicBezTo>
                  <a:cubicBezTo>
                    <a:pt x="511178" y="852210"/>
                    <a:pt x="512223" y="854188"/>
                    <a:pt x="510780" y="855603"/>
                  </a:cubicBezTo>
                  <a:cubicBezTo>
                    <a:pt x="509415" y="857651"/>
                    <a:pt x="512066" y="859102"/>
                    <a:pt x="513263" y="860386"/>
                  </a:cubicBezTo>
                  <a:cubicBezTo>
                    <a:pt x="514249" y="862310"/>
                    <a:pt x="516366" y="863109"/>
                    <a:pt x="517678" y="864709"/>
                  </a:cubicBezTo>
                  <a:cubicBezTo>
                    <a:pt x="517356" y="866483"/>
                    <a:pt x="513660" y="867001"/>
                    <a:pt x="512803" y="865077"/>
                  </a:cubicBezTo>
                  <a:cubicBezTo>
                    <a:pt x="511557" y="863114"/>
                    <a:pt x="510401" y="860682"/>
                    <a:pt x="508021" y="859926"/>
                  </a:cubicBezTo>
                  <a:cubicBezTo>
                    <a:pt x="507144" y="860979"/>
                    <a:pt x="507502" y="862767"/>
                    <a:pt x="506089" y="864157"/>
                  </a:cubicBezTo>
                  <a:cubicBezTo>
                    <a:pt x="505257" y="864940"/>
                    <a:pt x="507500" y="868924"/>
                    <a:pt x="505905" y="867928"/>
                  </a:cubicBezTo>
                  <a:cubicBezTo>
                    <a:pt x="505145" y="865379"/>
                    <a:pt x="503274" y="862745"/>
                    <a:pt x="504525" y="860018"/>
                  </a:cubicBezTo>
                  <a:cubicBezTo>
                    <a:pt x="505723" y="857476"/>
                    <a:pt x="507397" y="855085"/>
                    <a:pt x="507653" y="852200"/>
                  </a:cubicBezTo>
                  <a:cubicBezTo>
                    <a:pt x="508470" y="849582"/>
                    <a:pt x="510525" y="847675"/>
                    <a:pt x="510504" y="844749"/>
                  </a:cubicBezTo>
                  <a:cubicBezTo>
                    <a:pt x="510485" y="841824"/>
                    <a:pt x="508229" y="844845"/>
                    <a:pt x="507929" y="843094"/>
                  </a:cubicBezTo>
                  <a:cubicBezTo>
                    <a:pt x="507629" y="841347"/>
                    <a:pt x="511757" y="840788"/>
                    <a:pt x="511332" y="838035"/>
                  </a:cubicBezTo>
                  <a:cubicBezTo>
                    <a:pt x="512619" y="834517"/>
                    <a:pt x="516460" y="832342"/>
                    <a:pt x="517311" y="828837"/>
                  </a:cubicBezTo>
                  <a:cubicBezTo>
                    <a:pt x="515573" y="825027"/>
                    <a:pt x="510938" y="827969"/>
                    <a:pt x="509216" y="830309"/>
                  </a:cubicBezTo>
                  <a:cubicBezTo>
                    <a:pt x="505552" y="832715"/>
                    <a:pt x="506600" y="828358"/>
                    <a:pt x="505721" y="826353"/>
                  </a:cubicBezTo>
                  <a:cubicBezTo>
                    <a:pt x="501945" y="825942"/>
                    <a:pt x="496738" y="825228"/>
                    <a:pt x="493396" y="826905"/>
                  </a:cubicBezTo>
                  <a:cubicBezTo>
                    <a:pt x="494365" y="831387"/>
                    <a:pt x="486227" y="830640"/>
                    <a:pt x="488797" y="834631"/>
                  </a:cubicBezTo>
                  <a:cubicBezTo>
                    <a:pt x="492033" y="837483"/>
                    <a:pt x="489272" y="840959"/>
                    <a:pt x="488061" y="844013"/>
                  </a:cubicBezTo>
                  <a:cubicBezTo>
                    <a:pt x="488410" y="847037"/>
                    <a:pt x="489743" y="851792"/>
                    <a:pt x="488244" y="854131"/>
                  </a:cubicBezTo>
                  <a:cubicBezTo>
                    <a:pt x="485213" y="851626"/>
                    <a:pt x="488052" y="845302"/>
                    <a:pt x="482818" y="844841"/>
                  </a:cubicBezTo>
                  <a:cubicBezTo>
                    <a:pt x="480937" y="845244"/>
                    <a:pt x="478019" y="844242"/>
                    <a:pt x="475643" y="844013"/>
                  </a:cubicBezTo>
                  <a:cubicBezTo>
                    <a:pt x="474114" y="843864"/>
                    <a:pt x="472787" y="843985"/>
                    <a:pt x="472240" y="845301"/>
                  </a:cubicBezTo>
                  <a:cubicBezTo>
                    <a:pt x="474358" y="848028"/>
                    <a:pt x="477649" y="850686"/>
                    <a:pt x="477483" y="854407"/>
                  </a:cubicBezTo>
                  <a:cubicBezTo>
                    <a:pt x="476108" y="853559"/>
                    <a:pt x="474004" y="852658"/>
                    <a:pt x="473804" y="850452"/>
                  </a:cubicBezTo>
                  <a:cubicBezTo>
                    <a:pt x="471171" y="848311"/>
                    <a:pt x="470199" y="840402"/>
                    <a:pt x="465801" y="844197"/>
                  </a:cubicBezTo>
                  <a:cubicBezTo>
                    <a:pt x="461777" y="845839"/>
                    <a:pt x="465821" y="844178"/>
                    <a:pt x="465985" y="842082"/>
                  </a:cubicBezTo>
                  <a:cubicBezTo>
                    <a:pt x="466327" y="837529"/>
                    <a:pt x="462797" y="842751"/>
                    <a:pt x="461202" y="840978"/>
                  </a:cubicBezTo>
                  <a:cubicBezTo>
                    <a:pt x="461093" y="836590"/>
                    <a:pt x="456620" y="837117"/>
                    <a:pt x="453844" y="835091"/>
                  </a:cubicBezTo>
                  <a:cubicBezTo>
                    <a:pt x="452215" y="837553"/>
                    <a:pt x="448834" y="834250"/>
                    <a:pt x="447589" y="836839"/>
                  </a:cubicBezTo>
                  <a:cubicBezTo>
                    <a:pt x="445807" y="841357"/>
                    <a:pt x="452038" y="843195"/>
                    <a:pt x="455224" y="841162"/>
                  </a:cubicBezTo>
                  <a:cubicBezTo>
                    <a:pt x="458458" y="843712"/>
                    <a:pt x="452398" y="843995"/>
                    <a:pt x="450625" y="844381"/>
                  </a:cubicBezTo>
                  <a:cubicBezTo>
                    <a:pt x="451262" y="848521"/>
                    <a:pt x="447692" y="844467"/>
                    <a:pt x="445382" y="845485"/>
                  </a:cubicBezTo>
                  <a:cubicBezTo>
                    <a:pt x="443394" y="844413"/>
                    <a:pt x="436066" y="844568"/>
                    <a:pt x="439127" y="841070"/>
                  </a:cubicBezTo>
                  <a:cubicBezTo>
                    <a:pt x="439834" y="838654"/>
                    <a:pt x="436843" y="838096"/>
                    <a:pt x="436368" y="840702"/>
                  </a:cubicBezTo>
                  <a:cubicBezTo>
                    <a:pt x="434492" y="841381"/>
                    <a:pt x="430297" y="835159"/>
                    <a:pt x="428918" y="840151"/>
                  </a:cubicBezTo>
                  <a:cubicBezTo>
                    <a:pt x="424458" y="841969"/>
                    <a:pt x="431854" y="841770"/>
                    <a:pt x="431677" y="844658"/>
                  </a:cubicBezTo>
                  <a:cubicBezTo>
                    <a:pt x="433142" y="848640"/>
                    <a:pt x="438261" y="848076"/>
                    <a:pt x="441335" y="850269"/>
                  </a:cubicBezTo>
                  <a:cubicBezTo>
                    <a:pt x="445163" y="851235"/>
                    <a:pt x="440833" y="851227"/>
                    <a:pt x="439403" y="850452"/>
                  </a:cubicBezTo>
                  <a:cubicBezTo>
                    <a:pt x="436922" y="848280"/>
                    <a:pt x="433320" y="849827"/>
                    <a:pt x="436184" y="852936"/>
                  </a:cubicBezTo>
                  <a:cubicBezTo>
                    <a:pt x="435387" y="855723"/>
                    <a:pt x="430832" y="851431"/>
                    <a:pt x="429102" y="850269"/>
                  </a:cubicBezTo>
                  <a:cubicBezTo>
                    <a:pt x="424706" y="849772"/>
                    <a:pt x="423765" y="844790"/>
                    <a:pt x="419444" y="843922"/>
                  </a:cubicBezTo>
                  <a:cubicBezTo>
                    <a:pt x="420482" y="843238"/>
                    <a:pt x="420211" y="841933"/>
                    <a:pt x="419167" y="840519"/>
                  </a:cubicBezTo>
                  <a:cubicBezTo>
                    <a:pt x="418867" y="836457"/>
                    <a:pt x="415012" y="838262"/>
                    <a:pt x="413741" y="840423"/>
                  </a:cubicBezTo>
                  <a:cubicBezTo>
                    <a:pt x="410878" y="840694"/>
                    <a:pt x="412332" y="843247"/>
                    <a:pt x="411165" y="844286"/>
                  </a:cubicBezTo>
                  <a:cubicBezTo>
                    <a:pt x="406243" y="844924"/>
                    <a:pt x="411586" y="848209"/>
                    <a:pt x="413557" y="848793"/>
                  </a:cubicBezTo>
                  <a:cubicBezTo>
                    <a:pt x="417131" y="850244"/>
                    <a:pt x="420740" y="847271"/>
                    <a:pt x="424134" y="849345"/>
                  </a:cubicBezTo>
                  <a:cubicBezTo>
                    <a:pt x="421250" y="851607"/>
                    <a:pt x="424406" y="852963"/>
                    <a:pt x="426526" y="853760"/>
                  </a:cubicBezTo>
                  <a:cubicBezTo>
                    <a:pt x="430111" y="855867"/>
                    <a:pt x="433054" y="858852"/>
                    <a:pt x="436827" y="860566"/>
                  </a:cubicBezTo>
                  <a:cubicBezTo>
                    <a:pt x="435447" y="861515"/>
                    <a:pt x="430889" y="861131"/>
                    <a:pt x="428917" y="859462"/>
                  </a:cubicBezTo>
                  <a:cubicBezTo>
                    <a:pt x="425615" y="857662"/>
                    <a:pt x="423635" y="854226"/>
                    <a:pt x="419627" y="853760"/>
                  </a:cubicBezTo>
                  <a:cubicBezTo>
                    <a:pt x="415207" y="852359"/>
                    <a:pt x="419236" y="856347"/>
                    <a:pt x="421191" y="856703"/>
                  </a:cubicBezTo>
                  <a:cubicBezTo>
                    <a:pt x="423146" y="857060"/>
                    <a:pt x="424545" y="860280"/>
                    <a:pt x="421467" y="862130"/>
                  </a:cubicBezTo>
                  <a:cubicBezTo>
                    <a:pt x="418389" y="863981"/>
                    <a:pt x="418683" y="860159"/>
                    <a:pt x="415397" y="861486"/>
                  </a:cubicBezTo>
                  <a:cubicBezTo>
                    <a:pt x="412380" y="860465"/>
                    <a:pt x="408079" y="857118"/>
                    <a:pt x="410706" y="854311"/>
                  </a:cubicBezTo>
                  <a:cubicBezTo>
                    <a:pt x="408674" y="849522"/>
                    <a:pt x="405296" y="850691"/>
                    <a:pt x="406107" y="855231"/>
                  </a:cubicBezTo>
                  <a:cubicBezTo>
                    <a:pt x="400827" y="855145"/>
                    <a:pt x="406154" y="845629"/>
                    <a:pt x="401600" y="848884"/>
                  </a:cubicBezTo>
                  <a:cubicBezTo>
                    <a:pt x="395456" y="845979"/>
                    <a:pt x="394979" y="853490"/>
                    <a:pt x="400036" y="855139"/>
                  </a:cubicBezTo>
                  <a:cubicBezTo>
                    <a:pt x="402901" y="857508"/>
                    <a:pt x="400884" y="858188"/>
                    <a:pt x="398564" y="856243"/>
                  </a:cubicBezTo>
                  <a:cubicBezTo>
                    <a:pt x="395219" y="856392"/>
                    <a:pt x="401346" y="860283"/>
                    <a:pt x="398748" y="862589"/>
                  </a:cubicBezTo>
                  <a:cubicBezTo>
                    <a:pt x="400218" y="865918"/>
                    <a:pt x="405956" y="859166"/>
                    <a:pt x="403715" y="864797"/>
                  </a:cubicBezTo>
                  <a:cubicBezTo>
                    <a:pt x="403891" y="867259"/>
                    <a:pt x="411877" y="870736"/>
                    <a:pt x="406014" y="871787"/>
                  </a:cubicBezTo>
                  <a:cubicBezTo>
                    <a:pt x="401826" y="869890"/>
                    <a:pt x="395533" y="873360"/>
                    <a:pt x="402151" y="876110"/>
                  </a:cubicBezTo>
                  <a:cubicBezTo>
                    <a:pt x="404624" y="880078"/>
                    <a:pt x="406574" y="876177"/>
                    <a:pt x="408866" y="875375"/>
                  </a:cubicBezTo>
                  <a:cubicBezTo>
                    <a:pt x="412551" y="880066"/>
                    <a:pt x="415109" y="873938"/>
                    <a:pt x="412545" y="870776"/>
                  </a:cubicBezTo>
                  <a:cubicBezTo>
                    <a:pt x="414342" y="866455"/>
                    <a:pt x="416467" y="871375"/>
                    <a:pt x="417972" y="872707"/>
                  </a:cubicBezTo>
                  <a:cubicBezTo>
                    <a:pt x="420103" y="871020"/>
                    <a:pt x="417719" y="866990"/>
                    <a:pt x="420731" y="870224"/>
                  </a:cubicBezTo>
                  <a:cubicBezTo>
                    <a:pt x="423363" y="870559"/>
                    <a:pt x="426703" y="871548"/>
                    <a:pt x="424502" y="874731"/>
                  </a:cubicBezTo>
                  <a:cubicBezTo>
                    <a:pt x="425954" y="877831"/>
                    <a:pt x="429739" y="879056"/>
                    <a:pt x="427630" y="874731"/>
                  </a:cubicBezTo>
                  <a:cubicBezTo>
                    <a:pt x="425241" y="870364"/>
                    <a:pt x="433726" y="872142"/>
                    <a:pt x="430297" y="868293"/>
                  </a:cubicBezTo>
                  <a:cubicBezTo>
                    <a:pt x="429639" y="866701"/>
                    <a:pt x="423268" y="864499"/>
                    <a:pt x="425054" y="864061"/>
                  </a:cubicBezTo>
                  <a:cubicBezTo>
                    <a:pt x="428484" y="863857"/>
                    <a:pt x="431503" y="869811"/>
                    <a:pt x="433700" y="868293"/>
                  </a:cubicBezTo>
                  <a:cubicBezTo>
                    <a:pt x="432404" y="870074"/>
                    <a:pt x="431226" y="871887"/>
                    <a:pt x="434160" y="873443"/>
                  </a:cubicBezTo>
                  <a:cubicBezTo>
                    <a:pt x="433908" y="877039"/>
                    <a:pt x="437944" y="878958"/>
                    <a:pt x="438484" y="874547"/>
                  </a:cubicBezTo>
                  <a:cubicBezTo>
                    <a:pt x="438582" y="872359"/>
                    <a:pt x="441216" y="867240"/>
                    <a:pt x="440047" y="871971"/>
                  </a:cubicBezTo>
                  <a:cubicBezTo>
                    <a:pt x="441670" y="876323"/>
                    <a:pt x="439514" y="879184"/>
                    <a:pt x="434896" y="878686"/>
                  </a:cubicBezTo>
                  <a:cubicBezTo>
                    <a:pt x="431945" y="880789"/>
                    <a:pt x="439400" y="884946"/>
                    <a:pt x="441519" y="885033"/>
                  </a:cubicBezTo>
                  <a:cubicBezTo>
                    <a:pt x="437731" y="881460"/>
                    <a:pt x="446987" y="880860"/>
                    <a:pt x="445106" y="876295"/>
                  </a:cubicBezTo>
                  <a:cubicBezTo>
                    <a:pt x="444911" y="873254"/>
                    <a:pt x="446127" y="872585"/>
                    <a:pt x="445841" y="875927"/>
                  </a:cubicBezTo>
                  <a:cubicBezTo>
                    <a:pt x="449261" y="881465"/>
                    <a:pt x="450022" y="871185"/>
                    <a:pt x="450900" y="868661"/>
                  </a:cubicBezTo>
                  <a:cubicBezTo>
                    <a:pt x="453112" y="863793"/>
                    <a:pt x="455299" y="874420"/>
                    <a:pt x="456235" y="869396"/>
                  </a:cubicBezTo>
                  <a:cubicBezTo>
                    <a:pt x="456109" y="864415"/>
                    <a:pt x="449911" y="864420"/>
                    <a:pt x="447405" y="861210"/>
                  </a:cubicBezTo>
                  <a:cubicBezTo>
                    <a:pt x="449638" y="861368"/>
                    <a:pt x="451740" y="860512"/>
                    <a:pt x="449704" y="857899"/>
                  </a:cubicBezTo>
                  <a:cubicBezTo>
                    <a:pt x="451133" y="859636"/>
                    <a:pt x="455522" y="863779"/>
                    <a:pt x="454119" y="858726"/>
                  </a:cubicBezTo>
                  <a:cubicBezTo>
                    <a:pt x="453584" y="857265"/>
                    <a:pt x="452967" y="855678"/>
                    <a:pt x="453568" y="854128"/>
                  </a:cubicBezTo>
                  <a:cubicBezTo>
                    <a:pt x="456290" y="853783"/>
                    <a:pt x="457347" y="859175"/>
                    <a:pt x="457063" y="859555"/>
                  </a:cubicBezTo>
                  <a:cubicBezTo>
                    <a:pt x="456489" y="864420"/>
                    <a:pt x="460944" y="862980"/>
                    <a:pt x="461478" y="859459"/>
                  </a:cubicBezTo>
                  <a:cubicBezTo>
                    <a:pt x="465283" y="856849"/>
                    <a:pt x="465232" y="860195"/>
                    <a:pt x="463042" y="862311"/>
                  </a:cubicBezTo>
                  <a:cubicBezTo>
                    <a:pt x="462869" y="865000"/>
                    <a:pt x="472026" y="863538"/>
                    <a:pt x="466077" y="865254"/>
                  </a:cubicBezTo>
                  <a:cubicBezTo>
                    <a:pt x="459848" y="866530"/>
                    <a:pt x="465172" y="872406"/>
                    <a:pt x="469112" y="871784"/>
                  </a:cubicBezTo>
                  <a:cubicBezTo>
                    <a:pt x="471213" y="871446"/>
                    <a:pt x="476311" y="870673"/>
                    <a:pt x="471596" y="872520"/>
                  </a:cubicBezTo>
                  <a:cubicBezTo>
                    <a:pt x="467620" y="872809"/>
                    <a:pt x="464441" y="877325"/>
                    <a:pt x="460834" y="873624"/>
                  </a:cubicBezTo>
                  <a:cubicBezTo>
                    <a:pt x="456332" y="874040"/>
                    <a:pt x="463478" y="883688"/>
                    <a:pt x="466629" y="878866"/>
                  </a:cubicBezTo>
                  <a:cubicBezTo>
                    <a:pt x="468102" y="881037"/>
                    <a:pt x="471198" y="879521"/>
                    <a:pt x="472240" y="882361"/>
                  </a:cubicBezTo>
                  <a:cubicBezTo>
                    <a:pt x="471687" y="879688"/>
                    <a:pt x="471582" y="876562"/>
                    <a:pt x="474539" y="876475"/>
                  </a:cubicBezTo>
                  <a:cubicBezTo>
                    <a:pt x="476891" y="873881"/>
                    <a:pt x="482039" y="874427"/>
                    <a:pt x="481438" y="869301"/>
                  </a:cubicBezTo>
                  <a:cubicBezTo>
                    <a:pt x="481371" y="869112"/>
                    <a:pt x="481314" y="868998"/>
                    <a:pt x="481254" y="868840"/>
                  </a:cubicBezTo>
                  <a:cubicBezTo>
                    <a:pt x="481560" y="869176"/>
                    <a:pt x="481937" y="869501"/>
                    <a:pt x="482450" y="869759"/>
                  </a:cubicBezTo>
                  <a:cubicBezTo>
                    <a:pt x="484738" y="872718"/>
                    <a:pt x="489168" y="869530"/>
                    <a:pt x="490728" y="871047"/>
                  </a:cubicBezTo>
                  <a:cubicBezTo>
                    <a:pt x="488439" y="873543"/>
                    <a:pt x="484869" y="875940"/>
                    <a:pt x="487325" y="879509"/>
                  </a:cubicBezTo>
                  <a:cubicBezTo>
                    <a:pt x="487490" y="883734"/>
                    <a:pt x="484307" y="886333"/>
                    <a:pt x="483277" y="890363"/>
                  </a:cubicBezTo>
                  <a:cubicBezTo>
                    <a:pt x="481795" y="894901"/>
                    <a:pt x="488333" y="892069"/>
                    <a:pt x="487876" y="888708"/>
                  </a:cubicBezTo>
                  <a:cubicBezTo>
                    <a:pt x="490181" y="885426"/>
                    <a:pt x="489040" y="877434"/>
                    <a:pt x="493395" y="877670"/>
                  </a:cubicBezTo>
                  <a:cubicBezTo>
                    <a:pt x="495544" y="882524"/>
                    <a:pt x="501136" y="880301"/>
                    <a:pt x="505169" y="880153"/>
                  </a:cubicBezTo>
                  <a:cubicBezTo>
                    <a:pt x="506242" y="881682"/>
                    <a:pt x="499559" y="882531"/>
                    <a:pt x="497442" y="883649"/>
                  </a:cubicBezTo>
                  <a:cubicBezTo>
                    <a:pt x="494613" y="883687"/>
                    <a:pt x="492619" y="884560"/>
                    <a:pt x="492475" y="888063"/>
                  </a:cubicBezTo>
                  <a:cubicBezTo>
                    <a:pt x="491312" y="888922"/>
                    <a:pt x="496333" y="888263"/>
                    <a:pt x="497442" y="890087"/>
                  </a:cubicBezTo>
                  <a:cubicBezTo>
                    <a:pt x="501206" y="892660"/>
                    <a:pt x="502023" y="886648"/>
                    <a:pt x="505720" y="886592"/>
                  </a:cubicBezTo>
                  <a:cubicBezTo>
                    <a:pt x="505961" y="884462"/>
                    <a:pt x="507267" y="882013"/>
                    <a:pt x="507928" y="885673"/>
                  </a:cubicBezTo>
                  <a:cubicBezTo>
                    <a:pt x="509531" y="890670"/>
                    <a:pt x="513542" y="883097"/>
                    <a:pt x="516942" y="883281"/>
                  </a:cubicBezTo>
                  <a:cubicBezTo>
                    <a:pt x="520186" y="881743"/>
                    <a:pt x="523822" y="877300"/>
                    <a:pt x="518138" y="876199"/>
                  </a:cubicBezTo>
                  <a:cubicBezTo>
                    <a:pt x="517040" y="875140"/>
                    <a:pt x="525017" y="875133"/>
                    <a:pt x="521541" y="871416"/>
                  </a:cubicBezTo>
                  <a:cubicBezTo>
                    <a:pt x="520346" y="869363"/>
                    <a:pt x="525220" y="869956"/>
                    <a:pt x="526416" y="870128"/>
                  </a:cubicBezTo>
                  <a:cubicBezTo>
                    <a:pt x="527612" y="870299"/>
                    <a:pt x="530287" y="870023"/>
                    <a:pt x="531751" y="870223"/>
                  </a:cubicBezTo>
                  <a:cubicBezTo>
                    <a:pt x="533214" y="870420"/>
                    <a:pt x="531171" y="873575"/>
                    <a:pt x="530739" y="874178"/>
                  </a:cubicBezTo>
                  <a:cubicBezTo>
                    <a:pt x="530047" y="877402"/>
                    <a:pt x="527057" y="877129"/>
                    <a:pt x="525496" y="879513"/>
                  </a:cubicBezTo>
                  <a:cubicBezTo>
                    <a:pt x="523700" y="883725"/>
                    <a:pt x="517429" y="883234"/>
                    <a:pt x="517126" y="888251"/>
                  </a:cubicBezTo>
                  <a:cubicBezTo>
                    <a:pt x="513480" y="888959"/>
                    <a:pt x="508154" y="888023"/>
                    <a:pt x="505629" y="891747"/>
                  </a:cubicBezTo>
                  <a:cubicBezTo>
                    <a:pt x="503994" y="892389"/>
                    <a:pt x="498664" y="892274"/>
                    <a:pt x="501214" y="895242"/>
                  </a:cubicBezTo>
                  <a:cubicBezTo>
                    <a:pt x="505208" y="896430"/>
                    <a:pt x="501330" y="896809"/>
                    <a:pt x="499466" y="896714"/>
                  </a:cubicBezTo>
                  <a:cubicBezTo>
                    <a:pt x="498538" y="897901"/>
                    <a:pt x="503367" y="903341"/>
                    <a:pt x="504525" y="900945"/>
                  </a:cubicBezTo>
                  <a:cubicBezTo>
                    <a:pt x="505187" y="896484"/>
                    <a:pt x="507984" y="903180"/>
                    <a:pt x="509124" y="900209"/>
                  </a:cubicBezTo>
                  <a:cubicBezTo>
                    <a:pt x="508776" y="896927"/>
                    <a:pt x="509778" y="897806"/>
                    <a:pt x="511975" y="898830"/>
                  </a:cubicBezTo>
                  <a:cubicBezTo>
                    <a:pt x="514219" y="897459"/>
                    <a:pt x="516259" y="895491"/>
                    <a:pt x="519334" y="895518"/>
                  </a:cubicBezTo>
                  <a:cubicBezTo>
                    <a:pt x="515992" y="893511"/>
                    <a:pt x="518337" y="888181"/>
                    <a:pt x="521541" y="892023"/>
                  </a:cubicBezTo>
                  <a:cubicBezTo>
                    <a:pt x="524383" y="894887"/>
                    <a:pt x="527624" y="896789"/>
                    <a:pt x="531843" y="895610"/>
                  </a:cubicBezTo>
                  <a:cubicBezTo>
                    <a:pt x="535318" y="896450"/>
                    <a:pt x="537716" y="899457"/>
                    <a:pt x="540857" y="901037"/>
                  </a:cubicBezTo>
                  <a:cubicBezTo>
                    <a:pt x="541447" y="898523"/>
                    <a:pt x="540538" y="894889"/>
                    <a:pt x="542052" y="892023"/>
                  </a:cubicBezTo>
                  <a:cubicBezTo>
                    <a:pt x="543847" y="891425"/>
                    <a:pt x="545835" y="890546"/>
                    <a:pt x="545272" y="887884"/>
                  </a:cubicBezTo>
                  <a:cubicBezTo>
                    <a:pt x="542995" y="884679"/>
                    <a:pt x="546279" y="883393"/>
                    <a:pt x="548031" y="881170"/>
                  </a:cubicBezTo>
                  <a:cubicBezTo>
                    <a:pt x="548769" y="878009"/>
                    <a:pt x="552573" y="878109"/>
                    <a:pt x="551158" y="881630"/>
                  </a:cubicBezTo>
                  <a:cubicBezTo>
                    <a:pt x="547417" y="882704"/>
                    <a:pt x="550106" y="886868"/>
                    <a:pt x="547203" y="888160"/>
                  </a:cubicBezTo>
                  <a:cubicBezTo>
                    <a:pt x="544422" y="891021"/>
                    <a:pt x="542810" y="895509"/>
                    <a:pt x="543984" y="899381"/>
                  </a:cubicBezTo>
                  <a:cubicBezTo>
                    <a:pt x="543321" y="904260"/>
                    <a:pt x="550283" y="903051"/>
                    <a:pt x="553366" y="903521"/>
                  </a:cubicBezTo>
                  <a:cubicBezTo>
                    <a:pt x="558946" y="904044"/>
                    <a:pt x="549870" y="897890"/>
                    <a:pt x="553734" y="900394"/>
                  </a:cubicBezTo>
                  <a:cubicBezTo>
                    <a:pt x="557042" y="903656"/>
                    <a:pt x="564960" y="899817"/>
                    <a:pt x="559712" y="895794"/>
                  </a:cubicBezTo>
                  <a:cubicBezTo>
                    <a:pt x="558422" y="891488"/>
                    <a:pt x="563508" y="897817"/>
                    <a:pt x="563667" y="894231"/>
                  </a:cubicBezTo>
                  <a:cubicBezTo>
                    <a:pt x="565728" y="888927"/>
                    <a:pt x="566321" y="897856"/>
                    <a:pt x="563572" y="898462"/>
                  </a:cubicBezTo>
                  <a:cubicBezTo>
                    <a:pt x="560866" y="902229"/>
                    <a:pt x="568746" y="902050"/>
                    <a:pt x="571114" y="901221"/>
                  </a:cubicBezTo>
                  <a:cubicBezTo>
                    <a:pt x="576623" y="901359"/>
                    <a:pt x="573907" y="896350"/>
                    <a:pt x="572678" y="893403"/>
                  </a:cubicBezTo>
                  <a:cubicBezTo>
                    <a:pt x="572845" y="889622"/>
                    <a:pt x="569579" y="886152"/>
                    <a:pt x="571206" y="882365"/>
                  </a:cubicBezTo>
                  <a:cubicBezTo>
                    <a:pt x="572295" y="880821"/>
                    <a:pt x="576699" y="875015"/>
                    <a:pt x="575345" y="880066"/>
                  </a:cubicBezTo>
                  <a:cubicBezTo>
                    <a:pt x="573508" y="883157"/>
                    <a:pt x="572036" y="887171"/>
                    <a:pt x="574518" y="890367"/>
                  </a:cubicBezTo>
                  <a:cubicBezTo>
                    <a:pt x="575132" y="893060"/>
                    <a:pt x="574648" y="899140"/>
                    <a:pt x="579393" y="897726"/>
                  </a:cubicBezTo>
                  <a:cubicBezTo>
                    <a:pt x="582870" y="897066"/>
                    <a:pt x="587368" y="898562"/>
                    <a:pt x="589970" y="895610"/>
                  </a:cubicBezTo>
                  <a:cubicBezTo>
                    <a:pt x="588523" y="891865"/>
                    <a:pt x="590966" y="887922"/>
                    <a:pt x="589787" y="884389"/>
                  </a:cubicBezTo>
                  <a:cubicBezTo>
                    <a:pt x="586857" y="880551"/>
                    <a:pt x="591206" y="884303"/>
                    <a:pt x="591810" y="886044"/>
                  </a:cubicBezTo>
                  <a:cubicBezTo>
                    <a:pt x="595399" y="888639"/>
                    <a:pt x="590675" y="889759"/>
                    <a:pt x="590982" y="892667"/>
                  </a:cubicBezTo>
                  <a:cubicBezTo>
                    <a:pt x="588497" y="897644"/>
                    <a:pt x="596434" y="898944"/>
                    <a:pt x="597329" y="894415"/>
                  </a:cubicBezTo>
                  <a:cubicBezTo>
                    <a:pt x="594297" y="892861"/>
                    <a:pt x="595610" y="891423"/>
                    <a:pt x="597605" y="889263"/>
                  </a:cubicBezTo>
                  <a:cubicBezTo>
                    <a:pt x="595527" y="887137"/>
                    <a:pt x="597736" y="883776"/>
                    <a:pt x="597054" y="881813"/>
                  </a:cubicBezTo>
                  <a:cubicBezTo>
                    <a:pt x="597263" y="881979"/>
                    <a:pt x="597445" y="882087"/>
                    <a:pt x="597605" y="882181"/>
                  </a:cubicBezTo>
                  <a:cubicBezTo>
                    <a:pt x="602041" y="883126"/>
                    <a:pt x="595362" y="891999"/>
                    <a:pt x="599721" y="889172"/>
                  </a:cubicBezTo>
                  <a:cubicBezTo>
                    <a:pt x="603468" y="888409"/>
                    <a:pt x="603432" y="885567"/>
                    <a:pt x="603216" y="882457"/>
                  </a:cubicBezTo>
                  <a:cubicBezTo>
                    <a:pt x="605579" y="881222"/>
                    <a:pt x="603273" y="886504"/>
                    <a:pt x="605515" y="887424"/>
                  </a:cubicBezTo>
                  <a:cubicBezTo>
                    <a:pt x="603869" y="888740"/>
                    <a:pt x="604877" y="892460"/>
                    <a:pt x="602296" y="892667"/>
                  </a:cubicBezTo>
                  <a:cubicBezTo>
                    <a:pt x="597832" y="892734"/>
                    <a:pt x="597682" y="898122"/>
                    <a:pt x="602020" y="898829"/>
                  </a:cubicBezTo>
                  <a:cubicBezTo>
                    <a:pt x="606864" y="898634"/>
                    <a:pt x="609365" y="903867"/>
                    <a:pt x="613885" y="904900"/>
                  </a:cubicBezTo>
                  <a:cubicBezTo>
                    <a:pt x="618406" y="905931"/>
                    <a:pt x="622488" y="899706"/>
                    <a:pt x="621887" y="903520"/>
                  </a:cubicBezTo>
                  <a:cubicBezTo>
                    <a:pt x="621286" y="907335"/>
                    <a:pt x="623937" y="907915"/>
                    <a:pt x="626486" y="908947"/>
                  </a:cubicBezTo>
                  <a:cubicBezTo>
                    <a:pt x="629078" y="909462"/>
                    <a:pt x="631735" y="908625"/>
                    <a:pt x="634305" y="909499"/>
                  </a:cubicBezTo>
                  <a:cubicBezTo>
                    <a:pt x="637505" y="909610"/>
                    <a:pt x="640012" y="911292"/>
                    <a:pt x="642675" y="912810"/>
                  </a:cubicBezTo>
                  <a:cubicBezTo>
                    <a:pt x="645552" y="913099"/>
                    <a:pt x="647176" y="915865"/>
                    <a:pt x="649849" y="916489"/>
                  </a:cubicBezTo>
                  <a:cubicBezTo>
                    <a:pt x="652478" y="916754"/>
                    <a:pt x="655088" y="916470"/>
                    <a:pt x="657667" y="915937"/>
                  </a:cubicBezTo>
                  <a:cubicBezTo>
                    <a:pt x="659833" y="915685"/>
                    <a:pt x="662268" y="913618"/>
                    <a:pt x="664106" y="916122"/>
                  </a:cubicBezTo>
                  <a:cubicBezTo>
                    <a:pt x="666774" y="916476"/>
                    <a:pt x="668983" y="914262"/>
                    <a:pt x="671097" y="912902"/>
                  </a:cubicBezTo>
                  <a:cubicBezTo>
                    <a:pt x="673073" y="911026"/>
                    <a:pt x="675892" y="912223"/>
                    <a:pt x="678271" y="911983"/>
                  </a:cubicBezTo>
                  <a:cubicBezTo>
                    <a:pt x="681733" y="910878"/>
                    <a:pt x="681225" y="906713"/>
                    <a:pt x="678176" y="905453"/>
                  </a:cubicBezTo>
                  <a:cubicBezTo>
                    <a:pt x="676026" y="903573"/>
                    <a:pt x="672876" y="903082"/>
                    <a:pt x="671185" y="900762"/>
                  </a:cubicBezTo>
                  <a:cubicBezTo>
                    <a:pt x="670196" y="898596"/>
                    <a:pt x="668825" y="896663"/>
                    <a:pt x="666678" y="895518"/>
                  </a:cubicBezTo>
                  <a:cubicBezTo>
                    <a:pt x="664810" y="893122"/>
                    <a:pt x="662731" y="892999"/>
                    <a:pt x="660332" y="892299"/>
                  </a:cubicBezTo>
                  <a:cubicBezTo>
                    <a:pt x="658074" y="888880"/>
                    <a:pt x="662193" y="891033"/>
                    <a:pt x="664103" y="891472"/>
                  </a:cubicBezTo>
                  <a:cubicBezTo>
                    <a:pt x="666685" y="893010"/>
                    <a:pt x="669952" y="893903"/>
                    <a:pt x="671553" y="896622"/>
                  </a:cubicBezTo>
                  <a:cubicBezTo>
                    <a:pt x="672962" y="899603"/>
                    <a:pt x="676168" y="898908"/>
                    <a:pt x="678727" y="899750"/>
                  </a:cubicBezTo>
                  <a:cubicBezTo>
                    <a:pt x="681450" y="900814"/>
                    <a:pt x="682942" y="903440"/>
                    <a:pt x="684982" y="905361"/>
                  </a:cubicBezTo>
                  <a:cubicBezTo>
                    <a:pt x="685604" y="906993"/>
                    <a:pt x="689063" y="907767"/>
                    <a:pt x="691053" y="907384"/>
                  </a:cubicBezTo>
                  <a:lnTo>
                    <a:pt x="691237" y="863234"/>
                  </a:lnTo>
                  <a:lnTo>
                    <a:pt x="691604" y="745500"/>
                  </a:lnTo>
                  <a:lnTo>
                    <a:pt x="691972" y="625191"/>
                  </a:lnTo>
                  <a:lnTo>
                    <a:pt x="692156" y="573039"/>
                  </a:lnTo>
                  <a:cubicBezTo>
                    <a:pt x="685305" y="571866"/>
                    <a:pt x="683703" y="565957"/>
                    <a:pt x="679830" y="561081"/>
                  </a:cubicBezTo>
                  <a:cubicBezTo>
                    <a:pt x="678199" y="557020"/>
                    <a:pt x="677045" y="555585"/>
                    <a:pt x="675967" y="560806"/>
                  </a:cubicBezTo>
                  <a:cubicBezTo>
                    <a:pt x="675664" y="563334"/>
                    <a:pt x="675986" y="566798"/>
                    <a:pt x="674404" y="568164"/>
                  </a:cubicBezTo>
                  <a:cubicBezTo>
                    <a:pt x="671249" y="570882"/>
                    <a:pt x="665786" y="571367"/>
                    <a:pt x="662262" y="573315"/>
                  </a:cubicBezTo>
                  <a:cubicBezTo>
                    <a:pt x="659329" y="576888"/>
                    <a:pt x="652022" y="572994"/>
                    <a:pt x="652329" y="578466"/>
                  </a:cubicBezTo>
                  <a:cubicBezTo>
                    <a:pt x="645967" y="583070"/>
                    <a:pt x="638729" y="579844"/>
                    <a:pt x="634669" y="573959"/>
                  </a:cubicBezTo>
                  <a:cubicBezTo>
                    <a:pt x="631783" y="571034"/>
                    <a:pt x="635612" y="566008"/>
                    <a:pt x="629518" y="565037"/>
                  </a:cubicBezTo>
                  <a:cubicBezTo>
                    <a:pt x="626444" y="561635"/>
                    <a:pt x="626675" y="555084"/>
                    <a:pt x="623815" y="550964"/>
                  </a:cubicBezTo>
                  <a:cubicBezTo>
                    <a:pt x="623529" y="548743"/>
                    <a:pt x="620343" y="544808"/>
                    <a:pt x="617928" y="544618"/>
                  </a:cubicBezTo>
                  <a:close/>
                  <a:moveTo>
                    <a:pt x="202191" y="545084"/>
                  </a:moveTo>
                  <a:cubicBezTo>
                    <a:pt x="202229" y="545055"/>
                    <a:pt x="202345" y="545226"/>
                    <a:pt x="202558" y="545544"/>
                  </a:cubicBezTo>
                  <a:cubicBezTo>
                    <a:pt x="202717" y="545788"/>
                    <a:pt x="202783" y="546118"/>
                    <a:pt x="202834" y="546463"/>
                  </a:cubicBezTo>
                  <a:cubicBezTo>
                    <a:pt x="202358" y="545832"/>
                    <a:pt x="202121" y="545140"/>
                    <a:pt x="202191" y="545083"/>
                  </a:cubicBezTo>
                  <a:close/>
                  <a:moveTo>
                    <a:pt x="214792" y="545544"/>
                  </a:moveTo>
                  <a:cubicBezTo>
                    <a:pt x="212985" y="547238"/>
                    <a:pt x="208741" y="550019"/>
                    <a:pt x="211572" y="552074"/>
                  </a:cubicBezTo>
                  <a:cubicBezTo>
                    <a:pt x="212325" y="551189"/>
                    <a:pt x="213883" y="550165"/>
                    <a:pt x="214792" y="551614"/>
                  </a:cubicBezTo>
                  <a:cubicBezTo>
                    <a:pt x="215155" y="553007"/>
                    <a:pt x="215517" y="554968"/>
                    <a:pt x="217367" y="554925"/>
                  </a:cubicBezTo>
                  <a:cubicBezTo>
                    <a:pt x="220570" y="554230"/>
                    <a:pt x="218089" y="549512"/>
                    <a:pt x="221690" y="552810"/>
                  </a:cubicBezTo>
                  <a:cubicBezTo>
                    <a:pt x="222878" y="554193"/>
                    <a:pt x="225676" y="553683"/>
                    <a:pt x="224817" y="551522"/>
                  </a:cubicBezTo>
                  <a:cubicBezTo>
                    <a:pt x="224722" y="549703"/>
                    <a:pt x="224177" y="547499"/>
                    <a:pt x="222242" y="546831"/>
                  </a:cubicBezTo>
                  <a:cubicBezTo>
                    <a:pt x="219788" y="546312"/>
                    <a:pt x="216956" y="547153"/>
                    <a:pt x="214792" y="545543"/>
                  </a:cubicBezTo>
                  <a:close/>
                  <a:moveTo>
                    <a:pt x="159788" y="547659"/>
                  </a:moveTo>
                  <a:cubicBezTo>
                    <a:pt x="159409" y="547678"/>
                    <a:pt x="159030" y="547901"/>
                    <a:pt x="158592" y="548394"/>
                  </a:cubicBezTo>
                  <a:cubicBezTo>
                    <a:pt x="156448" y="551254"/>
                    <a:pt x="168992" y="553537"/>
                    <a:pt x="162179" y="548671"/>
                  </a:cubicBezTo>
                  <a:cubicBezTo>
                    <a:pt x="161106" y="548187"/>
                    <a:pt x="160420" y="547629"/>
                    <a:pt x="159788" y="547659"/>
                  </a:cubicBezTo>
                  <a:close/>
                  <a:moveTo>
                    <a:pt x="125571" y="547935"/>
                  </a:moveTo>
                  <a:cubicBezTo>
                    <a:pt x="125571" y="548407"/>
                    <a:pt x="120874" y="547840"/>
                    <a:pt x="127319" y="551063"/>
                  </a:cubicBezTo>
                  <a:cubicBezTo>
                    <a:pt x="129470" y="549306"/>
                    <a:pt x="126948" y="548999"/>
                    <a:pt x="125571" y="547935"/>
                  </a:cubicBezTo>
                  <a:close/>
                  <a:moveTo>
                    <a:pt x="154085" y="549407"/>
                  </a:moveTo>
                  <a:cubicBezTo>
                    <a:pt x="153416" y="549525"/>
                    <a:pt x="153462" y="552050"/>
                    <a:pt x="153073" y="553086"/>
                  </a:cubicBezTo>
                  <a:cubicBezTo>
                    <a:pt x="156131" y="553876"/>
                    <a:pt x="156767" y="551169"/>
                    <a:pt x="154361" y="549499"/>
                  </a:cubicBezTo>
                  <a:cubicBezTo>
                    <a:pt x="154233" y="549403"/>
                    <a:pt x="154181" y="549390"/>
                    <a:pt x="154085" y="549403"/>
                  </a:cubicBezTo>
                  <a:close/>
                  <a:moveTo>
                    <a:pt x="140288" y="550326"/>
                  </a:moveTo>
                  <a:cubicBezTo>
                    <a:pt x="137010" y="550647"/>
                    <a:pt x="133403" y="555991"/>
                    <a:pt x="137529" y="556581"/>
                  </a:cubicBezTo>
                  <a:cubicBezTo>
                    <a:pt x="140137" y="556953"/>
                    <a:pt x="142104" y="553932"/>
                    <a:pt x="143508" y="552810"/>
                  </a:cubicBezTo>
                  <a:cubicBezTo>
                    <a:pt x="142830" y="550776"/>
                    <a:pt x="141571" y="550200"/>
                    <a:pt x="140288" y="550326"/>
                  </a:cubicBezTo>
                  <a:close/>
                  <a:moveTo>
                    <a:pt x="163743" y="553913"/>
                  </a:moveTo>
                  <a:cubicBezTo>
                    <a:pt x="163842" y="554112"/>
                    <a:pt x="159743" y="557898"/>
                    <a:pt x="165675" y="556581"/>
                  </a:cubicBezTo>
                  <a:cubicBezTo>
                    <a:pt x="166758" y="556340"/>
                    <a:pt x="164832" y="554131"/>
                    <a:pt x="163743" y="553913"/>
                  </a:cubicBezTo>
                  <a:close/>
                  <a:moveTo>
                    <a:pt x="208813" y="554281"/>
                  </a:moveTo>
                  <a:cubicBezTo>
                    <a:pt x="208020" y="554376"/>
                    <a:pt x="202129" y="557331"/>
                    <a:pt x="203478" y="560167"/>
                  </a:cubicBezTo>
                  <a:cubicBezTo>
                    <a:pt x="205058" y="563489"/>
                    <a:pt x="195822" y="563598"/>
                    <a:pt x="205226" y="565686"/>
                  </a:cubicBezTo>
                  <a:cubicBezTo>
                    <a:pt x="206732" y="566020"/>
                    <a:pt x="214778" y="555680"/>
                    <a:pt x="208813" y="554373"/>
                  </a:cubicBezTo>
                  <a:cubicBezTo>
                    <a:pt x="208841" y="554344"/>
                    <a:pt x="208794" y="554306"/>
                    <a:pt x="208813" y="554277"/>
                  </a:cubicBezTo>
                  <a:close/>
                  <a:moveTo>
                    <a:pt x="223714" y="555752"/>
                  </a:moveTo>
                  <a:cubicBezTo>
                    <a:pt x="222245" y="555753"/>
                    <a:pt x="222124" y="559634"/>
                    <a:pt x="220770" y="559064"/>
                  </a:cubicBezTo>
                  <a:cubicBezTo>
                    <a:pt x="219364" y="558471"/>
                    <a:pt x="215175" y="556634"/>
                    <a:pt x="216539" y="557316"/>
                  </a:cubicBezTo>
                  <a:cubicBezTo>
                    <a:pt x="216539" y="559228"/>
                    <a:pt x="215140" y="559440"/>
                    <a:pt x="214976" y="561087"/>
                  </a:cubicBezTo>
                  <a:cubicBezTo>
                    <a:pt x="214579" y="565045"/>
                    <a:pt x="211833" y="565326"/>
                    <a:pt x="211020" y="568170"/>
                  </a:cubicBezTo>
                  <a:cubicBezTo>
                    <a:pt x="209895" y="572108"/>
                    <a:pt x="205479" y="571905"/>
                    <a:pt x="205502" y="572401"/>
                  </a:cubicBezTo>
                  <a:cubicBezTo>
                    <a:pt x="205747" y="577730"/>
                    <a:pt x="203646" y="575783"/>
                    <a:pt x="202098" y="576356"/>
                  </a:cubicBezTo>
                  <a:cubicBezTo>
                    <a:pt x="198576" y="577659"/>
                    <a:pt x="199770" y="582731"/>
                    <a:pt x="197040" y="585462"/>
                  </a:cubicBezTo>
                  <a:cubicBezTo>
                    <a:pt x="192540" y="589961"/>
                    <a:pt x="199431" y="587378"/>
                    <a:pt x="199431" y="588129"/>
                  </a:cubicBezTo>
                  <a:cubicBezTo>
                    <a:pt x="199431" y="590090"/>
                    <a:pt x="203707" y="589410"/>
                    <a:pt x="203662" y="587210"/>
                  </a:cubicBezTo>
                  <a:cubicBezTo>
                    <a:pt x="203634" y="586017"/>
                    <a:pt x="201071" y="585019"/>
                    <a:pt x="201915" y="584174"/>
                  </a:cubicBezTo>
                  <a:cubicBezTo>
                    <a:pt x="204085" y="582004"/>
                    <a:pt x="205287" y="586260"/>
                    <a:pt x="206330" y="582611"/>
                  </a:cubicBezTo>
                  <a:cubicBezTo>
                    <a:pt x="208178" y="576142"/>
                    <a:pt x="209789" y="580421"/>
                    <a:pt x="213872" y="578380"/>
                  </a:cubicBezTo>
                  <a:cubicBezTo>
                    <a:pt x="219496" y="575568"/>
                    <a:pt x="209082" y="585559"/>
                    <a:pt x="208813" y="585738"/>
                  </a:cubicBezTo>
                  <a:cubicBezTo>
                    <a:pt x="204970" y="588300"/>
                    <a:pt x="204649" y="594961"/>
                    <a:pt x="205686" y="593924"/>
                  </a:cubicBezTo>
                  <a:cubicBezTo>
                    <a:pt x="207402" y="592208"/>
                    <a:pt x="211420" y="592088"/>
                    <a:pt x="211020" y="589693"/>
                  </a:cubicBezTo>
                  <a:cubicBezTo>
                    <a:pt x="210629" y="587342"/>
                    <a:pt x="216575" y="581532"/>
                    <a:pt x="215619" y="583715"/>
                  </a:cubicBezTo>
                  <a:cubicBezTo>
                    <a:pt x="215101" y="584899"/>
                    <a:pt x="215108" y="586345"/>
                    <a:pt x="214148" y="587210"/>
                  </a:cubicBezTo>
                  <a:cubicBezTo>
                    <a:pt x="211577" y="589525"/>
                    <a:pt x="214873" y="591200"/>
                    <a:pt x="209273" y="597052"/>
                  </a:cubicBezTo>
                  <a:cubicBezTo>
                    <a:pt x="204857" y="601666"/>
                    <a:pt x="211224" y="605775"/>
                    <a:pt x="214148" y="601651"/>
                  </a:cubicBezTo>
                  <a:cubicBezTo>
                    <a:pt x="214470" y="601197"/>
                    <a:pt x="216888" y="598026"/>
                    <a:pt x="216999" y="598156"/>
                  </a:cubicBezTo>
                  <a:cubicBezTo>
                    <a:pt x="219549" y="601123"/>
                    <a:pt x="224607" y="597539"/>
                    <a:pt x="221322" y="596224"/>
                  </a:cubicBezTo>
                  <a:cubicBezTo>
                    <a:pt x="221237" y="586096"/>
                    <a:pt x="223796" y="589930"/>
                    <a:pt x="224082" y="589233"/>
                  </a:cubicBezTo>
                  <a:cubicBezTo>
                    <a:pt x="226911" y="594242"/>
                    <a:pt x="229687" y="580167"/>
                    <a:pt x="226289" y="579944"/>
                  </a:cubicBezTo>
                  <a:cubicBezTo>
                    <a:pt x="225551" y="579896"/>
                    <a:pt x="224814" y="580049"/>
                    <a:pt x="224082" y="579944"/>
                  </a:cubicBezTo>
                  <a:cubicBezTo>
                    <a:pt x="222514" y="579720"/>
                    <a:pt x="219759" y="575587"/>
                    <a:pt x="221230" y="576173"/>
                  </a:cubicBezTo>
                  <a:cubicBezTo>
                    <a:pt x="230717" y="579948"/>
                    <a:pt x="220932" y="575602"/>
                    <a:pt x="227669" y="570378"/>
                  </a:cubicBezTo>
                  <a:cubicBezTo>
                    <a:pt x="228271" y="569911"/>
                    <a:pt x="225809" y="568260"/>
                    <a:pt x="226565" y="568354"/>
                  </a:cubicBezTo>
                  <a:cubicBezTo>
                    <a:pt x="229920" y="568772"/>
                    <a:pt x="226961" y="568834"/>
                    <a:pt x="228129" y="566791"/>
                  </a:cubicBezTo>
                  <a:cubicBezTo>
                    <a:pt x="228914" y="565415"/>
                    <a:pt x="233370" y="564527"/>
                    <a:pt x="231900" y="563939"/>
                  </a:cubicBezTo>
                  <a:cubicBezTo>
                    <a:pt x="226765" y="561885"/>
                    <a:pt x="227553" y="555753"/>
                    <a:pt x="223714" y="555753"/>
                  </a:cubicBezTo>
                  <a:close/>
                  <a:moveTo>
                    <a:pt x="199431" y="557040"/>
                  </a:moveTo>
                  <a:cubicBezTo>
                    <a:pt x="189044" y="556800"/>
                    <a:pt x="194771" y="563770"/>
                    <a:pt x="198327" y="559524"/>
                  </a:cubicBezTo>
                  <a:cubicBezTo>
                    <a:pt x="199634" y="557963"/>
                    <a:pt x="200749" y="557462"/>
                    <a:pt x="201087" y="557316"/>
                  </a:cubicBezTo>
                  <a:cubicBezTo>
                    <a:pt x="200945" y="557297"/>
                    <a:pt x="200441" y="557249"/>
                    <a:pt x="199431" y="557040"/>
                  </a:cubicBezTo>
                  <a:close/>
                  <a:moveTo>
                    <a:pt x="174964" y="557135"/>
                  </a:moveTo>
                  <a:cubicBezTo>
                    <a:pt x="174567" y="557049"/>
                    <a:pt x="173929" y="557242"/>
                    <a:pt x="173033" y="557779"/>
                  </a:cubicBezTo>
                  <a:cubicBezTo>
                    <a:pt x="172947" y="557114"/>
                    <a:pt x="168468" y="563225"/>
                    <a:pt x="173033" y="562654"/>
                  </a:cubicBezTo>
                  <a:cubicBezTo>
                    <a:pt x="174305" y="562495"/>
                    <a:pt x="176687" y="557474"/>
                    <a:pt x="174964" y="557135"/>
                  </a:cubicBezTo>
                  <a:close/>
                  <a:moveTo>
                    <a:pt x="153165" y="557319"/>
                  </a:moveTo>
                  <a:cubicBezTo>
                    <a:pt x="151474" y="557453"/>
                    <a:pt x="150004" y="558607"/>
                    <a:pt x="150130" y="558607"/>
                  </a:cubicBezTo>
                  <a:cubicBezTo>
                    <a:pt x="152718" y="558607"/>
                    <a:pt x="160152" y="570232"/>
                    <a:pt x="157305" y="563114"/>
                  </a:cubicBezTo>
                  <a:cubicBezTo>
                    <a:pt x="159499" y="560918"/>
                    <a:pt x="157952" y="561833"/>
                    <a:pt x="157028" y="559986"/>
                  </a:cubicBezTo>
                  <a:cubicBezTo>
                    <a:pt x="155915" y="557760"/>
                    <a:pt x="154481" y="557214"/>
                    <a:pt x="153165" y="557319"/>
                  </a:cubicBezTo>
                  <a:close/>
                  <a:moveTo>
                    <a:pt x="151694" y="564769"/>
                  </a:moveTo>
                  <a:cubicBezTo>
                    <a:pt x="151331" y="564741"/>
                    <a:pt x="150933" y="564826"/>
                    <a:pt x="150406" y="564865"/>
                  </a:cubicBezTo>
                  <a:cubicBezTo>
                    <a:pt x="150284" y="564855"/>
                    <a:pt x="150170" y="564855"/>
                    <a:pt x="150038" y="564865"/>
                  </a:cubicBezTo>
                  <a:cubicBezTo>
                    <a:pt x="148058" y="565001"/>
                    <a:pt x="145119" y="567682"/>
                    <a:pt x="146635" y="568820"/>
                  </a:cubicBezTo>
                  <a:cubicBezTo>
                    <a:pt x="153301" y="573819"/>
                    <a:pt x="151529" y="567947"/>
                    <a:pt x="154361" y="571487"/>
                  </a:cubicBezTo>
                  <a:cubicBezTo>
                    <a:pt x="155462" y="572071"/>
                    <a:pt x="157242" y="573806"/>
                    <a:pt x="156845" y="571947"/>
                  </a:cubicBezTo>
                  <a:cubicBezTo>
                    <a:pt x="156088" y="570053"/>
                    <a:pt x="156096" y="571078"/>
                    <a:pt x="158408" y="569280"/>
                  </a:cubicBezTo>
                  <a:cubicBezTo>
                    <a:pt x="157490" y="565607"/>
                    <a:pt x="155997" y="569939"/>
                    <a:pt x="153902" y="566796"/>
                  </a:cubicBezTo>
                  <a:cubicBezTo>
                    <a:pt x="153268" y="565335"/>
                    <a:pt x="152783" y="564860"/>
                    <a:pt x="151694" y="564773"/>
                  </a:cubicBezTo>
                  <a:close/>
                  <a:moveTo>
                    <a:pt x="356900" y="565413"/>
                  </a:moveTo>
                  <a:cubicBezTo>
                    <a:pt x="356468" y="565347"/>
                    <a:pt x="356910" y="566998"/>
                    <a:pt x="356624" y="568541"/>
                  </a:cubicBezTo>
                  <a:cubicBezTo>
                    <a:pt x="355208" y="569393"/>
                    <a:pt x="358455" y="581237"/>
                    <a:pt x="362143" y="573232"/>
                  </a:cubicBezTo>
                  <a:cubicBezTo>
                    <a:pt x="362850" y="571694"/>
                    <a:pt x="358168" y="568792"/>
                    <a:pt x="357728" y="566149"/>
                  </a:cubicBezTo>
                  <a:cubicBezTo>
                    <a:pt x="357335" y="565709"/>
                    <a:pt x="357044" y="565435"/>
                    <a:pt x="356900" y="565414"/>
                  </a:cubicBezTo>
                  <a:close/>
                  <a:moveTo>
                    <a:pt x="204122" y="569184"/>
                  </a:moveTo>
                  <a:cubicBezTo>
                    <a:pt x="203523" y="569082"/>
                    <a:pt x="202746" y="570386"/>
                    <a:pt x="202098" y="570840"/>
                  </a:cubicBezTo>
                  <a:cubicBezTo>
                    <a:pt x="197857" y="573809"/>
                    <a:pt x="198114" y="574219"/>
                    <a:pt x="202375" y="575071"/>
                  </a:cubicBezTo>
                  <a:cubicBezTo>
                    <a:pt x="203506" y="573328"/>
                    <a:pt x="205769" y="569171"/>
                    <a:pt x="204306" y="569277"/>
                  </a:cubicBezTo>
                  <a:cubicBezTo>
                    <a:pt x="204230" y="569190"/>
                    <a:pt x="204207" y="569190"/>
                    <a:pt x="204122" y="569181"/>
                  </a:cubicBezTo>
                  <a:close/>
                  <a:moveTo>
                    <a:pt x="229600" y="572496"/>
                  </a:moveTo>
                  <a:cubicBezTo>
                    <a:pt x="229480" y="574238"/>
                    <a:pt x="229452" y="580787"/>
                    <a:pt x="233923" y="574151"/>
                  </a:cubicBezTo>
                  <a:cubicBezTo>
                    <a:pt x="234826" y="572811"/>
                    <a:pt x="230483" y="572716"/>
                    <a:pt x="229600" y="572496"/>
                  </a:cubicBezTo>
                  <a:close/>
                  <a:moveTo>
                    <a:pt x="326639" y="575715"/>
                  </a:moveTo>
                  <a:cubicBezTo>
                    <a:pt x="326018" y="575810"/>
                    <a:pt x="325047" y="576184"/>
                    <a:pt x="323143" y="576819"/>
                  </a:cubicBezTo>
                  <a:cubicBezTo>
                    <a:pt x="324620" y="579280"/>
                    <a:pt x="331549" y="578300"/>
                    <a:pt x="330870" y="577923"/>
                  </a:cubicBezTo>
                  <a:cubicBezTo>
                    <a:pt x="327887" y="576265"/>
                    <a:pt x="327673" y="575567"/>
                    <a:pt x="326639" y="575715"/>
                  </a:cubicBezTo>
                  <a:close/>
                  <a:moveTo>
                    <a:pt x="163743" y="575990"/>
                  </a:moveTo>
                  <a:cubicBezTo>
                    <a:pt x="163004" y="578945"/>
                    <a:pt x="158408" y="578732"/>
                    <a:pt x="158408" y="580405"/>
                  </a:cubicBezTo>
                  <a:cubicBezTo>
                    <a:pt x="158408" y="588804"/>
                    <a:pt x="161384" y="577389"/>
                    <a:pt x="165951" y="580130"/>
                  </a:cubicBezTo>
                  <a:cubicBezTo>
                    <a:pt x="170099" y="582619"/>
                    <a:pt x="165256" y="575802"/>
                    <a:pt x="163743" y="575991"/>
                  </a:cubicBezTo>
                  <a:close/>
                  <a:moveTo>
                    <a:pt x="427356" y="577829"/>
                  </a:moveTo>
                  <a:cubicBezTo>
                    <a:pt x="424065" y="577744"/>
                    <a:pt x="421498" y="581311"/>
                    <a:pt x="417790" y="582613"/>
                  </a:cubicBezTo>
                  <a:cubicBezTo>
                    <a:pt x="413802" y="583961"/>
                    <a:pt x="410047" y="585739"/>
                    <a:pt x="405741" y="585556"/>
                  </a:cubicBezTo>
                  <a:cubicBezTo>
                    <a:pt x="400812" y="585145"/>
                    <a:pt x="395285" y="586024"/>
                    <a:pt x="390748" y="584176"/>
                  </a:cubicBezTo>
                  <a:cubicBezTo>
                    <a:pt x="390187" y="581984"/>
                    <a:pt x="384181" y="576251"/>
                    <a:pt x="384494" y="581049"/>
                  </a:cubicBezTo>
                  <a:cubicBezTo>
                    <a:pt x="382617" y="587212"/>
                    <a:pt x="378186" y="578915"/>
                    <a:pt x="375020" y="580954"/>
                  </a:cubicBezTo>
                  <a:cubicBezTo>
                    <a:pt x="372935" y="584419"/>
                    <a:pt x="369490" y="578474"/>
                    <a:pt x="369225" y="581505"/>
                  </a:cubicBezTo>
                  <a:cubicBezTo>
                    <a:pt x="364784" y="582939"/>
                    <a:pt x="368582" y="587564"/>
                    <a:pt x="364258" y="589600"/>
                  </a:cubicBezTo>
                  <a:cubicBezTo>
                    <a:pt x="359831" y="588655"/>
                    <a:pt x="359166" y="592581"/>
                    <a:pt x="358464" y="595670"/>
                  </a:cubicBezTo>
                  <a:cubicBezTo>
                    <a:pt x="354271" y="598315"/>
                    <a:pt x="351355" y="602552"/>
                    <a:pt x="347426" y="605512"/>
                  </a:cubicBezTo>
                  <a:cubicBezTo>
                    <a:pt x="350743" y="606107"/>
                    <a:pt x="348382" y="609853"/>
                    <a:pt x="347150" y="611951"/>
                  </a:cubicBezTo>
                  <a:cubicBezTo>
                    <a:pt x="346492" y="618700"/>
                    <a:pt x="343580" y="610395"/>
                    <a:pt x="343011" y="607996"/>
                  </a:cubicBezTo>
                  <a:cubicBezTo>
                    <a:pt x="338360" y="606571"/>
                    <a:pt x="333582" y="613584"/>
                    <a:pt x="329214" y="614066"/>
                  </a:cubicBezTo>
                  <a:cubicBezTo>
                    <a:pt x="330804" y="610683"/>
                    <a:pt x="334286" y="607998"/>
                    <a:pt x="337400" y="605512"/>
                  </a:cubicBezTo>
                  <a:cubicBezTo>
                    <a:pt x="340514" y="603026"/>
                    <a:pt x="335212" y="604192"/>
                    <a:pt x="334733" y="604316"/>
                  </a:cubicBezTo>
                  <a:cubicBezTo>
                    <a:pt x="334253" y="604441"/>
                    <a:pt x="330345" y="606540"/>
                    <a:pt x="329030" y="608272"/>
                  </a:cubicBezTo>
                  <a:cubicBezTo>
                    <a:pt x="327944" y="610129"/>
                    <a:pt x="326068" y="611190"/>
                    <a:pt x="324799" y="612870"/>
                  </a:cubicBezTo>
                  <a:cubicBezTo>
                    <a:pt x="323065" y="614402"/>
                    <a:pt x="323946" y="617093"/>
                    <a:pt x="323051" y="619125"/>
                  </a:cubicBezTo>
                  <a:cubicBezTo>
                    <a:pt x="323099" y="622166"/>
                    <a:pt x="319370" y="619337"/>
                    <a:pt x="319464" y="617746"/>
                  </a:cubicBezTo>
                  <a:cubicBezTo>
                    <a:pt x="319946" y="615708"/>
                    <a:pt x="321406" y="614031"/>
                    <a:pt x="322959" y="612687"/>
                  </a:cubicBezTo>
                  <a:cubicBezTo>
                    <a:pt x="324757" y="611392"/>
                    <a:pt x="325772" y="609357"/>
                    <a:pt x="327374" y="607904"/>
                  </a:cubicBezTo>
                  <a:cubicBezTo>
                    <a:pt x="328727" y="605842"/>
                    <a:pt x="330363" y="604489"/>
                    <a:pt x="330962" y="602109"/>
                  </a:cubicBezTo>
                  <a:cubicBezTo>
                    <a:pt x="331062" y="599398"/>
                    <a:pt x="330245" y="598647"/>
                    <a:pt x="327926" y="598246"/>
                  </a:cubicBezTo>
                  <a:cubicBezTo>
                    <a:pt x="326287" y="597021"/>
                    <a:pt x="325231" y="594685"/>
                    <a:pt x="323327" y="593463"/>
                  </a:cubicBezTo>
                  <a:cubicBezTo>
                    <a:pt x="321333" y="591407"/>
                    <a:pt x="320751" y="594863"/>
                    <a:pt x="320016" y="596130"/>
                  </a:cubicBezTo>
                  <a:cubicBezTo>
                    <a:pt x="318737" y="598048"/>
                    <a:pt x="319109" y="600524"/>
                    <a:pt x="317624" y="602293"/>
                  </a:cubicBezTo>
                  <a:cubicBezTo>
                    <a:pt x="317012" y="604625"/>
                    <a:pt x="313884" y="605003"/>
                    <a:pt x="313577" y="607628"/>
                  </a:cubicBezTo>
                  <a:cubicBezTo>
                    <a:pt x="311326" y="609454"/>
                    <a:pt x="312130" y="605589"/>
                    <a:pt x="312198" y="604409"/>
                  </a:cubicBezTo>
                  <a:cubicBezTo>
                    <a:pt x="310225" y="605853"/>
                    <a:pt x="307925" y="607154"/>
                    <a:pt x="306311" y="609099"/>
                  </a:cubicBezTo>
                  <a:cubicBezTo>
                    <a:pt x="305489" y="611872"/>
                    <a:pt x="302636" y="611498"/>
                    <a:pt x="300332" y="611399"/>
                  </a:cubicBezTo>
                  <a:cubicBezTo>
                    <a:pt x="298046" y="610381"/>
                    <a:pt x="297022" y="612888"/>
                    <a:pt x="296193" y="614526"/>
                  </a:cubicBezTo>
                  <a:cubicBezTo>
                    <a:pt x="295161" y="616466"/>
                    <a:pt x="297378" y="617922"/>
                    <a:pt x="298585" y="619125"/>
                  </a:cubicBezTo>
                  <a:cubicBezTo>
                    <a:pt x="299760" y="620847"/>
                    <a:pt x="302983" y="622516"/>
                    <a:pt x="300700" y="624644"/>
                  </a:cubicBezTo>
                  <a:cubicBezTo>
                    <a:pt x="298156" y="626014"/>
                    <a:pt x="300388" y="627982"/>
                    <a:pt x="301252" y="629611"/>
                  </a:cubicBezTo>
                  <a:cubicBezTo>
                    <a:pt x="303163" y="630992"/>
                    <a:pt x="301687" y="633574"/>
                    <a:pt x="303459" y="634761"/>
                  </a:cubicBezTo>
                  <a:cubicBezTo>
                    <a:pt x="302534" y="636164"/>
                    <a:pt x="299373" y="637512"/>
                    <a:pt x="300516" y="639361"/>
                  </a:cubicBezTo>
                  <a:cubicBezTo>
                    <a:pt x="302549" y="639616"/>
                    <a:pt x="302652" y="641379"/>
                    <a:pt x="302723" y="643040"/>
                  </a:cubicBezTo>
                  <a:cubicBezTo>
                    <a:pt x="304262" y="643488"/>
                    <a:pt x="304494" y="640899"/>
                    <a:pt x="308242" y="640924"/>
                  </a:cubicBezTo>
                  <a:cubicBezTo>
                    <a:pt x="305967" y="642777"/>
                    <a:pt x="304990" y="645528"/>
                    <a:pt x="302815" y="646719"/>
                  </a:cubicBezTo>
                  <a:cubicBezTo>
                    <a:pt x="302020" y="648722"/>
                    <a:pt x="301029" y="650676"/>
                    <a:pt x="298676" y="650766"/>
                  </a:cubicBezTo>
                  <a:cubicBezTo>
                    <a:pt x="301094" y="651153"/>
                    <a:pt x="302335" y="653076"/>
                    <a:pt x="303551" y="655089"/>
                  </a:cubicBezTo>
                  <a:cubicBezTo>
                    <a:pt x="305742" y="656172"/>
                    <a:pt x="307294" y="660460"/>
                    <a:pt x="310174" y="658676"/>
                  </a:cubicBezTo>
                  <a:cubicBezTo>
                    <a:pt x="310582" y="656760"/>
                    <a:pt x="312351" y="655482"/>
                    <a:pt x="313577" y="653893"/>
                  </a:cubicBezTo>
                  <a:cubicBezTo>
                    <a:pt x="314162" y="652060"/>
                    <a:pt x="315746" y="654259"/>
                    <a:pt x="315601" y="655457"/>
                  </a:cubicBezTo>
                  <a:cubicBezTo>
                    <a:pt x="317549" y="657978"/>
                    <a:pt x="318161" y="652331"/>
                    <a:pt x="318728" y="650766"/>
                  </a:cubicBezTo>
                  <a:cubicBezTo>
                    <a:pt x="320989" y="650158"/>
                    <a:pt x="320180" y="654224"/>
                    <a:pt x="321487" y="655365"/>
                  </a:cubicBezTo>
                  <a:cubicBezTo>
                    <a:pt x="330413" y="655656"/>
                    <a:pt x="322611" y="657002"/>
                    <a:pt x="319648" y="657665"/>
                  </a:cubicBezTo>
                  <a:cubicBezTo>
                    <a:pt x="318619" y="655338"/>
                    <a:pt x="314825" y="657617"/>
                    <a:pt x="316336" y="659504"/>
                  </a:cubicBezTo>
                  <a:cubicBezTo>
                    <a:pt x="319119" y="659093"/>
                    <a:pt x="318139" y="662173"/>
                    <a:pt x="319188" y="663735"/>
                  </a:cubicBezTo>
                  <a:cubicBezTo>
                    <a:pt x="318375" y="664971"/>
                    <a:pt x="316046" y="661533"/>
                    <a:pt x="314497" y="661344"/>
                  </a:cubicBezTo>
                  <a:cubicBezTo>
                    <a:pt x="313269" y="660601"/>
                    <a:pt x="308742" y="661391"/>
                    <a:pt x="310266" y="663183"/>
                  </a:cubicBezTo>
                  <a:cubicBezTo>
                    <a:pt x="313923" y="665483"/>
                    <a:pt x="317367" y="668112"/>
                    <a:pt x="320659" y="670909"/>
                  </a:cubicBezTo>
                  <a:cubicBezTo>
                    <a:pt x="321112" y="671852"/>
                    <a:pt x="325147" y="673926"/>
                    <a:pt x="322315" y="673577"/>
                  </a:cubicBezTo>
                  <a:cubicBezTo>
                    <a:pt x="319201" y="673252"/>
                    <a:pt x="322432" y="675399"/>
                    <a:pt x="321395" y="677072"/>
                  </a:cubicBezTo>
                  <a:cubicBezTo>
                    <a:pt x="320855" y="677708"/>
                    <a:pt x="320479" y="682002"/>
                    <a:pt x="319647" y="680016"/>
                  </a:cubicBezTo>
                  <a:cubicBezTo>
                    <a:pt x="318724" y="677805"/>
                    <a:pt x="320602" y="675699"/>
                    <a:pt x="318727" y="673761"/>
                  </a:cubicBezTo>
                  <a:cubicBezTo>
                    <a:pt x="318708" y="671011"/>
                    <a:pt x="316122" y="669490"/>
                    <a:pt x="314036" y="668242"/>
                  </a:cubicBezTo>
                  <a:cubicBezTo>
                    <a:pt x="311445" y="668113"/>
                    <a:pt x="308797" y="666122"/>
                    <a:pt x="306678" y="665943"/>
                  </a:cubicBezTo>
                  <a:cubicBezTo>
                    <a:pt x="305435" y="666912"/>
                    <a:pt x="301547" y="667779"/>
                    <a:pt x="301527" y="666038"/>
                  </a:cubicBezTo>
                  <a:cubicBezTo>
                    <a:pt x="305348" y="665421"/>
                    <a:pt x="303512" y="661149"/>
                    <a:pt x="300515" y="660887"/>
                  </a:cubicBezTo>
                  <a:cubicBezTo>
                    <a:pt x="298266" y="659849"/>
                    <a:pt x="299063" y="662206"/>
                    <a:pt x="299504" y="663370"/>
                  </a:cubicBezTo>
                  <a:cubicBezTo>
                    <a:pt x="298453" y="665256"/>
                    <a:pt x="295202" y="662370"/>
                    <a:pt x="293249" y="662727"/>
                  </a:cubicBezTo>
                  <a:cubicBezTo>
                    <a:pt x="290429" y="662992"/>
                    <a:pt x="287202" y="662418"/>
                    <a:pt x="284879" y="664474"/>
                  </a:cubicBezTo>
                  <a:cubicBezTo>
                    <a:pt x="285136" y="666842"/>
                    <a:pt x="282455" y="665993"/>
                    <a:pt x="281200" y="665393"/>
                  </a:cubicBezTo>
                  <a:cubicBezTo>
                    <a:pt x="278794" y="664725"/>
                    <a:pt x="275393" y="666141"/>
                    <a:pt x="273749" y="663646"/>
                  </a:cubicBezTo>
                  <a:cubicBezTo>
                    <a:pt x="272065" y="663075"/>
                    <a:pt x="269435" y="659999"/>
                    <a:pt x="272554" y="659047"/>
                  </a:cubicBezTo>
                  <a:cubicBezTo>
                    <a:pt x="275081" y="657382"/>
                    <a:pt x="270388" y="654630"/>
                    <a:pt x="268599" y="657667"/>
                  </a:cubicBezTo>
                  <a:cubicBezTo>
                    <a:pt x="269326" y="659993"/>
                    <a:pt x="269179" y="661783"/>
                    <a:pt x="267127" y="662818"/>
                  </a:cubicBezTo>
                  <a:cubicBezTo>
                    <a:pt x="267857" y="666547"/>
                    <a:pt x="272346" y="665739"/>
                    <a:pt x="274025" y="667877"/>
                  </a:cubicBezTo>
                  <a:cubicBezTo>
                    <a:pt x="271789" y="670229"/>
                    <a:pt x="281059" y="669570"/>
                    <a:pt x="276049" y="671556"/>
                  </a:cubicBezTo>
                  <a:cubicBezTo>
                    <a:pt x="274826" y="674376"/>
                    <a:pt x="279816" y="675816"/>
                    <a:pt x="282119" y="672015"/>
                  </a:cubicBezTo>
                  <a:cubicBezTo>
                    <a:pt x="280006" y="676005"/>
                    <a:pt x="281659" y="677726"/>
                    <a:pt x="284879" y="678822"/>
                  </a:cubicBezTo>
                  <a:cubicBezTo>
                    <a:pt x="287693" y="682084"/>
                    <a:pt x="293448" y="679763"/>
                    <a:pt x="292881" y="680661"/>
                  </a:cubicBezTo>
                  <a:cubicBezTo>
                    <a:pt x="295864" y="681870"/>
                    <a:pt x="299278" y="686869"/>
                    <a:pt x="300331" y="689859"/>
                  </a:cubicBezTo>
                  <a:cubicBezTo>
                    <a:pt x="303455" y="692422"/>
                    <a:pt x="307576" y="688213"/>
                    <a:pt x="307874" y="689124"/>
                  </a:cubicBezTo>
                  <a:cubicBezTo>
                    <a:pt x="304961" y="690603"/>
                    <a:pt x="306833" y="695774"/>
                    <a:pt x="309529" y="692895"/>
                  </a:cubicBezTo>
                  <a:cubicBezTo>
                    <a:pt x="312001" y="692876"/>
                    <a:pt x="313633" y="692847"/>
                    <a:pt x="314404" y="692067"/>
                  </a:cubicBezTo>
                  <a:cubicBezTo>
                    <a:pt x="313674" y="695384"/>
                    <a:pt x="315531" y="700864"/>
                    <a:pt x="318727" y="700345"/>
                  </a:cubicBezTo>
                  <a:cubicBezTo>
                    <a:pt x="318784" y="698405"/>
                    <a:pt x="315660" y="694057"/>
                    <a:pt x="319463" y="693999"/>
                  </a:cubicBezTo>
                  <a:cubicBezTo>
                    <a:pt x="319798" y="697565"/>
                    <a:pt x="321503" y="700822"/>
                    <a:pt x="323602" y="703657"/>
                  </a:cubicBezTo>
                  <a:cubicBezTo>
                    <a:pt x="327082" y="703490"/>
                    <a:pt x="329023" y="709692"/>
                    <a:pt x="332432" y="705772"/>
                  </a:cubicBezTo>
                  <a:cubicBezTo>
                    <a:pt x="333576" y="703952"/>
                    <a:pt x="339643" y="703443"/>
                    <a:pt x="334639" y="706233"/>
                  </a:cubicBezTo>
                  <a:cubicBezTo>
                    <a:pt x="330176" y="708091"/>
                    <a:pt x="336242" y="711445"/>
                    <a:pt x="337491" y="712579"/>
                  </a:cubicBezTo>
                  <a:cubicBezTo>
                    <a:pt x="340901" y="709624"/>
                    <a:pt x="338727" y="717320"/>
                    <a:pt x="342458" y="715522"/>
                  </a:cubicBezTo>
                  <a:cubicBezTo>
                    <a:pt x="345239" y="712801"/>
                    <a:pt x="350146" y="716314"/>
                    <a:pt x="353035" y="713407"/>
                  </a:cubicBezTo>
                  <a:cubicBezTo>
                    <a:pt x="355333" y="709842"/>
                    <a:pt x="349931" y="707552"/>
                    <a:pt x="348712" y="704577"/>
                  </a:cubicBezTo>
                  <a:cubicBezTo>
                    <a:pt x="348195" y="701082"/>
                    <a:pt x="341985" y="701729"/>
                    <a:pt x="343745" y="697126"/>
                  </a:cubicBezTo>
                  <a:cubicBezTo>
                    <a:pt x="342555" y="695481"/>
                    <a:pt x="339233" y="690521"/>
                    <a:pt x="338226" y="694919"/>
                  </a:cubicBezTo>
                  <a:cubicBezTo>
                    <a:pt x="336776" y="697926"/>
                    <a:pt x="332906" y="696780"/>
                    <a:pt x="335743" y="693907"/>
                  </a:cubicBezTo>
                  <a:cubicBezTo>
                    <a:pt x="333090" y="692478"/>
                    <a:pt x="329041" y="692086"/>
                    <a:pt x="328017" y="688205"/>
                  </a:cubicBezTo>
                  <a:cubicBezTo>
                    <a:pt x="327603" y="687318"/>
                    <a:pt x="326913" y="686694"/>
                    <a:pt x="326361" y="685905"/>
                  </a:cubicBezTo>
                  <a:cubicBezTo>
                    <a:pt x="325810" y="685117"/>
                    <a:pt x="327666" y="684510"/>
                    <a:pt x="329672" y="685721"/>
                  </a:cubicBezTo>
                  <a:cubicBezTo>
                    <a:pt x="331679" y="686932"/>
                    <a:pt x="332401" y="689944"/>
                    <a:pt x="335099" y="690044"/>
                  </a:cubicBezTo>
                  <a:cubicBezTo>
                    <a:pt x="337041" y="691338"/>
                    <a:pt x="338362" y="689271"/>
                    <a:pt x="339790" y="688297"/>
                  </a:cubicBezTo>
                  <a:cubicBezTo>
                    <a:pt x="341681" y="687584"/>
                    <a:pt x="341653" y="685627"/>
                    <a:pt x="340066" y="684618"/>
                  </a:cubicBezTo>
                  <a:cubicBezTo>
                    <a:pt x="339196" y="682487"/>
                    <a:pt x="340495" y="680196"/>
                    <a:pt x="339699" y="677995"/>
                  </a:cubicBezTo>
                  <a:cubicBezTo>
                    <a:pt x="339862" y="675851"/>
                    <a:pt x="338143" y="673942"/>
                    <a:pt x="337491" y="672384"/>
                  </a:cubicBezTo>
                  <a:cubicBezTo>
                    <a:pt x="339611" y="673056"/>
                    <a:pt x="340496" y="675343"/>
                    <a:pt x="342182" y="676615"/>
                  </a:cubicBezTo>
                  <a:cubicBezTo>
                    <a:pt x="343747" y="678361"/>
                    <a:pt x="342422" y="681657"/>
                    <a:pt x="344666" y="682778"/>
                  </a:cubicBezTo>
                  <a:cubicBezTo>
                    <a:pt x="347525" y="682666"/>
                    <a:pt x="344902" y="679379"/>
                    <a:pt x="346229" y="677995"/>
                  </a:cubicBezTo>
                  <a:cubicBezTo>
                    <a:pt x="347388" y="676345"/>
                    <a:pt x="347735" y="674711"/>
                    <a:pt x="349081" y="673304"/>
                  </a:cubicBezTo>
                  <a:cubicBezTo>
                    <a:pt x="349062" y="671682"/>
                    <a:pt x="347918" y="669103"/>
                    <a:pt x="345861" y="670360"/>
                  </a:cubicBezTo>
                  <a:cubicBezTo>
                    <a:pt x="343252" y="671828"/>
                    <a:pt x="341147" y="668866"/>
                    <a:pt x="339239" y="667509"/>
                  </a:cubicBezTo>
                  <a:cubicBezTo>
                    <a:pt x="337127" y="666142"/>
                    <a:pt x="335774" y="663490"/>
                    <a:pt x="333076" y="663095"/>
                  </a:cubicBezTo>
                  <a:cubicBezTo>
                    <a:pt x="333660" y="662999"/>
                    <a:pt x="338048" y="664477"/>
                    <a:pt x="337307" y="661806"/>
                  </a:cubicBezTo>
                  <a:cubicBezTo>
                    <a:pt x="335766" y="659627"/>
                    <a:pt x="339803" y="661241"/>
                    <a:pt x="339883" y="662450"/>
                  </a:cubicBezTo>
                  <a:cubicBezTo>
                    <a:pt x="339493" y="663307"/>
                    <a:pt x="338721" y="663841"/>
                    <a:pt x="340067" y="664474"/>
                  </a:cubicBezTo>
                  <a:cubicBezTo>
                    <a:pt x="341580" y="666389"/>
                    <a:pt x="343087" y="667701"/>
                    <a:pt x="345953" y="667693"/>
                  </a:cubicBezTo>
                  <a:cubicBezTo>
                    <a:pt x="347492" y="665843"/>
                    <a:pt x="343663" y="665080"/>
                    <a:pt x="343010" y="663554"/>
                  </a:cubicBezTo>
                  <a:cubicBezTo>
                    <a:pt x="341045" y="661535"/>
                    <a:pt x="345097" y="662300"/>
                    <a:pt x="346321" y="662175"/>
                  </a:cubicBezTo>
                  <a:cubicBezTo>
                    <a:pt x="349287" y="661825"/>
                    <a:pt x="346993" y="665861"/>
                    <a:pt x="348988" y="666865"/>
                  </a:cubicBezTo>
                  <a:cubicBezTo>
                    <a:pt x="350466" y="668575"/>
                    <a:pt x="353157" y="666510"/>
                    <a:pt x="354415" y="668613"/>
                  </a:cubicBezTo>
                  <a:cubicBezTo>
                    <a:pt x="356553" y="669462"/>
                    <a:pt x="359221" y="665919"/>
                    <a:pt x="356439" y="664842"/>
                  </a:cubicBezTo>
                  <a:cubicBezTo>
                    <a:pt x="355326" y="663131"/>
                    <a:pt x="351852" y="664040"/>
                    <a:pt x="351564" y="662082"/>
                  </a:cubicBezTo>
                  <a:cubicBezTo>
                    <a:pt x="352773" y="660741"/>
                    <a:pt x="355346" y="659287"/>
                    <a:pt x="352576" y="657944"/>
                  </a:cubicBezTo>
                  <a:cubicBezTo>
                    <a:pt x="350534" y="656978"/>
                    <a:pt x="348995" y="655397"/>
                    <a:pt x="347057" y="654264"/>
                  </a:cubicBezTo>
                  <a:cubicBezTo>
                    <a:pt x="346263" y="653786"/>
                    <a:pt x="344764" y="652696"/>
                    <a:pt x="346597" y="652885"/>
                  </a:cubicBezTo>
                  <a:cubicBezTo>
                    <a:pt x="349332" y="652139"/>
                    <a:pt x="351046" y="654424"/>
                    <a:pt x="352759" y="656012"/>
                  </a:cubicBezTo>
                  <a:cubicBezTo>
                    <a:pt x="354476" y="656978"/>
                    <a:pt x="356334" y="658516"/>
                    <a:pt x="354691" y="660427"/>
                  </a:cubicBezTo>
                  <a:cubicBezTo>
                    <a:pt x="355241" y="662482"/>
                    <a:pt x="358823" y="661401"/>
                    <a:pt x="360026" y="663278"/>
                  </a:cubicBezTo>
                  <a:cubicBezTo>
                    <a:pt x="360693" y="665456"/>
                    <a:pt x="364204" y="665511"/>
                    <a:pt x="365729" y="663462"/>
                  </a:cubicBezTo>
                  <a:cubicBezTo>
                    <a:pt x="366392" y="662139"/>
                    <a:pt x="368494" y="662321"/>
                    <a:pt x="368304" y="661071"/>
                  </a:cubicBezTo>
                  <a:cubicBezTo>
                    <a:pt x="367087" y="660497"/>
                    <a:pt x="365855" y="659584"/>
                    <a:pt x="365729" y="658127"/>
                  </a:cubicBezTo>
                  <a:cubicBezTo>
                    <a:pt x="365603" y="656670"/>
                    <a:pt x="364012" y="652132"/>
                    <a:pt x="360762" y="654632"/>
                  </a:cubicBezTo>
                  <a:cubicBezTo>
                    <a:pt x="357511" y="657133"/>
                    <a:pt x="358944" y="653162"/>
                    <a:pt x="355979" y="653620"/>
                  </a:cubicBezTo>
                  <a:cubicBezTo>
                    <a:pt x="351462" y="653943"/>
                    <a:pt x="358372" y="650048"/>
                    <a:pt x="353955" y="649665"/>
                  </a:cubicBezTo>
                  <a:cubicBezTo>
                    <a:pt x="352682" y="645200"/>
                    <a:pt x="348477" y="645907"/>
                    <a:pt x="344757" y="645802"/>
                  </a:cubicBezTo>
                  <a:cubicBezTo>
                    <a:pt x="341451" y="642529"/>
                    <a:pt x="338067" y="648633"/>
                    <a:pt x="334180" y="647182"/>
                  </a:cubicBezTo>
                  <a:cubicBezTo>
                    <a:pt x="329804" y="646522"/>
                    <a:pt x="334904" y="645292"/>
                    <a:pt x="336663" y="645526"/>
                  </a:cubicBezTo>
                  <a:cubicBezTo>
                    <a:pt x="339701" y="642045"/>
                    <a:pt x="345205" y="643681"/>
                    <a:pt x="349172" y="641295"/>
                  </a:cubicBezTo>
                  <a:cubicBezTo>
                    <a:pt x="354552" y="638923"/>
                    <a:pt x="355947" y="646170"/>
                    <a:pt x="360762" y="647458"/>
                  </a:cubicBezTo>
                  <a:cubicBezTo>
                    <a:pt x="362365" y="643713"/>
                    <a:pt x="359113" y="640697"/>
                    <a:pt x="355335" y="639548"/>
                  </a:cubicBezTo>
                  <a:cubicBezTo>
                    <a:pt x="350905" y="636072"/>
                    <a:pt x="356373" y="637464"/>
                    <a:pt x="360762" y="640099"/>
                  </a:cubicBezTo>
                  <a:cubicBezTo>
                    <a:pt x="366966" y="641266"/>
                    <a:pt x="369308" y="646396"/>
                    <a:pt x="371431" y="650492"/>
                  </a:cubicBezTo>
                  <a:cubicBezTo>
                    <a:pt x="373622" y="653496"/>
                    <a:pt x="377218" y="653703"/>
                    <a:pt x="380353" y="652424"/>
                  </a:cubicBezTo>
                  <a:cubicBezTo>
                    <a:pt x="382709" y="651310"/>
                    <a:pt x="385997" y="648119"/>
                    <a:pt x="387160" y="646170"/>
                  </a:cubicBezTo>
                  <a:cubicBezTo>
                    <a:pt x="388433" y="644035"/>
                    <a:pt x="387590" y="643123"/>
                    <a:pt x="388631" y="640651"/>
                  </a:cubicBezTo>
                  <a:cubicBezTo>
                    <a:pt x="389473" y="639150"/>
                    <a:pt x="391810" y="638144"/>
                    <a:pt x="392127" y="636420"/>
                  </a:cubicBezTo>
                  <a:cubicBezTo>
                    <a:pt x="391788" y="630923"/>
                    <a:pt x="400390" y="633214"/>
                    <a:pt x="401509" y="628142"/>
                  </a:cubicBezTo>
                  <a:cubicBezTo>
                    <a:pt x="410737" y="621938"/>
                    <a:pt x="417425" y="617071"/>
                    <a:pt x="425699" y="610022"/>
                  </a:cubicBezTo>
                  <a:cubicBezTo>
                    <a:pt x="428349" y="605071"/>
                    <a:pt x="436058" y="606486"/>
                    <a:pt x="439036" y="602204"/>
                  </a:cubicBezTo>
                  <a:cubicBezTo>
                    <a:pt x="442505" y="600151"/>
                    <a:pt x="440108" y="598491"/>
                    <a:pt x="438025" y="596501"/>
                  </a:cubicBezTo>
                  <a:cubicBezTo>
                    <a:pt x="437546" y="594806"/>
                    <a:pt x="432680" y="590673"/>
                    <a:pt x="436553" y="590338"/>
                  </a:cubicBezTo>
                  <a:cubicBezTo>
                    <a:pt x="437029" y="587011"/>
                    <a:pt x="433710" y="581880"/>
                    <a:pt x="430942" y="579300"/>
                  </a:cubicBezTo>
                  <a:cubicBezTo>
                    <a:pt x="429606" y="578232"/>
                    <a:pt x="428452" y="577857"/>
                    <a:pt x="427355" y="577829"/>
                  </a:cubicBezTo>
                  <a:close/>
                  <a:moveTo>
                    <a:pt x="194556" y="580037"/>
                  </a:moveTo>
                  <a:cubicBezTo>
                    <a:pt x="191513" y="580235"/>
                    <a:pt x="184190" y="582749"/>
                    <a:pt x="183886" y="582153"/>
                  </a:cubicBezTo>
                  <a:cubicBezTo>
                    <a:pt x="183254" y="586579"/>
                    <a:pt x="183994" y="583036"/>
                    <a:pt x="186554" y="586108"/>
                  </a:cubicBezTo>
                  <a:cubicBezTo>
                    <a:pt x="188521" y="588468"/>
                    <a:pt x="193107" y="583563"/>
                    <a:pt x="195016" y="581693"/>
                  </a:cubicBezTo>
                  <a:cubicBezTo>
                    <a:pt x="196445" y="580293"/>
                    <a:pt x="195939" y="579948"/>
                    <a:pt x="194556" y="580037"/>
                  </a:cubicBezTo>
                  <a:close/>
                  <a:moveTo>
                    <a:pt x="353865" y="580957"/>
                  </a:moveTo>
                  <a:cubicBezTo>
                    <a:pt x="348625" y="593174"/>
                    <a:pt x="357747" y="586698"/>
                    <a:pt x="355520" y="582244"/>
                  </a:cubicBezTo>
                  <a:cubicBezTo>
                    <a:pt x="355200" y="581605"/>
                    <a:pt x="354459" y="581354"/>
                    <a:pt x="353865" y="580957"/>
                  </a:cubicBezTo>
                  <a:close/>
                  <a:moveTo>
                    <a:pt x="169722" y="586843"/>
                  </a:moveTo>
                  <a:cubicBezTo>
                    <a:pt x="163899" y="589685"/>
                    <a:pt x="169703" y="595116"/>
                    <a:pt x="169078" y="590154"/>
                  </a:cubicBezTo>
                  <a:cubicBezTo>
                    <a:pt x="169011" y="589592"/>
                    <a:pt x="169722" y="587637"/>
                    <a:pt x="169722" y="586843"/>
                  </a:cubicBezTo>
                  <a:close/>
                  <a:moveTo>
                    <a:pt x="185726" y="590154"/>
                  </a:moveTo>
                  <a:cubicBezTo>
                    <a:pt x="185456" y="589831"/>
                    <a:pt x="183641" y="597094"/>
                    <a:pt x="187014" y="594845"/>
                  </a:cubicBezTo>
                  <a:cubicBezTo>
                    <a:pt x="190845" y="592291"/>
                    <a:pt x="187891" y="591508"/>
                    <a:pt x="185726" y="590154"/>
                  </a:cubicBezTo>
                  <a:close/>
                  <a:moveTo>
                    <a:pt x="348990" y="592913"/>
                  </a:moveTo>
                  <a:cubicBezTo>
                    <a:pt x="344015" y="593009"/>
                    <a:pt x="341709" y="594504"/>
                    <a:pt x="339700" y="600180"/>
                  </a:cubicBezTo>
                  <a:cubicBezTo>
                    <a:pt x="345134" y="603047"/>
                    <a:pt x="352003" y="598175"/>
                    <a:pt x="351289" y="592913"/>
                  </a:cubicBezTo>
                  <a:cubicBezTo>
                    <a:pt x="350462" y="592876"/>
                    <a:pt x="349700" y="592904"/>
                    <a:pt x="348990" y="592913"/>
                  </a:cubicBezTo>
                  <a:close/>
                  <a:moveTo>
                    <a:pt x="333261" y="593374"/>
                  </a:moveTo>
                  <a:cubicBezTo>
                    <a:pt x="333358" y="593080"/>
                    <a:pt x="330781" y="599689"/>
                    <a:pt x="336205" y="597881"/>
                  </a:cubicBezTo>
                  <a:cubicBezTo>
                    <a:pt x="337635" y="597404"/>
                    <a:pt x="333488" y="593752"/>
                    <a:pt x="333261" y="593374"/>
                  </a:cubicBezTo>
                  <a:close/>
                  <a:moveTo>
                    <a:pt x="193452" y="594845"/>
                  </a:moveTo>
                  <a:cubicBezTo>
                    <a:pt x="193481" y="594826"/>
                    <a:pt x="191399" y="595979"/>
                    <a:pt x="188577" y="598800"/>
                  </a:cubicBezTo>
                  <a:cubicBezTo>
                    <a:pt x="185879" y="601499"/>
                    <a:pt x="190307" y="600730"/>
                    <a:pt x="193912" y="598340"/>
                  </a:cubicBezTo>
                  <a:cubicBezTo>
                    <a:pt x="195973" y="597259"/>
                    <a:pt x="193452" y="596594"/>
                    <a:pt x="193452" y="594845"/>
                  </a:cubicBezTo>
                  <a:close/>
                  <a:moveTo>
                    <a:pt x="244869" y="600364"/>
                  </a:moveTo>
                  <a:cubicBezTo>
                    <a:pt x="244206" y="600916"/>
                    <a:pt x="243509" y="601467"/>
                    <a:pt x="242845" y="602020"/>
                  </a:cubicBezTo>
                  <a:cubicBezTo>
                    <a:pt x="241135" y="603445"/>
                    <a:pt x="242101" y="603676"/>
                    <a:pt x="244225" y="603676"/>
                  </a:cubicBezTo>
                  <a:cubicBezTo>
                    <a:pt x="245326" y="603676"/>
                    <a:pt x="244869" y="602220"/>
                    <a:pt x="244869" y="600364"/>
                  </a:cubicBezTo>
                  <a:close/>
                  <a:moveTo>
                    <a:pt x="508482" y="602295"/>
                  </a:moveTo>
                  <a:cubicBezTo>
                    <a:pt x="506243" y="604277"/>
                    <a:pt x="491006" y="610436"/>
                    <a:pt x="497629" y="614529"/>
                  </a:cubicBezTo>
                  <a:cubicBezTo>
                    <a:pt x="500186" y="613502"/>
                    <a:pt x="511636" y="605176"/>
                    <a:pt x="508482" y="602295"/>
                  </a:cubicBezTo>
                  <a:close/>
                  <a:moveTo>
                    <a:pt x="143508" y="606619"/>
                  </a:moveTo>
                  <a:cubicBezTo>
                    <a:pt x="142432" y="607760"/>
                    <a:pt x="143681" y="611766"/>
                    <a:pt x="139276" y="609562"/>
                  </a:cubicBezTo>
                  <a:cubicBezTo>
                    <a:pt x="137540" y="608693"/>
                    <a:pt x="139020" y="613540"/>
                    <a:pt x="141300" y="614805"/>
                  </a:cubicBezTo>
                  <a:cubicBezTo>
                    <a:pt x="141840" y="616884"/>
                    <a:pt x="141539" y="621680"/>
                    <a:pt x="145163" y="619312"/>
                  </a:cubicBezTo>
                  <a:cubicBezTo>
                    <a:pt x="142813" y="620891"/>
                    <a:pt x="147201" y="624190"/>
                    <a:pt x="150314" y="621336"/>
                  </a:cubicBezTo>
                  <a:cubicBezTo>
                    <a:pt x="155136" y="618282"/>
                    <a:pt x="151911" y="626607"/>
                    <a:pt x="155557" y="627222"/>
                  </a:cubicBezTo>
                  <a:cubicBezTo>
                    <a:pt x="159514" y="628414"/>
                    <a:pt x="153486" y="628203"/>
                    <a:pt x="151694" y="627866"/>
                  </a:cubicBezTo>
                  <a:cubicBezTo>
                    <a:pt x="146060" y="628125"/>
                    <a:pt x="155508" y="630912"/>
                    <a:pt x="152521" y="633017"/>
                  </a:cubicBezTo>
                  <a:cubicBezTo>
                    <a:pt x="154919" y="634280"/>
                    <a:pt x="153757" y="638740"/>
                    <a:pt x="157120" y="638996"/>
                  </a:cubicBezTo>
                  <a:cubicBezTo>
                    <a:pt x="160553" y="640625"/>
                    <a:pt x="160121" y="637061"/>
                    <a:pt x="160064" y="634949"/>
                  </a:cubicBezTo>
                  <a:cubicBezTo>
                    <a:pt x="163518" y="634432"/>
                    <a:pt x="160780" y="638708"/>
                    <a:pt x="160615" y="640468"/>
                  </a:cubicBezTo>
                  <a:cubicBezTo>
                    <a:pt x="160784" y="643992"/>
                    <a:pt x="164186" y="642035"/>
                    <a:pt x="165674" y="639364"/>
                  </a:cubicBezTo>
                  <a:cubicBezTo>
                    <a:pt x="165896" y="641370"/>
                    <a:pt x="167977" y="645448"/>
                    <a:pt x="170549" y="644699"/>
                  </a:cubicBezTo>
                  <a:cubicBezTo>
                    <a:pt x="167867" y="646108"/>
                    <a:pt x="169545" y="648491"/>
                    <a:pt x="169445" y="650677"/>
                  </a:cubicBezTo>
                  <a:cubicBezTo>
                    <a:pt x="168230" y="652639"/>
                    <a:pt x="168805" y="654154"/>
                    <a:pt x="172113" y="654356"/>
                  </a:cubicBezTo>
                  <a:cubicBezTo>
                    <a:pt x="175394" y="658486"/>
                    <a:pt x="174096" y="653272"/>
                    <a:pt x="175516" y="651045"/>
                  </a:cubicBezTo>
                  <a:cubicBezTo>
                    <a:pt x="178145" y="650783"/>
                    <a:pt x="178500" y="655380"/>
                    <a:pt x="176436" y="656748"/>
                  </a:cubicBezTo>
                  <a:cubicBezTo>
                    <a:pt x="178146" y="658067"/>
                    <a:pt x="176817" y="663802"/>
                    <a:pt x="180115" y="661991"/>
                  </a:cubicBezTo>
                  <a:cubicBezTo>
                    <a:pt x="182469" y="660306"/>
                    <a:pt x="181871" y="662362"/>
                    <a:pt x="183518" y="663278"/>
                  </a:cubicBezTo>
                  <a:cubicBezTo>
                    <a:pt x="187783" y="666299"/>
                    <a:pt x="184418" y="659967"/>
                    <a:pt x="186646" y="658403"/>
                  </a:cubicBezTo>
                  <a:cubicBezTo>
                    <a:pt x="190477" y="655792"/>
                    <a:pt x="184838" y="654444"/>
                    <a:pt x="184254" y="651781"/>
                  </a:cubicBezTo>
                  <a:cubicBezTo>
                    <a:pt x="182404" y="648188"/>
                    <a:pt x="186738" y="652748"/>
                    <a:pt x="187474" y="654081"/>
                  </a:cubicBezTo>
                  <a:cubicBezTo>
                    <a:pt x="190444" y="655705"/>
                    <a:pt x="188353" y="660688"/>
                    <a:pt x="192073" y="660243"/>
                  </a:cubicBezTo>
                  <a:cubicBezTo>
                    <a:pt x="194342" y="662621"/>
                    <a:pt x="195369" y="660387"/>
                    <a:pt x="196120" y="658219"/>
                  </a:cubicBezTo>
                  <a:cubicBezTo>
                    <a:pt x="197893" y="659133"/>
                    <a:pt x="201751" y="661877"/>
                    <a:pt x="204306" y="660335"/>
                  </a:cubicBezTo>
                  <a:cubicBezTo>
                    <a:pt x="207357" y="657179"/>
                    <a:pt x="202137" y="657680"/>
                    <a:pt x="200259" y="657208"/>
                  </a:cubicBezTo>
                  <a:cubicBezTo>
                    <a:pt x="203649" y="654786"/>
                    <a:pt x="198864" y="653642"/>
                    <a:pt x="197407" y="651873"/>
                  </a:cubicBezTo>
                  <a:cubicBezTo>
                    <a:pt x="200710" y="649293"/>
                    <a:pt x="204101" y="654355"/>
                    <a:pt x="207249" y="655460"/>
                  </a:cubicBezTo>
                  <a:cubicBezTo>
                    <a:pt x="209917" y="655307"/>
                    <a:pt x="216864" y="657750"/>
                    <a:pt x="215803" y="653252"/>
                  </a:cubicBezTo>
                  <a:cubicBezTo>
                    <a:pt x="213524" y="650335"/>
                    <a:pt x="210061" y="648826"/>
                    <a:pt x="207433" y="646354"/>
                  </a:cubicBezTo>
                  <a:cubicBezTo>
                    <a:pt x="210276" y="645400"/>
                    <a:pt x="213754" y="647604"/>
                    <a:pt x="215619" y="649941"/>
                  </a:cubicBezTo>
                  <a:cubicBezTo>
                    <a:pt x="219314" y="651679"/>
                    <a:pt x="218013" y="659255"/>
                    <a:pt x="222978" y="656564"/>
                  </a:cubicBezTo>
                  <a:cubicBezTo>
                    <a:pt x="222162" y="654934"/>
                    <a:pt x="221835" y="652570"/>
                    <a:pt x="220770" y="651505"/>
                  </a:cubicBezTo>
                  <a:cubicBezTo>
                    <a:pt x="219437" y="649918"/>
                    <a:pt x="220565" y="649100"/>
                    <a:pt x="220126" y="646354"/>
                  </a:cubicBezTo>
                  <a:cubicBezTo>
                    <a:pt x="219550" y="643578"/>
                    <a:pt x="215023" y="645849"/>
                    <a:pt x="213044" y="643871"/>
                  </a:cubicBezTo>
                  <a:cubicBezTo>
                    <a:pt x="210622" y="641449"/>
                    <a:pt x="209522" y="640001"/>
                    <a:pt x="206973" y="639364"/>
                  </a:cubicBezTo>
                  <a:cubicBezTo>
                    <a:pt x="204398" y="638720"/>
                    <a:pt x="206543" y="644260"/>
                    <a:pt x="205042" y="643135"/>
                  </a:cubicBezTo>
                  <a:cubicBezTo>
                    <a:pt x="197831" y="641638"/>
                    <a:pt x="203568" y="636915"/>
                    <a:pt x="197039" y="636788"/>
                  </a:cubicBezTo>
                  <a:cubicBezTo>
                    <a:pt x="195559" y="636788"/>
                    <a:pt x="192606" y="633257"/>
                    <a:pt x="193268" y="634581"/>
                  </a:cubicBezTo>
                  <a:cubicBezTo>
                    <a:pt x="194851" y="637746"/>
                    <a:pt x="192627" y="638243"/>
                    <a:pt x="196120" y="639640"/>
                  </a:cubicBezTo>
                  <a:cubicBezTo>
                    <a:pt x="198765" y="640698"/>
                    <a:pt x="196888" y="642797"/>
                    <a:pt x="195200" y="643135"/>
                  </a:cubicBezTo>
                  <a:cubicBezTo>
                    <a:pt x="191478" y="643880"/>
                    <a:pt x="193178" y="642308"/>
                    <a:pt x="192256" y="641847"/>
                  </a:cubicBezTo>
                  <a:cubicBezTo>
                    <a:pt x="189089" y="640263"/>
                    <a:pt x="191188" y="638076"/>
                    <a:pt x="189681" y="638076"/>
                  </a:cubicBezTo>
                  <a:cubicBezTo>
                    <a:pt x="188285" y="638076"/>
                    <a:pt x="182180" y="638353"/>
                    <a:pt x="186553" y="638353"/>
                  </a:cubicBezTo>
                  <a:cubicBezTo>
                    <a:pt x="191386" y="638353"/>
                    <a:pt x="185186" y="640731"/>
                    <a:pt x="184622" y="641295"/>
                  </a:cubicBezTo>
                  <a:cubicBezTo>
                    <a:pt x="181152" y="644766"/>
                    <a:pt x="182935" y="640502"/>
                    <a:pt x="183058" y="640008"/>
                  </a:cubicBezTo>
                  <a:cubicBezTo>
                    <a:pt x="183843" y="636867"/>
                    <a:pt x="178245" y="638656"/>
                    <a:pt x="178551" y="637432"/>
                  </a:cubicBezTo>
                  <a:cubicBezTo>
                    <a:pt x="178894" y="636061"/>
                    <a:pt x="179344" y="634989"/>
                    <a:pt x="178919" y="633294"/>
                  </a:cubicBezTo>
                  <a:cubicBezTo>
                    <a:pt x="178812" y="632868"/>
                    <a:pt x="178657" y="632431"/>
                    <a:pt x="178551" y="632006"/>
                  </a:cubicBezTo>
                  <a:cubicBezTo>
                    <a:pt x="176526" y="631247"/>
                    <a:pt x="176893" y="633698"/>
                    <a:pt x="176252" y="634857"/>
                  </a:cubicBezTo>
                  <a:cubicBezTo>
                    <a:pt x="172834" y="639559"/>
                    <a:pt x="180308" y="638326"/>
                    <a:pt x="176619" y="641112"/>
                  </a:cubicBezTo>
                  <a:cubicBezTo>
                    <a:pt x="173049" y="640325"/>
                    <a:pt x="173591" y="635311"/>
                    <a:pt x="169077" y="636789"/>
                  </a:cubicBezTo>
                  <a:cubicBezTo>
                    <a:pt x="169839" y="636306"/>
                    <a:pt x="168481" y="636649"/>
                    <a:pt x="167329" y="636145"/>
                  </a:cubicBezTo>
                  <a:cubicBezTo>
                    <a:pt x="167547" y="634667"/>
                    <a:pt x="169195" y="632699"/>
                    <a:pt x="170365" y="631270"/>
                  </a:cubicBezTo>
                  <a:cubicBezTo>
                    <a:pt x="173275" y="629987"/>
                    <a:pt x="172283" y="627840"/>
                    <a:pt x="169445" y="627775"/>
                  </a:cubicBezTo>
                  <a:cubicBezTo>
                    <a:pt x="166602" y="628132"/>
                    <a:pt x="169739" y="626614"/>
                    <a:pt x="168341" y="625384"/>
                  </a:cubicBezTo>
                  <a:cubicBezTo>
                    <a:pt x="164906" y="621493"/>
                    <a:pt x="165354" y="629782"/>
                    <a:pt x="162730" y="628418"/>
                  </a:cubicBezTo>
                  <a:cubicBezTo>
                    <a:pt x="163626" y="626839"/>
                    <a:pt x="163254" y="622823"/>
                    <a:pt x="160339" y="623360"/>
                  </a:cubicBezTo>
                  <a:cubicBezTo>
                    <a:pt x="156235" y="622524"/>
                    <a:pt x="161438" y="621915"/>
                    <a:pt x="161902" y="620233"/>
                  </a:cubicBezTo>
                  <a:cubicBezTo>
                    <a:pt x="160683" y="617697"/>
                    <a:pt x="157444" y="618285"/>
                    <a:pt x="154636" y="617933"/>
                  </a:cubicBezTo>
                  <a:cubicBezTo>
                    <a:pt x="155139" y="617673"/>
                    <a:pt x="155244" y="617048"/>
                    <a:pt x="154541" y="615909"/>
                  </a:cubicBezTo>
                  <a:cubicBezTo>
                    <a:pt x="154810" y="611713"/>
                    <a:pt x="151582" y="613870"/>
                    <a:pt x="149298" y="614346"/>
                  </a:cubicBezTo>
                  <a:cubicBezTo>
                    <a:pt x="145933" y="613218"/>
                    <a:pt x="145581" y="608847"/>
                    <a:pt x="143503" y="606620"/>
                  </a:cubicBezTo>
                  <a:close/>
                  <a:moveTo>
                    <a:pt x="239534" y="613241"/>
                  </a:moveTo>
                  <a:cubicBezTo>
                    <a:pt x="238389" y="612922"/>
                    <a:pt x="238707" y="618947"/>
                    <a:pt x="239534" y="620600"/>
                  </a:cubicBezTo>
                  <a:cubicBezTo>
                    <a:pt x="239723" y="620977"/>
                    <a:pt x="231081" y="615218"/>
                    <a:pt x="233923" y="619956"/>
                  </a:cubicBezTo>
                  <a:cubicBezTo>
                    <a:pt x="235114" y="621941"/>
                    <a:pt x="229489" y="620332"/>
                    <a:pt x="227117" y="621336"/>
                  </a:cubicBezTo>
                  <a:cubicBezTo>
                    <a:pt x="228097" y="621647"/>
                    <a:pt x="229481" y="626054"/>
                    <a:pt x="228313" y="627222"/>
                  </a:cubicBezTo>
                  <a:cubicBezTo>
                    <a:pt x="226770" y="628765"/>
                    <a:pt x="226610" y="626440"/>
                    <a:pt x="225645" y="630533"/>
                  </a:cubicBezTo>
                  <a:cubicBezTo>
                    <a:pt x="225322" y="631902"/>
                    <a:pt x="231038" y="630955"/>
                    <a:pt x="231256" y="628602"/>
                  </a:cubicBezTo>
                  <a:cubicBezTo>
                    <a:pt x="231506" y="625909"/>
                    <a:pt x="236230" y="626163"/>
                    <a:pt x="237603" y="625199"/>
                  </a:cubicBezTo>
                  <a:cubicBezTo>
                    <a:pt x="243211" y="621258"/>
                    <a:pt x="241823" y="628971"/>
                    <a:pt x="245513" y="627222"/>
                  </a:cubicBezTo>
                  <a:cubicBezTo>
                    <a:pt x="246424" y="626791"/>
                    <a:pt x="247000" y="620613"/>
                    <a:pt x="250848" y="624923"/>
                  </a:cubicBezTo>
                  <a:cubicBezTo>
                    <a:pt x="252103" y="626328"/>
                    <a:pt x="255181" y="626865"/>
                    <a:pt x="256182" y="627866"/>
                  </a:cubicBezTo>
                  <a:cubicBezTo>
                    <a:pt x="257203" y="628887"/>
                    <a:pt x="252973" y="628601"/>
                    <a:pt x="252135" y="628601"/>
                  </a:cubicBezTo>
                  <a:cubicBezTo>
                    <a:pt x="247523" y="628601"/>
                    <a:pt x="254960" y="632026"/>
                    <a:pt x="255447" y="632188"/>
                  </a:cubicBezTo>
                  <a:cubicBezTo>
                    <a:pt x="257126" y="632748"/>
                    <a:pt x="258675" y="633844"/>
                    <a:pt x="261149" y="633844"/>
                  </a:cubicBezTo>
                  <a:cubicBezTo>
                    <a:pt x="263247" y="633844"/>
                    <a:pt x="263449" y="631758"/>
                    <a:pt x="263449" y="629521"/>
                  </a:cubicBezTo>
                  <a:cubicBezTo>
                    <a:pt x="263449" y="626641"/>
                    <a:pt x="263634" y="626303"/>
                    <a:pt x="262437" y="623910"/>
                  </a:cubicBezTo>
                  <a:cubicBezTo>
                    <a:pt x="261315" y="621666"/>
                    <a:pt x="259332" y="621243"/>
                    <a:pt x="257102" y="621243"/>
                  </a:cubicBezTo>
                  <a:cubicBezTo>
                    <a:pt x="254087" y="621243"/>
                    <a:pt x="253425" y="620875"/>
                    <a:pt x="250848" y="619587"/>
                  </a:cubicBezTo>
                  <a:cubicBezTo>
                    <a:pt x="249754" y="619040"/>
                    <a:pt x="246749" y="619587"/>
                    <a:pt x="245513" y="619587"/>
                  </a:cubicBezTo>
                  <a:cubicBezTo>
                    <a:pt x="243818" y="619587"/>
                    <a:pt x="241515" y="616557"/>
                    <a:pt x="240546" y="614620"/>
                  </a:cubicBezTo>
                  <a:cubicBezTo>
                    <a:pt x="240107" y="613742"/>
                    <a:pt x="239798" y="613315"/>
                    <a:pt x="239534" y="613241"/>
                  </a:cubicBezTo>
                  <a:close/>
                  <a:moveTo>
                    <a:pt x="219667" y="622255"/>
                  </a:moveTo>
                  <a:cubicBezTo>
                    <a:pt x="220004" y="625725"/>
                    <a:pt x="219206" y="629427"/>
                    <a:pt x="224266" y="625199"/>
                  </a:cubicBezTo>
                  <a:cubicBezTo>
                    <a:pt x="225940" y="623524"/>
                    <a:pt x="220343" y="622255"/>
                    <a:pt x="219667" y="622255"/>
                  </a:cubicBezTo>
                  <a:close/>
                  <a:moveTo>
                    <a:pt x="246893" y="629246"/>
                  </a:moveTo>
                  <a:cubicBezTo>
                    <a:pt x="244795" y="633441"/>
                    <a:pt x="245787" y="634309"/>
                    <a:pt x="245513" y="634856"/>
                  </a:cubicBezTo>
                  <a:cubicBezTo>
                    <a:pt x="245151" y="635580"/>
                    <a:pt x="242770" y="641488"/>
                    <a:pt x="244225" y="639547"/>
                  </a:cubicBezTo>
                  <a:cubicBezTo>
                    <a:pt x="246000" y="637181"/>
                    <a:pt x="245808" y="636236"/>
                    <a:pt x="249468" y="636236"/>
                  </a:cubicBezTo>
                  <a:cubicBezTo>
                    <a:pt x="251845" y="636236"/>
                    <a:pt x="253246" y="634630"/>
                    <a:pt x="251124" y="633569"/>
                  </a:cubicBezTo>
                  <a:cubicBezTo>
                    <a:pt x="249863" y="632938"/>
                    <a:pt x="247601" y="629246"/>
                    <a:pt x="246893" y="629246"/>
                  </a:cubicBezTo>
                  <a:close/>
                  <a:moveTo>
                    <a:pt x="399303" y="641847"/>
                  </a:moveTo>
                  <a:cubicBezTo>
                    <a:pt x="393275" y="648197"/>
                    <a:pt x="406390" y="646910"/>
                    <a:pt x="399303" y="641847"/>
                  </a:cubicBezTo>
                  <a:close/>
                  <a:moveTo>
                    <a:pt x="224266" y="651505"/>
                  </a:moveTo>
                  <a:cubicBezTo>
                    <a:pt x="221202" y="653604"/>
                    <a:pt x="224627" y="656422"/>
                    <a:pt x="226197" y="658219"/>
                  </a:cubicBezTo>
                  <a:cubicBezTo>
                    <a:pt x="226627" y="660706"/>
                    <a:pt x="225184" y="663933"/>
                    <a:pt x="227577" y="665761"/>
                  </a:cubicBezTo>
                  <a:cubicBezTo>
                    <a:pt x="228749" y="666823"/>
                    <a:pt x="234217" y="667403"/>
                    <a:pt x="231440" y="665210"/>
                  </a:cubicBezTo>
                  <a:cubicBezTo>
                    <a:pt x="229637" y="663983"/>
                    <a:pt x="229414" y="660737"/>
                    <a:pt x="232268" y="661991"/>
                  </a:cubicBezTo>
                  <a:cubicBezTo>
                    <a:pt x="234842" y="663503"/>
                    <a:pt x="231523" y="667915"/>
                    <a:pt x="235395" y="668521"/>
                  </a:cubicBezTo>
                  <a:cubicBezTo>
                    <a:pt x="237530" y="668854"/>
                    <a:pt x="238938" y="673984"/>
                    <a:pt x="241006" y="671464"/>
                  </a:cubicBezTo>
                  <a:cubicBezTo>
                    <a:pt x="240599" y="670394"/>
                    <a:pt x="239365" y="666944"/>
                    <a:pt x="241742" y="668705"/>
                  </a:cubicBezTo>
                  <a:cubicBezTo>
                    <a:pt x="242129" y="671304"/>
                    <a:pt x="246016" y="672421"/>
                    <a:pt x="244961" y="675236"/>
                  </a:cubicBezTo>
                  <a:cubicBezTo>
                    <a:pt x="243298" y="677055"/>
                    <a:pt x="240561" y="680205"/>
                    <a:pt x="244317" y="681674"/>
                  </a:cubicBezTo>
                  <a:cubicBezTo>
                    <a:pt x="246868" y="682963"/>
                    <a:pt x="249860" y="683024"/>
                    <a:pt x="252412" y="684342"/>
                  </a:cubicBezTo>
                  <a:cubicBezTo>
                    <a:pt x="255101" y="683902"/>
                    <a:pt x="255647" y="687114"/>
                    <a:pt x="252507" y="686182"/>
                  </a:cubicBezTo>
                  <a:cubicBezTo>
                    <a:pt x="250006" y="685924"/>
                    <a:pt x="247055" y="686810"/>
                    <a:pt x="244965" y="685078"/>
                  </a:cubicBezTo>
                  <a:cubicBezTo>
                    <a:pt x="244233" y="684297"/>
                    <a:pt x="241981" y="682492"/>
                    <a:pt x="243125" y="684894"/>
                  </a:cubicBezTo>
                  <a:cubicBezTo>
                    <a:pt x="244237" y="686961"/>
                    <a:pt x="243244" y="690281"/>
                    <a:pt x="246620" y="690137"/>
                  </a:cubicBezTo>
                  <a:cubicBezTo>
                    <a:pt x="250133" y="690800"/>
                    <a:pt x="253724" y="690320"/>
                    <a:pt x="257198" y="689677"/>
                  </a:cubicBezTo>
                  <a:cubicBezTo>
                    <a:pt x="260089" y="689250"/>
                    <a:pt x="256112" y="683285"/>
                    <a:pt x="259773" y="684802"/>
                  </a:cubicBezTo>
                  <a:cubicBezTo>
                    <a:pt x="261638" y="686707"/>
                    <a:pt x="262659" y="689958"/>
                    <a:pt x="265844" y="689953"/>
                  </a:cubicBezTo>
                  <a:cubicBezTo>
                    <a:pt x="268340" y="690694"/>
                    <a:pt x="270728" y="689782"/>
                    <a:pt x="272650" y="688389"/>
                  </a:cubicBezTo>
                  <a:cubicBezTo>
                    <a:pt x="271449" y="691768"/>
                    <a:pt x="275545" y="692222"/>
                    <a:pt x="277617" y="693540"/>
                  </a:cubicBezTo>
                  <a:cubicBezTo>
                    <a:pt x="280159" y="693445"/>
                    <a:pt x="284838" y="695382"/>
                    <a:pt x="286723" y="693445"/>
                  </a:cubicBezTo>
                  <a:cubicBezTo>
                    <a:pt x="287813" y="692489"/>
                    <a:pt x="290444" y="691275"/>
                    <a:pt x="287091" y="689766"/>
                  </a:cubicBezTo>
                  <a:cubicBezTo>
                    <a:pt x="282722" y="687613"/>
                    <a:pt x="277636" y="687992"/>
                    <a:pt x="273110" y="686454"/>
                  </a:cubicBezTo>
                  <a:cubicBezTo>
                    <a:pt x="274445" y="685308"/>
                    <a:pt x="280475" y="686502"/>
                    <a:pt x="278261" y="683695"/>
                  </a:cubicBezTo>
                  <a:cubicBezTo>
                    <a:pt x="276533" y="682024"/>
                    <a:pt x="275196" y="677532"/>
                    <a:pt x="272558" y="680108"/>
                  </a:cubicBezTo>
                  <a:cubicBezTo>
                    <a:pt x="270180" y="680361"/>
                    <a:pt x="268761" y="676635"/>
                    <a:pt x="266119" y="678636"/>
                  </a:cubicBezTo>
                  <a:cubicBezTo>
                    <a:pt x="265135" y="679067"/>
                    <a:pt x="260938" y="679847"/>
                    <a:pt x="261888" y="678541"/>
                  </a:cubicBezTo>
                  <a:cubicBezTo>
                    <a:pt x="263007" y="678275"/>
                    <a:pt x="265582" y="678569"/>
                    <a:pt x="263268" y="677437"/>
                  </a:cubicBezTo>
                  <a:cubicBezTo>
                    <a:pt x="261805" y="676703"/>
                    <a:pt x="260800" y="675991"/>
                    <a:pt x="262992" y="675413"/>
                  </a:cubicBezTo>
                  <a:cubicBezTo>
                    <a:pt x="263864" y="673912"/>
                    <a:pt x="269115" y="672234"/>
                    <a:pt x="265107" y="671274"/>
                  </a:cubicBezTo>
                  <a:cubicBezTo>
                    <a:pt x="262582" y="670934"/>
                    <a:pt x="260968" y="667946"/>
                    <a:pt x="258393" y="670079"/>
                  </a:cubicBezTo>
                  <a:cubicBezTo>
                    <a:pt x="259261" y="669036"/>
                    <a:pt x="263684" y="666004"/>
                    <a:pt x="259865" y="666767"/>
                  </a:cubicBezTo>
                  <a:cubicBezTo>
                    <a:pt x="257069" y="667707"/>
                    <a:pt x="256849" y="664976"/>
                    <a:pt x="259221" y="664192"/>
                  </a:cubicBezTo>
                  <a:cubicBezTo>
                    <a:pt x="261309" y="664002"/>
                    <a:pt x="257671" y="661826"/>
                    <a:pt x="256737" y="661156"/>
                  </a:cubicBezTo>
                  <a:cubicBezTo>
                    <a:pt x="254615" y="660090"/>
                    <a:pt x="251294" y="658982"/>
                    <a:pt x="250483" y="661984"/>
                  </a:cubicBezTo>
                  <a:cubicBezTo>
                    <a:pt x="248130" y="664160"/>
                    <a:pt x="251593" y="666622"/>
                    <a:pt x="252966" y="667594"/>
                  </a:cubicBezTo>
                  <a:cubicBezTo>
                    <a:pt x="251309" y="668001"/>
                    <a:pt x="249682" y="670133"/>
                    <a:pt x="252415" y="670354"/>
                  </a:cubicBezTo>
                  <a:cubicBezTo>
                    <a:pt x="254896" y="671071"/>
                    <a:pt x="257335" y="672626"/>
                    <a:pt x="258761" y="674769"/>
                  </a:cubicBezTo>
                  <a:cubicBezTo>
                    <a:pt x="256643" y="676292"/>
                    <a:pt x="254705" y="672948"/>
                    <a:pt x="252507" y="672929"/>
                  </a:cubicBezTo>
                  <a:cubicBezTo>
                    <a:pt x="249992" y="673246"/>
                    <a:pt x="253925" y="676832"/>
                    <a:pt x="251955" y="678356"/>
                  </a:cubicBezTo>
                  <a:cubicBezTo>
                    <a:pt x="252502" y="681598"/>
                    <a:pt x="248225" y="680650"/>
                    <a:pt x="247264" y="679184"/>
                  </a:cubicBezTo>
                  <a:cubicBezTo>
                    <a:pt x="249998" y="677794"/>
                    <a:pt x="249335" y="674639"/>
                    <a:pt x="247541" y="672746"/>
                  </a:cubicBezTo>
                  <a:cubicBezTo>
                    <a:pt x="247086" y="670658"/>
                    <a:pt x="246153" y="668855"/>
                    <a:pt x="245333" y="667043"/>
                  </a:cubicBezTo>
                  <a:cubicBezTo>
                    <a:pt x="245697" y="665270"/>
                    <a:pt x="249444" y="666826"/>
                    <a:pt x="248552" y="663916"/>
                  </a:cubicBezTo>
                  <a:cubicBezTo>
                    <a:pt x="248004" y="661611"/>
                    <a:pt x="244362" y="660947"/>
                    <a:pt x="244873" y="658213"/>
                  </a:cubicBezTo>
                  <a:cubicBezTo>
                    <a:pt x="246595" y="655702"/>
                    <a:pt x="242698" y="654514"/>
                    <a:pt x="242298" y="656097"/>
                  </a:cubicBezTo>
                  <a:cubicBezTo>
                    <a:pt x="237764" y="655456"/>
                    <a:pt x="242968" y="651971"/>
                    <a:pt x="239170" y="652142"/>
                  </a:cubicBezTo>
                  <a:cubicBezTo>
                    <a:pt x="236573" y="652999"/>
                    <a:pt x="238425" y="657202"/>
                    <a:pt x="240090" y="658489"/>
                  </a:cubicBezTo>
                  <a:cubicBezTo>
                    <a:pt x="242465" y="659427"/>
                    <a:pt x="239812" y="661615"/>
                    <a:pt x="238987" y="663548"/>
                  </a:cubicBezTo>
                  <a:cubicBezTo>
                    <a:pt x="238260" y="661188"/>
                    <a:pt x="239802" y="659731"/>
                    <a:pt x="236779" y="658765"/>
                  </a:cubicBezTo>
                  <a:cubicBezTo>
                    <a:pt x="234036" y="658234"/>
                    <a:pt x="234705" y="653889"/>
                    <a:pt x="231444" y="654534"/>
                  </a:cubicBezTo>
                  <a:cubicBezTo>
                    <a:pt x="229153" y="653072"/>
                    <a:pt x="227068" y="651760"/>
                    <a:pt x="224270" y="651498"/>
                  </a:cubicBezTo>
                  <a:close/>
                  <a:moveTo>
                    <a:pt x="215252" y="657483"/>
                  </a:moveTo>
                  <a:cubicBezTo>
                    <a:pt x="215071" y="657492"/>
                    <a:pt x="214906" y="657521"/>
                    <a:pt x="214700" y="657579"/>
                  </a:cubicBezTo>
                  <a:cubicBezTo>
                    <a:pt x="213239" y="657944"/>
                    <a:pt x="213946" y="658133"/>
                    <a:pt x="211757" y="658498"/>
                  </a:cubicBezTo>
                  <a:cubicBezTo>
                    <a:pt x="211785" y="658469"/>
                    <a:pt x="211738" y="658431"/>
                    <a:pt x="211757" y="658402"/>
                  </a:cubicBezTo>
                  <a:cubicBezTo>
                    <a:pt x="211030" y="658884"/>
                    <a:pt x="208816" y="660798"/>
                    <a:pt x="209273" y="661714"/>
                  </a:cubicBezTo>
                  <a:cubicBezTo>
                    <a:pt x="210047" y="663261"/>
                    <a:pt x="211705" y="663954"/>
                    <a:pt x="213044" y="664289"/>
                  </a:cubicBezTo>
                  <a:cubicBezTo>
                    <a:pt x="215212" y="664831"/>
                    <a:pt x="213025" y="668173"/>
                    <a:pt x="215344" y="665853"/>
                  </a:cubicBezTo>
                  <a:cubicBezTo>
                    <a:pt x="216217" y="664981"/>
                    <a:pt x="214396" y="663454"/>
                    <a:pt x="218839" y="664565"/>
                  </a:cubicBezTo>
                  <a:cubicBezTo>
                    <a:pt x="220398" y="664955"/>
                    <a:pt x="222271" y="671111"/>
                    <a:pt x="222334" y="671280"/>
                  </a:cubicBezTo>
                  <a:cubicBezTo>
                    <a:pt x="222969" y="672973"/>
                    <a:pt x="223490" y="674223"/>
                    <a:pt x="227117" y="674223"/>
                  </a:cubicBezTo>
                  <a:cubicBezTo>
                    <a:pt x="228519" y="674223"/>
                    <a:pt x="228602" y="671205"/>
                    <a:pt x="227761" y="670084"/>
                  </a:cubicBezTo>
                  <a:cubicBezTo>
                    <a:pt x="226033" y="667779"/>
                    <a:pt x="222896" y="665515"/>
                    <a:pt x="220403" y="663645"/>
                  </a:cubicBezTo>
                  <a:cubicBezTo>
                    <a:pt x="217966" y="661817"/>
                    <a:pt x="217968" y="657353"/>
                    <a:pt x="215252" y="657483"/>
                  </a:cubicBezTo>
                  <a:close/>
                  <a:moveTo>
                    <a:pt x="208905" y="663278"/>
                  </a:moveTo>
                  <a:cubicBezTo>
                    <a:pt x="209642" y="664481"/>
                    <a:pt x="203305" y="664290"/>
                    <a:pt x="200903" y="664290"/>
                  </a:cubicBezTo>
                  <a:cubicBezTo>
                    <a:pt x="199948" y="664290"/>
                    <a:pt x="205247" y="671063"/>
                    <a:pt x="205410" y="671281"/>
                  </a:cubicBezTo>
                  <a:cubicBezTo>
                    <a:pt x="205989" y="672053"/>
                    <a:pt x="204823" y="668861"/>
                    <a:pt x="205686" y="668429"/>
                  </a:cubicBezTo>
                  <a:cubicBezTo>
                    <a:pt x="206112" y="668216"/>
                    <a:pt x="206547" y="667999"/>
                    <a:pt x="206974" y="667786"/>
                  </a:cubicBezTo>
                  <a:cubicBezTo>
                    <a:pt x="208806" y="666870"/>
                    <a:pt x="207658" y="671608"/>
                    <a:pt x="210193" y="669073"/>
                  </a:cubicBezTo>
                  <a:cubicBezTo>
                    <a:pt x="213095" y="666171"/>
                    <a:pt x="211077" y="665697"/>
                    <a:pt x="208905" y="663279"/>
                  </a:cubicBezTo>
                  <a:close/>
                  <a:moveTo>
                    <a:pt x="175976" y="664290"/>
                  </a:moveTo>
                  <a:cubicBezTo>
                    <a:pt x="176839" y="666015"/>
                    <a:pt x="174110" y="666195"/>
                    <a:pt x="175056" y="667141"/>
                  </a:cubicBezTo>
                  <a:cubicBezTo>
                    <a:pt x="176176" y="668262"/>
                    <a:pt x="176967" y="670361"/>
                    <a:pt x="178551" y="670361"/>
                  </a:cubicBezTo>
                  <a:cubicBezTo>
                    <a:pt x="180026" y="670361"/>
                    <a:pt x="182307" y="666766"/>
                    <a:pt x="180483" y="665854"/>
                  </a:cubicBezTo>
                  <a:cubicBezTo>
                    <a:pt x="179066" y="665146"/>
                    <a:pt x="177541" y="664532"/>
                    <a:pt x="175976" y="664290"/>
                  </a:cubicBezTo>
                  <a:close/>
                  <a:moveTo>
                    <a:pt x="184806" y="665854"/>
                  </a:moveTo>
                  <a:cubicBezTo>
                    <a:pt x="184305" y="665901"/>
                    <a:pt x="183635" y="666222"/>
                    <a:pt x="183059" y="666222"/>
                  </a:cubicBezTo>
                  <a:cubicBezTo>
                    <a:pt x="181962" y="665125"/>
                    <a:pt x="182868" y="669540"/>
                    <a:pt x="181771" y="670637"/>
                  </a:cubicBezTo>
                  <a:cubicBezTo>
                    <a:pt x="181011" y="671397"/>
                    <a:pt x="183566" y="671116"/>
                    <a:pt x="185266" y="666865"/>
                  </a:cubicBezTo>
                  <a:cubicBezTo>
                    <a:pt x="185608" y="666010"/>
                    <a:pt x="185304" y="665800"/>
                    <a:pt x="184806" y="665853"/>
                  </a:cubicBezTo>
                  <a:close/>
                  <a:moveTo>
                    <a:pt x="199615" y="679651"/>
                  </a:moveTo>
                  <a:cubicBezTo>
                    <a:pt x="198950" y="679641"/>
                    <a:pt x="198126" y="679977"/>
                    <a:pt x="197040" y="680846"/>
                  </a:cubicBezTo>
                  <a:cubicBezTo>
                    <a:pt x="193542" y="684154"/>
                    <a:pt x="190169" y="688719"/>
                    <a:pt x="185910" y="690137"/>
                  </a:cubicBezTo>
                  <a:cubicBezTo>
                    <a:pt x="187136" y="691363"/>
                    <a:pt x="187947" y="693632"/>
                    <a:pt x="189681" y="693632"/>
                  </a:cubicBezTo>
                  <a:cubicBezTo>
                    <a:pt x="193380" y="693699"/>
                    <a:pt x="200858" y="688606"/>
                    <a:pt x="200259" y="685354"/>
                  </a:cubicBezTo>
                  <a:cubicBezTo>
                    <a:pt x="194640" y="681139"/>
                    <a:pt x="204470" y="685232"/>
                    <a:pt x="202834" y="682778"/>
                  </a:cubicBezTo>
                  <a:cubicBezTo>
                    <a:pt x="201507" y="680788"/>
                    <a:pt x="200724" y="679673"/>
                    <a:pt x="199615" y="679651"/>
                  </a:cubicBezTo>
                  <a:close/>
                  <a:moveTo>
                    <a:pt x="229968" y="680111"/>
                  </a:moveTo>
                  <a:cubicBezTo>
                    <a:pt x="229586" y="680140"/>
                    <a:pt x="229202" y="680325"/>
                    <a:pt x="228681" y="680846"/>
                  </a:cubicBezTo>
                  <a:cubicBezTo>
                    <a:pt x="226357" y="683170"/>
                    <a:pt x="230147" y="683970"/>
                    <a:pt x="231624" y="685078"/>
                  </a:cubicBezTo>
                  <a:cubicBezTo>
                    <a:pt x="232678" y="685868"/>
                    <a:pt x="232544" y="682532"/>
                    <a:pt x="232544" y="681214"/>
                  </a:cubicBezTo>
                  <a:cubicBezTo>
                    <a:pt x="231265" y="680548"/>
                    <a:pt x="230605" y="680053"/>
                    <a:pt x="229969" y="680110"/>
                  </a:cubicBezTo>
                  <a:close/>
                  <a:moveTo>
                    <a:pt x="181587" y="683238"/>
                  </a:moveTo>
                  <a:cubicBezTo>
                    <a:pt x="181369" y="683295"/>
                    <a:pt x="181428" y="683542"/>
                    <a:pt x="181771" y="684066"/>
                  </a:cubicBezTo>
                  <a:cubicBezTo>
                    <a:pt x="182183" y="686861"/>
                    <a:pt x="182907" y="691392"/>
                    <a:pt x="186186" y="687929"/>
                  </a:cubicBezTo>
                  <a:cubicBezTo>
                    <a:pt x="187549" y="686490"/>
                    <a:pt x="182534" y="682992"/>
                    <a:pt x="181587" y="683238"/>
                  </a:cubicBezTo>
                  <a:close/>
                  <a:moveTo>
                    <a:pt x="220126" y="688297"/>
                  </a:moveTo>
                  <a:cubicBezTo>
                    <a:pt x="219832" y="689010"/>
                    <a:pt x="217442" y="693528"/>
                    <a:pt x="223622" y="694644"/>
                  </a:cubicBezTo>
                  <a:cubicBezTo>
                    <a:pt x="224717" y="694841"/>
                    <a:pt x="227352" y="692963"/>
                    <a:pt x="228405" y="692436"/>
                  </a:cubicBezTo>
                  <a:cubicBezTo>
                    <a:pt x="227863" y="689750"/>
                    <a:pt x="222871" y="689799"/>
                    <a:pt x="220126" y="688297"/>
                  </a:cubicBezTo>
                  <a:close/>
                  <a:moveTo>
                    <a:pt x="237695" y="693540"/>
                  </a:moveTo>
                  <a:cubicBezTo>
                    <a:pt x="237609" y="693770"/>
                    <a:pt x="242180" y="697148"/>
                    <a:pt x="243397" y="695932"/>
                  </a:cubicBezTo>
                  <a:cubicBezTo>
                    <a:pt x="246440" y="692889"/>
                    <a:pt x="238443" y="693553"/>
                    <a:pt x="237970" y="693632"/>
                  </a:cubicBezTo>
                  <a:cubicBezTo>
                    <a:pt x="237861" y="693585"/>
                    <a:pt x="237840" y="693546"/>
                    <a:pt x="237787" y="693537"/>
                  </a:cubicBezTo>
                  <a:cubicBezTo>
                    <a:pt x="237739" y="693527"/>
                    <a:pt x="237701" y="693518"/>
                    <a:pt x="237691" y="693537"/>
                  </a:cubicBezTo>
                  <a:close/>
                  <a:moveTo>
                    <a:pt x="271543" y="694000"/>
                  </a:moveTo>
                  <a:cubicBezTo>
                    <a:pt x="270805" y="694136"/>
                    <a:pt x="270173" y="694501"/>
                    <a:pt x="269336" y="694919"/>
                  </a:cubicBezTo>
                  <a:cubicBezTo>
                    <a:pt x="267598" y="695788"/>
                    <a:pt x="271887" y="698850"/>
                    <a:pt x="272187" y="699150"/>
                  </a:cubicBezTo>
                  <a:cubicBezTo>
                    <a:pt x="274514" y="701478"/>
                    <a:pt x="275316" y="696717"/>
                    <a:pt x="274486" y="694643"/>
                  </a:cubicBezTo>
                  <a:cubicBezTo>
                    <a:pt x="273689" y="694194"/>
                    <a:pt x="272988" y="694018"/>
                    <a:pt x="272371" y="693999"/>
                  </a:cubicBezTo>
                  <a:cubicBezTo>
                    <a:pt x="272114" y="693991"/>
                    <a:pt x="271789" y="693961"/>
                    <a:pt x="271543" y="693999"/>
                  </a:cubicBezTo>
                  <a:close/>
                  <a:moveTo>
                    <a:pt x="291411" y="694275"/>
                  </a:moveTo>
                  <a:cubicBezTo>
                    <a:pt x="289848" y="694403"/>
                    <a:pt x="288288" y="695171"/>
                    <a:pt x="286720" y="695287"/>
                  </a:cubicBezTo>
                  <a:cubicBezTo>
                    <a:pt x="285677" y="696212"/>
                    <a:pt x="285735" y="698493"/>
                    <a:pt x="283408" y="698047"/>
                  </a:cubicBezTo>
                  <a:cubicBezTo>
                    <a:pt x="279553" y="697174"/>
                    <a:pt x="282664" y="702394"/>
                    <a:pt x="284880" y="702553"/>
                  </a:cubicBezTo>
                  <a:cubicBezTo>
                    <a:pt x="286741" y="703740"/>
                    <a:pt x="289597" y="706062"/>
                    <a:pt x="286904" y="708072"/>
                  </a:cubicBezTo>
                  <a:cubicBezTo>
                    <a:pt x="284517" y="709866"/>
                    <a:pt x="287256" y="710821"/>
                    <a:pt x="288559" y="711935"/>
                  </a:cubicBezTo>
                  <a:cubicBezTo>
                    <a:pt x="290627" y="714189"/>
                    <a:pt x="293070" y="716120"/>
                    <a:pt x="294906" y="718558"/>
                  </a:cubicBezTo>
                  <a:cubicBezTo>
                    <a:pt x="292150" y="718723"/>
                    <a:pt x="288765" y="718321"/>
                    <a:pt x="287088" y="715798"/>
                  </a:cubicBezTo>
                  <a:cubicBezTo>
                    <a:pt x="286221" y="712907"/>
                    <a:pt x="283120" y="712149"/>
                    <a:pt x="280833" y="710648"/>
                  </a:cubicBezTo>
                  <a:cubicBezTo>
                    <a:pt x="278272" y="709528"/>
                    <a:pt x="275402" y="711831"/>
                    <a:pt x="277246" y="714419"/>
                  </a:cubicBezTo>
                  <a:cubicBezTo>
                    <a:pt x="279461" y="718689"/>
                    <a:pt x="271770" y="716368"/>
                    <a:pt x="274854" y="714143"/>
                  </a:cubicBezTo>
                  <a:cubicBezTo>
                    <a:pt x="275562" y="711860"/>
                    <a:pt x="272212" y="710678"/>
                    <a:pt x="270899" y="709176"/>
                  </a:cubicBezTo>
                  <a:cubicBezTo>
                    <a:pt x="268682" y="706813"/>
                    <a:pt x="265677" y="704670"/>
                    <a:pt x="262253" y="705129"/>
                  </a:cubicBezTo>
                  <a:cubicBezTo>
                    <a:pt x="260094" y="705986"/>
                    <a:pt x="263059" y="709991"/>
                    <a:pt x="264001" y="711292"/>
                  </a:cubicBezTo>
                  <a:cubicBezTo>
                    <a:pt x="264124" y="713558"/>
                    <a:pt x="271036" y="720271"/>
                    <a:pt x="271819" y="720674"/>
                  </a:cubicBezTo>
                  <a:cubicBezTo>
                    <a:pt x="271810" y="720635"/>
                    <a:pt x="271814" y="720607"/>
                    <a:pt x="271724" y="720489"/>
                  </a:cubicBezTo>
                  <a:cubicBezTo>
                    <a:pt x="274282" y="721244"/>
                    <a:pt x="275022" y="719473"/>
                    <a:pt x="277242" y="720857"/>
                  </a:cubicBezTo>
                  <a:cubicBezTo>
                    <a:pt x="276870" y="722463"/>
                    <a:pt x="273272" y="723871"/>
                    <a:pt x="273379" y="726100"/>
                  </a:cubicBezTo>
                  <a:cubicBezTo>
                    <a:pt x="274261" y="728514"/>
                    <a:pt x="275347" y="730050"/>
                    <a:pt x="277334" y="731711"/>
                  </a:cubicBezTo>
                  <a:cubicBezTo>
                    <a:pt x="279931" y="732532"/>
                    <a:pt x="283258" y="736869"/>
                    <a:pt x="279174" y="736034"/>
                  </a:cubicBezTo>
                  <a:cubicBezTo>
                    <a:pt x="275837" y="734751"/>
                    <a:pt x="272815" y="732543"/>
                    <a:pt x="270252" y="730056"/>
                  </a:cubicBezTo>
                  <a:cubicBezTo>
                    <a:pt x="268361" y="728309"/>
                    <a:pt x="267498" y="722440"/>
                    <a:pt x="263998" y="724904"/>
                  </a:cubicBezTo>
                  <a:cubicBezTo>
                    <a:pt x="261423" y="725780"/>
                    <a:pt x="258655" y="725711"/>
                    <a:pt x="257283" y="728584"/>
                  </a:cubicBezTo>
                  <a:cubicBezTo>
                    <a:pt x="254166" y="731128"/>
                    <a:pt x="253195" y="725802"/>
                    <a:pt x="251580" y="724076"/>
                  </a:cubicBezTo>
                  <a:cubicBezTo>
                    <a:pt x="249604" y="720635"/>
                    <a:pt x="249177" y="726186"/>
                    <a:pt x="248637" y="727664"/>
                  </a:cubicBezTo>
                  <a:cubicBezTo>
                    <a:pt x="248134" y="730378"/>
                    <a:pt x="245134" y="732204"/>
                    <a:pt x="245785" y="735114"/>
                  </a:cubicBezTo>
                  <a:cubicBezTo>
                    <a:pt x="244939" y="738149"/>
                    <a:pt x="248129" y="742607"/>
                    <a:pt x="250752" y="739070"/>
                  </a:cubicBezTo>
                  <a:cubicBezTo>
                    <a:pt x="253147" y="739243"/>
                    <a:pt x="257638" y="738710"/>
                    <a:pt x="258111" y="737046"/>
                  </a:cubicBezTo>
                  <a:cubicBezTo>
                    <a:pt x="258034" y="739331"/>
                    <a:pt x="259505" y="744725"/>
                    <a:pt x="257467" y="746060"/>
                  </a:cubicBezTo>
                  <a:cubicBezTo>
                    <a:pt x="254495" y="748007"/>
                    <a:pt x="249091" y="749439"/>
                    <a:pt x="249465" y="750935"/>
                  </a:cubicBezTo>
                  <a:cubicBezTo>
                    <a:pt x="259437" y="751901"/>
                    <a:pt x="268020" y="743933"/>
                    <a:pt x="277978" y="743576"/>
                  </a:cubicBezTo>
                  <a:cubicBezTo>
                    <a:pt x="282743" y="743989"/>
                    <a:pt x="268786" y="744497"/>
                    <a:pt x="278898" y="751211"/>
                  </a:cubicBezTo>
                  <a:cubicBezTo>
                    <a:pt x="281596" y="752559"/>
                    <a:pt x="278271" y="754488"/>
                    <a:pt x="279910" y="755717"/>
                  </a:cubicBezTo>
                  <a:cubicBezTo>
                    <a:pt x="282729" y="758168"/>
                    <a:pt x="273601" y="758155"/>
                    <a:pt x="276047" y="762984"/>
                  </a:cubicBezTo>
                  <a:cubicBezTo>
                    <a:pt x="278009" y="765682"/>
                    <a:pt x="278342" y="768859"/>
                    <a:pt x="281750" y="770342"/>
                  </a:cubicBezTo>
                  <a:cubicBezTo>
                    <a:pt x="284499" y="773326"/>
                    <a:pt x="280756" y="775084"/>
                    <a:pt x="279910" y="778068"/>
                  </a:cubicBezTo>
                  <a:cubicBezTo>
                    <a:pt x="280135" y="782607"/>
                    <a:pt x="276396" y="778722"/>
                    <a:pt x="273472" y="778713"/>
                  </a:cubicBezTo>
                  <a:cubicBezTo>
                    <a:pt x="273856" y="779483"/>
                    <a:pt x="273704" y="782819"/>
                    <a:pt x="273748" y="782852"/>
                  </a:cubicBezTo>
                  <a:cubicBezTo>
                    <a:pt x="275309" y="784022"/>
                    <a:pt x="276224" y="784648"/>
                    <a:pt x="278255" y="784140"/>
                  </a:cubicBezTo>
                  <a:cubicBezTo>
                    <a:pt x="279146" y="783917"/>
                    <a:pt x="283017" y="784978"/>
                    <a:pt x="283406" y="784783"/>
                  </a:cubicBezTo>
                  <a:cubicBezTo>
                    <a:pt x="284088" y="784442"/>
                    <a:pt x="286428" y="783272"/>
                    <a:pt x="287545" y="783495"/>
                  </a:cubicBezTo>
                  <a:cubicBezTo>
                    <a:pt x="291846" y="784647"/>
                    <a:pt x="292479" y="787530"/>
                    <a:pt x="293891" y="790486"/>
                  </a:cubicBezTo>
                  <a:cubicBezTo>
                    <a:pt x="294530" y="789847"/>
                    <a:pt x="295304" y="791400"/>
                    <a:pt x="296191" y="791222"/>
                  </a:cubicBezTo>
                  <a:cubicBezTo>
                    <a:pt x="298031" y="790129"/>
                    <a:pt x="300847" y="785392"/>
                    <a:pt x="302261" y="784507"/>
                  </a:cubicBezTo>
                  <a:cubicBezTo>
                    <a:pt x="299863" y="782577"/>
                    <a:pt x="297660" y="780424"/>
                    <a:pt x="294903" y="778988"/>
                  </a:cubicBezTo>
                  <a:cubicBezTo>
                    <a:pt x="291597" y="776144"/>
                    <a:pt x="297293" y="771897"/>
                    <a:pt x="295547" y="767491"/>
                  </a:cubicBezTo>
                  <a:cubicBezTo>
                    <a:pt x="294698" y="764297"/>
                    <a:pt x="296543" y="763737"/>
                    <a:pt x="296467" y="760776"/>
                  </a:cubicBezTo>
                  <a:cubicBezTo>
                    <a:pt x="295669" y="758113"/>
                    <a:pt x="297750" y="758044"/>
                    <a:pt x="299962" y="757281"/>
                  </a:cubicBezTo>
                  <a:cubicBezTo>
                    <a:pt x="301394" y="759730"/>
                    <a:pt x="301669" y="761836"/>
                    <a:pt x="298767" y="764456"/>
                  </a:cubicBezTo>
                  <a:cubicBezTo>
                    <a:pt x="298269" y="767642"/>
                    <a:pt x="301577" y="768112"/>
                    <a:pt x="302814" y="765467"/>
                  </a:cubicBezTo>
                  <a:cubicBezTo>
                    <a:pt x="305102" y="761973"/>
                    <a:pt x="306309" y="766980"/>
                    <a:pt x="308884" y="767031"/>
                  </a:cubicBezTo>
                  <a:cubicBezTo>
                    <a:pt x="312592" y="766651"/>
                    <a:pt x="313685" y="762483"/>
                    <a:pt x="315507" y="759857"/>
                  </a:cubicBezTo>
                  <a:cubicBezTo>
                    <a:pt x="315535" y="756480"/>
                    <a:pt x="319156" y="757359"/>
                    <a:pt x="321394" y="757833"/>
                  </a:cubicBezTo>
                  <a:cubicBezTo>
                    <a:pt x="324641" y="757697"/>
                    <a:pt x="322169" y="760154"/>
                    <a:pt x="320658" y="760685"/>
                  </a:cubicBezTo>
                  <a:cubicBezTo>
                    <a:pt x="317416" y="762696"/>
                    <a:pt x="322461" y="764463"/>
                    <a:pt x="324153" y="762708"/>
                  </a:cubicBezTo>
                  <a:cubicBezTo>
                    <a:pt x="326916" y="761451"/>
                    <a:pt x="321736" y="769697"/>
                    <a:pt x="327833" y="764824"/>
                  </a:cubicBezTo>
                  <a:cubicBezTo>
                    <a:pt x="329536" y="764041"/>
                    <a:pt x="334764" y="761033"/>
                    <a:pt x="334363" y="764729"/>
                  </a:cubicBezTo>
                  <a:cubicBezTo>
                    <a:pt x="333147" y="768566"/>
                    <a:pt x="328816" y="767105"/>
                    <a:pt x="326085" y="768776"/>
                  </a:cubicBezTo>
                  <a:cubicBezTo>
                    <a:pt x="323151" y="770696"/>
                    <a:pt x="321152" y="773714"/>
                    <a:pt x="318267" y="775766"/>
                  </a:cubicBezTo>
                  <a:cubicBezTo>
                    <a:pt x="315208" y="777601"/>
                    <a:pt x="317858" y="780978"/>
                    <a:pt x="320750" y="779906"/>
                  </a:cubicBezTo>
                  <a:cubicBezTo>
                    <a:pt x="323896" y="778625"/>
                    <a:pt x="326150" y="783355"/>
                    <a:pt x="322498" y="784228"/>
                  </a:cubicBezTo>
                  <a:cubicBezTo>
                    <a:pt x="321644" y="785088"/>
                    <a:pt x="317155" y="783998"/>
                    <a:pt x="318267" y="785332"/>
                  </a:cubicBezTo>
                  <a:cubicBezTo>
                    <a:pt x="321593" y="784949"/>
                    <a:pt x="324684" y="785944"/>
                    <a:pt x="326361" y="789103"/>
                  </a:cubicBezTo>
                  <a:cubicBezTo>
                    <a:pt x="328118" y="791434"/>
                    <a:pt x="317911" y="787407"/>
                    <a:pt x="315139" y="788091"/>
                  </a:cubicBezTo>
                  <a:cubicBezTo>
                    <a:pt x="313443" y="787860"/>
                    <a:pt x="308549" y="784828"/>
                    <a:pt x="309345" y="788459"/>
                  </a:cubicBezTo>
                  <a:cubicBezTo>
                    <a:pt x="311123" y="790271"/>
                    <a:pt x="314470" y="788643"/>
                    <a:pt x="316335" y="791034"/>
                  </a:cubicBezTo>
                  <a:cubicBezTo>
                    <a:pt x="318612" y="792454"/>
                    <a:pt x="322768" y="791401"/>
                    <a:pt x="323142" y="795174"/>
                  </a:cubicBezTo>
                  <a:cubicBezTo>
                    <a:pt x="320949" y="794573"/>
                    <a:pt x="318740" y="793920"/>
                    <a:pt x="316519" y="793426"/>
                  </a:cubicBezTo>
                  <a:cubicBezTo>
                    <a:pt x="313987" y="792741"/>
                    <a:pt x="311340" y="792583"/>
                    <a:pt x="308885" y="793702"/>
                  </a:cubicBezTo>
                  <a:cubicBezTo>
                    <a:pt x="305772" y="794848"/>
                    <a:pt x="302138" y="791866"/>
                    <a:pt x="299687" y="795266"/>
                  </a:cubicBezTo>
                  <a:cubicBezTo>
                    <a:pt x="297274" y="796990"/>
                    <a:pt x="298921" y="799397"/>
                    <a:pt x="301526" y="798761"/>
                  </a:cubicBezTo>
                  <a:cubicBezTo>
                    <a:pt x="302908" y="799196"/>
                    <a:pt x="307224" y="794606"/>
                    <a:pt x="305850" y="796738"/>
                  </a:cubicBezTo>
                  <a:cubicBezTo>
                    <a:pt x="308320" y="797209"/>
                    <a:pt x="310218" y="797375"/>
                    <a:pt x="312748" y="797565"/>
                  </a:cubicBezTo>
                  <a:cubicBezTo>
                    <a:pt x="313714" y="799944"/>
                    <a:pt x="315932" y="796536"/>
                    <a:pt x="316795" y="798117"/>
                  </a:cubicBezTo>
                  <a:cubicBezTo>
                    <a:pt x="318617" y="801662"/>
                    <a:pt x="314256" y="801281"/>
                    <a:pt x="312104" y="801796"/>
                  </a:cubicBezTo>
                  <a:cubicBezTo>
                    <a:pt x="311349" y="804356"/>
                    <a:pt x="315669" y="804262"/>
                    <a:pt x="317439" y="803911"/>
                  </a:cubicBezTo>
                  <a:cubicBezTo>
                    <a:pt x="320087" y="804366"/>
                    <a:pt x="323088" y="804293"/>
                    <a:pt x="323602" y="800968"/>
                  </a:cubicBezTo>
                  <a:cubicBezTo>
                    <a:pt x="324324" y="797466"/>
                    <a:pt x="326929" y="799470"/>
                    <a:pt x="329120" y="799680"/>
                  </a:cubicBezTo>
                  <a:cubicBezTo>
                    <a:pt x="333883" y="798132"/>
                    <a:pt x="324490" y="796229"/>
                    <a:pt x="330408" y="794713"/>
                  </a:cubicBezTo>
                  <a:cubicBezTo>
                    <a:pt x="333052" y="796091"/>
                    <a:pt x="335202" y="794079"/>
                    <a:pt x="336203" y="791678"/>
                  </a:cubicBezTo>
                  <a:cubicBezTo>
                    <a:pt x="336649" y="789657"/>
                    <a:pt x="337352" y="787193"/>
                    <a:pt x="337215" y="784963"/>
                  </a:cubicBezTo>
                  <a:cubicBezTo>
                    <a:pt x="336161" y="784983"/>
                    <a:pt x="335509" y="785011"/>
                    <a:pt x="337119" y="784320"/>
                  </a:cubicBezTo>
                  <a:cubicBezTo>
                    <a:pt x="337148" y="784530"/>
                    <a:pt x="337196" y="784749"/>
                    <a:pt x="337215" y="784963"/>
                  </a:cubicBezTo>
                  <a:cubicBezTo>
                    <a:pt x="338225" y="784944"/>
                    <a:pt x="339660" y="784935"/>
                    <a:pt x="339974" y="785608"/>
                  </a:cubicBezTo>
                  <a:cubicBezTo>
                    <a:pt x="343779" y="787383"/>
                    <a:pt x="340463" y="791228"/>
                    <a:pt x="339422" y="793793"/>
                  </a:cubicBezTo>
                  <a:cubicBezTo>
                    <a:pt x="338319" y="797071"/>
                    <a:pt x="343870" y="796670"/>
                    <a:pt x="346045" y="796553"/>
                  </a:cubicBezTo>
                  <a:cubicBezTo>
                    <a:pt x="345828" y="795390"/>
                    <a:pt x="344460" y="792603"/>
                    <a:pt x="346229" y="791034"/>
                  </a:cubicBezTo>
                  <a:cubicBezTo>
                    <a:pt x="349836" y="788527"/>
                    <a:pt x="343142" y="786691"/>
                    <a:pt x="344757" y="784504"/>
                  </a:cubicBezTo>
                  <a:cubicBezTo>
                    <a:pt x="349133" y="785731"/>
                    <a:pt x="342924" y="779335"/>
                    <a:pt x="346413" y="780824"/>
                  </a:cubicBezTo>
                  <a:cubicBezTo>
                    <a:pt x="350123" y="783460"/>
                    <a:pt x="348748" y="777720"/>
                    <a:pt x="350184" y="775858"/>
                  </a:cubicBezTo>
                  <a:cubicBezTo>
                    <a:pt x="349940" y="778135"/>
                    <a:pt x="354729" y="779382"/>
                    <a:pt x="351748" y="781836"/>
                  </a:cubicBezTo>
                  <a:cubicBezTo>
                    <a:pt x="350489" y="784569"/>
                    <a:pt x="353234" y="787538"/>
                    <a:pt x="353863" y="790298"/>
                  </a:cubicBezTo>
                  <a:cubicBezTo>
                    <a:pt x="355188" y="793119"/>
                    <a:pt x="356637" y="789800"/>
                    <a:pt x="356438" y="788183"/>
                  </a:cubicBezTo>
                  <a:cubicBezTo>
                    <a:pt x="356515" y="785318"/>
                    <a:pt x="358626" y="787217"/>
                    <a:pt x="360210" y="787631"/>
                  </a:cubicBezTo>
                  <a:cubicBezTo>
                    <a:pt x="364726" y="788677"/>
                    <a:pt x="362876" y="782570"/>
                    <a:pt x="360577" y="781100"/>
                  </a:cubicBezTo>
                  <a:cubicBezTo>
                    <a:pt x="359058" y="778890"/>
                    <a:pt x="352763" y="778397"/>
                    <a:pt x="355978" y="774846"/>
                  </a:cubicBezTo>
                  <a:cubicBezTo>
                    <a:pt x="359494" y="772176"/>
                    <a:pt x="356322" y="768531"/>
                    <a:pt x="353311" y="767303"/>
                  </a:cubicBezTo>
                  <a:cubicBezTo>
                    <a:pt x="351503" y="765803"/>
                    <a:pt x="362202" y="769138"/>
                    <a:pt x="363153" y="771811"/>
                  </a:cubicBezTo>
                  <a:cubicBezTo>
                    <a:pt x="362717" y="769491"/>
                    <a:pt x="360843" y="767208"/>
                    <a:pt x="360945" y="764544"/>
                  </a:cubicBezTo>
                  <a:cubicBezTo>
                    <a:pt x="360818" y="760758"/>
                    <a:pt x="356232" y="759492"/>
                    <a:pt x="353219" y="758289"/>
                  </a:cubicBezTo>
                  <a:cubicBezTo>
                    <a:pt x="355161" y="758140"/>
                    <a:pt x="357230" y="758513"/>
                    <a:pt x="359198" y="759209"/>
                  </a:cubicBezTo>
                  <a:cubicBezTo>
                    <a:pt x="362054" y="760550"/>
                    <a:pt x="361087" y="758352"/>
                    <a:pt x="360761" y="756541"/>
                  </a:cubicBezTo>
                  <a:cubicBezTo>
                    <a:pt x="362356" y="755895"/>
                    <a:pt x="364012" y="759933"/>
                    <a:pt x="365912" y="760589"/>
                  </a:cubicBezTo>
                  <a:cubicBezTo>
                    <a:pt x="368264" y="763620"/>
                    <a:pt x="370470" y="760693"/>
                    <a:pt x="372535" y="759209"/>
                  </a:cubicBezTo>
                  <a:cubicBezTo>
                    <a:pt x="376726" y="757880"/>
                    <a:pt x="370340" y="755816"/>
                    <a:pt x="368763" y="755254"/>
                  </a:cubicBezTo>
                  <a:cubicBezTo>
                    <a:pt x="365043" y="754213"/>
                    <a:pt x="369091" y="753680"/>
                    <a:pt x="370603" y="754519"/>
                  </a:cubicBezTo>
                  <a:cubicBezTo>
                    <a:pt x="373224" y="755912"/>
                    <a:pt x="377042" y="755077"/>
                    <a:pt x="378513" y="752495"/>
                  </a:cubicBezTo>
                  <a:cubicBezTo>
                    <a:pt x="377567" y="749568"/>
                    <a:pt x="370088" y="750289"/>
                    <a:pt x="372994" y="746056"/>
                  </a:cubicBezTo>
                  <a:cubicBezTo>
                    <a:pt x="371385" y="744886"/>
                    <a:pt x="370190" y="746541"/>
                    <a:pt x="369407" y="747069"/>
                  </a:cubicBezTo>
                  <a:cubicBezTo>
                    <a:pt x="367471" y="747501"/>
                    <a:pt x="362457" y="747536"/>
                    <a:pt x="362877" y="745965"/>
                  </a:cubicBezTo>
                  <a:cubicBezTo>
                    <a:pt x="364900" y="745357"/>
                    <a:pt x="372038" y="743272"/>
                    <a:pt x="367752" y="740998"/>
                  </a:cubicBezTo>
                  <a:cubicBezTo>
                    <a:pt x="365435" y="737290"/>
                    <a:pt x="361637" y="741847"/>
                    <a:pt x="359106" y="739710"/>
                  </a:cubicBezTo>
                  <a:cubicBezTo>
                    <a:pt x="357846" y="737356"/>
                    <a:pt x="350313" y="734575"/>
                    <a:pt x="352207" y="739527"/>
                  </a:cubicBezTo>
                  <a:cubicBezTo>
                    <a:pt x="354160" y="742081"/>
                    <a:pt x="353031" y="746754"/>
                    <a:pt x="349264" y="744493"/>
                  </a:cubicBezTo>
                  <a:cubicBezTo>
                    <a:pt x="345370" y="743800"/>
                    <a:pt x="350406" y="742772"/>
                    <a:pt x="349815" y="741274"/>
                  </a:cubicBezTo>
                  <a:cubicBezTo>
                    <a:pt x="347068" y="739475"/>
                    <a:pt x="346032" y="736793"/>
                    <a:pt x="345584" y="734008"/>
                  </a:cubicBezTo>
                  <a:cubicBezTo>
                    <a:pt x="347470" y="732035"/>
                    <a:pt x="351476" y="732333"/>
                    <a:pt x="353954" y="730972"/>
                  </a:cubicBezTo>
                  <a:cubicBezTo>
                    <a:pt x="353632" y="728081"/>
                    <a:pt x="346303" y="728058"/>
                    <a:pt x="348988" y="724441"/>
                  </a:cubicBezTo>
                  <a:cubicBezTo>
                    <a:pt x="349891" y="719790"/>
                    <a:pt x="343097" y="721502"/>
                    <a:pt x="340249" y="720763"/>
                  </a:cubicBezTo>
                  <a:cubicBezTo>
                    <a:pt x="339641" y="723018"/>
                    <a:pt x="338320" y="720095"/>
                    <a:pt x="336754" y="720211"/>
                  </a:cubicBezTo>
                  <a:cubicBezTo>
                    <a:pt x="333804" y="719176"/>
                    <a:pt x="331083" y="716959"/>
                    <a:pt x="328752" y="714968"/>
                  </a:cubicBezTo>
                  <a:cubicBezTo>
                    <a:pt x="329285" y="715718"/>
                    <a:pt x="328266" y="719160"/>
                    <a:pt x="330684" y="719567"/>
                  </a:cubicBezTo>
                  <a:cubicBezTo>
                    <a:pt x="333753" y="721463"/>
                    <a:pt x="332138" y="725190"/>
                    <a:pt x="332155" y="728030"/>
                  </a:cubicBezTo>
                  <a:cubicBezTo>
                    <a:pt x="333990" y="730701"/>
                    <a:pt x="332060" y="731814"/>
                    <a:pt x="330592" y="733732"/>
                  </a:cubicBezTo>
                  <a:cubicBezTo>
                    <a:pt x="330325" y="736745"/>
                    <a:pt x="328688" y="734695"/>
                    <a:pt x="328568" y="732997"/>
                  </a:cubicBezTo>
                  <a:cubicBezTo>
                    <a:pt x="326849" y="731194"/>
                    <a:pt x="327169" y="730225"/>
                    <a:pt x="329396" y="729502"/>
                  </a:cubicBezTo>
                  <a:cubicBezTo>
                    <a:pt x="332892" y="726794"/>
                    <a:pt x="327843" y="725105"/>
                    <a:pt x="325717" y="723983"/>
                  </a:cubicBezTo>
                  <a:cubicBezTo>
                    <a:pt x="322701" y="723403"/>
                    <a:pt x="322897" y="720841"/>
                    <a:pt x="324889" y="719200"/>
                  </a:cubicBezTo>
                  <a:cubicBezTo>
                    <a:pt x="322454" y="718223"/>
                    <a:pt x="323184" y="715569"/>
                    <a:pt x="324245" y="713773"/>
                  </a:cubicBezTo>
                  <a:cubicBezTo>
                    <a:pt x="324861" y="710025"/>
                    <a:pt x="318969" y="712461"/>
                    <a:pt x="317163" y="710278"/>
                  </a:cubicBezTo>
                  <a:cubicBezTo>
                    <a:pt x="319950" y="709279"/>
                    <a:pt x="318658" y="707125"/>
                    <a:pt x="316059" y="706047"/>
                  </a:cubicBezTo>
                  <a:cubicBezTo>
                    <a:pt x="315109" y="705273"/>
                    <a:pt x="308939" y="702983"/>
                    <a:pt x="311828" y="705772"/>
                  </a:cubicBezTo>
                  <a:cubicBezTo>
                    <a:pt x="311771" y="708229"/>
                    <a:pt x="313927" y="710164"/>
                    <a:pt x="313851" y="712486"/>
                  </a:cubicBezTo>
                  <a:cubicBezTo>
                    <a:pt x="315888" y="715303"/>
                    <a:pt x="314190" y="718331"/>
                    <a:pt x="314679" y="721408"/>
                  </a:cubicBezTo>
                  <a:cubicBezTo>
                    <a:pt x="318347" y="723384"/>
                    <a:pt x="313127" y="724723"/>
                    <a:pt x="314128" y="727202"/>
                  </a:cubicBezTo>
                  <a:cubicBezTo>
                    <a:pt x="314863" y="731616"/>
                    <a:pt x="310782" y="727035"/>
                    <a:pt x="310080" y="725363"/>
                  </a:cubicBezTo>
                  <a:cubicBezTo>
                    <a:pt x="312464" y="724708"/>
                    <a:pt x="309107" y="724301"/>
                    <a:pt x="307873" y="723156"/>
                  </a:cubicBezTo>
                  <a:cubicBezTo>
                    <a:pt x="308590" y="721274"/>
                    <a:pt x="313957" y="720519"/>
                    <a:pt x="310172" y="718373"/>
                  </a:cubicBezTo>
                  <a:cubicBezTo>
                    <a:pt x="312298" y="718174"/>
                    <a:pt x="311650" y="716420"/>
                    <a:pt x="311184" y="714878"/>
                  </a:cubicBezTo>
                  <a:cubicBezTo>
                    <a:pt x="312856" y="713799"/>
                    <a:pt x="312101" y="713082"/>
                    <a:pt x="310356" y="712486"/>
                  </a:cubicBezTo>
                  <a:cubicBezTo>
                    <a:pt x="307854" y="710885"/>
                    <a:pt x="306184" y="712006"/>
                    <a:pt x="305389" y="713774"/>
                  </a:cubicBezTo>
                  <a:cubicBezTo>
                    <a:pt x="306179" y="715312"/>
                    <a:pt x="305717" y="715935"/>
                    <a:pt x="304929" y="717177"/>
                  </a:cubicBezTo>
                  <a:cubicBezTo>
                    <a:pt x="304735" y="716125"/>
                    <a:pt x="304923" y="714829"/>
                    <a:pt x="305389" y="713774"/>
                  </a:cubicBezTo>
                  <a:cubicBezTo>
                    <a:pt x="305292" y="713585"/>
                    <a:pt x="305158" y="713441"/>
                    <a:pt x="305022" y="713222"/>
                  </a:cubicBezTo>
                  <a:cubicBezTo>
                    <a:pt x="304792" y="710660"/>
                    <a:pt x="307492" y="708076"/>
                    <a:pt x="305298" y="705588"/>
                  </a:cubicBezTo>
                  <a:cubicBezTo>
                    <a:pt x="307408" y="704369"/>
                    <a:pt x="302103" y="700960"/>
                    <a:pt x="304194" y="700805"/>
                  </a:cubicBezTo>
                  <a:cubicBezTo>
                    <a:pt x="303336" y="699537"/>
                    <a:pt x="301310" y="696317"/>
                    <a:pt x="299411" y="696206"/>
                  </a:cubicBezTo>
                  <a:cubicBezTo>
                    <a:pt x="298887" y="697564"/>
                    <a:pt x="297957" y="699483"/>
                    <a:pt x="298124" y="701173"/>
                  </a:cubicBezTo>
                  <a:cubicBezTo>
                    <a:pt x="298964" y="703663"/>
                    <a:pt x="301470" y="705955"/>
                    <a:pt x="299227" y="708623"/>
                  </a:cubicBezTo>
                  <a:cubicBezTo>
                    <a:pt x="297191" y="709617"/>
                    <a:pt x="293646" y="706052"/>
                    <a:pt x="296560" y="704760"/>
                  </a:cubicBezTo>
                  <a:cubicBezTo>
                    <a:pt x="296299" y="702950"/>
                    <a:pt x="292473" y="702523"/>
                    <a:pt x="292053" y="700253"/>
                  </a:cubicBezTo>
                  <a:cubicBezTo>
                    <a:pt x="291203" y="697922"/>
                    <a:pt x="297038" y="696936"/>
                    <a:pt x="294169" y="695010"/>
                  </a:cubicBezTo>
                  <a:cubicBezTo>
                    <a:pt x="293294" y="694321"/>
                    <a:pt x="292347" y="694197"/>
                    <a:pt x="291409" y="694275"/>
                  </a:cubicBezTo>
                  <a:close/>
                  <a:moveTo>
                    <a:pt x="237235" y="696115"/>
                  </a:moveTo>
                  <a:cubicBezTo>
                    <a:pt x="236763" y="696134"/>
                    <a:pt x="236242" y="696495"/>
                    <a:pt x="235763" y="696575"/>
                  </a:cubicBezTo>
                  <a:cubicBezTo>
                    <a:pt x="239249" y="698318"/>
                    <a:pt x="236471" y="700714"/>
                    <a:pt x="242110" y="700714"/>
                  </a:cubicBezTo>
                  <a:cubicBezTo>
                    <a:pt x="244206" y="700714"/>
                    <a:pt x="238475" y="696597"/>
                    <a:pt x="237695" y="696207"/>
                  </a:cubicBezTo>
                  <a:cubicBezTo>
                    <a:pt x="237550" y="696140"/>
                    <a:pt x="237392" y="696105"/>
                    <a:pt x="237234" y="696112"/>
                  </a:cubicBezTo>
                  <a:close/>
                  <a:moveTo>
                    <a:pt x="256734" y="696115"/>
                  </a:moveTo>
                  <a:cubicBezTo>
                    <a:pt x="255424" y="696125"/>
                    <a:pt x="254040" y="696332"/>
                    <a:pt x="252871" y="696298"/>
                  </a:cubicBezTo>
                  <a:cubicBezTo>
                    <a:pt x="248876" y="696858"/>
                    <a:pt x="252185" y="699691"/>
                    <a:pt x="253791" y="700989"/>
                  </a:cubicBezTo>
                  <a:cubicBezTo>
                    <a:pt x="249567" y="701028"/>
                    <a:pt x="246993" y="693869"/>
                    <a:pt x="245053" y="698506"/>
                  </a:cubicBezTo>
                  <a:cubicBezTo>
                    <a:pt x="244335" y="704204"/>
                    <a:pt x="248713" y="703301"/>
                    <a:pt x="250940" y="705497"/>
                  </a:cubicBezTo>
                  <a:cubicBezTo>
                    <a:pt x="248524" y="706586"/>
                    <a:pt x="246120" y="705267"/>
                    <a:pt x="243674" y="705129"/>
                  </a:cubicBezTo>
                  <a:cubicBezTo>
                    <a:pt x="242442" y="705289"/>
                    <a:pt x="238267" y="703713"/>
                    <a:pt x="239350" y="705773"/>
                  </a:cubicBezTo>
                  <a:cubicBezTo>
                    <a:pt x="241870" y="709474"/>
                    <a:pt x="246668" y="710071"/>
                    <a:pt x="249928" y="712855"/>
                  </a:cubicBezTo>
                  <a:cubicBezTo>
                    <a:pt x="252293" y="713910"/>
                    <a:pt x="249603" y="714373"/>
                    <a:pt x="248364" y="714235"/>
                  </a:cubicBezTo>
                  <a:cubicBezTo>
                    <a:pt x="245620" y="713955"/>
                    <a:pt x="244334" y="710608"/>
                    <a:pt x="241374" y="710739"/>
                  </a:cubicBezTo>
                  <a:cubicBezTo>
                    <a:pt x="238827" y="710644"/>
                    <a:pt x="230935" y="709566"/>
                    <a:pt x="233372" y="706784"/>
                  </a:cubicBezTo>
                  <a:cubicBezTo>
                    <a:pt x="231843" y="705188"/>
                    <a:pt x="229261" y="702168"/>
                    <a:pt x="227117" y="702921"/>
                  </a:cubicBezTo>
                  <a:cubicBezTo>
                    <a:pt x="226176" y="705126"/>
                    <a:pt x="231973" y="707661"/>
                    <a:pt x="227485" y="708440"/>
                  </a:cubicBezTo>
                  <a:cubicBezTo>
                    <a:pt x="228875" y="709569"/>
                    <a:pt x="231206" y="711982"/>
                    <a:pt x="233556" y="712487"/>
                  </a:cubicBezTo>
                  <a:cubicBezTo>
                    <a:pt x="235870" y="712974"/>
                    <a:pt x="239003" y="713017"/>
                    <a:pt x="239626" y="715890"/>
                  </a:cubicBezTo>
                  <a:cubicBezTo>
                    <a:pt x="240878" y="718303"/>
                    <a:pt x="244088" y="718190"/>
                    <a:pt x="246249" y="719386"/>
                  </a:cubicBezTo>
                  <a:cubicBezTo>
                    <a:pt x="248731" y="720702"/>
                    <a:pt x="251391" y="717188"/>
                    <a:pt x="253515" y="719386"/>
                  </a:cubicBezTo>
                  <a:cubicBezTo>
                    <a:pt x="254898" y="720687"/>
                    <a:pt x="257817" y="726994"/>
                    <a:pt x="254527" y="727388"/>
                  </a:cubicBezTo>
                  <a:cubicBezTo>
                    <a:pt x="256091" y="727426"/>
                    <a:pt x="258842" y="724905"/>
                    <a:pt x="260413" y="722329"/>
                  </a:cubicBezTo>
                  <a:cubicBezTo>
                    <a:pt x="262605" y="721527"/>
                    <a:pt x="266681" y="723524"/>
                    <a:pt x="267036" y="720121"/>
                  </a:cubicBezTo>
                  <a:cubicBezTo>
                    <a:pt x="267702" y="716785"/>
                    <a:pt x="263448" y="715708"/>
                    <a:pt x="261977" y="713223"/>
                  </a:cubicBezTo>
                  <a:cubicBezTo>
                    <a:pt x="259565" y="711779"/>
                    <a:pt x="259991" y="708037"/>
                    <a:pt x="257470" y="706876"/>
                  </a:cubicBezTo>
                  <a:cubicBezTo>
                    <a:pt x="257620" y="708670"/>
                    <a:pt x="257229" y="710565"/>
                    <a:pt x="254619" y="710280"/>
                  </a:cubicBezTo>
                  <a:cubicBezTo>
                    <a:pt x="251068" y="711617"/>
                    <a:pt x="252568" y="707104"/>
                    <a:pt x="254619" y="706508"/>
                  </a:cubicBezTo>
                  <a:cubicBezTo>
                    <a:pt x="257761" y="706244"/>
                    <a:pt x="256463" y="701531"/>
                    <a:pt x="260046" y="701910"/>
                  </a:cubicBezTo>
                  <a:cubicBezTo>
                    <a:pt x="263802" y="701929"/>
                    <a:pt x="260623" y="699221"/>
                    <a:pt x="260046" y="697495"/>
                  </a:cubicBezTo>
                  <a:cubicBezTo>
                    <a:pt x="259267" y="696314"/>
                    <a:pt x="258045" y="696105"/>
                    <a:pt x="256734" y="696115"/>
                  </a:cubicBezTo>
                  <a:close/>
                  <a:moveTo>
                    <a:pt x="224266" y="699702"/>
                  </a:moveTo>
                  <a:cubicBezTo>
                    <a:pt x="221205" y="700693"/>
                    <a:pt x="217264" y="700182"/>
                    <a:pt x="215895" y="702921"/>
                  </a:cubicBezTo>
                  <a:cubicBezTo>
                    <a:pt x="214885" y="704943"/>
                    <a:pt x="220588" y="702922"/>
                    <a:pt x="222610" y="703933"/>
                  </a:cubicBezTo>
                  <a:cubicBezTo>
                    <a:pt x="223121" y="704189"/>
                    <a:pt x="224234" y="699860"/>
                    <a:pt x="224266" y="699702"/>
                  </a:cubicBezTo>
                  <a:close/>
                  <a:moveTo>
                    <a:pt x="231164" y="699702"/>
                  </a:moveTo>
                  <a:cubicBezTo>
                    <a:pt x="231183" y="700060"/>
                    <a:pt x="230429" y="701864"/>
                    <a:pt x="230980" y="702278"/>
                  </a:cubicBezTo>
                  <a:cubicBezTo>
                    <a:pt x="232292" y="703261"/>
                    <a:pt x="234751" y="703849"/>
                    <a:pt x="234751" y="701359"/>
                  </a:cubicBezTo>
                  <a:cubicBezTo>
                    <a:pt x="234751" y="699737"/>
                    <a:pt x="232087" y="699698"/>
                    <a:pt x="231164" y="699703"/>
                  </a:cubicBezTo>
                  <a:close/>
                  <a:moveTo>
                    <a:pt x="220126" y="709636"/>
                  </a:moveTo>
                  <a:cubicBezTo>
                    <a:pt x="220359" y="711181"/>
                    <a:pt x="222307" y="711550"/>
                    <a:pt x="222794" y="712947"/>
                  </a:cubicBezTo>
                  <a:cubicBezTo>
                    <a:pt x="222978" y="714718"/>
                    <a:pt x="223379" y="716398"/>
                    <a:pt x="223345" y="718190"/>
                  </a:cubicBezTo>
                  <a:cubicBezTo>
                    <a:pt x="222436" y="719473"/>
                    <a:pt x="217953" y="720657"/>
                    <a:pt x="220862" y="721685"/>
                  </a:cubicBezTo>
                  <a:cubicBezTo>
                    <a:pt x="222272" y="721864"/>
                    <a:pt x="223761" y="721858"/>
                    <a:pt x="225093" y="722421"/>
                  </a:cubicBezTo>
                  <a:cubicBezTo>
                    <a:pt x="224113" y="724637"/>
                    <a:pt x="222000" y="726222"/>
                    <a:pt x="221598" y="728583"/>
                  </a:cubicBezTo>
                  <a:cubicBezTo>
                    <a:pt x="223294" y="731113"/>
                    <a:pt x="224343" y="729948"/>
                    <a:pt x="227209" y="729318"/>
                  </a:cubicBezTo>
                  <a:cubicBezTo>
                    <a:pt x="228682" y="727560"/>
                    <a:pt x="232307" y="725844"/>
                    <a:pt x="231440" y="723616"/>
                  </a:cubicBezTo>
                  <a:cubicBezTo>
                    <a:pt x="230543" y="723125"/>
                    <a:pt x="228971" y="721453"/>
                    <a:pt x="230428" y="720764"/>
                  </a:cubicBezTo>
                  <a:cubicBezTo>
                    <a:pt x="233261" y="721812"/>
                    <a:pt x="234397" y="724711"/>
                    <a:pt x="237326" y="725547"/>
                  </a:cubicBezTo>
                  <a:cubicBezTo>
                    <a:pt x="238379" y="725766"/>
                    <a:pt x="240339" y="725365"/>
                    <a:pt x="239902" y="723892"/>
                  </a:cubicBezTo>
                  <a:cubicBezTo>
                    <a:pt x="237737" y="721584"/>
                    <a:pt x="235517" y="721232"/>
                    <a:pt x="235211" y="717545"/>
                  </a:cubicBezTo>
                  <a:cubicBezTo>
                    <a:pt x="233793" y="716176"/>
                    <a:pt x="231660" y="717179"/>
                    <a:pt x="230060" y="716258"/>
                  </a:cubicBezTo>
                  <a:cubicBezTo>
                    <a:pt x="228394" y="714578"/>
                    <a:pt x="226951" y="712686"/>
                    <a:pt x="225277" y="711014"/>
                  </a:cubicBezTo>
                  <a:cubicBezTo>
                    <a:pt x="223662" y="710204"/>
                    <a:pt x="221929" y="709720"/>
                    <a:pt x="220126" y="709635"/>
                  </a:cubicBezTo>
                  <a:close/>
                  <a:moveTo>
                    <a:pt x="522923" y="711567"/>
                  </a:moveTo>
                  <a:cubicBezTo>
                    <a:pt x="522680" y="711625"/>
                    <a:pt x="522465" y="711717"/>
                    <a:pt x="522188" y="711843"/>
                  </a:cubicBezTo>
                  <a:cubicBezTo>
                    <a:pt x="518205" y="712340"/>
                    <a:pt x="516844" y="715068"/>
                    <a:pt x="517957" y="718926"/>
                  </a:cubicBezTo>
                  <a:cubicBezTo>
                    <a:pt x="516537" y="721914"/>
                    <a:pt x="513060" y="723920"/>
                    <a:pt x="511150" y="726836"/>
                  </a:cubicBezTo>
                  <a:cubicBezTo>
                    <a:pt x="509546" y="732203"/>
                    <a:pt x="501851" y="731814"/>
                    <a:pt x="505080" y="734747"/>
                  </a:cubicBezTo>
                  <a:cubicBezTo>
                    <a:pt x="508491" y="738280"/>
                    <a:pt x="501295" y="745195"/>
                    <a:pt x="507011" y="746428"/>
                  </a:cubicBezTo>
                  <a:cubicBezTo>
                    <a:pt x="510670" y="747235"/>
                    <a:pt x="514865" y="750217"/>
                    <a:pt x="513634" y="754522"/>
                  </a:cubicBezTo>
                  <a:cubicBezTo>
                    <a:pt x="513184" y="759256"/>
                    <a:pt x="507013" y="758443"/>
                    <a:pt x="505815" y="754618"/>
                  </a:cubicBezTo>
                  <a:cubicBezTo>
                    <a:pt x="502983" y="750664"/>
                    <a:pt x="497316" y="752439"/>
                    <a:pt x="493306" y="753054"/>
                  </a:cubicBezTo>
                  <a:cubicBezTo>
                    <a:pt x="490427" y="752626"/>
                    <a:pt x="490411" y="755779"/>
                    <a:pt x="492571" y="756641"/>
                  </a:cubicBezTo>
                  <a:cubicBezTo>
                    <a:pt x="492032" y="758994"/>
                    <a:pt x="486545" y="759343"/>
                    <a:pt x="490455" y="761884"/>
                  </a:cubicBezTo>
                  <a:cubicBezTo>
                    <a:pt x="493038" y="762538"/>
                    <a:pt x="494888" y="769373"/>
                    <a:pt x="490731" y="765747"/>
                  </a:cubicBezTo>
                  <a:cubicBezTo>
                    <a:pt x="488611" y="769049"/>
                    <a:pt x="493149" y="774462"/>
                    <a:pt x="493307" y="778532"/>
                  </a:cubicBezTo>
                  <a:cubicBezTo>
                    <a:pt x="492032" y="781931"/>
                    <a:pt x="489083" y="788542"/>
                    <a:pt x="494963" y="789018"/>
                  </a:cubicBezTo>
                  <a:cubicBezTo>
                    <a:pt x="496213" y="789538"/>
                    <a:pt x="497313" y="790264"/>
                    <a:pt x="498642" y="790582"/>
                  </a:cubicBezTo>
                  <a:cubicBezTo>
                    <a:pt x="500525" y="794160"/>
                    <a:pt x="493036" y="792211"/>
                    <a:pt x="496434" y="796192"/>
                  </a:cubicBezTo>
                  <a:cubicBezTo>
                    <a:pt x="498075" y="800139"/>
                    <a:pt x="503820" y="797796"/>
                    <a:pt x="506552" y="800883"/>
                  </a:cubicBezTo>
                  <a:cubicBezTo>
                    <a:pt x="510125" y="802847"/>
                    <a:pt x="513580" y="804868"/>
                    <a:pt x="516854" y="807322"/>
                  </a:cubicBezTo>
                  <a:cubicBezTo>
                    <a:pt x="520106" y="810164"/>
                    <a:pt x="522508" y="814434"/>
                    <a:pt x="527339" y="814220"/>
                  </a:cubicBezTo>
                  <a:cubicBezTo>
                    <a:pt x="528419" y="814316"/>
                    <a:pt x="524262" y="809680"/>
                    <a:pt x="528167" y="812473"/>
                  </a:cubicBezTo>
                  <a:cubicBezTo>
                    <a:pt x="531615" y="814385"/>
                    <a:pt x="533822" y="818125"/>
                    <a:pt x="538193" y="818083"/>
                  </a:cubicBezTo>
                  <a:cubicBezTo>
                    <a:pt x="541780" y="819873"/>
                    <a:pt x="546882" y="819923"/>
                    <a:pt x="547115" y="814772"/>
                  </a:cubicBezTo>
                  <a:cubicBezTo>
                    <a:pt x="547936" y="812500"/>
                    <a:pt x="550276" y="805946"/>
                    <a:pt x="545459" y="808517"/>
                  </a:cubicBezTo>
                  <a:cubicBezTo>
                    <a:pt x="543779" y="810154"/>
                    <a:pt x="541071" y="810584"/>
                    <a:pt x="543344" y="807690"/>
                  </a:cubicBezTo>
                  <a:cubicBezTo>
                    <a:pt x="544120" y="801428"/>
                    <a:pt x="534364" y="807875"/>
                    <a:pt x="533502" y="801711"/>
                  </a:cubicBezTo>
                  <a:cubicBezTo>
                    <a:pt x="530459" y="798767"/>
                    <a:pt x="525920" y="798203"/>
                    <a:pt x="522280" y="797848"/>
                  </a:cubicBezTo>
                  <a:cubicBezTo>
                    <a:pt x="521617" y="795112"/>
                    <a:pt x="515511" y="793575"/>
                    <a:pt x="519981" y="791225"/>
                  </a:cubicBezTo>
                  <a:cubicBezTo>
                    <a:pt x="521350" y="786968"/>
                    <a:pt x="515319" y="784198"/>
                    <a:pt x="515014" y="780004"/>
                  </a:cubicBezTo>
                  <a:cubicBezTo>
                    <a:pt x="513360" y="776330"/>
                    <a:pt x="509986" y="773599"/>
                    <a:pt x="508391" y="769886"/>
                  </a:cubicBezTo>
                  <a:cubicBezTo>
                    <a:pt x="506238" y="768200"/>
                    <a:pt x="508892" y="762192"/>
                    <a:pt x="510323" y="766943"/>
                  </a:cubicBezTo>
                  <a:cubicBezTo>
                    <a:pt x="512704" y="770361"/>
                    <a:pt x="516439" y="772815"/>
                    <a:pt x="520349" y="774301"/>
                  </a:cubicBezTo>
                  <a:cubicBezTo>
                    <a:pt x="523009" y="776869"/>
                    <a:pt x="523525" y="781786"/>
                    <a:pt x="528167" y="782027"/>
                  </a:cubicBezTo>
                  <a:cubicBezTo>
                    <a:pt x="531861" y="782172"/>
                    <a:pt x="537670" y="783453"/>
                    <a:pt x="537549" y="777980"/>
                  </a:cubicBezTo>
                  <a:cubicBezTo>
                    <a:pt x="537771" y="773588"/>
                    <a:pt x="534313" y="770140"/>
                    <a:pt x="532030" y="766759"/>
                  </a:cubicBezTo>
                  <a:cubicBezTo>
                    <a:pt x="531120" y="763416"/>
                    <a:pt x="524586" y="758636"/>
                    <a:pt x="529915" y="756733"/>
                  </a:cubicBezTo>
                  <a:cubicBezTo>
                    <a:pt x="526942" y="753606"/>
                    <a:pt x="527157" y="749889"/>
                    <a:pt x="527339" y="745880"/>
                  </a:cubicBezTo>
                  <a:cubicBezTo>
                    <a:pt x="527209" y="741296"/>
                    <a:pt x="527967" y="736593"/>
                    <a:pt x="526052" y="732267"/>
                  </a:cubicBezTo>
                  <a:cubicBezTo>
                    <a:pt x="523030" y="728500"/>
                    <a:pt x="526203" y="724257"/>
                    <a:pt x="525956" y="720125"/>
                  </a:cubicBezTo>
                  <a:cubicBezTo>
                    <a:pt x="525711" y="717769"/>
                    <a:pt x="526459" y="711706"/>
                    <a:pt x="523657" y="711571"/>
                  </a:cubicBezTo>
                  <a:cubicBezTo>
                    <a:pt x="523457" y="711561"/>
                    <a:pt x="523164" y="711514"/>
                    <a:pt x="522921" y="711571"/>
                  </a:cubicBezTo>
                  <a:close/>
                  <a:moveTo>
                    <a:pt x="354233" y="718190"/>
                  </a:moveTo>
                  <a:cubicBezTo>
                    <a:pt x="352763" y="720730"/>
                    <a:pt x="351868" y="728505"/>
                    <a:pt x="364626" y="735207"/>
                  </a:cubicBezTo>
                  <a:cubicBezTo>
                    <a:pt x="368310" y="732661"/>
                    <a:pt x="370755" y="730117"/>
                    <a:pt x="367110" y="727572"/>
                  </a:cubicBezTo>
                  <a:cubicBezTo>
                    <a:pt x="360644" y="723870"/>
                    <a:pt x="357025" y="721892"/>
                    <a:pt x="354233" y="718190"/>
                  </a:cubicBezTo>
                  <a:close/>
                  <a:moveTo>
                    <a:pt x="242845" y="729688"/>
                  </a:moveTo>
                  <a:cubicBezTo>
                    <a:pt x="241450" y="729509"/>
                    <a:pt x="241513" y="733757"/>
                    <a:pt x="239902" y="734562"/>
                  </a:cubicBezTo>
                  <a:cubicBezTo>
                    <a:pt x="239177" y="734924"/>
                    <a:pt x="241871" y="738462"/>
                    <a:pt x="242110" y="738702"/>
                  </a:cubicBezTo>
                  <a:cubicBezTo>
                    <a:pt x="246464" y="740438"/>
                    <a:pt x="243857" y="732512"/>
                    <a:pt x="243121" y="729780"/>
                  </a:cubicBezTo>
                  <a:cubicBezTo>
                    <a:pt x="243014" y="729732"/>
                    <a:pt x="242938" y="729693"/>
                    <a:pt x="242845" y="729684"/>
                  </a:cubicBezTo>
                  <a:close/>
                  <a:moveTo>
                    <a:pt x="238614" y="740633"/>
                  </a:moveTo>
                  <a:cubicBezTo>
                    <a:pt x="235935" y="743959"/>
                    <a:pt x="238469" y="746615"/>
                    <a:pt x="242753" y="745140"/>
                  </a:cubicBezTo>
                  <a:cubicBezTo>
                    <a:pt x="241619" y="743668"/>
                    <a:pt x="239476" y="743082"/>
                    <a:pt x="238614" y="740633"/>
                  </a:cubicBezTo>
                  <a:close/>
                  <a:moveTo>
                    <a:pt x="377044" y="740633"/>
                  </a:moveTo>
                  <a:cubicBezTo>
                    <a:pt x="378186" y="741935"/>
                    <a:pt x="387005" y="746685"/>
                    <a:pt x="384678" y="743576"/>
                  </a:cubicBezTo>
                  <a:cubicBezTo>
                    <a:pt x="382753" y="740724"/>
                    <a:pt x="380115" y="740633"/>
                    <a:pt x="377044" y="740633"/>
                  </a:cubicBezTo>
                  <a:close/>
                  <a:moveTo>
                    <a:pt x="381551" y="754706"/>
                  </a:moveTo>
                  <a:cubicBezTo>
                    <a:pt x="380386" y="756162"/>
                    <a:pt x="379681" y="757863"/>
                    <a:pt x="377963" y="758293"/>
                  </a:cubicBezTo>
                  <a:cubicBezTo>
                    <a:pt x="375388" y="758937"/>
                    <a:pt x="377038" y="761701"/>
                    <a:pt x="374744" y="763996"/>
                  </a:cubicBezTo>
                  <a:cubicBezTo>
                    <a:pt x="372658" y="766081"/>
                    <a:pt x="376475" y="767529"/>
                    <a:pt x="378975" y="768779"/>
                  </a:cubicBezTo>
                  <a:cubicBezTo>
                    <a:pt x="385511" y="772047"/>
                    <a:pt x="383390" y="769722"/>
                    <a:pt x="383390" y="765927"/>
                  </a:cubicBezTo>
                  <a:cubicBezTo>
                    <a:pt x="383390" y="763911"/>
                    <a:pt x="383913" y="764208"/>
                    <a:pt x="385690" y="762432"/>
                  </a:cubicBezTo>
                  <a:cubicBezTo>
                    <a:pt x="386141" y="761981"/>
                    <a:pt x="388969" y="758992"/>
                    <a:pt x="388541" y="757281"/>
                  </a:cubicBezTo>
                  <a:cubicBezTo>
                    <a:pt x="387748" y="754105"/>
                    <a:pt x="383578" y="755672"/>
                    <a:pt x="381551" y="754706"/>
                  </a:cubicBezTo>
                  <a:close/>
                  <a:moveTo>
                    <a:pt x="400590" y="758385"/>
                  </a:moveTo>
                  <a:cubicBezTo>
                    <a:pt x="400255" y="758379"/>
                    <a:pt x="399887" y="758404"/>
                    <a:pt x="399487" y="758480"/>
                  </a:cubicBezTo>
                  <a:cubicBezTo>
                    <a:pt x="397121" y="759220"/>
                    <a:pt x="393577" y="760281"/>
                    <a:pt x="394060" y="761700"/>
                  </a:cubicBezTo>
                  <a:cubicBezTo>
                    <a:pt x="394382" y="762644"/>
                    <a:pt x="398057" y="763899"/>
                    <a:pt x="399211" y="764643"/>
                  </a:cubicBezTo>
                  <a:cubicBezTo>
                    <a:pt x="400421" y="768606"/>
                    <a:pt x="393829" y="761676"/>
                    <a:pt x="392128" y="765379"/>
                  </a:cubicBezTo>
                  <a:cubicBezTo>
                    <a:pt x="392272" y="771480"/>
                    <a:pt x="384257" y="769079"/>
                    <a:pt x="388357" y="772185"/>
                  </a:cubicBezTo>
                  <a:cubicBezTo>
                    <a:pt x="390006" y="773198"/>
                    <a:pt x="393862" y="778062"/>
                    <a:pt x="389369" y="776048"/>
                  </a:cubicBezTo>
                  <a:cubicBezTo>
                    <a:pt x="387575" y="774310"/>
                    <a:pt x="383660" y="774263"/>
                    <a:pt x="387345" y="776416"/>
                  </a:cubicBezTo>
                  <a:cubicBezTo>
                    <a:pt x="390101" y="777285"/>
                    <a:pt x="391873" y="782699"/>
                    <a:pt x="387622" y="779451"/>
                  </a:cubicBezTo>
                  <a:cubicBezTo>
                    <a:pt x="383197" y="777042"/>
                    <a:pt x="383238" y="770387"/>
                    <a:pt x="376860" y="770989"/>
                  </a:cubicBezTo>
                  <a:cubicBezTo>
                    <a:pt x="373274" y="768604"/>
                    <a:pt x="369219" y="768538"/>
                    <a:pt x="368674" y="773564"/>
                  </a:cubicBezTo>
                  <a:cubicBezTo>
                    <a:pt x="368215" y="775176"/>
                    <a:pt x="370855" y="777346"/>
                    <a:pt x="368769" y="778163"/>
                  </a:cubicBezTo>
                  <a:cubicBezTo>
                    <a:pt x="370410" y="781057"/>
                    <a:pt x="373357" y="783944"/>
                    <a:pt x="375116" y="785614"/>
                  </a:cubicBezTo>
                  <a:cubicBezTo>
                    <a:pt x="370772" y="786255"/>
                    <a:pt x="368414" y="793755"/>
                    <a:pt x="374196" y="794903"/>
                  </a:cubicBezTo>
                  <a:cubicBezTo>
                    <a:pt x="376164" y="797566"/>
                    <a:pt x="380208" y="800011"/>
                    <a:pt x="379806" y="794627"/>
                  </a:cubicBezTo>
                  <a:cubicBezTo>
                    <a:pt x="380210" y="792498"/>
                    <a:pt x="381367" y="785137"/>
                    <a:pt x="382842" y="790856"/>
                  </a:cubicBezTo>
                  <a:cubicBezTo>
                    <a:pt x="381047" y="793244"/>
                    <a:pt x="387097" y="795525"/>
                    <a:pt x="388912" y="796927"/>
                  </a:cubicBezTo>
                  <a:cubicBezTo>
                    <a:pt x="389764" y="797056"/>
                    <a:pt x="390163" y="797228"/>
                    <a:pt x="390292" y="797295"/>
                  </a:cubicBezTo>
                  <a:cubicBezTo>
                    <a:pt x="389303" y="797510"/>
                    <a:pt x="382589" y="797443"/>
                    <a:pt x="381462" y="798674"/>
                  </a:cubicBezTo>
                  <a:cubicBezTo>
                    <a:pt x="380848" y="804097"/>
                    <a:pt x="388565" y="800669"/>
                    <a:pt x="391672" y="801986"/>
                  </a:cubicBezTo>
                  <a:cubicBezTo>
                    <a:pt x="391653" y="803006"/>
                    <a:pt x="387488" y="804741"/>
                    <a:pt x="383393" y="804653"/>
                  </a:cubicBezTo>
                  <a:cubicBezTo>
                    <a:pt x="381568" y="804614"/>
                    <a:pt x="385108" y="808602"/>
                    <a:pt x="388176" y="809619"/>
                  </a:cubicBezTo>
                  <a:cubicBezTo>
                    <a:pt x="390893" y="811638"/>
                    <a:pt x="393171" y="813583"/>
                    <a:pt x="396179" y="811000"/>
                  </a:cubicBezTo>
                  <a:cubicBezTo>
                    <a:pt x="398112" y="811394"/>
                    <a:pt x="405310" y="814278"/>
                    <a:pt x="402801" y="815782"/>
                  </a:cubicBezTo>
                  <a:cubicBezTo>
                    <a:pt x="400060" y="816917"/>
                    <a:pt x="398696" y="821977"/>
                    <a:pt x="402250" y="824245"/>
                  </a:cubicBezTo>
                  <a:cubicBezTo>
                    <a:pt x="401717" y="825222"/>
                    <a:pt x="393746" y="830777"/>
                    <a:pt x="399582" y="830959"/>
                  </a:cubicBezTo>
                  <a:cubicBezTo>
                    <a:pt x="403148" y="831586"/>
                    <a:pt x="400715" y="827677"/>
                    <a:pt x="403905" y="828200"/>
                  </a:cubicBezTo>
                  <a:cubicBezTo>
                    <a:pt x="401928" y="833499"/>
                    <a:pt x="411843" y="831139"/>
                    <a:pt x="412367" y="831051"/>
                  </a:cubicBezTo>
                  <a:cubicBezTo>
                    <a:pt x="409579" y="829604"/>
                    <a:pt x="406042" y="828686"/>
                    <a:pt x="406113" y="825072"/>
                  </a:cubicBezTo>
                  <a:cubicBezTo>
                    <a:pt x="403296" y="822995"/>
                    <a:pt x="410753" y="825996"/>
                    <a:pt x="409608" y="821945"/>
                  </a:cubicBezTo>
                  <a:cubicBezTo>
                    <a:pt x="411753" y="820480"/>
                    <a:pt x="410495" y="820000"/>
                    <a:pt x="409056" y="818910"/>
                  </a:cubicBezTo>
                  <a:cubicBezTo>
                    <a:pt x="412830" y="819348"/>
                    <a:pt x="419635" y="824014"/>
                    <a:pt x="418530" y="817070"/>
                  </a:cubicBezTo>
                  <a:cubicBezTo>
                    <a:pt x="418435" y="814128"/>
                    <a:pt x="412914" y="813640"/>
                    <a:pt x="413288" y="809528"/>
                  </a:cubicBezTo>
                  <a:cubicBezTo>
                    <a:pt x="411616" y="805175"/>
                    <a:pt x="407478" y="802790"/>
                    <a:pt x="405193" y="799134"/>
                  </a:cubicBezTo>
                  <a:cubicBezTo>
                    <a:pt x="404917" y="799015"/>
                    <a:pt x="404627" y="798999"/>
                    <a:pt x="404366" y="798950"/>
                  </a:cubicBezTo>
                  <a:cubicBezTo>
                    <a:pt x="404375" y="798979"/>
                    <a:pt x="404357" y="799007"/>
                    <a:pt x="404366" y="799045"/>
                  </a:cubicBezTo>
                  <a:cubicBezTo>
                    <a:pt x="401589" y="799501"/>
                    <a:pt x="402724" y="798645"/>
                    <a:pt x="404366" y="798950"/>
                  </a:cubicBezTo>
                  <a:cubicBezTo>
                    <a:pt x="403146" y="794166"/>
                    <a:pt x="397328" y="791401"/>
                    <a:pt x="398755" y="785797"/>
                  </a:cubicBezTo>
                  <a:cubicBezTo>
                    <a:pt x="398793" y="784068"/>
                    <a:pt x="400260" y="780329"/>
                    <a:pt x="401698" y="783130"/>
                  </a:cubicBezTo>
                  <a:cubicBezTo>
                    <a:pt x="399142" y="787200"/>
                    <a:pt x="405585" y="787956"/>
                    <a:pt x="405285" y="791776"/>
                  </a:cubicBezTo>
                  <a:cubicBezTo>
                    <a:pt x="407425" y="794929"/>
                    <a:pt x="410147" y="797096"/>
                    <a:pt x="412184" y="800606"/>
                  </a:cubicBezTo>
                  <a:cubicBezTo>
                    <a:pt x="415710" y="807373"/>
                    <a:pt x="419603" y="797254"/>
                    <a:pt x="423130" y="795455"/>
                  </a:cubicBezTo>
                  <a:cubicBezTo>
                    <a:pt x="426383" y="793730"/>
                    <a:pt x="424866" y="787415"/>
                    <a:pt x="421290" y="790672"/>
                  </a:cubicBezTo>
                  <a:cubicBezTo>
                    <a:pt x="419829" y="792628"/>
                    <a:pt x="419741" y="793829"/>
                    <a:pt x="419634" y="790948"/>
                  </a:cubicBezTo>
                  <a:cubicBezTo>
                    <a:pt x="418967" y="788549"/>
                    <a:pt x="411411" y="786095"/>
                    <a:pt x="417335" y="786717"/>
                  </a:cubicBezTo>
                  <a:cubicBezTo>
                    <a:pt x="420463" y="788222"/>
                    <a:pt x="422949" y="786977"/>
                    <a:pt x="421658" y="783313"/>
                  </a:cubicBezTo>
                  <a:cubicBezTo>
                    <a:pt x="423724" y="776230"/>
                    <a:pt x="410203" y="785766"/>
                    <a:pt x="415035" y="779358"/>
                  </a:cubicBezTo>
                  <a:cubicBezTo>
                    <a:pt x="416905" y="776055"/>
                    <a:pt x="421564" y="775821"/>
                    <a:pt x="420002" y="771356"/>
                  </a:cubicBezTo>
                  <a:cubicBezTo>
                    <a:pt x="425893" y="772923"/>
                    <a:pt x="418929" y="761653"/>
                    <a:pt x="416139" y="766021"/>
                  </a:cubicBezTo>
                  <a:cubicBezTo>
                    <a:pt x="413963" y="767245"/>
                    <a:pt x="411162" y="762170"/>
                    <a:pt x="412920" y="766481"/>
                  </a:cubicBezTo>
                  <a:cubicBezTo>
                    <a:pt x="411453" y="769691"/>
                    <a:pt x="409692" y="772592"/>
                    <a:pt x="409884" y="775955"/>
                  </a:cubicBezTo>
                  <a:cubicBezTo>
                    <a:pt x="405846" y="780108"/>
                    <a:pt x="410932" y="770411"/>
                    <a:pt x="408229" y="768689"/>
                  </a:cubicBezTo>
                  <a:cubicBezTo>
                    <a:pt x="403733" y="766645"/>
                    <a:pt x="405622" y="758466"/>
                    <a:pt x="400594" y="758387"/>
                  </a:cubicBezTo>
                  <a:close/>
                  <a:moveTo>
                    <a:pt x="315969" y="763444"/>
                  </a:moveTo>
                  <a:cubicBezTo>
                    <a:pt x="315690" y="763447"/>
                    <a:pt x="315432" y="763569"/>
                    <a:pt x="315325" y="763995"/>
                  </a:cubicBezTo>
                  <a:cubicBezTo>
                    <a:pt x="314088" y="766948"/>
                    <a:pt x="312637" y="769815"/>
                    <a:pt x="311830" y="772918"/>
                  </a:cubicBezTo>
                  <a:cubicBezTo>
                    <a:pt x="310759" y="777677"/>
                    <a:pt x="312347" y="775220"/>
                    <a:pt x="315969" y="774205"/>
                  </a:cubicBezTo>
                  <a:cubicBezTo>
                    <a:pt x="319235" y="773045"/>
                    <a:pt x="320619" y="770949"/>
                    <a:pt x="321396" y="767491"/>
                  </a:cubicBezTo>
                  <a:cubicBezTo>
                    <a:pt x="319696" y="766641"/>
                    <a:pt x="317178" y="763429"/>
                    <a:pt x="315969" y="763443"/>
                  </a:cubicBezTo>
                  <a:close/>
                  <a:moveTo>
                    <a:pt x="306955" y="768687"/>
                  </a:moveTo>
                  <a:cubicBezTo>
                    <a:pt x="305721" y="768659"/>
                    <a:pt x="301925" y="770673"/>
                    <a:pt x="301896" y="770710"/>
                  </a:cubicBezTo>
                  <a:cubicBezTo>
                    <a:pt x="301325" y="771473"/>
                    <a:pt x="301383" y="772146"/>
                    <a:pt x="304472" y="772918"/>
                  </a:cubicBezTo>
                  <a:cubicBezTo>
                    <a:pt x="306439" y="773409"/>
                    <a:pt x="308105" y="773217"/>
                    <a:pt x="309255" y="772641"/>
                  </a:cubicBezTo>
                  <a:cubicBezTo>
                    <a:pt x="310449" y="772044"/>
                    <a:pt x="307647" y="770442"/>
                    <a:pt x="307323" y="769146"/>
                  </a:cubicBezTo>
                  <a:cubicBezTo>
                    <a:pt x="307390" y="768878"/>
                    <a:pt x="307237" y="768693"/>
                    <a:pt x="306955" y="768686"/>
                  </a:cubicBezTo>
                  <a:close/>
                  <a:moveTo>
                    <a:pt x="426069" y="770618"/>
                  </a:moveTo>
                  <a:cubicBezTo>
                    <a:pt x="425827" y="770599"/>
                    <a:pt x="425567" y="770704"/>
                    <a:pt x="425333" y="770894"/>
                  </a:cubicBezTo>
                  <a:cubicBezTo>
                    <a:pt x="424566" y="773865"/>
                    <a:pt x="423876" y="777569"/>
                    <a:pt x="424966" y="780644"/>
                  </a:cubicBezTo>
                  <a:cubicBezTo>
                    <a:pt x="424161" y="782547"/>
                    <a:pt x="424826" y="784518"/>
                    <a:pt x="425242" y="786715"/>
                  </a:cubicBezTo>
                  <a:cubicBezTo>
                    <a:pt x="425979" y="789556"/>
                    <a:pt x="432601" y="790886"/>
                    <a:pt x="428921" y="794257"/>
                  </a:cubicBezTo>
                  <a:cubicBezTo>
                    <a:pt x="426915" y="797659"/>
                    <a:pt x="422967" y="798343"/>
                    <a:pt x="420643" y="801248"/>
                  </a:cubicBezTo>
                  <a:cubicBezTo>
                    <a:pt x="421709" y="803410"/>
                    <a:pt x="421749" y="805730"/>
                    <a:pt x="421655" y="808330"/>
                  </a:cubicBezTo>
                  <a:cubicBezTo>
                    <a:pt x="421569" y="811472"/>
                    <a:pt x="422387" y="815141"/>
                    <a:pt x="425610" y="816424"/>
                  </a:cubicBezTo>
                  <a:cubicBezTo>
                    <a:pt x="423574" y="813933"/>
                    <a:pt x="426402" y="812793"/>
                    <a:pt x="427265" y="810998"/>
                  </a:cubicBezTo>
                  <a:cubicBezTo>
                    <a:pt x="429769" y="809479"/>
                    <a:pt x="431923" y="806559"/>
                    <a:pt x="435452" y="806950"/>
                  </a:cubicBezTo>
                  <a:cubicBezTo>
                    <a:pt x="431713" y="807372"/>
                    <a:pt x="431740" y="810748"/>
                    <a:pt x="431404" y="813573"/>
                  </a:cubicBezTo>
                  <a:cubicBezTo>
                    <a:pt x="429264" y="815913"/>
                    <a:pt x="432025" y="815147"/>
                    <a:pt x="433152" y="816608"/>
                  </a:cubicBezTo>
                  <a:cubicBezTo>
                    <a:pt x="433377" y="819219"/>
                    <a:pt x="434805" y="821164"/>
                    <a:pt x="437475" y="821851"/>
                  </a:cubicBezTo>
                  <a:cubicBezTo>
                    <a:pt x="437866" y="817715"/>
                    <a:pt x="437247" y="815849"/>
                    <a:pt x="437935" y="811825"/>
                  </a:cubicBezTo>
                  <a:cubicBezTo>
                    <a:pt x="436552" y="809437"/>
                    <a:pt x="440540" y="807111"/>
                    <a:pt x="442074" y="805847"/>
                  </a:cubicBezTo>
                  <a:cubicBezTo>
                    <a:pt x="441332" y="803147"/>
                    <a:pt x="439065" y="800409"/>
                    <a:pt x="437383" y="797845"/>
                  </a:cubicBezTo>
                  <a:cubicBezTo>
                    <a:pt x="438783" y="797089"/>
                    <a:pt x="441335" y="799361"/>
                    <a:pt x="442810" y="800328"/>
                  </a:cubicBezTo>
                  <a:cubicBezTo>
                    <a:pt x="445698" y="803636"/>
                    <a:pt x="443646" y="798678"/>
                    <a:pt x="444650" y="796925"/>
                  </a:cubicBezTo>
                  <a:cubicBezTo>
                    <a:pt x="447882" y="794344"/>
                    <a:pt x="444149" y="801597"/>
                    <a:pt x="447409" y="800512"/>
                  </a:cubicBezTo>
                  <a:cubicBezTo>
                    <a:pt x="450236" y="800155"/>
                    <a:pt x="449044" y="801823"/>
                    <a:pt x="447225" y="802443"/>
                  </a:cubicBezTo>
                  <a:cubicBezTo>
                    <a:pt x="445531" y="804260"/>
                    <a:pt x="440666" y="807280"/>
                    <a:pt x="443454" y="809710"/>
                  </a:cubicBezTo>
                  <a:cubicBezTo>
                    <a:pt x="445125" y="812602"/>
                    <a:pt x="448631" y="812943"/>
                    <a:pt x="450720" y="815320"/>
                  </a:cubicBezTo>
                  <a:cubicBezTo>
                    <a:pt x="452696" y="818058"/>
                    <a:pt x="454177" y="816186"/>
                    <a:pt x="454216" y="814033"/>
                  </a:cubicBezTo>
                  <a:cubicBezTo>
                    <a:pt x="453790" y="812801"/>
                    <a:pt x="453792" y="811945"/>
                    <a:pt x="454032" y="812837"/>
                  </a:cubicBezTo>
                  <a:cubicBezTo>
                    <a:pt x="454139" y="813245"/>
                    <a:pt x="454223" y="813616"/>
                    <a:pt x="454216" y="814033"/>
                  </a:cubicBezTo>
                  <a:cubicBezTo>
                    <a:pt x="454867" y="815920"/>
                    <a:pt x="456651" y="818609"/>
                    <a:pt x="461206" y="816884"/>
                  </a:cubicBezTo>
                  <a:cubicBezTo>
                    <a:pt x="460565" y="814139"/>
                    <a:pt x="461787" y="811971"/>
                    <a:pt x="463782" y="810078"/>
                  </a:cubicBezTo>
                  <a:cubicBezTo>
                    <a:pt x="466156" y="807460"/>
                    <a:pt x="463335" y="811312"/>
                    <a:pt x="464793" y="812469"/>
                  </a:cubicBezTo>
                  <a:cubicBezTo>
                    <a:pt x="467286" y="814377"/>
                    <a:pt x="465019" y="815806"/>
                    <a:pt x="463414" y="817344"/>
                  </a:cubicBezTo>
                  <a:cubicBezTo>
                    <a:pt x="460396" y="818107"/>
                    <a:pt x="464165" y="821942"/>
                    <a:pt x="462586" y="822035"/>
                  </a:cubicBezTo>
                  <a:cubicBezTo>
                    <a:pt x="460442" y="820018"/>
                    <a:pt x="458563" y="820800"/>
                    <a:pt x="457343" y="823139"/>
                  </a:cubicBezTo>
                  <a:cubicBezTo>
                    <a:pt x="456477" y="821819"/>
                    <a:pt x="453567" y="821472"/>
                    <a:pt x="453296" y="820564"/>
                  </a:cubicBezTo>
                  <a:cubicBezTo>
                    <a:pt x="449694" y="821412"/>
                    <a:pt x="450363" y="827918"/>
                    <a:pt x="454492" y="825622"/>
                  </a:cubicBezTo>
                  <a:cubicBezTo>
                    <a:pt x="457594" y="823952"/>
                    <a:pt x="456359" y="826654"/>
                    <a:pt x="457711" y="827646"/>
                  </a:cubicBezTo>
                  <a:cubicBezTo>
                    <a:pt x="460966" y="828539"/>
                    <a:pt x="463343" y="832155"/>
                    <a:pt x="465529" y="834636"/>
                  </a:cubicBezTo>
                  <a:cubicBezTo>
                    <a:pt x="468674" y="838471"/>
                    <a:pt x="465071" y="830479"/>
                    <a:pt x="468749" y="831233"/>
                  </a:cubicBezTo>
                  <a:cubicBezTo>
                    <a:pt x="469865" y="833615"/>
                    <a:pt x="469002" y="835732"/>
                    <a:pt x="471508" y="837764"/>
                  </a:cubicBezTo>
                  <a:cubicBezTo>
                    <a:pt x="473788" y="836580"/>
                    <a:pt x="477536" y="833867"/>
                    <a:pt x="476383" y="830957"/>
                  </a:cubicBezTo>
                  <a:cubicBezTo>
                    <a:pt x="470664" y="829167"/>
                    <a:pt x="471487" y="825964"/>
                    <a:pt x="467369" y="827094"/>
                  </a:cubicBezTo>
                  <a:cubicBezTo>
                    <a:pt x="465522" y="823460"/>
                    <a:pt x="471270" y="822662"/>
                    <a:pt x="472244" y="825990"/>
                  </a:cubicBezTo>
                  <a:cubicBezTo>
                    <a:pt x="475110" y="825993"/>
                    <a:pt x="479066" y="831536"/>
                    <a:pt x="478406" y="827094"/>
                  </a:cubicBezTo>
                  <a:cubicBezTo>
                    <a:pt x="476710" y="823674"/>
                    <a:pt x="479639" y="821992"/>
                    <a:pt x="481810" y="822219"/>
                  </a:cubicBezTo>
                  <a:cubicBezTo>
                    <a:pt x="484439" y="820393"/>
                    <a:pt x="484825" y="817105"/>
                    <a:pt x="481166" y="816608"/>
                  </a:cubicBezTo>
                  <a:cubicBezTo>
                    <a:pt x="477933" y="815046"/>
                    <a:pt x="480784" y="812442"/>
                    <a:pt x="482361" y="813113"/>
                  </a:cubicBezTo>
                  <a:cubicBezTo>
                    <a:pt x="486502" y="813499"/>
                    <a:pt x="485256" y="809522"/>
                    <a:pt x="485029" y="807042"/>
                  </a:cubicBezTo>
                  <a:cubicBezTo>
                    <a:pt x="485026" y="801420"/>
                    <a:pt x="481990" y="805053"/>
                    <a:pt x="480798" y="807686"/>
                  </a:cubicBezTo>
                  <a:cubicBezTo>
                    <a:pt x="480651" y="808878"/>
                    <a:pt x="473881" y="808437"/>
                    <a:pt x="475555" y="807870"/>
                  </a:cubicBezTo>
                  <a:cubicBezTo>
                    <a:pt x="481267" y="805696"/>
                    <a:pt x="477899" y="804248"/>
                    <a:pt x="479694" y="801523"/>
                  </a:cubicBezTo>
                  <a:cubicBezTo>
                    <a:pt x="483756" y="799354"/>
                    <a:pt x="480842" y="797700"/>
                    <a:pt x="479510" y="794901"/>
                  </a:cubicBezTo>
                  <a:cubicBezTo>
                    <a:pt x="481916" y="791146"/>
                    <a:pt x="475225" y="791297"/>
                    <a:pt x="475095" y="787727"/>
                  </a:cubicBezTo>
                  <a:cubicBezTo>
                    <a:pt x="474581" y="788622"/>
                    <a:pt x="471604" y="789942"/>
                    <a:pt x="471600" y="791865"/>
                  </a:cubicBezTo>
                  <a:cubicBezTo>
                    <a:pt x="470454" y="794987"/>
                    <a:pt x="474679" y="802711"/>
                    <a:pt x="470220" y="803639"/>
                  </a:cubicBezTo>
                  <a:cubicBezTo>
                    <a:pt x="469641" y="802310"/>
                    <a:pt x="466060" y="797597"/>
                    <a:pt x="468749" y="796649"/>
                  </a:cubicBezTo>
                  <a:cubicBezTo>
                    <a:pt x="470642" y="794276"/>
                    <a:pt x="471320" y="794242"/>
                    <a:pt x="469484" y="791314"/>
                  </a:cubicBezTo>
                  <a:cubicBezTo>
                    <a:pt x="466925" y="788878"/>
                    <a:pt x="463892" y="793479"/>
                    <a:pt x="464977" y="796005"/>
                  </a:cubicBezTo>
                  <a:cubicBezTo>
                    <a:pt x="465168" y="798839"/>
                    <a:pt x="467182" y="803163"/>
                    <a:pt x="465437" y="805202"/>
                  </a:cubicBezTo>
                  <a:cubicBezTo>
                    <a:pt x="460840" y="805329"/>
                    <a:pt x="464770" y="800005"/>
                    <a:pt x="463046" y="797844"/>
                  </a:cubicBezTo>
                  <a:cubicBezTo>
                    <a:pt x="460801" y="797463"/>
                    <a:pt x="461297" y="794969"/>
                    <a:pt x="459458" y="795177"/>
                  </a:cubicBezTo>
                  <a:cubicBezTo>
                    <a:pt x="458687" y="798468"/>
                    <a:pt x="453445" y="794954"/>
                    <a:pt x="457435" y="793981"/>
                  </a:cubicBezTo>
                  <a:cubicBezTo>
                    <a:pt x="460951" y="794019"/>
                    <a:pt x="459496" y="791586"/>
                    <a:pt x="459734" y="789382"/>
                  </a:cubicBezTo>
                  <a:cubicBezTo>
                    <a:pt x="458964" y="789047"/>
                    <a:pt x="456658" y="785872"/>
                    <a:pt x="458539" y="780276"/>
                  </a:cubicBezTo>
                  <a:cubicBezTo>
                    <a:pt x="458165" y="776719"/>
                    <a:pt x="453446" y="778162"/>
                    <a:pt x="451272" y="776413"/>
                  </a:cubicBezTo>
                  <a:cubicBezTo>
                    <a:pt x="449918" y="775276"/>
                    <a:pt x="443466" y="772175"/>
                    <a:pt x="445386" y="776137"/>
                  </a:cubicBezTo>
                  <a:cubicBezTo>
                    <a:pt x="446891" y="778841"/>
                    <a:pt x="446113" y="781855"/>
                    <a:pt x="448421" y="784323"/>
                  </a:cubicBezTo>
                  <a:cubicBezTo>
                    <a:pt x="450572" y="786788"/>
                    <a:pt x="447689" y="787778"/>
                    <a:pt x="447133" y="790026"/>
                  </a:cubicBezTo>
                  <a:cubicBezTo>
                    <a:pt x="445730" y="792861"/>
                    <a:pt x="443755" y="789884"/>
                    <a:pt x="445018" y="788002"/>
                  </a:cubicBezTo>
                  <a:cubicBezTo>
                    <a:pt x="444989" y="785130"/>
                    <a:pt x="445400" y="780610"/>
                    <a:pt x="442074" y="779540"/>
                  </a:cubicBezTo>
                  <a:cubicBezTo>
                    <a:pt x="438800" y="779053"/>
                    <a:pt x="440668" y="775302"/>
                    <a:pt x="442351" y="773837"/>
                  </a:cubicBezTo>
                  <a:cubicBezTo>
                    <a:pt x="443345" y="770794"/>
                    <a:pt x="436379" y="769999"/>
                    <a:pt x="435452" y="772641"/>
                  </a:cubicBezTo>
                  <a:cubicBezTo>
                    <a:pt x="437113" y="773570"/>
                    <a:pt x="438553" y="775516"/>
                    <a:pt x="437935" y="777700"/>
                  </a:cubicBezTo>
                  <a:cubicBezTo>
                    <a:pt x="436575" y="779665"/>
                    <a:pt x="435626" y="773428"/>
                    <a:pt x="433888" y="772918"/>
                  </a:cubicBezTo>
                  <a:cubicBezTo>
                    <a:pt x="433040" y="771464"/>
                    <a:pt x="431276" y="772927"/>
                    <a:pt x="429289" y="772641"/>
                  </a:cubicBezTo>
                  <a:cubicBezTo>
                    <a:pt x="428227" y="772486"/>
                    <a:pt x="427119" y="770706"/>
                    <a:pt x="426070" y="770618"/>
                  </a:cubicBezTo>
                  <a:close/>
                  <a:moveTo>
                    <a:pt x="298769" y="773654"/>
                  </a:moveTo>
                  <a:cubicBezTo>
                    <a:pt x="298163" y="774064"/>
                    <a:pt x="296090" y="775377"/>
                    <a:pt x="296470" y="776137"/>
                  </a:cubicBezTo>
                  <a:cubicBezTo>
                    <a:pt x="297446" y="778091"/>
                    <a:pt x="299104" y="777149"/>
                    <a:pt x="300333" y="777149"/>
                  </a:cubicBezTo>
                  <a:cubicBezTo>
                    <a:pt x="302386" y="777149"/>
                    <a:pt x="300232" y="775115"/>
                    <a:pt x="298769" y="773654"/>
                  </a:cubicBezTo>
                  <a:close/>
                  <a:moveTo>
                    <a:pt x="306495" y="776045"/>
                  </a:moveTo>
                  <a:cubicBezTo>
                    <a:pt x="305474" y="776180"/>
                    <a:pt x="304450" y="776736"/>
                    <a:pt x="305115" y="778068"/>
                  </a:cubicBezTo>
                  <a:cubicBezTo>
                    <a:pt x="305681" y="779200"/>
                    <a:pt x="306836" y="779738"/>
                    <a:pt x="308335" y="778988"/>
                  </a:cubicBezTo>
                  <a:cubicBezTo>
                    <a:pt x="309261" y="778525"/>
                    <a:pt x="308102" y="776842"/>
                    <a:pt x="307967" y="776504"/>
                  </a:cubicBezTo>
                  <a:cubicBezTo>
                    <a:pt x="308511" y="776232"/>
                    <a:pt x="307518" y="775910"/>
                    <a:pt x="306495" y="776044"/>
                  </a:cubicBezTo>
                  <a:close/>
                  <a:moveTo>
                    <a:pt x="461113" y="781564"/>
                  </a:moveTo>
                  <a:cubicBezTo>
                    <a:pt x="460671" y="782668"/>
                    <a:pt x="459559" y="785020"/>
                    <a:pt x="460101" y="785427"/>
                  </a:cubicBezTo>
                  <a:cubicBezTo>
                    <a:pt x="461524" y="786495"/>
                    <a:pt x="461226" y="790323"/>
                    <a:pt x="461389" y="790486"/>
                  </a:cubicBezTo>
                  <a:cubicBezTo>
                    <a:pt x="468299" y="791755"/>
                    <a:pt x="462253" y="784936"/>
                    <a:pt x="461113" y="781564"/>
                  </a:cubicBezTo>
                  <a:close/>
                  <a:moveTo>
                    <a:pt x="540767" y="783036"/>
                  </a:moveTo>
                  <a:cubicBezTo>
                    <a:pt x="539032" y="783144"/>
                    <a:pt x="536537" y="785763"/>
                    <a:pt x="535340" y="786807"/>
                  </a:cubicBezTo>
                  <a:cubicBezTo>
                    <a:pt x="532265" y="790317"/>
                    <a:pt x="528525" y="785355"/>
                    <a:pt x="525131" y="785059"/>
                  </a:cubicBezTo>
                  <a:cubicBezTo>
                    <a:pt x="520649" y="787676"/>
                    <a:pt x="524823" y="790158"/>
                    <a:pt x="527430" y="792969"/>
                  </a:cubicBezTo>
                  <a:cubicBezTo>
                    <a:pt x="530000" y="797355"/>
                    <a:pt x="536187" y="800773"/>
                    <a:pt x="540767" y="798120"/>
                  </a:cubicBezTo>
                  <a:cubicBezTo>
                    <a:pt x="543293" y="796567"/>
                    <a:pt x="544144" y="787799"/>
                    <a:pt x="542515" y="784783"/>
                  </a:cubicBezTo>
                  <a:cubicBezTo>
                    <a:pt x="542228" y="783444"/>
                    <a:pt x="541556" y="782986"/>
                    <a:pt x="540767" y="783036"/>
                  </a:cubicBezTo>
                  <a:close/>
                  <a:moveTo>
                    <a:pt x="269612" y="789474"/>
                  </a:moveTo>
                  <a:cubicBezTo>
                    <a:pt x="269308" y="789483"/>
                    <a:pt x="269004" y="789483"/>
                    <a:pt x="268691" y="789569"/>
                  </a:cubicBezTo>
                  <a:cubicBezTo>
                    <a:pt x="268511" y="792807"/>
                    <a:pt x="266120" y="795476"/>
                    <a:pt x="264184" y="797940"/>
                  </a:cubicBezTo>
                  <a:cubicBezTo>
                    <a:pt x="266823" y="798575"/>
                    <a:pt x="269697" y="798292"/>
                    <a:pt x="272371" y="798215"/>
                  </a:cubicBezTo>
                  <a:cubicBezTo>
                    <a:pt x="273593" y="797645"/>
                    <a:pt x="274734" y="796012"/>
                    <a:pt x="276234" y="796927"/>
                  </a:cubicBezTo>
                  <a:cubicBezTo>
                    <a:pt x="278846" y="800645"/>
                    <a:pt x="274907" y="800879"/>
                    <a:pt x="276510" y="803826"/>
                  </a:cubicBezTo>
                  <a:cubicBezTo>
                    <a:pt x="278510" y="805289"/>
                    <a:pt x="281624" y="807085"/>
                    <a:pt x="283868" y="807045"/>
                  </a:cubicBezTo>
                  <a:cubicBezTo>
                    <a:pt x="283771" y="805734"/>
                    <a:pt x="283410" y="803795"/>
                    <a:pt x="284972" y="803182"/>
                  </a:cubicBezTo>
                  <a:cubicBezTo>
                    <a:pt x="286672" y="802669"/>
                    <a:pt x="286298" y="804862"/>
                    <a:pt x="287915" y="804930"/>
                  </a:cubicBezTo>
                  <a:cubicBezTo>
                    <a:pt x="289667" y="805016"/>
                    <a:pt x="292014" y="802273"/>
                    <a:pt x="290675" y="801250"/>
                  </a:cubicBezTo>
                  <a:cubicBezTo>
                    <a:pt x="287595" y="798337"/>
                    <a:pt x="291662" y="798214"/>
                    <a:pt x="289663" y="794628"/>
                  </a:cubicBezTo>
                  <a:cubicBezTo>
                    <a:pt x="286412" y="794850"/>
                    <a:pt x="288989" y="798801"/>
                    <a:pt x="287088" y="801066"/>
                  </a:cubicBezTo>
                  <a:cubicBezTo>
                    <a:pt x="283093" y="799319"/>
                    <a:pt x="286369" y="795816"/>
                    <a:pt x="284328" y="792604"/>
                  </a:cubicBezTo>
                  <a:cubicBezTo>
                    <a:pt x="283279" y="791797"/>
                    <a:pt x="282188" y="790936"/>
                    <a:pt x="280925" y="790489"/>
                  </a:cubicBezTo>
                  <a:cubicBezTo>
                    <a:pt x="279140" y="789789"/>
                    <a:pt x="277479" y="791437"/>
                    <a:pt x="275682" y="791224"/>
                  </a:cubicBezTo>
                  <a:cubicBezTo>
                    <a:pt x="273640" y="790772"/>
                    <a:pt x="271736" y="789394"/>
                    <a:pt x="269612" y="789476"/>
                  </a:cubicBezTo>
                  <a:close/>
                  <a:moveTo>
                    <a:pt x="364902" y="791405"/>
                  </a:moveTo>
                  <a:cubicBezTo>
                    <a:pt x="364314" y="791403"/>
                    <a:pt x="363670" y="791472"/>
                    <a:pt x="362971" y="791773"/>
                  </a:cubicBezTo>
                  <a:cubicBezTo>
                    <a:pt x="360610" y="792774"/>
                    <a:pt x="359783" y="795092"/>
                    <a:pt x="357820" y="796281"/>
                  </a:cubicBezTo>
                  <a:cubicBezTo>
                    <a:pt x="355377" y="797759"/>
                    <a:pt x="361205" y="798212"/>
                    <a:pt x="362971" y="798212"/>
                  </a:cubicBezTo>
                  <a:cubicBezTo>
                    <a:pt x="365036" y="798212"/>
                    <a:pt x="368934" y="797675"/>
                    <a:pt x="366834" y="799776"/>
                  </a:cubicBezTo>
                  <a:cubicBezTo>
                    <a:pt x="366579" y="800031"/>
                    <a:pt x="359213" y="799776"/>
                    <a:pt x="358832" y="799776"/>
                  </a:cubicBezTo>
                  <a:cubicBezTo>
                    <a:pt x="355662" y="799775"/>
                    <a:pt x="355363" y="804112"/>
                    <a:pt x="356624" y="804651"/>
                  </a:cubicBezTo>
                  <a:cubicBezTo>
                    <a:pt x="361535" y="806749"/>
                    <a:pt x="359445" y="805232"/>
                    <a:pt x="361407" y="806214"/>
                  </a:cubicBezTo>
                  <a:cubicBezTo>
                    <a:pt x="362227" y="806624"/>
                    <a:pt x="358042" y="807257"/>
                    <a:pt x="357820" y="808146"/>
                  </a:cubicBezTo>
                  <a:cubicBezTo>
                    <a:pt x="357629" y="808907"/>
                    <a:pt x="354484" y="810193"/>
                    <a:pt x="354049" y="810629"/>
                  </a:cubicBezTo>
                  <a:cubicBezTo>
                    <a:pt x="352728" y="811950"/>
                    <a:pt x="351478" y="812493"/>
                    <a:pt x="350462" y="813848"/>
                  </a:cubicBezTo>
                  <a:cubicBezTo>
                    <a:pt x="349328" y="815359"/>
                    <a:pt x="352218" y="816520"/>
                    <a:pt x="354049" y="817436"/>
                  </a:cubicBezTo>
                  <a:cubicBezTo>
                    <a:pt x="354174" y="817268"/>
                    <a:pt x="349741" y="818512"/>
                    <a:pt x="349266" y="818631"/>
                  </a:cubicBezTo>
                  <a:cubicBezTo>
                    <a:pt x="347636" y="819039"/>
                    <a:pt x="351642" y="820736"/>
                    <a:pt x="352761" y="821574"/>
                  </a:cubicBezTo>
                  <a:cubicBezTo>
                    <a:pt x="354059" y="822548"/>
                    <a:pt x="356029" y="822358"/>
                    <a:pt x="357176" y="823506"/>
                  </a:cubicBezTo>
                  <a:cubicBezTo>
                    <a:pt x="360149" y="823620"/>
                    <a:pt x="357694" y="818295"/>
                    <a:pt x="361039" y="815688"/>
                  </a:cubicBezTo>
                  <a:cubicBezTo>
                    <a:pt x="358436" y="818144"/>
                    <a:pt x="368222" y="821343"/>
                    <a:pt x="367386" y="820838"/>
                  </a:cubicBezTo>
                  <a:cubicBezTo>
                    <a:pt x="367831" y="820934"/>
                    <a:pt x="366791" y="815717"/>
                    <a:pt x="366834" y="815504"/>
                  </a:cubicBezTo>
                  <a:cubicBezTo>
                    <a:pt x="367135" y="813999"/>
                    <a:pt x="369116" y="812679"/>
                    <a:pt x="367386" y="811641"/>
                  </a:cubicBezTo>
                  <a:cubicBezTo>
                    <a:pt x="364773" y="810073"/>
                    <a:pt x="371340" y="811319"/>
                    <a:pt x="372537" y="811917"/>
                  </a:cubicBezTo>
                  <a:cubicBezTo>
                    <a:pt x="374500" y="812898"/>
                    <a:pt x="369744" y="805688"/>
                    <a:pt x="369685" y="805570"/>
                  </a:cubicBezTo>
                  <a:cubicBezTo>
                    <a:pt x="368502" y="803205"/>
                    <a:pt x="368945" y="801247"/>
                    <a:pt x="371893" y="801983"/>
                  </a:cubicBezTo>
                  <a:cubicBezTo>
                    <a:pt x="377075" y="803279"/>
                    <a:pt x="375158" y="804375"/>
                    <a:pt x="375756" y="801983"/>
                  </a:cubicBezTo>
                  <a:cubicBezTo>
                    <a:pt x="376117" y="800540"/>
                    <a:pt x="373696" y="799923"/>
                    <a:pt x="372261" y="798488"/>
                  </a:cubicBezTo>
                  <a:cubicBezTo>
                    <a:pt x="370845" y="797073"/>
                    <a:pt x="368526" y="795046"/>
                    <a:pt x="368122" y="793429"/>
                  </a:cubicBezTo>
                  <a:cubicBezTo>
                    <a:pt x="367901" y="792549"/>
                    <a:pt x="366666" y="791413"/>
                    <a:pt x="364902" y="791405"/>
                  </a:cubicBezTo>
                  <a:close/>
                  <a:moveTo>
                    <a:pt x="336757" y="798212"/>
                  </a:moveTo>
                  <a:cubicBezTo>
                    <a:pt x="336437" y="798639"/>
                    <a:pt x="336156" y="799074"/>
                    <a:pt x="335836" y="799500"/>
                  </a:cubicBezTo>
                  <a:cubicBezTo>
                    <a:pt x="334842" y="800825"/>
                    <a:pt x="334925" y="801014"/>
                    <a:pt x="333537" y="801707"/>
                  </a:cubicBezTo>
                  <a:cubicBezTo>
                    <a:pt x="331746" y="802602"/>
                    <a:pt x="337362" y="803081"/>
                    <a:pt x="338964" y="804283"/>
                  </a:cubicBezTo>
                  <a:cubicBezTo>
                    <a:pt x="339798" y="804909"/>
                    <a:pt x="339293" y="805123"/>
                    <a:pt x="339240" y="805202"/>
                  </a:cubicBezTo>
                  <a:cubicBezTo>
                    <a:pt x="339368" y="805221"/>
                    <a:pt x="339910" y="805202"/>
                    <a:pt x="341539" y="805202"/>
                  </a:cubicBezTo>
                  <a:cubicBezTo>
                    <a:pt x="344677" y="805202"/>
                    <a:pt x="343915" y="804774"/>
                    <a:pt x="345127" y="802351"/>
                  </a:cubicBezTo>
                  <a:cubicBezTo>
                    <a:pt x="345863" y="800877"/>
                    <a:pt x="344606" y="800419"/>
                    <a:pt x="342551" y="800419"/>
                  </a:cubicBezTo>
                  <a:cubicBezTo>
                    <a:pt x="341078" y="800419"/>
                    <a:pt x="340129" y="800059"/>
                    <a:pt x="338688" y="800419"/>
                  </a:cubicBezTo>
                  <a:cubicBezTo>
                    <a:pt x="337166" y="800800"/>
                    <a:pt x="337105" y="799954"/>
                    <a:pt x="336756" y="798211"/>
                  </a:cubicBezTo>
                  <a:close/>
                  <a:moveTo>
                    <a:pt x="350462" y="799500"/>
                  </a:moveTo>
                  <a:cubicBezTo>
                    <a:pt x="349200" y="799816"/>
                    <a:pt x="349174" y="801800"/>
                    <a:pt x="348254" y="802719"/>
                  </a:cubicBezTo>
                  <a:cubicBezTo>
                    <a:pt x="346874" y="804098"/>
                    <a:pt x="346361" y="803953"/>
                    <a:pt x="347978" y="805570"/>
                  </a:cubicBezTo>
                  <a:cubicBezTo>
                    <a:pt x="349958" y="807551"/>
                    <a:pt x="350574" y="804290"/>
                    <a:pt x="350829" y="803271"/>
                  </a:cubicBezTo>
                  <a:cubicBezTo>
                    <a:pt x="351249" y="801589"/>
                    <a:pt x="351171" y="801273"/>
                    <a:pt x="350461" y="799500"/>
                  </a:cubicBezTo>
                  <a:close/>
                  <a:moveTo>
                    <a:pt x="295734" y="799683"/>
                  </a:moveTo>
                  <a:cubicBezTo>
                    <a:pt x="295636" y="799686"/>
                    <a:pt x="295576" y="799665"/>
                    <a:pt x="295550" y="799779"/>
                  </a:cubicBezTo>
                  <a:cubicBezTo>
                    <a:pt x="295253" y="800969"/>
                    <a:pt x="294139" y="802016"/>
                    <a:pt x="293894" y="802998"/>
                  </a:cubicBezTo>
                  <a:cubicBezTo>
                    <a:pt x="293633" y="804043"/>
                    <a:pt x="293437" y="805745"/>
                    <a:pt x="293250" y="806493"/>
                  </a:cubicBezTo>
                  <a:cubicBezTo>
                    <a:pt x="293081" y="807170"/>
                    <a:pt x="293847" y="808274"/>
                    <a:pt x="294630" y="809068"/>
                  </a:cubicBezTo>
                  <a:cubicBezTo>
                    <a:pt x="297054" y="810014"/>
                    <a:pt x="295983" y="808568"/>
                    <a:pt x="295826" y="807781"/>
                  </a:cubicBezTo>
                  <a:cubicBezTo>
                    <a:pt x="295595" y="806627"/>
                    <a:pt x="294457" y="804723"/>
                    <a:pt x="295550" y="804285"/>
                  </a:cubicBezTo>
                  <a:cubicBezTo>
                    <a:pt x="296789" y="803790"/>
                    <a:pt x="299989" y="803298"/>
                    <a:pt x="299045" y="802354"/>
                  </a:cubicBezTo>
                  <a:cubicBezTo>
                    <a:pt x="298591" y="801901"/>
                    <a:pt x="296418" y="799667"/>
                    <a:pt x="295733" y="799687"/>
                  </a:cubicBezTo>
                  <a:close/>
                  <a:moveTo>
                    <a:pt x="299413" y="806950"/>
                  </a:moveTo>
                  <a:cubicBezTo>
                    <a:pt x="299017" y="806948"/>
                    <a:pt x="299489" y="807706"/>
                    <a:pt x="298401" y="808790"/>
                  </a:cubicBezTo>
                  <a:cubicBezTo>
                    <a:pt x="297542" y="809648"/>
                    <a:pt x="301491" y="812188"/>
                    <a:pt x="301253" y="810997"/>
                  </a:cubicBezTo>
                  <a:cubicBezTo>
                    <a:pt x="301463" y="809948"/>
                    <a:pt x="302615" y="808176"/>
                    <a:pt x="301620" y="807778"/>
                  </a:cubicBezTo>
                  <a:cubicBezTo>
                    <a:pt x="300205" y="807212"/>
                    <a:pt x="299650" y="806951"/>
                    <a:pt x="299413" y="806950"/>
                  </a:cubicBezTo>
                  <a:close/>
                  <a:moveTo>
                    <a:pt x="296194" y="809710"/>
                  </a:moveTo>
                  <a:cubicBezTo>
                    <a:pt x="295967" y="809738"/>
                    <a:pt x="295793" y="809947"/>
                    <a:pt x="295550" y="809893"/>
                  </a:cubicBezTo>
                  <a:cubicBezTo>
                    <a:pt x="295956" y="810147"/>
                    <a:pt x="296300" y="810137"/>
                    <a:pt x="296194" y="809710"/>
                  </a:cubicBezTo>
                  <a:close/>
                  <a:moveTo>
                    <a:pt x="306679" y="810445"/>
                  </a:moveTo>
                  <a:cubicBezTo>
                    <a:pt x="306334" y="810664"/>
                    <a:pt x="304590" y="811247"/>
                    <a:pt x="302908" y="812928"/>
                  </a:cubicBezTo>
                  <a:cubicBezTo>
                    <a:pt x="301406" y="814430"/>
                    <a:pt x="304946" y="813890"/>
                    <a:pt x="305115" y="813847"/>
                  </a:cubicBezTo>
                  <a:cubicBezTo>
                    <a:pt x="305916" y="813647"/>
                    <a:pt x="306458" y="811518"/>
                    <a:pt x="306679" y="810444"/>
                  </a:cubicBezTo>
                  <a:close/>
                  <a:moveTo>
                    <a:pt x="310174" y="812836"/>
                  </a:moveTo>
                  <a:cubicBezTo>
                    <a:pt x="310108" y="812832"/>
                    <a:pt x="310010" y="812893"/>
                    <a:pt x="309898" y="812931"/>
                  </a:cubicBezTo>
                  <a:cubicBezTo>
                    <a:pt x="310031" y="812931"/>
                    <a:pt x="310139" y="812927"/>
                    <a:pt x="310266" y="812931"/>
                  </a:cubicBezTo>
                  <a:cubicBezTo>
                    <a:pt x="310237" y="812912"/>
                    <a:pt x="310228" y="812836"/>
                    <a:pt x="310171" y="812836"/>
                  </a:cubicBezTo>
                  <a:close/>
                  <a:moveTo>
                    <a:pt x="310270" y="812931"/>
                  </a:moveTo>
                  <a:cubicBezTo>
                    <a:pt x="310929" y="813273"/>
                    <a:pt x="307993" y="816456"/>
                    <a:pt x="306683" y="817439"/>
                  </a:cubicBezTo>
                  <a:cubicBezTo>
                    <a:pt x="304853" y="818810"/>
                    <a:pt x="307276" y="820290"/>
                    <a:pt x="309258" y="820290"/>
                  </a:cubicBezTo>
                  <a:cubicBezTo>
                    <a:pt x="311337" y="820290"/>
                    <a:pt x="310817" y="819204"/>
                    <a:pt x="311189" y="817714"/>
                  </a:cubicBezTo>
                  <a:cubicBezTo>
                    <a:pt x="311466" y="816610"/>
                    <a:pt x="312588" y="819388"/>
                    <a:pt x="313397" y="816151"/>
                  </a:cubicBezTo>
                  <a:cubicBezTo>
                    <a:pt x="313974" y="813841"/>
                    <a:pt x="312545" y="813010"/>
                    <a:pt x="310270" y="812931"/>
                  </a:cubicBezTo>
                  <a:close/>
                  <a:moveTo>
                    <a:pt x="377783" y="813115"/>
                  </a:moveTo>
                  <a:cubicBezTo>
                    <a:pt x="376544" y="813153"/>
                    <a:pt x="375614" y="814984"/>
                    <a:pt x="375483" y="815507"/>
                  </a:cubicBezTo>
                  <a:cubicBezTo>
                    <a:pt x="377877" y="818144"/>
                    <a:pt x="375383" y="820493"/>
                    <a:pt x="376403" y="823785"/>
                  </a:cubicBezTo>
                  <a:cubicBezTo>
                    <a:pt x="376727" y="825080"/>
                    <a:pt x="378603" y="825393"/>
                    <a:pt x="379899" y="825717"/>
                  </a:cubicBezTo>
                  <a:cubicBezTo>
                    <a:pt x="378810" y="820772"/>
                    <a:pt x="376219" y="818051"/>
                    <a:pt x="378335" y="813208"/>
                  </a:cubicBezTo>
                  <a:cubicBezTo>
                    <a:pt x="378148" y="813141"/>
                    <a:pt x="377960" y="813105"/>
                    <a:pt x="377783" y="813112"/>
                  </a:cubicBezTo>
                  <a:close/>
                  <a:moveTo>
                    <a:pt x="396822" y="813576"/>
                  </a:moveTo>
                  <a:cubicBezTo>
                    <a:pt x="395834" y="813575"/>
                    <a:pt x="394703" y="814863"/>
                    <a:pt x="392683" y="814863"/>
                  </a:cubicBezTo>
                  <a:cubicBezTo>
                    <a:pt x="394866" y="816205"/>
                    <a:pt x="400015" y="817818"/>
                    <a:pt x="396822" y="813576"/>
                  </a:cubicBezTo>
                  <a:close/>
                  <a:moveTo>
                    <a:pt x="442536" y="814863"/>
                  </a:moveTo>
                  <a:cubicBezTo>
                    <a:pt x="440216" y="817956"/>
                    <a:pt x="438516" y="822941"/>
                    <a:pt x="438305" y="827096"/>
                  </a:cubicBezTo>
                  <a:cubicBezTo>
                    <a:pt x="441079" y="829055"/>
                    <a:pt x="448086" y="830481"/>
                    <a:pt x="447503" y="826268"/>
                  </a:cubicBezTo>
                  <a:cubicBezTo>
                    <a:pt x="445763" y="825218"/>
                    <a:pt x="443841" y="824059"/>
                    <a:pt x="444928" y="821945"/>
                  </a:cubicBezTo>
                  <a:cubicBezTo>
                    <a:pt x="446690" y="821744"/>
                    <a:pt x="448964" y="822130"/>
                    <a:pt x="449251" y="819922"/>
                  </a:cubicBezTo>
                  <a:cubicBezTo>
                    <a:pt x="447734" y="817202"/>
                    <a:pt x="445233" y="815924"/>
                    <a:pt x="442536" y="814863"/>
                  </a:cubicBezTo>
                  <a:close/>
                  <a:moveTo>
                    <a:pt x="390936" y="817071"/>
                  </a:moveTo>
                  <a:cubicBezTo>
                    <a:pt x="389357" y="817165"/>
                    <a:pt x="388009" y="817984"/>
                    <a:pt x="387900" y="819646"/>
                  </a:cubicBezTo>
                  <a:cubicBezTo>
                    <a:pt x="388405" y="820318"/>
                    <a:pt x="388246" y="823141"/>
                    <a:pt x="389188" y="823141"/>
                  </a:cubicBezTo>
                  <a:cubicBezTo>
                    <a:pt x="391400" y="823141"/>
                    <a:pt x="392073" y="823122"/>
                    <a:pt x="393327" y="822497"/>
                  </a:cubicBezTo>
                  <a:cubicBezTo>
                    <a:pt x="393710" y="822305"/>
                    <a:pt x="396052" y="819691"/>
                    <a:pt x="395259" y="818634"/>
                  </a:cubicBezTo>
                  <a:cubicBezTo>
                    <a:pt x="394331" y="817558"/>
                    <a:pt x="392515" y="816977"/>
                    <a:pt x="390936" y="817071"/>
                  </a:cubicBezTo>
                  <a:close/>
                  <a:moveTo>
                    <a:pt x="337404" y="817438"/>
                  </a:moveTo>
                  <a:cubicBezTo>
                    <a:pt x="336147" y="817637"/>
                    <a:pt x="333684" y="820002"/>
                    <a:pt x="333265" y="820841"/>
                  </a:cubicBezTo>
                  <a:cubicBezTo>
                    <a:pt x="332396" y="822579"/>
                    <a:pt x="333668" y="823141"/>
                    <a:pt x="338047" y="823141"/>
                  </a:cubicBezTo>
                  <a:cubicBezTo>
                    <a:pt x="340560" y="821815"/>
                    <a:pt x="335796" y="819248"/>
                    <a:pt x="338047" y="817714"/>
                  </a:cubicBezTo>
                  <a:cubicBezTo>
                    <a:pt x="337928" y="817477"/>
                    <a:pt x="337694" y="817392"/>
                    <a:pt x="337404" y="817438"/>
                  </a:cubicBezTo>
                  <a:close/>
                  <a:moveTo>
                    <a:pt x="422393" y="820565"/>
                  </a:moveTo>
                  <a:cubicBezTo>
                    <a:pt x="420963" y="820565"/>
                    <a:pt x="419900" y="821858"/>
                    <a:pt x="418621" y="822497"/>
                  </a:cubicBezTo>
                  <a:cubicBezTo>
                    <a:pt x="415009" y="823924"/>
                    <a:pt x="418879" y="826697"/>
                    <a:pt x="419909" y="829212"/>
                  </a:cubicBezTo>
                  <a:cubicBezTo>
                    <a:pt x="421667" y="827612"/>
                    <a:pt x="427782" y="827507"/>
                    <a:pt x="430395" y="827004"/>
                  </a:cubicBezTo>
                  <a:cubicBezTo>
                    <a:pt x="430913" y="824932"/>
                    <a:pt x="427161" y="825087"/>
                    <a:pt x="426532" y="825716"/>
                  </a:cubicBezTo>
                  <a:cubicBezTo>
                    <a:pt x="423906" y="825502"/>
                    <a:pt x="422500" y="823096"/>
                    <a:pt x="422393" y="820565"/>
                  </a:cubicBezTo>
                  <a:close/>
                  <a:moveTo>
                    <a:pt x="368493" y="823325"/>
                  </a:moveTo>
                  <a:cubicBezTo>
                    <a:pt x="360627" y="825878"/>
                    <a:pt x="367597" y="831231"/>
                    <a:pt x="373000" y="831695"/>
                  </a:cubicBezTo>
                  <a:cubicBezTo>
                    <a:pt x="373147" y="828314"/>
                    <a:pt x="371407" y="825649"/>
                    <a:pt x="368493" y="823325"/>
                  </a:cubicBezTo>
                  <a:close/>
                  <a:moveTo>
                    <a:pt x="335472" y="828844"/>
                  </a:moveTo>
                  <a:cubicBezTo>
                    <a:pt x="335206" y="828777"/>
                    <a:pt x="331399" y="830365"/>
                    <a:pt x="336208" y="831327"/>
                  </a:cubicBezTo>
                  <a:cubicBezTo>
                    <a:pt x="339115" y="831908"/>
                    <a:pt x="341931" y="831797"/>
                    <a:pt x="338232" y="829947"/>
                  </a:cubicBezTo>
                  <a:cubicBezTo>
                    <a:pt x="336636" y="829150"/>
                    <a:pt x="338398" y="828844"/>
                    <a:pt x="335473" y="828844"/>
                  </a:cubicBezTo>
                  <a:close/>
                  <a:moveTo>
                    <a:pt x="359203" y="829490"/>
                  </a:moveTo>
                  <a:cubicBezTo>
                    <a:pt x="358564" y="829485"/>
                    <a:pt x="358534" y="830779"/>
                    <a:pt x="358743" y="833721"/>
                  </a:cubicBezTo>
                  <a:cubicBezTo>
                    <a:pt x="353198" y="833259"/>
                    <a:pt x="349908" y="831972"/>
                    <a:pt x="353224" y="837585"/>
                  </a:cubicBezTo>
                  <a:cubicBezTo>
                    <a:pt x="351814" y="836879"/>
                    <a:pt x="348594" y="834873"/>
                    <a:pt x="347613" y="834181"/>
                  </a:cubicBezTo>
                  <a:cubicBezTo>
                    <a:pt x="347177" y="838448"/>
                    <a:pt x="354155" y="839371"/>
                    <a:pt x="351844" y="843103"/>
                  </a:cubicBezTo>
                  <a:cubicBezTo>
                    <a:pt x="349835" y="844108"/>
                    <a:pt x="349983" y="845163"/>
                    <a:pt x="352856" y="846599"/>
                  </a:cubicBezTo>
                  <a:cubicBezTo>
                    <a:pt x="356138" y="847952"/>
                    <a:pt x="352261" y="845055"/>
                    <a:pt x="359755" y="841724"/>
                  </a:cubicBezTo>
                  <a:cubicBezTo>
                    <a:pt x="359447" y="840491"/>
                    <a:pt x="355823" y="836486"/>
                    <a:pt x="358743" y="837217"/>
                  </a:cubicBezTo>
                  <a:cubicBezTo>
                    <a:pt x="360705" y="837707"/>
                    <a:pt x="364198" y="839757"/>
                    <a:pt x="363618" y="838597"/>
                  </a:cubicBezTo>
                  <a:cubicBezTo>
                    <a:pt x="361586" y="833127"/>
                    <a:pt x="373516" y="837163"/>
                    <a:pt x="363250" y="833078"/>
                  </a:cubicBezTo>
                  <a:cubicBezTo>
                    <a:pt x="361085" y="830850"/>
                    <a:pt x="359842" y="829496"/>
                    <a:pt x="359203" y="829490"/>
                  </a:cubicBezTo>
                  <a:close/>
                  <a:moveTo>
                    <a:pt x="347613" y="834181"/>
                  </a:moveTo>
                  <a:cubicBezTo>
                    <a:pt x="347617" y="834153"/>
                    <a:pt x="347609" y="834124"/>
                    <a:pt x="347613" y="834086"/>
                  </a:cubicBezTo>
                  <a:cubicBezTo>
                    <a:pt x="347071" y="833814"/>
                    <a:pt x="347237" y="833913"/>
                    <a:pt x="347613" y="834181"/>
                  </a:cubicBezTo>
                  <a:close/>
                  <a:moveTo>
                    <a:pt x="397650" y="833630"/>
                  </a:moveTo>
                  <a:cubicBezTo>
                    <a:pt x="396907" y="833716"/>
                    <a:pt x="395957" y="834070"/>
                    <a:pt x="394799" y="834457"/>
                  </a:cubicBezTo>
                  <a:cubicBezTo>
                    <a:pt x="396713" y="838662"/>
                    <a:pt x="399018" y="840865"/>
                    <a:pt x="403537" y="839608"/>
                  </a:cubicBezTo>
                  <a:cubicBezTo>
                    <a:pt x="406683" y="838822"/>
                    <a:pt x="400911" y="836206"/>
                    <a:pt x="400042" y="836206"/>
                  </a:cubicBezTo>
                  <a:cubicBezTo>
                    <a:pt x="399629" y="834069"/>
                    <a:pt x="398889" y="833488"/>
                    <a:pt x="397650" y="833630"/>
                  </a:cubicBezTo>
                  <a:close/>
                  <a:moveTo>
                    <a:pt x="378243" y="836113"/>
                  </a:moveTo>
                  <a:cubicBezTo>
                    <a:pt x="373921" y="835747"/>
                    <a:pt x="378480" y="841277"/>
                    <a:pt x="381554" y="841724"/>
                  </a:cubicBezTo>
                  <a:cubicBezTo>
                    <a:pt x="380562" y="842855"/>
                    <a:pt x="378829" y="843520"/>
                    <a:pt x="377507" y="844575"/>
                  </a:cubicBezTo>
                  <a:cubicBezTo>
                    <a:pt x="378001" y="846406"/>
                    <a:pt x="380457" y="846286"/>
                    <a:pt x="382198" y="846599"/>
                  </a:cubicBezTo>
                  <a:cubicBezTo>
                    <a:pt x="383120" y="846117"/>
                    <a:pt x="383454" y="845092"/>
                    <a:pt x="383853" y="844207"/>
                  </a:cubicBezTo>
                  <a:cubicBezTo>
                    <a:pt x="385136" y="842423"/>
                    <a:pt x="386064" y="845066"/>
                    <a:pt x="387165" y="846415"/>
                  </a:cubicBezTo>
                  <a:cubicBezTo>
                    <a:pt x="385276" y="847985"/>
                    <a:pt x="386127" y="849039"/>
                    <a:pt x="387992" y="849818"/>
                  </a:cubicBezTo>
                  <a:cubicBezTo>
                    <a:pt x="387410" y="847351"/>
                    <a:pt x="389576" y="847203"/>
                    <a:pt x="390752" y="845495"/>
                  </a:cubicBezTo>
                  <a:cubicBezTo>
                    <a:pt x="390217" y="842522"/>
                    <a:pt x="386670" y="839221"/>
                    <a:pt x="384037" y="837769"/>
                  </a:cubicBezTo>
                  <a:cubicBezTo>
                    <a:pt x="382051" y="837378"/>
                    <a:pt x="380072" y="837014"/>
                    <a:pt x="378242" y="836113"/>
                  </a:cubicBezTo>
                  <a:close/>
                  <a:moveTo>
                    <a:pt x="368125" y="839148"/>
                  </a:moveTo>
                  <a:cubicBezTo>
                    <a:pt x="367978" y="839215"/>
                    <a:pt x="367830" y="839316"/>
                    <a:pt x="367757" y="839609"/>
                  </a:cubicBezTo>
                  <a:cubicBezTo>
                    <a:pt x="366427" y="841272"/>
                    <a:pt x="363376" y="842862"/>
                    <a:pt x="363986" y="843472"/>
                  </a:cubicBezTo>
                  <a:cubicBezTo>
                    <a:pt x="367498" y="846527"/>
                    <a:pt x="364654" y="850150"/>
                    <a:pt x="369137" y="851750"/>
                  </a:cubicBezTo>
                  <a:cubicBezTo>
                    <a:pt x="372864" y="852206"/>
                    <a:pt x="370524" y="846577"/>
                    <a:pt x="374748" y="849359"/>
                  </a:cubicBezTo>
                  <a:cubicBezTo>
                    <a:pt x="374136" y="847418"/>
                    <a:pt x="374008" y="845582"/>
                    <a:pt x="373644" y="843840"/>
                  </a:cubicBezTo>
                  <a:cubicBezTo>
                    <a:pt x="371760" y="842898"/>
                    <a:pt x="369151" y="838637"/>
                    <a:pt x="368125" y="839149"/>
                  </a:cubicBezTo>
                  <a:close/>
                  <a:moveTo>
                    <a:pt x="362054" y="847610"/>
                  </a:moveTo>
                  <a:cubicBezTo>
                    <a:pt x="362102" y="848543"/>
                    <a:pt x="358998" y="847483"/>
                    <a:pt x="357823" y="848071"/>
                  </a:cubicBezTo>
                  <a:cubicBezTo>
                    <a:pt x="355619" y="849172"/>
                    <a:pt x="363069" y="851897"/>
                    <a:pt x="363250" y="851933"/>
                  </a:cubicBezTo>
                  <a:cubicBezTo>
                    <a:pt x="363926" y="852069"/>
                    <a:pt x="362348" y="848250"/>
                    <a:pt x="362054" y="847611"/>
                  </a:cubicBezTo>
                  <a:close/>
                  <a:moveTo>
                    <a:pt x="309902" y="855520"/>
                  </a:moveTo>
                  <a:cubicBezTo>
                    <a:pt x="308354" y="856174"/>
                    <a:pt x="304002" y="857411"/>
                    <a:pt x="302267" y="858279"/>
                  </a:cubicBezTo>
                  <a:cubicBezTo>
                    <a:pt x="301329" y="858749"/>
                    <a:pt x="300980" y="860081"/>
                    <a:pt x="300980" y="861130"/>
                  </a:cubicBezTo>
                  <a:cubicBezTo>
                    <a:pt x="302747" y="859333"/>
                    <a:pt x="305572" y="861102"/>
                    <a:pt x="307970" y="860855"/>
                  </a:cubicBezTo>
                  <a:cubicBezTo>
                    <a:pt x="308880" y="859036"/>
                    <a:pt x="309790" y="857686"/>
                    <a:pt x="309902" y="855520"/>
                  </a:cubicBezTo>
                  <a:close/>
                  <a:moveTo>
                    <a:pt x="392775" y="859567"/>
                  </a:moveTo>
                  <a:cubicBezTo>
                    <a:pt x="392611" y="862425"/>
                    <a:pt x="388068" y="863802"/>
                    <a:pt x="390660" y="867201"/>
                  </a:cubicBezTo>
                  <a:cubicBezTo>
                    <a:pt x="392522" y="867754"/>
                    <a:pt x="392256" y="872131"/>
                    <a:pt x="394431" y="869777"/>
                  </a:cubicBezTo>
                  <a:cubicBezTo>
                    <a:pt x="396438" y="867981"/>
                    <a:pt x="398806" y="869947"/>
                    <a:pt x="400870" y="869409"/>
                  </a:cubicBezTo>
                  <a:cubicBezTo>
                    <a:pt x="401601" y="867267"/>
                    <a:pt x="398027" y="865879"/>
                    <a:pt x="396547" y="864626"/>
                  </a:cubicBezTo>
                  <a:cubicBezTo>
                    <a:pt x="395036" y="863324"/>
                    <a:pt x="392449" y="861883"/>
                    <a:pt x="392775" y="859568"/>
                  </a:cubicBezTo>
                  <a:close/>
                  <a:moveTo>
                    <a:pt x="387441" y="869501"/>
                  </a:moveTo>
                  <a:cubicBezTo>
                    <a:pt x="387517" y="870123"/>
                    <a:pt x="387517" y="870721"/>
                    <a:pt x="387624" y="871341"/>
                  </a:cubicBezTo>
                  <a:cubicBezTo>
                    <a:pt x="389158" y="874657"/>
                    <a:pt x="387520" y="878416"/>
                    <a:pt x="388544" y="881550"/>
                  </a:cubicBezTo>
                  <a:cubicBezTo>
                    <a:pt x="390947" y="884537"/>
                    <a:pt x="392554" y="880545"/>
                    <a:pt x="392960" y="878974"/>
                  </a:cubicBezTo>
                  <a:cubicBezTo>
                    <a:pt x="394782" y="881551"/>
                    <a:pt x="396359" y="884518"/>
                    <a:pt x="397926" y="887345"/>
                  </a:cubicBezTo>
                  <a:cubicBezTo>
                    <a:pt x="401236" y="887688"/>
                    <a:pt x="398340" y="890835"/>
                    <a:pt x="399858" y="892588"/>
                  </a:cubicBezTo>
                  <a:cubicBezTo>
                    <a:pt x="404328" y="892718"/>
                    <a:pt x="405873" y="887949"/>
                    <a:pt x="403077" y="884861"/>
                  </a:cubicBezTo>
                  <a:cubicBezTo>
                    <a:pt x="401395" y="881942"/>
                    <a:pt x="399649" y="878815"/>
                    <a:pt x="397283" y="876399"/>
                  </a:cubicBezTo>
                  <a:cubicBezTo>
                    <a:pt x="393003" y="875757"/>
                    <a:pt x="390286" y="872530"/>
                    <a:pt x="387441" y="869501"/>
                  </a:cubicBezTo>
                  <a:close/>
                  <a:moveTo>
                    <a:pt x="417242" y="877227"/>
                  </a:moveTo>
                  <a:cubicBezTo>
                    <a:pt x="418866" y="880136"/>
                    <a:pt x="418967" y="883659"/>
                    <a:pt x="424600" y="883481"/>
                  </a:cubicBezTo>
                  <a:cubicBezTo>
                    <a:pt x="426086" y="878660"/>
                    <a:pt x="420790" y="878068"/>
                    <a:pt x="417242" y="877227"/>
                  </a:cubicBezTo>
                  <a:close/>
                  <a:moveTo>
                    <a:pt x="415402" y="882745"/>
                  </a:moveTo>
                  <a:cubicBezTo>
                    <a:pt x="414925" y="883098"/>
                    <a:pt x="417319" y="887120"/>
                    <a:pt x="418897" y="887436"/>
                  </a:cubicBezTo>
                  <a:cubicBezTo>
                    <a:pt x="420629" y="884942"/>
                    <a:pt x="418529" y="882999"/>
                    <a:pt x="415862" y="882929"/>
                  </a:cubicBezTo>
                  <a:cubicBezTo>
                    <a:pt x="415665" y="882811"/>
                    <a:pt x="415471" y="882695"/>
                    <a:pt x="415402" y="882746"/>
                  </a:cubicBezTo>
                  <a:close/>
                  <a:moveTo>
                    <a:pt x="465531" y="883113"/>
                  </a:moveTo>
                  <a:cubicBezTo>
                    <a:pt x="463563" y="883225"/>
                    <a:pt x="461693" y="883797"/>
                    <a:pt x="460104" y="885137"/>
                  </a:cubicBezTo>
                  <a:cubicBezTo>
                    <a:pt x="457583" y="888379"/>
                    <a:pt x="462888" y="888399"/>
                    <a:pt x="464979" y="888264"/>
                  </a:cubicBezTo>
                  <a:cubicBezTo>
                    <a:pt x="466089" y="886838"/>
                    <a:pt x="467105" y="885000"/>
                    <a:pt x="467555" y="883205"/>
                  </a:cubicBezTo>
                  <a:cubicBezTo>
                    <a:pt x="466868" y="883157"/>
                    <a:pt x="466187" y="883077"/>
                    <a:pt x="465531" y="883110"/>
                  </a:cubicBezTo>
                  <a:close/>
                  <a:moveTo>
                    <a:pt x="430487" y="883757"/>
                  </a:moveTo>
                  <a:cubicBezTo>
                    <a:pt x="430161" y="883776"/>
                    <a:pt x="429841" y="883872"/>
                    <a:pt x="429475" y="884033"/>
                  </a:cubicBezTo>
                  <a:cubicBezTo>
                    <a:pt x="430283" y="885270"/>
                    <a:pt x="430885" y="886373"/>
                    <a:pt x="430211" y="887897"/>
                  </a:cubicBezTo>
                  <a:cubicBezTo>
                    <a:pt x="428959" y="890535"/>
                    <a:pt x="431036" y="893274"/>
                    <a:pt x="433615" y="893967"/>
                  </a:cubicBezTo>
                  <a:cubicBezTo>
                    <a:pt x="436732" y="895929"/>
                    <a:pt x="436690" y="892425"/>
                    <a:pt x="436926" y="890380"/>
                  </a:cubicBezTo>
                  <a:cubicBezTo>
                    <a:pt x="439261" y="889400"/>
                    <a:pt x="438661" y="887170"/>
                    <a:pt x="436282" y="886976"/>
                  </a:cubicBezTo>
                  <a:cubicBezTo>
                    <a:pt x="434199" y="886519"/>
                    <a:pt x="432769" y="883607"/>
                    <a:pt x="430487" y="883757"/>
                  </a:cubicBezTo>
                  <a:close/>
                  <a:moveTo>
                    <a:pt x="471050" y="885321"/>
                  </a:moveTo>
                  <a:cubicBezTo>
                    <a:pt x="469711" y="885437"/>
                    <a:pt x="469652" y="886462"/>
                    <a:pt x="472062" y="889092"/>
                  </a:cubicBezTo>
                  <a:cubicBezTo>
                    <a:pt x="472595" y="889092"/>
                    <a:pt x="474446" y="886443"/>
                    <a:pt x="474637" y="885965"/>
                  </a:cubicBezTo>
                  <a:cubicBezTo>
                    <a:pt x="473094" y="885479"/>
                    <a:pt x="471853" y="885250"/>
                    <a:pt x="471050" y="885321"/>
                  </a:cubicBezTo>
                  <a:close/>
                  <a:moveTo>
                    <a:pt x="411171" y="888264"/>
                  </a:moveTo>
                  <a:cubicBezTo>
                    <a:pt x="410495" y="888226"/>
                    <a:pt x="409785" y="888359"/>
                    <a:pt x="409240" y="888816"/>
                  </a:cubicBezTo>
                  <a:cubicBezTo>
                    <a:pt x="409297" y="888572"/>
                    <a:pt x="409245" y="891493"/>
                    <a:pt x="409607" y="892219"/>
                  </a:cubicBezTo>
                  <a:cubicBezTo>
                    <a:pt x="409894" y="892791"/>
                    <a:pt x="415272" y="894775"/>
                    <a:pt x="415862" y="895070"/>
                  </a:cubicBezTo>
                  <a:cubicBezTo>
                    <a:pt x="417606" y="892660"/>
                    <a:pt x="414100" y="888447"/>
                    <a:pt x="411171" y="888264"/>
                  </a:cubicBezTo>
                  <a:close/>
                  <a:moveTo>
                    <a:pt x="519339" y="898106"/>
                  </a:moveTo>
                  <a:cubicBezTo>
                    <a:pt x="518716" y="898252"/>
                    <a:pt x="518138" y="898940"/>
                    <a:pt x="517408" y="899670"/>
                  </a:cubicBezTo>
                  <a:cubicBezTo>
                    <a:pt x="515724" y="901353"/>
                    <a:pt x="514958" y="903084"/>
                    <a:pt x="512809" y="902153"/>
                  </a:cubicBezTo>
                  <a:cubicBezTo>
                    <a:pt x="512042" y="903111"/>
                    <a:pt x="510694" y="903471"/>
                    <a:pt x="509957" y="904453"/>
                  </a:cubicBezTo>
                  <a:cubicBezTo>
                    <a:pt x="509363" y="905245"/>
                    <a:pt x="506980" y="911017"/>
                    <a:pt x="509681" y="908316"/>
                  </a:cubicBezTo>
                  <a:cubicBezTo>
                    <a:pt x="512270" y="905727"/>
                    <a:pt x="509777" y="905561"/>
                    <a:pt x="512532" y="908316"/>
                  </a:cubicBezTo>
                  <a:cubicBezTo>
                    <a:pt x="513681" y="909465"/>
                    <a:pt x="515653" y="910478"/>
                    <a:pt x="517683" y="909971"/>
                  </a:cubicBezTo>
                  <a:cubicBezTo>
                    <a:pt x="519228" y="909585"/>
                    <a:pt x="521192" y="908684"/>
                    <a:pt x="523202" y="908684"/>
                  </a:cubicBezTo>
                  <a:cubicBezTo>
                    <a:pt x="525544" y="908684"/>
                    <a:pt x="527446" y="908478"/>
                    <a:pt x="529641" y="908040"/>
                  </a:cubicBezTo>
                  <a:cubicBezTo>
                    <a:pt x="532021" y="907565"/>
                    <a:pt x="534801" y="905464"/>
                    <a:pt x="537091" y="905464"/>
                  </a:cubicBezTo>
                  <a:cubicBezTo>
                    <a:pt x="541120" y="905464"/>
                    <a:pt x="538392" y="904348"/>
                    <a:pt x="536447" y="902889"/>
                  </a:cubicBezTo>
                  <a:cubicBezTo>
                    <a:pt x="534848" y="901689"/>
                    <a:pt x="532147" y="899945"/>
                    <a:pt x="530008" y="899945"/>
                  </a:cubicBezTo>
                  <a:cubicBezTo>
                    <a:pt x="527612" y="899945"/>
                    <a:pt x="525260" y="899544"/>
                    <a:pt x="523846" y="900957"/>
                  </a:cubicBezTo>
                  <a:cubicBezTo>
                    <a:pt x="521732" y="903071"/>
                    <a:pt x="521946" y="901014"/>
                    <a:pt x="521270" y="899670"/>
                  </a:cubicBezTo>
                  <a:cubicBezTo>
                    <a:pt x="520616" y="898360"/>
                    <a:pt x="519962" y="897961"/>
                    <a:pt x="519339" y="898106"/>
                  </a:cubicBezTo>
                  <a:close/>
                  <a:moveTo>
                    <a:pt x="490734" y="899118"/>
                  </a:moveTo>
                  <a:cubicBezTo>
                    <a:pt x="490676" y="899127"/>
                    <a:pt x="490613" y="899236"/>
                    <a:pt x="490550" y="899393"/>
                  </a:cubicBezTo>
                  <a:cubicBezTo>
                    <a:pt x="490694" y="899496"/>
                    <a:pt x="490899" y="899677"/>
                    <a:pt x="491101" y="899853"/>
                  </a:cubicBezTo>
                  <a:cubicBezTo>
                    <a:pt x="490983" y="899437"/>
                    <a:pt x="490854" y="899098"/>
                    <a:pt x="490734" y="899118"/>
                  </a:cubicBezTo>
                  <a:close/>
                  <a:moveTo>
                    <a:pt x="491101" y="899853"/>
                  </a:moveTo>
                  <a:cubicBezTo>
                    <a:pt x="491375" y="900814"/>
                    <a:pt x="491711" y="902486"/>
                    <a:pt x="492297" y="903072"/>
                  </a:cubicBezTo>
                  <a:cubicBezTo>
                    <a:pt x="495778" y="904629"/>
                    <a:pt x="492737" y="901281"/>
                    <a:pt x="491101" y="899853"/>
                  </a:cubicBezTo>
                  <a:close/>
                  <a:moveTo>
                    <a:pt x="471694" y="899758"/>
                  </a:moveTo>
                  <a:cubicBezTo>
                    <a:pt x="469997" y="899748"/>
                    <a:pt x="468034" y="901070"/>
                    <a:pt x="470222" y="902425"/>
                  </a:cubicBezTo>
                  <a:cubicBezTo>
                    <a:pt x="470366" y="905529"/>
                    <a:pt x="465932" y="902222"/>
                    <a:pt x="464243" y="901966"/>
                  </a:cubicBezTo>
                  <a:cubicBezTo>
                    <a:pt x="462385" y="901166"/>
                    <a:pt x="460350" y="898738"/>
                    <a:pt x="458908" y="901505"/>
                  </a:cubicBezTo>
                  <a:cubicBezTo>
                    <a:pt x="457676" y="905008"/>
                    <a:pt x="454408" y="900538"/>
                    <a:pt x="452194" y="902149"/>
                  </a:cubicBezTo>
                  <a:cubicBezTo>
                    <a:pt x="450271" y="902916"/>
                    <a:pt x="448984" y="904854"/>
                    <a:pt x="448699" y="906657"/>
                  </a:cubicBezTo>
                  <a:cubicBezTo>
                    <a:pt x="445060" y="906867"/>
                    <a:pt x="447769" y="910693"/>
                    <a:pt x="447411" y="912819"/>
                  </a:cubicBezTo>
                  <a:cubicBezTo>
                    <a:pt x="449745" y="914339"/>
                    <a:pt x="447013" y="918767"/>
                    <a:pt x="450814" y="918338"/>
                  </a:cubicBezTo>
                  <a:cubicBezTo>
                    <a:pt x="455405" y="918448"/>
                    <a:pt x="449396" y="914101"/>
                    <a:pt x="451918" y="911899"/>
                  </a:cubicBezTo>
                  <a:cubicBezTo>
                    <a:pt x="453187" y="910410"/>
                    <a:pt x="449819" y="909884"/>
                    <a:pt x="452102" y="909691"/>
                  </a:cubicBezTo>
                  <a:cubicBezTo>
                    <a:pt x="456037" y="909749"/>
                    <a:pt x="451444" y="913369"/>
                    <a:pt x="458724" y="916498"/>
                  </a:cubicBezTo>
                  <a:cubicBezTo>
                    <a:pt x="459613" y="914297"/>
                    <a:pt x="455940" y="912171"/>
                    <a:pt x="458908" y="910427"/>
                  </a:cubicBezTo>
                  <a:cubicBezTo>
                    <a:pt x="460776" y="910324"/>
                    <a:pt x="460334" y="905829"/>
                    <a:pt x="461483" y="906840"/>
                  </a:cubicBezTo>
                  <a:cubicBezTo>
                    <a:pt x="461694" y="910808"/>
                    <a:pt x="464429" y="906021"/>
                    <a:pt x="466634" y="906745"/>
                  </a:cubicBezTo>
                  <a:cubicBezTo>
                    <a:pt x="469093" y="905896"/>
                    <a:pt x="471197" y="908410"/>
                    <a:pt x="468566" y="909964"/>
                  </a:cubicBezTo>
                  <a:cubicBezTo>
                    <a:pt x="466892" y="910929"/>
                    <a:pt x="467133" y="912682"/>
                    <a:pt x="469301" y="912172"/>
                  </a:cubicBezTo>
                  <a:cubicBezTo>
                    <a:pt x="472482" y="912258"/>
                    <a:pt x="475717" y="912068"/>
                    <a:pt x="478867" y="912356"/>
                  </a:cubicBezTo>
                  <a:cubicBezTo>
                    <a:pt x="476302" y="913183"/>
                    <a:pt x="474431" y="914564"/>
                    <a:pt x="471785" y="914931"/>
                  </a:cubicBezTo>
                  <a:cubicBezTo>
                    <a:pt x="474163" y="916758"/>
                    <a:pt x="476852" y="915402"/>
                    <a:pt x="478775" y="917966"/>
                  </a:cubicBezTo>
                  <a:cubicBezTo>
                    <a:pt x="480965" y="920842"/>
                    <a:pt x="483543" y="918205"/>
                    <a:pt x="483374" y="915391"/>
                  </a:cubicBezTo>
                  <a:cubicBezTo>
                    <a:pt x="484980" y="913475"/>
                    <a:pt x="487563" y="914462"/>
                    <a:pt x="489629" y="914747"/>
                  </a:cubicBezTo>
                  <a:cubicBezTo>
                    <a:pt x="491180" y="914249"/>
                    <a:pt x="494946" y="911118"/>
                    <a:pt x="491468" y="911896"/>
                  </a:cubicBezTo>
                  <a:cubicBezTo>
                    <a:pt x="491702" y="907731"/>
                    <a:pt x="488153" y="908822"/>
                    <a:pt x="487697" y="909228"/>
                  </a:cubicBezTo>
                  <a:cubicBezTo>
                    <a:pt x="487251" y="907534"/>
                    <a:pt x="486539" y="904293"/>
                    <a:pt x="485398" y="903801"/>
                  </a:cubicBezTo>
                  <a:cubicBezTo>
                    <a:pt x="482137" y="905193"/>
                    <a:pt x="479826" y="908405"/>
                    <a:pt x="478315" y="906469"/>
                  </a:cubicBezTo>
                  <a:cubicBezTo>
                    <a:pt x="475694" y="907635"/>
                    <a:pt x="477529" y="905346"/>
                    <a:pt x="477579" y="904169"/>
                  </a:cubicBezTo>
                  <a:cubicBezTo>
                    <a:pt x="475007" y="904814"/>
                    <a:pt x="473637" y="902554"/>
                    <a:pt x="473164" y="900214"/>
                  </a:cubicBezTo>
                  <a:cubicBezTo>
                    <a:pt x="472813" y="899852"/>
                    <a:pt x="472258" y="899757"/>
                    <a:pt x="471692" y="899754"/>
                  </a:cubicBezTo>
                  <a:close/>
                  <a:moveTo>
                    <a:pt x="595314" y="903529"/>
                  </a:moveTo>
                  <a:cubicBezTo>
                    <a:pt x="594324" y="903567"/>
                    <a:pt x="593315" y="903857"/>
                    <a:pt x="592371" y="904081"/>
                  </a:cubicBezTo>
                  <a:cubicBezTo>
                    <a:pt x="588377" y="903975"/>
                    <a:pt x="592032" y="907660"/>
                    <a:pt x="593658" y="908587"/>
                  </a:cubicBezTo>
                  <a:cubicBezTo>
                    <a:pt x="596257" y="910126"/>
                    <a:pt x="594573" y="913734"/>
                    <a:pt x="597429" y="915210"/>
                  </a:cubicBezTo>
                  <a:cubicBezTo>
                    <a:pt x="600054" y="917349"/>
                    <a:pt x="595396" y="916332"/>
                    <a:pt x="594394" y="917142"/>
                  </a:cubicBezTo>
                  <a:cubicBezTo>
                    <a:pt x="593040" y="919750"/>
                    <a:pt x="591050" y="917536"/>
                    <a:pt x="590347" y="915762"/>
                  </a:cubicBezTo>
                  <a:cubicBezTo>
                    <a:pt x="589999" y="913279"/>
                    <a:pt x="591873" y="909785"/>
                    <a:pt x="588875" y="908220"/>
                  </a:cubicBezTo>
                  <a:cubicBezTo>
                    <a:pt x="587357" y="907270"/>
                    <a:pt x="585254" y="903748"/>
                    <a:pt x="583541" y="905921"/>
                  </a:cubicBezTo>
                  <a:cubicBezTo>
                    <a:pt x="582222" y="908880"/>
                    <a:pt x="578234" y="906479"/>
                    <a:pt x="576826" y="908771"/>
                  </a:cubicBezTo>
                  <a:cubicBezTo>
                    <a:pt x="576675" y="911810"/>
                    <a:pt x="580078" y="912441"/>
                    <a:pt x="582253" y="913371"/>
                  </a:cubicBezTo>
                  <a:cubicBezTo>
                    <a:pt x="582730" y="914810"/>
                    <a:pt x="588955" y="916275"/>
                    <a:pt x="586024" y="916130"/>
                  </a:cubicBezTo>
                  <a:cubicBezTo>
                    <a:pt x="584093" y="915654"/>
                    <a:pt x="581616" y="918867"/>
                    <a:pt x="580597" y="917234"/>
                  </a:cubicBezTo>
                  <a:cubicBezTo>
                    <a:pt x="579511" y="914279"/>
                    <a:pt x="577676" y="917123"/>
                    <a:pt x="576826" y="918613"/>
                  </a:cubicBezTo>
                  <a:cubicBezTo>
                    <a:pt x="574924" y="920465"/>
                    <a:pt x="577622" y="920292"/>
                    <a:pt x="578850" y="920453"/>
                  </a:cubicBezTo>
                  <a:cubicBezTo>
                    <a:pt x="578122" y="921507"/>
                    <a:pt x="576719" y="923090"/>
                    <a:pt x="577930" y="924776"/>
                  </a:cubicBezTo>
                  <a:cubicBezTo>
                    <a:pt x="579826" y="926061"/>
                    <a:pt x="580020" y="928091"/>
                    <a:pt x="577930" y="929191"/>
                  </a:cubicBezTo>
                  <a:cubicBezTo>
                    <a:pt x="579006" y="930726"/>
                    <a:pt x="581663" y="931846"/>
                    <a:pt x="583724" y="931675"/>
                  </a:cubicBezTo>
                  <a:cubicBezTo>
                    <a:pt x="586131" y="932352"/>
                    <a:pt x="585917" y="926061"/>
                    <a:pt x="587220" y="928547"/>
                  </a:cubicBezTo>
                  <a:cubicBezTo>
                    <a:pt x="589708" y="930614"/>
                    <a:pt x="593361" y="929230"/>
                    <a:pt x="596325" y="929375"/>
                  </a:cubicBezTo>
                  <a:cubicBezTo>
                    <a:pt x="599414" y="929782"/>
                    <a:pt x="601275" y="926434"/>
                    <a:pt x="604420" y="926708"/>
                  </a:cubicBezTo>
                  <a:cubicBezTo>
                    <a:pt x="607580" y="926660"/>
                    <a:pt x="610474" y="925212"/>
                    <a:pt x="613618" y="925144"/>
                  </a:cubicBezTo>
                  <a:cubicBezTo>
                    <a:pt x="616798" y="925933"/>
                    <a:pt x="616000" y="923580"/>
                    <a:pt x="615365" y="921557"/>
                  </a:cubicBezTo>
                  <a:cubicBezTo>
                    <a:pt x="616803" y="920721"/>
                    <a:pt x="617849" y="925197"/>
                    <a:pt x="620148" y="924224"/>
                  </a:cubicBezTo>
                  <a:cubicBezTo>
                    <a:pt x="622808" y="923338"/>
                    <a:pt x="625129" y="921448"/>
                    <a:pt x="628150" y="921925"/>
                  </a:cubicBezTo>
                  <a:cubicBezTo>
                    <a:pt x="632021" y="921473"/>
                    <a:pt x="627847" y="917552"/>
                    <a:pt x="626311" y="916498"/>
                  </a:cubicBezTo>
                  <a:cubicBezTo>
                    <a:pt x="626499" y="915540"/>
                    <a:pt x="629211" y="917673"/>
                    <a:pt x="630358" y="917602"/>
                  </a:cubicBezTo>
                  <a:cubicBezTo>
                    <a:pt x="634883" y="917965"/>
                    <a:pt x="639433" y="917506"/>
                    <a:pt x="643971" y="917417"/>
                  </a:cubicBezTo>
                  <a:cubicBezTo>
                    <a:pt x="644602" y="915083"/>
                    <a:pt x="643133" y="913397"/>
                    <a:pt x="640752" y="913830"/>
                  </a:cubicBezTo>
                  <a:cubicBezTo>
                    <a:pt x="637837" y="913462"/>
                    <a:pt x="634701" y="913999"/>
                    <a:pt x="631922" y="913003"/>
                  </a:cubicBezTo>
                  <a:cubicBezTo>
                    <a:pt x="629870" y="911091"/>
                    <a:pt x="627194" y="911281"/>
                    <a:pt x="624655" y="910704"/>
                  </a:cubicBezTo>
                  <a:cubicBezTo>
                    <a:pt x="623982" y="910579"/>
                    <a:pt x="621120" y="909691"/>
                    <a:pt x="620148" y="909324"/>
                  </a:cubicBezTo>
                  <a:cubicBezTo>
                    <a:pt x="617590" y="909286"/>
                    <a:pt x="616499" y="911854"/>
                    <a:pt x="616377" y="914107"/>
                  </a:cubicBezTo>
                  <a:cubicBezTo>
                    <a:pt x="616035" y="915233"/>
                    <a:pt x="611983" y="917472"/>
                    <a:pt x="612330" y="915487"/>
                  </a:cubicBezTo>
                  <a:cubicBezTo>
                    <a:pt x="613657" y="913415"/>
                    <a:pt x="616238" y="910100"/>
                    <a:pt x="614077" y="907852"/>
                  </a:cubicBezTo>
                  <a:cubicBezTo>
                    <a:pt x="610748" y="907215"/>
                    <a:pt x="608046" y="904625"/>
                    <a:pt x="604604" y="904449"/>
                  </a:cubicBezTo>
                  <a:cubicBezTo>
                    <a:pt x="603073" y="905746"/>
                    <a:pt x="601448" y="907284"/>
                    <a:pt x="599361" y="905645"/>
                  </a:cubicBezTo>
                  <a:cubicBezTo>
                    <a:pt x="598523" y="903918"/>
                    <a:pt x="596963" y="903469"/>
                    <a:pt x="595314" y="903529"/>
                  </a:cubicBezTo>
                  <a:close/>
                  <a:moveTo>
                    <a:pt x="744229" y="907668"/>
                  </a:moveTo>
                  <a:cubicBezTo>
                    <a:pt x="743370" y="907674"/>
                    <a:pt x="742415" y="907928"/>
                    <a:pt x="741469" y="908587"/>
                  </a:cubicBezTo>
                  <a:cubicBezTo>
                    <a:pt x="737581" y="911092"/>
                    <a:pt x="733429" y="909018"/>
                    <a:pt x="729328" y="909231"/>
                  </a:cubicBezTo>
                  <a:cubicBezTo>
                    <a:pt x="725341" y="908356"/>
                    <a:pt x="723141" y="911085"/>
                    <a:pt x="720498" y="913186"/>
                  </a:cubicBezTo>
                  <a:cubicBezTo>
                    <a:pt x="717234" y="911657"/>
                    <a:pt x="708811" y="912245"/>
                    <a:pt x="710748" y="917233"/>
                  </a:cubicBezTo>
                  <a:cubicBezTo>
                    <a:pt x="711887" y="922739"/>
                    <a:pt x="718070" y="924615"/>
                    <a:pt x="723074" y="924684"/>
                  </a:cubicBezTo>
                  <a:cubicBezTo>
                    <a:pt x="725043" y="923876"/>
                    <a:pt x="724728" y="917855"/>
                    <a:pt x="726017" y="922660"/>
                  </a:cubicBezTo>
                  <a:cubicBezTo>
                    <a:pt x="727629" y="926086"/>
                    <a:pt x="730088" y="931135"/>
                    <a:pt x="727489" y="934158"/>
                  </a:cubicBezTo>
                  <a:cubicBezTo>
                    <a:pt x="726403" y="939017"/>
                    <a:pt x="726572" y="945527"/>
                    <a:pt x="731260" y="948506"/>
                  </a:cubicBezTo>
                  <a:cubicBezTo>
                    <a:pt x="733228" y="949896"/>
                    <a:pt x="738437" y="949642"/>
                    <a:pt x="733283" y="950806"/>
                  </a:cubicBezTo>
                  <a:cubicBezTo>
                    <a:pt x="730776" y="951674"/>
                    <a:pt x="726186" y="952678"/>
                    <a:pt x="729328" y="956141"/>
                  </a:cubicBezTo>
                  <a:cubicBezTo>
                    <a:pt x="732669" y="956236"/>
                    <a:pt x="735211" y="959593"/>
                    <a:pt x="737974" y="959636"/>
                  </a:cubicBezTo>
                  <a:cubicBezTo>
                    <a:pt x="738778" y="955429"/>
                    <a:pt x="744638" y="958772"/>
                    <a:pt x="744597" y="953565"/>
                  </a:cubicBezTo>
                  <a:cubicBezTo>
                    <a:pt x="746567" y="951672"/>
                    <a:pt x="750795" y="955729"/>
                    <a:pt x="749932" y="950622"/>
                  </a:cubicBezTo>
                  <a:cubicBezTo>
                    <a:pt x="749960" y="946409"/>
                    <a:pt x="752036" y="956834"/>
                    <a:pt x="755818" y="955865"/>
                  </a:cubicBezTo>
                  <a:cubicBezTo>
                    <a:pt x="758361" y="956022"/>
                    <a:pt x="766434" y="961091"/>
                    <a:pt x="760049" y="960740"/>
                  </a:cubicBezTo>
                  <a:cubicBezTo>
                    <a:pt x="756976" y="962321"/>
                    <a:pt x="752332" y="953437"/>
                    <a:pt x="752323" y="959544"/>
                  </a:cubicBezTo>
                  <a:cubicBezTo>
                    <a:pt x="752692" y="966071"/>
                    <a:pt x="760334" y="961980"/>
                    <a:pt x="764097" y="963683"/>
                  </a:cubicBezTo>
                  <a:cubicBezTo>
                    <a:pt x="766944" y="966367"/>
                    <a:pt x="771062" y="965169"/>
                    <a:pt x="774306" y="966442"/>
                  </a:cubicBezTo>
                  <a:cubicBezTo>
                    <a:pt x="771502" y="962690"/>
                    <a:pt x="773055" y="958509"/>
                    <a:pt x="774950" y="954485"/>
                  </a:cubicBezTo>
                  <a:cubicBezTo>
                    <a:pt x="776179" y="953283"/>
                    <a:pt x="777561" y="952419"/>
                    <a:pt x="778629" y="951174"/>
                  </a:cubicBezTo>
                  <a:cubicBezTo>
                    <a:pt x="781832" y="951627"/>
                    <a:pt x="784999" y="951850"/>
                    <a:pt x="787551" y="954209"/>
                  </a:cubicBezTo>
                  <a:cubicBezTo>
                    <a:pt x="789856" y="954790"/>
                    <a:pt x="794403" y="955352"/>
                    <a:pt x="789759" y="956784"/>
                  </a:cubicBezTo>
                  <a:cubicBezTo>
                    <a:pt x="789162" y="960656"/>
                    <a:pt x="786974" y="964185"/>
                    <a:pt x="789022" y="968374"/>
                  </a:cubicBezTo>
                  <a:cubicBezTo>
                    <a:pt x="789220" y="972492"/>
                    <a:pt x="796632" y="969569"/>
                    <a:pt x="798772" y="972789"/>
                  </a:cubicBezTo>
                  <a:cubicBezTo>
                    <a:pt x="800765" y="973663"/>
                    <a:pt x="808671" y="976441"/>
                    <a:pt x="807142" y="972512"/>
                  </a:cubicBezTo>
                  <a:cubicBezTo>
                    <a:pt x="804480" y="969334"/>
                    <a:pt x="809976" y="972042"/>
                    <a:pt x="810638" y="966626"/>
                  </a:cubicBezTo>
                  <a:cubicBezTo>
                    <a:pt x="812228" y="963222"/>
                    <a:pt x="815020" y="960854"/>
                    <a:pt x="817168" y="957888"/>
                  </a:cubicBezTo>
                  <a:cubicBezTo>
                    <a:pt x="820390" y="956964"/>
                    <a:pt x="819734" y="952205"/>
                    <a:pt x="822595" y="950622"/>
                  </a:cubicBezTo>
                  <a:cubicBezTo>
                    <a:pt x="822171" y="945792"/>
                    <a:pt x="824479" y="939187"/>
                    <a:pt x="820755" y="935353"/>
                  </a:cubicBezTo>
                  <a:cubicBezTo>
                    <a:pt x="817568" y="930770"/>
                    <a:pt x="814170" y="927209"/>
                    <a:pt x="813029" y="921740"/>
                  </a:cubicBezTo>
                  <a:cubicBezTo>
                    <a:pt x="811914" y="916824"/>
                    <a:pt x="807411" y="916075"/>
                    <a:pt x="803463" y="915393"/>
                  </a:cubicBezTo>
                  <a:cubicBezTo>
                    <a:pt x="800418" y="912973"/>
                    <a:pt x="795764" y="915527"/>
                    <a:pt x="792518" y="912542"/>
                  </a:cubicBezTo>
                  <a:cubicBezTo>
                    <a:pt x="788232" y="913193"/>
                    <a:pt x="784016" y="915336"/>
                    <a:pt x="779272" y="914382"/>
                  </a:cubicBezTo>
                  <a:cubicBezTo>
                    <a:pt x="774801" y="913986"/>
                    <a:pt x="770205" y="915951"/>
                    <a:pt x="766027" y="913554"/>
                  </a:cubicBezTo>
                  <a:cubicBezTo>
                    <a:pt x="761590" y="914561"/>
                    <a:pt x="759279" y="908866"/>
                    <a:pt x="755358" y="910059"/>
                  </a:cubicBezTo>
                  <a:cubicBezTo>
                    <a:pt x="751065" y="912447"/>
                    <a:pt x="747952" y="907641"/>
                    <a:pt x="744228" y="907667"/>
                  </a:cubicBezTo>
                  <a:close/>
                  <a:moveTo>
                    <a:pt x="535527" y="908587"/>
                  </a:moveTo>
                  <a:cubicBezTo>
                    <a:pt x="533322" y="908597"/>
                    <a:pt x="531097" y="908921"/>
                    <a:pt x="529457" y="910611"/>
                  </a:cubicBezTo>
                  <a:cubicBezTo>
                    <a:pt x="525840" y="912135"/>
                    <a:pt x="522598" y="914372"/>
                    <a:pt x="519431" y="916681"/>
                  </a:cubicBezTo>
                  <a:cubicBezTo>
                    <a:pt x="516711" y="918249"/>
                    <a:pt x="520081" y="920174"/>
                    <a:pt x="521546" y="920821"/>
                  </a:cubicBezTo>
                  <a:cubicBezTo>
                    <a:pt x="518695" y="921148"/>
                    <a:pt x="515358" y="919310"/>
                    <a:pt x="512532" y="920085"/>
                  </a:cubicBezTo>
                  <a:cubicBezTo>
                    <a:pt x="509855" y="920881"/>
                    <a:pt x="506725" y="919623"/>
                    <a:pt x="506370" y="916590"/>
                  </a:cubicBezTo>
                  <a:cubicBezTo>
                    <a:pt x="505259" y="912864"/>
                    <a:pt x="503648" y="917715"/>
                    <a:pt x="502691" y="918981"/>
                  </a:cubicBezTo>
                  <a:cubicBezTo>
                    <a:pt x="501715" y="920508"/>
                    <a:pt x="497885" y="924244"/>
                    <a:pt x="496896" y="921649"/>
                  </a:cubicBezTo>
                  <a:cubicBezTo>
                    <a:pt x="497767" y="919594"/>
                    <a:pt x="498096" y="916854"/>
                    <a:pt x="497356" y="914842"/>
                  </a:cubicBezTo>
                  <a:cubicBezTo>
                    <a:pt x="495279" y="915974"/>
                    <a:pt x="494329" y="919019"/>
                    <a:pt x="491653" y="919257"/>
                  </a:cubicBezTo>
                  <a:cubicBezTo>
                    <a:pt x="488780" y="919135"/>
                    <a:pt x="485665" y="919885"/>
                    <a:pt x="484019" y="922477"/>
                  </a:cubicBezTo>
                  <a:cubicBezTo>
                    <a:pt x="484067" y="923823"/>
                    <a:pt x="488965" y="923716"/>
                    <a:pt x="486134" y="925788"/>
                  </a:cubicBezTo>
                  <a:cubicBezTo>
                    <a:pt x="482189" y="927504"/>
                    <a:pt x="488766" y="930554"/>
                    <a:pt x="486039" y="931950"/>
                  </a:cubicBezTo>
                  <a:cubicBezTo>
                    <a:pt x="484702" y="935456"/>
                    <a:pt x="493955" y="936870"/>
                    <a:pt x="491098" y="937101"/>
                  </a:cubicBezTo>
                  <a:cubicBezTo>
                    <a:pt x="492110" y="939921"/>
                    <a:pt x="497291" y="939253"/>
                    <a:pt x="495421" y="935813"/>
                  </a:cubicBezTo>
                  <a:cubicBezTo>
                    <a:pt x="494469" y="934107"/>
                    <a:pt x="495877" y="932524"/>
                    <a:pt x="497169" y="934618"/>
                  </a:cubicBezTo>
                  <a:cubicBezTo>
                    <a:pt x="498888" y="936901"/>
                    <a:pt x="500911" y="938952"/>
                    <a:pt x="501124" y="941976"/>
                  </a:cubicBezTo>
                  <a:cubicBezTo>
                    <a:pt x="501905" y="945290"/>
                    <a:pt x="504592" y="941486"/>
                    <a:pt x="503423" y="939677"/>
                  </a:cubicBezTo>
                  <a:cubicBezTo>
                    <a:pt x="501514" y="937170"/>
                    <a:pt x="504718" y="937153"/>
                    <a:pt x="505999" y="935722"/>
                  </a:cubicBezTo>
                  <a:cubicBezTo>
                    <a:pt x="508377" y="932811"/>
                    <a:pt x="508922" y="937151"/>
                    <a:pt x="507654" y="938757"/>
                  </a:cubicBezTo>
                  <a:cubicBezTo>
                    <a:pt x="506438" y="941313"/>
                    <a:pt x="508664" y="942360"/>
                    <a:pt x="510690" y="944184"/>
                  </a:cubicBezTo>
                  <a:cubicBezTo>
                    <a:pt x="512168" y="942450"/>
                    <a:pt x="512406" y="942081"/>
                    <a:pt x="512989" y="939677"/>
                  </a:cubicBezTo>
                  <a:cubicBezTo>
                    <a:pt x="513084" y="937649"/>
                    <a:pt x="514067" y="931988"/>
                    <a:pt x="516668" y="935722"/>
                  </a:cubicBezTo>
                  <a:cubicBezTo>
                    <a:pt x="517950" y="938932"/>
                    <a:pt x="521003" y="932658"/>
                    <a:pt x="520991" y="936182"/>
                  </a:cubicBezTo>
                  <a:cubicBezTo>
                    <a:pt x="520024" y="939431"/>
                    <a:pt x="523550" y="938596"/>
                    <a:pt x="525406" y="938666"/>
                  </a:cubicBezTo>
                  <a:cubicBezTo>
                    <a:pt x="525090" y="941052"/>
                    <a:pt x="524435" y="943586"/>
                    <a:pt x="522923" y="945564"/>
                  </a:cubicBezTo>
                  <a:cubicBezTo>
                    <a:pt x="520973" y="948927"/>
                    <a:pt x="526004" y="947251"/>
                    <a:pt x="527706" y="947495"/>
                  </a:cubicBezTo>
                  <a:cubicBezTo>
                    <a:pt x="530814" y="948141"/>
                    <a:pt x="530556" y="952412"/>
                    <a:pt x="532857" y="954210"/>
                  </a:cubicBezTo>
                  <a:cubicBezTo>
                    <a:pt x="531753" y="951308"/>
                    <a:pt x="534546" y="951175"/>
                    <a:pt x="536812" y="950807"/>
                  </a:cubicBezTo>
                  <a:cubicBezTo>
                    <a:pt x="537966" y="950174"/>
                    <a:pt x="543256" y="948911"/>
                    <a:pt x="540675" y="947587"/>
                  </a:cubicBezTo>
                  <a:cubicBezTo>
                    <a:pt x="538333" y="945905"/>
                    <a:pt x="535625" y="945106"/>
                    <a:pt x="532765" y="945472"/>
                  </a:cubicBezTo>
                  <a:cubicBezTo>
                    <a:pt x="534327" y="944252"/>
                    <a:pt x="532919" y="942340"/>
                    <a:pt x="532305" y="940873"/>
                  </a:cubicBezTo>
                  <a:cubicBezTo>
                    <a:pt x="530468" y="937345"/>
                    <a:pt x="535372" y="939320"/>
                    <a:pt x="537180" y="938666"/>
                  </a:cubicBezTo>
                  <a:cubicBezTo>
                    <a:pt x="540844" y="938395"/>
                    <a:pt x="541570" y="943033"/>
                    <a:pt x="544262" y="944552"/>
                  </a:cubicBezTo>
                  <a:cubicBezTo>
                    <a:pt x="545794" y="944332"/>
                    <a:pt x="548050" y="942332"/>
                    <a:pt x="548493" y="940873"/>
                  </a:cubicBezTo>
                  <a:cubicBezTo>
                    <a:pt x="546966" y="938930"/>
                    <a:pt x="543052" y="939063"/>
                    <a:pt x="541871" y="937930"/>
                  </a:cubicBezTo>
                  <a:cubicBezTo>
                    <a:pt x="544408" y="937558"/>
                    <a:pt x="547317" y="936849"/>
                    <a:pt x="547297" y="933698"/>
                  </a:cubicBezTo>
                  <a:cubicBezTo>
                    <a:pt x="547240" y="930413"/>
                    <a:pt x="542763" y="931380"/>
                    <a:pt x="540767" y="932227"/>
                  </a:cubicBezTo>
                  <a:cubicBezTo>
                    <a:pt x="537896" y="933785"/>
                    <a:pt x="534545" y="934455"/>
                    <a:pt x="531293" y="934158"/>
                  </a:cubicBezTo>
                  <a:cubicBezTo>
                    <a:pt x="528956" y="934719"/>
                    <a:pt x="526491" y="930732"/>
                    <a:pt x="527430" y="929652"/>
                  </a:cubicBezTo>
                  <a:cubicBezTo>
                    <a:pt x="526168" y="929481"/>
                    <a:pt x="524768" y="928904"/>
                    <a:pt x="524119" y="930479"/>
                  </a:cubicBezTo>
                  <a:cubicBezTo>
                    <a:pt x="522534" y="933954"/>
                    <a:pt x="518658" y="933658"/>
                    <a:pt x="517036" y="931031"/>
                  </a:cubicBezTo>
                  <a:cubicBezTo>
                    <a:pt x="514172" y="930392"/>
                    <a:pt x="512093" y="926477"/>
                    <a:pt x="509126" y="928180"/>
                  </a:cubicBezTo>
                  <a:cubicBezTo>
                    <a:pt x="504961" y="927938"/>
                    <a:pt x="508166" y="924166"/>
                    <a:pt x="509770" y="922844"/>
                  </a:cubicBezTo>
                  <a:cubicBezTo>
                    <a:pt x="512781" y="922985"/>
                    <a:pt x="512533" y="927572"/>
                    <a:pt x="515840" y="927535"/>
                  </a:cubicBezTo>
                  <a:cubicBezTo>
                    <a:pt x="518339" y="928189"/>
                    <a:pt x="517767" y="929089"/>
                    <a:pt x="519796" y="926340"/>
                  </a:cubicBezTo>
                  <a:cubicBezTo>
                    <a:pt x="520636" y="925605"/>
                    <a:pt x="521246" y="925426"/>
                    <a:pt x="521727" y="925328"/>
                  </a:cubicBezTo>
                  <a:cubicBezTo>
                    <a:pt x="521784" y="925327"/>
                    <a:pt x="521765" y="925330"/>
                    <a:pt x="521822" y="925328"/>
                  </a:cubicBezTo>
                  <a:cubicBezTo>
                    <a:pt x="522569" y="925643"/>
                    <a:pt x="526455" y="925322"/>
                    <a:pt x="527801" y="923672"/>
                  </a:cubicBezTo>
                  <a:cubicBezTo>
                    <a:pt x="529893" y="922783"/>
                    <a:pt x="529737" y="921717"/>
                    <a:pt x="527896" y="920637"/>
                  </a:cubicBezTo>
                  <a:cubicBezTo>
                    <a:pt x="526739" y="916884"/>
                    <a:pt x="531217" y="918487"/>
                    <a:pt x="532955" y="917142"/>
                  </a:cubicBezTo>
                  <a:cubicBezTo>
                    <a:pt x="534872" y="915276"/>
                    <a:pt x="537234" y="914241"/>
                    <a:pt x="539762" y="913555"/>
                  </a:cubicBezTo>
                  <a:cubicBezTo>
                    <a:pt x="541586" y="911967"/>
                    <a:pt x="544537" y="911718"/>
                    <a:pt x="546016" y="910059"/>
                  </a:cubicBezTo>
                  <a:cubicBezTo>
                    <a:pt x="544023" y="907760"/>
                    <a:pt x="540427" y="909024"/>
                    <a:pt x="537738" y="908680"/>
                  </a:cubicBezTo>
                  <a:cubicBezTo>
                    <a:pt x="537018" y="908661"/>
                    <a:pt x="536266" y="908585"/>
                    <a:pt x="535531" y="908585"/>
                  </a:cubicBezTo>
                  <a:close/>
                  <a:moveTo>
                    <a:pt x="562661" y="909139"/>
                  </a:moveTo>
                  <a:cubicBezTo>
                    <a:pt x="560336" y="909158"/>
                    <a:pt x="555767" y="910390"/>
                    <a:pt x="554843" y="911622"/>
                  </a:cubicBezTo>
                  <a:cubicBezTo>
                    <a:pt x="553340" y="913626"/>
                    <a:pt x="557294" y="915609"/>
                    <a:pt x="558430" y="914473"/>
                  </a:cubicBezTo>
                  <a:cubicBezTo>
                    <a:pt x="560717" y="912186"/>
                    <a:pt x="567798" y="913119"/>
                    <a:pt x="563857" y="909967"/>
                  </a:cubicBezTo>
                  <a:cubicBezTo>
                    <a:pt x="564277" y="909406"/>
                    <a:pt x="563718" y="909133"/>
                    <a:pt x="562661" y="909139"/>
                  </a:cubicBezTo>
                  <a:close/>
                  <a:moveTo>
                    <a:pt x="570572" y="911990"/>
                  </a:moveTo>
                  <a:cubicBezTo>
                    <a:pt x="568949" y="912076"/>
                    <a:pt x="567214" y="912772"/>
                    <a:pt x="566156" y="913830"/>
                  </a:cubicBezTo>
                  <a:cubicBezTo>
                    <a:pt x="563226" y="914417"/>
                    <a:pt x="563024" y="913932"/>
                    <a:pt x="561925" y="916129"/>
                  </a:cubicBezTo>
                  <a:cubicBezTo>
                    <a:pt x="560331" y="919318"/>
                    <a:pt x="557442" y="916497"/>
                    <a:pt x="557142" y="917693"/>
                  </a:cubicBezTo>
                  <a:cubicBezTo>
                    <a:pt x="557035" y="918123"/>
                    <a:pt x="556915" y="918559"/>
                    <a:pt x="556775" y="918981"/>
                  </a:cubicBezTo>
                  <a:cubicBezTo>
                    <a:pt x="555962" y="921418"/>
                    <a:pt x="553334" y="924003"/>
                    <a:pt x="554843" y="925511"/>
                  </a:cubicBezTo>
                  <a:cubicBezTo>
                    <a:pt x="556761" y="927429"/>
                    <a:pt x="558606" y="926987"/>
                    <a:pt x="562294" y="925143"/>
                  </a:cubicBezTo>
                  <a:cubicBezTo>
                    <a:pt x="565617" y="923481"/>
                    <a:pt x="562664" y="918842"/>
                    <a:pt x="563214" y="918705"/>
                  </a:cubicBezTo>
                  <a:cubicBezTo>
                    <a:pt x="564933" y="918276"/>
                    <a:pt x="570023" y="916340"/>
                    <a:pt x="569376" y="917417"/>
                  </a:cubicBezTo>
                  <a:cubicBezTo>
                    <a:pt x="567039" y="921313"/>
                    <a:pt x="568239" y="925554"/>
                    <a:pt x="571952" y="920913"/>
                  </a:cubicBezTo>
                  <a:cubicBezTo>
                    <a:pt x="573177" y="919380"/>
                    <a:pt x="574527" y="916934"/>
                    <a:pt x="574527" y="915486"/>
                  </a:cubicBezTo>
                  <a:cubicBezTo>
                    <a:pt x="574527" y="912843"/>
                    <a:pt x="572658" y="911882"/>
                    <a:pt x="570572" y="911990"/>
                  </a:cubicBezTo>
                  <a:close/>
                  <a:moveTo>
                    <a:pt x="695664" y="912085"/>
                  </a:moveTo>
                  <a:cubicBezTo>
                    <a:pt x="694125" y="912085"/>
                    <a:pt x="693100" y="914741"/>
                    <a:pt x="692352" y="915489"/>
                  </a:cubicBezTo>
                  <a:cubicBezTo>
                    <a:pt x="691301" y="916540"/>
                    <a:pt x="688049" y="915241"/>
                    <a:pt x="686834" y="914937"/>
                  </a:cubicBezTo>
                  <a:cubicBezTo>
                    <a:pt x="684258" y="914293"/>
                    <a:pt x="683717" y="911645"/>
                    <a:pt x="682510" y="914661"/>
                  </a:cubicBezTo>
                  <a:cubicBezTo>
                    <a:pt x="681397" y="917445"/>
                    <a:pt x="679893" y="916719"/>
                    <a:pt x="677452" y="917329"/>
                  </a:cubicBezTo>
                  <a:cubicBezTo>
                    <a:pt x="674299" y="918587"/>
                    <a:pt x="671701" y="920977"/>
                    <a:pt x="668346" y="920548"/>
                  </a:cubicBezTo>
                  <a:cubicBezTo>
                    <a:pt x="666346" y="919974"/>
                    <a:pt x="664669" y="919201"/>
                    <a:pt x="662551" y="919444"/>
                  </a:cubicBezTo>
                  <a:cubicBezTo>
                    <a:pt x="655021" y="920380"/>
                    <a:pt x="657707" y="924615"/>
                    <a:pt x="653629" y="922939"/>
                  </a:cubicBezTo>
                  <a:cubicBezTo>
                    <a:pt x="651820" y="921854"/>
                    <a:pt x="649541" y="920767"/>
                    <a:pt x="647558" y="920272"/>
                  </a:cubicBezTo>
                  <a:cubicBezTo>
                    <a:pt x="644794" y="920118"/>
                    <a:pt x="641964" y="920654"/>
                    <a:pt x="639280" y="921376"/>
                  </a:cubicBezTo>
                  <a:cubicBezTo>
                    <a:pt x="639567" y="923436"/>
                    <a:pt x="643598" y="925082"/>
                    <a:pt x="639280" y="925331"/>
                  </a:cubicBezTo>
                  <a:cubicBezTo>
                    <a:pt x="637580" y="925331"/>
                    <a:pt x="637243" y="922435"/>
                    <a:pt x="635785" y="921560"/>
                  </a:cubicBezTo>
                  <a:cubicBezTo>
                    <a:pt x="632385" y="921068"/>
                    <a:pt x="628772" y="923725"/>
                    <a:pt x="623000" y="927447"/>
                  </a:cubicBezTo>
                  <a:cubicBezTo>
                    <a:pt x="622603" y="929034"/>
                    <a:pt x="626350" y="928221"/>
                    <a:pt x="627507" y="929378"/>
                  </a:cubicBezTo>
                  <a:cubicBezTo>
                    <a:pt x="628042" y="931781"/>
                    <a:pt x="623646" y="929292"/>
                    <a:pt x="618677" y="932321"/>
                  </a:cubicBezTo>
                  <a:cubicBezTo>
                    <a:pt x="616104" y="932964"/>
                    <a:pt x="619770" y="928294"/>
                    <a:pt x="620056" y="927722"/>
                  </a:cubicBezTo>
                  <a:cubicBezTo>
                    <a:pt x="620342" y="927149"/>
                    <a:pt x="613311" y="927146"/>
                    <a:pt x="611042" y="927998"/>
                  </a:cubicBezTo>
                  <a:cubicBezTo>
                    <a:pt x="608774" y="928850"/>
                    <a:pt x="609521" y="931409"/>
                    <a:pt x="610306" y="933057"/>
                  </a:cubicBezTo>
                  <a:cubicBezTo>
                    <a:pt x="609767" y="936819"/>
                    <a:pt x="611298" y="939883"/>
                    <a:pt x="611686" y="943635"/>
                  </a:cubicBezTo>
                  <a:cubicBezTo>
                    <a:pt x="611591" y="945105"/>
                    <a:pt x="610038" y="947857"/>
                    <a:pt x="608467" y="946946"/>
                  </a:cubicBezTo>
                  <a:cubicBezTo>
                    <a:pt x="609484" y="945650"/>
                    <a:pt x="611037" y="944155"/>
                    <a:pt x="609202" y="942715"/>
                  </a:cubicBezTo>
                  <a:cubicBezTo>
                    <a:pt x="608417" y="939431"/>
                    <a:pt x="609332" y="935625"/>
                    <a:pt x="607362" y="932597"/>
                  </a:cubicBezTo>
                  <a:cubicBezTo>
                    <a:pt x="607040" y="931469"/>
                    <a:pt x="607092" y="928081"/>
                    <a:pt x="604695" y="929378"/>
                  </a:cubicBezTo>
                  <a:cubicBezTo>
                    <a:pt x="600111" y="929359"/>
                    <a:pt x="598755" y="932387"/>
                    <a:pt x="598624" y="933885"/>
                  </a:cubicBezTo>
                  <a:cubicBezTo>
                    <a:pt x="598110" y="932198"/>
                    <a:pt x="596724" y="930456"/>
                    <a:pt x="594853" y="931585"/>
                  </a:cubicBezTo>
                  <a:cubicBezTo>
                    <a:pt x="592655" y="932449"/>
                    <a:pt x="590492" y="934204"/>
                    <a:pt x="588047" y="934345"/>
                  </a:cubicBezTo>
                  <a:cubicBezTo>
                    <a:pt x="585057" y="934572"/>
                    <a:pt x="582161" y="933532"/>
                    <a:pt x="579217" y="934345"/>
                  </a:cubicBezTo>
                  <a:cubicBezTo>
                    <a:pt x="577143" y="934606"/>
                    <a:pt x="577140" y="936690"/>
                    <a:pt x="576457" y="938208"/>
                  </a:cubicBezTo>
                  <a:cubicBezTo>
                    <a:pt x="573700" y="940995"/>
                    <a:pt x="576133" y="942233"/>
                    <a:pt x="576641" y="943267"/>
                  </a:cubicBezTo>
                  <a:cubicBezTo>
                    <a:pt x="575325" y="944018"/>
                    <a:pt x="573011" y="944388"/>
                    <a:pt x="572042" y="943172"/>
                  </a:cubicBezTo>
                  <a:cubicBezTo>
                    <a:pt x="572437" y="941067"/>
                    <a:pt x="570209" y="940763"/>
                    <a:pt x="569743" y="942712"/>
                  </a:cubicBezTo>
                  <a:cubicBezTo>
                    <a:pt x="568245" y="943804"/>
                    <a:pt x="569622" y="945933"/>
                    <a:pt x="571030" y="946023"/>
                  </a:cubicBezTo>
                  <a:cubicBezTo>
                    <a:pt x="571268" y="947216"/>
                    <a:pt x="569352" y="946080"/>
                    <a:pt x="570110" y="948046"/>
                  </a:cubicBezTo>
                  <a:cubicBezTo>
                    <a:pt x="570860" y="949976"/>
                    <a:pt x="572296" y="948478"/>
                    <a:pt x="573881" y="948691"/>
                  </a:cubicBezTo>
                  <a:cubicBezTo>
                    <a:pt x="576460" y="948877"/>
                    <a:pt x="581547" y="950192"/>
                    <a:pt x="581608" y="953289"/>
                  </a:cubicBezTo>
                  <a:cubicBezTo>
                    <a:pt x="581962" y="957724"/>
                    <a:pt x="580297" y="959621"/>
                    <a:pt x="579400" y="962947"/>
                  </a:cubicBezTo>
                  <a:cubicBezTo>
                    <a:pt x="582897" y="963821"/>
                    <a:pt x="584476" y="963511"/>
                    <a:pt x="587494" y="962304"/>
                  </a:cubicBezTo>
                  <a:cubicBezTo>
                    <a:pt x="592169" y="961465"/>
                    <a:pt x="595518" y="962016"/>
                    <a:pt x="599084" y="958441"/>
                  </a:cubicBezTo>
                  <a:cubicBezTo>
                    <a:pt x="600577" y="956947"/>
                    <a:pt x="594796" y="955865"/>
                    <a:pt x="599451" y="955865"/>
                  </a:cubicBezTo>
                  <a:cubicBezTo>
                    <a:pt x="604570" y="956741"/>
                    <a:pt x="607387" y="952001"/>
                    <a:pt x="612329" y="950622"/>
                  </a:cubicBezTo>
                  <a:cubicBezTo>
                    <a:pt x="615000" y="950088"/>
                    <a:pt x="617293" y="950226"/>
                    <a:pt x="615548" y="952554"/>
                  </a:cubicBezTo>
                  <a:cubicBezTo>
                    <a:pt x="611601" y="952300"/>
                    <a:pt x="609473" y="955033"/>
                    <a:pt x="606166" y="956509"/>
                  </a:cubicBezTo>
                  <a:cubicBezTo>
                    <a:pt x="602375" y="957692"/>
                    <a:pt x="602025" y="962376"/>
                    <a:pt x="598440" y="963591"/>
                  </a:cubicBezTo>
                  <a:cubicBezTo>
                    <a:pt x="596569" y="963966"/>
                    <a:pt x="602050" y="965155"/>
                    <a:pt x="603958" y="965155"/>
                  </a:cubicBezTo>
                  <a:cubicBezTo>
                    <a:pt x="607598" y="965155"/>
                    <a:pt x="607620" y="965890"/>
                    <a:pt x="603958" y="965890"/>
                  </a:cubicBezTo>
                  <a:cubicBezTo>
                    <a:pt x="599640" y="968946"/>
                    <a:pt x="596559" y="964184"/>
                    <a:pt x="592369" y="967086"/>
                  </a:cubicBezTo>
                  <a:cubicBezTo>
                    <a:pt x="590603" y="968852"/>
                    <a:pt x="592638" y="969385"/>
                    <a:pt x="595496" y="969385"/>
                  </a:cubicBezTo>
                  <a:cubicBezTo>
                    <a:pt x="599014" y="969385"/>
                    <a:pt x="598168" y="968666"/>
                    <a:pt x="599084" y="972329"/>
                  </a:cubicBezTo>
                  <a:cubicBezTo>
                    <a:pt x="603109" y="973050"/>
                    <a:pt x="601036" y="971151"/>
                    <a:pt x="604234" y="975180"/>
                  </a:cubicBezTo>
                  <a:cubicBezTo>
                    <a:pt x="605488" y="975180"/>
                    <a:pt x="605111" y="971961"/>
                    <a:pt x="607454" y="971961"/>
                  </a:cubicBezTo>
                  <a:cubicBezTo>
                    <a:pt x="613272" y="972543"/>
                    <a:pt x="605124" y="974017"/>
                    <a:pt x="604970" y="980055"/>
                  </a:cubicBezTo>
                  <a:cubicBezTo>
                    <a:pt x="605183" y="980479"/>
                    <a:pt x="610301" y="980055"/>
                    <a:pt x="611041" y="980055"/>
                  </a:cubicBezTo>
                  <a:cubicBezTo>
                    <a:pt x="612982" y="980055"/>
                    <a:pt x="612524" y="976048"/>
                    <a:pt x="614260" y="975180"/>
                  </a:cubicBezTo>
                  <a:cubicBezTo>
                    <a:pt x="618100" y="974314"/>
                    <a:pt x="611551" y="978696"/>
                    <a:pt x="618491" y="978767"/>
                  </a:cubicBezTo>
                  <a:cubicBezTo>
                    <a:pt x="626769" y="979128"/>
                    <a:pt x="616851" y="979628"/>
                    <a:pt x="613984" y="980699"/>
                  </a:cubicBezTo>
                  <a:cubicBezTo>
                    <a:pt x="613326" y="980962"/>
                    <a:pt x="612518" y="983731"/>
                    <a:pt x="611409" y="984562"/>
                  </a:cubicBezTo>
                  <a:cubicBezTo>
                    <a:pt x="616609" y="987606"/>
                    <a:pt x="622814" y="979688"/>
                    <a:pt x="620055" y="986217"/>
                  </a:cubicBezTo>
                  <a:cubicBezTo>
                    <a:pt x="618189" y="988976"/>
                    <a:pt x="619844" y="992326"/>
                    <a:pt x="620422" y="995507"/>
                  </a:cubicBezTo>
                  <a:cubicBezTo>
                    <a:pt x="621101" y="998222"/>
                    <a:pt x="617084" y="996959"/>
                    <a:pt x="620790" y="999739"/>
                  </a:cubicBezTo>
                  <a:cubicBezTo>
                    <a:pt x="623788" y="1001330"/>
                    <a:pt x="622845" y="997053"/>
                    <a:pt x="623642" y="994588"/>
                  </a:cubicBezTo>
                  <a:cubicBezTo>
                    <a:pt x="624952" y="991764"/>
                    <a:pt x="624090" y="988078"/>
                    <a:pt x="625297" y="985206"/>
                  </a:cubicBezTo>
                  <a:cubicBezTo>
                    <a:pt x="622154" y="978711"/>
                    <a:pt x="627937" y="989270"/>
                    <a:pt x="628792" y="991369"/>
                  </a:cubicBezTo>
                  <a:cubicBezTo>
                    <a:pt x="629212" y="993045"/>
                    <a:pt x="622987" y="996887"/>
                    <a:pt x="628516" y="996887"/>
                  </a:cubicBezTo>
                  <a:cubicBezTo>
                    <a:pt x="633121" y="996758"/>
                    <a:pt x="640318" y="991298"/>
                    <a:pt x="638542" y="997163"/>
                  </a:cubicBezTo>
                  <a:cubicBezTo>
                    <a:pt x="638542" y="999299"/>
                    <a:pt x="644808" y="997427"/>
                    <a:pt x="645348" y="996887"/>
                  </a:cubicBezTo>
                  <a:cubicBezTo>
                    <a:pt x="645797" y="996439"/>
                    <a:pt x="642204" y="992311"/>
                    <a:pt x="642037" y="991644"/>
                  </a:cubicBezTo>
                  <a:cubicBezTo>
                    <a:pt x="641951" y="991286"/>
                    <a:pt x="648697" y="991702"/>
                    <a:pt x="643417" y="989069"/>
                  </a:cubicBezTo>
                  <a:cubicBezTo>
                    <a:pt x="641918" y="988320"/>
                    <a:pt x="639949" y="990097"/>
                    <a:pt x="638542" y="990448"/>
                  </a:cubicBezTo>
                  <a:cubicBezTo>
                    <a:pt x="635497" y="991210"/>
                    <a:pt x="634082" y="989208"/>
                    <a:pt x="632379" y="987506"/>
                  </a:cubicBezTo>
                  <a:cubicBezTo>
                    <a:pt x="630673" y="983636"/>
                    <a:pt x="637505" y="981721"/>
                    <a:pt x="634679" y="978767"/>
                  </a:cubicBezTo>
                  <a:cubicBezTo>
                    <a:pt x="633416" y="977821"/>
                    <a:pt x="632439" y="977541"/>
                    <a:pt x="630724" y="977112"/>
                  </a:cubicBezTo>
                  <a:cubicBezTo>
                    <a:pt x="629143" y="976717"/>
                    <a:pt x="632096" y="973786"/>
                    <a:pt x="631368" y="972329"/>
                  </a:cubicBezTo>
                  <a:cubicBezTo>
                    <a:pt x="630235" y="970064"/>
                    <a:pt x="628323" y="973507"/>
                    <a:pt x="627229" y="971317"/>
                  </a:cubicBezTo>
                  <a:cubicBezTo>
                    <a:pt x="626153" y="969165"/>
                    <a:pt x="624937" y="967086"/>
                    <a:pt x="622721" y="967086"/>
                  </a:cubicBezTo>
                  <a:cubicBezTo>
                    <a:pt x="618856" y="967086"/>
                    <a:pt x="620498" y="968450"/>
                    <a:pt x="617203" y="965155"/>
                  </a:cubicBezTo>
                  <a:cubicBezTo>
                    <a:pt x="613870" y="961822"/>
                    <a:pt x="620831" y="963632"/>
                    <a:pt x="617847" y="960647"/>
                  </a:cubicBezTo>
                  <a:cubicBezTo>
                    <a:pt x="616738" y="959539"/>
                    <a:pt x="614448" y="960468"/>
                    <a:pt x="613340" y="959360"/>
                  </a:cubicBezTo>
                  <a:cubicBezTo>
                    <a:pt x="611035" y="957055"/>
                    <a:pt x="618475" y="958048"/>
                    <a:pt x="621066" y="959084"/>
                  </a:cubicBezTo>
                  <a:cubicBezTo>
                    <a:pt x="622549" y="959677"/>
                    <a:pt x="625284" y="960765"/>
                    <a:pt x="626861" y="960371"/>
                  </a:cubicBezTo>
                  <a:cubicBezTo>
                    <a:pt x="628871" y="957011"/>
                    <a:pt x="620711" y="957902"/>
                    <a:pt x="634679" y="956784"/>
                  </a:cubicBezTo>
                  <a:cubicBezTo>
                    <a:pt x="635327" y="953372"/>
                    <a:pt x="630921" y="950955"/>
                    <a:pt x="629804" y="947770"/>
                  </a:cubicBezTo>
                  <a:cubicBezTo>
                    <a:pt x="629639" y="944234"/>
                    <a:pt x="633959" y="943374"/>
                    <a:pt x="635047" y="940504"/>
                  </a:cubicBezTo>
                  <a:cubicBezTo>
                    <a:pt x="635241" y="941282"/>
                    <a:pt x="638390" y="941492"/>
                    <a:pt x="638542" y="942251"/>
                  </a:cubicBezTo>
                  <a:cubicBezTo>
                    <a:pt x="638758" y="943335"/>
                    <a:pt x="634862" y="945652"/>
                    <a:pt x="635047" y="946022"/>
                  </a:cubicBezTo>
                  <a:cubicBezTo>
                    <a:pt x="635381" y="946690"/>
                    <a:pt x="638989" y="954202"/>
                    <a:pt x="639186" y="954301"/>
                  </a:cubicBezTo>
                  <a:cubicBezTo>
                    <a:pt x="639314" y="954358"/>
                    <a:pt x="646772" y="962891"/>
                    <a:pt x="646084" y="959451"/>
                  </a:cubicBezTo>
                  <a:cubicBezTo>
                    <a:pt x="645940" y="958731"/>
                    <a:pt x="644019" y="956858"/>
                    <a:pt x="644705" y="955680"/>
                  </a:cubicBezTo>
                  <a:cubicBezTo>
                    <a:pt x="645834" y="953742"/>
                    <a:pt x="641929" y="951003"/>
                    <a:pt x="644061" y="950161"/>
                  </a:cubicBezTo>
                  <a:cubicBezTo>
                    <a:pt x="644744" y="949891"/>
                    <a:pt x="648190" y="953432"/>
                    <a:pt x="648844" y="956048"/>
                  </a:cubicBezTo>
                  <a:cubicBezTo>
                    <a:pt x="648949" y="956472"/>
                    <a:pt x="650194" y="962486"/>
                    <a:pt x="650223" y="962486"/>
                  </a:cubicBezTo>
                  <a:cubicBezTo>
                    <a:pt x="651345" y="962486"/>
                    <a:pt x="660175" y="961787"/>
                    <a:pt x="659881" y="961199"/>
                  </a:cubicBezTo>
                  <a:cubicBezTo>
                    <a:pt x="657126" y="955690"/>
                    <a:pt x="659967" y="956296"/>
                    <a:pt x="664020" y="954944"/>
                  </a:cubicBezTo>
                  <a:cubicBezTo>
                    <a:pt x="667056" y="954545"/>
                    <a:pt x="672439" y="956191"/>
                    <a:pt x="670551" y="959451"/>
                  </a:cubicBezTo>
                  <a:cubicBezTo>
                    <a:pt x="668262" y="962504"/>
                    <a:pt x="667234" y="960854"/>
                    <a:pt x="666044" y="965614"/>
                  </a:cubicBezTo>
                  <a:cubicBezTo>
                    <a:pt x="667959" y="963699"/>
                    <a:pt x="667124" y="967363"/>
                    <a:pt x="666779" y="968741"/>
                  </a:cubicBezTo>
                  <a:cubicBezTo>
                    <a:pt x="666404" y="970241"/>
                    <a:pt x="667262" y="973817"/>
                    <a:pt x="664020" y="974628"/>
                  </a:cubicBezTo>
                  <a:cubicBezTo>
                    <a:pt x="654620" y="976978"/>
                    <a:pt x="662022" y="975137"/>
                    <a:pt x="659237" y="979779"/>
                  </a:cubicBezTo>
                  <a:cubicBezTo>
                    <a:pt x="656541" y="984273"/>
                    <a:pt x="660733" y="978031"/>
                    <a:pt x="662272" y="978031"/>
                  </a:cubicBezTo>
                  <a:cubicBezTo>
                    <a:pt x="666636" y="978031"/>
                    <a:pt x="670105" y="976624"/>
                    <a:pt x="674046" y="975640"/>
                  </a:cubicBezTo>
                  <a:cubicBezTo>
                    <a:pt x="678093" y="974628"/>
                    <a:pt x="671534" y="978711"/>
                    <a:pt x="671562" y="978767"/>
                  </a:cubicBezTo>
                  <a:cubicBezTo>
                    <a:pt x="672981" y="981604"/>
                    <a:pt x="678911" y="980333"/>
                    <a:pt x="677081" y="980790"/>
                  </a:cubicBezTo>
                  <a:cubicBezTo>
                    <a:pt x="674035" y="981551"/>
                    <a:pt x="675861" y="981158"/>
                    <a:pt x="672298" y="981158"/>
                  </a:cubicBezTo>
                  <a:cubicBezTo>
                    <a:pt x="670120" y="981158"/>
                    <a:pt x="666412" y="978582"/>
                    <a:pt x="665031" y="980423"/>
                  </a:cubicBezTo>
                  <a:cubicBezTo>
                    <a:pt x="664386" y="981285"/>
                    <a:pt x="660128" y="983944"/>
                    <a:pt x="659881" y="984562"/>
                  </a:cubicBezTo>
                  <a:cubicBezTo>
                    <a:pt x="659524" y="985455"/>
                    <a:pt x="660902" y="988808"/>
                    <a:pt x="660617" y="989712"/>
                  </a:cubicBezTo>
                  <a:cubicBezTo>
                    <a:pt x="659933" y="991880"/>
                    <a:pt x="664190" y="993020"/>
                    <a:pt x="666044" y="989712"/>
                  </a:cubicBezTo>
                  <a:cubicBezTo>
                    <a:pt x="666957" y="988083"/>
                    <a:pt x="663451" y="995543"/>
                    <a:pt x="662273" y="995967"/>
                  </a:cubicBezTo>
                  <a:cubicBezTo>
                    <a:pt x="661361" y="996294"/>
                    <a:pt x="670371" y="995860"/>
                    <a:pt x="669907" y="997715"/>
                  </a:cubicBezTo>
                  <a:cubicBezTo>
                    <a:pt x="669335" y="1000001"/>
                    <a:pt x="673486" y="999697"/>
                    <a:pt x="675426" y="998727"/>
                  </a:cubicBezTo>
                  <a:cubicBezTo>
                    <a:pt x="678837" y="997021"/>
                    <a:pt x="671696" y="994062"/>
                    <a:pt x="672666" y="993576"/>
                  </a:cubicBezTo>
                  <a:cubicBezTo>
                    <a:pt x="673908" y="992955"/>
                    <a:pt x="675091" y="992165"/>
                    <a:pt x="676437" y="991829"/>
                  </a:cubicBezTo>
                  <a:cubicBezTo>
                    <a:pt x="679675" y="991019"/>
                    <a:pt x="674281" y="989522"/>
                    <a:pt x="672666" y="988793"/>
                  </a:cubicBezTo>
                  <a:cubicBezTo>
                    <a:pt x="672551" y="988104"/>
                    <a:pt x="672413" y="987367"/>
                    <a:pt x="672299" y="986678"/>
                  </a:cubicBezTo>
                  <a:cubicBezTo>
                    <a:pt x="671980" y="984769"/>
                    <a:pt x="674624" y="985235"/>
                    <a:pt x="675702" y="985666"/>
                  </a:cubicBezTo>
                  <a:cubicBezTo>
                    <a:pt x="676145" y="985768"/>
                    <a:pt x="679751" y="990058"/>
                    <a:pt x="680209" y="991552"/>
                  </a:cubicBezTo>
                  <a:cubicBezTo>
                    <a:pt x="682832" y="993337"/>
                    <a:pt x="685858" y="992150"/>
                    <a:pt x="688855" y="992197"/>
                  </a:cubicBezTo>
                  <a:cubicBezTo>
                    <a:pt x="692558" y="991308"/>
                    <a:pt x="687826" y="989433"/>
                    <a:pt x="686187" y="989345"/>
                  </a:cubicBezTo>
                  <a:cubicBezTo>
                    <a:pt x="685536" y="988933"/>
                    <a:pt x="689080" y="988553"/>
                    <a:pt x="689775" y="987598"/>
                  </a:cubicBezTo>
                  <a:cubicBezTo>
                    <a:pt x="692035" y="986702"/>
                    <a:pt x="688395" y="984833"/>
                    <a:pt x="687567" y="983734"/>
                  </a:cubicBezTo>
                  <a:cubicBezTo>
                    <a:pt x="685660" y="980993"/>
                    <a:pt x="691903" y="986008"/>
                    <a:pt x="693362" y="985482"/>
                  </a:cubicBezTo>
                  <a:cubicBezTo>
                    <a:pt x="695630" y="986230"/>
                    <a:pt x="693007" y="988109"/>
                    <a:pt x="693638" y="989805"/>
                  </a:cubicBezTo>
                  <a:cubicBezTo>
                    <a:pt x="696336" y="990442"/>
                    <a:pt x="697680" y="992933"/>
                    <a:pt x="699249" y="994956"/>
                  </a:cubicBezTo>
                  <a:cubicBezTo>
                    <a:pt x="700711" y="997797"/>
                    <a:pt x="703464" y="997181"/>
                    <a:pt x="705963" y="996335"/>
                  </a:cubicBezTo>
                  <a:cubicBezTo>
                    <a:pt x="708667" y="995198"/>
                    <a:pt x="711848" y="995392"/>
                    <a:pt x="713782" y="997807"/>
                  </a:cubicBezTo>
                  <a:cubicBezTo>
                    <a:pt x="715111" y="999980"/>
                    <a:pt x="722886" y="1001556"/>
                    <a:pt x="720496" y="1004706"/>
                  </a:cubicBezTo>
                  <a:cubicBezTo>
                    <a:pt x="721276" y="1007461"/>
                    <a:pt x="719057" y="1011412"/>
                    <a:pt x="716725" y="1013352"/>
                  </a:cubicBezTo>
                  <a:cubicBezTo>
                    <a:pt x="716782" y="1013841"/>
                    <a:pt x="720452" y="1022052"/>
                    <a:pt x="720864" y="1016019"/>
                  </a:cubicBezTo>
                  <a:cubicBezTo>
                    <a:pt x="722951" y="1015405"/>
                    <a:pt x="727850" y="1012595"/>
                    <a:pt x="729234" y="1014548"/>
                  </a:cubicBezTo>
                  <a:cubicBezTo>
                    <a:pt x="726973" y="1017540"/>
                    <a:pt x="731880" y="1016882"/>
                    <a:pt x="732270" y="1019239"/>
                  </a:cubicBezTo>
                  <a:cubicBezTo>
                    <a:pt x="733052" y="1021436"/>
                    <a:pt x="731702" y="1022701"/>
                    <a:pt x="729510" y="1022182"/>
                  </a:cubicBezTo>
                  <a:cubicBezTo>
                    <a:pt x="730027" y="1023000"/>
                    <a:pt x="731195" y="1025035"/>
                    <a:pt x="730063" y="1026597"/>
                  </a:cubicBezTo>
                  <a:cubicBezTo>
                    <a:pt x="731845" y="1028132"/>
                    <a:pt x="733400" y="1030013"/>
                    <a:pt x="735305" y="1031472"/>
                  </a:cubicBezTo>
                  <a:cubicBezTo>
                    <a:pt x="735519" y="1031874"/>
                    <a:pt x="740317" y="1024532"/>
                    <a:pt x="742020" y="1023745"/>
                  </a:cubicBezTo>
                  <a:cubicBezTo>
                    <a:pt x="739462" y="1022931"/>
                    <a:pt x="738700" y="1019876"/>
                    <a:pt x="741925" y="1019146"/>
                  </a:cubicBezTo>
                  <a:cubicBezTo>
                    <a:pt x="745579" y="1017382"/>
                    <a:pt x="737697" y="1014998"/>
                    <a:pt x="742385" y="1014180"/>
                  </a:cubicBezTo>
                  <a:cubicBezTo>
                    <a:pt x="743753" y="1009868"/>
                    <a:pt x="735639" y="1012378"/>
                    <a:pt x="737418" y="1008569"/>
                  </a:cubicBezTo>
                  <a:cubicBezTo>
                    <a:pt x="738741" y="1005307"/>
                    <a:pt x="735517" y="1003984"/>
                    <a:pt x="732635" y="1003418"/>
                  </a:cubicBezTo>
                  <a:cubicBezTo>
                    <a:pt x="730919" y="1000693"/>
                    <a:pt x="735373" y="998545"/>
                    <a:pt x="736866" y="996979"/>
                  </a:cubicBezTo>
                  <a:cubicBezTo>
                    <a:pt x="739450" y="996845"/>
                    <a:pt x="741332" y="993178"/>
                    <a:pt x="737601" y="993300"/>
                  </a:cubicBezTo>
                  <a:cubicBezTo>
                    <a:pt x="734297" y="992794"/>
                    <a:pt x="730943" y="993540"/>
                    <a:pt x="727667" y="993484"/>
                  </a:cubicBezTo>
                  <a:cubicBezTo>
                    <a:pt x="723694" y="992797"/>
                    <a:pt x="725976" y="990099"/>
                    <a:pt x="728863" y="990725"/>
                  </a:cubicBezTo>
                  <a:cubicBezTo>
                    <a:pt x="729045" y="987768"/>
                    <a:pt x="733461" y="985795"/>
                    <a:pt x="729415" y="983275"/>
                  </a:cubicBezTo>
                  <a:cubicBezTo>
                    <a:pt x="727316" y="981906"/>
                    <a:pt x="725858" y="978945"/>
                    <a:pt x="724356" y="982447"/>
                  </a:cubicBezTo>
                  <a:cubicBezTo>
                    <a:pt x="722227" y="984816"/>
                    <a:pt x="725023" y="978602"/>
                    <a:pt x="721596" y="980055"/>
                  </a:cubicBezTo>
                  <a:cubicBezTo>
                    <a:pt x="718957" y="979535"/>
                    <a:pt x="714804" y="986110"/>
                    <a:pt x="713318" y="983366"/>
                  </a:cubicBezTo>
                  <a:cubicBezTo>
                    <a:pt x="715137" y="981187"/>
                    <a:pt x="716836" y="974990"/>
                    <a:pt x="712306" y="974720"/>
                  </a:cubicBezTo>
                  <a:cubicBezTo>
                    <a:pt x="708617" y="974758"/>
                    <a:pt x="705564" y="971472"/>
                    <a:pt x="701729" y="972513"/>
                  </a:cubicBezTo>
                  <a:cubicBezTo>
                    <a:pt x="699767" y="972663"/>
                    <a:pt x="696748" y="973829"/>
                    <a:pt x="694187" y="975272"/>
                  </a:cubicBezTo>
                  <a:cubicBezTo>
                    <a:pt x="693822" y="976495"/>
                    <a:pt x="688273" y="980879"/>
                    <a:pt x="690415" y="978031"/>
                  </a:cubicBezTo>
                  <a:cubicBezTo>
                    <a:pt x="691268" y="977119"/>
                    <a:pt x="692614" y="976157"/>
                    <a:pt x="694187" y="975272"/>
                  </a:cubicBezTo>
                  <a:cubicBezTo>
                    <a:pt x="694193" y="975253"/>
                    <a:pt x="694183" y="975205"/>
                    <a:pt x="694187" y="975177"/>
                  </a:cubicBezTo>
                  <a:cubicBezTo>
                    <a:pt x="695875" y="970630"/>
                    <a:pt x="689748" y="972100"/>
                    <a:pt x="688484" y="973613"/>
                  </a:cubicBezTo>
                  <a:cubicBezTo>
                    <a:pt x="686849" y="973594"/>
                    <a:pt x="688551" y="969234"/>
                    <a:pt x="686092" y="968463"/>
                  </a:cubicBezTo>
                  <a:cubicBezTo>
                    <a:pt x="683189" y="967217"/>
                    <a:pt x="684100" y="966077"/>
                    <a:pt x="685816" y="964231"/>
                  </a:cubicBezTo>
                  <a:cubicBezTo>
                    <a:pt x="684051" y="962169"/>
                    <a:pt x="679924" y="965108"/>
                    <a:pt x="678366" y="963772"/>
                  </a:cubicBezTo>
                  <a:cubicBezTo>
                    <a:pt x="680731" y="962225"/>
                    <a:pt x="683535" y="960009"/>
                    <a:pt x="686000" y="959449"/>
                  </a:cubicBezTo>
                  <a:cubicBezTo>
                    <a:pt x="687413" y="961283"/>
                    <a:pt x="685297" y="963201"/>
                    <a:pt x="688484" y="963587"/>
                  </a:cubicBezTo>
                  <a:cubicBezTo>
                    <a:pt x="687036" y="967460"/>
                    <a:pt x="689643" y="968255"/>
                    <a:pt x="692071" y="970302"/>
                  </a:cubicBezTo>
                  <a:cubicBezTo>
                    <a:pt x="694430" y="972141"/>
                    <a:pt x="701929" y="971165"/>
                    <a:pt x="700901" y="967911"/>
                  </a:cubicBezTo>
                  <a:cubicBezTo>
                    <a:pt x="704676" y="966814"/>
                    <a:pt x="708475" y="969615"/>
                    <a:pt x="712214" y="968738"/>
                  </a:cubicBezTo>
                  <a:cubicBezTo>
                    <a:pt x="718161" y="970435"/>
                    <a:pt x="718770" y="963855"/>
                    <a:pt x="722148" y="965887"/>
                  </a:cubicBezTo>
                  <a:cubicBezTo>
                    <a:pt x="725613" y="966214"/>
                    <a:pt x="721135" y="960229"/>
                    <a:pt x="718653" y="960828"/>
                  </a:cubicBezTo>
                  <a:cubicBezTo>
                    <a:pt x="716799" y="960467"/>
                    <a:pt x="711010" y="958078"/>
                    <a:pt x="715985" y="958069"/>
                  </a:cubicBezTo>
                  <a:cubicBezTo>
                    <a:pt x="718835" y="957866"/>
                    <a:pt x="713184" y="955542"/>
                    <a:pt x="712306" y="954941"/>
                  </a:cubicBezTo>
                  <a:cubicBezTo>
                    <a:pt x="710349" y="954037"/>
                    <a:pt x="710652" y="950890"/>
                    <a:pt x="709179" y="949423"/>
                  </a:cubicBezTo>
                  <a:cubicBezTo>
                    <a:pt x="706609" y="948556"/>
                    <a:pt x="704101" y="949872"/>
                    <a:pt x="701545" y="950158"/>
                  </a:cubicBezTo>
                  <a:cubicBezTo>
                    <a:pt x="694802" y="951144"/>
                    <a:pt x="687741" y="949335"/>
                    <a:pt x="681585" y="946387"/>
                  </a:cubicBezTo>
                  <a:cubicBezTo>
                    <a:pt x="679691" y="945251"/>
                    <a:pt x="677908" y="949422"/>
                    <a:pt x="675698" y="949422"/>
                  </a:cubicBezTo>
                  <a:cubicBezTo>
                    <a:pt x="670777" y="947281"/>
                    <a:pt x="667728" y="942955"/>
                    <a:pt x="662269" y="941144"/>
                  </a:cubicBezTo>
                  <a:cubicBezTo>
                    <a:pt x="654962" y="940636"/>
                    <a:pt x="658492" y="934591"/>
                    <a:pt x="655371" y="931578"/>
                  </a:cubicBezTo>
                  <a:cubicBezTo>
                    <a:pt x="653131" y="929339"/>
                    <a:pt x="651898" y="934934"/>
                    <a:pt x="649852" y="930843"/>
                  </a:cubicBezTo>
                  <a:cubicBezTo>
                    <a:pt x="649124" y="929387"/>
                    <a:pt x="650429" y="926829"/>
                    <a:pt x="651968" y="926060"/>
                  </a:cubicBezTo>
                  <a:cubicBezTo>
                    <a:pt x="654386" y="924851"/>
                    <a:pt x="655516" y="926349"/>
                    <a:pt x="656383" y="928084"/>
                  </a:cubicBezTo>
                  <a:cubicBezTo>
                    <a:pt x="657295" y="929909"/>
                    <a:pt x="658235" y="930948"/>
                    <a:pt x="659510" y="932223"/>
                  </a:cubicBezTo>
                  <a:cubicBezTo>
                    <a:pt x="660712" y="933425"/>
                    <a:pt x="664228" y="933001"/>
                    <a:pt x="665397" y="933235"/>
                  </a:cubicBezTo>
                  <a:cubicBezTo>
                    <a:pt x="671044" y="939358"/>
                    <a:pt x="677355" y="945213"/>
                    <a:pt x="686736" y="945284"/>
                  </a:cubicBezTo>
                  <a:cubicBezTo>
                    <a:pt x="689630" y="945284"/>
                    <a:pt x="692266" y="946056"/>
                    <a:pt x="692899" y="942893"/>
                  </a:cubicBezTo>
                  <a:cubicBezTo>
                    <a:pt x="693488" y="939946"/>
                    <a:pt x="689689" y="935069"/>
                    <a:pt x="689127" y="935351"/>
                  </a:cubicBezTo>
                  <a:cubicBezTo>
                    <a:pt x="688516" y="935229"/>
                    <a:pt x="687991" y="935104"/>
                    <a:pt x="687380" y="934983"/>
                  </a:cubicBezTo>
                  <a:cubicBezTo>
                    <a:pt x="688593" y="932936"/>
                    <a:pt x="692867" y="933058"/>
                    <a:pt x="694830" y="934155"/>
                  </a:cubicBezTo>
                  <a:cubicBezTo>
                    <a:pt x="694897" y="935772"/>
                    <a:pt x="691368" y="935886"/>
                    <a:pt x="694002" y="938202"/>
                  </a:cubicBezTo>
                  <a:cubicBezTo>
                    <a:pt x="695271" y="938837"/>
                    <a:pt x="698064" y="938662"/>
                    <a:pt x="699613" y="938662"/>
                  </a:cubicBezTo>
                  <a:cubicBezTo>
                    <a:pt x="704264" y="938977"/>
                    <a:pt x="707423" y="935200"/>
                    <a:pt x="704120" y="931764"/>
                  </a:cubicBezTo>
                  <a:cubicBezTo>
                    <a:pt x="704120" y="930691"/>
                    <a:pt x="702956" y="929538"/>
                    <a:pt x="702005" y="928269"/>
                  </a:cubicBezTo>
                  <a:cubicBezTo>
                    <a:pt x="701460" y="927541"/>
                    <a:pt x="703292" y="926509"/>
                    <a:pt x="703292" y="925601"/>
                  </a:cubicBezTo>
                  <a:cubicBezTo>
                    <a:pt x="708390" y="926449"/>
                    <a:pt x="701858" y="929835"/>
                    <a:pt x="705776" y="930936"/>
                  </a:cubicBezTo>
                  <a:cubicBezTo>
                    <a:pt x="707102" y="931743"/>
                    <a:pt x="708567" y="934390"/>
                    <a:pt x="712674" y="934155"/>
                  </a:cubicBezTo>
                  <a:cubicBezTo>
                    <a:pt x="711689" y="931439"/>
                    <a:pt x="712712" y="929635"/>
                    <a:pt x="713502" y="926980"/>
                  </a:cubicBezTo>
                  <a:cubicBezTo>
                    <a:pt x="712230" y="923794"/>
                    <a:pt x="706898" y="921407"/>
                    <a:pt x="709179" y="918978"/>
                  </a:cubicBezTo>
                  <a:cubicBezTo>
                    <a:pt x="706599" y="916842"/>
                    <a:pt x="704959" y="915286"/>
                    <a:pt x="702005" y="913551"/>
                  </a:cubicBezTo>
                  <a:cubicBezTo>
                    <a:pt x="700024" y="913277"/>
                    <a:pt x="698208" y="913172"/>
                    <a:pt x="696394" y="912264"/>
                  </a:cubicBezTo>
                  <a:cubicBezTo>
                    <a:pt x="696153" y="912143"/>
                    <a:pt x="695878" y="912080"/>
                    <a:pt x="695658" y="912080"/>
                  </a:cubicBezTo>
                  <a:close/>
                  <a:moveTo>
                    <a:pt x="742021" y="1023749"/>
                  </a:moveTo>
                  <a:cubicBezTo>
                    <a:pt x="742182" y="1023796"/>
                    <a:pt x="742399" y="1023806"/>
                    <a:pt x="742573" y="1023844"/>
                  </a:cubicBezTo>
                  <a:cubicBezTo>
                    <a:pt x="742525" y="1023738"/>
                    <a:pt x="742475" y="1023777"/>
                    <a:pt x="742389" y="1023749"/>
                  </a:cubicBezTo>
                  <a:cubicBezTo>
                    <a:pt x="742303" y="1023730"/>
                    <a:pt x="742141" y="1023701"/>
                    <a:pt x="742021" y="1023749"/>
                  </a:cubicBezTo>
                  <a:close/>
                  <a:moveTo>
                    <a:pt x="546105" y="914839"/>
                  </a:moveTo>
                  <a:cubicBezTo>
                    <a:pt x="538328" y="915073"/>
                    <a:pt x="537269" y="918727"/>
                    <a:pt x="533872" y="920266"/>
                  </a:cubicBezTo>
                  <a:cubicBezTo>
                    <a:pt x="529242" y="921038"/>
                    <a:pt x="532648" y="923701"/>
                    <a:pt x="534792" y="924772"/>
                  </a:cubicBezTo>
                  <a:cubicBezTo>
                    <a:pt x="536883" y="925818"/>
                    <a:pt x="539446" y="923430"/>
                    <a:pt x="540311" y="922565"/>
                  </a:cubicBezTo>
                  <a:cubicBezTo>
                    <a:pt x="541995" y="920881"/>
                    <a:pt x="547247" y="926449"/>
                    <a:pt x="542886" y="920634"/>
                  </a:cubicBezTo>
                  <a:cubicBezTo>
                    <a:pt x="540704" y="917724"/>
                    <a:pt x="544325" y="917634"/>
                    <a:pt x="546105" y="918702"/>
                  </a:cubicBezTo>
                  <a:cubicBezTo>
                    <a:pt x="551853" y="921517"/>
                    <a:pt x="547109" y="915586"/>
                    <a:pt x="546105" y="914839"/>
                  </a:cubicBezTo>
                  <a:close/>
                  <a:moveTo>
                    <a:pt x="459000" y="918334"/>
                  </a:moveTo>
                  <a:cubicBezTo>
                    <a:pt x="457827" y="918330"/>
                    <a:pt x="455718" y="918672"/>
                    <a:pt x="455045" y="919346"/>
                  </a:cubicBezTo>
                  <a:cubicBezTo>
                    <a:pt x="453968" y="920423"/>
                    <a:pt x="458601" y="919892"/>
                    <a:pt x="459552" y="918702"/>
                  </a:cubicBezTo>
                  <a:cubicBezTo>
                    <a:pt x="460083" y="918490"/>
                    <a:pt x="459705" y="918336"/>
                    <a:pt x="459001" y="918334"/>
                  </a:cubicBezTo>
                  <a:close/>
                  <a:moveTo>
                    <a:pt x="469302" y="918702"/>
                  </a:moveTo>
                  <a:cubicBezTo>
                    <a:pt x="459401" y="919121"/>
                    <a:pt x="465285" y="929402"/>
                    <a:pt x="467922" y="927716"/>
                  </a:cubicBezTo>
                  <a:cubicBezTo>
                    <a:pt x="466793" y="925547"/>
                    <a:pt x="469156" y="919184"/>
                    <a:pt x="469302" y="918702"/>
                  </a:cubicBezTo>
                  <a:close/>
                  <a:moveTo>
                    <a:pt x="470958" y="921645"/>
                  </a:moveTo>
                  <a:cubicBezTo>
                    <a:pt x="471394" y="922235"/>
                    <a:pt x="472195" y="927334"/>
                    <a:pt x="473809" y="929003"/>
                  </a:cubicBezTo>
                  <a:cubicBezTo>
                    <a:pt x="475946" y="929003"/>
                    <a:pt x="476037" y="925084"/>
                    <a:pt x="477948" y="924128"/>
                  </a:cubicBezTo>
                  <a:cubicBezTo>
                    <a:pt x="479438" y="923383"/>
                    <a:pt x="472517" y="922504"/>
                    <a:pt x="470958" y="921645"/>
                  </a:cubicBezTo>
                  <a:close/>
                  <a:moveTo>
                    <a:pt x="547393" y="922196"/>
                  </a:moveTo>
                  <a:cubicBezTo>
                    <a:pt x="547033" y="922158"/>
                    <a:pt x="546553" y="922282"/>
                    <a:pt x="545829" y="922564"/>
                  </a:cubicBezTo>
                  <a:cubicBezTo>
                    <a:pt x="547189" y="923380"/>
                    <a:pt x="542791" y="926290"/>
                    <a:pt x="547117" y="924128"/>
                  </a:cubicBezTo>
                  <a:cubicBezTo>
                    <a:pt x="548106" y="923633"/>
                    <a:pt x="548472" y="922333"/>
                    <a:pt x="547393" y="922196"/>
                  </a:cubicBezTo>
                  <a:close/>
                  <a:moveTo>
                    <a:pt x="825079" y="923300"/>
                  </a:moveTo>
                  <a:cubicBezTo>
                    <a:pt x="823877" y="923367"/>
                    <a:pt x="822740" y="924526"/>
                    <a:pt x="822688" y="926059"/>
                  </a:cubicBezTo>
                  <a:cubicBezTo>
                    <a:pt x="822220" y="928691"/>
                    <a:pt x="824881" y="930469"/>
                    <a:pt x="826551" y="932038"/>
                  </a:cubicBezTo>
                  <a:cubicBezTo>
                    <a:pt x="828840" y="932942"/>
                    <a:pt x="831623" y="933583"/>
                    <a:pt x="831977" y="936454"/>
                  </a:cubicBezTo>
                  <a:cubicBezTo>
                    <a:pt x="832897" y="939091"/>
                    <a:pt x="836573" y="937251"/>
                    <a:pt x="837220" y="940041"/>
                  </a:cubicBezTo>
                  <a:cubicBezTo>
                    <a:pt x="836979" y="941600"/>
                    <a:pt x="840933" y="944579"/>
                    <a:pt x="840348" y="941696"/>
                  </a:cubicBezTo>
                  <a:lnTo>
                    <a:pt x="840348" y="941601"/>
                  </a:lnTo>
                  <a:cubicBezTo>
                    <a:pt x="840774" y="938113"/>
                    <a:pt x="841699" y="933887"/>
                    <a:pt x="838876" y="931115"/>
                  </a:cubicBezTo>
                  <a:cubicBezTo>
                    <a:pt x="837217" y="928910"/>
                    <a:pt x="833835" y="930860"/>
                    <a:pt x="832437" y="928263"/>
                  </a:cubicBezTo>
                  <a:cubicBezTo>
                    <a:pt x="831386" y="926072"/>
                    <a:pt x="828879" y="925775"/>
                    <a:pt x="827103" y="924400"/>
                  </a:cubicBezTo>
                  <a:cubicBezTo>
                    <a:pt x="826521" y="923571"/>
                    <a:pt x="825800" y="923251"/>
                    <a:pt x="825079" y="923297"/>
                  </a:cubicBezTo>
                  <a:close/>
                  <a:moveTo>
                    <a:pt x="573883" y="924496"/>
                  </a:moveTo>
                  <a:cubicBezTo>
                    <a:pt x="573370" y="924887"/>
                    <a:pt x="569933" y="928186"/>
                    <a:pt x="571951" y="932222"/>
                  </a:cubicBezTo>
                  <a:cubicBezTo>
                    <a:pt x="572123" y="932566"/>
                    <a:pt x="572392" y="929849"/>
                    <a:pt x="574527" y="927715"/>
                  </a:cubicBezTo>
                  <a:cubicBezTo>
                    <a:pt x="575871" y="926370"/>
                    <a:pt x="577548" y="926695"/>
                    <a:pt x="573883" y="924496"/>
                  </a:cubicBezTo>
                  <a:close/>
                  <a:moveTo>
                    <a:pt x="568732" y="924956"/>
                  </a:moveTo>
                  <a:cubicBezTo>
                    <a:pt x="568013" y="924966"/>
                    <a:pt x="564549" y="927829"/>
                    <a:pt x="562937" y="928635"/>
                  </a:cubicBezTo>
                  <a:cubicBezTo>
                    <a:pt x="560460" y="929874"/>
                    <a:pt x="562129" y="936986"/>
                    <a:pt x="566524" y="932590"/>
                  </a:cubicBezTo>
                  <a:cubicBezTo>
                    <a:pt x="567492" y="931623"/>
                    <a:pt x="568509" y="926843"/>
                    <a:pt x="568732" y="925508"/>
                  </a:cubicBezTo>
                  <a:cubicBezTo>
                    <a:pt x="568918" y="925136"/>
                    <a:pt x="568898" y="924954"/>
                    <a:pt x="568732" y="924957"/>
                  </a:cubicBezTo>
                  <a:close/>
                  <a:moveTo>
                    <a:pt x="537367" y="926979"/>
                  </a:moveTo>
                  <a:cubicBezTo>
                    <a:pt x="536714" y="927027"/>
                    <a:pt x="535765" y="927439"/>
                    <a:pt x="535159" y="927439"/>
                  </a:cubicBezTo>
                  <a:cubicBezTo>
                    <a:pt x="535294" y="927373"/>
                    <a:pt x="530663" y="928623"/>
                    <a:pt x="534516" y="930935"/>
                  </a:cubicBezTo>
                  <a:cubicBezTo>
                    <a:pt x="536654" y="932218"/>
                    <a:pt x="538103" y="928020"/>
                    <a:pt x="538103" y="927439"/>
                  </a:cubicBezTo>
                  <a:cubicBezTo>
                    <a:pt x="538103" y="927076"/>
                    <a:pt x="537759" y="926951"/>
                    <a:pt x="537367" y="926979"/>
                  </a:cubicBezTo>
                  <a:close/>
                  <a:moveTo>
                    <a:pt x="703022" y="940592"/>
                  </a:moveTo>
                  <a:cubicBezTo>
                    <a:pt x="702353" y="940678"/>
                    <a:pt x="700060" y="942243"/>
                    <a:pt x="699711" y="942708"/>
                  </a:cubicBezTo>
                  <a:cubicBezTo>
                    <a:pt x="699494" y="942997"/>
                    <a:pt x="705033" y="943786"/>
                    <a:pt x="705505" y="943904"/>
                  </a:cubicBezTo>
                  <a:cubicBezTo>
                    <a:pt x="706566" y="942008"/>
                    <a:pt x="704543" y="941371"/>
                    <a:pt x="703022" y="940592"/>
                  </a:cubicBezTo>
                  <a:close/>
                  <a:moveTo>
                    <a:pt x="495424" y="941328"/>
                  </a:moveTo>
                  <a:cubicBezTo>
                    <a:pt x="494438" y="942843"/>
                    <a:pt x="492872" y="945842"/>
                    <a:pt x="494413" y="948410"/>
                  </a:cubicBezTo>
                  <a:cubicBezTo>
                    <a:pt x="499274" y="947528"/>
                    <a:pt x="499340" y="941558"/>
                    <a:pt x="495424" y="941328"/>
                  </a:cubicBezTo>
                  <a:close/>
                  <a:moveTo>
                    <a:pt x="716451" y="943811"/>
                  </a:moveTo>
                  <a:cubicBezTo>
                    <a:pt x="715675" y="944496"/>
                    <a:pt x="713350" y="944586"/>
                    <a:pt x="712680" y="945926"/>
                  </a:cubicBezTo>
                  <a:cubicBezTo>
                    <a:pt x="711992" y="947301"/>
                    <a:pt x="713950" y="949570"/>
                    <a:pt x="714519" y="950710"/>
                  </a:cubicBezTo>
                  <a:cubicBezTo>
                    <a:pt x="715507" y="952685"/>
                    <a:pt x="716560" y="953063"/>
                    <a:pt x="718843" y="954205"/>
                  </a:cubicBezTo>
                  <a:cubicBezTo>
                    <a:pt x="720775" y="955171"/>
                    <a:pt x="721983" y="955847"/>
                    <a:pt x="723350" y="954481"/>
                  </a:cubicBezTo>
                  <a:cubicBezTo>
                    <a:pt x="724363" y="953468"/>
                    <a:pt x="721891" y="951090"/>
                    <a:pt x="721234" y="950433"/>
                  </a:cubicBezTo>
                  <a:cubicBezTo>
                    <a:pt x="719485" y="948684"/>
                    <a:pt x="718291" y="947972"/>
                    <a:pt x="718291" y="946387"/>
                  </a:cubicBezTo>
                  <a:cubicBezTo>
                    <a:pt x="718291" y="945661"/>
                    <a:pt x="717349" y="944709"/>
                    <a:pt x="716451" y="943811"/>
                  </a:cubicBezTo>
                  <a:close/>
                  <a:moveTo>
                    <a:pt x="517683" y="944546"/>
                  </a:moveTo>
                  <a:cubicBezTo>
                    <a:pt x="516700" y="944604"/>
                    <a:pt x="513949" y="948207"/>
                    <a:pt x="512256" y="949053"/>
                  </a:cubicBezTo>
                  <a:cubicBezTo>
                    <a:pt x="512445" y="953956"/>
                    <a:pt x="518791" y="948986"/>
                    <a:pt x="518051" y="945190"/>
                  </a:cubicBezTo>
                  <a:cubicBezTo>
                    <a:pt x="518051" y="944753"/>
                    <a:pt x="517910" y="944533"/>
                    <a:pt x="517683" y="944546"/>
                  </a:cubicBezTo>
                  <a:close/>
                  <a:moveTo>
                    <a:pt x="522926" y="950893"/>
                  </a:moveTo>
                  <a:cubicBezTo>
                    <a:pt x="522594" y="950886"/>
                    <a:pt x="522266" y="950940"/>
                    <a:pt x="521914" y="950988"/>
                  </a:cubicBezTo>
                  <a:cubicBezTo>
                    <a:pt x="521165" y="950988"/>
                    <a:pt x="523656" y="955915"/>
                    <a:pt x="525134" y="956507"/>
                  </a:cubicBezTo>
                  <a:cubicBezTo>
                    <a:pt x="530509" y="955700"/>
                    <a:pt x="527913" y="950989"/>
                    <a:pt x="522926" y="950896"/>
                  </a:cubicBezTo>
                  <a:close/>
                  <a:moveTo>
                    <a:pt x="864906" y="951537"/>
                  </a:moveTo>
                  <a:cubicBezTo>
                    <a:pt x="864085" y="951642"/>
                    <a:pt x="863318" y="952132"/>
                    <a:pt x="862974" y="953192"/>
                  </a:cubicBezTo>
                  <a:cubicBezTo>
                    <a:pt x="861705" y="955100"/>
                    <a:pt x="859207" y="954594"/>
                    <a:pt x="857272" y="954664"/>
                  </a:cubicBezTo>
                  <a:cubicBezTo>
                    <a:pt x="857643" y="956148"/>
                    <a:pt x="857669" y="957909"/>
                    <a:pt x="856904" y="959263"/>
                  </a:cubicBezTo>
                  <a:cubicBezTo>
                    <a:pt x="855455" y="960065"/>
                    <a:pt x="853770" y="961514"/>
                    <a:pt x="855616" y="963034"/>
                  </a:cubicBezTo>
                  <a:cubicBezTo>
                    <a:pt x="857336" y="964227"/>
                    <a:pt x="854345" y="965708"/>
                    <a:pt x="856535" y="966529"/>
                  </a:cubicBezTo>
                  <a:cubicBezTo>
                    <a:pt x="859061" y="967998"/>
                    <a:pt x="861830" y="966358"/>
                    <a:pt x="864446" y="966162"/>
                  </a:cubicBezTo>
                  <a:cubicBezTo>
                    <a:pt x="865540" y="965715"/>
                    <a:pt x="869688" y="967382"/>
                    <a:pt x="868493" y="965334"/>
                  </a:cubicBezTo>
                  <a:cubicBezTo>
                    <a:pt x="867917" y="964093"/>
                    <a:pt x="867263" y="961545"/>
                    <a:pt x="869412" y="961562"/>
                  </a:cubicBezTo>
                  <a:cubicBezTo>
                    <a:pt x="870825" y="960865"/>
                    <a:pt x="872288" y="959974"/>
                    <a:pt x="873919" y="960643"/>
                  </a:cubicBezTo>
                  <a:cubicBezTo>
                    <a:pt x="876328" y="961331"/>
                    <a:pt x="874632" y="958990"/>
                    <a:pt x="874654" y="957792"/>
                  </a:cubicBezTo>
                  <a:cubicBezTo>
                    <a:pt x="875046" y="955186"/>
                    <a:pt x="871524" y="956501"/>
                    <a:pt x="871435" y="954113"/>
                  </a:cubicBezTo>
                  <a:cubicBezTo>
                    <a:pt x="871143" y="952053"/>
                    <a:pt x="868650" y="952984"/>
                    <a:pt x="867296" y="952549"/>
                  </a:cubicBezTo>
                  <a:cubicBezTo>
                    <a:pt x="866594" y="951739"/>
                    <a:pt x="865725" y="951432"/>
                    <a:pt x="864905" y="951537"/>
                  </a:cubicBezTo>
                  <a:close/>
                  <a:moveTo>
                    <a:pt x="562753" y="952640"/>
                  </a:moveTo>
                  <a:cubicBezTo>
                    <a:pt x="562966" y="953519"/>
                    <a:pt x="562009" y="955672"/>
                    <a:pt x="562937" y="956135"/>
                  </a:cubicBezTo>
                  <a:cubicBezTo>
                    <a:pt x="566345" y="957839"/>
                    <a:pt x="561594" y="959079"/>
                    <a:pt x="567076" y="959079"/>
                  </a:cubicBezTo>
                  <a:cubicBezTo>
                    <a:pt x="570198" y="959079"/>
                    <a:pt x="570512" y="957916"/>
                    <a:pt x="568732" y="956135"/>
                  </a:cubicBezTo>
                  <a:cubicBezTo>
                    <a:pt x="566560" y="953964"/>
                    <a:pt x="564863" y="954455"/>
                    <a:pt x="562753" y="952640"/>
                  </a:cubicBezTo>
                  <a:close/>
                  <a:moveTo>
                    <a:pt x="748460" y="955584"/>
                  </a:moveTo>
                  <a:cubicBezTo>
                    <a:pt x="746744" y="957855"/>
                    <a:pt x="741867" y="958816"/>
                    <a:pt x="744137" y="961654"/>
                  </a:cubicBezTo>
                  <a:cubicBezTo>
                    <a:pt x="747937" y="962276"/>
                    <a:pt x="749922" y="958695"/>
                    <a:pt x="748460" y="955584"/>
                  </a:cubicBezTo>
                  <a:close/>
                  <a:moveTo>
                    <a:pt x="664851" y="958986"/>
                  </a:moveTo>
                  <a:cubicBezTo>
                    <a:pt x="661761" y="959590"/>
                    <a:pt x="664182" y="965666"/>
                    <a:pt x="659976" y="965334"/>
                  </a:cubicBezTo>
                  <a:cubicBezTo>
                    <a:pt x="658273" y="966887"/>
                    <a:pt x="659596" y="968923"/>
                    <a:pt x="658504" y="971404"/>
                  </a:cubicBezTo>
                  <a:cubicBezTo>
                    <a:pt x="658745" y="974051"/>
                    <a:pt x="660579" y="973168"/>
                    <a:pt x="662275" y="971679"/>
                  </a:cubicBezTo>
                  <a:cubicBezTo>
                    <a:pt x="663316" y="966265"/>
                    <a:pt x="663407" y="962070"/>
                    <a:pt x="666506" y="959078"/>
                  </a:cubicBezTo>
                  <a:cubicBezTo>
                    <a:pt x="666163" y="958993"/>
                    <a:pt x="665861" y="958993"/>
                    <a:pt x="665586" y="958983"/>
                  </a:cubicBezTo>
                  <a:cubicBezTo>
                    <a:pt x="665328" y="958974"/>
                    <a:pt x="665056" y="958945"/>
                    <a:pt x="664851" y="958983"/>
                  </a:cubicBezTo>
                  <a:close/>
                  <a:moveTo>
                    <a:pt x="831793" y="959263"/>
                  </a:moveTo>
                  <a:cubicBezTo>
                    <a:pt x="831144" y="959272"/>
                    <a:pt x="830542" y="959349"/>
                    <a:pt x="829954" y="959538"/>
                  </a:cubicBezTo>
                  <a:cubicBezTo>
                    <a:pt x="827851" y="960375"/>
                    <a:pt x="825039" y="961286"/>
                    <a:pt x="825263" y="964137"/>
                  </a:cubicBezTo>
                  <a:cubicBezTo>
                    <a:pt x="823622" y="965250"/>
                    <a:pt x="819880" y="965013"/>
                    <a:pt x="820940" y="968184"/>
                  </a:cubicBezTo>
                  <a:cubicBezTo>
                    <a:pt x="823080" y="969744"/>
                    <a:pt x="822342" y="972271"/>
                    <a:pt x="823699" y="974163"/>
                  </a:cubicBezTo>
                  <a:cubicBezTo>
                    <a:pt x="825245" y="975927"/>
                    <a:pt x="827617" y="977631"/>
                    <a:pt x="829954" y="976187"/>
                  </a:cubicBezTo>
                  <a:cubicBezTo>
                    <a:pt x="831875" y="974069"/>
                    <a:pt x="834601" y="975702"/>
                    <a:pt x="836760" y="974715"/>
                  </a:cubicBezTo>
                  <a:cubicBezTo>
                    <a:pt x="836789" y="972448"/>
                    <a:pt x="838866" y="971059"/>
                    <a:pt x="839888" y="969104"/>
                  </a:cubicBezTo>
                  <a:lnTo>
                    <a:pt x="839336" y="968828"/>
                  </a:lnTo>
                  <a:cubicBezTo>
                    <a:pt x="837294" y="966642"/>
                    <a:pt x="839111" y="963034"/>
                    <a:pt x="837497" y="960550"/>
                  </a:cubicBezTo>
                  <a:cubicBezTo>
                    <a:pt x="835893" y="959903"/>
                    <a:pt x="833743" y="959228"/>
                    <a:pt x="831794" y="959262"/>
                  </a:cubicBezTo>
                  <a:close/>
                  <a:moveTo>
                    <a:pt x="629806" y="960642"/>
                  </a:moveTo>
                  <a:cubicBezTo>
                    <a:pt x="628554" y="961073"/>
                    <a:pt x="625644" y="962441"/>
                    <a:pt x="623644" y="962942"/>
                  </a:cubicBezTo>
                  <a:cubicBezTo>
                    <a:pt x="623167" y="963061"/>
                    <a:pt x="629570" y="965149"/>
                    <a:pt x="631370" y="965149"/>
                  </a:cubicBezTo>
                  <a:cubicBezTo>
                    <a:pt x="633455" y="965149"/>
                    <a:pt x="635401" y="965517"/>
                    <a:pt x="637533" y="965517"/>
                  </a:cubicBezTo>
                  <a:cubicBezTo>
                    <a:pt x="639148" y="965517"/>
                    <a:pt x="635973" y="962623"/>
                    <a:pt x="634681" y="961654"/>
                  </a:cubicBezTo>
                  <a:cubicBezTo>
                    <a:pt x="633471" y="960746"/>
                    <a:pt x="631635" y="961008"/>
                    <a:pt x="629806" y="960642"/>
                  </a:cubicBezTo>
                  <a:close/>
                  <a:moveTo>
                    <a:pt x="558890" y="961378"/>
                  </a:moveTo>
                  <a:cubicBezTo>
                    <a:pt x="557300" y="961435"/>
                    <a:pt x="555444" y="962274"/>
                    <a:pt x="554843" y="962573"/>
                  </a:cubicBezTo>
                  <a:cubicBezTo>
                    <a:pt x="554594" y="962697"/>
                    <a:pt x="557004" y="963976"/>
                    <a:pt x="558062" y="964505"/>
                  </a:cubicBezTo>
                  <a:cubicBezTo>
                    <a:pt x="559816" y="965381"/>
                    <a:pt x="561377" y="965517"/>
                    <a:pt x="563857" y="965517"/>
                  </a:cubicBezTo>
                  <a:cubicBezTo>
                    <a:pt x="564619" y="965517"/>
                    <a:pt x="566047" y="964873"/>
                    <a:pt x="567076" y="964873"/>
                  </a:cubicBezTo>
                  <a:cubicBezTo>
                    <a:pt x="569506" y="964265"/>
                    <a:pt x="562602" y="962774"/>
                    <a:pt x="560362" y="961654"/>
                  </a:cubicBezTo>
                  <a:cubicBezTo>
                    <a:pt x="559946" y="961446"/>
                    <a:pt x="559420" y="961357"/>
                    <a:pt x="558890" y="961378"/>
                  </a:cubicBezTo>
                  <a:close/>
                  <a:moveTo>
                    <a:pt x="655837" y="966528"/>
                  </a:moveTo>
                  <a:cubicBezTo>
                    <a:pt x="655289" y="966614"/>
                    <a:pt x="654306" y="967498"/>
                    <a:pt x="652617" y="969104"/>
                  </a:cubicBezTo>
                  <a:cubicBezTo>
                    <a:pt x="651165" y="970557"/>
                    <a:pt x="654627" y="971174"/>
                    <a:pt x="656388" y="972231"/>
                  </a:cubicBezTo>
                  <a:cubicBezTo>
                    <a:pt x="656455" y="968395"/>
                    <a:pt x="656749" y="966387"/>
                    <a:pt x="655837" y="966528"/>
                  </a:cubicBezTo>
                  <a:close/>
                  <a:moveTo>
                    <a:pt x="569376" y="967816"/>
                  </a:moveTo>
                  <a:cubicBezTo>
                    <a:pt x="567271" y="968658"/>
                    <a:pt x="566243" y="968231"/>
                    <a:pt x="564225" y="968735"/>
                  </a:cubicBezTo>
                  <a:cubicBezTo>
                    <a:pt x="562856" y="969077"/>
                    <a:pt x="560404" y="971311"/>
                    <a:pt x="563213" y="971311"/>
                  </a:cubicBezTo>
                  <a:cubicBezTo>
                    <a:pt x="564518" y="971311"/>
                    <a:pt x="570923" y="971936"/>
                    <a:pt x="569376" y="972323"/>
                  </a:cubicBezTo>
                  <a:cubicBezTo>
                    <a:pt x="565683" y="973247"/>
                    <a:pt x="565190" y="973288"/>
                    <a:pt x="568732" y="976830"/>
                  </a:cubicBezTo>
                  <a:cubicBezTo>
                    <a:pt x="568808" y="976916"/>
                    <a:pt x="573608" y="979043"/>
                    <a:pt x="572963" y="976462"/>
                  </a:cubicBezTo>
                  <a:cubicBezTo>
                    <a:pt x="572722" y="975499"/>
                    <a:pt x="575670" y="974874"/>
                    <a:pt x="574895" y="974255"/>
                  </a:cubicBezTo>
                  <a:cubicBezTo>
                    <a:pt x="573500" y="973139"/>
                    <a:pt x="570254" y="971955"/>
                    <a:pt x="574251" y="971955"/>
                  </a:cubicBezTo>
                  <a:cubicBezTo>
                    <a:pt x="576341" y="971955"/>
                    <a:pt x="578894" y="977570"/>
                    <a:pt x="579402" y="975542"/>
                  </a:cubicBezTo>
                  <a:cubicBezTo>
                    <a:pt x="579598" y="974758"/>
                    <a:pt x="580020" y="972448"/>
                    <a:pt x="577746" y="971311"/>
                  </a:cubicBezTo>
                  <a:cubicBezTo>
                    <a:pt x="576273" y="970576"/>
                    <a:pt x="575726" y="965973"/>
                    <a:pt x="572963" y="968736"/>
                  </a:cubicBezTo>
                  <a:cubicBezTo>
                    <a:pt x="569966" y="971733"/>
                    <a:pt x="570360" y="968793"/>
                    <a:pt x="569376" y="967817"/>
                  </a:cubicBezTo>
                  <a:close/>
                  <a:moveTo>
                    <a:pt x="638269" y="969472"/>
                  </a:moveTo>
                  <a:cubicBezTo>
                    <a:pt x="637221" y="969529"/>
                    <a:pt x="638799" y="972962"/>
                    <a:pt x="639189" y="973611"/>
                  </a:cubicBezTo>
                  <a:cubicBezTo>
                    <a:pt x="640126" y="975173"/>
                    <a:pt x="643990" y="973041"/>
                    <a:pt x="639465" y="970024"/>
                  </a:cubicBezTo>
                  <a:cubicBezTo>
                    <a:pt x="638905" y="969604"/>
                    <a:pt x="638511" y="969458"/>
                    <a:pt x="638269" y="969472"/>
                  </a:cubicBezTo>
                  <a:close/>
                  <a:moveTo>
                    <a:pt x="843843" y="970024"/>
                  </a:moveTo>
                  <a:cubicBezTo>
                    <a:pt x="843081" y="972430"/>
                    <a:pt x="846302" y="972918"/>
                    <a:pt x="843843" y="970024"/>
                  </a:cubicBezTo>
                  <a:close/>
                  <a:moveTo>
                    <a:pt x="584552" y="972415"/>
                  </a:moveTo>
                  <a:cubicBezTo>
                    <a:pt x="583383" y="972501"/>
                    <a:pt x="584941" y="973999"/>
                    <a:pt x="585840" y="974898"/>
                  </a:cubicBezTo>
                  <a:cubicBezTo>
                    <a:pt x="586432" y="975490"/>
                    <a:pt x="591150" y="977433"/>
                    <a:pt x="590991" y="977750"/>
                  </a:cubicBezTo>
                  <a:cubicBezTo>
                    <a:pt x="590782" y="978170"/>
                    <a:pt x="591210" y="979701"/>
                    <a:pt x="590071" y="981981"/>
                  </a:cubicBezTo>
                  <a:cubicBezTo>
                    <a:pt x="588034" y="986056"/>
                    <a:pt x="591641" y="981895"/>
                    <a:pt x="593290" y="985200"/>
                  </a:cubicBezTo>
                  <a:cubicBezTo>
                    <a:pt x="594366" y="987351"/>
                    <a:pt x="595112" y="987416"/>
                    <a:pt x="597521" y="986212"/>
                  </a:cubicBezTo>
                  <a:cubicBezTo>
                    <a:pt x="601826" y="984060"/>
                    <a:pt x="596456" y="982625"/>
                    <a:pt x="596509" y="982625"/>
                  </a:cubicBezTo>
                  <a:cubicBezTo>
                    <a:pt x="597570" y="982625"/>
                    <a:pt x="606706" y="981794"/>
                    <a:pt x="602304" y="980693"/>
                  </a:cubicBezTo>
                  <a:cubicBezTo>
                    <a:pt x="604581" y="976899"/>
                    <a:pt x="599199" y="979796"/>
                    <a:pt x="597153" y="977750"/>
                  </a:cubicBezTo>
                  <a:cubicBezTo>
                    <a:pt x="596069" y="976665"/>
                    <a:pt x="593624" y="975672"/>
                    <a:pt x="591635" y="975174"/>
                  </a:cubicBezTo>
                  <a:cubicBezTo>
                    <a:pt x="589496" y="974640"/>
                    <a:pt x="587772" y="973082"/>
                    <a:pt x="585840" y="972599"/>
                  </a:cubicBezTo>
                  <a:cubicBezTo>
                    <a:pt x="585238" y="972448"/>
                    <a:pt x="584822" y="972396"/>
                    <a:pt x="584552" y="972415"/>
                  </a:cubicBezTo>
                  <a:close/>
                  <a:moveTo>
                    <a:pt x="644339" y="975818"/>
                  </a:moveTo>
                  <a:cubicBezTo>
                    <a:pt x="645079" y="977050"/>
                    <a:pt x="644692" y="980940"/>
                    <a:pt x="644339" y="982348"/>
                  </a:cubicBezTo>
                  <a:cubicBezTo>
                    <a:pt x="643950" y="983901"/>
                    <a:pt x="646427" y="979893"/>
                    <a:pt x="647558" y="978761"/>
                  </a:cubicBezTo>
                  <a:cubicBezTo>
                    <a:pt x="649124" y="977197"/>
                    <a:pt x="645363" y="975818"/>
                    <a:pt x="644339" y="975818"/>
                  </a:cubicBezTo>
                  <a:close/>
                  <a:moveTo>
                    <a:pt x="605708" y="982257"/>
                  </a:moveTo>
                  <a:cubicBezTo>
                    <a:pt x="604859" y="982550"/>
                    <a:pt x="604321" y="984067"/>
                    <a:pt x="604604" y="985200"/>
                  </a:cubicBezTo>
                  <a:cubicBezTo>
                    <a:pt x="605144" y="987360"/>
                    <a:pt x="605694" y="988435"/>
                    <a:pt x="607455" y="988787"/>
                  </a:cubicBezTo>
                  <a:cubicBezTo>
                    <a:pt x="608996" y="989095"/>
                    <a:pt x="607179" y="990106"/>
                    <a:pt x="607179" y="992007"/>
                  </a:cubicBezTo>
                  <a:cubicBezTo>
                    <a:pt x="607179" y="995346"/>
                    <a:pt x="608175" y="995720"/>
                    <a:pt x="611042" y="993570"/>
                  </a:cubicBezTo>
                  <a:cubicBezTo>
                    <a:pt x="612845" y="992218"/>
                    <a:pt x="610833" y="993886"/>
                    <a:pt x="613618" y="994582"/>
                  </a:cubicBezTo>
                  <a:cubicBezTo>
                    <a:pt x="613915" y="994649"/>
                    <a:pt x="615491" y="989722"/>
                    <a:pt x="615549" y="989431"/>
                  </a:cubicBezTo>
                  <a:cubicBezTo>
                    <a:pt x="614965" y="988263"/>
                    <a:pt x="610237" y="986326"/>
                    <a:pt x="608467" y="984556"/>
                  </a:cubicBezTo>
                  <a:cubicBezTo>
                    <a:pt x="608086" y="984175"/>
                    <a:pt x="607778" y="983700"/>
                    <a:pt x="607455" y="983269"/>
                  </a:cubicBezTo>
                  <a:cubicBezTo>
                    <a:pt x="607272" y="983026"/>
                    <a:pt x="607119" y="982840"/>
                    <a:pt x="606904" y="982625"/>
                  </a:cubicBezTo>
                  <a:cubicBezTo>
                    <a:pt x="606646" y="982366"/>
                    <a:pt x="606317" y="982280"/>
                    <a:pt x="606076" y="982257"/>
                  </a:cubicBezTo>
                  <a:cubicBezTo>
                    <a:pt x="605945" y="982247"/>
                    <a:pt x="605829" y="982219"/>
                    <a:pt x="605708" y="982257"/>
                  </a:cubicBezTo>
                  <a:close/>
                  <a:moveTo>
                    <a:pt x="648110" y="982533"/>
                  </a:moveTo>
                  <a:cubicBezTo>
                    <a:pt x="648025" y="982534"/>
                    <a:pt x="647916" y="982543"/>
                    <a:pt x="647834" y="982628"/>
                  </a:cubicBezTo>
                  <a:cubicBezTo>
                    <a:pt x="648018" y="982628"/>
                    <a:pt x="648324" y="982723"/>
                    <a:pt x="648569" y="982812"/>
                  </a:cubicBezTo>
                  <a:cubicBezTo>
                    <a:pt x="648425" y="982662"/>
                    <a:pt x="648247" y="982535"/>
                    <a:pt x="648109" y="982536"/>
                  </a:cubicBezTo>
                  <a:close/>
                  <a:moveTo>
                    <a:pt x="648570" y="982809"/>
                  </a:moveTo>
                  <a:cubicBezTo>
                    <a:pt x="649034" y="983287"/>
                    <a:pt x="649516" y="984281"/>
                    <a:pt x="650134" y="984281"/>
                  </a:cubicBezTo>
                  <a:cubicBezTo>
                    <a:pt x="651000" y="984281"/>
                    <a:pt x="649649" y="983208"/>
                    <a:pt x="648570" y="982809"/>
                  </a:cubicBezTo>
                  <a:close/>
                  <a:moveTo>
                    <a:pt x="651606" y="985292"/>
                  </a:moveTo>
                  <a:cubicBezTo>
                    <a:pt x="651935" y="985803"/>
                    <a:pt x="646964" y="989064"/>
                    <a:pt x="651790" y="989064"/>
                  </a:cubicBezTo>
                  <a:cubicBezTo>
                    <a:pt x="654986" y="989064"/>
                    <a:pt x="656936" y="989055"/>
                    <a:pt x="655653" y="986488"/>
                  </a:cubicBezTo>
                  <a:cubicBezTo>
                    <a:pt x="655481" y="986145"/>
                    <a:pt x="652397" y="985570"/>
                    <a:pt x="651606" y="985292"/>
                  </a:cubicBezTo>
                  <a:close/>
                  <a:moveTo>
                    <a:pt x="679108" y="993295"/>
                  </a:moveTo>
                  <a:cubicBezTo>
                    <a:pt x="678708" y="993508"/>
                    <a:pt x="679314" y="994756"/>
                    <a:pt x="680211" y="996974"/>
                  </a:cubicBezTo>
                  <a:cubicBezTo>
                    <a:pt x="682415" y="997855"/>
                    <a:pt x="682761" y="998081"/>
                    <a:pt x="684350" y="995962"/>
                  </a:cubicBezTo>
                  <a:cubicBezTo>
                    <a:pt x="681466" y="994257"/>
                    <a:pt x="679915" y="993366"/>
                    <a:pt x="679292" y="993295"/>
                  </a:cubicBezTo>
                  <a:cubicBezTo>
                    <a:pt x="679191" y="993286"/>
                    <a:pt x="679165" y="993266"/>
                    <a:pt x="679108" y="993295"/>
                  </a:cubicBezTo>
                  <a:close/>
                  <a:moveTo>
                    <a:pt x="689133" y="995594"/>
                  </a:moveTo>
                  <a:cubicBezTo>
                    <a:pt x="686900" y="996617"/>
                    <a:pt x="684910" y="998707"/>
                    <a:pt x="683247" y="1000561"/>
                  </a:cubicBezTo>
                  <a:cubicBezTo>
                    <a:pt x="684917" y="1001990"/>
                    <a:pt x="686719" y="1002944"/>
                    <a:pt x="688489" y="1001757"/>
                  </a:cubicBezTo>
                  <a:cubicBezTo>
                    <a:pt x="689015" y="999764"/>
                    <a:pt x="689100" y="997663"/>
                    <a:pt x="689133" y="995594"/>
                  </a:cubicBezTo>
                  <a:close/>
                  <a:moveTo>
                    <a:pt x="626863" y="998446"/>
                  </a:moveTo>
                  <a:cubicBezTo>
                    <a:pt x="626175" y="1000512"/>
                    <a:pt x="627875" y="1007062"/>
                    <a:pt x="627875" y="1004884"/>
                  </a:cubicBezTo>
                  <a:cubicBezTo>
                    <a:pt x="628704" y="1001533"/>
                    <a:pt x="634092" y="999017"/>
                    <a:pt x="626863" y="998446"/>
                  </a:cubicBezTo>
                  <a:close/>
                  <a:moveTo>
                    <a:pt x="770903" y="999825"/>
                  </a:moveTo>
                  <a:cubicBezTo>
                    <a:pt x="770321" y="999873"/>
                    <a:pt x="769793" y="1000088"/>
                    <a:pt x="769247" y="1000377"/>
                  </a:cubicBezTo>
                  <a:cubicBezTo>
                    <a:pt x="769709" y="1000282"/>
                    <a:pt x="769947" y="1000633"/>
                    <a:pt x="769799" y="1001389"/>
                  </a:cubicBezTo>
                  <a:cubicBezTo>
                    <a:pt x="769521" y="1002917"/>
                    <a:pt x="767270" y="1004602"/>
                    <a:pt x="769064" y="1005988"/>
                  </a:cubicBezTo>
                  <a:cubicBezTo>
                    <a:pt x="770855" y="1007081"/>
                    <a:pt x="770567" y="1009731"/>
                    <a:pt x="768512" y="1010311"/>
                  </a:cubicBezTo>
                  <a:cubicBezTo>
                    <a:pt x="767818" y="1011958"/>
                    <a:pt x="766100" y="1012594"/>
                    <a:pt x="765017" y="1013898"/>
                  </a:cubicBezTo>
                  <a:cubicBezTo>
                    <a:pt x="764843" y="1015324"/>
                    <a:pt x="763961" y="1018031"/>
                    <a:pt x="766213" y="1018129"/>
                  </a:cubicBezTo>
                  <a:cubicBezTo>
                    <a:pt x="767950" y="1017692"/>
                    <a:pt x="769653" y="1016429"/>
                    <a:pt x="771547" y="1016381"/>
                  </a:cubicBezTo>
                  <a:cubicBezTo>
                    <a:pt x="772880" y="1015026"/>
                    <a:pt x="773923" y="1013136"/>
                    <a:pt x="776054" y="1013438"/>
                  </a:cubicBezTo>
                  <a:cubicBezTo>
                    <a:pt x="778023" y="1013317"/>
                    <a:pt x="776093" y="1012199"/>
                    <a:pt x="775871" y="1011414"/>
                  </a:cubicBezTo>
                  <a:cubicBezTo>
                    <a:pt x="776170" y="1009677"/>
                    <a:pt x="777604" y="1008143"/>
                    <a:pt x="776974" y="1006263"/>
                  </a:cubicBezTo>
                  <a:cubicBezTo>
                    <a:pt x="775983" y="1004725"/>
                    <a:pt x="775502" y="1002874"/>
                    <a:pt x="774215" y="1001480"/>
                  </a:cubicBezTo>
                  <a:cubicBezTo>
                    <a:pt x="773518" y="1000160"/>
                    <a:pt x="772184" y="999704"/>
                    <a:pt x="770904" y="999825"/>
                  </a:cubicBezTo>
                  <a:close/>
                  <a:moveTo>
                    <a:pt x="690605" y="1000837"/>
                  </a:moveTo>
                  <a:cubicBezTo>
                    <a:pt x="690188" y="1004058"/>
                    <a:pt x="691401" y="1005723"/>
                    <a:pt x="694192" y="1007092"/>
                  </a:cubicBezTo>
                  <a:cubicBezTo>
                    <a:pt x="693396" y="1003899"/>
                    <a:pt x="693897" y="1001684"/>
                    <a:pt x="690605" y="1000837"/>
                  </a:cubicBezTo>
                  <a:close/>
                  <a:moveTo>
                    <a:pt x="676716" y="1000932"/>
                  </a:moveTo>
                  <a:cubicBezTo>
                    <a:pt x="676528" y="1000923"/>
                    <a:pt x="676594" y="1001056"/>
                    <a:pt x="676811" y="1001484"/>
                  </a:cubicBezTo>
                  <a:cubicBezTo>
                    <a:pt x="677534" y="1002929"/>
                    <a:pt x="676375" y="1007671"/>
                    <a:pt x="677088" y="1008383"/>
                  </a:cubicBezTo>
                  <a:cubicBezTo>
                    <a:pt x="678486" y="1009781"/>
                    <a:pt x="679299" y="1011558"/>
                    <a:pt x="681227" y="1012522"/>
                  </a:cubicBezTo>
                  <a:cubicBezTo>
                    <a:pt x="685091" y="1014454"/>
                    <a:pt x="681814" y="1011225"/>
                    <a:pt x="683618" y="1010774"/>
                  </a:cubicBezTo>
                  <a:cubicBezTo>
                    <a:pt x="687242" y="1009868"/>
                    <a:pt x="686576" y="1007746"/>
                    <a:pt x="683618" y="1006267"/>
                  </a:cubicBezTo>
                  <a:cubicBezTo>
                    <a:pt x="683388" y="1006152"/>
                    <a:pt x="683156" y="1006171"/>
                    <a:pt x="682974" y="1005991"/>
                  </a:cubicBezTo>
                  <a:cubicBezTo>
                    <a:pt x="681509" y="1004525"/>
                    <a:pt x="677531" y="1000987"/>
                    <a:pt x="676720" y="1000932"/>
                  </a:cubicBezTo>
                  <a:close/>
                  <a:moveTo>
                    <a:pt x="703298" y="1001852"/>
                  </a:moveTo>
                  <a:cubicBezTo>
                    <a:pt x="701780" y="1002588"/>
                    <a:pt x="700567" y="1005224"/>
                    <a:pt x="702654" y="1006267"/>
                  </a:cubicBezTo>
                  <a:cubicBezTo>
                    <a:pt x="706919" y="1007564"/>
                    <a:pt x="706591" y="1002561"/>
                    <a:pt x="703298" y="1001852"/>
                  </a:cubicBezTo>
                  <a:close/>
                  <a:moveTo>
                    <a:pt x="662275" y="1002495"/>
                  </a:moveTo>
                  <a:cubicBezTo>
                    <a:pt x="661482" y="1002672"/>
                    <a:pt x="661566" y="1005343"/>
                    <a:pt x="663287" y="1006634"/>
                  </a:cubicBezTo>
                  <a:cubicBezTo>
                    <a:pt x="664800" y="1007769"/>
                    <a:pt x="665934" y="1007370"/>
                    <a:pt x="667794" y="1007370"/>
                  </a:cubicBezTo>
                  <a:cubicBezTo>
                    <a:pt x="669036" y="1007370"/>
                    <a:pt x="667551" y="1003400"/>
                    <a:pt x="665403" y="1002863"/>
                  </a:cubicBezTo>
                  <a:cubicBezTo>
                    <a:pt x="664232" y="1002570"/>
                    <a:pt x="663978" y="1002651"/>
                    <a:pt x="662919" y="1002863"/>
                  </a:cubicBezTo>
                  <a:cubicBezTo>
                    <a:pt x="662650" y="1002593"/>
                    <a:pt x="662458" y="1002454"/>
                    <a:pt x="662275" y="1002495"/>
                  </a:cubicBezTo>
                  <a:close/>
                  <a:moveTo>
                    <a:pt x="739170" y="1003875"/>
                  </a:moveTo>
                  <a:cubicBezTo>
                    <a:pt x="738322" y="1003818"/>
                    <a:pt x="738821" y="1004814"/>
                    <a:pt x="740642" y="1007186"/>
                  </a:cubicBezTo>
                  <a:cubicBezTo>
                    <a:pt x="742086" y="1009112"/>
                    <a:pt x="743794" y="1006549"/>
                    <a:pt x="743585" y="1005714"/>
                  </a:cubicBezTo>
                  <a:cubicBezTo>
                    <a:pt x="741366" y="1004591"/>
                    <a:pt x="739829" y="1003922"/>
                    <a:pt x="739170" y="1003875"/>
                  </a:cubicBezTo>
                  <a:close/>
                  <a:moveTo>
                    <a:pt x="649582" y="1004242"/>
                  </a:moveTo>
                  <a:cubicBezTo>
                    <a:pt x="648645" y="1004402"/>
                    <a:pt x="649445" y="1006745"/>
                    <a:pt x="648386" y="1007370"/>
                  </a:cubicBezTo>
                  <a:cubicBezTo>
                    <a:pt x="647275" y="1008493"/>
                    <a:pt x="647147" y="1010844"/>
                    <a:pt x="649123" y="1011049"/>
                  </a:cubicBezTo>
                  <a:cubicBezTo>
                    <a:pt x="650636" y="1013041"/>
                    <a:pt x="647399" y="1016988"/>
                    <a:pt x="651974" y="1016752"/>
                  </a:cubicBezTo>
                  <a:cubicBezTo>
                    <a:pt x="651620" y="1010469"/>
                    <a:pt x="654163" y="1007233"/>
                    <a:pt x="650135" y="1004335"/>
                  </a:cubicBezTo>
                  <a:cubicBezTo>
                    <a:pt x="649917" y="1004249"/>
                    <a:pt x="649716" y="1004220"/>
                    <a:pt x="649583" y="1004240"/>
                  </a:cubicBezTo>
                  <a:close/>
                  <a:moveTo>
                    <a:pt x="636245" y="1007186"/>
                  </a:moveTo>
                  <a:cubicBezTo>
                    <a:pt x="636688" y="1009536"/>
                    <a:pt x="637061" y="1012443"/>
                    <a:pt x="638913" y="1013992"/>
                  </a:cubicBezTo>
                  <a:cubicBezTo>
                    <a:pt x="640169" y="1014621"/>
                    <a:pt x="640839" y="1015106"/>
                    <a:pt x="641580" y="1013625"/>
                  </a:cubicBezTo>
                  <a:cubicBezTo>
                    <a:pt x="639318" y="1008836"/>
                    <a:pt x="639155" y="1007595"/>
                    <a:pt x="636245" y="1007186"/>
                  </a:cubicBezTo>
                  <a:close/>
                  <a:moveTo>
                    <a:pt x="796381" y="1008198"/>
                  </a:moveTo>
                  <a:cubicBezTo>
                    <a:pt x="795746" y="1008376"/>
                    <a:pt x="795110" y="1010061"/>
                    <a:pt x="794634" y="1010773"/>
                  </a:cubicBezTo>
                  <a:cubicBezTo>
                    <a:pt x="792899" y="1012232"/>
                    <a:pt x="790389" y="1011836"/>
                    <a:pt x="788287" y="1012153"/>
                  </a:cubicBezTo>
                  <a:cubicBezTo>
                    <a:pt x="787685" y="1013987"/>
                    <a:pt x="787997" y="1017231"/>
                    <a:pt x="785896" y="1018868"/>
                  </a:cubicBezTo>
                  <a:cubicBezTo>
                    <a:pt x="788383" y="1019171"/>
                    <a:pt x="791510" y="1020469"/>
                    <a:pt x="790587" y="1023558"/>
                  </a:cubicBezTo>
                  <a:cubicBezTo>
                    <a:pt x="791042" y="1025638"/>
                    <a:pt x="792449" y="1027403"/>
                    <a:pt x="792150" y="1029629"/>
                  </a:cubicBezTo>
                  <a:cubicBezTo>
                    <a:pt x="792592" y="1030634"/>
                    <a:pt x="794347" y="1034200"/>
                    <a:pt x="792427" y="1033860"/>
                  </a:cubicBezTo>
                  <a:cubicBezTo>
                    <a:pt x="791066" y="1032487"/>
                    <a:pt x="790968" y="1030361"/>
                    <a:pt x="789851" y="1028801"/>
                  </a:cubicBezTo>
                  <a:cubicBezTo>
                    <a:pt x="789542" y="1025893"/>
                    <a:pt x="786083" y="1027626"/>
                    <a:pt x="784792" y="1026042"/>
                  </a:cubicBezTo>
                  <a:cubicBezTo>
                    <a:pt x="784716" y="1024427"/>
                    <a:pt x="785198" y="1021080"/>
                    <a:pt x="782585" y="1022638"/>
                  </a:cubicBezTo>
                  <a:cubicBezTo>
                    <a:pt x="781133" y="1023906"/>
                    <a:pt x="779730" y="1026014"/>
                    <a:pt x="780745" y="1027974"/>
                  </a:cubicBezTo>
                  <a:cubicBezTo>
                    <a:pt x="780615" y="1029583"/>
                    <a:pt x="781336" y="1030310"/>
                    <a:pt x="783045" y="1030181"/>
                  </a:cubicBezTo>
                  <a:cubicBezTo>
                    <a:pt x="785383" y="1031664"/>
                    <a:pt x="782429" y="1032430"/>
                    <a:pt x="781297" y="1033033"/>
                  </a:cubicBezTo>
                  <a:cubicBezTo>
                    <a:pt x="782257" y="1034952"/>
                    <a:pt x="784692" y="1039155"/>
                    <a:pt x="787276" y="1037171"/>
                  </a:cubicBezTo>
                  <a:cubicBezTo>
                    <a:pt x="788559" y="1034456"/>
                    <a:pt x="789002" y="1038181"/>
                    <a:pt x="788655" y="1039471"/>
                  </a:cubicBezTo>
                  <a:cubicBezTo>
                    <a:pt x="789449" y="1043028"/>
                    <a:pt x="792705" y="1038764"/>
                    <a:pt x="793162" y="1037079"/>
                  </a:cubicBezTo>
                  <a:cubicBezTo>
                    <a:pt x="793893" y="1038586"/>
                    <a:pt x="796180" y="1039211"/>
                    <a:pt x="796382" y="1040851"/>
                  </a:cubicBezTo>
                  <a:cubicBezTo>
                    <a:pt x="795554" y="1044163"/>
                    <a:pt x="799459" y="1043982"/>
                    <a:pt x="801625" y="1044529"/>
                  </a:cubicBezTo>
                  <a:cubicBezTo>
                    <a:pt x="801442" y="1042140"/>
                    <a:pt x="804687" y="1041933"/>
                    <a:pt x="804568" y="1039655"/>
                  </a:cubicBezTo>
                  <a:cubicBezTo>
                    <a:pt x="804443" y="1037604"/>
                    <a:pt x="802535" y="1038109"/>
                    <a:pt x="801165" y="1036988"/>
                  </a:cubicBezTo>
                  <a:cubicBezTo>
                    <a:pt x="799004" y="1036249"/>
                    <a:pt x="799844" y="1033821"/>
                    <a:pt x="801992" y="1034228"/>
                  </a:cubicBezTo>
                  <a:cubicBezTo>
                    <a:pt x="804526" y="1034996"/>
                    <a:pt x="805426" y="1032265"/>
                    <a:pt x="803188" y="1031101"/>
                  </a:cubicBezTo>
                  <a:cubicBezTo>
                    <a:pt x="801806" y="1031139"/>
                    <a:pt x="799483" y="1029295"/>
                    <a:pt x="798589" y="1030641"/>
                  </a:cubicBezTo>
                  <a:cubicBezTo>
                    <a:pt x="797747" y="1033728"/>
                    <a:pt x="793724" y="1031545"/>
                    <a:pt x="794174" y="1029353"/>
                  </a:cubicBezTo>
                  <a:cubicBezTo>
                    <a:pt x="796223" y="1029258"/>
                    <a:pt x="794752" y="1028882"/>
                    <a:pt x="796106" y="1027421"/>
                  </a:cubicBezTo>
                  <a:cubicBezTo>
                    <a:pt x="796699" y="1025327"/>
                    <a:pt x="799294" y="1024260"/>
                    <a:pt x="799601" y="1022179"/>
                  </a:cubicBezTo>
                  <a:cubicBezTo>
                    <a:pt x="798475" y="1021470"/>
                    <a:pt x="795055" y="1021358"/>
                    <a:pt x="797210" y="1019143"/>
                  </a:cubicBezTo>
                  <a:cubicBezTo>
                    <a:pt x="799910" y="1017365"/>
                    <a:pt x="795970" y="1016177"/>
                    <a:pt x="796473" y="1014820"/>
                  </a:cubicBezTo>
                  <a:cubicBezTo>
                    <a:pt x="798878" y="1013517"/>
                    <a:pt x="795889" y="1010712"/>
                    <a:pt x="797210" y="1009117"/>
                  </a:cubicBezTo>
                  <a:cubicBezTo>
                    <a:pt x="796940" y="1008308"/>
                    <a:pt x="796670" y="1008115"/>
                    <a:pt x="796382" y="1008198"/>
                  </a:cubicBezTo>
                  <a:close/>
                  <a:moveTo>
                    <a:pt x="777434" y="1016384"/>
                  </a:moveTo>
                  <a:cubicBezTo>
                    <a:pt x="777176" y="1016403"/>
                    <a:pt x="776862" y="1016479"/>
                    <a:pt x="776606" y="1016479"/>
                  </a:cubicBezTo>
                  <a:cubicBezTo>
                    <a:pt x="776000" y="1016718"/>
                    <a:pt x="774770" y="1017685"/>
                    <a:pt x="775502" y="1019514"/>
                  </a:cubicBezTo>
                  <a:cubicBezTo>
                    <a:pt x="775921" y="1020562"/>
                    <a:pt x="776821" y="1020741"/>
                    <a:pt x="777066" y="1021722"/>
                  </a:cubicBezTo>
                  <a:cubicBezTo>
                    <a:pt x="777253" y="1022467"/>
                    <a:pt x="774051" y="1021906"/>
                    <a:pt x="773571" y="1021906"/>
                  </a:cubicBezTo>
                  <a:cubicBezTo>
                    <a:pt x="771302" y="1021906"/>
                    <a:pt x="770390" y="1021877"/>
                    <a:pt x="768972" y="1023009"/>
                  </a:cubicBezTo>
                  <a:cubicBezTo>
                    <a:pt x="768005" y="1023783"/>
                    <a:pt x="767104" y="1024001"/>
                    <a:pt x="767408" y="1025217"/>
                  </a:cubicBezTo>
                  <a:cubicBezTo>
                    <a:pt x="767743" y="1026557"/>
                    <a:pt x="769926" y="1026448"/>
                    <a:pt x="770903" y="1027424"/>
                  </a:cubicBezTo>
                  <a:cubicBezTo>
                    <a:pt x="771130" y="1027652"/>
                    <a:pt x="770725" y="1030527"/>
                    <a:pt x="770719" y="1030552"/>
                  </a:cubicBezTo>
                  <a:cubicBezTo>
                    <a:pt x="770204" y="1032615"/>
                    <a:pt x="773272" y="1030288"/>
                    <a:pt x="773295" y="1030276"/>
                  </a:cubicBezTo>
                  <a:cubicBezTo>
                    <a:pt x="774550" y="1029648"/>
                    <a:pt x="774086" y="1029430"/>
                    <a:pt x="774675" y="1028252"/>
                  </a:cubicBezTo>
                  <a:cubicBezTo>
                    <a:pt x="775138" y="1027325"/>
                    <a:pt x="776784" y="1028347"/>
                    <a:pt x="777710" y="1027884"/>
                  </a:cubicBezTo>
                  <a:cubicBezTo>
                    <a:pt x="778413" y="1027533"/>
                    <a:pt x="778814" y="1025426"/>
                    <a:pt x="778814" y="1025033"/>
                  </a:cubicBezTo>
                  <a:cubicBezTo>
                    <a:pt x="778814" y="1023847"/>
                    <a:pt x="779820" y="1023547"/>
                    <a:pt x="779274" y="1022181"/>
                  </a:cubicBezTo>
                  <a:cubicBezTo>
                    <a:pt x="778896" y="1021236"/>
                    <a:pt x="780574" y="1020422"/>
                    <a:pt x="780837" y="1020158"/>
                  </a:cubicBezTo>
                  <a:cubicBezTo>
                    <a:pt x="781713" y="1019283"/>
                    <a:pt x="782082" y="1018508"/>
                    <a:pt x="781481" y="1017307"/>
                  </a:cubicBezTo>
                  <a:cubicBezTo>
                    <a:pt x="780987" y="1016319"/>
                    <a:pt x="779128" y="1016718"/>
                    <a:pt x="778170" y="1016479"/>
                  </a:cubicBezTo>
                  <a:cubicBezTo>
                    <a:pt x="777921" y="1016421"/>
                    <a:pt x="777692" y="1016371"/>
                    <a:pt x="777435" y="1016384"/>
                  </a:cubicBezTo>
                  <a:close/>
                  <a:moveTo>
                    <a:pt x="778354" y="1033308"/>
                  </a:moveTo>
                  <a:cubicBezTo>
                    <a:pt x="777978" y="1033365"/>
                    <a:pt x="777575" y="1033530"/>
                    <a:pt x="777250" y="1033584"/>
                  </a:cubicBezTo>
                  <a:cubicBezTo>
                    <a:pt x="777894" y="1034670"/>
                    <a:pt x="780524" y="1036085"/>
                    <a:pt x="779274" y="1033584"/>
                  </a:cubicBezTo>
                  <a:cubicBezTo>
                    <a:pt x="779126" y="1033290"/>
                    <a:pt x="778730" y="1033248"/>
                    <a:pt x="778354" y="1033308"/>
                  </a:cubicBezTo>
                  <a:close/>
                  <a:moveTo>
                    <a:pt x="810271" y="1039011"/>
                  </a:moveTo>
                  <a:cubicBezTo>
                    <a:pt x="809679" y="1039007"/>
                    <a:pt x="809107" y="1039213"/>
                    <a:pt x="808523" y="1039287"/>
                  </a:cubicBezTo>
                  <a:cubicBezTo>
                    <a:pt x="807416" y="1040949"/>
                    <a:pt x="805477" y="1041944"/>
                    <a:pt x="804292" y="1043518"/>
                  </a:cubicBezTo>
                  <a:cubicBezTo>
                    <a:pt x="803348" y="1045424"/>
                    <a:pt x="805763" y="1045963"/>
                    <a:pt x="806960" y="1046646"/>
                  </a:cubicBezTo>
                  <a:cubicBezTo>
                    <a:pt x="808706" y="1047885"/>
                    <a:pt x="809184" y="1045543"/>
                    <a:pt x="808983" y="1044254"/>
                  </a:cubicBezTo>
                  <a:cubicBezTo>
                    <a:pt x="809087" y="1042019"/>
                    <a:pt x="811232" y="1044516"/>
                    <a:pt x="812110" y="1043242"/>
                  </a:cubicBezTo>
                  <a:cubicBezTo>
                    <a:pt x="812240" y="1041802"/>
                    <a:pt x="812408" y="1039859"/>
                    <a:pt x="810823" y="1039103"/>
                  </a:cubicBezTo>
                  <a:cubicBezTo>
                    <a:pt x="810627" y="1039036"/>
                    <a:pt x="810468" y="1039008"/>
                    <a:pt x="810271" y="1039008"/>
                  </a:cubicBezTo>
                  <a:close/>
                  <a:moveTo>
                    <a:pt x="777250" y="1043886"/>
                  </a:moveTo>
                  <a:cubicBezTo>
                    <a:pt x="776974" y="1044323"/>
                    <a:pt x="776592" y="1044634"/>
                    <a:pt x="776330" y="1045082"/>
                  </a:cubicBezTo>
                  <a:cubicBezTo>
                    <a:pt x="776745" y="1045185"/>
                    <a:pt x="777555" y="1046274"/>
                    <a:pt x="776698" y="1047013"/>
                  </a:cubicBezTo>
                  <a:cubicBezTo>
                    <a:pt x="775103" y="1048397"/>
                    <a:pt x="772910" y="1046022"/>
                    <a:pt x="770995" y="1046829"/>
                  </a:cubicBezTo>
                  <a:cubicBezTo>
                    <a:pt x="769584" y="1047714"/>
                    <a:pt x="767917" y="1047783"/>
                    <a:pt x="766304" y="1047473"/>
                  </a:cubicBezTo>
                  <a:cubicBezTo>
                    <a:pt x="764378" y="1047347"/>
                    <a:pt x="763096" y="1045199"/>
                    <a:pt x="761153" y="1045450"/>
                  </a:cubicBezTo>
                  <a:cubicBezTo>
                    <a:pt x="759504" y="1046664"/>
                    <a:pt x="757774" y="1045980"/>
                    <a:pt x="756002" y="1045910"/>
                  </a:cubicBezTo>
                  <a:cubicBezTo>
                    <a:pt x="753993" y="1046367"/>
                    <a:pt x="754000" y="1048675"/>
                    <a:pt x="753795" y="1050325"/>
                  </a:cubicBezTo>
                  <a:cubicBezTo>
                    <a:pt x="753599" y="1051813"/>
                    <a:pt x="753422" y="1054270"/>
                    <a:pt x="755174" y="1054832"/>
                  </a:cubicBezTo>
                  <a:cubicBezTo>
                    <a:pt x="756613" y="1054706"/>
                    <a:pt x="758597" y="1051899"/>
                    <a:pt x="759589" y="1054280"/>
                  </a:cubicBezTo>
                  <a:cubicBezTo>
                    <a:pt x="760925" y="1055857"/>
                    <a:pt x="760876" y="1053079"/>
                    <a:pt x="761613" y="1052441"/>
                  </a:cubicBezTo>
                  <a:cubicBezTo>
                    <a:pt x="762822" y="1051648"/>
                    <a:pt x="764761" y="1048647"/>
                    <a:pt x="765660" y="1051245"/>
                  </a:cubicBezTo>
                  <a:cubicBezTo>
                    <a:pt x="765767" y="1053011"/>
                    <a:pt x="766388" y="1054934"/>
                    <a:pt x="767960" y="1055936"/>
                  </a:cubicBezTo>
                  <a:cubicBezTo>
                    <a:pt x="770083" y="1056662"/>
                    <a:pt x="769602" y="1054177"/>
                    <a:pt x="769431" y="1052992"/>
                  </a:cubicBezTo>
                  <a:cubicBezTo>
                    <a:pt x="769876" y="1051620"/>
                    <a:pt x="771843" y="1050075"/>
                    <a:pt x="773110" y="1051337"/>
                  </a:cubicBezTo>
                  <a:cubicBezTo>
                    <a:pt x="774486" y="1052589"/>
                    <a:pt x="774132" y="1054709"/>
                    <a:pt x="772650" y="1055660"/>
                  </a:cubicBezTo>
                  <a:cubicBezTo>
                    <a:pt x="771168" y="1056908"/>
                    <a:pt x="772293" y="1058936"/>
                    <a:pt x="773754" y="1059615"/>
                  </a:cubicBezTo>
                  <a:cubicBezTo>
                    <a:pt x="775891" y="1060353"/>
                    <a:pt x="773232" y="1056568"/>
                    <a:pt x="775042" y="1056580"/>
                  </a:cubicBezTo>
                  <a:cubicBezTo>
                    <a:pt x="776318" y="1057394"/>
                    <a:pt x="777941" y="1058340"/>
                    <a:pt x="779365" y="1057224"/>
                  </a:cubicBezTo>
                  <a:cubicBezTo>
                    <a:pt x="780742" y="1056504"/>
                    <a:pt x="782004" y="1054705"/>
                    <a:pt x="780837" y="1053269"/>
                  </a:cubicBezTo>
                  <a:cubicBezTo>
                    <a:pt x="779618" y="1051581"/>
                    <a:pt x="781885" y="1050722"/>
                    <a:pt x="782860" y="1049773"/>
                  </a:cubicBezTo>
                  <a:cubicBezTo>
                    <a:pt x="784569" y="1048898"/>
                    <a:pt x="783699" y="1046776"/>
                    <a:pt x="781848" y="1047382"/>
                  </a:cubicBezTo>
                  <a:cubicBezTo>
                    <a:pt x="779652" y="1047878"/>
                    <a:pt x="777722" y="1045885"/>
                    <a:pt x="777249" y="1043887"/>
                  </a:cubicBezTo>
                  <a:close/>
                  <a:moveTo>
                    <a:pt x="784976" y="1045449"/>
                  </a:moveTo>
                  <a:cubicBezTo>
                    <a:pt x="784658" y="1046256"/>
                    <a:pt x="785572" y="1051383"/>
                    <a:pt x="787368" y="1048761"/>
                  </a:cubicBezTo>
                  <a:cubicBezTo>
                    <a:pt x="787773" y="1047069"/>
                    <a:pt x="786173" y="1046372"/>
                    <a:pt x="784976" y="1045449"/>
                  </a:cubicBezTo>
                  <a:close/>
                  <a:moveTo>
                    <a:pt x="797026" y="1045449"/>
                  </a:moveTo>
                  <a:cubicBezTo>
                    <a:pt x="796685" y="1045701"/>
                    <a:pt x="796245" y="1045835"/>
                    <a:pt x="795830" y="1045910"/>
                  </a:cubicBezTo>
                  <a:cubicBezTo>
                    <a:pt x="794046" y="1046070"/>
                    <a:pt x="791451" y="1045852"/>
                    <a:pt x="790955" y="1048117"/>
                  </a:cubicBezTo>
                  <a:cubicBezTo>
                    <a:pt x="790869" y="1051108"/>
                    <a:pt x="793886" y="1048401"/>
                    <a:pt x="795370" y="1048853"/>
                  </a:cubicBezTo>
                  <a:cubicBezTo>
                    <a:pt x="797421" y="1049625"/>
                    <a:pt x="796235" y="1051899"/>
                    <a:pt x="796014" y="1053359"/>
                  </a:cubicBezTo>
                  <a:cubicBezTo>
                    <a:pt x="796043" y="1056340"/>
                    <a:pt x="799347" y="1055228"/>
                    <a:pt x="800797" y="1056762"/>
                  </a:cubicBezTo>
                  <a:cubicBezTo>
                    <a:pt x="802221" y="1058091"/>
                    <a:pt x="803483" y="1060451"/>
                    <a:pt x="805764" y="1060074"/>
                  </a:cubicBezTo>
                  <a:cubicBezTo>
                    <a:pt x="807540" y="1060204"/>
                    <a:pt x="810001" y="1058530"/>
                    <a:pt x="807787" y="1057039"/>
                  </a:cubicBezTo>
                  <a:cubicBezTo>
                    <a:pt x="804734" y="1056991"/>
                    <a:pt x="807702" y="1054222"/>
                    <a:pt x="806684" y="1052531"/>
                  </a:cubicBezTo>
                  <a:cubicBezTo>
                    <a:pt x="805427" y="1051627"/>
                    <a:pt x="803489" y="1051270"/>
                    <a:pt x="803464" y="1049221"/>
                  </a:cubicBezTo>
                  <a:cubicBezTo>
                    <a:pt x="802276" y="1047039"/>
                    <a:pt x="799283" y="1046243"/>
                    <a:pt x="797026" y="1045449"/>
                  </a:cubicBezTo>
                  <a:close/>
                  <a:moveTo>
                    <a:pt x="816801" y="1047289"/>
                  </a:moveTo>
                  <a:cubicBezTo>
                    <a:pt x="815336" y="1047318"/>
                    <a:pt x="814408" y="1049200"/>
                    <a:pt x="813030" y="1049680"/>
                  </a:cubicBezTo>
                  <a:cubicBezTo>
                    <a:pt x="811820" y="1051011"/>
                    <a:pt x="813116" y="1053334"/>
                    <a:pt x="811191" y="1054188"/>
                  </a:cubicBezTo>
                  <a:cubicBezTo>
                    <a:pt x="809447" y="1055668"/>
                    <a:pt x="811687" y="1057504"/>
                    <a:pt x="813030" y="1058235"/>
                  </a:cubicBezTo>
                  <a:cubicBezTo>
                    <a:pt x="814798" y="1059218"/>
                    <a:pt x="816643" y="1060118"/>
                    <a:pt x="817721" y="1061914"/>
                  </a:cubicBezTo>
                  <a:cubicBezTo>
                    <a:pt x="819535" y="1063464"/>
                    <a:pt x="821373" y="1060012"/>
                    <a:pt x="820021" y="1058694"/>
                  </a:cubicBezTo>
                  <a:cubicBezTo>
                    <a:pt x="818540" y="1057446"/>
                    <a:pt x="816398" y="1056574"/>
                    <a:pt x="815974" y="1054464"/>
                  </a:cubicBezTo>
                  <a:cubicBezTo>
                    <a:pt x="815736" y="1053103"/>
                    <a:pt x="818931" y="1053457"/>
                    <a:pt x="817261" y="1051980"/>
                  </a:cubicBezTo>
                  <a:cubicBezTo>
                    <a:pt x="816359" y="1051102"/>
                    <a:pt x="820753" y="1052018"/>
                    <a:pt x="819745" y="1049497"/>
                  </a:cubicBezTo>
                  <a:cubicBezTo>
                    <a:pt x="819512" y="1048488"/>
                    <a:pt x="818708" y="1047246"/>
                    <a:pt x="817537" y="1047381"/>
                  </a:cubicBezTo>
                  <a:cubicBezTo>
                    <a:pt x="817304" y="1047296"/>
                    <a:pt x="817010" y="1047286"/>
                    <a:pt x="816802" y="1047286"/>
                  </a:cubicBezTo>
                  <a:close/>
                  <a:moveTo>
                    <a:pt x="787920" y="1052348"/>
                  </a:moveTo>
                  <a:cubicBezTo>
                    <a:pt x="787682" y="1052386"/>
                    <a:pt x="787405" y="1052609"/>
                    <a:pt x="786908" y="1052992"/>
                  </a:cubicBezTo>
                  <a:cubicBezTo>
                    <a:pt x="787365" y="1053118"/>
                    <a:pt x="788472" y="1053803"/>
                    <a:pt x="788472" y="1053360"/>
                  </a:cubicBezTo>
                  <a:cubicBezTo>
                    <a:pt x="788472" y="1052741"/>
                    <a:pt x="788358" y="1052270"/>
                    <a:pt x="787920" y="1052348"/>
                  </a:cubicBezTo>
                  <a:close/>
                  <a:moveTo>
                    <a:pt x="795554" y="1062098"/>
                  </a:moveTo>
                  <a:cubicBezTo>
                    <a:pt x="796681" y="1063740"/>
                    <a:pt x="795885" y="1065469"/>
                    <a:pt x="798129" y="1065317"/>
                  </a:cubicBezTo>
                  <a:cubicBezTo>
                    <a:pt x="799934" y="1065993"/>
                    <a:pt x="800477" y="1067954"/>
                    <a:pt x="799509" y="1068904"/>
                  </a:cubicBezTo>
                  <a:cubicBezTo>
                    <a:pt x="797992" y="1070279"/>
                    <a:pt x="801066" y="1071095"/>
                    <a:pt x="801993" y="1071756"/>
                  </a:cubicBezTo>
                  <a:cubicBezTo>
                    <a:pt x="803529" y="1072582"/>
                    <a:pt x="806293" y="1070242"/>
                    <a:pt x="804568" y="1068904"/>
                  </a:cubicBezTo>
                  <a:cubicBezTo>
                    <a:pt x="803456" y="1067690"/>
                    <a:pt x="805604" y="1067943"/>
                    <a:pt x="805672" y="1067157"/>
                  </a:cubicBezTo>
                  <a:cubicBezTo>
                    <a:pt x="804484" y="1065959"/>
                    <a:pt x="802649" y="1065608"/>
                    <a:pt x="801809" y="1063938"/>
                  </a:cubicBezTo>
                  <a:cubicBezTo>
                    <a:pt x="800399" y="1061963"/>
                    <a:pt x="797711" y="1062026"/>
                    <a:pt x="795554" y="1062098"/>
                  </a:cubicBezTo>
                  <a:close/>
                  <a:moveTo>
                    <a:pt x="676073" y="1130714"/>
                  </a:moveTo>
                  <a:cubicBezTo>
                    <a:pt x="677896" y="1134008"/>
                    <a:pt x="680569" y="1133317"/>
                    <a:pt x="676073" y="1130714"/>
                  </a:cubicBezTo>
                  <a:close/>
                  <a:moveTo>
                    <a:pt x="678832" y="1138441"/>
                  </a:moveTo>
                  <a:cubicBezTo>
                    <a:pt x="679659" y="1140557"/>
                    <a:pt x="678249" y="1146152"/>
                    <a:pt x="682511" y="1143132"/>
                  </a:cubicBezTo>
                  <a:cubicBezTo>
                    <a:pt x="682037" y="1141563"/>
                    <a:pt x="680479" y="1139392"/>
                    <a:pt x="678832" y="1138441"/>
                  </a:cubicBezTo>
                  <a:close/>
                </a:path>
              </a:pathLst>
            </a:custGeom>
            <a:grpFill/>
            <a:ln w="3175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17" name="Graphic 5">
              <a:extLst>
                <a:ext uri="{FF2B5EF4-FFF2-40B4-BE49-F238E27FC236}">
                  <a16:creationId xmlns:a16="http://schemas.microsoft.com/office/drawing/2014/main" id="{150C5E95-3518-2065-4BDE-31A0B5293A9F}"/>
                </a:ext>
              </a:extLst>
            </p:cNvPr>
            <p:cNvSpPr/>
            <p:nvPr/>
          </p:nvSpPr>
          <p:spPr>
            <a:xfrm>
              <a:off x="604328" y="3835110"/>
              <a:ext cx="334869" cy="253584"/>
            </a:xfrm>
            <a:custGeom>
              <a:avLst/>
              <a:gdLst>
                <a:gd name="connsiteX0" fmla="*/ 104043 w 360108"/>
                <a:gd name="connsiteY0" fmla="*/ 27522 h 313990"/>
                <a:gd name="connsiteX1" fmla="*/ 101836 w 360108"/>
                <a:gd name="connsiteY1" fmla="*/ 31017 h 313990"/>
                <a:gd name="connsiteX2" fmla="*/ 101741 w 360108"/>
                <a:gd name="connsiteY2" fmla="*/ 33868 h 313990"/>
                <a:gd name="connsiteX3" fmla="*/ 103396 w 360108"/>
                <a:gd name="connsiteY3" fmla="*/ 32949 h 313990"/>
                <a:gd name="connsiteX4" fmla="*/ 104224 w 360108"/>
                <a:gd name="connsiteY4" fmla="*/ 30466 h 313990"/>
                <a:gd name="connsiteX5" fmla="*/ 104040 w 360108"/>
                <a:gd name="connsiteY5" fmla="*/ 27522 h 313990"/>
                <a:gd name="connsiteX6" fmla="*/ 48488 w 360108"/>
                <a:gd name="connsiteY6" fmla="*/ 85193 h 313990"/>
                <a:gd name="connsiteX7" fmla="*/ 48028 w 360108"/>
                <a:gd name="connsiteY7" fmla="*/ 85288 h 313990"/>
                <a:gd name="connsiteX8" fmla="*/ 47016 w 360108"/>
                <a:gd name="connsiteY8" fmla="*/ 86300 h 313990"/>
                <a:gd name="connsiteX9" fmla="*/ 47016 w 360108"/>
                <a:gd name="connsiteY9" fmla="*/ 88324 h 313990"/>
                <a:gd name="connsiteX10" fmla="*/ 46740 w 360108"/>
                <a:gd name="connsiteY10" fmla="*/ 90807 h 313990"/>
                <a:gd name="connsiteX11" fmla="*/ 45820 w 360108"/>
                <a:gd name="connsiteY11" fmla="*/ 93291 h 313990"/>
                <a:gd name="connsiteX12" fmla="*/ 47015 w 360108"/>
                <a:gd name="connsiteY12" fmla="*/ 96142 h 313990"/>
                <a:gd name="connsiteX13" fmla="*/ 49131 w 360108"/>
                <a:gd name="connsiteY13" fmla="*/ 100005 h 313990"/>
                <a:gd name="connsiteX14" fmla="*/ 50143 w 360108"/>
                <a:gd name="connsiteY14" fmla="*/ 99545 h 313990"/>
                <a:gd name="connsiteX15" fmla="*/ 50603 w 360108"/>
                <a:gd name="connsiteY15" fmla="*/ 96694 h 313990"/>
                <a:gd name="connsiteX16" fmla="*/ 54006 w 360108"/>
                <a:gd name="connsiteY16" fmla="*/ 95866 h 313990"/>
                <a:gd name="connsiteX17" fmla="*/ 56673 w 360108"/>
                <a:gd name="connsiteY17" fmla="*/ 97521 h 313990"/>
                <a:gd name="connsiteX18" fmla="*/ 57133 w 360108"/>
                <a:gd name="connsiteY18" fmla="*/ 96970 h 313990"/>
                <a:gd name="connsiteX19" fmla="*/ 55202 w 360108"/>
                <a:gd name="connsiteY19" fmla="*/ 95222 h 313990"/>
                <a:gd name="connsiteX20" fmla="*/ 54834 w 360108"/>
                <a:gd name="connsiteY20" fmla="*/ 93659 h 313990"/>
                <a:gd name="connsiteX21" fmla="*/ 49959 w 360108"/>
                <a:gd name="connsiteY21" fmla="*/ 90899 h 313990"/>
                <a:gd name="connsiteX22" fmla="*/ 48856 w 360108"/>
                <a:gd name="connsiteY22" fmla="*/ 89428 h 313990"/>
                <a:gd name="connsiteX23" fmla="*/ 49132 w 360108"/>
                <a:gd name="connsiteY23" fmla="*/ 87588 h 313990"/>
                <a:gd name="connsiteX24" fmla="*/ 48488 w 360108"/>
                <a:gd name="connsiteY24" fmla="*/ 85197 h 313990"/>
                <a:gd name="connsiteX25" fmla="*/ 1394 w 360108"/>
                <a:gd name="connsiteY25" fmla="*/ 289572 h 313990"/>
                <a:gd name="connsiteX26" fmla="*/ 383 w 360108"/>
                <a:gd name="connsiteY26" fmla="*/ 290767 h 313990"/>
                <a:gd name="connsiteX27" fmla="*/ 1303 w 360108"/>
                <a:gd name="connsiteY27" fmla="*/ 293251 h 313990"/>
                <a:gd name="connsiteX28" fmla="*/ 2682 w 360108"/>
                <a:gd name="connsiteY28" fmla="*/ 295274 h 313990"/>
                <a:gd name="connsiteX29" fmla="*/ 1671 w 360108"/>
                <a:gd name="connsiteY29" fmla="*/ 298402 h 313990"/>
                <a:gd name="connsiteX30" fmla="*/ 4062 w 360108"/>
                <a:gd name="connsiteY30" fmla="*/ 300241 h 313990"/>
                <a:gd name="connsiteX31" fmla="*/ 4890 w 360108"/>
                <a:gd name="connsiteY31" fmla="*/ 303460 h 313990"/>
                <a:gd name="connsiteX32" fmla="*/ 7833 w 360108"/>
                <a:gd name="connsiteY32" fmla="*/ 304472 h 313990"/>
                <a:gd name="connsiteX33" fmla="*/ 10225 w 360108"/>
                <a:gd name="connsiteY33" fmla="*/ 304567 h 313990"/>
                <a:gd name="connsiteX34" fmla="*/ 12340 w 360108"/>
                <a:gd name="connsiteY34" fmla="*/ 299693 h 313990"/>
                <a:gd name="connsiteX35" fmla="*/ 9489 w 360108"/>
                <a:gd name="connsiteY35" fmla="*/ 296381 h 313990"/>
                <a:gd name="connsiteX36" fmla="*/ 7833 w 360108"/>
                <a:gd name="connsiteY36" fmla="*/ 294817 h 313990"/>
                <a:gd name="connsiteX37" fmla="*/ 7282 w 360108"/>
                <a:gd name="connsiteY37" fmla="*/ 293254 h 313990"/>
                <a:gd name="connsiteX38" fmla="*/ 1395 w 360108"/>
                <a:gd name="connsiteY38" fmla="*/ 289575 h 313990"/>
                <a:gd name="connsiteX39" fmla="*/ 7189 w 360108"/>
                <a:gd name="connsiteY39" fmla="*/ 308703 h 313990"/>
                <a:gd name="connsiteX40" fmla="*/ 8477 w 360108"/>
                <a:gd name="connsiteY40" fmla="*/ 310083 h 313990"/>
                <a:gd name="connsiteX41" fmla="*/ 7189 w 360108"/>
                <a:gd name="connsiteY41" fmla="*/ 308703 h 313990"/>
                <a:gd name="connsiteX42" fmla="*/ 125703 w 360108"/>
                <a:gd name="connsiteY42" fmla="*/ 1017 h 313990"/>
                <a:gd name="connsiteX43" fmla="*/ 125928 w 360108"/>
                <a:gd name="connsiteY43" fmla="*/ 1171 h 313990"/>
                <a:gd name="connsiteX44" fmla="*/ 126318 w 360108"/>
                <a:gd name="connsiteY44" fmla="*/ 1320 h 313990"/>
                <a:gd name="connsiteX45" fmla="*/ 126430 w 360108"/>
                <a:gd name="connsiteY45" fmla="*/ 1609 h 313990"/>
                <a:gd name="connsiteX46" fmla="*/ 126553 w 360108"/>
                <a:gd name="connsiteY46" fmla="*/ 3040 h 313990"/>
                <a:gd name="connsiteX47" fmla="*/ 126747 w 360108"/>
                <a:gd name="connsiteY47" fmla="*/ 3776 h 313990"/>
                <a:gd name="connsiteX48" fmla="*/ 126891 w 360108"/>
                <a:gd name="connsiteY48" fmla="*/ 3947 h 313990"/>
                <a:gd name="connsiteX49" fmla="*/ 127055 w 360108"/>
                <a:gd name="connsiteY49" fmla="*/ 3890 h 313990"/>
                <a:gd name="connsiteX50" fmla="*/ 127588 w 360108"/>
                <a:gd name="connsiteY50" fmla="*/ 3334 h 313990"/>
                <a:gd name="connsiteX51" fmla="*/ 127834 w 360108"/>
                <a:gd name="connsiteY51" fmla="*/ 3173 h 313990"/>
                <a:gd name="connsiteX52" fmla="*/ 127998 w 360108"/>
                <a:gd name="connsiteY52" fmla="*/ 3231 h 313990"/>
                <a:gd name="connsiteX53" fmla="*/ 128378 w 360108"/>
                <a:gd name="connsiteY53" fmla="*/ 3754 h 313990"/>
                <a:gd name="connsiteX54" fmla="*/ 129137 w 360108"/>
                <a:gd name="connsiteY54" fmla="*/ 3882 h 313990"/>
                <a:gd name="connsiteX55" fmla="*/ 129866 w 360108"/>
                <a:gd name="connsiteY55" fmla="*/ 3743 h 313990"/>
                <a:gd name="connsiteX56" fmla="*/ 130492 w 360108"/>
                <a:gd name="connsiteY56" fmla="*/ 3676 h 313990"/>
                <a:gd name="connsiteX57" fmla="*/ 131302 w 360108"/>
                <a:gd name="connsiteY57" fmla="*/ 4072 h 313990"/>
                <a:gd name="connsiteX58" fmla="*/ 131671 w 360108"/>
                <a:gd name="connsiteY58" fmla="*/ 4254 h 313990"/>
                <a:gd name="connsiteX59" fmla="*/ 132163 w 360108"/>
                <a:gd name="connsiteY59" fmla="*/ 4320 h 313990"/>
                <a:gd name="connsiteX60" fmla="*/ 132563 w 360108"/>
                <a:gd name="connsiteY60" fmla="*/ 4225 h 313990"/>
                <a:gd name="connsiteX61" fmla="*/ 132830 w 360108"/>
                <a:gd name="connsiteY61" fmla="*/ 3990 h 313990"/>
                <a:gd name="connsiteX62" fmla="*/ 133415 w 360108"/>
                <a:gd name="connsiteY62" fmla="*/ 3563 h 313990"/>
                <a:gd name="connsiteX63" fmla="*/ 134164 w 360108"/>
                <a:gd name="connsiteY63" fmla="*/ 3147 h 313990"/>
                <a:gd name="connsiteX64" fmla="*/ 134471 w 360108"/>
                <a:gd name="connsiteY64" fmla="*/ 3156 h 313990"/>
                <a:gd name="connsiteX65" fmla="*/ 134974 w 360108"/>
                <a:gd name="connsiteY65" fmla="*/ 3563 h 313990"/>
                <a:gd name="connsiteX66" fmla="*/ 134769 w 360108"/>
                <a:gd name="connsiteY66" fmla="*/ 7462 h 313990"/>
                <a:gd name="connsiteX67" fmla="*/ 135805 w 360108"/>
                <a:gd name="connsiteY67" fmla="*/ 9203 h 313990"/>
                <a:gd name="connsiteX68" fmla="*/ 135901 w 360108"/>
                <a:gd name="connsiteY68" fmla="*/ 9184 h 313990"/>
                <a:gd name="connsiteX69" fmla="*/ 136013 w 360108"/>
                <a:gd name="connsiteY69" fmla="*/ 9311 h 313990"/>
                <a:gd name="connsiteX70" fmla="*/ 136259 w 360108"/>
                <a:gd name="connsiteY70" fmla="*/ 9793 h 313990"/>
                <a:gd name="connsiteX71" fmla="*/ 136115 w 360108"/>
                <a:gd name="connsiteY71" fmla="*/ 10157 h 313990"/>
                <a:gd name="connsiteX72" fmla="*/ 135900 w 360108"/>
                <a:gd name="connsiteY72" fmla="*/ 10414 h 313990"/>
                <a:gd name="connsiteX73" fmla="*/ 135909 w 360108"/>
                <a:gd name="connsiteY73" fmla="*/ 10617 h 313990"/>
                <a:gd name="connsiteX74" fmla="*/ 136453 w 360108"/>
                <a:gd name="connsiteY74" fmla="*/ 11066 h 313990"/>
                <a:gd name="connsiteX75" fmla="*/ 136453 w 360108"/>
                <a:gd name="connsiteY75" fmla="*/ 11205 h 313990"/>
                <a:gd name="connsiteX76" fmla="*/ 136218 w 360108"/>
                <a:gd name="connsiteY76" fmla="*/ 11253 h 313990"/>
                <a:gd name="connsiteX77" fmla="*/ 136013 w 360108"/>
                <a:gd name="connsiteY77" fmla="*/ 11477 h 313990"/>
                <a:gd name="connsiteX78" fmla="*/ 135778 w 360108"/>
                <a:gd name="connsiteY78" fmla="*/ 12140 h 313990"/>
                <a:gd name="connsiteX79" fmla="*/ 135511 w 360108"/>
                <a:gd name="connsiteY79" fmla="*/ 12322 h 313990"/>
                <a:gd name="connsiteX80" fmla="*/ 135080 w 360108"/>
                <a:gd name="connsiteY80" fmla="*/ 12236 h 313990"/>
                <a:gd name="connsiteX81" fmla="*/ 134732 w 360108"/>
                <a:gd name="connsiteY81" fmla="*/ 12141 h 313990"/>
                <a:gd name="connsiteX82" fmla="*/ 134486 w 360108"/>
                <a:gd name="connsiteY82" fmla="*/ 12269 h 313990"/>
                <a:gd name="connsiteX83" fmla="*/ 134045 w 360108"/>
                <a:gd name="connsiteY83" fmla="*/ 12889 h 313990"/>
                <a:gd name="connsiteX84" fmla="*/ 133696 w 360108"/>
                <a:gd name="connsiteY84" fmla="*/ 13487 h 313990"/>
                <a:gd name="connsiteX85" fmla="*/ 133522 w 360108"/>
                <a:gd name="connsiteY85" fmla="*/ 14192 h 313990"/>
                <a:gd name="connsiteX86" fmla="*/ 133819 w 360108"/>
                <a:gd name="connsiteY86" fmla="*/ 14950 h 313990"/>
                <a:gd name="connsiteX87" fmla="*/ 133932 w 360108"/>
                <a:gd name="connsiteY87" fmla="*/ 15603 h 313990"/>
                <a:gd name="connsiteX88" fmla="*/ 133686 w 360108"/>
                <a:gd name="connsiteY88" fmla="*/ 16255 h 313990"/>
                <a:gd name="connsiteX89" fmla="*/ 133676 w 360108"/>
                <a:gd name="connsiteY89" fmla="*/ 16586 h 313990"/>
                <a:gd name="connsiteX90" fmla="*/ 133933 w 360108"/>
                <a:gd name="connsiteY90" fmla="*/ 16789 h 313990"/>
                <a:gd name="connsiteX91" fmla="*/ 134692 w 360108"/>
                <a:gd name="connsiteY91" fmla="*/ 17164 h 313990"/>
                <a:gd name="connsiteX92" fmla="*/ 135113 w 360108"/>
                <a:gd name="connsiteY92" fmla="*/ 17464 h 313990"/>
                <a:gd name="connsiteX93" fmla="*/ 135287 w 360108"/>
                <a:gd name="connsiteY93" fmla="*/ 17773 h 313990"/>
                <a:gd name="connsiteX94" fmla="*/ 135382 w 360108"/>
                <a:gd name="connsiteY94" fmla="*/ 18180 h 313990"/>
                <a:gd name="connsiteX95" fmla="*/ 135608 w 360108"/>
                <a:gd name="connsiteY95" fmla="*/ 18448 h 313990"/>
                <a:gd name="connsiteX96" fmla="*/ 136234 w 360108"/>
                <a:gd name="connsiteY96" fmla="*/ 18855 h 313990"/>
                <a:gd name="connsiteX97" fmla="*/ 136747 w 360108"/>
                <a:gd name="connsiteY97" fmla="*/ 19325 h 313990"/>
                <a:gd name="connsiteX98" fmla="*/ 136860 w 360108"/>
                <a:gd name="connsiteY98" fmla="*/ 19945 h 313990"/>
                <a:gd name="connsiteX99" fmla="*/ 137157 w 360108"/>
                <a:gd name="connsiteY99" fmla="*/ 20831 h 313990"/>
                <a:gd name="connsiteX100" fmla="*/ 137372 w 360108"/>
                <a:gd name="connsiteY100" fmla="*/ 21247 h 313990"/>
                <a:gd name="connsiteX101" fmla="*/ 136962 w 360108"/>
                <a:gd name="connsiteY101" fmla="*/ 21141 h 313990"/>
                <a:gd name="connsiteX102" fmla="*/ 136962 w 360108"/>
                <a:gd name="connsiteY102" fmla="*/ 25905 h 313990"/>
                <a:gd name="connsiteX103" fmla="*/ 137310 w 360108"/>
                <a:gd name="connsiteY103" fmla="*/ 26205 h 313990"/>
                <a:gd name="connsiteX104" fmla="*/ 137689 w 360108"/>
                <a:gd name="connsiteY104" fmla="*/ 26344 h 313990"/>
                <a:gd name="connsiteX105" fmla="*/ 138438 w 360108"/>
                <a:gd name="connsiteY105" fmla="*/ 26675 h 313990"/>
                <a:gd name="connsiteX106" fmla="*/ 139350 w 360108"/>
                <a:gd name="connsiteY106" fmla="*/ 26666 h 313990"/>
                <a:gd name="connsiteX107" fmla="*/ 140007 w 360108"/>
                <a:gd name="connsiteY107" fmla="*/ 26398 h 313990"/>
                <a:gd name="connsiteX108" fmla="*/ 140704 w 360108"/>
                <a:gd name="connsiteY108" fmla="*/ 26238 h 313990"/>
                <a:gd name="connsiteX109" fmla="*/ 141268 w 360108"/>
                <a:gd name="connsiteY109" fmla="*/ 26398 h 313990"/>
                <a:gd name="connsiteX110" fmla="*/ 141022 w 360108"/>
                <a:gd name="connsiteY110" fmla="*/ 26890 h 313990"/>
                <a:gd name="connsiteX111" fmla="*/ 140293 w 360108"/>
                <a:gd name="connsiteY111" fmla="*/ 27969 h 313990"/>
                <a:gd name="connsiteX112" fmla="*/ 139966 w 360108"/>
                <a:gd name="connsiteY112" fmla="*/ 28417 h 313990"/>
                <a:gd name="connsiteX113" fmla="*/ 140499 w 360108"/>
                <a:gd name="connsiteY113" fmla="*/ 28620 h 313990"/>
                <a:gd name="connsiteX114" fmla="*/ 141269 w 360108"/>
                <a:gd name="connsiteY114" fmla="*/ 28994 h 313990"/>
                <a:gd name="connsiteX115" fmla="*/ 142058 w 360108"/>
                <a:gd name="connsiteY115" fmla="*/ 28833 h 313990"/>
                <a:gd name="connsiteX116" fmla="*/ 142664 w 360108"/>
                <a:gd name="connsiteY116" fmla="*/ 28470 h 313990"/>
                <a:gd name="connsiteX117" fmla="*/ 143002 w 360108"/>
                <a:gd name="connsiteY117" fmla="*/ 28403 h 313990"/>
                <a:gd name="connsiteX118" fmla="*/ 143413 w 360108"/>
                <a:gd name="connsiteY118" fmla="*/ 28521 h 313990"/>
                <a:gd name="connsiteX119" fmla="*/ 144110 w 360108"/>
                <a:gd name="connsiteY119" fmla="*/ 28916 h 313990"/>
                <a:gd name="connsiteX120" fmla="*/ 144479 w 360108"/>
                <a:gd name="connsiteY120" fmla="*/ 29002 h 313990"/>
                <a:gd name="connsiteX121" fmla="*/ 144765 w 360108"/>
                <a:gd name="connsiteY121" fmla="*/ 28841 h 313990"/>
                <a:gd name="connsiteX122" fmla="*/ 145319 w 360108"/>
                <a:gd name="connsiteY122" fmla="*/ 28243 h 313990"/>
                <a:gd name="connsiteX123" fmla="*/ 145386 w 360108"/>
                <a:gd name="connsiteY123" fmla="*/ 28243 h 313990"/>
                <a:gd name="connsiteX124" fmla="*/ 145601 w 360108"/>
                <a:gd name="connsiteY124" fmla="*/ 28243 h 313990"/>
                <a:gd name="connsiteX125" fmla="*/ 145816 w 360108"/>
                <a:gd name="connsiteY125" fmla="*/ 28735 h 313990"/>
                <a:gd name="connsiteX126" fmla="*/ 145928 w 360108"/>
                <a:gd name="connsiteY126" fmla="*/ 29599 h 313990"/>
                <a:gd name="connsiteX127" fmla="*/ 145816 w 360108"/>
                <a:gd name="connsiteY127" fmla="*/ 30359 h 313990"/>
                <a:gd name="connsiteX128" fmla="*/ 145395 w 360108"/>
                <a:gd name="connsiteY128" fmla="*/ 31182 h 313990"/>
                <a:gd name="connsiteX129" fmla="*/ 145300 w 360108"/>
                <a:gd name="connsiteY129" fmla="*/ 31577 h 313990"/>
                <a:gd name="connsiteX130" fmla="*/ 145395 w 360108"/>
                <a:gd name="connsiteY130" fmla="*/ 31886 h 313990"/>
                <a:gd name="connsiteX131" fmla="*/ 146226 w 360108"/>
                <a:gd name="connsiteY131" fmla="*/ 32965 h 313990"/>
                <a:gd name="connsiteX132" fmla="*/ 146718 w 360108"/>
                <a:gd name="connsiteY132" fmla="*/ 33542 h 313990"/>
                <a:gd name="connsiteX133" fmla="*/ 146995 w 360108"/>
                <a:gd name="connsiteY133" fmla="*/ 33724 h 313990"/>
                <a:gd name="connsiteX134" fmla="*/ 147375 w 360108"/>
                <a:gd name="connsiteY134" fmla="*/ 33724 h 313990"/>
                <a:gd name="connsiteX135" fmla="*/ 148473 w 360108"/>
                <a:gd name="connsiteY135" fmla="*/ 33383 h 313990"/>
                <a:gd name="connsiteX136" fmla="*/ 149458 w 360108"/>
                <a:gd name="connsiteY136" fmla="*/ 33181 h 313990"/>
                <a:gd name="connsiteX137" fmla="*/ 150350 w 360108"/>
                <a:gd name="connsiteY137" fmla="*/ 33142 h 313990"/>
                <a:gd name="connsiteX138" fmla="*/ 150781 w 360108"/>
                <a:gd name="connsiteY138" fmla="*/ 33190 h 313990"/>
                <a:gd name="connsiteX139" fmla="*/ 151129 w 360108"/>
                <a:gd name="connsiteY139" fmla="*/ 33393 h 313990"/>
                <a:gd name="connsiteX140" fmla="*/ 151744 w 360108"/>
                <a:gd name="connsiteY140" fmla="*/ 33960 h 313990"/>
                <a:gd name="connsiteX141" fmla="*/ 152267 w 360108"/>
                <a:gd name="connsiteY141" fmla="*/ 34580 h 313990"/>
                <a:gd name="connsiteX142" fmla="*/ 152575 w 360108"/>
                <a:gd name="connsiteY142" fmla="*/ 35071 h 313990"/>
                <a:gd name="connsiteX143" fmla="*/ 152924 w 360108"/>
                <a:gd name="connsiteY143" fmla="*/ 35328 h 313990"/>
                <a:gd name="connsiteX144" fmla="*/ 153939 w 360108"/>
                <a:gd name="connsiteY144" fmla="*/ 35456 h 313990"/>
                <a:gd name="connsiteX145" fmla="*/ 154677 w 360108"/>
                <a:gd name="connsiteY145" fmla="*/ 35371 h 313990"/>
                <a:gd name="connsiteX146" fmla="*/ 155067 w 360108"/>
                <a:gd name="connsiteY146" fmla="*/ 35418 h 313990"/>
                <a:gd name="connsiteX147" fmla="*/ 155179 w 360108"/>
                <a:gd name="connsiteY147" fmla="*/ 35675 h 313990"/>
                <a:gd name="connsiteX148" fmla="*/ 155189 w 360108"/>
                <a:gd name="connsiteY148" fmla="*/ 36050 h 313990"/>
                <a:gd name="connsiteX149" fmla="*/ 155353 w 360108"/>
                <a:gd name="connsiteY149" fmla="*/ 36413 h 313990"/>
                <a:gd name="connsiteX150" fmla="*/ 155917 w 360108"/>
                <a:gd name="connsiteY150" fmla="*/ 37087 h 313990"/>
                <a:gd name="connsiteX151" fmla="*/ 156430 w 360108"/>
                <a:gd name="connsiteY151" fmla="*/ 37685 h 313990"/>
                <a:gd name="connsiteX152" fmla="*/ 157056 w 360108"/>
                <a:gd name="connsiteY152" fmla="*/ 38167 h 313990"/>
                <a:gd name="connsiteX153" fmla="*/ 157886 w 360108"/>
                <a:gd name="connsiteY153" fmla="*/ 38215 h 313990"/>
                <a:gd name="connsiteX154" fmla="*/ 158615 w 360108"/>
                <a:gd name="connsiteY154" fmla="*/ 38492 h 313990"/>
                <a:gd name="connsiteX155" fmla="*/ 159271 w 360108"/>
                <a:gd name="connsiteY155" fmla="*/ 38780 h 313990"/>
                <a:gd name="connsiteX156" fmla="*/ 159476 w 360108"/>
                <a:gd name="connsiteY156" fmla="*/ 39015 h 313990"/>
                <a:gd name="connsiteX157" fmla="*/ 159552 w 360108"/>
                <a:gd name="connsiteY157" fmla="*/ 39463 h 313990"/>
                <a:gd name="connsiteX158" fmla="*/ 159696 w 360108"/>
                <a:gd name="connsiteY158" fmla="*/ 40371 h 313990"/>
                <a:gd name="connsiteX159" fmla="*/ 160281 w 360108"/>
                <a:gd name="connsiteY159" fmla="*/ 41087 h 313990"/>
                <a:gd name="connsiteX160" fmla="*/ 160548 w 360108"/>
                <a:gd name="connsiteY160" fmla="*/ 41868 h 313990"/>
                <a:gd name="connsiteX161" fmla="*/ 160692 w 360108"/>
                <a:gd name="connsiteY161" fmla="*/ 42497 h 313990"/>
                <a:gd name="connsiteX162" fmla="*/ 161010 w 360108"/>
                <a:gd name="connsiteY162" fmla="*/ 42828 h 313990"/>
                <a:gd name="connsiteX163" fmla="*/ 161554 w 360108"/>
                <a:gd name="connsiteY163" fmla="*/ 43342 h 313990"/>
                <a:gd name="connsiteX164" fmla="*/ 161738 w 360108"/>
                <a:gd name="connsiteY164" fmla="*/ 44132 h 313990"/>
                <a:gd name="connsiteX165" fmla="*/ 161861 w 360108"/>
                <a:gd name="connsiteY165" fmla="*/ 45265 h 313990"/>
                <a:gd name="connsiteX166" fmla="*/ 161928 w 360108"/>
                <a:gd name="connsiteY166" fmla="*/ 45468 h 313990"/>
                <a:gd name="connsiteX167" fmla="*/ 161995 w 360108"/>
                <a:gd name="connsiteY167" fmla="*/ 45681 h 313990"/>
                <a:gd name="connsiteX168" fmla="*/ 162158 w 360108"/>
                <a:gd name="connsiteY168" fmla="*/ 45643 h 313990"/>
                <a:gd name="connsiteX169" fmla="*/ 162897 w 360108"/>
                <a:gd name="connsiteY169" fmla="*/ 45302 h 313990"/>
                <a:gd name="connsiteX170" fmla="*/ 163318 w 360108"/>
                <a:gd name="connsiteY170" fmla="*/ 45283 h 313990"/>
                <a:gd name="connsiteX171" fmla="*/ 163403 w 360108"/>
                <a:gd name="connsiteY171" fmla="*/ 45540 h 313990"/>
                <a:gd name="connsiteX172" fmla="*/ 162818 w 360108"/>
                <a:gd name="connsiteY172" fmla="*/ 46150 h 313990"/>
                <a:gd name="connsiteX173" fmla="*/ 162480 w 360108"/>
                <a:gd name="connsiteY173" fmla="*/ 46523 h 313990"/>
                <a:gd name="connsiteX174" fmla="*/ 162368 w 360108"/>
                <a:gd name="connsiteY174" fmla="*/ 46844 h 313990"/>
                <a:gd name="connsiteX175" fmla="*/ 162645 w 360108"/>
                <a:gd name="connsiteY175" fmla="*/ 47090 h 313990"/>
                <a:gd name="connsiteX176" fmla="*/ 163138 w 360108"/>
                <a:gd name="connsiteY176" fmla="*/ 47196 h 313990"/>
                <a:gd name="connsiteX177" fmla="*/ 163559 w 360108"/>
                <a:gd name="connsiteY177" fmla="*/ 47292 h 313990"/>
                <a:gd name="connsiteX178" fmla="*/ 163616 w 360108"/>
                <a:gd name="connsiteY178" fmla="*/ 47485 h 313990"/>
                <a:gd name="connsiteX179" fmla="*/ 163267 w 360108"/>
                <a:gd name="connsiteY179" fmla="*/ 47976 h 313990"/>
                <a:gd name="connsiteX180" fmla="*/ 162990 w 360108"/>
                <a:gd name="connsiteY180" fmla="*/ 48575 h 313990"/>
                <a:gd name="connsiteX181" fmla="*/ 162364 w 360108"/>
                <a:gd name="connsiteY181" fmla="*/ 49985 h 313990"/>
                <a:gd name="connsiteX182" fmla="*/ 161800 w 360108"/>
                <a:gd name="connsiteY182" fmla="*/ 50614 h 313990"/>
                <a:gd name="connsiteX183" fmla="*/ 161585 w 360108"/>
                <a:gd name="connsiteY183" fmla="*/ 50914 h 313990"/>
                <a:gd name="connsiteX184" fmla="*/ 161633 w 360108"/>
                <a:gd name="connsiteY184" fmla="*/ 51182 h 313990"/>
                <a:gd name="connsiteX185" fmla="*/ 161837 w 360108"/>
                <a:gd name="connsiteY185" fmla="*/ 51503 h 313990"/>
                <a:gd name="connsiteX186" fmla="*/ 162340 w 360108"/>
                <a:gd name="connsiteY186" fmla="*/ 52123 h 313990"/>
                <a:gd name="connsiteX187" fmla="*/ 162566 w 360108"/>
                <a:gd name="connsiteY187" fmla="*/ 52915 h 313990"/>
                <a:gd name="connsiteX188" fmla="*/ 162642 w 360108"/>
                <a:gd name="connsiteY188" fmla="*/ 53865 h 313990"/>
                <a:gd name="connsiteX189" fmla="*/ 162877 w 360108"/>
                <a:gd name="connsiteY189" fmla="*/ 54645 h 313990"/>
                <a:gd name="connsiteX190" fmla="*/ 163350 w 360108"/>
                <a:gd name="connsiteY190" fmla="*/ 55191 h 313990"/>
                <a:gd name="connsiteX191" fmla="*/ 163398 w 360108"/>
                <a:gd name="connsiteY191" fmla="*/ 55950 h 313990"/>
                <a:gd name="connsiteX192" fmla="*/ 163090 w 360108"/>
                <a:gd name="connsiteY192" fmla="*/ 57360 h 313990"/>
                <a:gd name="connsiteX193" fmla="*/ 162895 w 360108"/>
                <a:gd name="connsiteY193" fmla="*/ 58065 h 313990"/>
                <a:gd name="connsiteX194" fmla="*/ 163007 w 360108"/>
                <a:gd name="connsiteY194" fmla="*/ 58278 h 313990"/>
                <a:gd name="connsiteX195" fmla="*/ 163397 w 360108"/>
                <a:gd name="connsiteY195" fmla="*/ 58449 h 313990"/>
                <a:gd name="connsiteX196" fmla="*/ 163859 w 360108"/>
                <a:gd name="connsiteY196" fmla="*/ 58631 h 313990"/>
                <a:gd name="connsiteX197" fmla="*/ 164104 w 360108"/>
                <a:gd name="connsiteY197" fmla="*/ 58888 h 313990"/>
                <a:gd name="connsiteX198" fmla="*/ 164545 w 360108"/>
                <a:gd name="connsiteY198" fmla="*/ 59636 h 313990"/>
                <a:gd name="connsiteX199" fmla="*/ 164914 w 360108"/>
                <a:gd name="connsiteY199" fmla="*/ 59988 h 313990"/>
                <a:gd name="connsiteX200" fmla="*/ 165294 w 360108"/>
                <a:gd name="connsiteY200" fmla="*/ 60159 h 313990"/>
                <a:gd name="connsiteX201" fmla="*/ 166002 w 360108"/>
                <a:gd name="connsiteY201" fmla="*/ 60511 h 313990"/>
                <a:gd name="connsiteX202" fmla="*/ 167253 w 360108"/>
                <a:gd name="connsiteY202" fmla="*/ 61376 h 313990"/>
                <a:gd name="connsiteX203" fmla="*/ 167859 w 360108"/>
                <a:gd name="connsiteY203" fmla="*/ 61942 h 313990"/>
                <a:gd name="connsiteX204" fmla="*/ 168177 w 360108"/>
                <a:gd name="connsiteY204" fmla="*/ 62231 h 313990"/>
                <a:gd name="connsiteX205" fmla="*/ 168505 w 360108"/>
                <a:gd name="connsiteY205" fmla="*/ 62349 h 313990"/>
                <a:gd name="connsiteX206" fmla="*/ 169397 w 360108"/>
                <a:gd name="connsiteY206" fmla="*/ 62574 h 313990"/>
                <a:gd name="connsiteX207" fmla="*/ 169612 w 360108"/>
                <a:gd name="connsiteY207" fmla="*/ 62808 h 313990"/>
                <a:gd name="connsiteX208" fmla="*/ 169335 w 360108"/>
                <a:gd name="connsiteY208" fmla="*/ 63108 h 313990"/>
                <a:gd name="connsiteX209" fmla="*/ 168709 w 360108"/>
                <a:gd name="connsiteY209" fmla="*/ 63290 h 313990"/>
                <a:gd name="connsiteX210" fmla="*/ 167879 w 360108"/>
                <a:gd name="connsiteY210" fmla="*/ 63338 h 313990"/>
                <a:gd name="connsiteX211" fmla="*/ 167038 w 360108"/>
                <a:gd name="connsiteY211" fmla="*/ 63445 h 313990"/>
                <a:gd name="connsiteX212" fmla="*/ 166730 w 360108"/>
                <a:gd name="connsiteY212" fmla="*/ 64097 h 313990"/>
                <a:gd name="connsiteX213" fmla="*/ 166515 w 360108"/>
                <a:gd name="connsiteY213" fmla="*/ 64418 h 313990"/>
                <a:gd name="connsiteX214" fmla="*/ 166177 w 360108"/>
                <a:gd name="connsiteY214" fmla="*/ 64695 h 313990"/>
                <a:gd name="connsiteX215" fmla="*/ 165880 w 360108"/>
                <a:gd name="connsiteY215" fmla="*/ 64963 h 313990"/>
                <a:gd name="connsiteX216" fmla="*/ 165803 w 360108"/>
                <a:gd name="connsiteY216" fmla="*/ 65284 h 313990"/>
                <a:gd name="connsiteX217" fmla="*/ 166060 w 360108"/>
                <a:gd name="connsiteY217" fmla="*/ 66074 h 313990"/>
                <a:gd name="connsiteX218" fmla="*/ 166532 w 360108"/>
                <a:gd name="connsiteY218" fmla="*/ 66812 h 313990"/>
                <a:gd name="connsiteX219" fmla="*/ 167035 w 360108"/>
                <a:gd name="connsiteY219" fmla="*/ 67485 h 313990"/>
                <a:gd name="connsiteX220" fmla="*/ 167158 w 360108"/>
                <a:gd name="connsiteY220" fmla="*/ 68212 h 313990"/>
                <a:gd name="connsiteX221" fmla="*/ 166943 w 360108"/>
                <a:gd name="connsiteY221" fmla="*/ 68896 h 313990"/>
                <a:gd name="connsiteX222" fmla="*/ 166635 w 360108"/>
                <a:gd name="connsiteY222" fmla="*/ 69409 h 313990"/>
                <a:gd name="connsiteX223" fmla="*/ 166491 w 360108"/>
                <a:gd name="connsiteY223" fmla="*/ 69794 h 313990"/>
                <a:gd name="connsiteX224" fmla="*/ 166265 w 360108"/>
                <a:gd name="connsiteY224" fmla="*/ 69987 h 313990"/>
                <a:gd name="connsiteX225" fmla="*/ 165485 w 360108"/>
                <a:gd name="connsiteY225" fmla="*/ 70054 h 313990"/>
                <a:gd name="connsiteX226" fmla="*/ 163824 w 360108"/>
                <a:gd name="connsiteY226" fmla="*/ 70054 h 313990"/>
                <a:gd name="connsiteX227" fmla="*/ 163034 w 360108"/>
                <a:gd name="connsiteY227" fmla="*/ 70102 h 313990"/>
                <a:gd name="connsiteX228" fmla="*/ 162264 w 360108"/>
                <a:gd name="connsiteY228" fmla="*/ 70054 h 313990"/>
                <a:gd name="connsiteX229" fmla="*/ 161443 w 360108"/>
                <a:gd name="connsiteY229" fmla="*/ 69616 h 313990"/>
                <a:gd name="connsiteX230" fmla="*/ 161013 w 360108"/>
                <a:gd name="connsiteY230" fmla="*/ 69391 h 313990"/>
                <a:gd name="connsiteX231" fmla="*/ 160490 w 360108"/>
                <a:gd name="connsiteY231" fmla="*/ 69296 h 313990"/>
                <a:gd name="connsiteX232" fmla="*/ 159700 w 360108"/>
                <a:gd name="connsiteY232" fmla="*/ 69343 h 313990"/>
                <a:gd name="connsiteX233" fmla="*/ 158930 w 360108"/>
                <a:gd name="connsiteY233" fmla="*/ 69296 h 313990"/>
                <a:gd name="connsiteX234" fmla="*/ 158100 w 360108"/>
                <a:gd name="connsiteY234" fmla="*/ 68537 h 313990"/>
                <a:gd name="connsiteX235" fmla="*/ 157444 w 360108"/>
                <a:gd name="connsiteY235" fmla="*/ 68911 h 313990"/>
                <a:gd name="connsiteX236" fmla="*/ 156848 w 360108"/>
                <a:gd name="connsiteY236" fmla="*/ 69509 h 313990"/>
                <a:gd name="connsiteX237" fmla="*/ 156541 w 360108"/>
                <a:gd name="connsiteY237" fmla="*/ 69777 h 313990"/>
                <a:gd name="connsiteX238" fmla="*/ 156089 w 360108"/>
                <a:gd name="connsiteY238" fmla="*/ 69938 h 313990"/>
                <a:gd name="connsiteX239" fmla="*/ 155709 w 360108"/>
                <a:gd name="connsiteY239" fmla="*/ 70099 h 313990"/>
                <a:gd name="connsiteX240" fmla="*/ 155597 w 360108"/>
                <a:gd name="connsiteY240" fmla="*/ 70388 h 313990"/>
                <a:gd name="connsiteX241" fmla="*/ 156038 w 360108"/>
                <a:gd name="connsiteY241" fmla="*/ 71157 h 313990"/>
                <a:gd name="connsiteX242" fmla="*/ 156273 w 360108"/>
                <a:gd name="connsiteY242" fmla="*/ 71606 h 313990"/>
                <a:gd name="connsiteX243" fmla="*/ 156321 w 360108"/>
                <a:gd name="connsiteY243" fmla="*/ 72012 h 313990"/>
                <a:gd name="connsiteX244" fmla="*/ 156084 w 360108"/>
                <a:gd name="connsiteY244" fmla="*/ 72301 h 313990"/>
                <a:gd name="connsiteX245" fmla="*/ 155695 w 360108"/>
                <a:gd name="connsiteY245" fmla="*/ 72547 h 313990"/>
                <a:gd name="connsiteX246" fmla="*/ 155387 w 360108"/>
                <a:gd name="connsiteY246" fmla="*/ 72760 h 313990"/>
                <a:gd name="connsiteX247" fmla="*/ 155387 w 360108"/>
                <a:gd name="connsiteY247" fmla="*/ 72985 h 313990"/>
                <a:gd name="connsiteX248" fmla="*/ 155860 w 360108"/>
                <a:gd name="connsiteY248" fmla="*/ 73498 h 313990"/>
                <a:gd name="connsiteX249" fmla="*/ 156126 w 360108"/>
                <a:gd name="connsiteY249" fmla="*/ 74012 h 313990"/>
                <a:gd name="connsiteX250" fmla="*/ 156126 w 360108"/>
                <a:gd name="connsiteY250" fmla="*/ 74012 h 313990"/>
                <a:gd name="connsiteX251" fmla="*/ 157091 w 360108"/>
                <a:gd name="connsiteY251" fmla="*/ 74059 h 313990"/>
                <a:gd name="connsiteX252" fmla="*/ 159347 w 360108"/>
                <a:gd name="connsiteY252" fmla="*/ 74423 h 313990"/>
                <a:gd name="connsiteX253" fmla="*/ 161481 w 360108"/>
                <a:gd name="connsiteY253" fmla="*/ 74657 h 313990"/>
                <a:gd name="connsiteX254" fmla="*/ 163594 w 360108"/>
                <a:gd name="connsiteY254" fmla="*/ 74882 h 313990"/>
                <a:gd name="connsiteX255" fmla="*/ 165256 w 360108"/>
                <a:gd name="connsiteY255" fmla="*/ 75460 h 313990"/>
                <a:gd name="connsiteX256" fmla="*/ 165820 w 360108"/>
                <a:gd name="connsiteY256" fmla="*/ 75412 h 313990"/>
                <a:gd name="connsiteX257" fmla="*/ 166498 w 360108"/>
                <a:gd name="connsiteY257" fmla="*/ 74877 h 313990"/>
                <a:gd name="connsiteX258" fmla="*/ 166866 w 360108"/>
                <a:gd name="connsiteY258" fmla="*/ 74610 h 313990"/>
                <a:gd name="connsiteX259" fmla="*/ 167246 w 360108"/>
                <a:gd name="connsiteY259" fmla="*/ 74515 h 313990"/>
                <a:gd name="connsiteX260" fmla="*/ 167975 w 360108"/>
                <a:gd name="connsiteY260" fmla="*/ 74728 h 313990"/>
                <a:gd name="connsiteX261" fmla="*/ 168960 w 360108"/>
                <a:gd name="connsiteY261" fmla="*/ 75582 h 313990"/>
                <a:gd name="connsiteX262" fmla="*/ 169534 w 360108"/>
                <a:gd name="connsiteY262" fmla="*/ 75797 h 313990"/>
                <a:gd name="connsiteX263" fmla="*/ 170242 w 360108"/>
                <a:gd name="connsiteY263" fmla="*/ 75669 h 313990"/>
                <a:gd name="connsiteX264" fmla="*/ 170981 w 360108"/>
                <a:gd name="connsiteY264" fmla="*/ 75499 h 313990"/>
                <a:gd name="connsiteX265" fmla="*/ 171648 w 360108"/>
                <a:gd name="connsiteY265" fmla="*/ 75584 h 313990"/>
                <a:gd name="connsiteX266" fmla="*/ 171965 w 360108"/>
                <a:gd name="connsiteY266" fmla="*/ 75852 h 313990"/>
                <a:gd name="connsiteX267" fmla="*/ 172139 w 360108"/>
                <a:gd name="connsiteY267" fmla="*/ 76173 h 313990"/>
                <a:gd name="connsiteX268" fmla="*/ 172215 w 360108"/>
                <a:gd name="connsiteY268" fmla="*/ 76740 h 313990"/>
                <a:gd name="connsiteX269" fmla="*/ 172263 w 360108"/>
                <a:gd name="connsiteY269" fmla="*/ 76889 h 313990"/>
                <a:gd name="connsiteX270" fmla="*/ 172358 w 360108"/>
                <a:gd name="connsiteY270" fmla="*/ 76851 h 313990"/>
                <a:gd name="connsiteX271" fmla="*/ 172984 w 360108"/>
                <a:gd name="connsiteY271" fmla="*/ 76040 h 313990"/>
                <a:gd name="connsiteX272" fmla="*/ 173538 w 360108"/>
                <a:gd name="connsiteY272" fmla="*/ 74886 h 313990"/>
                <a:gd name="connsiteX273" fmla="*/ 173887 w 360108"/>
                <a:gd name="connsiteY273" fmla="*/ 73487 h 313990"/>
                <a:gd name="connsiteX274" fmla="*/ 173878 w 360108"/>
                <a:gd name="connsiteY274" fmla="*/ 72760 h 313990"/>
                <a:gd name="connsiteX275" fmla="*/ 173642 w 360108"/>
                <a:gd name="connsiteY275" fmla="*/ 72236 h 313990"/>
                <a:gd name="connsiteX276" fmla="*/ 173539 w 360108"/>
                <a:gd name="connsiteY276" fmla="*/ 71691 h 313990"/>
                <a:gd name="connsiteX277" fmla="*/ 173888 w 360108"/>
                <a:gd name="connsiteY277" fmla="*/ 70923 h 313990"/>
                <a:gd name="connsiteX278" fmla="*/ 174781 w 360108"/>
                <a:gd name="connsiteY278" fmla="*/ 69759 h 313990"/>
                <a:gd name="connsiteX279" fmla="*/ 177017 w 360108"/>
                <a:gd name="connsiteY279" fmla="*/ 69759 h 313990"/>
                <a:gd name="connsiteX280" fmla="*/ 178360 w 360108"/>
                <a:gd name="connsiteY280" fmla="*/ 72547 h 313990"/>
                <a:gd name="connsiteX281" fmla="*/ 179694 w 360108"/>
                <a:gd name="connsiteY281" fmla="*/ 70923 h 313990"/>
                <a:gd name="connsiteX282" fmla="*/ 181263 w 360108"/>
                <a:gd name="connsiteY282" fmla="*/ 72323 h 313990"/>
                <a:gd name="connsiteX283" fmla="*/ 179253 w 360108"/>
                <a:gd name="connsiteY283" fmla="*/ 73946 h 313990"/>
                <a:gd name="connsiteX284" fmla="*/ 179694 w 360108"/>
                <a:gd name="connsiteY284" fmla="*/ 75111 h 313990"/>
                <a:gd name="connsiteX285" fmla="*/ 180597 w 360108"/>
                <a:gd name="connsiteY285" fmla="*/ 73946 h 313990"/>
                <a:gd name="connsiteX286" fmla="*/ 184177 w 360108"/>
                <a:gd name="connsiteY286" fmla="*/ 74651 h 313990"/>
                <a:gd name="connsiteX287" fmla="*/ 184392 w 360108"/>
                <a:gd name="connsiteY287" fmla="*/ 75815 h 313990"/>
                <a:gd name="connsiteX288" fmla="*/ 185510 w 360108"/>
                <a:gd name="connsiteY288" fmla="*/ 75345 h 313990"/>
                <a:gd name="connsiteX289" fmla="*/ 185736 w 360108"/>
                <a:gd name="connsiteY289" fmla="*/ 73486 h 313990"/>
                <a:gd name="connsiteX290" fmla="*/ 186628 w 360108"/>
                <a:gd name="connsiteY290" fmla="*/ 73016 h 313990"/>
                <a:gd name="connsiteX291" fmla="*/ 187813 w 360108"/>
                <a:gd name="connsiteY291" fmla="*/ 72075 h 313990"/>
                <a:gd name="connsiteX292" fmla="*/ 188823 w 360108"/>
                <a:gd name="connsiteY292" fmla="*/ 72235 h 313990"/>
                <a:gd name="connsiteX293" fmla="*/ 190075 w 360108"/>
                <a:gd name="connsiteY293" fmla="*/ 73175 h 313990"/>
                <a:gd name="connsiteX294" fmla="*/ 190496 w 360108"/>
                <a:gd name="connsiteY294" fmla="*/ 73764 h 313990"/>
                <a:gd name="connsiteX295" fmla="*/ 190660 w 360108"/>
                <a:gd name="connsiteY295" fmla="*/ 74415 h 313990"/>
                <a:gd name="connsiteX296" fmla="*/ 190804 w 360108"/>
                <a:gd name="connsiteY296" fmla="*/ 75355 h 313990"/>
                <a:gd name="connsiteX297" fmla="*/ 191163 w 360108"/>
                <a:gd name="connsiteY297" fmla="*/ 75708 h 313990"/>
                <a:gd name="connsiteX298" fmla="*/ 191604 w 360108"/>
                <a:gd name="connsiteY298" fmla="*/ 76050 h 313990"/>
                <a:gd name="connsiteX299" fmla="*/ 192004 w 360108"/>
                <a:gd name="connsiteY299" fmla="*/ 76980 h 313990"/>
                <a:gd name="connsiteX300" fmla="*/ 192610 w 360108"/>
                <a:gd name="connsiteY300" fmla="*/ 78454 h 313990"/>
                <a:gd name="connsiteX301" fmla="*/ 193338 w 360108"/>
                <a:gd name="connsiteY301" fmla="*/ 79768 h 313990"/>
                <a:gd name="connsiteX302" fmla="*/ 193821 w 360108"/>
                <a:gd name="connsiteY302" fmla="*/ 80399 h 313990"/>
                <a:gd name="connsiteX303" fmla="*/ 194395 w 360108"/>
                <a:gd name="connsiteY303" fmla="*/ 80816 h 313990"/>
                <a:gd name="connsiteX304" fmla="*/ 194939 w 360108"/>
                <a:gd name="connsiteY304" fmla="*/ 81350 h 313990"/>
                <a:gd name="connsiteX305" fmla="*/ 195360 w 360108"/>
                <a:gd name="connsiteY305" fmla="*/ 82332 h 313990"/>
                <a:gd name="connsiteX306" fmla="*/ 195739 w 360108"/>
                <a:gd name="connsiteY306" fmla="*/ 83092 h 313990"/>
                <a:gd name="connsiteX307" fmla="*/ 196355 w 360108"/>
                <a:gd name="connsiteY307" fmla="*/ 83262 h 313990"/>
                <a:gd name="connsiteX308" fmla="*/ 198263 w 360108"/>
                <a:gd name="connsiteY308" fmla="*/ 83028 h 313990"/>
                <a:gd name="connsiteX309" fmla="*/ 198878 w 360108"/>
                <a:gd name="connsiteY309" fmla="*/ 83198 h 313990"/>
                <a:gd name="connsiteX310" fmla="*/ 199596 w 360108"/>
                <a:gd name="connsiteY310" fmla="*/ 83594 h 313990"/>
                <a:gd name="connsiteX311" fmla="*/ 200427 w 360108"/>
                <a:gd name="connsiteY311" fmla="*/ 84064 h 313990"/>
                <a:gd name="connsiteX312" fmla="*/ 201391 w 360108"/>
                <a:gd name="connsiteY312" fmla="*/ 84428 h 313990"/>
                <a:gd name="connsiteX313" fmla="*/ 204745 w 360108"/>
                <a:gd name="connsiteY313" fmla="*/ 85133 h 313990"/>
                <a:gd name="connsiteX314" fmla="*/ 206376 w 360108"/>
                <a:gd name="connsiteY314" fmla="*/ 85806 h 313990"/>
                <a:gd name="connsiteX315" fmla="*/ 207874 w 360108"/>
                <a:gd name="connsiteY315" fmla="*/ 86757 h 313990"/>
                <a:gd name="connsiteX316" fmla="*/ 209197 w 360108"/>
                <a:gd name="connsiteY316" fmla="*/ 87889 h 313990"/>
                <a:gd name="connsiteX317" fmla="*/ 210561 w 360108"/>
                <a:gd name="connsiteY317" fmla="*/ 88861 h 313990"/>
                <a:gd name="connsiteX318" fmla="*/ 211301 w 360108"/>
                <a:gd name="connsiteY318" fmla="*/ 89129 h 313990"/>
                <a:gd name="connsiteX319" fmla="*/ 212090 w 360108"/>
                <a:gd name="connsiteY319" fmla="*/ 89283 h 313990"/>
                <a:gd name="connsiteX320" fmla="*/ 212185 w 360108"/>
                <a:gd name="connsiteY320" fmla="*/ 89302 h 313990"/>
                <a:gd name="connsiteX321" fmla="*/ 212138 w 360108"/>
                <a:gd name="connsiteY321" fmla="*/ 89793 h 313990"/>
                <a:gd name="connsiteX322" fmla="*/ 212342 w 360108"/>
                <a:gd name="connsiteY322" fmla="*/ 90413 h 313990"/>
                <a:gd name="connsiteX323" fmla="*/ 212805 w 360108"/>
                <a:gd name="connsiteY323" fmla="*/ 91161 h 313990"/>
                <a:gd name="connsiteX324" fmla="*/ 213266 w 360108"/>
                <a:gd name="connsiteY324" fmla="*/ 91909 h 313990"/>
                <a:gd name="connsiteX325" fmla="*/ 213471 w 360108"/>
                <a:gd name="connsiteY325" fmla="*/ 92582 h 313990"/>
                <a:gd name="connsiteX326" fmla="*/ 213327 w 360108"/>
                <a:gd name="connsiteY326" fmla="*/ 93490 h 313990"/>
                <a:gd name="connsiteX327" fmla="*/ 212927 w 360108"/>
                <a:gd name="connsiteY327" fmla="*/ 93897 h 313990"/>
                <a:gd name="connsiteX328" fmla="*/ 212363 w 360108"/>
                <a:gd name="connsiteY328" fmla="*/ 94185 h 313990"/>
                <a:gd name="connsiteX329" fmla="*/ 211686 w 360108"/>
                <a:gd name="connsiteY329" fmla="*/ 94687 h 313990"/>
                <a:gd name="connsiteX330" fmla="*/ 210558 w 360108"/>
                <a:gd name="connsiteY330" fmla="*/ 95552 h 313990"/>
                <a:gd name="connsiteX331" fmla="*/ 210076 w 360108"/>
                <a:gd name="connsiteY331" fmla="*/ 95947 h 313990"/>
                <a:gd name="connsiteX332" fmla="*/ 209676 w 360108"/>
                <a:gd name="connsiteY332" fmla="*/ 96545 h 313990"/>
                <a:gd name="connsiteX333" fmla="*/ 209194 w 360108"/>
                <a:gd name="connsiteY333" fmla="*/ 97528 h 313990"/>
                <a:gd name="connsiteX334" fmla="*/ 208886 w 360108"/>
                <a:gd name="connsiteY334" fmla="*/ 97837 h 313990"/>
                <a:gd name="connsiteX335" fmla="*/ 207440 w 360108"/>
                <a:gd name="connsiteY335" fmla="*/ 97710 h 313990"/>
                <a:gd name="connsiteX336" fmla="*/ 206855 w 360108"/>
                <a:gd name="connsiteY336" fmla="*/ 97805 h 313990"/>
                <a:gd name="connsiteX337" fmla="*/ 206414 w 360108"/>
                <a:gd name="connsiteY337" fmla="*/ 98051 h 313990"/>
                <a:gd name="connsiteX338" fmla="*/ 205204 w 360108"/>
                <a:gd name="connsiteY338" fmla="*/ 98873 h 313990"/>
                <a:gd name="connsiteX339" fmla="*/ 204311 w 360108"/>
                <a:gd name="connsiteY339" fmla="*/ 99343 h 313990"/>
                <a:gd name="connsiteX340" fmla="*/ 204978 w 360108"/>
                <a:gd name="connsiteY340" fmla="*/ 101437 h 313990"/>
                <a:gd name="connsiteX341" fmla="*/ 202967 w 360108"/>
                <a:gd name="connsiteY341" fmla="*/ 104225 h 313990"/>
                <a:gd name="connsiteX342" fmla="*/ 204086 w 360108"/>
                <a:gd name="connsiteY342" fmla="*/ 104695 h 313990"/>
                <a:gd name="connsiteX343" fmla="*/ 204527 w 360108"/>
                <a:gd name="connsiteY343" fmla="*/ 108423 h 313990"/>
                <a:gd name="connsiteX344" fmla="*/ 203409 w 360108"/>
                <a:gd name="connsiteY344" fmla="*/ 108423 h 313990"/>
                <a:gd name="connsiteX345" fmla="*/ 203860 w 360108"/>
                <a:gd name="connsiteY345" fmla="*/ 109588 h 313990"/>
                <a:gd name="connsiteX346" fmla="*/ 202291 w 360108"/>
                <a:gd name="connsiteY346" fmla="*/ 110048 h 313990"/>
                <a:gd name="connsiteX347" fmla="*/ 203481 w 360108"/>
                <a:gd name="connsiteY347" fmla="*/ 116425 h 313990"/>
                <a:gd name="connsiteX348" fmla="*/ 204527 w 360108"/>
                <a:gd name="connsiteY348" fmla="*/ 115645 h 313990"/>
                <a:gd name="connsiteX349" fmla="*/ 206055 w 360108"/>
                <a:gd name="connsiteY349" fmla="*/ 115195 h 313990"/>
                <a:gd name="connsiteX350" fmla="*/ 206640 w 360108"/>
                <a:gd name="connsiteY350" fmla="*/ 114864 h 313990"/>
                <a:gd name="connsiteX351" fmla="*/ 206989 w 360108"/>
                <a:gd name="connsiteY351" fmla="*/ 114244 h 313990"/>
                <a:gd name="connsiteX352" fmla="*/ 207142 w 360108"/>
                <a:gd name="connsiteY352" fmla="*/ 113987 h 313990"/>
                <a:gd name="connsiteX353" fmla="*/ 207419 w 360108"/>
                <a:gd name="connsiteY353" fmla="*/ 113826 h 313990"/>
                <a:gd name="connsiteX354" fmla="*/ 208239 w 360108"/>
                <a:gd name="connsiteY354" fmla="*/ 113699 h 313990"/>
                <a:gd name="connsiteX355" fmla="*/ 209901 w 360108"/>
                <a:gd name="connsiteY355" fmla="*/ 113766 h 313990"/>
                <a:gd name="connsiteX356" fmla="*/ 210568 w 360108"/>
                <a:gd name="connsiteY356" fmla="*/ 113915 h 313990"/>
                <a:gd name="connsiteX357" fmla="*/ 211245 w 360108"/>
                <a:gd name="connsiteY357" fmla="*/ 114247 h 313990"/>
                <a:gd name="connsiteX358" fmla="*/ 212353 w 360108"/>
                <a:gd name="connsiteY358" fmla="*/ 114930 h 313990"/>
                <a:gd name="connsiteX359" fmla="*/ 213265 w 360108"/>
                <a:gd name="connsiteY359" fmla="*/ 115444 h 313990"/>
                <a:gd name="connsiteX360" fmla="*/ 214025 w 360108"/>
                <a:gd name="connsiteY360" fmla="*/ 115775 h 313990"/>
                <a:gd name="connsiteX361" fmla="*/ 214681 w 360108"/>
                <a:gd name="connsiteY361" fmla="*/ 115690 h 313990"/>
                <a:gd name="connsiteX362" fmla="*/ 215266 w 360108"/>
                <a:gd name="connsiteY362" fmla="*/ 114930 h 313990"/>
                <a:gd name="connsiteX363" fmla="*/ 215491 w 360108"/>
                <a:gd name="connsiteY363" fmla="*/ 114663 h 313990"/>
                <a:gd name="connsiteX364" fmla="*/ 215809 w 360108"/>
                <a:gd name="connsiteY364" fmla="*/ 114535 h 313990"/>
                <a:gd name="connsiteX365" fmla="*/ 216620 w 360108"/>
                <a:gd name="connsiteY365" fmla="*/ 114516 h 313990"/>
                <a:gd name="connsiteX366" fmla="*/ 217482 w 360108"/>
                <a:gd name="connsiteY366" fmla="*/ 114526 h 313990"/>
                <a:gd name="connsiteX367" fmla="*/ 218170 w 360108"/>
                <a:gd name="connsiteY367" fmla="*/ 114237 h 313990"/>
                <a:gd name="connsiteX368" fmla="*/ 219052 w 360108"/>
                <a:gd name="connsiteY368" fmla="*/ 113211 h 313990"/>
                <a:gd name="connsiteX369" fmla="*/ 219616 w 360108"/>
                <a:gd name="connsiteY369" fmla="*/ 112934 h 313990"/>
                <a:gd name="connsiteX370" fmla="*/ 220631 w 360108"/>
                <a:gd name="connsiteY370" fmla="*/ 112839 h 313990"/>
                <a:gd name="connsiteX371" fmla="*/ 221349 w 360108"/>
                <a:gd name="connsiteY371" fmla="*/ 112700 h 313990"/>
                <a:gd name="connsiteX372" fmla="*/ 222047 w 360108"/>
                <a:gd name="connsiteY372" fmla="*/ 112400 h 313990"/>
                <a:gd name="connsiteX373" fmla="*/ 222867 w 360108"/>
                <a:gd name="connsiteY373" fmla="*/ 111908 h 313990"/>
                <a:gd name="connsiteX374" fmla="*/ 223195 w 360108"/>
                <a:gd name="connsiteY374" fmla="*/ 111851 h 313990"/>
                <a:gd name="connsiteX375" fmla="*/ 223224 w 360108"/>
                <a:gd name="connsiteY375" fmla="*/ 112172 h 313990"/>
                <a:gd name="connsiteX376" fmla="*/ 223243 w 360108"/>
                <a:gd name="connsiteY376" fmla="*/ 112706 h 313990"/>
                <a:gd name="connsiteX377" fmla="*/ 223520 w 360108"/>
                <a:gd name="connsiteY377" fmla="*/ 113316 h 313990"/>
                <a:gd name="connsiteX378" fmla="*/ 224043 w 360108"/>
                <a:gd name="connsiteY378" fmla="*/ 113680 h 313990"/>
                <a:gd name="connsiteX379" fmla="*/ 224833 w 360108"/>
                <a:gd name="connsiteY379" fmla="*/ 113969 h 313990"/>
                <a:gd name="connsiteX380" fmla="*/ 226217 w 360108"/>
                <a:gd name="connsiteY380" fmla="*/ 114246 h 313990"/>
                <a:gd name="connsiteX381" fmla="*/ 228156 w 360108"/>
                <a:gd name="connsiteY381" fmla="*/ 114439 h 313990"/>
                <a:gd name="connsiteX382" fmla="*/ 228536 w 360108"/>
                <a:gd name="connsiteY382" fmla="*/ 114534 h 313990"/>
                <a:gd name="connsiteX383" fmla="*/ 228711 w 360108"/>
                <a:gd name="connsiteY383" fmla="*/ 113626 h 313990"/>
                <a:gd name="connsiteX384" fmla="*/ 229131 w 360108"/>
                <a:gd name="connsiteY384" fmla="*/ 112151 h 313990"/>
                <a:gd name="connsiteX385" fmla="*/ 229019 w 360108"/>
                <a:gd name="connsiteY385" fmla="*/ 111531 h 313990"/>
                <a:gd name="connsiteX386" fmla="*/ 228711 w 360108"/>
                <a:gd name="connsiteY386" fmla="*/ 111007 h 313990"/>
                <a:gd name="connsiteX387" fmla="*/ 228654 w 360108"/>
                <a:gd name="connsiteY387" fmla="*/ 110805 h 313990"/>
                <a:gd name="connsiteX388" fmla="*/ 228730 w 360108"/>
                <a:gd name="connsiteY388" fmla="*/ 110655 h 313990"/>
                <a:gd name="connsiteX389" fmla="*/ 229572 w 360108"/>
                <a:gd name="connsiteY389" fmla="*/ 110516 h 313990"/>
                <a:gd name="connsiteX390" fmla="*/ 231264 w 360108"/>
                <a:gd name="connsiteY390" fmla="*/ 110564 h 313990"/>
                <a:gd name="connsiteX391" fmla="*/ 232700 w 360108"/>
                <a:gd name="connsiteY391" fmla="*/ 110757 h 313990"/>
                <a:gd name="connsiteX392" fmla="*/ 234054 w 360108"/>
                <a:gd name="connsiteY392" fmla="*/ 111782 h 313990"/>
                <a:gd name="connsiteX393" fmla="*/ 235388 w 360108"/>
                <a:gd name="connsiteY393" fmla="*/ 113086 h 313990"/>
                <a:gd name="connsiteX394" fmla="*/ 236639 w 360108"/>
                <a:gd name="connsiteY394" fmla="*/ 114175 h 313990"/>
                <a:gd name="connsiteX395" fmla="*/ 237101 w 360108"/>
                <a:gd name="connsiteY395" fmla="*/ 114314 h 313990"/>
                <a:gd name="connsiteX396" fmla="*/ 237624 w 360108"/>
                <a:gd name="connsiteY396" fmla="*/ 114257 h 313990"/>
                <a:gd name="connsiteX397" fmla="*/ 238198 w 360108"/>
                <a:gd name="connsiteY397" fmla="*/ 114000 h 313990"/>
                <a:gd name="connsiteX398" fmla="*/ 238619 w 360108"/>
                <a:gd name="connsiteY398" fmla="*/ 113690 h 313990"/>
                <a:gd name="connsiteX399" fmla="*/ 239163 w 360108"/>
                <a:gd name="connsiteY399" fmla="*/ 113433 h 313990"/>
                <a:gd name="connsiteX400" fmla="*/ 240086 w 360108"/>
                <a:gd name="connsiteY400" fmla="*/ 113327 h 313990"/>
                <a:gd name="connsiteX401" fmla="*/ 241584 w 360108"/>
                <a:gd name="connsiteY401" fmla="*/ 113551 h 313990"/>
                <a:gd name="connsiteX402" fmla="*/ 242220 w 360108"/>
                <a:gd name="connsiteY402" fmla="*/ 113513 h 313990"/>
                <a:gd name="connsiteX403" fmla="*/ 242990 w 360108"/>
                <a:gd name="connsiteY403" fmla="*/ 113086 h 313990"/>
                <a:gd name="connsiteX404" fmla="*/ 244057 w 360108"/>
                <a:gd name="connsiteY404" fmla="*/ 112413 h 313990"/>
                <a:gd name="connsiteX405" fmla="*/ 245000 w 360108"/>
                <a:gd name="connsiteY405" fmla="*/ 111686 h 313990"/>
                <a:gd name="connsiteX406" fmla="*/ 245482 w 360108"/>
                <a:gd name="connsiteY406" fmla="*/ 111600 h 313990"/>
                <a:gd name="connsiteX407" fmla="*/ 246302 w 360108"/>
                <a:gd name="connsiteY407" fmla="*/ 111648 h 313990"/>
                <a:gd name="connsiteX408" fmla="*/ 247687 w 360108"/>
                <a:gd name="connsiteY408" fmla="*/ 111686 h 313990"/>
                <a:gd name="connsiteX409" fmla="*/ 248559 w 360108"/>
                <a:gd name="connsiteY409" fmla="*/ 111345 h 313990"/>
                <a:gd name="connsiteX410" fmla="*/ 249318 w 360108"/>
                <a:gd name="connsiteY410" fmla="*/ 111163 h 313990"/>
                <a:gd name="connsiteX411" fmla="*/ 249985 w 360108"/>
                <a:gd name="connsiteY411" fmla="*/ 110950 h 313990"/>
                <a:gd name="connsiteX412" fmla="*/ 250591 w 360108"/>
                <a:gd name="connsiteY412" fmla="*/ 110522 h 313990"/>
                <a:gd name="connsiteX413" fmla="*/ 251555 w 360108"/>
                <a:gd name="connsiteY413" fmla="*/ 109753 h 313990"/>
                <a:gd name="connsiteX414" fmla="*/ 252611 w 360108"/>
                <a:gd name="connsiteY414" fmla="*/ 109123 h 313990"/>
                <a:gd name="connsiteX415" fmla="*/ 253770 w 360108"/>
                <a:gd name="connsiteY415" fmla="*/ 108375 h 313990"/>
                <a:gd name="connsiteX416" fmla="*/ 254396 w 360108"/>
                <a:gd name="connsiteY416" fmla="*/ 107264 h 313990"/>
                <a:gd name="connsiteX417" fmla="*/ 254601 w 360108"/>
                <a:gd name="connsiteY417" fmla="*/ 106505 h 313990"/>
                <a:gd name="connsiteX418" fmla="*/ 254668 w 360108"/>
                <a:gd name="connsiteY418" fmla="*/ 105651 h 313990"/>
                <a:gd name="connsiteX419" fmla="*/ 254696 w 360108"/>
                <a:gd name="connsiteY419" fmla="*/ 104850 h 313990"/>
                <a:gd name="connsiteX420" fmla="*/ 254840 w 360108"/>
                <a:gd name="connsiteY420" fmla="*/ 104230 h 313990"/>
                <a:gd name="connsiteX421" fmla="*/ 255332 w 360108"/>
                <a:gd name="connsiteY421" fmla="*/ 102980 h 313990"/>
                <a:gd name="connsiteX422" fmla="*/ 255660 w 360108"/>
                <a:gd name="connsiteY422" fmla="*/ 102638 h 313990"/>
                <a:gd name="connsiteX423" fmla="*/ 256399 w 360108"/>
                <a:gd name="connsiteY423" fmla="*/ 102370 h 313990"/>
                <a:gd name="connsiteX424" fmla="*/ 256954 w 360108"/>
                <a:gd name="connsiteY424" fmla="*/ 102082 h 313990"/>
                <a:gd name="connsiteX425" fmla="*/ 257457 w 360108"/>
                <a:gd name="connsiteY425" fmla="*/ 101600 h 313990"/>
                <a:gd name="connsiteX426" fmla="*/ 258411 w 360108"/>
                <a:gd name="connsiteY426" fmla="*/ 100735 h 313990"/>
                <a:gd name="connsiteX427" fmla="*/ 259364 w 360108"/>
                <a:gd name="connsiteY427" fmla="*/ 100458 h 313990"/>
                <a:gd name="connsiteX428" fmla="*/ 260472 w 360108"/>
                <a:gd name="connsiteY428" fmla="*/ 100410 h 313990"/>
                <a:gd name="connsiteX429" fmla="*/ 262667 w 360108"/>
                <a:gd name="connsiteY429" fmla="*/ 100517 h 313990"/>
                <a:gd name="connsiteX430" fmla="*/ 263745 w 360108"/>
                <a:gd name="connsiteY430" fmla="*/ 100742 h 313990"/>
                <a:gd name="connsiteX431" fmla="*/ 264811 w 360108"/>
                <a:gd name="connsiteY431" fmla="*/ 101276 h 313990"/>
                <a:gd name="connsiteX432" fmla="*/ 266689 w 360108"/>
                <a:gd name="connsiteY432" fmla="*/ 102376 h 313990"/>
                <a:gd name="connsiteX433" fmla="*/ 267294 w 360108"/>
                <a:gd name="connsiteY433" fmla="*/ 102494 h 313990"/>
                <a:gd name="connsiteX434" fmla="*/ 267931 w 360108"/>
                <a:gd name="connsiteY434" fmla="*/ 102409 h 313990"/>
                <a:gd name="connsiteX435" fmla="*/ 269151 w 360108"/>
                <a:gd name="connsiteY435" fmla="*/ 101907 h 313990"/>
                <a:gd name="connsiteX436" fmla="*/ 269511 w 360108"/>
                <a:gd name="connsiteY436" fmla="*/ 101897 h 313990"/>
                <a:gd name="connsiteX437" fmla="*/ 269931 w 360108"/>
                <a:gd name="connsiteY437" fmla="*/ 102165 h 313990"/>
                <a:gd name="connsiteX438" fmla="*/ 270803 w 360108"/>
                <a:gd name="connsiteY438" fmla="*/ 103191 h 313990"/>
                <a:gd name="connsiteX439" fmla="*/ 272054 w 360108"/>
                <a:gd name="connsiteY439" fmla="*/ 105177 h 313990"/>
                <a:gd name="connsiteX440" fmla="*/ 272762 w 360108"/>
                <a:gd name="connsiteY440" fmla="*/ 105691 h 313990"/>
                <a:gd name="connsiteX441" fmla="*/ 273491 w 360108"/>
                <a:gd name="connsiteY441" fmla="*/ 105634 h 313990"/>
                <a:gd name="connsiteX442" fmla="*/ 274127 w 360108"/>
                <a:gd name="connsiteY442" fmla="*/ 105227 h 313990"/>
                <a:gd name="connsiteX443" fmla="*/ 274517 w 360108"/>
                <a:gd name="connsiteY443" fmla="*/ 104713 h 313990"/>
                <a:gd name="connsiteX444" fmla="*/ 274917 w 360108"/>
                <a:gd name="connsiteY444" fmla="*/ 104093 h 313990"/>
                <a:gd name="connsiteX445" fmla="*/ 275347 w 360108"/>
                <a:gd name="connsiteY445" fmla="*/ 103784 h 313990"/>
                <a:gd name="connsiteX446" fmla="*/ 276527 w 360108"/>
                <a:gd name="connsiteY446" fmla="*/ 103313 h 313990"/>
                <a:gd name="connsiteX447" fmla="*/ 277276 w 360108"/>
                <a:gd name="connsiteY447" fmla="*/ 103164 h 313990"/>
                <a:gd name="connsiteX448" fmla="*/ 278240 w 360108"/>
                <a:gd name="connsiteY448" fmla="*/ 103211 h 313990"/>
                <a:gd name="connsiteX449" fmla="*/ 279881 w 360108"/>
                <a:gd name="connsiteY449" fmla="*/ 103543 h 313990"/>
                <a:gd name="connsiteX450" fmla="*/ 280825 w 360108"/>
                <a:gd name="connsiteY450" fmla="*/ 103638 h 313990"/>
                <a:gd name="connsiteX451" fmla="*/ 281574 w 360108"/>
                <a:gd name="connsiteY451" fmla="*/ 103456 h 313990"/>
                <a:gd name="connsiteX452" fmla="*/ 282148 w 360108"/>
                <a:gd name="connsiteY452" fmla="*/ 103082 h 313990"/>
                <a:gd name="connsiteX453" fmla="*/ 282569 w 360108"/>
                <a:gd name="connsiteY453" fmla="*/ 102611 h 313990"/>
                <a:gd name="connsiteX454" fmla="*/ 283072 w 360108"/>
                <a:gd name="connsiteY454" fmla="*/ 102270 h 313990"/>
                <a:gd name="connsiteX455" fmla="*/ 283790 w 360108"/>
                <a:gd name="connsiteY455" fmla="*/ 102131 h 313990"/>
                <a:gd name="connsiteX456" fmla="*/ 285472 w 360108"/>
                <a:gd name="connsiteY456" fmla="*/ 102141 h 313990"/>
                <a:gd name="connsiteX457" fmla="*/ 286354 w 360108"/>
                <a:gd name="connsiteY457" fmla="*/ 102408 h 313990"/>
                <a:gd name="connsiteX458" fmla="*/ 286909 w 360108"/>
                <a:gd name="connsiteY458" fmla="*/ 102922 h 313990"/>
                <a:gd name="connsiteX459" fmla="*/ 287483 w 360108"/>
                <a:gd name="connsiteY459" fmla="*/ 103274 h 313990"/>
                <a:gd name="connsiteX460" fmla="*/ 287863 w 360108"/>
                <a:gd name="connsiteY460" fmla="*/ 103274 h 313990"/>
                <a:gd name="connsiteX461" fmla="*/ 288386 w 360108"/>
                <a:gd name="connsiteY461" fmla="*/ 103071 h 313990"/>
                <a:gd name="connsiteX462" fmla="*/ 288462 w 360108"/>
                <a:gd name="connsiteY462" fmla="*/ 102537 h 313990"/>
                <a:gd name="connsiteX463" fmla="*/ 288206 w 360108"/>
                <a:gd name="connsiteY463" fmla="*/ 101533 h 313990"/>
                <a:gd name="connsiteX464" fmla="*/ 287714 w 360108"/>
                <a:gd name="connsiteY464" fmla="*/ 99813 h 313990"/>
                <a:gd name="connsiteX465" fmla="*/ 288052 w 360108"/>
                <a:gd name="connsiteY465" fmla="*/ 98510 h 313990"/>
                <a:gd name="connsiteX466" fmla="*/ 288390 w 360108"/>
                <a:gd name="connsiteY466" fmla="*/ 97025 h 313990"/>
                <a:gd name="connsiteX467" fmla="*/ 289005 w 360108"/>
                <a:gd name="connsiteY467" fmla="*/ 95978 h 313990"/>
                <a:gd name="connsiteX468" fmla="*/ 289734 w 360108"/>
                <a:gd name="connsiteY468" fmla="*/ 94921 h 313990"/>
                <a:gd name="connsiteX469" fmla="*/ 290001 w 360108"/>
                <a:gd name="connsiteY469" fmla="*/ 94140 h 313990"/>
                <a:gd name="connsiteX470" fmla="*/ 289953 w 360108"/>
                <a:gd name="connsiteY470" fmla="*/ 93595 h 313990"/>
                <a:gd name="connsiteX471" fmla="*/ 289276 w 360108"/>
                <a:gd name="connsiteY471" fmla="*/ 92366 h 313990"/>
                <a:gd name="connsiteX472" fmla="*/ 289304 w 360108"/>
                <a:gd name="connsiteY472" fmla="*/ 91843 h 313990"/>
                <a:gd name="connsiteX473" fmla="*/ 289622 w 360108"/>
                <a:gd name="connsiteY473" fmla="*/ 91170 h 313990"/>
                <a:gd name="connsiteX474" fmla="*/ 289992 w 360108"/>
                <a:gd name="connsiteY474" fmla="*/ 90454 h 313990"/>
                <a:gd name="connsiteX475" fmla="*/ 290166 w 360108"/>
                <a:gd name="connsiteY475" fmla="*/ 89801 h 313990"/>
                <a:gd name="connsiteX476" fmla="*/ 288381 w 360108"/>
                <a:gd name="connsiteY476" fmla="*/ 87238 h 313990"/>
                <a:gd name="connsiteX477" fmla="*/ 287601 w 360108"/>
                <a:gd name="connsiteY477" fmla="*/ 85913 h 313990"/>
                <a:gd name="connsiteX478" fmla="*/ 287356 w 360108"/>
                <a:gd name="connsiteY478" fmla="*/ 85293 h 313990"/>
                <a:gd name="connsiteX479" fmla="*/ 287619 w 360108"/>
                <a:gd name="connsiteY479" fmla="*/ 84937 h 313990"/>
                <a:gd name="connsiteX480" fmla="*/ 288825 w 360108"/>
                <a:gd name="connsiteY480" fmla="*/ 85124 h 313990"/>
                <a:gd name="connsiteX481" fmla="*/ 289348 w 360108"/>
                <a:gd name="connsiteY481" fmla="*/ 84986 h 313990"/>
                <a:gd name="connsiteX482" fmla="*/ 289953 w 360108"/>
                <a:gd name="connsiteY482" fmla="*/ 84654 h 313990"/>
                <a:gd name="connsiteX483" fmla="*/ 291061 w 360108"/>
                <a:gd name="connsiteY483" fmla="*/ 83959 h 313990"/>
                <a:gd name="connsiteX484" fmla="*/ 291769 w 360108"/>
                <a:gd name="connsiteY484" fmla="*/ 83798 h 313990"/>
                <a:gd name="connsiteX485" fmla="*/ 292703 w 360108"/>
                <a:gd name="connsiteY485" fmla="*/ 83817 h 313990"/>
                <a:gd name="connsiteX486" fmla="*/ 294416 w 360108"/>
                <a:gd name="connsiteY486" fmla="*/ 83956 h 313990"/>
                <a:gd name="connsiteX487" fmla="*/ 295021 w 360108"/>
                <a:gd name="connsiteY487" fmla="*/ 83838 h 313990"/>
                <a:gd name="connsiteX488" fmla="*/ 296221 w 360108"/>
                <a:gd name="connsiteY488" fmla="*/ 84190 h 313990"/>
                <a:gd name="connsiteX489" fmla="*/ 296806 w 360108"/>
                <a:gd name="connsiteY489" fmla="*/ 84543 h 313990"/>
                <a:gd name="connsiteX490" fmla="*/ 297247 w 360108"/>
                <a:gd name="connsiteY490" fmla="*/ 85003 h 313990"/>
                <a:gd name="connsiteX491" fmla="*/ 297452 w 360108"/>
                <a:gd name="connsiteY491" fmla="*/ 85591 h 313990"/>
                <a:gd name="connsiteX492" fmla="*/ 297329 w 360108"/>
                <a:gd name="connsiteY492" fmla="*/ 86287 h 313990"/>
                <a:gd name="connsiteX493" fmla="*/ 297196 w 360108"/>
                <a:gd name="connsiteY493" fmla="*/ 86426 h 313990"/>
                <a:gd name="connsiteX494" fmla="*/ 297272 w 360108"/>
                <a:gd name="connsiteY494" fmla="*/ 86683 h 313990"/>
                <a:gd name="connsiteX495" fmla="*/ 297836 w 360108"/>
                <a:gd name="connsiteY495" fmla="*/ 87398 h 313990"/>
                <a:gd name="connsiteX496" fmla="*/ 298882 w 360108"/>
                <a:gd name="connsiteY496" fmla="*/ 88381 h 313990"/>
                <a:gd name="connsiteX497" fmla="*/ 299303 w 360108"/>
                <a:gd name="connsiteY497" fmla="*/ 88947 h 313990"/>
                <a:gd name="connsiteX498" fmla="*/ 299591 w 360108"/>
                <a:gd name="connsiteY498" fmla="*/ 89609 h 313990"/>
                <a:gd name="connsiteX499" fmla="*/ 300001 w 360108"/>
                <a:gd name="connsiteY499" fmla="*/ 91179 h 313990"/>
                <a:gd name="connsiteX500" fmla="*/ 300391 w 360108"/>
                <a:gd name="connsiteY500" fmla="*/ 91959 h 313990"/>
                <a:gd name="connsiteX501" fmla="*/ 301027 w 360108"/>
                <a:gd name="connsiteY501" fmla="*/ 92568 h 313990"/>
                <a:gd name="connsiteX502" fmla="*/ 302689 w 360108"/>
                <a:gd name="connsiteY502" fmla="*/ 93508 h 313990"/>
                <a:gd name="connsiteX503" fmla="*/ 304320 w 360108"/>
                <a:gd name="connsiteY503" fmla="*/ 94245 h 313990"/>
                <a:gd name="connsiteX504" fmla="*/ 304976 w 360108"/>
                <a:gd name="connsiteY504" fmla="*/ 94620 h 313990"/>
                <a:gd name="connsiteX505" fmla="*/ 305592 w 360108"/>
                <a:gd name="connsiteY505" fmla="*/ 95133 h 313990"/>
                <a:gd name="connsiteX506" fmla="*/ 305951 w 360108"/>
                <a:gd name="connsiteY506" fmla="*/ 95358 h 313990"/>
                <a:gd name="connsiteX507" fmla="*/ 306278 w 360108"/>
                <a:gd name="connsiteY507" fmla="*/ 95310 h 313990"/>
                <a:gd name="connsiteX508" fmla="*/ 306833 w 360108"/>
                <a:gd name="connsiteY508" fmla="*/ 94690 h 313990"/>
                <a:gd name="connsiteX509" fmla="*/ 307387 w 360108"/>
                <a:gd name="connsiteY509" fmla="*/ 93270 h 313990"/>
                <a:gd name="connsiteX510" fmla="*/ 307572 w 360108"/>
                <a:gd name="connsiteY510" fmla="*/ 92938 h 313990"/>
                <a:gd name="connsiteX511" fmla="*/ 307879 w 360108"/>
                <a:gd name="connsiteY511" fmla="*/ 92789 h 313990"/>
                <a:gd name="connsiteX512" fmla="*/ 308792 w 360108"/>
                <a:gd name="connsiteY512" fmla="*/ 92798 h 313990"/>
                <a:gd name="connsiteX513" fmla="*/ 309828 w 360108"/>
                <a:gd name="connsiteY513" fmla="*/ 92937 h 313990"/>
                <a:gd name="connsiteX514" fmla="*/ 310741 w 360108"/>
                <a:gd name="connsiteY514" fmla="*/ 92798 h 313990"/>
                <a:gd name="connsiteX515" fmla="*/ 311407 w 360108"/>
                <a:gd name="connsiteY515" fmla="*/ 92807 h 313990"/>
                <a:gd name="connsiteX516" fmla="*/ 312187 w 360108"/>
                <a:gd name="connsiteY516" fmla="*/ 93223 h 313990"/>
                <a:gd name="connsiteX517" fmla="*/ 313018 w 360108"/>
                <a:gd name="connsiteY517" fmla="*/ 93725 h 313990"/>
                <a:gd name="connsiteX518" fmla="*/ 313870 w 360108"/>
                <a:gd name="connsiteY518" fmla="*/ 93960 h 313990"/>
                <a:gd name="connsiteX519" fmla="*/ 314875 w 360108"/>
                <a:gd name="connsiteY519" fmla="*/ 94045 h 313990"/>
                <a:gd name="connsiteX520" fmla="*/ 315593 w 360108"/>
                <a:gd name="connsiteY520" fmla="*/ 94334 h 313990"/>
                <a:gd name="connsiteX521" fmla="*/ 316116 w 360108"/>
                <a:gd name="connsiteY521" fmla="*/ 94836 h 313990"/>
                <a:gd name="connsiteX522" fmla="*/ 316557 w 360108"/>
                <a:gd name="connsiteY522" fmla="*/ 95595 h 313990"/>
                <a:gd name="connsiteX523" fmla="*/ 317049 w 360108"/>
                <a:gd name="connsiteY523" fmla="*/ 96215 h 313990"/>
                <a:gd name="connsiteX524" fmla="*/ 317614 w 360108"/>
                <a:gd name="connsiteY524" fmla="*/ 96547 h 313990"/>
                <a:gd name="connsiteX525" fmla="*/ 318158 w 360108"/>
                <a:gd name="connsiteY525" fmla="*/ 96985 h 313990"/>
                <a:gd name="connsiteX526" fmla="*/ 318568 w 360108"/>
                <a:gd name="connsiteY526" fmla="*/ 97925 h 313990"/>
                <a:gd name="connsiteX527" fmla="*/ 318732 w 360108"/>
                <a:gd name="connsiteY527" fmla="*/ 98213 h 313990"/>
                <a:gd name="connsiteX528" fmla="*/ 319029 w 360108"/>
                <a:gd name="connsiteY528" fmla="*/ 98332 h 313990"/>
                <a:gd name="connsiteX529" fmla="*/ 319881 w 360108"/>
                <a:gd name="connsiteY529" fmla="*/ 98265 h 313990"/>
                <a:gd name="connsiteX530" fmla="*/ 320845 w 360108"/>
                <a:gd name="connsiteY530" fmla="*/ 98072 h 313990"/>
                <a:gd name="connsiteX531" fmla="*/ 321697 w 360108"/>
                <a:gd name="connsiteY531" fmla="*/ 98167 h 313990"/>
                <a:gd name="connsiteX532" fmla="*/ 322661 w 360108"/>
                <a:gd name="connsiteY532" fmla="*/ 98680 h 313990"/>
                <a:gd name="connsiteX533" fmla="*/ 323164 w 360108"/>
                <a:gd name="connsiteY533" fmla="*/ 98830 h 313990"/>
                <a:gd name="connsiteX534" fmla="*/ 323544 w 360108"/>
                <a:gd name="connsiteY534" fmla="*/ 98584 h 313990"/>
                <a:gd name="connsiteX535" fmla="*/ 324159 w 360108"/>
                <a:gd name="connsiteY535" fmla="*/ 97932 h 313990"/>
                <a:gd name="connsiteX536" fmla="*/ 324446 w 360108"/>
                <a:gd name="connsiteY536" fmla="*/ 97836 h 313990"/>
                <a:gd name="connsiteX537" fmla="*/ 324784 w 360108"/>
                <a:gd name="connsiteY537" fmla="*/ 97975 h 313990"/>
                <a:gd name="connsiteX538" fmla="*/ 325502 w 360108"/>
                <a:gd name="connsiteY538" fmla="*/ 98392 h 313990"/>
                <a:gd name="connsiteX539" fmla="*/ 326395 w 360108"/>
                <a:gd name="connsiteY539" fmla="*/ 98531 h 313990"/>
                <a:gd name="connsiteX540" fmla="*/ 327298 w 360108"/>
                <a:gd name="connsiteY540" fmla="*/ 98413 h 313990"/>
                <a:gd name="connsiteX541" fmla="*/ 328631 w 360108"/>
                <a:gd name="connsiteY541" fmla="*/ 97932 h 313990"/>
                <a:gd name="connsiteX542" fmla="*/ 329965 w 360108"/>
                <a:gd name="connsiteY542" fmla="*/ 97514 h 313990"/>
                <a:gd name="connsiteX543" fmla="*/ 331319 w 360108"/>
                <a:gd name="connsiteY543" fmla="*/ 97226 h 313990"/>
                <a:gd name="connsiteX544" fmla="*/ 332037 w 360108"/>
                <a:gd name="connsiteY544" fmla="*/ 96894 h 313990"/>
                <a:gd name="connsiteX545" fmla="*/ 332375 w 360108"/>
                <a:gd name="connsiteY545" fmla="*/ 96606 h 313990"/>
                <a:gd name="connsiteX546" fmla="*/ 332796 w 360108"/>
                <a:gd name="connsiteY546" fmla="*/ 96558 h 313990"/>
                <a:gd name="connsiteX547" fmla="*/ 333771 w 360108"/>
                <a:gd name="connsiteY547" fmla="*/ 96996 h 313990"/>
                <a:gd name="connsiteX548" fmla="*/ 334293 w 360108"/>
                <a:gd name="connsiteY548" fmla="*/ 97434 h 313990"/>
                <a:gd name="connsiteX549" fmla="*/ 334776 w 360108"/>
                <a:gd name="connsiteY549" fmla="*/ 98075 h 313990"/>
                <a:gd name="connsiteX550" fmla="*/ 335792 w 360108"/>
                <a:gd name="connsiteY550" fmla="*/ 99325 h 313990"/>
                <a:gd name="connsiteX551" fmla="*/ 336489 w 360108"/>
                <a:gd name="connsiteY551" fmla="*/ 99593 h 313990"/>
                <a:gd name="connsiteX552" fmla="*/ 337382 w 360108"/>
                <a:gd name="connsiteY552" fmla="*/ 99640 h 313990"/>
                <a:gd name="connsiteX553" fmla="*/ 339146 w 360108"/>
                <a:gd name="connsiteY553" fmla="*/ 99545 h 313990"/>
                <a:gd name="connsiteX554" fmla="*/ 342500 w 360108"/>
                <a:gd name="connsiteY554" fmla="*/ 99545 h 313990"/>
                <a:gd name="connsiteX555" fmla="*/ 344039 w 360108"/>
                <a:gd name="connsiteY555" fmla="*/ 99545 h 313990"/>
                <a:gd name="connsiteX556" fmla="*/ 345960 w 360108"/>
                <a:gd name="connsiteY556" fmla="*/ 99072 h 313990"/>
                <a:gd name="connsiteX557" fmla="*/ 343017 w 360108"/>
                <a:gd name="connsiteY557" fmla="*/ 101555 h 313990"/>
                <a:gd name="connsiteX558" fmla="*/ 340441 w 360108"/>
                <a:gd name="connsiteY558" fmla="*/ 105326 h 313990"/>
                <a:gd name="connsiteX559" fmla="*/ 342281 w 360108"/>
                <a:gd name="connsiteY559" fmla="*/ 110201 h 313990"/>
                <a:gd name="connsiteX560" fmla="*/ 343293 w 360108"/>
                <a:gd name="connsiteY560" fmla="*/ 112409 h 313990"/>
                <a:gd name="connsiteX561" fmla="*/ 339245 w 360108"/>
                <a:gd name="connsiteY561" fmla="*/ 114616 h 313990"/>
                <a:gd name="connsiteX562" fmla="*/ 337222 w 360108"/>
                <a:gd name="connsiteY562" fmla="*/ 115076 h 313990"/>
                <a:gd name="connsiteX563" fmla="*/ 337317 w 360108"/>
                <a:gd name="connsiteY563" fmla="*/ 117652 h 313990"/>
                <a:gd name="connsiteX564" fmla="*/ 335110 w 360108"/>
                <a:gd name="connsiteY564" fmla="*/ 120043 h 313990"/>
                <a:gd name="connsiteX565" fmla="*/ 332626 w 360108"/>
                <a:gd name="connsiteY565" fmla="*/ 121791 h 313990"/>
                <a:gd name="connsiteX566" fmla="*/ 331246 w 360108"/>
                <a:gd name="connsiteY566" fmla="*/ 124458 h 313990"/>
                <a:gd name="connsiteX567" fmla="*/ 331982 w 360108"/>
                <a:gd name="connsiteY567" fmla="*/ 128781 h 313990"/>
                <a:gd name="connsiteX568" fmla="*/ 333085 w 360108"/>
                <a:gd name="connsiteY568" fmla="*/ 132461 h 313990"/>
                <a:gd name="connsiteX569" fmla="*/ 334189 w 360108"/>
                <a:gd name="connsiteY569" fmla="*/ 136416 h 313990"/>
                <a:gd name="connsiteX570" fmla="*/ 334741 w 360108"/>
                <a:gd name="connsiteY570" fmla="*/ 140095 h 313990"/>
                <a:gd name="connsiteX571" fmla="*/ 338144 w 360108"/>
                <a:gd name="connsiteY571" fmla="*/ 141475 h 313990"/>
                <a:gd name="connsiteX572" fmla="*/ 340535 w 360108"/>
                <a:gd name="connsiteY572" fmla="*/ 147269 h 313990"/>
                <a:gd name="connsiteX573" fmla="*/ 342007 w 360108"/>
                <a:gd name="connsiteY573" fmla="*/ 147453 h 313990"/>
                <a:gd name="connsiteX574" fmla="*/ 343663 w 360108"/>
                <a:gd name="connsiteY574" fmla="*/ 151316 h 313990"/>
                <a:gd name="connsiteX575" fmla="*/ 343295 w 360108"/>
                <a:gd name="connsiteY575" fmla="*/ 153800 h 313990"/>
                <a:gd name="connsiteX576" fmla="*/ 343111 w 360108"/>
                <a:gd name="connsiteY576" fmla="*/ 156927 h 313990"/>
                <a:gd name="connsiteX577" fmla="*/ 341364 w 360108"/>
                <a:gd name="connsiteY577" fmla="*/ 161618 h 313990"/>
                <a:gd name="connsiteX578" fmla="*/ 341364 w 360108"/>
                <a:gd name="connsiteY578" fmla="*/ 164377 h 313990"/>
                <a:gd name="connsiteX579" fmla="*/ 342651 w 360108"/>
                <a:gd name="connsiteY579" fmla="*/ 169436 h 313990"/>
                <a:gd name="connsiteX580" fmla="*/ 340260 w 360108"/>
                <a:gd name="connsiteY580" fmla="*/ 172748 h 313990"/>
                <a:gd name="connsiteX581" fmla="*/ 337041 w 360108"/>
                <a:gd name="connsiteY581" fmla="*/ 174219 h 313990"/>
                <a:gd name="connsiteX582" fmla="*/ 334741 w 360108"/>
                <a:gd name="connsiteY582" fmla="*/ 177071 h 313990"/>
                <a:gd name="connsiteX583" fmla="*/ 333729 w 360108"/>
                <a:gd name="connsiteY583" fmla="*/ 179278 h 313990"/>
                <a:gd name="connsiteX584" fmla="*/ 333913 w 360108"/>
                <a:gd name="connsiteY584" fmla="*/ 180842 h 313990"/>
                <a:gd name="connsiteX585" fmla="*/ 334008 w 360108"/>
                <a:gd name="connsiteY585" fmla="*/ 184337 h 313990"/>
                <a:gd name="connsiteX586" fmla="*/ 334928 w 360108"/>
                <a:gd name="connsiteY586" fmla="*/ 188844 h 313990"/>
                <a:gd name="connsiteX587" fmla="*/ 335665 w 360108"/>
                <a:gd name="connsiteY587" fmla="*/ 191327 h 313990"/>
                <a:gd name="connsiteX588" fmla="*/ 337688 w 360108"/>
                <a:gd name="connsiteY588" fmla="*/ 194639 h 313990"/>
                <a:gd name="connsiteX589" fmla="*/ 338884 w 360108"/>
                <a:gd name="connsiteY589" fmla="*/ 198134 h 313990"/>
                <a:gd name="connsiteX590" fmla="*/ 337872 w 360108"/>
                <a:gd name="connsiteY590" fmla="*/ 199974 h 313990"/>
                <a:gd name="connsiteX591" fmla="*/ 339620 w 360108"/>
                <a:gd name="connsiteY591" fmla="*/ 202641 h 313990"/>
                <a:gd name="connsiteX592" fmla="*/ 341552 w 360108"/>
                <a:gd name="connsiteY592" fmla="*/ 204756 h 313990"/>
                <a:gd name="connsiteX593" fmla="*/ 340815 w 360108"/>
                <a:gd name="connsiteY593" fmla="*/ 208159 h 313990"/>
                <a:gd name="connsiteX594" fmla="*/ 339252 w 360108"/>
                <a:gd name="connsiteY594" fmla="*/ 209631 h 313990"/>
                <a:gd name="connsiteX595" fmla="*/ 336676 w 360108"/>
                <a:gd name="connsiteY595" fmla="*/ 210919 h 313990"/>
                <a:gd name="connsiteX596" fmla="*/ 341367 w 360108"/>
                <a:gd name="connsiteY596" fmla="*/ 211379 h 313990"/>
                <a:gd name="connsiteX597" fmla="*/ 344219 w 360108"/>
                <a:gd name="connsiteY597" fmla="*/ 215058 h 313990"/>
                <a:gd name="connsiteX598" fmla="*/ 345230 w 360108"/>
                <a:gd name="connsiteY598" fmla="*/ 220209 h 313990"/>
                <a:gd name="connsiteX599" fmla="*/ 346518 w 360108"/>
                <a:gd name="connsiteY599" fmla="*/ 226004 h 313990"/>
                <a:gd name="connsiteX600" fmla="*/ 349461 w 360108"/>
                <a:gd name="connsiteY600" fmla="*/ 227291 h 313990"/>
                <a:gd name="connsiteX601" fmla="*/ 350381 w 360108"/>
                <a:gd name="connsiteY601" fmla="*/ 229407 h 313990"/>
                <a:gd name="connsiteX602" fmla="*/ 352129 w 360108"/>
                <a:gd name="connsiteY602" fmla="*/ 232074 h 313990"/>
                <a:gd name="connsiteX603" fmla="*/ 353233 w 360108"/>
                <a:gd name="connsiteY603" fmla="*/ 238145 h 313990"/>
                <a:gd name="connsiteX604" fmla="*/ 352773 w 360108"/>
                <a:gd name="connsiteY604" fmla="*/ 240720 h 313990"/>
                <a:gd name="connsiteX605" fmla="*/ 356084 w 360108"/>
                <a:gd name="connsiteY605" fmla="*/ 242836 h 313990"/>
                <a:gd name="connsiteX606" fmla="*/ 357464 w 360108"/>
                <a:gd name="connsiteY606" fmla="*/ 244951 h 313990"/>
                <a:gd name="connsiteX607" fmla="*/ 359579 w 360108"/>
                <a:gd name="connsiteY607" fmla="*/ 245779 h 313990"/>
                <a:gd name="connsiteX608" fmla="*/ 359855 w 360108"/>
                <a:gd name="connsiteY608" fmla="*/ 248998 h 313990"/>
                <a:gd name="connsiteX609" fmla="*/ 356820 w 360108"/>
                <a:gd name="connsiteY609" fmla="*/ 249458 h 313990"/>
                <a:gd name="connsiteX610" fmla="*/ 354613 w 360108"/>
                <a:gd name="connsiteY610" fmla="*/ 251206 h 313990"/>
                <a:gd name="connsiteX611" fmla="*/ 351209 w 360108"/>
                <a:gd name="connsiteY611" fmla="*/ 248814 h 313990"/>
                <a:gd name="connsiteX612" fmla="*/ 346610 w 360108"/>
                <a:gd name="connsiteY612" fmla="*/ 245963 h 313990"/>
                <a:gd name="connsiteX613" fmla="*/ 343667 w 360108"/>
                <a:gd name="connsiteY613" fmla="*/ 246975 h 313990"/>
                <a:gd name="connsiteX614" fmla="*/ 341276 w 360108"/>
                <a:gd name="connsiteY614" fmla="*/ 249091 h 313990"/>
                <a:gd name="connsiteX615" fmla="*/ 337320 w 360108"/>
                <a:gd name="connsiteY615" fmla="*/ 247987 h 313990"/>
                <a:gd name="connsiteX616" fmla="*/ 333917 w 360108"/>
                <a:gd name="connsiteY616" fmla="*/ 247711 h 313990"/>
                <a:gd name="connsiteX617" fmla="*/ 330330 w 360108"/>
                <a:gd name="connsiteY617" fmla="*/ 247067 h 313990"/>
                <a:gd name="connsiteX618" fmla="*/ 326007 w 360108"/>
                <a:gd name="connsiteY618" fmla="*/ 247711 h 313990"/>
                <a:gd name="connsiteX619" fmla="*/ 322604 w 360108"/>
                <a:gd name="connsiteY619" fmla="*/ 248171 h 313990"/>
                <a:gd name="connsiteX620" fmla="*/ 320304 w 360108"/>
                <a:gd name="connsiteY620" fmla="*/ 245963 h 313990"/>
                <a:gd name="connsiteX621" fmla="*/ 317085 w 360108"/>
                <a:gd name="connsiteY621" fmla="*/ 246331 h 313990"/>
                <a:gd name="connsiteX622" fmla="*/ 314234 w 360108"/>
                <a:gd name="connsiteY622" fmla="*/ 246147 h 313990"/>
                <a:gd name="connsiteX623" fmla="*/ 312118 w 360108"/>
                <a:gd name="connsiteY623" fmla="*/ 246423 h 313990"/>
                <a:gd name="connsiteX624" fmla="*/ 309451 w 360108"/>
                <a:gd name="connsiteY624" fmla="*/ 248723 h 313990"/>
                <a:gd name="connsiteX625" fmla="*/ 308439 w 360108"/>
                <a:gd name="connsiteY625" fmla="*/ 248818 h 313990"/>
                <a:gd name="connsiteX626" fmla="*/ 308623 w 360108"/>
                <a:gd name="connsiteY626" fmla="*/ 252038 h 313990"/>
                <a:gd name="connsiteX627" fmla="*/ 309083 w 360108"/>
                <a:gd name="connsiteY627" fmla="*/ 253509 h 313990"/>
                <a:gd name="connsiteX628" fmla="*/ 307335 w 360108"/>
                <a:gd name="connsiteY628" fmla="*/ 256820 h 313990"/>
                <a:gd name="connsiteX629" fmla="*/ 304484 w 360108"/>
                <a:gd name="connsiteY629" fmla="*/ 260408 h 313990"/>
                <a:gd name="connsiteX630" fmla="*/ 302184 w 360108"/>
                <a:gd name="connsiteY630" fmla="*/ 260224 h 313990"/>
                <a:gd name="connsiteX631" fmla="*/ 300713 w 360108"/>
                <a:gd name="connsiteY631" fmla="*/ 261695 h 313990"/>
                <a:gd name="connsiteX632" fmla="*/ 298413 w 360108"/>
                <a:gd name="connsiteY632" fmla="*/ 263075 h 313990"/>
                <a:gd name="connsiteX633" fmla="*/ 296850 w 360108"/>
                <a:gd name="connsiteY633" fmla="*/ 264823 h 313990"/>
                <a:gd name="connsiteX634" fmla="*/ 294550 w 360108"/>
                <a:gd name="connsiteY634" fmla="*/ 264271 h 313990"/>
                <a:gd name="connsiteX635" fmla="*/ 294918 w 360108"/>
                <a:gd name="connsiteY635" fmla="*/ 267307 h 313990"/>
                <a:gd name="connsiteX636" fmla="*/ 292802 w 360108"/>
                <a:gd name="connsiteY636" fmla="*/ 269422 h 313990"/>
                <a:gd name="connsiteX637" fmla="*/ 289583 w 360108"/>
                <a:gd name="connsiteY637" fmla="*/ 268687 h 313990"/>
                <a:gd name="connsiteX638" fmla="*/ 285904 w 360108"/>
                <a:gd name="connsiteY638" fmla="*/ 271630 h 313990"/>
                <a:gd name="connsiteX639" fmla="*/ 284064 w 360108"/>
                <a:gd name="connsiteY639" fmla="*/ 273286 h 313990"/>
                <a:gd name="connsiteX640" fmla="*/ 282776 w 360108"/>
                <a:gd name="connsiteY640" fmla="*/ 278529 h 313990"/>
                <a:gd name="connsiteX641" fmla="*/ 279097 w 360108"/>
                <a:gd name="connsiteY641" fmla="*/ 278896 h 313990"/>
                <a:gd name="connsiteX642" fmla="*/ 277534 w 360108"/>
                <a:gd name="connsiteY642" fmla="*/ 277793 h 313990"/>
                <a:gd name="connsiteX643" fmla="*/ 274130 w 360108"/>
                <a:gd name="connsiteY643" fmla="*/ 274573 h 313990"/>
                <a:gd name="connsiteX644" fmla="*/ 273763 w 360108"/>
                <a:gd name="connsiteY644" fmla="*/ 272826 h 313990"/>
                <a:gd name="connsiteX645" fmla="*/ 276154 w 360108"/>
                <a:gd name="connsiteY645" fmla="*/ 272366 h 313990"/>
                <a:gd name="connsiteX646" fmla="*/ 275786 w 360108"/>
                <a:gd name="connsiteY646" fmla="*/ 269238 h 313990"/>
                <a:gd name="connsiteX647" fmla="*/ 274039 w 360108"/>
                <a:gd name="connsiteY647" fmla="*/ 267491 h 313990"/>
                <a:gd name="connsiteX648" fmla="*/ 272751 w 360108"/>
                <a:gd name="connsiteY648" fmla="*/ 265375 h 313990"/>
                <a:gd name="connsiteX649" fmla="*/ 274131 w 360108"/>
                <a:gd name="connsiteY649" fmla="*/ 264824 h 313990"/>
                <a:gd name="connsiteX650" fmla="*/ 273855 w 360108"/>
                <a:gd name="connsiteY650" fmla="*/ 262064 h 313990"/>
                <a:gd name="connsiteX651" fmla="*/ 274591 w 360108"/>
                <a:gd name="connsiteY651" fmla="*/ 261604 h 313990"/>
                <a:gd name="connsiteX652" fmla="*/ 275327 w 360108"/>
                <a:gd name="connsiteY652" fmla="*/ 261328 h 313990"/>
                <a:gd name="connsiteX653" fmla="*/ 275327 w 360108"/>
                <a:gd name="connsiteY653" fmla="*/ 258753 h 313990"/>
                <a:gd name="connsiteX654" fmla="*/ 273488 w 360108"/>
                <a:gd name="connsiteY654" fmla="*/ 257740 h 313990"/>
                <a:gd name="connsiteX655" fmla="*/ 272936 w 360108"/>
                <a:gd name="connsiteY655" fmla="*/ 254613 h 313990"/>
                <a:gd name="connsiteX656" fmla="*/ 273856 w 360108"/>
                <a:gd name="connsiteY656" fmla="*/ 251302 h 313990"/>
                <a:gd name="connsiteX657" fmla="*/ 274408 w 360108"/>
                <a:gd name="connsiteY657" fmla="*/ 248359 h 313990"/>
                <a:gd name="connsiteX658" fmla="*/ 273948 w 360108"/>
                <a:gd name="connsiteY658" fmla="*/ 244219 h 313990"/>
                <a:gd name="connsiteX659" fmla="*/ 272384 w 360108"/>
                <a:gd name="connsiteY659" fmla="*/ 243392 h 313990"/>
                <a:gd name="connsiteX660" fmla="*/ 270269 w 360108"/>
                <a:gd name="connsiteY660" fmla="*/ 240908 h 313990"/>
                <a:gd name="connsiteX661" fmla="*/ 266405 w 360108"/>
                <a:gd name="connsiteY661" fmla="*/ 238885 h 313990"/>
                <a:gd name="connsiteX662" fmla="*/ 265578 w 360108"/>
                <a:gd name="connsiteY662" fmla="*/ 238333 h 313990"/>
                <a:gd name="connsiteX663" fmla="*/ 262174 w 360108"/>
                <a:gd name="connsiteY663" fmla="*/ 239989 h 313990"/>
                <a:gd name="connsiteX664" fmla="*/ 259231 w 360108"/>
                <a:gd name="connsiteY664" fmla="*/ 240816 h 313990"/>
                <a:gd name="connsiteX665" fmla="*/ 258771 w 360108"/>
                <a:gd name="connsiteY665" fmla="*/ 241460 h 313990"/>
                <a:gd name="connsiteX666" fmla="*/ 256471 w 360108"/>
                <a:gd name="connsiteY666" fmla="*/ 242379 h 313990"/>
                <a:gd name="connsiteX667" fmla="*/ 254816 w 360108"/>
                <a:gd name="connsiteY667" fmla="*/ 243391 h 313990"/>
                <a:gd name="connsiteX668" fmla="*/ 253712 w 360108"/>
                <a:gd name="connsiteY668" fmla="*/ 245507 h 313990"/>
                <a:gd name="connsiteX669" fmla="*/ 250861 w 360108"/>
                <a:gd name="connsiteY669" fmla="*/ 245411 h 313990"/>
                <a:gd name="connsiteX670" fmla="*/ 248837 w 360108"/>
                <a:gd name="connsiteY670" fmla="*/ 242744 h 313990"/>
                <a:gd name="connsiteX671" fmla="*/ 246722 w 360108"/>
                <a:gd name="connsiteY671" fmla="*/ 241088 h 313990"/>
                <a:gd name="connsiteX672" fmla="*/ 245894 w 360108"/>
                <a:gd name="connsiteY672" fmla="*/ 237869 h 313990"/>
                <a:gd name="connsiteX673" fmla="*/ 243870 w 360108"/>
                <a:gd name="connsiteY673" fmla="*/ 236397 h 313990"/>
                <a:gd name="connsiteX674" fmla="*/ 242491 w 360108"/>
                <a:gd name="connsiteY674" fmla="*/ 234006 h 313990"/>
                <a:gd name="connsiteX675" fmla="*/ 238628 w 360108"/>
                <a:gd name="connsiteY675" fmla="*/ 233638 h 313990"/>
                <a:gd name="connsiteX676" fmla="*/ 236972 w 360108"/>
                <a:gd name="connsiteY676" fmla="*/ 235938 h 313990"/>
                <a:gd name="connsiteX677" fmla="*/ 234121 w 360108"/>
                <a:gd name="connsiteY677" fmla="*/ 236214 h 313990"/>
                <a:gd name="connsiteX678" fmla="*/ 231821 w 360108"/>
                <a:gd name="connsiteY678" fmla="*/ 236581 h 313990"/>
                <a:gd name="connsiteX679" fmla="*/ 229798 w 360108"/>
                <a:gd name="connsiteY679" fmla="*/ 235202 h 313990"/>
                <a:gd name="connsiteX680" fmla="*/ 226946 w 360108"/>
                <a:gd name="connsiteY680" fmla="*/ 234650 h 313990"/>
                <a:gd name="connsiteX681" fmla="*/ 225107 w 360108"/>
                <a:gd name="connsiteY681" fmla="*/ 233731 h 313990"/>
                <a:gd name="connsiteX682" fmla="*/ 222807 w 360108"/>
                <a:gd name="connsiteY682" fmla="*/ 230144 h 313990"/>
                <a:gd name="connsiteX683" fmla="*/ 222163 w 360108"/>
                <a:gd name="connsiteY683" fmla="*/ 228028 h 313990"/>
                <a:gd name="connsiteX684" fmla="*/ 221059 w 360108"/>
                <a:gd name="connsiteY684" fmla="*/ 227844 h 313990"/>
                <a:gd name="connsiteX685" fmla="*/ 218760 w 360108"/>
                <a:gd name="connsiteY685" fmla="*/ 226097 h 313990"/>
                <a:gd name="connsiteX686" fmla="*/ 217012 w 360108"/>
                <a:gd name="connsiteY686" fmla="*/ 225085 h 313990"/>
                <a:gd name="connsiteX687" fmla="*/ 215817 w 360108"/>
                <a:gd name="connsiteY687" fmla="*/ 224257 h 313990"/>
                <a:gd name="connsiteX688" fmla="*/ 212873 w 360108"/>
                <a:gd name="connsiteY688" fmla="*/ 220486 h 313990"/>
                <a:gd name="connsiteX689" fmla="*/ 211126 w 360108"/>
                <a:gd name="connsiteY689" fmla="*/ 220118 h 313990"/>
                <a:gd name="connsiteX690" fmla="*/ 209286 w 360108"/>
                <a:gd name="connsiteY690" fmla="*/ 218187 h 313990"/>
                <a:gd name="connsiteX691" fmla="*/ 206251 w 360108"/>
                <a:gd name="connsiteY691" fmla="*/ 217359 h 313990"/>
                <a:gd name="connsiteX692" fmla="*/ 202112 w 360108"/>
                <a:gd name="connsiteY692" fmla="*/ 216808 h 313990"/>
                <a:gd name="connsiteX693" fmla="*/ 199720 w 360108"/>
                <a:gd name="connsiteY693" fmla="*/ 217543 h 313990"/>
                <a:gd name="connsiteX694" fmla="*/ 197697 w 360108"/>
                <a:gd name="connsiteY694" fmla="*/ 216071 h 313990"/>
                <a:gd name="connsiteX695" fmla="*/ 193190 w 360108"/>
                <a:gd name="connsiteY695" fmla="*/ 213772 h 313990"/>
                <a:gd name="connsiteX696" fmla="*/ 189970 w 360108"/>
                <a:gd name="connsiteY696" fmla="*/ 212300 h 313990"/>
                <a:gd name="connsiteX697" fmla="*/ 188683 w 360108"/>
                <a:gd name="connsiteY697" fmla="*/ 210461 h 313990"/>
                <a:gd name="connsiteX698" fmla="*/ 187395 w 360108"/>
                <a:gd name="connsiteY698" fmla="*/ 208345 h 313990"/>
                <a:gd name="connsiteX699" fmla="*/ 185831 w 360108"/>
                <a:gd name="connsiteY699" fmla="*/ 206046 h 313990"/>
                <a:gd name="connsiteX700" fmla="*/ 183808 w 360108"/>
                <a:gd name="connsiteY700" fmla="*/ 203470 h 313990"/>
                <a:gd name="connsiteX701" fmla="*/ 182612 w 360108"/>
                <a:gd name="connsiteY701" fmla="*/ 202091 h 313990"/>
                <a:gd name="connsiteX702" fmla="*/ 179485 w 360108"/>
                <a:gd name="connsiteY702" fmla="*/ 195744 h 313990"/>
                <a:gd name="connsiteX703" fmla="*/ 180129 w 360108"/>
                <a:gd name="connsiteY703" fmla="*/ 192341 h 313990"/>
                <a:gd name="connsiteX704" fmla="*/ 178473 w 360108"/>
                <a:gd name="connsiteY704" fmla="*/ 189765 h 313990"/>
                <a:gd name="connsiteX705" fmla="*/ 179117 w 360108"/>
                <a:gd name="connsiteY705" fmla="*/ 187282 h 313990"/>
                <a:gd name="connsiteX706" fmla="*/ 178197 w 360108"/>
                <a:gd name="connsiteY706" fmla="*/ 184798 h 313990"/>
                <a:gd name="connsiteX707" fmla="*/ 177737 w 360108"/>
                <a:gd name="connsiteY707" fmla="*/ 183327 h 313990"/>
                <a:gd name="connsiteX708" fmla="*/ 176817 w 360108"/>
                <a:gd name="connsiteY708" fmla="*/ 182315 h 313990"/>
                <a:gd name="connsiteX709" fmla="*/ 174793 w 360108"/>
                <a:gd name="connsiteY709" fmla="*/ 183602 h 313990"/>
                <a:gd name="connsiteX710" fmla="*/ 173137 w 360108"/>
                <a:gd name="connsiteY710" fmla="*/ 184063 h 313990"/>
                <a:gd name="connsiteX711" fmla="*/ 172310 w 360108"/>
                <a:gd name="connsiteY711" fmla="*/ 185350 h 313990"/>
                <a:gd name="connsiteX712" fmla="*/ 169090 w 360108"/>
                <a:gd name="connsiteY712" fmla="*/ 185626 h 313990"/>
                <a:gd name="connsiteX713" fmla="*/ 167067 w 360108"/>
                <a:gd name="connsiteY713" fmla="*/ 185626 h 313990"/>
                <a:gd name="connsiteX714" fmla="*/ 165319 w 360108"/>
                <a:gd name="connsiteY714" fmla="*/ 186822 h 313990"/>
                <a:gd name="connsiteX715" fmla="*/ 165224 w 360108"/>
                <a:gd name="connsiteY715" fmla="*/ 186727 h 313990"/>
                <a:gd name="connsiteX716" fmla="*/ 163568 w 360108"/>
                <a:gd name="connsiteY716" fmla="*/ 185347 h 313990"/>
                <a:gd name="connsiteX717" fmla="*/ 160349 w 360108"/>
                <a:gd name="connsiteY717" fmla="*/ 186359 h 313990"/>
                <a:gd name="connsiteX718" fmla="*/ 158050 w 360108"/>
                <a:gd name="connsiteY718" fmla="*/ 186542 h 313990"/>
                <a:gd name="connsiteX719" fmla="*/ 159061 w 360108"/>
                <a:gd name="connsiteY719" fmla="*/ 185071 h 313990"/>
                <a:gd name="connsiteX720" fmla="*/ 159429 w 360108"/>
                <a:gd name="connsiteY720" fmla="*/ 182403 h 313990"/>
                <a:gd name="connsiteX721" fmla="*/ 157773 w 360108"/>
                <a:gd name="connsiteY721" fmla="*/ 180564 h 313990"/>
                <a:gd name="connsiteX722" fmla="*/ 157957 w 360108"/>
                <a:gd name="connsiteY722" fmla="*/ 179736 h 313990"/>
                <a:gd name="connsiteX723" fmla="*/ 156577 w 360108"/>
                <a:gd name="connsiteY723" fmla="*/ 180748 h 313990"/>
                <a:gd name="connsiteX724" fmla="*/ 154462 w 360108"/>
                <a:gd name="connsiteY724" fmla="*/ 179644 h 313990"/>
                <a:gd name="connsiteX725" fmla="*/ 152346 w 360108"/>
                <a:gd name="connsiteY725" fmla="*/ 180379 h 313990"/>
                <a:gd name="connsiteX726" fmla="*/ 149955 w 360108"/>
                <a:gd name="connsiteY726" fmla="*/ 180379 h 313990"/>
                <a:gd name="connsiteX727" fmla="*/ 147196 w 360108"/>
                <a:gd name="connsiteY727" fmla="*/ 179460 h 313990"/>
                <a:gd name="connsiteX728" fmla="*/ 145264 w 360108"/>
                <a:gd name="connsiteY728" fmla="*/ 177989 h 313990"/>
                <a:gd name="connsiteX729" fmla="*/ 143516 w 360108"/>
                <a:gd name="connsiteY729" fmla="*/ 175965 h 313990"/>
                <a:gd name="connsiteX730" fmla="*/ 143332 w 360108"/>
                <a:gd name="connsiteY730" fmla="*/ 174125 h 313990"/>
                <a:gd name="connsiteX731" fmla="*/ 139837 w 360108"/>
                <a:gd name="connsiteY731" fmla="*/ 176241 h 313990"/>
                <a:gd name="connsiteX732" fmla="*/ 134870 w 360108"/>
                <a:gd name="connsiteY732" fmla="*/ 175965 h 313990"/>
                <a:gd name="connsiteX733" fmla="*/ 131927 w 360108"/>
                <a:gd name="connsiteY733" fmla="*/ 177529 h 313990"/>
                <a:gd name="connsiteX734" fmla="*/ 128340 w 360108"/>
                <a:gd name="connsiteY734" fmla="*/ 178080 h 313990"/>
                <a:gd name="connsiteX735" fmla="*/ 125121 w 360108"/>
                <a:gd name="connsiteY735" fmla="*/ 180012 h 313990"/>
                <a:gd name="connsiteX736" fmla="*/ 123925 w 360108"/>
                <a:gd name="connsiteY736" fmla="*/ 179276 h 313990"/>
                <a:gd name="connsiteX737" fmla="*/ 117670 w 360108"/>
                <a:gd name="connsiteY737" fmla="*/ 180564 h 313990"/>
                <a:gd name="connsiteX738" fmla="*/ 115831 w 360108"/>
                <a:gd name="connsiteY738" fmla="*/ 181852 h 313990"/>
                <a:gd name="connsiteX739" fmla="*/ 113347 w 360108"/>
                <a:gd name="connsiteY739" fmla="*/ 182128 h 313990"/>
                <a:gd name="connsiteX740" fmla="*/ 109484 w 360108"/>
                <a:gd name="connsiteY740" fmla="*/ 181484 h 313990"/>
                <a:gd name="connsiteX741" fmla="*/ 109300 w 360108"/>
                <a:gd name="connsiteY741" fmla="*/ 181484 h 313990"/>
                <a:gd name="connsiteX742" fmla="*/ 109944 w 360108"/>
                <a:gd name="connsiteY742" fmla="*/ 184244 h 313990"/>
                <a:gd name="connsiteX743" fmla="*/ 108381 w 360108"/>
                <a:gd name="connsiteY743" fmla="*/ 187095 h 313990"/>
                <a:gd name="connsiteX744" fmla="*/ 107093 w 360108"/>
                <a:gd name="connsiteY744" fmla="*/ 189762 h 313990"/>
                <a:gd name="connsiteX745" fmla="*/ 104333 w 360108"/>
                <a:gd name="connsiteY745" fmla="*/ 189858 h 313990"/>
                <a:gd name="connsiteX746" fmla="*/ 103873 w 360108"/>
                <a:gd name="connsiteY746" fmla="*/ 191605 h 313990"/>
                <a:gd name="connsiteX747" fmla="*/ 102678 w 360108"/>
                <a:gd name="connsiteY747" fmla="*/ 191700 h 313990"/>
                <a:gd name="connsiteX748" fmla="*/ 102954 w 360108"/>
                <a:gd name="connsiteY748" fmla="*/ 193080 h 313990"/>
                <a:gd name="connsiteX749" fmla="*/ 103505 w 360108"/>
                <a:gd name="connsiteY749" fmla="*/ 193724 h 313990"/>
                <a:gd name="connsiteX750" fmla="*/ 104977 w 360108"/>
                <a:gd name="connsiteY750" fmla="*/ 197219 h 313990"/>
                <a:gd name="connsiteX751" fmla="*/ 107001 w 360108"/>
                <a:gd name="connsiteY751" fmla="*/ 196575 h 313990"/>
                <a:gd name="connsiteX752" fmla="*/ 108748 w 360108"/>
                <a:gd name="connsiteY752" fmla="*/ 194644 h 313990"/>
                <a:gd name="connsiteX753" fmla="*/ 112243 w 360108"/>
                <a:gd name="connsiteY753" fmla="*/ 194549 h 313990"/>
                <a:gd name="connsiteX754" fmla="*/ 114083 w 360108"/>
                <a:gd name="connsiteY754" fmla="*/ 196020 h 313990"/>
                <a:gd name="connsiteX755" fmla="*/ 114359 w 360108"/>
                <a:gd name="connsiteY755" fmla="*/ 197952 h 313990"/>
                <a:gd name="connsiteX756" fmla="*/ 115279 w 360108"/>
                <a:gd name="connsiteY756" fmla="*/ 199792 h 313990"/>
                <a:gd name="connsiteX757" fmla="*/ 115463 w 360108"/>
                <a:gd name="connsiteY757" fmla="*/ 201815 h 313990"/>
                <a:gd name="connsiteX758" fmla="*/ 113532 w 360108"/>
                <a:gd name="connsiteY758" fmla="*/ 203930 h 313990"/>
                <a:gd name="connsiteX759" fmla="*/ 113348 w 360108"/>
                <a:gd name="connsiteY759" fmla="*/ 206690 h 313990"/>
                <a:gd name="connsiteX760" fmla="*/ 114911 w 360108"/>
                <a:gd name="connsiteY760" fmla="*/ 209081 h 313990"/>
                <a:gd name="connsiteX761" fmla="*/ 113532 w 360108"/>
                <a:gd name="connsiteY761" fmla="*/ 209909 h 313990"/>
                <a:gd name="connsiteX762" fmla="*/ 112980 w 360108"/>
                <a:gd name="connsiteY762" fmla="*/ 212760 h 313990"/>
                <a:gd name="connsiteX763" fmla="*/ 112152 w 360108"/>
                <a:gd name="connsiteY763" fmla="*/ 214968 h 313990"/>
                <a:gd name="connsiteX764" fmla="*/ 109853 w 360108"/>
                <a:gd name="connsiteY764" fmla="*/ 216439 h 313990"/>
                <a:gd name="connsiteX765" fmla="*/ 108289 w 360108"/>
                <a:gd name="connsiteY765" fmla="*/ 218739 h 313990"/>
                <a:gd name="connsiteX766" fmla="*/ 108194 w 360108"/>
                <a:gd name="connsiteY766" fmla="*/ 218923 h 313990"/>
                <a:gd name="connsiteX767" fmla="*/ 104607 w 360108"/>
                <a:gd name="connsiteY767" fmla="*/ 219567 h 313990"/>
                <a:gd name="connsiteX768" fmla="*/ 103227 w 360108"/>
                <a:gd name="connsiteY768" fmla="*/ 222418 h 313990"/>
                <a:gd name="connsiteX769" fmla="*/ 104423 w 360108"/>
                <a:gd name="connsiteY769" fmla="*/ 224626 h 313990"/>
                <a:gd name="connsiteX770" fmla="*/ 105067 w 360108"/>
                <a:gd name="connsiteY770" fmla="*/ 230237 h 313990"/>
                <a:gd name="connsiteX771" fmla="*/ 104330 w 360108"/>
                <a:gd name="connsiteY771" fmla="*/ 233180 h 313990"/>
                <a:gd name="connsiteX772" fmla="*/ 102123 w 360108"/>
                <a:gd name="connsiteY772" fmla="*/ 235203 h 313990"/>
                <a:gd name="connsiteX773" fmla="*/ 98904 w 360108"/>
                <a:gd name="connsiteY773" fmla="*/ 236859 h 313990"/>
                <a:gd name="connsiteX774" fmla="*/ 97156 w 360108"/>
                <a:gd name="connsiteY774" fmla="*/ 237135 h 313990"/>
                <a:gd name="connsiteX775" fmla="*/ 96696 w 360108"/>
                <a:gd name="connsiteY775" fmla="*/ 239067 h 313990"/>
                <a:gd name="connsiteX776" fmla="*/ 96144 w 360108"/>
                <a:gd name="connsiteY776" fmla="*/ 240354 h 313990"/>
                <a:gd name="connsiteX777" fmla="*/ 94029 w 360108"/>
                <a:gd name="connsiteY777" fmla="*/ 245046 h 313990"/>
                <a:gd name="connsiteX778" fmla="*/ 94489 w 360108"/>
                <a:gd name="connsiteY778" fmla="*/ 247069 h 313990"/>
                <a:gd name="connsiteX779" fmla="*/ 95961 w 360108"/>
                <a:gd name="connsiteY779" fmla="*/ 247437 h 313990"/>
                <a:gd name="connsiteX780" fmla="*/ 98076 w 360108"/>
                <a:gd name="connsiteY780" fmla="*/ 247988 h 313990"/>
                <a:gd name="connsiteX781" fmla="*/ 99640 w 360108"/>
                <a:gd name="connsiteY781" fmla="*/ 249552 h 313990"/>
                <a:gd name="connsiteX782" fmla="*/ 102399 w 360108"/>
                <a:gd name="connsiteY782" fmla="*/ 250839 h 313990"/>
                <a:gd name="connsiteX783" fmla="*/ 106262 w 360108"/>
                <a:gd name="connsiteY783" fmla="*/ 252311 h 313990"/>
                <a:gd name="connsiteX784" fmla="*/ 108010 w 360108"/>
                <a:gd name="connsiteY784" fmla="*/ 253323 h 313990"/>
                <a:gd name="connsiteX785" fmla="*/ 110034 w 360108"/>
                <a:gd name="connsiteY785" fmla="*/ 255990 h 313990"/>
                <a:gd name="connsiteX786" fmla="*/ 110034 w 360108"/>
                <a:gd name="connsiteY786" fmla="*/ 257738 h 313990"/>
                <a:gd name="connsiteX787" fmla="*/ 109850 w 360108"/>
                <a:gd name="connsiteY787" fmla="*/ 259761 h 313990"/>
                <a:gd name="connsiteX788" fmla="*/ 108562 w 360108"/>
                <a:gd name="connsiteY788" fmla="*/ 260589 h 313990"/>
                <a:gd name="connsiteX789" fmla="*/ 109297 w 360108"/>
                <a:gd name="connsiteY789" fmla="*/ 262797 h 313990"/>
                <a:gd name="connsiteX790" fmla="*/ 108837 w 360108"/>
                <a:gd name="connsiteY790" fmla="*/ 266568 h 313990"/>
                <a:gd name="connsiteX791" fmla="*/ 107366 w 360108"/>
                <a:gd name="connsiteY791" fmla="*/ 267212 h 313990"/>
                <a:gd name="connsiteX792" fmla="*/ 103503 w 360108"/>
                <a:gd name="connsiteY792" fmla="*/ 266660 h 313990"/>
                <a:gd name="connsiteX793" fmla="*/ 102951 w 360108"/>
                <a:gd name="connsiteY793" fmla="*/ 270524 h 313990"/>
                <a:gd name="connsiteX794" fmla="*/ 100284 w 360108"/>
                <a:gd name="connsiteY794" fmla="*/ 271903 h 313990"/>
                <a:gd name="connsiteX795" fmla="*/ 97616 w 360108"/>
                <a:gd name="connsiteY795" fmla="*/ 273559 h 313990"/>
                <a:gd name="connsiteX796" fmla="*/ 95685 w 360108"/>
                <a:gd name="connsiteY796" fmla="*/ 273834 h 313990"/>
                <a:gd name="connsiteX797" fmla="*/ 95685 w 360108"/>
                <a:gd name="connsiteY797" fmla="*/ 275858 h 313990"/>
                <a:gd name="connsiteX798" fmla="*/ 93385 w 360108"/>
                <a:gd name="connsiteY798" fmla="*/ 277790 h 313990"/>
                <a:gd name="connsiteX799" fmla="*/ 92834 w 360108"/>
                <a:gd name="connsiteY799" fmla="*/ 280365 h 313990"/>
                <a:gd name="connsiteX800" fmla="*/ 90074 w 360108"/>
                <a:gd name="connsiteY800" fmla="*/ 281193 h 313990"/>
                <a:gd name="connsiteX801" fmla="*/ 86579 w 360108"/>
                <a:gd name="connsiteY801" fmla="*/ 283860 h 313990"/>
                <a:gd name="connsiteX802" fmla="*/ 86579 w 360108"/>
                <a:gd name="connsiteY802" fmla="*/ 283956 h 313990"/>
                <a:gd name="connsiteX803" fmla="*/ 83912 w 360108"/>
                <a:gd name="connsiteY803" fmla="*/ 287083 h 313990"/>
                <a:gd name="connsiteX804" fmla="*/ 80233 w 360108"/>
                <a:gd name="connsiteY804" fmla="*/ 291682 h 313990"/>
                <a:gd name="connsiteX805" fmla="*/ 79312 w 360108"/>
                <a:gd name="connsiteY805" fmla="*/ 294809 h 313990"/>
                <a:gd name="connsiteX806" fmla="*/ 81244 w 360108"/>
                <a:gd name="connsiteY806" fmla="*/ 295728 h 313990"/>
                <a:gd name="connsiteX807" fmla="*/ 84555 w 360108"/>
                <a:gd name="connsiteY807" fmla="*/ 299224 h 313990"/>
                <a:gd name="connsiteX808" fmla="*/ 84651 w 360108"/>
                <a:gd name="connsiteY808" fmla="*/ 303087 h 313990"/>
                <a:gd name="connsiteX809" fmla="*/ 87318 w 360108"/>
                <a:gd name="connsiteY809" fmla="*/ 305478 h 313990"/>
                <a:gd name="connsiteX810" fmla="*/ 86398 w 360108"/>
                <a:gd name="connsiteY810" fmla="*/ 306306 h 313990"/>
                <a:gd name="connsiteX811" fmla="*/ 87225 w 360108"/>
                <a:gd name="connsiteY811" fmla="*/ 309617 h 313990"/>
                <a:gd name="connsiteX812" fmla="*/ 87869 w 360108"/>
                <a:gd name="connsiteY812" fmla="*/ 312652 h 313990"/>
                <a:gd name="connsiteX813" fmla="*/ 84190 w 360108"/>
                <a:gd name="connsiteY813" fmla="*/ 313848 h 313990"/>
                <a:gd name="connsiteX814" fmla="*/ 82259 w 360108"/>
                <a:gd name="connsiteY814" fmla="*/ 308789 h 313990"/>
                <a:gd name="connsiteX815" fmla="*/ 79039 w 360108"/>
                <a:gd name="connsiteY815" fmla="*/ 302995 h 313990"/>
                <a:gd name="connsiteX816" fmla="*/ 75176 w 360108"/>
                <a:gd name="connsiteY816" fmla="*/ 300971 h 313990"/>
                <a:gd name="connsiteX817" fmla="*/ 73705 w 360108"/>
                <a:gd name="connsiteY817" fmla="*/ 300143 h 313990"/>
                <a:gd name="connsiteX818" fmla="*/ 71957 w 360108"/>
                <a:gd name="connsiteY818" fmla="*/ 302627 h 313990"/>
                <a:gd name="connsiteX819" fmla="*/ 69565 w 360108"/>
                <a:gd name="connsiteY819" fmla="*/ 304834 h 313990"/>
                <a:gd name="connsiteX820" fmla="*/ 68462 w 360108"/>
                <a:gd name="connsiteY820" fmla="*/ 307318 h 313990"/>
                <a:gd name="connsiteX821" fmla="*/ 66346 w 360108"/>
                <a:gd name="connsiteY821" fmla="*/ 308237 h 313990"/>
                <a:gd name="connsiteX822" fmla="*/ 64047 w 360108"/>
                <a:gd name="connsiteY822" fmla="*/ 308788 h 313990"/>
                <a:gd name="connsiteX823" fmla="*/ 63035 w 360108"/>
                <a:gd name="connsiteY823" fmla="*/ 311548 h 313990"/>
                <a:gd name="connsiteX824" fmla="*/ 61379 w 360108"/>
                <a:gd name="connsiteY824" fmla="*/ 311731 h 313990"/>
                <a:gd name="connsiteX825" fmla="*/ 60000 w 360108"/>
                <a:gd name="connsiteY825" fmla="*/ 313663 h 313990"/>
                <a:gd name="connsiteX826" fmla="*/ 58528 w 360108"/>
                <a:gd name="connsiteY826" fmla="*/ 313295 h 313990"/>
                <a:gd name="connsiteX827" fmla="*/ 57332 w 360108"/>
                <a:gd name="connsiteY827" fmla="*/ 305661 h 313990"/>
                <a:gd name="connsiteX828" fmla="*/ 57237 w 360108"/>
                <a:gd name="connsiteY828" fmla="*/ 298211 h 313990"/>
                <a:gd name="connsiteX829" fmla="*/ 58709 w 360108"/>
                <a:gd name="connsiteY829" fmla="*/ 296555 h 313990"/>
                <a:gd name="connsiteX830" fmla="*/ 59720 w 360108"/>
                <a:gd name="connsiteY830" fmla="*/ 294807 h 313990"/>
                <a:gd name="connsiteX831" fmla="*/ 60272 w 360108"/>
                <a:gd name="connsiteY831" fmla="*/ 291128 h 313990"/>
                <a:gd name="connsiteX832" fmla="*/ 60456 w 360108"/>
                <a:gd name="connsiteY832" fmla="*/ 287725 h 313990"/>
                <a:gd name="connsiteX833" fmla="*/ 59536 w 360108"/>
                <a:gd name="connsiteY833" fmla="*/ 285150 h 313990"/>
                <a:gd name="connsiteX834" fmla="*/ 58892 w 360108"/>
                <a:gd name="connsiteY834" fmla="*/ 283494 h 313990"/>
                <a:gd name="connsiteX835" fmla="*/ 57880 w 360108"/>
                <a:gd name="connsiteY835" fmla="*/ 281930 h 313990"/>
                <a:gd name="connsiteX836" fmla="*/ 59536 w 360108"/>
                <a:gd name="connsiteY836" fmla="*/ 277515 h 313990"/>
                <a:gd name="connsiteX837" fmla="*/ 62295 w 360108"/>
                <a:gd name="connsiteY837" fmla="*/ 276871 h 313990"/>
                <a:gd name="connsiteX838" fmla="*/ 64870 w 360108"/>
                <a:gd name="connsiteY838" fmla="*/ 257188 h 313990"/>
                <a:gd name="connsiteX839" fmla="*/ 60455 w 360108"/>
                <a:gd name="connsiteY839" fmla="*/ 238883 h 313990"/>
                <a:gd name="connsiteX840" fmla="*/ 51809 w 360108"/>
                <a:gd name="connsiteY840" fmla="*/ 220028 h 313990"/>
                <a:gd name="connsiteX841" fmla="*/ 47302 w 360108"/>
                <a:gd name="connsiteY841" fmla="*/ 212945 h 313990"/>
                <a:gd name="connsiteX842" fmla="*/ 36173 w 360108"/>
                <a:gd name="connsiteY842" fmla="*/ 199332 h 313990"/>
                <a:gd name="connsiteX843" fmla="*/ 38012 w 360108"/>
                <a:gd name="connsiteY843" fmla="*/ 198504 h 313990"/>
                <a:gd name="connsiteX844" fmla="*/ 37552 w 360108"/>
                <a:gd name="connsiteY844" fmla="*/ 197125 h 313990"/>
                <a:gd name="connsiteX845" fmla="*/ 36817 w 360108"/>
                <a:gd name="connsiteY845" fmla="*/ 195929 h 313990"/>
                <a:gd name="connsiteX846" fmla="*/ 37001 w 360108"/>
                <a:gd name="connsiteY846" fmla="*/ 193078 h 313990"/>
                <a:gd name="connsiteX847" fmla="*/ 34793 w 360108"/>
                <a:gd name="connsiteY847" fmla="*/ 186271 h 313990"/>
                <a:gd name="connsiteX848" fmla="*/ 34149 w 360108"/>
                <a:gd name="connsiteY848" fmla="*/ 184708 h 313990"/>
                <a:gd name="connsiteX849" fmla="*/ 34609 w 360108"/>
                <a:gd name="connsiteY849" fmla="*/ 181120 h 313990"/>
                <a:gd name="connsiteX850" fmla="*/ 37829 w 360108"/>
                <a:gd name="connsiteY850" fmla="*/ 177257 h 313990"/>
                <a:gd name="connsiteX851" fmla="*/ 37185 w 360108"/>
                <a:gd name="connsiteY851" fmla="*/ 175694 h 313990"/>
                <a:gd name="connsiteX852" fmla="*/ 39300 w 360108"/>
                <a:gd name="connsiteY852" fmla="*/ 173302 h 313990"/>
                <a:gd name="connsiteX853" fmla="*/ 42428 w 360108"/>
                <a:gd name="connsiteY853" fmla="*/ 170818 h 313990"/>
                <a:gd name="connsiteX854" fmla="*/ 43072 w 360108"/>
                <a:gd name="connsiteY854" fmla="*/ 169163 h 313990"/>
                <a:gd name="connsiteX855" fmla="*/ 43992 w 360108"/>
                <a:gd name="connsiteY855" fmla="*/ 165760 h 313990"/>
                <a:gd name="connsiteX856" fmla="*/ 42980 w 360108"/>
                <a:gd name="connsiteY856" fmla="*/ 162817 h 313990"/>
                <a:gd name="connsiteX857" fmla="*/ 42060 w 360108"/>
                <a:gd name="connsiteY857" fmla="*/ 161161 h 313990"/>
                <a:gd name="connsiteX858" fmla="*/ 43072 w 360108"/>
                <a:gd name="connsiteY858" fmla="*/ 159965 h 313990"/>
                <a:gd name="connsiteX859" fmla="*/ 42611 w 360108"/>
                <a:gd name="connsiteY859" fmla="*/ 156378 h 313990"/>
                <a:gd name="connsiteX860" fmla="*/ 42611 w 360108"/>
                <a:gd name="connsiteY860" fmla="*/ 156194 h 313990"/>
                <a:gd name="connsiteX861" fmla="*/ 40404 w 360108"/>
                <a:gd name="connsiteY861" fmla="*/ 152515 h 313990"/>
                <a:gd name="connsiteX862" fmla="*/ 37921 w 360108"/>
                <a:gd name="connsiteY862" fmla="*/ 146812 h 313990"/>
                <a:gd name="connsiteX863" fmla="*/ 34057 w 360108"/>
                <a:gd name="connsiteY863" fmla="*/ 144973 h 313990"/>
                <a:gd name="connsiteX864" fmla="*/ 31574 w 360108"/>
                <a:gd name="connsiteY864" fmla="*/ 145068 h 313990"/>
                <a:gd name="connsiteX865" fmla="*/ 32402 w 360108"/>
                <a:gd name="connsiteY865" fmla="*/ 143412 h 313990"/>
                <a:gd name="connsiteX866" fmla="*/ 32125 w 360108"/>
                <a:gd name="connsiteY866" fmla="*/ 140929 h 313990"/>
                <a:gd name="connsiteX867" fmla="*/ 30470 w 360108"/>
                <a:gd name="connsiteY867" fmla="*/ 141297 h 313990"/>
                <a:gd name="connsiteX868" fmla="*/ 31390 w 360108"/>
                <a:gd name="connsiteY868" fmla="*/ 139733 h 313990"/>
                <a:gd name="connsiteX869" fmla="*/ 33414 w 360108"/>
                <a:gd name="connsiteY869" fmla="*/ 136421 h 313990"/>
                <a:gd name="connsiteX870" fmla="*/ 33414 w 360108"/>
                <a:gd name="connsiteY870" fmla="*/ 133846 h 313990"/>
                <a:gd name="connsiteX871" fmla="*/ 32310 w 360108"/>
                <a:gd name="connsiteY871" fmla="*/ 134122 h 313990"/>
                <a:gd name="connsiteX872" fmla="*/ 34425 w 360108"/>
                <a:gd name="connsiteY872" fmla="*/ 131179 h 313990"/>
                <a:gd name="connsiteX873" fmla="*/ 33505 w 360108"/>
                <a:gd name="connsiteY873" fmla="*/ 128879 h 313990"/>
                <a:gd name="connsiteX874" fmla="*/ 33689 w 360108"/>
                <a:gd name="connsiteY874" fmla="*/ 127316 h 313990"/>
                <a:gd name="connsiteX875" fmla="*/ 33873 w 360108"/>
                <a:gd name="connsiteY875" fmla="*/ 125108 h 313990"/>
                <a:gd name="connsiteX876" fmla="*/ 33778 w 360108"/>
                <a:gd name="connsiteY876" fmla="*/ 123360 h 313990"/>
                <a:gd name="connsiteX877" fmla="*/ 35065 w 360108"/>
                <a:gd name="connsiteY877" fmla="*/ 121981 h 313990"/>
                <a:gd name="connsiteX878" fmla="*/ 34970 w 360108"/>
                <a:gd name="connsiteY878" fmla="*/ 119497 h 313990"/>
                <a:gd name="connsiteX879" fmla="*/ 37086 w 360108"/>
                <a:gd name="connsiteY879" fmla="*/ 118026 h 313990"/>
                <a:gd name="connsiteX880" fmla="*/ 38006 w 360108"/>
                <a:gd name="connsiteY880" fmla="*/ 116186 h 313990"/>
                <a:gd name="connsiteX881" fmla="*/ 39569 w 360108"/>
                <a:gd name="connsiteY881" fmla="*/ 114163 h 313990"/>
                <a:gd name="connsiteX882" fmla="*/ 41961 w 360108"/>
                <a:gd name="connsiteY882" fmla="*/ 112875 h 313990"/>
                <a:gd name="connsiteX883" fmla="*/ 42789 w 360108"/>
                <a:gd name="connsiteY883" fmla="*/ 112047 h 313990"/>
                <a:gd name="connsiteX884" fmla="*/ 43709 w 360108"/>
                <a:gd name="connsiteY884" fmla="*/ 114255 h 313990"/>
                <a:gd name="connsiteX885" fmla="*/ 45548 w 360108"/>
                <a:gd name="connsiteY885" fmla="*/ 116462 h 313990"/>
                <a:gd name="connsiteX886" fmla="*/ 45364 w 360108"/>
                <a:gd name="connsiteY886" fmla="*/ 119130 h 313990"/>
                <a:gd name="connsiteX887" fmla="*/ 46928 w 360108"/>
                <a:gd name="connsiteY887" fmla="*/ 119406 h 313990"/>
                <a:gd name="connsiteX888" fmla="*/ 50239 w 360108"/>
                <a:gd name="connsiteY888" fmla="*/ 120694 h 313990"/>
                <a:gd name="connsiteX889" fmla="*/ 53275 w 360108"/>
                <a:gd name="connsiteY889" fmla="*/ 119958 h 313990"/>
                <a:gd name="connsiteX890" fmla="*/ 56494 w 360108"/>
                <a:gd name="connsiteY890" fmla="*/ 120510 h 313990"/>
                <a:gd name="connsiteX891" fmla="*/ 58609 w 360108"/>
                <a:gd name="connsiteY891" fmla="*/ 120414 h 313990"/>
                <a:gd name="connsiteX892" fmla="*/ 59530 w 360108"/>
                <a:gd name="connsiteY892" fmla="*/ 121610 h 313990"/>
                <a:gd name="connsiteX893" fmla="*/ 60633 w 360108"/>
                <a:gd name="connsiteY893" fmla="*/ 124094 h 313990"/>
                <a:gd name="connsiteX894" fmla="*/ 62657 w 360108"/>
                <a:gd name="connsiteY894" fmla="*/ 125565 h 313990"/>
                <a:gd name="connsiteX895" fmla="*/ 67716 w 360108"/>
                <a:gd name="connsiteY895" fmla="*/ 125470 h 313990"/>
                <a:gd name="connsiteX896" fmla="*/ 75258 w 360108"/>
                <a:gd name="connsiteY896" fmla="*/ 124274 h 313990"/>
                <a:gd name="connsiteX897" fmla="*/ 78845 w 360108"/>
                <a:gd name="connsiteY897" fmla="*/ 122619 h 313990"/>
                <a:gd name="connsiteX898" fmla="*/ 82892 w 360108"/>
                <a:gd name="connsiteY898" fmla="*/ 120779 h 313990"/>
                <a:gd name="connsiteX899" fmla="*/ 84456 w 360108"/>
                <a:gd name="connsiteY899" fmla="*/ 120135 h 313990"/>
                <a:gd name="connsiteX900" fmla="*/ 87491 w 360108"/>
                <a:gd name="connsiteY900" fmla="*/ 116732 h 313990"/>
                <a:gd name="connsiteX901" fmla="*/ 89607 w 360108"/>
                <a:gd name="connsiteY901" fmla="*/ 114617 h 313990"/>
                <a:gd name="connsiteX902" fmla="*/ 90619 w 360108"/>
                <a:gd name="connsiteY902" fmla="*/ 112501 h 313990"/>
                <a:gd name="connsiteX903" fmla="*/ 91079 w 360108"/>
                <a:gd name="connsiteY903" fmla="*/ 111121 h 313990"/>
                <a:gd name="connsiteX904" fmla="*/ 91174 w 360108"/>
                <a:gd name="connsiteY904" fmla="*/ 111121 h 313990"/>
                <a:gd name="connsiteX905" fmla="*/ 92738 w 360108"/>
                <a:gd name="connsiteY905" fmla="*/ 109190 h 313990"/>
                <a:gd name="connsiteX906" fmla="*/ 91910 w 360108"/>
                <a:gd name="connsiteY906" fmla="*/ 107902 h 313990"/>
                <a:gd name="connsiteX907" fmla="*/ 91910 w 360108"/>
                <a:gd name="connsiteY907" fmla="*/ 107718 h 313990"/>
                <a:gd name="connsiteX908" fmla="*/ 93106 w 360108"/>
                <a:gd name="connsiteY908" fmla="*/ 106246 h 313990"/>
                <a:gd name="connsiteX909" fmla="*/ 96141 w 360108"/>
                <a:gd name="connsiteY909" fmla="*/ 103027 h 313990"/>
                <a:gd name="connsiteX910" fmla="*/ 96508 w 360108"/>
                <a:gd name="connsiteY910" fmla="*/ 100268 h 313990"/>
                <a:gd name="connsiteX911" fmla="*/ 96141 w 360108"/>
                <a:gd name="connsiteY911" fmla="*/ 98520 h 313990"/>
                <a:gd name="connsiteX912" fmla="*/ 95865 w 360108"/>
                <a:gd name="connsiteY912" fmla="*/ 96313 h 313990"/>
                <a:gd name="connsiteX913" fmla="*/ 95037 w 360108"/>
                <a:gd name="connsiteY913" fmla="*/ 94013 h 313990"/>
                <a:gd name="connsiteX914" fmla="*/ 94942 w 360108"/>
                <a:gd name="connsiteY914" fmla="*/ 91438 h 313990"/>
                <a:gd name="connsiteX915" fmla="*/ 94022 w 360108"/>
                <a:gd name="connsiteY915" fmla="*/ 90519 h 313990"/>
                <a:gd name="connsiteX916" fmla="*/ 91262 w 360108"/>
                <a:gd name="connsiteY916" fmla="*/ 91622 h 313990"/>
                <a:gd name="connsiteX917" fmla="*/ 90434 w 360108"/>
                <a:gd name="connsiteY917" fmla="*/ 88863 h 313990"/>
                <a:gd name="connsiteX918" fmla="*/ 88871 w 360108"/>
                <a:gd name="connsiteY918" fmla="*/ 87483 h 313990"/>
                <a:gd name="connsiteX919" fmla="*/ 89883 w 360108"/>
                <a:gd name="connsiteY919" fmla="*/ 85460 h 313990"/>
                <a:gd name="connsiteX920" fmla="*/ 90894 w 360108"/>
                <a:gd name="connsiteY920" fmla="*/ 82148 h 313990"/>
                <a:gd name="connsiteX921" fmla="*/ 92274 w 360108"/>
                <a:gd name="connsiteY921" fmla="*/ 73318 h 313990"/>
                <a:gd name="connsiteX922" fmla="*/ 92550 w 360108"/>
                <a:gd name="connsiteY922" fmla="*/ 72767 h 313990"/>
                <a:gd name="connsiteX923" fmla="*/ 92366 w 360108"/>
                <a:gd name="connsiteY923" fmla="*/ 67064 h 313990"/>
                <a:gd name="connsiteX924" fmla="*/ 92183 w 360108"/>
                <a:gd name="connsiteY924" fmla="*/ 62925 h 313990"/>
                <a:gd name="connsiteX925" fmla="*/ 91446 w 360108"/>
                <a:gd name="connsiteY925" fmla="*/ 60534 h 313990"/>
                <a:gd name="connsiteX926" fmla="*/ 93838 w 360108"/>
                <a:gd name="connsiteY926" fmla="*/ 60534 h 313990"/>
                <a:gd name="connsiteX927" fmla="*/ 98805 w 360108"/>
                <a:gd name="connsiteY927" fmla="*/ 61729 h 313990"/>
                <a:gd name="connsiteX928" fmla="*/ 102116 w 360108"/>
                <a:gd name="connsiteY928" fmla="*/ 65041 h 313990"/>
                <a:gd name="connsiteX929" fmla="*/ 103772 w 360108"/>
                <a:gd name="connsiteY929" fmla="*/ 68904 h 313990"/>
                <a:gd name="connsiteX930" fmla="*/ 105059 w 360108"/>
                <a:gd name="connsiteY930" fmla="*/ 73411 h 313990"/>
                <a:gd name="connsiteX931" fmla="*/ 105796 w 360108"/>
                <a:gd name="connsiteY931" fmla="*/ 75986 h 313990"/>
                <a:gd name="connsiteX932" fmla="*/ 105979 w 360108"/>
                <a:gd name="connsiteY932" fmla="*/ 78470 h 313990"/>
                <a:gd name="connsiteX933" fmla="*/ 106439 w 360108"/>
                <a:gd name="connsiteY933" fmla="*/ 80861 h 313990"/>
                <a:gd name="connsiteX934" fmla="*/ 107267 w 360108"/>
                <a:gd name="connsiteY934" fmla="*/ 81965 h 313990"/>
                <a:gd name="connsiteX935" fmla="*/ 110302 w 360108"/>
                <a:gd name="connsiteY935" fmla="*/ 83804 h 313990"/>
                <a:gd name="connsiteX936" fmla="*/ 111774 w 360108"/>
                <a:gd name="connsiteY936" fmla="*/ 83620 h 313990"/>
                <a:gd name="connsiteX937" fmla="*/ 114625 w 360108"/>
                <a:gd name="connsiteY937" fmla="*/ 83069 h 313990"/>
                <a:gd name="connsiteX938" fmla="*/ 117109 w 360108"/>
                <a:gd name="connsiteY938" fmla="*/ 84265 h 313990"/>
                <a:gd name="connsiteX939" fmla="*/ 114350 w 360108"/>
                <a:gd name="connsiteY939" fmla="*/ 87024 h 313990"/>
                <a:gd name="connsiteX940" fmla="*/ 115361 w 360108"/>
                <a:gd name="connsiteY940" fmla="*/ 87852 h 313990"/>
                <a:gd name="connsiteX941" fmla="*/ 114994 w 360108"/>
                <a:gd name="connsiteY941" fmla="*/ 90151 h 313990"/>
                <a:gd name="connsiteX942" fmla="*/ 115361 w 360108"/>
                <a:gd name="connsiteY942" fmla="*/ 93187 h 313990"/>
                <a:gd name="connsiteX943" fmla="*/ 114350 w 360108"/>
                <a:gd name="connsiteY943" fmla="*/ 95302 h 313990"/>
                <a:gd name="connsiteX944" fmla="*/ 114254 w 360108"/>
                <a:gd name="connsiteY944" fmla="*/ 97510 h 313990"/>
                <a:gd name="connsiteX945" fmla="*/ 114714 w 360108"/>
                <a:gd name="connsiteY945" fmla="*/ 100269 h 313990"/>
                <a:gd name="connsiteX946" fmla="*/ 114898 w 360108"/>
                <a:gd name="connsiteY946" fmla="*/ 103397 h 313990"/>
                <a:gd name="connsiteX947" fmla="*/ 116002 w 360108"/>
                <a:gd name="connsiteY947" fmla="*/ 105972 h 313990"/>
                <a:gd name="connsiteX948" fmla="*/ 116186 w 360108"/>
                <a:gd name="connsiteY948" fmla="*/ 108823 h 313990"/>
                <a:gd name="connsiteX949" fmla="*/ 119129 w 360108"/>
                <a:gd name="connsiteY949" fmla="*/ 111123 h 313990"/>
                <a:gd name="connsiteX950" fmla="*/ 123084 w 360108"/>
                <a:gd name="connsiteY950" fmla="*/ 113514 h 313990"/>
                <a:gd name="connsiteX951" fmla="*/ 125384 w 360108"/>
                <a:gd name="connsiteY951" fmla="*/ 114066 h 313990"/>
                <a:gd name="connsiteX952" fmla="*/ 127407 w 360108"/>
                <a:gd name="connsiteY952" fmla="*/ 114710 h 313990"/>
                <a:gd name="connsiteX953" fmla="*/ 129799 w 360108"/>
                <a:gd name="connsiteY953" fmla="*/ 116089 h 313990"/>
                <a:gd name="connsiteX954" fmla="*/ 132834 w 360108"/>
                <a:gd name="connsiteY954" fmla="*/ 117745 h 313990"/>
                <a:gd name="connsiteX955" fmla="*/ 135961 w 360108"/>
                <a:gd name="connsiteY955" fmla="*/ 117285 h 313990"/>
                <a:gd name="connsiteX956" fmla="*/ 136145 w 360108"/>
                <a:gd name="connsiteY956" fmla="*/ 117380 h 313990"/>
                <a:gd name="connsiteX957" fmla="*/ 136789 w 360108"/>
                <a:gd name="connsiteY957" fmla="*/ 116829 h 313990"/>
                <a:gd name="connsiteX958" fmla="*/ 135961 w 360108"/>
                <a:gd name="connsiteY958" fmla="*/ 115633 h 313990"/>
                <a:gd name="connsiteX959" fmla="*/ 135501 w 360108"/>
                <a:gd name="connsiteY959" fmla="*/ 115728 h 313990"/>
                <a:gd name="connsiteX960" fmla="*/ 134030 w 360108"/>
                <a:gd name="connsiteY960" fmla="*/ 115912 h 313990"/>
                <a:gd name="connsiteX961" fmla="*/ 131822 w 360108"/>
                <a:gd name="connsiteY961" fmla="*/ 115912 h 313990"/>
                <a:gd name="connsiteX962" fmla="*/ 130718 w 360108"/>
                <a:gd name="connsiteY962" fmla="*/ 115084 h 313990"/>
                <a:gd name="connsiteX963" fmla="*/ 129431 w 360108"/>
                <a:gd name="connsiteY963" fmla="*/ 113797 h 313990"/>
                <a:gd name="connsiteX964" fmla="*/ 128051 w 360108"/>
                <a:gd name="connsiteY964" fmla="*/ 113061 h 313990"/>
                <a:gd name="connsiteX965" fmla="*/ 126395 w 360108"/>
                <a:gd name="connsiteY965" fmla="*/ 112326 h 313990"/>
                <a:gd name="connsiteX966" fmla="*/ 124464 w 360108"/>
                <a:gd name="connsiteY966" fmla="*/ 112050 h 313990"/>
                <a:gd name="connsiteX967" fmla="*/ 123268 w 360108"/>
                <a:gd name="connsiteY967" fmla="*/ 110946 h 313990"/>
                <a:gd name="connsiteX968" fmla="*/ 121704 w 360108"/>
                <a:gd name="connsiteY968" fmla="*/ 109566 h 313990"/>
                <a:gd name="connsiteX969" fmla="*/ 121153 w 360108"/>
                <a:gd name="connsiteY969" fmla="*/ 108463 h 313990"/>
                <a:gd name="connsiteX970" fmla="*/ 120049 w 360108"/>
                <a:gd name="connsiteY970" fmla="*/ 107451 h 313990"/>
                <a:gd name="connsiteX971" fmla="*/ 119129 w 360108"/>
                <a:gd name="connsiteY971" fmla="*/ 106255 h 313990"/>
                <a:gd name="connsiteX972" fmla="*/ 118485 w 360108"/>
                <a:gd name="connsiteY972" fmla="*/ 104691 h 313990"/>
                <a:gd name="connsiteX973" fmla="*/ 117473 w 360108"/>
                <a:gd name="connsiteY973" fmla="*/ 103127 h 313990"/>
                <a:gd name="connsiteX974" fmla="*/ 117378 w 360108"/>
                <a:gd name="connsiteY974" fmla="*/ 102024 h 313990"/>
                <a:gd name="connsiteX975" fmla="*/ 117654 w 360108"/>
                <a:gd name="connsiteY975" fmla="*/ 101472 h 313990"/>
                <a:gd name="connsiteX976" fmla="*/ 117654 w 360108"/>
                <a:gd name="connsiteY976" fmla="*/ 96965 h 313990"/>
                <a:gd name="connsiteX977" fmla="*/ 116643 w 360108"/>
                <a:gd name="connsiteY977" fmla="*/ 94390 h 313990"/>
                <a:gd name="connsiteX978" fmla="*/ 117010 w 360108"/>
                <a:gd name="connsiteY978" fmla="*/ 90987 h 313990"/>
                <a:gd name="connsiteX979" fmla="*/ 116366 w 360108"/>
                <a:gd name="connsiteY979" fmla="*/ 89699 h 313990"/>
                <a:gd name="connsiteX980" fmla="*/ 116271 w 360108"/>
                <a:gd name="connsiteY980" fmla="*/ 87491 h 313990"/>
                <a:gd name="connsiteX981" fmla="*/ 118111 w 360108"/>
                <a:gd name="connsiteY981" fmla="*/ 84916 h 313990"/>
                <a:gd name="connsiteX982" fmla="*/ 117375 w 360108"/>
                <a:gd name="connsiteY982" fmla="*/ 82525 h 313990"/>
                <a:gd name="connsiteX983" fmla="*/ 112501 w 360108"/>
                <a:gd name="connsiteY983" fmla="*/ 82064 h 313990"/>
                <a:gd name="connsiteX984" fmla="*/ 110753 w 360108"/>
                <a:gd name="connsiteY984" fmla="*/ 81788 h 313990"/>
                <a:gd name="connsiteX985" fmla="*/ 109373 w 360108"/>
                <a:gd name="connsiteY985" fmla="*/ 80960 h 313990"/>
                <a:gd name="connsiteX986" fmla="*/ 107350 w 360108"/>
                <a:gd name="connsiteY986" fmla="*/ 74522 h 313990"/>
                <a:gd name="connsiteX987" fmla="*/ 106429 w 360108"/>
                <a:gd name="connsiteY987" fmla="*/ 71671 h 313990"/>
                <a:gd name="connsiteX988" fmla="*/ 105602 w 360108"/>
                <a:gd name="connsiteY988" fmla="*/ 66428 h 313990"/>
                <a:gd name="connsiteX989" fmla="*/ 105142 w 360108"/>
                <a:gd name="connsiteY989" fmla="*/ 64956 h 313990"/>
                <a:gd name="connsiteX990" fmla="*/ 101646 w 360108"/>
                <a:gd name="connsiteY990" fmla="*/ 59805 h 313990"/>
                <a:gd name="connsiteX991" fmla="*/ 100267 w 360108"/>
                <a:gd name="connsiteY991" fmla="*/ 59254 h 313990"/>
                <a:gd name="connsiteX992" fmla="*/ 98243 w 360108"/>
                <a:gd name="connsiteY992" fmla="*/ 58610 h 313990"/>
                <a:gd name="connsiteX993" fmla="*/ 94380 w 360108"/>
                <a:gd name="connsiteY993" fmla="*/ 57691 h 313990"/>
                <a:gd name="connsiteX994" fmla="*/ 91345 w 360108"/>
                <a:gd name="connsiteY994" fmla="*/ 57691 h 313990"/>
                <a:gd name="connsiteX995" fmla="*/ 90241 w 360108"/>
                <a:gd name="connsiteY995" fmla="*/ 60082 h 313990"/>
                <a:gd name="connsiteX996" fmla="*/ 88861 w 360108"/>
                <a:gd name="connsiteY996" fmla="*/ 57415 h 313990"/>
                <a:gd name="connsiteX997" fmla="*/ 86746 w 360108"/>
                <a:gd name="connsiteY997" fmla="*/ 55483 h 313990"/>
                <a:gd name="connsiteX998" fmla="*/ 84538 w 360108"/>
                <a:gd name="connsiteY998" fmla="*/ 56127 h 313990"/>
                <a:gd name="connsiteX999" fmla="*/ 84262 w 360108"/>
                <a:gd name="connsiteY999" fmla="*/ 53736 h 313990"/>
                <a:gd name="connsiteX1000" fmla="*/ 85366 w 360108"/>
                <a:gd name="connsiteY1000" fmla="*/ 52172 h 313990"/>
                <a:gd name="connsiteX1001" fmla="*/ 87113 w 360108"/>
                <a:gd name="connsiteY1001" fmla="*/ 50884 h 313990"/>
                <a:gd name="connsiteX1002" fmla="*/ 87390 w 360108"/>
                <a:gd name="connsiteY1002" fmla="*/ 49413 h 313990"/>
                <a:gd name="connsiteX1003" fmla="*/ 89137 w 360108"/>
                <a:gd name="connsiteY1003" fmla="*/ 50240 h 313990"/>
                <a:gd name="connsiteX1004" fmla="*/ 89965 w 360108"/>
                <a:gd name="connsiteY1004" fmla="*/ 52172 h 313990"/>
                <a:gd name="connsiteX1005" fmla="*/ 92541 w 360108"/>
                <a:gd name="connsiteY1005" fmla="*/ 51804 h 313990"/>
                <a:gd name="connsiteX1006" fmla="*/ 92636 w 360108"/>
                <a:gd name="connsiteY1006" fmla="*/ 51804 h 313990"/>
                <a:gd name="connsiteX1007" fmla="*/ 94107 w 360108"/>
                <a:gd name="connsiteY1007" fmla="*/ 50517 h 313990"/>
                <a:gd name="connsiteX1008" fmla="*/ 95211 w 360108"/>
                <a:gd name="connsiteY1008" fmla="*/ 46470 h 313990"/>
                <a:gd name="connsiteX1009" fmla="*/ 93280 w 360108"/>
                <a:gd name="connsiteY1009" fmla="*/ 46470 h 313990"/>
                <a:gd name="connsiteX1010" fmla="*/ 90428 w 360108"/>
                <a:gd name="connsiteY1010" fmla="*/ 44078 h 313990"/>
                <a:gd name="connsiteX1011" fmla="*/ 92360 w 360108"/>
                <a:gd name="connsiteY1011" fmla="*/ 41595 h 313990"/>
                <a:gd name="connsiteX1012" fmla="*/ 93923 w 360108"/>
                <a:gd name="connsiteY1012" fmla="*/ 39387 h 313990"/>
                <a:gd name="connsiteX1013" fmla="*/ 93923 w 360108"/>
                <a:gd name="connsiteY1013" fmla="*/ 36995 h 313990"/>
                <a:gd name="connsiteX1014" fmla="*/ 94844 w 360108"/>
                <a:gd name="connsiteY1014" fmla="*/ 35064 h 313990"/>
                <a:gd name="connsiteX1015" fmla="*/ 95395 w 360108"/>
                <a:gd name="connsiteY1015" fmla="*/ 32765 h 313990"/>
                <a:gd name="connsiteX1016" fmla="*/ 96131 w 360108"/>
                <a:gd name="connsiteY1016" fmla="*/ 28809 h 313990"/>
                <a:gd name="connsiteX1017" fmla="*/ 99075 w 360108"/>
                <a:gd name="connsiteY1017" fmla="*/ 31477 h 313990"/>
                <a:gd name="connsiteX1018" fmla="*/ 99075 w 360108"/>
                <a:gd name="connsiteY1018" fmla="*/ 33224 h 313990"/>
                <a:gd name="connsiteX1019" fmla="*/ 98431 w 360108"/>
                <a:gd name="connsiteY1019" fmla="*/ 39387 h 313990"/>
                <a:gd name="connsiteX1020" fmla="*/ 97787 w 360108"/>
                <a:gd name="connsiteY1020" fmla="*/ 41411 h 313990"/>
                <a:gd name="connsiteX1021" fmla="*/ 97143 w 360108"/>
                <a:gd name="connsiteY1021" fmla="*/ 43802 h 313990"/>
                <a:gd name="connsiteX1022" fmla="*/ 98247 w 360108"/>
                <a:gd name="connsiteY1022" fmla="*/ 45642 h 313990"/>
                <a:gd name="connsiteX1023" fmla="*/ 103306 w 360108"/>
                <a:gd name="connsiteY1023" fmla="*/ 47021 h 313990"/>
                <a:gd name="connsiteX1024" fmla="*/ 108824 w 360108"/>
                <a:gd name="connsiteY1024" fmla="*/ 47481 h 313990"/>
                <a:gd name="connsiteX1025" fmla="*/ 109561 w 360108"/>
                <a:gd name="connsiteY1025" fmla="*/ 47577 h 313990"/>
                <a:gd name="connsiteX1026" fmla="*/ 111676 w 360108"/>
                <a:gd name="connsiteY1026" fmla="*/ 47117 h 313990"/>
                <a:gd name="connsiteX1027" fmla="*/ 111308 w 360108"/>
                <a:gd name="connsiteY1027" fmla="*/ 44633 h 313990"/>
                <a:gd name="connsiteX1028" fmla="*/ 113516 w 360108"/>
                <a:gd name="connsiteY1028" fmla="*/ 42794 h 313990"/>
                <a:gd name="connsiteX1029" fmla="*/ 114252 w 360108"/>
                <a:gd name="connsiteY1029" fmla="*/ 40586 h 313990"/>
                <a:gd name="connsiteX1030" fmla="*/ 114252 w 360108"/>
                <a:gd name="connsiteY1030" fmla="*/ 40034 h 313990"/>
                <a:gd name="connsiteX1031" fmla="*/ 112781 w 360108"/>
                <a:gd name="connsiteY1031" fmla="*/ 37459 h 313990"/>
                <a:gd name="connsiteX1032" fmla="*/ 113241 w 360108"/>
                <a:gd name="connsiteY1032" fmla="*/ 35711 h 313990"/>
                <a:gd name="connsiteX1033" fmla="*/ 114712 w 360108"/>
                <a:gd name="connsiteY1033" fmla="*/ 29549 h 313990"/>
                <a:gd name="connsiteX1034" fmla="*/ 112781 w 360108"/>
                <a:gd name="connsiteY1034" fmla="*/ 27802 h 313990"/>
                <a:gd name="connsiteX1035" fmla="*/ 112781 w 360108"/>
                <a:gd name="connsiteY1035" fmla="*/ 26054 h 313990"/>
                <a:gd name="connsiteX1036" fmla="*/ 110389 w 360108"/>
                <a:gd name="connsiteY1036" fmla="*/ 23018 h 313990"/>
                <a:gd name="connsiteX1037" fmla="*/ 111309 w 360108"/>
                <a:gd name="connsiteY1037" fmla="*/ 21547 h 313990"/>
                <a:gd name="connsiteX1038" fmla="*/ 112781 w 360108"/>
                <a:gd name="connsiteY1038" fmla="*/ 18420 h 313990"/>
                <a:gd name="connsiteX1039" fmla="*/ 114437 w 360108"/>
                <a:gd name="connsiteY1039" fmla="*/ 14832 h 313990"/>
                <a:gd name="connsiteX1040" fmla="*/ 115724 w 360108"/>
                <a:gd name="connsiteY1040" fmla="*/ 17960 h 313990"/>
                <a:gd name="connsiteX1041" fmla="*/ 115629 w 360108"/>
                <a:gd name="connsiteY1041" fmla="*/ 19523 h 313990"/>
                <a:gd name="connsiteX1042" fmla="*/ 118665 w 360108"/>
                <a:gd name="connsiteY1042" fmla="*/ 16856 h 313990"/>
                <a:gd name="connsiteX1043" fmla="*/ 119308 w 360108"/>
                <a:gd name="connsiteY1043" fmla="*/ 13729 h 313990"/>
                <a:gd name="connsiteX1044" fmla="*/ 120504 w 360108"/>
                <a:gd name="connsiteY1044" fmla="*/ 11797 h 313990"/>
                <a:gd name="connsiteX1045" fmla="*/ 120320 w 360108"/>
                <a:gd name="connsiteY1045" fmla="*/ 8854 h 313990"/>
                <a:gd name="connsiteX1046" fmla="*/ 119584 w 360108"/>
                <a:gd name="connsiteY1046" fmla="*/ 8210 h 313990"/>
                <a:gd name="connsiteX1047" fmla="*/ 121148 w 360108"/>
                <a:gd name="connsiteY1047" fmla="*/ 3979 h 313990"/>
                <a:gd name="connsiteX1048" fmla="*/ 123079 w 360108"/>
                <a:gd name="connsiteY1048" fmla="*/ 1679 h 313990"/>
                <a:gd name="connsiteX1049" fmla="*/ 124472 w 360108"/>
                <a:gd name="connsiteY1049" fmla="*/ 0 h 31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</a:cxnLst>
              <a:rect l="l" t="t" r="r" b="b"/>
              <a:pathLst>
                <a:path w="360108" h="313990">
                  <a:moveTo>
                    <a:pt x="104043" y="27522"/>
                  </a:moveTo>
                  <a:cubicBezTo>
                    <a:pt x="102897" y="27474"/>
                    <a:pt x="102208" y="29926"/>
                    <a:pt x="101836" y="31017"/>
                  </a:cubicBezTo>
                  <a:cubicBezTo>
                    <a:pt x="102125" y="31611"/>
                    <a:pt x="103202" y="32573"/>
                    <a:pt x="101741" y="33868"/>
                  </a:cubicBezTo>
                  <a:cubicBezTo>
                    <a:pt x="101984" y="34354"/>
                    <a:pt x="103780" y="33332"/>
                    <a:pt x="103396" y="32949"/>
                  </a:cubicBezTo>
                  <a:cubicBezTo>
                    <a:pt x="103024" y="32578"/>
                    <a:pt x="104090" y="30734"/>
                    <a:pt x="104224" y="30466"/>
                  </a:cubicBezTo>
                  <a:cubicBezTo>
                    <a:pt x="103705" y="29395"/>
                    <a:pt x="104205" y="28623"/>
                    <a:pt x="104040" y="27522"/>
                  </a:cubicBezTo>
                  <a:close/>
                  <a:moveTo>
                    <a:pt x="48488" y="85193"/>
                  </a:moveTo>
                  <a:cubicBezTo>
                    <a:pt x="48384" y="85188"/>
                    <a:pt x="48235" y="85212"/>
                    <a:pt x="48028" y="85288"/>
                  </a:cubicBezTo>
                  <a:cubicBezTo>
                    <a:pt x="47462" y="85260"/>
                    <a:pt x="47500" y="86080"/>
                    <a:pt x="47016" y="86300"/>
                  </a:cubicBezTo>
                  <a:cubicBezTo>
                    <a:pt x="46655" y="86936"/>
                    <a:pt x="46713" y="87689"/>
                    <a:pt x="47016" y="88324"/>
                  </a:cubicBezTo>
                  <a:cubicBezTo>
                    <a:pt x="46806" y="89156"/>
                    <a:pt x="46897" y="90253"/>
                    <a:pt x="46740" y="90807"/>
                  </a:cubicBezTo>
                  <a:cubicBezTo>
                    <a:pt x="46927" y="91783"/>
                    <a:pt x="45597" y="92842"/>
                    <a:pt x="45820" y="93291"/>
                  </a:cubicBezTo>
                  <a:cubicBezTo>
                    <a:pt x="46707" y="94046"/>
                    <a:pt x="46737" y="95832"/>
                    <a:pt x="47015" y="96142"/>
                  </a:cubicBezTo>
                  <a:cubicBezTo>
                    <a:pt x="48457" y="97023"/>
                    <a:pt x="48262" y="98882"/>
                    <a:pt x="49131" y="100005"/>
                  </a:cubicBezTo>
                  <a:cubicBezTo>
                    <a:pt x="49422" y="100775"/>
                    <a:pt x="50411" y="100246"/>
                    <a:pt x="50143" y="99545"/>
                  </a:cubicBezTo>
                  <a:cubicBezTo>
                    <a:pt x="50171" y="98511"/>
                    <a:pt x="50514" y="97509"/>
                    <a:pt x="50603" y="96694"/>
                  </a:cubicBezTo>
                  <a:cubicBezTo>
                    <a:pt x="51664" y="95127"/>
                    <a:pt x="52793" y="95408"/>
                    <a:pt x="54006" y="95866"/>
                  </a:cubicBezTo>
                  <a:cubicBezTo>
                    <a:pt x="54747" y="96150"/>
                    <a:pt x="55876" y="97365"/>
                    <a:pt x="56673" y="97521"/>
                  </a:cubicBezTo>
                  <a:cubicBezTo>
                    <a:pt x="56986" y="97559"/>
                    <a:pt x="57155" y="97246"/>
                    <a:pt x="57133" y="96970"/>
                  </a:cubicBezTo>
                  <a:cubicBezTo>
                    <a:pt x="56612" y="96581"/>
                    <a:pt x="55114" y="96010"/>
                    <a:pt x="55202" y="95222"/>
                  </a:cubicBezTo>
                  <a:cubicBezTo>
                    <a:pt x="55706" y="94467"/>
                    <a:pt x="55369" y="94100"/>
                    <a:pt x="54834" y="93659"/>
                  </a:cubicBezTo>
                  <a:cubicBezTo>
                    <a:pt x="53489" y="92264"/>
                    <a:pt x="51375" y="92134"/>
                    <a:pt x="49959" y="90899"/>
                  </a:cubicBezTo>
                  <a:cubicBezTo>
                    <a:pt x="49495" y="90485"/>
                    <a:pt x="48115" y="90230"/>
                    <a:pt x="48856" y="89428"/>
                  </a:cubicBezTo>
                  <a:cubicBezTo>
                    <a:pt x="49323" y="88958"/>
                    <a:pt x="49991" y="87985"/>
                    <a:pt x="49132" y="87588"/>
                  </a:cubicBezTo>
                  <a:cubicBezTo>
                    <a:pt x="47765" y="87021"/>
                    <a:pt x="49217" y="85229"/>
                    <a:pt x="48488" y="85197"/>
                  </a:cubicBezTo>
                  <a:close/>
                  <a:moveTo>
                    <a:pt x="1394" y="289572"/>
                  </a:moveTo>
                  <a:cubicBezTo>
                    <a:pt x="1015" y="289989"/>
                    <a:pt x="-771" y="290054"/>
                    <a:pt x="383" y="290767"/>
                  </a:cubicBezTo>
                  <a:cubicBezTo>
                    <a:pt x="1336" y="291258"/>
                    <a:pt x="2605" y="292360"/>
                    <a:pt x="1303" y="293251"/>
                  </a:cubicBezTo>
                  <a:cubicBezTo>
                    <a:pt x="183" y="294450"/>
                    <a:pt x="2415" y="294424"/>
                    <a:pt x="2682" y="295274"/>
                  </a:cubicBezTo>
                  <a:cubicBezTo>
                    <a:pt x="2887" y="296453"/>
                    <a:pt x="1617" y="297263"/>
                    <a:pt x="1671" y="298402"/>
                  </a:cubicBezTo>
                  <a:cubicBezTo>
                    <a:pt x="1642" y="299801"/>
                    <a:pt x="3565" y="299183"/>
                    <a:pt x="4062" y="300241"/>
                  </a:cubicBezTo>
                  <a:cubicBezTo>
                    <a:pt x="4542" y="301190"/>
                    <a:pt x="4439" y="302461"/>
                    <a:pt x="4890" y="303460"/>
                  </a:cubicBezTo>
                  <a:cubicBezTo>
                    <a:pt x="5855" y="304321"/>
                    <a:pt x="6714" y="304036"/>
                    <a:pt x="7833" y="304472"/>
                  </a:cubicBezTo>
                  <a:cubicBezTo>
                    <a:pt x="8694" y="305013"/>
                    <a:pt x="10029" y="306354"/>
                    <a:pt x="10225" y="304567"/>
                  </a:cubicBezTo>
                  <a:cubicBezTo>
                    <a:pt x="9422" y="301819"/>
                    <a:pt x="11456" y="303957"/>
                    <a:pt x="12340" y="299693"/>
                  </a:cubicBezTo>
                  <a:cubicBezTo>
                    <a:pt x="12359" y="298532"/>
                    <a:pt x="10393" y="296782"/>
                    <a:pt x="9489" y="296381"/>
                  </a:cubicBezTo>
                  <a:cubicBezTo>
                    <a:pt x="9067" y="293748"/>
                    <a:pt x="8668" y="295300"/>
                    <a:pt x="7833" y="294817"/>
                  </a:cubicBezTo>
                  <a:cubicBezTo>
                    <a:pt x="8280" y="293701"/>
                    <a:pt x="7957" y="293897"/>
                    <a:pt x="7282" y="293254"/>
                  </a:cubicBezTo>
                  <a:cubicBezTo>
                    <a:pt x="5360" y="292253"/>
                    <a:pt x="3833" y="289759"/>
                    <a:pt x="1395" y="289575"/>
                  </a:cubicBezTo>
                  <a:close/>
                  <a:moveTo>
                    <a:pt x="7189" y="308703"/>
                  </a:moveTo>
                  <a:cubicBezTo>
                    <a:pt x="7306" y="309516"/>
                    <a:pt x="7319" y="310372"/>
                    <a:pt x="8477" y="310083"/>
                  </a:cubicBezTo>
                  <a:cubicBezTo>
                    <a:pt x="9098" y="309928"/>
                    <a:pt x="7761" y="308989"/>
                    <a:pt x="7189" y="308703"/>
                  </a:cubicBezTo>
                  <a:close/>
                  <a:moveTo>
                    <a:pt x="125703" y="1017"/>
                  </a:moveTo>
                  <a:lnTo>
                    <a:pt x="125928" y="1171"/>
                  </a:lnTo>
                  <a:cubicBezTo>
                    <a:pt x="126082" y="1209"/>
                    <a:pt x="126223" y="1256"/>
                    <a:pt x="126318" y="1320"/>
                  </a:cubicBezTo>
                  <a:cubicBezTo>
                    <a:pt x="126413" y="1377"/>
                    <a:pt x="126455" y="1477"/>
                    <a:pt x="126430" y="1609"/>
                  </a:cubicBezTo>
                  <a:cubicBezTo>
                    <a:pt x="126402" y="1741"/>
                    <a:pt x="126449" y="2442"/>
                    <a:pt x="126553" y="3040"/>
                  </a:cubicBezTo>
                  <a:cubicBezTo>
                    <a:pt x="126601" y="3340"/>
                    <a:pt x="126663" y="3608"/>
                    <a:pt x="126747" y="3776"/>
                  </a:cubicBezTo>
                  <a:cubicBezTo>
                    <a:pt x="126795" y="3862"/>
                    <a:pt x="126843" y="3926"/>
                    <a:pt x="126891" y="3947"/>
                  </a:cubicBezTo>
                  <a:cubicBezTo>
                    <a:pt x="126939" y="3966"/>
                    <a:pt x="126995" y="3945"/>
                    <a:pt x="127055" y="3890"/>
                  </a:cubicBezTo>
                  <a:cubicBezTo>
                    <a:pt x="127212" y="3726"/>
                    <a:pt x="127410" y="3493"/>
                    <a:pt x="127588" y="3334"/>
                  </a:cubicBezTo>
                  <a:cubicBezTo>
                    <a:pt x="127674" y="3249"/>
                    <a:pt x="127765" y="3196"/>
                    <a:pt x="127834" y="3173"/>
                  </a:cubicBezTo>
                  <a:cubicBezTo>
                    <a:pt x="127901" y="3154"/>
                    <a:pt x="127964" y="3164"/>
                    <a:pt x="127998" y="3231"/>
                  </a:cubicBezTo>
                  <a:cubicBezTo>
                    <a:pt x="128119" y="3483"/>
                    <a:pt x="128215" y="3654"/>
                    <a:pt x="128378" y="3754"/>
                  </a:cubicBezTo>
                  <a:cubicBezTo>
                    <a:pt x="128540" y="3856"/>
                    <a:pt x="128761" y="3882"/>
                    <a:pt x="129137" y="3882"/>
                  </a:cubicBezTo>
                  <a:cubicBezTo>
                    <a:pt x="129357" y="3882"/>
                    <a:pt x="129623" y="3815"/>
                    <a:pt x="129866" y="3743"/>
                  </a:cubicBezTo>
                  <a:cubicBezTo>
                    <a:pt x="130109" y="3686"/>
                    <a:pt x="130330" y="3626"/>
                    <a:pt x="130492" y="3676"/>
                  </a:cubicBezTo>
                  <a:cubicBezTo>
                    <a:pt x="130861" y="3778"/>
                    <a:pt x="131078" y="3933"/>
                    <a:pt x="131302" y="4072"/>
                  </a:cubicBezTo>
                  <a:cubicBezTo>
                    <a:pt x="131415" y="4129"/>
                    <a:pt x="131536" y="4207"/>
                    <a:pt x="131671" y="4254"/>
                  </a:cubicBezTo>
                  <a:cubicBezTo>
                    <a:pt x="131807" y="4301"/>
                    <a:pt x="131962" y="4320"/>
                    <a:pt x="132163" y="4320"/>
                  </a:cubicBezTo>
                  <a:cubicBezTo>
                    <a:pt x="132327" y="4320"/>
                    <a:pt x="132458" y="4282"/>
                    <a:pt x="132563" y="4225"/>
                  </a:cubicBezTo>
                  <a:cubicBezTo>
                    <a:pt x="132669" y="4177"/>
                    <a:pt x="132748" y="4075"/>
                    <a:pt x="132830" y="3990"/>
                  </a:cubicBezTo>
                  <a:cubicBezTo>
                    <a:pt x="132994" y="3818"/>
                    <a:pt x="133147" y="3632"/>
                    <a:pt x="133415" y="3563"/>
                  </a:cubicBezTo>
                  <a:cubicBezTo>
                    <a:pt x="133824" y="3456"/>
                    <a:pt x="133986" y="3229"/>
                    <a:pt x="134164" y="3147"/>
                  </a:cubicBezTo>
                  <a:cubicBezTo>
                    <a:pt x="134249" y="3099"/>
                    <a:pt x="134347" y="3099"/>
                    <a:pt x="134471" y="3156"/>
                  </a:cubicBezTo>
                  <a:cubicBezTo>
                    <a:pt x="134595" y="3204"/>
                    <a:pt x="134753" y="3341"/>
                    <a:pt x="134974" y="3563"/>
                  </a:cubicBezTo>
                  <a:lnTo>
                    <a:pt x="134769" y="7462"/>
                  </a:lnTo>
                  <a:lnTo>
                    <a:pt x="135805" y="9203"/>
                  </a:lnTo>
                  <a:cubicBezTo>
                    <a:pt x="135959" y="9289"/>
                    <a:pt x="135927" y="9222"/>
                    <a:pt x="135901" y="9184"/>
                  </a:cubicBezTo>
                  <a:cubicBezTo>
                    <a:pt x="135872" y="9146"/>
                    <a:pt x="135843" y="9136"/>
                    <a:pt x="136013" y="9311"/>
                  </a:cubicBezTo>
                  <a:cubicBezTo>
                    <a:pt x="136194" y="9500"/>
                    <a:pt x="136261" y="9654"/>
                    <a:pt x="136259" y="9793"/>
                  </a:cubicBezTo>
                  <a:cubicBezTo>
                    <a:pt x="136258" y="9931"/>
                    <a:pt x="136192" y="10056"/>
                    <a:pt x="136115" y="10157"/>
                  </a:cubicBezTo>
                  <a:cubicBezTo>
                    <a:pt x="136039" y="10259"/>
                    <a:pt x="135951" y="10339"/>
                    <a:pt x="135900" y="10414"/>
                  </a:cubicBezTo>
                  <a:cubicBezTo>
                    <a:pt x="135852" y="10481"/>
                    <a:pt x="135833" y="10554"/>
                    <a:pt x="135909" y="10617"/>
                  </a:cubicBezTo>
                  <a:cubicBezTo>
                    <a:pt x="136206" y="10849"/>
                    <a:pt x="136378" y="10982"/>
                    <a:pt x="136453" y="11066"/>
                  </a:cubicBezTo>
                  <a:cubicBezTo>
                    <a:pt x="136529" y="11152"/>
                    <a:pt x="136510" y="11188"/>
                    <a:pt x="136453" y="11205"/>
                  </a:cubicBezTo>
                  <a:cubicBezTo>
                    <a:pt x="136396" y="11224"/>
                    <a:pt x="136306" y="11224"/>
                    <a:pt x="136218" y="11253"/>
                  </a:cubicBezTo>
                  <a:cubicBezTo>
                    <a:pt x="136132" y="11291"/>
                    <a:pt x="136044" y="11348"/>
                    <a:pt x="136013" y="11477"/>
                  </a:cubicBezTo>
                  <a:cubicBezTo>
                    <a:pt x="135965" y="11671"/>
                    <a:pt x="135912" y="11953"/>
                    <a:pt x="135778" y="12140"/>
                  </a:cubicBezTo>
                  <a:cubicBezTo>
                    <a:pt x="135711" y="12236"/>
                    <a:pt x="135624" y="12298"/>
                    <a:pt x="135511" y="12322"/>
                  </a:cubicBezTo>
                  <a:cubicBezTo>
                    <a:pt x="135398" y="12341"/>
                    <a:pt x="135254" y="12327"/>
                    <a:pt x="135080" y="12236"/>
                  </a:cubicBezTo>
                  <a:cubicBezTo>
                    <a:pt x="134940" y="12170"/>
                    <a:pt x="134827" y="12133"/>
                    <a:pt x="134732" y="12141"/>
                  </a:cubicBezTo>
                  <a:cubicBezTo>
                    <a:pt x="134637" y="12147"/>
                    <a:pt x="134558" y="12189"/>
                    <a:pt x="134486" y="12269"/>
                  </a:cubicBezTo>
                  <a:cubicBezTo>
                    <a:pt x="134341" y="12405"/>
                    <a:pt x="134226" y="12637"/>
                    <a:pt x="134045" y="12889"/>
                  </a:cubicBezTo>
                  <a:cubicBezTo>
                    <a:pt x="133959" y="13005"/>
                    <a:pt x="133815" y="13236"/>
                    <a:pt x="133696" y="13487"/>
                  </a:cubicBezTo>
                  <a:cubicBezTo>
                    <a:pt x="133578" y="13738"/>
                    <a:pt x="133487" y="14010"/>
                    <a:pt x="133522" y="14192"/>
                  </a:cubicBezTo>
                  <a:cubicBezTo>
                    <a:pt x="133579" y="14502"/>
                    <a:pt x="133716" y="14735"/>
                    <a:pt x="133819" y="14950"/>
                  </a:cubicBezTo>
                  <a:cubicBezTo>
                    <a:pt x="133923" y="15167"/>
                    <a:pt x="133989" y="15367"/>
                    <a:pt x="133932" y="15603"/>
                  </a:cubicBezTo>
                  <a:cubicBezTo>
                    <a:pt x="133894" y="15764"/>
                    <a:pt x="133750" y="16015"/>
                    <a:pt x="133686" y="16255"/>
                  </a:cubicBezTo>
                  <a:cubicBezTo>
                    <a:pt x="133657" y="16375"/>
                    <a:pt x="133638" y="16493"/>
                    <a:pt x="133676" y="16586"/>
                  </a:cubicBezTo>
                  <a:cubicBezTo>
                    <a:pt x="133705" y="16682"/>
                    <a:pt x="133785" y="16751"/>
                    <a:pt x="133933" y="16789"/>
                  </a:cubicBezTo>
                  <a:cubicBezTo>
                    <a:pt x="134043" y="16818"/>
                    <a:pt x="134380" y="16975"/>
                    <a:pt x="134692" y="17164"/>
                  </a:cubicBezTo>
                  <a:cubicBezTo>
                    <a:pt x="134847" y="17259"/>
                    <a:pt x="135003" y="17358"/>
                    <a:pt x="135113" y="17464"/>
                  </a:cubicBezTo>
                  <a:cubicBezTo>
                    <a:pt x="135222" y="17569"/>
                    <a:pt x="135287" y="17677"/>
                    <a:pt x="135287" y="17773"/>
                  </a:cubicBezTo>
                  <a:cubicBezTo>
                    <a:pt x="135287" y="17943"/>
                    <a:pt x="135325" y="18072"/>
                    <a:pt x="135382" y="18180"/>
                  </a:cubicBezTo>
                  <a:cubicBezTo>
                    <a:pt x="135439" y="18288"/>
                    <a:pt x="135517" y="18374"/>
                    <a:pt x="135608" y="18448"/>
                  </a:cubicBezTo>
                  <a:cubicBezTo>
                    <a:pt x="135790" y="18594"/>
                    <a:pt x="136025" y="18691"/>
                    <a:pt x="136234" y="18855"/>
                  </a:cubicBezTo>
                  <a:cubicBezTo>
                    <a:pt x="136505" y="19067"/>
                    <a:pt x="136658" y="19187"/>
                    <a:pt x="136747" y="19325"/>
                  </a:cubicBezTo>
                  <a:cubicBezTo>
                    <a:pt x="136833" y="19463"/>
                    <a:pt x="136860" y="19626"/>
                    <a:pt x="136860" y="19945"/>
                  </a:cubicBezTo>
                  <a:cubicBezTo>
                    <a:pt x="136860" y="20253"/>
                    <a:pt x="137014" y="20580"/>
                    <a:pt x="137157" y="20831"/>
                  </a:cubicBezTo>
                  <a:cubicBezTo>
                    <a:pt x="137300" y="21082"/>
                    <a:pt x="137425" y="21261"/>
                    <a:pt x="137372" y="21247"/>
                  </a:cubicBezTo>
                  <a:cubicBezTo>
                    <a:pt x="137233" y="21209"/>
                    <a:pt x="137101" y="21180"/>
                    <a:pt x="136962" y="21141"/>
                  </a:cubicBezTo>
                  <a:lnTo>
                    <a:pt x="136962" y="25905"/>
                  </a:lnTo>
                  <a:cubicBezTo>
                    <a:pt x="137083" y="25971"/>
                    <a:pt x="137193" y="26106"/>
                    <a:pt x="137310" y="26205"/>
                  </a:cubicBezTo>
                  <a:cubicBezTo>
                    <a:pt x="137427" y="26307"/>
                    <a:pt x="137553" y="26373"/>
                    <a:pt x="137689" y="26344"/>
                  </a:cubicBezTo>
                  <a:cubicBezTo>
                    <a:pt x="137898" y="26508"/>
                    <a:pt x="138154" y="26617"/>
                    <a:pt x="138438" y="26675"/>
                  </a:cubicBezTo>
                  <a:cubicBezTo>
                    <a:pt x="138722" y="26723"/>
                    <a:pt x="139029" y="26723"/>
                    <a:pt x="139350" y="26666"/>
                  </a:cubicBezTo>
                  <a:cubicBezTo>
                    <a:pt x="139677" y="26609"/>
                    <a:pt x="139839" y="26490"/>
                    <a:pt x="140007" y="26398"/>
                  </a:cubicBezTo>
                  <a:cubicBezTo>
                    <a:pt x="140173" y="26303"/>
                    <a:pt x="140346" y="26238"/>
                    <a:pt x="140704" y="26238"/>
                  </a:cubicBezTo>
                  <a:cubicBezTo>
                    <a:pt x="141040" y="26238"/>
                    <a:pt x="141223" y="26286"/>
                    <a:pt x="141268" y="26398"/>
                  </a:cubicBezTo>
                  <a:cubicBezTo>
                    <a:pt x="141316" y="26508"/>
                    <a:pt x="141220" y="26678"/>
                    <a:pt x="141022" y="26890"/>
                  </a:cubicBezTo>
                  <a:cubicBezTo>
                    <a:pt x="140713" y="27213"/>
                    <a:pt x="140606" y="27643"/>
                    <a:pt x="140293" y="27969"/>
                  </a:cubicBezTo>
                  <a:cubicBezTo>
                    <a:pt x="139994" y="28279"/>
                    <a:pt x="139907" y="28368"/>
                    <a:pt x="139966" y="28417"/>
                  </a:cubicBezTo>
                  <a:cubicBezTo>
                    <a:pt x="140023" y="28465"/>
                    <a:pt x="140226" y="28474"/>
                    <a:pt x="140499" y="28620"/>
                  </a:cubicBezTo>
                  <a:cubicBezTo>
                    <a:pt x="140829" y="28792"/>
                    <a:pt x="141046" y="28938"/>
                    <a:pt x="141269" y="28994"/>
                  </a:cubicBezTo>
                  <a:cubicBezTo>
                    <a:pt x="141492" y="29042"/>
                    <a:pt x="141716" y="29014"/>
                    <a:pt x="142058" y="28833"/>
                  </a:cubicBezTo>
                  <a:cubicBezTo>
                    <a:pt x="142277" y="28721"/>
                    <a:pt x="142458" y="28564"/>
                    <a:pt x="142664" y="28470"/>
                  </a:cubicBezTo>
                  <a:cubicBezTo>
                    <a:pt x="142767" y="28422"/>
                    <a:pt x="142881" y="28403"/>
                    <a:pt x="143002" y="28403"/>
                  </a:cubicBezTo>
                  <a:cubicBezTo>
                    <a:pt x="143124" y="28406"/>
                    <a:pt x="143257" y="28441"/>
                    <a:pt x="143413" y="28521"/>
                  </a:cubicBezTo>
                  <a:cubicBezTo>
                    <a:pt x="143601" y="28623"/>
                    <a:pt x="143860" y="28808"/>
                    <a:pt x="144110" y="28916"/>
                  </a:cubicBezTo>
                  <a:cubicBezTo>
                    <a:pt x="144236" y="28964"/>
                    <a:pt x="144367" y="29012"/>
                    <a:pt x="144479" y="29002"/>
                  </a:cubicBezTo>
                  <a:cubicBezTo>
                    <a:pt x="144591" y="28998"/>
                    <a:pt x="144686" y="28954"/>
                    <a:pt x="144765" y="28841"/>
                  </a:cubicBezTo>
                  <a:cubicBezTo>
                    <a:pt x="144913" y="28649"/>
                    <a:pt x="145122" y="28358"/>
                    <a:pt x="145319" y="28243"/>
                  </a:cubicBezTo>
                  <a:cubicBezTo>
                    <a:pt x="145347" y="28234"/>
                    <a:pt x="145366" y="28249"/>
                    <a:pt x="145386" y="28243"/>
                  </a:cubicBezTo>
                  <a:cubicBezTo>
                    <a:pt x="145462" y="28214"/>
                    <a:pt x="145535" y="28195"/>
                    <a:pt x="145601" y="28243"/>
                  </a:cubicBezTo>
                  <a:cubicBezTo>
                    <a:pt x="145686" y="28310"/>
                    <a:pt x="145764" y="28461"/>
                    <a:pt x="145816" y="28735"/>
                  </a:cubicBezTo>
                  <a:cubicBezTo>
                    <a:pt x="145864" y="28980"/>
                    <a:pt x="145913" y="29300"/>
                    <a:pt x="145928" y="29599"/>
                  </a:cubicBezTo>
                  <a:cubicBezTo>
                    <a:pt x="145938" y="29899"/>
                    <a:pt x="145922" y="30174"/>
                    <a:pt x="145816" y="30359"/>
                  </a:cubicBezTo>
                  <a:cubicBezTo>
                    <a:pt x="145685" y="30587"/>
                    <a:pt x="145503" y="30896"/>
                    <a:pt x="145395" y="31182"/>
                  </a:cubicBezTo>
                  <a:cubicBezTo>
                    <a:pt x="145338" y="31324"/>
                    <a:pt x="145309" y="31456"/>
                    <a:pt x="145300" y="31577"/>
                  </a:cubicBezTo>
                  <a:cubicBezTo>
                    <a:pt x="145295" y="31698"/>
                    <a:pt x="145319" y="31811"/>
                    <a:pt x="145395" y="31886"/>
                  </a:cubicBezTo>
                  <a:cubicBezTo>
                    <a:pt x="145710" y="32214"/>
                    <a:pt x="145902" y="32628"/>
                    <a:pt x="146226" y="32965"/>
                  </a:cubicBezTo>
                  <a:cubicBezTo>
                    <a:pt x="146409" y="33158"/>
                    <a:pt x="146551" y="33381"/>
                    <a:pt x="146718" y="33542"/>
                  </a:cubicBezTo>
                  <a:cubicBezTo>
                    <a:pt x="146804" y="33628"/>
                    <a:pt x="146889" y="33690"/>
                    <a:pt x="146995" y="33724"/>
                  </a:cubicBezTo>
                  <a:cubicBezTo>
                    <a:pt x="147102" y="33762"/>
                    <a:pt x="147227" y="33762"/>
                    <a:pt x="147375" y="33724"/>
                  </a:cubicBezTo>
                  <a:cubicBezTo>
                    <a:pt x="147757" y="33623"/>
                    <a:pt x="148125" y="33493"/>
                    <a:pt x="148473" y="33383"/>
                  </a:cubicBezTo>
                  <a:cubicBezTo>
                    <a:pt x="148822" y="33273"/>
                    <a:pt x="149150" y="33181"/>
                    <a:pt x="149458" y="33181"/>
                  </a:cubicBezTo>
                  <a:cubicBezTo>
                    <a:pt x="149718" y="33181"/>
                    <a:pt x="150044" y="33142"/>
                    <a:pt x="150350" y="33142"/>
                  </a:cubicBezTo>
                  <a:cubicBezTo>
                    <a:pt x="150502" y="33146"/>
                    <a:pt x="150648" y="33162"/>
                    <a:pt x="150781" y="33190"/>
                  </a:cubicBezTo>
                  <a:cubicBezTo>
                    <a:pt x="150913" y="33228"/>
                    <a:pt x="151037" y="33297"/>
                    <a:pt x="151129" y="33393"/>
                  </a:cubicBezTo>
                  <a:cubicBezTo>
                    <a:pt x="151283" y="33553"/>
                    <a:pt x="151521" y="33750"/>
                    <a:pt x="151744" y="33960"/>
                  </a:cubicBezTo>
                  <a:cubicBezTo>
                    <a:pt x="151968" y="34167"/>
                    <a:pt x="152172" y="34379"/>
                    <a:pt x="152267" y="34580"/>
                  </a:cubicBezTo>
                  <a:cubicBezTo>
                    <a:pt x="152368" y="34788"/>
                    <a:pt x="152468" y="34950"/>
                    <a:pt x="152575" y="35071"/>
                  </a:cubicBezTo>
                  <a:cubicBezTo>
                    <a:pt x="152682" y="35192"/>
                    <a:pt x="152795" y="35271"/>
                    <a:pt x="152924" y="35328"/>
                  </a:cubicBezTo>
                  <a:cubicBezTo>
                    <a:pt x="153180" y="35440"/>
                    <a:pt x="153500" y="35456"/>
                    <a:pt x="153939" y="35456"/>
                  </a:cubicBezTo>
                  <a:cubicBezTo>
                    <a:pt x="154034" y="35456"/>
                    <a:pt x="154373" y="35389"/>
                    <a:pt x="154677" y="35371"/>
                  </a:cubicBezTo>
                  <a:cubicBezTo>
                    <a:pt x="154830" y="35365"/>
                    <a:pt x="154971" y="35368"/>
                    <a:pt x="155067" y="35418"/>
                  </a:cubicBezTo>
                  <a:cubicBezTo>
                    <a:pt x="155163" y="35466"/>
                    <a:pt x="155211" y="35545"/>
                    <a:pt x="155179" y="35675"/>
                  </a:cubicBezTo>
                  <a:cubicBezTo>
                    <a:pt x="155151" y="35806"/>
                    <a:pt x="155160" y="35925"/>
                    <a:pt x="155189" y="36050"/>
                  </a:cubicBezTo>
                  <a:cubicBezTo>
                    <a:pt x="155217" y="36173"/>
                    <a:pt x="155284" y="36295"/>
                    <a:pt x="155353" y="36413"/>
                  </a:cubicBezTo>
                  <a:cubicBezTo>
                    <a:pt x="155500" y="36648"/>
                    <a:pt x="155715" y="36875"/>
                    <a:pt x="155917" y="37087"/>
                  </a:cubicBezTo>
                  <a:cubicBezTo>
                    <a:pt x="155993" y="37172"/>
                    <a:pt x="156199" y="37433"/>
                    <a:pt x="156430" y="37685"/>
                  </a:cubicBezTo>
                  <a:cubicBezTo>
                    <a:pt x="156661" y="37935"/>
                    <a:pt x="156910" y="38167"/>
                    <a:pt x="157056" y="38167"/>
                  </a:cubicBezTo>
                  <a:cubicBezTo>
                    <a:pt x="157402" y="38167"/>
                    <a:pt x="157653" y="38176"/>
                    <a:pt x="157886" y="38215"/>
                  </a:cubicBezTo>
                  <a:cubicBezTo>
                    <a:pt x="158121" y="38262"/>
                    <a:pt x="158333" y="38346"/>
                    <a:pt x="158615" y="38492"/>
                  </a:cubicBezTo>
                  <a:cubicBezTo>
                    <a:pt x="158867" y="38623"/>
                    <a:pt x="159100" y="38668"/>
                    <a:pt x="159271" y="38780"/>
                  </a:cubicBezTo>
                  <a:cubicBezTo>
                    <a:pt x="159357" y="38828"/>
                    <a:pt x="159428" y="38907"/>
                    <a:pt x="159476" y="39015"/>
                  </a:cubicBezTo>
                  <a:cubicBezTo>
                    <a:pt x="159524" y="39123"/>
                    <a:pt x="159552" y="39264"/>
                    <a:pt x="159552" y="39463"/>
                  </a:cubicBezTo>
                  <a:cubicBezTo>
                    <a:pt x="159552" y="39882"/>
                    <a:pt x="159590" y="40145"/>
                    <a:pt x="159696" y="40371"/>
                  </a:cubicBezTo>
                  <a:cubicBezTo>
                    <a:pt x="159806" y="40598"/>
                    <a:pt x="159990" y="40784"/>
                    <a:pt x="160281" y="41087"/>
                  </a:cubicBezTo>
                  <a:cubicBezTo>
                    <a:pt x="160429" y="41242"/>
                    <a:pt x="160496" y="41570"/>
                    <a:pt x="160548" y="41868"/>
                  </a:cubicBezTo>
                  <a:cubicBezTo>
                    <a:pt x="160595" y="42164"/>
                    <a:pt x="160624" y="42431"/>
                    <a:pt x="160692" y="42497"/>
                  </a:cubicBezTo>
                  <a:cubicBezTo>
                    <a:pt x="160795" y="42606"/>
                    <a:pt x="160892" y="42737"/>
                    <a:pt x="161010" y="42828"/>
                  </a:cubicBezTo>
                  <a:cubicBezTo>
                    <a:pt x="161248" y="43014"/>
                    <a:pt x="161431" y="43152"/>
                    <a:pt x="161554" y="43342"/>
                  </a:cubicBezTo>
                  <a:cubicBezTo>
                    <a:pt x="161676" y="43530"/>
                    <a:pt x="161738" y="43771"/>
                    <a:pt x="161738" y="44132"/>
                  </a:cubicBezTo>
                  <a:cubicBezTo>
                    <a:pt x="161738" y="44395"/>
                    <a:pt x="161786" y="44891"/>
                    <a:pt x="161861" y="45265"/>
                  </a:cubicBezTo>
                  <a:cubicBezTo>
                    <a:pt x="161880" y="45360"/>
                    <a:pt x="161909" y="45398"/>
                    <a:pt x="161928" y="45468"/>
                  </a:cubicBezTo>
                  <a:cubicBezTo>
                    <a:pt x="161956" y="45534"/>
                    <a:pt x="161976" y="45641"/>
                    <a:pt x="161995" y="45681"/>
                  </a:cubicBezTo>
                  <a:cubicBezTo>
                    <a:pt x="162042" y="45767"/>
                    <a:pt x="162102" y="45767"/>
                    <a:pt x="162158" y="45643"/>
                  </a:cubicBezTo>
                  <a:cubicBezTo>
                    <a:pt x="162206" y="45541"/>
                    <a:pt x="162570" y="45373"/>
                    <a:pt x="162897" y="45302"/>
                  </a:cubicBezTo>
                  <a:cubicBezTo>
                    <a:pt x="163060" y="45264"/>
                    <a:pt x="163218" y="45254"/>
                    <a:pt x="163318" y="45283"/>
                  </a:cubicBezTo>
                  <a:cubicBezTo>
                    <a:pt x="163417" y="45321"/>
                    <a:pt x="163454" y="45397"/>
                    <a:pt x="163403" y="45540"/>
                  </a:cubicBezTo>
                  <a:cubicBezTo>
                    <a:pt x="163356" y="45666"/>
                    <a:pt x="163077" y="45899"/>
                    <a:pt x="162818" y="46150"/>
                  </a:cubicBezTo>
                  <a:cubicBezTo>
                    <a:pt x="162689" y="46274"/>
                    <a:pt x="162566" y="46405"/>
                    <a:pt x="162480" y="46523"/>
                  </a:cubicBezTo>
                  <a:cubicBezTo>
                    <a:pt x="162395" y="46642"/>
                    <a:pt x="162346" y="46755"/>
                    <a:pt x="162368" y="46844"/>
                  </a:cubicBezTo>
                  <a:cubicBezTo>
                    <a:pt x="162397" y="46962"/>
                    <a:pt x="162500" y="47037"/>
                    <a:pt x="162645" y="47090"/>
                  </a:cubicBezTo>
                  <a:cubicBezTo>
                    <a:pt x="162790" y="47137"/>
                    <a:pt x="162971" y="47175"/>
                    <a:pt x="163138" y="47196"/>
                  </a:cubicBezTo>
                  <a:cubicBezTo>
                    <a:pt x="163304" y="47225"/>
                    <a:pt x="163462" y="47244"/>
                    <a:pt x="163559" y="47292"/>
                  </a:cubicBezTo>
                  <a:cubicBezTo>
                    <a:pt x="163654" y="47339"/>
                    <a:pt x="163690" y="47387"/>
                    <a:pt x="163616" y="47485"/>
                  </a:cubicBezTo>
                  <a:cubicBezTo>
                    <a:pt x="163515" y="47625"/>
                    <a:pt x="163385" y="47794"/>
                    <a:pt x="163267" y="47976"/>
                  </a:cubicBezTo>
                  <a:cubicBezTo>
                    <a:pt x="163149" y="48160"/>
                    <a:pt x="163040" y="48363"/>
                    <a:pt x="162990" y="48575"/>
                  </a:cubicBezTo>
                  <a:cubicBezTo>
                    <a:pt x="162877" y="49046"/>
                    <a:pt x="162590" y="49516"/>
                    <a:pt x="162364" y="49985"/>
                  </a:cubicBezTo>
                  <a:cubicBezTo>
                    <a:pt x="162262" y="50195"/>
                    <a:pt x="161996" y="50411"/>
                    <a:pt x="161800" y="50614"/>
                  </a:cubicBezTo>
                  <a:cubicBezTo>
                    <a:pt x="161703" y="50716"/>
                    <a:pt x="161622" y="50819"/>
                    <a:pt x="161585" y="50914"/>
                  </a:cubicBezTo>
                  <a:cubicBezTo>
                    <a:pt x="161547" y="51009"/>
                    <a:pt x="161556" y="51098"/>
                    <a:pt x="161633" y="51182"/>
                  </a:cubicBezTo>
                  <a:cubicBezTo>
                    <a:pt x="161709" y="51298"/>
                    <a:pt x="161699" y="51359"/>
                    <a:pt x="161837" y="51503"/>
                  </a:cubicBezTo>
                  <a:cubicBezTo>
                    <a:pt x="162016" y="51690"/>
                    <a:pt x="162203" y="51890"/>
                    <a:pt x="162340" y="52123"/>
                  </a:cubicBezTo>
                  <a:cubicBezTo>
                    <a:pt x="162478" y="52353"/>
                    <a:pt x="162566" y="52612"/>
                    <a:pt x="162566" y="52915"/>
                  </a:cubicBezTo>
                  <a:cubicBezTo>
                    <a:pt x="162566" y="53122"/>
                    <a:pt x="162595" y="53508"/>
                    <a:pt x="162642" y="53865"/>
                  </a:cubicBezTo>
                  <a:cubicBezTo>
                    <a:pt x="162699" y="54221"/>
                    <a:pt x="162782" y="54545"/>
                    <a:pt x="162877" y="54645"/>
                  </a:cubicBezTo>
                  <a:cubicBezTo>
                    <a:pt x="163074" y="54849"/>
                    <a:pt x="163247" y="55003"/>
                    <a:pt x="163350" y="55191"/>
                  </a:cubicBezTo>
                  <a:cubicBezTo>
                    <a:pt x="163452" y="55378"/>
                    <a:pt x="163475" y="55600"/>
                    <a:pt x="163398" y="55950"/>
                  </a:cubicBezTo>
                  <a:cubicBezTo>
                    <a:pt x="163265" y="56504"/>
                    <a:pt x="163236" y="56754"/>
                    <a:pt x="163090" y="57360"/>
                  </a:cubicBezTo>
                  <a:cubicBezTo>
                    <a:pt x="163014" y="57670"/>
                    <a:pt x="162896" y="57896"/>
                    <a:pt x="162895" y="58065"/>
                  </a:cubicBezTo>
                  <a:cubicBezTo>
                    <a:pt x="162894" y="58151"/>
                    <a:pt x="162933" y="58217"/>
                    <a:pt x="163007" y="58278"/>
                  </a:cubicBezTo>
                  <a:cubicBezTo>
                    <a:pt x="163083" y="58335"/>
                    <a:pt x="163201" y="58399"/>
                    <a:pt x="163397" y="58449"/>
                  </a:cubicBezTo>
                  <a:cubicBezTo>
                    <a:pt x="163600" y="58496"/>
                    <a:pt x="163748" y="58558"/>
                    <a:pt x="163859" y="58631"/>
                  </a:cubicBezTo>
                  <a:cubicBezTo>
                    <a:pt x="163968" y="58697"/>
                    <a:pt x="164041" y="58792"/>
                    <a:pt x="164104" y="58888"/>
                  </a:cubicBezTo>
                  <a:cubicBezTo>
                    <a:pt x="164232" y="59080"/>
                    <a:pt x="164315" y="59316"/>
                    <a:pt x="164545" y="59636"/>
                  </a:cubicBezTo>
                  <a:cubicBezTo>
                    <a:pt x="164663" y="59800"/>
                    <a:pt x="164788" y="59910"/>
                    <a:pt x="164914" y="59988"/>
                  </a:cubicBezTo>
                  <a:cubicBezTo>
                    <a:pt x="165040" y="60055"/>
                    <a:pt x="165166" y="60120"/>
                    <a:pt x="165294" y="60159"/>
                  </a:cubicBezTo>
                  <a:cubicBezTo>
                    <a:pt x="165547" y="60244"/>
                    <a:pt x="165793" y="60294"/>
                    <a:pt x="166002" y="60511"/>
                  </a:cubicBezTo>
                  <a:cubicBezTo>
                    <a:pt x="166371" y="60896"/>
                    <a:pt x="166827" y="61154"/>
                    <a:pt x="167253" y="61376"/>
                  </a:cubicBezTo>
                  <a:cubicBezTo>
                    <a:pt x="167451" y="61479"/>
                    <a:pt x="167651" y="61724"/>
                    <a:pt x="167859" y="61942"/>
                  </a:cubicBezTo>
                  <a:cubicBezTo>
                    <a:pt x="167963" y="62052"/>
                    <a:pt x="168069" y="62156"/>
                    <a:pt x="168177" y="62231"/>
                  </a:cubicBezTo>
                  <a:cubicBezTo>
                    <a:pt x="168284" y="62298"/>
                    <a:pt x="168393" y="62349"/>
                    <a:pt x="168505" y="62349"/>
                  </a:cubicBezTo>
                  <a:cubicBezTo>
                    <a:pt x="168723" y="62349"/>
                    <a:pt x="169140" y="62444"/>
                    <a:pt x="169397" y="62574"/>
                  </a:cubicBezTo>
                  <a:cubicBezTo>
                    <a:pt x="169526" y="62631"/>
                    <a:pt x="169607" y="62718"/>
                    <a:pt x="169612" y="62808"/>
                  </a:cubicBezTo>
                  <a:cubicBezTo>
                    <a:pt x="169618" y="62904"/>
                    <a:pt x="169546" y="63000"/>
                    <a:pt x="169335" y="63108"/>
                  </a:cubicBezTo>
                  <a:cubicBezTo>
                    <a:pt x="169157" y="63204"/>
                    <a:pt x="168951" y="63260"/>
                    <a:pt x="168709" y="63290"/>
                  </a:cubicBezTo>
                  <a:cubicBezTo>
                    <a:pt x="168468" y="63328"/>
                    <a:pt x="168192" y="63338"/>
                    <a:pt x="167879" y="63338"/>
                  </a:cubicBezTo>
                  <a:cubicBezTo>
                    <a:pt x="167430" y="63338"/>
                    <a:pt x="167190" y="63344"/>
                    <a:pt x="167038" y="63445"/>
                  </a:cubicBezTo>
                  <a:cubicBezTo>
                    <a:pt x="166885" y="63547"/>
                    <a:pt x="166817" y="63734"/>
                    <a:pt x="166730" y="64097"/>
                  </a:cubicBezTo>
                  <a:cubicBezTo>
                    <a:pt x="166702" y="64221"/>
                    <a:pt x="166618" y="64322"/>
                    <a:pt x="166515" y="64418"/>
                  </a:cubicBezTo>
                  <a:cubicBezTo>
                    <a:pt x="166412" y="64514"/>
                    <a:pt x="166293" y="64609"/>
                    <a:pt x="166177" y="64695"/>
                  </a:cubicBezTo>
                  <a:cubicBezTo>
                    <a:pt x="166060" y="64781"/>
                    <a:pt x="165952" y="64866"/>
                    <a:pt x="165880" y="64963"/>
                  </a:cubicBezTo>
                  <a:cubicBezTo>
                    <a:pt x="165803" y="65065"/>
                    <a:pt x="165767" y="65159"/>
                    <a:pt x="165803" y="65284"/>
                  </a:cubicBezTo>
                  <a:cubicBezTo>
                    <a:pt x="165861" y="65536"/>
                    <a:pt x="165944" y="65812"/>
                    <a:pt x="166060" y="66074"/>
                  </a:cubicBezTo>
                  <a:cubicBezTo>
                    <a:pt x="166175" y="66336"/>
                    <a:pt x="166322" y="66594"/>
                    <a:pt x="166532" y="66812"/>
                  </a:cubicBezTo>
                  <a:cubicBezTo>
                    <a:pt x="166783" y="67073"/>
                    <a:pt x="166941" y="67270"/>
                    <a:pt x="167035" y="67485"/>
                  </a:cubicBezTo>
                  <a:cubicBezTo>
                    <a:pt x="167130" y="67701"/>
                    <a:pt x="167158" y="67922"/>
                    <a:pt x="167158" y="68212"/>
                  </a:cubicBezTo>
                  <a:cubicBezTo>
                    <a:pt x="167158" y="68572"/>
                    <a:pt x="167057" y="68749"/>
                    <a:pt x="166943" y="68896"/>
                  </a:cubicBezTo>
                  <a:cubicBezTo>
                    <a:pt x="166827" y="69041"/>
                    <a:pt x="166695" y="69158"/>
                    <a:pt x="166635" y="69409"/>
                  </a:cubicBezTo>
                  <a:cubicBezTo>
                    <a:pt x="166587" y="69575"/>
                    <a:pt x="166549" y="69702"/>
                    <a:pt x="166491" y="69794"/>
                  </a:cubicBezTo>
                  <a:cubicBezTo>
                    <a:pt x="166434" y="69889"/>
                    <a:pt x="166355" y="69946"/>
                    <a:pt x="166265" y="69987"/>
                  </a:cubicBezTo>
                  <a:cubicBezTo>
                    <a:pt x="166087" y="70073"/>
                    <a:pt x="165839" y="70054"/>
                    <a:pt x="165485" y="70054"/>
                  </a:cubicBezTo>
                  <a:lnTo>
                    <a:pt x="163824" y="70054"/>
                  </a:lnTo>
                  <a:cubicBezTo>
                    <a:pt x="163587" y="70054"/>
                    <a:pt x="163309" y="70083"/>
                    <a:pt x="163034" y="70102"/>
                  </a:cubicBezTo>
                  <a:cubicBezTo>
                    <a:pt x="162759" y="70121"/>
                    <a:pt x="162492" y="70121"/>
                    <a:pt x="162264" y="70054"/>
                  </a:cubicBezTo>
                  <a:cubicBezTo>
                    <a:pt x="161970" y="69987"/>
                    <a:pt x="161718" y="69786"/>
                    <a:pt x="161443" y="69616"/>
                  </a:cubicBezTo>
                  <a:cubicBezTo>
                    <a:pt x="161306" y="69530"/>
                    <a:pt x="161168" y="69451"/>
                    <a:pt x="161013" y="69391"/>
                  </a:cubicBezTo>
                  <a:cubicBezTo>
                    <a:pt x="160857" y="69343"/>
                    <a:pt x="160680" y="69296"/>
                    <a:pt x="160490" y="69296"/>
                  </a:cubicBezTo>
                  <a:cubicBezTo>
                    <a:pt x="160255" y="69296"/>
                    <a:pt x="159975" y="69325"/>
                    <a:pt x="159700" y="69343"/>
                  </a:cubicBezTo>
                  <a:cubicBezTo>
                    <a:pt x="159425" y="69363"/>
                    <a:pt x="159158" y="69363"/>
                    <a:pt x="158930" y="69296"/>
                  </a:cubicBezTo>
                  <a:cubicBezTo>
                    <a:pt x="158700" y="69248"/>
                    <a:pt x="158200" y="68485"/>
                    <a:pt x="158100" y="68537"/>
                  </a:cubicBezTo>
                  <a:cubicBezTo>
                    <a:pt x="157952" y="68603"/>
                    <a:pt x="157692" y="68741"/>
                    <a:pt x="157444" y="68911"/>
                  </a:cubicBezTo>
                  <a:cubicBezTo>
                    <a:pt x="157194" y="69080"/>
                    <a:pt x="156955" y="69287"/>
                    <a:pt x="156848" y="69509"/>
                  </a:cubicBezTo>
                  <a:cubicBezTo>
                    <a:pt x="156791" y="69625"/>
                    <a:pt x="156678" y="69713"/>
                    <a:pt x="156541" y="69777"/>
                  </a:cubicBezTo>
                  <a:cubicBezTo>
                    <a:pt x="156404" y="69834"/>
                    <a:pt x="156239" y="69889"/>
                    <a:pt x="156089" y="69938"/>
                  </a:cubicBezTo>
                  <a:cubicBezTo>
                    <a:pt x="155940" y="69986"/>
                    <a:pt x="155804" y="70033"/>
                    <a:pt x="155709" y="70099"/>
                  </a:cubicBezTo>
                  <a:cubicBezTo>
                    <a:pt x="155614" y="70156"/>
                    <a:pt x="155566" y="70262"/>
                    <a:pt x="155597" y="70388"/>
                  </a:cubicBezTo>
                  <a:cubicBezTo>
                    <a:pt x="155644" y="70565"/>
                    <a:pt x="155852" y="70854"/>
                    <a:pt x="156038" y="71157"/>
                  </a:cubicBezTo>
                  <a:cubicBezTo>
                    <a:pt x="156133" y="71308"/>
                    <a:pt x="156217" y="71459"/>
                    <a:pt x="156273" y="71606"/>
                  </a:cubicBezTo>
                  <a:cubicBezTo>
                    <a:pt x="156330" y="71752"/>
                    <a:pt x="156349" y="71894"/>
                    <a:pt x="156321" y="72012"/>
                  </a:cubicBezTo>
                  <a:cubicBezTo>
                    <a:pt x="156292" y="72124"/>
                    <a:pt x="156202" y="72213"/>
                    <a:pt x="156084" y="72301"/>
                  </a:cubicBezTo>
                  <a:cubicBezTo>
                    <a:pt x="155967" y="72387"/>
                    <a:pt x="155824" y="72473"/>
                    <a:pt x="155695" y="72547"/>
                  </a:cubicBezTo>
                  <a:cubicBezTo>
                    <a:pt x="155565" y="72613"/>
                    <a:pt x="155452" y="72689"/>
                    <a:pt x="155387" y="72760"/>
                  </a:cubicBezTo>
                  <a:cubicBezTo>
                    <a:pt x="155321" y="72827"/>
                    <a:pt x="155311" y="72903"/>
                    <a:pt x="155387" y="72985"/>
                  </a:cubicBezTo>
                  <a:cubicBezTo>
                    <a:pt x="155525" y="73129"/>
                    <a:pt x="155701" y="73299"/>
                    <a:pt x="155860" y="73498"/>
                  </a:cubicBezTo>
                  <a:cubicBezTo>
                    <a:pt x="155979" y="73647"/>
                    <a:pt x="156054" y="73831"/>
                    <a:pt x="156126" y="74012"/>
                  </a:cubicBezTo>
                  <a:lnTo>
                    <a:pt x="156126" y="74012"/>
                  </a:lnTo>
                  <a:cubicBezTo>
                    <a:pt x="156450" y="74031"/>
                    <a:pt x="156674" y="74021"/>
                    <a:pt x="157091" y="74059"/>
                  </a:cubicBezTo>
                  <a:cubicBezTo>
                    <a:pt x="157857" y="74126"/>
                    <a:pt x="158711" y="74257"/>
                    <a:pt x="159347" y="74423"/>
                  </a:cubicBezTo>
                  <a:cubicBezTo>
                    <a:pt x="160041" y="74603"/>
                    <a:pt x="160761" y="74631"/>
                    <a:pt x="161481" y="74657"/>
                  </a:cubicBezTo>
                  <a:cubicBezTo>
                    <a:pt x="162201" y="74686"/>
                    <a:pt x="162917" y="74705"/>
                    <a:pt x="163594" y="74882"/>
                  </a:cubicBezTo>
                  <a:cubicBezTo>
                    <a:pt x="164401" y="75093"/>
                    <a:pt x="164863" y="75374"/>
                    <a:pt x="165256" y="75460"/>
                  </a:cubicBezTo>
                  <a:cubicBezTo>
                    <a:pt x="165452" y="75507"/>
                    <a:pt x="165623" y="75507"/>
                    <a:pt x="165820" y="75412"/>
                  </a:cubicBezTo>
                  <a:cubicBezTo>
                    <a:pt x="166017" y="75326"/>
                    <a:pt x="166232" y="75154"/>
                    <a:pt x="166498" y="74877"/>
                  </a:cubicBezTo>
                  <a:cubicBezTo>
                    <a:pt x="166619" y="74752"/>
                    <a:pt x="166742" y="74669"/>
                    <a:pt x="166866" y="74610"/>
                  </a:cubicBezTo>
                  <a:cubicBezTo>
                    <a:pt x="166992" y="74562"/>
                    <a:pt x="167121" y="74515"/>
                    <a:pt x="167246" y="74515"/>
                  </a:cubicBezTo>
                  <a:cubicBezTo>
                    <a:pt x="167498" y="74509"/>
                    <a:pt x="167747" y="74600"/>
                    <a:pt x="167975" y="74728"/>
                  </a:cubicBezTo>
                  <a:cubicBezTo>
                    <a:pt x="168430" y="74988"/>
                    <a:pt x="168803" y="75419"/>
                    <a:pt x="168960" y="75582"/>
                  </a:cubicBezTo>
                  <a:cubicBezTo>
                    <a:pt x="169118" y="75747"/>
                    <a:pt x="169315" y="75798"/>
                    <a:pt x="169534" y="75797"/>
                  </a:cubicBezTo>
                  <a:cubicBezTo>
                    <a:pt x="169752" y="75795"/>
                    <a:pt x="169996" y="75740"/>
                    <a:pt x="170242" y="75669"/>
                  </a:cubicBezTo>
                  <a:cubicBezTo>
                    <a:pt x="170488" y="75612"/>
                    <a:pt x="170741" y="75530"/>
                    <a:pt x="170981" y="75499"/>
                  </a:cubicBezTo>
                  <a:cubicBezTo>
                    <a:pt x="171221" y="75461"/>
                    <a:pt x="171448" y="75479"/>
                    <a:pt x="171648" y="75584"/>
                  </a:cubicBezTo>
                  <a:cubicBezTo>
                    <a:pt x="171788" y="75651"/>
                    <a:pt x="171887" y="75750"/>
                    <a:pt x="171965" y="75852"/>
                  </a:cubicBezTo>
                  <a:cubicBezTo>
                    <a:pt x="172041" y="75954"/>
                    <a:pt x="172103" y="76063"/>
                    <a:pt x="172139" y="76173"/>
                  </a:cubicBezTo>
                  <a:cubicBezTo>
                    <a:pt x="172215" y="76391"/>
                    <a:pt x="172206" y="76600"/>
                    <a:pt x="172215" y="76740"/>
                  </a:cubicBezTo>
                  <a:cubicBezTo>
                    <a:pt x="172222" y="76806"/>
                    <a:pt x="172244" y="76867"/>
                    <a:pt x="172263" y="76889"/>
                  </a:cubicBezTo>
                  <a:cubicBezTo>
                    <a:pt x="172282" y="76908"/>
                    <a:pt x="172311" y="76899"/>
                    <a:pt x="172358" y="76851"/>
                  </a:cubicBezTo>
                  <a:cubicBezTo>
                    <a:pt x="172460" y="76756"/>
                    <a:pt x="172644" y="76512"/>
                    <a:pt x="172984" y="76040"/>
                  </a:cubicBezTo>
                  <a:cubicBezTo>
                    <a:pt x="173240" y="75684"/>
                    <a:pt x="173410" y="75308"/>
                    <a:pt x="173538" y="74886"/>
                  </a:cubicBezTo>
                  <a:cubicBezTo>
                    <a:pt x="173667" y="74464"/>
                    <a:pt x="173763" y="74003"/>
                    <a:pt x="173887" y="73487"/>
                  </a:cubicBezTo>
                  <a:cubicBezTo>
                    <a:pt x="173954" y="73191"/>
                    <a:pt x="173935" y="72955"/>
                    <a:pt x="173878" y="72760"/>
                  </a:cubicBezTo>
                  <a:cubicBezTo>
                    <a:pt x="173820" y="72564"/>
                    <a:pt x="173718" y="72404"/>
                    <a:pt x="173642" y="72236"/>
                  </a:cubicBezTo>
                  <a:cubicBezTo>
                    <a:pt x="173566" y="72070"/>
                    <a:pt x="173518" y="71899"/>
                    <a:pt x="173539" y="71691"/>
                  </a:cubicBezTo>
                  <a:cubicBezTo>
                    <a:pt x="173559" y="71483"/>
                    <a:pt x="173658" y="71242"/>
                    <a:pt x="173888" y="70923"/>
                  </a:cubicBezTo>
                  <a:cubicBezTo>
                    <a:pt x="174299" y="70354"/>
                    <a:pt x="174413" y="70142"/>
                    <a:pt x="174781" y="69759"/>
                  </a:cubicBezTo>
                  <a:lnTo>
                    <a:pt x="177017" y="69759"/>
                  </a:lnTo>
                  <a:lnTo>
                    <a:pt x="178360" y="72547"/>
                  </a:lnTo>
                  <a:lnTo>
                    <a:pt x="179694" y="70923"/>
                  </a:lnTo>
                  <a:lnTo>
                    <a:pt x="181263" y="72323"/>
                  </a:lnTo>
                  <a:lnTo>
                    <a:pt x="179253" y="73946"/>
                  </a:lnTo>
                  <a:lnTo>
                    <a:pt x="179694" y="75111"/>
                  </a:lnTo>
                  <a:lnTo>
                    <a:pt x="180597" y="73946"/>
                  </a:lnTo>
                  <a:lnTo>
                    <a:pt x="184177" y="74651"/>
                  </a:lnTo>
                  <a:lnTo>
                    <a:pt x="184392" y="75815"/>
                  </a:lnTo>
                  <a:lnTo>
                    <a:pt x="185510" y="75345"/>
                  </a:lnTo>
                  <a:lnTo>
                    <a:pt x="185736" y="73486"/>
                  </a:lnTo>
                  <a:cubicBezTo>
                    <a:pt x="186034" y="73332"/>
                    <a:pt x="186330" y="73171"/>
                    <a:pt x="186628" y="73016"/>
                  </a:cubicBezTo>
                  <a:cubicBezTo>
                    <a:pt x="187246" y="72694"/>
                    <a:pt x="187538" y="72582"/>
                    <a:pt x="187813" y="72075"/>
                  </a:cubicBezTo>
                  <a:cubicBezTo>
                    <a:pt x="188174" y="71919"/>
                    <a:pt x="188472" y="72037"/>
                    <a:pt x="188823" y="72235"/>
                  </a:cubicBezTo>
                  <a:cubicBezTo>
                    <a:pt x="189268" y="72487"/>
                    <a:pt x="189729" y="72808"/>
                    <a:pt x="190075" y="73175"/>
                  </a:cubicBezTo>
                  <a:cubicBezTo>
                    <a:pt x="190248" y="73359"/>
                    <a:pt x="190393" y="73556"/>
                    <a:pt x="190496" y="73764"/>
                  </a:cubicBezTo>
                  <a:cubicBezTo>
                    <a:pt x="190598" y="73971"/>
                    <a:pt x="190660" y="74189"/>
                    <a:pt x="190660" y="74415"/>
                  </a:cubicBezTo>
                  <a:cubicBezTo>
                    <a:pt x="190660" y="74890"/>
                    <a:pt x="190717" y="75173"/>
                    <a:pt x="190804" y="75355"/>
                  </a:cubicBezTo>
                  <a:cubicBezTo>
                    <a:pt x="190899" y="75538"/>
                    <a:pt x="191024" y="75625"/>
                    <a:pt x="191163" y="75708"/>
                  </a:cubicBezTo>
                  <a:cubicBezTo>
                    <a:pt x="191303" y="75793"/>
                    <a:pt x="191457" y="75870"/>
                    <a:pt x="191604" y="76050"/>
                  </a:cubicBezTo>
                  <a:cubicBezTo>
                    <a:pt x="191750" y="76231"/>
                    <a:pt x="191891" y="76510"/>
                    <a:pt x="192004" y="76980"/>
                  </a:cubicBezTo>
                  <a:cubicBezTo>
                    <a:pt x="192131" y="77512"/>
                    <a:pt x="192356" y="77995"/>
                    <a:pt x="192610" y="78454"/>
                  </a:cubicBezTo>
                  <a:cubicBezTo>
                    <a:pt x="192862" y="78914"/>
                    <a:pt x="193132" y="79341"/>
                    <a:pt x="193338" y="79768"/>
                  </a:cubicBezTo>
                  <a:cubicBezTo>
                    <a:pt x="193473" y="80051"/>
                    <a:pt x="193639" y="80243"/>
                    <a:pt x="193821" y="80399"/>
                  </a:cubicBezTo>
                  <a:cubicBezTo>
                    <a:pt x="194002" y="80553"/>
                    <a:pt x="194204" y="80676"/>
                    <a:pt x="194395" y="80816"/>
                  </a:cubicBezTo>
                  <a:cubicBezTo>
                    <a:pt x="194586" y="80955"/>
                    <a:pt x="194773" y="81116"/>
                    <a:pt x="194939" y="81350"/>
                  </a:cubicBezTo>
                  <a:cubicBezTo>
                    <a:pt x="195106" y="81585"/>
                    <a:pt x="195254" y="81890"/>
                    <a:pt x="195360" y="82332"/>
                  </a:cubicBezTo>
                  <a:cubicBezTo>
                    <a:pt x="195456" y="82716"/>
                    <a:pt x="195574" y="82954"/>
                    <a:pt x="195739" y="83092"/>
                  </a:cubicBezTo>
                  <a:cubicBezTo>
                    <a:pt x="195905" y="83229"/>
                    <a:pt x="196114" y="83271"/>
                    <a:pt x="196355" y="83262"/>
                  </a:cubicBezTo>
                  <a:cubicBezTo>
                    <a:pt x="196838" y="83243"/>
                    <a:pt x="197472" y="83028"/>
                    <a:pt x="198263" y="83028"/>
                  </a:cubicBezTo>
                  <a:cubicBezTo>
                    <a:pt x="198454" y="83028"/>
                    <a:pt x="198657" y="83085"/>
                    <a:pt x="198878" y="83198"/>
                  </a:cubicBezTo>
                  <a:cubicBezTo>
                    <a:pt x="199099" y="83301"/>
                    <a:pt x="199339" y="83441"/>
                    <a:pt x="199596" y="83594"/>
                  </a:cubicBezTo>
                  <a:cubicBezTo>
                    <a:pt x="199853" y="83746"/>
                    <a:pt x="200128" y="83916"/>
                    <a:pt x="200427" y="84064"/>
                  </a:cubicBezTo>
                  <a:cubicBezTo>
                    <a:pt x="200726" y="84213"/>
                    <a:pt x="201044" y="84337"/>
                    <a:pt x="201391" y="84428"/>
                  </a:cubicBezTo>
                  <a:cubicBezTo>
                    <a:pt x="202545" y="84729"/>
                    <a:pt x="203600" y="84836"/>
                    <a:pt x="204745" y="85133"/>
                  </a:cubicBezTo>
                  <a:cubicBezTo>
                    <a:pt x="205237" y="85260"/>
                    <a:pt x="205816" y="85509"/>
                    <a:pt x="206376" y="85806"/>
                  </a:cubicBezTo>
                  <a:cubicBezTo>
                    <a:pt x="206936" y="86103"/>
                    <a:pt x="207474" y="86445"/>
                    <a:pt x="207874" y="86757"/>
                  </a:cubicBezTo>
                  <a:cubicBezTo>
                    <a:pt x="208338" y="87119"/>
                    <a:pt x="208765" y="87520"/>
                    <a:pt x="209197" y="87889"/>
                  </a:cubicBezTo>
                  <a:cubicBezTo>
                    <a:pt x="209630" y="88258"/>
                    <a:pt x="210069" y="88604"/>
                    <a:pt x="210561" y="88861"/>
                  </a:cubicBezTo>
                  <a:cubicBezTo>
                    <a:pt x="210813" y="88993"/>
                    <a:pt x="211060" y="89069"/>
                    <a:pt x="211301" y="89129"/>
                  </a:cubicBezTo>
                  <a:cubicBezTo>
                    <a:pt x="211540" y="89177"/>
                    <a:pt x="211773" y="89231"/>
                    <a:pt x="212090" y="89283"/>
                  </a:cubicBezTo>
                  <a:lnTo>
                    <a:pt x="212185" y="89302"/>
                  </a:lnTo>
                  <a:cubicBezTo>
                    <a:pt x="212157" y="89459"/>
                    <a:pt x="212138" y="89599"/>
                    <a:pt x="212138" y="89793"/>
                  </a:cubicBezTo>
                  <a:cubicBezTo>
                    <a:pt x="212138" y="89972"/>
                    <a:pt x="212214" y="90179"/>
                    <a:pt x="212342" y="90413"/>
                  </a:cubicBezTo>
                  <a:cubicBezTo>
                    <a:pt x="212468" y="90646"/>
                    <a:pt x="212637" y="90906"/>
                    <a:pt x="212805" y="91161"/>
                  </a:cubicBezTo>
                  <a:cubicBezTo>
                    <a:pt x="212972" y="91416"/>
                    <a:pt x="213140" y="91665"/>
                    <a:pt x="213266" y="91909"/>
                  </a:cubicBezTo>
                  <a:cubicBezTo>
                    <a:pt x="213392" y="92153"/>
                    <a:pt x="213471" y="92382"/>
                    <a:pt x="213471" y="92582"/>
                  </a:cubicBezTo>
                  <a:cubicBezTo>
                    <a:pt x="213471" y="93000"/>
                    <a:pt x="213424" y="93290"/>
                    <a:pt x="213327" y="93490"/>
                  </a:cubicBezTo>
                  <a:cubicBezTo>
                    <a:pt x="213232" y="93689"/>
                    <a:pt x="213093" y="93799"/>
                    <a:pt x="212927" y="93897"/>
                  </a:cubicBezTo>
                  <a:cubicBezTo>
                    <a:pt x="212763" y="93992"/>
                    <a:pt x="212575" y="94074"/>
                    <a:pt x="212363" y="94185"/>
                  </a:cubicBezTo>
                  <a:cubicBezTo>
                    <a:pt x="212152" y="94296"/>
                    <a:pt x="211920" y="94445"/>
                    <a:pt x="211686" y="94687"/>
                  </a:cubicBezTo>
                  <a:cubicBezTo>
                    <a:pt x="211280" y="95111"/>
                    <a:pt x="210900" y="95317"/>
                    <a:pt x="210558" y="95552"/>
                  </a:cubicBezTo>
                  <a:cubicBezTo>
                    <a:pt x="210387" y="95670"/>
                    <a:pt x="210224" y="95792"/>
                    <a:pt x="210076" y="95947"/>
                  </a:cubicBezTo>
                  <a:cubicBezTo>
                    <a:pt x="209928" y="96101"/>
                    <a:pt x="209796" y="96295"/>
                    <a:pt x="209676" y="96545"/>
                  </a:cubicBezTo>
                  <a:cubicBezTo>
                    <a:pt x="209449" y="97019"/>
                    <a:pt x="209306" y="97330"/>
                    <a:pt x="209194" y="97528"/>
                  </a:cubicBezTo>
                  <a:cubicBezTo>
                    <a:pt x="209082" y="97725"/>
                    <a:pt x="208998" y="97811"/>
                    <a:pt x="208886" y="97837"/>
                  </a:cubicBezTo>
                  <a:cubicBezTo>
                    <a:pt x="208664" y="97885"/>
                    <a:pt x="208333" y="97710"/>
                    <a:pt x="207440" y="97710"/>
                  </a:cubicBezTo>
                  <a:cubicBezTo>
                    <a:pt x="207201" y="97710"/>
                    <a:pt x="207015" y="97748"/>
                    <a:pt x="206855" y="97805"/>
                  </a:cubicBezTo>
                  <a:cubicBezTo>
                    <a:pt x="206695" y="97852"/>
                    <a:pt x="206558" y="97945"/>
                    <a:pt x="206414" y="98051"/>
                  </a:cubicBezTo>
                  <a:cubicBezTo>
                    <a:pt x="206126" y="98263"/>
                    <a:pt x="205810" y="98557"/>
                    <a:pt x="205204" y="98873"/>
                  </a:cubicBezTo>
                  <a:cubicBezTo>
                    <a:pt x="204906" y="99027"/>
                    <a:pt x="204609" y="99188"/>
                    <a:pt x="204311" y="99343"/>
                  </a:cubicBezTo>
                  <a:lnTo>
                    <a:pt x="204978" y="101437"/>
                  </a:lnTo>
                  <a:lnTo>
                    <a:pt x="202967" y="104225"/>
                  </a:lnTo>
                  <a:lnTo>
                    <a:pt x="204086" y="104695"/>
                  </a:lnTo>
                  <a:lnTo>
                    <a:pt x="204527" y="108423"/>
                  </a:lnTo>
                  <a:lnTo>
                    <a:pt x="203409" y="108423"/>
                  </a:lnTo>
                  <a:lnTo>
                    <a:pt x="203860" y="109588"/>
                  </a:lnTo>
                  <a:lnTo>
                    <a:pt x="202291" y="110048"/>
                  </a:lnTo>
                  <a:lnTo>
                    <a:pt x="203481" y="116425"/>
                  </a:lnTo>
                  <a:cubicBezTo>
                    <a:pt x="203872" y="116109"/>
                    <a:pt x="204252" y="115760"/>
                    <a:pt x="204527" y="115645"/>
                  </a:cubicBezTo>
                  <a:cubicBezTo>
                    <a:pt x="205053" y="115427"/>
                    <a:pt x="205605" y="115353"/>
                    <a:pt x="206055" y="115195"/>
                  </a:cubicBezTo>
                  <a:cubicBezTo>
                    <a:pt x="206281" y="115129"/>
                    <a:pt x="206479" y="115012"/>
                    <a:pt x="206640" y="114864"/>
                  </a:cubicBezTo>
                  <a:cubicBezTo>
                    <a:pt x="206801" y="114715"/>
                    <a:pt x="206922" y="114520"/>
                    <a:pt x="206989" y="114244"/>
                  </a:cubicBezTo>
                  <a:cubicBezTo>
                    <a:pt x="207017" y="114142"/>
                    <a:pt x="207065" y="114056"/>
                    <a:pt x="207142" y="113987"/>
                  </a:cubicBezTo>
                  <a:cubicBezTo>
                    <a:pt x="207218" y="113929"/>
                    <a:pt x="207307" y="113867"/>
                    <a:pt x="207419" y="113826"/>
                  </a:cubicBezTo>
                  <a:cubicBezTo>
                    <a:pt x="207642" y="113741"/>
                    <a:pt x="207935" y="113706"/>
                    <a:pt x="208239" y="113699"/>
                  </a:cubicBezTo>
                  <a:cubicBezTo>
                    <a:pt x="208848" y="113680"/>
                    <a:pt x="209525" y="113766"/>
                    <a:pt x="209901" y="113766"/>
                  </a:cubicBezTo>
                  <a:cubicBezTo>
                    <a:pt x="210114" y="113766"/>
                    <a:pt x="210339" y="113823"/>
                    <a:pt x="210568" y="113915"/>
                  </a:cubicBezTo>
                  <a:cubicBezTo>
                    <a:pt x="210796" y="114001"/>
                    <a:pt x="211024" y="114118"/>
                    <a:pt x="211245" y="114247"/>
                  </a:cubicBezTo>
                  <a:cubicBezTo>
                    <a:pt x="211687" y="114504"/>
                    <a:pt x="212087" y="114793"/>
                    <a:pt x="212353" y="114930"/>
                  </a:cubicBezTo>
                  <a:cubicBezTo>
                    <a:pt x="212684" y="115104"/>
                    <a:pt x="212990" y="115288"/>
                    <a:pt x="213265" y="115444"/>
                  </a:cubicBezTo>
                  <a:cubicBezTo>
                    <a:pt x="213542" y="115598"/>
                    <a:pt x="213791" y="115720"/>
                    <a:pt x="214025" y="115775"/>
                  </a:cubicBezTo>
                  <a:cubicBezTo>
                    <a:pt x="214258" y="115823"/>
                    <a:pt x="214477" y="115823"/>
                    <a:pt x="214681" y="115690"/>
                  </a:cubicBezTo>
                  <a:cubicBezTo>
                    <a:pt x="214885" y="115563"/>
                    <a:pt x="215077" y="115323"/>
                    <a:pt x="215266" y="114930"/>
                  </a:cubicBezTo>
                  <a:cubicBezTo>
                    <a:pt x="215323" y="114814"/>
                    <a:pt x="215399" y="114728"/>
                    <a:pt x="215491" y="114663"/>
                  </a:cubicBezTo>
                  <a:cubicBezTo>
                    <a:pt x="215587" y="114606"/>
                    <a:pt x="215690" y="114561"/>
                    <a:pt x="215809" y="114535"/>
                  </a:cubicBezTo>
                  <a:cubicBezTo>
                    <a:pt x="216048" y="114487"/>
                    <a:pt x="216328" y="114497"/>
                    <a:pt x="216620" y="114516"/>
                  </a:cubicBezTo>
                  <a:cubicBezTo>
                    <a:pt x="216912" y="114535"/>
                    <a:pt x="217211" y="114554"/>
                    <a:pt x="217482" y="114526"/>
                  </a:cubicBezTo>
                  <a:cubicBezTo>
                    <a:pt x="217752" y="114497"/>
                    <a:pt x="217994" y="114421"/>
                    <a:pt x="218170" y="114237"/>
                  </a:cubicBezTo>
                  <a:cubicBezTo>
                    <a:pt x="218587" y="113801"/>
                    <a:pt x="218763" y="113452"/>
                    <a:pt x="219052" y="113211"/>
                  </a:cubicBezTo>
                  <a:cubicBezTo>
                    <a:pt x="219197" y="113090"/>
                    <a:pt x="219367" y="112996"/>
                    <a:pt x="219616" y="112934"/>
                  </a:cubicBezTo>
                  <a:cubicBezTo>
                    <a:pt x="219864" y="112877"/>
                    <a:pt x="220187" y="112839"/>
                    <a:pt x="220631" y="112839"/>
                  </a:cubicBezTo>
                  <a:cubicBezTo>
                    <a:pt x="220863" y="112839"/>
                    <a:pt x="221106" y="112791"/>
                    <a:pt x="221349" y="112700"/>
                  </a:cubicBezTo>
                  <a:cubicBezTo>
                    <a:pt x="221592" y="112614"/>
                    <a:pt x="221833" y="112513"/>
                    <a:pt x="222047" y="112400"/>
                  </a:cubicBezTo>
                  <a:cubicBezTo>
                    <a:pt x="222473" y="112175"/>
                    <a:pt x="222800" y="111943"/>
                    <a:pt x="222867" y="111908"/>
                  </a:cubicBezTo>
                  <a:cubicBezTo>
                    <a:pt x="223052" y="111813"/>
                    <a:pt x="223151" y="111793"/>
                    <a:pt x="223195" y="111851"/>
                  </a:cubicBezTo>
                  <a:cubicBezTo>
                    <a:pt x="223243" y="111899"/>
                    <a:pt x="223233" y="112022"/>
                    <a:pt x="223224" y="112172"/>
                  </a:cubicBezTo>
                  <a:cubicBezTo>
                    <a:pt x="223218" y="112322"/>
                    <a:pt x="223214" y="112507"/>
                    <a:pt x="223243" y="112706"/>
                  </a:cubicBezTo>
                  <a:cubicBezTo>
                    <a:pt x="223281" y="112906"/>
                    <a:pt x="223353" y="113114"/>
                    <a:pt x="223520" y="113316"/>
                  </a:cubicBezTo>
                  <a:cubicBezTo>
                    <a:pt x="223622" y="113439"/>
                    <a:pt x="223812" y="113570"/>
                    <a:pt x="224043" y="113680"/>
                  </a:cubicBezTo>
                  <a:cubicBezTo>
                    <a:pt x="224274" y="113790"/>
                    <a:pt x="224554" y="113884"/>
                    <a:pt x="224833" y="113969"/>
                  </a:cubicBezTo>
                  <a:cubicBezTo>
                    <a:pt x="225392" y="114137"/>
                    <a:pt x="225962" y="114246"/>
                    <a:pt x="226217" y="114246"/>
                  </a:cubicBezTo>
                  <a:cubicBezTo>
                    <a:pt x="226771" y="114246"/>
                    <a:pt x="227472" y="114313"/>
                    <a:pt x="228156" y="114439"/>
                  </a:cubicBezTo>
                  <a:cubicBezTo>
                    <a:pt x="228294" y="114458"/>
                    <a:pt x="228399" y="114496"/>
                    <a:pt x="228536" y="114534"/>
                  </a:cubicBezTo>
                  <a:cubicBezTo>
                    <a:pt x="228584" y="114246"/>
                    <a:pt x="228612" y="113969"/>
                    <a:pt x="228711" y="113626"/>
                  </a:cubicBezTo>
                  <a:cubicBezTo>
                    <a:pt x="228850" y="113129"/>
                    <a:pt x="229022" y="112607"/>
                    <a:pt x="229131" y="112151"/>
                  </a:cubicBezTo>
                  <a:cubicBezTo>
                    <a:pt x="229179" y="111935"/>
                    <a:pt x="229112" y="111725"/>
                    <a:pt x="229019" y="111531"/>
                  </a:cubicBezTo>
                  <a:cubicBezTo>
                    <a:pt x="228923" y="111338"/>
                    <a:pt x="228788" y="111157"/>
                    <a:pt x="228711" y="111007"/>
                  </a:cubicBezTo>
                  <a:cubicBezTo>
                    <a:pt x="228673" y="110941"/>
                    <a:pt x="228654" y="110864"/>
                    <a:pt x="228654" y="110805"/>
                  </a:cubicBezTo>
                  <a:cubicBezTo>
                    <a:pt x="228653" y="110757"/>
                    <a:pt x="228683" y="110698"/>
                    <a:pt x="228730" y="110655"/>
                  </a:cubicBezTo>
                  <a:cubicBezTo>
                    <a:pt x="228846" y="110569"/>
                    <a:pt x="229094" y="110516"/>
                    <a:pt x="229572" y="110516"/>
                  </a:cubicBezTo>
                  <a:cubicBezTo>
                    <a:pt x="230106" y="110516"/>
                    <a:pt x="230706" y="110521"/>
                    <a:pt x="231264" y="110564"/>
                  </a:cubicBezTo>
                  <a:cubicBezTo>
                    <a:pt x="231821" y="110602"/>
                    <a:pt x="232335" y="110666"/>
                    <a:pt x="232700" y="110757"/>
                  </a:cubicBezTo>
                  <a:cubicBezTo>
                    <a:pt x="232955" y="110814"/>
                    <a:pt x="233506" y="111278"/>
                    <a:pt x="234054" y="111782"/>
                  </a:cubicBezTo>
                  <a:cubicBezTo>
                    <a:pt x="234602" y="112286"/>
                    <a:pt x="235151" y="112839"/>
                    <a:pt x="235388" y="113086"/>
                  </a:cubicBezTo>
                  <a:cubicBezTo>
                    <a:pt x="235949" y="113670"/>
                    <a:pt x="236317" y="114004"/>
                    <a:pt x="236639" y="114175"/>
                  </a:cubicBezTo>
                  <a:cubicBezTo>
                    <a:pt x="236800" y="114261"/>
                    <a:pt x="236942" y="114305"/>
                    <a:pt x="237101" y="114314"/>
                  </a:cubicBezTo>
                  <a:cubicBezTo>
                    <a:pt x="237259" y="114324"/>
                    <a:pt x="237432" y="114305"/>
                    <a:pt x="237624" y="114257"/>
                  </a:cubicBezTo>
                  <a:cubicBezTo>
                    <a:pt x="237872" y="114200"/>
                    <a:pt x="238047" y="114101"/>
                    <a:pt x="238198" y="114000"/>
                  </a:cubicBezTo>
                  <a:cubicBezTo>
                    <a:pt x="238350" y="113898"/>
                    <a:pt x="238474" y="113790"/>
                    <a:pt x="238619" y="113690"/>
                  </a:cubicBezTo>
                  <a:cubicBezTo>
                    <a:pt x="238764" y="113588"/>
                    <a:pt x="238935" y="113502"/>
                    <a:pt x="239163" y="113433"/>
                  </a:cubicBezTo>
                  <a:cubicBezTo>
                    <a:pt x="239392" y="113376"/>
                    <a:pt x="239684" y="113327"/>
                    <a:pt x="240086" y="113327"/>
                  </a:cubicBezTo>
                  <a:cubicBezTo>
                    <a:pt x="240743" y="113327"/>
                    <a:pt x="241170" y="113492"/>
                    <a:pt x="241584" y="113551"/>
                  </a:cubicBezTo>
                  <a:cubicBezTo>
                    <a:pt x="241791" y="113580"/>
                    <a:pt x="241994" y="113589"/>
                    <a:pt x="242220" y="113513"/>
                  </a:cubicBezTo>
                  <a:cubicBezTo>
                    <a:pt x="242446" y="113456"/>
                    <a:pt x="242691" y="113319"/>
                    <a:pt x="242990" y="113086"/>
                  </a:cubicBezTo>
                  <a:cubicBezTo>
                    <a:pt x="243429" y="112742"/>
                    <a:pt x="243753" y="112583"/>
                    <a:pt x="244057" y="112413"/>
                  </a:cubicBezTo>
                  <a:cubicBezTo>
                    <a:pt x="244360" y="112243"/>
                    <a:pt x="244641" y="112060"/>
                    <a:pt x="245000" y="111686"/>
                  </a:cubicBezTo>
                  <a:cubicBezTo>
                    <a:pt x="245058" y="111629"/>
                    <a:pt x="245246" y="111600"/>
                    <a:pt x="245482" y="111600"/>
                  </a:cubicBezTo>
                  <a:cubicBezTo>
                    <a:pt x="245718" y="111602"/>
                    <a:pt x="246005" y="111629"/>
                    <a:pt x="246302" y="111648"/>
                  </a:cubicBezTo>
                  <a:cubicBezTo>
                    <a:pt x="246899" y="111696"/>
                    <a:pt x="247512" y="111771"/>
                    <a:pt x="247687" y="111686"/>
                  </a:cubicBezTo>
                  <a:cubicBezTo>
                    <a:pt x="248002" y="111522"/>
                    <a:pt x="248288" y="111421"/>
                    <a:pt x="248559" y="111345"/>
                  </a:cubicBezTo>
                  <a:cubicBezTo>
                    <a:pt x="248829" y="111279"/>
                    <a:pt x="249082" y="111219"/>
                    <a:pt x="249318" y="111163"/>
                  </a:cubicBezTo>
                  <a:cubicBezTo>
                    <a:pt x="249554" y="111116"/>
                    <a:pt x="249774" y="111045"/>
                    <a:pt x="249985" y="110950"/>
                  </a:cubicBezTo>
                  <a:cubicBezTo>
                    <a:pt x="250195" y="110855"/>
                    <a:pt x="250395" y="110725"/>
                    <a:pt x="250591" y="110522"/>
                  </a:cubicBezTo>
                  <a:cubicBezTo>
                    <a:pt x="250836" y="110265"/>
                    <a:pt x="251192" y="109999"/>
                    <a:pt x="251555" y="109753"/>
                  </a:cubicBezTo>
                  <a:cubicBezTo>
                    <a:pt x="251918" y="109510"/>
                    <a:pt x="252296" y="109287"/>
                    <a:pt x="252611" y="109123"/>
                  </a:cubicBezTo>
                  <a:cubicBezTo>
                    <a:pt x="253239" y="108797"/>
                    <a:pt x="253548" y="108618"/>
                    <a:pt x="253770" y="108375"/>
                  </a:cubicBezTo>
                  <a:cubicBezTo>
                    <a:pt x="253992" y="108132"/>
                    <a:pt x="254124" y="107831"/>
                    <a:pt x="254396" y="107264"/>
                  </a:cubicBezTo>
                  <a:cubicBezTo>
                    <a:pt x="254503" y="107041"/>
                    <a:pt x="254563" y="106782"/>
                    <a:pt x="254601" y="106505"/>
                  </a:cubicBezTo>
                  <a:cubicBezTo>
                    <a:pt x="254639" y="106228"/>
                    <a:pt x="254658" y="105934"/>
                    <a:pt x="254668" y="105651"/>
                  </a:cubicBezTo>
                  <a:cubicBezTo>
                    <a:pt x="254677" y="105367"/>
                    <a:pt x="254674" y="105093"/>
                    <a:pt x="254696" y="104850"/>
                  </a:cubicBezTo>
                  <a:cubicBezTo>
                    <a:pt x="254725" y="104606"/>
                    <a:pt x="254763" y="104387"/>
                    <a:pt x="254840" y="104230"/>
                  </a:cubicBezTo>
                  <a:cubicBezTo>
                    <a:pt x="255131" y="103622"/>
                    <a:pt x="255184" y="103249"/>
                    <a:pt x="255332" y="102980"/>
                  </a:cubicBezTo>
                  <a:cubicBezTo>
                    <a:pt x="255409" y="102846"/>
                    <a:pt x="255496" y="102734"/>
                    <a:pt x="255660" y="102638"/>
                  </a:cubicBezTo>
                  <a:cubicBezTo>
                    <a:pt x="255825" y="102543"/>
                    <a:pt x="256058" y="102459"/>
                    <a:pt x="256399" y="102370"/>
                  </a:cubicBezTo>
                  <a:cubicBezTo>
                    <a:pt x="256590" y="102323"/>
                    <a:pt x="256778" y="102218"/>
                    <a:pt x="256954" y="102082"/>
                  </a:cubicBezTo>
                  <a:cubicBezTo>
                    <a:pt x="257129" y="101946"/>
                    <a:pt x="257292" y="101772"/>
                    <a:pt x="257457" y="101600"/>
                  </a:cubicBezTo>
                  <a:cubicBezTo>
                    <a:pt x="257786" y="101259"/>
                    <a:pt x="258096" y="100899"/>
                    <a:pt x="258411" y="100735"/>
                  </a:cubicBezTo>
                  <a:cubicBezTo>
                    <a:pt x="258689" y="100589"/>
                    <a:pt x="259015" y="100506"/>
                    <a:pt x="259364" y="100458"/>
                  </a:cubicBezTo>
                  <a:cubicBezTo>
                    <a:pt x="259713" y="100410"/>
                    <a:pt x="260092" y="100401"/>
                    <a:pt x="260472" y="100410"/>
                  </a:cubicBezTo>
                  <a:cubicBezTo>
                    <a:pt x="261232" y="100429"/>
                    <a:pt x="262017" y="100517"/>
                    <a:pt x="262667" y="100517"/>
                  </a:cubicBezTo>
                  <a:cubicBezTo>
                    <a:pt x="263022" y="100517"/>
                    <a:pt x="263385" y="100603"/>
                    <a:pt x="263745" y="100742"/>
                  </a:cubicBezTo>
                  <a:cubicBezTo>
                    <a:pt x="264105" y="100882"/>
                    <a:pt x="264464" y="101071"/>
                    <a:pt x="264811" y="101276"/>
                  </a:cubicBezTo>
                  <a:cubicBezTo>
                    <a:pt x="265507" y="101686"/>
                    <a:pt x="266154" y="102153"/>
                    <a:pt x="266689" y="102376"/>
                  </a:cubicBezTo>
                  <a:cubicBezTo>
                    <a:pt x="266882" y="102462"/>
                    <a:pt x="267085" y="102492"/>
                    <a:pt x="267294" y="102494"/>
                  </a:cubicBezTo>
                  <a:cubicBezTo>
                    <a:pt x="267503" y="102496"/>
                    <a:pt x="267718" y="102456"/>
                    <a:pt x="267931" y="102409"/>
                  </a:cubicBezTo>
                  <a:cubicBezTo>
                    <a:pt x="268356" y="102300"/>
                    <a:pt x="268778" y="102101"/>
                    <a:pt x="269151" y="101907"/>
                  </a:cubicBezTo>
                  <a:cubicBezTo>
                    <a:pt x="269261" y="101859"/>
                    <a:pt x="269380" y="101859"/>
                    <a:pt x="269511" y="101897"/>
                  </a:cubicBezTo>
                  <a:cubicBezTo>
                    <a:pt x="269641" y="101945"/>
                    <a:pt x="269788" y="102040"/>
                    <a:pt x="269931" y="102165"/>
                  </a:cubicBezTo>
                  <a:cubicBezTo>
                    <a:pt x="270218" y="102412"/>
                    <a:pt x="270516" y="102785"/>
                    <a:pt x="270803" y="103191"/>
                  </a:cubicBezTo>
                  <a:cubicBezTo>
                    <a:pt x="271376" y="104002"/>
                    <a:pt x="271880" y="104935"/>
                    <a:pt x="272054" y="105177"/>
                  </a:cubicBezTo>
                  <a:cubicBezTo>
                    <a:pt x="272268" y="105474"/>
                    <a:pt x="272515" y="105628"/>
                    <a:pt x="272762" y="105691"/>
                  </a:cubicBezTo>
                  <a:cubicBezTo>
                    <a:pt x="273009" y="105748"/>
                    <a:pt x="273255" y="105719"/>
                    <a:pt x="273491" y="105634"/>
                  </a:cubicBezTo>
                  <a:cubicBezTo>
                    <a:pt x="273725" y="105538"/>
                    <a:pt x="273949" y="105394"/>
                    <a:pt x="274127" y="105227"/>
                  </a:cubicBezTo>
                  <a:cubicBezTo>
                    <a:pt x="274305" y="105061"/>
                    <a:pt x="274439" y="104874"/>
                    <a:pt x="274517" y="104713"/>
                  </a:cubicBezTo>
                  <a:cubicBezTo>
                    <a:pt x="274653" y="104429"/>
                    <a:pt x="274781" y="104237"/>
                    <a:pt x="274917" y="104093"/>
                  </a:cubicBezTo>
                  <a:cubicBezTo>
                    <a:pt x="275051" y="103952"/>
                    <a:pt x="275194" y="103854"/>
                    <a:pt x="275347" y="103784"/>
                  </a:cubicBezTo>
                  <a:cubicBezTo>
                    <a:pt x="275655" y="103643"/>
                    <a:pt x="276018" y="103579"/>
                    <a:pt x="276527" y="103313"/>
                  </a:cubicBezTo>
                  <a:cubicBezTo>
                    <a:pt x="276716" y="103211"/>
                    <a:pt x="276978" y="103174"/>
                    <a:pt x="277276" y="103164"/>
                  </a:cubicBezTo>
                  <a:cubicBezTo>
                    <a:pt x="277573" y="103154"/>
                    <a:pt x="277910" y="103173"/>
                    <a:pt x="278240" y="103211"/>
                  </a:cubicBezTo>
                  <a:cubicBezTo>
                    <a:pt x="278900" y="103297"/>
                    <a:pt x="279544" y="103454"/>
                    <a:pt x="279881" y="103543"/>
                  </a:cubicBezTo>
                  <a:cubicBezTo>
                    <a:pt x="280230" y="103638"/>
                    <a:pt x="280544" y="103659"/>
                    <a:pt x="280825" y="103638"/>
                  </a:cubicBezTo>
                  <a:cubicBezTo>
                    <a:pt x="281105" y="103619"/>
                    <a:pt x="281355" y="103552"/>
                    <a:pt x="281574" y="103456"/>
                  </a:cubicBezTo>
                  <a:cubicBezTo>
                    <a:pt x="281793" y="103354"/>
                    <a:pt x="281984" y="103229"/>
                    <a:pt x="282148" y="103082"/>
                  </a:cubicBezTo>
                  <a:cubicBezTo>
                    <a:pt x="282313" y="102936"/>
                    <a:pt x="282452" y="102773"/>
                    <a:pt x="282569" y="102611"/>
                  </a:cubicBezTo>
                  <a:cubicBezTo>
                    <a:pt x="282684" y="102450"/>
                    <a:pt x="282861" y="102343"/>
                    <a:pt x="283072" y="102270"/>
                  </a:cubicBezTo>
                  <a:cubicBezTo>
                    <a:pt x="283282" y="102204"/>
                    <a:pt x="283522" y="102149"/>
                    <a:pt x="283790" y="102131"/>
                  </a:cubicBezTo>
                  <a:cubicBezTo>
                    <a:pt x="284324" y="102093"/>
                    <a:pt x="284935" y="102141"/>
                    <a:pt x="285472" y="102141"/>
                  </a:cubicBezTo>
                  <a:cubicBezTo>
                    <a:pt x="285857" y="102141"/>
                    <a:pt x="286133" y="102256"/>
                    <a:pt x="286354" y="102408"/>
                  </a:cubicBezTo>
                  <a:cubicBezTo>
                    <a:pt x="286575" y="102561"/>
                    <a:pt x="286740" y="102754"/>
                    <a:pt x="286909" y="102922"/>
                  </a:cubicBezTo>
                  <a:cubicBezTo>
                    <a:pt x="287077" y="103089"/>
                    <a:pt x="287256" y="103225"/>
                    <a:pt x="287483" y="103274"/>
                  </a:cubicBezTo>
                  <a:cubicBezTo>
                    <a:pt x="287596" y="103293"/>
                    <a:pt x="287714" y="103312"/>
                    <a:pt x="287863" y="103274"/>
                  </a:cubicBezTo>
                  <a:cubicBezTo>
                    <a:pt x="288012" y="103236"/>
                    <a:pt x="288188" y="103172"/>
                    <a:pt x="288386" y="103071"/>
                  </a:cubicBezTo>
                  <a:cubicBezTo>
                    <a:pt x="288490" y="103023"/>
                    <a:pt x="288501" y="102817"/>
                    <a:pt x="288462" y="102537"/>
                  </a:cubicBezTo>
                  <a:cubicBezTo>
                    <a:pt x="288415" y="102258"/>
                    <a:pt x="288316" y="101898"/>
                    <a:pt x="288206" y="101533"/>
                  </a:cubicBezTo>
                  <a:cubicBezTo>
                    <a:pt x="287987" y="100802"/>
                    <a:pt x="287714" y="100045"/>
                    <a:pt x="287714" y="99813"/>
                  </a:cubicBezTo>
                  <a:cubicBezTo>
                    <a:pt x="287714" y="99442"/>
                    <a:pt x="287884" y="98990"/>
                    <a:pt x="288052" y="98510"/>
                  </a:cubicBezTo>
                  <a:cubicBezTo>
                    <a:pt x="288219" y="98029"/>
                    <a:pt x="288390" y="97524"/>
                    <a:pt x="288390" y="97025"/>
                  </a:cubicBezTo>
                  <a:cubicBezTo>
                    <a:pt x="288390" y="96870"/>
                    <a:pt x="288689" y="96423"/>
                    <a:pt x="289005" y="95978"/>
                  </a:cubicBezTo>
                  <a:cubicBezTo>
                    <a:pt x="289321" y="95534"/>
                    <a:pt x="289656" y="95081"/>
                    <a:pt x="289734" y="94921"/>
                  </a:cubicBezTo>
                  <a:cubicBezTo>
                    <a:pt x="289890" y="94595"/>
                    <a:pt x="289968" y="94350"/>
                    <a:pt x="290001" y="94140"/>
                  </a:cubicBezTo>
                  <a:cubicBezTo>
                    <a:pt x="290029" y="93933"/>
                    <a:pt x="290020" y="93761"/>
                    <a:pt x="289953" y="93595"/>
                  </a:cubicBezTo>
                  <a:cubicBezTo>
                    <a:pt x="289834" y="93267"/>
                    <a:pt x="289561" y="92963"/>
                    <a:pt x="289276" y="92366"/>
                  </a:cubicBezTo>
                  <a:cubicBezTo>
                    <a:pt x="289209" y="92228"/>
                    <a:pt x="289228" y="92047"/>
                    <a:pt x="289304" y="91843"/>
                  </a:cubicBezTo>
                  <a:cubicBezTo>
                    <a:pt x="289371" y="91638"/>
                    <a:pt x="289494" y="91405"/>
                    <a:pt x="289622" y="91170"/>
                  </a:cubicBezTo>
                  <a:cubicBezTo>
                    <a:pt x="289751" y="90933"/>
                    <a:pt x="289887" y="90687"/>
                    <a:pt x="289992" y="90454"/>
                  </a:cubicBezTo>
                  <a:cubicBezTo>
                    <a:pt x="290097" y="90220"/>
                    <a:pt x="290166" y="89999"/>
                    <a:pt x="290166" y="89801"/>
                  </a:cubicBezTo>
                  <a:cubicBezTo>
                    <a:pt x="290166" y="89621"/>
                    <a:pt x="288622" y="87739"/>
                    <a:pt x="288381" y="87238"/>
                  </a:cubicBezTo>
                  <a:cubicBezTo>
                    <a:pt x="288093" y="86638"/>
                    <a:pt x="287809" y="86289"/>
                    <a:pt x="287601" y="85913"/>
                  </a:cubicBezTo>
                  <a:cubicBezTo>
                    <a:pt x="287498" y="85726"/>
                    <a:pt x="287415" y="85526"/>
                    <a:pt x="287356" y="85293"/>
                  </a:cubicBezTo>
                  <a:cubicBezTo>
                    <a:pt x="287327" y="85173"/>
                    <a:pt x="287318" y="85001"/>
                    <a:pt x="287619" y="84937"/>
                  </a:cubicBezTo>
                  <a:cubicBezTo>
                    <a:pt x="288271" y="85088"/>
                    <a:pt x="288583" y="85124"/>
                    <a:pt x="288825" y="85124"/>
                  </a:cubicBezTo>
                  <a:cubicBezTo>
                    <a:pt x="288977" y="85124"/>
                    <a:pt x="289156" y="85077"/>
                    <a:pt x="289348" y="84986"/>
                  </a:cubicBezTo>
                  <a:cubicBezTo>
                    <a:pt x="289540" y="84900"/>
                    <a:pt x="289748" y="84780"/>
                    <a:pt x="289953" y="84654"/>
                  </a:cubicBezTo>
                  <a:cubicBezTo>
                    <a:pt x="290363" y="84402"/>
                    <a:pt x="290767" y="84112"/>
                    <a:pt x="291061" y="83959"/>
                  </a:cubicBezTo>
                  <a:cubicBezTo>
                    <a:pt x="291238" y="83863"/>
                    <a:pt x="291485" y="83817"/>
                    <a:pt x="291769" y="83798"/>
                  </a:cubicBezTo>
                  <a:cubicBezTo>
                    <a:pt x="292053" y="83779"/>
                    <a:pt x="292378" y="83796"/>
                    <a:pt x="292703" y="83817"/>
                  </a:cubicBezTo>
                  <a:cubicBezTo>
                    <a:pt x="293352" y="83864"/>
                    <a:pt x="294011" y="83956"/>
                    <a:pt x="294416" y="83956"/>
                  </a:cubicBezTo>
                  <a:cubicBezTo>
                    <a:pt x="294435" y="83837"/>
                    <a:pt x="294677" y="83800"/>
                    <a:pt x="295021" y="83838"/>
                  </a:cubicBezTo>
                  <a:cubicBezTo>
                    <a:pt x="295364" y="83876"/>
                    <a:pt x="295808" y="83994"/>
                    <a:pt x="296221" y="84190"/>
                  </a:cubicBezTo>
                  <a:cubicBezTo>
                    <a:pt x="296428" y="84292"/>
                    <a:pt x="296630" y="84406"/>
                    <a:pt x="296806" y="84543"/>
                  </a:cubicBezTo>
                  <a:cubicBezTo>
                    <a:pt x="296982" y="84679"/>
                    <a:pt x="297134" y="84827"/>
                    <a:pt x="297247" y="85003"/>
                  </a:cubicBezTo>
                  <a:cubicBezTo>
                    <a:pt x="297361" y="85177"/>
                    <a:pt x="297434" y="85378"/>
                    <a:pt x="297452" y="85591"/>
                  </a:cubicBezTo>
                  <a:cubicBezTo>
                    <a:pt x="297471" y="85804"/>
                    <a:pt x="297443" y="86035"/>
                    <a:pt x="297329" y="86287"/>
                  </a:cubicBezTo>
                  <a:cubicBezTo>
                    <a:pt x="297243" y="86305"/>
                    <a:pt x="297202" y="86344"/>
                    <a:pt x="297196" y="86426"/>
                  </a:cubicBezTo>
                  <a:cubicBezTo>
                    <a:pt x="297190" y="86483"/>
                    <a:pt x="297224" y="86580"/>
                    <a:pt x="297272" y="86683"/>
                  </a:cubicBezTo>
                  <a:cubicBezTo>
                    <a:pt x="297384" y="86887"/>
                    <a:pt x="297597" y="87150"/>
                    <a:pt x="297836" y="87398"/>
                  </a:cubicBezTo>
                  <a:cubicBezTo>
                    <a:pt x="298313" y="87898"/>
                    <a:pt x="298876" y="88375"/>
                    <a:pt x="298882" y="88381"/>
                  </a:cubicBezTo>
                  <a:cubicBezTo>
                    <a:pt x="299045" y="88550"/>
                    <a:pt x="299189" y="88742"/>
                    <a:pt x="299303" y="88947"/>
                  </a:cubicBezTo>
                  <a:cubicBezTo>
                    <a:pt x="299418" y="89152"/>
                    <a:pt x="299508" y="89374"/>
                    <a:pt x="299591" y="89609"/>
                  </a:cubicBezTo>
                  <a:cubicBezTo>
                    <a:pt x="299755" y="90082"/>
                    <a:pt x="299865" y="90612"/>
                    <a:pt x="300001" y="91179"/>
                  </a:cubicBezTo>
                  <a:cubicBezTo>
                    <a:pt x="300078" y="91479"/>
                    <a:pt x="300215" y="91731"/>
                    <a:pt x="300391" y="91959"/>
                  </a:cubicBezTo>
                  <a:cubicBezTo>
                    <a:pt x="300567" y="92187"/>
                    <a:pt x="300781" y="92388"/>
                    <a:pt x="301027" y="92568"/>
                  </a:cubicBezTo>
                  <a:cubicBezTo>
                    <a:pt x="301520" y="92925"/>
                    <a:pt x="302119" y="93211"/>
                    <a:pt x="302689" y="93508"/>
                  </a:cubicBezTo>
                  <a:cubicBezTo>
                    <a:pt x="303324" y="93839"/>
                    <a:pt x="303853" y="94027"/>
                    <a:pt x="304320" y="94245"/>
                  </a:cubicBezTo>
                  <a:cubicBezTo>
                    <a:pt x="304553" y="94355"/>
                    <a:pt x="304765" y="94478"/>
                    <a:pt x="304976" y="94620"/>
                  </a:cubicBezTo>
                  <a:cubicBezTo>
                    <a:pt x="305188" y="94761"/>
                    <a:pt x="305389" y="94922"/>
                    <a:pt x="305592" y="95133"/>
                  </a:cubicBezTo>
                  <a:cubicBezTo>
                    <a:pt x="305713" y="95260"/>
                    <a:pt x="305837" y="95331"/>
                    <a:pt x="305951" y="95358"/>
                  </a:cubicBezTo>
                  <a:cubicBezTo>
                    <a:pt x="306064" y="95387"/>
                    <a:pt x="306175" y="95367"/>
                    <a:pt x="306278" y="95310"/>
                  </a:cubicBezTo>
                  <a:cubicBezTo>
                    <a:pt x="306486" y="95208"/>
                    <a:pt x="306675" y="94967"/>
                    <a:pt x="306833" y="94690"/>
                  </a:cubicBezTo>
                  <a:cubicBezTo>
                    <a:pt x="307149" y="94137"/>
                    <a:pt x="307349" y="93425"/>
                    <a:pt x="307387" y="93270"/>
                  </a:cubicBezTo>
                  <a:cubicBezTo>
                    <a:pt x="307425" y="93128"/>
                    <a:pt x="307488" y="93015"/>
                    <a:pt x="307572" y="92938"/>
                  </a:cubicBezTo>
                  <a:cubicBezTo>
                    <a:pt x="307657" y="92871"/>
                    <a:pt x="307756" y="92816"/>
                    <a:pt x="307879" y="92789"/>
                  </a:cubicBezTo>
                  <a:cubicBezTo>
                    <a:pt x="308128" y="92741"/>
                    <a:pt x="308453" y="92750"/>
                    <a:pt x="308792" y="92798"/>
                  </a:cubicBezTo>
                  <a:cubicBezTo>
                    <a:pt x="309131" y="92845"/>
                    <a:pt x="309487" y="92916"/>
                    <a:pt x="309828" y="92937"/>
                  </a:cubicBezTo>
                  <a:cubicBezTo>
                    <a:pt x="310168" y="92956"/>
                    <a:pt x="310489" y="92931"/>
                    <a:pt x="310741" y="92798"/>
                  </a:cubicBezTo>
                  <a:cubicBezTo>
                    <a:pt x="310942" y="92693"/>
                    <a:pt x="311164" y="92712"/>
                    <a:pt x="311407" y="92807"/>
                  </a:cubicBezTo>
                  <a:cubicBezTo>
                    <a:pt x="311650" y="92902"/>
                    <a:pt x="311916" y="93052"/>
                    <a:pt x="312187" y="93223"/>
                  </a:cubicBezTo>
                  <a:cubicBezTo>
                    <a:pt x="312458" y="93395"/>
                    <a:pt x="312734" y="93584"/>
                    <a:pt x="313018" y="93725"/>
                  </a:cubicBezTo>
                  <a:cubicBezTo>
                    <a:pt x="313302" y="93867"/>
                    <a:pt x="313588" y="93960"/>
                    <a:pt x="313870" y="93960"/>
                  </a:cubicBezTo>
                  <a:cubicBezTo>
                    <a:pt x="314266" y="93960"/>
                    <a:pt x="314593" y="93988"/>
                    <a:pt x="314875" y="94045"/>
                  </a:cubicBezTo>
                  <a:cubicBezTo>
                    <a:pt x="315157" y="94093"/>
                    <a:pt x="315392" y="94205"/>
                    <a:pt x="315593" y="94334"/>
                  </a:cubicBezTo>
                  <a:cubicBezTo>
                    <a:pt x="315794" y="94463"/>
                    <a:pt x="315961" y="94627"/>
                    <a:pt x="316116" y="94836"/>
                  </a:cubicBezTo>
                  <a:cubicBezTo>
                    <a:pt x="316270" y="95044"/>
                    <a:pt x="316415" y="95297"/>
                    <a:pt x="316557" y="95595"/>
                  </a:cubicBezTo>
                  <a:cubicBezTo>
                    <a:pt x="316699" y="95890"/>
                    <a:pt x="316866" y="96077"/>
                    <a:pt x="317049" y="96215"/>
                  </a:cubicBezTo>
                  <a:cubicBezTo>
                    <a:pt x="317231" y="96352"/>
                    <a:pt x="317423" y="96438"/>
                    <a:pt x="317614" y="96547"/>
                  </a:cubicBezTo>
                  <a:cubicBezTo>
                    <a:pt x="317804" y="96655"/>
                    <a:pt x="317994" y="96776"/>
                    <a:pt x="318158" y="96985"/>
                  </a:cubicBezTo>
                  <a:cubicBezTo>
                    <a:pt x="318322" y="97192"/>
                    <a:pt x="318464" y="97489"/>
                    <a:pt x="318568" y="97925"/>
                  </a:cubicBezTo>
                  <a:cubicBezTo>
                    <a:pt x="318597" y="98057"/>
                    <a:pt x="318654" y="98148"/>
                    <a:pt x="318732" y="98213"/>
                  </a:cubicBezTo>
                  <a:cubicBezTo>
                    <a:pt x="318808" y="98271"/>
                    <a:pt x="318913" y="98316"/>
                    <a:pt x="319029" y="98332"/>
                  </a:cubicBezTo>
                  <a:cubicBezTo>
                    <a:pt x="319262" y="98370"/>
                    <a:pt x="319564" y="98326"/>
                    <a:pt x="319881" y="98265"/>
                  </a:cubicBezTo>
                  <a:cubicBezTo>
                    <a:pt x="320198" y="98208"/>
                    <a:pt x="320528" y="98111"/>
                    <a:pt x="320845" y="98072"/>
                  </a:cubicBezTo>
                  <a:cubicBezTo>
                    <a:pt x="321163" y="98034"/>
                    <a:pt x="321462" y="98043"/>
                    <a:pt x="321697" y="98167"/>
                  </a:cubicBezTo>
                  <a:cubicBezTo>
                    <a:pt x="322135" y="98395"/>
                    <a:pt x="322436" y="98566"/>
                    <a:pt x="322661" y="98680"/>
                  </a:cubicBezTo>
                  <a:cubicBezTo>
                    <a:pt x="322886" y="98792"/>
                    <a:pt x="323036" y="98843"/>
                    <a:pt x="323164" y="98830"/>
                  </a:cubicBezTo>
                  <a:cubicBezTo>
                    <a:pt x="323291" y="98820"/>
                    <a:pt x="323397" y="98728"/>
                    <a:pt x="323544" y="98584"/>
                  </a:cubicBezTo>
                  <a:cubicBezTo>
                    <a:pt x="323691" y="98436"/>
                    <a:pt x="323878" y="98227"/>
                    <a:pt x="324159" y="97932"/>
                  </a:cubicBezTo>
                  <a:cubicBezTo>
                    <a:pt x="324245" y="97846"/>
                    <a:pt x="324339" y="97821"/>
                    <a:pt x="324446" y="97836"/>
                  </a:cubicBezTo>
                  <a:cubicBezTo>
                    <a:pt x="324553" y="97855"/>
                    <a:pt x="324666" y="97893"/>
                    <a:pt x="324784" y="97975"/>
                  </a:cubicBezTo>
                  <a:cubicBezTo>
                    <a:pt x="325022" y="98116"/>
                    <a:pt x="325278" y="98313"/>
                    <a:pt x="325502" y="98392"/>
                  </a:cubicBezTo>
                  <a:cubicBezTo>
                    <a:pt x="325787" y="98493"/>
                    <a:pt x="326089" y="98534"/>
                    <a:pt x="326395" y="98531"/>
                  </a:cubicBezTo>
                  <a:cubicBezTo>
                    <a:pt x="326700" y="98527"/>
                    <a:pt x="327010" y="98483"/>
                    <a:pt x="327298" y="98413"/>
                  </a:cubicBezTo>
                  <a:cubicBezTo>
                    <a:pt x="327872" y="98280"/>
                    <a:pt x="328369" y="98068"/>
                    <a:pt x="328631" y="97932"/>
                  </a:cubicBezTo>
                  <a:cubicBezTo>
                    <a:pt x="328966" y="97757"/>
                    <a:pt x="329466" y="97623"/>
                    <a:pt x="329965" y="97514"/>
                  </a:cubicBezTo>
                  <a:cubicBezTo>
                    <a:pt x="330464" y="97407"/>
                    <a:pt x="330967" y="97318"/>
                    <a:pt x="331319" y="97226"/>
                  </a:cubicBezTo>
                  <a:cubicBezTo>
                    <a:pt x="331675" y="97130"/>
                    <a:pt x="331886" y="97010"/>
                    <a:pt x="332037" y="96894"/>
                  </a:cubicBezTo>
                  <a:cubicBezTo>
                    <a:pt x="332186" y="96778"/>
                    <a:pt x="332274" y="96672"/>
                    <a:pt x="332375" y="96606"/>
                  </a:cubicBezTo>
                  <a:cubicBezTo>
                    <a:pt x="332477" y="96548"/>
                    <a:pt x="332588" y="96510"/>
                    <a:pt x="332796" y="96558"/>
                  </a:cubicBezTo>
                  <a:cubicBezTo>
                    <a:pt x="333004" y="96606"/>
                    <a:pt x="333300" y="96751"/>
                    <a:pt x="333771" y="96996"/>
                  </a:cubicBezTo>
                  <a:cubicBezTo>
                    <a:pt x="333953" y="97091"/>
                    <a:pt x="334130" y="97245"/>
                    <a:pt x="334293" y="97434"/>
                  </a:cubicBezTo>
                  <a:cubicBezTo>
                    <a:pt x="334457" y="97625"/>
                    <a:pt x="334616" y="97845"/>
                    <a:pt x="334776" y="98075"/>
                  </a:cubicBezTo>
                  <a:cubicBezTo>
                    <a:pt x="335093" y="98536"/>
                    <a:pt x="335414" y="99031"/>
                    <a:pt x="335792" y="99325"/>
                  </a:cubicBezTo>
                  <a:cubicBezTo>
                    <a:pt x="335975" y="99467"/>
                    <a:pt x="336214" y="99543"/>
                    <a:pt x="336489" y="99593"/>
                  </a:cubicBezTo>
                  <a:cubicBezTo>
                    <a:pt x="336764" y="99640"/>
                    <a:pt x="337067" y="99640"/>
                    <a:pt x="337382" y="99640"/>
                  </a:cubicBezTo>
                  <a:cubicBezTo>
                    <a:pt x="338011" y="99631"/>
                    <a:pt x="338673" y="99545"/>
                    <a:pt x="339146" y="99545"/>
                  </a:cubicBezTo>
                  <a:lnTo>
                    <a:pt x="342500" y="99545"/>
                  </a:lnTo>
                  <a:lnTo>
                    <a:pt x="344039" y="99545"/>
                  </a:lnTo>
                  <a:cubicBezTo>
                    <a:pt x="344039" y="99545"/>
                    <a:pt x="345960" y="98766"/>
                    <a:pt x="345960" y="99072"/>
                  </a:cubicBezTo>
                  <a:cubicBezTo>
                    <a:pt x="345960" y="100276"/>
                    <a:pt x="344798" y="100767"/>
                    <a:pt x="343017" y="101555"/>
                  </a:cubicBezTo>
                  <a:cubicBezTo>
                    <a:pt x="341356" y="102290"/>
                    <a:pt x="340611" y="103819"/>
                    <a:pt x="340441" y="105326"/>
                  </a:cubicBezTo>
                  <a:cubicBezTo>
                    <a:pt x="340260" y="106929"/>
                    <a:pt x="341284" y="108778"/>
                    <a:pt x="342281" y="110201"/>
                  </a:cubicBezTo>
                  <a:cubicBezTo>
                    <a:pt x="342858" y="111025"/>
                    <a:pt x="343841" y="111709"/>
                    <a:pt x="343293" y="112409"/>
                  </a:cubicBezTo>
                  <a:cubicBezTo>
                    <a:pt x="342819" y="113013"/>
                    <a:pt x="340101" y="114922"/>
                    <a:pt x="339245" y="114616"/>
                  </a:cubicBezTo>
                  <a:cubicBezTo>
                    <a:pt x="337727" y="114073"/>
                    <a:pt x="337222" y="114645"/>
                    <a:pt x="337222" y="115076"/>
                  </a:cubicBezTo>
                  <a:cubicBezTo>
                    <a:pt x="337222" y="116100"/>
                    <a:pt x="338516" y="117030"/>
                    <a:pt x="337317" y="117652"/>
                  </a:cubicBezTo>
                  <a:cubicBezTo>
                    <a:pt x="336779" y="117930"/>
                    <a:pt x="335220" y="119601"/>
                    <a:pt x="335110" y="120043"/>
                  </a:cubicBezTo>
                  <a:cubicBezTo>
                    <a:pt x="334837" y="121128"/>
                    <a:pt x="333976" y="121913"/>
                    <a:pt x="332626" y="121791"/>
                  </a:cubicBezTo>
                  <a:cubicBezTo>
                    <a:pt x="330537" y="121603"/>
                    <a:pt x="331340" y="123027"/>
                    <a:pt x="331246" y="124458"/>
                  </a:cubicBezTo>
                  <a:cubicBezTo>
                    <a:pt x="331170" y="125537"/>
                    <a:pt x="331381" y="127421"/>
                    <a:pt x="331982" y="128781"/>
                  </a:cubicBezTo>
                  <a:cubicBezTo>
                    <a:pt x="332449" y="129840"/>
                    <a:pt x="333084" y="131978"/>
                    <a:pt x="333085" y="132461"/>
                  </a:cubicBezTo>
                  <a:cubicBezTo>
                    <a:pt x="334356" y="134153"/>
                    <a:pt x="334340" y="134279"/>
                    <a:pt x="334189" y="136416"/>
                  </a:cubicBezTo>
                  <a:cubicBezTo>
                    <a:pt x="333920" y="137356"/>
                    <a:pt x="334170" y="139175"/>
                    <a:pt x="334741" y="140095"/>
                  </a:cubicBezTo>
                  <a:cubicBezTo>
                    <a:pt x="335398" y="141158"/>
                    <a:pt x="333562" y="141149"/>
                    <a:pt x="338144" y="141475"/>
                  </a:cubicBezTo>
                  <a:cubicBezTo>
                    <a:pt x="339703" y="141585"/>
                    <a:pt x="339897" y="144717"/>
                    <a:pt x="340535" y="147269"/>
                  </a:cubicBezTo>
                  <a:cubicBezTo>
                    <a:pt x="340835" y="148463"/>
                    <a:pt x="341781" y="147174"/>
                    <a:pt x="342007" y="147453"/>
                  </a:cubicBezTo>
                  <a:cubicBezTo>
                    <a:pt x="342233" y="147728"/>
                    <a:pt x="343067" y="150327"/>
                    <a:pt x="343663" y="151316"/>
                  </a:cubicBezTo>
                  <a:cubicBezTo>
                    <a:pt x="344664" y="152981"/>
                    <a:pt x="343411" y="151601"/>
                    <a:pt x="343295" y="153800"/>
                  </a:cubicBezTo>
                  <a:cubicBezTo>
                    <a:pt x="343247" y="154768"/>
                    <a:pt x="343510" y="155740"/>
                    <a:pt x="343111" y="156927"/>
                  </a:cubicBezTo>
                  <a:cubicBezTo>
                    <a:pt x="342421" y="158979"/>
                    <a:pt x="342010" y="161310"/>
                    <a:pt x="341364" y="161618"/>
                  </a:cubicBezTo>
                  <a:cubicBezTo>
                    <a:pt x="339952" y="162290"/>
                    <a:pt x="341108" y="163923"/>
                    <a:pt x="341364" y="164377"/>
                  </a:cubicBezTo>
                  <a:cubicBezTo>
                    <a:pt x="341848" y="165238"/>
                    <a:pt x="342681" y="168362"/>
                    <a:pt x="342651" y="169436"/>
                  </a:cubicBezTo>
                  <a:cubicBezTo>
                    <a:pt x="342613" y="170852"/>
                    <a:pt x="342152" y="171736"/>
                    <a:pt x="340260" y="172748"/>
                  </a:cubicBezTo>
                  <a:cubicBezTo>
                    <a:pt x="338858" y="173496"/>
                    <a:pt x="338814" y="174843"/>
                    <a:pt x="337041" y="174219"/>
                  </a:cubicBezTo>
                  <a:cubicBezTo>
                    <a:pt x="334970" y="173491"/>
                    <a:pt x="335497" y="175552"/>
                    <a:pt x="334741" y="177071"/>
                  </a:cubicBezTo>
                  <a:cubicBezTo>
                    <a:pt x="334243" y="178069"/>
                    <a:pt x="333749" y="177927"/>
                    <a:pt x="333729" y="179278"/>
                  </a:cubicBezTo>
                  <a:cubicBezTo>
                    <a:pt x="333725" y="179585"/>
                    <a:pt x="333827" y="180280"/>
                    <a:pt x="333913" y="180842"/>
                  </a:cubicBezTo>
                  <a:cubicBezTo>
                    <a:pt x="334136" y="182299"/>
                    <a:pt x="334472" y="184012"/>
                    <a:pt x="334008" y="184337"/>
                  </a:cubicBezTo>
                  <a:cubicBezTo>
                    <a:pt x="331921" y="185787"/>
                    <a:pt x="332912" y="187248"/>
                    <a:pt x="334928" y="188844"/>
                  </a:cubicBezTo>
                  <a:cubicBezTo>
                    <a:pt x="335793" y="189529"/>
                    <a:pt x="335402" y="190194"/>
                    <a:pt x="335665" y="191327"/>
                  </a:cubicBezTo>
                  <a:cubicBezTo>
                    <a:pt x="335965" y="192622"/>
                    <a:pt x="336564" y="193535"/>
                    <a:pt x="337688" y="194639"/>
                  </a:cubicBezTo>
                  <a:cubicBezTo>
                    <a:pt x="339325" y="196245"/>
                    <a:pt x="339792" y="196392"/>
                    <a:pt x="338884" y="198134"/>
                  </a:cubicBezTo>
                  <a:cubicBezTo>
                    <a:pt x="338415" y="199032"/>
                    <a:pt x="337273" y="199328"/>
                    <a:pt x="337872" y="199974"/>
                  </a:cubicBezTo>
                  <a:cubicBezTo>
                    <a:pt x="338230" y="200358"/>
                    <a:pt x="339327" y="201906"/>
                    <a:pt x="339620" y="202641"/>
                  </a:cubicBezTo>
                  <a:cubicBezTo>
                    <a:pt x="339924" y="203404"/>
                    <a:pt x="341009" y="204447"/>
                    <a:pt x="341552" y="204756"/>
                  </a:cubicBezTo>
                  <a:cubicBezTo>
                    <a:pt x="343567" y="205906"/>
                    <a:pt x="343358" y="207556"/>
                    <a:pt x="340815" y="208159"/>
                  </a:cubicBezTo>
                  <a:cubicBezTo>
                    <a:pt x="339887" y="208379"/>
                    <a:pt x="339776" y="209112"/>
                    <a:pt x="339252" y="209631"/>
                  </a:cubicBezTo>
                  <a:cubicBezTo>
                    <a:pt x="337259" y="211602"/>
                    <a:pt x="336958" y="210628"/>
                    <a:pt x="336676" y="210919"/>
                  </a:cubicBezTo>
                  <a:cubicBezTo>
                    <a:pt x="336074" y="211541"/>
                    <a:pt x="336016" y="211922"/>
                    <a:pt x="341367" y="211379"/>
                  </a:cubicBezTo>
                  <a:cubicBezTo>
                    <a:pt x="342295" y="211248"/>
                    <a:pt x="342827" y="213032"/>
                    <a:pt x="344219" y="215058"/>
                  </a:cubicBezTo>
                  <a:cubicBezTo>
                    <a:pt x="346373" y="218195"/>
                    <a:pt x="345136" y="216170"/>
                    <a:pt x="345230" y="220209"/>
                  </a:cubicBezTo>
                  <a:cubicBezTo>
                    <a:pt x="345316" y="223881"/>
                    <a:pt x="345595" y="225201"/>
                    <a:pt x="346518" y="226004"/>
                  </a:cubicBezTo>
                  <a:cubicBezTo>
                    <a:pt x="347039" y="226456"/>
                    <a:pt x="349029" y="227180"/>
                    <a:pt x="349461" y="227291"/>
                  </a:cubicBezTo>
                  <a:cubicBezTo>
                    <a:pt x="351139" y="227723"/>
                    <a:pt x="350381" y="228066"/>
                    <a:pt x="350381" y="229407"/>
                  </a:cubicBezTo>
                  <a:cubicBezTo>
                    <a:pt x="350381" y="230279"/>
                    <a:pt x="351598" y="231354"/>
                    <a:pt x="352129" y="232074"/>
                  </a:cubicBezTo>
                  <a:cubicBezTo>
                    <a:pt x="352882" y="233097"/>
                    <a:pt x="351512" y="233640"/>
                    <a:pt x="353233" y="238145"/>
                  </a:cubicBezTo>
                  <a:cubicBezTo>
                    <a:pt x="353693" y="239349"/>
                    <a:pt x="352331" y="240580"/>
                    <a:pt x="352773" y="240720"/>
                  </a:cubicBezTo>
                  <a:cubicBezTo>
                    <a:pt x="353437" y="240931"/>
                    <a:pt x="356084" y="242348"/>
                    <a:pt x="356084" y="242836"/>
                  </a:cubicBezTo>
                  <a:cubicBezTo>
                    <a:pt x="356084" y="243005"/>
                    <a:pt x="356821" y="244739"/>
                    <a:pt x="357464" y="244951"/>
                  </a:cubicBezTo>
                  <a:cubicBezTo>
                    <a:pt x="358107" y="245164"/>
                    <a:pt x="359303" y="245386"/>
                    <a:pt x="359579" y="245779"/>
                  </a:cubicBezTo>
                  <a:cubicBezTo>
                    <a:pt x="360115" y="246544"/>
                    <a:pt x="360307" y="248286"/>
                    <a:pt x="359855" y="248998"/>
                  </a:cubicBezTo>
                  <a:cubicBezTo>
                    <a:pt x="359419" y="249685"/>
                    <a:pt x="357823" y="249455"/>
                    <a:pt x="356820" y="249458"/>
                  </a:cubicBezTo>
                  <a:cubicBezTo>
                    <a:pt x="356314" y="249459"/>
                    <a:pt x="355139" y="250931"/>
                    <a:pt x="354613" y="251206"/>
                  </a:cubicBezTo>
                  <a:cubicBezTo>
                    <a:pt x="352976" y="252059"/>
                    <a:pt x="353906" y="251438"/>
                    <a:pt x="351209" y="248814"/>
                  </a:cubicBezTo>
                  <a:cubicBezTo>
                    <a:pt x="348929" y="246595"/>
                    <a:pt x="347726" y="245963"/>
                    <a:pt x="346610" y="245963"/>
                  </a:cubicBezTo>
                  <a:cubicBezTo>
                    <a:pt x="345775" y="245963"/>
                    <a:pt x="344408" y="246409"/>
                    <a:pt x="343667" y="246975"/>
                  </a:cubicBezTo>
                  <a:cubicBezTo>
                    <a:pt x="342610" y="247782"/>
                    <a:pt x="342264" y="249020"/>
                    <a:pt x="341276" y="249091"/>
                  </a:cubicBezTo>
                  <a:cubicBezTo>
                    <a:pt x="339919" y="249193"/>
                    <a:pt x="338658" y="248669"/>
                    <a:pt x="337320" y="247987"/>
                  </a:cubicBezTo>
                  <a:cubicBezTo>
                    <a:pt x="336543" y="247591"/>
                    <a:pt x="334387" y="247593"/>
                    <a:pt x="333917" y="247711"/>
                  </a:cubicBezTo>
                  <a:cubicBezTo>
                    <a:pt x="333487" y="247818"/>
                    <a:pt x="332196" y="247295"/>
                    <a:pt x="330330" y="247067"/>
                  </a:cubicBezTo>
                  <a:cubicBezTo>
                    <a:pt x="327421" y="246711"/>
                    <a:pt x="326317" y="247297"/>
                    <a:pt x="326007" y="247711"/>
                  </a:cubicBezTo>
                  <a:cubicBezTo>
                    <a:pt x="324555" y="249647"/>
                    <a:pt x="323215" y="250065"/>
                    <a:pt x="322604" y="248171"/>
                  </a:cubicBezTo>
                  <a:cubicBezTo>
                    <a:pt x="322162" y="246806"/>
                    <a:pt x="322508" y="245854"/>
                    <a:pt x="320304" y="245963"/>
                  </a:cubicBezTo>
                  <a:cubicBezTo>
                    <a:pt x="319222" y="246011"/>
                    <a:pt x="317446" y="246524"/>
                    <a:pt x="317085" y="246331"/>
                  </a:cubicBezTo>
                  <a:cubicBezTo>
                    <a:pt x="316712" y="246127"/>
                    <a:pt x="315110" y="246027"/>
                    <a:pt x="314234" y="246147"/>
                  </a:cubicBezTo>
                  <a:cubicBezTo>
                    <a:pt x="313011" y="246315"/>
                    <a:pt x="313427" y="245195"/>
                    <a:pt x="312118" y="246423"/>
                  </a:cubicBezTo>
                  <a:cubicBezTo>
                    <a:pt x="311207" y="247105"/>
                    <a:pt x="310433" y="248327"/>
                    <a:pt x="309451" y="248723"/>
                  </a:cubicBezTo>
                  <a:cubicBezTo>
                    <a:pt x="309128" y="248855"/>
                    <a:pt x="308820" y="248916"/>
                    <a:pt x="308439" y="248818"/>
                  </a:cubicBezTo>
                  <a:lnTo>
                    <a:pt x="308623" y="252038"/>
                  </a:lnTo>
                  <a:cubicBezTo>
                    <a:pt x="308767" y="253254"/>
                    <a:pt x="309394" y="253133"/>
                    <a:pt x="309083" y="253509"/>
                  </a:cubicBezTo>
                  <a:cubicBezTo>
                    <a:pt x="308838" y="253805"/>
                    <a:pt x="307693" y="255449"/>
                    <a:pt x="307335" y="256820"/>
                  </a:cubicBezTo>
                  <a:cubicBezTo>
                    <a:pt x="306380" y="260489"/>
                    <a:pt x="304442" y="260275"/>
                    <a:pt x="304484" y="260408"/>
                  </a:cubicBezTo>
                  <a:cubicBezTo>
                    <a:pt x="304894" y="261715"/>
                    <a:pt x="303201" y="260565"/>
                    <a:pt x="302184" y="260224"/>
                  </a:cubicBezTo>
                  <a:cubicBezTo>
                    <a:pt x="301877" y="260120"/>
                    <a:pt x="301310" y="261421"/>
                    <a:pt x="300713" y="261695"/>
                  </a:cubicBezTo>
                  <a:cubicBezTo>
                    <a:pt x="300115" y="261970"/>
                    <a:pt x="298413" y="262907"/>
                    <a:pt x="298413" y="263075"/>
                  </a:cubicBezTo>
                  <a:cubicBezTo>
                    <a:pt x="298413" y="263570"/>
                    <a:pt x="297985" y="264590"/>
                    <a:pt x="296850" y="264823"/>
                  </a:cubicBezTo>
                  <a:cubicBezTo>
                    <a:pt x="296412" y="264918"/>
                    <a:pt x="294879" y="264051"/>
                    <a:pt x="294550" y="264271"/>
                  </a:cubicBezTo>
                  <a:cubicBezTo>
                    <a:pt x="294163" y="264530"/>
                    <a:pt x="294875" y="266738"/>
                    <a:pt x="294918" y="267307"/>
                  </a:cubicBezTo>
                  <a:cubicBezTo>
                    <a:pt x="295017" y="268625"/>
                    <a:pt x="294525" y="267943"/>
                    <a:pt x="292802" y="269422"/>
                  </a:cubicBezTo>
                  <a:cubicBezTo>
                    <a:pt x="291323" y="270692"/>
                    <a:pt x="291194" y="269668"/>
                    <a:pt x="289583" y="268687"/>
                  </a:cubicBezTo>
                  <a:cubicBezTo>
                    <a:pt x="287957" y="267695"/>
                    <a:pt x="286758" y="269699"/>
                    <a:pt x="285904" y="271630"/>
                  </a:cubicBezTo>
                  <a:cubicBezTo>
                    <a:pt x="285519" y="272502"/>
                    <a:pt x="284528" y="272801"/>
                    <a:pt x="284064" y="273286"/>
                  </a:cubicBezTo>
                  <a:cubicBezTo>
                    <a:pt x="283407" y="273972"/>
                    <a:pt x="283016" y="276613"/>
                    <a:pt x="282776" y="278529"/>
                  </a:cubicBezTo>
                  <a:cubicBezTo>
                    <a:pt x="282272" y="282571"/>
                    <a:pt x="281147" y="280946"/>
                    <a:pt x="279097" y="278896"/>
                  </a:cubicBezTo>
                  <a:cubicBezTo>
                    <a:pt x="278536" y="278335"/>
                    <a:pt x="277807" y="277793"/>
                    <a:pt x="277534" y="277793"/>
                  </a:cubicBezTo>
                  <a:cubicBezTo>
                    <a:pt x="276675" y="277793"/>
                    <a:pt x="274545" y="275958"/>
                    <a:pt x="274130" y="274573"/>
                  </a:cubicBezTo>
                  <a:cubicBezTo>
                    <a:pt x="273727" y="273226"/>
                    <a:pt x="272828" y="272826"/>
                    <a:pt x="273763" y="272826"/>
                  </a:cubicBezTo>
                  <a:cubicBezTo>
                    <a:pt x="274003" y="272826"/>
                    <a:pt x="275864" y="272656"/>
                    <a:pt x="276154" y="272366"/>
                  </a:cubicBezTo>
                  <a:cubicBezTo>
                    <a:pt x="276635" y="271884"/>
                    <a:pt x="276322" y="270163"/>
                    <a:pt x="275786" y="269238"/>
                  </a:cubicBezTo>
                  <a:cubicBezTo>
                    <a:pt x="275464" y="268679"/>
                    <a:pt x="274443" y="267759"/>
                    <a:pt x="274039" y="267491"/>
                  </a:cubicBezTo>
                  <a:cubicBezTo>
                    <a:pt x="273408" y="267071"/>
                    <a:pt x="272384" y="266292"/>
                    <a:pt x="272751" y="265375"/>
                  </a:cubicBezTo>
                  <a:cubicBezTo>
                    <a:pt x="272955" y="264864"/>
                    <a:pt x="273962" y="265137"/>
                    <a:pt x="274131" y="264824"/>
                  </a:cubicBezTo>
                  <a:cubicBezTo>
                    <a:pt x="274326" y="264459"/>
                    <a:pt x="273853" y="262673"/>
                    <a:pt x="273855" y="262064"/>
                  </a:cubicBezTo>
                  <a:cubicBezTo>
                    <a:pt x="273856" y="261735"/>
                    <a:pt x="274225" y="261644"/>
                    <a:pt x="274591" y="261604"/>
                  </a:cubicBezTo>
                  <a:cubicBezTo>
                    <a:pt x="274906" y="261566"/>
                    <a:pt x="275203" y="261547"/>
                    <a:pt x="275327" y="261328"/>
                  </a:cubicBezTo>
                  <a:cubicBezTo>
                    <a:pt x="275593" y="260869"/>
                    <a:pt x="275210" y="258979"/>
                    <a:pt x="275327" y="258753"/>
                  </a:cubicBezTo>
                  <a:cubicBezTo>
                    <a:pt x="275449" y="258517"/>
                    <a:pt x="274273" y="258494"/>
                    <a:pt x="273488" y="257740"/>
                  </a:cubicBezTo>
                  <a:cubicBezTo>
                    <a:pt x="272054" y="256363"/>
                    <a:pt x="272313" y="256172"/>
                    <a:pt x="272936" y="254613"/>
                  </a:cubicBezTo>
                  <a:cubicBezTo>
                    <a:pt x="273143" y="254096"/>
                    <a:pt x="273699" y="252680"/>
                    <a:pt x="273856" y="251302"/>
                  </a:cubicBezTo>
                  <a:cubicBezTo>
                    <a:pt x="274013" y="249924"/>
                    <a:pt x="274291" y="249303"/>
                    <a:pt x="274408" y="248359"/>
                  </a:cubicBezTo>
                  <a:lnTo>
                    <a:pt x="273948" y="244219"/>
                  </a:lnTo>
                  <a:lnTo>
                    <a:pt x="272384" y="243392"/>
                  </a:lnTo>
                  <a:lnTo>
                    <a:pt x="270269" y="240908"/>
                  </a:lnTo>
                  <a:cubicBezTo>
                    <a:pt x="268746" y="239370"/>
                    <a:pt x="267397" y="239866"/>
                    <a:pt x="266405" y="238885"/>
                  </a:cubicBezTo>
                  <a:cubicBezTo>
                    <a:pt x="265664" y="238152"/>
                    <a:pt x="265961" y="237950"/>
                    <a:pt x="265578" y="238333"/>
                  </a:cubicBezTo>
                  <a:cubicBezTo>
                    <a:pt x="265399" y="238513"/>
                    <a:pt x="263234" y="239624"/>
                    <a:pt x="262174" y="239989"/>
                  </a:cubicBezTo>
                  <a:cubicBezTo>
                    <a:pt x="261115" y="240353"/>
                    <a:pt x="259707" y="240442"/>
                    <a:pt x="259231" y="240816"/>
                  </a:cubicBezTo>
                  <a:cubicBezTo>
                    <a:pt x="258755" y="241192"/>
                    <a:pt x="259085" y="241460"/>
                    <a:pt x="258771" y="241460"/>
                  </a:cubicBezTo>
                  <a:cubicBezTo>
                    <a:pt x="258457" y="241460"/>
                    <a:pt x="256800" y="242018"/>
                    <a:pt x="256471" y="242379"/>
                  </a:cubicBezTo>
                  <a:cubicBezTo>
                    <a:pt x="256143" y="242742"/>
                    <a:pt x="255130" y="243290"/>
                    <a:pt x="254816" y="243391"/>
                  </a:cubicBezTo>
                  <a:cubicBezTo>
                    <a:pt x="254502" y="243493"/>
                    <a:pt x="254001" y="245059"/>
                    <a:pt x="253712" y="245507"/>
                  </a:cubicBezTo>
                  <a:cubicBezTo>
                    <a:pt x="252990" y="246624"/>
                    <a:pt x="252963" y="244899"/>
                    <a:pt x="250861" y="245411"/>
                  </a:cubicBezTo>
                  <a:cubicBezTo>
                    <a:pt x="249935" y="245638"/>
                    <a:pt x="249928" y="243816"/>
                    <a:pt x="248837" y="242744"/>
                  </a:cubicBezTo>
                  <a:cubicBezTo>
                    <a:pt x="246903" y="240843"/>
                    <a:pt x="246444" y="241589"/>
                    <a:pt x="246722" y="241088"/>
                  </a:cubicBezTo>
                  <a:cubicBezTo>
                    <a:pt x="247273" y="240091"/>
                    <a:pt x="246807" y="237876"/>
                    <a:pt x="245894" y="237869"/>
                  </a:cubicBezTo>
                  <a:cubicBezTo>
                    <a:pt x="245242" y="237864"/>
                    <a:pt x="243963" y="237174"/>
                    <a:pt x="243870" y="236397"/>
                  </a:cubicBezTo>
                  <a:cubicBezTo>
                    <a:pt x="243662" y="234654"/>
                    <a:pt x="242344" y="235428"/>
                    <a:pt x="242491" y="234006"/>
                  </a:cubicBezTo>
                  <a:cubicBezTo>
                    <a:pt x="242624" y="232715"/>
                    <a:pt x="239250" y="232969"/>
                    <a:pt x="238628" y="233638"/>
                  </a:cubicBezTo>
                  <a:cubicBezTo>
                    <a:pt x="237854" y="234471"/>
                    <a:pt x="237262" y="235611"/>
                    <a:pt x="236972" y="235938"/>
                  </a:cubicBezTo>
                  <a:cubicBezTo>
                    <a:pt x="236404" y="235643"/>
                    <a:pt x="235664" y="234379"/>
                    <a:pt x="234121" y="236214"/>
                  </a:cubicBezTo>
                  <a:lnTo>
                    <a:pt x="231821" y="236581"/>
                  </a:lnTo>
                  <a:lnTo>
                    <a:pt x="229798" y="235202"/>
                  </a:lnTo>
                  <a:cubicBezTo>
                    <a:pt x="228511" y="234654"/>
                    <a:pt x="227434" y="234650"/>
                    <a:pt x="226946" y="234650"/>
                  </a:cubicBezTo>
                  <a:cubicBezTo>
                    <a:pt x="226369" y="234650"/>
                    <a:pt x="225791" y="234464"/>
                    <a:pt x="225107" y="233731"/>
                  </a:cubicBezTo>
                  <a:cubicBezTo>
                    <a:pt x="223658" y="232178"/>
                    <a:pt x="223927" y="232213"/>
                    <a:pt x="222807" y="230144"/>
                  </a:cubicBezTo>
                  <a:cubicBezTo>
                    <a:pt x="222309" y="229223"/>
                    <a:pt x="222731" y="228660"/>
                    <a:pt x="222163" y="228028"/>
                  </a:cubicBezTo>
                  <a:cubicBezTo>
                    <a:pt x="221895" y="227729"/>
                    <a:pt x="221162" y="228320"/>
                    <a:pt x="221059" y="227844"/>
                  </a:cubicBezTo>
                  <a:cubicBezTo>
                    <a:pt x="220719" y="226268"/>
                    <a:pt x="219344" y="226046"/>
                    <a:pt x="218760" y="226097"/>
                  </a:cubicBezTo>
                  <a:cubicBezTo>
                    <a:pt x="218213" y="226144"/>
                    <a:pt x="217435" y="225535"/>
                    <a:pt x="217012" y="225085"/>
                  </a:cubicBezTo>
                  <a:cubicBezTo>
                    <a:pt x="216589" y="224634"/>
                    <a:pt x="216045" y="224257"/>
                    <a:pt x="215817" y="224257"/>
                  </a:cubicBezTo>
                  <a:cubicBezTo>
                    <a:pt x="215377" y="224257"/>
                    <a:pt x="212873" y="220959"/>
                    <a:pt x="212873" y="220486"/>
                  </a:cubicBezTo>
                  <a:cubicBezTo>
                    <a:pt x="212873" y="220332"/>
                    <a:pt x="211815" y="220476"/>
                    <a:pt x="211126" y="220118"/>
                  </a:cubicBezTo>
                  <a:cubicBezTo>
                    <a:pt x="210437" y="219761"/>
                    <a:pt x="209844" y="218705"/>
                    <a:pt x="209286" y="218187"/>
                  </a:cubicBezTo>
                  <a:cubicBezTo>
                    <a:pt x="208574" y="217525"/>
                    <a:pt x="207943" y="216631"/>
                    <a:pt x="206251" y="217359"/>
                  </a:cubicBezTo>
                  <a:cubicBezTo>
                    <a:pt x="205142" y="217835"/>
                    <a:pt x="204003" y="217067"/>
                    <a:pt x="202112" y="216808"/>
                  </a:cubicBezTo>
                  <a:cubicBezTo>
                    <a:pt x="201247" y="216689"/>
                    <a:pt x="200135" y="217399"/>
                    <a:pt x="199720" y="217543"/>
                  </a:cubicBezTo>
                  <a:cubicBezTo>
                    <a:pt x="199109" y="217755"/>
                    <a:pt x="198577" y="217031"/>
                    <a:pt x="197697" y="216071"/>
                  </a:cubicBezTo>
                  <a:cubicBezTo>
                    <a:pt x="195944" y="214157"/>
                    <a:pt x="195260" y="214030"/>
                    <a:pt x="193190" y="213772"/>
                  </a:cubicBezTo>
                  <a:cubicBezTo>
                    <a:pt x="191631" y="213577"/>
                    <a:pt x="191045" y="213322"/>
                    <a:pt x="189970" y="212300"/>
                  </a:cubicBezTo>
                  <a:cubicBezTo>
                    <a:pt x="189252" y="211616"/>
                    <a:pt x="188683" y="210778"/>
                    <a:pt x="188683" y="210461"/>
                  </a:cubicBezTo>
                  <a:cubicBezTo>
                    <a:pt x="188683" y="210144"/>
                    <a:pt x="188109" y="209205"/>
                    <a:pt x="187395" y="208345"/>
                  </a:cubicBezTo>
                  <a:cubicBezTo>
                    <a:pt x="186681" y="207486"/>
                    <a:pt x="185952" y="206448"/>
                    <a:pt x="185831" y="206046"/>
                  </a:cubicBezTo>
                  <a:cubicBezTo>
                    <a:pt x="185710" y="205644"/>
                    <a:pt x="184782" y="204460"/>
                    <a:pt x="183808" y="203470"/>
                  </a:cubicBezTo>
                  <a:cubicBezTo>
                    <a:pt x="183371" y="203026"/>
                    <a:pt x="183002" y="202604"/>
                    <a:pt x="182612" y="202091"/>
                  </a:cubicBezTo>
                  <a:cubicBezTo>
                    <a:pt x="181102" y="200103"/>
                    <a:pt x="179978" y="197636"/>
                    <a:pt x="179485" y="195744"/>
                  </a:cubicBezTo>
                  <a:cubicBezTo>
                    <a:pt x="179032" y="194011"/>
                    <a:pt x="179418" y="193816"/>
                    <a:pt x="180129" y="192341"/>
                  </a:cubicBezTo>
                  <a:cubicBezTo>
                    <a:pt x="180432" y="191710"/>
                    <a:pt x="179118" y="190946"/>
                    <a:pt x="178473" y="189765"/>
                  </a:cubicBezTo>
                  <a:cubicBezTo>
                    <a:pt x="178016" y="188929"/>
                    <a:pt x="179468" y="187323"/>
                    <a:pt x="179117" y="187282"/>
                  </a:cubicBezTo>
                  <a:cubicBezTo>
                    <a:pt x="178109" y="187157"/>
                    <a:pt x="177640" y="185891"/>
                    <a:pt x="178197" y="184798"/>
                  </a:cubicBezTo>
                  <a:cubicBezTo>
                    <a:pt x="178425" y="184351"/>
                    <a:pt x="178140" y="183826"/>
                    <a:pt x="177737" y="183327"/>
                  </a:cubicBezTo>
                  <a:cubicBezTo>
                    <a:pt x="177340" y="182838"/>
                    <a:pt x="176854" y="182437"/>
                    <a:pt x="176817" y="182315"/>
                  </a:cubicBezTo>
                  <a:cubicBezTo>
                    <a:pt x="176719" y="181992"/>
                    <a:pt x="175535" y="182977"/>
                    <a:pt x="174793" y="183602"/>
                  </a:cubicBezTo>
                  <a:cubicBezTo>
                    <a:pt x="174228" y="184084"/>
                    <a:pt x="173392" y="184063"/>
                    <a:pt x="173137" y="184063"/>
                  </a:cubicBezTo>
                  <a:cubicBezTo>
                    <a:pt x="172882" y="184063"/>
                    <a:pt x="172516" y="184964"/>
                    <a:pt x="172310" y="185350"/>
                  </a:cubicBezTo>
                  <a:cubicBezTo>
                    <a:pt x="171605" y="185360"/>
                    <a:pt x="169313" y="183136"/>
                    <a:pt x="169090" y="185626"/>
                  </a:cubicBezTo>
                  <a:cubicBezTo>
                    <a:pt x="168467" y="185472"/>
                    <a:pt x="167761" y="185380"/>
                    <a:pt x="167067" y="185626"/>
                  </a:cubicBezTo>
                  <a:cubicBezTo>
                    <a:pt x="165717" y="186106"/>
                    <a:pt x="165373" y="186579"/>
                    <a:pt x="165319" y="186822"/>
                  </a:cubicBezTo>
                  <a:cubicBezTo>
                    <a:pt x="165300" y="186793"/>
                    <a:pt x="165281" y="186793"/>
                    <a:pt x="165224" y="186727"/>
                  </a:cubicBezTo>
                  <a:cubicBezTo>
                    <a:pt x="165059" y="186528"/>
                    <a:pt x="164651" y="185418"/>
                    <a:pt x="163568" y="185347"/>
                  </a:cubicBezTo>
                  <a:cubicBezTo>
                    <a:pt x="162731" y="185299"/>
                    <a:pt x="161367" y="186297"/>
                    <a:pt x="160349" y="186359"/>
                  </a:cubicBezTo>
                  <a:lnTo>
                    <a:pt x="158050" y="186542"/>
                  </a:lnTo>
                  <a:lnTo>
                    <a:pt x="159061" y="185071"/>
                  </a:lnTo>
                  <a:cubicBezTo>
                    <a:pt x="159186" y="184263"/>
                    <a:pt x="160003" y="182567"/>
                    <a:pt x="159429" y="182403"/>
                  </a:cubicBezTo>
                  <a:cubicBezTo>
                    <a:pt x="159023" y="182287"/>
                    <a:pt x="157831" y="181565"/>
                    <a:pt x="157773" y="180564"/>
                  </a:cubicBezTo>
                  <a:cubicBezTo>
                    <a:pt x="157764" y="180308"/>
                    <a:pt x="157792" y="180026"/>
                    <a:pt x="157957" y="179736"/>
                  </a:cubicBezTo>
                  <a:cubicBezTo>
                    <a:pt x="157674" y="179959"/>
                    <a:pt x="156835" y="180809"/>
                    <a:pt x="156577" y="180748"/>
                  </a:cubicBezTo>
                  <a:cubicBezTo>
                    <a:pt x="156054" y="180628"/>
                    <a:pt x="155227" y="180001"/>
                    <a:pt x="154462" y="179644"/>
                  </a:cubicBezTo>
                  <a:cubicBezTo>
                    <a:pt x="153168" y="179040"/>
                    <a:pt x="153497" y="179899"/>
                    <a:pt x="152346" y="180379"/>
                  </a:cubicBezTo>
                  <a:cubicBezTo>
                    <a:pt x="151665" y="180664"/>
                    <a:pt x="150437" y="180512"/>
                    <a:pt x="149955" y="180379"/>
                  </a:cubicBezTo>
                  <a:cubicBezTo>
                    <a:pt x="149560" y="180272"/>
                    <a:pt x="150230" y="179675"/>
                    <a:pt x="147196" y="179460"/>
                  </a:cubicBezTo>
                  <a:cubicBezTo>
                    <a:pt x="146349" y="179403"/>
                    <a:pt x="145844" y="178351"/>
                    <a:pt x="145264" y="177989"/>
                  </a:cubicBezTo>
                  <a:cubicBezTo>
                    <a:pt x="144264" y="177363"/>
                    <a:pt x="143774" y="176383"/>
                    <a:pt x="143516" y="175965"/>
                  </a:cubicBezTo>
                  <a:cubicBezTo>
                    <a:pt x="143066" y="175236"/>
                    <a:pt x="143676" y="174002"/>
                    <a:pt x="143332" y="174125"/>
                  </a:cubicBezTo>
                  <a:cubicBezTo>
                    <a:pt x="142895" y="174283"/>
                    <a:pt x="141428" y="175994"/>
                    <a:pt x="139837" y="176241"/>
                  </a:cubicBezTo>
                  <a:cubicBezTo>
                    <a:pt x="138516" y="176445"/>
                    <a:pt x="135851" y="176067"/>
                    <a:pt x="134870" y="175965"/>
                  </a:cubicBezTo>
                  <a:cubicBezTo>
                    <a:pt x="133176" y="175791"/>
                    <a:pt x="132447" y="176622"/>
                    <a:pt x="131927" y="177529"/>
                  </a:cubicBezTo>
                  <a:cubicBezTo>
                    <a:pt x="131347" y="178540"/>
                    <a:pt x="130639" y="178080"/>
                    <a:pt x="128340" y="178080"/>
                  </a:cubicBezTo>
                  <a:cubicBezTo>
                    <a:pt x="127334" y="178080"/>
                    <a:pt x="125981" y="179256"/>
                    <a:pt x="125121" y="180012"/>
                  </a:cubicBezTo>
                  <a:cubicBezTo>
                    <a:pt x="123928" y="181059"/>
                    <a:pt x="124543" y="179895"/>
                    <a:pt x="123925" y="179276"/>
                  </a:cubicBezTo>
                  <a:cubicBezTo>
                    <a:pt x="123571" y="178924"/>
                    <a:pt x="122946" y="179641"/>
                    <a:pt x="117670" y="180564"/>
                  </a:cubicBezTo>
                  <a:cubicBezTo>
                    <a:pt x="117119" y="180659"/>
                    <a:pt x="116338" y="181376"/>
                    <a:pt x="115831" y="181852"/>
                  </a:cubicBezTo>
                  <a:cubicBezTo>
                    <a:pt x="114740" y="182872"/>
                    <a:pt x="114036" y="183213"/>
                    <a:pt x="113347" y="182128"/>
                  </a:cubicBezTo>
                  <a:cubicBezTo>
                    <a:pt x="112676" y="181069"/>
                    <a:pt x="111034" y="179782"/>
                    <a:pt x="109484" y="181484"/>
                  </a:cubicBezTo>
                  <a:cubicBezTo>
                    <a:pt x="109398" y="181482"/>
                    <a:pt x="109379" y="181484"/>
                    <a:pt x="109300" y="181484"/>
                  </a:cubicBezTo>
                  <a:cubicBezTo>
                    <a:pt x="106071" y="181485"/>
                    <a:pt x="107929" y="183455"/>
                    <a:pt x="109944" y="184244"/>
                  </a:cubicBezTo>
                  <a:cubicBezTo>
                    <a:pt x="110664" y="184525"/>
                    <a:pt x="107965" y="185735"/>
                    <a:pt x="108381" y="187095"/>
                  </a:cubicBezTo>
                  <a:cubicBezTo>
                    <a:pt x="108578" y="187741"/>
                    <a:pt x="107302" y="189904"/>
                    <a:pt x="107093" y="189762"/>
                  </a:cubicBezTo>
                  <a:cubicBezTo>
                    <a:pt x="106285" y="189215"/>
                    <a:pt x="104927" y="189655"/>
                    <a:pt x="104333" y="189858"/>
                  </a:cubicBezTo>
                  <a:cubicBezTo>
                    <a:pt x="103452" y="190153"/>
                    <a:pt x="104742" y="191554"/>
                    <a:pt x="103873" y="191605"/>
                  </a:cubicBezTo>
                  <a:cubicBezTo>
                    <a:pt x="103452" y="191624"/>
                    <a:pt x="102987" y="191634"/>
                    <a:pt x="102678" y="191700"/>
                  </a:cubicBezTo>
                  <a:cubicBezTo>
                    <a:pt x="101763" y="191885"/>
                    <a:pt x="101568" y="192256"/>
                    <a:pt x="102954" y="193080"/>
                  </a:cubicBezTo>
                  <a:cubicBezTo>
                    <a:pt x="103167" y="193207"/>
                    <a:pt x="103356" y="193430"/>
                    <a:pt x="103505" y="193724"/>
                  </a:cubicBezTo>
                  <a:cubicBezTo>
                    <a:pt x="104100" y="194892"/>
                    <a:pt x="104237" y="197059"/>
                    <a:pt x="104977" y="197219"/>
                  </a:cubicBezTo>
                  <a:cubicBezTo>
                    <a:pt x="105436" y="197321"/>
                    <a:pt x="106609" y="196722"/>
                    <a:pt x="107001" y="196575"/>
                  </a:cubicBezTo>
                  <a:cubicBezTo>
                    <a:pt x="107491" y="196392"/>
                    <a:pt x="108327" y="195093"/>
                    <a:pt x="108748" y="194644"/>
                  </a:cubicBezTo>
                  <a:cubicBezTo>
                    <a:pt x="109908" y="193888"/>
                    <a:pt x="111317" y="195123"/>
                    <a:pt x="112243" y="194549"/>
                  </a:cubicBezTo>
                  <a:cubicBezTo>
                    <a:pt x="111978" y="195051"/>
                    <a:pt x="112098" y="196759"/>
                    <a:pt x="114083" y="196020"/>
                  </a:cubicBezTo>
                  <a:cubicBezTo>
                    <a:pt x="114707" y="195788"/>
                    <a:pt x="114226" y="197304"/>
                    <a:pt x="114359" y="197952"/>
                  </a:cubicBezTo>
                  <a:cubicBezTo>
                    <a:pt x="114473" y="198503"/>
                    <a:pt x="115063" y="199390"/>
                    <a:pt x="115279" y="199792"/>
                  </a:cubicBezTo>
                  <a:cubicBezTo>
                    <a:pt x="115694" y="200562"/>
                    <a:pt x="115758" y="201212"/>
                    <a:pt x="115463" y="201815"/>
                  </a:cubicBezTo>
                  <a:cubicBezTo>
                    <a:pt x="115125" y="202506"/>
                    <a:pt x="114409" y="203185"/>
                    <a:pt x="113532" y="203930"/>
                  </a:cubicBezTo>
                  <a:cubicBezTo>
                    <a:pt x="111773" y="204469"/>
                    <a:pt x="112350" y="205793"/>
                    <a:pt x="113348" y="206690"/>
                  </a:cubicBezTo>
                  <a:cubicBezTo>
                    <a:pt x="115265" y="209965"/>
                    <a:pt x="115548" y="208004"/>
                    <a:pt x="114911" y="209081"/>
                  </a:cubicBezTo>
                  <a:cubicBezTo>
                    <a:pt x="114591" y="209622"/>
                    <a:pt x="113532" y="209655"/>
                    <a:pt x="113532" y="209909"/>
                  </a:cubicBezTo>
                  <a:cubicBezTo>
                    <a:pt x="113532" y="210163"/>
                    <a:pt x="113327" y="212079"/>
                    <a:pt x="112980" y="212760"/>
                  </a:cubicBezTo>
                  <a:cubicBezTo>
                    <a:pt x="112632" y="213442"/>
                    <a:pt x="112266" y="214515"/>
                    <a:pt x="112152" y="214968"/>
                  </a:cubicBezTo>
                  <a:cubicBezTo>
                    <a:pt x="112028" y="215466"/>
                    <a:pt x="110729" y="215926"/>
                    <a:pt x="109853" y="216439"/>
                  </a:cubicBezTo>
                  <a:cubicBezTo>
                    <a:pt x="109093" y="216885"/>
                    <a:pt x="108639" y="218070"/>
                    <a:pt x="108289" y="218739"/>
                  </a:cubicBezTo>
                  <a:cubicBezTo>
                    <a:pt x="108270" y="218768"/>
                    <a:pt x="108213" y="218892"/>
                    <a:pt x="108194" y="218923"/>
                  </a:cubicBezTo>
                  <a:cubicBezTo>
                    <a:pt x="107568" y="220084"/>
                    <a:pt x="106321" y="219562"/>
                    <a:pt x="104607" y="219567"/>
                  </a:cubicBezTo>
                  <a:cubicBezTo>
                    <a:pt x="103672" y="219569"/>
                    <a:pt x="103530" y="221427"/>
                    <a:pt x="103227" y="222418"/>
                  </a:cubicBezTo>
                  <a:cubicBezTo>
                    <a:pt x="102933" y="223381"/>
                    <a:pt x="102742" y="225850"/>
                    <a:pt x="104423" y="224626"/>
                  </a:cubicBezTo>
                  <a:cubicBezTo>
                    <a:pt x="104471" y="224597"/>
                    <a:pt x="105602" y="230044"/>
                    <a:pt x="105067" y="230237"/>
                  </a:cubicBezTo>
                  <a:cubicBezTo>
                    <a:pt x="103400" y="230265"/>
                    <a:pt x="103846" y="232571"/>
                    <a:pt x="104330" y="233180"/>
                  </a:cubicBezTo>
                  <a:cubicBezTo>
                    <a:pt x="104617" y="233541"/>
                    <a:pt x="102649" y="234376"/>
                    <a:pt x="102123" y="235203"/>
                  </a:cubicBezTo>
                  <a:cubicBezTo>
                    <a:pt x="101271" y="236542"/>
                    <a:pt x="101450" y="235870"/>
                    <a:pt x="98904" y="236859"/>
                  </a:cubicBezTo>
                  <a:lnTo>
                    <a:pt x="97156" y="237135"/>
                  </a:lnTo>
                  <a:lnTo>
                    <a:pt x="96696" y="239067"/>
                  </a:lnTo>
                  <a:cubicBezTo>
                    <a:pt x="96594" y="239827"/>
                    <a:pt x="96185" y="239998"/>
                    <a:pt x="96144" y="240354"/>
                  </a:cubicBezTo>
                  <a:cubicBezTo>
                    <a:pt x="96027" y="241366"/>
                    <a:pt x="94813" y="244316"/>
                    <a:pt x="94029" y="245046"/>
                  </a:cubicBezTo>
                  <a:cubicBezTo>
                    <a:pt x="93395" y="245636"/>
                    <a:pt x="94494" y="246800"/>
                    <a:pt x="94489" y="247069"/>
                  </a:cubicBezTo>
                  <a:cubicBezTo>
                    <a:pt x="94487" y="247172"/>
                    <a:pt x="95491" y="246869"/>
                    <a:pt x="95961" y="247437"/>
                  </a:cubicBezTo>
                  <a:cubicBezTo>
                    <a:pt x="96899" y="249324"/>
                    <a:pt x="97139" y="248769"/>
                    <a:pt x="98076" y="247988"/>
                  </a:cubicBezTo>
                  <a:cubicBezTo>
                    <a:pt x="99227" y="247840"/>
                    <a:pt x="99015" y="248359"/>
                    <a:pt x="99640" y="249552"/>
                  </a:cubicBezTo>
                  <a:cubicBezTo>
                    <a:pt x="100275" y="250768"/>
                    <a:pt x="100815" y="250809"/>
                    <a:pt x="102399" y="250839"/>
                  </a:cubicBezTo>
                  <a:cubicBezTo>
                    <a:pt x="104193" y="250868"/>
                    <a:pt x="105245" y="251187"/>
                    <a:pt x="106262" y="252311"/>
                  </a:cubicBezTo>
                  <a:cubicBezTo>
                    <a:pt x="106612" y="252697"/>
                    <a:pt x="107533" y="253320"/>
                    <a:pt x="108010" y="253323"/>
                  </a:cubicBezTo>
                  <a:cubicBezTo>
                    <a:pt x="109397" y="253331"/>
                    <a:pt x="109342" y="253418"/>
                    <a:pt x="110034" y="255990"/>
                  </a:cubicBezTo>
                  <a:lnTo>
                    <a:pt x="110034" y="257738"/>
                  </a:lnTo>
                  <a:lnTo>
                    <a:pt x="109850" y="259761"/>
                  </a:lnTo>
                  <a:lnTo>
                    <a:pt x="108562" y="260589"/>
                  </a:lnTo>
                  <a:lnTo>
                    <a:pt x="109297" y="262797"/>
                  </a:lnTo>
                  <a:cubicBezTo>
                    <a:pt x="110231" y="264418"/>
                    <a:pt x="110571" y="264690"/>
                    <a:pt x="108837" y="266568"/>
                  </a:cubicBezTo>
                  <a:cubicBezTo>
                    <a:pt x="107929" y="267553"/>
                    <a:pt x="107783" y="267330"/>
                    <a:pt x="107366" y="267212"/>
                  </a:cubicBezTo>
                  <a:cubicBezTo>
                    <a:pt x="105700" y="266741"/>
                    <a:pt x="104231" y="266054"/>
                    <a:pt x="103503" y="266660"/>
                  </a:cubicBezTo>
                  <a:cubicBezTo>
                    <a:pt x="102985" y="267091"/>
                    <a:pt x="103114" y="269545"/>
                    <a:pt x="102951" y="270524"/>
                  </a:cubicBezTo>
                  <a:cubicBezTo>
                    <a:pt x="102702" y="272018"/>
                    <a:pt x="101639" y="271588"/>
                    <a:pt x="100284" y="271903"/>
                  </a:cubicBezTo>
                  <a:cubicBezTo>
                    <a:pt x="99387" y="272112"/>
                    <a:pt x="98358" y="273330"/>
                    <a:pt x="97616" y="273559"/>
                  </a:cubicBezTo>
                  <a:cubicBezTo>
                    <a:pt x="96540" y="273896"/>
                    <a:pt x="95892" y="273271"/>
                    <a:pt x="95685" y="273834"/>
                  </a:cubicBezTo>
                  <a:cubicBezTo>
                    <a:pt x="95494" y="274354"/>
                    <a:pt x="96241" y="275339"/>
                    <a:pt x="95685" y="275858"/>
                  </a:cubicBezTo>
                  <a:cubicBezTo>
                    <a:pt x="95128" y="276377"/>
                    <a:pt x="93385" y="277444"/>
                    <a:pt x="93385" y="277790"/>
                  </a:cubicBezTo>
                  <a:cubicBezTo>
                    <a:pt x="93385" y="278638"/>
                    <a:pt x="93452" y="280365"/>
                    <a:pt x="92834" y="280365"/>
                  </a:cubicBezTo>
                  <a:cubicBezTo>
                    <a:pt x="92556" y="280365"/>
                    <a:pt x="90982" y="280803"/>
                    <a:pt x="90074" y="281193"/>
                  </a:cubicBezTo>
                  <a:cubicBezTo>
                    <a:pt x="88792" y="281744"/>
                    <a:pt x="87983" y="282019"/>
                    <a:pt x="86579" y="283860"/>
                  </a:cubicBezTo>
                  <a:cubicBezTo>
                    <a:pt x="86617" y="283889"/>
                    <a:pt x="86551" y="283918"/>
                    <a:pt x="86579" y="283956"/>
                  </a:cubicBezTo>
                  <a:cubicBezTo>
                    <a:pt x="85568" y="285298"/>
                    <a:pt x="84232" y="286979"/>
                    <a:pt x="83912" y="287083"/>
                  </a:cubicBezTo>
                  <a:cubicBezTo>
                    <a:pt x="83337" y="287269"/>
                    <a:pt x="82023" y="288664"/>
                    <a:pt x="80233" y="291682"/>
                  </a:cubicBezTo>
                  <a:cubicBezTo>
                    <a:pt x="79431" y="293032"/>
                    <a:pt x="79224" y="294103"/>
                    <a:pt x="79312" y="294809"/>
                  </a:cubicBezTo>
                  <a:cubicBezTo>
                    <a:pt x="79360" y="295216"/>
                    <a:pt x="80626" y="295526"/>
                    <a:pt x="81244" y="295728"/>
                  </a:cubicBezTo>
                  <a:cubicBezTo>
                    <a:pt x="83010" y="296308"/>
                    <a:pt x="82087" y="293892"/>
                    <a:pt x="84555" y="299224"/>
                  </a:cubicBezTo>
                  <a:cubicBezTo>
                    <a:pt x="81673" y="301812"/>
                    <a:pt x="83581" y="302728"/>
                    <a:pt x="84651" y="303087"/>
                  </a:cubicBezTo>
                  <a:cubicBezTo>
                    <a:pt x="85673" y="303431"/>
                    <a:pt x="87318" y="304513"/>
                    <a:pt x="87318" y="305478"/>
                  </a:cubicBezTo>
                  <a:cubicBezTo>
                    <a:pt x="87318" y="305819"/>
                    <a:pt x="86753" y="306034"/>
                    <a:pt x="86398" y="306306"/>
                  </a:cubicBezTo>
                  <a:cubicBezTo>
                    <a:pt x="85591" y="306926"/>
                    <a:pt x="85360" y="308384"/>
                    <a:pt x="87225" y="309617"/>
                  </a:cubicBezTo>
                  <a:cubicBezTo>
                    <a:pt x="87466" y="310967"/>
                    <a:pt x="87815" y="311646"/>
                    <a:pt x="87869" y="312652"/>
                  </a:cubicBezTo>
                  <a:cubicBezTo>
                    <a:pt x="87888" y="313067"/>
                    <a:pt x="85238" y="314430"/>
                    <a:pt x="84190" y="313848"/>
                  </a:cubicBezTo>
                  <a:cubicBezTo>
                    <a:pt x="81211" y="312195"/>
                    <a:pt x="82240" y="310888"/>
                    <a:pt x="82259" y="308789"/>
                  </a:cubicBezTo>
                  <a:cubicBezTo>
                    <a:pt x="82287" y="305866"/>
                    <a:pt x="80113" y="304421"/>
                    <a:pt x="79039" y="302995"/>
                  </a:cubicBezTo>
                  <a:cubicBezTo>
                    <a:pt x="78165" y="301832"/>
                    <a:pt x="77613" y="300458"/>
                    <a:pt x="75176" y="300971"/>
                  </a:cubicBezTo>
                  <a:cubicBezTo>
                    <a:pt x="74353" y="301144"/>
                    <a:pt x="73885" y="300143"/>
                    <a:pt x="73705" y="300143"/>
                  </a:cubicBezTo>
                  <a:cubicBezTo>
                    <a:pt x="73293" y="300143"/>
                    <a:pt x="73359" y="302465"/>
                    <a:pt x="71957" y="302627"/>
                  </a:cubicBezTo>
                  <a:cubicBezTo>
                    <a:pt x="69104" y="302952"/>
                    <a:pt x="69655" y="304814"/>
                    <a:pt x="69565" y="304834"/>
                  </a:cubicBezTo>
                  <a:cubicBezTo>
                    <a:pt x="68165" y="305230"/>
                    <a:pt x="68179" y="306651"/>
                    <a:pt x="68462" y="307318"/>
                  </a:cubicBezTo>
                  <a:cubicBezTo>
                    <a:pt x="68880" y="308308"/>
                    <a:pt x="68424" y="307561"/>
                    <a:pt x="66346" y="308237"/>
                  </a:cubicBezTo>
                  <a:cubicBezTo>
                    <a:pt x="64899" y="308707"/>
                    <a:pt x="64047" y="308303"/>
                    <a:pt x="64047" y="308788"/>
                  </a:cubicBezTo>
                  <a:cubicBezTo>
                    <a:pt x="64047" y="309793"/>
                    <a:pt x="63725" y="311548"/>
                    <a:pt x="63035" y="311548"/>
                  </a:cubicBezTo>
                  <a:cubicBezTo>
                    <a:pt x="62687" y="311548"/>
                    <a:pt x="61622" y="311500"/>
                    <a:pt x="61379" y="311731"/>
                  </a:cubicBezTo>
                  <a:cubicBezTo>
                    <a:pt x="60601" y="312491"/>
                    <a:pt x="60439" y="313663"/>
                    <a:pt x="60000" y="313663"/>
                  </a:cubicBezTo>
                  <a:cubicBezTo>
                    <a:pt x="59765" y="313663"/>
                    <a:pt x="58974" y="314148"/>
                    <a:pt x="58528" y="313295"/>
                  </a:cubicBezTo>
                  <a:cubicBezTo>
                    <a:pt x="59507" y="311771"/>
                    <a:pt x="57452" y="306380"/>
                    <a:pt x="57332" y="305661"/>
                  </a:cubicBezTo>
                  <a:cubicBezTo>
                    <a:pt x="57515" y="302244"/>
                    <a:pt x="58454" y="303885"/>
                    <a:pt x="57237" y="298211"/>
                  </a:cubicBezTo>
                  <a:cubicBezTo>
                    <a:pt x="57275" y="298042"/>
                    <a:pt x="58439" y="297095"/>
                    <a:pt x="58709" y="296555"/>
                  </a:cubicBezTo>
                  <a:cubicBezTo>
                    <a:pt x="59003" y="295965"/>
                    <a:pt x="60187" y="295274"/>
                    <a:pt x="59720" y="294807"/>
                  </a:cubicBezTo>
                  <a:cubicBezTo>
                    <a:pt x="58506" y="292653"/>
                    <a:pt x="59851" y="292617"/>
                    <a:pt x="60272" y="291128"/>
                  </a:cubicBezTo>
                  <a:cubicBezTo>
                    <a:pt x="60595" y="290698"/>
                    <a:pt x="61571" y="288283"/>
                    <a:pt x="60456" y="287725"/>
                  </a:cubicBezTo>
                  <a:cubicBezTo>
                    <a:pt x="59204" y="287187"/>
                    <a:pt x="59512" y="286434"/>
                    <a:pt x="59536" y="285150"/>
                  </a:cubicBezTo>
                  <a:cubicBezTo>
                    <a:pt x="59536" y="284345"/>
                    <a:pt x="59364" y="284438"/>
                    <a:pt x="58892" y="283494"/>
                  </a:cubicBezTo>
                  <a:cubicBezTo>
                    <a:pt x="58470" y="282650"/>
                    <a:pt x="58086" y="282135"/>
                    <a:pt x="57880" y="281930"/>
                  </a:cubicBezTo>
                  <a:cubicBezTo>
                    <a:pt x="57510" y="281370"/>
                    <a:pt x="58739" y="278107"/>
                    <a:pt x="59536" y="277515"/>
                  </a:cubicBezTo>
                  <a:cubicBezTo>
                    <a:pt x="60468" y="276979"/>
                    <a:pt x="61186" y="276457"/>
                    <a:pt x="62295" y="276871"/>
                  </a:cubicBezTo>
                  <a:cubicBezTo>
                    <a:pt x="64191" y="271462"/>
                    <a:pt x="65736" y="265689"/>
                    <a:pt x="64870" y="257188"/>
                  </a:cubicBezTo>
                  <a:cubicBezTo>
                    <a:pt x="64363" y="252202"/>
                    <a:pt x="63046" y="246224"/>
                    <a:pt x="60455" y="238883"/>
                  </a:cubicBezTo>
                  <a:cubicBezTo>
                    <a:pt x="57877" y="231579"/>
                    <a:pt x="54967" y="225494"/>
                    <a:pt x="51809" y="220028"/>
                  </a:cubicBezTo>
                  <a:cubicBezTo>
                    <a:pt x="50369" y="217534"/>
                    <a:pt x="48872" y="215198"/>
                    <a:pt x="47302" y="212945"/>
                  </a:cubicBezTo>
                  <a:cubicBezTo>
                    <a:pt x="43914" y="208083"/>
                    <a:pt x="40237" y="203674"/>
                    <a:pt x="36173" y="199332"/>
                  </a:cubicBezTo>
                  <a:cubicBezTo>
                    <a:pt x="36784" y="199027"/>
                    <a:pt x="38647" y="198758"/>
                    <a:pt x="38012" y="198504"/>
                  </a:cubicBezTo>
                  <a:cubicBezTo>
                    <a:pt x="35664" y="197564"/>
                    <a:pt x="37552" y="197439"/>
                    <a:pt x="37552" y="197125"/>
                  </a:cubicBezTo>
                  <a:cubicBezTo>
                    <a:pt x="37552" y="196541"/>
                    <a:pt x="37062" y="196908"/>
                    <a:pt x="36817" y="195929"/>
                  </a:cubicBezTo>
                  <a:cubicBezTo>
                    <a:pt x="37154" y="194831"/>
                    <a:pt x="37479" y="194196"/>
                    <a:pt x="37001" y="193078"/>
                  </a:cubicBezTo>
                  <a:cubicBezTo>
                    <a:pt x="36294" y="190755"/>
                    <a:pt x="36465" y="188157"/>
                    <a:pt x="34793" y="186271"/>
                  </a:cubicBezTo>
                  <a:cubicBezTo>
                    <a:pt x="34405" y="185493"/>
                    <a:pt x="33481" y="185376"/>
                    <a:pt x="34149" y="184708"/>
                  </a:cubicBezTo>
                  <a:cubicBezTo>
                    <a:pt x="35024" y="183696"/>
                    <a:pt x="34284" y="182037"/>
                    <a:pt x="34609" y="181120"/>
                  </a:cubicBezTo>
                  <a:cubicBezTo>
                    <a:pt x="37459" y="181962"/>
                    <a:pt x="37738" y="179629"/>
                    <a:pt x="37829" y="177257"/>
                  </a:cubicBezTo>
                  <a:cubicBezTo>
                    <a:pt x="37176" y="176604"/>
                    <a:pt x="37272" y="176043"/>
                    <a:pt x="37185" y="175694"/>
                  </a:cubicBezTo>
                  <a:cubicBezTo>
                    <a:pt x="37020" y="174126"/>
                    <a:pt x="38613" y="174292"/>
                    <a:pt x="39300" y="173302"/>
                  </a:cubicBezTo>
                  <a:cubicBezTo>
                    <a:pt x="40471" y="171585"/>
                    <a:pt x="40819" y="170879"/>
                    <a:pt x="42428" y="170818"/>
                  </a:cubicBezTo>
                  <a:cubicBezTo>
                    <a:pt x="42667" y="170579"/>
                    <a:pt x="43176" y="169581"/>
                    <a:pt x="43072" y="169163"/>
                  </a:cubicBezTo>
                  <a:cubicBezTo>
                    <a:pt x="42328" y="166996"/>
                    <a:pt x="43909" y="167399"/>
                    <a:pt x="43992" y="165760"/>
                  </a:cubicBezTo>
                  <a:cubicBezTo>
                    <a:pt x="42904" y="164626"/>
                    <a:pt x="43727" y="164022"/>
                    <a:pt x="42980" y="162817"/>
                  </a:cubicBezTo>
                  <a:cubicBezTo>
                    <a:pt x="42434" y="162271"/>
                    <a:pt x="42060" y="161828"/>
                    <a:pt x="42060" y="161161"/>
                  </a:cubicBezTo>
                  <a:cubicBezTo>
                    <a:pt x="42060" y="160968"/>
                    <a:pt x="42627" y="159965"/>
                    <a:pt x="43072" y="159965"/>
                  </a:cubicBezTo>
                  <a:cubicBezTo>
                    <a:pt x="44502" y="159656"/>
                    <a:pt x="42592" y="157617"/>
                    <a:pt x="42611" y="156378"/>
                  </a:cubicBezTo>
                  <a:cubicBezTo>
                    <a:pt x="42612" y="156340"/>
                    <a:pt x="42606" y="156235"/>
                    <a:pt x="42611" y="156194"/>
                  </a:cubicBezTo>
                  <a:cubicBezTo>
                    <a:pt x="42123" y="154764"/>
                    <a:pt x="41022" y="153859"/>
                    <a:pt x="40404" y="152515"/>
                  </a:cubicBezTo>
                  <a:cubicBezTo>
                    <a:pt x="41055" y="149981"/>
                    <a:pt x="37913" y="149399"/>
                    <a:pt x="37921" y="146812"/>
                  </a:cubicBezTo>
                  <a:cubicBezTo>
                    <a:pt x="36441" y="147116"/>
                    <a:pt x="35672" y="145371"/>
                    <a:pt x="34057" y="144973"/>
                  </a:cubicBezTo>
                  <a:cubicBezTo>
                    <a:pt x="32559" y="143849"/>
                    <a:pt x="32687" y="145637"/>
                    <a:pt x="31574" y="145068"/>
                  </a:cubicBezTo>
                  <a:cubicBezTo>
                    <a:pt x="31452" y="144580"/>
                    <a:pt x="31864" y="143546"/>
                    <a:pt x="32402" y="143412"/>
                  </a:cubicBezTo>
                  <a:cubicBezTo>
                    <a:pt x="32997" y="143262"/>
                    <a:pt x="32487" y="141286"/>
                    <a:pt x="32125" y="140929"/>
                  </a:cubicBezTo>
                  <a:cubicBezTo>
                    <a:pt x="31521" y="140324"/>
                    <a:pt x="30520" y="141497"/>
                    <a:pt x="30470" y="141297"/>
                  </a:cubicBezTo>
                  <a:cubicBezTo>
                    <a:pt x="30287" y="140567"/>
                    <a:pt x="30672" y="140164"/>
                    <a:pt x="31390" y="139733"/>
                  </a:cubicBezTo>
                  <a:cubicBezTo>
                    <a:pt x="32247" y="138733"/>
                    <a:pt x="33073" y="137712"/>
                    <a:pt x="33414" y="136421"/>
                  </a:cubicBezTo>
                  <a:cubicBezTo>
                    <a:pt x="34074" y="135657"/>
                    <a:pt x="34837" y="134145"/>
                    <a:pt x="33414" y="133846"/>
                  </a:cubicBezTo>
                  <a:cubicBezTo>
                    <a:pt x="33033" y="133846"/>
                    <a:pt x="32402" y="134492"/>
                    <a:pt x="32310" y="134122"/>
                  </a:cubicBezTo>
                  <a:cubicBezTo>
                    <a:pt x="33257" y="132219"/>
                    <a:pt x="33492" y="132014"/>
                    <a:pt x="34425" y="131179"/>
                  </a:cubicBezTo>
                  <a:cubicBezTo>
                    <a:pt x="34359" y="130359"/>
                    <a:pt x="33561" y="129737"/>
                    <a:pt x="33505" y="128879"/>
                  </a:cubicBezTo>
                  <a:cubicBezTo>
                    <a:pt x="33457" y="128200"/>
                    <a:pt x="33900" y="127864"/>
                    <a:pt x="33689" y="127316"/>
                  </a:cubicBezTo>
                  <a:cubicBezTo>
                    <a:pt x="33244" y="126673"/>
                    <a:pt x="34931" y="125957"/>
                    <a:pt x="33873" y="125108"/>
                  </a:cubicBezTo>
                  <a:cubicBezTo>
                    <a:pt x="33648" y="124524"/>
                    <a:pt x="33401" y="123924"/>
                    <a:pt x="33778" y="123360"/>
                  </a:cubicBezTo>
                  <a:cubicBezTo>
                    <a:pt x="33947" y="123304"/>
                    <a:pt x="35065" y="122464"/>
                    <a:pt x="35065" y="121981"/>
                  </a:cubicBezTo>
                  <a:cubicBezTo>
                    <a:pt x="35178" y="121066"/>
                    <a:pt x="35270" y="120313"/>
                    <a:pt x="34970" y="119497"/>
                  </a:cubicBezTo>
                  <a:cubicBezTo>
                    <a:pt x="35656" y="118951"/>
                    <a:pt x="36495" y="118621"/>
                    <a:pt x="37086" y="118026"/>
                  </a:cubicBezTo>
                  <a:cubicBezTo>
                    <a:pt x="38030" y="117431"/>
                    <a:pt x="37244" y="116843"/>
                    <a:pt x="38006" y="116186"/>
                  </a:cubicBezTo>
                  <a:cubicBezTo>
                    <a:pt x="38654" y="115609"/>
                    <a:pt x="39050" y="114853"/>
                    <a:pt x="39569" y="114163"/>
                  </a:cubicBezTo>
                  <a:cubicBezTo>
                    <a:pt x="40170" y="113605"/>
                    <a:pt x="41453" y="113798"/>
                    <a:pt x="41961" y="112875"/>
                  </a:cubicBezTo>
                  <a:cubicBezTo>
                    <a:pt x="42083" y="112753"/>
                    <a:pt x="42613" y="112006"/>
                    <a:pt x="42789" y="112047"/>
                  </a:cubicBezTo>
                  <a:cubicBezTo>
                    <a:pt x="44254" y="112343"/>
                    <a:pt x="43110" y="113213"/>
                    <a:pt x="43709" y="114255"/>
                  </a:cubicBezTo>
                  <a:cubicBezTo>
                    <a:pt x="44450" y="114910"/>
                    <a:pt x="45325" y="115415"/>
                    <a:pt x="45548" y="116462"/>
                  </a:cubicBezTo>
                  <a:cubicBezTo>
                    <a:pt x="45318" y="117357"/>
                    <a:pt x="44384" y="118551"/>
                    <a:pt x="45364" y="119130"/>
                  </a:cubicBezTo>
                  <a:cubicBezTo>
                    <a:pt x="45847" y="119375"/>
                    <a:pt x="46687" y="118923"/>
                    <a:pt x="46928" y="119406"/>
                  </a:cubicBezTo>
                  <a:cubicBezTo>
                    <a:pt x="47611" y="120502"/>
                    <a:pt x="48993" y="121073"/>
                    <a:pt x="50239" y="120694"/>
                  </a:cubicBezTo>
                  <a:cubicBezTo>
                    <a:pt x="51228" y="120377"/>
                    <a:pt x="52252" y="120110"/>
                    <a:pt x="53275" y="119958"/>
                  </a:cubicBezTo>
                  <a:cubicBezTo>
                    <a:pt x="54340" y="120294"/>
                    <a:pt x="55317" y="120691"/>
                    <a:pt x="56494" y="120510"/>
                  </a:cubicBezTo>
                  <a:cubicBezTo>
                    <a:pt x="57201" y="120538"/>
                    <a:pt x="57918" y="120612"/>
                    <a:pt x="58609" y="120414"/>
                  </a:cubicBezTo>
                  <a:cubicBezTo>
                    <a:pt x="59139" y="120679"/>
                    <a:pt x="59136" y="121086"/>
                    <a:pt x="59530" y="121610"/>
                  </a:cubicBezTo>
                  <a:cubicBezTo>
                    <a:pt x="60302" y="122616"/>
                    <a:pt x="60563" y="122776"/>
                    <a:pt x="60633" y="124094"/>
                  </a:cubicBezTo>
                  <a:cubicBezTo>
                    <a:pt x="61071" y="124532"/>
                    <a:pt x="62020" y="125438"/>
                    <a:pt x="62657" y="125565"/>
                  </a:cubicBezTo>
                  <a:cubicBezTo>
                    <a:pt x="64214" y="125878"/>
                    <a:pt x="66098" y="125470"/>
                    <a:pt x="67716" y="125470"/>
                  </a:cubicBezTo>
                  <a:cubicBezTo>
                    <a:pt x="70502" y="125840"/>
                    <a:pt x="73168" y="126173"/>
                    <a:pt x="75258" y="124274"/>
                  </a:cubicBezTo>
                  <a:cubicBezTo>
                    <a:pt x="76672" y="124179"/>
                    <a:pt x="77539" y="123113"/>
                    <a:pt x="78845" y="122619"/>
                  </a:cubicBezTo>
                  <a:cubicBezTo>
                    <a:pt x="80197" y="122059"/>
                    <a:pt x="81362" y="120973"/>
                    <a:pt x="82892" y="120779"/>
                  </a:cubicBezTo>
                  <a:cubicBezTo>
                    <a:pt x="83249" y="120712"/>
                    <a:pt x="84326" y="120394"/>
                    <a:pt x="84456" y="120135"/>
                  </a:cubicBezTo>
                  <a:cubicBezTo>
                    <a:pt x="85218" y="118729"/>
                    <a:pt x="86434" y="117855"/>
                    <a:pt x="87491" y="116732"/>
                  </a:cubicBezTo>
                  <a:cubicBezTo>
                    <a:pt x="87638" y="116293"/>
                    <a:pt x="89316" y="114908"/>
                    <a:pt x="89607" y="114617"/>
                  </a:cubicBezTo>
                  <a:cubicBezTo>
                    <a:pt x="90385" y="113697"/>
                    <a:pt x="89772" y="113330"/>
                    <a:pt x="90619" y="112501"/>
                  </a:cubicBezTo>
                  <a:cubicBezTo>
                    <a:pt x="90850" y="111791"/>
                    <a:pt x="90472" y="111613"/>
                    <a:pt x="91079" y="111121"/>
                  </a:cubicBezTo>
                  <a:cubicBezTo>
                    <a:pt x="91085" y="111119"/>
                    <a:pt x="91164" y="111124"/>
                    <a:pt x="91174" y="111121"/>
                  </a:cubicBezTo>
                  <a:cubicBezTo>
                    <a:pt x="91658" y="110867"/>
                    <a:pt x="92738" y="109755"/>
                    <a:pt x="92738" y="109190"/>
                  </a:cubicBezTo>
                  <a:cubicBezTo>
                    <a:pt x="92738" y="108579"/>
                    <a:pt x="91421" y="108270"/>
                    <a:pt x="91910" y="107902"/>
                  </a:cubicBezTo>
                  <a:cubicBezTo>
                    <a:pt x="91910" y="107835"/>
                    <a:pt x="91853" y="107759"/>
                    <a:pt x="91910" y="107718"/>
                  </a:cubicBezTo>
                  <a:cubicBezTo>
                    <a:pt x="92212" y="107491"/>
                    <a:pt x="92668" y="106356"/>
                    <a:pt x="93106" y="106246"/>
                  </a:cubicBezTo>
                  <a:cubicBezTo>
                    <a:pt x="94427" y="105778"/>
                    <a:pt x="95411" y="104130"/>
                    <a:pt x="96141" y="103027"/>
                  </a:cubicBezTo>
                  <a:cubicBezTo>
                    <a:pt x="96986" y="102224"/>
                    <a:pt x="96663" y="101345"/>
                    <a:pt x="96508" y="100268"/>
                  </a:cubicBezTo>
                  <a:cubicBezTo>
                    <a:pt x="96377" y="99683"/>
                    <a:pt x="96254" y="99104"/>
                    <a:pt x="96141" y="98520"/>
                  </a:cubicBezTo>
                  <a:cubicBezTo>
                    <a:pt x="95994" y="97770"/>
                    <a:pt x="95932" y="97076"/>
                    <a:pt x="95865" y="96313"/>
                  </a:cubicBezTo>
                  <a:cubicBezTo>
                    <a:pt x="95663" y="95505"/>
                    <a:pt x="95245" y="94845"/>
                    <a:pt x="95037" y="94013"/>
                  </a:cubicBezTo>
                  <a:cubicBezTo>
                    <a:pt x="94839" y="93148"/>
                    <a:pt x="94660" y="92283"/>
                    <a:pt x="94942" y="91438"/>
                  </a:cubicBezTo>
                  <a:cubicBezTo>
                    <a:pt x="94836" y="91015"/>
                    <a:pt x="94725" y="90343"/>
                    <a:pt x="94022" y="90519"/>
                  </a:cubicBezTo>
                  <a:cubicBezTo>
                    <a:pt x="93357" y="91121"/>
                    <a:pt x="92280" y="92455"/>
                    <a:pt x="91262" y="91622"/>
                  </a:cubicBezTo>
                  <a:cubicBezTo>
                    <a:pt x="90905" y="90673"/>
                    <a:pt x="91205" y="89614"/>
                    <a:pt x="90434" y="88863"/>
                  </a:cubicBezTo>
                  <a:cubicBezTo>
                    <a:pt x="90149" y="88577"/>
                    <a:pt x="88871" y="87947"/>
                    <a:pt x="88871" y="87483"/>
                  </a:cubicBezTo>
                  <a:cubicBezTo>
                    <a:pt x="88947" y="86705"/>
                    <a:pt x="89848" y="86267"/>
                    <a:pt x="89883" y="85460"/>
                  </a:cubicBezTo>
                  <a:cubicBezTo>
                    <a:pt x="90335" y="84009"/>
                    <a:pt x="90570" y="83517"/>
                    <a:pt x="90894" y="82148"/>
                  </a:cubicBezTo>
                  <a:cubicBezTo>
                    <a:pt x="91710" y="79132"/>
                    <a:pt x="91410" y="75171"/>
                    <a:pt x="92274" y="73318"/>
                  </a:cubicBezTo>
                  <a:cubicBezTo>
                    <a:pt x="92360" y="73135"/>
                    <a:pt x="92438" y="72906"/>
                    <a:pt x="92550" y="72767"/>
                  </a:cubicBezTo>
                  <a:cubicBezTo>
                    <a:pt x="93197" y="71258"/>
                    <a:pt x="91923" y="68724"/>
                    <a:pt x="92366" y="67064"/>
                  </a:cubicBezTo>
                  <a:cubicBezTo>
                    <a:pt x="93494" y="65944"/>
                    <a:pt x="92063" y="66597"/>
                    <a:pt x="92183" y="62925"/>
                  </a:cubicBezTo>
                  <a:cubicBezTo>
                    <a:pt x="92920" y="62345"/>
                    <a:pt x="91104" y="61385"/>
                    <a:pt x="91446" y="60534"/>
                  </a:cubicBezTo>
                  <a:lnTo>
                    <a:pt x="93838" y="60534"/>
                  </a:lnTo>
                  <a:cubicBezTo>
                    <a:pt x="93670" y="61433"/>
                    <a:pt x="96855" y="61451"/>
                    <a:pt x="98805" y="61729"/>
                  </a:cubicBezTo>
                  <a:cubicBezTo>
                    <a:pt x="100291" y="62361"/>
                    <a:pt x="101348" y="63719"/>
                    <a:pt x="102116" y="65041"/>
                  </a:cubicBezTo>
                  <a:cubicBezTo>
                    <a:pt x="103224" y="66397"/>
                    <a:pt x="102997" y="67462"/>
                    <a:pt x="103772" y="68904"/>
                  </a:cubicBezTo>
                  <a:cubicBezTo>
                    <a:pt x="104069" y="70581"/>
                    <a:pt x="104018" y="71479"/>
                    <a:pt x="105059" y="73411"/>
                  </a:cubicBezTo>
                  <a:cubicBezTo>
                    <a:pt x="104973" y="74416"/>
                    <a:pt x="105230" y="75096"/>
                    <a:pt x="105796" y="75986"/>
                  </a:cubicBezTo>
                  <a:cubicBezTo>
                    <a:pt x="106171" y="77009"/>
                    <a:pt x="105997" y="77441"/>
                    <a:pt x="105979" y="78470"/>
                  </a:cubicBezTo>
                  <a:cubicBezTo>
                    <a:pt x="105739" y="79627"/>
                    <a:pt x="105989" y="80259"/>
                    <a:pt x="106439" y="80861"/>
                  </a:cubicBezTo>
                  <a:cubicBezTo>
                    <a:pt x="106677" y="81180"/>
                    <a:pt x="106895" y="81508"/>
                    <a:pt x="107267" y="81965"/>
                  </a:cubicBezTo>
                  <a:cubicBezTo>
                    <a:pt x="108068" y="83156"/>
                    <a:pt x="108898" y="83493"/>
                    <a:pt x="110302" y="83804"/>
                  </a:cubicBezTo>
                  <a:cubicBezTo>
                    <a:pt x="110967" y="84137"/>
                    <a:pt x="111212" y="83766"/>
                    <a:pt x="111774" y="83620"/>
                  </a:cubicBezTo>
                  <a:cubicBezTo>
                    <a:pt x="112764" y="83554"/>
                    <a:pt x="113714" y="83519"/>
                    <a:pt x="114625" y="83069"/>
                  </a:cubicBezTo>
                  <a:cubicBezTo>
                    <a:pt x="115694" y="82904"/>
                    <a:pt x="116712" y="83171"/>
                    <a:pt x="117109" y="84265"/>
                  </a:cubicBezTo>
                  <a:cubicBezTo>
                    <a:pt x="116360" y="85379"/>
                    <a:pt x="115339" y="86129"/>
                    <a:pt x="114350" y="87024"/>
                  </a:cubicBezTo>
                  <a:cubicBezTo>
                    <a:pt x="114587" y="87262"/>
                    <a:pt x="115250" y="87629"/>
                    <a:pt x="115361" y="87852"/>
                  </a:cubicBezTo>
                  <a:cubicBezTo>
                    <a:pt x="115514" y="88634"/>
                    <a:pt x="114790" y="89299"/>
                    <a:pt x="114994" y="90151"/>
                  </a:cubicBezTo>
                  <a:cubicBezTo>
                    <a:pt x="115187" y="91138"/>
                    <a:pt x="115323" y="92200"/>
                    <a:pt x="115361" y="93187"/>
                  </a:cubicBezTo>
                  <a:cubicBezTo>
                    <a:pt x="115463" y="94188"/>
                    <a:pt x="114971" y="94397"/>
                    <a:pt x="114350" y="95302"/>
                  </a:cubicBezTo>
                  <a:cubicBezTo>
                    <a:pt x="114264" y="96080"/>
                    <a:pt x="114241" y="96777"/>
                    <a:pt x="114254" y="97510"/>
                  </a:cubicBezTo>
                  <a:cubicBezTo>
                    <a:pt x="114273" y="98441"/>
                    <a:pt x="114440" y="99345"/>
                    <a:pt x="114714" y="100269"/>
                  </a:cubicBezTo>
                  <a:cubicBezTo>
                    <a:pt x="114234" y="101451"/>
                    <a:pt x="115180" y="102228"/>
                    <a:pt x="114898" y="103397"/>
                  </a:cubicBezTo>
                  <a:cubicBezTo>
                    <a:pt x="114682" y="104531"/>
                    <a:pt x="115501" y="105018"/>
                    <a:pt x="116002" y="105972"/>
                  </a:cubicBezTo>
                  <a:cubicBezTo>
                    <a:pt x="116288" y="106930"/>
                    <a:pt x="116050" y="107856"/>
                    <a:pt x="116186" y="108823"/>
                  </a:cubicBezTo>
                  <a:cubicBezTo>
                    <a:pt x="116808" y="109994"/>
                    <a:pt x="118065" y="110413"/>
                    <a:pt x="119129" y="111123"/>
                  </a:cubicBezTo>
                  <a:cubicBezTo>
                    <a:pt x="120315" y="111818"/>
                    <a:pt x="121346" y="112376"/>
                    <a:pt x="123084" y="113514"/>
                  </a:cubicBezTo>
                  <a:cubicBezTo>
                    <a:pt x="123435" y="113725"/>
                    <a:pt x="125020" y="114157"/>
                    <a:pt x="125384" y="114066"/>
                  </a:cubicBezTo>
                  <a:cubicBezTo>
                    <a:pt x="126557" y="113663"/>
                    <a:pt x="127460" y="114018"/>
                    <a:pt x="127407" y="114710"/>
                  </a:cubicBezTo>
                  <a:cubicBezTo>
                    <a:pt x="128026" y="115081"/>
                    <a:pt x="129266" y="115557"/>
                    <a:pt x="129799" y="116089"/>
                  </a:cubicBezTo>
                  <a:cubicBezTo>
                    <a:pt x="130596" y="116814"/>
                    <a:pt x="130584" y="117654"/>
                    <a:pt x="132834" y="117745"/>
                  </a:cubicBezTo>
                  <a:cubicBezTo>
                    <a:pt x="134026" y="117678"/>
                    <a:pt x="134468" y="116527"/>
                    <a:pt x="135961" y="117285"/>
                  </a:cubicBezTo>
                  <a:cubicBezTo>
                    <a:pt x="136047" y="117323"/>
                    <a:pt x="136047" y="117313"/>
                    <a:pt x="136145" y="117380"/>
                  </a:cubicBezTo>
                  <a:cubicBezTo>
                    <a:pt x="137303" y="117380"/>
                    <a:pt x="136915" y="117332"/>
                    <a:pt x="136789" y="116829"/>
                  </a:cubicBezTo>
                  <a:cubicBezTo>
                    <a:pt x="136672" y="116360"/>
                    <a:pt x="136409" y="115454"/>
                    <a:pt x="135961" y="115633"/>
                  </a:cubicBezTo>
                  <a:cubicBezTo>
                    <a:pt x="135825" y="115680"/>
                    <a:pt x="135669" y="115690"/>
                    <a:pt x="135501" y="115728"/>
                  </a:cubicBezTo>
                  <a:cubicBezTo>
                    <a:pt x="135084" y="115795"/>
                    <a:pt x="134562" y="115912"/>
                    <a:pt x="134030" y="115912"/>
                  </a:cubicBezTo>
                  <a:cubicBezTo>
                    <a:pt x="133401" y="115912"/>
                    <a:pt x="132443" y="116067"/>
                    <a:pt x="131822" y="115912"/>
                  </a:cubicBezTo>
                  <a:cubicBezTo>
                    <a:pt x="131267" y="115773"/>
                    <a:pt x="131184" y="115434"/>
                    <a:pt x="130718" y="115084"/>
                  </a:cubicBezTo>
                  <a:cubicBezTo>
                    <a:pt x="130236" y="114723"/>
                    <a:pt x="129973" y="114123"/>
                    <a:pt x="129431" y="113797"/>
                  </a:cubicBezTo>
                  <a:cubicBezTo>
                    <a:pt x="128996" y="113537"/>
                    <a:pt x="128539" y="113061"/>
                    <a:pt x="128051" y="113061"/>
                  </a:cubicBezTo>
                  <a:cubicBezTo>
                    <a:pt x="127381" y="113061"/>
                    <a:pt x="126918" y="112326"/>
                    <a:pt x="126395" y="112326"/>
                  </a:cubicBezTo>
                  <a:cubicBezTo>
                    <a:pt x="125673" y="112326"/>
                    <a:pt x="125044" y="112484"/>
                    <a:pt x="124464" y="112050"/>
                  </a:cubicBezTo>
                  <a:cubicBezTo>
                    <a:pt x="124016" y="111714"/>
                    <a:pt x="123728" y="111408"/>
                    <a:pt x="123268" y="110946"/>
                  </a:cubicBezTo>
                  <a:cubicBezTo>
                    <a:pt x="122997" y="110674"/>
                    <a:pt x="121790" y="109906"/>
                    <a:pt x="121704" y="109566"/>
                  </a:cubicBezTo>
                  <a:cubicBezTo>
                    <a:pt x="121547" y="108939"/>
                    <a:pt x="121657" y="108963"/>
                    <a:pt x="121153" y="108463"/>
                  </a:cubicBezTo>
                  <a:cubicBezTo>
                    <a:pt x="120740" y="108050"/>
                    <a:pt x="120408" y="107809"/>
                    <a:pt x="120049" y="107451"/>
                  </a:cubicBezTo>
                  <a:cubicBezTo>
                    <a:pt x="119617" y="107019"/>
                    <a:pt x="119258" y="106768"/>
                    <a:pt x="119129" y="106255"/>
                  </a:cubicBezTo>
                  <a:cubicBezTo>
                    <a:pt x="119100" y="106141"/>
                    <a:pt x="118782" y="104988"/>
                    <a:pt x="118485" y="104691"/>
                  </a:cubicBezTo>
                  <a:cubicBezTo>
                    <a:pt x="118150" y="104356"/>
                    <a:pt x="117619" y="103713"/>
                    <a:pt x="117473" y="103127"/>
                  </a:cubicBezTo>
                  <a:cubicBezTo>
                    <a:pt x="117329" y="102553"/>
                    <a:pt x="117311" y="102183"/>
                    <a:pt x="117378" y="102024"/>
                  </a:cubicBezTo>
                  <a:cubicBezTo>
                    <a:pt x="117454" y="101857"/>
                    <a:pt x="117581" y="101639"/>
                    <a:pt x="117654" y="101472"/>
                  </a:cubicBezTo>
                  <a:cubicBezTo>
                    <a:pt x="116870" y="100900"/>
                    <a:pt x="117108" y="97067"/>
                    <a:pt x="117654" y="96965"/>
                  </a:cubicBezTo>
                  <a:cubicBezTo>
                    <a:pt x="116765" y="95443"/>
                    <a:pt x="116139" y="96168"/>
                    <a:pt x="116643" y="94390"/>
                  </a:cubicBezTo>
                  <a:cubicBezTo>
                    <a:pt x="116863" y="91733"/>
                    <a:pt x="118348" y="94001"/>
                    <a:pt x="117010" y="90987"/>
                  </a:cubicBezTo>
                  <a:cubicBezTo>
                    <a:pt x="116747" y="90460"/>
                    <a:pt x="116248" y="90276"/>
                    <a:pt x="116366" y="89699"/>
                  </a:cubicBezTo>
                  <a:cubicBezTo>
                    <a:pt x="116725" y="87953"/>
                    <a:pt x="116338" y="87697"/>
                    <a:pt x="116271" y="87491"/>
                  </a:cubicBezTo>
                  <a:cubicBezTo>
                    <a:pt x="115920" y="86363"/>
                    <a:pt x="117970" y="85480"/>
                    <a:pt x="118111" y="84916"/>
                  </a:cubicBezTo>
                  <a:cubicBezTo>
                    <a:pt x="118286" y="84214"/>
                    <a:pt x="118114" y="83509"/>
                    <a:pt x="117375" y="82525"/>
                  </a:cubicBezTo>
                  <a:cubicBezTo>
                    <a:pt x="116071" y="81091"/>
                    <a:pt x="114281" y="82034"/>
                    <a:pt x="112501" y="82064"/>
                  </a:cubicBezTo>
                  <a:cubicBezTo>
                    <a:pt x="111909" y="82064"/>
                    <a:pt x="111284" y="81954"/>
                    <a:pt x="110753" y="81788"/>
                  </a:cubicBezTo>
                  <a:cubicBezTo>
                    <a:pt x="110195" y="81615"/>
                    <a:pt x="109680" y="81369"/>
                    <a:pt x="109373" y="80960"/>
                  </a:cubicBezTo>
                  <a:cubicBezTo>
                    <a:pt x="108176" y="79336"/>
                    <a:pt x="107268" y="76588"/>
                    <a:pt x="107350" y="74522"/>
                  </a:cubicBezTo>
                  <a:cubicBezTo>
                    <a:pt x="107426" y="74110"/>
                    <a:pt x="106172" y="71742"/>
                    <a:pt x="106429" y="71671"/>
                  </a:cubicBezTo>
                  <a:cubicBezTo>
                    <a:pt x="108405" y="70475"/>
                    <a:pt x="106160" y="67845"/>
                    <a:pt x="105602" y="66428"/>
                  </a:cubicBezTo>
                  <a:cubicBezTo>
                    <a:pt x="105478" y="65928"/>
                    <a:pt x="105307" y="65422"/>
                    <a:pt x="105142" y="64956"/>
                  </a:cubicBezTo>
                  <a:cubicBezTo>
                    <a:pt x="104431" y="62951"/>
                    <a:pt x="103392" y="61242"/>
                    <a:pt x="101646" y="59805"/>
                  </a:cubicBezTo>
                  <a:cubicBezTo>
                    <a:pt x="101216" y="59487"/>
                    <a:pt x="100722" y="59361"/>
                    <a:pt x="100267" y="59254"/>
                  </a:cubicBezTo>
                  <a:cubicBezTo>
                    <a:pt x="99617" y="59101"/>
                    <a:pt x="98989" y="59082"/>
                    <a:pt x="98243" y="58610"/>
                  </a:cubicBezTo>
                  <a:cubicBezTo>
                    <a:pt x="97806" y="58334"/>
                    <a:pt x="96029" y="56922"/>
                    <a:pt x="94380" y="57691"/>
                  </a:cubicBezTo>
                  <a:cubicBezTo>
                    <a:pt x="93586" y="58060"/>
                    <a:pt x="92355" y="57687"/>
                    <a:pt x="91345" y="57691"/>
                  </a:cubicBezTo>
                  <a:cubicBezTo>
                    <a:pt x="90324" y="57694"/>
                    <a:pt x="90592" y="60434"/>
                    <a:pt x="90241" y="60082"/>
                  </a:cubicBezTo>
                  <a:cubicBezTo>
                    <a:pt x="89493" y="59334"/>
                    <a:pt x="88254" y="58281"/>
                    <a:pt x="88861" y="57415"/>
                  </a:cubicBezTo>
                  <a:cubicBezTo>
                    <a:pt x="89124" y="57040"/>
                    <a:pt x="87813" y="55220"/>
                    <a:pt x="86746" y="55483"/>
                  </a:cubicBezTo>
                  <a:cubicBezTo>
                    <a:pt x="85546" y="55780"/>
                    <a:pt x="84240" y="56770"/>
                    <a:pt x="84538" y="56127"/>
                  </a:cubicBezTo>
                  <a:cubicBezTo>
                    <a:pt x="85036" y="55056"/>
                    <a:pt x="83548" y="53551"/>
                    <a:pt x="84262" y="53736"/>
                  </a:cubicBezTo>
                  <a:cubicBezTo>
                    <a:pt x="86236" y="54248"/>
                    <a:pt x="84777" y="52467"/>
                    <a:pt x="85366" y="52172"/>
                  </a:cubicBezTo>
                  <a:cubicBezTo>
                    <a:pt x="85960" y="51876"/>
                    <a:pt x="87113" y="51452"/>
                    <a:pt x="87113" y="50884"/>
                  </a:cubicBezTo>
                  <a:cubicBezTo>
                    <a:pt x="87113" y="50162"/>
                    <a:pt x="87142" y="49582"/>
                    <a:pt x="87390" y="49413"/>
                  </a:cubicBezTo>
                  <a:cubicBezTo>
                    <a:pt x="87634" y="49243"/>
                    <a:pt x="88144" y="49498"/>
                    <a:pt x="89137" y="50240"/>
                  </a:cubicBezTo>
                  <a:cubicBezTo>
                    <a:pt x="89957" y="50855"/>
                    <a:pt x="89820" y="52172"/>
                    <a:pt x="89965" y="52172"/>
                  </a:cubicBezTo>
                  <a:cubicBezTo>
                    <a:pt x="91018" y="52105"/>
                    <a:pt x="91859" y="52052"/>
                    <a:pt x="92541" y="51804"/>
                  </a:cubicBezTo>
                  <a:cubicBezTo>
                    <a:pt x="92569" y="51812"/>
                    <a:pt x="92607" y="51795"/>
                    <a:pt x="92636" y="51804"/>
                  </a:cubicBezTo>
                  <a:cubicBezTo>
                    <a:pt x="93191" y="51588"/>
                    <a:pt x="93612" y="51215"/>
                    <a:pt x="94107" y="50517"/>
                  </a:cubicBezTo>
                  <a:cubicBezTo>
                    <a:pt x="94174" y="50386"/>
                    <a:pt x="95818" y="47527"/>
                    <a:pt x="95211" y="46470"/>
                  </a:cubicBezTo>
                  <a:cubicBezTo>
                    <a:pt x="94573" y="45356"/>
                    <a:pt x="94656" y="46623"/>
                    <a:pt x="93280" y="46470"/>
                  </a:cubicBezTo>
                  <a:cubicBezTo>
                    <a:pt x="92923" y="46431"/>
                    <a:pt x="90218" y="44184"/>
                    <a:pt x="90428" y="44078"/>
                  </a:cubicBezTo>
                  <a:cubicBezTo>
                    <a:pt x="91969" y="43328"/>
                    <a:pt x="92027" y="43358"/>
                    <a:pt x="92360" y="41595"/>
                  </a:cubicBezTo>
                  <a:cubicBezTo>
                    <a:pt x="93856" y="41593"/>
                    <a:pt x="93539" y="40300"/>
                    <a:pt x="93923" y="39387"/>
                  </a:cubicBezTo>
                  <a:cubicBezTo>
                    <a:pt x="94247" y="38619"/>
                    <a:pt x="94126" y="37803"/>
                    <a:pt x="93923" y="36995"/>
                  </a:cubicBezTo>
                  <a:cubicBezTo>
                    <a:pt x="93604" y="35728"/>
                    <a:pt x="95635" y="36246"/>
                    <a:pt x="94844" y="35064"/>
                  </a:cubicBezTo>
                  <a:cubicBezTo>
                    <a:pt x="94327" y="33536"/>
                    <a:pt x="93590" y="32965"/>
                    <a:pt x="95395" y="32765"/>
                  </a:cubicBezTo>
                  <a:cubicBezTo>
                    <a:pt x="95906" y="32591"/>
                    <a:pt x="95490" y="30110"/>
                    <a:pt x="96131" y="28809"/>
                  </a:cubicBezTo>
                  <a:cubicBezTo>
                    <a:pt x="97784" y="30696"/>
                    <a:pt x="99076" y="28677"/>
                    <a:pt x="99075" y="31477"/>
                  </a:cubicBezTo>
                  <a:cubicBezTo>
                    <a:pt x="98989" y="32265"/>
                    <a:pt x="99410" y="32220"/>
                    <a:pt x="99075" y="33224"/>
                  </a:cubicBezTo>
                  <a:cubicBezTo>
                    <a:pt x="98402" y="35201"/>
                    <a:pt x="98744" y="37302"/>
                    <a:pt x="98431" y="39387"/>
                  </a:cubicBezTo>
                  <a:cubicBezTo>
                    <a:pt x="98267" y="40042"/>
                    <a:pt x="97787" y="40508"/>
                    <a:pt x="97787" y="41411"/>
                  </a:cubicBezTo>
                  <a:cubicBezTo>
                    <a:pt x="97787" y="42138"/>
                    <a:pt x="96628" y="43288"/>
                    <a:pt x="97143" y="43802"/>
                  </a:cubicBezTo>
                  <a:cubicBezTo>
                    <a:pt x="98054" y="44713"/>
                    <a:pt x="97393" y="44789"/>
                    <a:pt x="98247" y="45642"/>
                  </a:cubicBezTo>
                  <a:cubicBezTo>
                    <a:pt x="99632" y="46799"/>
                    <a:pt x="101563" y="46950"/>
                    <a:pt x="103306" y="47021"/>
                  </a:cubicBezTo>
                  <a:cubicBezTo>
                    <a:pt x="105163" y="46810"/>
                    <a:pt x="106970" y="47298"/>
                    <a:pt x="108824" y="47481"/>
                  </a:cubicBezTo>
                  <a:cubicBezTo>
                    <a:pt x="109049" y="47501"/>
                    <a:pt x="109336" y="47567"/>
                    <a:pt x="109561" y="47577"/>
                  </a:cubicBezTo>
                  <a:cubicBezTo>
                    <a:pt x="110056" y="47577"/>
                    <a:pt x="111221" y="47510"/>
                    <a:pt x="111676" y="47117"/>
                  </a:cubicBezTo>
                  <a:cubicBezTo>
                    <a:pt x="112623" y="46295"/>
                    <a:pt x="111328" y="45290"/>
                    <a:pt x="111308" y="44633"/>
                  </a:cubicBezTo>
                  <a:cubicBezTo>
                    <a:pt x="112521" y="44929"/>
                    <a:pt x="112987" y="43752"/>
                    <a:pt x="113516" y="42794"/>
                  </a:cubicBezTo>
                  <a:cubicBezTo>
                    <a:pt x="113750" y="42326"/>
                    <a:pt x="114186" y="41364"/>
                    <a:pt x="114252" y="40586"/>
                  </a:cubicBezTo>
                  <a:cubicBezTo>
                    <a:pt x="114271" y="40397"/>
                    <a:pt x="114290" y="40189"/>
                    <a:pt x="114252" y="40034"/>
                  </a:cubicBezTo>
                  <a:cubicBezTo>
                    <a:pt x="113967" y="38897"/>
                    <a:pt x="113378" y="38183"/>
                    <a:pt x="112781" y="37459"/>
                  </a:cubicBezTo>
                  <a:cubicBezTo>
                    <a:pt x="111935" y="36434"/>
                    <a:pt x="113966" y="36543"/>
                    <a:pt x="113241" y="35711"/>
                  </a:cubicBezTo>
                  <a:cubicBezTo>
                    <a:pt x="113983" y="34095"/>
                    <a:pt x="116246" y="31979"/>
                    <a:pt x="114712" y="29549"/>
                  </a:cubicBezTo>
                  <a:cubicBezTo>
                    <a:pt x="114417" y="28958"/>
                    <a:pt x="113102" y="28443"/>
                    <a:pt x="112781" y="27802"/>
                  </a:cubicBezTo>
                  <a:cubicBezTo>
                    <a:pt x="112465" y="27171"/>
                    <a:pt x="112465" y="26685"/>
                    <a:pt x="112781" y="26054"/>
                  </a:cubicBezTo>
                  <a:cubicBezTo>
                    <a:pt x="113359" y="24174"/>
                    <a:pt x="110648" y="24457"/>
                    <a:pt x="110389" y="23018"/>
                  </a:cubicBezTo>
                  <a:cubicBezTo>
                    <a:pt x="110437" y="22913"/>
                    <a:pt x="111226" y="21567"/>
                    <a:pt x="111309" y="21547"/>
                  </a:cubicBezTo>
                  <a:cubicBezTo>
                    <a:pt x="113082" y="21130"/>
                    <a:pt x="112266" y="19858"/>
                    <a:pt x="112781" y="18420"/>
                  </a:cubicBezTo>
                  <a:cubicBezTo>
                    <a:pt x="112480" y="16644"/>
                    <a:pt x="112404" y="15347"/>
                    <a:pt x="114437" y="14832"/>
                  </a:cubicBezTo>
                  <a:cubicBezTo>
                    <a:pt x="115686" y="15356"/>
                    <a:pt x="114741" y="16589"/>
                    <a:pt x="115724" y="17960"/>
                  </a:cubicBezTo>
                  <a:cubicBezTo>
                    <a:pt x="115791" y="18807"/>
                    <a:pt x="115677" y="19290"/>
                    <a:pt x="115629" y="19523"/>
                  </a:cubicBezTo>
                  <a:cubicBezTo>
                    <a:pt x="115804" y="19084"/>
                    <a:pt x="116503" y="17881"/>
                    <a:pt x="118665" y="16856"/>
                  </a:cubicBezTo>
                  <a:cubicBezTo>
                    <a:pt x="118310" y="16068"/>
                    <a:pt x="116229" y="13458"/>
                    <a:pt x="119308" y="13729"/>
                  </a:cubicBezTo>
                  <a:cubicBezTo>
                    <a:pt x="119979" y="13785"/>
                    <a:pt x="118872" y="12435"/>
                    <a:pt x="120504" y="11797"/>
                  </a:cubicBezTo>
                  <a:cubicBezTo>
                    <a:pt x="121332" y="11473"/>
                    <a:pt x="119520" y="9619"/>
                    <a:pt x="120320" y="8854"/>
                  </a:cubicBezTo>
                  <a:cubicBezTo>
                    <a:pt x="119777" y="8280"/>
                    <a:pt x="119202" y="8577"/>
                    <a:pt x="119584" y="8210"/>
                  </a:cubicBezTo>
                  <a:cubicBezTo>
                    <a:pt x="121237" y="6625"/>
                    <a:pt x="120996" y="5526"/>
                    <a:pt x="121148" y="3979"/>
                  </a:cubicBezTo>
                  <a:cubicBezTo>
                    <a:pt x="121528" y="3590"/>
                    <a:pt x="121756" y="2345"/>
                    <a:pt x="123079" y="1679"/>
                  </a:cubicBezTo>
                  <a:cubicBezTo>
                    <a:pt x="123918" y="1276"/>
                    <a:pt x="124472" y="0"/>
                    <a:pt x="124472" y="0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18" name="Graphic 5">
              <a:extLst>
                <a:ext uri="{FF2B5EF4-FFF2-40B4-BE49-F238E27FC236}">
                  <a16:creationId xmlns:a16="http://schemas.microsoft.com/office/drawing/2014/main" id="{4A67AF2D-3E9A-977F-ABF8-D76832426CB5}"/>
                </a:ext>
              </a:extLst>
            </p:cNvPr>
            <p:cNvSpPr/>
            <p:nvPr/>
          </p:nvSpPr>
          <p:spPr>
            <a:xfrm>
              <a:off x="718717" y="3767184"/>
              <a:ext cx="215256" cy="146388"/>
            </a:xfrm>
            <a:custGeom>
              <a:avLst/>
              <a:gdLst>
                <a:gd name="connsiteX0" fmla="*/ 219755 w 231479"/>
                <a:gd name="connsiteY0" fmla="*/ 164691 h 181260"/>
                <a:gd name="connsiteX1" fmla="*/ 221985 w 231479"/>
                <a:gd name="connsiteY1" fmla="*/ 163920 h 181260"/>
                <a:gd name="connsiteX2" fmla="*/ 221525 w 231479"/>
                <a:gd name="connsiteY2" fmla="*/ 162816 h 181260"/>
                <a:gd name="connsiteX3" fmla="*/ 220237 w 231479"/>
                <a:gd name="connsiteY3" fmla="*/ 161436 h 181260"/>
                <a:gd name="connsiteX4" fmla="*/ 218122 w 231479"/>
                <a:gd name="connsiteY4" fmla="*/ 157481 h 181260"/>
                <a:gd name="connsiteX5" fmla="*/ 218398 w 231479"/>
                <a:gd name="connsiteY5" fmla="*/ 155826 h 181260"/>
                <a:gd name="connsiteX6" fmla="*/ 216466 w 231479"/>
                <a:gd name="connsiteY6" fmla="*/ 154998 h 181260"/>
                <a:gd name="connsiteX7" fmla="*/ 216099 w 231479"/>
                <a:gd name="connsiteY7" fmla="*/ 151779 h 181260"/>
                <a:gd name="connsiteX8" fmla="*/ 216099 w 231479"/>
                <a:gd name="connsiteY8" fmla="*/ 149847 h 181260"/>
                <a:gd name="connsiteX9" fmla="*/ 211592 w 231479"/>
                <a:gd name="connsiteY9" fmla="*/ 144236 h 181260"/>
                <a:gd name="connsiteX10" fmla="*/ 207453 w 231479"/>
                <a:gd name="connsiteY10" fmla="*/ 142305 h 181260"/>
                <a:gd name="connsiteX11" fmla="*/ 207085 w 231479"/>
                <a:gd name="connsiteY11" fmla="*/ 142210 h 181260"/>
                <a:gd name="connsiteX12" fmla="*/ 209292 w 231479"/>
                <a:gd name="connsiteY12" fmla="*/ 141014 h 181260"/>
                <a:gd name="connsiteX13" fmla="*/ 212052 w 231479"/>
                <a:gd name="connsiteY13" fmla="*/ 140830 h 181260"/>
                <a:gd name="connsiteX14" fmla="*/ 216651 w 231479"/>
                <a:gd name="connsiteY14" fmla="*/ 142026 h 181260"/>
                <a:gd name="connsiteX15" fmla="*/ 218674 w 231479"/>
                <a:gd name="connsiteY15" fmla="*/ 140830 h 181260"/>
                <a:gd name="connsiteX16" fmla="*/ 222170 w 231479"/>
                <a:gd name="connsiteY16" fmla="*/ 138255 h 181260"/>
                <a:gd name="connsiteX17" fmla="*/ 222721 w 231479"/>
                <a:gd name="connsiteY17" fmla="*/ 135771 h 181260"/>
                <a:gd name="connsiteX18" fmla="*/ 222445 w 231479"/>
                <a:gd name="connsiteY18" fmla="*/ 134852 h 181260"/>
                <a:gd name="connsiteX19" fmla="*/ 220237 w 231479"/>
                <a:gd name="connsiteY19" fmla="*/ 134757 h 181260"/>
                <a:gd name="connsiteX20" fmla="*/ 216190 w 231479"/>
                <a:gd name="connsiteY20" fmla="*/ 133377 h 181260"/>
                <a:gd name="connsiteX21" fmla="*/ 216650 w 231479"/>
                <a:gd name="connsiteY21" fmla="*/ 130250 h 181260"/>
                <a:gd name="connsiteX22" fmla="*/ 217938 w 231479"/>
                <a:gd name="connsiteY22" fmla="*/ 126938 h 181260"/>
                <a:gd name="connsiteX23" fmla="*/ 218398 w 231479"/>
                <a:gd name="connsiteY23" fmla="*/ 125283 h 181260"/>
                <a:gd name="connsiteX24" fmla="*/ 215179 w 231479"/>
                <a:gd name="connsiteY24" fmla="*/ 123719 h 181260"/>
                <a:gd name="connsiteX25" fmla="*/ 212879 w 231479"/>
                <a:gd name="connsiteY25" fmla="*/ 122524 h 181260"/>
                <a:gd name="connsiteX26" fmla="*/ 213339 w 231479"/>
                <a:gd name="connsiteY26" fmla="*/ 119120 h 181260"/>
                <a:gd name="connsiteX27" fmla="*/ 216559 w 231479"/>
                <a:gd name="connsiteY27" fmla="*/ 117740 h 181260"/>
                <a:gd name="connsiteX28" fmla="*/ 218674 w 231479"/>
                <a:gd name="connsiteY28" fmla="*/ 108451 h 181260"/>
                <a:gd name="connsiteX29" fmla="*/ 218950 w 231479"/>
                <a:gd name="connsiteY29" fmla="*/ 103392 h 181260"/>
                <a:gd name="connsiteX30" fmla="*/ 218674 w 231479"/>
                <a:gd name="connsiteY30" fmla="*/ 98057 h 181260"/>
                <a:gd name="connsiteX31" fmla="*/ 222445 w 231479"/>
                <a:gd name="connsiteY31" fmla="*/ 98517 h 181260"/>
                <a:gd name="connsiteX32" fmla="*/ 225941 w 231479"/>
                <a:gd name="connsiteY32" fmla="*/ 102104 h 181260"/>
                <a:gd name="connsiteX33" fmla="*/ 228240 w 231479"/>
                <a:gd name="connsiteY33" fmla="*/ 100724 h 181260"/>
                <a:gd name="connsiteX34" fmla="*/ 230816 w 231479"/>
                <a:gd name="connsiteY34" fmla="*/ 99437 h 181260"/>
                <a:gd name="connsiteX35" fmla="*/ 229160 w 231479"/>
                <a:gd name="connsiteY35" fmla="*/ 94654 h 181260"/>
                <a:gd name="connsiteX36" fmla="*/ 227044 w 231479"/>
                <a:gd name="connsiteY36" fmla="*/ 89687 h 181260"/>
                <a:gd name="connsiteX37" fmla="*/ 225389 w 231479"/>
                <a:gd name="connsiteY37" fmla="*/ 88123 h 181260"/>
                <a:gd name="connsiteX38" fmla="*/ 226400 w 231479"/>
                <a:gd name="connsiteY38" fmla="*/ 85824 h 181260"/>
                <a:gd name="connsiteX39" fmla="*/ 225849 w 231479"/>
                <a:gd name="connsiteY39" fmla="*/ 82145 h 181260"/>
                <a:gd name="connsiteX40" fmla="*/ 225849 w 231479"/>
                <a:gd name="connsiteY40" fmla="*/ 78925 h 181260"/>
                <a:gd name="connsiteX41" fmla="*/ 226309 w 231479"/>
                <a:gd name="connsiteY41" fmla="*/ 76166 h 181260"/>
                <a:gd name="connsiteX42" fmla="*/ 225665 w 231479"/>
                <a:gd name="connsiteY42" fmla="*/ 73591 h 181260"/>
                <a:gd name="connsiteX43" fmla="*/ 227137 w 231479"/>
                <a:gd name="connsiteY43" fmla="*/ 71935 h 181260"/>
                <a:gd name="connsiteX44" fmla="*/ 227781 w 231479"/>
                <a:gd name="connsiteY44" fmla="*/ 67612 h 181260"/>
                <a:gd name="connsiteX45" fmla="*/ 228241 w 231479"/>
                <a:gd name="connsiteY45" fmla="*/ 67060 h 181260"/>
                <a:gd name="connsiteX46" fmla="*/ 226033 w 231479"/>
                <a:gd name="connsiteY46" fmla="*/ 65313 h 181260"/>
                <a:gd name="connsiteX47" fmla="*/ 223550 w 231479"/>
                <a:gd name="connsiteY47" fmla="*/ 64209 h 181260"/>
                <a:gd name="connsiteX48" fmla="*/ 222630 w 231479"/>
                <a:gd name="connsiteY48" fmla="*/ 62737 h 181260"/>
                <a:gd name="connsiteX49" fmla="*/ 222630 w 231479"/>
                <a:gd name="connsiteY49" fmla="*/ 61266 h 181260"/>
                <a:gd name="connsiteX50" fmla="*/ 222446 w 231479"/>
                <a:gd name="connsiteY50" fmla="*/ 60347 h 181260"/>
                <a:gd name="connsiteX51" fmla="*/ 222262 w 231479"/>
                <a:gd name="connsiteY51" fmla="*/ 59243 h 181260"/>
                <a:gd name="connsiteX52" fmla="*/ 222357 w 231479"/>
                <a:gd name="connsiteY52" fmla="*/ 57679 h 181260"/>
                <a:gd name="connsiteX53" fmla="*/ 222452 w 231479"/>
                <a:gd name="connsiteY53" fmla="*/ 55656 h 181260"/>
                <a:gd name="connsiteX54" fmla="*/ 222176 w 231479"/>
                <a:gd name="connsiteY54" fmla="*/ 53908 h 181260"/>
                <a:gd name="connsiteX55" fmla="*/ 222271 w 231479"/>
                <a:gd name="connsiteY55" fmla="*/ 52160 h 181260"/>
                <a:gd name="connsiteX56" fmla="*/ 221351 w 231479"/>
                <a:gd name="connsiteY56" fmla="*/ 51056 h 181260"/>
                <a:gd name="connsiteX57" fmla="*/ 219144 w 231479"/>
                <a:gd name="connsiteY57" fmla="*/ 49493 h 181260"/>
                <a:gd name="connsiteX58" fmla="*/ 217856 w 231479"/>
                <a:gd name="connsiteY58" fmla="*/ 49493 h 181260"/>
                <a:gd name="connsiteX59" fmla="*/ 215833 w 231479"/>
                <a:gd name="connsiteY59" fmla="*/ 48297 h 181260"/>
                <a:gd name="connsiteX60" fmla="*/ 215465 w 231479"/>
                <a:gd name="connsiteY60" fmla="*/ 48941 h 181260"/>
                <a:gd name="connsiteX61" fmla="*/ 214269 w 231479"/>
                <a:gd name="connsiteY61" fmla="*/ 49401 h 181260"/>
                <a:gd name="connsiteX62" fmla="*/ 212797 w 231479"/>
                <a:gd name="connsiteY62" fmla="*/ 50873 h 181260"/>
                <a:gd name="connsiteX63" fmla="*/ 211694 w 231479"/>
                <a:gd name="connsiteY63" fmla="*/ 53632 h 181260"/>
                <a:gd name="connsiteX64" fmla="*/ 211142 w 231479"/>
                <a:gd name="connsiteY64" fmla="*/ 54920 h 181260"/>
                <a:gd name="connsiteX65" fmla="*/ 209855 w 231479"/>
                <a:gd name="connsiteY65" fmla="*/ 54736 h 181260"/>
                <a:gd name="connsiteX66" fmla="*/ 208567 w 231479"/>
                <a:gd name="connsiteY66" fmla="*/ 55012 h 181260"/>
                <a:gd name="connsiteX67" fmla="*/ 206727 w 231479"/>
                <a:gd name="connsiteY67" fmla="*/ 56484 h 181260"/>
                <a:gd name="connsiteX68" fmla="*/ 205991 w 231479"/>
                <a:gd name="connsiteY68" fmla="*/ 58415 h 181260"/>
                <a:gd name="connsiteX69" fmla="*/ 205896 w 231479"/>
                <a:gd name="connsiteY69" fmla="*/ 60163 h 181260"/>
                <a:gd name="connsiteX70" fmla="*/ 203872 w 231479"/>
                <a:gd name="connsiteY70" fmla="*/ 62003 h 181260"/>
                <a:gd name="connsiteX71" fmla="*/ 202309 w 231479"/>
                <a:gd name="connsiteY71" fmla="*/ 63842 h 181260"/>
                <a:gd name="connsiteX72" fmla="*/ 199825 w 231479"/>
                <a:gd name="connsiteY72" fmla="*/ 63291 h 181260"/>
                <a:gd name="connsiteX73" fmla="*/ 198629 w 231479"/>
                <a:gd name="connsiteY73" fmla="*/ 62371 h 181260"/>
                <a:gd name="connsiteX74" fmla="*/ 197342 w 231479"/>
                <a:gd name="connsiteY74" fmla="*/ 60900 h 181260"/>
                <a:gd name="connsiteX75" fmla="*/ 195778 w 231479"/>
                <a:gd name="connsiteY75" fmla="*/ 61819 h 181260"/>
                <a:gd name="connsiteX76" fmla="*/ 194582 w 231479"/>
                <a:gd name="connsiteY76" fmla="*/ 64027 h 181260"/>
                <a:gd name="connsiteX77" fmla="*/ 194122 w 231479"/>
                <a:gd name="connsiteY77" fmla="*/ 66326 h 181260"/>
                <a:gd name="connsiteX78" fmla="*/ 192467 w 231479"/>
                <a:gd name="connsiteY78" fmla="*/ 67338 h 181260"/>
                <a:gd name="connsiteX79" fmla="*/ 192007 w 231479"/>
                <a:gd name="connsiteY79" fmla="*/ 70006 h 181260"/>
                <a:gd name="connsiteX80" fmla="*/ 190903 w 231479"/>
                <a:gd name="connsiteY80" fmla="*/ 73593 h 181260"/>
                <a:gd name="connsiteX81" fmla="*/ 190166 w 231479"/>
                <a:gd name="connsiteY81" fmla="*/ 74880 h 181260"/>
                <a:gd name="connsiteX82" fmla="*/ 189890 w 231479"/>
                <a:gd name="connsiteY82" fmla="*/ 76168 h 181260"/>
                <a:gd name="connsiteX83" fmla="*/ 187867 w 231479"/>
                <a:gd name="connsiteY83" fmla="*/ 76168 h 181260"/>
                <a:gd name="connsiteX84" fmla="*/ 187867 w 231479"/>
                <a:gd name="connsiteY84" fmla="*/ 75064 h 181260"/>
                <a:gd name="connsiteX85" fmla="*/ 187590 w 231479"/>
                <a:gd name="connsiteY85" fmla="*/ 74145 h 181260"/>
                <a:gd name="connsiteX86" fmla="*/ 186579 w 231479"/>
                <a:gd name="connsiteY86" fmla="*/ 71937 h 181260"/>
                <a:gd name="connsiteX87" fmla="*/ 184279 w 231479"/>
                <a:gd name="connsiteY87" fmla="*/ 71570 h 181260"/>
                <a:gd name="connsiteX88" fmla="*/ 181336 w 231479"/>
                <a:gd name="connsiteY88" fmla="*/ 71665 h 181260"/>
                <a:gd name="connsiteX89" fmla="*/ 179772 w 231479"/>
                <a:gd name="connsiteY89" fmla="*/ 69826 h 181260"/>
                <a:gd name="connsiteX90" fmla="*/ 178852 w 231479"/>
                <a:gd name="connsiteY90" fmla="*/ 68998 h 181260"/>
                <a:gd name="connsiteX91" fmla="*/ 178947 w 231479"/>
                <a:gd name="connsiteY91" fmla="*/ 67342 h 181260"/>
                <a:gd name="connsiteX92" fmla="*/ 177016 w 231479"/>
                <a:gd name="connsiteY92" fmla="*/ 63755 h 181260"/>
                <a:gd name="connsiteX93" fmla="*/ 176372 w 231479"/>
                <a:gd name="connsiteY93" fmla="*/ 62467 h 181260"/>
                <a:gd name="connsiteX94" fmla="*/ 176188 w 231479"/>
                <a:gd name="connsiteY94" fmla="*/ 60444 h 181260"/>
                <a:gd name="connsiteX95" fmla="*/ 175084 w 231479"/>
                <a:gd name="connsiteY95" fmla="*/ 59524 h 181260"/>
                <a:gd name="connsiteX96" fmla="*/ 172969 w 231479"/>
                <a:gd name="connsiteY96" fmla="*/ 57409 h 181260"/>
                <a:gd name="connsiteX97" fmla="*/ 172049 w 231479"/>
                <a:gd name="connsiteY97" fmla="*/ 56765 h 181260"/>
                <a:gd name="connsiteX98" fmla="*/ 170577 w 231479"/>
                <a:gd name="connsiteY98" fmla="*/ 57316 h 181260"/>
                <a:gd name="connsiteX99" fmla="*/ 168278 w 231479"/>
                <a:gd name="connsiteY99" fmla="*/ 57961 h 181260"/>
                <a:gd name="connsiteX100" fmla="*/ 166898 w 231479"/>
                <a:gd name="connsiteY100" fmla="*/ 56673 h 181260"/>
                <a:gd name="connsiteX101" fmla="*/ 165058 w 231479"/>
                <a:gd name="connsiteY101" fmla="*/ 56396 h 181260"/>
                <a:gd name="connsiteX102" fmla="*/ 163127 w 231479"/>
                <a:gd name="connsiteY102" fmla="*/ 55661 h 181260"/>
                <a:gd name="connsiteX103" fmla="*/ 160459 w 231479"/>
                <a:gd name="connsiteY103" fmla="*/ 55661 h 181260"/>
                <a:gd name="connsiteX104" fmla="*/ 159264 w 231479"/>
                <a:gd name="connsiteY104" fmla="*/ 54926 h 181260"/>
                <a:gd name="connsiteX105" fmla="*/ 156872 w 231479"/>
                <a:gd name="connsiteY105" fmla="*/ 53454 h 181260"/>
                <a:gd name="connsiteX106" fmla="*/ 155676 w 231479"/>
                <a:gd name="connsiteY106" fmla="*/ 53178 h 181260"/>
                <a:gd name="connsiteX107" fmla="*/ 154297 w 231479"/>
                <a:gd name="connsiteY107" fmla="*/ 52443 h 181260"/>
                <a:gd name="connsiteX108" fmla="*/ 153285 w 231479"/>
                <a:gd name="connsiteY108" fmla="*/ 51247 h 181260"/>
                <a:gd name="connsiteX109" fmla="*/ 153009 w 231479"/>
                <a:gd name="connsiteY109" fmla="*/ 51152 h 181260"/>
                <a:gd name="connsiteX110" fmla="*/ 149514 w 231479"/>
                <a:gd name="connsiteY110" fmla="*/ 50784 h 181260"/>
                <a:gd name="connsiteX111" fmla="*/ 147674 w 231479"/>
                <a:gd name="connsiteY111" fmla="*/ 50324 h 181260"/>
                <a:gd name="connsiteX112" fmla="*/ 144271 w 231479"/>
                <a:gd name="connsiteY112" fmla="*/ 48208 h 181260"/>
                <a:gd name="connsiteX113" fmla="*/ 140499 w 231479"/>
                <a:gd name="connsiteY113" fmla="*/ 44897 h 181260"/>
                <a:gd name="connsiteX114" fmla="*/ 138844 w 231479"/>
                <a:gd name="connsiteY114" fmla="*/ 44529 h 181260"/>
                <a:gd name="connsiteX115" fmla="*/ 137648 w 231479"/>
                <a:gd name="connsiteY115" fmla="*/ 44346 h 181260"/>
                <a:gd name="connsiteX116" fmla="*/ 136452 w 231479"/>
                <a:gd name="connsiteY116" fmla="*/ 43610 h 181260"/>
                <a:gd name="connsiteX117" fmla="*/ 135716 w 231479"/>
                <a:gd name="connsiteY117" fmla="*/ 42230 h 181260"/>
                <a:gd name="connsiteX118" fmla="*/ 134888 w 231479"/>
                <a:gd name="connsiteY118" fmla="*/ 40575 h 181260"/>
                <a:gd name="connsiteX119" fmla="*/ 133877 w 231479"/>
                <a:gd name="connsiteY119" fmla="*/ 40207 h 181260"/>
                <a:gd name="connsiteX120" fmla="*/ 132405 w 231479"/>
                <a:gd name="connsiteY120" fmla="*/ 39012 h 181260"/>
                <a:gd name="connsiteX121" fmla="*/ 132405 w 231479"/>
                <a:gd name="connsiteY121" fmla="*/ 37540 h 181260"/>
                <a:gd name="connsiteX122" fmla="*/ 130933 w 231479"/>
                <a:gd name="connsiteY122" fmla="*/ 36528 h 181260"/>
                <a:gd name="connsiteX123" fmla="*/ 130473 w 231479"/>
                <a:gd name="connsiteY123" fmla="*/ 35332 h 181260"/>
                <a:gd name="connsiteX124" fmla="*/ 128450 w 231479"/>
                <a:gd name="connsiteY124" fmla="*/ 34321 h 181260"/>
                <a:gd name="connsiteX125" fmla="*/ 127438 w 231479"/>
                <a:gd name="connsiteY125" fmla="*/ 33769 h 181260"/>
                <a:gd name="connsiteX126" fmla="*/ 125322 w 231479"/>
                <a:gd name="connsiteY126" fmla="*/ 34137 h 181260"/>
                <a:gd name="connsiteX127" fmla="*/ 124679 w 231479"/>
                <a:gd name="connsiteY127" fmla="*/ 33033 h 181260"/>
                <a:gd name="connsiteX128" fmla="*/ 122747 w 231479"/>
                <a:gd name="connsiteY128" fmla="*/ 33128 h 181260"/>
                <a:gd name="connsiteX129" fmla="*/ 123298 w 231479"/>
                <a:gd name="connsiteY129" fmla="*/ 33772 h 181260"/>
                <a:gd name="connsiteX130" fmla="*/ 121919 w 231479"/>
                <a:gd name="connsiteY130" fmla="*/ 34691 h 181260"/>
                <a:gd name="connsiteX131" fmla="*/ 119067 w 231479"/>
                <a:gd name="connsiteY131" fmla="*/ 35519 h 181260"/>
                <a:gd name="connsiteX132" fmla="*/ 116952 w 231479"/>
                <a:gd name="connsiteY132" fmla="*/ 35519 h 181260"/>
                <a:gd name="connsiteX133" fmla="*/ 114560 w 231479"/>
                <a:gd name="connsiteY133" fmla="*/ 34784 h 181260"/>
                <a:gd name="connsiteX134" fmla="*/ 112629 w 231479"/>
                <a:gd name="connsiteY134" fmla="*/ 34048 h 181260"/>
                <a:gd name="connsiteX135" fmla="*/ 111617 w 231479"/>
                <a:gd name="connsiteY135" fmla="*/ 33680 h 181260"/>
                <a:gd name="connsiteX136" fmla="*/ 109502 w 231479"/>
                <a:gd name="connsiteY136" fmla="*/ 34600 h 181260"/>
                <a:gd name="connsiteX137" fmla="*/ 109318 w 231479"/>
                <a:gd name="connsiteY137" fmla="*/ 33404 h 181260"/>
                <a:gd name="connsiteX138" fmla="*/ 109594 w 231479"/>
                <a:gd name="connsiteY138" fmla="*/ 32300 h 181260"/>
                <a:gd name="connsiteX139" fmla="*/ 107938 w 231479"/>
                <a:gd name="connsiteY139" fmla="*/ 32760 h 181260"/>
                <a:gd name="connsiteX140" fmla="*/ 107111 w 231479"/>
                <a:gd name="connsiteY140" fmla="*/ 30461 h 181260"/>
                <a:gd name="connsiteX141" fmla="*/ 106651 w 231479"/>
                <a:gd name="connsiteY141" fmla="*/ 29357 h 181260"/>
                <a:gd name="connsiteX142" fmla="*/ 107571 w 231479"/>
                <a:gd name="connsiteY142" fmla="*/ 28713 h 181260"/>
                <a:gd name="connsiteX143" fmla="*/ 106559 w 231479"/>
                <a:gd name="connsiteY143" fmla="*/ 26874 h 181260"/>
                <a:gd name="connsiteX144" fmla="*/ 105179 w 231479"/>
                <a:gd name="connsiteY144" fmla="*/ 27057 h 181260"/>
                <a:gd name="connsiteX145" fmla="*/ 104995 w 231479"/>
                <a:gd name="connsiteY145" fmla="*/ 25770 h 181260"/>
                <a:gd name="connsiteX146" fmla="*/ 104259 w 231479"/>
                <a:gd name="connsiteY146" fmla="*/ 24850 h 181260"/>
                <a:gd name="connsiteX147" fmla="*/ 103339 w 231479"/>
                <a:gd name="connsiteY147" fmla="*/ 23838 h 181260"/>
                <a:gd name="connsiteX148" fmla="*/ 101959 w 231479"/>
                <a:gd name="connsiteY148" fmla="*/ 22826 h 181260"/>
                <a:gd name="connsiteX149" fmla="*/ 101864 w 231479"/>
                <a:gd name="connsiteY149" fmla="*/ 21631 h 181260"/>
                <a:gd name="connsiteX150" fmla="*/ 100484 w 231479"/>
                <a:gd name="connsiteY150" fmla="*/ 21447 h 181260"/>
                <a:gd name="connsiteX151" fmla="*/ 99748 w 231479"/>
                <a:gd name="connsiteY151" fmla="*/ 20067 h 181260"/>
                <a:gd name="connsiteX152" fmla="*/ 98828 w 231479"/>
                <a:gd name="connsiteY152" fmla="*/ 19700 h 181260"/>
                <a:gd name="connsiteX153" fmla="*/ 97816 w 231479"/>
                <a:gd name="connsiteY153" fmla="*/ 19700 h 181260"/>
                <a:gd name="connsiteX154" fmla="*/ 97912 w 231479"/>
                <a:gd name="connsiteY154" fmla="*/ 18872 h 181260"/>
                <a:gd name="connsiteX155" fmla="*/ 96716 w 231479"/>
                <a:gd name="connsiteY155" fmla="*/ 17216 h 181260"/>
                <a:gd name="connsiteX156" fmla="*/ 96811 w 231479"/>
                <a:gd name="connsiteY156" fmla="*/ 15469 h 181260"/>
                <a:gd name="connsiteX157" fmla="*/ 95707 w 231479"/>
                <a:gd name="connsiteY157" fmla="*/ 15469 h 181260"/>
                <a:gd name="connsiteX158" fmla="*/ 94880 w 231479"/>
                <a:gd name="connsiteY158" fmla="*/ 16388 h 181260"/>
                <a:gd name="connsiteX159" fmla="*/ 93868 w 231479"/>
                <a:gd name="connsiteY159" fmla="*/ 16572 h 181260"/>
                <a:gd name="connsiteX160" fmla="*/ 93868 w 231479"/>
                <a:gd name="connsiteY160" fmla="*/ 15652 h 181260"/>
                <a:gd name="connsiteX161" fmla="*/ 92948 w 231479"/>
                <a:gd name="connsiteY161" fmla="*/ 15557 h 181260"/>
                <a:gd name="connsiteX162" fmla="*/ 92488 w 231479"/>
                <a:gd name="connsiteY162" fmla="*/ 16385 h 181260"/>
                <a:gd name="connsiteX163" fmla="*/ 93499 w 231479"/>
                <a:gd name="connsiteY163" fmla="*/ 17397 h 181260"/>
                <a:gd name="connsiteX164" fmla="*/ 93959 w 231479"/>
                <a:gd name="connsiteY164" fmla="*/ 18409 h 181260"/>
                <a:gd name="connsiteX165" fmla="*/ 93592 w 231479"/>
                <a:gd name="connsiteY165" fmla="*/ 20984 h 181260"/>
                <a:gd name="connsiteX166" fmla="*/ 93040 w 231479"/>
                <a:gd name="connsiteY166" fmla="*/ 22272 h 181260"/>
                <a:gd name="connsiteX167" fmla="*/ 92673 w 231479"/>
                <a:gd name="connsiteY167" fmla="*/ 23468 h 181260"/>
                <a:gd name="connsiteX168" fmla="*/ 91661 w 231479"/>
                <a:gd name="connsiteY168" fmla="*/ 23835 h 181260"/>
                <a:gd name="connsiteX169" fmla="*/ 91385 w 231479"/>
                <a:gd name="connsiteY169" fmla="*/ 25123 h 181260"/>
                <a:gd name="connsiteX170" fmla="*/ 90649 w 231479"/>
                <a:gd name="connsiteY170" fmla="*/ 25675 h 181260"/>
                <a:gd name="connsiteX171" fmla="*/ 90649 w 231479"/>
                <a:gd name="connsiteY171" fmla="*/ 27146 h 181260"/>
                <a:gd name="connsiteX172" fmla="*/ 90282 w 231479"/>
                <a:gd name="connsiteY172" fmla="*/ 28894 h 181260"/>
                <a:gd name="connsiteX173" fmla="*/ 90833 w 231479"/>
                <a:gd name="connsiteY173" fmla="*/ 29998 h 181260"/>
                <a:gd name="connsiteX174" fmla="*/ 89913 w 231479"/>
                <a:gd name="connsiteY174" fmla="*/ 30458 h 181260"/>
                <a:gd name="connsiteX175" fmla="*/ 89913 w 231479"/>
                <a:gd name="connsiteY175" fmla="*/ 31377 h 181260"/>
                <a:gd name="connsiteX176" fmla="*/ 89729 w 231479"/>
                <a:gd name="connsiteY176" fmla="*/ 32296 h 181260"/>
                <a:gd name="connsiteX177" fmla="*/ 89545 w 231479"/>
                <a:gd name="connsiteY177" fmla="*/ 32940 h 181260"/>
                <a:gd name="connsiteX178" fmla="*/ 89450 w 231479"/>
                <a:gd name="connsiteY178" fmla="*/ 33584 h 181260"/>
                <a:gd name="connsiteX179" fmla="*/ 88346 w 231479"/>
                <a:gd name="connsiteY179" fmla="*/ 33952 h 181260"/>
                <a:gd name="connsiteX180" fmla="*/ 87611 w 231479"/>
                <a:gd name="connsiteY180" fmla="*/ 33124 h 181260"/>
                <a:gd name="connsiteX181" fmla="*/ 86783 w 231479"/>
                <a:gd name="connsiteY181" fmla="*/ 32205 h 181260"/>
                <a:gd name="connsiteX182" fmla="*/ 85496 w 231479"/>
                <a:gd name="connsiteY182" fmla="*/ 31653 h 181260"/>
                <a:gd name="connsiteX183" fmla="*/ 83932 w 231479"/>
                <a:gd name="connsiteY183" fmla="*/ 31102 h 181260"/>
                <a:gd name="connsiteX184" fmla="*/ 82736 w 231479"/>
                <a:gd name="connsiteY184" fmla="*/ 30182 h 181260"/>
                <a:gd name="connsiteX185" fmla="*/ 81081 w 231479"/>
                <a:gd name="connsiteY185" fmla="*/ 29447 h 181260"/>
                <a:gd name="connsiteX186" fmla="*/ 80069 w 231479"/>
                <a:gd name="connsiteY186" fmla="*/ 28803 h 181260"/>
                <a:gd name="connsiteX187" fmla="*/ 79241 w 231479"/>
                <a:gd name="connsiteY187" fmla="*/ 29631 h 181260"/>
                <a:gd name="connsiteX188" fmla="*/ 79241 w 231479"/>
                <a:gd name="connsiteY188" fmla="*/ 28527 h 181260"/>
                <a:gd name="connsiteX189" fmla="*/ 77310 w 231479"/>
                <a:gd name="connsiteY189" fmla="*/ 28251 h 181260"/>
                <a:gd name="connsiteX190" fmla="*/ 76942 w 231479"/>
                <a:gd name="connsiteY190" fmla="*/ 29170 h 181260"/>
                <a:gd name="connsiteX191" fmla="*/ 76482 w 231479"/>
                <a:gd name="connsiteY191" fmla="*/ 29998 h 181260"/>
                <a:gd name="connsiteX192" fmla="*/ 75930 w 231479"/>
                <a:gd name="connsiteY192" fmla="*/ 30826 h 181260"/>
                <a:gd name="connsiteX193" fmla="*/ 75286 w 231479"/>
                <a:gd name="connsiteY193" fmla="*/ 32021 h 181260"/>
                <a:gd name="connsiteX194" fmla="*/ 74735 w 231479"/>
                <a:gd name="connsiteY194" fmla="*/ 33493 h 181260"/>
                <a:gd name="connsiteX195" fmla="*/ 73999 w 231479"/>
                <a:gd name="connsiteY195" fmla="*/ 34781 h 181260"/>
                <a:gd name="connsiteX196" fmla="*/ 73171 w 231479"/>
                <a:gd name="connsiteY196" fmla="*/ 35884 h 181260"/>
                <a:gd name="connsiteX197" fmla="*/ 72987 w 231479"/>
                <a:gd name="connsiteY197" fmla="*/ 36988 h 181260"/>
                <a:gd name="connsiteX198" fmla="*/ 72527 w 231479"/>
                <a:gd name="connsiteY198" fmla="*/ 37172 h 181260"/>
                <a:gd name="connsiteX199" fmla="*/ 71515 w 231479"/>
                <a:gd name="connsiteY199" fmla="*/ 36621 h 181260"/>
                <a:gd name="connsiteX200" fmla="*/ 71148 w 231479"/>
                <a:gd name="connsiteY200" fmla="*/ 35517 h 181260"/>
                <a:gd name="connsiteX201" fmla="*/ 69768 w 231479"/>
                <a:gd name="connsiteY201" fmla="*/ 35057 h 181260"/>
                <a:gd name="connsiteX202" fmla="*/ 68848 w 231479"/>
                <a:gd name="connsiteY202" fmla="*/ 33585 h 181260"/>
                <a:gd name="connsiteX203" fmla="*/ 68020 w 231479"/>
                <a:gd name="connsiteY203" fmla="*/ 32666 h 181260"/>
                <a:gd name="connsiteX204" fmla="*/ 66456 w 231479"/>
                <a:gd name="connsiteY204" fmla="*/ 32666 h 181260"/>
                <a:gd name="connsiteX205" fmla="*/ 65536 w 231479"/>
                <a:gd name="connsiteY205" fmla="*/ 32942 h 181260"/>
                <a:gd name="connsiteX206" fmla="*/ 64341 w 231479"/>
                <a:gd name="connsiteY206" fmla="*/ 33586 h 181260"/>
                <a:gd name="connsiteX207" fmla="*/ 63237 w 231479"/>
                <a:gd name="connsiteY207" fmla="*/ 34321 h 181260"/>
                <a:gd name="connsiteX208" fmla="*/ 62317 w 231479"/>
                <a:gd name="connsiteY208" fmla="*/ 34965 h 181260"/>
                <a:gd name="connsiteX209" fmla="*/ 61581 w 231479"/>
                <a:gd name="connsiteY209" fmla="*/ 35609 h 181260"/>
                <a:gd name="connsiteX210" fmla="*/ 61213 w 231479"/>
                <a:gd name="connsiteY210" fmla="*/ 36621 h 181260"/>
                <a:gd name="connsiteX211" fmla="*/ 60109 w 231479"/>
                <a:gd name="connsiteY211" fmla="*/ 35886 h 181260"/>
                <a:gd name="connsiteX212" fmla="*/ 59005 w 231479"/>
                <a:gd name="connsiteY212" fmla="*/ 34874 h 181260"/>
                <a:gd name="connsiteX213" fmla="*/ 58729 w 231479"/>
                <a:gd name="connsiteY213" fmla="*/ 33862 h 181260"/>
                <a:gd name="connsiteX214" fmla="*/ 58085 w 231479"/>
                <a:gd name="connsiteY214" fmla="*/ 32482 h 181260"/>
                <a:gd name="connsiteX215" fmla="*/ 57441 w 231479"/>
                <a:gd name="connsiteY215" fmla="*/ 32206 h 181260"/>
                <a:gd name="connsiteX216" fmla="*/ 56797 w 231479"/>
                <a:gd name="connsiteY216" fmla="*/ 31930 h 181260"/>
                <a:gd name="connsiteX217" fmla="*/ 55970 w 231479"/>
                <a:gd name="connsiteY217" fmla="*/ 31011 h 181260"/>
                <a:gd name="connsiteX218" fmla="*/ 55786 w 231479"/>
                <a:gd name="connsiteY218" fmla="*/ 29355 h 181260"/>
                <a:gd name="connsiteX219" fmla="*/ 57258 w 231479"/>
                <a:gd name="connsiteY219" fmla="*/ 29171 h 181260"/>
                <a:gd name="connsiteX220" fmla="*/ 58913 w 231479"/>
                <a:gd name="connsiteY220" fmla="*/ 29631 h 181260"/>
                <a:gd name="connsiteX221" fmla="*/ 60661 w 231479"/>
                <a:gd name="connsiteY221" fmla="*/ 29631 h 181260"/>
                <a:gd name="connsiteX222" fmla="*/ 61673 w 231479"/>
                <a:gd name="connsiteY222" fmla="*/ 30459 h 181260"/>
                <a:gd name="connsiteX223" fmla="*/ 62960 w 231479"/>
                <a:gd name="connsiteY223" fmla="*/ 29355 h 181260"/>
                <a:gd name="connsiteX224" fmla="*/ 63880 w 231479"/>
                <a:gd name="connsiteY224" fmla="*/ 28711 h 181260"/>
                <a:gd name="connsiteX225" fmla="*/ 64708 w 231479"/>
                <a:gd name="connsiteY225" fmla="*/ 28251 h 181260"/>
                <a:gd name="connsiteX226" fmla="*/ 64803 w 231479"/>
                <a:gd name="connsiteY226" fmla="*/ 27055 h 181260"/>
                <a:gd name="connsiteX227" fmla="*/ 64987 w 231479"/>
                <a:gd name="connsiteY227" fmla="*/ 24480 h 181260"/>
                <a:gd name="connsiteX228" fmla="*/ 64067 w 231479"/>
                <a:gd name="connsiteY228" fmla="*/ 23561 h 181260"/>
                <a:gd name="connsiteX229" fmla="*/ 61584 w 231479"/>
                <a:gd name="connsiteY229" fmla="*/ 21629 h 181260"/>
                <a:gd name="connsiteX230" fmla="*/ 59744 w 231479"/>
                <a:gd name="connsiteY230" fmla="*/ 23101 h 181260"/>
                <a:gd name="connsiteX231" fmla="*/ 58088 w 231479"/>
                <a:gd name="connsiteY231" fmla="*/ 23928 h 181260"/>
                <a:gd name="connsiteX232" fmla="*/ 55145 w 231479"/>
                <a:gd name="connsiteY232" fmla="*/ 23561 h 181260"/>
                <a:gd name="connsiteX233" fmla="*/ 53673 w 231479"/>
                <a:gd name="connsiteY233" fmla="*/ 21353 h 181260"/>
                <a:gd name="connsiteX234" fmla="*/ 51374 w 231479"/>
                <a:gd name="connsiteY234" fmla="*/ 21169 h 181260"/>
                <a:gd name="connsiteX235" fmla="*/ 49902 w 231479"/>
                <a:gd name="connsiteY235" fmla="*/ 20618 h 181260"/>
                <a:gd name="connsiteX236" fmla="*/ 47695 w 231479"/>
                <a:gd name="connsiteY236" fmla="*/ 20802 h 181260"/>
                <a:gd name="connsiteX237" fmla="*/ 46223 w 231479"/>
                <a:gd name="connsiteY237" fmla="*/ 20250 h 181260"/>
                <a:gd name="connsiteX238" fmla="*/ 45027 w 231479"/>
                <a:gd name="connsiteY238" fmla="*/ 19698 h 181260"/>
                <a:gd name="connsiteX239" fmla="*/ 44751 w 231479"/>
                <a:gd name="connsiteY239" fmla="*/ 18319 h 181260"/>
                <a:gd name="connsiteX240" fmla="*/ 45855 w 231479"/>
                <a:gd name="connsiteY240" fmla="*/ 16479 h 181260"/>
                <a:gd name="connsiteX241" fmla="*/ 45671 w 231479"/>
                <a:gd name="connsiteY241" fmla="*/ 14364 h 181260"/>
                <a:gd name="connsiteX242" fmla="*/ 44659 w 231479"/>
                <a:gd name="connsiteY242" fmla="*/ 12616 h 181260"/>
                <a:gd name="connsiteX243" fmla="*/ 44935 w 231479"/>
                <a:gd name="connsiteY243" fmla="*/ 10593 h 181260"/>
                <a:gd name="connsiteX244" fmla="*/ 45855 w 231479"/>
                <a:gd name="connsiteY244" fmla="*/ 9949 h 181260"/>
                <a:gd name="connsiteX245" fmla="*/ 45579 w 231479"/>
                <a:gd name="connsiteY245" fmla="*/ 8569 h 181260"/>
                <a:gd name="connsiteX246" fmla="*/ 43096 w 231479"/>
                <a:gd name="connsiteY246" fmla="*/ 9213 h 181260"/>
                <a:gd name="connsiteX247" fmla="*/ 40980 w 231479"/>
                <a:gd name="connsiteY247" fmla="*/ 8385 h 181260"/>
                <a:gd name="connsiteX248" fmla="*/ 40060 w 231479"/>
                <a:gd name="connsiteY248" fmla="*/ 8480 h 181260"/>
                <a:gd name="connsiteX249" fmla="*/ 38680 w 231479"/>
                <a:gd name="connsiteY249" fmla="*/ 9032 h 181260"/>
                <a:gd name="connsiteX250" fmla="*/ 35369 w 231479"/>
                <a:gd name="connsiteY250" fmla="*/ 8937 h 181260"/>
                <a:gd name="connsiteX251" fmla="*/ 34174 w 231479"/>
                <a:gd name="connsiteY251" fmla="*/ 9488 h 181260"/>
                <a:gd name="connsiteX252" fmla="*/ 33897 w 231479"/>
                <a:gd name="connsiteY252" fmla="*/ 9393 h 181260"/>
                <a:gd name="connsiteX253" fmla="*/ 33070 w 231479"/>
                <a:gd name="connsiteY253" fmla="*/ 8841 h 181260"/>
                <a:gd name="connsiteX254" fmla="*/ 33805 w 231479"/>
                <a:gd name="connsiteY254" fmla="*/ 7646 h 181260"/>
                <a:gd name="connsiteX255" fmla="*/ 32609 w 231479"/>
                <a:gd name="connsiteY255" fmla="*/ 7369 h 181260"/>
                <a:gd name="connsiteX256" fmla="*/ 31874 w 231479"/>
                <a:gd name="connsiteY256" fmla="*/ 6818 h 181260"/>
                <a:gd name="connsiteX257" fmla="*/ 29483 w 231479"/>
                <a:gd name="connsiteY257" fmla="*/ 6082 h 181260"/>
                <a:gd name="connsiteX258" fmla="*/ 29387 w 231479"/>
                <a:gd name="connsiteY258" fmla="*/ 3967 h 181260"/>
                <a:gd name="connsiteX259" fmla="*/ 28099 w 231479"/>
                <a:gd name="connsiteY259" fmla="*/ 2127 h 181260"/>
                <a:gd name="connsiteX260" fmla="*/ 26996 w 231479"/>
                <a:gd name="connsiteY260" fmla="*/ 1300 h 181260"/>
                <a:gd name="connsiteX261" fmla="*/ 26168 w 231479"/>
                <a:gd name="connsiteY261" fmla="*/ 1667 h 181260"/>
                <a:gd name="connsiteX262" fmla="*/ 25800 w 231479"/>
                <a:gd name="connsiteY262" fmla="*/ 3691 h 181260"/>
                <a:gd name="connsiteX263" fmla="*/ 25433 w 231479"/>
                <a:gd name="connsiteY263" fmla="*/ 4887 h 181260"/>
                <a:gd name="connsiteX264" fmla="*/ 24789 w 231479"/>
                <a:gd name="connsiteY264" fmla="*/ 5071 h 181260"/>
                <a:gd name="connsiteX265" fmla="*/ 24052 w 231479"/>
                <a:gd name="connsiteY265" fmla="*/ 3875 h 181260"/>
                <a:gd name="connsiteX266" fmla="*/ 23685 w 231479"/>
                <a:gd name="connsiteY266" fmla="*/ 3047 h 181260"/>
                <a:gd name="connsiteX267" fmla="*/ 22305 w 231479"/>
                <a:gd name="connsiteY267" fmla="*/ 2679 h 181260"/>
                <a:gd name="connsiteX268" fmla="*/ 20833 w 231479"/>
                <a:gd name="connsiteY268" fmla="*/ 1392 h 181260"/>
                <a:gd name="connsiteX269" fmla="*/ 18902 w 231479"/>
                <a:gd name="connsiteY269" fmla="*/ 1024 h 181260"/>
                <a:gd name="connsiteX270" fmla="*/ 17430 w 231479"/>
                <a:gd name="connsiteY270" fmla="*/ 2128 h 181260"/>
                <a:gd name="connsiteX271" fmla="*/ 16694 w 231479"/>
                <a:gd name="connsiteY271" fmla="*/ 1209 h 181260"/>
                <a:gd name="connsiteX272" fmla="*/ 15130 w 231479"/>
                <a:gd name="connsiteY272" fmla="*/ 473 h 181260"/>
                <a:gd name="connsiteX273" fmla="*/ 12371 w 231479"/>
                <a:gd name="connsiteY273" fmla="*/ 13 h 181260"/>
                <a:gd name="connsiteX274" fmla="*/ 12366 w 231479"/>
                <a:gd name="connsiteY274" fmla="*/ 7 h 181260"/>
                <a:gd name="connsiteX275" fmla="*/ 11723 w 231479"/>
                <a:gd name="connsiteY275" fmla="*/ 102 h 181260"/>
                <a:gd name="connsiteX276" fmla="*/ 11446 w 231479"/>
                <a:gd name="connsiteY276" fmla="*/ 654 h 181260"/>
                <a:gd name="connsiteX277" fmla="*/ 9423 w 231479"/>
                <a:gd name="connsiteY277" fmla="*/ 1941 h 181260"/>
                <a:gd name="connsiteX278" fmla="*/ 8227 w 231479"/>
                <a:gd name="connsiteY278" fmla="*/ 2769 h 181260"/>
                <a:gd name="connsiteX279" fmla="*/ 6755 w 231479"/>
                <a:gd name="connsiteY279" fmla="*/ 2953 h 181260"/>
                <a:gd name="connsiteX280" fmla="*/ 7307 w 231479"/>
                <a:gd name="connsiteY280" fmla="*/ 6724 h 181260"/>
                <a:gd name="connsiteX281" fmla="*/ 7491 w 231479"/>
                <a:gd name="connsiteY281" fmla="*/ 11047 h 181260"/>
                <a:gd name="connsiteX282" fmla="*/ 5927 w 231479"/>
                <a:gd name="connsiteY282" fmla="*/ 13806 h 181260"/>
                <a:gd name="connsiteX283" fmla="*/ 7675 w 231479"/>
                <a:gd name="connsiteY283" fmla="*/ 19233 h 181260"/>
                <a:gd name="connsiteX284" fmla="*/ 7307 w 231479"/>
                <a:gd name="connsiteY284" fmla="*/ 24568 h 181260"/>
                <a:gd name="connsiteX285" fmla="*/ 7402 w 231479"/>
                <a:gd name="connsiteY285" fmla="*/ 43424 h 181260"/>
                <a:gd name="connsiteX286" fmla="*/ 2619 w 231479"/>
                <a:gd name="connsiteY286" fmla="*/ 53541 h 181260"/>
                <a:gd name="connsiteX287" fmla="*/ 1332 w 231479"/>
                <a:gd name="connsiteY287" fmla="*/ 55473 h 181260"/>
                <a:gd name="connsiteX288" fmla="*/ 964 w 231479"/>
                <a:gd name="connsiteY288" fmla="*/ 59428 h 181260"/>
                <a:gd name="connsiteX289" fmla="*/ 596 w 231479"/>
                <a:gd name="connsiteY289" fmla="*/ 64763 h 181260"/>
                <a:gd name="connsiteX290" fmla="*/ 0 w 231479"/>
                <a:gd name="connsiteY290" fmla="*/ 66222 h 181260"/>
                <a:gd name="connsiteX291" fmla="*/ 38 w 231479"/>
                <a:gd name="connsiteY291" fmla="*/ 66408 h 181260"/>
                <a:gd name="connsiteX292" fmla="*/ 1969 w 231479"/>
                <a:gd name="connsiteY292" fmla="*/ 66006 h 181260"/>
                <a:gd name="connsiteX293" fmla="*/ 2359 w 231479"/>
                <a:gd name="connsiteY293" fmla="*/ 66155 h 181260"/>
                <a:gd name="connsiteX294" fmla="*/ 2471 w 231479"/>
                <a:gd name="connsiteY294" fmla="*/ 66444 h 181260"/>
                <a:gd name="connsiteX295" fmla="*/ 2594 w 231479"/>
                <a:gd name="connsiteY295" fmla="*/ 67875 h 181260"/>
                <a:gd name="connsiteX296" fmla="*/ 2788 w 231479"/>
                <a:gd name="connsiteY296" fmla="*/ 68611 h 181260"/>
                <a:gd name="connsiteX297" fmla="*/ 2932 w 231479"/>
                <a:gd name="connsiteY297" fmla="*/ 68782 h 181260"/>
                <a:gd name="connsiteX298" fmla="*/ 3096 w 231479"/>
                <a:gd name="connsiteY298" fmla="*/ 68725 h 181260"/>
                <a:gd name="connsiteX299" fmla="*/ 3630 w 231479"/>
                <a:gd name="connsiteY299" fmla="*/ 68170 h 181260"/>
                <a:gd name="connsiteX300" fmla="*/ 3875 w 231479"/>
                <a:gd name="connsiteY300" fmla="*/ 68009 h 181260"/>
                <a:gd name="connsiteX301" fmla="*/ 4039 w 231479"/>
                <a:gd name="connsiteY301" fmla="*/ 68066 h 181260"/>
                <a:gd name="connsiteX302" fmla="*/ 4419 w 231479"/>
                <a:gd name="connsiteY302" fmla="*/ 68590 h 181260"/>
                <a:gd name="connsiteX303" fmla="*/ 5178 w 231479"/>
                <a:gd name="connsiteY303" fmla="*/ 68717 h 181260"/>
                <a:gd name="connsiteX304" fmla="*/ 5907 w 231479"/>
                <a:gd name="connsiteY304" fmla="*/ 68578 h 181260"/>
                <a:gd name="connsiteX305" fmla="*/ 6533 w 231479"/>
                <a:gd name="connsiteY305" fmla="*/ 68511 h 181260"/>
                <a:gd name="connsiteX306" fmla="*/ 7343 w 231479"/>
                <a:gd name="connsiteY306" fmla="*/ 68907 h 181260"/>
                <a:gd name="connsiteX307" fmla="*/ 7713 w 231479"/>
                <a:gd name="connsiteY307" fmla="*/ 69089 h 181260"/>
                <a:gd name="connsiteX308" fmla="*/ 8205 w 231479"/>
                <a:gd name="connsiteY308" fmla="*/ 69155 h 181260"/>
                <a:gd name="connsiteX309" fmla="*/ 8605 w 231479"/>
                <a:gd name="connsiteY309" fmla="*/ 69060 h 181260"/>
                <a:gd name="connsiteX310" fmla="*/ 8872 w 231479"/>
                <a:gd name="connsiteY310" fmla="*/ 68826 h 181260"/>
                <a:gd name="connsiteX311" fmla="*/ 9457 w 231479"/>
                <a:gd name="connsiteY311" fmla="*/ 68398 h 181260"/>
                <a:gd name="connsiteX312" fmla="*/ 10206 w 231479"/>
                <a:gd name="connsiteY312" fmla="*/ 67982 h 181260"/>
                <a:gd name="connsiteX313" fmla="*/ 10513 w 231479"/>
                <a:gd name="connsiteY313" fmla="*/ 67991 h 181260"/>
                <a:gd name="connsiteX314" fmla="*/ 11016 w 231479"/>
                <a:gd name="connsiteY314" fmla="*/ 68398 h 181260"/>
                <a:gd name="connsiteX315" fmla="*/ 10811 w 231479"/>
                <a:gd name="connsiteY315" fmla="*/ 72297 h 181260"/>
                <a:gd name="connsiteX316" fmla="*/ 11847 w 231479"/>
                <a:gd name="connsiteY316" fmla="*/ 74038 h 181260"/>
                <a:gd name="connsiteX317" fmla="*/ 11943 w 231479"/>
                <a:gd name="connsiteY317" fmla="*/ 74019 h 181260"/>
                <a:gd name="connsiteX318" fmla="*/ 12055 w 231479"/>
                <a:gd name="connsiteY318" fmla="*/ 74147 h 181260"/>
                <a:gd name="connsiteX319" fmla="*/ 12301 w 231479"/>
                <a:gd name="connsiteY319" fmla="*/ 74629 h 181260"/>
                <a:gd name="connsiteX320" fmla="*/ 12157 w 231479"/>
                <a:gd name="connsiteY320" fmla="*/ 74992 h 181260"/>
                <a:gd name="connsiteX321" fmla="*/ 11942 w 231479"/>
                <a:gd name="connsiteY321" fmla="*/ 75249 h 181260"/>
                <a:gd name="connsiteX322" fmla="*/ 11951 w 231479"/>
                <a:gd name="connsiteY322" fmla="*/ 75452 h 181260"/>
                <a:gd name="connsiteX323" fmla="*/ 12495 w 231479"/>
                <a:gd name="connsiteY323" fmla="*/ 75901 h 181260"/>
                <a:gd name="connsiteX324" fmla="*/ 12495 w 231479"/>
                <a:gd name="connsiteY324" fmla="*/ 76040 h 181260"/>
                <a:gd name="connsiteX325" fmla="*/ 12260 w 231479"/>
                <a:gd name="connsiteY325" fmla="*/ 76088 h 181260"/>
                <a:gd name="connsiteX326" fmla="*/ 12055 w 231479"/>
                <a:gd name="connsiteY326" fmla="*/ 76312 h 181260"/>
                <a:gd name="connsiteX327" fmla="*/ 11820 w 231479"/>
                <a:gd name="connsiteY327" fmla="*/ 76975 h 181260"/>
                <a:gd name="connsiteX328" fmla="*/ 11553 w 231479"/>
                <a:gd name="connsiteY328" fmla="*/ 77157 h 181260"/>
                <a:gd name="connsiteX329" fmla="*/ 11123 w 231479"/>
                <a:gd name="connsiteY329" fmla="*/ 77071 h 181260"/>
                <a:gd name="connsiteX330" fmla="*/ 10774 w 231479"/>
                <a:gd name="connsiteY330" fmla="*/ 76975 h 181260"/>
                <a:gd name="connsiteX331" fmla="*/ 10528 w 231479"/>
                <a:gd name="connsiteY331" fmla="*/ 77103 h 181260"/>
                <a:gd name="connsiteX332" fmla="*/ 10087 w 231479"/>
                <a:gd name="connsiteY332" fmla="*/ 77723 h 181260"/>
                <a:gd name="connsiteX333" fmla="*/ 9739 w 231479"/>
                <a:gd name="connsiteY333" fmla="*/ 78321 h 181260"/>
                <a:gd name="connsiteX334" fmla="*/ 9564 w 231479"/>
                <a:gd name="connsiteY334" fmla="*/ 79026 h 181260"/>
                <a:gd name="connsiteX335" fmla="*/ 9862 w 231479"/>
                <a:gd name="connsiteY335" fmla="*/ 79784 h 181260"/>
                <a:gd name="connsiteX336" fmla="*/ 9974 w 231479"/>
                <a:gd name="connsiteY336" fmla="*/ 80437 h 181260"/>
                <a:gd name="connsiteX337" fmla="*/ 9728 w 231479"/>
                <a:gd name="connsiteY337" fmla="*/ 81089 h 181260"/>
                <a:gd name="connsiteX338" fmla="*/ 9719 w 231479"/>
                <a:gd name="connsiteY338" fmla="*/ 81421 h 181260"/>
                <a:gd name="connsiteX339" fmla="*/ 9975 w 231479"/>
                <a:gd name="connsiteY339" fmla="*/ 81624 h 181260"/>
                <a:gd name="connsiteX340" fmla="*/ 10734 w 231479"/>
                <a:gd name="connsiteY340" fmla="*/ 81997 h 181260"/>
                <a:gd name="connsiteX341" fmla="*/ 11155 w 231479"/>
                <a:gd name="connsiteY341" fmla="*/ 82297 h 181260"/>
                <a:gd name="connsiteX342" fmla="*/ 11329 w 231479"/>
                <a:gd name="connsiteY342" fmla="*/ 82607 h 181260"/>
                <a:gd name="connsiteX343" fmla="*/ 11425 w 231479"/>
                <a:gd name="connsiteY343" fmla="*/ 83013 h 181260"/>
                <a:gd name="connsiteX344" fmla="*/ 11650 w 231479"/>
                <a:gd name="connsiteY344" fmla="*/ 83281 h 181260"/>
                <a:gd name="connsiteX345" fmla="*/ 12276 w 231479"/>
                <a:gd name="connsiteY345" fmla="*/ 83688 h 181260"/>
                <a:gd name="connsiteX346" fmla="*/ 12789 w 231479"/>
                <a:gd name="connsiteY346" fmla="*/ 84158 h 181260"/>
                <a:gd name="connsiteX347" fmla="*/ 12902 w 231479"/>
                <a:gd name="connsiteY347" fmla="*/ 84778 h 181260"/>
                <a:gd name="connsiteX348" fmla="*/ 13199 w 231479"/>
                <a:gd name="connsiteY348" fmla="*/ 85664 h 181260"/>
                <a:gd name="connsiteX349" fmla="*/ 13414 w 231479"/>
                <a:gd name="connsiteY349" fmla="*/ 86080 h 181260"/>
                <a:gd name="connsiteX350" fmla="*/ 13004 w 231479"/>
                <a:gd name="connsiteY350" fmla="*/ 85974 h 181260"/>
                <a:gd name="connsiteX351" fmla="*/ 13004 w 231479"/>
                <a:gd name="connsiteY351" fmla="*/ 90738 h 181260"/>
                <a:gd name="connsiteX352" fmla="*/ 13352 w 231479"/>
                <a:gd name="connsiteY352" fmla="*/ 91038 h 181260"/>
                <a:gd name="connsiteX353" fmla="*/ 13732 w 231479"/>
                <a:gd name="connsiteY353" fmla="*/ 91177 h 181260"/>
                <a:gd name="connsiteX354" fmla="*/ 14480 w 231479"/>
                <a:gd name="connsiteY354" fmla="*/ 91509 h 181260"/>
                <a:gd name="connsiteX355" fmla="*/ 15393 w 231479"/>
                <a:gd name="connsiteY355" fmla="*/ 91499 h 181260"/>
                <a:gd name="connsiteX356" fmla="*/ 16049 w 231479"/>
                <a:gd name="connsiteY356" fmla="*/ 91231 h 181260"/>
                <a:gd name="connsiteX357" fmla="*/ 16746 w 231479"/>
                <a:gd name="connsiteY357" fmla="*/ 91071 h 181260"/>
                <a:gd name="connsiteX358" fmla="*/ 17310 w 231479"/>
                <a:gd name="connsiteY358" fmla="*/ 91231 h 181260"/>
                <a:gd name="connsiteX359" fmla="*/ 17064 w 231479"/>
                <a:gd name="connsiteY359" fmla="*/ 91723 h 181260"/>
                <a:gd name="connsiteX360" fmla="*/ 16336 w 231479"/>
                <a:gd name="connsiteY360" fmla="*/ 92802 h 181260"/>
                <a:gd name="connsiteX361" fmla="*/ 16007 w 231479"/>
                <a:gd name="connsiteY361" fmla="*/ 93250 h 181260"/>
                <a:gd name="connsiteX362" fmla="*/ 16540 w 231479"/>
                <a:gd name="connsiteY362" fmla="*/ 93453 h 181260"/>
                <a:gd name="connsiteX363" fmla="*/ 17310 w 231479"/>
                <a:gd name="connsiteY363" fmla="*/ 93826 h 181260"/>
                <a:gd name="connsiteX364" fmla="*/ 18100 w 231479"/>
                <a:gd name="connsiteY364" fmla="*/ 93667 h 181260"/>
                <a:gd name="connsiteX365" fmla="*/ 18705 w 231479"/>
                <a:gd name="connsiteY365" fmla="*/ 93303 h 181260"/>
                <a:gd name="connsiteX366" fmla="*/ 19044 w 231479"/>
                <a:gd name="connsiteY366" fmla="*/ 93236 h 181260"/>
                <a:gd name="connsiteX367" fmla="*/ 19454 w 231479"/>
                <a:gd name="connsiteY367" fmla="*/ 93354 h 181260"/>
                <a:gd name="connsiteX368" fmla="*/ 20151 w 231479"/>
                <a:gd name="connsiteY368" fmla="*/ 93749 h 181260"/>
                <a:gd name="connsiteX369" fmla="*/ 20521 w 231479"/>
                <a:gd name="connsiteY369" fmla="*/ 93835 h 181260"/>
                <a:gd name="connsiteX370" fmla="*/ 20808 w 231479"/>
                <a:gd name="connsiteY370" fmla="*/ 93675 h 181260"/>
                <a:gd name="connsiteX371" fmla="*/ 21362 w 231479"/>
                <a:gd name="connsiteY371" fmla="*/ 93077 h 181260"/>
                <a:gd name="connsiteX372" fmla="*/ 21419 w 231479"/>
                <a:gd name="connsiteY372" fmla="*/ 93077 h 181260"/>
                <a:gd name="connsiteX373" fmla="*/ 21419 w 231479"/>
                <a:gd name="connsiteY373" fmla="*/ 93077 h 181260"/>
                <a:gd name="connsiteX374" fmla="*/ 21634 w 231479"/>
                <a:gd name="connsiteY374" fmla="*/ 93077 h 181260"/>
                <a:gd name="connsiteX375" fmla="*/ 21849 w 231479"/>
                <a:gd name="connsiteY375" fmla="*/ 93569 h 181260"/>
                <a:gd name="connsiteX376" fmla="*/ 21962 w 231479"/>
                <a:gd name="connsiteY376" fmla="*/ 94433 h 181260"/>
                <a:gd name="connsiteX377" fmla="*/ 21849 w 231479"/>
                <a:gd name="connsiteY377" fmla="*/ 95193 h 181260"/>
                <a:gd name="connsiteX378" fmla="*/ 21428 w 231479"/>
                <a:gd name="connsiteY378" fmla="*/ 96016 h 181260"/>
                <a:gd name="connsiteX379" fmla="*/ 21333 w 231479"/>
                <a:gd name="connsiteY379" fmla="*/ 96411 h 181260"/>
                <a:gd name="connsiteX380" fmla="*/ 21428 w 231479"/>
                <a:gd name="connsiteY380" fmla="*/ 96720 h 181260"/>
                <a:gd name="connsiteX381" fmla="*/ 22259 w 231479"/>
                <a:gd name="connsiteY381" fmla="*/ 97799 h 181260"/>
                <a:gd name="connsiteX382" fmla="*/ 22751 w 231479"/>
                <a:gd name="connsiteY382" fmla="*/ 98376 h 181260"/>
                <a:gd name="connsiteX383" fmla="*/ 23028 w 231479"/>
                <a:gd name="connsiteY383" fmla="*/ 98558 h 181260"/>
                <a:gd name="connsiteX384" fmla="*/ 23409 w 231479"/>
                <a:gd name="connsiteY384" fmla="*/ 98558 h 181260"/>
                <a:gd name="connsiteX385" fmla="*/ 24506 w 231479"/>
                <a:gd name="connsiteY385" fmla="*/ 98217 h 181260"/>
                <a:gd name="connsiteX386" fmla="*/ 25491 w 231479"/>
                <a:gd name="connsiteY386" fmla="*/ 98015 h 181260"/>
                <a:gd name="connsiteX387" fmla="*/ 26383 w 231479"/>
                <a:gd name="connsiteY387" fmla="*/ 97977 h 181260"/>
                <a:gd name="connsiteX388" fmla="*/ 26814 w 231479"/>
                <a:gd name="connsiteY388" fmla="*/ 98024 h 181260"/>
                <a:gd name="connsiteX389" fmla="*/ 27162 w 231479"/>
                <a:gd name="connsiteY389" fmla="*/ 98227 h 181260"/>
                <a:gd name="connsiteX390" fmla="*/ 27778 w 231479"/>
                <a:gd name="connsiteY390" fmla="*/ 98794 h 181260"/>
                <a:gd name="connsiteX391" fmla="*/ 28301 w 231479"/>
                <a:gd name="connsiteY391" fmla="*/ 99414 h 181260"/>
                <a:gd name="connsiteX392" fmla="*/ 28608 w 231479"/>
                <a:gd name="connsiteY392" fmla="*/ 99905 h 181260"/>
                <a:gd name="connsiteX393" fmla="*/ 28957 w 231479"/>
                <a:gd name="connsiteY393" fmla="*/ 100162 h 181260"/>
                <a:gd name="connsiteX394" fmla="*/ 29972 w 231479"/>
                <a:gd name="connsiteY394" fmla="*/ 100290 h 181260"/>
                <a:gd name="connsiteX395" fmla="*/ 30711 w 231479"/>
                <a:gd name="connsiteY395" fmla="*/ 100205 h 181260"/>
                <a:gd name="connsiteX396" fmla="*/ 31100 w 231479"/>
                <a:gd name="connsiteY396" fmla="*/ 100252 h 181260"/>
                <a:gd name="connsiteX397" fmla="*/ 31212 w 231479"/>
                <a:gd name="connsiteY397" fmla="*/ 100509 h 181260"/>
                <a:gd name="connsiteX398" fmla="*/ 31222 w 231479"/>
                <a:gd name="connsiteY398" fmla="*/ 100884 h 181260"/>
                <a:gd name="connsiteX399" fmla="*/ 31386 w 231479"/>
                <a:gd name="connsiteY399" fmla="*/ 101248 h 181260"/>
                <a:gd name="connsiteX400" fmla="*/ 31951 w 231479"/>
                <a:gd name="connsiteY400" fmla="*/ 101921 h 181260"/>
                <a:gd name="connsiteX401" fmla="*/ 32464 w 231479"/>
                <a:gd name="connsiteY401" fmla="*/ 102519 h 181260"/>
                <a:gd name="connsiteX402" fmla="*/ 33090 w 231479"/>
                <a:gd name="connsiteY402" fmla="*/ 103001 h 181260"/>
                <a:gd name="connsiteX403" fmla="*/ 33920 w 231479"/>
                <a:gd name="connsiteY403" fmla="*/ 103049 h 181260"/>
                <a:gd name="connsiteX404" fmla="*/ 34649 w 231479"/>
                <a:gd name="connsiteY404" fmla="*/ 103326 h 181260"/>
                <a:gd name="connsiteX405" fmla="*/ 35305 w 231479"/>
                <a:gd name="connsiteY405" fmla="*/ 103615 h 181260"/>
                <a:gd name="connsiteX406" fmla="*/ 35510 w 231479"/>
                <a:gd name="connsiteY406" fmla="*/ 103849 h 181260"/>
                <a:gd name="connsiteX407" fmla="*/ 35586 w 231479"/>
                <a:gd name="connsiteY407" fmla="*/ 104297 h 181260"/>
                <a:gd name="connsiteX408" fmla="*/ 35730 w 231479"/>
                <a:gd name="connsiteY408" fmla="*/ 105205 h 181260"/>
                <a:gd name="connsiteX409" fmla="*/ 36315 w 231479"/>
                <a:gd name="connsiteY409" fmla="*/ 105921 h 181260"/>
                <a:gd name="connsiteX410" fmla="*/ 36582 w 231479"/>
                <a:gd name="connsiteY410" fmla="*/ 106702 h 181260"/>
                <a:gd name="connsiteX411" fmla="*/ 36726 w 231479"/>
                <a:gd name="connsiteY411" fmla="*/ 107331 h 181260"/>
                <a:gd name="connsiteX412" fmla="*/ 37044 w 231479"/>
                <a:gd name="connsiteY412" fmla="*/ 107663 h 181260"/>
                <a:gd name="connsiteX413" fmla="*/ 37588 w 231479"/>
                <a:gd name="connsiteY413" fmla="*/ 108176 h 181260"/>
                <a:gd name="connsiteX414" fmla="*/ 37772 w 231479"/>
                <a:gd name="connsiteY414" fmla="*/ 108967 h 181260"/>
                <a:gd name="connsiteX415" fmla="*/ 37895 w 231479"/>
                <a:gd name="connsiteY415" fmla="*/ 110099 h 181260"/>
                <a:gd name="connsiteX416" fmla="*/ 37952 w 231479"/>
                <a:gd name="connsiteY416" fmla="*/ 110302 h 181260"/>
                <a:gd name="connsiteX417" fmla="*/ 37952 w 231479"/>
                <a:gd name="connsiteY417" fmla="*/ 110302 h 181260"/>
                <a:gd name="connsiteX418" fmla="*/ 38019 w 231479"/>
                <a:gd name="connsiteY418" fmla="*/ 110515 h 181260"/>
                <a:gd name="connsiteX419" fmla="*/ 38183 w 231479"/>
                <a:gd name="connsiteY419" fmla="*/ 110477 h 181260"/>
                <a:gd name="connsiteX420" fmla="*/ 38921 w 231479"/>
                <a:gd name="connsiteY420" fmla="*/ 110136 h 181260"/>
                <a:gd name="connsiteX421" fmla="*/ 39342 w 231479"/>
                <a:gd name="connsiteY421" fmla="*/ 110117 h 181260"/>
                <a:gd name="connsiteX422" fmla="*/ 39418 w 231479"/>
                <a:gd name="connsiteY422" fmla="*/ 110374 h 181260"/>
                <a:gd name="connsiteX423" fmla="*/ 38834 w 231479"/>
                <a:gd name="connsiteY423" fmla="*/ 110984 h 181260"/>
                <a:gd name="connsiteX424" fmla="*/ 38495 w 231479"/>
                <a:gd name="connsiteY424" fmla="*/ 111357 h 181260"/>
                <a:gd name="connsiteX425" fmla="*/ 38383 w 231479"/>
                <a:gd name="connsiteY425" fmla="*/ 111678 h 181260"/>
                <a:gd name="connsiteX426" fmla="*/ 38660 w 231479"/>
                <a:gd name="connsiteY426" fmla="*/ 111924 h 181260"/>
                <a:gd name="connsiteX427" fmla="*/ 39153 w 231479"/>
                <a:gd name="connsiteY427" fmla="*/ 112030 h 181260"/>
                <a:gd name="connsiteX428" fmla="*/ 39574 w 231479"/>
                <a:gd name="connsiteY428" fmla="*/ 112126 h 181260"/>
                <a:gd name="connsiteX429" fmla="*/ 39631 w 231479"/>
                <a:gd name="connsiteY429" fmla="*/ 112319 h 181260"/>
                <a:gd name="connsiteX430" fmla="*/ 39282 w 231479"/>
                <a:gd name="connsiteY430" fmla="*/ 112810 h 181260"/>
                <a:gd name="connsiteX431" fmla="*/ 39005 w 231479"/>
                <a:gd name="connsiteY431" fmla="*/ 113409 h 181260"/>
                <a:gd name="connsiteX432" fmla="*/ 38379 w 231479"/>
                <a:gd name="connsiteY432" fmla="*/ 114819 h 181260"/>
                <a:gd name="connsiteX433" fmla="*/ 37815 w 231479"/>
                <a:gd name="connsiteY433" fmla="*/ 115448 h 181260"/>
                <a:gd name="connsiteX434" fmla="*/ 37600 w 231479"/>
                <a:gd name="connsiteY434" fmla="*/ 115748 h 181260"/>
                <a:gd name="connsiteX435" fmla="*/ 37648 w 231479"/>
                <a:gd name="connsiteY435" fmla="*/ 116016 h 181260"/>
                <a:gd name="connsiteX436" fmla="*/ 37852 w 231479"/>
                <a:gd name="connsiteY436" fmla="*/ 116337 h 181260"/>
                <a:gd name="connsiteX437" fmla="*/ 38356 w 231479"/>
                <a:gd name="connsiteY437" fmla="*/ 116957 h 181260"/>
                <a:gd name="connsiteX438" fmla="*/ 38581 w 231479"/>
                <a:gd name="connsiteY438" fmla="*/ 117749 h 181260"/>
                <a:gd name="connsiteX439" fmla="*/ 38657 w 231479"/>
                <a:gd name="connsiteY439" fmla="*/ 118699 h 181260"/>
                <a:gd name="connsiteX440" fmla="*/ 38894 w 231479"/>
                <a:gd name="connsiteY440" fmla="*/ 119479 h 181260"/>
                <a:gd name="connsiteX441" fmla="*/ 39366 w 231479"/>
                <a:gd name="connsiteY441" fmla="*/ 120025 h 181260"/>
                <a:gd name="connsiteX442" fmla="*/ 39414 w 231479"/>
                <a:gd name="connsiteY442" fmla="*/ 120784 h 181260"/>
                <a:gd name="connsiteX443" fmla="*/ 39106 w 231479"/>
                <a:gd name="connsiteY443" fmla="*/ 122194 h 181260"/>
                <a:gd name="connsiteX444" fmla="*/ 38911 w 231479"/>
                <a:gd name="connsiteY444" fmla="*/ 122899 h 181260"/>
                <a:gd name="connsiteX445" fmla="*/ 39023 w 231479"/>
                <a:gd name="connsiteY445" fmla="*/ 123112 h 181260"/>
                <a:gd name="connsiteX446" fmla="*/ 39413 w 231479"/>
                <a:gd name="connsiteY446" fmla="*/ 123283 h 181260"/>
                <a:gd name="connsiteX447" fmla="*/ 39875 w 231479"/>
                <a:gd name="connsiteY447" fmla="*/ 123465 h 181260"/>
                <a:gd name="connsiteX448" fmla="*/ 40120 w 231479"/>
                <a:gd name="connsiteY448" fmla="*/ 123722 h 181260"/>
                <a:gd name="connsiteX449" fmla="*/ 40561 w 231479"/>
                <a:gd name="connsiteY449" fmla="*/ 124470 h 181260"/>
                <a:gd name="connsiteX450" fmla="*/ 40930 w 231479"/>
                <a:gd name="connsiteY450" fmla="*/ 124822 h 181260"/>
                <a:gd name="connsiteX451" fmla="*/ 41310 w 231479"/>
                <a:gd name="connsiteY451" fmla="*/ 124993 h 181260"/>
                <a:gd name="connsiteX452" fmla="*/ 42018 w 231479"/>
                <a:gd name="connsiteY452" fmla="*/ 125345 h 181260"/>
                <a:gd name="connsiteX453" fmla="*/ 43269 w 231479"/>
                <a:gd name="connsiteY453" fmla="*/ 126210 h 181260"/>
                <a:gd name="connsiteX454" fmla="*/ 43875 w 231479"/>
                <a:gd name="connsiteY454" fmla="*/ 126776 h 181260"/>
                <a:gd name="connsiteX455" fmla="*/ 44193 w 231479"/>
                <a:gd name="connsiteY455" fmla="*/ 127065 h 181260"/>
                <a:gd name="connsiteX456" fmla="*/ 44521 w 231479"/>
                <a:gd name="connsiteY456" fmla="*/ 127183 h 181260"/>
                <a:gd name="connsiteX457" fmla="*/ 45413 w 231479"/>
                <a:gd name="connsiteY457" fmla="*/ 127408 h 181260"/>
                <a:gd name="connsiteX458" fmla="*/ 45629 w 231479"/>
                <a:gd name="connsiteY458" fmla="*/ 127642 h 181260"/>
                <a:gd name="connsiteX459" fmla="*/ 45351 w 231479"/>
                <a:gd name="connsiteY459" fmla="*/ 127942 h 181260"/>
                <a:gd name="connsiteX460" fmla="*/ 44726 w 231479"/>
                <a:gd name="connsiteY460" fmla="*/ 128124 h 181260"/>
                <a:gd name="connsiteX461" fmla="*/ 43895 w 231479"/>
                <a:gd name="connsiteY461" fmla="*/ 128172 h 181260"/>
                <a:gd name="connsiteX462" fmla="*/ 43054 w 231479"/>
                <a:gd name="connsiteY462" fmla="*/ 128279 h 181260"/>
                <a:gd name="connsiteX463" fmla="*/ 42746 w 231479"/>
                <a:gd name="connsiteY463" fmla="*/ 128931 h 181260"/>
                <a:gd name="connsiteX464" fmla="*/ 42531 w 231479"/>
                <a:gd name="connsiteY464" fmla="*/ 129252 h 181260"/>
                <a:gd name="connsiteX465" fmla="*/ 42193 w 231479"/>
                <a:gd name="connsiteY465" fmla="*/ 129529 h 181260"/>
                <a:gd name="connsiteX466" fmla="*/ 41896 w 231479"/>
                <a:gd name="connsiteY466" fmla="*/ 129797 h 181260"/>
                <a:gd name="connsiteX467" fmla="*/ 41820 w 231479"/>
                <a:gd name="connsiteY467" fmla="*/ 130118 h 181260"/>
                <a:gd name="connsiteX468" fmla="*/ 42076 w 231479"/>
                <a:gd name="connsiteY468" fmla="*/ 130909 h 181260"/>
                <a:gd name="connsiteX469" fmla="*/ 42548 w 231479"/>
                <a:gd name="connsiteY469" fmla="*/ 131646 h 181260"/>
                <a:gd name="connsiteX470" fmla="*/ 43051 w 231479"/>
                <a:gd name="connsiteY470" fmla="*/ 132319 h 181260"/>
                <a:gd name="connsiteX471" fmla="*/ 43174 w 231479"/>
                <a:gd name="connsiteY471" fmla="*/ 133046 h 181260"/>
                <a:gd name="connsiteX472" fmla="*/ 42959 w 231479"/>
                <a:gd name="connsiteY472" fmla="*/ 133730 h 181260"/>
                <a:gd name="connsiteX473" fmla="*/ 42651 w 231479"/>
                <a:gd name="connsiteY473" fmla="*/ 134243 h 181260"/>
                <a:gd name="connsiteX474" fmla="*/ 42507 w 231479"/>
                <a:gd name="connsiteY474" fmla="*/ 134628 h 181260"/>
                <a:gd name="connsiteX475" fmla="*/ 42282 w 231479"/>
                <a:gd name="connsiteY475" fmla="*/ 134821 h 181260"/>
                <a:gd name="connsiteX476" fmla="*/ 41501 w 231479"/>
                <a:gd name="connsiteY476" fmla="*/ 134888 h 181260"/>
                <a:gd name="connsiteX477" fmla="*/ 39840 w 231479"/>
                <a:gd name="connsiteY477" fmla="*/ 134888 h 181260"/>
                <a:gd name="connsiteX478" fmla="*/ 39050 w 231479"/>
                <a:gd name="connsiteY478" fmla="*/ 134936 h 181260"/>
                <a:gd name="connsiteX479" fmla="*/ 38281 w 231479"/>
                <a:gd name="connsiteY479" fmla="*/ 134888 h 181260"/>
                <a:gd name="connsiteX480" fmla="*/ 37459 w 231479"/>
                <a:gd name="connsiteY480" fmla="*/ 134450 h 181260"/>
                <a:gd name="connsiteX481" fmla="*/ 37029 w 231479"/>
                <a:gd name="connsiteY481" fmla="*/ 134225 h 181260"/>
                <a:gd name="connsiteX482" fmla="*/ 36506 w 231479"/>
                <a:gd name="connsiteY482" fmla="*/ 134130 h 181260"/>
                <a:gd name="connsiteX483" fmla="*/ 35716 w 231479"/>
                <a:gd name="connsiteY483" fmla="*/ 134178 h 181260"/>
                <a:gd name="connsiteX484" fmla="*/ 34947 w 231479"/>
                <a:gd name="connsiteY484" fmla="*/ 134130 h 181260"/>
                <a:gd name="connsiteX485" fmla="*/ 34116 w 231479"/>
                <a:gd name="connsiteY485" fmla="*/ 133371 h 181260"/>
                <a:gd name="connsiteX486" fmla="*/ 33460 w 231479"/>
                <a:gd name="connsiteY486" fmla="*/ 133745 h 181260"/>
                <a:gd name="connsiteX487" fmla="*/ 32865 w 231479"/>
                <a:gd name="connsiteY487" fmla="*/ 134343 h 181260"/>
                <a:gd name="connsiteX488" fmla="*/ 32557 w 231479"/>
                <a:gd name="connsiteY488" fmla="*/ 134611 h 181260"/>
                <a:gd name="connsiteX489" fmla="*/ 32105 w 231479"/>
                <a:gd name="connsiteY489" fmla="*/ 134771 h 181260"/>
                <a:gd name="connsiteX490" fmla="*/ 31726 w 231479"/>
                <a:gd name="connsiteY490" fmla="*/ 134932 h 181260"/>
                <a:gd name="connsiteX491" fmla="*/ 31614 w 231479"/>
                <a:gd name="connsiteY491" fmla="*/ 135220 h 181260"/>
                <a:gd name="connsiteX492" fmla="*/ 32055 w 231479"/>
                <a:gd name="connsiteY492" fmla="*/ 135990 h 181260"/>
                <a:gd name="connsiteX493" fmla="*/ 32290 w 231479"/>
                <a:gd name="connsiteY493" fmla="*/ 136439 h 181260"/>
                <a:gd name="connsiteX494" fmla="*/ 32338 w 231479"/>
                <a:gd name="connsiteY494" fmla="*/ 136845 h 181260"/>
                <a:gd name="connsiteX495" fmla="*/ 32102 w 231479"/>
                <a:gd name="connsiteY495" fmla="*/ 137134 h 181260"/>
                <a:gd name="connsiteX496" fmla="*/ 31712 w 231479"/>
                <a:gd name="connsiteY496" fmla="*/ 137380 h 181260"/>
                <a:gd name="connsiteX497" fmla="*/ 31404 w 231479"/>
                <a:gd name="connsiteY497" fmla="*/ 137593 h 181260"/>
                <a:gd name="connsiteX498" fmla="*/ 31404 w 231479"/>
                <a:gd name="connsiteY498" fmla="*/ 137818 h 181260"/>
                <a:gd name="connsiteX499" fmla="*/ 31877 w 231479"/>
                <a:gd name="connsiteY499" fmla="*/ 138331 h 181260"/>
                <a:gd name="connsiteX500" fmla="*/ 32144 w 231479"/>
                <a:gd name="connsiteY500" fmla="*/ 138845 h 181260"/>
                <a:gd name="connsiteX501" fmla="*/ 32144 w 231479"/>
                <a:gd name="connsiteY501" fmla="*/ 138845 h 181260"/>
                <a:gd name="connsiteX502" fmla="*/ 33108 w 231479"/>
                <a:gd name="connsiteY502" fmla="*/ 138892 h 181260"/>
                <a:gd name="connsiteX503" fmla="*/ 35364 w 231479"/>
                <a:gd name="connsiteY503" fmla="*/ 139256 h 181260"/>
                <a:gd name="connsiteX504" fmla="*/ 37498 w 231479"/>
                <a:gd name="connsiteY504" fmla="*/ 139491 h 181260"/>
                <a:gd name="connsiteX505" fmla="*/ 39611 w 231479"/>
                <a:gd name="connsiteY505" fmla="*/ 139715 h 181260"/>
                <a:gd name="connsiteX506" fmla="*/ 41273 w 231479"/>
                <a:gd name="connsiteY506" fmla="*/ 140293 h 181260"/>
                <a:gd name="connsiteX507" fmla="*/ 41837 w 231479"/>
                <a:gd name="connsiteY507" fmla="*/ 140245 h 181260"/>
                <a:gd name="connsiteX508" fmla="*/ 42514 w 231479"/>
                <a:gd name="connsiteY508" fmla="*/ 139711 h 181260"/>
                <a:gd name="connsiteX509" fmla="*/ 42883 w 231479"/>
                <a:gd name="connsiteY509" fmla="*/ 139443 h 181260"/>
                <a:gd name="connsiteX510" fmla="*/ 43263 w 231479"/>
                <a:gd name="connsiteY510" fmla="*/ 139348 h 181260"/>
                <a:gd name="connsiteX511" fmla="*/ 43991 w 231479"/>
                <a:gd name="connsiteY511" fmla="*/ 139561 h 181260"/>
                <a:gd name="connsiteX512" fmla="*/ 44976 w 231479"/>
                <a:gd name="connsiteY512" fmla="*/ 140415 h 181260"/>
                <a:gd name="connsiteX513" fmla="*/ 45550 w 231479"/>
                <a:gd name="connsiteY513" fmla="*/ 140630 h 181260"/>
                <a:gd name="connsiteX514" fmla="*/ 46258 w 231479"/>
                <a:gd name="connsiteY514" fmla="*/ 140502 h 181260"/>
                <a:gd name="connsiteX515" fmla="*/ 46997 w 231479"/>
                <a:gd name="connsiteY515" fmla="*/ 140331 h 181260"/>
                <a:gd name="connsiteX516" fmla="*/ 47664 w 231479"/>
                <a:gd name="connsiteY516" fmla="*/ 140417 h 181260"/>
                <a:gd name="connsiteX517" fmla="*/ 47982 w 231479"/>
                <a:gd name="connsiteY517" fmla="*/ 140685 h 181260"/>
                <a:gd name="connsiteX518" fmla="*/ 48156 w 231479"/>
                <a:gd name="connsiteY518" fmla="*/ 141006 h 181260"/>
                <a:gd name="connsiteX519" fmla="*/ 48233 w 231479"/>
                <a:gd name="connsiteY519" fmla="*/ 141573 h 181260"/>
                <a:gd name="connsiteX520" fmla="*/ 48280 w 231479"/>
                <a:gd name="connsiteY520" fmla="*/ 141722 h 181260"/>
                <a:gd name="connsiteX521" fmla="*/ 48375 w 231479"/>
                <a:gd name="connsiteY521" fmla="*/ 141684 h 181260"/>
                <a:gd name="connsiteX522" fmla="*/ 49001 w 231479"/>
                <a:gd name="connsiteY522" fmla="*/ 140872 h 181260"/>
                <a:gd name="connsiteX523" fmla="*/ 49556 w 231479"/>
                <a:gd name="connsiteY523" fmla="*/ 139719 h 181260"/>
                <a:gd name="connsiteX524" fmla="*/ 49904 w 231479"/>
                <a:gd name="connsiteY524" fmla="*/ 138320 h 181260"/>
                <a:gd name="connsiteX525" fmla="*/ 49895 w 231479"/>
                <a:gd name="connsiteY525" fmla="*/ 137593 h 181260"/>
                <a:gd name="connsiteX526" fmla="*/ 49659 w 231479"/>
                <a:gd name="connsiteY526" fmla="*/ 137069 h 181260"/>
                <a:gd name="connsiteX527" fmla="*/ 49557 w 231479"/>
                <a:gd name="connsiteY527" fmla="*/ 136524 h 181260"/>
                <a:gd name="connsiteX528" fmla="*/ 49905 w 231479"/>
                <a:gd name="connsiteY528" fmla="*/ 135756 h 181260"/>
                <a:gd name="connsiteX529" fmla="*/ 50798 w 231479"/>
                <a:gd name="connsiteY529" fmla="*/ 134592 h 181260"/>
                <a:gd name="connsiteX530" fmla="*/ 53035 w 231479"/>
                <a:gd name="connsiteY530" fmla="*/ 134592 h 181260"/>
                <a:gd name="connsiteX531" fmla="*/ 54378 w 231479"/>
                <a:gd name="connsiteY531" fmla="*/ 137380 h 181260"/>
                <a:gd name="connsiteX532" fmla="*/ 55712 w 231479"/>
                <a:gd name="connsiteY532" fmla="*/ 135756 h 181260"/>
                <a:gd name="connsiteX533" fmla="*/ 57281 w 231479"/>
                <a:gd name="connsiteY533" fmla="*/ 137156 h 181260"/>
                <a:gd name="connsiteX534" fmla="*/ 55271 w 231479"/>
                <a:gd name="connsiteY534" fmla="*/ 138779 h 181260"/>
                <a:gd name="connsiteX535" fmla="*/ 55712 w 231479"/>
                <a:gd name="connsiteY535" fmla="*/ 139944 h 181260"/>
                <a:gd name="connsiteX536" fmla="*/ 56615 w 231479"/>
                <a:gd name="connsiteY536" fmla="*/ 138779 h 181260"/>
                <a:gd name="connsiteX537" fmla="*/ 60195 w 231479"/>
                <a:gd name="connsiteY537" fmla="*/ 139484 h 181260"/>
                <a:gd name="connsiteX538" fmla="*/ 60410 w 231479"/>
                <a:gd name="connsiteY538" fmla="*/ 140648 h 181260"/>
                <a:gd name="connsiteX539" fmla="*/ 61528 w 231479"/>
                <a:gd name="connsiteY539" fmla="*/ 140178 h 181260"/>
                <a:gd name="connsiteX540" fmla="*/ 61754 w 231479"/>
                <a:gd name="connsiteY540" fmla="*/ 138319 h 181260"/>
                <a:gd name="connsiteX541" fmla="*/ 62646 w 231479"/>
                <a:gd name="connsiteY541" fmla="*/ 137849 h 181260"/>
                <a:gd name="connsiteX542" fmla="*/ 63831 w 231479"/>
                <a:gd name="connsiteY542" fmla="*/ 136908 h 181260"/>
                <a:gd name="connsiteX543" fmla="*/ 64841 w 231479"/>
                <a:gd name="connsiteY543" fmla="*/ 137068 h 181260"/>
                <a:gd name="connsiteX544" fmla="*/ 66093 w 231479"/>
                <a:gd name="connsiteY544" fmla="*/ 138008 h 181260"/>
                <a:gd name="connsiteX545" fmla="*/ 66514 w 231479"/>
                <a:gd name="connsiteY545" fmla="*/ 138596 h 181260"/>
                <a:gd name="connsiteX546" fmla="*/ 66677 w 231479"/>
                <a:gd name="connsiteY546" fmla="*/ 139248 h 181260"/>
                <a:gd name="connsiteX547" fmla="*/ 66821 w 231479"/>
                <a:gd name="connsiteY547" fmla="*/ 140188 h 181260"/>
                <a:gd name="connsiteX548" fmla="*/ 67180 w 231479"/>
                <a:gd name="connsiteY548" fmla="*/ 140540 h 181260"/>
                <a:gd name="connsiteX549" fmla="*/ 67621 w 231479"/>
                <a:gd name="connsiteY549" fmla="*/ 140883 h 181260"/>
                <a:gd name="connsiteX550" fmla="*/ 68021 w 231479"/>
                <a:gd name="connsiteY550" fmla="*/ 141813 h 181260"/>
                <a:gd name="connsiteX551" fmla="*/ 68627 w 231479"/>
                <a:gd name="connsiteY551" fmla="*/ 143287 h 181260"/>
                <a:gd name="connsiteX552" fmla="*/ 69356 w 231479"/>
                <a:gd name="connsiteY552" fmla="*/ 144601 h 181260"/>
                <a:gd name="connsiteX553" fmla="*/ 69838 w 231479"/>
                <a:gd name="connsiteY553" fmla="*/ 145231 h 181260"/>
                <a:gd name="connsiteX554" fmla="*/ 70412 w 231479"/>
                <a:gd name="connsiteY554" fmla="*/ 145649 h 181260"/>
                <a:gd name="connsiteX555" fmla="*/ 70956 w 231479"/>
                <a:gd name="connsiteY555" fmla="*/ 146183 h 181260"/>
                <a:gd name="connsiteX556" fmla="*/ 71377 w 231479"/>
                <a:gd name="connsiteY556" fmla="*/ 147166 h 181260"/>
                <a:gd name="connsiteX557" fmla="*/ 71756 w 231479"/>
                <a:gd name="connsiteY557" fmla="*/ 147925 h 181260"/>
                <a:gd name="connsiteX558" fmla="*/ 72371 w 231479"/>
                <a:gd name="connsiteY558" fmla="*/ 148095 h 181260"/>
                <a:gd name="connsiteX559" fmla="*/ 74279 w 231479"/>
                <a:gd name="connsiteY559" fmla="*/ 147861 h 181260"/>
                <a:gd name="connsiteX560" fmla="*/ 74895 w 231479"/>
                <a:gd name="connsiteY560" fmla="*/ 148031 h 181260"/>
                <a:gd name="connsiteX561" fmla="*/ 75613 w 231479"/>
                <a:gd name="connsiteY561" fmla="*/ 148427 h 181260"/>
                <a:gd name="connsiteX562" fmla="*/ 76444 w 231479"/>
                <a:gd name="connsiteY562" fmla="*/ 148897 h 181260"/>
                <a:gd name="connsiteX563" fmla="*/ 77408 w 231479"/>
                <a:gd name="connsiteY563" fmla="*/ 149261 h 181260"/>
                <a:gd name="connsiteX564" fmla="*/ 80762 w 231479"/>
                <a:gd name="connsiteY564" fmla="*/ 149966 h 181260"/>
                <a:gd name="connsiteX565" fmla="*/ 82393 w 231479"/>
                <a:gd name="connsiteY565" fmla="*/ 150639 h 181260"/>
                <a:gd name="connsiteX566" fmla="*/ 83891 w 231479"/>
                <a:gd name="connsiteY566" fmla="*/ 151590 h 181260"/>
                <a:gd name="connsiteX567" fmla="*/ 85214 w 231479"/>
                <a:gd name="connsiteY567" fmla="*/ 152722 h 181260"/>
                <a:gd name="connsiteX568" fmla="*/ 86578 w 231479"/>
                <a:gd name="connsiteY568" fmla="*/ 153695 h 181260"/>
                <a:gd name="connsiteX569" fmla="*/ 87317 w 231479"/>
                <a:gd name="connsiteY569" fmla="*/ 153962 h 181260"/>
                <a:gd name="connsiteX570" fmla="*/ 88015 w 231479"/>
                <a:gd name="connsiteY570" fmla="*/ 154090 h 181260"/>
                <a:gd name="connsiteX571" fmla="*/ 88199 w 231479"/>
                <a:gd name="connsiteY571" fmla="*/ 154138 h 181260"/>
                <a:gd name="connsiteX572" fmla="*/ 88199 w 231479"/>
                <a:gd name="connsiteY572" fmla="*/ 154138 h 181260"/>
                <a:gd name="connsiteX573" fmla="*/ 88152 w 231479"/>
                <a:gd name="connsiteY573" fmla="*/ 154629 h 181260"/>
                <a:gd name="connsiteX574" fmla="*/ 88357 w 231479"/>
                <a:gd name="connsiteY574" fmla="*/ 155249 h 181260"/>
                <a:gd name="connsiteX575" fmla="*/ 88819 w 231479"/>
                <a:gd name="connsiteY575" fmla="*/ 155997 h 181260"/>
                <a:gd name="connsiteX576" fmla="*/ 89280 w 231479"/>
                <a:gd name="connsiteY576" fmla="*/ 156744 h 181260"/>
                <a:gd name="connsiteX577" fmla="*/ 89485 w 231479"/>
                <a:gd name="connsiteY577" fmla="*/ 157418 h 181260"/>
                <a:gd name="connsiteX578" fmla="*/ 89341 w 231479"/>
                <a:gd name="connsiteY578" fmla="*/ 158325 h 181260"/>
                <a:gd name="connsiteX579" fmla="*/ 88941 w 231479"/>
                <a:gd name="connsiteY579" fmla="*/ 158732 h 181260"/>
                <a:gd name="connsiteX580" fmla="*/ 88377 w 231479"/>
                <a:gd name="connsiteY580" fmla="*/ 159020 h 181260"/>
                <a:gd name="connsiteX581" fmla="*/ 87700 w 231479"/>
                <a:gd name="connsiteY581" fmla="*/ 159522 h 181260"/>
                <a:gd name="connsiteX582" fmla="*/ 86572 w 231479"/>
                <a:gd name="connsiteY582" fmla="*/ 160387 h 181260"/>
                <a:gd name="connsiteX583" fmla="*/ 86090 w 231479"/>
                <a:gd name="connsiteY583" fmla="*/ 160782 h 181260"/>
                <a:gd name="connsiteX584" fmla="*/ 85690 w 231479"/>
                <a:gd name="connsiteY584" fmla="*/ 161380 h 181260"/>
                <a:gd name="connsiteX585" fmla="*/ 85208 w 231479"/>
                <a:gd name="connsiteY585" fmla="*/ 162363 h 181260"/>
                <a:gd name="connsiteX586" fmla="*/ 84900 w 231479"/>
                <a:gd name="connsiteY586" fmla="*/ 162672 h 181260"/>
                <a:gd name="connsiteX587" fmla="*/ 83454 w 231479"/>
                <a:gd name="connsiteY587" fmla="*/ 162545 h 181260"/>
                <a:gd name="connsiteX588" fmla="*/ 82869 w 231479"/>
                <a:gd name="connsiteY588" fmla="*/ 162640 h 181260"/>
                <a:gd name="connsiteX589" fmla="*/ 82428 w 231479"/>
                <a:gd name="connsiteY589" fmla="*/ 162886 h 181260"/>
                <a:gd name="connsiteX590" fmla="*/ 81218 w 231479"/>
                <a:gd name="connsiteY590" fmla="*/ 163708 h 181260"/>
                <a:gd name="connsiteX591" fmla="*/ 80325 w 231479"/>
                <a:gd name="connsiteY591" fmla="*/ 164178 h 181260"/>
                <a:gd name="connsiteX592" fmla="*/ 80992 w 231479"/>
                <a:gd name="connsiteY592" fmla="*/ 166272 h 181260"/>
                <a:gd name="connsiteX593" fmla="*/ 78982 w 231479"/>
                <a:gd name="connsiteY593" fmla="*/ 169060 h 181260"/>
                <a:gd name="connsiteX594" fmla="*/ 80099 w 231479"/>
                <a:gd name="connsiteY594" fmla="*/ 169531 h 181260"/>
                <a:gd name="connsiteX595" fmla="*/ 80541 w 231479"/>
                <a:gd name="connsiteY595" fmla="*/ 173258 h 181260"/>
                <a:gd name="connsiteX596" fmla="*/ 79422 w 231479"/>
                <a:gd name="connsiteY596" fmla="*/ 173258 h 181260"/>
                <a:gd name="connsiteX597" fmla="*/ 79874 w 231479"/>
                <a:gd name="connsiteY597" fmla="*/ 174423 h 181260"/>
                <a:gd name="connsiteX598" fmla="*/ 78305 w 231479"/>
                <a:gd name="connsiteY598" fmla="*/ 174883 h 181260"/>
                <a:gd name="connsiteX599" fmla="*/ 79494 w 231479"/>
                <a:gd name="connsiteY599" fmla="*/ 181260 h 181260"/>
                <a:gd name="connsiteX600" fmla="*/ 80541 w 231479"/>
                <a:gd name="connsiteY600" fmla="*/ 180480 h 181260"/>
                <a:gd name="connsiteX601" fmla="*/ 82069 w 231479"/>
                <a:gd name="connsiteY601" fmla="*/ 180031 h 181260"/>
                <a:gd name="connsiteX602" fmla="*/ 82654 w 231479"/>
                <a:gd name="connsiteY602" fmla="*/ 179700 h 181260"/>
                <a:gd name="connsiteX603" fmla="*/ 83003 w 231479"/>
                <a:gd name="connsiteY603" fmla="*/ 179080 h 181260"/>
                <a:gd name="connsiteX604" fmla="*/ 83156 w 231479"/>
                <a:gd name="connsiteY604" fmla="*/ 178823 h 181260"/>
                <a:gd name="connsiteX605" fmla="*/ 83433 w 231479"/>
                <a:gd name="connsiteY605" fmla="*/ 178662 h 181260"/>
                <a:gd name="connsiteX606" fmla="*/ 84253 w 231479"/>
                <a:gd name="connsiteY606" fmla="*/ 178534 h 181260"/>
                <a:gd name="connsiteX607" fmla="*/ 85915 w 231479"/>
                <a:gd name="connsiteY607" fmla="*/ 178601 h 181260"/>
                <a:gd name="connsiteX608" fmla="*/ 86582 w 231479"/>
                <a:gd name="connsiteY608" fmla="*/ 178750 h 181260"/>
                <a:gd name="connsiteX609" fmla="*/ 87259 w 231479"/>
                <a:gd name="connsiteY609" fmla="*/ 179082 h 181260"/>
                <a:gd name="connsiteX610" fmla="*/ 88367 w 231479"/>
                <a:gd name="connsiteY610" fmla="*/ 179766 h 181260"/>
                <a:gd name="connsiteX611" fmla="*/ 89279 w 231479"/>
                <a:gd name="connsiteY611" fmla="*/ 180279 h 181260"/>
                <a:gd name="connsiteX612" fmla="*/ 90039 w 231479"/>
                <a:gd name="connsiteY612" fmla="*/ 180610 h 181260"/>
                <a:gd name="connsiteX613" fmla="*/ 90695 w 231479"/>
                <a:gd name="connsiteY613" fmla="*/ 180525 h 181260"/>
                <a:gd name="connsiteX614" fmla="*/ 91280 w 231479"/>
                <a:gd name="connsiteY614" fmla="*/ 179766 h 181260"/>
                <a:gd name="connsiteX615" fmla="*/ 91505 w 231479"/>
                <a:gd name="connsiteY615" fmla="*/ 179498 h 181260"/>
                <a:gd name="connsiteX616" fmla="*/ 91823 w 231479"/>
                <a:gd name="connsiteY616" fmla="*/ 179370 h 181260"/>
                <a:gd name="connsiteX617" fmla="*/ 92634 w 231479"/>
                <a:gd name="connsiteY617" fmla="*/ 179351 h 181260"/>
                <a:gd name="connsiteX618" fmla="*/ 93496 w 231479"/>
                <a:gd name="connsiteY618" fmla="*/ 179361 h 181260"/>
                <a:gd name="connsiteX619" fmla="*/ 94184 w 231479"/>
                <a:gd name="connsiteY619" fmla="*/ 179072 h 181260"/>
                <a:gd name="connsiteX620" fmla="*/ 95066 w 231479"/>
                <a:gd name="connsiteY620" fmla="*/ 178046 h 181260"/>
                <a:gd name="connsiteX621" fmla="*/ 95630 w 231479"/>
                <a:gd name="connsiteY621" fmla="*/ 177769 h 181260"/>
                <a:gd name="connsiteX622" fmla="*/ 96645 w 231479"/>
                <a:gd name="connsiteY622" fmla="*/ 177674 h 181260"/>
                <a:gd name="connsiteX623" fmla="*/ 97363 w 231479"/>
                <a:gd name="connsiteY623" fmla="*/ 177535 h 181260"/>
                <a:gd name="connsiteX624" fmla="*/ 98061 w 231479"/>
                <a:gd name="connsiteY624" fmla="*/ 177235 h 181260"/>
                <a:gd name="connsiteX625" fmla="*/ 98881 w 231479"/>
                <a:gd name="connsiteY625" fmla="*/ 176744 h 181260"/>
                <a:gd name="connsiteX626" fmla="*/ 99208 w 231479"/>
                <a:gd name="connsiteY626" fmla="*/ 176686 h 181260"/>
                <a:gd name="connsiteX627" fmla="*/ 99237 w 231479"/>
                <a:gd name="connsiteY627" fmla="*/ 177007 h 181260"/>
                <a:gd name="connsiteX628" fmla="*/ 99256 w 231479"/>
                <a:gd name="connsiteY628" fmla="*/ 177542 h 181260"/>
                <a:gd name="connsiteX629" fmla="*/ 99533 w 231479"/>
                <a:gd name="connsiteY629" fmla="*/ 178151 h 181260"/>
                <a:gd name="connsiteX630" fmla="*/ 100056 w 231479"/>
                <a:gd name="connsiteY630" fmla="*/ 178515 h 181260"/>
                <a:gd name="connsiteX631" fmla="*/ 100846 w 231479"/>
                <a:gd name="connsiteY631" fmla="*/ 178804 h 181260"/>
                <a:gd name="connsiteX632" fmla="*/ 102231 w 231479"/>
                <a:gd name="connsiteY632" fmla="*/ 179081 h 181260"/>
                <a:gd name="connsiteX633" fmla="*/ 104169 w 231479"/>
                <a:gd name="connsiteY633" fmla="*/ 179274 h 181260"/>
                <a:gd name="connsiteX634" fmla="*/ 104549 w 231479"/>
                <a:gd name="connsiteY634" fmla="*/ 179370 h 181260"/>
                <a:gd name="connsiteX635" fmla="*/ 104724 w 231479"/>
                <a:gd name="connsiteY635" fmla="*/ 178461 h 181260"/>
                <a:gd name="connsiteX636" fmla="*/ 105145 w 231479"/>
                <a:gd name="connsiteY636" fmla="*/ 176987 h 181260"/>
                <a:gd name="connsiteX637" fmla="*/ 105032 w 231479"/>
                <a:gd name="connsiteY637" fmla="*/ 176366 h 181260"/>
                <a:gd name="connsiteX638" fmla="*/ 104725 w 231479"/>
                <a:gd name="connsiteY638" fmla="*/ 175843 h 181260"/>
                <a:gd name="connsiteX639" fmla="*/ 104658 w 231479"/>
                <a:gd name="connsiteY639" fmla="*/ 175640 h 181260"/>
                <a:gd name="connsiteX640" fmla="*/ 104734 w 231479"/>
                <a:gd name="connsiteY640" fmla="*/ 175490 h 181260"/>
                <a:gd name="connsiteX641" fmla="*/ 105575 w 231479"/>
                <a:gd name="connsiteY641" fmla="*/ 175351 h 181260"/>
                <a:gd name="connsiteX642" fmla="*/ 107268 w 231479"/>
                <a:gd name="connsiteY642" fmla="*/ 175399 h 181260"/>
                <a:gd name="connsiteX643" fmla="*/ 108704 w 231479"/>
                <a:gd name="connsiteY643" fmla="*/ 175592 h 181260"/>
                <a:gd name="connsiteX644" fmla="*/ 110058 w 231479"/>
                <a:gd name="connsiteY644" fmla="*/ 176618 h 181260"/>
                <a:gd name="connsiteX645" fmla="*/ 111391 w 231479"/>
                <a:gd name="connsiteY645" fmla="*/ 177921 h 181260"/>
                <a:gd name="connsiteX646" fmla="*/ 112643 w 231479"/>
                <a:gd name="connsiteY646" fmla="*/ 179010 h 181260"/>
                <a:gd name="connsiteX647" fmla="*/ 113105 w 231479"/>
                <a:gd name="connsiteY647" fmla="*/ 179149 h 181260"/>
                <a:gd name="connsiteX648" fmla="*/ 113628 w 231479"/>
                <a:gd name="connsiteY648" fmla="*/ 179092 h 181260"/>
                <a:gd name="connsiteX649" fmla="*/ 114202 w 231479"/>
                <a:gd name="connsiteY649" fmla="*/ 178835 h 181260"/>
                <a:gd name="connsiteX650" fmla="*/ 114623 w 231479"/>
                <a:gd name="connsiteY650" fmla="*/ 178525 h 181260"/>
                <a:gd name="connsiteX651" fmla="*/ 115167 w 231479"/>
                <a:gd name="connsiteY651" fmla="*/ 178268 h 181260"/>
                <a:gd name="connsiteX652" fmla="*/ 116090 w 231479"/>
                <a:gd name="connsiteY652" fmla="*/ 178162 h 181260"/>
                <a:gd name="connsiteX653" fmla="*/ 117587 w 231479"/>
                <a:gd name="connsiteY653" fmla="*/ 178386 h 181260"/>
                <a:gd name="connsiteX654" fmla="*/ 118223 w 231479"/>
                <a:gd name="connsiteY654" fmla="*/ 178348 h 181260"/>
                <a:gd name="connsiteX655" fmla="*/ 118993 w 231479"/>
                <a:gd name="connsiteY655" fmla="*/ 177921 h 181260"/>
                <a:gd name="connsiteX656" fmla="*/ 120060 w 231479"/>
                <a:gd name="connsiteY656" fmla="*/ 177248 h 181260"/>
                <a:gd name="connsiteX657" fmla="*/ 121004 w 231479"/>
                <a:gd name="connsiteY657" fmla="*/ 176521 h 181260"/>
                <a:gd name="connsiteX658" fmla="*/ 121487 w 231479"/>
                <a:gd name="connsiteY658" fmla="*/ 176436 h 181260"/>
                <a:gd name="connsiteX659" fmla="*/ 122307 w 231479"/>
                <a:gd name="connsiteY659" fmla="*/ 176483 h 181260"/>
                <a:gd name="connsiteX660" fmla="*/ 123692 w 231479"/>
                <a:gd name="connsiteY660" fmla="*/ 176521 h 181260"/>
                <a:gd name="connsiteX661" fmla="*/ 124563 w 231479"/>
                <a:gd name="connsiteY661" fmla="*/ 176180 h 181260"/>
                <a:gd name="connsiteX662" fmla="*/ 125322 w 231479"/>
                <a:gd name="connsiteY662" fmla="*/ 175998 h 181260"/>
                <a:gd name="connsiteX663" fmla="*/ 125989 w 231479"/>
                <a:gd name="connsiteY663" fmla="*/ 175785 h 181260"/>
                <a:gd name="connsiteX664" fmla="*/ 126595 w 231479"/>
                <a:gd name="connsiteY664" fmla="*/ 175358 h 181260"/>
                <a:gd name="connsiteX665" fmla="*/ 127559 w 231479"/>
                <a:gd name="connsiteY665" fmla="*/ 174588 h 181260"/>
                <a:gd name="connsiteX666" fmla="*/ 128616 w 231479"/>
                <a:gd name="connsiteY666" fmla="*/ 173957 h 181260"/>
                <a:gd name="connsiteX667" fmla="*/ 129775 w 231479"/>
                <a:gd name="connsiteY667" fmla="*/ 173210 h 181260"/>
                <a:gd name="connsiteX668" fmla="*/ 130401 w 231479"/>
                <a:gd name="connsiteY668" fmla="*/ 172099 h 181260"/>
                <a:gd name="connsiteX669" fmla="*/ 130605 w 231479"/>
                <a:gd name="connsiteY669" fmla="*/ 171339 h 181260"/>
                <a:gd name="connsiteX670" fmla="*/ 130672 w 231479"/>
                <a:gd name="connsiteY670" fmla="*/ 170485 h 181260"/>
                <a:gd name="connsiteX671" fmla="*/ 130701 w 231479"/>
                <a:gd name="connsiteY671" fmla="*/ 169684 h 181260"/>
                <a:gd name="connsiteX672" fmla="*/ 130844 w 231479"/>
                <a:gd name="connsiteY672" fmla="*/ 169064 h 181260"/>
                <a:gd name="connsiteX673" fmla="*/ 131337 w 231479"/>
                <a:gd name="connsiteY673" fmla="*/ 167814 h 181260"/>
                <a:gd name="connsiteX674" fmla="*/ 131666 w 231479"/>
                <a:gd name="connsiteY674" fmla="*/ 167472 h 181260"/>
                <a:gd name="connsiteX675" fmla="*/ 132405 w 231479"/>
                <a:gd name="connsiteY675" fmla="*/ 167205 h 181260"/>
                <a:gd name="connsiteX676" fmla="*/ 132958 w 231479"/>
                <a:gd name="connsiteY676" fmla="*/ 166916 h 181260"/>
                <a:gd name="connsiteX677" fmla="*/ 133461 w 231479"/>
                <a:gd name="connsiteY677" fmla="*/ 166434 h 181260"/>
                <a:gd name="connsiteX678" fmla="*/ 134415 w 231479"/>
                <a:gd name="connsiteY678" fmla="*/ 165569 h 181260"/>
                <a:gd name="connsiteX679" fmla="*/ 135369 w 231479"/>
                <a:gd name="connsiteY679" fmla="*/ 165292 h 181260"/>
                <a:gd name="connsiteX680" fmla="*/ 136477 w 231479"/>
                <a:gd name="connsiteY680" fmla="*/ 165245 h 181260"/>
                <a:gd name="connsiteX681" fmla="*/ 138672 w 231479"/>
                <a:gd name="connsiteY681" fmla="*/ 165351 h 181260"/>
                <a:gd name="connsiteX682" fmla="*/ 139749 w 231479"/>
                <a:gd name="connsiteY682" fmla="*/ 165576 h 181260"/>
                <a:gd name="connsiteX683" fmla="*/ 140816 w 231479"/>
                <a:gd name="connsiteY683" fmla="*/ 166110 h 181260"/>
                <a:gd name="connsiteX684" fmla="*/ 142693 w 231479"/>
                <a:gd name="connsiteY684" fmla="*/ 167210 h 181260"/>
                <a:gd name="connsiteX685" fmla="*/ 143299 w 231479"/>
                <a:gd name="connsiteY685" fmla="*/ 167328 h 181260"/>
                <a:gd name="connsiteX686" fmla="*/ 143935 w 231479"/>
                <a:gd name="connsiteY686" fmla="*/ 167243 h 181260"/>
                <a:gd name="connsiteX687" fmla="*/ 145156 w 231479"/>
                <a:gd name="connsiteY687" fmla="*/ 166741 h 181260"/>
                <a:gd name="connsiteX688" fmla="*/ 145515 w 231479"/>
                <a:gd name="connsiteY688" fmla="*/ 166732 h 181260"/>
                <a:gd name="connsiteX689" fmla="*/ 145936 w 231479"/>
                <a:gd name="connsiteY689" fmla="*/ 166999 h 181260"/>
                <a:gd name="connsiteX690" fmla="*/ 146807 w 231479"/>
                <a:gd name="connsiteY690" fmla="*/ 168025 h 181260"/>
                <a:gd name="connsiteX691" fmla="*/ 148059 w 231479"/>
                <a:gd name="connsiteY691" fmla="*/ 170012 h 181260"/>
                <a:gd name="connsiteX692" fmla="*/ 148767 w 231479"/>
                <a:gd name="connsiteY692" fmla="*/ 170525 h 181260"/>
                <a:gd name="connsiteX693" fmla="*/ 149495 w 231479"/>
                <a:gd name="connsiteY693" fmla="*/ 170468 h 181260"/>
                <a:gd name="connsiteX694" fmla="*/ 150132 w 231479"/>
                <a:gd name="connsiteY694" fmla="*/ 170061 h 181260"/>
                <a:gd name="connsiteX695" fmla="*/ 150521 w 231479"/>
                <a:gd name="connsiteY695" fmla="*/ 169548 h 181260"/>
                <a:gd name="connsiteX696" fmla="*/ 150921 w 231479"/>
                <a:gd name="connsiteY696" fmla="*/ 168928 h 181260"/>
                <a:gd name="connsiteX697" fmla="*/ 151352 w 231479"/>
                <a:gd name="connsiteY697" fmla="*/ 168618 h 181260"/>
                <a:gd name="connsiteX698" fmla="*/ 152531 w 231479"/>
                <a:gd name="connsiteY698" fmla="*/ 168148 h 181260"/>
                <a:gd name="connsiteX699" fmla="*/ 153280 w 231479"/>
                <a:gd name="connsiteY699" fmla="*/ 167998 h 181260"/>
                <a:gd name="connsiteX700" fmla="*/ 154244 w 231479"/>
                <a:gd name="connsiteY700" fmla="*/ 168045 h 181260"/>
                <a:gd name="connsiteX701" fmla="*/ 155885 w 231479"/>
                <a:gd name="connsiteY701" fmla="*/ 168377 h 181260"/>
                <a:gd name="connsiteX702" fmla="*/ 156829 w 231479"/>
                <a:gd name="connsiteY702" fmla="*/ 168472 h 181260"/>
                <a:gd name="connsiteX703" fmla="*/ 157578 w 231479"/>
                <a:gd name="connsiteY703" fmla="*/ 168291 h 181260"/>
                <a:gd name="connsiteX704" fmla="*/ 158152 w 231479"/>
                <a:gd name="connsiteY704" fmla="*/ 167917 h 181260"/>
                <a:gd name="connsiteX705" fmla="*/ 158573 w 231479"/>
                <a:gd name="connsiteY705" fmla="*/ 167446 h 181260"/>
                <a:gd name="connsiteX706" fmla="*/ 159076 w 231479"/>
                <a:gd name="connsiteY706" fmla="*/ 167105 h 181260"/>
                <a:gd name="connsiteX707" fmla="*/ 159794 w 231479"/>
                <a:gd name="connsiteY707" fmla="*/ 166966 h 181260"/>
                <a:gd name="connsiteX708" fmla="*/ 161477 w 231479"/>
                <a:gd name="connsiteY708" fmla="*/ 166976 h 181260"/>
                <a:gd name="connsiteX709" fmla="*/ 162359 w 231479"/>
                <a:gd name="connsiteY709" fmla="*/ 167243 h 181260"/>
                <a:gd name="connsiteX710" fmla="*/ 162912 w 231479"/>
                <a:gd name="connsiteY710" fmla="*/ 167757 h 181260"/>
                <a:gd name="connsiteX711" fmla="*/ 163487 w 231479"/>
                <a:gd name="connsiteY711" fmla="*/ 168109 h 181260"/>
                <a:gd name="connsiteX712" fmla="*/ 163867 w 231479"/>
                <a:gd name="connsiteY712" fmla="*/ 168109 h 181260"/>
                <a:gd name="connsiteX713" fmla="*/ 164390 w 231479"/>
                <a:gd name="connsiteY713" fmla="*/ 167906 h 181260"/>
                <a:gd name="connsiteX714" fmla="*/ 164456 w 231479"/>
                <a:gd name="connsiteY714" fmla="*/ 167372 h 181260"/>
                <a:gd name="connsiteX715" fmla="*/ 164200 w 231479"/>
                <a:gd name="connsiteY715" fmla="*/ 166368 h 181260"/>
                <a:gd name="connsiteX716" fmla="*/ 163707 w 231479"/>
                <a:gd name="connsiteY716" fmla="*/ 164648 h 181260"/>
                <a:gd name="connsiteX717" fmla="*/ 164046 w 231479"/>
                <a:gd name="connsiteY717" fmla="*/ 163345 h 181260"/>
                <a:gd name="connsiteX718" fmla="*/ 164384 w 231479"/>
                <a:gd name="connsiteY718" fmla="*/ 161860 h 181260"/>
                <a:gd name="connsiteX719" fmla="*/ 164999 w 231479"/>
                <a:gd name="connsiteY719" fmla="*/ 160814 h 181260"/>
                <a:gd name="connsiteX720" fmla="*/ 165728 w 231479"/>
                <a:gd name="connsiteY720" fmla="*/ 159756 h 181260"/>
                <a:gd name="connsiteX721" fmla="*/ 165994 w 231479"/>
                <a:gd name="connsiteY721" fmla="*/ 158976 h 181260"/>
                <a:gd name="connsiteX722" fmla="*/ 165947 w 231479"/>
                <a:gd name="connsiteY722" fmla="*/ 158430 h 181260"/>
                <a:gd name="connsiteX723" fmla="*/ 165270 w 231479"/>
                <a:gd name="connsiteY723" fmla="*/ 157202 h 181260"/>
                <a:gd name="connsiteX724" fmla="*/ 165298 w 231479"/>
                <a:gd name="connsiteY724" fmla="*/ 156678 h 181260"/>
                <a:gd name="connsiteX725" fmla="*/ 165616 w 231479"/>
                <a:gd name="connsiteY725" fmla="*/ 156006 h 181260"/>
                <a:gd name="connsiteX726" fmla="*/ 165985 w 231479"/>
                <a:gd name="connsiteY726" fmla="*/ 155289 h 181260"/>
                <a:gd name="connsiteX727" fmla="*/ 166159 w 231479"/>
                <a:gd name="connsiteY727" fmla="*/ 154637 h 181260"/>
                <a:gd name="connsiteX728" fmla="*/ 164374 w 231479"/>
                <a:gd name="connsiteY728" fmla="*/ 152073 h 181260"/>
                <a:gd name="connsiteX729" fmla="*/ 163595 w 231479"/>
                <a:gd name="connsiteY729" fmla="*/ 150749 h 181260"/>
                <a:gd name="connsiteX730" fmla="*/ 163349 w 231479"/>
                <a:gd name="connsiteY730" fmla="*/ 150128 h 181260"/>
                <a:gd name="connsiteX731" fmla="*/ 163302 w 231479"/>
                <a:gd name="connsiteY731" fmla="*/ 149690 h 181260"/>
                <a:gd name="connsiteX732" fmla="*/ 163928 w 231479"/>
                <a:gd name="connsiteY732" fmla="*/ 149852 h 181260"/>
                <a:gd name="connsiteX733" fmla="*/ 164820 w 231479"/>
                <a:gd name="connsiteY733" fmla="*/ 149959 h 181260"/>
                <a:gd name="connsiteX734" fmla="*/ 165343 w 231479"/>
                <a:gd name="connsiteY734" fmla="*/ 149820 h 181260"/>
                <a:gd name="connsiteX735" fmla="*/ 165949 w 231479"/>
                <a:gd name="connsiteY735" fmla="*/ 149488 h 181260"/>
                <a:gd name="connsiteX736" fmla="*/ 167057 w 231479"/>
                <a:gd name="connsiteY736" fmla="*/ 148793 h 181260"/>
                <a:gd name="connsiteX737" fmla="*/ 167764 w 231479"/>
                <a:gd name="connsiteY737" fmla="*/ 148633 h 181260"/>
                <a:gd name="connsiteX738" fmla="*/ 168698 w 231479"/>
                <a:gd name="connsiteY738" fmla="*/ 148652 h 181260"/>
                <a:gd name="connsiteX739" fmla="*/ 170411 w 231479"/>
                <a:gd name="connsiteY739" fmla="*/ 148791 h 181260"/>
                <a:gd name="connsiteX740" fmla="*/ 171017 w 231479"/>
                <a:gd name="connsiteY740" fmla="*/ 148673 h 181260"/>
                <a:gd name="connsiteX741" fmla="*/ 172217 w 231479"/>
                <a:gd name="connsiteY741" fmla="*/ 149025 h 181260"/>
                <a:gd name="connsiteX742" fmla="*/ 172802 w 231479"/>
                <a:gd name="connsiteY742" fmla="*/ 149378 h 181260"/>
                <a:gd name="connsiteX743" fmla="*/ 173243 w 231479"/>
                <a:gd name="connsiteY743" fmla="*/ 149838 h 181260"/>
                <a:gd name="connsiteX744" fmla="*/ 173447 w 231479"/>
                <a:gd name="connsiteY744" fmla="*/ 150427 h 181260"/>
                <a:gd name="connsiteX745" fmla="*/ 173325 w 231479"/>
                <a:gd name="connsiteY745" fmla="*/ 151122 h 181260"/>
                <a:gd name="connsiteX746" fmla="*/ 173191 w 231479"/>
                <a:gd name="connsiteY746" fmla="*/ 151261 h 181260"/>
                <a:gd name="connsiteX747" fmla="*/ 173267 w 231479"/>
                <a:gd name="connsiteY747" fmla="*/ 151518 h 181260"/>
                <a:gd name="connsiteX748" fmla="*/ 173831 w 231479"/>
                <a:gd name="connsiteY748" fmla="*/ 152233 h 181260"/>
                <a:gd name="connsiteX749" fmla="*/ 174878 w 231479"/>
                <a:gd name="connsiteY749" fmla="*/ 153216 h 181260"/>
                <a:gd name="connsiteX750" fmla="*/ 175299 w 231479"/>
                <a:gd name="connsiteY750" fmla="*/ 153783 h 181260"/>
                <a:gd name="connsiteX751" fmla="*/ 175586 w 231479"/>
                <a:gd name="connsiteY751" fmla="*/ 154445 h 181260"/>
                <a:gd name="connsiteX752" fmla="*/ 175997 w 231479"/>
                <a:gd name="connsiteY752" fmla="*/ 156015 h 181260"/>
                <a:gd name="connsiteX753" fmla="*/ 176386 w 231479"/>
                <a:gd name="connsiteY753" fmla="*/ 156794 h 181260"/>
                <a:gd name="connsiteX754" fmla="*/ 177023 w 231479"/>
                <a:gd name="connsiteY754" fmla="*/ 157403 h 181260"/>
                <a:gd name="connsiteX755" fmla="*/ 178684 w 231479"/>
                <a:gd name="connsiteY755" fmla="*/ 158344 h 181260"/>
                <a:gd name="connsiteX756" fmla="*/ 180315 w 231479"/>
                <a:gd name="connsiteY756" fmla="*/ 159081 h 181260"/>
                <a:gd name="connsiteX757" fmla="*/ 180972 w 231479"/>
                <a:gd name="connsiteY757" fmla="*/ 159454 h 181260"/>
                <a:gd name="connsiteX758" fmla="*/ 181587 w 231479"/>
                <a:gd name="connsiteY758" fmla="*/ 159968 h 181260"/>
                <a:gd name="connsiteX759" fmla="*/ 181945 w 231479"/>
                <a:gd name="connsiteY759" fmla="*/ 160192 h 181260"/>
                <a:gd name="connsiteX760" fmla="*/ 182273 w 231479"/>
                <a:gd name="connsiteY760" fmla="*/ 160145 h 181260"/>
                <a:gd name="connsiteX761" fmla="*/ 182827 w 231479"/>
                <a:gd name="connsiteY761" fmla="*/ 159525 h 181260"/>
                <a:gd name="connsiteX762" fmla="*/ 183381 w 231479"/>
                <a:gd name="connsiteY762" fmla="*/ 158104 h 181260"/>
                <a:gd name="connsiteX763" fmla="*/ 183565 w 231479"/>
                <a:gd name="connsiteY763" fmla="*/ 157773 h 181260"/>
                <a:gd name="connsiteX764" fmla="*/ 183873 w 231479"/>
                <a:gd name="connsiteY764" fmla="*/ 157623 h 181260"/>
                <a:gd name="connsiteX765" fmla="*/ 184786 w 231479"/>
                <a:gd name="connsiteY765" fmla="*/ 157632 h 181260"/>
                <a:gd name="connsiteX766" fmla="*/ 185822 w 231479"/>
                <a:gd name="connsiteY766" fmla="*/ 157771 h 181260"/>
                <a:gd name="connsiteX767" fmla="*/ 186734 w 231479"/>
                <a:gd name="connsiteY767" fmla="*/ 157632 h 181260"/>
                <a:gd name="connsiteX768" fmla="*/ 187401 w 231479"/>
                <a:gd name="connsiteY768" fmla="*/ 157641 h 181260"/>
                <a:gd name="connsiteX769" fmla="*/ 188181 w 231479"/>
                <a:gd name="connsiteY769" fmla="*/ 158058 h 181260"/>
                <a:gd name="connsiteX770" fmla="*/ 189012 w 231479"/>
                <a:gd name="connsiteY770" fmla="*/ 158560 h 181260"/>
                <a:gd name="connsiteX771" fmla="*/ 189863 w 231479"/>
                <a:gd name="connsiteY771" fmla="*/ 158794 h 181260"/>
                <a:gd name="connsiteX772" fmla="*/ 190868 w 231479"/>
                <a:gd name="connsiteY772" fmla="*/ 158880 h 181260"/>
                <a:gd name="connsiteX773" fmla="*/ 191586 w 231479"/>
                <a:gd name="connsiteY773" fmla="*/ 159168 h 181260"/>
                <a:gd name="connsiteX774" fmla="*/ 192109 w 231479"/>
                <a:gd name="connsiteY774" fmla="*/ 159670 h 181260"/>
                <a:gd name="connsiteX775" fmla="*/ 192550 w 231479"/>
                <a:gd name="connsiteY775" fmla="*/ 160429 h 181260"/>
                <a:gd name="connsiteX776" fmla="*/ 193043 w 231479"/>
                <a:gd name="connsiteY776" fmla="*/ 161050 h 181260"/>
                <a:gd name="connsiteX777" fmla="*/ 193607 w 231479"/>
                <a:gd name="connsiteY777" fmla="*/ 161381 h 181260"/>
                <a:gd name="connsiteX778" fmla="*/ 194151 w 231479"/>
                <a:gd name="connsiteY778" fmla="*/ 161819 h 181260"/>
                <a:gd name="connsiteX779" fmla="*/ 194561 w 231479"/>
                <a:gd name="connsiteY779" fmla="*/ 162759 h 181260"/>
                <a:gd name="connsiteX780" fmla="*/ 194725 w 231479"/>
                <a:gd name="connsiteY780" fmla="*/ 163048 h 181260"/>
                <a:gd name="connsiteX781" fmla="*/ 195022 w 231479"/>
                <a:gd name="connsiteY781" fmla="*/ 163166 h 181260"/>
                <a:gd name="connsiteX782" fmla="*/ 195874 w 231479"/>
                <a:gd name="connsiteY782" fmla="*/ 163099 h 181260"/>
                <a:gd name="connsiteX783" fmla="*/ 196838 w 231479"/>
                <a:gd name="connsiteY783" fmla="*/ 162906 h 181260"/>
                <a:gd name="connsiteX784" fmla="*/ 197689 w 231479"/>
                <a:gd name="connsiteY784" fmla="*/ 163001 h 181260"/>
                <a:gd name="connsiteX785" fmla="*/ 198653 w 231479"/>
                <a:gd name="connsiteY785" fmla="*/ 163515 h 181260"/>
                <a:gd name="connsiteX786" fmla="*/ 199156 w 231479"/>
                <a:gd name="connsiteY786" fmla="*/ 163664 h 181260"/>
                <a:gd name="connsiteX787" fmla="*/ 199537 w 231479"/>
                <a:gd name="connsiteY787" fmla="*/ 163418 h 181260"/>
                <a:gd name="connsiteX788" fmla="*/ 200152 w 231479"/>
                <a:gd name="connsiteY788" fmla="*/ 162766 h 181260"/>
                <a:gd name="connsiteX789" fmla="*/ 200439 w 231479"/>
                <a:gd name="connsiteY789" fmla="*/ 162671 h 181260"/>
                <a:gd name="connsiteX790" fmla="*/ 200777 w 231479"/>
                <a:gd name="connsiteY790" fmla="*/ 162810 h 181260"/>
                <a:gd name="connsiteX791" fmla="*/ 201495 w 231479"/>
                <a:gd name="connsiteY791" fmla="*/ 163226 h 181260"/>
                <a:gd name="connsiteX792" fmla="*/ 202387 w 231479"/>
                <a:gd name="connsiteY792" fmla="*/ 163365 h 181260"/>
                <a:gd name="connsiteX793" fmla="*/ 203290 w 231479"/>
                <a:gd name="connsiteY793" fmla="*/ 163247 h 181260"/>
                <a:gd name="connsiteX794" fmla="*/ 204624 w 231479"/>
                <a:gd name="connsiteY794" fmla="*/ 162766 h 181260"/>
                <a:gd name="connsiteX795" fmla="*/ 205957 w 231479"/>
                <a:gd name="connsiteY795" fmla="*/ 162349 h 181260"/>
                <a:gd name="connsiteX796" fmla="*/ 207311 w 231479"/>
                <a:gd name="connsiteY796" fmla="*/ 162060 h 181260"/>
                <a:gd name="connsiteX797" fmla="*/ 208029 w 231479"/>
                <a:gd name="connsiteY797" fmla="*/ 161729 h 181260"/>
                <a:gd name="connsiteX798" fmla="*/ 208368 w 231479"/>
                <a:gd name="connsiteY798" fmla="*/ 161440 h 181260"/>
                <a:gd name="connsiteX799" fmla="*/ 208789 w 231479"/>
                <a:gd name="connsiteY799" fmla="*/ 161392 h 181260"/>
                <a:gd name="connsiteX800" fmla="*/ 209763 w 231479"/>
                <a:gd name="connsiteY800" fmla="*/ 161831 h 181260"/>
                <a:gd name="connsiteX801" fmla="*/ 210286 w 231479"/>
                <a:gd name="connsiteY801" fmla="*/ 162269 h 181260"/>
                <a:gd name="connsiteX802" fmla="*/ 210768 w 231479"/>
                <a:gd name="connsiteY802" fmla="*/ 162910 h 181260"/>
                <a:gd name="connsiteX803" fmla="*/ 211783 w 231479"/>
                <a:gd name="connsiteY803" fmla="*/ 164159 h 181260"/>
                <a:gd name="connsiteX804" fmla="*/ 212481 w 231479"/>
                <a:gd name="connsiteY804" fmla="*/ 164427 h 181260"/>
                <a:gd name="connsiteX805" fmla="*/ 213373 w 231479"/>
                <a:gd name="connsiteY805" fmla="*/ 164475 h 181260"/>
                <a:gd name="connsiteX806" fmla="*/ 215137 w 231479"/>
                <a:gd name="connsiteY806" fmla="*/ 164379 h 181260"/>
                <a:gd name="connsiteX807" fmla="*/ 218492 w 231479"/>
                <a:gd name="connsiteY807" fmla="*/ 164379 h 181260"/>
                <a:gd name="connsiteX808" fmla="*/ 220030 w 231479"/>
                <a:gd name="connsiteY808" fmla="*/ 164379 h 181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</a:cxnLst>
              <a:rect l="l" t="t" r="r" b="b"/>
              <a:pathLst>
                <a:path w="231479" h="181260">
                  <a:moveTo>
                    <a:pt x="219755" y="164691"/>
                  </a:moveTo>
                  <a:cubicBezTo>
                    <a:pt x="221537" y="163903"/>
                    <a:pt x="221985" y="165125"/>
                    <a:pt x="221985" y="163920"/>
                  </a:cubicBezTo>
                  <a:cubicBezTo>
                    <a:pt x="221985" y="163614"/>
                    <a:pt x="221766" y="163228"/>
                    <a:pt x="221525" y="162816"/>
                  </a:cubicBezTo>
                  <a:cubicBezTo>
                    <a:pt x="221107" y="162103"/>
                    <a:pt x="220498" y="161436"/>
                    <a:pt x="220237" y="161436"/>
                  </a:cubicBezTo>
                  <a:cubicBezTo>
                    <a:pt x="219824" y="161436"/>
                    <a:pt x="218516" y="158908"/>
                    <a:pt x="218122" y="157481"/>
                  </a:cubicBezTo>
                  <a:cubicBezTo>
                    <a:pt x="217939" y="156821"/>
                    <a:pt x="218869" y="156197"/>
                    <a:pt x="218398" y="155826"/>
                  </a:cubicBezTo>
                  <a:cubicBezTo>
                    <a:pt x="217747" y="155313"/>
                    <a:pt x="216313" y="155609"/>
                    <a:pt x="216466" y="154998"/>
                  </a:cubicBezTo>
                  <a:cubicBezTo>
                    <a:pt x="216578" y="154554"/>
                    <a:pt x="216390" y="152654"/>
                    <a:pt x="216099" y="151779"/>
                  </a:cubicBezTo>
                  <a:cubicBezTo>
                    <a:pt x="215810" y="150904"/>
                    <a:pt x="216196" y="150306"/>
                    <a:pt x="216099" y="149847"/>
                  </a:cubicBezTo>
                  <a:cubicBezTo>
                    <a:pt x="215801" y="148446"/>
                    <a:pt x="213048" y="144988"/>
                    <a:pt x="211592" y="144236"/>
                  </a:cubicBezTo>
                  <a:cubicBezTo>
                    <a:pt x="210928" y="143894"/>
                    <a:pt x="208035" y="142674"/>
                    <a:pt x="207453" y="142305"/>
                  </a:cubicBezTo>
                  <a:cubicBezTo>
                    <a:pt x="207395" y="142267"/>
                    <a:pt x="207085" y="142238"/>
                    <a:pt x="207085" y="142210"/>
                  </a:cubicBezTo>
                  <a:cubicBezTo>
                    <a:pt x="207079" y="141859"/>
                    <a:pt x="207986" y="141351"/>
                    <a:pt x="209292" y="141014"/>
                  </a:cubicBezTo>
                  <a:cubicBezTo>
                    <a:pt x="210320" y="140749"/>
                    <a:pt x="211735" y="140540"/>
                    <a:pt x="212052" y="140830"/>
                  </a:cubicBezTo>
                  <a:cubicBezTo>
                    <a:pt x="213181" y="141867"/>
                    <a:pt x="214924" y="142789"/>
                    <a:pt x="216651" y="142026"/>
                  </a:cubicBezTo>
                  <a:cubicBezTo>
                    <a:pt x="217450" y="141672"/>
                    <a:pt x="217983" y="140960"/>
                    <a:pt x="218674" y="140830"/>
                  </a:cubicBezTo>
                  <a:cubicBezTo>
                    <a:pt x="220021" y="140577"/>
                    <a:pt x="220519" y="141593"/>
                    <a:pt x="222170" y="138255"/>
                  </a:cubicBezTo>
                  <a:cubicBezTo>
                    <a:pt x="222689" y="137204"/>
                    <a:pt x="222805" y="136445"/>
                    <a:pt x="222721" y="135771"/>
                  </a:cubicBezTo>
                  <a:cubicBezTo>
                    <a:pt x="222683" y="135442"/>
                    <a:pt x="222568" y="135147"/>
                    <a:pt x="222445" y="134852"/>
                  </a:cubicBezTo>
                  <a:cubicBezTo>
                    <a:pt x="221874" y="133474"/>
                    <a:pt x="222936" y="134757"/>
                    <a:pt x="220237" y="134757"/>
                  </a:cubicBezTo>
                  <a:cubicBezTo>
                    <a:pt x="218169" y="134757"/>
                    <a:pt x="216489" y="134046"/>
                    <a:pt x="216190" y="133377"/>
                  </a:cubicBezTo>
                  <a:cubicBezTo>
                    <a:pt x="215927" y="132787"/>
                    <a:pt x="215914" y="131806"/>
                    <a:pt x="216650" y="130250"/>
                  </a:cubicBezTo>
                  <a:cubicBezTo>
                    <a:pt x="217164" y="129163"/>
                    <a:pt x="217745" y="127131"/>
                    <a:pt x="217938" y="126938"/>
                  </a:cubicBezTo>
                  <a:cubicBezTo>
                    <a:pt x="218438" y="126438"/>
                    <a:pt x="218965" y="126380"/>
                    <a:pt x="218398" y="125283"/>
                  </a:cubicBezTo>
                  <a:cubicBezTo>
                    <a:pt x="217803" y="124131"/>
                    <a:pt x="216947" y="123605"/>
                    <a:pt x="215179" y="123719"/>
                  </a:cubicBezTo>
                  <a:cubicBezTo>
                    <a:pt x="213945" y="123805"/>
                    <a:pt x="212977" y="123371"/>
                    <a:pt x="212879" y="122524"/>
                  </a:cubicBezTo>
                  <a:cubicBezTo>
                    <a:pt x="212832" y="122071"/>
                    <a:pt x="212784" y="119871"/>
                    <a:pt x="213339" y="119120"/>
                  </a:cubicBezTo>
                  <a:cubicBezTo>
                    <a:pt x="215644" y="119357"/>
                    <a:pt x="214483" y="119735"/>
                    <a:pt x="216559" y="117740"/>
                  </a:cubicBezTo>
                  <a:cubicBezTo>
                    <a:pt x="218647" y="115629"/>
                    <a:pt x="216316" y="112113"/>
                    <a:pt x="218674" y="108451"/>
                  </a:cubicBezTo>
                  <a:cubicBezTo>
                    <a:pt x="219335" y="107003"/>
                    <a:pt x="218980" y="107473"/>
                    <a:pt x="218950" y="103392"/>
                  </a:cubicBezTo>
                  <a:lnTo>
                    <a:pt x="218674" y="98057"/>
                  </a:lnTo>
                  <a:cubicBezTo>
                    <a:pt x="220527" y="98555"/>
                    <a:pt x="221847" y="96613"/>
                    <a:pt x="222445" y="98517"/>
                  </a:cubicBezTo>
                  <a:cubicBezTo>
                    <a:pt x="223313" y="101502"/>
                    <a:pt x="223247" y="103497"/>
                    <a:pt x="225941" y="102104"/>
                  </a:cubicBezTo>
                  <a:cubicBezTo>
                    <a:pt x="226642" y="101741"/>
                    <a:pt x="227388" y="101111"/>
                    <a:pt x="228240" y="100724"/>
                  </a:cubicBezTo>
                  <a:cubicBezTo>
                    <a:pt x="229093" y="100338"/>
                    <a:pt x="230637" y="99664"/>
                    <a:pt x="230816" y="99437"/>
                  </a:cubicBezTo>
                  <a:cubicBezTo>
                    <a:pt x="232120" y="97780"/>
                    <a:pt x="231469" y="96676"/>
                    <a:pt x="229160" y="94654"/>
                  </a:cubicBezTo>
                  <a:cubicBezTo>
                    <a:pt x="227846" y="93503"/>
                    <a:pt x="227223" y="90807"/>
                    <a:pt x="227044" y="89687"/>
                  </a:cubicBezTo>
                  <a:cubicBezTo>
                    <a:pt x="226921" y="88919"/>
                    <a:pt x="225662" y="88425"/>
                    <a:pt x="225389" y="88123"/>
                  </a:cubicBezTo>
                  <a:cubicBezTo>
                    <a:pt x="224993" y="87686"/>
                    <a:pt x="226168" y="87306"/>
                    <a:pt x="226400" y="85824"/>
                  </a:cubicBezTo>
                  <a:cubicBezTo>
                    <a:pt x="226584" y="84653"/>
                    <a:pt x="226067" y="83212"/>
                    <a:pt x="225849" y="82145"/>
                  </a:cubicBezTo>
                  <a:cubicBezTo>
                    <a:pt x="225595" y="80901"/>
                    <a:pt x="225554" y="80029"/>
                    <a:pt x="225849" y="78925"/>
                  </a:cubicBezTo>
                  <a:cubicBezTo>
                    <a:pt x="226083" y="78050"/>
                    <a:pt x="226430" y="77197"/>
                    <a:pt x="226309" y="76166"/>
                  </a:cubicBezTo>
                  <a:cubicBezTo>
                    <a:pt x="226181" y="75078"/>
                    <a:pt x="225432" y="74025"/>
                    <a:pt x="225665" y="73591"/>
                  </a:cubicBezTo>
                  <a:cubicBezTo>
                    <a:pt x="225839" y="72784"/>
                    <a:pt x="226519" y="72412"/>
                    <a:pt x="227137" y="71935"/>
                  </a:cubicBezTo>
                  <a:cubicBezTo>
                    <a:pt x="226542" y="70404"/>
                    <a:pt x="226576" y="67677"/>
                    <a:pt x="227781" y="67612"/>
                  </a:cubicBezTo>
                  <a:lnTo>
                    <a:pt x="228241" y="67060"/>
                  </a:lnTo>
                  <a:cubicBezTo>
                    <a:pt x="227711" y="66357"/>
                    <a:pt x="226790" y="65721"/>
                    <a:pt x="226033" y="65313"/>
                  </a:cubicBezTo>
                  <a:cubicBezTo>
                    <a:pt x="225354" y="64590"/>
                    <a:pt x="224529" y="64331"/>
                    <a:pt x="223550" y="64209"/>
                  </a:cubicBezTo>
                  <a:cubicBezTo>
                    <a:pt x="222880" y="64209"/>
                    <a:pt x="222785" y="63355"/>
                    <a:pt x="222630" y="62737"/>
                  </a:cubicBezTo>
                  <a:cubicBezTo>
                    <a:pt x="222508" y="62250"/>
                    <a:pt x="222401" y="61721"/>
                    <a:pt x="222630" y="61266"/>
                  </a:cubicBezTo>
                  <a:cubicBezTo>
                    <a:pt x="222969" y="60586"/>
                    <a:pt x="223041" y="60644"/>
                    <a:pt x="222446" y="60347"/>
                  </a:cubicBezTo>
                  <a:cubicBezTo>
                    <a:pt x="222098" y="60173"/>
                    <a:pt x="222136" y="59368"/>
                    <a:pt x="222262" y="59243"/>
                  </a:cubicBezTo>
                  <a:cubicBezTo>
                    <a:pt x="222138" y="58376"/>
                    <a:pt x="222338" y="58577"/>
                    <a:pt x="222357" y="57679"/>
                  </a:cubicBezTo>
                  <a:cubicBezTo>
                    <a:pt x="222453" y="57295"/>
                    <a:pt x="222350" y="56051"/>
                    <a:pt x="222452" y="55656"/>
                  </a:cubicBezTo>
                  <a:cubicBezTo>
                    <a:pt x="222311" y="54823"/>
                    <a:pt x="221908" y="54813"/>
                    <a:pt x="222176" y="53908"/>
                  </a:cubicBezTo>
                  <a:cubicBezTo>
                    <a:pt x="222214" y="53537"/>
                    <a:pt x="222205" y="52517"/>
                    <a:pt x="222271" y="52160"/>
                  </a:cubicBezTo>
                  <a:cubicBezTo>
                    <a:pt x="222557" y="51589"/>
                    <a:pt x="221583" y="51149"/>
                    <a:pt x="221351" y="51056"/>
                  </a:cubicBezTo>
                  <a:cubicBezTo>
                    <a:pt x="220448" y="50695"/>
                    <a:pt x="220002" y="49909"/>
                    <a:pt x="219144" y="49493"/>
                  </a:cubicBezTo>
                  <a:cubicBezTo>
                    <a:pt x="218772" y="49397"/>
                    <a:pt x="218242" y="49493"/>
                    <a:pt x="217856" y="49493"/>
                  </a:cubicBezTo>
                  <a:cubicBezTo>
                    <a:pt x="216925" y="49588"/>
                    <a:pt x="216483" y="48834"/>
                    <a:pt x="215833" y="48297"/>
                  </a:cubicBezTo>
                  <a:cubicBezTo>
                    <a:pt x="215629" y="48145"/>
                    <a:pt x="215712" y="48879"/>
                    <a:pt x="215465" y="48941"/>
                  </a:cubicBezTo>
                  <a:cubicBezTo>
                    <a:pt x="214865" y="49091"/>
                    <a:pt x="214269" y="48697"/>
                    <a:pt x="214269" y="49401"/>
                  </a:cubicBezTo>
                  <a:cubicBezTo>
                    <a:pt x="213864" y="49923"/>
                    <a:pt x="213301" y="50425"/>
                    <a:pt x="212797" y="50873"/>
                  </a:cubicBezTo>
                  <a:cubicBezTo>
                    <a:pt x="211125" y="51358"/>
                    <a:pt x="213187" y="52075"/>
                    <a:pt x="211694" y="53632"/>
                  </a:cubicBezTo>
                  <a:cubicBezTo>
                    <a:pt x="211407" y="54014"/>
                    <a:pt x="211142" y="54369"/>
                    <a:pt x="211142" y="54920"/>
                  </a:cubicBezTo>
                  <a:cubicBezTo>
                    <a:pt x="211142" y="55291"/>
                    <a:pt x="209918" y="54767"/>
                    <a:pt x="209855" y="54736"/>
                  </a:cubicBezTo>
                  <a:cubicBezTo>
                    <a:pt x="209489" y="54553"/>
                    <a:pt x="208962" y="55012"/>
                    <a:pt x="208567" y="55012"/>
                  </a:cubicBezTo>
                  <a:cubicBezTo>
                    <a:pt x="207668" y="55031"/>
                    <a:pt x="207160" y="55777"/>
                    <a:pt x="206727" y="56484"/>
                  </a:cubicBezTo>
                  <a:cubicBezTo>
                    <a:pt x="206197" y="57245"/>
                    <a:pt x="206240" y="57539"/>
                    <a:pt x="205991" y="58415"/>
                  </a:cubicBezTo>
                  <a:cubicBezTo>
                    <a:pt x="205991" y="58690"/>
                    <a:pt x="205953" y="59949"/>
                    <a:pt x="205896" y="60163"/>
                  </a:cubicBezTo>
                  <a:cubicBezTo>
                    <a:pt x="205542" y="60995"/>
                    <a:pt x="204717" y="61679"/>
                    <a:pt x="203872" y="62003"/>
                  </a:cubicBezTo>
                  <a:cubicBezTo>
                    <a:pt x="202872" y="62069"/>
                    <a:pt x="202831" y="63148"/>
                    <a:pt x="202309" y="63842"/>
                  </a:cubicBezTo>
                  <a:cubicBezTo>
                    <a:pt x="201355" y="64431"/>
                    <a:pt x="200590" y="63928"/>
                    <a:pt x="199825" y="63291"/>
                  </a:cubicBezTo>
                  <a:cubicBezTo>
                    <a:pt x="199407" y="62976"/>
                    <a:pt x="198750" y="62852"/>
                    <a:pt x="198629" y="62371"/>
                  </a:cubicBezTo>
                  <a:cubicBezTo>
                    <a:pt x="198527" y="61961"/>
                    <a:pt x="197648" y="61206"/>
                    <a:pt x="197342" y="60900"/>
                  </a:cubicBezTo>
                  <a:cubicBezTo>
                    <a:pt x="196621" y="60588"/>
                    <a:pt x="196615" y="61537"/>
                    <a:pt x="195778" y="61819"/>
                  </a:cubicBezTo>
                  <a:cubicBezTo>
                    <a:pt x="195577" y="62808"/>
                    <a:pt x="195365" y="63333"/>
                    <a:pt x="194582" y="64027"/>
                  </a:cubicBezTo>
                  <a:cubicBezTo>
                    <a:pt x="193902" y="64634"/>
                    <a:pt x="194122" y="65497"/>
                    <a:pt x="194122" y="66326"/>
                  </a:cubicBezTo>
                  <a:cubicBezTo>
                    <a:pt x="193958" y="66966"/>
                    <a:pt x="193041" y="67018"/>
                    <a:pt x="192467" y="67338"/>
                  </a:cubicBezTo>
                  <a:cubicBezTo>
                    <a:pt x="191863" y="68057"/>
                    <a:pt x="192409" y="69221"/>
                    <a:pt x="192007" y="70006"/>
                  </a:cubicBezTo>
                  <a:cubicBezTo>
                    <a:pt x="191131" y="71400"/>
                    <a:pt x="191725" y="72345"/>
                    <a:pt x="190903" y="73593"/>
                  </a:cubicBezTo>
                  <a:cubicBezTo>
                    <a:pt x="190667" y="74064"/>
                    <a:pt x="190304" y="74335"/>
                    <a:pt x="190166" y="74880"/>
                  </a:cubicBezTo>
                  <a:cubicBezTo>
                    <a:pt x="190006" y="75524"/>
                    <a:pt x="190262" y="75800"/>
                    <a:pt x="189890" y="76168"/>
                  </a:cubicBezTo>
                  <a:cubicBezTo>
                    <a:pt x="189282" y="76771"/>
                    <a:pt x="188556" y="76442"/>
                    <a:pt x="187867" y="76168"/>
                  </a:cubicBezTo>
                  <a:cubicBezTo>
                    <a:pt x="187791" y="76130"/>
                    <a:pt x="188399" y="75331"/>
                    <a:pt x="187867" y="75064"/>
                  </a:cubicBezTo>
                  <a:cubicBezTo>
                    <a:pt x="187576" y="74919"/>
                    <a:pt x="187848" y="74338"/>
                    <a:pt x="187590" y="74145"/>
                  </a:cubicBezTo>
                  <a:cubicBezTo>
                    <a:pt x="187034" y="73465"/>
                    <a:pt x="187325" y="72373"/>
                    <a:pt x="186579" y="71937"/>
                  </a:cubicBezTo>
                  <a:cubicBezTo>
                    <a:pt x="185738" y="71930"/>
                    <a:pt x="184464" y="71871"/>
                    <a:pt x="184279" y="71570"/>
                  </a:cubicBezTo>
                  <a:cubicBezTo>
                    <a:pt x="183309" y="71541"/>
                    <a:pt x="182304" y="71608"/>
                    <a:pt x="181336" y="71665"/>
                  </a:cubicBezTo>
                  <a:cubicBezTo>
                    <a:pt x="180626" y="71224"/>
                    <a:pt x="180226" y="70494"/>
                    <a:pt x="179772" y="69826"/>
                  </a:cubicBezTo>
                  <a:cubicBezTo>
                    <a:pt x="179338" y="69390"/>
                    <a:pt x="179271" y="69206"/>
                    <a:pt x="178852" y="68998"/>
                  </a:cubicBezTo>
                  <a:cubicBezTo>
                    <a:pt x="178739" y="68941"/>
                    <a:pt x="178967" y="67437"/>
                    <a:pt x="178947" y="67342"/>
                  </a:cubicBezTo>
                  <a:cubicBezTo>
                    <a:pt x="178263" y="65849"/>
                    <a:pt x="176922" y="65495"/>
                    <a:pt x="177016" y="63755"/>
                  </a:cubicBezTo>
                  <a:cubicBezTo>
                    <a:pt x="177209" y="62980"/>
                    <a:pt x="176198" y="63165"/>
                    <a:pt x="176372" y="62467"/>
                  </a:cubicBezTo>
                  <a:cubicBezTo>
                    <a:pt x="175796" y="60764"/>
                    <a:pt x="176723" y="61025"/>
                    <a:pt x="176188" y="60444"/>
                  </a:cubicBezTo>
                  <a:cubicBezTo>
                    <a:pt x="175682" y="60065"/>
                    <a:pt x="175309" y="59824"/>
                    <a:pt x="175084" y="59524"/>
                  </a:cubicBezTo>
                  <a:cubicBezTo>
                    <a:pt x="174550" y="58615"/>
                    <a:pt x="173755" y="58064"/>
                    <a:pt x="172969" y="57409"/>
                  </a:cubicBezTo>
                  <a:cubicBezTo>
                    <a:pt x="172744" y="57109"/>
                    <a:pt x="172505" y="56765"/>
                    <a:pt x="172049" y="56765"/>
                  </a:cubicBezTo>
                  <a:cubicBezTo>
                    <a:pt x="171038" y="56569"/>
                    <a:pt x="170641" y="56923"/>
                    <a:pt x="170577" y="57316"/>
                  </a:cubicBezTo>
                  <a:cubicBezTo>
                    <a:pt x="170520" y="57764"/>
                    <a:pt x="169916" y="58040"/>
                    <a:pt x="168278" y="57961"/>
                  </a:cubicBezTo>
                  <a:cubicBezTo>
                    <a:pt x="167763" y="57555"/>
                    <a:pt x="167537" y="57019"/>
                    <a:pt x="166898" y="56673"/>
                  </a:cubicBezTo>
                  <a:cubicBezTo>
                    <a:pt x="166566" y="56231"/>
                    <a:pt x="165555" y="56396"/>
                    <a:pt x="165058" y="56396"/>
                  </a:cubicBezTo>
                  <a:cubicBezTo>
                    <a:pt x="164391" y="56396"/>
                    <a:pt x="163723" y="55810"/>
                    <a:pt x="163127" y="55661"/>
                  </a:cubicBezTo>
                  <a:cubicBezTo>
                    <a:pt x="162227" y="55623"/>
                    <a:pt x="161348" y="55497"/>
                    <a:pt x="160459" y="55661"/>
                  </a:cubicBezTo>
                  <a:cubicBezTo>
                    <a:pt x="159385" y="56063"/>
                    <a:pt x="159289" y="55476"/>
                    <a:pt x="159264" y="54926"/>
                  </a:cubicBezTo>
                  <a:cubicBezTo>
                    <a:pt x="158503" y="54330"/>
                    <a:pt x="157637" y="54063"/>
                    <a:pt x="156872" y="53454"/>
                  </a:cubicBezTo>
                  <a:cubicBezTo>
                    <a:pt x="156502" y="53177"/>
                    <a:pt x="156262" y="53298"/>
                    <a:pt x="155676" y="53178"/>
                  </a:cubicBezTo>
                  <a:cubicBezTo>
                    <a:pt x="155164" y="53074"/>
                    <a:pt x="154987" y="52316"/>
                    <a:pt x="154297" y="52443"/>
                  </a:cubicBezTo>
                  <a:cubicBezTo>
                    <a:pt x="153715" y="52549"/>
                    <a:pt x="153440" y="51559"/>
                    <a:pt x="153285" y="51247"/>
                  </a:cubicBezTo>
                  <a:cubicBezTo>
                    <a:pt x="153218" y="51190"/>
                    <a:pt x="153079" y="51209"/>
                    <a:pt x="153009" y="51152"/>
                  </a:cubicBezTo>
                  <a:cubicBezTo>
                    <a:pt x="152010" y="50468"/>
                    <a:pt x="150680" y="50975"/>
                    <a:pt x="149514" y="50784"/>
                  </a:cubicBezTo>
                  <a:cubicBezTo>
                    <a:pt x="148493" y="50283"/>
                    <a:pt x="148069" y="50560"/>
                    <a:pt x="147674" y="50324"/>
                  </a:cubicBezTo>
                  <a:cubicBezTo>
                    <a:pt x="146457" y="49703"/>
                    <a:pt x="145431" y="48922"/>
                    <a:pt x="144271" y="48208"/>
                  </a:cubicBezTo>
                  <a:cubicBezTo>
                    <a:pt x="143106" y="46825"/>
                    <a:pt x="141004" y="46819"/>
                    <a:pt x="140499" y="44897"/>
                  </a:cubicBezTo>
                  <a:cubicBezTo>
                    <a:pt x="140294" y="44691"/>
                    <a:pt x="139187" y="44529"/>
                    <a:pt x="138844" y="44529"/>
                  </a:cubicBezTo>
                  <a:cubicBezTo>
                    <a:pt x="138246" y="44529"/>
                    <a:pt x="138246" y="44346"/>
                    <a:pt x="137648" y="44346"/>
                  </a:cubicBezTo>
                  <a:cubicBezTo>
                    <a:pt x="137034" y="44346"/>
                    <a:pt x="136676" y="44030"/>
                    <a:pt x="136452" y="43610"/>
                  </a:cubicBezTo>
                  <a:cubicBezTo>
                    <a:pt x="136285" y="43296"/>
                    <a:pt x="136443" y="42484"/>
                    <a:pt x="135716" y="42230"/>
                  </a:cubicBezTo>
                  <a:cubicBezTo>
                    <a:pt x="135364" y="41578"/>
                    <a:pt x="134340" y="41423"/>
                    <a:pt x="134888" y="40575"/>
                  </a:cubicBezTo>
                  <a:cubicBezTo>
                    <a:pt x="134599" y="40430"/>
                    <a:pt x="134134" y="40465"/>
                    <a:pt x="133877" y="40207"/>
                  </a:cubicBezTo>
                  <a:cubicBezTo>
                    <a:pt x="133419" y="39750"/>
                    <a:pt x="132555" y="39613"/>
                    <a:pt x="132405" y="39012"/>
                  </a:cubicBezTo>
                  <a:cubicBezTo>
                    <a:pt x="132278" y="38504"/>
                    <a:pt x="132693" y="37590"/>
                    <a:pt x="132405" y="37540"/>
                  </a:cubicBezTo>
                  <a:cubicBezTo>
                    <a:pt x="132016" y="37473"/>
                    <a:pt x="130884" y="37169"/>
                    <a:pt x="130933" y="36528"/>
                  </a:cubicBezTo>
                  <a:cubicBezTo>
                    <a:pt x="130952" y="36262"/>
                    <a:pt x="130597" y="35580"/>
                    <a:pt x="130473" y="35332"/>
                  </a:cubicBezTo>
                  <a:cubicBezTo>
                    <a:pt x="130018" y="34750"/>
                    <a:pt x="129202" y="34379"/>
                    <a:pt x="128450" y="34321"/>
                  </a:cubicBezTo>
                  <a:cubicBezTo>
                    <a:pt x="127993" y="34321"/>
                    <a:pt x="127808" y="33954"/>
                    <a:pt x="127438" y="33769"/>
                  </a:cubicBezTo>
                  <a:cubicBezTo>
                    <a:pt x="126666" y="33239"/>
                    <a:pt x="126054" y="33948"/>
                    <a:pt x="125322" y="34137"/>
                  </a:cubicBezTo>
                  <a:cubicBezTo>
                    <a:pt x="124879" y="33678"/>
                    <a:pt x="125246" y="33217"/>
                    <a:pt x="124679" y="33033"/>
                  </a:cubicBezTo>
                  <a:cubicBezTo>
                    <a:pt x="124164" y="33033"/>
                    <a:pt x="123232" y="33004"/>
                    <a:pt x="122747" y="33128"/>
                  </a:cubicBezTo>
                  <a:cubicBezTo>
                    <a:pt x="122200" y="33264"/>
                    <a:pt x="122926" y="33492"/>
                    <a:pt x="123298" y="33772"/>
                  </a:cubicBezTo>
                  <a:cubicBezTo>
                    <a:pt x="123534" y="34341"/>
                    <a:pt x="122481" y="34411"/>
                    <a:pt x="121919" y="34691"/>
                  </a:cubicBezTo>
                  <a:cubicBezTo>
                    <a:pt x="120793" y="34315"/>
                    <a:pt x="120052" y="35349"/>
                    <a:pt x="119067" y="35519"/>
                  </a:cubicBezTo>
                  <a:cubicBezTo>
                    <a:pt x="118030" y="36541"/>
                    <a:pt x="117970" y="36904"/>
                    <a:pt x="116952" y="35519"/>
                  </a:cubicBezTo>
                  <a:cubicBezTo>
                    <a:pt x="116222" y="34969"/>
                    <a:pt x="115317" y="35168"/>
                    <a:pt x="114560" y="34784"/>
                  </a:cubicBezTo>
                  <a:cubicBezTo>
                    <a:pt x="112875" y="33209"/>
                    <a:pt x="113892" y="36991"/>
                    <a:pt x="112629" y="34048"/>
                  </a:cubicBezTo>
                  <a:cubicBezTo>
                    <a:pt x="112516" y="33593"/>
                    <a:pt x="112448" y="33680"/>
                    <a:pt x="111617" y="33680"/>
                  </a:cubicBezTo>
                  <a:cubicBezTo>
                    <a:pt x="110169" y="34183"/>
                    <a:pt x="112000" y="36713"/>
                    <a:pt x="109502" y="34600"/>
                  </a:cubicBezTo>
                  <a:cubicBezTo>
                    <a:pt x="109160" y="33915"/>
                    <a:pt x="108557" y="34164"/>
                    <a:pt x="109318" y="33404"/>
                  </a:cubicBezTo>
                  <a:cubicBezTo>
                    <a:pt x="109618" y="33103"/>
                    <a:pt x="109594" y="32367"/>
                    <a:pt x="109594" y="32300"/>
                  </a:cubicBezTo>
                  <a:cubicBezTo>
                    <a:pt x="109594" y="31813"/>
                    <a:pt x="108426" y="32760"/>
                    <a:pt x="107938" y="32760"/>
                  </a:cubicBezTo>
                  <a:cubicBezTo>
                    <a:pt x="107395" y="32310"/>
                    <a:pt x="107323" y="31148"/>
                    <a:pt x="107111" y="30461"/>
                  </a:cubicBezTo>
                  <a:cubicBezTo>
                    <a:pt x="107111" y="29858"/>
                    <a:pt x="106844" y="29743"/>
                    <a:pt x="106651" y="29357"/>
                  </a:cubicBezTo>
                  <a:cubicBezTo>
                    <a:pt x="106435" y="28927"/>
                    <a:pt x="107231" y="29053"/>
                    <a:pt x="107571" y="28713"/>
                  </a:cubicBezTo>
                  <a:cubicBezTo>
                    <a:pt x="108024" y="27924"/>
                    <a:pt x="107324" y="27106"/>
                    <a:pt x="106559" y="26874"/>
                  </a:cubicBezTo>
                  <a:cubicBezTo>
                    <a:pt x="105927" y="26874"/>
                    <a:pt x="105822" y="27539"/>
                    <a:pt x="105179" y="27057"/>
                  </a:cubicBezTo>
                  <a:cubicBezTo>
                    <a:pt x="104909" y="26855"/>
                    <a:pt x="104995" y="26148"/>
                    <a:pt x="104995" y="25770"/>
                  </a:cubicBezTo>
                  <a:cubicBezTo>
                    <a:pt x="104995" y="25314"/>
                    <a:pt x="104589" y="25014"/>
                    <a:pt x="104259" y="24850"/>
                  </a:cubicBezTo>
                  <a:cubicBezTo>
                    <a:pt x="103786" y="24613"/>
                    <a:pt x="103099" y="24303"/>
                    <a:pt x="103339" y="23838"/>
                  </a:cubicBezTo>
                  <a:cubicBezTo>
                    <a:pt x="103794" y="22961"/>
                    <a:pt x="103343" y="22512"/>
                    <a:pt x="101959" y="22826"/>
                  </a:cubicBezTo>
                  <a:cubicBezTo>
                    <a:pt x="101548" y="22922"/>
                    <a:pt x="102224" y="21988"/>
                    <a:pt x="101864" y="21631"/>
                  </a:cubicBezTo>
                  <a:cubicBezTo>
                    <a:pt x="101528" y="21295"/>
                    <a:pt x="100665" y="21794"/>
                    <a:pt x="100484" y="21447"/>
                  </a:cubicBezTo>
                  <a:cubicBezTo>
                    <a:pt x="100176" y="20855"/>
                    <a:pt x="100222" y="20830"/>
                    <a:pt x="99748" y="20067"/>
                  </a:cubicBezTo>
                  <a:cubicBezTo>
                    <a:pt x="99434" y="19561"/>
                    <a:pt x="99499" y="19565"/>
                    <a:pt x="98828" y="19700"/>
                  </a:cubicBezTo>
                  <a:cubicBezTo>
                    <a:pt x="98462" y="19766"/>
                    <a:pt x="97825" y="19702"/>
                    <a:pt x="97816" y="19700"/>
                  </a:cubicBezTo>
                  <a:cubicBezTo>
                    <a:pt x="97042" y="19506"/>
                    <a:pt x="97665" y="19055"/>
                    <a:pt x="97912" y="18872"/>
                  </a:cubicBezTo>
                  <a:cubicBezTo>
                    <a:pt x="97632" y="18236"/>
                    <a:pt x="97029" y="17857"/>
                    <a:pt x="96716" y="17216"/>
                  </a:cubicBezTo>
                  <a:cubicBezTo>
                    <a:pt x="96773" y="16252"/>
                    <a:pt x="97968" y="16154"/>
                    <a:pt x="96811" y="15469"/>
                  </a:cubicBezTo>
                  <a:cubicBezTo>
                    <a:pt x="96735" y="15440"/>
                    <a:pt x="96211" y="15721"/>
                    <a:pt x="95707" y="15469"/>
                  </a:cubicBezTo>
                  <a:cubicBezTo>
                    <a:pt x="95245" y="15238"/>
                    <a:pt x="95163" y="16246"/>
                    <a:pt x="94880" y="16388"/>
                  </a:cubicBezTo>
                  <a:cubicBezTo>
                    <a:pt x="94414" y="16620"/>
                    <a:pt x="94434" y="17138"/>
                    <a:pt x="93868" y="16572"/>
                  </a:cubicBezTo>
                  <a:cubicBezTo>
                    <a:pt x="93438" y="16142"/>
                    <a:pt x="93868" y="16148"/>
                    <a:pt x="93868" y="15652"/>
                  </a:cubicBezTo>
                  <a:cubicBezTo>
                    <a:pt x="93754" y="15624"/>
                    <a:pt x="93062" y="15595"/>
                    <a:pt x="92948" y="15557"/>
                  </a:cubicBezTo>
                  <a:cubicBezTo>
                    <a:pt x="92429" y="15427"/>
                    <a:pt x="92436" y="16179"/>
                    <a:pt x="92488" y="16385"/>
                  </a:cubicBezTo>
                  <a:cubicBezTo>
                    <a:pt x="92610" y="16874"/>
                    <a:pt x="93247" y="17145"/>
                    <a:pt x="93499" y="17397"/>
                  </a:cubicBezTo>
                  <a:cubicBezTo>
                    <a:pt x="93789" y="17687"/>
                    <a:pt x="93876" y="18075"/>
                    <a:pt x="93959" y="18409"/>
                  </a:cubicBezTo>
                  <a:cubicBezTo>
                    <a:pt x="94373" y="19422"/>
                    <a:pt x="94150" y="20107"/>
                    <a:pt x="93592" y="20984"/>
                  </a:cubicBezTo>
                  <a:cubicBezTo>
                    <a:pt x="93320" y="21527"/>
                    <a:pt x="93705" y="22461"/>
                    <a:pt x="93040" y="22272"/>
                  </a:cubicBezTo>
                  <a:cubicBezTo>
                    <a:pt x="92526" y="22125"/>
                    <a:pt x="92486" y="22864"/>
                    <a:pt x="92673" y="23468"/>
                  </a:cubicBezTo>
                  <a:cubicBezTo>
                    <a:pt x="92739" y="23686"/>
                    <a:pt x="91879" y="23672"/>
                    <a:pt x="91661" y="23835"/>
                  </a:cubicBezTo>
                  <a:cubicBezTo>
                    <a:pt x="91367" y="24055"/>
                    <a:pt x="91566" y="24759"/>
                    <a:pt x="91385" y="25123"/>
                  </a:cubicBezTo>
                  <a:cubicBezTo>
                    <a:pt x="91174" y="25544"/>
                    <a:pt x="90512" y="25129"/>
                    <a:pt x="90649" y="25675"/>
                  </a:cubicBezTo>
                  <a:cubicBezTo>
                    <a:pt x="90735" y="26011"/>
                    <a:pt x="90549" y="26747"/>
                    <a:pt x="90649" y="27146"/>
                  </a:cubicBezTo>
                  <a:cubicBezTo>
                    <a:pt x="90687" y="28005"/>
                    <a:pt x="90038" y="27941"/>
                    <a:pt x="90282" y="28894"/>
                  </a:cubicBezTo>
                  <a:cubicBezTo>
                    <a:pt x="90490" y="29311"/>
                    <a:pt x="90833" y="29549"/>
                    <a:pt x="90833" y="29998"/>
                  </a:cubicBezTo>
                  <a:cubicBezTo>
                    <a:pt x="90833" y="30363"/>
                    <a:pt x="90185" y="30390"/>
                    <a:pt x="89913" y="30458"/>
                  </a:cubicBezTo>
                  <a:cubicBezTo>
                    <a:pt x="89514" y="30560"/>
                    <a:pt x="89689" y="31231"/>
                    <a:pt x="89913" y="31377"/>
                  </a:cubicBezTo>
                  <a:cubicBezTo>
                    <a:pt x="90606" y="31829"/>
                    <a:pt x="90375" y="31821"/>
                    <a:pt x="89729" y="32296"/>
                  </a:cubicBezTo>
                  <a:cubicBezTo>
                    <a:pt x="89509" y="32459"/>
                    <a:pt x="89541" y="32685"/>
                    <a:pt x="89545" y="32940"/>
                  </a:cubicBezTo>
                  <a:cubicBezTo>
                    <a:pt x="89549" y="33128"/>
                    <a:pt x="89498" y="33337"/>
                    <a:pt x="89450" y="33584"/>
                  </a:cubicBezTo>
                  <a:cubicBezTo>
                    <a:pt x="89393" y="33854"/>
                    <a:pt x="88543" y="33803"/>
                    <a:pt x="88346" y="33952"/>
                  </a:cubicBezTo>
                  <a:cubicBezTo>
                    <a:pt x="87890" y="34293"/>
                    <a:pt x="87611" y="33596"/>
                    <a:pt x="87611" y="33124"/>
                  </a:cubicBezTo>
                  <a:cubicBezTo>
                    <a:pt x="87611" y="32631"/>
                    <a:pt x="87123" y="32245"/>
                    <a:pt x="86783" y="32205"/>
                  </a:cubicBezTo>
                  <a:cubicBezTo>
                    <a:pt x="86187" y="32138"/>
                    <a:pt x="85436" y="31778"/>
                    <a:pt x="85496" y="31653"/>
                  </a:cubicBezTo>
                  <a:cubicBezTo>
                    <a:pt x="85695" y="31238"/>
                    <a:pt x="84577" y="31104"/>
                    <a:pt x="83932" y="31102"/>
                  </a:cubicBezTo>
                  <a:cubicBezTo>
                    <a:pt x="83291" y="31099"/>
                    <a:pt x="84047" y="30037"/>
                    <a:pt x="82736" y="30182"/>
                  </a:cubicBezTo>
                  <a:cubicBezTo>
                    <a:pt x="82246" y="30230"/>
                    <a:pt x="82486" y="29348"/>
                    <a:pt x="81081" y="29447"/>
                  </a:cubicBezTo>
                  <a:cubicBezTo>
                    <a:pt x="80640" y="29476"/>
                    <a:pt x="80300" y="28350"/>
                    <a:pt x="80069" y="28803"/>
                  </a:cubicBezTo>
                  <a:cubicBezTo>
                    <a:pt x="79914" y="29108"/>
                    <a:pt x="80136" y="30049"/>
                    <a:pt x="79241" y="29631"/>
                  </a:cubicBezTo>
                  <a:cubicBezTo>
                    <a:pt x="78885" y="29464"/>
                    <a:pt x="79130" y="28749"/>
                    <a:pt x="79241" y="28527"/>
                  </a:cubicBezTo>
                  <a:cubicBezTo>
                    <a:pt x="79389" y="28233"/>
                    <a:pt x="77450" y="28251"/>
                    <a:pt x="77310" y="28251"/>
                  </a:cubicBezTo>
                  <a:cubicBezTo>
                    <a:pt x="76833" y="28251"/>
                    <a:pt x="77233" y="29449"/>
                    <a:pt x="76942" y="29170"/>
                  </a:cubicBezTo>
                  <a:cubicBezTo>
                    <a:pt x="76904" y="29141"/>
                    <a:pt x="76291" y="29045"/>
                    <a:pt x="76482" y="29998"/>
                  </a:cubicBezTo>
                  <a:cubicBezTo>
                    <a:pt x="76549" y="30307"/>
                    <a:pt x="76051" y="30583"/>
                    <a:pt x="75930" y="30826"/>
                  </a:cubicBezTo>
                  <a:cubicBezTo>
                    <a:pt x="75773" y="31141"/>
                    <a:pt x="75579" y="31875"/>
                    <a:pt x="75286" y="32021"/>
                  </a:cubicBezTo>
                  <a:cubicBezTo>
                    <a:pt x="75047" y="32141"/>
                    <a:pt x="75040" y="33337"/>
                    <a:pt x="74735" y="33493"/>
                  </a:cubicBezTo>
                  <a:cubicBezTo>
                    <a:pt x="73861" y="33941"/>
                    <a:pt x="74184" y="34479"/>
                    <a:pt x="73999" y="34781"/>
                  </a:cubicBezTo>
                  <a:cubicBezTo>
                    <a:pt x="73648" y="35353"/>
                    <a:pt x="73636" y="35420"/>
                    <a:pt x="73171" y="35884"/>
                  </a:cubicBezTo>
                  <a:cubicBezTo>
                    <a:pt x="72929" y="36127"/>
                    <a:pt x="73057" y="36638"/>
                    <a:pt x="72987" y="36988"/>
                  </a:cubicBezTo>
                  <a:cubicBezTo>
                    <a:pt x="72949" y="37156"/>
                    <a:pt x="72756" y="37226"/>
                    <a:pt x="72527" y="37172"/>
                  </a:cubicBezTo>
                  <a:cubicBezTo>
                    <a:pt x="72160" y="37077"/>
                    <a:pt x="71710" y="36814"/>
                    <a:pt x="71515" y="36621"/>
                  </a:cubicBezTo>
                  <a:cubicBezTo>
                    <a:pt x="71230" y="36335"/>
                    <a:pt x="71420" y="35723"/>
                    <a:pt x="71148" y="35517"/>
                  </a:cubicBezTo>
                  <a:cubicBezTo>
                    <a:pt x="70814" y="35267"/>
                    <a:pt x="70014" y="35545"/>
                    <a:pt x="69768" y="35057"/>
                  </a:cubicBezTo>
                  <a:cubicBezTo>
                    <a:pt x="69611" y="34742"/>
                    <a:pt x="69172" y="33747"/>
                    <a:pt x="68848" y="33585"/>
                  </a:cubicBezTo>
                  <a:cubicBezTo>
                    <a:pt x="68356" y="33339"/>
                    <a:pt x="68524" y="32792"/>
                    <a:pt x="68020" y="32666"/>
                  </a:cubicBezTo>
                  <a:cubicBezTo>
                    <a:pt x="67812" y="32618"/>
                    <a:pt x="66799" y="32666"/>
                    <a:pt x="66456" y="32666"/>
                  </a:cubicBezTo>
                  <a:cubicBezTo>
                    <a:pt x="66115" y="32666"/>
                    <a:pt x="65878" y="32942"/>
                    <a:pt x="65536" y="32942"/>
                  </a:cubicBezTo>
                  <a:cubicBezTo>
                    <a:pt x="65045" y="33037"/>
                    <a:pt x="64670" y="33218"/>
                    <a:pt x="64341" y="33586"/>
                  </a:cubicBezTo>
                  <a:cubicBezTo>
                    <a:pt x="63925" y="34000"/>
                    <a:pt x="63413" y="33615"/>
                    <a:pt x="63237" y="34321"/>
                  </a:cubicBezTo>
                  <a:cubicBezTo>
                    <a:pt x="63107" y="34841"/>
                    <a:pt x="62599" y="34684"/>
                    <a:pt x="62317" y="34965"/>
                  </a:cubicBezTo>
                  <a:cubicBezTo>
                    <a:pt x="62017" y="35265"/>
                    <a:pt x="61748" y="35386"/>
                    <a:pt x="61581" y="35609"/>
                  </a:cubicBezTo>
                  <a:cubicBezTo>
                    <a:pt x="61221" y="36088"/>
                    <a:pt x="61335" y="36133"/>
                    <a:pt x="61213" y="36621"/>
                  </a:cubicBezTo>
                  <a:cubicBezTo>
                    <a:pt x="61175" y="36777"/>
                    <a:pt x="60556" y="36108"/>
                    <a:pt x="60109" y="35886"/>
                  </a:cubicBezTo>
                  <a:cubicBezTo>
                    <a:pt x="59475" y="35569"/>
                    <a:pt x="59363" y="35232"/>
                    <a:pt x="59005" y="34874"/>
                  </a:cubicBezTo>
                  <a:cubicBezTo>
                    <a:pt x="58615" y="34482"/>
                    <a:pt x="58624" y="34339"/>
                    <a:pt x="58729" y="33862"/>
                  </a:cubicBezTo>
                  <a:cubicBezTo>
                    <a:pt x="58815" y="33484"/>
                    <a:pt x="58138" y="32583"/>
                    <a:pt x="58085" y="32482"/>
                  </a:cubicBezTo>
                  <a:cubicBezTo>
                    <a:pt x="57958" y="32236"/>
                    <a:pt x="57699" y="32226"/>
                    <a:pt x="57441" y="32206"/>
                  </a:cubicBezTo>
                  <a:cubicBezTo>
                    <a:pt x="57127" y="32187"/>
                    <a:pt x="56883" y="32213"/>
                    <a:pt x="56797" y="31930"/>
                  </a:cubicBezTo>
                  <a:cubicBezTo>
                    <a:pt x="56570" y="31170"/>
                    <a:pt x="55731" y="31958"/>
                    <a:pt x="55970" y="31011"/>
                  </a:cubicBezTo>
                  <a:cubicBezTo>
                    <a:pt x="56409" y="30268"/>
                    <a:pt x="55511" y="30184"/>
                    <a:pt x="55786" y="29355"/>
                  </a:cubicBezTo>
                  <a:cubicBezTo>
                    <a:pt x="55872" y="29022"/>
                    <a:pt x="56923" y="29171"/>
                    <a:pt x="57258" y="29171"/>
                  </a:cubicBezTo>
                  <a:cubicBezTo>
                    <a:pt x="57919" y="29171"/>
                    <a:pt x="58312" y="29481"/>
                    <a:pt x="58913" y="29631"/>
                  </a:cubicBezTo>
                  <a:cubicBezTo>
                    <a:pt x="59427" y="29761"/>
                    <a:pt x="60642" y="29626"/>
                    <a:pt x="60661" y="29631"/>
                  </a:cubicBezTo>
                  <a:cubicBezTo>
                    <a:pt x="61075" y="29735"/>
                    <a:pt x="61290" y="30268"/>
                    <a:pt x="61673" y="30459"/>
                  </a:cubicBezTo>
                  <a:cubicBezTo>
                    <a:pt x="62023" y="30050"/>
                    <a:pt x="62242" y="29641"/>
                    <a:pt x="62960" y="29355"/>
                  </a:cubicBezTo>
                  <a:cubicBezTo>
                    <a:pt x="63360" y="28955"/>
                    <a:pt x="63773" y="29140"/>
                    <a:pt x="63880" y="28711"/>
                  </a:cubicBezTo>
                  <a:cubicBezTo>
                    <a:pt x="64006" y="28208"/>
                    <a:pt x="64708" y="28825"/>
                    <a:pt x="64708" y="28251"/>
                  </a:cubicBezTo>
                  <a:cubicBezTo>
                    <a:pt x="64708" y="27656"/>
                    <a:pt x="64632" y="27484"/>
                    <a:pt x="64803" y="27055"/>
                  </a:cubicBezTo>
                  <a:cubicBezTo>
                    <a:pt x="64683" y="25143"/>
                    <a:pt x="65292" y="25081"/>
                    <a:pt x="64987" y="24480"/>
                  </a:cubicBezTo>
                  <a:cubicBezTo>
                    <a:pt x="64605" y="24098"/>
                    <a:pt x="64512" y="24005"/>
                    <a:pt x="64067" y="23561"/>
                  </a:cubicBezTo>
                  <a:cubicBezTo>
                    <a:pt x="62510" y="22997"/>
                    <a:pt x="62503" y="21709"/>
                    <a:pt x="61584" y="21629"/>
                  </a:cubicBezTo>
                  <a:cubicBezTo>
                    <a:pt x="60960" y="22175"/>
                    <a:pt x="60550" y="23278"/>
                    <a:pt x="59744" y="23101"/>
                  </a:cubicBezTo>
                  <a:cubicBezTo>
                    <a:pt x="59140" y="23375"/>
                    <a:pt x="58636" y="23518"/>
                    <a:pt x="58088" y="23928"/>
                  </a:cubicBezTo>
                  <a:cubicBezTo>
                    <a:pt x="57094" y="24075"/>
                    <a:pt x="56062" y="23947"/>
                    <a:pt x="55145" y="23561"/>
                  </a:cubicBezTo>
                  <a:cubicBezTo>
                    <a:pt x="54444" y="22987"/>
                    <a:pt x="54308" y="22060"/>
                    <a:pt x="53673" y="21353"/>
                  </a:cubicBezTo>
                  <a:cubicBezTo>
                    <a:pt x="52995" y="21131"/>
                    <a:pt x="52087" y="21363"/>
                    <a:pt x="51374" y="21169"/>
                  </a:cubicBezTo>
                  <a:cubicBezTo>
                    <a:pt x="51134" y="21074"/>
                    <a:pt x="51258" y="20302"/>
                    <a:pt x="49902" y="20618"/>
                  </a:cubicBezTo>
                  <a:cubicBezTo>
                    <a:pt x="49026" y="20339"/>
                    <a:pt x="48478" y="20336"/>
                    <a:pt x="47695" y="20802"/>
                  </a:cubicBezTo>
                  <a:cubicBezTo>
                    <a:pt x="47401" y="21095"/>
                    <a:pt x="46418" y="20396"/>
                    <a:pt x="46223" y="20250"/>
                  </a:cubicBezTo>
                  <a:cubicBezTo>
                    <a:pt x="45671" y="19836"/>
                    <a:pt x="45521" y="20193"/>
                    <a:pt x="45027" y="19698"/>
                  </a:cubicBezTo>
                  <a:cubicBezTo>
                    <a:pt x="44725" y="19396"/>
                    <a:pt x="44489" y="18581"/>
                    <a:pt x="44751" y="18319"/>
                  </a:cubicBezTo>
                  <a:cubicBezTo>
                    <a:pt x="45620" y="17974"/>
                    <a:pt x="45662" y="17306"/>
                    <a:pt x="45855" y="16479"/>
                  </a:cubicBezTo>
                  <a:cubicBezTo>
                    <a:pt x="46160" y="15670"/>
                    <a:pt x="45210" y="15532"/>
                    <a:pt x="45671" y="14364"/>
                  </a:cubicBezTo>
                  <a:cubicBezTo>
                    <a:pt x="45573" y="13735"/>
                    <a:pt x="45191" y="13120"/>
                    <a:pt x="44659" y="12616"/>
                  </a:cubicBezTo>
                  <a:cubicBezTo>
                    <a:pt x="44270" y="12080"/>
                    <a:pt x="45069" y="12490"/>
                    <a:pt x="44935" y="10593"/>
                  </a:cubicBezTo>
                  <a:cubicBezTo>
                    <a:pt x="44983" y="10497"/>
                    <a:pt x="45733" y="10072"/>
                    <a:pt x="45855" y="9949"/>
                  </a:cubicBezTo>
                  <a:cubicBezTo>
                    <a:pt x="46116" y="9689"/>
                    <a:pt x="45779" y="8767"/>
                    <a:pt x="45579" y="8569"/>
                  </a:cubicBezTo>
                  <a:cubicBezTo>
                    <a:pt x="44789" y="8331"/>
                    <a:pt x="43814" y="8811"/>
                    <a:pt x="43096" y="9213"/>
                  </a:cubicBezTo>
                  <a:cubicBezTo>
                    <a:pt x="42704" y="9808"/>
                    <a:pt x="41704" y="8645"/>
                    <a:pt x="40980" y="8385"/>
                  </a:cubicBezTo>
                  <a:cubicBezTo>
                    <a:pt x="40499" y="7903"/>
                    <a:pt x="40430" y="8385"/>
                    <a:pt x="40060" y="8480"/>
                  </a:cubicBezTo>
                  <a:cubicBezTo>
                    <a:pt x="39585" y="8599"/>
                    <a:pt x="39392" y="9032"/>
                    <a:pt x="38680" y="9032"/>
                  </a:cubicBezTo>
                  <a:cubicBezTo>
                    <a:pt x="37715" y="9025"/>
                    <a:pt x="36840" y="9070"/>
                    <a:pt x="35369" y="8937"/>
                  </a:cubicBezTo>
                  <a:cubicBezTo>
                    <a:pt x="35106" y="8889"/>
                    <a:pt x="34347" y="9359"/>
                    <a:pt x="34174" y="9488"/>
                  </a:cubicBezTo>
                  <a:cubicBezTo>
                    <a:pt x="34126" y="9517"/>
                    <a:pt x="33975" y="9431"/>
                    <a:pt x="33897" y="9393"/>
                  </a:cubicBezTo>
                  <a:cubicBezTo>
                    <a:pt x="33615" y="9291"/>
                    <a:pt x="33265" y="9009"/>
                    <a:pt x="33070" y="8841"/>
                  </a:cubicBezTo>
                  <a:cubicBezTo>
                    <a:pt x="32791" y="8603"/>
                    <a:pt x="33914" y="8756"/>
                    <a:pt x="33805" y="7646"/>
                  </a:cubicBezTo>
                  <a:cubicBezTo>
                    <a:pt x="33748" y="7081"/>
                    <a:pt x="32898" y="7369"/>
                    <a:pt x="32609" y="7369"/>
                  </a:cubicBezTo>
                  <a:cubicBezTo>
                    <a:pt x="32350" y="7369"/>
                    <a:pt x="32009" y="6919"/>
                    <a:pt x="31874" y="6818"/>
                  </a:cubicBezTo>
                  <a:cubicBezTo>
                    <a:pt x="31691" y="6259"/>
                    <a:pt x="31679" y="6243"/>
                    <a:pt x="29483" y="6082"/>
                  </a:cubicBezTo>
                  <a:cubicBezTo>
                    <a:pt x="28983" y="5305"/>
                    <a:pt x="29048" y="4848"/>
                    <a:pt x="29387" y="3967"/>
                  </a:cubicBezTo>
                  <a:cubicBezTo>
                    <a:pt x="29511" y="2825"/>
                    <a:pt x="28291" y="3262"/>
                    <a:pt x="28099" y="2127"/>
                  </a:cubicBezTo>
                  <a:cubicBezTo>
                    <a:pt x="28099" y="1771"/>
                    <a:pt x="27217" y="1489"/>
                    <a:pt x="26996" y="1300"/>
                  </a:cubicBezTo>
                  <a:cubicBezTo>
                    <a:pt x="26129" y="557"/>
                    <a:pt x="26148" y="706"/>
                    <a:pt x="26168" y="1667"/>
                  </a:cubicBezTo>
                  <a:cubicBezTo>
                    <a:pt x="25949" y="2429"/>
                    <a:pt x="26373" y="3122"/>
                    <a:pt x="25800" y="3691"/>
                  </a:cubicBezTo>
                  <a:cubicBezTo>
                    <a:pt x="25408" y="4083"/>
                    <a:pt x="25002" y="4313"/>
                    <a:pt x="25433" y="4887"/>
                  </a:cubicBezTo>
                  <a:cubicBezTo>
                    <a:pt x="25548" y="5040"/>
                    <a:pt x="25175" y="5845"/>
                    <a:pt x="24789" y="5071"/>
                  </a:cubicBezTo>
                  <a:cubicBezTo>
                    <a:pt x="24530" y="4552"/>
                    <a:pt x="24418" y="4241"/>
                    <a:pt x="24052" y="3875"/>
                  </a:cubicBezTo>
                  <a:cubicBezTo>
                    <a:pt x="23919" y="3741"/>
                    <a:pt x="24422" y="3080"/>
                    <a:pt x="23685" y="3047"/>
                  </a:cubicBezTo>
                  <a:cubicBezTo>
                    <a:pt x="22778" y="3009"/>
                    <a:pt x="22367" y="2931"/>
                    <a:pt x="22305" y="2679"/>
                  </a:cubicBezTo>
                  <a:cubicBezTo>
                    <a:pt x="22362" y="1790"/>
                    <a:pt x="21603" y="1361"/>
                    <a:pt x="20833" y="1392"/>
                  </a:cubicBezTo>
                  <a:cubicBezTo>
                    <a:pt x="20459" y="2475"/>
                    <a:pt x="19760" y="1439"/>
                    <a:pt x="18902" y="1024"/>
                  </a:cubicBezTo>
                  <a:cubicBezTo>
                    <a:pt x="18514" y="1836"/>
                    <a:pt x="18597" y="2542"/>
                    <a:pt x="17430" y="2128"/>
                  </a:cubicBezTo>
                  <a:cubicBezTo>
                    <a:pt x="17363" y="2128"/>
                    <a:pt x="17024" y="1131"/>
                    <a:pt x="16694" y="1209"/>
                  </a:cubicBezTo>
                  <a:cubicBezTo>
                    <a:pt x="15851" y="1404"/>
                    <a:pt x="14994" y="1247"/>
                    <a:pt x="15130" y="473"/>
                  </a:cubicBezTo>
                  <a:cubicBezTo>
                    <a:pt x="14399" y="480"/>
                    <a:pt x="13191" y="92"/>
                    <a:pt x="12371" y="13"/>
                  </a:cubicBezTo>
                  <a:lnTo>
                    <a:pt x="12366" y="7"/>
                  </a:lnTo>
                  <a:cubicBezTo>
                    <a:pt x="12093" y="-22"/>
                    <a:pt x="11897" y="45"/>
                    <a:pt x="11723" y="102"/>
                  </a:cubicBezTo>
                  <a:cubicBezTo>
                    <a:pt x="11491" y="169"/>
                    <a:pt x="11389" y="340"/>
                    <a:pt x="11446" y="654"/>
                  </a:cubicBezTo>
                  <a:cubicBezTo>
                    <a:pt x="10641" y="2083"/>
                    <a:pt x="9950" y="1387"/>
                    <a:pt x="9423" y="1941"/>
                  </a:cubicBezTo>
                  <a:cubicBezTo>
                    <a:pt x="9185" y="2259"/>
                    <a:pt x="8638" y="2564"/>
                    <a:pt x="8227" y="2769"/>
                  </a:cubicBezTo>
                  <a:cubicBezTo>
                    <a:pt x="7822" y="2971"/>
                    <a:pt x="7215" y="2953"/>
                    <a:pt x="6755" y="2953"/>
                  </a:cubicBezTo>
                  <a:cubicBezTo>
                    <a:pt x="6537" y="4451"/>
                    <a:pt x="9398" y="5940"/>
                    <a:pt x="7307" y="6724"/>
                  </a:cubicBezTo>
                  <a:cubicBezTo>
                    <a:pt x="8711" y="7715"/>
                    <a:pt x="9106" y="11158"/>
                    <a:pt x="7491" y="11047"/>
                  </a:cubicBezTo>
                  <a:cubicBezTo>
                    <a:pt x="6935" y="11985"/>
                    <a:pt x="5933" y="12912"/>
                    <a:pt x="5927" y="13806"/>
                  </a:cubicBezTo>
                  <a:cubicBezTo>
                    <a:pt x="5918" y="15530"/>
                    <a:pt x="7359" y="17250"/>
                    <a:pt x="7675" y="19233"/>
                  </a:cubicBezTo>
                  <a:cubicBezTo>
                    <a:pt x="8262" y="21031"/>
                    <a:pt x="7182" y="22508"/>
                    <a:pt x="7307" y="24568"/>
                  </a:cubicBezTo>
                  <a:cubicBezTo>
                    <a:pt x="3499" y="31146"/>
                    <a:pt x="10441" y="36132"/>
                    <a:pt x="7402" y="43424"/>
                  </a:cubicBezTo>
                  <a:cubicBezTo>
                    <a:pt x="5292" y="46734"/>
                    <a:pt x="4746" y="50027"/>
                    <a:pt x="2619" y="53541"/>
                  </a:cubicBezTo>
                  <a:cubicBezTo>
                    <a:pt x="2241" y="54167"/>
                    <a:pt x="1834" y="54835"/>
                    <a:pt x="1332" y="55473"/>
                  </a:cubicBezTo>
                  <a:cubicBezTo>
                    <a:pt x="1211" y="56700"/>
                    <a:pt x="1079" y="58027"/>
                    <a:pt x="964" y="59428"/>
                  </a:cubicBezTo>
                  <a:cubicBezTo>
                    <a:pt x="811" y="61287"/>
                    <a:pt x="733" y="63170"/>
                    <a:pt x="596" y="64763"/>
                  </a:cubicBezTo>
                  <a:cubicBezTo>
                    <a:pt x="743" y="65103"/>
                    <a:pt x="0" y="66222"/>
                    <a:pt x="0" y="66222"/>
                  </a:cubicBezTo>
                  <a:lnTo>
                    <a:pt x="38" y="66408"/>
                  </a:lnTo>
                  <a:cubicBezTo>
                    <a:pt x="38" y="66408"/>
                    <a:pt x="1787" y="65959"/>
                    <a:pt x="1969" y="66006"/>
                  </a:cubicBezTo>
                  <a:cubicBezTo>
                    <a:pt x="2123" y="66044"/>
                    <a:pt x="2265" y="66092"/>
                    <a:pt x="2359" y="66155"/>
                  </a:cubicBezTo>
                  <a:cubicBezTo>
                    <a:pt x="2454" y="66212"/>
                    <a:pt x="2497" y="66312"/>
                    <a:pt x="2471" y="66444"/>
                  </a:cubicBezTo>
                  <a:cubicBezTo>
                    <a:pt x="2443" y="66576"/>
                    <a:pt x="2490" y="67277"/>
                    <a:pt x="2594" y="67875"/>
                  </a:cubicBezTo>
                  <a:cubicBezTo>
                    <a:pt x="2642" y="68175"/>
                    <a:pt x="2704" y="68443"/>
                    <a:pt x="2788" y="68611"/>
                  </a:cubicBezTo>
                  <a:cubicBezTo>
                    <a:pt x="2836" y="68697"/>
                    <a:pt x="2884" y="68761"/>
                    <a:pt x="2932" y="68782"/>
                  </a:cubicBezTo>
                  <a:cubicBezTo>
                    <a:pt x="2980" y="68801"/>
                    <a:pt x="3036" y="68781"/>
                    <a:pt x="3096" y="68725"/>
                  </a:cubicBezTo>
                  <a:cubicBezTo>
                    <a:pt x="3253" y="68561"/>
                    <a:pt x="3451" y="68329"/>
                    <a:pt x="3630" y="68170"/>
                  </a:cubicBezTo>
                  <a:cubicBezTo>
                    <a:pt x="3715" y="68084"/>
                    <a:pt x="3806" y="68031"/>
                    <a:pt x="3875" y="68009"/>
                  </a:cubicBezTo>
                  <a:cubicBezTo>
                    <a:pt x="3942" y="67989"/>
                    <a:pt x="4005" y="67999"/>
                    <a:pt x="4039" y="68066"/>
                  </a:cubicBezTo>
                  <a:cubicBezTo>
                    <a:pt x="4160" y="68318"/>
                    <a:pt x="4256" y="68490"/>
                    <a:pt x="4419" y="68590"/>
                  </a:cubicBezTo>
                  <a:cubicBezTo>
                    <a:pt x="4581" y="68691"/>
                    <a:pt x="4802" y="68717"/>
                    <a:pt x="5178" y="68717"/>
                  </a:cubicBezTo>
                  <a:cubicBezTo>
                    <a:pt x="5398" y="68717"/>
                    <a:pt x="5664" y="68650"/>
                    <a:pt x="5907" y="68578"/>
                  </a:cubicBezTo>
                  <a:cubicBezTo>
                    <a:pt x="6150" y="68521"/>
                    <a:pt x="6371" y="68461"/>
                    <a:pt x="6533" y="68511"/>
                  </a:cubicBezTo>
                  <a:cubicBezTo>
                    <a:pt x="6902" y="68613"/>
                    <a:pt x="7120" y="68769"/>
                    <a:pt x="7343" y="68907"/>
                  </a:cubicBezTo>
                  <a:cubicBezTo>
                    <a:pt x="7456" y="68964"/>
                    <a:pt x="7577" y="69042"/>
                    <a:pt x="7713" y="69089"/>
                  </a:cubicBezTo>
                  <a:cubicBezTo>
                    <a:pt x="7849" y="69136"/>
                    <a:pt x="8004" y="69155"/>
                    <a:pt x="8205" y="69155"/>
                  </a:cubicBezTo>
                  <a:cubicBezTo>
                    <a:pt x="8369" y="69155"/>
                    <a:pt x="8500" y="69117"/>
                    <a:pt x="8605" y="69060"/>
                  </a:cubicBezTo>
                  <a:cubicBezTo>
                    <a:pt x="8711" y="69013"/>
                    <a:pt x="8790" y="68911"/>
                    <a:pt x="8872" y="68826"/>
                  </a:cubicBezTo>
                  <a:cubicBezTo>
                    <a:pt x="9036" y="68653"/>
                    <a:pt x="9189" y="68468"/>
                    <a:pt x="9457" y="68398"/>
                  </a:cubicBezTo>
                  <a:cubicBezTo>
                    <a:pt x="9866" y="68291"/>
                    <a:pt x="10028" y="68065"/>
                    <a:pt x="10206" y="67982"/>
                  </a:cubicBezTo>
                  <a:cubicBezTo>
                    <a:pt x="10291" y="67934"/>
                    <a:pt x="10389" y="67934"/>
                    <a:pt x="10513" y="67991"/>
                  </a:cubicBezTo>
                  <a:cubicBezTo>
                    <a:pt x="10637" y="68039"/>
                    <a:pt x="10795" y="68176"/>
                    <a:pt x="11016" y="68398"/>
                  </a:cubicBezTo>
                  <a:lnTo>
                    <a:pt x="10811" y="72297"/>
                  </a:lnTo>
                  <a:lnTo>
                    <a:pt x="11847" y="74038"/>
                  </a:lnTo>
                  <a:lnTo>
                    <a:pt x="11943" y="74019"/>
                  </a:lnTo>
                  <a:lnTo>
                    <a:pt x="12055" y="74147"/>
                  </a:lnTo>
                  <a:cubicBezTo>
                    <a:pt x="12055" y="74147"/>
                    <a:pt x="12303" y="74490"/>
                    <a:pt x="12301" y="74629"/>
                  </a:cubicBezTo>
                  <a:cubicBezTo>
                    <a:pt x="12300" y="74767"/>
                    <a:pt x="12234" y="74891"/>
                    <a:pt x="12157" y="74992"/>
                  </a:cubicBezTo>
                  <a:cubicBezTo>
                    <a:pt x="12081" y="75094"/>
                    <a:pt x="11993" y="75174"/>
                    <a:pt x="11942" y="75249"/>
                  </a:cubicBezTo>
                  <a:cubicBezTo>
                    <a:pt x="11894" y="75316"/>
                    <a:pt x="11875" y="75390"/>
                    <a:pt x="11951" y="75452"/>
                  </a:cubicBezTo>
                  <a:cubicBezTo>
                    <a:pt x="12248" y="75684"/>
                    <a:pt x="12420" y="75817"/>
                    <a:pt x="12495" y="75901"/>
                  </a:cubicBezTo>
                  <a:cubicBezTo>
                    <a:pt x="12571" y="75987"/>
                    <a:pt x="12552" y="76023"/>
                    <a:pt x="12495" y="76040"/>
                  </a:cubicBezTo>
                  <a:cubicBezTo>
                    <a:pt x="12438" y="76059"/>
                    <a:pt x="12348" y="76059"/>
                    <a:pt x="12260" y="76088"/>
                  </a:cubicBezTo>
                  <a:cubicBezTo>
                    <a:pt x="12174" y="76126"/>
                    <a:pt x="12087" y="76183"/>
                    <a:pt x="12055" y="76312"/>
                  </a:cubicBezTo>
                  <a:cubicBezTo>
                    <a:pt x="12007" y="76506"/>
                    <a:pt x="11954" y="76788"/>
                    <a:pt x="11820" y="76975"/>
                  </a:cubicBezTo>
                  <a:cubicBezTo>
                    <a:pt x="11753" y="77070"/>
                    <a:pt x="11667" y="77132"/>
                    <a:pt x="11553" y="77157"/>
                  </a:cubicBezTo>
                  <a:cubicBezTo>
                    <a:pt x="11440" y="77175"/>
                    <a:pt x="11296" y="77162"/>
                    <a:pt x="11123" y="77071"/>
                  </a:cubicBezTo>
                  <a:cubicBezTo>
                    <a:pt x="10983" y="77004"/>
                    <a:pt x="10869" y="76967"/>
                    <a:pt x="10774" y="76975"/>
                  </a:cubicBezTo>
                  <a:cubicBezTo>
                    <a:pt x="10679" y="76981"/>
                    <a:pt x="10601" y="77023"/>
                    <a:pt x="10528" y="77103"/>
                  </a:cubicBezTo>
                  <a:cubicBezTo>
                    <a:pt x="10383" y="77239"/>
                    <a:pt x="10268" y="77471"/>
                    <a:pt x="10087" y="77723"/>
                  </a:cubicBezTo>
                  <a:cubicBezTo>
                    <a:pt x="10001" y="77839"/>
                    <a:pt x="9857" y="78070"/>
                    <a:pt x="9739" y="78321"/>
                  </a:cubicBezTo>
                  <a:cubicBezTo>
                    <a:pt x="9620" y="78572"/>
                    <a:pt x="9529" y="78844"/>
                    <a:pt x="9564" y="79026"/>
                  </a:cubicBezTo>
                  <a:cubicBezTo>
                    <a:pt x="9622" y="79336"/>
                    <a:pt x="9759" y="79569"/>
                    <a:pt x="9862" y="79784"/>
                  </a:cubicBezTo>
                  <a:cubicBezTo>
                    <a:pt x="9965" y="80001"/>
                    <a:pt x="10031" y="80201"/>
                    <a:pt x="9974" y="80437"/>
                  </a:cubicBezTo>
                  <a:cubicBezTo>
                    <a:pt x="9936" y="80598"/>
                    <a:pt x="9792" y="80849"/>
                    <a:pt x="9728" y="81089"/>
                  </a:cubicBezTo>
                  <a:cubicBezTo>
                    <a:pt x="9700" y="81209"/>
                    <a:pt x="9681" y="81328"/>
                    <a:pt x="9719" y="81421"/>
                  </a:cubicBezTo>
                  <a:cubicBezTo>
                    <a:pt x="9747" y="81516"/>
                    <a:pt x="9827" y="81586"/>
                    <a:pt x="9975" y="81624"/>
                  </a:cubicBezTo>
                  <a:cubicBezTo>
                    <a:pt x="10085" y="81652"/>
                    <a:pt x="10423" y="81809"/>
                    <a:pt x="10734" y="81997"/>
                  </a:cubicBezTo>
                  <a:cubicBezTo>
                    <a:pt x="10889" y="82092"/>
                    <a:pt x="11045" y="82191"/>
                    <a:pt x="11155" y="82297"/>
                  </a:cubicBezTo>
                  <a:cubicBezTo>
                    <a:pt x="11265" y="82402"/>
                    <a:pt x="11329" y="82510"/>
                    <a:pt x="11329" y="82607"/>
                  </a:cubicBezTo>
                  <a:cubicBezTo>
                    <a:pt x="11329" y="82776"/>
                    <a:pt x="11367" y="82905"/>
                    <a:pt x="11425" y="83013"/>
                  </a:cubicBezTo>
                  <a:cubicBezTo>
                    <a:pt x="11482" y="83121"/>
                    <a:pt x="11559" y="83208"/>
                    <a:pt x="11650" y="83281"/>
                  </a:cubicBezTo>
                  <a:cubicBezTo>
                    <a:pt x="11832" y="83427"/>
                    <a:pt x="12068" y="83524"/>
                    <a:pt x="12276" y="83688"/>
                  </a:cubicBezTo>
                  <a:cubicBezTo>
                    <a:pt x="12548" y="83900"/>
                    <a:pt x="12700" y="84020"/>
                    <a:pt x="12789" y="84158"/>
                  </a:cubicBezTo>
                  <a:cubicBezTo>
                    <a:pt x="12875" y="84296"/>
                    <a:pt x="12902" y="84459"/>
                    <a:pt x="12902" y="84778"/>
                  </a:cubicBezTo>
                  <a:cubicBezTo>
                    <a:pt x="12902" y="85086"/>
                    <a:pt x="13056" y="85414"/>
                    <a:pt x="13199" y="85664"/>
                  </a:cubicBezTo>
                  <a:cubicBezTo>
                    <a:pt x="13342" y="85915"/>
                    <a:pt x="13468" y="86094"/>
                    <a:pt x="13414" y="86080"/>
                  </a:cubicBezTo>
                  <a:cubicBezTo>
                    <a:pt x="13275" y="86042"/>
                    <a:pt x="13143" y="86014"/>
                    <a:pt x="13004" y="85974"/>
                  </a:cubicBezTo>
                  <a:lnTo>
                    <a:pt x="13004" y="90738"/>
                  </a:lnTo>
                  <a:cubicBezTo>
                    <a:pt x="13125" y="90805"/>
                    <a:pt x="13235" y="90939"/>
                    <a:pt x="13352" y="91038"/>
                  </a:cubicBezTo>
                  <a:cubicBezTo>
                    <a:pt x="13470" y="91140"/>
                    <a:pt x="13595" y="91206"/>
                    <a:pt x="13732" y="91177"/>
                  </a:cubicBezTo>
                  <a:cubicBezTo>
                    <a:pt x="13940" y="91341"/>
                    <a:pt x="14196" y="91450"/>
                    <a:pt x="14480" y="91509"/>
                  </a:cubicBezTo>
                  <a:cubicBezTo>
                    <a:pt x="14764" y="91556"/>
                    <a:pt x="15072" y="91556"/>
                    <a:pt x="15393" y="91499"/>
                  </a:cubicBezTo>
                  <a:cubicBezTo>
                    <a:pt x="15719" y="91442"/>
                    <a:pt x="15881" y="91324"/>
                    <a:pt x="16049" y="91231"/>
                  </a:cubicBezTo>
                  <a:cubicBezTo>
                    <a:pt x="16216" y="91136"/>
                    <a:pt x="16388" y="91071"/>
                    <a:pt x="16746" y="91071"/>
                  </a:cubicBezTo>
                  <a:cubicBezTo>
                    <a:pt x="17082" y="91071"/>
                    <a:pt x="17265" y="91119"/>
                    <a:pt x="17310" y="91231"/>
                  </a:cubicBezTo>
                  <a:cubicBezTo>
                    <a:pt x="17358" y="91341"/>
                    <a:pt x="17262" y="91512"/>
                    <a:pt x="17064" y="91723"/>
                  </a:cubicBezTo>
                  <a:cubicBezTo>
                    <a:pt x="16755" y="92046"/>
                    <a:pt x="16648" y="92476"/>
                    <a:pt x="16336" y="92802"/>
                  </a:cubicBezTo>
                  <a:cubicBezTo>
                    <a:pt x="16037" y="93112"/>
                    <a:pt x="15949" y="93201"/>
                    <a:pt x="16007" y="93250"/>
                  </a:cubicBezTo>
                  <a:cubicBezTo>
                    <a:pt x="16064" y="93298"/>
                    <a:pt x="16267" y="93308"/>
                    <a:pt x="16540" y="93453"/>
                  </a:cubicBezTo>
                  <a:cubicBezTo>
                    <a:pt x="16870" y="93625"/>
                    <a:pt x="17087" y="93771"/>
                    <a:pt x="17310" y="93826"/>
                  </a:cubicBezTo>
                  <a:cubicBezTo>
                    <a:pt x="17533" y="93874"/>
                    <a:pt x="17758" y="93846"/>
                    <a:pt x="18100" y="93667"/>
                  </a:cubicBezTo>
                  <a:cubicBezTo>
                    <a:pt x="18318" y="93554"/>
                    <a:pt x="18499" y="93397"/>
                    <a:pt x="18705" y="93303"/>
                  </a:cubicBezTo>
                  <a:cubicBezTo>
                    <a:pt x="18808" y="93255"/>
                    <a:pt x="18923" y="93236"/>
                    <a:pt x="19044" y="93236"/>
                  </a:cubicBezTo>
                  <a:cubicBezTo>
                    <a:pt x="19166" y="93238"/>
                    <a:pt x="19298" y="93274"/>
                    <a:pt x="19454" y="93354"/>
                  </a:cubicBezTo>
                  <a:cubicBezTo>
                    <a:pt x="19643" y="93456"/>
                    <a:pt x="19901" y="93641"/>
                    <a:pt x="20151" y="93749"/>
                  </a:cubicBezTo>
                  <a:cubicBezTo>
                    <a:pt x="20277" y="93797"/>
                    <a:pt x="20409" y="93845"/>
                    <a:pt x="20521" y="93835"/>
                  </a:cubicBezTo>
                  <a:cubicBezTo>
                    <a:pt x="20633" y="93831"/>
                    <a:pt x="20729" y="93788"/>
                    <a:pt x="20808" y="93675"/>
                  </a:cubicBezTo>
                  <a:cubicBezTo>
                    <a:pt x="20955" y="93483"/>
                    <a:pt x="21164" y="93192"/>
                    <a:pt x="21362" y="93077"/>
                  </a:cubicBezTo>
                  <a:cubicBezTo>
                    <a:pt x="21391" y="93068"/>
                    <a:pt x="21410" y="93083"/>
                    <a:pt x="21419" y="93077"/>
                  </a:cubicBezTo>
                  <a:lnTo>
                    <a:pt x="21419" y="93077"/>
                  </a:lnTo>
                  <a:cubicBezTo>
                    <a:pt x="21495" y="93049"/>
                    <a:pt x="21568" y="93029"/>
                    <a:pt x="21634" y="93077"/>
                  </a:cubicBezTo>
                  <a:cubicBezTo>
                    <a:pt x="21720" y="93144"/>
                    <a:pt x="21797" y="93295"/>
                    <a:pt x="21849" y="93569"/>
                  </a:cubicBezTo>
                  <a:cubicBezTo>
                    <a:pt x="21897" y="93814"/>
                    <a:pt x="21946" y="94134"/>
                    <a:pt x="21962" y="94433"/>
                  </a:cubicBezTo>
                  <a:cubicBezTo>
                    <a:pt x="21971" y="94733"/>
                    <a:pt x="21956" y="95008"/>
                    <a:pt x="21849" y="95193"/>
                  </a:cubicBezTo>
                  <a:cubicBezTo>
                    <a:pt x="21718" y="95421"/>
                    <a:pt x="21536" y="95730"/>
                    <a:pt x="21428" y="96016"/>
                  </a:cubicBezTo>
                  <a:cubicBezTo>
                    <a:pt x="21371" y="96158"/>
                    <a:pt x="21343" y="96290"/>
                    <a:pt x="21333" y="96411"/>
                  </a:cubicBezTo>
                  <a:cubicBezTo>
                    <a:pt x="21328" y="96532"/>
                    <a:pt x="21352" y="96645"/>
                    <a:pt x="21428" y="96720"/>
                  </a:cubicBezTo>
                  <a:cubicBezTo>
                    <a:pt x="21744" y="97048"/>
                    <a:pt x="21935" y="97462"/>
                    <a:pt x="22259" y="97799"/>
                  </a:cubicBezTo>
                  <a:cubicBezTo>
                    <a:pt x="22443" y="97992"/>
                    <a:pt x="22585" y="98215"/>
                    <a:pt x="22751" y="98376"/>
                  </a:cubicBezTo>
                  <a:cubicBezTo>
                    <a:pt x="22837" y="98462"/>
                    <a:pt x="22922" y="98524"/>
                    <a:pt x="23028" y="98558"/>
                  </a:cubicBezTo>
                  <a:cubicBezTo>
                    <a:pt x="23135" y="98597"/>
                    <a:pt x="23260" y="98597"/>
                    <a:pt x="23409" y="98558"/>
                  </a:cubicBezTo>
                  <a:cubicBezTo>
                    <a:pt x="23790" y="98457"/>
                    <a:pt x="24158" y="98327"/>
                    <a:pt x="24506" y="98217"/>
                  </a:cubicBezTo>
                  <a:cubicBezTo>
                    <a:pt x="24855" y="98107"/>
                    <a:pt x="25183" y="98015"/>
                    <a:pt x="25491" y="98015"/>
                  </a:cubicBezTo>
                  <a:cubicBezTo>
                    <a:pt x="25751" y="98015"/>
                    <a:pt x="26077" y="97977"/>
                    <a:pt x="26383" y="97977"/>
                  </a:cubicBezTo>
                  <a:cubicBezTo>
                    <a:pt x="26536" y="97980"/>
                    <a:pt x="26681" y="97996"/>
                    <a:pt x="26814" y="98024"/>
                  </a:cubicBezTo>
                  <a:cubicBezTo>
                    <a:pt x="26946" y="98062"/>
                    <a:pt x="27070" y="98131"/>
                    <a:pt x="27162" y="98227"/>
                  </a:cubicBezTo>
                  <a:cubicBezTo>
                    <a:pt x="27317" y="98388"/>
                    <a:pt x="27554" y="98584"/>
                    <a:pt x="27778" y="98794"/>
                  </a:cubicBezTo>
                  <a:cubicBezTo>
                    <a:pt x="28002" y="99001"/>
                    <a:pt x="28205" y="99213"/>
                    <a:pt x="28301" y="99414"/>
                  </a:cubicBezTo>
                  <a:cubicBezTo>
                    <a:pt x="28402" y="99622"/>
                    <a:pt x="28502" y="99785"/>
                    <a:pt x="28608" y="99905"/>
                  </a:cubicBezTo>
                  <a:cubicBezTo>
                    <a:pt x="28715" y="100026"/>
                    <a:pt x="28828" y="100105"/>
                    <a:pt x="28957" y="100162"/>
                  </a:cubicBezTo>
                  <a:cubicBezTo>
                    <a:pt x="29213" y="100274"/>
                    <a:pt x="29533" y="100290"/>
                    <a:pt x="29972" y="100290"/>
                  </a:cubicBezTo>
                  <a:cubicBezTo>
                    <a:pt x="30068" y="100290"/>
                    <a:pt x="30406" y="100223"/>
                    <a:pt x="30711" y="100205"/>
                  </a:cubicBezTo>
                  <a:cubicBezTo>
                    <a:pt x="30863" y="100199"/>
                    <a:pt x="31004" y="100203"/>
                    <a:pt x="31100" y="100252"/>
                  </a:cubicBezTo>
                  <a:cubicBezTo>
                    <a:pt x="31196" y="100300"/>
                    <a:pt x="31244" y="100379"/>
                    <a:pt x="31212" y="100509"/>
                  </a:cubicBezTo>
                  <a:cubicBezTo>
                    <a:pt x="31184" y="100640"/>
                    <a:pt x="31193" y="100759"/>
                    <a:pt x="31222" y="100884"/>
                  </a:cubicBezTo>
                  <a:cubicBezTo>
                    <a:pt x="31251" y="101007"/>
                    <a:pt x="31317" y="101129"/>
                    <a:pt x="31386" y="101248"/>
                  </a:cubicBezTo>
                  <a:cubicBezTo>
                    <a:pt x="31534" y="101482"/>
                    <a:pt x="31748" y="101709"/>
                    <a:pt x="31951" y="101921"/>
                  </a:cubicBezTo>
                  <a:cubicBezTo>
                    <a:pt x="32027" y="102006"/>
                    <a:pt x="32233" y="102268"/>
                    <a:pt x="32464" y="102519"/>
                  </a:cubicBezTo>
                  <a:cubicBezTo>
                    <a:pt x="32695" y="102770"/>
                    <a:pt x="32945" y="103001"/>
                    <a:pt x="33090" y="103001"/>
                  </a:cubicBezTo>
                  <a:cubicBezTo>
                    <a:pt x="33436" y="103001"/>
                    <a:pt x="33687" y="103010"/>
                    <a:pt x="33920" y="103049"/>
                  </a:cubicBezTo>
                  <a:cubicBezTo>
                    <a:pt x="34155" y="103096"/>
                    <a:pt x="34367" y="103180"/>
                    <a:pt x="34649" y="103326"/>
                  </a:cubicBezTo>
                  <a:cubicBezTo>
                    <a:pt x="34901" y="103457"/>
                    <a:pt x="35134" y="103502"/>
                    <a:pt x="35305" y="103615"/>
                  </a:cubicBezTo>
                  <a:cubicBezTo>
                    <a:pt x="35391" y="103662"/>
                    <a:pt x="35462" y="103741"/>
                    <a:pt x="35510" y="103849"/>
                  </a:cubicBezTo>
                  <a:cubicBezTo>
                    <a:pt x="35558" y="103957"/>
                    <a:pt x="35586" y="104098"/>
                    <a:pt x="35586" y="104297"/>
                  </a:cubicBezTo>
                  <a:cubicBezTo>
                    <a:pt x="35586" y="104716"/>
                    <a:pt x="35625" y="104979"/>
                    <a:pt x="35730" y="105205"/>
                  </a:cubicBezTo>
                  <a:cubicBezTo>
                    <a:pt x="35840" y="105432"/>
                    <a:pt x="36025" y="105618"/>
                    <a:pt x="36315" y="105921"/>
                  </a:cubicBezTo>
                  <a:cubicBezTo>
                    <a:pt x="36463" y="106076"/>
                    <a:pt x="36530" y="106404"/>
                    <a:pt x="36582" y="106702"/>
                  </a:cubicBezTo>
                  <a:cubicBezTo>
                    <a:pt x="36629" y="106998"/>
                    <a:pt x="36658" y="107265"/>
                    <a:pt x="36726" y="107331"/>
                  </a:cubicBezTo>
                  <a:cubicBezTo>
                    <a:pt x="36829" y="107440"/>
                    <a:pt x="36926" y="107571"/>
                    <a:pt x="37044" y="107663"/>
                  </a:cubicBezTo>
                  <a:cubicBezTo>
                    <a:pt x="37282" y="107848"/>
                    <a:pt x="37465" y="107986"/>
                    <a:pt x="37588" y="108176"/>
                  </a:cubicBezTo>
                  <a:cubicBezTo>
                    <a:pt x="37710" y="108364"/>
                    <a:pt x="37772" y="108605"/>
                    <a:pt x="37772" y="108967"/>
                  </a:cubicBezTo>
                  <a:cubicBezTo>
                    <a:pt x="37772" y="109229"/>
                    <a:pt x="37820" y="109726"/>
                    <a:pt x="37895" y="110099"/>
                  </a:cubicBezTo>
                  <a:cubicBezTo>
                    <a:pt x="37914" y="110194"/>
                    <a:pt x="37943" y="110232"/>
                    <a:pt x="37952" y="110302"/>
                  </a:cubicBezTo>
                  <a:lnTo>
                    <a:pt x="37952" y="110302"/>
                  </a:lnTo>
                  <a:cubicBezTo>
                    <a:pt x="37981" y="110368"/>
                    <a:pt x="38000" y="110475"/>
                    <a:pt x="38019" y="110515"/>
                  </a:cubicBezTo>
                  <a:cubicBezTo>
                    <a:pt x="38067" y="110601"/>
                    <a:pt x="38127" y="110601"/>
                    <a:pt x="38183" y="110477"/>
                  </a:cubicBezTo>
                  <a:cubicBezTo>
                    <a:pt x="38231" y="110375"/>
                    <a:pt x="38595" y="110207"/>
                    <a:pt x="38921" y="110136"/>
                  </a:cubicBezTo>
                  <a:cubicBezTo>
                    <a:pt x="39085" y="110098"/>
                    <a:pt x="39242" y="110088"/>
                    <a:pt x="39342" y="110117"/>
                  </a:cubicBezTo>
                  <a:cubicBezTo>
                    <a:pt x="39440" y="110155"/>
                    <a:pt x="39478" y="110232"/>
                    <a:pt x="39418" y="110374"/>
                  </a:cubicBezTo>
                  <a:cubicBezTo>
                    <a:pt x="39371" y="110500"/>
                    <a:pt x="39093" y="110732"/>
                    <a:pt x="38834" y="110984"/>
                  </a:cubicBezTo>
                  <a:cubicBezTo>
                    <a:pt x="38704" y="111108"/>
                    <a:pt x="38581" y="111239"/>
                    <a:pt x="38495" y="111357"/>
                  </a:cubicBezTo>
                  <a:cubicBezTo>
                    <a:pt x="38410" y="111476"/>
                    <a:pt x="38361" y="111589"/>
                    <a:pt x="38383" y="111678"/>
                  </a:cubicBezTo>
                  <a:cubicBezTo>
                    <a:pt x="38412" y="111796"/>
                    <a:pt x="38516" y="111871"/>
                    <a:pt x="38660" y="111924"/>
                  </a:cubicBezTo>
                  <a:cubicBezTo>
                    <a:pt x="38805" y="111971"/>
                    <a:pt x="38986" y="112009"/>
                    <a:pt x="39153" y="112030"/>
                  </a:cubicBezTo>
                  <a:cubicBezTo>
                    <a:pt x="39319" y="112059"/>
                    <a:pt x="39478" y="112078"/>
                    <a:pt x="39574" y="112126"/>
                  </a:cubicBezTo>
                  <a:cubicBezTo>
                    <a:pt x="39669" y="112173"/>
                    <a:pt x="39705" y="112221"/>
                    <a:pt x="39631" y="112319"/>
                  </a:cubicBezTo>
                  <a:cubicBezTo>
                    <a:pt x="39530" y="112459"/>
                    <a:pt x="39400" y="112628"/>
                    <a:pt x="39282" y="112810"/>
                  </a:cubicBezTo>
                  <a:cubicBezTo>
                    <a:pt x="39164" y="112994"/>
                    <a:pt x="39055" y="113197"/>
                    <a:pt x="39005" y="113409"/>
                  </a:cubicBezTo>
                  <a:cubicBezTo>
                    <a:pt x="38892" y="113880"/>
                    <a:pt x="38605" y="114350"/>
                    <a:pt x="38379" y="114819"/>
                  </a:cubicBezTo>
                  <a:cubicBezTo>
                    <a:pt x="38277" y="115029"/>
                    <a:pt x="38012" y="115245"/>
                    <a:pt x="37815" y="115448"/>
                  </a:cubicBezTo>
                  <a:cubicBezTo>
                    <a:pt x="37718" y="115550"/>
                    <a:pt x="37637" y="115653"/>
                    <a:pt x="37600" y="115748"/>
                  </a:cubicBezTo>
                  <a:cubicBezTo>
                    <a:pt x="37562" y="115843"/>
                    <a:pt x="37572" y="115932"/>
                    <a:pt x="37648" y="116016"/>
                  </a:cubicBezTo>
                  <a:cubicBezTo>
                    <a:pt x="37724" y="116132"/>
                    <a:pt x="37714" y="116193"/>
                    <a:pt x="37852" y="116337"/>
                  </a:cubicBezTo>
                  <a:cubicBezTo>
                    <a:pt x="38032" y="116524"/>
                    <a:pt x="38218" y="116725"/>
                    <a:pt x="38356" y="116957"/>
                  </a:cubicBezTo>
                  <a:cubicBezTo>
                    <a:pt x="38493" y="117186"/>
                    <a:pt x="38581" y="117447"/>
                    <a:pt x="38581" y="117749"/>
                  </a:cubicBezTo>
                  <a:cubicBezTo>
                    <a:pt x="38581" y="117956"/>
                    <a:pt x="38610" y="118342"/>
                    <a:pt x="38657" y="118699"/>
                  </a:cubicBezTo>
                  <a:cubicBezTo>
                    <a:pt x="38714" y="119055"/>
                    <a:pt x="38797" y="119379"/>
                    <a:pt x="38894" y="119479"/>
                  </a:cubicBezTo>
                  <a:cubicBezTo>
                    <a:pt x="39090" y="119683"/>
                    <a:pt x="39263" y="119837"/>
                    <a:pt x="39366" y="120025"/>
                  </a:cubicBezTo>
                  <a:cubicBezTo>
                    <a:pt x="39468" y="120211"/>
                    <a:pt x="39491" y="120434"/>
                    <a:pt x="39414" y="120784"/>
                  </a:cubicBezTo>
                  <a:cubicBezTo>
                    <a:pt x="39281" y="121338"/>
                    <a:pt x="39252" y="121588"/>
                    <a:pt x="39106" y="122194"/>
                  </a:cubicBezTo>
                  <a:cubicBezTo>
                    <a:pt x="39030" y="122504"/>
                    <a:pt x="38912" y="122730"/>
                    <a:pt x="38911" y="122899"/>
                  </a:cubicBezTo>
                  <a:cubicBezTo>
                    <a:pt x="38910" y="122985"/>
                    <a:pt x="38949" y="123050"/>
                    <a:pt x="39023" y="123112"/>
                  </a:cubicBezTo>
                  <a:cubicBezTo>
                    <a:pt x="39099" y="123169"/>
                    <a:pt x="39218" y="123233"/>
                    <a:pt x="39413" y="123283"/>
                  </a:cubicBezTo>
                  <a:cubicBezTo>
                    <a:pt x="39616" y="123330"/>
                    <a:pt x="39765" y="123392"/>
                    <a:pt x="39875" y="123465"/>
                  </a:cubicBezTo>
                  <a:cubicBezTo>
                    <a:pt x="39984" y="123531"/>
                    <a:pt x="40057" y="123626"/>
                    <a:pt x="40120" y="123722"/>
                  </a:cubicBezTo>
                  <a:cubicBezTo>
                    <a:pt x="40248" y="123914"/>
                    <a:pt x="40331" y="124150"/>
                    <a:pt x="40561" y="124470"/>
                  </a:cubicBezTo>
                  <a:cubicBezTo>
                    <a:pt x="40679" y="124633"/>
                    <a:pt x="40804" y="124744"/>
                    <a:pt x="40930" y="124822"/>
                  </a:cubicBezTo>
                  <a:cubicBezTo>
                    <a:pt x="41056" y="124889"/>
                    <a:pt x="41183" y="124953"/>
                    <a:pt x="41310" y="124993"/>
                  </a:cubicBezTo>
                  <a:cubicBezTo>
                    <a:pt x="41563" y="125078"/>
                    <a:pt x="41809" y="125128"/>
                    <a:pt x="42018" y="125345"/>
                  </a:cubicBezTo>
                  <a:cubicBezTo>
                    <a:pt x="42387" y="125730"/>
                    <a:pt x="42843" y="125988"/>
                    <a:pt x="43269" y="126210"/>
                  </a:cubicBezTo>
                  <a:cubicBezTo>
                    <a:pt x="43467" y="126313"/>
                    <a:pt x="43667" y="126557"/>
                    <a:pt x="43875" y="126776"/>
                  </a:cubicBezTo>
                  <a:cubicBezTo>
                    <a:pt x="43979" y="126886"/>
                    <a:pt x="44086" y="126990"/>
                    <a:pt x="44193" y="127065"/>
                  </a:cubicBezTo>
                  <a:cubicBezTo>
                    <a:pt x="44300" y="127132"/>
                    <a:pt x="44410" y="127183"/>
                    <a:pt x="44521" y="127183"/>
                  </a:cubicBezTo>
                  <a:cubicBezTo>
                    <a:pt x="44739" y="127183"/>
                    <a:pt x="45156" y="127279"/>
                    <a:pt x="45413" y="127408"/>
                  </a:cubicBezTo>
                  <a:cubicBezTo>
                    <a:pt x="45542" y="127465"/>
                    <a:pt x="45624" y="127552"/>
                    <a:pt x="45629" y="127642"/>
                  </a:cubicBezTo>
                  <a:cubicBezTo>
                    <a:pt x="45634" y="127737"/>
                    <a:pt x="45562" y="127833"/>
                    <a:pt x="45351" y="127942"/>
                  </a:cubicBezTo>
                  <a:cubicBezTo>
                    <a:pt x="45173" y="128038"/>
                    <a:pt x="44967" y="128094"/>
                    <a:pt x="44726" y="128124"/>
                  </a:cubicBezTo>
                  <a:cubicBezTo>
                    <a:pt x="44485" y="128162"/>
                    <a:pt x="44208" y="128172"/>
                    <a:pt x="43895" y="128172"/>
                  </a:cubicBezTo>
                  <a:cubicBezTo>
                    <a:pt x="43446" y="128172"/>
                    <a:pt x="43206" y="128178"/>
                    <a:pt x="43054" y="128279"/>
                  </a:cubicBezTo>
                  <a:cubicBezTo>
                    <a:pt x="42902" y="128380"/>
                    <a:pt x="42833" y="128568"/>
                    <a:pt x="42746" y="128931"/>
                  </a:cubicBezTo>
                  <a:cubicBezTo>
                    <a:pt x="42718" y="129055"/>
                    <a:pt x="42634" y="129156"/>
                    <a:pt x="42531" y="129252"/>
                  </a:cubicBezTo>
                  <a:cubicBezTo>
                    <a:pt x="42428" y="129347"/>
                    <a:pt x="42309" y="129443"/>
                    <a:pt x="42193" y="129529"/>
                  </a:cubicBezTo>
                  <a:cubicBezTo>
                    <a:pt x="42076" y="129615"/>
                    <a:pt x="41968" y="129700"/>
                    <a:pt x="41896" y="129797"/>
                  </a:cubicBezTo>
                  <a:cubicBezTo>
                    <a:pt x="41820" y="129899"/>
                    <a:pt x="41783" y="129993"/>
                    <a:pt x="41820" y="130118"/>
                  </a:cubicBezTo>
                  <a:cubicBezTo>
                    <a:pt x="41877" y="130370"/>
                    <a:pt x="41961" y="130645"/>
                    <a:pt x="42076" y="130909"/>
                  </a:cubicBezTo>
                  <a:cubicBezTo>
                    <a:pt x="42191" y="131170"/>
                    <a:pt x="42339" y="131428"/>
                    <a:pt x="42548" y="131646"/>
                  </a:cubicBezTo>
                  <a:cubicBezTo>
                    <a:pt x="42800" y="131907"/>
                    <a:pt x="42957" y="132104"/>
                    <a:pt x="43051" y="132319"/>
                  </a:cubicBezTo>
                  <a:cubicBezTo>
                    <a:pt x="43146" y="132534"/>
                    <a:pt x="43174" y="132756"/>
                    <a:pt x="43174" y="133046"/>
                  </a:cubicBezTo>
                  <a:cubicBezTo>
                    <a:pt x="43174" y="133406"/>
                    <a:pt x="43073" y="133583"/>
                    <a:pt x="42959" y="133730"/>
                  </a:cubicBezTo>
                  <a:cubicBezTo>
                    <a:pt x="42843" y="133875"/>
                    <a:pt x="42711" y="133992"/>
                    <a:pt x="42651" y="134243"/>
                  </a:cubicBezTo>
                  <a:cubicBezTo>
                    <a:pt x="42604" y="134409"/>
                    <a:pt x="42565" y="134536"/>
                    <a:pt x="42507" y="134628"/>
                  </a:cubicBezTo>
                  <a:cubicBezTo>
                    <a:pt x="42450" y="134723"/>
                    <a:pt x="42371" y="134780"/>
                    <a:pt x="42282" y="134821"/>
                  </a:cubicBezTo>
                  <a:cubicBezTo>
                    <a:pt x="42103" y="134907"/>
                    <a:pt x="41855" y="134888"/>
                    <a:pt x="41501" y="134888"/>
                  </a:cubicBezTo>
                  <a:lnTo>
                    <a:pt x="39840" y="134888"/>
                  </a:lnTo>
                  <a:cubicBezTo>
                    <a:pt x="39604" y="134888"/>
                    <a:pt x="39325" y="134917"/>
                    <a:pt x="39050" y="134936"/>
                  </a:cubicBezTo>
                  <a:cubicBezTo>
                    <a:pt x="38775" y="134955"/>
                    <a:pt x="38508" y="134955"/>
                    <a:pt x="38281" y="134888"/>
                  </a:cubicBezTo>
                  <a:cubicBezTo>
                    <a:pt x="37986" y="134821"/>
                    <a:pt x="37733" y="134619"/>
                    <a:pt x="37459" y="134450"/>
                  </a:cubicBezTo>
                  <a:cubicBezTo>
                    <a:pt x="37322" y="134364"/>
                    <a:pt x="37184" y="134285"/>
                    <a:pt x="37029" y="134225"/>
                  </a:cubicBezTo>
                  <a:cubicBezTo>
                    <a:pt x="36873" y="134178"/>
                    <a:pt x="36696" y="134130"/>
                    <a:pt x="36506" y="134130"/>
                  </a:cubicBezTo>
                  <a:cubicBezTo>
                    <a:pt x="36271" y="134130"/>
                    <a:pt x="35991" y="134158"/>
                    <a:pt x="35716" y="134178"/>
                  </a:cubicBezTo>
                  <a:cubicBezTo>
                    <a:pt x="35441" y="134196"/>
                    <a:pt x="35174" y="134196"/>
                    <a:pt x="34947" y="134130"/>
                  </a:cubicBezTo>
                  <a:cubicBezTo>
                    <a:pt x="34716" y="134082"/>
                    <a:pt x="34216" y="133319"/>
                    <a:pt x="34116" y="133371"/>
                  </a:cubicBezTo>
                  <a:cubicBezTo>
                    <a:pt x="33969" y="133437"/>
                    <a:pt x="33709" y="133576"/>
                    <a:pt x="33460" y="133745"/>
                  </a:cubicBezTo>
                  <a:cubicBezTo>
                    <a:pt x="33210" y="133914"/>
                    <a:pt x="32971" y="134121"/>
                    <a:pt x="32865" y="134343"/>
                  </a:cubicBezTo>
                  <a:cubicBezTo>
                    <a:pt x="32807" y="134459"/>
                    <a:pt x="32694" y="134547"/>
                    <a:pt x="32557" y="134611"/>
                  </a:cubicBezTo>
                  <a:cubicBezTo>
                    <a:pt x="32420" y="134668"/>
                    <a:pt x="32255" y="134723"/>
                    <a:pt x="32105" y="134771"/>
                  </a:cubicBezTo>
                  <a:cubicBezTo>
                    <a:pt x="31956" y="134818"/>
                    <a:pt x="31821" y="134866"/>
                    <a:pt x="31726" y="134932"/>
                  </a:cubicBezTo>
                  <a:cubicBezTo>
                    <a:pt x="31631" y="134989"/>
                    <a:pt x="31583" y="135095"/>
                    <a:pt x="31614" y="135220"/>
                  </a:cubicBezTo>
                  <a:cubicBezTo>
                    <a:pt x="31662" y="135399"/>
                    <a:pt x="31869" y="135687"/>
                    <a:pt x="32055" y="135990"/>
                  </a:cubicBezTo>
                  <a:cubicBezTo>
                    <a:pt x="32150" y="136142"/>
                    <a:pt x="32234" y="136292"/>
                    <a:pt x="32290" y="136439"/>
                  </a:cubicBezTo>
                  <a:cubicBezTo>
                    <a:pt x="32347" y="136585"/>
                    <a:pt x="32366" y="136727"/>
                    <a:pt x="32338" y="136845"/>
                  </a:cubicBezTo>
                  <a:cubicBezTo>
                    <a:pt x="32309" y="136957"/>
                    <a:pt x="32219" y="137047"/>
                    <a:pt x="32102" y="137134"/>
                  </a:cubicBezTo>
                  <a:cubicBezTo>
                    <a:pt x="31985" y="137220"/>
                    <a:pt x="31842" y="137306"/>
                    <a:pt x="31712" y="137380"/>
                  </a:cubicBezTo>
                  <a:cubicBezTo>
                    <a:pt x="31583" y="137446"/>
                    <a:pt x="31469" y="137522"/>
                    <a:pt x="31404" y="137593"/>
                  </a:cubicBezTo>
                  <a:cubicBezTo>
                    <a:pt x="31338" y="137660"/>
                    <a:pt x="31328" y="137736"/>
                    <a:pt x="31404" y="137818"/>
                  </a:cubicBezTo>
                  <a:cubicBezTo>
                    <a:pt x="31543" y="137962"/>
                    <a:pt x="31718" y="138132"/>
                    <a:pt x="31877" y="138331"/>
                  </a:cubicBezTo>
                  <a:cubicBezTo>
                    <a:pt x="31996" y="138480"/>
                    <a:pt x="32071" y="138664"/>
                    <a:pt x="32144" y="138845"/>
                  </a:cubicBezTo>
                  <a:lnTo>
                    <a:pt x="32144" y="138845"/>
                  </a:lnTo>
                  <a:cubicBezTo>
                    <a:pt x="32467" y="138864"/>
                    <a:pt x="32691" y="138854"/>
                    <a:pt x="33108" y="138892"/>
                  </a:cubicBezTo>
                  <a:cubicBezTo>
                    <a:pt x="33875" y="138959"/>
                    <a:pt x="34728" y="139089"/>
                    <a:pt x="35364" y="139256"/>
                  </a:cubicBezTo>
                  <a:cubicBezTo>
                    <a:pt x="36058" y="139436"/>
                    <a:pt x="36778" y="139464"/>
                    <a:pt x="37498" y="139491"/>
                  </a:cubicBezTo>
                  <a:cubicBezTo>
                    <a:pt x="38218" y="139519"/>
                    <a:pt x="38934" y="139538"/>
                    <a:pt x="39611" y="139715"/>
                  </a:cubicBezTo>
                  <a:cubicBezTo>
                    <a:pt x="40418" y="139926"/>
                    <a:pt x="40881" y="140207"/>
                    <a:pt x="41273" y="140293"/>
                  </a:cubicBezTo>
                  <a:cubicBezTo>
                    <a:pt x="41469" y="140340"/>
                    <a:pt x="41640" y="140340"/>
                    <a:pt x="41837" y="140245"/>
                  </a:cubicBezTo>
                  <a:cubicBezTo>
                    <a:pt x="42033" y="140159"/>
                    <a:pt x="42248" y="139987"/>
                    <a:pt x="42514" y="139711"/>
                  </a:cubicBezTo>
                  <a:cubicBezTo>
                    <a:pt x="42635" y="139585"/>
                    <a:pt x="42758" y="139502"/>
                    <a:pt x="42883" y="139443"/>
                  </a:cubicBezTo>
                  <a:cubicBezTo>
                    <a:pt x="43008" y="139395"/>
                    <a:pt x="43137" y="139348"/>
                    <a:pt x="43263" y="139348"/>
                  </a:cubicBezTo>
                  <a:cubicBezTo>
                    <a:pt x="43514" y="139342"/>
                    <a:pt x="43764" y="139433"/>
                    <a:pt x="43991" y="139561"/>
                  </a:cubicBezTo>
                  <a:cubicBezTo>
                    <a:pt x="44447" y="139821"/>
                    <a:pt x="44819" y="140252"/>
                    <a:pt x="44976" y="140415"/>
                  </a:cubicBezTo>
                  <a:cubicBezTo>
                    <a:pt x="45134" y="140580"/>
                    <a:pt x="45331" y="140631"/>
                    <a:pt x="45550" y="140630"/>
                  </a:cubicBezTo>
                  <a:cubicBezTo>
                    <a:pt x="45768" y="140628"/>
                    <a:pt x="46012" y="140572"/>
                    <a:pt x="46258" y="140502"/>
                  </a:cubicBezTo>
                  <a:cubicBezTo>
                    <a:pt x="46504" y="140445"/>
                    <a:pt x="46757" y="140363"/>
                    <a:pt x="46997" y="140331"/>
                  </a:cubicBezTo>
                  <a:cubicBezTo>
                    <a:pt x="47237" y="140293"/>
                    <a:pt x="47464" y="140313"/>
                    <a:pt x="47664" y="140417"/>
                  </a:cubicBezTo>
                  <a:cubicBezTo>
                    <a:pt x="47804" y="140484"/>
                    <a:pt x="47903" y="140583"/>
                    <a:pt x="47982" y="140685"/>
                  </a:cubicBezTo>
                  <a:cubicBezTo>
                    <a:pt x="48058" y="140787"/>
                    <a:pt x="48120" y="140896"/>
                    <a:pt x="48156" y="141006"/>
                  </a:cubicBezTo>
                  <a:cubicBezTo>
                    <a:pt x="48233" y="141224"/>
                    <a:pt x="48223" y="141433"/>
                    <a:pt x="48233" y="141573"/>
                  </a:cubicBezTo>
                  <a:cubicBezTo>
                    <a:pt x="48239" y="141639"/>
                    <a:pt x="48261" y="141700"/>
                    <a:pt x="48280" y="141722"/>
                  </a:cubicBezTo>
                  <a:cubicBezTo>
                    <a:pt x="48299" y="141741"/>
                    <a:pt x="48328" y="141731"/>
                    <a:pt x="48375" y="141684"/>
                  </a:cubicBezTo>
                  <a:cubicBezTo>
                    <a:pt x="48477" y="141589"/>
                    <a:pt x="48661" y="141345"/>
                    <a:pt x="49001" y="140872"/>
                  </a:cubicBezTo>
                  <a:cubicBezTo>
                    <a:pt x="49257" y="140517"/>
                    <a:pt x="49427" y="140141"/>
                    <a:pt x="49556" y="139719"/>
                  </a:cubicBezTo>
                  <a:cubicBezTo>
                    <a:pt x="49684" y="139297"/>
                    <a:pt x="49780" y="138836"/>
                    <a:pt x="49904" y="138320"/>
                  </a:cubicBezTo>
                  <a:cubicBezTo>
                    <a:pt x="49971" y="138024"/>
                    <a:pt x="49952" y="137788"/>
                    <a:pt x="49895" y="137593"/>
                  </a:cubicBezTo>
                  <a:cubicBezTo>
                    <a:pt x="49838" y="137398"/>
                    <a:pt x="49735" y="137237"/>
                    <a:pt x="49659" y="137069"/>
                  </a:cubicBezTo>
                  <a:cubicBezTo>
                    <a:pt x="49583" y="136903"/>
                    <a:pt x="49536" y="136732"/>
                    <a:pt x="49557" y="136524"/>
                  </a:cubicBezTo>
                  <a:cubicBezTo>
                    <a:pt x="49576" y="136317"/>
                    <a:pt x="49675" y="136076"/>
                    <a:pt x="49905" y="135756"/>
                  </a:cubicBezTo>
                  <a:cubicBezTo>
                    <a:pt x="50316" y="135187"/>
                    <a:pt x="50430" y="134975"/>
                    <a:pt x="50798" y="134592"/>
                  </a:cubicBezTo>
                  <a:lnTo>
                    <a:pt x="53035" y="134592"/>
                  </a:lnTo>
                  <a:lnTo>
                    <a:pt x="54378" y="137380"/>
                  </a:lnTo>
                  <a:lnTo>
                    <a:pt x="55712" y="135756"/>
                  </a:lnTo>
                  <a:lnTo>
                    <a:pt x="57281" y="137156"/>
                  </a:lnTo>
                  <a:lnTo>
                    <a:pt x="55271" y="138779"/>
                  </a:lnTo>
                  <a:lnTo>
                    <a:pt x="55712" y="139944"/>
                  </a:lnTo>
                  <a:lnTo>
                    <a:pt x="56615" y="138779"/>
                  </a:lnTo>
                  <a:lnTo>
                    <a:pt x="60195" y="139484"/>
                  </a:lnTo>
                  <a:lnTo>
                    <a:pt x="60410" y="140648"/>
                  </a:lnTo>
                  <a:lnTo>
                    <a:pt x="61528" y="140178"/>
                  </a:lnTo>
                  <a:lnTo>
                    <a:pt x="61754" y="138319"/>
                  </a:lnTo>
                  <a:cubicBezTo>
                    <a:pt x="62052" y="138165"/>
                    <a:pt x="62348" y="138004"/>
                    <a:pt x="62646" y="137849"/>
                  </a:cubicBezTo>
                  <a:cubicBezTo>
                    <a:pt x="63264" y="137527"/>
                    <a:pt x="63556" y="137415"/>
                    <a:pt x="63831" y="136908"/>
                  </a:cubicBezTo>
                  <a:cubicBezTo>
                    <a:pt x="64192" y="136751"/>
                    <a:pt x="64490" y="136869"/>
                    <a:pt x="64841" y="137068"/>
                  </a:cubicBezTo>
                  <a:cubicBezTo>
                    <a:pt x="65286" y="137320"/>
                    <a:pt x="65746" y="137641"/>
                    <a:pt x="66093" y="138008"/>
                  </a:cubicBezTo>
                  <a:cubicBezTo>
                    <a:pt x="66266" y="138192"/>
                    <a:pt x="66411" y="138389"/>
                    <a:pt x="66514" y="138596"/>
                  </a:cubicBezTo>
                  <a:cubicBezTo>
                    <a:pt x="66616" y="138804"/>
                    <a:pt x="66677" y="139022"/>
                    <a:pt x="66677" y="139248"/>
                  </a:cubicBezTo>
                  <a:cubicBezTo>
                    <a:pt x="66678" y="139723"/>
                    <a:pt x="66735" y="140006"/>
                    <a:pt x="66821" y="140188"/>
                  </a:cubicBezTo>
                  <a:cubicBezTo>
                    <a:pt x="66917" y="140371"/>
                    <a:pt x="67041" y="140458"/>
                    <a:pt x="67180" y="140540"/>
                  </a:cubicBezTo>
                  <a:cubicBezTo>
                    <a:pt x="67319" y="140626"/>
                    <a:pt x="67475" y="140704"/>
                    <a:pt x="67621" y="140883"/>
                  </a:cubicBezTo>
                  <a:cubicBezTo>
                    <a:pt x="67768" y="141063"/>
                    <a:pt x="67908" y="141344"/>
                    <a:pt x="68021" y="141813"/>
                  </a:cubicBezTo>
                  <a:cubicBezTo>
                    <a:pt x="68149" y="142346"/>
                    <a:pt x="68374" y="142828"/>
                    <a:pt x="68627" y="143287"/>
                  </a:cubicBezTo>
                  <a:cubicBezTo>
                    <a:pt x="68880" y="143746"/>
                    <a:pt x="69150" y="144174"/>
                    <a:pt x="69356" y="144601"/>
                  </a:cubicBezTo>
                  <a:cubicBezTo>
                    <a:pt x="69491" y="144884"/>
                    <a:pt x="69657" y="145076"/>
                    <a:pt x="69838" y="145231"/>
                  </a:cubicBezTo>
                  <a:cubicBezTo>
                    <a:pt x="70019" y="145386"/>
                    <a:pt x="70221" y="145509"/>
                    <a:pt x="70412" y="145649"/>
                  </a:cubicBezTo>
                  <a:cubicBezTo>
                    <a:pt x="70603" y="145788"/>
                    <a:pt x="70789" y="145949"/>
                    <a:pt x="70956" y="146183"/>
                  </a:cubicBezTo>
                  <a:cubicBezTo>
                    <a:pt x="71123" y="146417"/>
                    <a:pt x="71270" y="146723"/>
                    <a:pt x="71377" y="147166"/>
                  </a:cubicBezTo>
                  <a:cubicBezTo>
                    <a:pt x="71472" y="147548"/>
                    <a:pt x="71590" y="147787"/>
                    <a:pt x="71756" y="147925"/>
                  </a:cubicBezTo>
                  <a:cubicBezTo>
                    <a:pt x="71922" y="148062"/>
                    <a:pt x="72130" y="148104"/>
                    <a:pt x="72371" y="148095"/>
                  </a:cubicBezTo>
                  <a:cubicBezTo>
                    <a:pt x="72854" y="148076"/>
                    <a:pt x="73489" y="147861"/>
                    <a:pt x="74279" y="147861"/>
                  </a:cubicBezTo>
                  <a:cubicBezTo>
                    <a:pt x="74471" y="147861"/>
                    <a:pt x="74674" y="147918"/>
                    <a:pt x="74895" y="148031"/>
                  </a:cubicBezTo>
                  <a:cubicBezTo>
                    <a:pt x="75116" y="148134"/>
                    <a:pt x="75356" y="148274"/>
                    <a:pt x="75613" y="148427"/>
                  </a:cubicBezTo>
                  <a:cubicBezTo>
                    <a:pt x="75870" y="148579"/>
                    <a:pt x="76144" y="148749"/>
                    <a:pt x="76444" y="148897"/>
                  </a:cubicBezTo>
                  <a:cubicBezTo>
                    <a:pt x="76743" y="149046"/>
                    <a:pt x="77061" y="149170"/>
                    <a:pt x="77408" y="149261"/>
                  </a:cubicBezTo>
                  <a:cubicBezTo>
                    <a:pt x="78562" y="149562"/>
                    <a:pt x="79617" y="149669"/>
                    <a:pt x="80762" y="149966"/>
                  </a:cubicBezTo>
                  <a:cubicBezTo>
                    <a:pt x="81252" y="150094"/>
                    <a:pt x="81833" y="150342"/>
                    <a:pt x="82393" y="150639"/>
                  </a:cubicBezTo>
                  <a:cubicBezTo>
                    <a:pt x="82953" y="150937"/>
                    <a:pt x="83491" y="151278"/>
                    <a:pt x="83891" y="151590"/>
                  </a:cubicBezTo>
                  <a:cubicBezTo>
                    <a:pt x="84355" y="151952"/>
                    <a:pt x="84782" y="152353"/>
                    <a:pt x="85214" y="152722"/>
                  </a:cubicBezTo>
                  <a:cubicBezTo>
                    <a:pt x="85646" y="153091"/>
                    <a:pt x="86085" y="153438"/>
                    <a:pt x="86578" y="153695"/>
                  </a:cubicBezTo>
                  <a:cubicBezTo>
                    <a:pt x="86830" y="153826"/>
                    <a:pt x="87078" y="153902"/>
                    <a:pt x="87317" y="153962"/>
                  </a:cubicBezTo>
                  <a:cubicBezTo>
                    <a:pt x="87556" y="154010"/>
                    <a:pt x="87790" y="154064"/>
                    <a:pt x="88015" y="154090"/>
                  </a:cubicBezTo>
                  <a:lnTo>
                    <a:pt x="88199" y="154138"/>
                  </a:lnTo>
                  <a:lnTo>
                    <a:pt x="88199" y="154138"/>
                  </a:lnTo>
                  <a:cubicBezTo>
                    <a:pt x="88171" y="154295"/>
                    <a:pt x="88152" y="154436"/>
                    <a:pt x="88152" y="154629"/>
                  </a:cubicBezTo>
                  <a:cubicBezTo>
                    <a:pt x="88152" y="154808"/>
                    <a:pt x="88228" y="155015"/>
                    <a:pt x="88357" y="155249"/>
                  </a:cubicBezTo>
                  <a:cubicBezTo>
                    <a:pt x="88482" y="155481"/>
                    <a:pt x="88651" y="155742"/>
                    <a:pt x="88819" y="155997"/>
                  </a:cubicBezTo>
                  <a:cubicBezTo>
                    <a:pt x="88986" y="156252"/>
                    <a:pt x="89154" y="156501"/>
                    <a:pt x="89280" y="156744"/>
                  </a:cubicBezTo>
                  <a:cubicBezTo>
                    <a:pt x="89406" y="156988"/>
                    <a:pt x="89485" y="157218"/>
                    <a:pt x="89485" y="157418"/>
                  </a:cubicBezTo>
                  <a:cubicBezTo>
                    <a:pt x="89485" y="157836"/>
                    <a:pt x="89438" y="158125"/>
                    <a:pt x="89341" y="158325"/>
                  </a:cubicBezTo>
                  <a:cubicBezTo>
                    <a:pt x="89246" y="158524"/>
                    <a:pt x="89107" y="158634"/>
                    <a:pt x="88941" y="158732"/>
                  </a:cubicBezTo>
                  <a:cubicBezTo>
                    <a:pt x="88777" y="158827"/>
                    <a:pt x="88589" y="158909"/>
                    <a:pt x="88377" y="159020"/>
                  </a:cubicBezTo>
                  <a:cubicBezTo>
                    <a:pt x="88166" y="159131"/>
                    <a:pt x="87934" y="159280"/>
                    <a:pt x="87700" y="159522"/>
                  </a:cubicBezTo>
                  <a:cubicBezTo>
                    <a:pt x="87294" y="159946"/>
                    <a:pt x="86913" y="160152"/>
                    <a:pt x="86572" y="160387"/>
                  </a:cubicBezTo>
                  <a:cubicBezTo>
                    <a:pt x="86401" y="160505"/>
                    <a:pt x="86238" y="160627"/>
                    <a:pt x="86090" y="160782"/>
                  </a:cubicBezTo>
                  <a:cubicBezTo>
                    <a:pt x="85942" y="160936"/>
                    <a:pt x="85810" y="161130"/>
                    <a:pt x="85690" y="161380"/>
                  </a:cubicBezTo>
                  <a:cubicBezTo>
                    <a:pt x="85463" y="161854"/>
                    <a:pt x="85320" y="162165"/>
                    <a:pt x="85208" y="162363"/>
                  </a:cubicBezTo>
                  <a:cubicBezTo>
                    <a:pt x="85096" y="162560"/>
                    <a:pt x="85012" y="162646"/>
                    <a:pt x="84900" y="162672"/>
                  </a:cubicBezTo>
                  <a:cubicBezTo>
                    <a:pt x="84678" y="162720"/>
                    <a:pt x="84347" y="162545"/>
                    <a:pt x="83454" y="162545"/>
                  </a:cubicBezTo>
                  <a:cubicBezTo>
                    <a:pt x="83215" y="162545"/>
                    <a:pt x="83029" y="162583"/>
                    <a:pt x="82869" y="162640"/>
                  </a:cubicBezTo>
                  <a:cubicBezTo>
                    <a:pt x="82709" y="162688"/>
                    <a:pt x="82572" y="162780"/>
                    <a:pt x="82428" y="162886"/>
                  </a:cubicBezTo>
                  <a:cubicBezTo>
                    <a:pt x="82140" y="163098"/>
                    <a:pt x="81824" y="163393"/>
                    <a:pt x="81218" y="163708"/>
                  </a:cubicBezTo>
                  <a:cubicBezTo>
                    <a:pt x="80920" y="163862"/>
                    <a:pt x="80623" y="164023"/>
                    <a:pt x="80325" y="164178"/>
                  </a:cubicBezTo>
                  <a:lnTo>
                    <a:pt x="80992" y="166272"/>
                  </a:lnTo>
                  <a:lnTo>
                    <a:pt x="78982" y="169060"/>
                  </a:lnTo>
                  <a:lnTo>
                    <a:pt x="80099" y="169531"/>
                  </a:lnTo>
                  <a:lnTo>
                    <a:pt x="80541" y="173258"/>
                  </a:lnTo>
                  <a:lnTo>
                    <a:pt x="79422" y="173258"/>
                  </a:lnTo>
                  <a:lnTo>
                    <a:pt x="79874" y="174423"/>
                  </a:lnTo>
                  <a:lnTo>
                    <a:pt x="78305" y="174883"/>
                  </a:lnTo>
                  <a:lnTo>
                    <a:pt x="79494" y="181260"/>
                  </a:lnTo>
                  <a:cubicBezTo>
                    <a:pt x="79886" y="180944"/>
                    <a:pt x="80266" y="180595"/>
                    <a:pt x="80541" y="180480"/>
                  </a:cubicBezTo>
                  <a:cubicBezTo>
                    <a:pt x="81067" y="180262"/>
                    <a:pt x="81619" y="180187"/>
                    <a:pt x="82069" y="180031"/>
                  </a:cubicBezTo>
                  <a:cubicBezTo>
                    <a:pt x="82295" y="179965"/>
                    <a:pt x="82493" y="179849"/>
                    <a:pt x="82654" y="179700"/>
                  </a:cubicBezTo>
                  <a:cubicBezTo>
                    <a:pt x="82815" y="179551"/>
                    <a:pt x="82936" y="179357"/>
                    <a:pt x="83003" y="179080"/>
                  </a:cubicBezTo>
                  <a:cubicBezTo>
                    <a:pt x="83031" y="178978"/>
                    <a:pt x="83079" y="178892"/>
                    <a:pt x="83156" y="178823"/>
                  </a:cubicBezTo>
                  <a:cubicBezTo>
                    <a:pt x="83232" y="178765"/>
                    <a:pt x="83321" y="178704"/>
                    <a:pt x="83433" y="178662"/>
                  </a:cubicBezTo>
                  <a:cubicBezTo>
                    <a:pt x="83656" y="178576"/>
                    <a:pt x="83949" y="178541"/>
                    <a:pt x="84253" y="178534"/>
                  </a:cubicBezTo>
                  <a:cubicBezTo>
                    <a:pt x="84862" y="178515"/>
                    <a:pt x="85539" y="178601"/>
                    <a:pt x="85915" y="178601"/>
                  </a:cubicBezTo>
                  <a:cubicBezTo>
                    <a:pt x="86128" y="178601"/>
                    <a:pt x="86353" y="178658"/>
                    <a:pt x="86582" y="178750"/>
                  </a:cubicBezTo>
                  <a:cubicBezTo>
                    <a:pt x="86810" y="178836"/>
                    <a:pt x="87038" y="178953"/>
                    <a:pt x="87259" y="179082"/>
                  </a:cubicBezTo>
                  <a:cubicBezTo>
                    <a:pt x="87701" y="179339"/>
                    <a:pt x="88101" y="179629"/>
                    <a:pt x="88367" y="179766"/>
                  </a:cubicBezTo>
                  <a:cubicBezTo>
                    <a:pt x="88698" y="179939"/>
                    <a:pt x="89004" y="180124"/>
                    <a:pt x="89279" y="180279"/>
                  </a:cubicBezTo>
                  <a:cubicBezTo>
                    <a:pt x="89556" y="180433"/>
                    <a:pt x="89805" y="180555"/>
                    <a:pt x="90039" y="180610"/>
                  </a:cubicBezTo>
                  <a:cubicBezTo>
                    <a:pt x="90272" y="180658"/>
                    <a:pt x="90491" y="180658"/>
                    <a:pt x="90695" y="180525"/>
                  </a:cubicBezTo>
                  <a:cubicBezTo>
                    <a:pt x="90899" y="180398"/>
                    <a:pt x="91091" y="180158"/>
                    <a:pt x="91280" y="179766"/>
                  </a:cubicBezTo>
                  <a:cubicBezTo>
                    <a:pt x="91337" y="179649"/>
                    <a:pt x="91413" y="179563"/>
                    <a:pt x="91505" y="179498"/>
                  </a:cubicBezTo>
                  <a:cubicBezTo>
                    <a:pt x="91601" y="179441"/>
                    <a:pt x="91704" y="179396"/>
                    <a:pt x="91823" y="179370"/>
                  </a:cubicBezTo>
                  <a:cubicBezTo>
                    <a:pt x="92062" y="179323"/>
                    <a:pt x="92342" y="179332"/>
                    <a:pt x="92634" y="179351"/>
                  </a:cubicBezTo>
                  <a:cubicBezTo>
                    <a:pt x="92926" y="179370"/>
                    <a:pt x="93225" y="179389"/>
                    <a:pt x="93496" y="179361"/>
                  </a:cubicBezTo>
                  <a:cubicBezTo>
                    <a:pt x="93767" y="179332"/>
                    <a:pt x="94007" y="179256"/>
                    <a:pt x="94184" y="179072"/>
                  </a:cubicBezTo>
                  <a:cubicBezTo>
                    <a:pt x="94601" y="178637"/>
                    <a:pt x="94777" y="178286"/>
                    <a:pt x="95066" y="178046"/>
                  </a:cubicBezTo>
                  <a:cubicBezTo>
                    <a:pt x="95211" y="177925"/>
                    <a:pt x="95381" y="177831"/>
                    <a:pt x="95630" y="177769"/>
                  </a:cubicBezTo>
                  <a:cubicBezTo>
                    <a:pt x="95878" y="177712"/>
                    <a:pt x="96201" y="177674"/>
                    <a:pt x="96645" y="177674"/>
                  </a:cubicBezTo>
                  <a:cubicBezTo>
                    <a:pt x="96877" y="177674"/>
                    <a:pt x="97120" y="177626"/>
                    <a:pt x="97363" y="177535"/>
                  </a:cubicBezTo>
                  <a:cubicBezTo>
                    <a:pt x="97606" y="177449"/>
                    <a:pt x="97847" y="177348"/>
                    <a:pt x="98061" y="177235"/>
                  </a:cubicBezTo>
                  <a:cubicBezTo>
                    <a:pt x="98487" y="177010"/>
                    <a:pt x="98814" y="176778"/>
                    <a:pt x="98881" y="176744"/>
                  </a:cubicBezTo>
                  <a:cubicBezTo>
                    <a:pt x="99066" y="176648"/>
                    <a:pt x="99164" y="176629"/>
                    <a:pt x="99208" y="176686"/>
                  </a:cubicBezTo>
                  <a:cubicBezTo>
                    <a:pt x="99256" y="176734"/>
                    <a:pt x="99246" y="176857"/>
                    <a:pt x="99237" y="177007"/>
                  </a:cubicBezTo>
                  <a:cubicBezTo>
                    <a:pt x="99231" y="177157"/>
                    <a:pt x="99227" y="177342"/>
                    <a:pt x="99256" y="177542"/>
                  </a:cubicBezTo>
                  <a:cubicBezTo>
                    <a:pt x="99294" y="177741"/>
                    <a:pt x="99366" y="177949"/>
                    <a:pt x="99533" y="178151"/>
                  </a:cubicBezTo>
                  <a:cubicBezTo>
                    <a:pt x="99635" y="178274"/>
                    <a:pt x="99825" y="178406"/>
                    <a:pt x="100056" y="178515"/>
                  </a:cubicBezTo>
                  <a:cubicBezTo>
                    <a:pt x="100287" y="178625"/>
                    <a:pt x="100567" y="178719"/>
                    <a:pt x="100846" y="178804"/>
                  </a:cubicBezTo>
                  <a:cubicBezTo>
                    <a:pt x="101405" y="178972"/>
                    <a:pt x="101975" y="179081"/>
                    <a:pt x="102231" y="179081"/>
                  </a:cubicBezTo>
                  <a:cubicBezTo>
                    <a:pt x="102784" y="179081"/>
                    <a:pt x="103485" y="179147"/>
                    <a:pt x="104169" y="179274"/>
                  </a:cubicBezTo>
                  <a:cubicBezTo>
                    <a:pt x="104307" y="179293"/>
                    <a:pt x="104412" y="179331"/>
                    <a:pt x="104549" y="179370"/>
                  </a:cubicBezTo>
                  <a:cubicBezTo>
                    <a:pt x="104597" y="179081"/>
                    <a:pt x="104625" y="178804"/>
                    <a:pt x="104724" y="178461"/>
                  </a:cubicBezTo>
                  <a:cubicBezTo>
                    <a:pt x="104864" y="177965"/>
                    <a:pt x="105034" y="177442"/>
                    <a:pt x="105145" y="176987"/>
                  </a:cubicBezTo>
                  <a:cubicBezTo>
                    <a:pt x="105192" y="176771"/>
                    <a:pt x="105126" y="176560"/>
                    <a:pt x="105032" y="176366"/>
                  </a:cubicBezTo>
                  <a:cubicBezTo>
                    <a:pt x="104936" y="176173"/>
                    <a:pt x="104801" y="175993"/>
                    <a:pt x="104725" y="175843"/>
                  </a:cubicBezTo>
                  <a:cubicBezTo>
                    <a:pt x="104686" y="175776"/>
                    <a:pt x="104667" y="175700"/>
                    <a:pt x="104658" y="175640"/>
                  </a:cubicBezTo>
                  <a:cubicBezTo>
                    <a:pt x="104657" y="175592"/>
                    <a:pt x="104686" y="175533"/>
                    <a:pt x="104734" y="175490"/>
                  </a:cubicBezTo>
                  <a:cubicBezTo>
                    <a:pt x="104849" y="175405"/>
                    <a:pt x="105098" y="175351"/>
                    <a:pt x="105575" y="175351"/>
                  </a:cubicBezTo>
                  <a:cubicBezTo>
                    <a:pt x="106109" y="175351"/>
                    <a:pt x="106710" y="175357"/>
                    <a:pt x="107268" y="175399"/>
                  </a:cubicBezTo>
                  <a:cubicBezTo>
                    <a:pt x="107825" y="175437"/>
                    <a:pt x="108339" y="175501"/>
                    <a:pt x="108704" y="175592"/>
                  </a:cubicBezTo>
                  <a:cubicBezTo>
                    <a:pt x="108959" y="175649"/>
                    <a:pt x="109509" y="176113"/>
                    <a:pt x="110058" y="176618"/>
                  </a:cubicBezTo>
                  <a:cubicBezTo>
                    <a:pt x="110605" y="177122"/>
                    <a:pt x="111154" y="177674"/>
                    <a:pt x="111391" y="177921"/>
                  </a:cubicBezTo>
                  <a:cubicBezTo>
                    <a:pt x="111952" y="178505"/>
                    <a:pt x="112321" y="178839"/>
                    <a:pt x="112643" y="179010"/>
                  </a:cubicBezTo>
                  <a:cubicBezTo>
                    <a:pt x="112804" y="179096"/>
                    <a:pt x="112946" y="179141"/>
                    <a:pt x="113105" y="179149"/>
                  </a:cubicBezTo>
                  <a:cubicBezTo>
                    <a:pt x="113263" y="179159"/>
                    <a:pt x="113434" y="179140"/>
                    <a:pt x="113628" y="179092"/>
                  </a:cubicBezTo>
                  <a:cubicBezTo>
                    <a:pt x="113875" y="179035"/>
                    <a:pt x="114050" y="178936"/>
                    <a:pt x="114202" y="178835"/>
                  </a:cubicBezTo>
                  <a:cubicBezTo>
                    <a:pt x="114353" y="178733"/>
                    <a:pt x="114477" y="178625"/>
                    <a:pt x="114623" y="178525"/>
                  </a:cubicBezTo>
                  <a:cubicBezTo>
                    <a:pt x="114768" y="178424"/>
                    <a:pt x="114938" y="178337"/>
                    <a:pt x="115167" y="178268"/>
                  </a:cubicBezTo>
                  <a:cubicBezTo>
                    <a:pt x="115395" y="178211"/>
                    <a:pt x="115688" y="178162"/>
                    <a:pt x="116090" y="178162"/>
                  </a:cubicBezTo>
                  <a:cubicBezTo>
                    <a:pt x="116746" y="178162"/>
                    <a:pt x="117174" y="178327"/>
                    <a:pt x="117587" y="178386"/>
                  </a:cubicBezTo>
                  <a:cubicBezTo>
                    <a:pt x="117794" y="178415"/>
                    <a:pt x="117998" y="178425"/>
                    <a:pt x="118223" y="178348"/>
                  </a:cubicBezTo>
                  <a:cubicBezTo>
                    <a:pt x="118449" y="178291"/>
                    <a:pt x="118694" y="178154"/>
                    <a:pt x="118993" y="177921"/>
                  </a:cubicBezTo>
                  <a:cubicBezTo>
                    <a:pt x="119432" y="177578"/>
                    <a:pt x="119756" y="177418"/>
                    <a:pt x="120060" y="177248"/>
                  </a:cubicBezTo>
                  <a:cubicBezTo>
                    <a:pt x="120364" y="177078"/>
                    <a:pt x="120645" y="176895"/>
                    <a:pt x="121004" y="176521"/>
                  </a:cubicBezTo>
                  <a:cubicBezTo>
                    <a:pt x="121071" y="176464"/>
                    <a:pt x="121250" y="176436"/>
                    <a:pt x="121487" y="176436"/>
                  </a:cubicBezTo>
                  <a:cubicBezTo>
                    <a:pt x="121722" y="176437"/>
                    <a:pt x="122010" y="176464"/>
                    <a:pt x="122307" y="176483"/>
                  </a:cubicBezTo>
                  <a:cubicBezTo>
                    <a:pt x="122903" y="176531"/>
                    <a:pt x="123517" y="176606"/>
                    <a:pt x="123692" y="176521"/>
                  </a:cubicBezTo>
                  <a:cubicBezTo>
                    <a:pt x="124006" y="176357"/>
                    <a:pt x="124293" y="176257"/>
                    <a:pt x="124563" y="176180"/>
                  </a:cubicBezTo>
                  <a:cubicBezTo>
                    <a:pt x="124834" y="176114"/>
                    <a:pt x="125086" y="176054"/>
                    <a:pt x="125322" y="175998"/>
                  </a:cubicBezTo>
                  <a:cubicBezTo>
                    <a:pt x="125559" y="175951"/>
                    <a:pt x="125779" y="175880"/>
                    <a:pt x="125989" y="175785"/>
                  </a:cubicBezTo>
                  <a:cubicBezTo>
                    <a:pt x="126200" y="175690"/>
                    <a:pt x="126400" y="175560"/>
                    <a:pt x="126595" y="175358"/>
                  </a:cubicBezTo>
                  <a:cubicBezTo>
                    <a:pt x="126841" y="175100"/>
                    <a:pt x="127196" y="174833"/>
                    <a:pt x="127559" y="174588"/>
                  </a:cubicBezTo>
                  <a:cubicBezTo>
                    <a:pt x="127922" y="174344"/>
                    <a:pt x="128300" y="174121"/>
                    <a:pt x="128616" y="173957"/>
                  </a:cubicBezTo>
                  <a:cubicBezTo>
                    <a:pt x="129243" y="173631"/>
                    <a:pt x="129552" y="173452"/>
                    <a:pt x="129775" y="173210"/>
                  </a:cubicBezTo>
                  <a:cubicBezTo>
                    <a:pt x="129997" y="172967"/>
                    <a:pt x="130128" y="172665"/>
                    <a:pt x="130401" y="172099"/>
                  </a:cubicBezTo>
                  <a:cubicBezTo>
                    <a:pt x="130507" y="171876"/>
                    <a:pt x="130567" y="171616"/>
                    <a:pt x="130605" y="171339"/>
                  </a:cubicBezTo>
                  <a:cubicBezTo>
                    <a:pt x="130643" y="171062"/>
                    <a:pt x="130663" y="170769"/>
                    <a:pt x="130672" y="170485"/>
                  </a:cubicBezTo>
                  <a:cubicBezTo>
                    <a:pt x="130682" y="170201"/>
                    <a:pt x="130678" y="169927"/>
                    <a:pt x="130701" y="169684"/>
                  </a:cubicBezTo>
                  <a:cubicBezTo>
                    <a:pt x="130729" y="169440"/>
                    <a:pt x="130767" y="169221"/>
                    <a:pt x="130844" y="169064"/>
                  </a:cubicBezTo>
                  <a:cubicBezTo>
                    <a:pt x="131136" y="168456"/>
                    <a:pt x="131188" y="168084"/>
                    <a:pt x="131337" y="167814"/>
                  </a:cubicBezTo>
                  <a:cubicBezTo>
                    <a:pt x="131413" y="167680"/>
                    <a:pt x="131501" y="167568"/>
                    <a:pt x="131666" y="167472"/>
                  </a:cubicBezTo>
                  <a:cubicBezTo>
                    <a:pt x="131830" y="167377"/>
                    <a:pt x="132064" y="167293"/>
                    <a:pt x="132405" y="167205"/>
                  </a:cubicBezTo>
                  <a:cubicBezTo>
                    <a:pt x="132595" y="167157"/>
                    <a:pt x="132784" y="167052"/>
                    <a:pt x="132958" y="166916"/>
                  </a:cubicBezTo>
                  <a:cubicBezTo>
                    <a:pt x="133133" y="166780"/>
                    <a:pt x="133296" y="166606"/>
                    <a:pt x="133461" y="166434"/>
                  </a:cubicBezTo>
                  <a:cubicBezTo>
                    <a:pt x="133791" y="166093"/>
                    <a:pt x="134100" y="165733"/>
                    <a:pt x="134415" y="165569"/>
                  </a:cubicBezTo>
                  <a:cubicBezTo>
                    <a:pt x="134694" y="165424"/>
                    <a:pt x="135020" y="165341"/>
                    <a:pt x="135369" y="165292"/>
                  </a:cubicBezTo>
                  <a:cubicBezTo>
                    <a:pt x="135718" y="165245"/>
                    <a:pt x="136097" y="165235"/>
                    <a:pt x="136477" y="165245"/>
                  </a:cubicBezTo>
                  <a:cubicBezTo>
                    <a:pt x="137237" y="165263"/>
                    <a:pt x="138022" y="165351"/>
                    <a:pt x="138672" y="165351"/>
                  </a:cubicBezTo>
                  <a:cubicBezTo>
                    <a:pt x="139026" y="165351"/>
                    <a:pt x="139389" y="165437"/>
                    <a:pt x="139749" y="165576"/>
                  </a:cubicBezTo>
                  <a:cubicBezTo>
                    <a:pt x="140109" y="165716"/>
                    <a:pt x="140468" y="165906"/>
                    <a:pt x="140816" y="166110"/>
                  </a:cubicBezTo>
                  <a:cubicBezTo>
                    <a:pt x="141511" y="166520"/>
                    <a:pt x="142158" y="166987"/>
                    <a:pt x="142693" y="167210"/>
                  </a:cubicBezTo>
                  <a:cubicBezTo>
                    <a:pt x="142886" y="167296"/>
                    <a:pt x="143089" y="167327"/>
                    <a:pt x="143299" y="167328"/>
                  </a:cubicBezTo>
                  <a:cubicBezTo>
                    <a:pt x="143507" y="167330"/>
                    <a:pt x="143723" y="167290"/>
                    <a:pt x="143935" y="167243"/>
                  </a:cubicBezTo>
                  <a:cubicBezTo>
                    <a:pt x="144360" y="167134"/>
                    <a:pt x="144783" y="166935"/>
                    <a:pt x="145156" y="166741"/>
                  </a:cubicBezTo>
                  <a:cubicBezTo>
                    <a:pt x="145265" y="166693"/>
                    <a:pt x="145384" y="166693"/>
                    <a:pt x="145515" y="166732"/>
                  </a:cubicBezTo>
                  <a:cubicBezTo>
                    <a:pt x="145645" y="166779"/>
                    <a:pt x="145792" y="166874"/>
                    <a:pt x="145936" y="166999"/>
                  </a:cubicBezTo>
                  <a:cubicBezTo>
                    <a:pt x="146223" y="167246"/>
                    <a:pt x="146521" y="167619"/>
                    <a:pt x="146807" y="168025"/>
                  </a:cubicBezTo>
                  <a:cubicBezTo>
                    <a:pt x="147381" y="168836"/>
                    <a:pt x="147885" y="169770"/>
                    <a:pt x="148059" y="170012"/>
                  </a:cubicBezTo>
                  <a:cubicBezTo>
                    <a:pt x="148272" y="170308"/>
                    <a:pt x="148520" y="170461"/>
                    <a:pt x="148767" y="170525"/>
                  </a:cubicBezTo>
                  <a:cubicBezTo>
                    <a:pt x="149013" y="170582"/>
                    <a:pt x="149260" y="170553"/>
                    <a:pt x="149495" y="170468"/>
                  </a:cubicBezTo>
                  <a:cubicBezTo>
                    <a:pt x="149730" y="170373"/>
                    <a:pt x="149953" y="170228"/>
                    <a:pt x="150132" y="170061"/>
                  </a:cubicBezTo>
                  <a:cubicBezTo>
                    <a:pt x="150310" y="169895"/>
                    <a:pt x="150444" y="169709"/>
                    <a:pt x="150521" y="169548"/>
                  </a:cubicBezTo>
                  <a:cubicBezTo>
                    <a:pt x="150657" y="169263"/>
                    <a:pt x="150786" y="169071"/>
                    <a:pt x="150921" y="168928"/>
                  </a:cubicBezTo>
                  <a:cubicBezTo>
                    <a:pt x="151055" y="168786"/>
                    <a:pt x="151198" y="168688"/>
                    <a:pt x="151352" y="168618"/>
                  </a:cubicBezTo>
                  <a:cubicBezTo>
                    <a:pt x="151659" y="168477"/>
                    <a:pt x="152022" y="168413"/>
                    <a:pt x="152531" y="168148"/>
                  </a:cubicBezTo>
                  <a:cubicBezTo>
                    <a:pt x="152721" y="168045"/>
                    <a:pt x="152983" y="168009"/>
                    <a:pt x="153280" y="167998"/>
                  </a:cubicBezTo>
                  <a:cubicBezTo>
                    <a:pt x="153577" y="167989"/>
                    <a:pt x="153914" y="168007"/>
                    <a:pt x="154244" y="168045"/>
                  </a:cubicBezTo>
                  <a:cubicBezTo>
                    <a:pt x="154904" y="168131"/>
                    <a:pt x="155548" y="168289"/>
                    <a:pt x="155885" y="168377"/>
                  </a:cubicBezTo>
                  <a:cubicBezTo>
                    <a:pt x="156234" y="168472"/>
                    <a:pt x="156548" y="168493"/>
                    <a:pt x="156829" y="168472"/>
                  </a:cubicBezTo>
                  <a:cubicBezTo>
                    <a:pt x="157109" y="168453"/>
                    <a:pt x="157359" y="168386"/>
                    <a:pt x="157578" y="168291"/>
                  </a:cubicBezTo>
                  <a:cubicBezTo>
                    <a:pt x="157797" y="168189"/>
                    <a:pt x="157989" y="168063"/>
                    <a:pt x="158152" y="167917"/>
                  </a:cubicBezTo>
                  <a:cubicBezTo>
                    <a:pt x="158317" y="167771"/>
                    <a:pt x="158456" y="167608"/>
                    <a:pt x="158573" y="167446"/>
                  </a:cubicBezTo>
                  <a:cubicBezTo>
                    <a:pt x="158689" y="167287"/>
                    <a:pt x="158866" y="167178"/>
                    <a:pt x="159076" y="167105"/>
                  </a:cubicBezTo>
                  <a:cubicBezTo>
                    <a:pt x="159287" y="167039"/>
                    <a:pt x="159527" y="166985"/>
                    <a:pt x="159794" y="166966"/>
                  </a:cubicBezTo>
                  <a:cubicBezTo>
                    <a:pt x="160329" y="166928"/>
                    <a:pt x="160939" y="166976"/>
                    <a:pt x="161477" y="166976"/>
                  </a:cubicBezTo>
                  <a:cubicBezTo>
                    <a:pt x="161861" y="166976"/>
                    <a:pt x="162138" y="167090"/>
                    <a:pt x="162359" y="167243"/>
                  </a:cubicBezTo>
                  <a:cubicBezTo>
                    <a:pt x="162580" y="167396"/>
                    <a:pt x="162745" y="167589"/>
                    <a:pt x="162912" y="167757"/>
                  </a:cubicBezTo>
                  <a:cubicBezTo>
                    <a:pt x="163081" y="167924"/>
                    <a:pt x="163260" y="168061"/>
                    <a:pt x="163487" y="168109"/>
                  </a:cubicBezTo>
                  <a:cubicBezTo>
                    <a:pt x="163600" y="168128"/>
                    <a:pt x="163717" y="168147"/>
                    <a:pt x="163867" y="168109"/>
                  </a:cubicBezTo>
                  <a:cubicBezTo>
                    <a:pt x="164015" y="168071"/>
                    <a:pt x="164191" y="168007"/>
                    <a:pt x="164390" y="167906"/>
                  </a:cubicBezTo>
                  <a:cubicBezTo>
                    <a:pt x="164493" y="167859"/>
                    <a:pt x="164505" y="167652"/>
                    <a:pt x="164456" y="167372"/>
                  </a:cubicBezTo>
                  <a:cubicBezTo>
                    <a:pt x="164409" y="167093"/>
                    <a:pt x="164309" y="166733"/>
                    <a:pt x="164200" y="166368"/>
                  </a:cubicBezTo>
                  <a:cubicBezTo>
                    <a:pt x="163981" y="165638"/>
                    <a:pt x="163707" y="164880"/>
                    <a:pt x="163707" y="164648"/>
                  </a:cubicBezTo>
                  <a:cubicBezTo>
                    <a:pt x="163707" y="164277"/>
                    <a:pt x="163878" y="163825"/>
                    <a:pt x="164046" y="163345"/>
                  </a:cubicBezTo>
                  <a:cubicBezTo>
                    <a:pt x="164213" y="162864"/>
                    <a:pt x="164384" y="162360"/>
                    <a:pt x="164384" y="161860"/>
                  </a:cubicBezTo>
                  <a:cubicBezTo>
                    <a:pt x="164384" y="161705"/>
                    <a:pt x="164683" y="161258"/>
                    <a:pt x="164999" y="160814"/>
                  </a:cubicBezTo>
                  <a:cubicBezTo>
                    <a:pt x="165315" y="160370"/>
                    <a:pt x="165650" y="159916"/>
                    <a:pt x="165728" y="159756"/>
                  </a:cubicBezTo>
                  <a:cubicBezTo>
                    <a:pt x="165884" y="159430"/>
                    <a:pt x="165962" y="159186"/>
                    <a:pt x="165994" y="158976"/>
                  </a:cubicBezTo>
                  <a:cubicBezTo>
                    <a:pt x="166023" y="158768"/>
                    <a:pt x="166014" y="158596"/>
                    <a:pt x="165947" y="158430"/>
                  </a:cubicBezTo>
                  <a:cubicBezTo>
                    <a:pt x="165828" y="158102"/>
                    <a:pt x="165555" y="157799"/>
                    <a:pt x="165270" y="157202"/>
                  </a:cubicBezTo>
                  <a:cubicBezTo>
                    <a:pt x="165203" y="157064"/>
                    <a:pt x="165222" y="156883"/>
                    <a:pt x="165298" y="156678"/>
                  </a:cubicBezTo>
                  <a:cubicBezTo>
                    <a:pt x="165365" y="156473"/>
                    <a:pt x="165488" y="156241"/>
                    <a:pt x="165616" y="156006"/>
                  </a:cubicBezTo>
                  <a:cubicBezTo>
                    <a:pt x="165745" y="155769"/>
                    <a:pt x="165881" y="155522"/>
                    <a:pt x="165985" y="155289"/>
                  </a:cubicBezTo>
                  <a:cubicBezTo>
                    <a:pt x="166090" y="155056"/>
                    <a:pt x="166159" y="154834"/>
                    <a:pt x="166159" y="154637"/>
                  </a:cubicBezTo>
                  <a:cubicBezTo>
                    <a:pt x="166159" y="154457"/>
                    <a:pt x="164615" y="152575"/>
                    <a:pt x="164374" y="152073"/>
                  </a:cubicBezTo>
                  <a:cubicBezTo>
                    <a:pt x="164086" y="151473"/>
                    <a:pt x="163802" y="151124"/>
                    <a:pt x="163595" y="150749"/>
                  </a:cubicBezTo>
                  <a:cubicBezTo>
                    <a:pt x="163491" y="150562"/>
                    <a:pt x="163409" y="150362"/>
                    <a:pt x="163349" y="150128"/>
                  </a:cubicBezTo>
                  <a:cubicBezTo>
                    <a:pt x="163321" y="150009"/>
                    <a:pt x="163311" y="149836"/>
                    <a:pt x="163302" y="149690"/>
                  </a:cubicBezTo>
                  <a:lnTo>
                    <a:pt x="163928" y="149852"/>
                  </a:lnTo>
                  <a:cubicBezTo>
                    <a:pt x="164266" y="149919"/>
                    <a:pt x="164578" y="149959"/>
                    <a:pt x="164820" y="149959"/>
                  </a:cubicBezTo>
                  <a:cubicBezTo>
                    <a:pt x="164973" y="149959"/>
                    <a:pt x="165152" y="149911"/>
                    <a:pt x="165343" y="149820"/>
                  </a:cubicBezTo>
                  <a:cubicBezTo>
                    <a:pt x="165536" y="149734"/>
                    <a:pt x="165743" y="149614"/>
                    <a:pt x="165949" y="149488"/>
                  </a:cubicBezTo>
                  <a:cubicBezTo>
                    <a:pt x="166358" y="149236"/>
                    <a:pt x="166762" y="148947"/>
                    <a:pt x="167057" y="148793"/>
                  </a:cubicBezTo>
                  <a:cubicBezTo>
                    <a:pt x="167233" y="148698"/>
                    <a:pt x="167481" y="148651"/>
                    <a:pt x="167764" y="148633"/>
                  </a:cubicBezTo>
                  <a:cubicBezTo>
                    <a:pt x="168048" y="148614"/>
                    <a:pt x="168373" y="148631"/>
                    <a:pt x="168698" y="148652"/>
                  </a:cubicBezTo>
                  <a:cubicBezTo>
                    <a:pt x="169348" y="148700"/>
                    <a:pt x="170007" y="148791"/>
                    <a:pt x="170411" y="148791"/>
                  </a:cubicBezTo>
                  <a:cubicBezTo>
                    <a:pt x="170430" y="148672"/>
                    <a:pt x="170673" y="148635"/>
                    <a:pt x="171017" y="148673"/>
                  </a:cubicBezTo>
                  <a:cubicBezTo>
                    <a:pt x="171360" y="148711"/>
                    <a:pt x="171803" y="148829"/>
                    <a:pt x="172217" y="149025"/>
                  </a:cubicBezTo>
                  <a:cubicBezTo>
                    <a:pt x="172423" y="149127"/>
                    <a:pt x="172626" y="149242"/>
                    <a:pt x="172802" y="149378"/>
                  </a:cubicBezTo>
                  <a:cubicBezTo>
                    <a:pt x="172978" y="149514"/>
                    <a:pt x="173129" y="149663"/>
                    <a:pt x="173243" y="149838"/>
                  </a:cubicBezTo>
                  <a:cubicBezTo>
                    <a:pt x="173356" y="150012"/>
                    <a:pt x="173429" y="150213"/>
                    <a:pt x="173447" y="150427"/>
                  </a:cubicBezTo>
                  <a:cubicBezTo>
                    <a:pt x="173467" y="150639"/>
                    <a:pt x="173438" y="150870"/>
                    <a:pt x="173325" y="151122"/>
                  </a:cubicBezTo>
                  <a:cubicBezTo>
                    <a:pt x="173239" y="151141"/>
                    <a:pt x="173197" y="151179"/>
                    <a:pt x="173191" y="151261"/>
                  </a:cubicBezTo>
                  <a:cubicBezTo>
                    <a:pt x="173186" y="151318"/>
                    <a:pt x="173220" y="151415"/>
                    <a:pt x="173267" y="151518"/>
                  </a:cubicBezTo>
                  <a:cubicBezTo>
                    <a:pt x="173380" y="151722"/>
                    <a:pt x="173592" y="151985"/>
                    <a:pt x="173831" y="152233"/>
                  </a:cubicBezTo>
                  <a:cubicBezTo>
                    <a:pt x="174309" y="152734"/>
                    <a:pt x="174871" y="153210"/>
                    <a:pt x="174878" y="153216"/>
                  </a:cubicBezTo>
                  <a:cubicBezTo>
                    <a:pt x="175040" y="153385"/>
                    <a:pt x="175184" y="153577"/>
                    <a:pt x="175299" y="153783"/>
                  </a:cubicBezTo>
                  <a:cubicBezTo>
                    <a:pt x="175413" y="153987"/>
                    <a:pt x="175503" y="154209"/>
                    <a:pt x="175586" y="154445"/>
                  </a:cubicBezTo>
                  <a:cubicBezTo>
                    <a:pt x="175750" y="154917"/>
                    <a:pt x="175861" y="155447"/>
                    <a:pt x="175997" y="156015"/>
                  </a:cubicBezTo>
                  <a:cubicBezTo>
                    <a:pt x="176073" y="156315"/>
                    <a:pt x="176210" y="156566"/>
                    <a:pt x="176386" y="156794"/>
                  </a:cubicBezTo>
                  <a:cubicBezTo>
                    <a:pt x="176563" y="157023"/>
                    <a:pt x="176776" y="157223"/>
                    <a:pt x="177023" y="157403"/>
                  </a:cubicBezTo>
                  <a:cubicBezTo>
                    <a:pt x="177515" y="157762"/>
                    <a:pt x="178114" y="158046"/>
                    <a:pt x="178684" y="158344"/>
                  </a:cubicBezTo>
                  <a:cubicBezTo>
                    <a:pt x="179320" y="158674"/>
                    <a:pt x="179849" y="158862"/>
                    <a:pt x="180315" y="159081"/>
                  </a:cubicBezTo>
                  <a:cubicBezTo>
                    <a:pt x="180549" y="159191"/>
                    <a:pt x="180760" y="159313"/>
                    <a:pt x="180972" y="159454"/>
                  </a:cubicBezTo>
                  <a:cubicBezTo>
                    <a:pt x="181183" y="159595"/>
                    <a:pt x="181384" y="159756"/>
                    <a:pt x="181587" y="159968"/>
                  </a:cubicBezTo>
                  <a:cubicBezTo>
                    <a:pt x="181709" y="160094"/>
                    <a:pt x="181833" y="160166"/>
                    <a:pt x="181945" y="160192"/>
                  </a:cubicBezTo>
                  <a:cubicBezTo>
                    <a:pt x="182059" y="160221"/>
                    <a:pt x="182170" y="160202"/>
                    <a:pt x="182273" y="160145"/>
                  </a:cubicBezTo>
                  <a:cubicBezTo>
                    <a:pt x="182480" y="160042"/>
                    <a:pt x="182669" y="159802"/>
                    <a:pt x="182827" y="159525"/>
                  </a:cubicBezTo>
                  <a:cubicBezTo>
                    <a:pt x="183143" y="158971"/>
                    <a:pt x="183343" y="158260"/>
                    <a:pt x="183381" y="158104"/>
                  </a:cubicBezTo>
                  <a:cubicBezTo>
                    <a:pt x="183419" y="157962"/>
                    <a:pt x="183482" y="157850"/>
                    <a:pt x="183565" y="157773"/>
                  </a:cubicBezTo>
                  <a:cubicBezTo>
                    <a:pt x="183651" y="157706"/>
                    <a:pt x="183749" y="157651"/>
                    <a:pt x="183873" y="157623"/>
                  </a:cubicBezTo>
                  <a:cubicBezTo>
                    <a:pt x="184122" y="157575"/>
                    <a:pt x="184446" y="157585"/>
                    <a:pt x="184786" y="157632"/>
                  </a:cubicBezTo>
                  <a:cubicBezTo>
                    <a:pt x="185125" y="157680"/>
                    <a:pt x="185481" y="157750"/>
                    <a:pt x="185822" y="157771"/>
                  </a:cubicBezTo>
                  <a:cubicBezTo>
                    <a:pt x="186162" y="157790"/>
                    <a:pt x="186483" y="157766"/>
                    <a:pt x="186734" y="157632"/>
                  </a:cubicBezTo>
                  <a:cubicBezTo>
                    <a:pt x="186935" y="157528"/>
                    <a:pt x="187158" y="157547"/>
                    <a:pt x="187401" y="157641"/>
                  </a:cubicBezTo>
                  <a:cubicBezTo>
                    <a:pt x="187644" y="157737"/>
                    <a:pt x="187909" y="157886"/>
                    <a:pt x="188181" y="158058"/>
                  </a:cubicBezTo>
                  <a:cubicBezTo>
                    <a:pt x="188451" y="158229"/>
                    <a:pt x="188729" y="158418"/>
                    <a:pt x="189012" y="158560"/>
                  </a:cubicBezTo>
                  <a:cubicBezTo>
                    <a:pt x="189295" y="158702"/>
                    <a:pt x="189581" y="158794"/>
                    <a:pt x="189863" y="158794"/>
                  </a:cubicBezTo>
                  <a:cubicBezTo>
                    <a:pt x="190259" y="158794"/>
                    <a:pt x="190587" y="158823"/>
                    <a:pt x="190868" y="158880"/>
                  </a:cubicBezTo>
                  <a:cubicBezTo>
                    <a:pt x="191150" y="158927"/>
                    <a:pt x="191385" y="159040"/>
                    <a:pt x="191586" y="159168"/>
                  </a:cubicBezTo>
                  <a:cubicBezTo>
                    <a:pt x="191787" y="159299"/>
                    <a:pt x="191955" y="159462"/>
                    <a:pt x="192109" y="159670"/>
                  </a:cubicBezTo>
                  <a:cubicBezTo>
                    <a:pt x="192264" y="159879"/>
                    <a:pt x="192408" y="160131"/>
                    <a:pt x="192550" y="160429"/>
                  </a:cubicBezTo>
                  <a:cubicBezTo>
                    <a:pt x="192692" y="160725"/>
                    <a:pt x="192860" y="160911"/>
                    <a:pt x="193043" y="161050"/>
                  </a:cubicBezTo>
                  <a:cubicBezTo>
                    <a:pt x="193225" y="161187"/>
                    <a:pt x="193417" y="161272"/>
                    <a:pt x="193607" y="161381"/>
                  </a:cubicBezTo>
                  <a:cubicBezTo>
                    <a:pt x="193796" y="161490"/>
                    <a:pt x="193987" y="161611"/>
                    <a:pt x="194151" y="161819"/>
                  </a:cubicBezTo>
                  <a:cubicBezTo>
                    <a:pt x="194314" y="162027"/>
                    <a:pt x="194456" y="162323"/>
                    <a:pt x="194561" y="162759"/>
                  </a:cubicBezTo>
                  <a:cubicBezTo>
                    <a:pt x="194590" y="162892"/>
                    <a:pt x="194647" y="162982"/>
                    <a:pt x="194725" y="163048"/>
                  </a:cubicBezTo>
                  <a:cubicBezTo>
                    <a:pt x="194801" y="163105"/>
                    <a:pt x="194906" y="163150"/>
                    <a:pt x="195022" y="163166"/>
                  </a:cubicBezTo>
                  <a:cubicBezTo>
                    <a:pt x="195255" y="163204"/>
                    <a:pt x="195556" y="163161"/>
                    <a:pt x="195874" y="163099"/>
                  </a:cubicBezTo>
                  <a:cubicBezTo>
                    <a:pt x="196191" y="163042"/>
                    <a:pt x="196520" y="162946"/>
                    <a:pt x="196838" y="162906"/>
                  </a:cubicBezTo>
                  <a:cubicBezTo>
                    <a:pt x="197156" y="162868"/>
                    <a:pt x="197455" y="162877"/>
                    <a:pt x="197689" y="163001"/>
                  </a:cubicBezTo>
                  <a:cubicBezTo>
                    <a:pt x="198127" y="163229"/>
                    <a:pt x="198428" y="163400"/>
                    <a:pt x="198653" y="163515"/>
                  </a:cubicBezTo>
                  <a:cubicBezTo>
                    <a:pt x="198878" y="163626"/>
                    <a:pt x="199029" y="163677"/>
                    <a:pt x="199156" y="163664"/>
                  </a:cubicBezTo>
                  <a:cubicBezTo>
                    <a:pt x="199284" y="163655"/>
                    <a:pt x="199390" y="163562"/>
                    <a:pt x="199537" y="163418"/>
                  </a:cubicBezTo>
                  <a:cubicBezTo>
                    <a:pt x="199682" y="163270"/>
                    <a:pt x="199871" y="163061"/>
                    <a:pt x="200152" y="162766"/>
                  </a:cubicBezTo>
                  <a:cubicBezTo>
                    <a:pt x="200237" y="162680"/>
                    <a:pt x="200332" y="162655"/>
                    <a:pt x="200439" y="162671"/>
                  </a:cubicBezTo>
                  <a:cubicBezTo>
                    <a:pt x="200545" y="162690"/>
                    <a:pt x="200659" y="162728"/>
                    <a:pt x="200777" y="162810"/>
                  </a:cubicBezTo>
                  <a:cubicBezTo>
                    <a:pt x="201015" y="162950"/>
                    <a:pt x="201271" y="163148"/>
                    <a:pt x="201495" y="163226"/>
                  </a:cubicBezTo>
                  <a:cubicBezTo>
                    <a:pt x="201780" y="163328"/>
                    <a:pt x="202082" y="163368"/>
                    <a:pt x="202387" y="163365"/>
                  </a:cubicBezTo>
                  <a:cubicBezTo>
                    <a:pt x="202693" y="163361"/>
                    <a:pt x="203003" y="163318"/>
                    <a:pt x="203290" y="163247"/>
                  </a:cubicBezTo>
                  <a:cubicBezTo>
                    <a:pt x="203865" y="163115"/>
                    <a:pt x="204362" y="162902"/>
                    <a:pt x="204624" y="162766"/>
                  </a:cubicBezTo>
                  <a:cubicBezTo>
                    <a:pt x="204959" y="162592"/>
                    <a:pt x="205458" y="162457"/>
                    <a:pt x="205957" y="162349"/>
                  </a:cubicBezTo>
                  <a:cubicBezTo>
                    <a:pt x="206456" y="162241"/>
                    <a:pt x="206959" y="162153"/>
                    <a:pt x="207311" y="162060"/>
                  </a:cubicBezTo>
                  <a:cubicBezTo>
                    <a:pt x="207668" y="161965"/>
                    <a:pt x="207879" y="161845"/>
                    <a:pt x="208029" y="161729"/>
                  </a:cubicBezTo>
                  <a:cubicBezTo>
                    <a:pt x="208179" y="161612"/>
                    <a:pt x="208267" y="161507"/>
                    <a:pt x="208368" y="161440"/>
                  </a:cubicBezTo>
                  <a:cubicBezTo>
                    <a:pt x="208470" y="161383"/>
                    <a:pt x="208581" y="161345"/>
                    <a:pt x="208789" y="161392"/>
                  </a:cubicBezTo>
                  <a:cubicBezTo>
                    <a:pt x="208996" y="161440"/>
                    <a:pt x="209292" y="161586"/>
                    <a:pt x="209763" y="161831"/>
                  </a:cubicBezTo>
                  <a:cubicBezTo>
                    <a:pt x="209946" y="161926"/>
                    <a:pt x="210122" y="162079"/>
                    <a:pt x="210286" y="162269"/>
                  </a:cubicBezTo>
                  <a:cubicBezTo>
                    <a:pt x="210450" y="162459"/>
                    <a:pt x="210609" y="162679"/>
                    <a:pt x="210768" y="162910"/>
                  </a:cubicBezTo>
                  <a:cubicBezTo>
                    <a:pt x="211085" y="163371"/>
                    <a:pt x="211406" y="163865"/>
                    <a:pt x="211783" y="164159"/>
                  </a:cubicBezTo>
                  <a:cubicBezTo>
                    <a:pt x="211966" y="164302"/>
                    <a:pt x="212205" y="164378"/>
                    <a:pt x="212481" y="164427"/>
                  </a:cubicBezTo>
                  <a:cubicBezTo>
                    <a:pt x="212756" y="164475"/>
                    <a:pt x="213059" y="164475"/>
                    <a:pt x="213373" y="164475"/>
                  </a:cubicBezTo>
                  <a:cubicBezTo>
                    <a:pt x="214003" y="164465"/>
                    <a:pt x="214665" y="164379"/>
                    <a:pt x="215137" y="164379"/>
                  </a:cubicBezTo>
                  <a:lnTo>
                    <a:pt x="218492" y="164379"/>
                  </a:lnTo>
                  <a:lnTo>
                    <a:pt x="220030" y="164379"/>
                  </a:lnTo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/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19" name="Graphic 5">
              <a:extLst>
                <a:ext uri="{FF2B5EF4-FFF2-40B4-BE49-F238E27FC236}">
                  <a16:creationId xmlns:a16="http://schemas.microsoft.com/office/drawing/2014/main" id="{BF208EA8-0FD0-CC8A-D269-994DBE6803B4}"/>
                </a:ext>
              </a:extLst>
            </p:cNvPr>
            <p:cNvSpPr/>
            <p:nvPr/>
          </p:nvSpPr>
          <p:spPr>
            <a:xfrm>
              <a:off x="1077381" y="1425556"/>
              <a:ext cx="190012" cy="203538"/>
            </a:xfrm>
            <a:custGeom>
              <a:avLst/>
              <a:gdLst>
                <a:gd name="connsiteX0" fmla="*/ 129231 w 204333"/>
                <a:gd name="connsiteY0" fmla="*/ 0 h 252023"/>
                <a:gd name="connsiteX1" fmla="*/ 101361 w 204333"/>
                <a:gd name="connsiteY1" fmla="*/ 22811 h 252023"/>
                <a:gd name="connsiteX2" fmla="*/ 83977 w 204333"/>
                <a:gd name="connsiteY2" fmla="*/ 20419 h 252023"/>
                <a:gd name="connsiteX3" fmla="*/ 77998 w 204333"/>
                <a:gd name="connsiteY3" fmla="*/ 27410 h 252023"/>
                <a:gd name="connsiteX4" fmla="*/ 77998 w 204333"/>
                <a:gd name="connsiteY4" fmla="*/ 34676 h 252023"/>
                <a:gd name="connsiteX5" fmla="*/ 81861 w 204333"/>
                <a:gd name="connsiteY5" fmla="*/ 36884 h 252023"/>
                <a:gd name="connsiteX6" fmla="*/ 81861 w 204333"/>
                <a:gd name="connsiteY6" fmla="*/ 52152 h 252023"/>
                <a:gd name="connsiteX7" fmla="*/ 88208 w 204333"/>
                <a:gd name="connsiteY7" fmla="*/ 62822 h 252023"/>
                <a:gd name="connsiteX8" fmla="*/ 88484 w 204333"/>
                <a:gd name="connsiteY8" fmla="*/ 70272 h 252023"/>
                <a:gd name="connsiteX9" fmla="*/ 85357 w 204333"/>
                <a:gd name="connsiteY9" fmla="*/ 77355 h 252023"/>
                <a:gd name="connsiteX10" fmla="*/ 79654 w 204333"/>
                <a:gd name="connsiteY10" fmla="*/ 88576 h 252023"/>
                <a:gd name="connsiteX11" fmla="*/ 74871 w 204333"/>
                <a:gd name="connsiteY11" fmla="*/ 95751 h 252023"/>
                <a:gd name="connsiteX12" fmla="*/ 58223 w 204333"/>
                <a:gd name="connsiteY12" fmla="*/ 110743 h 252023"/>
                <a:gd name="connsiteX13" fmla="*/ 47093 w 204333"/>
                <a:gd name="connsiteY13" fmla="*/ 110743 h 252023"/>
                <a:gd name="connsiteX14" fmla="*/ 33205 w 204333"/>
                <a:gd name="connsiteY14" fmla="*/ 118562 h 252023"/>
                <a:gd name="connsiteX15" fmla="*/ 25846 w 204333"/>
                <a:gd name="connsiteY15" fmla="*/ 118838 h 252023"/>
                <a:gd name="connsiteX16" fmla="*/ 0 w 204333"/>
                <a:gd name="connsiteY16" fmla="*/ 123345 h 252023"/>
                <a:gd name="connsiteX17" fmla="*/ 8830 w 204333"/>
                <a:gd name="connsiteY17" fmla="*/ 147995 h 252023"/>
                <a:gd name="connsiteX18" fmla="*/ 4599 w 204333"/>
                <a:gd name="connsiteY18" fmla="*/ 156089 h 252023"/>
                <a:gd name="connsiteX19" fmla="*/ 5427 w 204333"/>
                <a:gd name="connsiteY19" fmla="*/ 163540 h 252023"/>
                <a:gd name="connsiteX20" fmla="*/ 5794 w 204333"/>
                <a:gd name="connsiteY20" fmla="*/ 170990 h 252023"/>
                <a:gd name="connsiteX21" fmla="*/ 4415 w 204333"/>
                <a:gd name="connsiteY21" fmla="*/ 176969 h 252023"/>
                <a:gd name="connsiteX22" fmla="*/ 3863 w 204333"/>
                <a:gd name="connsiteY22" fmla="*/ 183775 h 252023"/>
                <a:gd name="connsiteX23" fmla="*/ 3958 w 204333"/>
                <a:gd name="connsiteY23" fmla="*/ 192053 h 252023"/>
                <a:gd name="connsiteX24" fmla="*/ 4142 w 204333"/>
                <a:gd name="connsiteY24" fmla="*/ 196468 h 252023"/>
                <a:gd name="connsiteX25" fmla="*/ 4510 w 204333"/>
                <a:gd name="connsiteY25" fmla="*/ 201527 h 252023"/>
                <a:gd name="connsiteX26" fmla="*/ 6717 w 204333"/>
                <a:gd name="connsiteY26" fmla="*/ 207046 h 252023"/>
                <a:gd name="connsiteX27" fmla="*/ 9845 w 204333"/>
                <a:gd name="connsiteY27" fmla="*/ 215600 h 252023"/>
                <a:gd name="connsiteX28" fmla="*/ 10028 w 204333"/>
                <a:gd name="connsiteY28" fmla="*/ 221947 h 252023"/>
                <a:gd name="connsiteX29" fmla="*/ 13708 w 204333"/>
                <a:gd name="connsiteY29" fmla="*/ 227281 h 252023"/>
                <a:gd name="connsiteX30" fmla="*/ 16099 w 204333"/>
                <a:gd name="connsiteY30" fmla="*/ 235008 h 252023"/>
                <a:gd name="connsiteX31" fmla="*/ 17847 w 204333"/>
                <a:gd name="connsiteY31" fmla="*/ 238135 h 252023"/>
                <a:gd name="connsiteX32" fmla="*/ 16099 w 204333"/>
                <a:gd name="connsiteY32" fmla="*/ 244941 h 252023"/>
                <a:gd name="connsiteX33" fmla="*/ 14443 w 204333"/>
                <a:gd name="connsiteY33" fmla="*/ 252024 h 252023"/>
                <a:gd name="connsiteX34" fmla="*/ 43141 w 204333"/>
                <a:gd name="connsiteY34" fmla="*/ 234272 h 252023"/>
                <a:gd name="connsiteX35" fmla="*/ 61813 w 204333"/>
                <a:gd name="connsiteY35" fmla="*/ 225074 h 252023"/>
                <a:gd name="connsiteX36" fmla="*/ 79749 w 204333"/>
                <a:gd name="connsiteY36" fmla="*/ 224798 h 252023"/>
                <a:gd name="connsiteX37" fmla="*/ 103112 w 204333"/>
                <a:gd name="connsiteY37" fmla="*/ 220475 h 252023"/>
                <a:gd name="connsiteX38" fmla="*/ 115253 w 204333"/>
                <a:gd name="connsiteY38" fmla="*/ 221671 h 252023"/>
                <a:gd name="connsiteX39" fmla="*/ 128866 w 204333"/>
                <a:gd name="connsiteY39" fmla="*/ 223326 h 252023"/>
                <a:gd name="connsiteX40" fmla="*/ 133189 w 204333"/>
                <a:gd name="connsiteY40" fmla="*/ 222590 h 252023"/>
                <a:gd name="connsiteX41" fmla="*/ 136868 w 204333"/>
                <a:gd name="connsiteY41" fmla="*/ 226729 h 252023"/>
                <a:gd name="connsiteX42" fmla="*/ 146066 w 204333"/>
                <a:gd name="connsiteY42" fmla="*/ 230133 h 252023"/>
                <a:gd name="connsiteX43" fmla="*/ 151677 w 204333"/>
                <a:gd name="connsiteY43" fmla="*/ 237215 h 252023"/>
                <a:gd name="connsiteX44" fmla="*/ 157472 w 204333"/>
                <a:gd name="connsiteY44" fmla="*/ 233812 h 252023"/>
                <a:gd name="connsiteX45" fmla="*/ 171085 w 204333"/>
                <a:gd name="connsiteY45" fmla="*/ 229673 h 252023"/>
                <a:gd name="connsiteX46" fmla="*/ 178627 w 204333"/>
                <a:gd name="connsiteY46" fmla="*/ 228017 h 252023"/>
                <a:gd name="connsiteX47" fmla="*/ 183226 w 204333"/>
                <a:gd name="connsiteY47" fmla="*/ 221947 h 252023"/>
                <a:gd name="connsiteX48" fmla="*/ 184422 w 204333"/>
                <a:gd name="connsiteY48" fmla="*/ 222131 h 252023"/>
                <a:gd name="connsiteX49" fmla="*/ 192424 w 204333"/>
                <a:gd name="connsiteY49" fmla="*/ 216060 h 252023"/>
                <a:gd name="connsiteX50" fmla="*/ 195643 w 204333"/>
                <a:gd name="connsiteY50" fmla="*/ 214312 h 252023"/>
                <a:gd name="connsiteX51" fmla="*/ 196839 w 204333"/>
                <a:gd name="connsiteY51" fmla="*/ 211185 h 252023"/>
                <a:gd name="connsiteX52" fmla="*/ 199322 w 204333"/>
                <a:gd name="connsiteY52" fmla="*/ 211001 h 252023"/>
                <a:gd name="connsiteX53" fmla="*/ 203921 w 204333"/>
                <a:gd name="connsiteY53" fmla="*/ 203551 h 252023"/>
                <a:gd name="connsiteX54" fmla="*/ 199966 w 204333"/>
                <a:gd name="connsiteY54" fmla="*/ 190857 h 252023"/>
                <a:gd name="connsiteX55" fmla="*/ 192424 w 204333"/>
                <a:gd name="connsiteY55" fmla="*/ 171450 h 252023"/>
                <a:gd name="connsiteX56" fmla="*/ 190216 w 204333"/>
                <a:gd name="connsiteY56" fmla="*/ 161424 h 252023"/>
                <a:gd name="connsiteX57" fmla="*/ 189113 w 204333"/>
                <a:gd name="connsiteY57" fmla="*/ 141372 h 252023"/>
                <a:gd name="connsiteX58" fmla="*/ 187733 w 204333"/>
                <a:gd name="connsiteY58" fmla="*/ 120677 h 252023"/>
                <a:gd name="connsiteX59" fmla="*/ 184422 w 204333"/>
                <a:gd name="connsiteY59" fmla="*/ 112675 h 252023"/>
                <a:gd name="connsiteX60" fmla="*/ 175500 w 204333"/>
                <a:gd name="connsiteY60" fmla="*/ 99982 h 252023"/>
                <a:gd name="connsiteX61" fmla="*/ 181846 w 204333"/>
                <a:gd name="connsiteY61" fmla="*/ 87196 h 252023"/>
                <a:gd name="connsiteX62" fmla="*/ 180375 w 204333"/>
                <a:gd name="connsiteY62" fmla="*/ 79378 h 252023"/>
                <a:gd name="connsiteX63" fmla="*/ 163726 w 204333"/>
                <a:gd name="connsiteY63" fmla="*/ 72112 h 252023"/>
                <a:gd name="connsiteX64" fmla="*/ 157380 w 204333"/>
                <a:gd name="connsiteY64" fmla="*/ 69444 h 252023"/>
                <a:gd name="connsiteX65" fmla="*/ 153149 w 204333"/>
                <a:gd name="connsiteY65" fmla="*/ 66225 h 252023"/>
                <a:gd name="connsiteX66" fmla="*/ 151953 w 204333"/>
                <a:gd name="connsiteY66" fmla="*/ 52796 h 252023"/>
                <a:gd name="connsiteX67" fmla="*/ 147078 w 204333"/>
                <a:gd name="connsiteY67" fmla="*/ 32929 h 252023"/>
                <a:gd name="connsiteX68" fmla="*/ 129234 w 204333"/>
                <a:gd name="connsiteY68" fmla="*/ 14993 h 252023"/>
                <a:gd name="connsiteX69" fmla="*/ 203918 w 204333"/>
                <a:gd name="connsiteY69" fmla="*/ 203551 h 252023"/>
                <a:gd name="connsiteX70" fmla="*/ 204014 w 204333"/>
                <a:gd name="connsiteY70" fmla="*/ 203643 h 252023"/>
                <a:gd name="connsiteX71" fmla="*/ 203918 w 204333"/>
                <a:gd name="connsiteY71" fmla="*/ 203551 h 25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04333" h="252023">
                  <a:moveTo>
                    <a:pt x="129231" y="0"/>
                  </a:moveTo>
                  <a:lnTo>
                    <a:pt x="101361" y="22811"/>
                  </a:lnTo>
                  <a:lnTo>
                    <a:pt x="83977" y="20419"/>
                  </a:lnTo>
                  <a:lnTo>
                    <a:pt x="77998" y="27410"/>
                  </a:lnTo>
                  <a:lnTo>
                    <a:pt x="77998" y="34676"/>
                  </a:lnTo>
                  <a:lnTo>
                    <a:pt x="81861" y="36884"/>
                  </a:lnTo>
                  <a:lnTo>
                    <a:pt x="81861" y="52152"/>
                  </a:lnTo>
                  <a:lnTo>
                    <a:pt x="88208" y="62822"/>
                  </a:lnTo>
                  <a:lnTo>
                    <a:pt x="88484" y="70272"/>
                  </a:lnTo>
                  <a:lnTo>
                    <a:pt x="85357" y="77355"/>
                  </a:lnTo>
                  <a:lnTo>
                    <a:pt x="79654" y="88576"/>
                  </a:lnTo>
                  <a:lnTo>
                    <a:pt x="74871" y="95751"/>
                  </a:lnTo>
                  <a:lnTo>
                    <a:pt x="58223" y="110743"/>
                  </a:lnTo>
                  <a:lnTo>
                    <a:pt x="47093" y="110743"/>
                  </a:lnTo>
                  <a:lnTo>
                    <a:pt x="33205" y="118562"/>
                  </a:lnTo>
                  <a:lnTo>
                    <a:pt x="25846" y="118838"/>
                  </a:lnTo>
                  <a:cubicBezTo>
                    <a:pt x="15228" y="115745"/>
                    <a:pt x="5555" y="115678"/>
                    <a:pt x="0" y="123345"/>
                  </a:cubicBezTo>
                  <a:cubicBezTo>
                    <a:pt x="8713" y="130498"/>
                    <a:pt x="15045" y="136976"/>
                    <a:pt x="8830" y="147995"/>
                  </a:cubicBezTo>
                  <a:cubicBezTo>
                    <a:pt x="7725" y="150866"/>
                    <a:pt x="7327" y="154024"/>
                    <a:pt x="4599" y="156089"/>
                  </a:cubicBezTo>
                  <a:cubicBezTo>
                    <a:pt x="2063" y="155317"/>
                    <a:pt x="8788" y="159644"/>
                    <a:pt x="5427" y="163540"/>
                  </a:cubicBezTo>
                  <a:cubicBezTo>
                    <a:pt x="2918" y="165571"/>
                    <a:pt x="5278" y="168634"/>
                    <a:pt x="5794" y="170990"/>
                  </a:cubicBezTo>
                  <a:cubicBezTo>
                    <a:pt x="6836" y="173188"/>
                    <a:pt x="6152" y="175836"/>
                    <a:pt x="4415" y="176969"/>
                  </a:cubicBezTo>
                  <a:cubicBezTo>
                    <a:pt x="5336" y="179284"/>
                    <a:pt x="7614" y="182740"/>
                    <a:pt x="3863" y="183775"/>
                  </a:cubicBezTo>
                  <a:cubicBezTo>
                    <a:pt x="2386" y="191059"/>
                    <a:pt x="3732" y="189346"/>
                    <a:pt x="3958" y="192053"/>
                  </a:cubicBezTo>
                  <a:cubicBezTo>
                    <a:pt x="3977" y="193525"/>
                    <a:pt x="3629" y="195043"/>
                    <a:pt x="4142" y="196468"/>
                  </a:cubicBezTo>
                  <a:cubicBezTo>
                    <a:pt x="6217" y="197439"/>
                    <a:pt x="4548" y="199367"/>
                    <a:pt x="4510" y="201527"/>
                  </a:cubicBezTo>
                  <a:cubicBezTo>
                    <a:pt x="4472" y="203687"/>
                    <a:pt x="6083" y="204393"/>
                    <a:pt x="6717" y="207046"/>
                  </a:cubicBezTo>
                  <a:cubicBezTo>
                    <a:pt x="7429" y="210141"/>
                    <a:pt x="9181" y="212482"/>
                    <a:pt x="9845" y="215600"/>
                  </a:cubicBezTo>
                  <a:cubicBezTo>
                    <a:pt x="13059" y="219489"/>
                    <a:pt x="10090" y="219245"/>
                    <a:pt x="10028" y="221947"/>
                  </a:cubicBezTo>
                  <a:cubicBezTo>
                    <a:pt x="10028" y="223053"/>
                    <a:pt x="13279" y="226424"/>
                    <a:pt x="13708" y="227281"/>
                  </a:cubicBezTo>
                  <a:cubicBezTo>
                    <a:pt x="14856" y="229746"/>
                    <a:pt x="15425" y="232382"/>
                    <a:pt x="16099" y="235008"/>
                  </a:cubicBezTo>
                  <a:cubicBezTo>
                    <a:pt x="16414" y="236267"/>
                    <a:pt x="16118" y="236408"/>
                    <a:pt x="17847" y="238135"/>
                  </a:cubicBezTo>
                  <a:cubicBezTo>
                    <a:pt x="19097" y="240391"/>
                    <a:pt x="17923" y="243358"/>
                    <a:pt x="16099" y="244941"/>
                  </a:cubicBezTo>
                  <a:cubicBezTo>
                    <a:pt x="18921" y="247076"/>
                    <a:pt x="14619" y="251320"/>
                    <a:pt x="14443" y="252024"/>
                  </a:cubicBezTo>
                  <a:cubicBezTo>
                    <a:pt x="29057" y="244479"/>
                    <a:pt x="35721" y="238943"/>
                    <a:pt x="43141" y="234272"/>
                  </a:cubicBezTo>
                  <a:cubicBezTo>
                    <a:pt x="51777" y="232797"/>
                    <a:pt x="57009" y="229103"/>
                    <a:pt x="61813" y="225074"/>
                  </a:cubicBezTo>
                  <a:cubicBezTo>
                    <a:pt x="67332" y="227256"/>
                    <a:pt x="73919" y="222008"/>
                    <a:pt x="79749" y="224798"/>
                  </a:cubicBezTo>
                  <a:cubicBezTo>
                    <a:pt x="91773" y="220303"/>
                    <a:pt x="95366" y="221913"/>
                    <a:pt x="103112" y="220475"/>
                  </a:cubicBezTo>
                  <a:cubicBezTo>
                    <a:pt x="112112" y="219889"/>
                    <a:pt x="112162" y="221075"/>
                    <a:pt x="115253" y="221671"/>
                  </a:cubicBezTo>
                  <a:cubicBezTo>
                    <a:pt x="120784" y="221572"/>
                    <a:pt x="128708" y="219843"/>
                    <a:pt x="128866" y="223326"/>
                  </a:cubicBezTo>
                  <a:cubicBezTo>
                    <a:pt x="130282" y="222811"/>
                    <a:pt x="131784" y="223084"/>
                    <a:pt x="133189" y="222590"/>
                  </a:cubicBezTo>
                  <a:cubicBezTo>
                    <a:pt x="135936" y="222163"/>
                    <a:pt x="136858" y="224591"/>
                    <a:pt x="136868" y="226729"/>
                  </a:cubicBezTo>
                  <a:cubicBezTo>
                    <a:pt x="137974" y="230742"/>
                    <a:pt x="142796" y="229602"/>
                    <a:pt x="146066" y="230133"/>
                  </a:cubicBezTo>
                  <a:cubicBezTo>
                    <a:pt x="149505" y="231450"/>
                    <a:pt x="149056" y="234995"/>
                    <a:pt x="151677" y="237215"/>
                  </a:cubicBezTo>
                  <a:cubicBezTo>
                    <a:pt x="153760" y="236735"/>
                    <a:pt x="155407" y="234806"/>
                    <a:pt x="157472" y="233812"/>
                  </a:cubicBezTo>
                  <a:cubicBezTo>
                    <a:pt x="161218" y="232990"/>
                    <a:pt x="167486" y="230136"/>
                    <a:pt x="171085" y="229673"/>
                  </a:cubicBezTo>
                  <a:cubicBezTo>
                    <a:pt x="173505" y="229272"/>
                    <a:pt x="177323" y="230571"/>
                    <a:pt x="178627" y="228017"/>
                  </a:cubicBezTo>
                  <a:cubicBezTo>
                    <a:pt x="179671" y="225739"/>
                    <a:pt x="183690" y="224771"/>
                    <a:pt x="183226" y="221947"/>
                  </a:cubicBezTo>
                  <a:cubicBezTo>
                    <a:pt x="183631" y="222027"/>
                    <a:pt x="184017" y="222050"/>
                    <a:pt x="184422" y="222131"/>
                  </a:cubicBezTo>
                  <a:cubicBezTo>
                    <a:pt x="188023" y="220396"/>
                    <a:pt x="187646" y="214933"/>
                    <a:pt x="192424" y="216060"/>
                  </a:cubicBezTo>
                  <a:cubicBezTo>
                    <a:pt x="194047" y="213095"/>
                    <a:pt x="195256" y="213945"/>
                    <a:pt x="195643" y="214312"/>
                  </a:cubicBezTo>
                  <a:cubicBezTo>
                    <a:pt x="196340" y="214975"/>
                    <a:pt x="196439" y="212183"/>
                    <a:pt x="196839" y="211185"/>
                  </a:cubicBezTo>
                  <a:cubicBezTo>
                    <a:pt x="197475" y="210337"/>
                    <a:pt x="198461" y="210750"/>
                    <a:pt x="199322" y="211001"/>
                  </a:cubicBezTo>
                  <a:cubicBezTo>
                    <a:pt x="198928" y="208778"/>
                    <a:pt x="202699" y="204691"/>
                    <a:pt x="203921" y="203551"/>
                  </a:cubicBezTo>
                  <a:cubicBezTo>
                    <a:pt x="203401" y="203232"/>
                    <a:pt x="201881" y="195500"/>
                    <a:pt x="199966" y="190857"/>
                  </a:cubicBezTo>
                  <a:cubicBezTo>
                    <a:pt x="191222" y="177834"/>
                    <a:pt x="196243" y="178196"/>
                    <a:pt x="192424" y="171450"/>
                  </a:cubicBezTo>
                  <a:cubicBezTo>
                    <a:pt x="194102" y="165965"/>
                    <a:pt x="184261" y="164782"/>
                    <a:pt x="190216" y="161424"/>
                  </a:cubicBezTo>
                  <a:cubicBezTo>
                    <a:pt x="189241" y="155136"/>
                    <a:pt x="194655" y="145862"/>
                    <a:pt x="189113" y="141372"/>
                  </a:cubicBezTo>
                  <a:cubicBezTo>
                    <a:pt x="186001" y="135209"/>
                    <a:pt x="183553" y="126468"/>
                    <a:pt x="187733" y="120677"/>
                  </a:cubicBezTo>
                  <a:cubicBezTo>
                    <a:pt x="184410" y="118746"/>
                    <a:pt x="182202" y="116528"/>
                    <a:pt x="184422" y="112675"/>
                  </a:cubicBezTo>
                  <a:cubicBezTo>
                    <a:pt x="187966" y="103331"/>
                    <a:pt x="175429" y="107634"/>
                    <a:pt x="175500" y="99982"/>
                  </a:cubicBezTo>
                  <a:cubicBezTo>
                    <a:pt x="169457" y="94039"/>
                    <a:pt x="180301" y="92253"/>
                    <a:pt x="181846" y="87196"/>
                  </a:cubicBezTo>
                  <a:cubicBezTo>
                    <a:pt x="187820" y="85208"/>
                    <a:pt x="184741" y="80210"/>
                    <a:pt x="180375" y="79378"/>
                  </a:cubicBezTo>
                  <a:cubicBezTo>
                    <a:pt x="177338" y="72660"/>
                    <a:pt x="169889" y="74725"/>
                    <a:pt x="163726" y="72112"/>
                  </a:cubicBezTo>
                  <a:cubicBezTo>
                    <a:pt x="159633" y="75139"/>
                    <a:pt x="158590" y="66642"/>
                    <a:pt x="157380" y="69444"/>
                  </a:cubicBezTo>
                  <a:cubicBezTo>
                    <a:pt x="155585" y="68936"/>
                    <a:pt x="154178" y="67774"/>
                    <a:pt x="153149" y="66225"/>
                  </a:cubicBezTo>
                  <a:cubicBezTo>
                    <a:pt x="150634" y="62460"/>
                    <a:pt x="150302" y="56494"/>
                    <a:pt x="151953" y="52796"/>
                  </a:cubicBezTo>
                  <a:cubicBezTo>
                    <a:pt x="155317" y="44404"/>
                    <a:pt x="145702" y="40043"/>
                    <a:pt x="147078" y="32929"/>
                  </a:cubicBezTo>
                  <a:lnTo>
                    <a:pt x="129234" y="14993"/>
                  </a:lnTo>
                  <a:close/>
                  <a:moveTo>
                    <a:pt x="203918" y="203551"/>
                  </a:moveTo>
                  <a:cubicBezTo>
                    <a:pt x="203947" y="203567"/>
                    <a:pt x="203985" y="203666"/>
                    <a:pt x="204014" y="203643"/>
                  </a:cubicBezTo>
                  <a:cubicBezTo>
                    <a:pt x="204538" y="203063"/>
                    <a:pt x="204356" y="203146"/>
                    <a:pt x="203918" y="203551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 sz="8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0" name="Graphic 5">
              <a:extLst>
                <a:ext uri="{FF2B5EF4-FFF2-40B4-BE49-F238E27FC236}">
                  <a16:creationId xmlns:a16="http://schemas.microsoft.com/office/drawing/2014/main" id="{B90E137A-6E8A-8B79-8F31-A424A19222D9}"/>
                </a:ext>
              </a:extLst>
            </p:cNvPr>
            <p:cNvSpPr/>
            <p:nvPr/>
          </p:nvSpPr>
          <p:spPr>
            <a:xfrm>
              <a:off x="1062075" y="1588836"/>
              <a:ext cx="240912" cy="316975"/>
            </a:xfrm>
            <a:custGeom>
              <a:avLst/>
              <a:gdLst>
                <a:gd name="connsiteX0" fmla="*/ 183591 w 259070"/>
                <a:gd name="connsiteY0" fmla="*/ 6 h 392481"/>
                <a:gd name="connsiteX1" fmla="*/ 182396 w 259070"/>
                <a:gd name="connsiteY1" fmla="*/ 465 h 392481"/>
                <a:gd name="connsiteX2" fmla="*/ 181200 w 259070"/>
                <a:gd name="connsiteY2" fmla="*/ 3593 h 392481"/>
                <a:gd name="connsiteX3" fmla="*/ 177981 w 259070"/>
                <a:gd name="connsiteY3" fmla="*/ 5340 h 392481"/>
                <a:gd name="connsiteX4" fmla="*/ 169978 w 259070"/>
                <a:gd name="connsiteY4" fmla="*/ 11411 h 392481"/>
                <a:gd name="connsiteX5" fmla="*/ 168783 w 259070"/>
                <a:gd name="connsiteY5" fmla="*/ 11227 h 392481"/>
                <a:gd name="connsiteX6" fmla="*/ 164184 w 259070"/>
                <a:gd name="connsiteY6" fmla="*/ 17298 h 392481"/>
                <a:gd name="connsiteX7" fmla="*/ 156641 w 259070"/>
                <a:gd name="connsiteY7" fmla="*/ 18953 h 392481"/>
                <a:gd name="connsiteX8" fmla="*/ 143028 w 259070"/>
                <a:gd name="connsiteY8" fmla="*/ 23092 h 392481"/>
                <a:gd name="connsiteX9" fmla="*/ 137234 w 259070"/>
                <a:gd name="connsiteY9" fmla="*/ 26496 h 392481"/>
                <a:gd name="connsiteX10" fmla="*/ 131623 w 259070"/>
                <a:gd name="connsiteY10" fmla="*/ 19413 h 392481"/>
                <a:gd name="connsiteX11" fmla="*/ 122425 w 259070"/>
                <a:gd name="connsiteY11" fmla="*/ 16010 h 392481"/>
                <a:gd name="connsiteX12" fmla="*/ 118746 w 259070"/>
                <a:gd name="connsiteY12" fmla="*/ 11871 h 392481"/>
                <a:gd name="connsiteX13" fmla="*/ 114423 w 259070"/>
                <a:gd name="connsiteY13" fmla="*/ 12607 h 392481"/>
                <a:gd name="connsiteX14" fmla="*/ 100810 w 259070"/>
                <a:gd name="connsiteY14" fmla="*/ 10951 h 392481"/>
                <a:gd name="connsiteX15" fmla="*/ 88668 w 259070"/>
                <a:gd name="connsiteY15" fmla="*/ 9755 h 392481"/>
                <a:gd name="connsiteX16" fmla="*/ 65306 w 259070"/>
                <a:gd name="connsiteY16" fmla="*/ 14078 h 392481"/>
                <a:gd name="connsiteX17" fmla="*/ 47370 w 259070"/>
                <a:gd name="connsiteY17" fmla="*/ 14354 h 392481"/>
                <a:gd name="connsiteX18" fmla="*/ 28698 w 259070"/>
                <a:gd name="connsiteY18" fmla="*/ 23552 h 392481"/>
                <a:gd name="connsiteX19" fmla="*/ 0 w 259070"/>
                <a:gd name="connsiteY19" fmla="*/ 41304 h 392481"/>
                <a:gd name="connsiteX20" fmla="*/ 552 w 259070"/>
                <a:gd name="connsiteY20" fmla="*/ 46823 h 392481"/>
                <a:gd name="connsiteX21" fmla="*/ 1103 w 259070"/>
                <a:gd name="connsiteY21" fmla="*/ 52710 h 392481"/>
                <a:gd name="connsiteX22" fmla="*/ 5426 w 259070"/>
                <a:gd name="connsiteY22" fmla="*/ 55377 h 392481"/>
                <a:gd name="connsiteX23" fmla="*/ 5242 w 259070"/>
                <a:gd name="connsiteY23" fmla="*/ 59884 h 392481"/>
                <a:gd name="connsiteX24" fmla="*/ 8462 w 259070"/>
                <a:gd name="connsiteY24" fmla="*/ 65955 h 392481"/>
                <a:gd name="connsiteX25" fmla="*/ 11129 w 259070"/>
                <a:gd name="connsiteY25" fmla="*/ 73129 h 392481"/>
                <a:gd name="connsiteX26" fmla="*/ 12969 w 259070"/>
                <a:gd name="connsiteY26" fmla="*/ 80304 h 392481"/>
                <a:gd name="connsiteX27" fmla="*/ 12601 w 259070"/>
                <a:gd name="connsiteY27" fmla="*/ 92721 h 392481"/>
                <a:gd name="connsiteX28" fmla="*/ 7450 w 259070"/>
                <a:gd name="connsiteY28" fmla="*/ 94836 h 392481"/>
                <a:gd name="connsiteX29" fmla="*/ 17108 w 259070"/>
                <a:gd name="connsiteY29" fmla="*/ 102379 h 392481"/>
                <a:gd name="connsiteX30" fmla="*/ 18488 w 259070"/>
                <a:gd name="connsiteY30" fmla="*/ 108265 h 392481"/>
                <a:gd name="connsiteX31" fmla="*/ 16648 w 259070"/>
                <a:gd name="connsiteY31" fmla="*/ 109093 h 392481"/>
                <a:gd name="connsiteX32" fmla="*/ 20327 w 259070"/>
                <a:gd name="connsiteY32" fmla="*/ 113140 h 392481"/>
                <a:gd name="connsiteX33" fmla="*/ 19132 w 259070"/>
                <a:gd name="connsiteY33" fmla="*/ 129329 h 392481"/>
                <a:gd name="connsiteX34" fmla="*/ 22167 w 259070"/>
                <a:gd name="connsiteY34" fmla="*/ 138895 h 392481"/>
                <a:gd name="connsiteX35" fmla="*/ 22811 w 259070"/>
                <a:gd name="connsiteY35" fmla="*/ 149748 h 392481"/>
                <a:gd name="connsiteX36" fmla="*/ 24190 w 259070"/>
                <a:gd name="connsiteY36" fmla="*/ 151312 h 392481"/>
                <a:gd name="connsiteX37" fmla="*/ 24374 w 259070"/>
                <a:gd name="connsiteY37" fmla="*/ 156463 h 392481"/>
                <a:gd name="connsiteX38" fmla="*/ 22627 w 259070"/>
                <a:gd name="connsiteY38" fmla="*/ 166213 h 392481"/>
                <a:gd name="connsiteX39" fmla="*/ 18488 w 259070"/>
                <a:gd name="connsiteY39" fmla="*/ 178722 h 392481"/>
                <a:gd name="connsiteX40" fmla="*/ 22075 w 259070"/>
                <a:gd name="connsiteY40" fmla="*/ 201809 h 392481"/>
                <a:gd name="connsiteX41" fmla="*/ 16556 w 259070"/>
                <a:gd name="connsiteY41" fmla="*/ 207971 h 392481"/>
                <a:gd name="connsiteX42" fmla="*/ 19683 w 259070"/>
                <a:gd name="connsiteY42" fmla="*/ 212202 h 392481"/>
                <a:gd name="connsiteX43" fmla="*/ 18763 w 259070"/>
                <a:gd name="connsiteY43" fmla="*/ 226275 h 392481"/>
                <a:gd name="connsiteX44" fmla="*/ 14808 w 259070"/>
                <a:gd name="connsiteY44" fmla="*/ 231150 h 392481"/>
                <a:gd name="connsiteX45" fmla="*/ 14072 w 259070"/>
                <a:gd name="connsiteY45" fmla="*/ 243291 h 392481"/>
                <a:gd name="connsiteX46" fmla="*/ 14623 w 259070"/>
                <a:gd name="connsiteY46" fmla="*/ 253133 h 392481"/>
                <a:gd name="connsiteX47" fmla="*/ 14072 w 259070"/>
                <a:gd name="connsiteY47" fmla="*/ 258652 h 392481"/>
                <a:gd name="connsiteX48" fmla="*/ 13888 w 259070"/>
                <a:gd name="connsiteY48" fmla="*/ 264631 h 392481"/>
                <a:gd name="connsiteX49" fmla="*/ 13428 w 259070"/>
                <a:gd name="connsiteY49" fmla="*/ 272909 h 392481"/>
                <a:gd name="connsiteX50" fmla="*/ 16003 w 259070"/>
                <a:gd name="connsiteY50" fmla="*/ 276312 h 392481"/>
                <a:gd name="connsiteX51" fmla="*/ 20878 w 259070"/>
                <a:gd name="connsiteY51" fmla="*/ 279899 h 392481"/>
                <a:gd name="connsiteX52" fmla="*/ 20602 w 259070"/>
                <a:gd name="connsiteY52" fmla="*/ 296180 h 392481"/>
                <a:gd name="connsiteX53" fmla="*/ 18946 w 259070"/>
                <a:gd name="connsiteY53" fmla="*/ 303446 h 392481"/>
                <a:gd name="connsiteX54" fmla="*/ 21706 w 259070"/>
                <a:gd name="connsiteY54" fmla="*/ 310896 h 392481"/>
                <a:gd name="connsiteX55" fmla="*/ 23913 w 259070"/>
                <a:gd name="connsiteY55" fmla="*/ 319267 h 392481"/>
                <a:gd name="connsiteX56" fmla="*/ 26673 w 259070"/>
                <a:gd name="connsiteY56" fmla="*/ 323866 h 392481"/>
                <a:gd name="connsiteX57" fmla="*/ 27133 w 259070"/>
                <a:gd name="connsiteY57" fmla="*/ 326257 h 392481"/>
                <a:gd name="connsiteX58" fmla="*/ 29064 w 259070"/>
                <a:gd name="connsiteY58" fmla="*/ 331592 h 392481"/>
                <a:gd name="connsiteX59" fmla="*/ 30444 w 259070"/>
                <a:gd name="connsiteY59" fmla="*/ 338030 h 392481"/>
                <a:gd name="connsiteX60" fmla="*/ 33387 w 259070"/>
                <a:gd name="connsiteY60" fmla="*/ 344193 h 392481"/>
                <a:gd name="connsiteX61" fmla="*/ 31732 w 259070"/>
                <a:gd name="connsiteY61" fmla="*/ 348332 h 392481"/>
                <a:gd name="connsiteX62" fmla="*/ 30168 w 259070"/>
                <a:gd name="connsiteY62" fmla="*/ 348976 h 392481"/>
                <a:gd name="connsiteX63" fmla="*/ 29248 w 259070"/>
                <a:gd name="connsiteY63" fmla="*/ 349988 h 392481"/>
                <a:gd name="connsiteX64" fmla="*/ 30444 w 259070"/>
                <a:gd name="connsiteY64" fmla="*/ 354127 h 392481"/>
                <a:gd name="connsiteX65" fmla="*/ 33111 w 259070"/>
                <a:gd name="connsiteY65" fmla="*/ 358450 h 392481"/>
                <a:gd name="connsiteX66" fmla="*/ 33016 w 259070"/>
                <a:gd name="connsiteY66" fmla="*/ 360381 h 392481"/>
                <a:gd name="connsiteX67" fmla="*/ 34119 w 259070"/>
                <a:gd name="connsiteY67" fmla="*/ 362773 h 392481"/>
                <a:gd name="connsiteX68" fmla="*/ 37063 w 259070"/>
                <a:gd name="connsiteY68" fmla="*/ 361025 h 392481"/>
                <a:gd name="connsiteX69" fmla="*/ 44513 w 259070"/>
                <a:gd name="connsiteY69" fmla="*/ 361301 h 392481"/>
                <a:gd name="connsiteX70" fmla="*/ 51320 w 259070"/>
                <a:gd name="connsiteY70" fmla="*/ 360197 h 392481"/>
                <a:gd name="connsiteX71" fmla="*/ 51320 w 259070"/>
                <a:gd name="connsiteY71" fmla="*/ 360105 h 392481"/>
                <a:gd name="connsiteX72" fmla="*/ 53067 w 259070"/>
                <a:gd name="connsiteY72" fmla="*/ 360289 h 392481"/>
                <a:gd name="connsiteX73" fmla="*/ 66036 w 259070"/>
                <a:gd name="connsiteY73" fmla="*/ 362772 h 392481"/>
                <a:gd name="connsiteX74" fmla="*/ 73487 w 259070"/>
                <a:gd name="connsiteY74" fmla="*/ 361485 h 392481"/>
                <a:gd name="connsiteX75" fmla="*/ 78270 w 259070"/>
                <a:gd name="connsiteY75" fmla="*/ 363048 h 392481"/>
                <a:gd name="connsiteX76" fmla="*/ 87192 w 259070"/>
                <a:gd name="connsiteY76" fmla="*/ 366268 h 392481"/>
                <a:gd name="connsiteX77" fmla="*/ 91239 w 259070"/>
                <a:gd name="connsiteY77" fmla="*/ 371235 h 392481"/>
                <a:gd name="connsiteX78" fmla="*/ 94458 w 259070"/>
                <a:gd name="connsiteY78" fmla="*/ 377213 h 392481"/>
                <a:gd name="connsiteX79" fmla="*/ 99241 w 259070"/>
                <a:gd name="connsiteY79" fmla="*/ 383744 h 392481"/>
                <a:gd name="connsiteX80" fmla="*/ 101724 w 259070"/>
                <a:gd name="connsiteY80" fmla="*/ 388987 h 392481"/>
                <a:gd name="connsiteX81" fmla="*/ 104668 w 259070"/>
                <a:gd name="connsiteY81" fmla="*/ 392482 h 392481"/>
                <a:gd name="connsiteX82" fmla="*/ 137597 w 259070"/>
                <a:gd name="connsiteY82" fmla="*/ 356058 h 392481"/>
                <a:gd name="connsiteX83" fmla="*/ 196555 w 259070"/>
                <a:gd name="connsiteY83" fmla="*/ 336834 h 392481"/>
                <a:gd name="connsiteX84" fmla="*/ 242177 w 259070"/>
                <a:gd name="connsiteY84" fmla="*/ 308596 h 392481"/>
                <a:gd name="connsiteX85" fmla="*/ 246684 w 259070"/>
                <a:gd name="connsiteY85" fmla="*/ 290201 h 392481"/>
                <a:gd name="connsiteX86" fmla="*/ 240338 w 259070"/>
                <a:gd name="connsiteY86" fmla="*/ 284406 h 392481"/>
                <a:gd name="connsiteX87" fmla="*/ 238314 w 259070"/>
                <a:gd name="connsiteY87" fmla="*/ 278519 h 392481"/>
                <a:gd name="connsiteX88" fmla="*/ 238498 w 259070"/>
                <a:gd name="connsiteY88" fmla="*/ 271253 h 392481"/>
                <a:gd name="connsiteX89" fmla="*/ 238498 w 259070"/>
                <a:gd name="connsiteY89" fmla="*/ 265274 h 392481"/>
                <a:gd name="connsiteX90" fmla="*/ 238403 w 259070"/>
                <a:gd name="connsiteY90" fmla="*/ 258192 h 392481"/>
                <a:gd name="connsiteX91" fmla="*/ 242082 w 259070"/>
                <a:gd name="connsiteY91" fmla="*/ 254237 h 392481"/>
                <a:gd name="connsiteX92" fmla="*/ 247141 w 259070"/>
                <a:gd name="connsiteY92" fmla="*/ 249178 h 392481"/>
                <a:gd name="connsiteX93" fmla="*/ 253211 w 259070"/>
                <a:gd name="connsiteY93" fmla="*/ 245498 h 392481"/>
                <a:gd name="connsiteX94" fmla="*/ 248980 w 259070"/>
                <a:gd name="connsiteY94" fmla="*/ 242739 h 392481"/>
                <a:gd name="connsiteX95" fmla="*/ 245761 w 259070"/>
                <a:gd name="connsiteY95" fmla="*/ 240716 h 392481"/>
                <a:gd name="connsiteX96" fmla="*/ 240058 w 259070"/>
                <a:gd name="connsiteY96" fmla="*/ 236117 h 392481"/>
                <a:gd name="connsiteX97" fmla="*/ 232148 w 259070"/>
                <a:gd name="connsiteY97" fmla="*/ 232345 h 392481"/>
                <a:gd name="connsiteX98" fmla="*/ 226997 w 259070"/>
                <a:gd name="connsiteY98" fmla="*/ 228666 h 392481"/>
                <a:gd name="connsiteX99" fmla="*/ 223778 w 259070"/>
                <a:gd name="connsiteY99" fmla="*/ 228759 h 392481"/>
                <a:gd name="connsiteX100" fmla="*/ 212740 w 259070"/>
                <a:gd name="connsiteY100" fmla="*/ 219193 h 392481"/>
                <a:gd name="connsiteX101" fmla="*/ 212740 w 259070"/>
                <a:gd name="connsiteY101" fmla="*/ 205304 h 392481"/>
                <a:gd name="connsiteX102" fmla="*/ 213936 w 259070"/>
                <a:gd name="connsiteY102" fmla="*/ 205580 h 392481"/>
                <a:gd name="connsiteX103" fmla="*/ 218719 w 259070"/>
                <a:gd name="connsiteY103" fmla="*/ 204936 h 392481"/>
                <a:gd name="connsiteX104" fmla="*/ 222766 w 259070"/>
                <a:gd name="connsiteY104" fmla="*/ 204016 h 392481"/>
                <a:gd name="connsiteX105" fmla="*/ 222950 w 259070"/>
                <a:gd name="connsiteY105" fmla="*/ 197578 h 392481"/>
                <a:gd name="connsiteX106" fmla="*/ 220467 w 259070"/>
                <a:gd name="connsiteY106" fmla="*/ 195278 h 392481"/>
                <a:gd name="connsiteX107" fmla="*/ 219179 w 259070"/>
                <a:gd name="connsiteY107" fmla="*/ 192059 h 392481"/>
                <a:gd name="connsiteX108" fmla="*/ 217339 w 259070"/>
                <a:gd name="connsiteY108" fmla="*/ 187552 h 392481"/>
                <a:gd name="connsiteX109" fmla="*/ 218167 w 259070"/>
                <a:gd name="connsiteY109" fmla="*/ 183413 h 392481"/>
                <a:gd name="connsiteX110" fmla="*/ 219547 w 259070"/>
                <a:gd name="connsiteY110" fmla="*/ 178354 h 392481"/>
                <a:gd name="connsiteX111" fmla="*/ 217891 w 259070"/>
                <a:gd name="connsiteY111" fmla="*/ 172743 h 392481"/>
                <a:gd name="connsiteX112" fmla="*/ 212648 w 259070"/>
                <a:gd name="connsiteY112" fmla="*/ 171088 h 392481"/>
                <a:gd name="connsiteX113" fmla="*/ 209337 w 259070"/>
                <a:gd name="connsiteY113" fmla="*/ 171731 h 392481"/>
                <a:gd name="connsiteX114" fmla="*/ 211452 w 259070"/>
                <a:gd name="connsiteY114" fmla="*/ 163913 h 392481"/>
                <a:gd name="connsiteX115" fmla="*/ 220098 w 259070"/>
                <a:gd name="connsiteY115" fmla="*/ 163177 h 392481"/>
                <a:gd name="connsiteX116" fmla="*/ 226997 w 259070"/>
                <a:gd name="connsiteY116" fmla="*/ 160326 h 392481"/>
                <a:gd name="connsiteX117" fmla="*/ 236839 w 259070"/>
                <a:gd name="connsiteY117" fmla="*/ 160326 h 392481"/>
                <a:gd name="connsiteX118" fmla="*/ 242909 w 259070"/>
                <a:gd name="connsiteY118" fmla="*/ 144230 h 392481"/>
                <a:gd name="connsiteX119" fmla="*/ 239046 w 259070"/>
                <a:gd name="connsiteY119" fmla="*/ 139999 h 392481"/>
                <a:gd name="connsiteX120" fmla="*/ 241806 w 259070"/>
                <a:gd name="connsiteY120" fmla="*/ 130984 h 392481"/>
                <a:gd name="connsiteX121" fmla="*/ 232332 w 259070"/>
                <a:gd name="connsiteY121" fmla="*/ 128869 h 392481"/>
                <a:gd name="connsiteX122" fmla="*/ 224973 w 259070"/>
                <a:gd name="connsiteY122" fmla="*/ 119487 h 392481"/>
                <a:gd name="connsiteX123" fmla="*/ 218903 w 259070"/>
                <a:gd name="connsiteY123" fmla="*/ 116544 h 392481"/>
                <a:gd name="connsiteX124" fmla="*/ 220190 w 259070"/>
                <a:gd name="connsiteY124" fmla="*/ 114980 h 392481"/>
                <a:gd name="connsiteX125" fmla="*/ 225065 w 259070"/>
                <a:gd name="connsiteY125" fmla="*/ 110749 h 392481"/>
                <a:gd name="connsiteX126" fmla="*/ 229388 w 259070"/>
                <a:gd name="connsiteY126" fmla="*/ 109737 h 392481"/>
                <a:gd name="connsiteX127" fmla="*/ 229665 w 259070"/>
                <a:gd name="connsiteY127" fmla="*/ 107254 h 392481"/>
                <a:gd name="connsiteX128" fmla="*/ 231596 w 259070"/>
                <a:gd name="connsiteY128" fmla="*/ 106150 h 392481"/>
                <a:gd name="connsiteX129" fmla="*/ 231229 w 259070"/>
                <a:gd name="connsiteY129" fmla="*/ 104218 h 392481"/>
                <a:gd name="connsiteX130" fmla="*/ 236012 w 259070"/>
                <a:gd name="connsiteY130" fmla="*/ 96308 h 392481"/>
                <a:gd name="connsiteX131" fmla="*/ 238035 w 259070"/>
                <a:gd name="connsiteY131" fmla="*/ 95388 h 392481"/>
                <a:gd name="connsiteX132" fmla="*/ 254591 w 259070"/>
                <a:gd name="connsiteY132" fmla="*/ 73129 h 392481"/>
                <a:gd name="connsiteX133" fmla="*/ 258822 w 259070"/>
                <a:gd name="connsiteY133" fmla="*/ 68990 h 392481"/>
                <a:gd name="connsiteX134" fmla="*/ 241622 w 259070"/>
                <a:gd name="connsiteY134" fmla="*/ 52986 h 392481"/>
                <a:gd name="connsiteX135" fmla="*/ 230769 w 259070"/>
                <a:gd name="connsiteY135" fmla="*/ 49675 h 392481"/>
                <a:gd name="connsiteX136" fmla="*/ 229481 w 259070"/>
                <a:gd name="connsiteY136" fmla="*/ 46639 h 392481"/>
                <a:gd name="connsiteX137" fmla="*/ 211729 w 259070"/>
                <a:gd name="connsiteY137" fmla="*/ 28519 h 392481"/>
                <a:gd name="connsiteX138" fmla="*/ 194069 w 259070"/>
                <a:gd name="connsiteY138" fmla="*/ 17298 h 392481"/>
                <a:gd name="connsiteX139" fmla="*/ 184871 w 259070"/>
                <a:gd name="connsiteY139" fmla="*/ 282 h 392481"/>
                <a:gd name="connsiteX140" fmla="*/ 183583 w 259070"/>
                <a:gd name="connsiteY140" fmla="*/ 6 h 39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259070" h="392481">
                  <a:moveTo>
                    <a:pt x="183591" y="6"/>
                  </a:moveTo>
                  <a:cubicBezTo>
                    <a:pt x="183160" y="-22"/>
                    <a:pt x="182713" y="41"/>
                    <a:pt x="182396" y="465"/>
                  </a:cubicBezTo>
                  <a:cubicBezTo>
                    <a:pt x="181996" y="1463"/>
                    <a:pt x="181897" y="4256"/>
                    <a:pt x="181200" y="3593"/>
                  </a:cubicBezTo>
                  <a:cubicBezTo>
                    <a:pt x="180813" y="3225"/>
                    <a:pt x="179604" y="2376"/>
                    <a:pt x="177981" y="5340"/>
                  </a:cubicBezTo>
                  <a:cubicBezTo>
                    <a:pt x="173203" y="4214"/>
                    <a:pt x="173580" y="9676"/>
                    <a:pt x="169978" y="11411"/>
                  </a:cubicBezTo>
                  <a:cubicBezTo>
                    <a:pt x="169574" y="11330"/>
                    <a:pt x="169188" y="11308"/>
                    <a:pt x="168783" y="11227"/>
                  </a:cubicBezTo>
                  <a:cubicBezTo>
                    <a:pt x="169247" y="14052"/>
                    <a:pt x="165227" y="15020"/>
                    <a:pt x="164184" y="17298"/>
                  </a:cubicBezTo>
                  <a:cubicBezTo>
                    <a:pt x="162880" y="19851"/>
                    <a:pt x="159062" y="18553"/>
                    <a:pt x="156641" y="18953"/>
                  </a:cubicBezTo>
                  <a:cubicBezTo>
                    <a:pt x="153043" y="19417"/>
                    <a:pt x="146775" y="22271"/>
                    <a:pt x="143028" y="23092"/>
                  </a:cubicBezTo>
                  <a:cubicBezTo>
                    <a:pt x="140964" y="24087"/>
                    <a:pt x="139316" y="26016"/>
                    <a:pt x="137234" y="26496"/>
                  </a:cubicBezTo>
                  <a:cubicBezTo>
                    <a:pt x="134613" y="24276"/>
                    <a:pt x="135062" y="20730"/>
                    <a:pt x="131623" y="19413"/>
                  </a:cubicBezTo>
                  <a:cubicBezTo>
                    <a:pt x="128352" y="18883"/>
                    <a:pt x="123530" y="20022"/>
                    <a:pt x="122425" y="16010"/>
                  </a:cubicBezTo>
                  <a:cubicBezTo>
                    <a:pt x="122415" y="13871"/>
                    <a:pt x="121492" y="11444"/>
                    <a:pt x="118746" y="11871"/>
                  </a:cubicBezTo>
                  <a:cubicBezTo>
                    <a:pt x="117341" y="12364"/>
                    <a:pt x="115839" y="12092"/>
                    <a:pt x="114423" y="12607"/>
                  </a:cubicBezTo>
                  <a:cubicBezTo>
                    <a:pt x="114265" y="9123"/>
                    <a:pt x="106340" y="10853"/>
                    <a:pt x="100810" y="10951"/>
                  </a:cubicBezTo>
                  <a:cubicBezTo>
                    <a:pt x="97718" y="10355"/>
                    <a:pt x="97668" y="9170"/>
                    <a:pt x="88668" y="9755"/>
                  </a:cubicBezTo>
                  <a:cubicBezTo>
                    <a:pt x="80923" y="11194"/>
                    <a:pt x="77330" y="9584"/>
                    <a:pt x="65306" y="14078"/>
                  </a:cubicBezTo>
                  <a:cubicBezTo>
                    <a:pt x="59476" y="11288"/>
                    <a:pt x="52889" y="16537"/>
                    <a:pt x="47370" y="14354"/>
                  </a:cubicBezTo>
                  <a:cubicBezTo>
                    <a:pt x="42565" y="18384"/>
                    <a:pt x="37334" y="22078"/>
                    <a:pt x="28698" y="23552"/>
                  </a:cubicBezTo>
                  <a:cubicBezTo>
                    <a:pt x="21277" y="28224"/>
                    <a:pt x="14613" y="33759"/>
                    <a:pt x="0" y="41304"/>
                  </a:cubicBezTo>
                  <a:cubicBezTo>
                    <a:pt x="687" y="43141"/>
                    <a:pt x="1096" y="44476"/>
                    <a:pt x="552" y="46823"/>
                  </a:cubicBezTo>
                  <a:cubicBezTo>
                    <a:pt x="8" y="49170"/>
                    <a:pt x="1103" y="52710"/>
                    <a:pt x="1103" y="52710"/>
                  </a:cubicBezTo>
                  <a:lnTo>
                    <a:pt x="5426" y="55377"/>
                  </a:lnTo>
                  <a:cubicBezTo>
                    <a:pt x="4669" y="57909"/>
                    <a:pt x="4931" y="58957"/>
                    <a:pt x="5242" y="59884"/>
                  </a:cubicBezTo>
                  <a:cubicBezTo>
                    <a:pt x="7670" y="61632"/>
                    <a:pt x="8379" y="62849"/>
                    <a:pt x="8462" y="65955"/>
                  </a:cubicBezTo>
                  <a:cubicBezTo>
                    <a:pt x="8681" y="68465"/>
                    <a:pt x="10415" y="70676"/>
                    <a:pt x="11129" y="73129"/>
                  </a:cubicBezTo>
                  <a:cubicBezTo>
                    <a:pt x="11843" y="75582"/>
                    <a:pt x="11292" y="78311"/>
                    <a:pt x="12969" y="80304"/>
                  </a:cubicBezTo>
                  <a:cubicBezTo>
                    <a:pt x="10342" y="92367"/>
                    <a:pt x="13954" y="91260"/>
                    <a:pt x="12601" y="92721"/>
                  </a:cubicBezTo>
                  <a:cubicBezTo>
                    <a:pt x="11525" y="94966"/>
                    <a:pt x="9609" y="95300"/>
                    <a:pt x="7450" y="94836"/>
                  </a:cubicBezTo>
                  <a:cubicBezTo>
                    <a:pt x="10516" y="97421"/>
                    <a:pt x="13060" y="100285"/>
                    <a:pt x="17108" y="102379"/>
                  </a:cubicBezTo>
                  <a:cubicBezTo>
                    <a:pt x="16186" y="104003"/>
                    <a:pt x="17277" y="106108"/>
                    <a:pt x="18488" y="108265"/>
                  </a:cubicBezTo>
                  <a:lnTo>
                    <a:pt x="16648" y="109093"/>
                  </a:lnTo>
                  <a:lnTo>
                    <a:pt x="20327" y="113140"/>
                  </a:lnTo>
                  <a:cubicBezTo>
                    <a:pt x="20090" y="118432"/>
                    <a:pt x="20365" y="123539"/>
                    <a:pt x="19132" y="129329"/>
                  </a:cubicBezTo>
                  <a:cubicBezTo>
                    <a:pt x="19726" y="132653"/>
                    <a:pt x="25878" y="132211"/>
                    <a:pt x="22167" y="138895"/>
                  </a:cubicBezTo>
                  <a:cubicBezTo>
                    <a:pt x="23876" y="142502"/>
                    <a:pt x="22621" y="146141"/>
                    <a:pt x="22811" y="149748"/>
                  </a:cubicBezTo>
                  <a:lnTo>
                    <a:pt x="24190" y="151312"/>
                  </a:lnTo>
                  <a:lnTo>
                    <a:pt x="24374" y="156463"/>
                  </a:lnTo>
                  <a:cubicBezTo>
                    <a:pt x="24384" y="156569"/>
                    <a:pt x="25944" y="157015"/>
                    <a:pt x="22627" y="166213"/>
                  </a:cubicBezTo>
                  <a:cubicBezTo>
                    <a:pt x="20252" y="174994"/>
                    <a:pt x="19958" y="164068"/>
                    <a:pt x="18488" y="178722"/>
                  </a:cubicBezTo>
                  <a:cubicBezTo>
                    <a:pt x="19209" y="192857"/>
                    <a:pt x="24257" y="177287"/>
                    <a:pt x="22075" y="201809"/>
                  </a:cubicBezTo>
                  <a:cubicBezTo>
                    <a:pt x="22046" y="203041"/>
                    <a:pt x="15768" y="206633"/>
                    <a:pt x="16556" y="207971"/>
                  </a:cubicBezTo>
                  <a:cubicBezTo>
                    <a:pt x="17344" y="209309"/>
                    <a:pt x="16726" y="210993"/>
                    <a:pt x="19683" y="212202"/>
                  </a:cubicBezTo>
                  <a:cubicBezTo>
                    <a:pt x="20555" y="216986"/>
                    <a:pt x="19958" y="223613"/>
                    <a:pt x="18763" y="226275"/>
                  </a:cubicBezTo>
                  <a:cubicBezTo>
                    <a:pt x="17569" y="228937"/>
                    <a:pt x="15225" y="228452"/>
                    <a:pt x="14808" y="231150"/>
                  </a:cubicBezTo>
                  <a:cubicBezTo>
                    <a:pt x="14799" y="235080"/>
                    <a:pt x="15650" y="238421"/>
                    <a:pt x="14072" y="243291"/>
                  </a:cubicBezTo>
                  <a:cubicBezTo>
                    <a:pt x="13725" y="248308"/>
                    <a:pt x="17113" y="249416"/>
                    <a:pt x="14623" y="253133"/>
                  </a:cubicBezTo>
                  <a:cubicBezTo>
                    <a:pt x="16027" y="256171"/>
                    <a:pt x="14557" y="257030"/>
                    <a:pt x="14072" y="258652"/>
                  </a:cubicBezTo>
                  <a:cubicBezTo>
                    <a:pt x="15631" y="260455"/>
                    <a:pt x="17219" y="262322"/>
                    <a:pt x="13888" y="264631"/>
                  </a:cubicBezTo>
                  <a:cubicBezTo>
                    <a:pt x="14640" y="267435"/>
                    <a:pt x="16885" y="270266"/>
                    <a:pt x="13428" y="272909"/>
                  </a:cubicBezTo>
                  <a:cubicBezTo>
                    <a:pt x="14513" y="273668"/>
                    <a:pt x="15435" y="274692"/>
                    <a:pt x="16003" y="276312"/>
                  </a:cubicBezTo>
                  <a:cubicBezTo>
                    <a:pt x="18334" y="276579"/>
                    <a:pt x="19547" y="278299"/>
                    <a:pt x="20878" y="279899"/>
                  </a:cubicBezTo>
                  <a:cubicBezTo>
                    <a:pt x="20638" y="286398"/>
                    <a:pt x="24689" y="295784"/>
                    <a:pt x="20602" y="296180"/>
                  </a:cubicBezTo>
                  <a:cubicBezTo>
                    <a:pt x="19138" y="296321"/>
                    <a:pt x="19826" y="301813"/>
                    <a:pt x="18946" y="303446"/>
                  </a:cubicBezTo>
                  <a:cubicBezTo>
                    <a:pt x="19805" y="306363"/>
                    <a:pt x="20532" y="310661"/>
                    <a:pt x="21706" y="310896"/>
                  </a:cubicBezTo>
                  <a:cubicBezTo>
                    <a:pt x="23028" y="311404"/>
                    <a:pt x="28974" y="314391"/>
                    <a:pt x="23913" y="319267"/>
                  </a:cubicBezTo>
                  <a:cubicBezTo>
                    <a:pt x="24835" y="320772"/>
                    <a:pt x="26538" y="320627"/>
                    <a:pt x="26673" y="323866"/>
                  </a:cubicBezTo>
                  <a:cubicBezTo>
                    <a:pt x="27412" y="324418"/>
                    <a:pt x="27237" y="325367"/>
                    <a:pt x="27133" y="326257"/>
                  </a:cubicBezTo>
                  <a:cubicBezTo>
                    <a:pt x="29009" y="327622"/>
                    <a:pt x="29782" y="329363"/>
                    <a:pt x="29064" y="331592"/>
                  </a:cubicBezTo>
                  <a:cubicBezTo>
                    <a:pt x="31848" y="335155"/>
                    <a:pt x="30816" y="337436"/>
                    <a:pt x="30444" y="338030"/>
                  </a:cubicBezTo>
                  <a:cubicBezTo>
                    <a:pt x="30790" y="338210"/>
                    <a:pt x="34750" y="343262"/>
                    <a:pt x="33387" y="344193"/>
                  </a:cubicBezTo>
                  <a:cubicBezTo>
                    <a:pt x="33507" y="345609"/>
                    <a:pt x="33539" y="347220"/>
                    <a:pt x="31732" y="348332"/>
                  </a:cubicBezTo>
                  <a:cubicBezTo>
                    <a:pt x="31238" y="348826"/>
                    <a:pt x="30726" y="348558"/>
                    <a:pt x="30168" y="348976"/>
                  </a:cubicBezTo>
                  <a:cubicBezTo>
                    <a:pt x="29583" y="349414"/>
                    <a:pt x="29558" y="349367"/>
                    <a:pt x="29248" y="349988"/>
                  </a:cubicBezTo>
                  <a:cubicBezTo>
                    <a:pt x="31170" y="353775"/>
                    <a:pt x="30374" y="352442"/>
                    <a:pt x="30444" y="354127"/>
                  </a:cubicBezTo>
                  <a:cubicBezTo>
                    <a:pt x="30696" y="355322"/>
                    <a:pt x="29910" y="355301"/>
                    <a:pt x="33111" y="358450"/>
                  </a:cubicBezTo>
                  <a:cubicBezTo>
                    <a:pt x="33206" y="359120"/>
                    <a:pt x="33101" y="359710"/>
                    <a:pt x="33016" y="360381"/>
                  </a:cubicBezTo>
                  <a:cubicBezTo>
                    <a:pt x="33205" y="361273"/>
                    <a:pt x="33548" y="362054"/>
                    <a:pt x="34119" y="362773"/>
                  </a:cubicBezTo>
                  <a:cubicBezTo>
                    <a:pt x="34999" y="362333"/>
                    <a:pt x="35761" y="361025"/>
                    <a:pt x="37063" y="361025"/>
                  </a:cubicBezTo>
                  <a:cubicBezTo>
                    <a:pt x="40712" y="362106"/>
                    <a:pt x="40587" y="363694"/>
                    <a:pt x="44513" y="361301"/>
                  </a:cubicBezTo>
                  <a:cubicBezTo>
                    <a:pt x="46732" y="360808"/>
                    <a:pt x="49102" y="360491"/>
                    <a:pt x="51320" y="360197"/>
                  </a:cubicBezTo>
                  <a:lnTo>
                    <a:pt x="51320" y="360105"/>
                  </a:lnTo>
                  <a:lnTo>
                    <a:pt x="53067" y="360289"/>
                  </a:lnTo>
                  <a:cubicBezTo>
                    <a:pt x="57031" y="361428"/>
                    <a:pt x="58835" y="362915"/>
                    <a:pt x="66036" y="362772"/>
                  </a:cubicBezTo>
                  <a:cubicBezTo>
                    <a:pt x="69068" y="363545"/>
                    <a:pt x="71225" y="363765"/>
                    <a:pt x="73487" y="361485"/>
                  </a:cubicBezTo>
                  <a:cubicBezTo>
                    <a:pt x="75272" y="361485"/>
                    <a:pt x="76931" y="361710"/>
                    <a:pt x="78270" y="363048"/>
                  </a:cubicBezTo>
                  <a:cubicBezTo>
                    <a:pt x="80502" y="365146"/>
                    <a:pt x="84490" y="365732"/>
                    <a:pt x="87192" y="366268"/>
                  </a:cubicBezTo>
                  <a:cubicBezTo>
                    <a:pt x="89196" y="367005"/>
                    <a:pt x="90098" y="369558"/>
                    <a:pt x="91239" y="371235"/>
                  </a:cubicBezTo>
                  <a:cubicBezTo>
                    <a:pt x="92150" y="373353"/>
                    <a:pt x="93305" y="375212"/>
                    <a:pt x="94458" y="377213"/>
                  </a:cubicBezTo>
                  <a:cubicBezTo>
                    <a:pt x="96007" y="379404"/>
                    <a:pt x="97390" y="381777"/>
                    <a:pt x="99241" y="383744"/>
                  </a:cubicBezTo>
                  <a:cubicBezTo>
                    <a:pt x="100344" y="385362"/>
                    <a:pt x="100375" y="387457"/>
                    <a:pt x="101724" y="388987"/>
                  </a:cubicBezTo>
                  <a:cubicBezTo>
                    <a:pt x="102424" y="390486"/>
                    <a:pt x="103109" y="391788"/>
                    <a:pt x="104668" y="392482"/>
                  </a:cubicBezTo>
                  <a:lnTo>
                    <a:pt x="137597" y="356058"/>
                  </a:lnTo>
                  <a:lnTo>
                    <a:pt x="196555" y="336834"/>
                  </a:lnTo>
                  <a:lnTo>
                    <a:pt x="242177" y="308596"/>
                  </a:lnTo>
                  <a:lnTo>
                    <a:pt x="246684" y="290201"/>
                  </a:lnTo>
                  <a:cubicBezTo>
                    <a:pt x="243864" y="289113"/>
                    <a:pt x="242924" y="285767"/>
                    <a:pt x="240338" y="284406"/>
                  </a:cubicBezTo>
                  <a:cubicBezTo>
                    <a:pt x="238694" y="282813"/>
                    <a:pt x="239297" y="280423"/>
                    <a:pt x="238314" y="278519"/>
                  </a:cubicBezTo>
                  <a:cubicBezTo>
                    <a:pt x="237740" y="276047"/>
                    <a:pt x="239537" y="273671"/>
                    <a:pt x="238498" y="271253"/>
                  </a:cubicBezTo>
                  <a:cubicBezTo>
                    <a:pt x="238536" y="269228"/>
                    <a:pt x="240027" y="267319"/>
                    <a:pt x="238498" y="265274"/>
                  </a:cubicBezTo>
                  <a:cubicBezTo>
                    <a:pt x="237071" y="263033"/>
                    <a:pt x="240218" y="260230"/>
                    <a:pt x="238403" y="258192"/>
                  </a:cubicBezTo>
                  <a:cubicBezTo>
                    <a:pt x="240008" y="258143"/>
                    <a:pt x="240802" y="259565"/>
                    <a:pt x="242082" y="254237"/>
                  </a:cubicBezTo>
                  <a:cubicBezTo>
                    <a:pt x="244219" y="251192"/>
                    <a:pt x="245481" y="250075"/>
                    <a:pt x="247141" y="249178"/>
                  </a:cubicBezTo>
                  <a:cubicBezTo>
                    <a:pt x="247649" y="249344"/>
                    <a:pt x="252335" y="248096"/>
                    <a:pt x="253211" y="245498"/>
                  </a:cubicBezTo>
                  <a:cubicBezTo>
                    <a:pt x="252250" y="244567"/>
                    <a:pt x="249500" y="244020"/>
                    <a:pt x="248980" y="242739"/>
                  </a:cubicBezTo>
                  <a:cubicBezTo>
                    <a:pt x="248241" y="240917"/>
                    <a:pt x="247640" y="240571"/>
                    <a:pt x="245761" y="240716"/>
                  </a:cubicBezTo>
                  <a:cubicBezTo>
                    <a:pt x="242296" y="240384"/>
                    <a:pt x="243516" y="236164"/>
                    <a:pt x="240058" y="236117"/>
                  </a:cubicBezTo>
                  <a:cubicBezTo>
                    <a:pt x="233909" y="237128"/>
                    <a:pt x="235560" y="234614"/>
                    <a:pt x="232148" y="232345"/>
                  </a:cubicBezTo>
                  <a:cubicBezTo>
                    <a:pt x="230739" y="231471"/>
                    <a:pt x="228813" y="228796"/>
                    <a:pt x="226997" y="228666"/>
                  </a:cubicBezTo>
                  <a:lnTo>
                    <a:pt x="223778" y="228759"/>
                  </a:lnTo>
                  <a:lnTo>
                    <a:pt x="212740" y="219193"/>
                  </a:lnTo>
                  <a:lnTo>
                    <a:pt x="212740" y="205304"/>
                  </a:lnTo>
                  <a:lnTo>
                    <a:pt x="213936" y="205580"/>
                  </a:lnTo>
                  <a:cubicBezTo>
                    <a:pt x="214298" y="205526"/>
                    <a:pt x="217488" y="205107"/>
                    <a:pt x="218719" y="204936"/>
                  </a:cubicBezTo>
                  <a:cubicBezTo>
                    <a:pt x="220062" y="204749"/>
                    <a:pt x="221679" y="204961"/>
                    <a:pt x="222766" y="204016"/>
                  </a:cubicBezTo>
                  <a:cubicBezTo>
                    <a:pt x="224101" y="204853"/>
                    <a:pt x="223659" y="199654"/>
                    <a:pt x="222950" y="197578"/>
                  </a:cubicBezTo>
                  <a:cubicBezTo>
                    <a:pt x="222445" y="196222"/>
                    <a:pt x="221635" y="196905"/>
                    <a:pt x="220467" y="195278"/>
                  </a:cubicBezTo>
                  <a:cubicBezTo>
                    <a:pt x="219207" y="194349"/>
                    <a:pt x="218776" y="193528"/>
                    <a:pt x="219179" y="192059"/>
                  </a:cubicBezTo>
                  <a:cubicBezTo>
                    <a:pt x="219753" y="190229"/>
                    <a:pt x="218243" y="188890"/>
                    <a:pt x="217339" y="187552"/>
                  </a:cubicBezTo>
                  <a:cubicBezTo>
                    <a:pt x="216324" y="185948"/>
                    <a:pt x="218906" y="184963"/>
                    <a:pt x="218167" y="183413"/>
                  </a:cubicBezTo>
                  <a:cubicBezTo>
                    <a:pt x="217560" y="181149"/>
                    <a:pt x="217906" y="179773"/>
                    <a:pt x="219547" y="178354"/>
                  </a:cubicBezTo>
                  <a:cubicBezTo>
                    <a:pt x="218211" y="176580"/>
                    <a:pt x="219293" y="173879"/>
                    <a:pt x="217891" y="172743"/>
                  </a:cubicBezTo>
                  <a:cubicBezTo>
                    <a:pt x="216420" y="172596"/>
                    <a:pt x="213431" y="172732"/>
                    <a:pt x="212648" y="171088"/>
                  </a:cubicBezTo>
                  <a:cubicBezTo>
                    <a:pt x="212277" y="171304"/>
                    <a:pt x="210496" y="172750"/>
                    <a:pt x="209337" y="171731"/>
                  </a:cubicBezTo>
                  <a:lnTo>
                    <a:pt x="211452" y="163913"/>
                  </a:lnTo>
                  <a:lnTo>
                    <a:pt x="220098" y="163177"/>
                  </a:lnTo>
                  <a:lnTo>
                    <a:pt x="226997" y="160326"/>
                  </a:lnTo>
                  <a:lnTo>
                    <a:pt x="236839" y="160326"/>
                  </a:lnTo>
                  <a:lnTo>
                    <a:pt x="242909" y="144230"/>
                  </a:lnTo>
                  <a:lnTo>
                    <a:pt x="239046" y="139999"/>
                  </a:lnTo>
                  <a:lnTo>
                    <a:pt x="241806" y="130984"/>
                  </a:lnTo>
                  <a:lnTo>
                    <a:pt x="232332" y="128869"/>
                  </a:lnTo>
                  <a:cubicBezTo>
                    <a:pt x="232137" y="127288"/>
                    <a:pt x="227742" y="120043"/>
                    <a:pt x="224973" y="119487"/>
                  </a:cubicBezTo>
                  <a:cubicBezTo>
                    <a:pt x="223665" y="116619"/>
                    <a:pt x="220099" y="118506"/>
                    <a:pt x="218903" y="116544"/>
                  </a:cubicBezTo>
                  <a:cubicBezTo>
                    <a:pt x="220813" y="115078"/>
                    <a:pt x="220273" y="114993"/>
                    <a:pt x="220190" y="114980"/>
                  </a:cubicBezTo>
                  <a:cubicBezTo>
                    <a:pt x="220791" y="113574"/>
                    <a:pt x="220576" y="112138"/>
                    <a:pt x="225065" y="110749"/>
                  </a:cubicBezTo>
                  <a:cubicBezTo>
                    <a:pt x="226382" y="110112"/>
                    <a:pt x="227990" y="110488"/>
                    <a:pt x="229388" y="109737"/>
                  </a:cubicBezTo>
                  <a:lnTo>
                    <a:pt x="229665" y="107254"/>
                  </a:lnTo>
                  <a:lnTo>
                    <a:pt x="231596" y="106150"/>
                  </a:lnTo>
                  <a:lnTo>
                    <a:pt x="231229" y="104218"/>
                  </a:lnTo>
                  <a:lnTo>
                    <a:pt x="236012" y="96308"/>
                  </a:lnTo>
                  <a:lnTo>
                    <a:pt x="238035" y="95388"/>
                  </a:lnTo>
                  <a:lnTo>
                    <a:pt x="254591" y="73129"/>
                  </a:lnTo>
                  <a:cubicBezTo>
                    <a:pt x="257549" y="72381"/>
                    <a:pt x="259849" y="71399"/>
                    <a:pt x="258822" y="68990"/>
                  </a:cubicBezTo>
                  <a:lnTo>
                    <a:pt x="241622" y="52986"/>
                  </a:lnTo>
                  <a:lnTo>
                    <a:pt x="230769" y="49675"/>
                  </a:lnTo>
                  <a:cubicBezTo>
                    <a:pt x="229470" y="48750"/>
                    <a:pt x="229898" y="47578"/>
                    <a:pt x="229481" y="46639"/>
                  </a:cubicBezTo>
                  <a:cubicBezTo>
                    <a:pt x="223599" y="40633"/>
                    <a:pt x="217887" y="34221"/>
                    <a:pt x="211729" y="28519"/>
                  </a:cubicBezTo>
                  <a:cubicBezTo>
                    <a:pt x="208524" y="21515"/>
                    <a:pt x="200944" y="19448"/>
                    <a:pt x="194069" y="17298"/>
                  </a:cubicBezTo>
                  <a:cubicBezTo>
                    <a:pt x="190824" y="11235"/>
                    <a:pt x="189822" y="4691"/>
                    <a:pt x="184871" y="282"/>
                  </a:cubicBezTo>
                  <a:cubicBezTo>
                    <a:pt x="184440" y="156"/>
                    <a:pt x="184015" y="33"/>
                    <a:pt x="183583" y="6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1" name="Graphic 5">
              <a:extLst>
                <a:ext uri="{FF2B5EF4-FFF2-40B4-BE49-F238E27FC236}">
                  <a16:creationId xmlns:a16="http://schemas.microsoft.com/office/drawing/2014/main" id="{97F693EE-08B0-E812-453B-E5F1D836D963}"/>
                </a:ext>
              </a:extLst>
            </p:cNvPr>
            <p:cNvSpPr/>
            <p:nvPr/>
          </p:nvSpPr>
          <p:spPr>
            <a:xfrm>
              <a:off x="1028420" y="1828299"/>
              <a:ext cx="476678" cy="608939"/>
            </a:xfrm>
            <a:custGeom>
              <a:avLst/>
              <a:gdLst>
                <a:gd name="connsiteX0" fmla="*/ 308319 w 512605"/>
                <a:gd name="connsiteY0" fmla="*/ 0 h 753994"/>
                <a:gd name="connsiteX1" fmla="*/ 304824 w 512605"/>
                <a:gd name="connsiteY1" fmla="*/ 644 h 753994"/>
                <a:gd name="connsiteX2" fmla="*/ 300317 w 512605"/>
                <a:gd name="connsiteY2" fmla="*/ 19040 h 753994"/>
                <a:gd name="connsiteX3" fmla="*/ 254971 w 512605"/>
                <a:gd name="connsiteY3" fmla="*/ 47001 h 753994"/>
                <a:gd name="connsiteX4" fmla="*/ 248440 w 512605"/>
                <a:gd name="connsiteY4" fmla="*/ 49301 h 753994"/>
                <a:gd name="connsiteX5" fmla="*/ 248440 w 512605"/>
                <a:gd name="connsiteY5" fmla="*/ 49393 h 753994"/>
                <a:gd name="connsiteX6" fmla="*/ 196380 w 512605"/>
                <a:gd name="connsiteY6" fmla="*/ 66134 h 753994"/>
                <a:gd name="connsiteX7" fmla="*/ 163635 w 512605"/>
                <a:gd name="connsiteY7" fmla="*/ 102374 h 753994"/>
                <a:gd name="connsiteX8" fmla="*/ 160691 w 512605"/>
                <a:gd name="connsiteY8" fmla="*/ 98878 h 753994"/>
                <a:gd name="connsiteX9" fmla="*/ 158208 w 512605"/>
                <a:gd name="connsiteY9" fmla="*/ 93728 h 753994"/>
                <a:gd name="connsiteX10" fmla="*/ 153425 w 512605"/>
                <a:gd name="connsiteY10" fmla="*/ 87197 h 753994"/>
                <a:gd name="connsiteX11" fmla="*/ 150206 w 512605"/>
                <a:gd name="connsiteY11" fmla="*/ 81310 h 753994"/>
                <a:gd name="connsiteX12" fmla="*/ 146251 w 512605"/>
                <a:gd name="connsiteY12" fmla="*/ 76343 h 753994"/>
                <a:gd name="connsiteX13" fmla="*/ 137329 w 512605"/>
                <a:gd name="connsiteY13" fmla="*/ 73124 h 753994"/>
                <a:gd name="connsiteX14" fmla="*/ 132638 w 512605"/>
                <a:gd name="connsiteY14" fmla="*/ 71652 h 753994"/>
                <a:gd name="connsiteX15" fmla="*/ 125187 w 512605"/>
                <a:gd name="connsiteY15" fmla="*/ 72848 h 753994"/>
                <a:gd name="connsiteX16" fmla="*/ 121048 w 512605"/>
                <a:gd name="connsiteY16" fmla="*/ 72756 h 753994"/>
                <a:gd name="connsiteX17" fmla="*/ 112310 w 512605"/>
                <a:gd name="connsiteY17" fmla="*/ 70364 h 753994"/>
                <a:gd name="connsiteX18" fmla="*/ 103848 w 512605"/>
                <a:gd name="connsiteY18" fmla="*/ 71376 h 753994"/>
                <a:gd name="connsiteX19" fmla="*/ 96398 w 512605"/>
                <a:gd name="connsiteY19" fmla="*/ 71100 h 753994"/>
                <a:gd name="connsiteX20" fmla="*/ 93455 w 512605"/>
                <a:gd name="connsiteY20" fmla="*/ 72848 h 753994"/>
                <a:gd name="connsiteX21" fmla="*/ 87660 w 512605"/>
                <a:gd name="connsiteY21" fmla="*/ 77355 h 753994"/>
                <a:gd name="connsiteX22" fmla="*/ 87292 w 512605"/>
                <a:gd name="connsiteY22" fmla="*/ 87105 h 753994"/>
                <a:gd name="connsiteX23" fmla="*/ 84717 w 512605"/>
                <a:gd name="connsiteY23" fmla="*/ 91060 h 753994"/>
                <a:gd name="connsiteX24" fmla="*/ 76438 w 512605"/>
                <a:gd name="connsiteY24" fmla="*/ 104397 h 753994"/>
                <a:gd name="connsiteX25" fmla="*/ 78646 w 512605"/>
                <a:gd name="connsiteY25" fmla="*/ 114514 h 753994"/>
                <a:gd name="connsiteX26" fmla="*/ 76071 w 512605"/>
                <a:gd name="connsiteY26" fmla="*/ 120217 h 753994"/>
                <a:gd name="connsiteX27" fmla="*/ 69264 w 512605"/>
                <a:gd name="connsiteY27" fmla="*/ 141097 h 753994"/>
                <a:gd name="connsiteX28" fmla="*/ 71104 w 512605"/>
                <a:gd name="connsiteY28" fmla="*/ 150478 h 753994"/>
                <a:gd name="connsiteX29" fmla="*/ 71747 w 512605"/>
                <a:gd name="connsiteY29" fmla="*/ 167035 h 753994"/>
                <a:gd name="connsiteX30" fmla="*/ 66045 w 512605"/>
                <a:gd name="connsiteY30" fmla="*/ 182119 h 753994"/>
                <a:gd name="connsiteX31" fmla="*/ 65309 w 512605"/>
                <a:gd name="connsiteY31" fmla="*/ 203367 h 753994"/>
                <a:gd name="connsiteX32" fmla="*/ 65677 w 512605"/>
                <a:gd name="connsiteY32" fmla="*/ 213484 h 753994"/>
                <a:gd name="connsiteX33" fmla="*/ 67057 w 512605"/>
                <a:gd name="connsiteY33" fmla="*/ 229673 h 753994"/>
                <a:gd name="connsiteX34" fmla="*/ 62550 w 512605"/>
                <a:gd name="connsiteY34" fmla="*/ 237951 h 753994"/>
                <a:gd name="connsiteX35" fmla="*/ 62550 w 512605"/>
                <a:gd name="connsiteY35" fmla="*/ 245125 h 753994"/>
                <a:gd name="connsiteX36" fmla="*/ 61354 w 512605"/>
                <a:gd name="connsiteY36" fmla="*/ 252024 h 753994"/>
                <a:gd name="connsiteX37" fmla="*/ 58227 w 512605"/>
                <a:gd name="connsiteY37" fmla="*/ 270788 h 753994"/>
                <a:gd name="connsiteX38" fmla="*/ 60986 w 512605"/>
                <a:gd name="connsiteY38" fmla="*/ 284217 h 753994"/>
                <a:gd name="connsiteX39" fmla="*/ 34680 w 512605"/>
                <a:gd name="connsiteY39" fmla="*/ 316134 h 753994"/>
                <a:gd name="connsiteX40" fmla="*/ 29069 w 512605"/>
                <a:gd name="connsiteY40" fmla="*/ 305556 h 753994"/>
                <a:gd name="connsiteX41" fmla="*/ 19044 w 512605"/>
                <a:gd name="connsiteY41" fmla="*/ 320089 h 753994"/>
                <a:gd name="connsiteX42" fmla="*/ 19595 w 512605"/>
                <a:gd name="connsiteY42" fmla="*/ 334070 h 753994"/>
                <a:gd name="connsiteX43" fmla="*/ 18491 w 512605"/>
                <a:gd name="connsiteY43" fmla="*/ 341336 h 753994"/>
                <a:gd name="connsiteX44" fmla="*/ 20147 w 512605"/>
                <a:gd name="connsiteY44" fmla="*/ 348050 h 753994"/>
                <a:gd name="connsiteX45" fmla="*/ 20698 w 512605"/>
                <a:gd name="connsiteY45" fmla="*/ 355317 h 753994"/>
                <a:gd name="connsiteX46" fmla="*/ 16283 w 512605"/>
                <a:gd name="connsiteY46" fmla="*/ 373253 h 753994"/>
                <a:gd name="connsiteX47" fmla="*/ 21250 w 512605"/>
                <a:gd name="connsiteY47" fmla="*/ 377668 h 753994"/>
                <a:gd name="connsiteX48" fmla="*/ 29713 w 512605"/>
                <a:gd name="connsiteY48" fmla="*/ 376564 h 753994"/>
                <a:gd name="connsiteX49" fmla="*/ 32472 w 512605"/>
                <a:gd name="connsiteY49" fmla="*/ 370402 h 753994"/>
                <a:gd name="connsiteX50" fmla="*/ 40842 w 512605"/>
                <a:gd name="connsiteY50" fmla="*/ 373253 h 753994"/>
                <a:gd name="connsiteX51" fmla="*/ 47556 w 512605"/>
                <a:gd name="connsiteY51" fmla="*/ 398363 h 753994"/>
                <a:gd name="connsiteX52" fmla="*/ 43142 w 512605"/>
                <a:gd name="connsiteY52" fmla="*/ 406274 h 753994"/>
                <a:gd name="connsiteX53" fmla="*/ 35783 w 512605"/>
                <a:gd name="connsiteY53" fmla="*/ 417955 h 753994"/>
                <a:gd name="connsiteX54" fmla="*/ 33024 w 512605"/>
                <a:gd name="connsiteY54" fmla="*/ 425221 h 753994"/>
                <a:gd name="connsiteX55" fmla="*/ 31920 w 512605"/>
                <a:gd name="connsiteY55" fmla="*/ 431384 h 753994"/>
                <a:gd name="connsiteX56" fmla="*/ 35783 w 512605"/>
                <a:gd name="connsiteY56" fmla="*/ 435891 h 753994"/>
                <a:gd name="connsiteX57" fmla="*/ 36979 w 512605"/>
                <a:gd name="connsiteY57" fmla="*/ 459438 h 753994"/>
                <a:gd name="connsiteX58" fmla="*/ 34127 w 512605"/>
                <a:gd name="connsiteY58" fmla="*/ 466704 h 753994"/>
                <a:gd name="connsiteX59" fmla="*/ 31368 w 512605"/>
                <a:gd name="connsiteY59" fmla="*/ 480133 h 753994"/>
                <a:gd name="connsiteX60" fmla="*/ 24654 w 512605"/>
                <a:gd name="connsiteY60" fmla="*/ 497977 h 753994"/>
                <a:gd name="connsiteX61" fmla="*/ 27965 w 512605"/>
                <a:gd name="connsiteY61" fmla="*/ 507543 h 753994"/>
                <a:gd name="connsiteX62" fmla="*/ 24102 w 512605"/>
                <a:gd name="connsiteY62" fmla="*/ 524283 h 753994"/>
                <a:gd name="connsiteX63" fmla="*/ 24469 w 512605"/>
                <a:gd name="connsiteY63" fmla="*/ 530262 h 753994"/>
                <a:gd name="connsiteX64" fmla="*/ 22998 w 512605"/>
                <a:gd name="connsiteY64" fmla="*/ 546082 h 753994"/>
                <a:gd name="connsiteX65" fmla="*/ 29712 w 512605"/>
                <a:gd name="connsiteY65" fmla="*/ 575240 h 753994"/>
                <a:gd name="connsiteX66" fmla="*/ 36979 w 512605"/>
                <a:gd name="connsiteY66" fmla="*/ 594280 h 753994"/>
                <a:gd name="connsiteX67" fmla="*/ 33575 w 512605"/>
                <a:gd name="connsiteY67" fmla="*/ 607157 h 753994"/>
                <a:gd name="connsiteX68" fmla="*/ 38082 w 512605"/>
                <a:gd name="connsiteY68" fmla="*/ 614423 h 753994"/>
                <a:gd name="connsiteX69" fmla="*/ 43141 w 512605"/>
                <a:gd name="connsiteY69" fmla="*/ 627852 h 753994"/>
                <a:gd name="connsiteX70" fmla="*/ 39738 w 512605"/>
                <a:gd name="connsiteY70" fmla="*/ 637326 h 753994"/>
                <a:gd name="connsiteX71" fmla="*/ 39186 w 512605"/>
                <a:gd name="connsiteY71" fmla="*/ 647444 h 753994"/>
                <a:gd name="connsiteX72" fmla="*/ 34680 w 512605"/>
                <a:gd name="connsiteY72" fmla="*/ 651859 h 753994"/>
                <a:gd name="connsiteX73" fmla="*/ 27965 w 512605"/>
                <a:gd name="connsiteY73" fmla="*/ 663080 h 753994"/>
                <a:gd name="connsiteX74" fmla="*/ 17387 w 512605"/>
                <a:gd name="connsiteY74" fmla="*/ 674302 h 753994"/>
                <a:gd name="connsiteX75" fmla="*/ 12328 w 512605"/>
                <a:gd name="connsiteY75" fmla="*/ 688283 h 753994"/>
                <a:gd name="connsiteX76" fmla="*/ 7270 w 512605"/>
                <a:gd name="connsiteY76" fmla="*/ 700608 h 753994"/>
                <a:gd name="connsiteX77" fmla="*/ 2855 w 512605"/>
                <a:gd name="connsiteY77" fmla="*/ 711186 h 753994"/>
                <a:gd name="connsiteX78" fmla="*/ 3958 w 512605"/>
                <a:gd name="connsiteY78" fmla="*/ 725167 h 753994"/>
                <a:gd name="connsiteX79" fmla="*/ 12880 w 512605"/>
                <a:gd name="connsiteY79" fmla="*/ 736388 h 753994"/>
                <a:gd name="connsiteX80" fmla="*/ 12329 w 512605"/>
                <a:gd name="connsiteY80" fmla="*/ 752025 h 753994"/>
                <a:gd name="connsiteX81" fmla="*/ 13984 w 512605"/>
                <a:gd name="connsiteY81" fmla="*/ 753128 h 753994"/>
                <a:gd name="connsiteX82" fmla="*/ 23550 w 512605"/>
                <a:gd name="connsiteY82" fmla="*/ 742551 h 753994"/>
                <a:gd name="connsiteX83" fmla="*/ 42498 w 512605"/>
                <a:gd name="connsiteY83" fmla="*/ 734732 h 753994"/>
                <a:gd name="connsiteX84" fmla="*/ 56571 w 512605"/>
                <a:gd name="connsiteY84" fmla="*/ 724615 h 753994"/>
                <a:gd name="connsiteX85" fmla="*/ 65493 w 512605"/>
                <a:gd name="connsiteY85" fmla="*/ 730225 h 753994"/>
                <a:gd name="connsiteX86" fmla="*/ 73863 w 512605"/>
                <a:gd name="connsiteY86" fmla="*/ 731881 h 753994"/>
                <a:gd name="connsiteX87" fmla="*/ 88948 w 512605"/>
                <a:gd name="connsiteY87" fmla="*/ 734181 h 753994"/>
                <a:gd name="connsiteX88" fmla="*/ 95110 w 512605"/>
                <a:gd name="connsiteY88" fmla="*/ 729674 h 753994"/>
                <a:gd name="connsiteX89" fmla="*/ 108539 w 512605"/>
                <a:gd name="connsiteY89" fmla="*/ 725167 h 753994"/>
                <a:gd name="connsiteX90" fmla="*/ 118657 w 512605"/>
                <a:gd name="connsiteY90" fmla="*/ 733537 h 753994"/>
                <a:gd name="connsiteX91" fmla="*/ 121417 w 512605"/>
                <a:gd name="connsiteY91" fmla="*/ 728570 h 753994"/>
                <a:gd name="connsiteX92" fmla="*/ 140456 w 512605"/>
                <a:gd name="connsiteY92" fmla="*/ 729674 h 753994"/>
                <a:gd name="connsiteX93" fmla="*/ 170166 w 512605"/>
                <a:gd name="connsiteY93" fmla="*/ 734181 h 753994"/>
                <a:gd name="connsiteX94" fmla="*/ 168970 w 512605"/>
                <a:gd name="connsiteY94" fmla="*/ 726822 h 753994"/>
                <a:gd name="connsiteX95" fmla="*/ 172925 w 512605"/>
                <a:gd name="connsiteY95" fmla="*/ 722407 h 753994"/>
                <a:gd name="connsiteX96" fmla="*/ 180743 w 512605"/>
                <a:gd name="connsiteY96" fmla="*/ 720752 h 753994"/>
                <a:gd name="connsiteX97" fmla="*/ 187458 w 512605"/>
                <a:gd name="connsiteY97" fmla="*/ 724063 h 753994"/>
                <a:gd name="connsiteX98" fmla="*/ 204290 w 512605"/>
                <a:gd name="connsiteY98" fmla="*/ 717348 h 753994"/>
                <a:gd name="connsiteX99" fmla="*/ 227193 w 512605"/>
                <a:gd name="connsiteY99" fmla="*/ 707322 h 753994"/>
                <a:gd name="connsiteX100" fmla="*/ 232804 w 512605"/>
                <a:gd name="connsiteY100" fmla="*/ 697757 h 753994"/>
                <a:gd name="connsiteX101" fmla="*/ 231148 w 512605"/>
                <a:gd name="connsiteY101" fmla="*/ 688283 h 753994"/>
                <a:gd name="connsiteX102" fmla="*/ 224985 w 512605"/>
                <a:gd name="connsiteY102" fmla="*/ 678717 h 753994"/>
                <a:gd name="connsiteX103" fmla="*/ 233356 w 512605"/>
                <a:gd name="connsiteY103" fmla="*/ 673750 h 753994"/>
                <a:gd name="connsiteX104" fmla="*/ 236115 w 512605"/>
                <a:gd name="connsiteY104" fmla="*/ 656918 h 753994"/>
                <a:gd name="connsiteX105" fmla="*/ 235563 w 512605"/>
                <a:gd name="connsiteY105" fmla="*/ 649651 h 753994"/>
                <a:gd name="connsiteX106" fmla="*/ 242278 w 512605"/>
                <a:gd name="connsiteY106" fmla="*/ 649100 h 753994"/>
                <a:gd name="connsiteX107" fmla="*/ 253499 w 512605"/>
                <a:gd name="connsiteY107" fmla="*/ 649651 h 753994"/>
                <a:gd name="connsiteX108" fmla="*/ 264169 w 512605"/>
                <a:gd name="connsiteY108" fmla="*/ 649651 h 753994"/>
                <a:gd name="connsiteX109" fmla="*/ 287072 w 512605"/>
                <a:gd name="connsiteY109" fmla="*/ 638430 h 753994"/>
                <a:gd name="connsiteX110" fmla="*/ 299030 w 512605"/>
                <a:gd name="connsiteY110" fmla="*/ 634567 h 753994"/>
                <a:gd name="connsiteX111" fmla="*/ 305376 w 512605"/>
                <a:gd name="connsiteY111" fmla="*/ 623437 h 753994"/>
                <a:gd name="connsiteX112" fmla="*/ 307768 w 512605"/>
                <a:gd name="connsiteY112" fmla="*/ 612492 h 753994"/>
                <a:gd name="connsiteX113" fmla="*/ 320093 w 512605"/>
                <a:gd name="connsiteY113" fmla="*/ 611020 h 753994"/>
                <a:gd name="connsiteX114" fmla="*/ 322300 w 512605"/>
                <a:gd name="connsiteY114" fmla="*/ 598695 h 753994"/>
                <a:gd name="connsiteX115" fmla="*/ 315034 w 512605"/>
                <a:gd name="connsiteY115" fmla="*/ 584714 h 753994"/>
                <a:gd name="connsiteX116" fmla="*/ 306388 w 512605"/>
                <a:gd name="connsiteY116" fmla="*/ 573032 h 753994"/>
                <a:gd name="connsiteX117" fmla="*/ 297742 w 512605"/>
                <a:gd name="connsiteY117" fmla="*/ 561167 h 753994"/>
                <a:gd name="connsiteX118" fmla="*/ 302985 w 512605"/>
                <a:gd name="connsiteY118" fmla="*/ 550589 h 753994"/>
                <a:gd name="connsiteX119" fmla="*/ 307951 w 512605"/>
                <a:gd name="connsiteY119" fmla="*/ 535965 h 753994"/>
                <a:gd name="connsiteX120" fmla="*/ 316321 w 512605"/>
                <a:gd name="connsiteY120" fmla="*/ 527503 h 753994"/>
                <a:gd name="connsiteX121" fmla="*/ 323404 w 512605"/>
                <a:gd name="connsiteY121" fmla="*/ 517937 h 753994"/>
                <a:gd name="connsiteX122" fmla="*/ 334258 w 512605"/>
                <a:gd name="connsiteY122" fmla="*/ 513982 h 753994"/>
                <a:gd name="connsiteX123" fmla="*/ 339132 w 512605"/>
                <a:gd name="connsiteY123" fmla="*/ 506991 h 753994"/>
                <a:gd name="connsiteX124" fmla="*/ 359828 w 512605"/>
                <a:gd name="connsiteY124" fmla="*/ 498805 h 753994"/>
                <a:gd name="connsiteX125" fmla="*/ 465604 w 512605"/>
                <a:gd name="connsiteY125" fmla="*/ 456586 h 753994"/>
                <a:gd name="connsiteX126" fmla="*/ 512606 w 512605"/>
                <a:gd name="connsiteY126" fmla="*/ 301601 h 753994"/>
                <a:gd name="connsiteX127" fmla="*/ 489059 w 512605"/>
                <a:gd name="connsiteY127" fmla="*/ 275847 h 753994"/>
                <a:gd name="connsiteX128" fmla="*/ 439298 w 512605"/>
                <a:gd name="connsiteY128" fmla="*/ 288172 h 753994"/>
                <a:gd name="connsiteX129" fmla="*/ 404438 w 512605"/>
                <a:gd name="connsiteY129" fmla="*/ 284401 h 753994"/>
                <a:gd name="connsiteX130" fmla="*/ 395056 w 512605"/>
                <a:gd name="connsiteY130" fmla="*/ 273363 h 753994"/>
                <a:gd name="connsiteX131" fmla="*/ 391745 w 512605"/>
                <a:gd name="connsiteY131" fmla="*/ 262785 h 753994"/>
                <a:gd name="connsiteX132" fmla="*/ 393217 w 512605"/>
                <a:gd name="connsiteY132" fmla="*/ 250000 h 753994"/>
                <a:gd name="connsiteX133" fmla="*/ 394964 w 512605"/>
                <a:gd name="connsiteY133" fmla="*/ 234456 h 753994"/>
                <a:gd name="connsiteX134" fmla="*/ 387882 w 512605"/>
                <a:gd name="connsiteY134" fmla="*/ 214772 h 753994"/>
                <a:gd name="connsiteX135" fmla="*/ 387054 w 512605"/>
                <a:gd name="connsiteY135" fmla="*/ 213484 h 753994"/>
                <a:gd name="connsiteX136" fmla="*/ 386410 w 512605"/>
                <a:gd name="connsiteY136" fmla="*/ 212197 h 753994"/>
                <a:gd name="connsiteX137" fmla="*/ 386315 w 512605"/>
                <a:gd name="connsiteY137" fmla="*/ 212197 h 753994"/>
                <a:gd name="connsiteX138" fmla="*/ 386131 w 512605"/>
                <a:gd name="connsiteY138" fmla="*/ 211645 h 753994"/>
                <a:gd name="connsiteX139" fmla="*/ 386131 w 512605"/>
                <a:gd name="connsiteY139" fmla="*/ 211552 h 753994"/>
                <a:gd name="connsiteX140" fmla="*/ 386036 w 512605"/>
                <a:gd name="connsiteY140" fmla="*/ 211277 h 753994"/>
                <a:gd name="connsiteX141" fmla="*/ 386403 w 512605"/>
                <a:gd name="connsiteY141" fmla="*/ 196284 h 753994"/>
                <a:gd name="connsiteX142" fmla="*/ 383368 w 512605"/>
                <a:gd name="connsiteY142" fmla="*/ 178072 h 753994"/>
                <a:gd name="connsiteX143" fmla="*/ 381161 w 512605"/>
                <a:gd name="connsiteY143" fmla="*/ 169426 h 753994"/>
                <a:gd name="connsiteX144" fmla="*/ 374998 w 512605"/>
                <a:gd name="connsiteY144" fmla="*/ 163079 h 753994"/>
                <a:gd name="connsiteX145" fmla="*/ 367364 w 512605"/>
                <a:gd name="connsiteY145" fmla="*/ 156733 h 753994"/>
                <a:gd name="connsiteX146" fmla="*/ 366260 w 512605"/>
                <a:gd name="connsiteY146" fmla="*/ 154801 h 753994"/>
                <a:gd name="connsiteX147" fmla="*/ 366627 w 512605"/>
                <a:gd name="connsiteY147" fmla="*/ 124908 h 753994"/>
                <a:gd name="connsiteX148" fmla="*/ 361201 w 512605"/>
                <a:gd name="connsiteY148" fmla="*/ 118469 h 753994"/>
                <a:gd name="connsiteX149" fmla="*/ 359453 w 512605"/>
                <a:gd name="connsiteY149" fmla="*/ 112674 h 753994"/>
                <a:gd name="connsiteX150" fmla="*/ 350071 w 512605"/>
                <a:gd name="connsiteY150" fmla="*/ 101177 h 753994"/>
                <a:gd name="connsiteX151" fmla="*/ 350071 w 512605"/>
                <a:gd name="connsiteY151" fmla="*/ 54359 h 753994"/>
                <a:gd name="connsiteX152" fmla="*/ 335262 w 512605"/>
                <a:gd name="connsiteY152" fmla="*/ 26306 h 753994"/>
                <a:gd name="connsiteX153" fmla="*/ 316959 w 512605"/>
                <a:gd name="connsiteY153" fmla="*/ 367 h 75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512605" h="753994">
                  <a:moveTo>
                    <a:pt x="308319" y="0"/>
                  </a:moveTo>
                  <a:lnTo>
                    <a:pt x="304824" y="644"/>
                  </a:lnTo>
                  <a:lnTo>
                    <a:pt x="300317" y="19040"/>
                  </a:lnTo>
                  <a:lnTo>
                    <a:pt x="254971" y="47001"/>
                  </a:lnTo>
                  <a:lnTo>
                    <a:pt x="248440" y="49301"/>
                  </a:lnTo>
                  <a:lnTo>
                    <a:pt x="248440" y="49393"/>
                  </a:lnTo>
                  <a:lnTo>
                    <a:pt x="196380" y="66134"/>
                  </a:lnTo>
                  <a:lnTo>
                    <a:pt x="163635" y="102374"/>
                  </a:lnTo>
                  <a:cubicBezTo>
                    <a:pt x="162085" y="101683"/>
                    <a:pt x="161387" y="100370"/>
                    <a:pt x="160691" y="98878"/>
                  </a:cubicBezTo>
                  <a:cubicBezTo>
                    <a:pt x="159349" y="97357"/>
                    <a:pt x="159305" y="95336"/>
                    <a:pt x="158208" y="93728"/>
                  </a:cubicBezTo>
                  <a:cubicBezTo>
                    <a:pt x="156368" y="91772"/>
                    <a:pt x="154965" y="89375"/>
                    <a:pt x="153425" y="87197"/>
                  </a:cubicBezTo>
                  <a:cubicBezTo>
                    <a:pt x="152279" y="85207"/>
                    <a:pt x="151112" y="83417"/>
                    <a:pt x="150206" y="81310"/>
                  </a:cubicBezTo>
                  <a:cubicBezTo>
                    <a:pt x="149072" y="79643"/>
                    <a:pt x="148244" y="77077"/>
                    <a:pt x="146251" y="76343"/>
                  </a:cubicBezTo>
                  <a:cubicBezTo>
                    <a:pt x="143564" y="75811"/>
                    <a:pt x="139549" y="75210"/>
                    <a:pt x="137329" y="73124"/>
                  </a:cubicBezTo>
                  <a:cubicBezTo>
                    <a:pt x="135997" y="71793"/>
                    <a:pt x="134412" y="71652"/>
                    <a:pt x="132638" y="71652"/>
                  </a:cubicBezTo>
                  <a:cubicBezTo>
                    <a:pt x="130389" y="73919"/>
                    <a:pt x="128202" y="73616"/>
                    <a:pt x="125187" y="72848"/>
                  </a:cubicBezTo>
                  <a:cubicBezTo>
                    <a:pt x="123563" y="72881"/>
                    <a:pt x="122208" y="72868"/>
                    <a:pt x="121048" y="72756"/>
                  </a:cubicBezTo>
                  <a:cubicBezTo>
                    <a:pt x="117068" y="72375"/>
                    <a:pt x="115367" y="71242"/>
                    <a:pt x="112310" y="70364"/>
                  </a:cubicBezTo>
                  <a:cubicBezTo>
                    <a:pt x="109562" y="70516"/>
                    <a:pt x="106634" y="70757"/>
                    <a:pt x="103848" y="71376"/>
                  </a:cubicBezTo>
                  <a:cubicBezTo>
                    <a:pt x="99944" y="73755"/>
                    <a:pt x="100026" y="72174"/>
                    <a:pt x="96398" y="71100"/>
                  </a:cubicBezTo>
                  <a:cubicBezTo>
                    <a:pt x="95103" y="71100"/>
                    <a:pt x="93725" y="71908"/>
                    <a:pt x="93455" y="72848"/>
                  </a:cubicBezTo>
                  <a:cubicBezTo>
                    <a:pt x="93138" y="73946"/>
                    <a:pt x="91552" y="75841"/>
                    <a:pt x="87660" y="77355"/>
                  </a:cubicBezTo>
                  <a:cubicBezTo>
                    <a:pt x="85426" y="79749"/>
                    <a:pt x="84739" y="82795"/>
                    <a:pt x="87292" y="87105"/>
                  </a:cubicBezTo>
                  <a:lnTo>
                    <a:pt x="84717" y="91060"/>
                  </a:lnTo>
                  <a:cubicBezTo>
                    <a:pt x="83775" y="95954"/>
                    <a:pt x="84659" y="101321"/>
                    <a:pt x="76438" y="104397"/>
                  </a:cubicBezTo>
                  <a:cubicBezTo>
                    <a:pt x="76534" y="108385"/>
                    <a:pt x="75845" y="113235"/>
                    <a:pt x="78646" y="114514"/>
                  </a:cubicBezTo>
                  <a:lnTo>
                    <a:pt x="76071" y="120217"/>
                  </a:lnTo>
                  <a:cubicBezTo>
                    <a:pt x="80436" y="134386"/>
                    <a:pt x="76267" y="139249"/>
                    <a:pt x="69264" y="141097"/>
                  </a:cubicBezTo>
                  <a:cubicBezTo>
                    <a:pt x="71089" y="143972"/>
                    <a:pt x="77962" y="145867"/>
                    <a:pt x="71104" y="150478"/>
                  </a:cubicBezTo>
                  <a:cubicBezTo>
                    <a:pt x="70724" y="156122"/>
                    <a:pt x="67783" y="162260"/>
                    <a:pt x="71747" y="167035"/>
                  </a:cubicBezTo>
                  <a:cubicBezTo>
                    <a:pt x="67746" y="172075"/>
                    <a:pt x="66212" y="177079"/>
                    <a:pt x="66045" y="182119"/>
                  </a:cubicBezTo>
                  <a:cubicBezTo>
                    <a:pt x="67314" y="188445"/>
                    <a:pt x="65766" y="196178"/>
                    <a:pt x="65309" y="203367"/>
                  </a:cubicBezTo>
                  <a:cubicBezTo>
                    <a:pt x="64633" y="206329"/>
                    <a:pt x="62758" y="208725"/>
                    <a:pt x="65677" y="213484"/>
                  </a:cubicBezTo>
                  <a:cubicBezTo>
                    <a:pt x="61419" y="219411"/>
                    <a:pt x="62693" y="224704"/>
                    <a:pt x="67057" y="229673"/>
                  </a:cubicBezTo>
                  <a:cubicBezTo>
                    <a:pt x="64897" y="233921"/>
                    <a:pt x="64710" y="238320"/>
                    <a:pt x="62550" y="237951"/>
                  </a:cubicBezTo>
                  <a:cubicBezTo>
                    <a:pt x="60106" y="241573"/>
                    <a:pt x="61226" y="243387"/>
                    <a:pt x="62550" y="245125"/>
                  </a:cubicBezTo>
                  <a:cubicBezTo>
                    <a:pt x="64733" y="247405"/>
                    <a:pt x="63965" y="249744"/>
                    <a:pt x="61354" y="252024"/>
                  </a:cubicBezTo>
                  <a:cubicBezTo>
                    <a:pt x="61674" y="252663"/>
                    <a:pt x="62820" y="265964"/>
                    <a:pt x="58227" y="270788"/>
                  </a:cubicBezTo>
                  <a:cubicBezTo>
                    <a:pt x="54715" y="277774"/>
                    <a:pt x="59836" y="281035"/>
                    <a:pt x="60986" y="284217"/>
                  </a:cubicBezTo>
                  <a:cubicBezTo>
                    <a:pt x="59771" y="290651"/>
                    <a:pt x="55855" y="310094"/>
                    <a:pt x="34680" y="316134"/>
                  </a:cubicBezTo>
                  <a:cubicBezTo>
                    <a:pt x="28009" y="315475"/>
                    <a:pt x="29468" y="309623"/>
                    <a:pt x="29069" y="305556"/>
                  </a:cubicBezTo>
                  <a:cubicBezTo>
                    <a:pt x="23406" y="305866"/>
                    <a:pt x="17314" y="315590"/>
                    <a:pt x="19044" y="320089"/>
                  </a:cubicBezTo>
                  <a:cubicBezTo>
                    <a:pt x="23226" y="324350"/>
                    <a:pt x="22206" y="329123"/>
                    <a:pt x="19595" y="334070"/>
                  </a:cubicBezTo>
                  <a:cubicBezTo>
                    <a:pt x="18681" y="335899"/>
                    <a:pt x="18491" y="338110"/>
                    <a:pt x="18491" y="341336"/>
                  </a:cubicBezTo>
                  <a:cubicBezTo>
                    <a:pt x="18491" y="343197"/>
                    <a:pt x="20147" y="346264"/>
                    <a:pt x="20147" y="348050"/>
                  </a:cubicBezTo>
                  <a:cubicBezTo>
                    <a:pt x="20147" y="350011"/>
                    <a:pt x="21045" y="353932"/>
                    <a:pt x="20698" y="355317"/>
                  </a:cubicBezTo>
                  <a:cubicBezTo>
                    <a:pt x="19561" y="362034"/>
                    <a:pt x="19929" y="373945"/>
                    <a:pt x="16283" y="373253"/>
                  </a:cubicBezTo>
                  <a:cubicBezTo>
                    <a:pt x="15233" y="377453"/>
                    <a:pt x="17515" y="375800"/>
                    <a:pt x="21250" y="377668"/>
                  </a:cubicBezTo>
                  <a:cubicBezTo>
                    <a:pt x="24837" y="379461"/>
                    <a:pt x="27988" y="380013"/>
                    <a:pt x="29713" y="376564"/>
                  </a:cubicBezTo>
                  <a:cubicBezTo>
                    <a:pt x="29992" y="376006"/>
                    <a:pt x="30123" y="368640"/>
                    <a:pt x="32472" y="370402"/>
                  </a:cubicBezTo>
                  <a:cubicBezTo>
                    <a:pt x="34548" y="371959"/>
                    <a:pt x="38463" y="370874"/>
                    <a:pt x="40842" y="373253"/>
                  </a:cubicBezTo>
                  <a:cubicBezTo>
                    <a:pt x="48491" y="381108"/>
                    <a:pt x="47972" y="387854"/>
                    <a:pt x="47556" y="398363"/>
                  </a:cubicBezTo>
                  <a:cubicBezTo>
                    <a:pt x="46163" y="402058"/>
                    <a:pt x="43674" y="402316"/>
                    <a:pt x="43142" y="406274"/>
                  </a:cubicBezTo>
                  <a:cubicBezTo>
                    <a:pt x="41219" y="410118"/>
                    <a:pt x="38400" y="415338"/>
                    <a:pt x="35783" y="417955"/>
                  </a:cubicBezTo>
                  <a:cubicBezTo>
                    <a:pt x="34706" y="419032"/>
                    <a:pt x="32289" y="422282"/>
                    <a:pt x="33024" y="425221"/>
                  </a:cubicBezTo>
                  <a:cubicBezTo>
                    <a:pt x="33658" y="427758"/>
                    <a:pt x="29703" y="429167"/>
                    <a:pt x="31920" y="431384"/>
                  </a:cubicBezTo>
                  <a:cubicBezTo>
                    <a:pt x="33404" y="432868"/>
                    <a:pt x="38330" y="433344"/>
                    <a:pt x="35783" y="435891"/>
                  </a:cubicBezTo>
                  <a:cubicBezTo>
                    <a:pt x="32541" y="451897"/>
                    <a:pt x="36511" y="451941"/>
                    <a:pt x="36979" y="459438"/>
                  </a:cubicBezTo>
                  <a:cubicBezTo>
                    <a:pt x="36519" y="460358"/>
                    <a:pt x="33808" y="465425"/>
                    <a:pt x="34127" y="466704"/>
                  </a:cubicBezTo>
                  <a:cubicBezTo>
                    <a:pt x="34681" y="471072"/>
                    <a:pt x="32030" y="475779"/>
                    <a:pt x="31368" y="480133"/>
                  </a:cubicBezTo>
                  <a:cubicBezTo>
                    <a:pt x="30242" y="486654"/>
                    <a:pt x="27311" y="491684"/>
                    <a:pt x="24654" y="497977"/>
                  </a:cubicBezTo>
                  <a:cubicBezTo>
                    <a:pt x="25383" y="500166"/>
                    <a:pt x="28742" y="504434"/>
                    <a:pt x="27965" y="507543"/>
                  </a:cubicBezTo>
                  <a:cubicBezTo>
                    <a:pt x="26430" y="513122"/>
                    <a:pt x="25217" y="518689"/>
                    <a:pt x="24102" y="524283"/>
                  </a:cubicBezTo>
                  <a:cubicBezTo>
                    <a:pt x="22300" y="525533"/>
                    <a:pt x="23161" y="527673"/>
                    <a:pt x="24469" y="530262"/>
                  </a:cubicBezTo>
                  <a:cubicBezTo>
                    <a:pt x="26730" y="534732"/>
                    <a:pt x="30247" y="540594"/>
                    <a:pt x="22998" y="546082"/>
                  </a:cubicBezTo>
                  <a:cubicBezTo>
                    <a:pt x="24575" y="556307"/>
                    <a:pt x="25098" y="560994"/>
                    <a:pt x="29712" y="575240"/>
                  </a:cubicBezTo>
                  <a:cubicBezTo>
                    <a:pt x="30802" y="582507"/>
                    <a:pt x="32888" y="588266"/>
                    <a:pt x="36979" y="594280"/>
                  </a:cubicBezTo>
                  <a:cubicBezTo>
                    <a:pt x="39229" y="599761"/>
                    <a:pt x="35896" y="603320"/>
                    <a:pt x="33575" y="607157"/>
                  </a:cubicBezTo>
                  <a:cubicBezTo>
                    <a:pt x="33914" y="608513"/>
                    <a:pt x="36020" y="611673"/>
                    <a:pt x="38082" y="614423"/>
                  </a:cubicBezTo>
                  <a:cubicBezTo>
                    <a:pt x="40844" y="618273"/>
                    <a:pt x="44181" y="622975"/>
                    <a:pt x="43141" y="627852"/>
                  </a:cubicBezTo>
                  <a:cubicBezTo>
                    <a:pt x="42247" y="631430"/>
                    <a:pt x="40605" y="633856"/>
                    <a:pt x="39738" y="637326"/>
                  </a:cubicBezTo>
                  <a:cubicBezTo>
                    <a:pt x="38747" y="641290"/>
                    <a:pt x="40909" y="643998"/>
                    <a:pt x="39186" y="647444"/>
                  </a:cubicBezTo>
                  <a:cubicBezTo>
                    <a:pt x="37947" y="649924"/>
                    <a:pt x="37334" y="650532"/>
                    <a:pt x="34680" y="651859"/>
                  </a:cubicBezTo>
                  <a:cubicBezTo>
                    <a:pt x="30703" y="654616"/>
                    <a:pt x="30278" y="658831"/>
                    <a:pt x="27965" y="663080"/>
                  </a:cubicBezTo>
                  <a:cubicBezTo>
                    <a:pt x="26154" y="666947"/>
                    <a:pt x="16902" y="667792"/>
                    <a:pt x="17387" y="674302"/>
                  </a:cubicBezTo>
                  <a:cubicBezTo>
                    <a:pt x="15640" y="679300"/>
                    <a:pt x="15830" y="684386"/>
                    <a:pt x="12328" y="688283"/>
                  </a:cubicBezTo>
                  <a:cubicBezTo>
                    <a:pt x="9540" y="691964"/>
                    <a:pt x="3025" y="695251"/>
                    <a:pt x="7270" y="700608"/>
                  </a:cubicBezTo>
                  <a:cubicBezTo>
                    <a:pt x="13697" y="709805"/>
                    <a:pt x="1906" y="706024"/>
                    <a:pt x="2855" y="711186"/>
                  </a:cubicBezTo>
                  <a:cubicBezTo>
                    <a:pt x="-181" y="712528"/>
                    <a:pt x="-2073" y="716557"/>
                    <a:pt x="3958" y="725167"/>
                  </a:cubicBezTo>
                  <a:cubicBezTo>
                    <a:pt x="6755" y="729736"/>
                    <a:pt x="9860" y="732431"/>
                    <a:pt x="12880" y="736388"/>
                  </a:cubicBezTo>
                  <a:cubicBezTo>
                    <a:pt x="14894" y="741898"/>
                    <a:pt x="14756" y="746433"/>
                    <a:pt x="12329" y="752025"/>
                  </a:cubicBezTo>
                  <a:cubicBezTo>
                    <a:pt x="13210" y="751977"/>
                    <a:pt x="13555" y="752586"/>
                    <a:pt x="13984" y="753128"/>
                  </a:cubicBezTo>
                  <a:cubicBezTo>
                    <a:pt x="18045" y="756559"/>
                    <a:pt x="20969" y="749123"/>
                    <a:pt x="23550" y="742551"/>
                  </a:cubicBezTo>
                  <a:cubicBezTo>
                    <a:pt x="33694" y="744691"/>
                    <a:pt x="38209" y="739909"/>
                    <a:pt x="42498" y="734732"/>
                  </a:cubicBezTo>
                  <a:cubicBezTo>
                    <a:pt x="47744" y="732832"/>
                    <a:pt x="56661" y="739855"/>
                    <a:pt x="56571" y="724615"/>
                  </a:cubicBezTo>
                  <a:cubicBezTo>
                    <a:pt x="59981" y="725770"/>
                    <a:pt x="66081" y="722406"/>
                    <a:pt x="65493" y="730225"/>
                  </a:cubicBezTo>
                  <a:lnTo>
                    <a:pt x="73863" y="731881"/>
                  </a:lnTo>
                  <a:lnTo>
                    <a:pt x="88948" y="734181"/>
                  </a:lnTo>
                  <a:lnTo>
                    <a:pt x="95110" y="729674"/>
                  </a:lnTo>
                  <a:cubicBezTo>
                    <a:pt x="97441" y="727108"/>
                    <a:pt x="103396" y="726326"/>
                    <a:pt x="108539" y="725167"/>
                  </a:cubicBezTo>
                  <a:cubicBezTo>
                    <a:pt x="109866" y="727287"/>
                    <a:pt x="112862" y="729926"/>
                    <a:pt x="118657" y="733537"/>
                  </a:cubicBezTo>
                  <a:lnTo>
                    <a:pt x="121417" y="728570"/>
                  </a:lnTo>
                  <a:cubicBezTo>
                    <a:pt x="125445" y="732412"/>
                    <a:pt x="133725" y="729885"/>
                    <a:pt x="140456" y="729674"/>
                  </a:cubicBezTo>
                  <a:cubicBezTo>
                    <a:pt x="142700" y="734441"/>
                    <a:pt x="158160" y="730351"/>
                    <a:pt x="170166" y="734181"/>
                  </a:cubicBezTo>
                  <a:lnTo>
                    <a:pt x="168970" y="726822"/>
                  </a:lnTo>
                  <a:cubicBezTo>
                    <a:pt x="172823" y="728727"/>
                    <a:pt x="173529" y="726445"/>
                    <a:pt x="172925" y="722407"/>
                  </a:cubicBezTo>
                  <a:cubicBezTo>
                    <a:pt x="176948" y="723260"/>
                    <a:pt x="181078" y="724257"/>
                    <a:pt x="180743" y="720752"/>
                  </a:cubicBezTo>
                  <a:cubicBezTo>
                    <a:pt x="182982" y="720076"/>
                    <a:pt x="185219" y="718955"/>
                    <a:pt x="187458" y="724063"/>
                  </a:cubicBezTo>
                  <a:lnTo>
                    <a:pt x="204290" y="717348"/>
                  </a:lnTo>
                  <a:cubicBezTo>
                    <a:pt x="221543" y="717833"/>
                    <a:pt x="224541" y="712678"/>
                    <a:pt x="227193" y="707322"/>
                  </a:cubicBezTo>
                  <a:cubicBezTo>
                    <a:pt x="233452" y="704152"/>
                    <a:pt x="233950" y="700927"/>
                    <a:pt x="232804" y="697757"/>
                  </a:cubicBezTo>
                  <a:cubicBezTo>
                    <a:pt x="240840" y="697804"/>
                    <a:pt x="234356" y="692447"/>
                    <a:pt x="231148" y="688283"/>
                  </a:cubicBezTo>
                  <a:cubicBezTo>
                    <a:pt x="231951" y="683970"/>
                    <a:pt x="231562" y="680078"/>
                    <a:pt x="224985" y="678717"/>
                  </a:cubicBezTo>
                  <a:lnTo>
                    <a:pt x="233356" y="673750"/>
                  </a:lnTo>
                  <a:cubicBezTo>
                    <a:pt x="239033" y="668832"/>
                    <a:pt x="240865" y="663325"/>
                    <a:pt x="236115" y="656918"/>
                  </a:cubicBezTo>
                  <a:cubicBezTo>
                    <a:pt x="240532" y="655414"/>
                    <a:pt x="238505" y="652627"/>
                    <a:pt x="235563" y="649651"/>
                  </a:cubicBezTo>
                  <a:lnTo>
                    <a:pt x="242278" y="649100"/>
                  </a:lnTo>
                  <a:cubicBezTo>
                    <a:pt x="244503" y="652297"/>
                    <a:pt x="248290" y="652424"/>
                    <a:pt x="253499" y="649651"/>
                  </a:cubicBezTo>
                  <a:lnTo>
                    <a:pt x="264169" y="649651"/>
                  </a:lnTo>
                  <a:cubicBezTo>
                    <a:pt x="271801" y="656403"/>
                    <a:pt x="279440" y="643785"/>
                    <a:pt x="287072" y="638430"/>
                  </a:cubicBezTo>
                  <a:cubicBezTo>
                    <a:pt x="292057" y="637415"/>
                    <a:pt x="299743" y="637773"/>
                    <a:pt x="299030" y="634567"/>
                  </a:cubicBezTo>
                  <a:cubicBezTo>
                    <a:pt x="298972" y="629997"/>
                    <a:pt x="300765" y="625940"/>
                    <a:pt x="305376" y="623437"/>
                  </a:cubicBezTo>
                  <a:cubicBezTo>
                    <a:pt x="307921" y="619771"/>
                    <a:pt x="300714" y="613841"/>
                    <a:pt x="307768" y="612492"/>
                  </a:cubicBezTo>
                  <a:cubicBezTo>
                    <a:pt x="310391" y="606964"/>
                    <a:pt x="315672" y="609406"/>
                    <a:pt x="320093" y="611020"/>
                  </a:cubicBezTo>
                  <a:cubicBezTo>
                    <a:pt x="325442" y="610211"/>
                    <a:pt x="325918" y="602061"/>
                    <a:pt x="322300" y="598695"/>
                  </a:cubicBezTo>
                  <a:cubicBezTo>
                    <a:pt x="319729" y="594069"/>
                    <a:pt x="316080" y="590066"/>
                    <a:pt x="315034" y="584714"/>
                  </a:cubicBezTo>
                  <a:cubicBezTo>
                    <a:pt x="312276" y="580489"/>
                    <a:pt x="311659" y="575050"/>
                    <a:pt x="306388" y="573032"/>
                  </a:cubicBezTo>
                  <a:cubicBezTo>
                    <a:pt x="301390" y="570893"/>
                    <a:pt x="301477" y="564585"/>
                    <a:pt x="297742" y="561167"/>
                  </a:cubicBezTo>
                  <a:cubicBezTo>
                    <a:pt x="294063" y="557279"/>
                    <a:pt x="302251" y="554863"/>
                    <a:pt x="302985" y="550589"/>
                  </a:cubicBezTo>
                  <a:cubicBezTo>
                    <a:pt x="306246" y="546837"/>
                    <a:pt x="305108" y="539527"/>
                    <a:pt x="307951" y="535965"/>
                  </a:cubicBezTo>
                  <a:cubicBezTo>
                    <a:pt x="313783" y="538002"/>
                    <a:pt x="315275" y="531903"/>
                    <a:pt x="316321" y="527503"/>
                  </a:cubicBezTo>
                  <a:cubicBezTo>
                    <a:pt x="317799" y="523751"/>
                    <a:pt x="318018" y="517902"/>
                    <a:pt x="323404" y="517937"/>
                  </a:cubicBezTo>
                  <a:cubicBezTo>
                    <a:pt x="327237" y="516836"/>
                    <a:pt x="333214" y="519545"/>
                    <a:pt x="334258" y="513982"/>
                  </a:cubicBezTo>
                  <a:cubicBezTo>
                    <a:pt x="336143" y="511812"/>
                    <a:pt x="337119" y="509042"/>
                    <a:pt x="339132" y="506991"/>
                  </a:cubicBezTo>
                  <a:cubicBezTo>
                    <a:pt x="341146" y="504940"/>
                    <a:pt x="359828" y="498805"/>
                    <a:pt x="359828" y="498805"/>
                  </a:cubicBezTo>
                  <a:lnTo>
                    <a:pt x="465604" y="456586"/>
                  </a:lnTo>
                  <a:lnTo>
                    <a:pt x="512606" y="301601"/>
                  </a:lnTo>
                  <a:lnTo>
                    <a:pt x="489059" y="275847"/>
                  </a:lnTo>
                  <a:lnTo>
                    <a:pt x="439298" y="288172"/>
                  </a:lnTo>
                  <a:lnTo>
                    <a:pt x="404438" y="284401"/>
                  </a:lnTo>
                  <a:cubicBezTo>
                    <a:pt x="401820" y="279573"/>
                    <a:pt x="390361" y="281783"/>
                    <a:pt x="395056" y="273363"/>
                  </a:cubicBezTo>
                  <a:cubicBezTo>
                    <a:pt x="397560" y="267386"/>
                    <a:pt x="393140" y="263675"/>
                    <a:pt x="391745" y="262785"/>
                  </a:cubicBezTo>
                  <a:cubicBezTo>
                    <a:pt x="394012" y="263300"/>
                    <a:pt x="395032" y="255208"/>
                    <a:pt x="393217" y="250000"/>
                  </a:cubicBezTo>
                  <a:cubicBezTo>
                    <a:pt x="395248" y="245359"/>
                    <a:pt x="403455" y="237361"/>
                    <a:pt x="394964" y="234456"/>
                  </a:cubicBezTo>
                  <a:cubicBezTo>
                    <a:pt x="388046" y="230039"/>
                    <a:pt x="393900" y="219776"/>
                    <a:pt x="387882" y="214772"/>
                  </a:cubicBezTo>
                  <a:cubicBezTo>
                    <a:pt x="387526" y="214353"/>
                    <a:pt x="387320" y="213932"/>
                    <a:pt x="387054" y="213484"/>
                  </a:cubicBezTo>
                  <a:cubicBezTo>
                    <a:pt x="387520" y="213812"/>
                    <a:pt x="387423" y="212555"/>
                    <a:pt x="386410" y="212197"/>
                  </a:cubicBezTo>
                  <a:cubicBezTo>
                    <a:pt x="386405" y="212185"/>
                    <a:pt x="386315" y="212208"/>
                    <a:pt x="386315" y="212197"/>
                  </a:cubicBezTo>
                  <a:cubicBezTo>
                    <a:pt x="386229" y="212008"/>
                    <a:pt x="386213" y="211888"/>
                    <a:pt x="386131" y="211645"/>
                  </a:cubicBezTo>
                  <a:cubicBezTo>
                    <a:pt x="386121" y="211612"/>
                    <a:pt x="386137" y="211584"/>
                    <a:pt x="386131" y="211552"/>
                  </a:cubicBezTo>
                  <a:cubicBezTo>
                    <a:pt x="387009" y="210893"/>
                    <a:pt x="386179" y="210764"/>
                    <a:pt x="386036" y="211277"/>
                  </a:cubicBezTo>
                  <a:cubicBezTo>
                    <a:pt x="384681" y="206766"/>
                    <a:pt x="386139" y="201324"/>
                    <a:pt x="386403" y="196284"/>
                  </a:cubicBezTo>
                  <a:cubicBezTo>
                    <a:pt x="387905" y="189814"/>
                    <a:pt x="380640" y="184743"/>
                    <a:pt x="383368" y="178072"/>
                  </a:cubicBezTo>
                  <a:cubicBezTo>
                    <a:pt x="387193" y="174069"/>
                    <a:pt x="381827" y="171894"/>
                    <a:pt x="381161" y="169426"/>
                  </a:cubicBezTo>
                  <a:cubicBezTo>
                    <a:pt x="380024" y="165221"/>
                    <a:pt x="375749" y="163712"/>
                    <a:pt x="374998" y="163079"/>
                  </a:cubicBezTo>
                  <a:cubicBezTo>
                    <a:pt x="373266" y="161060"/>
                    <a:pt x="369698" y="158075"/>
                    <a:pt x="367364" y="156733"/>
                  </a:cubicBezTo>
                  <a:lnTo>
                    <a:pt x="366260" y="154801"/>
                  </a:lnTo>
                  <a:lnTo>
                    <a:pt x="366627" y="124908"/>
                  </a:lnTo>
                  <a:lnTo>
                    <a:pt x="361201" y="118469"/>
                  </a:lnTo>
                  <a:lnTo>
                    <a:pt x="359453" y="112674"/>
                  </a:lnTo>
                  <a:lnTo>
                    <a:pt x="350071" y="101177"/>
                  </a:lnTo>
                  <a:lnTo>
                    <a:pt x="350071" y="54359"/>
                  </a:lnTo>
                  <a:lnTo>
                    <a:pt x="335262" y="26306"/>
                  </a:lnTo>
                  <a:lnTo>
                    <a:pt x="316959" y="36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2" name="Graphic 5">
              <a:extLst>
                <a:ext uri="{FF2B5EF4-FFF2-40B4-BE49-F238E27FC236}">
                  <a16:creationId xmlns:a16="http://schemas.microsoft.com/office/drawing/2014/main" id="{938685F0-D82C-43CC-BC55-E03D7707E410}"/>
                </a:ext>
              </a:extLst>
            </p:cNvPr>
            <p:cNvSpPr/>
            <p:nvPr/>
          </p:nvSpPr>
          <p:spPr>
            <a:xfrm>
              <a:off x="909604" y="2380112"/>
              <a:ext cx="394767" cy="507186"/>
            </a:xfrm>
            <a:custGeom>
              <a:avLst/>
              <a:gdLst>
                <a:gd name="connsiteX0" fmla="*/ 390459 w 424520"/>
                <a:gd name="connsiteY0" fmla="*/ 0 h 628002"/>
                <a:gd name="connsiteX1" fmla="*/ 390275 w 424520"/>
                <a:gd name="connsiteY1" fmla="*/ 1196 h 628002"/>
                <a:gd name="connsiteX2" fmla="*/ 390459 w 424520"/>
                <a:gd name="connsiteY2" fmla="*/ 0 h 628002"/>
                <a:gd name="connsiteX3" fmla="*/ 390182 w 424520"/>
                <a:gd name="connsiteY3" fmla="*/ 1288 h 628002"/>
                <a:gd name="connsiteX4" fmla="*/ 378133 w 424520"/>
                <a:gd name="connsiteY4" fmla="*/ 4231 h 628002"/>
                <a:gd name="connsiteX5" fmla="*/ 355230 w 424520"/>
                <a:gd name="connsiteY5" fmla="*/ 15453 h 628002"/>
                <a:gd name="connsiteX6" fmla="*/ 344561 w 424520"/>
                <a:gd name="connsiteY6" fmla="*/ 15453 h 628002"/>
                <a:gd name="connsiteX7" fmla="*/ 333339 w 424520"/>
                <a:gd name="connsiteY7" fmla="*/ 14901 h 628002"/>
                <a:gd name="connsiteX8" fmla="*/ 326625 w 424520"/>
                <a:gd name="connsiteY8" fmla="*/ 15453 h 628002"/>
                <a:gd name="connsiteX9" fmla="*/ 327176 w 424520"/>
                <a:gd name="connsiteY9" fmla="*/ 22719 h 628002"/>
                <a:gd name="connsiteX10" fmla="*/ 324417 w 424520"/>
                <a:gd name="connsiteY10" fmla="*/ 39551 h 628002"/>
                <a:gd name="connsiteX11" fmla="*/ 315954 w 424520"/>
                <a:gd name="connsiteY11" fmla="*/ 44610 h 628002"/>
                <a:gd name="connsiteX12" fmla="*/ 322117 w 424520"/>
                <a:gd name="connsiteY12" fmla="*/ 54084 h 628002"/>
                <a:gd name="connsiteX13" fmla="*/ 323865 w 424520"/>
                <a:gd name="connsiteY13" fmla="*/ 63650 h 628002"/>
                <a:gd name="connsiteX14" fmla="*/ 318254 w 424520"/>
                <a:gd name="connsiteY14" fmla="*/ 73216 h 628002"/>
                <a:gd name="connsiteX15" fmla="*/ 295259 w 424520"/>
                <a:gd name="connsiteY15" fmla="*/ 83241 h 628002"/>
                <a:gd name="connsiteX16" fmla="*/ 278427 w 424520"/>
                <a:gd name="connsiteY16" fmla="*/ 90048 h 628002"/>
                <a:gd name="connsiteX17" fmla="*/ 271712 w 424520"/>
                <a:gd name="connsiteY17" fmla="*/ 86645 h 628002"/>
                <a:gd name="connsiteX18" fmla="*/ 263894 w 424520"/>
                <a:gd name="connsiteY18" fmla="*/ 88300 h 628002"/>
                <a:gd name="connsiteX19" fmla="*/ 259939 w 424520"/>
                <a:gd name="connsiteY19" fmla="*/ 92807 h 628002"/>
                <a:gd name="connsiteX20" fmla="*/ 261043 w 424520"/>
                <a:gd name="connsiteY20" fmla="*/ 100074 h 628002"/>
                <a:gd name="connsiteX21" fmla="*/ 231333 w 424520"/>
                <a:gd name="connsiteY21" fmla="*/ 95659 h 628002"/>
                <a:gd name="connsiteX22" fmla="*/ 212294 w 424520"/>
                <a:gd name="connsiteY22" fmla="*/ 94463 h 628002"/>
                <a:gd name="connsiteX23" fmla="*/ 209442 w 424520"/>
                <a:gd name="connsiteY23" fmla="*/ 99522 h 628002"/>
                <a:gd name="connsiteX24" fmla="*/ 199416 w 424520"/>
                <a:gd name="connsiteY24" fmla="*/ 91152 h 628002"/>
                <a:gd name="connsiteX25" fmla="*/ 185895 w 424520"/>
                <a:gd name="connsiteY25" fmla="*/ 95659 h 628002"/>
                <a:gd name="connsiteX26" fmla="*/ 179733 w 424520"/>
                <a:gd name="connsiteY26" fmla="*/ 100074 h 628002"/>
                <a:gd name="connsiteX27" fmla="*/ 164648 w 424520"/>
                <a:gd name="connsiteY27" fmla="*/ 97866 h 628002"/>
                <a:gd name="connsiteX28" fmla="*/ 156186 w 424520"/>
                <a:gd name="connsiteY28" fmla="*/ 96211 h 628002"/>
                <a:gd name="connsiteX29" fmla="*/ 147264 w 424520"/>
                <a:gd name="connsiteY29" fmla="*/ 90600 h 628002"/>
                <a:gd name="connsiteX30" fmla="*/ 133283 w 424520"/>
                <a:gd name="connsiteY30" fmla="*/ 100626 h 628002"/>
                <a:gd name="connsiteX31" fmla="*/ 114151 w 424520"/>
                <a:gd name="connsiteY31" fmla="*/ 108536 h 628002"/>
                <a:gd name="connsiteX32" fmla="*/ 104677 w 424520"/>
                <a:gd name="connsiteY32" fmla="*/ 119114 h 628002"/>
                <a:gd name="connsiteX33" fmla="*/ 104582 w 424520"/>
                <a:gd name="connsiteY33" fmla="*/ 127484 h 628002"/>
                <a:gd name="connsiteX34" fmla="*/ 105594 w 424520"/>
                <a:gd name="connsiteY34" fmla="*/ 133278 h 628002"/>
                <a:gd name="connsiteX35" fmla="*/ 106330 w 424520"/>
                <a:gd name="connsiteY35" fmla="*/ 140177 h 628002"/>
                <a:gd name="connsiteX36" fmla="*/ 108630 w 424520"/>
                <a:gd name="connsiteY36" fmla="*/ 149283 h 628002"/>
                <a:gd name="connsiteX37" fmla="*/ 107618 w 424520"/>
                <a:gd name="connsiteY37" fmla="*/ 154342 h 628002"/>
                <a:gd name="connsiteX38" fmla="*/ 112493 w 424520"/>
                <a:gd name="connsiteY38" fmla="*/ 159492 h 628002"/>
                <a:gd name="connsiteX39" fmla="*/ 107250 w 424520"/>
                <a:gd name="connsiteY39" fmla="*/ 164735 h 628002"/>
                <a:gd name="connsiteX40" fmla="*/ 104123 w 424520"/>
                <a:gd name="connsiteY40" fmla="*/ 169242 h 628002"/>
                <a:gd name="connsiteX41" fmla="*/ 104674 w 424520"/>
                <a:gd name="connsiteY41" fmla="*/ 176785 h 628002"/>
                <a:gd name="connsiteX42" fmla="*/ 101915 w 424520"/>
                <a:gd name="connsiteY42" fmla="*/ 184511 h 628002"/>
                <a:gd name="connsiteX43" fmla="*/ 105318 w 424520"/>
                <a:gd name="connsiteY43" fmla="*/ 191685 h 628002"/>
                <a:gd name="connsiteX44" fmla="*/ 102743 w 424520"/>
                <a:gd name="connsiteY44" fmla="*/ 196928 h 628002"/>
                <a:gd name="connsiteX45" fmla="*/ 100351 w 424520"/>
                <a:gd name="connsiteY45" fmla="*/ 203919 h 628002"/>
                <a:gd name="connsiteX46" fmla="*/ 99891 w 424520"/>
                <a:gd name="connsiteY46" fmla="*/ 208150 h 628002"/>
                <a:gd name="connsiteX47" fmla="*/ 97592 w 424520"/>
                <a:gd name="connsiteY47" fmla="*/ 217807 h 628002"/>
                <a:gd name="connsiteX48" fmla="*/ 93820 w 424520"/>
                <a:gd name="connsiteY48" fmla="*/ 222222 h 628002"/>
                <a:gd name="connsiteX49" fmla="*/ 87658 w 424520"/>
                <a:gd name="connsiteY49" fmla="*/ 237307 h 628002"/>
                <a:gd name="connsiteX50" fmla="*/ 90601 w 424520"/>
                <a:gd name="connsiteY50" fmla="*/ 249264 h 628002"/>
                <a:gd name="connsiteX51" fmla="*/ 92257 w 424520"/>
                <a:gd name="connsiteY51" fmla="*/ 253679 h 628002"/>
                <a:gd name="connsiteX52" fmla="*/ 85910 w 424520"/>
                <a:gd name="connsiteY52" fmla="*/ 267476 h 628002"/>
                <a:gd name="connsiteX53" fmla="*/ 80851 w 424520"/>
                <a:gd name="connsiteY53" fmla="*/ 275295 h 628002"/>
                <a:gd name="connsiteX54" fmla="*/ 70274 w 424520"/>
                <a:gd name="connsiteY54" fmla="*/ 274283 h 628002"/>
                <a:gd name="connsiteX55" fmla="*/ 68250 w 424520"/>
                <a:gd name="connsiteY55" fmla="*/ 286792 h 628002"/>
                <a:gd name="connsiteX56" fmla="*/ 70182 w 424520"/>
                <a:gd name="connsiteY56" fmla="*/ 295530 h 628002"/>
                <a:gd name="connsiteX57" fmla="*/ 70549 w 424520"/>
                <a:gd name="connsiteY57" fmla="*/ 307763 h 628002"/>
                <a:gd name="connsiteX58" fmla="*/ 74320 w 424520"/>
                <a:gd name="connsiteY58" fmla="*/ 320089 h 628002"/>
                <a:gd name="connsiteX59" fmla="*/ 79839 w 424520"/>
                <a:gd name="connsiteY59" fmla="*/ 333150 h 628002"/>
                <a:gd name="connsiteX60" fmla="*/ 77632 w 424520"/>
                <a:gd name="connsiteY60" fmla="*/ 349246 h 628002"/>
                <a:gd name="connsiteX61" fmla="*/ 72757 w 424520"/>
                <a:gd name="connsiteY61" fmla="*/ 355317 h 628002"/>
                <a:gd name="connsiteX62" fmla="*/ 70917 w 424520"/>
                <a:gd name="connsiteY62" fmla="*/ 356789 h 628002"/>
                <a:gd name="connsiteX63" fmla="*/ 65490 w 424520"/>
                <a:gd name="connsiteY63" fmla="*/ 359088 h 628002"/>
                <a:gd name="connsiteX64" fmla="*/ 61167 w 424520"/>
                <a:gd name="connsiteY64" fmla="*/ 354305 h 628002"/>
                <a:gd name="connsiteX65" fmla="*/ 60156 w 424520"/>
                <a:gd name="connsiteY65" fmla="*/ 364055 h 628002"/>
                <a:gd name="connsiteX66" fmla="*/ 54545 w 424520"/>
                <a:gd name="connsiteY66" fmla="*/ 379599 h 628002"/>
                <a:gd name="connsiteX67" fmla="*/ 50222 w 424520"/>
                <a:gd name="connsiteY67" fmla="*/ 392109 h 628002"/>
                <a:gd name="connsiteX68" fmla="*/ 48842 w 424520"/>
                <a:gd name="connsiteY68" fmla="*/ 399559 h 628002"/>
                <a:gd name="connsiteX69" fmla="*/ 46819 w 424520"/>
                <a:gd name="connsiteY69" fmla="*/ 405630 h 628002"/>
                <a:gd name="connsiteX70" fmla="*/ 47003 w 424520"/>
                <a:gd name="connsiteY70" fmla="*/ 415931 h 628002"/>
                <a:gd name="connsiteX71" fmla="*/ 42772 w 424520"/>
                <a:gd name="connsiteY71" fmla="*/ 422830 h 628002"/>
                <a:gd name="connsiteX72" fmla="*/ 45531 w 424520"/>
                <a:gd name="connsiteY72" fmla="*/ 425865 h 628002"/>
                <a:gd name="connsiteX73" fmla="*/ 45255 w 424520"/>
                <a:gd name="connsiteY73" fmla="*/ 433131 h 628002"/>
                <a:gd name="connsiteX74" fmla="*/ 44611 w 424520"/>
                <a:gd name="connsiteY74" fmla="*/ 440950 h 628002"/>
                <a:gd name="connsiteX75" fmla="*/ 42219 w 424520"/>
                <a:gd name="connsiteY75" fmla="*/ 448952 h 628002"/>
                <a:gd name="connsiteX76" fmla="*/ 41852 w 424520"/>
                <a:gd name="connsiteY76" fmla="*/ 451527 h 628002"/>
                <a:gd name="connsiteX77" fmla="*/ 44427 w 424520"/>
                <a:gd name="connsiteY77" fmla="*/ 459530 h 628002"/>
                <a:gd name="connsiteX78" fmla="*/ 41760 w 424520"/>
                <a:gd name="connsiteY78" fmla="*/ 466612 h 628002"/>
                <a:gd name="connsiteX79" fmla="*/ 38632 w 424520"/>
                <a:gd name="connsiteY79" fmla="*/ 472131 h 628002"/>
                <a:gd name="connsiteX80" fmla="*/ 34401 w 424520"/>
                <a:gd name="connsiteY80" fmla="*/ 478569 h 628002"/>
                <a:gd name="connsiteX81" fmla="*/ 33665 w 424520"/>
                <a:gd name="connsiteY81" fmla="*/ 480869 h 628002"/>
                <a:gd name="connsiteX82" fmla="*/ 29710 w 424520"/>
                <a:gd name="connsiteY82" fmla="*/ 487951 h 628002"/>
                <a:gd name="connsiteX83" fmla="*/ 27318 w 424520"/>
                <a:gd name="connsiteY83" fmla="*/ 490619 h 628002"/>
                <a:gd name="connsiteX84" fmla="*/ 28698 w 424520"/>
                <a:gd name="connsiteY84" fmla="*/ 491906 h 628002"/>
                <a:gd name="connsiteX85" fmla="*/ 28793 w 424520"/>
                <a:gd name="connsiteY85" fmla="*/ 491906 h 628002"/>
                <a:gd name="connsiteX86" fmla="*/ 28793 w 424520"/>
                <a:gd name="connsiteY86" fmla="*/ 492002 h 628002"/>
                <a:gd name="connsiteX87" fmla="*/ 31277 w 424520"/>
                <a:gd name="connsiteY87" fmla="*/ 496325 h 628002"/>
                <a:gd name="connsiteX88" fmla="*/ 31372 w 424520"/>
                <a:gd name="connsiteY88" fmla="*/ 500004 h 628002"/>
                <a:gd name="connsiteX89" fmla="*/ 27233 w 424520"/>
                <a:gd name="connsiteY89" fmla="*/ 508190 h 628002"/>
                <a:gd name="connsiteX90" fmla="*/ 22542 w 424520"/>
                <a:gd name="connsiteY90" fmla="*/ 516192 h 628002"/>
                <a:gd name="connsiteX91" fmla="*/ 17115 w 424520"/>
                <a:gd name="connsiteY91" fmla="*/ 524470 h 628002"/>
                <a:gd name="connsiteX92" fmla="*/ 9757 w 424520"/>
                <a:gd name="connsiteY92" fmla="*/ 528702 h 628002"/>
                <a:gd name="connsiteX93" fmla="*/ 2674 w 424520"/>
                <a:gd name="connsiteY93" fmla="*/ 534312 h 628002"/>
                <a:gd name="connsiteX94" fmla="*/ 651 w 424520"/>
                <a:gd name="connsiteY94" fmla="*/ 544154 h 628002"/>
                <a:gd name="connsiteX95" fmla="*/ 746 w 424520"/>
                <a:gd name="connsiteY95" fmla="*/ 550133 h 628002"/>
                <a:gd name="connsiteX96" fmla="*/ 3781 w 424520"/>
                <a:gd name="connsiteY96" fmla="*/ 552064 h 628002"/>
                <a:gd name="connsiteX97" fmla="*/ 6173 w 424520"/>
                <a:gd name="connsiteY97" fmla="*/ 559791 h 628002"/>
                <a:gd name="connsiteX98" fmla="*/ 6268 w 424520"/>
                <a:gd name="connsiteY98" fmla="*/ 566413 h 628002"/>
                <a:gd name="connsiteX99" fmla="*/ 9027 w 424520"/>
                <a:gd name="connsiteY99" fmla="*/ 572300 h 628002"/>
                <a:gd name="connsiteX100" fmla="*/ 7556 w 424520"/>
                <a:gd name="connsiteY100" fmla="*/ 578738 h 628002"/>
                <a:gd name="connsiteX101" fmla="*/ 8107 w 424520"/>
                <a:gd name="connsiteY101" fmla="*/ 581038 h 628002"/>
                <a:gd name="connsiteX102" fmla="*/ 22180 w 424520"/>
                <a:gd name="connsiteY102" fmla="*/ 578830 h 628002"/>
                <a:gd name="connsiteX103" fmla="*/ 30642 w 424520"/>
                <a:gd name="connsiteY103" fmla="*/ 576531 h 628002"/>
                <a:gd name="connsiteX104" fmla="*/ 46095 w 424520"/>
                <a:gd name="connsiteY104" fmla="*/ 580486 h 628002"/>
                <a:gd name="connsiteX105" fmla="*/ 51614 w 424520"/>
                <a:gd name="connsiteY105" fmla="*/ 596583 h 628002"/>
                <a:gd name="connsiteX106" fmla="*/ 57776 w 424520"/>
                <a:gd name="connsiteY106" fmla="*/ 596859 h 628002"/>
                <a:gd name="connsiteX107" fmla="*/ 60536 w 424520"/>
                <a:gd name="connsiteY107" fmla="*/ 604309 h 628002"/>
                <a:gd name="connsiteX108" fmla="*/ 70837 w 424520"/>
                <a:gd name="connsiteY108" fmla="*/ 595387 h 628002"/>
                <a:gd name="connsiteX109" fmla="*/ 76080 w 424520"/>
                <a:gd name="connsiteY109" fmla="*/ 581866 h 628002"/>
                <a:gd name="connsiteX110" fmla="*/ 80771 w 424520"/>
                <a:gd name="connsiteY110" fmla="*/ 575427 h 628002"/>
                <a:gd name="connsiteX111" fmla="*/ 87026 w 424520"/>
                <a:gd name="connsiteY111" fmla="*/ 573036 h 628002"/>
                <a:gd name="connsiteX112" fmla="*/ 95672 w 424520"/>
                <a:gd name="connsiteY112" fmla="*/ 572576 h 628002"/>
                <a:gd name="connsiteX113" fmla="*/ 107353 w 424520"/>
                <a:gd name="connsiteY113" fmla="*/ 563010 h 628002"/>
                <a:gd name="connsiteX114" fmla="*/ 114620 w 424520"/>
                <a:gd name="connsiteY114" fmla="*/ 559147 h 628002"/>
                <a:gd name="connsiteX115" fmla="*/ 121150 w 424520"/>
                <a:gd name="connsiteY115" fmla="*/ 556387 h 628002"/>
                <a:gd name="connsiteX116" fmla="*/ 124921 w 424520"/>
                <a:gd name="connsiteY116" fmla="*/ 558503 h 628002"/>
                <a:gd name="connsiteX117" fmla="*/ 130164 w 424520"/>
                <a:gd name="connsiteY117" fmla="*/ 557675 h 628002"/>
                <a:gd name="connsiteX118" fmla="*/ 130069 w 424520"/>
                <a:gd name="connsiteY118" fmla="*/ 564482 h 628002"/>
                <a:gd name="connsiteX119" fmla="*/ 136140 w 424520"/>
                <a:gd name="connsiteY119" fmla="*/ 581498 h 628002"/>
                <a:gd name="connsiteX120" fmla="*/ 140187 w 424520"/>
                <a:gd name="connsiteY120" fmla="*/ 595571 h 628002"/>
                <a:gd name="connsiteX121" fmla="*/ 139727 w 424520"/>
                <a:gd name="connsiteY121" fmla="*/ 602561 h 628002"/>
                <a:gd name="connsiteX122" fmla="*/ 150672 w 424520"/>
                <a:gd name="connsiteY122" fmla="*/ 606056 h 628002"/>
                <a:gd name="connsiteX123" fmla="*/ 166401 w 424520"/>
                <a:gd name="connsiteY123" fmla="*/ 610747 h 628002"/>
                <a:gd name="connsiteX124" fmla="*/ 176426 w 424520"/>
                <a:gd name="connsiteY124" fmla="*/ 626016 h 628002"/>
                <a:gd name="connsiteX125" fmla="*/ 184613 w 424520"/>
                <a:gd name="connsiteY125" fmla="*/ 627028 h 628002"/>
                <a:gd name="connsiteX126" fmla="*/ 204020 w 424520"/>
                <a:gd name="connsiteY126" fmla="*/ 623257 h 628002"/>
                <a:gd name="connsiteX127" fmla="*/ 204572 w 424520"/>
                <a:gd name="connsiteY127" fmla="*/ 617002 h 628002"/>
                <a:gd name="connsiteX128" fmla="*/ 202824 w 424520"/>
                <a:gd name="connsiteY128" fmla="*/ 611023 h 628002"/>
                <a:gd name="connsiteX129" fmla="*/ 200893 w 424520"/>
                <a:gd name="connsiteY129" fmla="*/ 606976 h 628002"/>
                <a:gd name="connsiteX130" fmla="*/ 204020 w 424520"/>
                <a:gd name="connsiteY130" fmla="*/ 590328 h 628002"/>
                <a:gd name="connsiteX131" fmla="*/ 206871 w 424520"/>
                <a:gd name="connsiteY131" fmla="*/ 584533 h 628002"/>
                <a:gd name="connsiteX132" fmla="*/ 210274 w 424520"/>
                <a:gd name="connsiteY132" fmla="*/ 576623 h 628002"/>
                <a:gd name="connsiteX133" fmla="*/ 222140 w 424520"/>
                <a:gd name="connsiteY133" fmla="*/ 570461 h 628002"/>
                <a:gd name="connsiteX134" fmla="*/ 226831 w 424520"/>
                <a:gd name="connsiteY134" fmla="*/ 561999 h 628002"/>
                <a:gd name="connsiteX135" fmla="*/ 228670 w 424520"/>
                <a:gd name="connsiteY135" fmla="*/ 552341 h 628002"/>
                <a:gd name="connsiteX136" fmla="*/ 230694 w 424520"/>
                <a:gd name="connsiteY136" fmla="*/ 541671 h 628002"/>
                <a:gd name="connsiteX137" fmla="*/ 233269 w 424520"/>
                <a:gd name="connsiteY137" fmla="*/ 530082 h 628002"/>
                <a:gd name="connsiteX138" fmla="*/ 237408 w 424520"/>
                <a:gd name="connsiteY138" fmla="*/ 520056 h 628002"/>
                <a:gd name="connsiteX139" fmla="*/ 236305 w 424520"/>
                <a:gd name="connsiteY139" fmla="*/ 512881 h 628002"/>
                <a:gd name="connsiteX140" fmla="*/ 234373 w 424520"/>
                <a:gd name="connsiteY140" fmla="*/ 506167 h 628002"/>
                <a:gd name="connsiteX141" fmla="*/ 239708 w 424520"/>
                <a:gd name="connsiteY141" fmla="*/ 492094 h 628002"/>
                <a:gd name="connsiteX142" fmla="*/ 241639 w 424520"/>
                <a:gd name="connsiteY142" fmla="*/ 474526 h 628002"/>
                <a:gd name="connsiteX143" fmla="*/ 242743 w 424520"/>
                <a:gd name="connsiteY143" fmla="*/ 469927 h 628002"/>
                <a:gd name="connsiteX144" fmla="*/ 244215 w 424520"/>
                <a:gd name="connsiteY144" fmla="*/ 465420 h 628002"/>
                <a:gd name="connsiteX145" fmla="*/ 246790 w 424520"/>
                <a:gd name="connsiteY145" fmla="*/ 462569 h 628002"/>
                <a:gd name="connsiteX146" fmla="*/ 251113 w 424520"/>
                <a:gd name="connsiteY146" fmla="*/ 458889 h 628002"/>
                <a:gd name="connsiteX147" fmla="*/ 255344 w 424520"/>
                <a:gd name="connsiteY147" fmla="*/ 454934 h 628002"/>
                <a:gd name="connsiteX148" fmla="*/ 265370 w 424520"/>
                <a:gd name="connsiteY148" fmla="*/ 437550 h 628002"/>
                <a:gd name="connsiteX149" fmla="*/ 271441 w 424520"/>
                <a:gd name="connsiteY149" fmla="*/ 436170 h 628002"/>
                <a:gd name="connsiteX150" fmla="*/ 277236 w 424520"/>
                <a:gd name="connsiteY150" fmla="*/ 435251 h 628002"/>
                <a:gd name="connsiteX151" fmla="*/ 280547 w 424520"/>
                <a:gd name="connsiteY151" fmla="*/ 431388 h 628002"/>
                <a:gd name="connsiteX152" fmla="*/ 287997 w 424520"/>
                <a:gd name="connsiteY152" fmla="*/ 418603 h 628002"/>
                <a:gd name="connsiteX153" fmla="*/ 290757 w 424520"/>
                <a:gd name="connsiteY153" fmla="*/ 413176 h 628002"/>
                <a:gd name="connsiteX154" fmla="*/ 292964 w 424520"/>
                <a:gd name="connsiteY154" fmla="*/ 408945 h 628002"/>
                <a:gd name="connsiteX155" fmla="*/ 294804 w 424520"/>
                <a:gd name="connsiteY155" fmla="*/ 404254 h 628002"/>
                <a:gd name="connsiteX156" fmla="*/ 300138 w 424520"/>
                <a:gd name="connsiteY156" fmla="*/ 400575 h 628002"/>
                <a:gd name="connsiteX157" fmla="*/ 307589 w 424520"/>
                <a:gd name="connsiteY157" fmla="*/ 394504 h 628002"/>
                <a:gd name="connsiteX158" fmla="*/ 315407 w 424520"/>
                <a:gd name="connsiteY158" fmla="*/ 368382 h 628002"/>
                <a:gd name="connsiteX159" fmla="*/ 318258 w 424520"/>
                <a:gd name="connsiteY159" fmla="*/ 362404 h 628002"/>
                <a:gd name="connsiteX160" fmla="*/ 319730 w 424520"/>
                <a:gd name="connsiteY160" fmla="*/ 353665 h 628002"/>
                <a:gd name="connsiteX161" fmla="*/ 322489 w 424520"/>
                <a:gd name="connsiteY161" fmla="*/ 343732 h 628002"/>
                <a:gd name="connsiteX162" fmla="*/ 326720 w 424520"/>
                <a:gd name="connsiteY162" fmla="*/ 340789 h 628002"/>
                <a:gd name="connsiteX163" fmla="*/ 332607 w 424520"/>
                <a:gd name="connsiteY163" fmla="*/ 332510 h 628002"/>
                <a:gd name="connsiteX164" fmla="*/ 333343 w 424520"/>
                <a:gd name="connsiteY164" fmla="*/ 330763 h 628002"/>
                <a:gd name="connsiteX165" fmla="*/ 331135 w 424520"/>
                <a:gd name="connsiteY165" fmla="*/ 325428 h 628002"/>
                <a:gd name="connsiteX166" fmla="*/ 329020 w 424520"/>
                <a:gd name="connsiteY166" fmla="*/ 321381 h 628002"/>
                <a:gd name="connsiteX167" fmla="*/ 331687 w 424520"/>
                <a:gd name="connsiteY167" fmla="*/ 321381 h 628002"/>
                <a:gd name="connsiteX168" fmla="*/ 334354 w 424520"/>
                <a:gd name="connsiteY168" fmla="*/ 320369 h 628002"/>
                <a:gd name="connsiteX169" fmla="*/ 336654 w 424520"/>
                <a:gd name="connsiteY169" fmla="*/ 316966 h 628002"/>
                <a:gd name="connsiteX170" fmla="*/ 340149 w 424520"/>
                <a:gd name="connsiteY170" fmla="*/ 309699 h 628002"/>
                <a:gd name="connsiteX171" fmla="*/ 345484 w 424520"/>
                <a:gd name="connsiteY171" fmla="*/ 302525 h 628002"/>
                <a:gd name="connsiteX172" fmla="*/ 346772 w 424520"/>
                <a:gd name="connsiteY172" fmla="*/ 296178 h 628002"/>
                <a:gd name="connsiteX173" fmla="*/ 344748 w 424520"/>
                <a:gd name="connsiteY173" fmla="*/ 288728 h 628002"/>
                <a:gd name="connsiteX174" fmla="*/ 348795 w 424520"/>
                <a:gd name="connsiteY174" fmla="*/ 279898 h 628002"/>
                <a:gd name="connsiteX175" fmla="*/ 353302 w 424520"/>
                <a:gd name="connsiteY175" fmla="*/ 274655 h 628002"/>
                <a:gd name="connsiteX176" fmla="*/ 358821 w 424520"/>
                <a:gd name="connsiteY176" fmla="*/ 272171 h 628002"/>
                <a:gd name="connsiteX177" fmla="*/ 366639 w 424520"/>
                <a:gd name="connsiteY177" fmla="*/ 276862 h 628002"/>
                <a:gd name="connsiteX178" fmla="*/ 373722 w 424520"/>
                <a:gd name="connsiteY178" fmla="*/ 283393 h 628002"/>
                <a:gd name="connsiteX179" fmla="*/ 380160 w 424520"/>
                <a:gd name="connsiteY179" fmla="*/ 280910 h 628002"/>
                <a:gd name="connsiteX180" fmla="*/ 386139 w 424520"/>
                <a:gd name="connsiteY180" fmla="*/ 278610 h 628002"/>
                <a:gd name="connsiteX181" fmla="*/ 392945 w 424520"/>
                <a:gd name="connsiteY181" fmla="*/ 276035 h 628002"/>
                <a:gd name="connsiteX182" fmla="*/ 413641 w 424520"/>
                <a:gd name="connsiteY182" fmla="*/ 268032 h 628002"/>
                <a:gd name="connsiteX183" fmla="*/ 418056 w 424520"/>
                <a:gd name="connsiteY183" fmla="*/ 263709 h 628002"/>
                <a:gd name="connsiteX184" fmla="*/ 421919 w 424520"/>
                <a:gd name="connsiteY184" fmla="*/ 253408 h 628002"/>
                <a:gd name="connsiteX185" fmla="*/ 424402 w 424520"/>
                <a:gd name="connsiteY185" fmla="*/ 247981 h 628002"/>
                <a:gd name="connsiteX186" fmla="*/ 409778 w 424520"/>
                <a:gd name="connsiteY186" fmla="*/ 225446 h 628002"/>
                <a:gd name="connsiteX187" fmla="*/ 381540 w 424520"/>
                <a:gd name="connsiteY187" fmla="*/ 181755 h 628002"/>
                <a:gd name="connsiteX188" fmla="*/ 384667 w 424520"/>
                <a:gd name="connsiteY188" fmla="*/ 153794 h 628002"/>
                <a:gd name="connsiteX189" fmla="*/ 396441 w 424520"/>
                <a:gd name="connsiteY189" fmla="*/ 144596 h 628002"/>
                <a:gd name="connsiteX190" fmla="*/ 408306 w 424520"/>
                <a:gd name="connsiteY190" fmla="*/ 135858 h 628002"/>
                <a:gd name="connsiteX191" fmla="*/ 394233 w 424520"/>
                <a:gd name="connsiteY191" fmla="*/ 62090 h 628002"/>
                <a:gd name="connsiteX192" fmla="*/ 390002 w 424520"/>
                <a:gd name="connsiteY192" fmla="*/ 49213 h 628002"/>
                <a:gd name="connsiteX193" fmla="*/ 388806 w 424520"/>
                <a:gd name="connsiteY193" fmla="*/ 41119 h 628002"/>
                <a:gd name="connsiteX194" fmla="*/ 384851 w 424520"/>
                <a:gd name="connsiteY194" fmla="*/ 31461 h 628002"/>
                <a:gd name="connsiteX195" fmla="*/ 383655 w 424520"/>
                <a:gd name="connsiteY195" fmla="*/ 24930 h 628002"/>
                <a:gd name="connsiteX196" fmla="*/ 387151 w 424520"/>
                <a:gd name="connsiteY196" fmla="*/ 21435 h 628002"/>
                <a:gd name="connsiteX197" fmla="*/ 391566 w 424520"/>
                <a:gd name="connsiteY197" fmla="*/ 10858 h 628002"/>
                <a:gd name="connsiteX198" fmla="*/ 390186 w 424520"/>
                <a:gd name="connsiteY198" fmla="*/ 1292 h 62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424520" h="628002">
                  <a:moveTo>
                    <a:pt x="390459" y="0"/>
                  </a:moveTo>
                  <a:cubicBezTo>
                    <a:pt x="390421" y="328"/>
                    <a:pt x="390357" y="806"/>
                    <a:pt x="390275" y="1196"/>
                  </a:cubicBezTo>
                  <a:cubicBezTo>
                    <a:pt x="390452" y="865"/>
                    <a:pt x="390519" y="442"/>
                    <a:pt x="390459" y="0"/>
                  </a:cubicBezTo>
                  <a:close/>
                  <a:moveTo>
                    <a:pt x="390182" y="1288"/>
                  </a:moveTo>
                  <a:cubicBezTo>
                    <a:pt x="388792" y="3476"/>
                    <a:pt x="382430" y="3356"/>
                    <a:pt x="378133" y="4231"/>
                  </a:cubicBezTo>
                  <a:cubicBezTo>
                    <a:pt x="370487" y="9596"/>
                    <a:pt x="362876" y="22217"/>
                    <a:pt x="355230" y="15453"/>
                  </a:cubicBezTo>
                  <a:lnTo>
                    <a:pt x="344561" y="15453"/>
                  </a:lnTo>
                  <a:cubicBezTo>
                    <a:pt x="339341" y="18230"/>
                    <a:pt x="335568" y="18103"/>
                    <a:pt x="333339" y="14901"/>
                  </a:cubicBezTo>
                  <a:lnTo>
                    <a:pt x="326625" y="15453"/>
                  </a:lnTo>
                  <a:cubicBezTo>
                    <a:pt x="329572" y="18434"/>
                    <a:pt x="331602" y="21212"/>
                    <a:pt x="327176" y="22719"/>
                  </a:cubicBezTo>
                  <a:cubicBezTo>
                    <a:pt x="331935" y="29138"/>
                    <a:pt x="330104" y="34624"/>
                    <a:pt x="324417" y="39551"/>
                  </a:cubicBezTo>
                  <a:lnTo>
                    <a:pt x="315954" y="44610"/>
                  </a:lnTo>
                  <a:cubicBezTo>
                    <a:pt x="322542" y="45974"/>
                    <a:pt x="322922" y="49763"/>
                    <a:pt x="322117" y="54084"/>
                  </a:cubicBezTo>
                  <a:cubicBezTo>
                    <a:pt x="325331" y="58256"/>
                    <a:pt x="331916" y="63702"/>
                    <a:pt x="323865" y="63650"/>
                  </a:cubicBezTo>
                  <a:cubicBezTo>
                    <a:pt x="325013" y="66826"/>
                    <a:pt x="324525" y="70039"/>
                    <a:pt x="318254" y="73216"/>
                  </a:cubicBezTo>
                  <a:cubicBezTo>
                    <a:pt x="315597" y="78581"/>
                    <a:pt x="312544" y="83727"/>
                    <a:pt x="295259" y="83241"/>
                  </a:cubicBezTo>
                  <a:lnTo>
                    <a:pt x="278427" y="90048"/>
                  </a:lnTo>
                  <a:cubicBezTo>
                    <a:pt x="276184" y="84930"/>
                    <a:pt x="273955" y="85968"/>
                    <a:pt x="271712" y="86645"/>
                  </a:cubicBezTo>
                  <a:cubicBezTo>
                    <a:pt x="272048" y="90156"/>
                    <a:pt x="267924" y="89154"/>
                    <a:pt x="263894" y="88300"/>
                  </a:cubicBezTo>
                  <a:cubicBezTo>
                    <a:pt x="264499" y="92346"/>
                    <a:pt x="263799" y="94715"/>
                    <a:pt x="259939" y="92807"/>
                  </a:cubicBezTo>
                  <a:lnTo>
                    <a:pt x="261043" y="100074"/>
                  </a:lnTo>
                  <a:cubicBezTo>
                    <a:pt x="249015" y="96237"/>
                    <a:pt x="233581" y="100435"/>
                    <a:pt x="231333" y="95659"/>
                  </a:cubicBezTo>
                  <a:cubicBezTo>
                    <a:pt x="224589" y="95871"/>
                    <a:pt x="216330" y="98312"/>
                    <a:pt x="212294" y="94463"/>
                  </a:cubicBezTo>
                  <a:lnTo>
                    <a:pt x="209442" y="99522"/>
                  </a:lnTo>
                  <a:cubicBezTo>
                    <a:pt x="203636" y="95905"/>
                    <a:pt x="200745" y="93276"/>
                    <a:pt x="199416" y="91152"/>
                  </a:cubicBezTo>
                  <a:cubicBezTo>
                    <a:pt x="194264" y="92313"/>
                    <a:pt x="188230" y="93089"/>
                    <a:pt x="185895" y="95659"/>
                  </a:cubicBezTo>
                  <a:lnTo>
                    <a:pt x="179733" y="100074"/>
                  </a:lnTo>
                  <a:lnTo>
                    <a:pt x="164648" y="97866"/>
                  </a:lnTo>
                  <a:lnTo>
                    <a:pt x="156186" y="96211"/>
                  </a:lnTo>
                  <a:cubicBezTo>
                    <a:pt x="156776" y="88376"/>
                    <a:pt x="150680" y="91758"/>
                    <a:pt x="147264" y="90600"/>
                  </a:cubicBezTo>
                  <a:cubicBezTo>
                    <a:pt x="147359" y="105868"/>
                    <a:pt x="138538" y="98721"/>
                    <a:pt x="133283" y="100626"/>
                  </a:cubicBezTo>
                  <a:cubicBezTo>
                    <a:pt x="128986" y="105812"/>
                    <a:pt x="124313" y="110680"/>
                    <a:pt x="114151" y="108536"/>
                  </a:cubicBezTo>
                  <a:cubicBezTo>
                    <a:pt x="111565" y="115121"/>
                    <a:pt x="108745" y="122551"/>
                    <a:pt x="104677" y="119114"/>
                  </a:cubicBezTo>
                  <a:cubicBezTo>
                    <a:pt x="100906" y="124694"/>
                    <a:pt x="103807" y="125316"/>
                    <a:pt x="104582" y="127484"/>
                  </a:cubicBezTo>
                  <a:cubicBezTo>
                    <a:pt x="107551" y="128604"/>
                    <a:pt x="109192" y="131578"/>
                    <a:pt x="105594" y="133278"/>
                  </a:cubicBezTo>
                  <a:cubicBezTo>
                    <a:pt x="104808" y="135814"/>
                    <a:pt x="109321" y="137853"/>
                    <a:pt x="106330" y="140177"/>
                  </a:cubicBezTo>
                  <a:cubicBezTo>
                    <a:pt x="105562" y="143558"/>
                    <a:pt x="110533" y="145710"/>
                    <a:pt x="108630" y="149283"/>
                  </a:cubicBezTo>
                  <a:cubicBezTo>
                    <a:pt x="107186" y="150705"/>
                    <a:pt x="103740" y="153428"/>
                    <a:pt x="107618" y="154342"/>
                  </a:cubicBezTo>
                  <a:cubicBezTo>
                    <a:pt x="110812" y="154208"/>
                    <a:pt x="112636" y="156351"/>
                    <a:pt x="112493" y="159492"/>
                  </a:cubicBezTo>
                  <a:cubicBezTo>
                    <a:pt x="113764" y="163715"/>
                    <a:pt x="106354" y="160726"/>
                    <a:pt x="107250" y="164735"/>
                  </a:cubicBezTo>
                  <a:cubicBezTo>
                    <a:pt x="108413" y="167586"/>
                    <a:pt x="103288" y="165799"/>
                    <a:pt x="104123" y="169242"/>
                  </a:cubicBezTo>
                  <a:cubicBezTo>
                    <a:pt x="101343" y="171639"/>
                    <a:pt x="107165" y="173823"/>
                    <a:pt x="104674" y="176785"/>
                  </a:cubicBezTo>
                  <a:cubicBezTo>
                    <a:pt x="102954" y="178965"/>
                    <a:pt x="102052" y="181752"/>
                    <a:pt x="101915" y="184511"/>
                  </a:cubicBezTo>
                  <a:cubicBezTo>
                    <a:pt x="101962" y="187331"/>
                    <a:pt x="103519" y="189677"/>
                    <a:pt x="105318" y="191685"/>
                  </a:cubicBezTo>
                  <a:cubicBezTo>
                    <a:pt x="106968" y="194075"/>
                    <a:pt x="105808" y="197215"/>
                    <a:pt x="102743" y="196928"/>
                  </a:cubicBezTo>
                  <a:cubicBezTo>
                    <a:pt x="102303" y="199286"/>
                    <a:pt x="104013" y="203746"/>
                    <a:pt x="100351" y="203919"/>
                  </a:cubicBezTo>
                  <a:cubicBezTo>
                    <a:pt x="99458" y="203506"/>
                    <a:pt x="102261" y="205443"/>
                    <a:pt x="99891" y="208150"/>
                  </a:cubicBezTo>
                  <a:cubicBezTo>
                    <a:pt x="97521" y="210856"/>
                    <a:pt x="93330" y="214599"/>
                    <a:pt x="97592" y="217807"/>
                  </a:cubicBezTo>
                  <a:cubicBezTo>
                    <a:pt x="101917" y="222367"/>
                    <a:pt x="94109" y="219595"/>
                    <a:pt x="93820" y="222222"/>
                  </a:cubicBezTo>
                  <a:cubicBezTo>
                    <a:pt x="92981" y="227620"/>
                    <a:pt x="89789" y="232389"/>
                    <a:pt x="87658" y="237307"/>
                  </a:cubicBezTo>
                  <a:cubicBezTo>
                    <a:pt x="83455" y="241178"/>
                    <a:pt x="91148" y="245230"/>
                    <a:pt x="90601" y="249264"/>
                  </a:cubicBezTo>
                  <a:cubicBezTo>
                    <a:pt x="86232" y="252576"/>
                    <a:pt x="94361" y="250114"/>
                    <a:pt x="92257" y="253679"/>
                  </a:cubicBezTo>
                  <a:cubicBezTo>
                    <a:pt x="87212" y="257453"/>
                    <a:pt x="90342" y="263925"/>
                    <a:pt x="85910" y="267476"/>
                  </a:cubicBezTo>
                  <a:cubicBezTo>
                    <a:pt x="82010" y="269011"/>
                    <a:pt x="83759" y="273342"/>
                    <a:pt x="80851" y="275295"/>
                  </a:cubicBezTo>
                  <a:cubicBezTo>
                    <a:pt x="77463" y="281899"/>
                    <a:pt x="72434" y="269468"/>
                    <a:pt x="70274" y="274283"/>
                  </a:cubicBezTo>
                  <a:cubicBezTo>
                    <a:pt x="70006" y="278284"/>
                    <a:pt x="62936" y="283870"/>
                    <a:pt x="68250" y="286792"/>
                  </a:cubicBezTo>
                  <a:cubicBezTo>
                    <a:pt x="73919" y="288244"/>
                    <a:pt x="67907" y="292131"/>
                    <a:pt x="70182" y="295530"/>
                  </a:cubicBezTo>
                  <a:cubicBezTo>
                    <a:pt x="73807" y="298631"/>
                    <a:pt x="75936" y="305080"/>
                    <a:pt x="70549" y="307763"/>
                  </a:cubicBezTo>
                  <a:cubicBezTo>
                    <a:pt x="65843" y="312448"/>
                    <a:pt x="74378" y="315892"/>
                    <a:pt x="74320" y="320089"/>
                  </a:cubicBezTo>
                  <a:cubicBezTo>
                    <a:pt x="75029" y="324728"/>
                    <a:pt x="81682" y="327798"/>
                    <a:pt x="79839" y="333150"/>
                  </a:cubicBezTo>
                  <a:cubicBezTo>
                    <a:pt x="78138" y="338372"/>
                    <a:pt x="77437" y="343957"/>
                    <a:pt x="77632" y="349246"/>
                  </a:cubicBezTo>
                  <a:cubicBezTo>
                    <a:pt x="72554" y="349112"/>
                    <a:pt x="77042" y="355597"/>
                    <a:pt x="72757" y="355317"/>
                  </a:cubicBezTo>
                  <a:cubicBezTo>
                    <a:pt x="68937" y="355067"/>
                    <a:pt x="70121" y="354176"/>
                    <a:pt x="70917" y="356789"/>
                  </a:cubicBezTo>
                  <a:cubicBezTo>
                    <a:pt x="69184" y="352224"/>
                    <a:pt x="66711" y="360872"/>
                    <a:pt x="65490" y="359088"/>
                  </a:cubicBezTo>
                  <a:cubicBezTo>
                    <a:pt x="62319" y="357733"/>
                    <a:pt x="60863" y="350912"/>
                    <a:pt x="61167" y="354305"/>
                  </a:cubicBezTo>
                  <a:cubicBezTo>
                    <a:pt x="60464" y="356295"/>
                    <a:pt x="61196" y="362144"/>
                    <a:pt x="60156" y="364055"/>
                  </a:cubicBezTo>
                  <a:cubicBezTo>
                    <a:pt x="57903" y="368186"/>
                    <a:pt x="54167" y="374465"/>
                    <a:pt x="54545" y="379599"/>
                  </a:cubicBezTo>
                  <a:cubicBezTo>
                    <a:pt x="48826" y="382254"/>
                    <a:pt x="53010" y="387656"/>
                    <a:pt x="50222" y="392109"/>
                  </a:cubicBezTo>
                  <a:cubicBezTo>
                    <a:pt x="52759" y="394994"/>
                    <a:pt x="48988" y="397496"/>
                    <a:pt x="48842" y="399559"/>
                  </a:cubicBezTo>
                  <a:cubicBezTo>
                    <a:pt x="46427" y="401184"/>
                    <a:pt x="46999" y="402620"/>
                    <a:pt x="46819" y="405630"/>
                  </a:cubicBezTo>
                  <a:cubicBezTo>
                    <a:pt x="48928" y="409868"/>
                    <a:pt x="45808" y="413776"/>
                    <a:pt x="47003" y="415931"/>
                  </a:cubicBezTo>
                  <a:cubicBezTo>
                    <a:pt x="46091" y="418297"/>
                    <a:pt x="42137" y="420260"/>
                    <a:pt x="42772" y="422830"/>
                  </a:cubicBezTo>
                  <a:cubicBezTo>
                    <a:pt x="45002" y="423405"/>
                    <a:pt x="46468" y="423411"/>
                    <a:pt x="45531" y="425865"/>
                  </a:cubicBezTo>
                  <a:cubicBezTo>
                    <a:pt x="46132" y="428206"/>
                    <a:pt x="42890" y="431869"/>
                    <a:pt x="45255" y="433131"/>
                  </a:cubicBezTo>
                  <a:cubicBezTo>
                    <a:pt x="46984" y="435393"/>
                    <a:pt x="45117" y="438368"/>
                    <a:pt x="44611" y="440950"/>
                  </a:cubicBezTo>
                  <a:cubicBezTo>
                    <a:pt x="43895" y="443509"/>
                    <a:pt x="44573" y="447272"/>
                    <a:pt x="42219" y="448952"/>
                  </a:cubicBezTo>
                  <a:cubicBezTo>
                    <a:pt x="39481" y="448416"/>
                    <a:pt x="40215" y="450550"/>
                    <a:pt x="41852" y="451527"/>
                  </a:cubicBezTo>
                  <a:cubicBezTo>
                    <a:pt x="43542" y="453609"/>
                    <a:pt x="48264" y="457259"/>
                    <a:pt x="44427" y="459530"/>
                  </a:cubicBezTo>
                  <a:cubicBezTo>
                    <a:pt x="40709" y="460753"/>
                    <a:pt x="43546" y="464135"/>
                    <a:pt x="41760" y="466612"/>
                  </a:cubicBezTo>
                  <a:cubicBezTo>
                    <a:pt x="42122" y="469440"/>
                    <a:pt x="40310" y="470333"/>
                    <a:pt x="38632" y="472131"/>
                  </a:cubicBezTo>
                  <a:cubicBezTo>
                    <a:pt x="37087" y="474466"/>
                    <a:pt x="34164" y="475439"/>
                    <a:pt x="34401" y="478569"/>
                  </a:cubicBezTo>
                  <a:cubicBezTo>
                    <a:pt x="32456" y="478690"/>
                    <a:pt x="31813" y="479607"/>
                    <a:pt x="33665" y="480869"/>
                  </a:cubicBezTo>
                  <a:cubicBezTo>
                    <a:pt x="36546" y="483643"/>
                    <a:pt x="33792" y="489086"/>
                    <a:pt x="29710" y="487951"/>
                  </a:cubicBezTo>
                  <a:lnTo>
                    <a:pt x="27318" y="490619"/>
                  </a:lnTo>
                  <a:cubicBezTo>
                    <a:pt x="27684" y="491181"/>
                    <a:pt x="28136" y="491589"/>
                    <a:pt x="28698" y="491906"/>
                  </a:cubicBezTo>
                  <a:cubicBezTo>
                    <a:pt x="28703" y="491914"/>
                    <a:pt x="28784" y="491898"/>
                    <a:pt x="28793" y="491906"/>
                  </a:cubicBezTo>
                  <a:cubicBezTo>
                    <a:pt x="28812" y="491916"/>
                    <a:pt x="28774" y="491992"/>
                    <a:pt x="28793" y="492002"/>
                  </a:cubicBezTo>
                  <a:cubicBezTo>
                    <a:pt x="29639" y="493392"/>
                    <a:pt x="29900" y="495293"/>
                    <a:pt x="31277" y="496325"/>
                  </a:cubicBezTo>
                  <a:cubicBezTo>
                    <a:pt x="33762" y="496580"/>
                    <a:pt x="31513" y="498717"/>
                    <a:pt x="31372" y="500004"/>
                  </a:cubicBezTo>
                  <a:cubicBezTo>
                    <a:pt x="32892" y="503796"/>
                    <a:pt x="27653" y="504395"/>
                    <a:pt x="27233" y="508190"/>
                  </a:cubicBezTo>
                  <a:cubicBezTo>
                    <a:pt x="25265" y="510682"/>
                    <a:pt x="24814" y="513922"/>
                    <a:pt x="22542" y="516192"/>
                  </a:cubicBezTo>
                  <a:cubicBezTo>
                    <a:pt x="19168" y="517923"/>
                    <a:pt x="19426" y="522092"/>
                    <a:pt x="17115" y="524470"/>
                  </a:cubicBezTo>
                  <a:cubicBezTo>
                    <a:pt x="15298" y="527395"/>
                    <a:pt x="10556" y="525209"/>
                    <a:pt x="9757" y="528702"/>
                  </a:cubicBezTo>
                  <a:cubicBezTo>
                    <a:pt x="8639" y="532013"/>
                    <a:pt x="3437" y="530235"/>
                    <a:pt x="2674" y="534312"/>
                  </a:cubicBezTo>
                  <a:cubicBezTo>
                    <a:pt x="817" y="537108"/>
                    <a:pt x="-1010" y="540830"/>
                    <a:pt x="651" y="544154"/>
                  </a:cubicBezTo>
                  <a:cubicBezTo>
                    <a:pt x="3248" y="545556"/>
                    <a:pt x="1776" y="548118"/>
                    <a:pt x="746" y="550133"/>
                  </a:cubicBezTo>
                  <a:cubicBezTo>
                    <a:pt x="-766" y="553884"/>
                    <a:pt x="2755" y="549946"/>
                    <a:pt x="3781" y="552064"/>
                  </a:cubicBezTo>
                  <a:cubicBezTo>
                    <a:pt x="5174" y="554298"/>
                    <a:pt x="7955" y="557042"/>
                    <a:pt x="6173" y="559791"/>
                  </a:cubicBezTo>
                  <a:cubicBezTo>
                    <a:pt x="8639" y="561745"/>
                    <a:pt x="8844" y="564525"/>
                    <a:pt x="6268" y="566413"/>
                  </a:cubicBezTo>
                  <a:cubicBezTo>
                    <a:pt x="9770" y="565415"/>
                    <a:pt x="13143" y="570535"/>
                    <a:pt x="9027" y="572300"/>
                  </a:cubicBezTo>
                  <a:cubicBezTo>
                    <a:pt x="4950" y="571605"/>
                    <a:pt x="4136" y="577080"/>
                    <a:pt x="7556" y="578738"/>
                  </a:cubicBezTo>
                  <a:cubicBezTo>
                    <a:pt x="10976" y="580397"/>
                    <a:pt x="4186" y="581605"/>
                    <a:pt x="8107" y="581038"/>
                  </a:cubicBezTo>
                  <a:cubicBezTo>
                    <a:pt x="12029" y="580471"/>
                    <a:pt x="21438" y="584467"/>
                    <a:pt x="22180" y="578830"/>
                  </a:cubicBezTo>
                  <a:cubicBezTo>
                    <a:pt x="23805" y="574244"/>
                    <a:pt x="27127" y="574519"/>
                    <a:pt x="30642" y="576531"/>
                  </a:cubicBezTo>
                  <a:cubicBezTo>
                    <a:pt x="33909" y="583308"/>
                    <a:pt x="40094" y="579436"/>
                    <a:pt x="46095" y="580486"/>
                  </a:cubicBezTo>
                  <a:cubicBezTo>
                    <a:pt x="48115" y="585369"/>
                    <a:pt x="45515" y="597138"/>
                    <a:pt x="51614" y="596583"/>
                  </a:cubicBezTo>
                  <a:cubicBezTo>
                    <a:pt x="52892" y="598717"/>
                    <a:pt x="55571" y="597464"/>
                    <a:pt x="57776" y="596859"/>
                  </a:cubicBezTo>
                  <a:cubicBezTo>
                    <a:pt x="60665" y="596066"/>
                    <a:pt x="62224" y="600653"/>
                    <a:pt x="60536" y="604309"/>
                  </a:cubicBezTo>
                  <a:cubicBezTo>
                    <a:pt x="64636" y="607762"/>
                    <a:pt x="71870" y="600630"/>
                    <a:pt x="70837" y="595387"/>
                  </a:cubicBezTo>
                  <a:cubicBezTo>
                    <a:pt x="77956" y="592957"/>
                    <a:pt x="69104" y="587396"/>
                    <a:pt x="76080" y="581866"/>
                  </a:cubicBezTo>
                  <a:cubicBezTo>
                    <a:pt x="72615" y="576534"/>
                    <a:pt x="77491" y="577208"/>
                    <a:pt x="80771" y="575427"/>
                  </a:cubicBezTo>
                  <a:cubicBezTo>
                    <a:pt x="82082" y="571247"/>
                    <a:pt x="83837" y="572323"/>
                    <a:pt x="87026" y="573036"/>
                  </a:cubicBezTo>
                  <a:cubicBezTo>
                    <a:pt x="89365" y="573559"/>
                    <a:pt x="93277" y="573648"/>
                    <a:pt x="95672" y="572576"/>
                  </a:cubicBezTo>
                  <a:cubicBezTo>
                    <a:pt x="106814" y="562860"/>
                    <a:pt x="106453" y="568897"/>
                    <a:pt x="107353" y="563010"/>
                  </a:cubicBezTo>
                  <a:cubicBezTo>
                    <a:pt x="102706" y="559465"/>
                    <a:pt x="112307" y="557976"/>
                    <a:pt x="114620" y="559147"/>
                  </a:cubicBezTo>
                  <a:cubicBezTo>
                    <a:pt x="116661" y="558666"/>
                    <a:pt x="120226" y="556389"/>
                    <a:pt x="121150" y="556387"/>
                  </a:cubicBezTo>
                  <a:cubicBezTo>
                    <a:pt x="122381" y="556385"/>
                    <a:pt x="121738" y="558820"/>
                    <a:pt x="124921" y="558503"/>
                  </a:cubicBezTo>
                  <a:cubicBezTo>
                    <a:pt x="127147" y="557895"/>
                    <a:pt x="129027" y="557134"/>
                    <a:pt x="130164" y="557675"/>
                  </a:cubicBezTo>
                  <a:cubicBezTo>
                    <a:pt x="131908" y="558505"/>
                    <a:pt x="131879" y="561763"/>
                    <a:pt x="130069" y="564482"/>
                  </a:cubicBezTo>
                  <a:cubicBezTo>
                    <a:pt x="129782" y="570937"/>
                    <a:pt x="140165" y="574548"/>
                    <a:pt x="136140" y="581498"/>
                  </a:cubicBezTo>
                  <a:cubicBezTo>
                    <a:pt x="142813" y="585290"/>
                    <a:pt x="136246" y="591624"/>
                    <a:pt x="140187" y="595571"/>
                  </a:cubicBezTo>
                  <a:cubicBezTo>
                    <a:pt x="144559" y="598132"/>
                    <a:pt x="141680" y="599067"/>
                    <a:pt x="139727" y="602561"/>
                  </a:cubicBezTo>
                  <a:cubicBezTo>
                    <a:pt x="137531" y="605796"/>
                    <a:pt x="151680" y="614624"/>
                    <a:pt x="150672" y="606056"/>
                  </a:cubicBezTo>
                  <a:cubicBezTo>
                    <a:pt x="156907" y="602914"/>
                    <a:pt x="162743" y="605490"/>
                    <a:pt x="166401" y="610747"/>
                  </a:cubicBezTo>
                  <a:cubicBezTo>
                    <a:pt x="170041" y="615505"/>
                    <a:pt x="173246" y="620621"/>
                    <a:pt x="176426" y="626016"/>
                  </a:cubicBezTo>
                  <a:cubicBezTo>
                    <a:pt x="179733" y="625038"/>
                    <a:pt x="182042" y="630033"/>
                    <a:pt x="184613" y="627028"/>
                  </a:cubicBezTo>
                  <a:cubicBezTo>
                    <a:pt x="191403" y="629895"/>
                    <a:pt x="197396" y="623122"/>
                    <a:pt x="204020" y="623257"/>
                  </a:cubicBezTo>
                  <a:cubicBezTo>
                    <a:pt x="205980" y="623324"/>
                    <a:pt x="206287" y="620318"/>
                    <a:pt x="204572" y="617002"/>
                  </a:cubicBezTo>
                  <a:cubicBezTo>
                    <a:pt x="203639" y="615199"/>
                    <a:pt x="202824" y="612502"/>
                    <a:pt x="202824" y="611023"/>
                  </a:cubicBezTo>
                  <a:cubicBezTo>
                    <a:pt x="202824" y="609545"/>
                    <a:pt x="201981" y="607751"/>
                    <a:pt x="200893" y="606976"/>
                  </a:cubicBezTo>
                  <a:cubicBezTo>
                    <a:pt x="195837" y="603377"/>
                    <a:pt x="197631" y="593632"/>
                    <a:pt x="204020" y="590328"/>
                  </a:cubicBezTo>
                  <a:cubicBezTo>
                    <a:pt x="207070" y="588751"/>
                    <a:pt x="207374" y="588283"/>
                    <a:pt x="206871" y="584533"/>
                  </a:cubicBezTo>
                  <a:cubicBezTo>
                    <a:pt x="206381" y="580872"/>
                    <a:pt x="206776" y="579962"/>
                    <a:pt x="210274" y="576623"/>
                  </a:cubicBezTo>
                  <a:cubicBezTo>
                    <a:pt x="215185" y="571932"/>
                    <a:pt x="218000" y="570461"/>
                    <a:pt x="222140" y="570461"/>
                  </a:cubicBezTo>
                  <a:cubicBezTo>
                    <a:pt x="226286" y="570461"/>
                    <a:pt x="227448" y="568424"/>
                    <a:pt x="226831" y="561999"/>
                  </a:cubicBezTo>
                  <a:cubicBezTo>
                    <a:pt x="226466" y="558203"/>
                    <a:pt x="226955" y="555703"/>
                    <a:pt x="228670" y="552341"/>
                  </a:cubicBezTo>
                  <a:cubicBezTo>
                    <a:pt x="230352" y="549045"/>
                    <a:pt x="230852" y="546188"/>
                    <a:pt x="230694" y="541671"/>
                  </a:cubicBezTo>
                  <a:cubicBezTo>
                    <a:pt x="230525" y="536859"/>
                    <a:pt x="231121" y="534274"/>
                    <a:pt x="233269" y="530082"/>
                  </a:cubicBezTo>
                  <a:cubicBezTo>
                    <a:pt x="234789" y="527116"/>
                    <a:pt x="236652" y="522584"/>
                    <a:pt x="237408" y="520056"/>
                  </a:cubicBezTo>
                  <a:cubicBezTo>
                    <a:pt x="238690" y="515769"/>
                    <a:pt x="238591" y="515315"/>
                    <a:pt x="236305" y="512881"/>
                  </a:cubicBezTo>
                  <a:cubicBezTo>
                    <a:pt x="234362" y="510813"/>
                    <a:pt x="233949" y="509429"/>
                    <a:pt x="234373" y="506167"/>
                  </a:cubicBezTo>
                  <a:cubicBezTo>
                    <a:pt x="235042" y="501028"/>
                    <a:pt x="237481" y="494634"/>
                    <a:pt x="239708" y="492094"/>
                  </a:cubicBezTo>
                  <a:cubicBezTo>
                    <a:pt x="242589" y="488808"/>
                    <a:pt x="243722" y="478417"/>
                    <a:pt x="241639" y="474526"/>
                  </a:cubicBezTo>
                  <a:cubicBezTo>
                    <a:pt x="240884" y="473115"/>
                    <a:pt x="241175" y="471921"/>
                    <a:pt x="242743" y="469927"/>
                  </a:cubicBezTo>
                  <a:cubicBezTo>
                    <a:pt x="243936" y="468410"/>
                    <a:pt x="244585" y="466385"/>
                    <a:pt x="244215" y="465420"/>
                  </a:cubicBezTo>
                  <a:cubicBezTo>
                    <a:pt x="243740" y="464182"/>
                    <a:pt x="244493" y="463370"/>
                    <a:pt x="246790" y="462569"/>
                  </a:cubicBezTo>
                  <a:cubicBezTo>
                    <a:pt x="248554" y="461954"/>
                    <a:pt x="250474" y="460293"/>
                    <a:pt x="251113" y="458889"/>
                  </a:cubicBezTo>
                  <a:cubicBezTo>
                    <a:pt x="251753" y="457485"/>
                    <a:pt x="253678" y="455725"/>
                    <a:pt x="255344" y="454934"/>
                  </a:cubicBezTo>
                  <a:cubicBezTo>
                    <a:pt x="258467" y="453453"/>
                    <a:pt x="265370" y="441463"/>
                    <a:pt x="265370" y="437550"/>
                  </a:cubicBezTo>
                  <a:cubicBezTo>
                    <a:pt x="265370" y="434719"/>
                    <a:pt x="268241" y="434074"/>
                    <a:pt x="271441" y="436170"/>
                  </a:cubicBezTo>
                  <a:cubicBezTo>
                    <a:pt x="274479" y="438161"/>
                    <a:pt x="277236" y="437728"/>
                    <a:pt x="277236" y="435251"/>
                  </a:cubicBezTo>
                  <a:cubicBezTo>
                    <a:pt x="277236" y="434384"/>
                    <a:pt x="278754" y="432665"/>
                    <a:pt x="280547" y="431388"/>
                  </a:cubicBezTo>
                  <a:cubicBezTo>
                    <a:pt x="284044" y="428898"/>
                    <a:pt x="287997" y="422061"/>
                    <a:pt x="287997" y="418603"/>
                  </a:cubicBezTo>
                  <a:cubicBezTo>
                    <a:pt x="287997" y="417439"/>
                    <a:pt x="289231" y="414989"/>
                    <a:pt x="290757" y="413176"/>
                  </a:cubicBezTo>
                  <a:cubicBezTo>
                    <a:pt x="292282" y="411364"/>
                    <a:pt x="293293" y="409477"/>
                    <a:pt x="292964" y="408945"/>
                  </a:cubicBezTo>
                  <a:cubicBezTo>
                    <a:pt x="292635" y="408413"/>
                    <a:pt x="293457" y="406255"/>
                    <a:pt x="294804" y="404254"/>
                  </a:cubicBezTo>
                  <a:cubicBezTo>
                    <a:pt x="296508" y="401724"/>
                    <a:pt x="298129" y="400650"/>
                    <a:pt x="300138" y="400575"/>
                  </a:cubicBezTo>
                  <a:cubicBezTo>
                    <a:pt x="303715" y="400441"/>
                    <a:pt x="305349" y="399094"/>
                    <a:pt x="307589" y="394504"/>
                  </a:cubicBezTo>
                  <a:cubicBezTo>
                    <a:pt x="309850" y="389872"/>
                    <a:pt x="314631" y="373903"/>
                    <a:pt x="315407" y="368382"/>
                  </a:cubicBezTo>
                  <a:cubicBezTo>
                    <a:pt x="315765" y="365833"/>
                    <a:pt x="316928" y="363407"/>
                    <a:pt x="318258" y="362404"/>
                  </a:cubicBezTo>
                  <a:cubicBezTo>
                    <a:pt x="320271" y="360886"/>
                    <a:pt x="320378" y="359987"/>
                    <a:pt x="319730" y="353665"/>
                  </a:cubicBezTo>
                  <a:cubicBezTo>
                    <a:pt x="319019" y="346722"/>
                    <a:pt x="319086" y="346595"/>
                    <a:pt x="322489" y="343732"/>
                  </a:cubicBezTo>
                  <a:cubicBezTo>
                    <a:pt x="324385" y="342137"/>
                    <a:pt x="326278" y="340789"/>
                    <a:pt x="326720" y="340789"/>
                  </a:cubicBezTo>
                  <a:cubicBezTo>
                    <a:pt x="327560" y="340789"/>
                    <a:pt x="331126" y="335529"/>
                    <a:pt x="332607" y="332510"/>
                  </a:cubicBezTo>
                  <a:cubicBezTo>
                    <a:pt x="333210" y="332085"/>
                    <a:pt x="333343" y="331149"/>
                    <a:pt x="333343" y="330763"/>
                  </a:cubicBezTo>
                  <a:cubicBezTo>
                    <a:pt x="333343" y="330065"/>
                    <a:pt x="332322" y="327643"/>
                    <a:pt x="331135" y="325428"/>
                  </a:cubicBezTo>
                  <a:lnTo>
                    <a:pt x="329020" y="321381"/>
                  </a:lnTo>
                  <a:lnTo>
                    <a:pt x="331687" y="321381"/>
                  </a:lnTo>
                  <a:cubicBezTo>
                    <a:pt x="333171" y="321381"/>
                    <a:pt x="334354" y="320962"/>
                    <a:pt x="334354" y="320369"/>
                  </a:cubicBezTo>
                  <a:cubicBezTo>
                    <a:pt x="334354" y="319775"/>
                    <a:pt x="335407" y="318213"/>
                    <a:pt x="336654" y="316966"/>
                  </a:cubicBezTo>
                  <a:cubicBezTo>
                    <a:pt x="337901" y="315718"/>
                    <a:pt x="339469" y="312455"/>
                    <a:pt x="340149" y="309699"/>
                  </a:cubicBezTo>
                  <a:cubicBezTo>
                    <a:pt x="341169" y="305568"/>
                    <a:pt x="342153" y="304303"/>
                    <a:pt x="345484" y="302525"/>
                  </a:cubicBezTo>
                  <a:cubicBezTo>
                    <a:pt x="350232" y="299991"/>
                    <a:pt x="350493" y="298616"/>
                    <a:pt x="346772" y="296178"/>
                  </a:cubicBezTo>
                  <a:cubicBezTo>
                    <a:pt x="344248" y="294524"/>
                    <a:pt x="344085" y="293926"/>
                    <a:pt x="344748" y="288728"/>
                  </a:cubicBezTo>
                  <a:cubicBezTo>
                    <a:pt x="345300" y="284402"/>
                    <a:pt x="346208" y="282407"/>
                    <a:pt x="348795" y="279898"/>
                  </a:cubicBezTo>
                  <a:cubicBezTo>
                    <a:pt x="350642" y="278106"/>
                    <a:pt x="352709" y="275719"/>
                    <a:pt x="353302" y="274655"/>
                  </a:cubicBezTo>
                  <a:cubicBezTo>
                    <a:pt x="353960" y="273475"/>
                    <a:pt x="356068" y="272538"/>
                    <a:pt x="358821" y="272171"/>
                  </a:cubicBezTo>
                  <a:cubicBezTo>
                    <a:pt x="363276" y="271578"/>
                    <a:pt x="363397" y="271593"/>
                    <a:pt x="366639" y="276862"/>
                  </a:cubicBezTo>
                  <a:cubicBezTo>
                    <a:pt x="369053" y="280785"/>
                    <a:pt x="370960" y="282546"/>
                    <a:pt x="373722" y="283393"/>
                  </a:cubicBezTo>
                  <a:cubicBezTo>
                    <a:pt x="377278" y="284485"/>
                    <a:pt x="377580" y="284291"/>
                    <a:pt x="380160" y="280910"/>
                  </a:cubicBezTo>
                  <a:cubicBezTo>
                    <a:pt x="382689" y="277594"/>
                    <a:pt x="383171" y="277490"/>
                    <a:pt x="386139" y="278610"/>
                  </a:cubicBezTo>
                  <a:cubicBezTo>
                    <a:pt x="389083" y="279721"/>
                    <a:pt x="389605" y="279463"/>
                    <a:pt x="392945" y="276035"/>
                  </a:cubicBezTo>
                  <a:cubicBezTo>
                    <a:pt x="397049" y="271823"/>
                    <a:pt x="406877" y="268032"/>
                    <a:pt x="413641" y="268032"/>
                  </a:cubicBezTo>
                  <a:cubicBezTo>
                    <a:pt x="417945" y="268032"/>
                    <a:pt x="417999" y="268013"/>
                    <a:pt x="418056" y="263709"/>
                  </a:cubicBezTo>
                  <a:cubicBezTo>
                    <a:pt x="418132" y="257918"/>
                    <a:pt x="419273" y="254823"/>
                    <a:pt x="421919" y="253408"/>
                  </a:cubicBezTo>
                  <a:cubicBezTo>
                    <a:pt x="423663" y="252474"/>
                    <a:pt x="424923" y="250583"/>
                    <a:pt x="424402" y="247981"/>
                  </a:cubicBezTo>
                  <a:lnTo>
                    <a:pt x="409778" y="225446"/>
                  </a:lnTo>
                  <a:lnTo>
                    <a:pt x="381540" y="181755"/>
                  </a:lnTo>
                  <a:lnTo>
                    <a:pt x="384667" y="153794"/>
                  </a:lnTo>
                  <a:lnTo>
                    <a:pt x="396441" y="144596"/>
                  </a:lnTo>
                  <a:lnTo>
                    <a:pt x="408306" y="135858"/>
                  </a:lnTo>
                  <a:lnTo>
                    <a:pt x="394233" y="62090"/>
                  </a:lnTo>
                  <a:cubicBezTo>
                    <a:pt x="392343" y="56372"/>
                    <a:pt x="388297" y="57692"/>
                    <a:pt x="390002" y="49213"/>
                  </a:cubicBezTo>
                  <a:cubicBezTo>
                    <a:pt x="390878" y="44853"/>
                    <a:pt x="392016" y="44933"/>
                    <a:pt x="388806" y="41119"/>
                  </a:cubicBezTo>
                  <a:cubicBezTo>
                    <a:pt x="387091" y="39080"/>
                    <a:pt x="385600" y="35489"/>
                    <a:pt x="384851" y="31461"/>
                  </a:cubicBezTo>
                  <a:lnTo>
                    <a:pt x="383655" y="24930"/>
                  </a:lnTo>
                  <a:lnTo>
                    <a:pt x="387151" y="21435"/>
                  </a:lnTo>
                  <a:cubicBezTo>
                    <a:pt x="391543" y="16996"/>
                    <a:pt x="393001" y="13539"/>
                    <a:pt x="391566" y="10858"/>
                  </a:cubicBezTo>
                  <a:cubicBezTo>
                    <a:pt x="387850" y="9806"/>
                    <a:pt x="389467" y="4653"/>
                    <a:pt x="390186" y="1292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3" name="Graphic 5">
              <a:extLst>
                <a:ext uri="{FF2B5EF4-FFF2-40B4-BE49-F238E27FC236}">
                  <a16:creationId xmlns:a16="http://schemas.microsoft.com/office/drawing/2014/main" id="{E5F0E2D5-3CF9-457C-7B63-58AAB904343F}"/>
                </a:ext>
              </a:extLst>
            </p:cNvPr>
            <p:cNvSpPr/>
            <p:nvPr/>
          </p:nvSpPr>
          <p:spPr>
            <a:xfrm>
              <a:off x="856229" y="2861358"/>
              <a:ext cx="223394" cy="384942"/>
            </a:xfrm>
            <a:custGeom>
              <a:avLst/>
              <a:gdLst>
                <a:gd name="connsiteX0" fmla="*/ 137151 w 240231"/>
                <a:gd name="connsiteY0" fmla="*/ 0 h 476638"/>
                <a:gd name="connsiteX1" fmla="*/ 130621 w 240231"/>
                <a:gd name="connsiteY1" fmla="*/ 2759 h 476638"/>
                <a:gd name="connsiteX2" fmla="*/ 123354 w 240231"/>
                <a:gd name="connsiteY2" fmla="*/ 6714 h 476638"/>
                <a:gd name="connsiteX3" fmla="*/ 111673 w 240231"/>
                <a:gd name="connsiteY3" fmla="*/ 16280 h 476638"/>
                <a:gd name="connsiteX4" fmla="*/ 103027 w 240231"/>
                <a:gd name="connsiteY4" fmla="*/ 16648 h 476638"/>
                <a:gd name="connsiteX5" fmla="*/ 96772 w 240231"/>
                <a:gd name="connsiteY5" fmla="*/ 19039 h 476638"/>
                <a:gd name="connsiteX6" fmla="*/ 92081 w 240231"/>
                <a:gd name="connsiteY6" fmla="*/ 25478 h 476638"/>
                <a:gd name="connsiteX7" fmla="*/ 86838 w 240231"/>
                <a:gd name="connsiteY7" fmla="*/ 38999 h 476638"/>
                <a:gd name="connsiteX8" fmla="*/ 76537 w 240231"/>
                <a:gd name="connsiteY8" fmla="*/ 48013 h 476638"/>
                <a:gd name="connsiteX9" fmla="*/ 73777 w 240231"/>
                <a:gd name="connsiteY9" fmla="*/ 40471 h 476638"/>
                <a:gd name="connsiteX10" fmla="*/ 67615 w 240231"/>
                <a:gd name="connsiteY10" fmla="*/ 40194 h 476638"/>
                <a:gd name="connsiteX11" fmla="*/ 62188 w 240231"/>
                <a:gd name="connsiteY11" fmla="*/ 24098 h 476638"/>
                <a:gd name="connsiteX12" fmla="*/ 46735 w 240231"/>
                <a:gd name="connsiteY12" fmla="*/ 20235 h 476638"/>
                <a:gd name="connsiteX13" fmla="*/ 38273 w 240231"/>
                <a:gd name="connsiteY13" fmla="*/ 22442 h 476638"/>
                <a:gd name="connsiteX14" fmla="*/ 24200 w 240231"/>
                <a:gd name="connsiteY14" fmla="*/ 24742 h 476638"/>
                <a:gd name="connsiteX15" fmla="*/ 25304 w 240231"/>
                <a:gd name="connsiteY15" fmla="*/ 28973 h 476638"/>
                <a:gd name="connsiteX16" fmla="*/ 26500 w 240231"/>
                <a:gd name="connsiteY16" fmla="*/ 34400 h 476638"/>
                <a:gd name="connsiteX17" fmla="*/ 26223 w 240231"/>
                <a:gd name="connsiteY17" fmla="*/ 36883 h 476638"/>
                <a:gd name="connsiteX18" fmla="*/ 28247 w 240231"/>
                <a:gd name="connsiteY18" fmla="*/ 35964 h 476638"/>
                <a:gd name="connsiteX19" fmla="*/ 39377 w 240231"/>
                <a:gd name="connsiteY19" fmla="*/ 41759 h 476638"/>
                <a:gd name="connsiteX20" fmla="*/ 45355 w 240231"/>
                <a:gd name="connsiteY20" fmla="*/ 47553 h 476638"/>
                <a:gd name="connsiteX21" fmla="*/ 44895 w 240231"/>
                <a:gd name="connsiteY21" fmla="*/ 52244 h 476638"/>
                <a:gd name="connsiteX22" fmla="*/ 46459 w 240231"/>
                <a:gd name="connsiteY22" fmla="*/ 59143 h 476638"/>
                <a:gd name="connsiteX23" fmla="*/ 47655 w 240231"/>
                <a:gd name="connsiteY23" fmla="*/ 63282 h 476638"/>
                <a:gd name="connsiteX24" fmla="*/ 47287 w 240231"/>
                <a:gd name="connsiteY24" fmla="*/ 66041 h 476638"/>
                <a:gd name="connsiteX25" fmla="*/ 46367 w 240231"/>
                <a:gd name="connsiteY25" fmla="*/ 68433 h 476638"/>
                <a:gd name="connsiteX26" fmla="*/ 46827 w 240231"/>
                <a:gd name="connsiteY26" fmla="*/ 76711 h 476638"/>
                <a:gd name="connsiteX27" fmla="*/ 48574 w 240231"/>
                <a:gd name="connsiteY27" fmla="*/ 83517 h 476638"/>
                <a:gd name="connsiteX28" fmla="*/ 48574 w 240231"/>
                <a:gd name="connsiteY28" fmla="*/ 90324 h 476638"/>
                <a:gd name="connsiteX29" fmla="*/ 47379 w 240231"/>
                <a:gd name="connsiteY29" fmla="*/ 92899 h 476638"/>
                <a:gd name="connsiteX30" fmla="*/ 44987 w 240231"/>
                <a:gd name="connsiteY30" fmla="*/ 106512 h 476638"/>
                <a:gd name="connsiteX31" fmla="*/ 45724 w 240231"/>
                <a:gd name="connsiteY31" fmla="*/ 111111 h 476638"/>
                <a:gd name="connsiteX32" fmla="*/ 47563 w 240231"/>
                <a:gd name="connsiteY32" fmla="*/ 114515 h 476638"/>
                <a:gd name="connsiteX33" fmla="*/ 50230 w 240231"/>
                <a:gd name="connsiteY33" fmla="*/ 118286 h 476638"/>
                <a:gd name="connsiteX34" fmla="*/ 52898 w 240231"/>
                <a:gd name="connsiteY34" fmla="*/ 125368 h 476638"/>
                <a:gd name="connsiteX35" fmla="*/ 52714 w 240231"/>
                <a:gd name="connsiteY35" fmla="*/ 131899 h 476638"/>
                <a:gd name="connsiteX36" fmla="*/ 51794 w 240231"/>
                <a:gd name="connsiteY36" fmla="*/ 135946 h 476638"/>
                <a:gd name="connsiteX37" fmla="*/ 46459 w 240231"/>
                <a:gd name="connsiteY37" fmla="*/ 137233 h 476638"/>
                <a:gd name="connsiteX38" fmla="*/ 46827 w 240231"/>
                <a:gd name="connsiteY38" fmla="*/ 134106 h 476638"/>
                <a:gd name="connsiteX39" fmla="*/ 41676 w 240231"/>
                <a:gd name="connsiteY39" fmla="*/ 138245 h 476638"/>
                <a:gd name="connsiteX40" fmla="*/ 41216 w 240231"/>
                <a:gd name="connsiteY40" fmla="*/ 140085 h 476638"/>
                <a:gd name="connsiteX41" fmla="*/ 38273 w 240231"/>
                <a:gd name="connsiteY41" fmla="*/ 142384 h 476638"/>
                <a:gd name="connsiteX42" fmla="*/ 38089 w 240231"/>
                <a:gd name="connsiteY42" fmla="*/ 147811 h 476638"/>
                <a:gd name="connsiteX43" fmla="*/ 41308 w 240231"/>
                <a:gd name="connsiteY43" fmla="*/ 156365 h 476638"/>
                <a:gd name="connsiteX44" fmla="*/ 41676 w 240231"/>
                <a:gd name="connsiteY44" fmla="*/ 162344 h 476638"/>
                <a:gd name="connsiteX45" fmla="*/ 39744 w 240231"/>
                <a:gd name="connsiteY45" fmla="*/ 171174 h 476638"/>
                <a:gd name="connsiteX46" fmla="*/ 33765 w 240231"/>
                <a:gd name="connsiteY46" fmla="*/ 171634 h 476638"/>
                <a:gd name="connsiteX47" fmla="*/ 30730 w 240231"/>
                <a:gd name="connsiteY47" fmla="*/ 172646 h 476638"/>
                <a:gd name="connsiteX48" fmla="*/ 28339 w 240231"/>
                <a:gd name="connsiteY48" fmla="*/ 180096 h 476638"/>
                <a:gd name="connsiteX49" fmla="*/ 26775 w 240231"/>
                <a:gd name="connsiteY49" fmla="*/ 183499 h 476638"/>
                <a:gd name="connsiteX50" fmla="*/ 18037 w 240231"/>
                <a:gd name="connsiteY50" fmla="*/ 189018 h 476638"/>
                <a:gd name="connsiteX51" fmla="*/ 13438 w 240231"/>
                <a:gd name="connsiteY51" fmla="*/ 188191 h 476638"/>
                <a:gd name="connsiteX52" fmla="*/ 11874 w 240231"/>
                <a:gd name="connsiteY52" fmla="*/ 185063 h 476638"/>
                <a:gd name="connsiteX53" fmla="*/ 10771 w 240231"/>
                <a:gd name="connsiteY53" fmla="*/ 182028 h 476638"/>
                <a:gd name="connsiteX54" fmla="*/ 7827 w 240231"/>
                <a:gd name="connsiteY54" fmla="*/ 183316 h 476638"/>
                <a:gd name="connsiteX55" fmla="*/ 5528 w 240231"/>
                <a:gd name="connsiteY55" fmla="*/ 189938 h 476638"/>
                <a:gd name="connsiteX56" fmla="*/ 4148 w 240231"/>
                <a:gd name="connsiteY56" fmla="*/ 195825 h 476638"/>
                <a:gd name="connsiteX57" fmla="*/ 3136 w 240231"/>
                <a:gd name="connsiteY57" fmla="*/ 198400 h 476638"/>
                <a:gd name="connsiteX58" fmla="*/ 2676 w 240231"/>
                <a:gd name="connsiteY58" fmla="*/ 206219 h 476638"/>
                <a:gd name="connsiteX59" fmla="*/ 1480 w 240231"/>
                <a:gd name="connsiteY59" fmla="*/ 220659 h 476638"/>
                <a:gd name="connsiteX60" fmla="*/ 469 w 240231"/>
                <a:gd name="connsiteY60" fmla="*/ 230961 h 476638"/>
                <a:gd name="connsiteX61" fmla="*/ 469 w 240231"/>
                <a:gd name="connsiteY61" fmla="*/ 239699 h 476638"/>
                <a:gd name="connsiteX62" fmla="*/ 1020 w 240231"/>
                <a:gd name="connsiteY62" fmla="*/ 251197 h 476638"/>
                <a:gd name="connsiteX63" fmla="*/ 3504 w 240231"/>
                <a:gd name="connsiteY63" fmla="*/ 270052 h 476638"/>
                <a:gd name="connsiteX64" fmla="*/ 4791 w 240231"/>
                <a:gd name="connsiteY64" fmla="*/ 277227 h 476638"/>
                <a:gd name="connsiteX65" fmla="*/ 7459 w 240231"/>
                <a:gd name="connsiteY65" fmla="*/ 286149 h 476638"/>
                <a:gd name="connsiteX66" fmla="*/ 9022 w 240231"/>
                <a:gd name="connsiteY66" fmla="*/ 293231 h 476638"/>
                <a:gd name="connsiteX67" fmla="*/ 8286 w 240231"/>
                <a:gd name="connsiteY67" fmla="*/ 304453 h 476638"/>
                <a:gd name="connsiteX68" fmla="*/ 8381 w 240231"/>
                <a:gd name="connsiteY68" fmla="*/ 311535 h 476638"/>
                <a:gd name="connsiteX69" fmla="*/ 9669 w 240231"/>
                <a:gd name="connsiteY69" fmla="*/ 323217 h 476638"/>
                <a:gd name="connsiteX70" fmla="*/ 11877 w 240231"/>
                <a:gd name="connsiteY70" fmla="*/ 333426 h 476638"/>
                <a:gd name="connsiteX71" fmla="*/ 13072 w 240231"/>
                <a:gd name="connsiteY71" fmla="*/ 338761 h 476638"/>
                <a:gd name="connsiteX72" fmla="*/ 14268 w 240231"/>
                <a:gd name="connsiteY72" fmla="*/ 342900 h 476638"/>
                <a:gd name="connsiteX73" fmla="*/ 19971 w 240231"/>
                <a:gd name="connsiteY73" fmla="*/ 364515 h 476638"/>
                <a:gd name="connsiteX74" fmla="*/ 21351 w 240231"/>
                <a:gd name="connsiteY74" fmla="*/ 372701 h 476638"/>
                <a:gd name="connsiteX75" fmla="*/ 19603 w 240231"/>
                <a:gd name="connsiteY75" fmla="*/ 379600 h 476638"/>
                <a:gd name="connsiteX76" fmla="*/ 22822 w 240231"/>
                <a:gd name="connsiteY76" fmla="*/ 383647 h 476638"/>
                <a:gd name="connsiteX77" fmla="*/ 24386 w 240231"/>
                <a:gd name="connsiteY77" fmla="*/ 393581 h 476638"/>
                <a:gd name="connsiteX78" fmla="*/ 25398 w 240231"/>
                <a:gd name="connsiteY78" fmla="*/ 399192 h 476638"/>
                <a:gd name="connsiteX79" fmla="*/ 26318 w 240231"/>
                <a:gd name="connsiteY79" fmla="*/ 401307 h 476638"/>
                <a:gd name="connsiteX80" fmla="*/ 28341 w 240231"/>
                <a:gd name="connsiteY80" fmla="*/ 410505 h 476638"/>
                <a:gd name="connsiteX81" fmla="*/ 27146 w 240231"/>
                <a:gd name="connsiteY81" fmla="*/ 418691 h 476638"/>
                <a:gd name="connsiteX82" fmla="*/ 28617 w 240231"/>
                <a:gd name="connsiteY82" fmla="*/ 426326 h 476638"/>
                <a:gd name="connsiteX83" fmla="*/ 31193 w 240231"/>
                <a:gd name="connsiteY83" fmla="*/ 435432 h 476638"/>
                <a:gd name="connsiteX84" fmla="*/ 29169 w 240231"/>
                <a:gd name="connsiteY84" fmla="*/ 446745 h 476638"/>
                <a:gd name="connsiteX85" fmla="*/ 29813 w 240231"/>
                <a:gd name="connsiteY85" fmla="*/ 457047 h 476638"/>
                <a:gd name="connsiteX86" fmla="*/ 27789 w 240231"/>
                <a:gd name="connsiteY86" fmla="*/ 462198 h 476638"/>
                <a:gd name="connsiteX87" fmla="*/ 29721 w 240231"/>
                <a:gd name="connsiteY87" fmla="*/ 468084 h 476638"/>
                <a:gd name="connsiteX88" fmla="*/ 36160 w 240231"/>
                <a:gd name="connsiteY88" fmla="*/ 463301 h 476638"/>
                <a:gd name="connsiteX89" fmla="*/ 46369 w 240231"/>
                <a:gd name="connsiteY89" fmla="*/ 467440 h 476638"/>
                <a:gd name="connsiteX90" fmla="*/ 60626 w 240231"/>
                <a:gd name="connsiteY90" fmla="*/ 465785 h 476638"/>
                <a:gd name="connsiteX91" fmla="*/ 66145 w 240231"/>
                <a:gd name="connsiteY91" fmla="*/ 459346 h 476638"/>
                <a:gd name="connsiteX92" fmla="*/ 70560 w 240231"/>
                <a:gd name="connsiteY92" fmla="*/ 459898 h 476638"/>
                <a:gd name="connsiteX93" fmla="*/ 80402 w 240231"/>
                <a:gd name="connsiteY93" fmla="*/ 456770 h 476638"/>
                <a:gd name="connsiteX94" fmla="*/ 89324 w 240231"/>
                <a:gd name="connsiteY94" fmla="*/ 447940 h 476638"/>
                <a:gd name="connsiteX95" fmla="*/ 89784 w 240231"/>
                <a:gd name="connsiteY95" fmla="*/ 443065 h 476638"/>
                <a:gd name="connsiteX96" fmla="*/ 98522 w 240231"/>
                <a:gd name="connsiteY96" fmla="*/ 441042 h 476638"/>
                <a:gd name="connsiteX97" fmla="*/ 101005 w 240231"/>
                <a:gd name="connsiteY97" fmla="*/ 442238 h 476638"/>
                <a:gd name="connsiteX98" fmla="*/ 105420 w 240231"/>
                <a:gd name="connsiteY98" fmla="*/ 444445 h 476638"/>
                <a:gd name="connsiteX99" fmla="*/ 113975 w 240231"/>
                <a:gd name="connsiteY99" fmla="*/ 441042 h 476638"/>
                <a:gd name="connsiteX100" fmla="*/ 121517 w 240231"/>
                <a:gd name="connsiteY100" fmla="*/ 438559 h 476638"/>
                <a:gd name="connsiteX101" fmla="*/ 125380 w 240231"/>
                <a:gd name="connsiteY101" fmla="*/ 437363 h 476638"/>
                <a:gd name="connsiteX102" fmla="*/ 131726 w 240231"/>
                <a:gd name="connsiteY102" fmla="*/ 438375 h 476638"/>
                <a:gd name="connsiteX103" fmla="*/ 134762 w 240231"/>
                <a:gd name="connsiteY103" fmla="*/ 440950 h 476638"/>
                <a:gd name="connsiteX104" fmla="*/ 137613 w 240231"/>
                <a:gd name="connsiteY104" fmla="*/ 445549 h 476638"/>
                <a:gd name="connsiteX105" fmla="*/ 139269 w 240231"/>
                <a:gd name="connsiteY105" fmla="*/ 451436 h 476638"/>
                <a:gd name="connsiteX106" fmla="*/ 145983 w 240231"/>
                <a:gd name="connsiteY106" fmla="*/ 455759 h 476638"/>
                <a:gd name="connsiteX107" fmla="*/ 153802 w 240231"/>
                <a:gd name="connsiteY107" fmla="*/ 453827 h 476638"/>
                <a:gd name="connsiteX108" fmla="*/ 158768 w 240231"/>
                <a:gd name="connsiteY108" fmla="*/ 456127 h 476638"/>
                <a:gd name="connsiteX109" fmla="*/ 163092 w 240231"/>
                <a:gd name="connsiteY109" fmla="*/ 457598 h 476638"/>
                <a:gd name="connsiteX110" fmla="*/ 162724 w 240231"/>
                <a:gd name="connsiteY110" fmla="*/ 467624 h 476638"/>
                <a:gd name="connsiteX111" fmla="*/ 166495 w 240231"/>
                <a:gd name="connsiteY111" fmla="*/ 468912 h 476638"/>
                <a:gd name="connsiteX112" fmla="*/ 168243 w 240231"/>
                <a:gd name="connsiteY112" fmla="*/ 476638 h 476638"/>
                <a:gd name="connsiteX113" fmla="*/ 174405 w 240231"/>
                <a:gd name="connsiteY113" fmla="*/ 474155 h 476638"/>
                <a:gd name="connsiteX114" fmla="*/ 180108 w 240231"/>
                <a:gd name="connsiteY114" fmla="*/ 468544 h 476638"/>
                <a:gd name="connsiteX115" fmla="*/ 178728 w 240231"/>
                <a:gd name="connsiteY115" fmla="*/ 460726 h 476638"/>
                <a:gd name="connsiteX116" fmla="*/ 177992 w 240231"/>
                <a:gd name="connsiteY116" fmla="*/ 452999 h 476638"/>
                <a:gd name="connsiteX117" fmla="*/ 175417 w 240231"/>
                <a:gd name="connsiteY117" fmla="*/ 445549 h 476638"/>
                <a:gd name="connsiteX118" fmla="*/ 170542 w 240231"/>
                <a:gd name="connsiteY118" fmla="*/ 441778 h 476638"/>
                <a:gd name="connsiteX119" fmla="*/ 174129 w 240231"/>
                <a:gd name="connsiteY119" fmla="*/ 438007 h 476638"/>
                <a:gd name="connsiteX120" fmla="*/ 175417 w 240231"/>
                <a:gd name="connsiteY120" fmla="*/ 441134 h 476638"/>
                <a:gd name="connsiteX121" fmla="*/ 180567 w 240231"/>
                <a:gd name="connsiteY121" fmla="*/ 442514 h 476638"/>
                <a:gd name="connsiteX122" fmla="*/ 186638 w 240231"/>
                <a:gd name="connsiteY122" fmla="*/ 436903 h 476638"/>
                <a:gd name="connsiteX123" fmla="*/ 188938 w 240231"/>
                <a:gd name="connsiteY123" fmla="*/ 432028 h 476638"/>
                <a:gd name="connsiteX124" fmla="*/ 188478 w 240231"/>
                <a:gd name="connsiteY124" fmla="*/ 424394 h 476638"/>
                <a:gd name="connsiteX125" fmla="*/ 184430 w 240231"/>
                <a:gd name="connsiteY125" fmla="*/ 420531 h 476638"/>
                <a:gd name="connsiteX126" fmla="*/ 175508 w 240231"/>
                <a:gd name="connsiteY126" fmla="*/ 417311 h 476638"/>
                <a:gd name="connsiteX127" fmla="*/ 164747 w 240231"/>
                <a:gd name="connsiteY127" fmla="*/ 413172 h 476638"/>
                <a:gd name="connsiteX128" fmla="*/ 160792 w 240231"/>
                <a:gd name="connsiteY128" fmla="*/ 411609 h 476638"/>
                <a:gd name="connsiteX129" fmla="*/ 159596 w 240231"/>
                <a:gd name="connsiteY129" fmla="*/ 402319 h 476638"/>
                <a:gd name="connsiteX130" fmla="*/ 159872 w 240231"/>
                <a:gd name="connsiteY130" fmla="*/ 396524 h 476638"/>
                <a:gd name="connsiteX131" fmla="*/ 155917 w 240231"/>
                <a:gd name="connsiteY131" fmla="*/ 388890 h 476638"/>
                <a:gd name="connsiteX132" fmla="*/ 153342 w 240231"/>
                <a:gd name="connsiteY132" fmla="*/ 386774 h 476638"/>
                <a:gd name="connsiteX133" fmla="*/ 149846 w 240231"/>
                <a:gd name="connsiteY133" fmla="*/ 377944 h 476638"/>
                <a:gd name="connsiteX134" fmla="*/ 147363 w 240231"/>
                <a:gd name="connsiteY134" fmla="*/ 368746 h 476638"/>
                <a:gd name="connsiteX135" fmla="*/ 146535 w 240231"/>
                <a:gd name="connsiteY135" fmla="*/ 351454 h 476638"/>
                <a:gd name="connsiteX136" fmla="*/ 150674 w 240231"/>
                <a:gd name="connsiteY136" fmla="*/ 342164 h 476638"/>
                <a:gd name="connsiteX137" fmla="*/ 149479 w 240231"/>
                <a:gd name="connsiteY137" fmla="*/ 331311 h 476638"/>
                <a:gd name="connsiteX138" fmla="*/ 151594 w 240231"/>
                <a:gd name="connsiteY138" fmla="*/ 321653 h 476638"/>
                <a:gd name="connsiteX139" fmla="*/ 156193 w 240231"/>
                <a:gd name="connsiteY139" fmla="*/ 305648 h 476638"/>
                <a:gd name="connsiteX140" fmla="*/ 159136 w 240231"/>
                <a:gd name="connsiteY140" fmla="*/ 302061 h 476638"/>
                <a:gd name="connsiteX141" fmla="*/ 163827 w 240231"/>
                <a:gd name="connsiteY141" fmla="*/ 308684 h 476638"/>
                <a:gd name="connsiteX142" fmla="*/ 166035 w 240231"/>
                <a:gd name="connsiteY142" fmla="*/ 311535 h 476638"/>
                <a:gd name="connsiteX143" fmla="*/ 169806 w 240231"/>
                <a:gd name="connsiteY143" fmla="*/ 304729 h 476638"/>
                <a:gd name="connsiteX144" fmla="*/ 176337 w 240231"/>
                <a:gd name="connsiteY144" fmla="*/ 294611 h 476638"/>
                <a:gd name="connsiteX145" fmla="*/ 181763 w 240231"/>
                <a:gd name="connsiteY145" fmla="*/ 293415 h 476638"/>
                <a:gd name="connsiteX146" fmla="*/ 180016 w 240231"/>
                <a:gd name="connsiteY146" fmla="*/ 290564 h 476638"/>
                <a:gd name="connsiteX147" fmla="*/ 176980 w 240231"/>
                <a:gd name="connsiteY147" fmla="*/ 282377 h 476638"/>
                <a:gd name="connsiteX148" fmla="*/ 176337 w 240231"/>
                <a:gd name="connsiteY148" fmla="*/ 276583 h 476638"/>
                <a:gd name="connsiteX149" fmla="*/ 178084 w 240231"/>
                <a:gd name="connsiteY149" fmla="*/ 266557 h 476638"/>
                <a:gd name="connsiteX150" fmla="*/ 179464 w 240231"/>
                <a:gd name="connsiteY150" fmla="*/ 259934 h 476638"/>
                <a:gd name="connsiteX151" fmla="*/ 179832 w 240231"/>
                <a:gd name="connsiteY151" fmla="*/ 256991 h 476638"/>
                <a:gd name="connsiteX152" fmla="*/ 180659 w 240231"/>
                <a:gd name="connsiteY152" fmla="*/ 254508 h 476638"/>
                <a:gd name="connsiteX153" fmla="*/ 183419 w 240231"/>
                <a:gd name="connsiteY153" fmla="*/ 249633 h 476638"/>
                <a:gd name="connsiteX154" fmla="*/ 183879 w 240231"/>
                <a:gd name="connsiteY154" fmla="*/ 243838 h 476638"/>
                <a:gd name="connsiteX155" fmla="*/ 183974 w 240231"/>
                <a:gd name="connsiteY155" fmla="*/ 241722 h 476638"/>
                <a:gd name="connsiteX156" fmla="*/ 187745 w 240231"/>
                <a:gd name="connsiteY156" fmla="*/ 228661 h 476638"/>
                <a:gd name="connsiteX157" fmla="*/ 191884 w 240231"/>
                <a:gd name="connsiteY157" fmla="*/ 217440 h 476638"/>
                <a:gd name="connsiteX158" fmla="*/ 191517 w 240231"/>
                <a:gd name="connsiteY158" fmla="*/ 213945 h 476638"/>
                <a:gd name="connsiteX159" fmla="*/ 194552 w 240231"/>
                <a:gd name="connsiteY159" fmla="*/ 211737 h 476638"/>
                <a:gd name="connsiteX160" fmla="*/ 199519 w 240231"/>
                <a:gd name="connsiteY160" fmla="*/ 199688 h 476638"/>
                <a:gd name="connsiteX161" fmla="*/ 196667 w 240231"/>
                <a:gd name="connsiteY161" fmla="*/ 192697 h 476638"/>
                <a:gd name="connsiteX162" fmla="*/ 201358 w 240231"/>
                <a:gd name="connsiteY162" fmla="*/ 193709 h 476638"/>
                <a:gd name="connsiteX163" fmla="*/ 205406 w 240231"/>
                <a:gd name="connsiteY163" fmla="*/ 198492 h 476638"/>
                <a:gd name="connsiteX164" fmla="*/ 212212 w 240231"/>
                <a:gd name="connsiteY164" fmla="*/ 199964 h 476638"/>
                <a:gd name="connsiteX165" fmla="*/ 216627 w 240231"/>
                <a:gd name="connsiteY165" fmla="*/ 197664 h 476638"/>
                <a:gd name="connsiteX166" fmla="*/ 220214 w 240231"/>
                <a:gd name="connsiteY166" fmla="*/ 198400 h 476638"/>
                <a:gd name="connsiteX167" fmla="*/ 225181 w 240231"/>
                <a:gd name="connsiteY167" fmla="*/ 193341 h 476638"/>
                <a:gd name="connsiteX168" fmla="*/ 228952 w 240231"/>
                <a:gd name="connsiteY168" fmla="*/ 191225 h 476638"/>
                <a:gd name="connsiteX169" fmla="*/ 228768 w 240231"/>
                <a:gd name="connsiteY169" fmla="*/ 182855 h 476638"/>
                <a:gd name="connsiteX170" fmla="*/ 230608 w 240231"/>
                <a:gd name="connsiteY170" fmla="*/ 178992 h 476638"/>
                <a:gd name="connsiteX171" fmla="*/ 230608 w 240231"/>
                <a:gd name="connsiteY171" fmla="*/ 173289 h 476638"/>
                <a:gd name="connsiteX172" fmla="*/ 236127 w 240231"/>
                <a:gd name="connsiteY172" fmla="*/ 172370 h 476638"/>
                <a:gd name="connsiteX173" fmla="*/ 237782 w 240231"/>
                <a:gd name="connsiteY173" fmla="*/ 167403 h 476638"/>
                <a:gd name="connsiteX174" fmla="*/ 238703 w 240231"/>
                <a:gd name="connsiteY174" fmla="*/ 164184 h 476638"/>
                <a:gd name="connsiteX175" fmla="*/ 237139 w 240231"/>
                <a:gd name="connsiteY175" fmla="*/ 159217 h 476638"/>
                <a:gd name="connsiteX176" fmla="*/ 232172 w 240231"/>
                <a:gd name="connsiteY176" fmla="*/ 156826 h 476638"/>
                <a:gd name="connsiteX177" fmla="*/ 226561 w 240231"/>
                <a:gd name="connsiteY177" fmla="*/ 155814 h 476638"/>
                <a:gd name="connsiteX178" fmla="*/ 221870 w 240231"/>
                <a:gd name="connsiteY178" fmla="*/ 154158 h 476638"/>
                <a:gd name="connsiteX179" fmla="*/ 222882 w 240231"/>
                <a:gd name="connsiteY179" fmla="*/ 149559 h 476638"/>
                <a:gd name="connsiteX180" fmla="*/ 225641 w 240231"/>
                <a:gd name="connsiteY180" fmla="*/ 142477 h 476638"/>
                <a:gd name="connsiteX181" fmla="*/ 227297 w 240231"/>
                <a:gd name="connsiteY181" fmla="*/ 136038 h 476638"/>
                <a:gd name="connsiteX182" fmla="*/ 227113 w 240231"/>
                <a:gd name="connsiteY182" fmla="*/ 129784 h 476638"/>
                <a:gd name="connsiteX183" fmla="*/ 230241 w 240231"/>
                <a:gd name="connsiteY183" fmla="*/ 119666 h 476638"/>
                <a:gd name="connsiteX184" fmla="*/ 228585 w 240231"/>
                <a:gd name="connsiteY184" fmla="*/ 116631 h 476638"/>
                <a:gd name="connsiteX185" fmla="*/ 228585 w 240231"/>
                <a:gd name="connsiteY185" fmla="*/ 111756 h 476638"/>
                <a:gd name="connsiteX186" fmla="*/ 229413 w 240231"/>
                <a:gd name="connsiteY186" fmla="*/ 105961 h 476638"/>
                <a:gd name="connsiteX187" fmla="*/ 228125 w 240231"/>
                <a:gd name="connsiteY187" fmla="*/ 95659 h 476638"/>
                <a:gd name="connsiteX188" fmla="*/ 222974 w 240231"/>
                <a:gd name="connsiteY188" fmla="*/ 84346 h 476638"/>
                <a:gd name="connsiteX189" fmla="*/ 223158 w 240231"/>
                <a:gd name="connsiteY189" fmla="*/ 75700 h 476638"/>
                <a:gd name="connsiteX190" fmla="*/ 220858 w 240231"/>
                <a:gd name="connsiteY190" fmla="*/ 72296 h 476638"/>
                <a:gd name="connsiteX191" fmla="*/ 219663 w 240231"/>
                <a:gd name="connsiteY191" fmla="*/ 67421 h 476638"/>
                <a:gd name="connsiteX192" fmla="*/ 200531 w 240231"/>
                <a:gd name="connsiteY192" fmla="*/ 70641 h 476638"/>
                <a:gd name="connsiteX193" fmla="*/ 192345 w 240231"/>
                <a:gd name="connsiteY193" fmla="*/ 69629 h 476638"/>
                <a:gd name="connsiteX194" fmla="*/ 182411 w 240231"/>
                <a:gd name="connsiteY194" fmla="*/ 54452 h 476638"/>
                <a:gd name="connsiteX195" fmla="*/ 166590 w 240231"/>
                <a:gd name="connsiteY195" fmla="*/ 49669 h 476638"/>
                <a:gd name="connsiteX196" fmla="*/ 155737 w 240231"/>
                <a:gd name="connsiteY196" fmla="*/ 46266 h 476638"/>
                <a:gd name="connsiteX197" fmla="*/ 156197 w 240231"/>
                <a:gd name="connsiteY197" fmla="*/ 39184 h 476638"/>
                <a:gd name="connsiteX198" fmla="*/ 152150 w 240231"/>
                <a:gd name="connsiteY198" fmla="*/ 25203 h 476638"/>
                <a:gd name="connsiteX199" fmla="*/ 146079 w 240231"/>
                <a:gd name="connsiteY199" fmla="*/ 8186 h 476638"/>
                <a:gd name="connsiteX200" fmla="*/ 146174 w 240231"/>
                <a:gd name="connsiteY200" fmla="*/ 1380 h 476638"/>
                <a:gd name="connsiteX201" fmla="*/ 140932 w 240231"/>
                <a:gd name="connsiteY201" fmla="*/ 2208 h 476638"/>
                <a:gd name="connsiteX202" fmla="*/ 137160 w 240231"/>
                <a:gd name="connsiteY202" fmla="*/ 0 h 476638"/>
                <a:gd name="connsiteX203" fmla="*/ 19417 w 240231"/>
                <a:gd name="connsiteY203" fmla="*/ 32101 h 476638"/>
                <a:gd name="connsiteX204" fmla="*/ 20521 w 240231"/>
                <a:gd name="connsiteY204" fmla="*/ 34216 h 476638"/>
                <a:gd name="connsiteX205" fmla="*/ 19417 w 240231"/>
                <a:gd name="connsiteY205" fmla="*/ 32101 h 476638"/>
                <a:gd name="connsiteX206" fmla="*/ 18313 w 240231"/>
                <a:gd name="connsiteY206" fmla="*/ 35688 h 476638"/>
                <a:gd name="connsiteX207" fmla="*/ 16106 w 240231"/>
                <a:gd name="connsiteY207" fmla="*/ 38631 h 476638"/>
                <a:gd name="connsiteX208" fmla="*/ 17578 w 240231"/>
                <a:gd name="connsiteY208" fmla="*/ 40195 h 476638"/>
                <a:gd name="connsiteX209" fmla="*/ 18681 w 240231"/>
                <a:gd name="connsiteY209" fmla="*/ 36240 h 476638"/>
                <a:gd name="connsiteX210" fmla="*/ 18314 w 240231"/>
                <a:gd name="connsiteY210" fmla="*/ 35688 h 47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240231" h="476638">
                  <a:moveTo>
                    <a:pt x="137151" y="0"/>
                  </a:moveTo>
                  <a:cubicBezTo>
                    <a:pt x="136228" y="2"/>
                    <a:pt x="132660" y="2280"/>
                    <a:pt x="130621" y="2759"/>
                  </a:cubicBezTo>
                  <a:cubicBezTo>
                    <a:pt x="128310" y="1590"/>
                    <a:pt x="118711" y="3174"/>
                    <a:pt x="123354" y="6714"/>
                  </a:cubicBezTo>
                  <a:cubicBezTo>
                    <a:pt x="122455" y="12596"/>
                    <a:pt x="122804" y="6575"/>
                    <a:pt x="111673" y="16280"/>
                  </a:cubicBezTo>
                  <a:cubicBezTo>
                    <a:pt x="109280" y="17352"/>
                    <a:pt x="105364" y="17170"/>
                    <a:pt x="103027" y="16648"/>
                  </a:cubicBezTo>
                  <a:cubicBezTo>
                    <a:pt x="99842" y="15936"/>
                    <a:pt x="98081" y="14863"/>
                    <a:pt x="96772" y="19039"/>
                  </a:cubicBezTo>
                  <a:cubicBezTo>
                    <a:pt x="93496" y="20818"/>
                    <a:pt x="88619" y="20152"/>
                    <a:pt x="92081" y="25478"/>
                  </a:cubicBezTo>
                  <a:cubicBezTo>
                    <a:pt x="85112" y="31002"/>
                    <a:pt x="93950" y="36571"/>
                    <a:pt x="86838" y="38999"/>
                  </a:cubicBezTo>
                  <a:cubicBezTo>
                    <a:pt x="87870" y="44237"/>
                    <a:pt x="80633" y="51463"/>
                    <a:pt x="76537" y="48013"/>
                  </a:cubicBezTo>
                  <a:cubicBezTo>
                    <a:pt x="78223" y="44361"/>
                    <a:pt x="76663" y="39679"/>
                    <a:pt x="73777" y="40471"/>
                  </a:cubicBezTo>
                  <a:cubicBezTo>
                    <a:pt x="71574" y="41076"/>
                    <a:pt x="68892" y="42327"/>
                    <a:pt x="67615" y="40194"/>
                  </a:cubicBezTo>
                  <a:cubicBezTo>
                    <a:pt x="61522" y="40749"/>
                    <a:pt x="64206" y="28976"/>
                    <a:pt x="62188" y="24098"/>
                  </a:cubicBezTo>
                  <a:cubicBezTo>
                    <a:pt x="56194" y="23049"/>
                    <a:pt x="49999" y="27005"/>
                    <a:pt x="46735" y="20235"/>
                  </a:cubicBezTo>
                  <a:cubicBezTo>
                    <a:pt x="43223" y="18225"/>
                    <a:pt x="39896" y="17861"/>
                    <a:pt x="38273" y="22442"/>
                  </a:cubicBezTo>
                  <a:cubicBezTo>
                    <a:pt x="37532" y="28073"/>
                    <a:pt x="28118" y="24176"/>
                    <a:pt x="24200" y="24742"/>
                  </a:cubicBezTo>
                  <a:lnTo>
                    <a:pt x="25304" y="28973"/>
                  </a:lnTo>
                  <a:cubicBezTo>
                    <a:pt x="26305" y="32802"/>
                    <a:pt x="27922" y="31992"/>
                    <a:pt x="26500" y="34400"/>
                  </a:cubicBezTo>
                  <a:cubicBezTo>
                    <a:pt x="25380" y="36295"/>
                    <a:pt x="25344" y="36883"/>
                    <a:pt x="26223" y="36883"/>
                  </a:cubicBezTo>
                  <a:cubicBezTo>
                    <a:pt x="26843" y="36883"/>
                    <a:pt x="27732" y="36478"/>
                    <a:pt x="28247" y="35964"/>
                  </a:cubicBezTo>
                  <a:cubicBezTo>
                    <a:pt x="29966" y="34245"/>
                    <a:pt x="33349" y="35966"/>
                    <a:pt x="39377" y="41759"/>
                  </a:cubicBezTo>
                  <a:lnTo>
                    <a:pt x="45355" y="47553"/>
                  </a:lnTo>
                  <a:lnTo>
                    <a:pt x="44895" y="52244"/>
                  </a:lnTo>
                  <a:cubicBezTo>
                    <a:pt x="44451" y="56546"/>
                    <a:pt x="44546" y="57230"/>
                    <a:pt x="46459" y="59143"/>
                  </a:cubicBezTo>
                  <a:cubicBezTo>
                    <a:pt x="48269" y="60953"/>
                    <a:pt x="48446" y="61544"/>
                    <a:pt x="47655" y="63282"/>
                  </a:cubicBezTo>
                  <a:cubicBezTo>
                    <a:pt x="47148" y="64395"/>
                    <a:pt x="47007" y="65589"/>
                    <a:pt x="47287" y="66041"/>
                  </a:cubicBezTo>
                  <a:cubicBezTo>
                    <a:pt x="47566" y="66494"/>
                    <a:pt x="47126" y="67594"/>
                    <a:pt x="46367" y="68433"/>
                  </a:cubicBezTo>
                  <a:cubicBezTo>
                    <a:pt x="45133" y="69796"/>
                    <a:pt x="46231" y="73197"/>
                    <a:pt x="46827" y="76711"/>
                  </a:cubicBezTo>
                  <a:cubicBezTo>
                    <a:pt x="47272" y="79329"/>
                    <a:pt x="46741" y="82170"/>
                    <a:pt x="48574" y="83517"/>
                  </a:cubicBezTo>
                  <a:cubicBezTo>
                    <a:pt x="53103" y="86849"/>
                    <a:pt x="52270" y="87484"/>
                    <a:pt x="48574" y="90324"/>
                  </a:cubicBezTo>
                  <a:cubicBezTo>
                    <a:pt x="48053" y="90724"/>
                    <a:pt x="47644" y="91752"/>
                    <a:pt x="47379" y="92899"/>
                  </a:cubicBezTo>
                  <a:cubicBezTo>
                    <a:pt x="46502" y="97409"/>
                    <a:pt x="46907" y="102221"/>
                    <a:pt x="44987" y="106512"/>
                  </a:cubicBezTo>
                  <a:cubicBezTo>
                    <a:pt x="44008" y="108940"/>
                    <a:pt x="44058" y="109338"/>
                    <a:pt x="45724" y="111111"/>
                  </a:cubicBezTo>
                  <a:cubicBezTo>
                    <a:pt x="46733" y="112185"/>
                    <a:pt x="47563" y="113718"/>
                    <a:pt x="47563" y="114515"/>
                  </a:cubicBezTo>
                  <a:cubicBezTo>
                    <a:pt x="47563" y="115311"/>
                    <a:pt x="48328" y="118616"/>
                    <a:pt x="50230" y="118286"/>
                  </a:cubicBezTo>
                  <a:cubicBezTo>
                    <a:pt x="53241" y="117764"/>
                    <a:pt x="53028" y="120514"/>
                    <a:pt x="52898" y="125368"/>
                  </a:cubicBezTo>
                  <a:cubicBezTo>
                    <a:pt x="52792" y="129303"/>
                    <a:pt x="54302" y="130784"/>
                    <a:pt x="52714" y="131899"/>
                  </a:cubicBezTo>
                  <a:cubicBezTo>
                    <a:pt x="51642" y="132650"/>
                    <a:pt x="51794" y="134782"/>
                    <a:pt x="51794" y="135946"/>
                  </a:cubicBezTo>
                  <a:cubicBezTo>
                    <a:pt x="51794" y="137197"/>
                    <a:pt x="47228" y="137233"/>
                    <a:pt x="46459" y="137233"/>
                  </a:cubicBezTo>
                  <a:cubicBezTo>
                    <a:pt x="45069" y="137233"/>
                    <a:pt x="45527" y="134910"/>
                    <a:pt x="46827" y="134106"/>
                  </a:cubicBezTo>
                  <a:lnTo>
                    <a:pt x="41676" y="138245"/>
                  </a:lnTo>
                  <a:cubicBezTo>
                    <a:pt x="47428" y="141274"/>
                    <a:pt x="40935" y="143815"/>
                    <a:pt x="41216" y="140085"/>
                  </a:cubicBezTo>
                  <a:cubicBezTo>
                    <a:pt x="41264" y="139513"/>
                    <a:pt x="39627" y="144113"/>
                    <a:pt x="38273" y="142384"/>
                  </a:cubicBezTo>
                  <a:cubicBezTo>
                    <a:pt x="37483" y="141376"/>
                    <a:pt x="32659" y="146489"/>
                    <a:pt x="38089" y="147811"/>
                  </a:cubicBezTo>
                  <a:cubicBezTo>
                    <a:pt x="40653" y="148436"/>
                    <a:pt x="39065" y="155502"/>
                    <a:pt x="41308" y="156365"/>
                  </a:cubicBezTo>
                  <a:cubicBezTo>
                    <a:pt x="42226" y="157846"/>
                    <a:pt x="40117" y="160531"/>
                    <a:pt x="41676" y="162344"/>
                  </a:cubicBezTo>
                  <a:cubicBezTo>
                    <a:pt x="41411" y="162772"/>
                    <a:pt x="41114" y="169805"/>
                    <a:pt x="39744" y="171174"/>
                  </a:cubicBezTo>
                  <a:cubicBezTo>
                    <a:pt x="38375" y="172543"/>
                    <a:pt x="34317" y="173071"/>
                    <a:pt x="33765" y="171634"/>
                  </a:cubicBezTo>
                  <a:cubicBezTo>
                    <a:pt x="33214" y="170197"/>
                    <a:pt x="29961" y="168060"/>
                    <a:pt x="30730" y="172646"/>
                  </a:cubicBezTo>
                  <a:cubicBezTo>
                    <a:pt x="28911" y="177231"/>
                    <a:pt x="29653" y="172356"/>
                    <a:pt x="28339" y="180096"/>
                  </a:cubicBezTo>
                  <a:lnTo>
                    <a:pt x="26775" y="183499"/>
                  </a:lnTo>
                  <a:cubicBezTo>
                    <a:pt x="26492" y="187298"/>
                    <a:pt x="22923" y="187916"/>
                    <a:pt x="18037" y="189018"/>
                  </a:cubicBezTo>
                  <a:cubicBezTo>
                    <a:pt x="15587" y="189571"/>
                    <a:pt x="14732" y="189485"/>
                    <a:pt x="13438" y="188191"/>
                  </a:cubicBezTo>
                  <a:cubicBezTo>
                    <a:pt x="12563" y="187315"/>
                    <a:pt x="11874" y="185891"/>
                    <a:pt x="11874" y="185063"/>
                  </a:cubicBezTo>
                  <a:cubicBezTo>
                    <a:pt x="11874" y="184236"/>
                    <a:pt x="11381" y="182863"/>
                    <a:pt x="10771" y="182028"/>
                  </a:cubicBezTo>
                  <a:cubicBezTo>
                    <a:pt x="9733" y="180609"/>
                    <a:pt x="9475" y="180650"/>
                    <a:pt x="7827" y="183316"/>
                  </a:cubicBezTo>
                  <a:cubicBezTo>
                    <a:pt x="6857" y="184885"/>
                    <a:pt x="5840" y="187901"/>
                    <a:pt x="5528" y="189938"/>
                  </a:cubicBezTo>
                  <a:cubicBezTo>
                    <a:pt x="5254" y="191721"/>
                    <a:pt x="3748" y="195154"/>
                    <a:pt x="4148" y="195825"/>
                  </a:cubicBezTo>
                  <a:cubicBezTo>
                    <a:pt x="3238" y="196969"/>
                    <a:pt x="2909" y="198173"/>
                    <a:pt x="3136" y="198400"/>
                  </a:cubicBezTo>
                  <a:cubicBezTo>
                    <a:pt x="3363" y="198628"/>
                    <a:pt x="3033" y="202143"/>
                    <a:pt x="2676" y="206219"/>
                  </a:cubicBezTo>
                  <a:cubicBezTo>
                    <a:pt x="2327" y="210209"/>
                    <a:pt x="835" y="216639"/>
                    <a:pt x="1480" y="220659"/>
                  </a:cubicBezTo>
                  <a:cubicBezTo>
                    <a:pt x="2320" y="225884"/>
                    <a:pt x="941" y="229181"/>
                    <a:pt x="469" y="230961"/>
                  </a:cubicBezTo>
                  <a:cubicBezTo>
                    <a:pt x="-4" y="232742"/>
                    <a:pt x="-292" y="236773"/>
                    <a:pt x="469" y="239699"/>
                  </a:cubicBezTo>
                  <a:cubicBezTo>
                    <a:pt x="1864" y="245066"/>
                    <a:pt x="3398" y="248124"/>
                    <a:pt x="1020" y="251197"/>
                  </a:cubicBezTo>
                  <a:cubicBezTo>
                    <a:pt x="-849" y="253612"/>
                    <a:pt x="2712" y="267574"/>
                    <a:pt x="3504" y="270052"/>
                  </a:cubicBezTo>
                  <a:cubicBezTo>
                    <a:pt x="3960" y="271479"/>
                    <a:pt x="4495" y="274711"/>
                    <a:pt x="4791" y="277227"/>
                  </a:cubicBezTo>
                  <a:cubicBezTo>
                    <a:pt x="5088" y="279742"/>
                    <a:pt x="6314" y="283750"/>
                    <a:pt x="7459" y="286149"/>
                  </a:cubicBezTo>
                  <a:cubicBezTo>
                    <a:pt x="9006" y="289389"/>
                    <a:pt x="9437" y="291219"/>
                    <a:pt x="9022" y="293231"/>
                  </a:cubicBezTo>
                  <a:cubicBezTo>
                    <a:pt x="7766" y="299329"/>
                    <a:pt x="7509" y="302223"/>
                    <a:pt x="8286" y="304453"/>
                  </a:cubicBezTo>
                  <a:cubicBezTo>
                    <a:pt x="8821" y="305989"/>
                    <a:pt x="8909" y="308452"/>
                    <a:pt x="8381" y="311535"/>
                  </a:cubicBezTo>
                  <a:cubicBezTo>
                    <a:pt x="7668" y="315674"/>
                    <a:pt x="7775" y="317137"/>
                    <a:pt x="9669" y="323217"/>
                  </a:cubicBezTo>
                  <a:cubicBezTo>
                    <a:pt x="10856" y="327026"/>
                    <a:pt x="11860" y="331622"/>
                    <a:pt x="11877" y="333426"/>
                  </a:cubicBezTo>
                  <a:cubicBezTo>
                    <a:pt x="11896" y="335230"/>
                    <a:pt x="11759" y="338858"/>
                    <a:pt x="13072" y="338761"/>
                  </a:cubicBezTo>
                  <a:cubicBezTo>
                    <a:pt x="15013" y="338618"/>
                    <a:pt x="15460" y="339403"/>
                    <a:pt x="14268" y="342900"/>
                  </a:cubicBezTo>
                  <a:cubicBezTo>
                    <a:pt x="13110" y="346298"/>
                    <a:pt x="15965" y="354151"/>
                    <a:pt x="19971" y="364515"/>
                  </a:cubicBezTo>
                  <a:cubicBezTo>
                    <a:pt x="20413" y="365659"/>
                    <a:pt x="19555" y="369253"/>
                    <a:pt x="21351" y="372701"/>
                  </a:cubicBezTo>
                  <a:cubicBezTo>
                    <a:pt x="22645" y="375186"/>
                    <a:pt x="20572" y="378053"/>
                    <a:pt x="19603" y="379600"/>
                  </a:cubicBezTo>
                  <a:cubicBezTo>
                    <a:pt x="18706" y="381032"/>
                    <a:pt x="22284" y="382538"/>
                    <a:pt x="22822" y="383647"/>
                  </a:cubicBezTo>
                  <a:cubicBezTo>
                    <a:pt x="23598" y="385248"/>
                    <a:pt x="23822" y="389693"/>
                    <a:pt x="24386" y="393581"/>
                  </a:cubicBezTo>
                  <a:cubicBezTo>
                    <a:pt x="24765" y="396198"/>
                    <a:pt x="25010" y="397926"/>
                    <a:pt x="25398" y="399192"/>
                  </a:cubicBezTo>
                  <a:cubicBezTo>
                    <a:pt x="25619" y="399917"/>
                    <a:pt x="25885" y="400680"/>
                    <a:pt x="26318" y="401307"/>
                  </a:cubicBezTo>
                  <a:cubicBezTo>
                    <a:pt x="29522" y="403578"/>
                    <a:pt x="30888" y="407044"/>
                    <a:pt x="28341" y="410505"/>
                  </a:cubicBezTo>
                  <a:cubicBezTo>
                    <a:pt x="27628" y="413109"/>
                    <a:pt x="21315" y="418663"/>
                    <a:pt x="27146" y="418691"/>
                  </a:cubicBezTo>
                  <a:cubicBezTo>
                    <a:pt x="32410" y="419119"/>
                    <a:pt x="29985" y="423236"/>
                    <a:pt x="28617" y="426326"/>
                  </a:cubicBezTo>
                  <a:cubicBezTo>
                    <a:pt x="27022" y="430046"/>
                    <a:pt x="30855" y="432510"/>
                    <a:pt x="31193" y="435432"/>
                  </a:cubicBezTo>
                  <a:cubicBezTo>
                    <a:pt x="29010" y="438851"/>
                    <a:pt x="29427" y="442895"/>
                    <a:pt x="29169" y="446745"/>
                  </a:cubicBezTo>
                  <a:cubicBezTo>
                    <a:pt x="29277" y="450085"/>
                    <a:pt x="27873" y="454103"/>
                    <a:pt x="29813" y="457047"/>
                  </a:cubicBezTo>
                  <a:cubicBezTo>
                    <a:pt x="29494" y="458848"/>
                    <a:pt x="28407" y="460453"/>
                    <a:pt x="27789" y="462198"/>
                  </a:cubicBezTo>
                  <a:cubicBezTo>
                    <a:pt x="27926" y="464285"/>
                    <a:pt x="27270" y="467068"/>
                    <a:pt x="29721" y="468084"/>
                  </a:cubicBezTo>
                  <a:cubicBezTo>
                    <a:pt x="32520" y="467776"/>
                    <a:pt x="34181" y="465064"/>
                    <a:pt x="36160" y="463301"/>
                  </a:cubicBezTo>
                  <a:cubicBezTo>
                    <a:pt x="39527" y="464731"/>
                    <a:pt x="42892" y="466289"/>
                    <a:pt x="46369" y="467440"/>
                  </a:cubicBezTo>
                  <a:cubicBezTo>
                    <a:pt x="51047" y="469451"/>
                    <a:pt x="56368" y="468232"/>
                    <a:pt x="60626" y="465785"/>
                  </a:cubicBezTo>
                  <a:cubicBezTo>
                    <a:pt x="61602" y="463070"/>
                    <a:pt x="64766" y="462119"/>
                    <a:pt x="66145" y="459346"/>
                  </a:cubicBezTo>
                  <a:cubicBezTo>
                    <a:pt x="66843" y="455767"/>
                    <a:pt x="69802" y="457232"/>
                    <a:pt x="70560" y="459898"/>
                  </a:cubicBezTo>
                  <a:cubicBezTo>
                    <a:pt x="73489" y="464531"/>
                    <a:pt x="77838" y="458890"/>
                    <a:pt x="80402" y="456770"/>
                  </a:cubicBezTo>
                  <a:cubicBezTo>
                    <a:pt x="82926" y="453165"/>
                    <a:pt x="86819" y="451384"/>
                    <a:pt x="89324" y="447940"/>
                  </a:cubicBezTo>
                  <a:cubicBezTo>
                    <a:pt x="91892" y="446553"/>
                    <a:pt x="92190" y="444943"/>
                    <a:pt x="89784" y="443065"/>
                  </a:cubicBezTo>
                  <a:cubicBezTo>
                    <a:pt x="89263" y="438071"/>
                    <a:pt x="95554" y="441089"/>
                    <a:pt x="98522" y="441042"/>
                  </a:cubicBezTo>
                  <a:cubicBezTo>
                    <a:pt x="99619" y="441210"/>
                    <a:pt x="100522" y="441515"/>
                    <a:pt x="101005" y="442238"/>
                  </a:cubicBezTo>
                  <a:cubicBezTo>
                    <a:pt x="103052" y="445292"/>
                    <a:pt x="104926" y="448552"/>
                    <a:pt x="105420" y="444445"/>
                  </a:cubicBezTo>
                  <a:cubicBezTo>
                    <a:pt x="109484" y="442890"/>
                    <a:pt x="112513" y="443352"/>
                    <a:pt x="113975" y="441042"/>
                  </a:cubicBezTo>
                  <a:cubicBezTo>
                    <a:pt x="116874" y="439670"/>
                    <a:pt x="120273" y="438558"/>
                    <a:pt x="121517" y="438559"/>
                  </a:cubicBezTo>
                  <a:cubicBezTo>
                    <a:pt x="122760" y="438559"/>
                    <a:pt x="124483" y="438023"/>
                    <a:pt x="125380" y="437363"/>
                  </a:cubicBezTo>
                  <a:cubicBezTo>
                    <a:pt x="128031" y="435410"/>
                    <a:pt x="131450" y="435990"/>
                    <a:pt x="131726" y="438375"/>
                  </a:cubicBezTo>
                  <a:cubicBezTo>
                    <a:pt x="131942" y="440232"/>
                    <a:pt x="135404" y="442663"/>
                    <a:pt x="134762" y="440950"/>
                  </a:cubicBezTo>
                  <a:cubicBezTo>
                    <a:pt x="134009" y="438942"/>
                    <a:pt x="142785" y="441218"/>
                    <a:pt x="137613" y="445549"/>
                  </a:cubicBezTo>
                  <a:cubicBezTo>
                    <a:pt x="135704" y="447148"/>
                    <a:pt x="141428" y="451621"/>
                    <a:pt x="139269" y="451436"/>
                  </a:cubicBezTo>
                  <a:cubicBezTo>
                    <a:pt x="138671" y="451388"/>
                    <a:pt x="142558" y="453986"/>
                    <a:pt x="145983" y="455759"/>
                  </a:cubicBezTo>
                  <a:cubicBezTo>
                    <a:pt x="154058" y="457124"/>
                    <a:pt x="155255" y="460546"/>
                    <a:pt x="153802" y="453827"/>
                  </a:cubicBezTo>
                  <a:cubicBezTo>
                    <a:pt x="153569" y="452754"/>
                    <a:pt x="156348" y="455371"/>
                    <a:pt x="158768" y="456127"/>
                  </a:cubicBezTo>
                  <a:lnTo>
                    <a:pt x="163092" y="457598"/>
                  </a:lnTo>
                  <a:cubicBezTo>
                    <a:pt x="165377" y="459497"/>
                    <a:pt x="162901" y="464248"/>
                    <a:pt x="162724" y="467624"/>
                  </a:cubicBezTo>
                  <a:cubicBezTo>
                    <a:pt x="163458" y="468234"/>
                    <a:pt x="166495" y="467710"/>
                    <a:pt x="166495" y="468912"/>
                  </a:cubicBezTo>
                  <a:cubicBezTo>
                    <a:pt x="166729" y="471433"/>
                    <a:pt x="165647" y="475646"/>
                    <a:pt x="168243" y="476638"/>
                  </a:cubicBezTo>
                  <a:cubicBezTo>
                    <a:pt x="169157" y="476419"/>
                    <a:pt x="173262" y="474417"/>
                    <a:pt x="174405" y="474155"/>
                  </a:cubicBezTo>
                  <a:cubicBezTo>
                    <a:pt x="178164" y="473292"/>
                    <a:pt x="179145" y="471270"/>
                    <a:pt x="180108" y="468544"/>
                  </a:cubicBezTo>
                  <a:cubicBezTo>
                    <a:pt x="180724" y="466808"/>
                    <a:pt x="177684" y="464690"/>
                    <a:pt x="178728" y="460726"/>
                  </a:cubicBezTo>
                  <a:cubicBezTo>
                    <a:pt x="180325" y="454665"/>
                    <a:pt x="180383" y="453448"/>
                    <a:pt x="177992" y="452999"/>
                  </a:cubicBezTo>
                  <a:cubicBezTo>
                    <a:pt x="174424" y="452330"/>
                    <a:pt x="173693" y="448059"/>
                    <a:pt x="175417" y="445549"/>
                  </a:cubicBezTo>
                  <a:cubicBezTo>
                    <a:pt x="175705" y="445128"/>
                    <a:pt x="175023" y="442436"/>
                    <a:pt x="170542" y="441778"/>
                  </a:cubicBezTo>
                  <a:cubicBezTo>
                    <a:pt x="168836" y="441527"/>
                    <a:pt x="167201" y="437546"/>
                    <a:pt x="174129" y="438007"/>
                  </a:cubicBezTo>
                  <a:cubicBezTo>
                    <a:pt x="174736" y="438045"/>
                    <a:pt x="175130" y="441330"/>
                    <a:pt x="175417" y="441134"/>
                  </a:cubicBezTo>
                  <a:cubicBezTo>
                    <a:pt x="176321" y="440515"/>
                    <a:pt x="179739" y="442584"/>
                    <a:pt x="180567" y="442514"/>
                  </a:cubicBezTo>
                  <a:cubicBezTo>
                    <a:pt x="182397" y="442358"/>
                    <a:pt x="184899" y="439310"/>
                    <a:pt x="186638" y="436903"/>
                  </a:cubicBezTo>
                  <a:cubicBezTo>
                    <a:pt x="187107" y="436253"/>
                    <a:pt x="187572" y="432096"/>
                    <a:pt x="188938" y="432028"/>
                  </a:cubicBezTo>
                  <a:cubicBezTo>
                    <a:pt x="191380" y="431906"/>
                    <a:pt x="192178" y="427167"/>
                    <a:pt x="188478" y="424394"/>
                  </a:cubicBezTo>
                  <a:cubicBezTo>
                    <a:pt x="186986" y="423277"/>
                    <a:pt x="186684" y="422286"/>
                    <a:pt x="184430" y="420531"/>
                  </a:cubicBezTo>
                  <a:cubicBezTo>
                    <a:pt x="181707" y="418410"/>
                    <a:pt x="185344" y="415649"/>
                    <a:pt x="175508" y="417311"/>
                  </a:cubicBezTo>
                  <a:cubicBezTo>
                    <a:pt x="170902" y="418090"/>
                    <a:pt x="166599" y="415635"/>
                    <a:pt x="164747" y="413172"/>
                  </a:cubicBezTo>
                  <a:cubicBezTo>
                    <a:pt x="163732" y="411823"/>
                    <a:pt x="161733" y="412183"/>
                    <a:pt x="160792" y="411609"/>
                  </a:cubicBezTo>
                  <a:cubicBezTo>
                    <a:pt x="157997" y="409905"/>
                    <a:pt x="162343" y="410198"/>
                    <a:pt x="159596" y="402319"/>
                  </a:cubicBezTo>
                  <a:cubicBezTo>
                    <a:pt x="158551" y="399323"/>
                    <a:pt x="159672" y="397276"/>
                    <a:pt x="159872" y="396524"/>
                  </a:cubicBezTo>
                  <a:cubicBezTo>
                    <a:pt x="160745" y="393210"/>
                    <a:pt x="158419" y="388401"/>
                    <a:pt x="155917" y="388890"/>
                  </a:cubicBezTo>
                  <a:cubicBezTo>
                    <a:pt x="153959" y="389272"/>
                    <a:pt x="153284" y="387241"/>
                    <a:pt x="153342" y="386774"/>
                  </a:cubicBezTo>
                  <a:cubicBezTo>
                    <a:pt x="153819" y="382927"/>
                    <a:pt x="148412" y="379026"/>
                    <a:pt x="149846" y="377944"/>
                  </a:cubicBezTo>
                  <a:cubicBezTo>
                    <a:pt x="145437" y="376598"/>
                    <a:pt x="146086" y="379923"/>
                    <a:pt x="147363" y="368746"/>
                  </a:cubicBezTo>
                  <a:cubicBezTo>
                    <a:pt x="143465" y="352345"/>
                    <a:pt x="151145" y="356639"/>
                    <a:pt x="146535" y="351454"/>
                  </a:cubicBezTo>
                  <a:cubicBezTo>
                    <a:pt x="147394" y="348674"/>
                    <a:pt x="151137" y="343018"/>
                    <a:pt x="150674" y="342164"/>
                  </a:cubicBezTo>
                  <a:cubicBezTo>
                    <a:pt x="148509" y="338170"/>
                    <a:pt x="148186" y="333320"/>
                    <a:pt x="149479" y="331311"/>
                  </a:cubicBezTo>
                  <a:cubicBezTo>
                    <a:pt x="150248" y="330114"/>
                    <a:pt x="152100" y="326184"/>
                    <a:pt x="151594" y="321653"/>
                  </a:cubicBezTo>
                  <a:cubicBezTo>
                    <a:pt x="150491" y="311772"/>
                    <a:pt x="152853" y="307266"/>
                    <a:pt x="156193" y="305648"/>
                  </a:cubicBezTo>
                  <a:cubicBezTo>
                    <a:pt x="157387" y="305070"/>
                    <a:pt x="158919" y="299604"/>
                    <a:pt x="159136" y="302061"/>
                  </a:cubicBezTo>
                  <a:cubicBezTo>
                    <a:pt x="159262" y="303477"/>
                    <a:pt x="161745" y="307924"/>
                    <a:pt x="163827" y="308684"/>
                  </a:cubicBezTo>
                  <a:cubicBezTo>
                    <a:pt x="165926" y="309449"/>
                    <a:pt x="162849" y="312792"/>
                    <a:pt x="166035" y="311535"/>
                  </a:cubicBezTo>
                  <a:cubicBezTo>
                    <a:pt x="171998" y="309182"/>
                    <a:pt x="168750" y="308295"/>
                    <a:pt x="169806" y="304729"/>
                  </a:cubicBezTo>
                  <a:cubicBezTo>
                    <a:pt x="170768" y="301479"/>
                    <a:pt x="175280" y="295323"/>
                    <a:pt x="176337" y="294611"/>
                  </a:cubicBezTo>
                  <a:cubicBezTo>
                    <a:pt x="178382" y="293232"/>
                    <a:pt x="181561" y="295486"/>
                    <a:pt x="181763" y="293415"/>
                  </a:cubicBezTo>
                  <a:cubicBezTo>
                    <a:pt x="181933" y="291686"/>
                    <a:pt x="181177" y="291614"/>
                    <a:pt x="180016" y="290564"/>
                  </a:cubicBezTo>
                  <a:cubicBezTo>
                    <a:pt x="177514" y="293434"/>
                    <a:pt x="179126" y="285683"/>
                    <a:pt x="176980" y="282377"/>
                  </a:cubicBezTo>
                  <a:cubicBezTo>
                    <a:pt x="173903" y="282416"/>
                    <a:pt x="173363" y="278893"/>
                    <a:pt x="176337" y="276583"/>
                  </a:cubicBezTo>
                  <a:cubicBezTo>
                    <a:pt x="178223" y="275117"/>
                    <a:pt x="176925" y="270584"/>
                    <a:pt x="178084" y="266557"/>
                  </a:cubicBezTo>
                  <a:cubicBezTo>
                    <a:pt x="178841" y="263924"/>
                    <a:pt x="180231" y="261794"/>
                    <a:pt x="179464" y="259934"/>
                  </a:cubicBezTo>
                  <a:cubicBezTo>
                    <a:pt x="178933" y="258647"/>
                    <a:pt x="179331" y="257301"/>
                    <a:pt x="179832" y="256991"/>
                  </a:cubicBezTo>
                  <a:cubicBezTo>
                    <a:pt x="180315" y="256691"/>
                    <a:pt x="180659" y="255568"/>
                    <a:pt x="180659" y="254508"/>
                  </a:cubicBezTo>
                  <a:cubicBezTo>
                    <a:pt x="180659" y="253447"/>
                    <a:pt x="182798" y="250148"/>
                    <a:pt x="183419" y="249633"/>
                  </a:cubicBezTo>
                  <a:cubicBezTo>
                    <a:pt x="184550" y="247553"/>
                    <a:pt x="183963" y="245850"/>
                    <a:pt x="183879" y="243838"/>
                  </a:cubicBezTo>
                  <a:cubicBezTo>
                    <a:pt x="183945" y="243731"/>
                    <a:pt x="183888" y="243173"/>
                    <a:pt x="183974" y="241722"/>
                  </a:cubicBezTo>
                  <a:cubicBezTo>
                    <a:pt x="184232" y="237078"/>
                    <a:pt x="184330" y="232510"/>
                    <a:pt x="187745" y="228661"/>
                  </a:cubicBezTo>
                  <a:cubicBezTo>
                    <a:pt x="190503" y="224804"/>
                    <a:pt x="192074" y="218679"/>
                    <a:pt x="191884" y="217440"/>
                  </a:cubicBezTo>
                  <a:cubicBezTo>
                    <a:pt x="191718" y="216352"/>
                    <a:pt x="190643" y="215283"/>
                    <a:pt x="191517" y="213945"/>
                  </a:cubicBezTo>
                  <a:cubicBezTo>
                    <a:pt x="191947" y="213286"/>
                    <a:pt x="192864" y="212543"/>
                    <a:pt x="194552" y="211737"/>
                  </a:cubicBezTo>
                  <a:cubicBezTo>
                    <a:pt x="200404" y="208943"/>
                    <a:pt x="201809" y="205199"/>
                    <a:pt x="199519" y="199688"/>
                  </a:cubicBezTo>
                  <a:cubicBezTo>
                    <a:pt x="197844" y="197149"/>
                    <a:pt x="194856" y="194211"/>
                    <a:pt x="196667" y="192697"/>
                  </a:cubicBezTo>
                  <a:cubicBezTo>
                    <a:pt x="197194" y="192449"/>
                    <a:pt x="198529" y="192688"/>
                    <a:pt x="201358" y="193709"/>
                  </a:cubicBezTo>
                  <a:cubicBezTo>
                    <a:pt x="202608" y="194830"/>
                    <a:pt x="204780" y="197920"/>
                    <a:pt x="205406" y="198492"/>
                  </a:cubicBezTo>
                  <a:cubicBezTo>
                    <a:pt x="206808" y="199775"/>
                    <a:pt x="211435" y="201221"/>
                    <a:pt x="212212" y="199964"/>
                  </a:cubicBezTo>
                  <a:cubicBezTo>
                    <a:pt x="212539" y="199434"/>
                    <a:pt x="215202" y="197379"/>
                    <a:pt x="216627" y="197664"/>
                  </a:cubicBezTo>
                  <a:cubicBezTo>
                    <a:pt x="218623" y="198063"/>
                    <a:pt x="218199" y="200415"/>
                    <a:pt x="220214" y="198400"/>
                  </a:cubicBezTo>
                  <a:cubicBezTo>
                    <a:pt x="221583" y="197031"/>
                    <a:pt x="224129" y="193341"/>
                    <a:pt x="225181" y="193341"/>
                  </a:cubicBezTo>
                  <a:cubicBezTo>
                    <a:pt x="228231" y="193341"/>
                    <a:pt x="230593" y="193730"/>
                    <a:pt x="228952" y="191225"/>
                  </a:cubicBezTo>
                  <a:cubicBezTo>
                    <a:pt x="227518" y="189036"/>
                    <a:pt x="226544" y="187780"/>
                    <a:pt x="228768" y="182855"/>
                  </a:cubicBezTo>
                  <a:cubicBezTo>
                    <a:pt x="229445" y="181358"/>
                    <a:pt x="230749" y="180010"/>
                    <a:pt x="230608" y="178992"/>
                  </a:cubicBezTo>
                  <a:cubicBezTo>
                    <a:pt x="230402" y="177512"/>
                    <a:pt x="228769" y="173501"/>
                    <a:pt x="230608" y="173289"/>
                  </a:cubicBezTo>
                  <a:cubicBezTo>
                    <a:pt x="232317" y="173092"/>
                    <a:pt x="234899" y="174776"/>
                    <a:pt x="236127" y="172370"/>
                  </a:cubicBezTo>
                  <a:cubicBezTo>
                    <a:pt x="237034" y="170590"/>
                    <a:pt x="238210" y="168240"/>
                    <a:pt x="237782" y="167403"/>
                  </a:cubicBezTo>
                  <a:cubicBezTo>
                    <a:pt x="237158" y="166180"/>
                    <a:pt x="236492" y="164249"/>
                    <a:pt x="238703" y="164184"/>
                  </a:cubicBezTo>
                  <a:cubicBezTo>
                    <a:pt x="241686" y="164089"/>
                    <a:pt x="239835" y="157608"/>
                    <a:pt x="237139" y="159217"/>
                  </a:cubicBezTo>
                  <a:cubicBezTo>
                    <a:pt x="235189" y="160381"/>
                    <a:pt x="232578" y="158522"/>
                    <a:pt x="232172" y="156826"/>
                  </a:cubicBezTo>
                  <a:cubicBezTo>
                    <a:pt x="231880" y="155605"/>
                    <a:pt x="228557" y="154136"/>
                    <a:pt x="226561" y="155814"/>
                  </a:cubicBezTo>
                  <a:cubicBezTo>
                    <a:pt x="219867" y="161442"/>
                    <a:pt x="222430" y="154850"/>
                    <a:pt x="221870" y="154158"/>
                  </a:cubicBezTo>
                  <a:cubicBezTo>
                    <a:pt x="218713" y="150254"/>
                    <a:pt x="220387" y="152524"/>
                    <a:pt x="222882" y="149559"/>
                  </a:cubicBezTo>
                  <a:cubicBezTo>
                    <a:pt x="224424" y="147727"/>
                    <a:pt x="226217" y="145157"/>
                    <a:pt x="225641" y="142477"/>
                  </a:cubicBezTo>
                  <a:cubicBezTo>
                    <a:pt x="225192" y="140383"/>
                    <a:pt x="225565" y="137661"/>
                    <a:pt x="227297" y="136038"/>
                  </a:cubicBezTo>
                  <a:cubicBezTo>
                    <a:pt x="231324" y="132252"/>
                    <a:pt x="226238" y="130997"/>
                    <a:pt x="227113" y="129784"/>
                  </a:cubicBezTo>
                  <a:cubicBezTo>
                    <a:pt x="229542" y="126418"/>
                    <a:pt x="229995" y="119841"/>
                    <a:pt x="230241" y="119666"/>
                  </a:cubicBezTo>
                  <a:cubicBezTo>
                    <a:pt x="230785" y="119276"/>
                    <a:pt x="228585" y="117713"/>
                    <a:pt x="228585" y="116631"/>
                  </a:cubicBezTo>
                  <a:cubicBezTo>
                    <a:pt x="228585" y="115548"/>
                    <a:pt x="229488" y="111537"/>
                    <a:pt x="228585" y="111756"/>
                  </a:cubicBezTo>
                  <a:cubicBezTo>
                    <a:pt x="226215" y="112330"/>
                    <a:pt x="225690" y="111303"/>
                    <a:pt x="229413" y="105961"/>
                  </a:cubicBezTo>
                  <a:cubicBezTo>
                    <a:pt x="232791" y="101112"/>
                    <a:pt x="230261" y="97506"/>
                    <a:pt x="228125" y="95659"/>
                  </a:cubicBezTo>
                  <a:cubicBezTo>
                    <a:pt x="222135" y="90481"/>
                    <a:pt x="222402" y="90176"/>
                    <a:pt x="222974" y="84346"/>
                  </a:cubicBezTo>
                  <a:cubicBezTo>
                    <a:pt x="223366" y="80343"/>
                    <a:pt x="224101" y="77956"/>
                    <a:pt x="223158" y="75700"/>
                  </a:cubicBezTo>
                  <a:cubicBezTo>
                    <a:pt x="222454" y="74015"/>
                    <a:pt x="221277" y="74076"/>
                    <a:pt x="220858" y="72296"/>
                  </a:cubicBezTo>
                  <a:cubicBezTo>
                    <a:pt x="220449" y="70556"/>
                    <a:pt x="222461" y="67026"/>
                    <a:pt x="219663" y="67421"/>
                  </a:cubicBezTo>
                  <a:cubicBezTo>
                    <a:pt x="213308" y="67374"/>
                    <a:pt x="207315" y="73505"/>
                    <a:pt x="200531" y="70641"/>
                  </a:cubicBezTo>
                  <a:cubicBezTo>
                    <a:pt x="197963" y="73643"/>
                    <a:pt x="195648" y="68652"/>
                    <a:pt x="192345" y="69629"/>
                  </a:cubicBezTo>
                  <a:cubicBezTo>
                    <a:pt x="189168" y="64239"/>
                    <a:pt x="186048" y="59205"/>
                    <a:pt x="182411" y="54452"/>
                  </a:cubicBezTo>
                  <a:cubicBezTo>
                    <a:pt x="178757" y="49200"/>
                    <a:pt x="172819" y="46530"/>
                    <a:pt x="166590" y="49669"/>
                  </a:cubicBezTo>
                  <a:cubicBezTo>
                    <a:pt x="167597" y="58227"/>
                    <a:pt x="153543" y="49497"/>
                    <a:pt x="155737" y="46266"/>
                  </a:cubicBezTo>
                  <a:cubicBezTo>
                    <a:pt x="157688" y="42775"/>
                    <a:pt x="160564" y="41742"/>
                    <a:pt x="156197" y="39184"/>
                  </a:cubicBezTo>
                  <a:cubicBezTo>
                    <a:pt x="152260" y="35240"/>
                    <a:pt x="158816" y="28990"/>
                    <a:pt x="152150" y="25203"/>
                  </a:cubicBezTo>
                  <a:cubicBezTo>
                    <a:pt x="156171" y="18260"/>
                    <a:pt x="145792" y="14635"/>
                    <a:pt x="146079" y="8186"/>
                  </a:cubicBezTo>
                  <a:cubicBezTo>
                    <a:pt x="147884" y="5470"/>
                    <a:pt x="147913" y="2209"/>
                    <a:pt x="146174" y="1380"/>
                  </a:cubicBezTo>
                  <a:cubicBezTo>
                    <a:pt x="145038" y="839"/>
                    <a:pt x="143155" y="1600"/>
                    <a:pt x="140932" y="2208"/>
                  </a:cubicBezTo>
                  <a:cubicBezTo>
                    <a:pt x="137752" y="2524"/>
                    <a:pt x="138390" y="-2"/>
                    <a:pt x="137160" y="0"/>
                  </a:cubicBezTo>
                  <a:close/>
                  <a:moveTo>
                    <a:pt x="19417" y="32101"/>
                  </a:moveTo>
                  <a:cubicBezTo>
                    <a:pt x="19216" y="33145"/>
                    <a:pt x="19596" y="33758"/>
                    <a:pt x="20521" y="34216"/>
                  </a:cubicBezTo>
                  <a:cubicBezTo>
                    <a:pt x="20932" y="33192"/>
                    <a:pt x="20309" y="32489"/>
                    <a:pt x="19417" y="32101"/>
                  </a:cubicBezTo>
                  <a:close/>
                  <a:moveTo>
                    <a:pt x="18313" y="35688"/>
                  </a:moveTo>
                  <a:cubicBezTo>
                    <a:pt x="17787" y="35717"/>
                    <a:pt x="16956" y="37329"/>
                    <a:pt x="16106" y="38631"/>
                  </a:cubicBezTo>
                  <a:cubicBezTo>
                    <a:pt x="16106" y="39748"/>
                    <a:pt x="17174" y="40195"/>
                    <a:pt x="17578" y="40195"/>
                  </a:cubicBezTo>
                  <a:cubicBezTo>
                    <a:pt x="18474" y="40195"/>
                    <a:pt x="19077" y="37702"/>
                    <a:pt x="18681" y="36240"/>
                  </a:cubicBezTo>
                  <a:cubicBezTo>
                    <a:pt x="18573" y="35839"/>
                    <a:pt x="18489" y="35678"/>
                    <a:pt x="18314" y="35688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4" name="Graphic 5">
              <a:extLst>
                <a:ext uri="{FF2B5EF4-FFF2-40B4-BE49-F238E27FC236}">
                  <a16:creationId xmlns:a16="http://schemas.microsoft.com/office/drawing/2014/main" id="{E2DAA61E-9A33-2D39-2ED9-9518AEAA0FE8}"/>
                </a:ext>
              </a:extLst>
            </p:cNvPr>
            <p:cNvSpPr/>
            <p:nvPr/>
          </p:nvSpPr>
          <p:spPr>
            <a:xfrm>
              <a:off x="523740" y="2632111"/>
              <a:ext cx="538862" cy="841530"/>
            </a:xfrm>
            <a:custGeom>
              <a:avLst/>
              <a:gdLst>
                <a:gd name="connsiteX0" fmla="*/ 10802 w 579476"/>
                <a:gd name="connsiteY0" fmla="*/ 0 h 1041989"/>
                <a:gd name="connsiteX1" fmla="*/ 10707 w 579476"/>
                <a:gd name="connsiteY1" fmla="*/ 368 h 1041989"/>
                <a:gd name="connsiteX2" fmla="*/ 10891 w 579476"/>
                <a:gd name="connsiteY2" fmla="*/ 273 h 1041989"/>
                <a:gd name="connsiteX3" fmla="*/ 11259 w 579476"/>
                <a:gd name="connsiteY3" fmla="*/ 368 h 1041989"/>
                <a:gd name="connsiteX4" fmla="*/ 11075 w 579476"/>
                <a:gd name="connsiteY4" fmla="*/ 735 h 1041989"/>
                <a:gd name="connsiteX5" fmla="*/ 11442 w 579476"/>
                <a:gd name="connsiteY5" fmla="*/ 831 h 1041989"/>
                <a:gd name="connsiteX6" fmla="*/ 11626 w 579476"/>
                <a:gd name="connsiteY6" fmla="*/ 463 h 1041989"/>
                <a:gd name="connsiteX7" fmla="*/ 11350 w 579476"/>
                <a:gd name="connsiteY7" fmla="*/ 187 h 1041989"/>
                <a:gd name="connsiteX8" fmla="*/ 10799 w 579476"/>
                <a:gd name="connsiteY8" fmla="*/ 3 h 1041989"/>
                <a:gd name="connsiteX9" fmla="*/ 7767 w 579476"/>
                <a:gd name="connsiteY9" fmla="*/ 16096 h 1041989"/>
                <a:gd name="connsiteX10" fmla="*/ 4640 w 579476"/>
                <a:gd name="connsiteY10" fmla="*/ 22535 h 1041989"/>
                <a:gd name="connsiteX11" fmla="*/ 5560 w 579476"/>
                <a:gd name="connsiteY11" fmla="*/ 24743 h 1041989"/>
                <a:gd name="connsiteX12" fmla="*/ 7767 w 579476"/>
                <a:gd name="connsiteY12" fmla="*/ 23179 h 1041989"/>
                <a:gd name="connsiteX13" fmla="*/ 12918 w 579476"/>
                <a:gd name="connsiteY13" fmla="*/ 21523 h 1041989"/>
                <a:gd name="connsiteX14" fmla="*/ 16046 w 579476"/>
                <a:gd name="connsiteY14" fmla="*/ 18948 h 1041989"/>
                <a:gd name="connsiteX15" fmla="*/ 13194 w 579476"/>
                <a:gd name="connsiteY15" fmla="*/ 18213 h 1041989"/>
                <a:gd name="connsiteX16" fmla="*/ 7767 w 579476"/>
                <a:gd name="connsiteY16" fmla="*/ 16097 h 1041989"/>
                <a:gd name="connsiteX17" fmla="*/ 483393 w 579476"/>
                <a:gd name="connsiteY17" fmla="*/ 745218 h 1041989"/>
                <a:gd name="connsiteX18" fmla="*/ 480266 w 579476"/>
                <a:gd name="connsiteY18" fmla="*/ 746414 h 1041989"/>
                <a:gd name="connsiteX19" fmla="*/ 476311 w 579476"/>
                <a:gd name="connsiteY19" fmla="*/ 747702 h 1041989"/>
                <a:gd name="connsiteX20" fmla="*/ 468768 w 579476"/>
                <a:gd name="connsiteY20" fmla="*/ 750185 h 1041989"/>
                <a:gd name="connsiteX21" fmla="*/ 460030 w 579476"/>
                <a:gd name="connsiteY21" fmla="*/ 753496 h 1041989"/>
                <a:gd name="connsiteX22" fmla="*/ 455615 w 579476"/>
                <a:gd name="connsiteY22" fmla="*/ 751289 h 1041989"/>
                <a:gd name="connsiteX23" fmla="*/ 453040 w 579476"/>
                <a:gd name="connsiteY23" fmla="*/ 750093 h 1041989"/>
                <a:gd name="connsiteX24" fmla="*/ 444762 w 579476"/>
                <a:gd name="connsiteY24" fmla="*/ 750737 h 1041989"/>
                <a:gd name="connsiteX25" fmla="*/ 446325 w 579476"/>
                <a:gd name="connsiteY25" fmla="*/ 755244 h 1041989"/>
                <a:gd name="connsiteX26" fmla="*/ 441451 w 579476"/>
                <a:gd name="connsiteY26" fmla="*/ 760211 h 1041989"/>
                <a:gd name="connsiteX27" fmla="*/ 436208 w 579476"/>
                <a:gd name="connsiteY27" fmla="*/ 764810 h 1041989"/>
                <a:gd name="connsiteX28" fmla="*/ 427654 w 579476"/>
                <a:gd name="connsiteY28" fmla="*/ 771157 h 1041989"/>
                <a:gd name="connsiteX29" fmla="*/ 424618 w 579476"/>
                <a:gd name="connsiteY29" fmla="*/ 768673 h 1041989"/>
                <a:gd name="connsiteX30" fmla="*/ 422503 w 579476"/>
                <a:gd name="connsiteY30" fmla="*/ 766190 h 1041989"/>
                <a:gd name="connsiteX31" fmla="*/ 420663 w 579476"/>
                <a:gd name="connsiteY31" fmla="*/ 768213 h 1041989"/>
                <a:gd name="connsiteX32" fmla="*/ 415788 w 579476"/>
                <a:gd name="connsiteY32" fmla="*/ 774008 h 1041989"/>
                <a:gd name="connsiteX33" fmla="*/ 406130 w 579476"/>
                <a:gd name="connsiteY33" fmla="*/ 777871 h 1041989"/>
                <a:gd name="connsiteX34" fmla="*/ 394173 w 579476"/>
                <a:gd name="connsiteY34" fmla="*/ 774284 h 1041989"/>
                <a:gd name="connsiteX35" fmla="*/ 390310 w 579476"/>
                <a:gd name="connsiteY35" fmla="*/ 772628 h 1041989"/>
                <a:gd name="connsiteX36" fmla="*/ 388470 w 579476"/>
                <a:gd name="connsiteY36" fmla="*/ 774376 h 1041989"/>
                <a:gd name="connsiteX37" fmla="*/ 381940 w 579476"/>
                <a:gd name="connsiteY37" fmla="*/ 775204 h 1041989"/>
                <a:gd name="connsiteX38" fmla="*/ 382676 w 579476"/>
                <a:gd name="connsiteY38" fmla="*/ 781090 h 1041989"/>
                <a:gd name="connsiteX39" fmla="*/ 384700 w 579476"/>
                <a:gd name="connsiteY39" fmla="*/ 783206 h 1041989"/>
                <a:gd name="connsiteX40" fmla="*/ 389482 w 579476"/>
                <a:gd name="connsiteY40" fmla="*/ 789001 h 1041989"/>
                <a:gd name="connsiteX41" fmla="*/ 389482 w 579476"/>
                <a:gd name="connsiteY41" fmla="*/ 797739 h 1041989"/>
                <a:gd name="connsiteX42" fmla="*/ 390862 w 579476"/>
                <a:gd name="connsiteY42" fmla="*/ 798842 h 1041989"/>
                <a:gd name="connsiteX43" fmla="*/ 394725 w 579476"/>
                <a:gd name="connsiteY43" fmla="*/ 801694 h 1041989"/>
                <a:gd name="connsiteX44" fmla="*/ 398405 w 579476"/>
                <a:gd name="connsiteY44" fmla="*/ 806753 h 1041989"/>
                <a:gd name="connsiteX45" fmla="*/ 396473 w 579476"/>
                <a:gd name="connsiteY45" fmla="*/ 807764 h 1041989"/>
                <a:gd name="connsiteX46" fmla="*/ 394817 w 579476"/>
                <a:gd name="connsiteY46" fmla="*/ 814019 h 1041989"/>
                <a:gd name="connsiteX47" fmla="*/ 392058 w 579476"/>
                <a:gd name="connsiteY47" fmla="*/ 821929 h 1041989"/>
                <a:gd name="connsiteX48" fmla="*/ 390218 w 579476"/>
                <a:gd name="connsiteY48" fmla="*/ 822665 h 1041989"/>
                <a:gd name="connsiteX49" fmla="*/ 390123 w 579476"/>
                <a:gd name="connsiteY49" fmla="*/ 825148 h 1041989"/>
                <a:gd name="connsiteX50" fmla="*/ 391319 w 579476"/>
                <a:gd name="connsiteY50" fmla="*/ 831771 h 1041989"/>
                <a:gd name="connsiteX51" fmla="*/ 393342 w 579476"/>
                <a:gd name="connsiteY51" fmla="*/ 835082 h 1041989"/>
                <a:gd name="connsiteX52" fmla="*/ 395550 w 579476"/>
                <a:gd name="connsiteY52" fmla="*/ 841153 h 1041989"/>
                <a:gd name="connsiteX53" fmla="*/ 394906 w 579476"/>
                <a:gd name="connsiteY53" fmla="*/ 843268 h 1041989"/>
                <a:gd name="connsiteX54" fmla="*/ 394170 w 579476"/>
                <a:gd name="connsiteY54" fmla="*/ 847867 h 1041989"/>
                <a:gd name="connsiteX55" fmla="*/ 386811 w 579476"/>
                <a:gd name="connsiteY55" fmla="*/ 852926 h 1041989"/>
                <a:gd name="connsiteX56" fmla="*/ 387179 w 579476"/>
                <a:gd name="connsiteY56" fmla="*/ 855409 h 1041989"/>
                <a:gd name="connsiteX57" fmla="*/ 387823 w 579476"/>
                <a:gd name="connsiteY57" fmla="*/ 858629 h 1041989"/>
                <a:gd name="connsiteX58" fmla="*/ 389203 w 579476"/>
                <a:gd name="connsiteY58" fmla="*/ 861664 h 1041989"/>
                <a:gd name="connsiteX59" fmla="*/ 385983 w 579476"/>
                <a:gd name="connsiteY59" fmla="*/ 863228 h 1041989"/>
                <a:gd name="connsiteX60" fmla="*/ 382856 w 579476"/>
                <a:gd name="connsiteY60" fmla="*/ 861756 h 1041989"/>
                <a:gd name="connsiteX61" fmla="*/ 383868 w 579476"/>
                <a:gd name="connsiteY61" fmla="*/ 871598 h 1041989"/>
                <a:gd name="connsiteX62" fmla="*/ 385064 w 579476"/>
                <a:gd name="connsiteY62" fmla="*/ 871782 h 1041989"/>
                <a:gd name="connsiteX63" fmla="*/ 387179 w 579476"/>
                <a:gd name="connsiteY63" fmla="*/ 884567 h 1041989"/>
                <a:gd name="connsiteX64" fmla="*/ 385983 w 579476"/>
                <a:gd name="connsiteY64" fmla="*/ 885027 h 1041989"/>
                <a:gd name="connsiteX65" fmla="*/ 383500 w 579476"/>
                <a:gd name="connsiteY65" fmla="*/ 885855 h 1041989"/>
                <a:gd name="connsiteX66" fmla="*/ 381384 w 579476"/>
                <a:gd name="connsiteY66" fmla="*/ 887234 h 1041989"/>
                <a:gd name="connsiteX67" fmla="*/ 382396 w 579476"/>
                <a:gd name="connsiteY67" fmla="*/ 889534 h 1041989"/>
                <a:gd name="connsiteX68" fmla="*/ 382212 w 579476"/>
                <a:gd name="connsiteY68" fmla="*/ 897168 h 1041989"/>
                <a:gd name="connsiteX69" fmla="*/ 379821 w 579476"/>
                <a:gd name="connsiteY69" fmla="*/ 901215 h 1041989"/>
                <a:gd name="connsiteX70" fmla="*/ 376969 w 579476"/>
                <a:gd name="connsiteY70" fmla="*/ 902043 h 1041989"/>
                <a:gd name="connsiteX71" fmla="*/ 372462 w 579476"/>
                <a:gd name="connsiteY71" fmla="*/ 902043 h 1041989"/>
                <a:gd name="connsiteX72" fmla="*/ 371083 w 579476"/>
                <a:gd name="connsiteY72" fmla="*/ 900203 h 1041989"/>
                <a:gd name="connsiteX73" fmla="*/ 370163 w 579476"/>
                <a:gd name="connsiteY73" fmla="*/ 901859 h 1041989"/>
                <a:gd name="connsiteX74" fmla="*/ 368415 w 579476"/>
                <a:gd name="connsiteY74" fmla="*/ 904986 h 1041989"/>
                <a:gd name="connsiteX75" fmla="*/ 366667 w 579476"/>
                <a:gd name="connsiteY75" fmla="*/ 912069 h 1041989"/>
                <a:gd name="connsiteX76" fmla="*/ 361241 w 579476"/>
                <a:gd name="connsiteY76" fmla="*/ 911334 h 1041989"/>
                <a:gd name="connsiteX77" fmla="*/ 359309 w 579476"/>
                <a:gd name="connsiteY77" fmla="*/ 911334 h 1041989"/>
                <a:gd name="connsiteX78" fmla="*/ 360044 w 579476"/>
                <a:gd name="connsiteY78" fmla="*/ 916392 h 1041989"/>
                <a:gd name="connsiteX79" fmla="*/ 362712 w 579476"/>
                <a:gd name="connsiteY79" fmla="*/ 918232 h 1041989"/>
                <a:gd name="connsiteX80" fmla="*/ 363815 w 579476"/>
                <a:gd name="connsiteY80" fmla="*/ 920715 h 1041989"/>
                <a:gd name="connsiteX81" fmla="*/ 365287 w 579476"/>
                <a:gd name="connsiteY81" fmla="*/ 923107 h 1041989"/>
                <a:gd name="connsiteX82" fmla="*/ 363907 w 579476"/>
                <a:gd name="connsiteY82" fmla="*/ 925682 h 1041989"/>
                <a:gd name="connsiteX83" fmla="*/ 362987 w 579476"/>
                <a:gd name="connsiteY83" fmla="*/ 927522 h 1041989"/>
                <a:gd name="connsiteX84" fmla="*/ 364551 w 579476"/>
                <a:gd name="connsiteY84" fmla="*/ 929545 h 1041989"/>
                <a:gd name="connsiteX85" fmla="*/ 366391 w 579476"/>
                <a:gd name="connsiteY85" fmla="*/ 931569 h 1041989"/>
                <a:gd name="connsiteX86" fmla="*/ 365470 w 579476"/>
                <a:gd name="connsiteY86" fmla="*/ 933225 h 1041989"/>
                <a:gd name="connsiteX87" fmla="*/ 365566 w 579476"/>
                <a:gd name="connsiteY87" fmla="*/ 935708 h 1041989"/>
                <a:gd name="connsiteX88" fmla="*/ 368601 w 579476"/>
                <a:gd name="connsiteY88" fmla="*/ 939479 h 1041989"/>
                <a:gd name="connsiteX89" fmla="*/ 370073 w 579476"/>
                <a:gd name="connsiteY89" fmla="*/ 940583 h 1041989"/>
                <a:gd name="connsiteX90" fmla="*/ 371176 w 579476"/>
                <a:gd name="connsiteY90" fmla="*/ 948953 h 1041989"/>
                <a:gd name="connsiteX91" fmla="*/ 365566 w 579476"/>
                <a:gd name="connsiteY91" fmla="*/ 953092 h 1041989"/>
                <a:gd name="connsiteX92" fmla="*/ 363450 w 579476"/>
                <a:gd name="connsiteY92" fmla="*/ 960634 h 1041989"/>
                <a:gd name="connsiteX93" fmla="*/ 365474 w 579476"/>
                <a:gd name="connsiteY93" fmla="*/ 962750 h 1041989"/>
                <a:gd name="connsiteX94" fmla="*/ 367405 w 579476"/>
                <a:gd name="connsiteY94" fmla="*/ 964314 h 1041989"/>
                <a:gd name="connsiteX95" fmla="*/ 367682 w 579476"/>
                <a:gd name="connsiteY95" fmla="*/ 964498 h 1041989"/>
                <a:gd name="connsiteX96" fmla="*/ 371269 w 579476"/>
                <a:gd name="connsiteY96" fmla="*/ 969005 h 1041989"/>
                <a:gd name="connsiteX97" fmla="*/ 372005 w 579476"/>
                <a:gd name="connsiteY97" fmla="*/ 971580 h 1041989"/>
                <a:gd name="connsiteX98" fmla="*/ 376696 w 579476"/>
                <a:gd name="connsiteY98" fmla="*/ 975351 h 1041989"/>
                <a:gd name="connsiteX99" fmla="*/ 376328 w 579476"/>
                <a:gd name="connsiteY99" fmla="*/ 980594 h 1041989"/>
                <a:gd name="connsiteX100" fmla="*/ 376052 w 579476"/>
                <a:gd name="connsiteY100" fmla="*/ 980870 h 1041989"/>
                <a:gd name="connsiteX101" fmla="*/ 373477 w 579476"/>
                <a:gd name="connsiteY101" fmla="*/ 990344 h 1041989"/>
                <a:gd name="connsiteX102" fmla="*/ 356185 w 579476"/>
                <a:gd name="connsiteY102" fmla="*/ 1012695 h 1041989"/>
                <a:gd name="connsiteX103" fmla="*/ 354069 w 579476"/>
                <a:gd name="connsiteY103" fmla="*/ 1015271 h 1041989"/>
                <a:gd name="connsiteX104" fmla="*/ 352597 w 579476"/>
                <a:gd name="connsiteY104" fmla="*/ 1018674 h 1041989"/>
                <a:gd name="connsiteX105" fmla="*/ 351770 w 579476"/>
                <a:gd name="connsiteY105" fmla="*/ 1021249 h 1041989"/>
                <a:gd name="connsiteX106" fmla="*/ 350942 w 579476"/>
                <a:gd name="connsiteY106" fmla="*/ 1024468 h 1041989"/>
                <a:gd name="connsiteX107" fmla="*/ 350207 w 579476"/>
                <a:gd name="connsiteY107" fmla="*/ 1028699 h 1041989"/>
                <a:gd name="connsiteX108" fmla="*/ 350207 w 579476"/>
                <a:gd name="connsiteY108" fmla="*/ 1032287 h 1041989"/>
                <a:gd name="connsiteX109" fmla="*/ 349011 w 579476"/>
                <a:gd name="connsiteY109" fmla="*/ 1035874 h 1041989"/>
                <a:gd name="connsiteX110" fmla="*/ 350850 w 579476"/>
                <a:gd name="connsiteY110" fmla="*/ 1036609 h 1041989"/>
                <a:gd name="connsiteX111" fmla="*/ 353518 w 579476"/>
                <a:gd name="connsiteY111" fmla="*/ 1035690 h 1041989"/>
                <a:gd name="connsiteX112" fmla="*/ 356737 w 579476"/>
                <a:gd name="connsiteY112" fmla="*/ 1038081 h 1041989"/>
                <a:gd name="connsiteX113" fmla="*/ 360416 w 579476"/>
                <a:gd name="connsiteY113" fmla="*/ 1036702 h 1041989"/>
                <a:gd name="connsiteX114" fmla="*/ 360049 w 579476"/>
                <a:gd name="connsiteY114" fmla="*/ 1039645 h 1041989"/>
                <a:gd name="connsiteX115" fmla="*/ 363084 w 579476"/>
                <a:gd name="connsiteY115" fmla="*/ 1039369 h 1041989"/>
                <a:gd name="connsiteX116" fmla="*/ 363728 w 579476"/>
                <a:gd name="connsiteY116" fmla="*/ 1041945 h 1041989"/>
                <a:gd name="connsiteX117" fmla="*/ 366671 w 579476"/>
                <a:gd name="connsiteY117" fmla="*/ 1040841 h 1041989"/>
                <a:gd name="connsiteX118" fmla="*/ 369155 w 579476"/>
                <a:gd name="connsiteY118" fmla="*/ 1037897 h 1041989"/>
                <a:gd name="connsiteX119" fmla="*/ 372650 w 579476"/>
                <a:gd name="connsiteY119" fmla="*/ 1035138 h 1041989"/>
                <a:gd name="connsiteX120" fmla="*/ 381572 w 579476"/>
                <a:gd name="connsiteY120" fmla="*/ 1028424 h 1041989"/>
                <a:gd name="connsiteX121" fmla="*/ 382860 w 579476"/>
                <a:gd name="connsiteY121" fmla="*/ 1029711 h 1041989"/>
                <a:gd name="connsiteX122" fmla="*/ 384607 w 579476"/>
                <a:gd name="connsiteY122" fmla="*/ 1029527 h 1041989"/>
                <a:gd name="connsiteX123" fmla="*/ 384883 w 579476"/>
                <a:gd name="connsiteY123" fmla="*/ 1014535 h 1041989"/>
                <a:gd name="connsiteX124" fmla="*/ 386539 w 579476"/>
                <a:gd name="connsiteY124" fmla="*/ 1013063 h 1041989"/>
                <a:gd name="connsiteX125" fmla="*/ 389390 w 579476"/>
                <a:gd name="connsiteY125" fmla="*/ 1014995 h 1041989"/>
                <a:gd name="connsiteX126" fmla="*/ 390402 w 579476"/>
                <a:gd name="connsiteY126" fmla="*/ 1014167 h 1041989"/>
                <a:gd name="connsiteX127" fmla="*/ 392978 w 579476"/>
                <a:gd name="connsiteY127" fmla="*/ 1014167 h 1041989"/>
                <a:gd name="connsiteX128" fmla="*/ 395461 w 579476"/>
                <a:gd name="connsiteY128" fmla="*/ 1016007 h 1041989"/>
                <a:gd name="connsiteX129" fmla="*/ 398404 w 579476"/>
                <a:gd name="connsiteY129" fmla="*/ 1016007 h 1041989"/>
                <a:gd name="connsiteX130" fmla="*/ 402083 w 579476"/>
                <a:gd name="connsiteY130" fmla="*/ 1017018 h 1041989"/>
                <a:gd name="connsiteX131" fmla="*/ 407326 w 579476"/>
                <a:gd name="connsiteY131" fmla="*/ 1015731 h 1041989"/>
                <a:gd name="connsiteX132" fmla="*/ 408706 w 579476"/>
                <a:gd name="connsiteY132" fmla="*/ 1012695 h 1041989"/>
                <a:gd name="connsiteX133" fmla="*/ 408801 w 579476"/>
                <a:gd name="connsiteY133" fmla="*/ 1010488 h 1041989"/>
                <a:gd name="connsiteX134" fmla="*/ 404754 w 579476"/>
                <a:gd name="connsiteY134" fmla="*/ 1006809 h 1041989"/>
                <a:gd name="connsiteX135" fmla="*/ 402547 w 579476"/>
                <a:gd name="connsiteY135" fmla="*/ 1005337 h 1041989"/>
                <a:gd name="connsiteX136" fmla="*/ 401719 w 579476"/>
                <a:gd name="connsiteY136" fmla="*/ 1001658 h 1041989"/>
                <a:gd name="connsiteX137" fmla="*/ 400615 w 579476"/>
                <a:gd name="connsiteY137" fmla="*/ 997979 h 1041989"/>
                <a:gd name="connsiteX138" fmla="*/ 400520 w 579476"/>
                <a:gd name="connsiteY138" fmla="*/ 997335 h 1041989"/>
                <a:gd name="connsiteX139" fmla="*/ 402360 w 579476"/>
                <a:gd name="connsiteY139" fmla="*/ 995863 h 1041989"/>
                <a:gd name="connsiteX140" fmla="*/ 404199 w 579476"/>
                <a:gd name="connsiteY140" fmla="*/ 997519 h 1041989"/>
                <a:gd name="connsiteX141" fmla="*/ 406131 w 579476"/>
                <a:gd name="connsiteY141" fmla="*/ 993288 h 1041989"/>
                <a:gd name="connsiteX142" fmla="*/ 409166 w 579476"/>
                <a:gd name="connsiteY142" fmla="*/ 990988 h 1041989"/>
                <a:gd name="connsiteX143" fmla="*/ 410822 w 579476"/>
                <a:gd name="connsiteY143" fmla="*/ 989516 h 1041989"/>
                <a:gd name="connsiteX144" fmla="*/ 412385 w 579476"/>
                <a:gd name="connsiteY144" fmla="*/ 986573 h 1041989"/>
                <a:gd name="connsiteX145" fmla="*/ 413121 w 579476"/>
                <a:gd name="connsiteY145" fmla="*/ 985561 h 1041989"/>
                <a:gd name="connsiteX146" fmla="*/ 412937 w 579476"/>
                <a:gd name="connsiteY146" fmla="*/ 982802 h 1041989"/>
                <a:gd name="connsiteX147" fmla="*/ 412937 w 579476"/>
                <a:gd name="connsiteY147" fmla="*/ 982618 h 1041989"/>
                <a:gd name="connsiteX148" fmla="*/ 411649 w 579476"/>
                <a:gd name="connsiteY148" fmla="*/ 977559 h 1041989"/>
                <a:gd name="connsiteX149" fmla="*/ 410453 w 579476"/>
                <a:gd name="connsiteY149" fmla="*/ 974248 h 1041989"/>
                <a:gd name="connsiteX150" fmla="*/ 411281 w 579476"/>
                <a:gd name="connsiteY150" fmla="*/ 968913 h 1041989"/>
                <a:gd name="connsiteX151" fmla="*/ 411465 w 579476"/>
                <a:gd name="connsiteY151" fmla="*/ 963854 h 1041989"/>
                <a:gd name="connsiteX152" fmla="*/ 411560 w 579476"/>
                <a:gd name="connsiteY152" fmla="*/ 959531 h 1041989"/>
                <a:gd name="connsiteX153" fmla="*/ 413492 w 579476"/>
                <a:gd name="connsiteY153" fmla="*/ 958887 h 1041989"/>
                <a:gd name="connsiteX154" fmla="*/ 418275 w 579476"/>
                <a:gd name="connsiteY154" fmla="*/ 958520 h 1041989"/>
                <a:gd name="connsiteX155" fmla="*/ 418459 w 579476"/>
                <a:gd name="connsiteY155" fmla="*/ 958424 h 1041989"/>
                <a:gd name="connsiteX156" fmla="*/ 420666 w 579476"/>
                <a:gd name="connsiteY156" fmla="*/ 955389 h 1041989"/>
                <a:gd name="connsiteX157" fmla="*/ 422690 w 579476"/>
                <a:gd name="connsiteY157" fmla="*/ 955389 h 1041989"/>
                <a:gd name="connsiteX158" fmla="*/ 425449 w 579476"/>
                <a:gd name="connsiteY158" fmla="*/ 953917 h 1041989"/>
                <a:gd name="connsiteX159" fmla="*/ 426829 w 579476"/>
                <a:gd name="connsiteY159" fmla="*/ 950146 h 1041989"/>
                <a:gd name="connsiteX160" fmla="*/ 427473 w 579476"/>
                <a:gd name="connsiteY160" fmla="*/ 948583 h 1041989"/>
                <a:gd name="connsiteX161" fmla="*/ 428116 w 579476"/>
                <a:gd name="connsiteY161" fmla="*/ 946283 h 1041989"/>
                <a:gd name="connsiteX162" fmla="*/ 428668 w 579476"/>
                <a:gd name="connsiteY162" fmla="*/ 944260 h 1041989"/>
                <a:gd name="connsiteX163" fmla="*/ 426828 w 579476"/>
                <a:gd name="connsiteY163" fmla="*/ 940580 h 1041989"/>
                <a:gd name="connsiteX164" fmla="*/ 425633 w 579476"/>
                <a:gd name="connsiteY164" fmla="*/ 938281 h 1041989"/>
                <a:gd name="connsiteX165" fmla="*/ 425356 w 579476"/>
                <a:gd name="connsiteY165" fmla="*/ 935154 h 1041989"/>
                <a:gd name="connsiteX166" fmla="*/ 425173 w 579476"/>
                <a:gd name="connsiteY166" fmla="*/ 933038 h 1041989"/>
                <a:gd name="connsiteX167" fmla="*/ 425633 w 579476"/>
                <a:gd name="connsiteY167" fmla="*/ 932943 h 1041989"/>
                <a:gd name="connsiteX168" fmla="*/ 426828 w 579476"/>
                <a:gd name="connsiteY168" fmla="*/ 931471 h 1041989"/>
                <a:gd name="connsiteX169" fmla="*/ 429588 w 579476"/>
                <a:gd name="connsiteY169" fmla="*/ 930643 h 1041989"/>
                <a:gd name="connsiteX170" fmla="*/ 431151 w 579476"/>
                <a:gd name="connsiteY170" fmla="*/ 930827 h 1041989"/>
                <a:gd name="connsiteX171" fmla="*/ 433727 w 579476"/>
                <a:gd name="connsiteY171" fmla="*/ 930643 h 1041989"/>
                <a:gd name="connsiteX172" fmla="*/ 435291 w 579476"/>
                <a:gd name="connsiteY172" fmla="*/ 931287 h 1041989"/>
                <a:gd name="connsiteX173" fmla="*/ 438970 w 579476"/>
                <a:gd name="connsiteY173" fmla="*/ 930552 h 1041989"/>
                <a:gd name="connsiteX174" fmla="*/ 442649 w 579476"/>
                <a:gd name="connsiteY174" fmla="*/ 929817 h 1041989"/>
                <a:gd name="connsiteX175" fmla="*/ 446236 w 579476"/>
                <a:gd name="connsiteY175" fmla="*/ 929912 h 1041989"/>
                <a:gd name="connsiteX176" fmla="*/ 446604 w 579476"/>
                <a:gd name="connsiteY176" fmla="*/ 927244 h 1041989"/>
                <a:gd name="connsiteX177" fmla="*/ 448535 w 579476"/>
                <a:gd name="connsiteY177" fmla="*/ 927521 h 1041989"/>
                <a:gd name="connsiteX178" fmla="*/ 450191 w 579476"/>
                <a:gd name="connsiteY178" fmla="*/ 926969 h 1041989"/>
                <a:gd name="connsiteX179" fmla="*/ 453042 w 579476"/>
                <a:gd name="connsiteY179" fmla="*/ 926418 h 1041989"/>
                <a:gd name="connsiteX180" fmla="*/ 454146 w 579476"/>
                <a:gd name="connsiteY180" fmla="*/ 924670 h 1041989"/>
                <a:gd name="connsiteX181" fmla="*/ 454514 w 579476"/>
                <a:gd name="connsiteY181" fmla="*/ 922922 h 1041989"/>
                <a:gd name="connsiteX182" fmla="*/ 453134 w 579476"/>
                <a:gd name="connsiteY182" fmla="*/ 920439 h 1041989"/>
                <a:gd name="connsiteX183" fmla="*/ 451846 w 579476"/>
                <a:gd name="connsiteY183" fmla="*/ 918783 h 1041989"/>
                <a:gd name="connsiteX184" fmla="*/ 451386 w 579476"/>
                <a:gd name="connsiteY184" fmla="*/ 916116 h 1041989"/>
                <a:gd name="connsiteX185" fmla="*/ 451291 w 579476"/>
                <a:gd name="connsiteY185" fmla="*/ 910597 h 1041989"/>
                <a:gd name="connsiteX186" fmla="*/ 449819 w 579476"/>
                <a:gd name="connsiteY186" fmla="*/ 908849 h 1041989"/>
                <a:gd name="connsiteX187" fmla="*/ 451291 w 579476"/>
                <a:gd name="connsiteY187" fmla="*/ 906550 h 1041989"/>
                <a:gd name="connsiteX188" fmla="*/ 452579 w 579476"/>
                <a:gd name="connsiteY188" fmla="*/ 903239 h 1041989"/>
                <a:gd name="connsiteX189" fmla="*/ 451475 w 579476"/>
                <a:gd name="connsiteY189" fmla="*/ 900296 h 1041989"/>
                <a:gd name="connsiteX190" fmla="*/ 449451 w 579476"/>
                <a:gd name="connsiteY190" fmla="*/ 896340 h 1041989"/>
                <a:gd name="connsiteX191" fmla="*/ 449356 w 579476"/>
                <a:gd name="connsiteY191" fmla="*/ 894409 h 1041989"/>
                <a:gd name="connsiteX192" fmla="*/ 450184 w 579476"/>
                <a:gd name="connsiteY192" fmla="*/ 892201 h 1041989"/>
                <a:gd name="connsiteX193" fmla="*/ 453035 w 579476"/>
                <a:gd name="connsiteY193" fmla="*/ 891925 h 1041989"/>
                <a:gd name="connsiteX194" fmla="*/ 455979 w 579476"/>
                <a:gd name="connsiteY194" fmla="*/ 892109 h 1041989"/>
                <a:gd name="connsiteX195" fmla="*/ 458646 w 579476"/>
                <a:gd name="connsiteY195" fmla="*/ 890821 h 1041989"/>
                <a:gd name="connsiteX196" fmla="*/ 461038 w 579476"/>
                <a:gd name="connsiteY196" fmla="*/ 891281 h 1041989"/>
                <a:gd name="connsiteX197" fmla="*/ 462877 w 579476"/>
                <a:gd name="connsiteY197" fmla="*/ 889350 h 1041989"/>
                <a:gd name="connsiteX198" fmla="*/ 464073 w 579476"/>
                <a:gd name="connsiteY198" fmla="*/ 887142 h 1041989"/>
                <a:gd name="connsiteX199" fmla="*/ 466464 w 579476"/>
                <a:gd name="connsiteY199" fmla="*/ 885946 h 1041989"/>
                <a:gd name="connsiteX200" fmla="*/ 468488 w 579476"/>
                <a:gd name="connsiteY200" fmla="*/ 885486 h 1041989"/>
                <a:gd name="connsiteX201" fmla="*/ 471431 w 579476"/>
                <a:gd name="connsiteY201" fmla="*/ 884842 h 1041989"/>
                <a:gd name="connsiteX202" fmla="*/ 472627 w 579476"/>
                <a:gd name="connsiteY202" fmla="*/ 884291 h 1041989"/>
                <a:gd name="connsiteX203" fmla="*/ 475662 w 579476"/>
                <a:gd name="connsiteY203" fmla="*/ 884659 h 1041989"/>
                <a:gd name="connsiteX204" fmla="*/ 477226 w 579476"/>
                <a:gd name="connsiteY204" fmla="*/ 884199 h 1041989"/>
                <a:gd name="connsiteX205" fmla="*/ 481549 w 579476"/>
                <a:gd name="connsiteY205" fmla="*/ 884659 h 1041989"/>
                <a:gd name="connsiteX206" fmla="*/ 484952 w 579476"/>
                <a:gd name="connsiteY206" fmla="*/ 883739 h 1041989"/>
                <a:gd name="connsiteX207" fmla="*/ 485596 w 579476"/>
                <a:gd name="connsiteY207" fmla="*/ 883644 h 1041989"/>
                <a:gd name="connsiteX208" fmla="*/ 488080 w 579476"/>
                <a:gd name="connsiteY208" fmla="*/ 885300 h 1041989"/>
                <a:gd name="connsiteX209" fmla="*/ 488080 w 579476"/>
                <a:gd name="connsiteY209" fmla="*/ 887967 h 1041989"/>
                <a:gd name="connsiteX210" fmla="*/ 488907 w 579476"/>
                <a:gd name="connsiteY210" fmla="*/ 888243 h 1041989"/>
                <a:gd name="connsiteX211" fmla="*/ 492126 w 579476"/>
                <a:gd name="connsiteY211" fmla="*/ 888427 h 1041989"/>
                <a:gd name="connsiteX212" fmla="*/ 495070 w 579476"/>
                <a:gd name="connsiteY212" fmla="*/ 888243 h 1041989"/>
                <a:gd name="connsiteX213" fmla="*/ 497001 w 579476"/>
                <a:gd name="connsiteY213" fmla="*/ 887967 h 1041989"/>
                <a:gd name="connsiteX214" fmla="*/ 501140 w 579476"/>
                <a:gd name="connsiteY214" fmla="*/ 886587 h 1041989"/>
                <a:gd name="connsiteX215" fmla="*/ 502612 w 579476"/>
                <a:gd name="connsiteY215" fmla="*/ 886220 h 1041989"/>
                <a:gd name="connsiteX216" fmla="*/ 504912 w 579476"/>
                <a:gd name="connsiteY216" fmla="*/ 888243 h 1041989"/>
                <a:gd name="connsiteX217" fmla="*/ 505188 w 579476"/>
                <a:gd name="connsiteY217" fmla="*/ 890635 h 1041989"/>
                <a:gd name="connsiteX218" fmla="*/ 507395 w 579476"/>
                <a:gd name="connsiteY218" fmla="*/ 892290 h 1041989"/>
                <a:gd name="connsiteX219" fmla="*/ 510983 w 579476"/>
                <a:gd name="connsiteY219" fmla="*/ 896521 h 1041989"/>
                <a:gd name="connsiteX220" fmla="*/ 511350 w 579476"/>
                <a:gd name="connsiteY220" fmla="*/ 900936 h 1041989"/>
                <a:gd name="connsiteX221" fmla="*/ 513926 w 579476"/>
                <a:gd name="connsiteY221" fmla="*/ 905076 h 1041989"/>
                <a:gd name="connsiteX222" fmla="*/ 515673 w 579476"/>
                <a:gd name="connsiteY222" fmla="*/ 907835 h 1041989"/>
                <a:gd name="connsiteX223" fmla="*/ 517973 w 579476"/>
                <a:gd name="connsiteY223" fmla="*/ 907559 h 1041989"/>
                <a:gd name="connsiteX224" fmla="*/ 519261 w 579476"/>
                <a:gd name="connsiteY224" fmla="*/ 905259 h 1041989"/>
                <a:gd name="connsiteX225" fmla="*/ 520732 w 579476"/>
                <a:gd name="connsiteY225" fmla="*/ 903512 h 1041989"/>
                <a:gd name="connsiteX226" fmla="*/ 523308 w 579476"/>
                <a:gd name="connsiteY226" fmla="*/ 899556 h 1041989"/>
                <a:gd name="connsiteX227" fmla="*/ 526067 w 579476"/>
                <a:gd name="connsiteY227" fmla="*/ 897809 h 1041989"/>
                <a:gd name="connsiteX228" fmla="*/ 529286 w 579476"/>
                <a:gd name="connsiteY228" fmla="*/ 900936 h 1041989"/>
                <a:gd name="connsiteX229" fmla="*/ 528919 w 579476"/>
                <a:gd name="connsiteY229" fmla="*/ 904983 h 1041989"/>
                <a:gd name="connsiteX230" fmla="*/ 531862 w 579476"/>
                <a:gd name="connsiteY230" fmla="*/ 908754 h 1041989"/>
                <a:gd name="connsiteX231" fmla="*/ 533150 w 579476"/>
                <a:gd name="connsiteY231" fmla="*/ 910594 h 1041989"/>
                <a:gd name="connsiteX232" fmla="*/ 537197 w 579476"/>
                <a:gd name="connsiteY232" fmla="*/ 909030 h 1041989"/>
                <a:gd name="connsiteX233" fmla="*/ 538577 w 579476"/>
                <a:gd name="connsiteY233" fmla="*/ 909766 h 1041989"/>
                <a:gd name="connsiteX234" fmla="*/ 539772 w 579476"/>
                <a:gd name="connsiteY234" fmla="*/ 910869 h 1041989"/>
                <a:gd name="connsiteX235" fmla="*/ 541060 w 579476"/>
                <a:gd name="connsiteY235" fmla="*/ 910774 h 1041989"/>
                <a:gd name="connsiteX236" fmla="*/ 542256 w 579476"/>
                <a:gd name="connsiteY236" fmla="*/ 911418 h 1041989"/>
                <a:gd name="connsiteX237" fmla="*/ 542351 w 579476"/>
                <a:gd name="connsiteY237" fmla="*/ 912062 h 1041989"/>
                <a:gd name="connsiteX238" fmla="*/ 544191 w 579476"/>
                <a:gd name="connsiteY238" fmla="*/ 914086 h 1041989"/>
                <a:gd name="connsiteX239" fmla="*/ 546214 w 579476"/>
                <a:gd name="connsiteY239" fmla="*/ 914086 h 1041989"/>
                <a:gd name="connsiteX240" fmla="*/ 546119 w 579476"/>
                <a:gd name="connsiteY240" fmla="*/ 917581 h 1041989"/>
                <a:gd name="connsiteX241" fmla="*/ 546487 w 579476"/>
                <a:gd name="connsiteY241" fmla="*/ 918869 h 1041989"/>
                <a:gd name="connsiteX242" fmla="*/ 549430 w 579476"/>
                <a:gd name="connsiteY242" fmla="*/ 922272 h 1041989"/>
                <a:gd name="connsiteX243" fmla="*/ 549525 w 579476"/>
                <a:gd name="connsiteY243" fmla="*/ 919880 h 1041989"/>
                <a:gd name="connsiteX244" fmla="*/ 551641 w 579476"/>
                <a:gd name="connsiteY244" fmla="*/ 917397 h 1041989"/>
                <a:gd name="connsiteX245" fmla="*/ 550721 w 579476"/>
                <a:gd name="connsiteY245" fmla="*/ 915557 h 1041989"/>
                <a:gd name="connsiteX246" fmla="*/ 554032 w 579476"/>
                <a:gd name="connsiteY246" fmla="*/ 913074 h 1041989"/>
                <a:gd name="connsiteX247" fmla="*/ 554768 w 579476"/>
                <a:gd name="connsiteY247" fmla="*/ 911326 h 1041989"/>
                <a:gd name="connsiteX248" fmla="*/ 557160 w 579476"/>
                <a:gd name="connsiteY248" fmla="*/ 909855 h 1041989"/>
                <a:gd name="connsiteX249" fmla="*/ 561759 w 579476"/>
                <a:gd name="connsiteY249" fmla="*/ 907463 h 1041989"/>
                <a:gd name="connsiteX250" fmla="*/ 563138 w 579476"/>
                <a:gd name="connsiteY250" fmla="*/ 904980 h 1041989"/>
                <a:gd name="connsiteX251" fmla="*/ 567369 w 579476"/>
                <a:gd name="connsiteY251" fmla="*/ 901576 h 1041989"/>
                <a:gd name="connsiteX252" fmla="*/ 568289 w 579476"/>
                <a:gd name="connsiteY252" fmla="*/ 901672 h 1041989"/>
                <a:gd name="connsiteX253" fmla="*/ 571601 w 579476"/>
                <a:gd name="connsiteY253" fmla="*/ 897348 h 1041989"/>
                <a:gd name="connsiteX254" fmla="*/ 575832 w 579476"/>
                <a:gd name="connsiteY254" fmla="*/ 892106 h 1041989"/>
                <a:gd name="connsiteX255" fmla="*/ 576568 w 579476"/>
                <a:gd name="connsiteY255" fmla="*/ 887139 h 1041989"/>
                <a:gd name="connsiteX256" fmla="*/ 579419 w 579476"/>
                <a:gd name="connsiteY256" fmla="*/ 879689 h 1041989"/>
                <a:gd name="connsiteX257" fmla="*/ 575096 w 579476"/>
                <a:gd name="connsiteY257" fmla="*/ 874446 h 1041989"/>
                <a:gd name="connsiteX258" fmla="*/ 571785 w 579476"/>
                <a:gd name="connsiteY258" fmla="*/ 869663 h 1041989"/>
                <a:gd name="connsiteX259" fmla="*/ 568106 w 579476"/>
                <a:gd name="connsiteY259" fmla="*/ 865524 h 1041989"/>
                <a:gd name="connsiteX260" fmla="*/ 564427 w 579476"/>
                <a:gd name="connsiteY260" fmla="*/ 861385 h 1041989"/>
                <a:gd name="connsiteX261" fmla="*/ 563231 w 579476"/>
                <a:gd name="connsiteY261" fmla="*/ 858717 h 1041989"/>
                <a:gd name="connsiteX262" fmla="*/ 560656 w 579476"/>
                <a:gd name="connsiteY262" fmla="*/ 853382 h 1041989"/>
                <a:gd name="connsiteX263" fmla="*/ 560012 w 579476"/>
                <a:gd name="connsiteY263" fmla="*/ 849427 h 1041989"/>
                <a:gd name="connsiteX264" fmla="*/ 557620 w 579476"/>
                <a:gd name="connsiteY264" fmla="*/ 838942 h 1041989"/>
                <a:gd name="connsiteX265" fmla="*/ 559644 w 579476"/>
                <a:gd name="connsiteY265" fmla="*/ 832595 h 1041989"/>
                <a:gd name="connsiteX266" fmla="*/ 561023 w 579476"/>
                <a:gd name="connsiteY266" fmla="*/ 830112 h 1041989"/>
                <a:gd name="connsiteX267" fmla="*/ 561575 w 579476"/>
                <a:gd name="connsiteY267" fmla="*/ 827260 h 1041989"/>
                <a:gd name="connsiteX268" fmla="*/ 561023 w 579476"/>
                <a:gd name="connsiteY268" fmla="*/ 823305 h 1041989"/>
                <a:gd name="connsiteX269" fmla="*/ 560012 w 579476"/>
                <a:gd name="connsiteY269" fmla="*/ 819350 h 1041989"/>
                <a:gd name="connsiteX270" fmla="*/ 555781 w 579476"/>
                <a:gd name="connsiteY270" fmla="*/ 812911 h 1041989"/>
                <a:gd name="connsiteX271" fmla="*/ 552193 w 579476"/>
                <a:gd name="connsiteY271" fmla="*/ 811164 h 1041989"/>
                <a:gd name="connsiteX272" fmla="*/ 546307 w 579476"/>
                <a:gd name="connsiteY272" fmla="*/ 806565 h 1041989"/>
                <a:gd name="connsiteX273" fmla="*/ 546123 w 579476"/>
                <a:gd name="connsiteY273" fmla="*/ 806289 h 1041989"/>
                <a:gd name="connsiteX274" fmla="*/ 546028 w 579476"/>
                <a:gd name="connsiteY274" fmla="*/ 802885 h 1041989"/>
                <a:gd name="connsiteX275" fmla="*/ 546672 w 579476"/>
                <a:gd name="connsiteY275" fmla="*/ 796447 h 1041989"/>
                <a:gd name="connsiteX276" fmla="*/ 546488 w 579476"/>
                <a:gd name="connsiteY276" fmla="*/ 791112 h 1041989"/>
                <a:gd name="connsiteX277" fmla="*/ 543728 w 579476"/>
                <a:gd name="connsiteY277" fmla="*/ 788628 h 1041989"/>
                <a:gd name="connsiteX278" fmla="*/ 540509 w 579476"/>
                <a:gd name="connsiteY278" fmla="*/ 785961 h 1041989"/>
                <a:gd name="connsiteX279" fmla="*/ 535910 w 579476"/>
                <a:gd name="connsiteY279" fmla="*/ 784857 h 1041989"/>
                <a:gd name="connsiteX280" fmla="*/ 532875 w 579476"/>
                <a:gd name="connsiteY280" fmla="*/ 781914 h 1041989"/>
                <a:gd name="connsiteX281" fmla="*/ 529656 w 579476"/>
                <a:gd name="connsiteY281" fmla="*/ 783478 h 1041989"/>
                <a:gd name="connsiteX282" fmla="*/ 523401 w 579476"/>
                <a:gd name="connsiteY282" fmla="*/ 786053 h 1041989"/>
                <a:gd name="connsiteX283" fmla="*/ 521653 w 579476"/>
                <a:gd name="connsiteY283" fmla="*/ 778235 h 1041989"/>
                <a:gd name="connsiteX284" fmla="*/ 517790 w 579476"/>
                <a:gd name="connsiteY284" fmla="*/ 776947 h 1041989"/>
                <a:gd name="connsiteX285" fmla="*/ 518158 w 579476"/>
                <a:gd name="connsiteY285" fmla="*/ 766829 h 1041989"/>
                <a:gd name="connsiteX286" fmla="*/ 513835 w 579476"/>
                <a:gd name="connsiteY286" fmla="*/ 765358 h 1041989"/>
                <a:gd name="connsiteX287" fmla="*/ 508868 w 579476"/>
                <a:gd name="connsiteY287" fmla="*/ 763058 h 1041989"/>
                <a:gd name="connsiteX288" fmla="*/ 500958 w 579476"/>
                <a:gd name="connsiteY288" fmla="*/ 764990 h 1041989"/>
                <a:gd name="connsiteX289" fmla="*/ 494243 w 579476"/>
                <a:gd name="connsiteY289" fmla="*/ 760667 h 1041989"/>
                <a:gd name="connsiteX290" fmla="*/ 492496 w 579476"/>
                <a:gd name="connsiteY290" fmla="*/ 754688 h 1041989"/>
                <a:gd name="connsiteX291" fmla="*/ 489644 w 579476"/>
                <a:gd name="connsiteY291" fmla="*/ 749997 h 1041989"/>
                <a:gd name="connsiteX292" fmla="*/ 486609 w 579476"/>
                <a:gd name="connsiteY292" fmla="*/ 747422 h 1041989"/>
                <a:gd name="connsiteX293" fmla="*/ 483390 w 579476"/>
                <a:gd name="connsiteY293" fmla="*/ 745214 h 1041989"/>
                <a:gd name="connsiteX294" fmla="*/ 13654 w 579476"/>
                <a:gd name="connsiteY294" fmla="*/ 812731 h 1041989"/>
                <a:gd name="connsiteX295" fmla="*/ 12182 w 579476"/>
                <a:gd name="connsiteY295" fmla="*/ 814571 h 1041989"/>
                <a:gd name="connsiteX296" fmla="*/ 9331 w 579476"/>
                <a:gd name="connsiteY296" fmla="*/ 816410 h 1041989"/>
                <a:gd name="connsiteX297" fmla="*/ 8871 w 579476"/>
                <a:gd name="connsiteY297" fmla="*/ 817882 h 1041989"/>
                <a:gd name="connsiteX298" fmla="*/ 11722 w 579476"/>
                <a:gd name="connsiteY298" fmla="*/ 816870 h 1041989"/>
                <a:gd name="connsiteX299" fmla="*/ 14297 w 579476"/>
                <a:gd name="connsiteY299" fmla="*/ 815766 h 1041989"/>
                <a:gd name="connsiteX300" fmla="*/ 16781 w 579476"/>
                <a:gd name="connsiteY300" fmla="*/ 817146 h 1041989"/>
                <a:gd name="connsiteX301" fmla="*/ 20000 w 579476"/>
                <a:gd name="connsiteY301" fmla="*/ 816962 h 1041989"/>
                <a:gd name="connsiteX302" fmla="*/ 18345 w 579476"/>
                <a:gd name="connsiteY302" fmla="*/ 815215 h 1041989"/>
                <a:gd name="connsiteX303" fmla="*/ 16781 w 579476"/>
                <a:gd name="connsiteY303" fmla="*/ 813927 h 1041989"/>
                <a:gd name="connsiteX304" fmla="*/ 14021 w 579476"/>
                <a:gd name="connsiteY304" fmla="*/ 812731 h 1041989"/>
                <a:gd name="connsiteX305" fmla="*/ 13654 w 579476"/>
                <a:gd name="connsiteY305" fmla="*/ 812731 h 1041989"/>
                <a:gd name="connsiteX306" fmla="*/ 8595 w 579476"/>
                <a:gd name="connsiteY306" fmla="*/ 818802 h 1041989"/>
                <a:gd name="connsiteX307" fmla="*/ 9146 w 579476"/>
                <a:gd name="connsiteY307" fmla="*/ 819630 h 1041989"/>
                <a:gd name="connsiteX308" fmla="*/ 8595 w 579476"/>
                <a:gd name="connsiteY308" fmla="*/ 818802 h 1041989"/>
                <a:gd name="connsiteX309" fmla="*/ 1972 w 579476"/>
                <a:gd name="connsiteY309" fmla="*/ 819353 h 1041989"/>
                <a:gd name="connsiteX310" fmla="*/ 41 w 579476"/>
                <a:gd name="connsiteY310" fmla="*/ 821469 h 1041989"/>
                <a:gd name="connsiteX311" fmla="*/ 1053 w 579476"/>
                <a:gd name="connsiteY311" fmla="*/ 824872 h 1041989"/>
                <a:gd name="connsiteX312" fmla="*/ 3260 w 579476"/>
                <a:gd name="connsiteY312" fmla="*/ 824321 h 1041989"/>
                <a:gd name="connsiteX313" fmla="*/ 3444 w 579476"/>
                <a:gd name="connsiteY313" fmla="*/ 822113 h 1041989"/>
                <a:gd name="connsiteX314" fmla="*/ 2524 w 579476"/>
                <a:gd name="connsiteY314" fmla="*/ 820458 h 1041989"/>
                <a:gd name="connsiteX315" fmla="*/ 1972 w 579476"/>
                <a:gd name="connsiteY315" fmla="*/ 819354 h 1041989"/>
                <a:gd name="connsiteX316" fmla="*/ 2984 w 579476"/>
                <a:gd name="connsiteY316" fmla="*/ 850350 h 1041989"/>
                <a:gd name="connsiteX317" fmla="*/ 2524 w 579476"/>
                <a:gd name="connsiteY317" fmla="*/ 851178 h 1041989"/>
                <a:gd name="connsiteX318" fmla="*/ 4180 w 579476"/>
                <a:gd name="connsiteY318" fmla="*/ 851454 h 1041989"/>
                <a:gd name="connsiteX319" fmla="*/ 2984 w 579476"/>
                <a:gd name="connsiteY319" fmla="*/ 850351 h 1041989"/>
                <a:gd name="connsiteX320" fmla="*/ 15125 w 579476"/>
                <a:gd name="connsiteY320" fmla="*/ 853938 h 1041989"/>
                <a:gd name="connsiteX321" fmla="*/ 14390 w 579476"/>
                <a:gd name="connsiteY321" fmla="*/ 854214 h 1041989"/>
                <a:gd name="connsiteX322" fmla="*/ 15125 w 579476"/>
                <a:gd name="connsiteY322" fmla="*/ 853938 h 104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579476" h="1041989">
                  <a:moveTo>
                    <a:pt x="10802" y="0"/>
                  </a:moveTo>
                  <a:cubicBezTo>
                    <a:pt x="10650" y="19"/>
                    <a:pt x="10620" y="269"/>
                    <a:pt x="10707" y="368"/>
                  </a:cubicBezTo>
                  <a:cubicBezTo>
                    <a:pt x="10783" y="494"/>
                    <a:pt x="10914" y="406"/>
                    <a:pt x="10891" y="273"/>
                  </a:cubicBezTo>
                  <a:cubicBezTo>
                    <a:pt x="10939" y="115"/>
                    <a:pt x="11301" y="244"/>
                    <a:pt x="11259" y="368"/>
                  </a:cubicBezTo>
                  <a:cubicBezTo>
                    <a:pt x="11192" y="479"/>
                    <a:pt x="11030" y="617"/>
                    <a:pt x="11075" y="735"/>
                  </a:cubicBezTo>
                  <a:cubicBezTo>
                    <a:pt x="11094" y="878"/>
                    <a:pt x="11397" y="1000"/>
                    <a:pt x="11442" y="831"/>
                  </a:cubicBezTo>
                  <a:cubicBezTo>
                    <a:pt x="11528" y="704"/>
                    <a:pt x="11593" y="616"/>
                    <a:pt x="11626" y="463"/>
                  </a:cubicBezTo>
                  <a:cubicBezTo>
                    <a:pt x="11664" y="318"/>
                    <a:pt x="11446" y="236"/>
                    <a:pt x="11350" y="187"/>
                  </a:cubicBezTo>
                  <a:cubicBezTo>
                    <a:pt x="11147" y="91"/>
                    <a:pt x="11007" y="72"/>
                    <a:pt x="10799" y="3"/>
                  </a:cubicBezTo>
                  <a:close/>
                  <a:moveTo>
                    <a:pt x="7767" y="16096"/>
                  </a:moveTo>
                  <a:cubicBezTo>
                    <a:pt x="6130" y="17983"/>
                    <a:pt x="6348" y="20700"/>
                    <a:pt x="4640" y="22535"/>
                  </a:cubicBezTo>
                  <a:cubicBezTo>
                    <a:pt x="3567" y="22870"/>
                    <a:pt x="4775" y="24823"/>
                    <a:pt x="5560" y="24743"/>
                  </a:cubicBezTo>
                  <a:cubicBezTo>
                    <a:pt x="6570" y="24714"/>
                    <a:pt x="6809" y="23348"/>
                    <a:pt x="7767" y="23179"/>
                  </a:cubicBezTo>
                  <a:cubicBezTo>
                    <a:pt x="9706" y="22433"/>
                    <a:pt x="10363" y="21090"/>
                    <a:pt x="12918" y="21523"/>
                  </a:cubicBezTo>
                  <a:cubicBezTo>
                    <a:pt x="13876" y="20490"/>
                    <a:pt x="16312" y="20165"/>
                    <a:pt x="16046" y="18948"/>
                  </a:cubicBezTo>
                  <a:cubicBezTo>
                    <a:pt x="15379" y="17926"/>
                    <a:pt x="14099" y="18777"/>
                    <a:pt x="13194" y="18213"/>
                  </a:cubicBezTo>
                  <a:cubicBezTo>
                    <a:pt x="11442" y="17219"/>
                    <a:pt x="9830" y="15916"/>
                    <a:pt x="7767" y="16097"/>
                  </a:cubicBezTo>
                  <a:close/>
                  <a:moveTo>
                    <a:pt x="483393" y="745218"/>
                  </a:moveTo>
                  <a:cubicBezTo>
                    <a:pt x="482379" y="745275"/>
                    <a:pt x="481268" y="745676"/>
                    <a:pt x="480266" y="746414"/>
                  </a:cubicBezTo>
                  <a:cubicBezTo>
                    <a:pt x="479362" y="747080"/>
                    <a:pt x="477564" y="747702"/>
                    <a:pt x="476311" y="747702"/>
                  </a:cubicBezTo>
                  <a:cubicBezTo>
                    <a:pt x="475057" y="747702"/>
                    <a:pt x="471691" y="748802"/>
                    <a:pt x="468768" y="750185"/>
                  </a:cubicBezTo>
                  <a:cubicBezTo>
                    <a:pt x="467295" y="752513"/>
                    <a:pt x="464126" y="751928"/>
                    <a:pt x="460030" y="753496"/>
                  </a:cubicBezTo>
                  <a:cubicBezTo>
                    <a:pt x="459532" y="757636"/>
                    <a:pt x="457678" y="754367"/>
                    <a:pt x="455615" y="751289"/>
                  </a:cubicBezTo>
                  <a:cubicBezTo>
                    <a:pt x="455128" y="750561"/>
                    <a:pt x="454145" y="750262"/>
                    <a:pt x="453040" y="750093"/>
                  </a:cubicBezTo>
                  <a:cubicBezTo>
                    <a:pt x="451284" y="750216"/>
                    <a:pt x="443311" y="747760"/>
                    <a:pt x="444762" y="750737"/>
                  </a:cubicBezTo>
                  <a:cubicBezTo>
                    <a:pt x="442973" y="753000"/>
                    <a:pt x="447008" y="753744"/>
                    <a:pt x="446325" y="755244"/>
                  </a:cubicBezTo>
                  <a:cubicBezTo>
                    <a:pt x="443468" y="756902"/>
                    <a:pt x="442791" y="758554"/>
                    <a:pt x="441451" y="760211"/>
                  </a:cubicBezTo>
                  <a:cubicBezTo>
                    <a:pt x="439980" y="760313"/>
                    <a:pt x="438228" y="761965"/>
                    <a:pt x="436208" y="764810"/>
                  </a:cubicBezTo>
                  <a:cubicBezTo>
                    <a:pt x="432740" y="767873"/>
                    <a:pt x="429529" y="771157"/>
                    <a:pt x="427654" y="771157"/>
                  </a:cubicBezTo>
                  <a:cubicBezTo>
                    <a:pt x="426751" y="771157"/>
                    <a:pt x="425423" y="770087"/>
                    <a:pt x="424618" y="768673"/>
                  </a:cubicBezTo>
                  <a:cubicBezTo>
                    <a:pt x="423734" y="767119"/>
                    <a:pt x="423104" y="766271"/>
                    <a:pt x="422503" y="766190"/>
                  </a:cubicBezTo>
                  <a:cubicBezTo>
                    <a:pt x="421902" y="766104"/>
                    <a:pt x="421332" y="766754"/>
                    <a:pt x="420663" y="768213"/>
                  </a:cubicBezTo>
                  <a:cubicBezTo>
                    <a:pt x="418562" y="772803"/>
                    <a:pt x="415304" y="772001"/>
                    <a:pt x="415788" y="774008"/>
                  </a:cubicBezTo>
                  <a:cubicBezTo>
                    <a:pt x="416124" y="775397"/>
                    <a:pt x="409783" y="777644"/>
                    <a:pt x="406130" y="777871"/>
                  </a:cubicBezTo>
                  <a:cubicBezTo>
                    <a:pt x="403640" y="778026"/>
                    <a:pt x="399677" y="776649"/>
                    <a:pt x="394173" y="774284"/>
                  </a:cubicBezTo>
                  <a:lnTo>
                    <a:pt x="390310" y="772628"/>
                  </a:lnTo>
                  <a:lnTo>
                    <a:pt x="388470" y="774376"/>
                  </a:lnTo>
                  <a:cubicBezTo>
                    <a:pt x="383431" y="779415"/>
                    <a:pt x="383121" y="777006"/>
                    <a:pt x="381940" y="775204"/>
                  </a:cubicBezTo>
                  <a:lnTo>
                    <a:pt x="382676" y="781090"/>
                  </a:lnTo>
                  <a:cubicBezTo>
                    <a:pt x="382676" y="782912"/>
                    <a:pt x="382835" y="783607"/>
                    <a:pt x="384700" y="783206"/>
                  </a:cubicBezTo>
                  <a:cubicBezTo>
                    <a:pt x="388190" y="782455"/>
                    <a:pt x="389514" y="785561"/>
                    <a:pt x="389482" y="789001"/>
                  </a:cubicBezTo>
                  <a:cubicBezTo>
                    <a:pt x="389463" y="791391"/>
                    <a:pt x="389034" y="795631"/>
                    <a:pt x="389482" y="797739"/>
                  </a:cubicBezTo>
                  <a:cubicBezTo>
                    <a:pt x="389644" y="798500"/>
                    <a:pt x="390483" y="799439"/>
                    <a:pt x="390862" y="798842"/>
                  </a:cubicBezTo>
                  <a:cubicBezTo>
                    <a:pt x="392332" y="796527"/>
                    <a:pt x="393449" y="801296"/>
                    <a:pt x="394725" y="801694"/>
                  </a:cubicBezTo>
                  <a:cubicBezTo>
                    <a:pt x="396046" y="802106"/>
                    <a:pt x="397846" y="804701"/>
                    <a:pt x="398405" y="806753"/>
                  </a:cubicBezTo>
                  <a:cubicBezTo>
                    <a:pt x="398702" y="807843"/>
                    <a:pt x="398626" y="808190"/>
                    <a:pt x="396473" y="807764"/>
                  </a:cubicBezTo>
                  <a:cubicBezTo>
                    <a:pt x="395550" y="808451"/>
                    <a:pt x="396521" y="813112"/>
                    <a:pt x="394817" y="814019"/>
                  </a:cubicBezTo>
                  <a:cubicBezTo>
                    <a:pt x="394893" y="816759"/>
                    <a:pt x="396531" y="824910"/>
                    <a:pt x="392058" y="821929"/>
                  </a:cubicBezTo>
                  <a:cubicBezTo>
                    <a:pt x="390461" y="820207"/>
                    <a:pt x="390604" y="821967"/>
                    <a:pt x="390218" y="822665"/>
                  </a:cubicBezTo>
                  <a:cubicBezTo>
                    <a:pt x="389854" y="822796"/>
                    <a:pt x="390436" y="823442"/>
                    <a:pt x="390123" y="825148"/>
                  </a:cubicBezTo>
                  <a:cubicBezTo>
                    <a:pt x="391330" y="826582"/>
                    <a:pt x="392258" y="828849"/>
                    <a:pt x="391319" y="831771"/>
                  </a:cubicBezTo>
                  <a:lnTo>
                    <a:pt x="393342" y="835082"/>
                  </a:lnTo>
                  <a:cubicBezTo>
                    <a:pt x="395858" y="836008"/>
                    <a:pt x="395019" y="838980"/>
                    <a:pt x="395550" y="841153"/>
                  </a:cubicBezTo>
                  <a:cubicBezTo>
                    <a:pt x="395802" y="841982"/>
                    <a:pt x="397121" y="843103"/>
                    <a:pt x="394906" y="843268"/>
                  </a:cubicBezTo>
                  <a:lnTo>
                    <a:pt x="394170" y="847867"/>
                  </a:lnTo>
                  <a:cubicBezTo>
                    <a:pt x="393300" y="851870"/>
                    <a:pt x="392023" y="854672"/>
                    <a:pt x="386811" y="852926"/>
                  </a:cubicBezTo>
                  <a:cubicBezTo>
                    <a:pt x="386849" y="852925"/>
                    <a:pt x="385967" y="853518"/>
                    <a:pt x="387179" y="855409"/>
                  </a:cubicBezTo>
                  <a:cubicBezTo>
                    <a:pt x="387374" y="856486"/>
                    <a:pt x="387227" y="858167"/>
                    <a:pt x="387823" y="858629"/>
                  </a:cubicBezTo>
                  <a:cubicBezTo>
                    <a:pt x="389860" y="857785"/>
                    <a:pt x="389557" y="860493"/>
                    <a:pt x="389203" y="861664"/>
                  </a:cubicBezTo>
                  <a:cubicBezTo>
                    <a:pt x="388450" y="864148"/>
                    <a:pt x="387025" y="865967"/>
                    <a:pt x="385983" y="863228"/>
                  </a:cubicBezTo>
                  <a:lnTo>
                    <a:pt x="382856" y="861756"/>
                  </a:lnTo>
                  <a:cubicBezTo>
                    <a:pt x="382624" y="864177"/>
                    <a:pt x="382236" y="870254"/>
                    <a:pt x="383868" y="871598"/>
                  </a:cubicBezTo>
                  <a:cubicBezTo>
                    <a:pt x="384234" y="871655"/>
                    <a:pt x="383792" y="872223"/>
                    <a:pt x="385064" y="871782"/>
                  </a:cubicBezTo>
                  <a:cubicBezTo>
                    <a:pt x="386473" y="875181"/>
                    <a:pt x="388264" y="881147"/>
                    <a:pt x="387179" y="884567"/>
                  </a:cubicBezTo>
                  <a:cubicBezTo>
                    <a:pt x="387005" y="885116"/>
                    <a:pt x="386272" y="884510"/>
                    <a:pt x="385983" y="885027"/>
                  </a:cubicBezTo>
                  <a:cubicBezTo>
                    <a:pt x="385266" y="886365"/>
                    <a:pt x="384526" y="887674"/>
                    <a:pt x="383500" y="885855"/>
                  </a:cubicBezTo>
                  <a:lnTo>
                    <a:pt x="381384" y="887234"/>
                  </a:lnTo>
                  <a:cubicBezTo>
                    <a:pt x="381577" y="888025"/>
                    <a:pt x="382234" y="888812"/>
                    <a:pt x="382396" y="889534"/>
                  </a:cubicBezTo>
                  <a:cubicBezTo>
                    <a:pt x="383156" y="892922"/>
                    <a:pt x="383088" y="895445"/>
                    <a:pt x="382212" y="897168"/>
                  </a:cubicBezTo>
                  <a:cubicBezTo>
                    <a:pt x="381405" y="898266"/>
                    <a:pt x="380990" y="900469"/>
                    <a:pt x="379821" y="901215"/>
                  </a:cubicBezTo>
                  <a:cubicBezTo>
                    <a:pt x="378645" y="901973"/>
                    <a:pt x="379107" y="900365"/>
                    <a:pt x="376969" y="902043"/>
                  </a:cubicBezTo>
                  <a:cubicBezTo>
                    <a:pt x="374054" y="905278"/>
                    <a:pt x="372789" y="903696"/>
                    <a:pt x="372462" y="902043"/>
                  </a:cubicBezTo>
                  <a:cubicBezTo>
                    <a:pt x="372137" y="900741"/>
                    <a:pt x="371571" y="900167"/>
                    <a:pt x="371083" y="900203"/>
                  </a:cubicBezTo>
                  <a:cubicBezTo>
                    <a:pt x="370594" y="900242"/>
                    <a:pt x="370203" y="900903"/>
                    <a:pt x="370163" y="901859"/>
                  </a:cubicBezTo>
                  <a:cubicBezTo>
                    <a:pt x="369859" y="902426"/>
                    <a:pt x="368604" y="903661"/>
                    <a:pt x="368415" y="904986"/>
                  </a:cubicBezTo>
                  <a:cubicBezTo>
                    <a:pt x="369182" y="908486"/>
                    <a:pt x="368581" y="912927"/>
                    <a:pt x="366667" y="912069"/>
                  </a:cubicBezTo>
                  <a:cubicBezTo>
                    <a:pt x="366686" y="913534"/>
                    <a:pt x="363457" y="912731"/>
                    <a:pt x="361241" y="911334"/>
                  </a:cubicBezTo>
                  <a:cubicBezTo>
                    <a:pt x="360313" y="910749"/>
                    <a:pt x="359270" y="910451"/>
                    <a:pt x="359309" y="911334"/>
                  </a:cubicBezTo>
                  <a:cubicBezTo>
                    <a:pt x="359357" y="912377"/>
                    <a:pt x="359338" y="914173"/>
                    <a:pt x="360044" y="916392"/>
                  </a:cubicBezTo>
                  <a:cubicBezTo>
                    <a:pt x="360383" y="917069"/>
                    <a:pt x="361282" y="917497"/>
                    <a:pt x="362712" y="918232"/>
                  </a:cubicBezTo>
                  <a:cubicBezTo>
                    <a:pt x="361999" y="918299"/>
                    <a:pt x="362928" y="919958"/>
                    <a:pt x="363815" y="920715"/>
                  </a:cubicBezTo>
                  <a:lnTo>
                    <a:pt x="365287" y="923107"/>
                  </a:lnTo>
                  <a:cubicBezTo>
                    <a:pt x="366425" y="924165"/>
                    <a:pt x="365703" y="925462"/>
                    <a:pt x="363907" y="925682"/>
                  </a:cubicBezTo>
                  <a:lnTo>
                    <a:pt x="362987" y="927522"/>
                  </a:lnTo>
                  <a:cubicBezTo>
                    <a:pt x="364377" y="927878"/>
                    <a:pt x="364425" y="928715"/>
                    <a:pt x="364551" y="929545"/>
                  </a:cubicBezTo>
                  <a:cubicBezTo>
                    <a:pt x="365446" y="929834"/>
                    <a:pt x="366580" y="929731"/>
                    <a:pt x="366391" y="931569"/>
                  </a:cubicBezTo>
                  <a:lnTo>
                    <a:pt x="365470" y="933225"/>
                  </a:lnTo>
                  <a:cubicBezTo>
                    <a:pt x="364533" y="934811"/>
                    <a:pt x="364466" y="934841"/>
                    <a:pt x="365566" y="935708"/>
                  </a:cubicBezTo>
                  <a:cubicBezTo>
                    <a:pt x="367967" y="936794"/>
                    <a:pt x="367438" y="938353"/>
                    <a:pt x="368601" y="939479"/>
                  </a:cubicBezTo>
                  <a:cubicBezTo>
                    <a:pt x="369183" y="939994"/>
                    <a:pt x="369824" y="940378"/>
                    <a:pt x="370073" y="940583"/>
                  </a:cubicBezTo>
                  <a:cubicBezTo>
                    <a:pt x="371608" y="943043"/>
                    <a:pt x="370564" y="946203"/>
                    <a:pt x="371176" y="948953"/>
                  </a:cubicBezTo>
                  <a:cubicBezTo>
                    <a:pt x="370625" y="952285"/>
                    <a:pt x="365257" y="952359"/>
                    <a:pt x="365566" y="953092"/>
                  </a:cubicBezTo>
                  <a:cubicBezTo>
                    <a:pt x="365991" y="954899"/>
                    <a:pt x="365189" y="957825"/>
                    <a:pt x="363450" y="960634"/>
                  </a:cubicBezTo>
                  <a:cubicBezTo>
                    <a:pt x="363737" y="961124"/>
                    <a:pt x="364400" y="961758"/>
                    <a:pt x="365474" y="962750"/>
                  </a:cubicBezTo>
                  <a:cubicBezTo>
                    <a:pt x="366354" y="963563"/>
                    <a:pt x="367105" y="964010"/>
                    <a:pt x="367405" y="964314"/>
                  </a:cubicBezTo>
                  <a:cubicBezTo>
                    <a:pt x="367414" y="964371"/>
                    <a:pt x="367534" y="964399"/>
                    <a:pt x="367682" y="964498"/>
                  </a:cubicBezTo>
                  <a:cubicBezTo>
                    <a:pt x="368860" y="965308"/>
                    <a:pt x="370467" y="965931"/>
                    <a:pt x="371269" y="969005"/>
                  </a:cubicBezTo>
                  <a:cubicBezTo>
                    <a:pt x="371977" y="969864"/>
                    <a:pt x="372003" y="970921"/>
                    <a:pt x="372005" y="971580"/>
                  </a:cubicBezTo>
                  <a:cubicBezTo>
                    <a:pt x="374021" y="972217"/>
                    <a:pt x="375859" y="973655"/>
                    <a:pt x="376696" y="975351"/>
                  </a:cubicBezTo>
                  <a:cubicBezTo>
                    <a:pt x="378347" y="978132"/>
                    <a:pt x="377467" y="979417"/>
                    <a:pt x="376328" y="980594"/>
                  </a:cubicBezTo>
                  <a:cubicBezTo>
                    <a:pt x="375289" y="979834"/>
                    <a:pt x="374715" y="978956"/>
                    <a:pt x="376052" y="980870"/>
                  </a:cubicBezTo>
                  <a:cubicBezTo>
                    <a:pt x="377999" y="983656"/>
                    <a:pt x="375721" y="987558"/>
                    <a:pt x="373477" y="990344"/>
                  </a:cubicBezTo>
                  <a:cubicBezTo>
                    <a:pt x="373959" y="1004404"/>
                    <a:pt x="369203" y="1008025"/>
                    <a:pt x="356185" y="1012695"/>
                  </a:cubicBezTo>
                  <a:cubicBezTo>
                    <a:pt x="355015" y="1013045"/>
                    <a:pt x="354560" y="1013601"/>
                    <a:pt x="354069" y="1015271"/>
                  </a:cubicBezTo>
                  <a:cubicBezTo>
                    <a:pt x="353721" y="1016453"/>
                    <a:pt x="353067" y="1018003"/>
                    <a:pt x="352597" y="1018674"/>
                  </a:cubicBezTo>
                  <a:cubicBezTo>
                    <a:pt x="352128" y="1019344"/>
                    <a:pt x="351770" y="1020489"/>
                    <a:pt x="351770" y="1021249"/>
                  </a:cubicBezTo>
                  <a:cubicBezTo>
                    <a:pt x="351770" y="1022009"/>
                    <a:pt x="351371" y="1023440"/>
                    <a:pt x="350942" y="1024468"/>
                  </a:cubicBezTo>
                  <a:cubicBezTo>
                    <a:pt x="350512" y="1025496"/>
                    <a:pt x="350207" y="1027419"/>
                    <a:pt x="350207" y="1028699"/>
                  </a:cubicBezTo>
                  <a:cubicBezTo>
                    <a:pt x="350207" y="1029980"/>
                    <a:pt x="350493" y="1032110"/>
                    <a:pt x="350207" y="1032287"/>
                  </a:cubicBezTo>
                  <a:cubicBezTo>
                    <a:pt x="351299" y="1034184"/>
                    <a:pt x="349705" y="1034810"/>
                    <a:pt x="349011" y="1035874"/>
                  </a:cubicBezTo>
                  <a:cubicBezTo>
                    <a:pt x="349680" y="1036294"/>
                    <a:pt x="350185" y="1037402"/>
                    <a:pt x="350850" y="1036609"/>
                  </a:cubicBezTo>
                  <a:cubicBezTo>
                    <a:pt x="352980" y="1034075"/>
                    <a:pt x="353044" y="1035028"/>
                    <a:pt x="353518" y="1035690"/>
                  </a:cubicBezTo>
                  <a:cubicBezTo>
                    <a:pt x="354394" y="1036912"/>
                    <a:pt x="356207" y="1036695"/>
                    <a:pt x="356737" y="1038081"/>
                  </a:cubicBezTo>
                  <a:cubicBezTo>
                    <a:pt x="357883" y="1041079"/>
                    <a:pt x="359011" y="1036487"/>
                    <a:pt x="360416" y="1036702"/>
                  </a:cubicBezTo>
                  <a:cubicBezTo>
                    <a:pt x="360847" y="1036759"/>
                    <a:pt x="359451" y="1039591"/>
                    <a:pt x="360049" y="1039645"/>
                  </a:cubicBezTo>
                  <a:cubicBezTo>
                    <a:pt x="362275" y="1039847"/>
                    <a:pt x="362236" y="1038306"/>
                    <a:pt x="363084" y="1039369"/>
                  </a:cubicBezTo>
                  <a:cubicBezTo>
                    <a:pt x="363896" y="1040387"/>
                    <a:pt x="362897" y="1042305"/>
                    <a:pt x="363728" y="1041945"/>
                  </a:cubicBezTo>
                  <a:cubicBezTo>
                    <a:pt x="364635" y="1041551"/>
                    <a:pt x="364372" y="1040654"/>
                    <a:pt x="366671" y="1040841"/>
                  </a:cubicBezTo>
                  <a:cubicBezTo>
                    <a:pt x="365406" y="1039332"/>
                    <a:pt x="367915" y="1038250"/>
                    <a:pt x="369155" y="1037897"/>
                  </a:cubicBezTo>
                  <a:cubicBezTo>
                    <a:pt x="370163" y="1036882"/>
                    <a:pt x="371522" y="1036056"/>
                    <a:pt x="372650" y="1035138"/>
                  </a:cubicBezTo>
                  <a:cubicBezTo>
                    <a:pt x="375622" y="1032909"/>
                    <a:pt x="378600" y="1030653"/>
                    <a:pt x="381572" y="1028424"/>
                  </a:cubicBezTo>
                  <a:cubicBezTo>
                    <a:pt x="382337" y="1029104"/>
                    <a:pt x="382441" y="1030137"/>
                    <a:pt x="382860" y="1029711"/>
                  </a:cubicBezTo>
                  <a:lnTo>
                    <a:pt x="384607" y="1029527"/>
                  </a:lnTo>
                  <a:lnTo>
                    <a:pt x="384883" y="1014535"/>
                  </a:lnTo>
                  <a:cubicBezTo>
                    <a:pt x="385397" y="1013543"/>
                    <a:pt x="385967" y="1013141"/>
                    <a:pt x="386539" y="1013063"/>
                  </a:cubicBezTo>
                  <a:cubicBezTo>
                    <a:pt x="387441" y="1012940"/>
                    <a:pt x="388357" y="1013795"/>
                    <a:pt x="389390" y="1014995"/>
                  </a:cubicBezTo>
                  <a:lnTo>
                    <a:pt x="390402" y="1014167"/>
                  </a:lnTo>
                  <a:lnTo>
                    <a:pt x="392978" y="1014167"/>
                  </a:lnTo>
                  <a:lnTo>
                    <a:pt x="395461" y="1016007"/>
                  </a:lnTo>
                  <a:lnTo>
                    <a:pt x="398404" y="1016007"/>
                  </a:lnTo>
                  <a:cubicBezTo>
                    <a:pt x="398405" y="1016004"/>
                    <a:pt x="400717" y="1015851"/>
                    <a:pt x="402083" y="1017018"/>
                  </a:cubicBezTo>
                  <a:cubicBezTo>
                    <a:pt x="403305" y="1015221"/>
                    <a:pt x="405523" y="1016076"/>
                    <a:pt x="407326" y="1015731"/>
                  </a:cubicBezTo>
                  <a:cubicBezTo>
                    <a:pt x="408285" y="1014748"/>
                    <a:pt x="408730" y="1013678"/>
                    <a:pt x="408706" y="1012695"/>
                  </a:cubicBezTo>
                  <a:lnTo>
                    <a:pt x="408801" y="1010488"/>
                  </a:lnTo>
                  <a:cubicBezTo>
                    <a:pt x="406531" y="1008262"/>
                    <a:pt x="405419" y="1009867"/>
                    <a:pt x="404754" y="1006809"/>
                  </a:cubicBezTo>
                  <a:lnTo>
                    <a:pt x="402547" y="1005337"/>
                  </a:lnTo>
                  <a:cubicBezTo>
                    <a:pt x="400262" y="1003109"/>
                    <a:pt x="401609" y="1002688"/>
                    <a:pt x="401719" y="1001658"/>
                  </a:cubicBezTo>
                  <a:cubicBezTo>
                    <a:pt x="400366" y="1001186"/>
                    <a:pt x="397942" y="1001547"/>
                    <a:pt x="400615" y="997979"/>
                  </a:cubicBezTo>
                  <a:lnTo>
                    <a:pt x="400520" y="997335"/>
                  </a:lnTo>
                  <a:lnTo>
                    <a:pt x="402360" y="995863"/>
                  </a:lnTo>
                  <a:lnTo>
                    <a:pt x="404199" y="997519"/>
                  </a:lnTo>
                  <a:cubicBezTo>
                    <a:pt x="404653" y="996069"/>
                    <a:pt x="403632" y="994154"/>
                    <a:pt x="406131" y="993288"/>
                  </a:cubicBezTo>
                  <a:cubicBezTo>
                    <a:pt x="404861" y="990217"/>
                    <a:pt x="407311" y="990935"/>
                    <a:pt x="409166" y="990988"/>
                  </a:cubicBezTo>
                  <a:lnTo>
                    <a:pt x="410822" y="989516"/>
                  </a:lnTo>
                  <a:cubicBezTo>
                    <a:pt x="411762" y="989757"/>
                    <a:pt x="412090" y="988268"/>
                    <a:pt x="412385" y="986573"/>
                  </a:cubicBezTo>
                  <a:lnTo>
                    <a:pt x="413121" y="985561"/>
                  </a:lnTo>
                  <a:cubicBezTo>
                    <a:pt x="412606" y="984619"/>
                    <a:pt x="412471" y="983744"/>
                    <a:pt x="412937" y="982802"/>
                  </a:cubicBezTo>
                  <a:cubicBezTo>
                    <a:pt x="413004" y="982661"/>
                    <a:pt x="412927" y="982648"/>
                    <a:pt x="412937" y="982618"/>
                  </a:cubicBezTo>
                  <a:cubicBezTo>
                    <a:pt x="412708" y="979907"/>
                    <a:pt x="412185" y="978423"/>
                    <a:pt x="411649" y="977559"/>
                  </a:cubicBezTo>
                  <a:cubicBezTo>
                    <a:pt x="408725" y="977569"/>
                    <a:pt x="410754" y="975402"/>
                    <a:pt x="410453" y="974248"/>
                  </a:cubicBezTo>
                  <a:cubicBezTo>
                    <a:pt x="409082" y="972446"/>
                    <a:pt x="409377" y="970715"/>
                    <a:pt x="411281" y="968913"/>
                  </a:cubicBezTo>
                  <a:cubicBezTo>
                    <a:pt x="410448" y="968126"/>
                    <a:pt x="411481" y="965908"/>
                    <a:pt x="411465" y="963854"/>
                  </a:cubicBezTo>
                  <a:cubicBezTo>
                    <a:pt x="411446" y="962404"/>
                    <a:pt x="409520" y="960394"/>
                    <a:pt x="411560" y="959531"/>
                  </a:cubicBezTo>
                  <a:cubicBezTo>
                    <a:pt x="411821" y="958537"/>
                    <a:pt x="412257" y="957931"/>
                    <a:pt x="413492" y="958887"/>
                  </a:cubicBezTo>
                  <a:cubicBezTo>
                    <a:pt x="415821" y="959350"/>
                    <a:pt x="417580" y="959364"/>
                    <a:pt x="418275" y="958520"/>
                  </a:cubicBezTo>
                  <a:cubicBezTo>
                    <a:pt x="418380" y="958396"/>
                    <a:pt x="418421" y="958424"/>
                    <a:pt x="418459" y="958424"/>
                  </a:cubicBezTo>
                  <a:lnTo>
                    <a:pt x="420666" y="955389"/>
                  </a:lnTo>
                  <a:cubicBezTo>
                    <a:pt x="421519" y="954489"/>
                    <a:pt x="422030" y="955322"/>
                    <a:pt x="422690" y="955389"/>
                  </a:cubicBezTo>
                  <a:cubicBezTo>
                    <a:pt x="423082" y="954843"/>
                    <a:pt x="424744" y="953103"/>
                    <a:pt x="425449" y="953917"/>
                  </a:cubicBezTo>
                  <a:cubicBezTo>
                    <a:pt x="427156" y="952279"/>
                    <a:pt x="425163" y="951388"/>
                    <a:pt x="426829" y="950146"/>
                  </a:cubicBezTo>
                  <a:lnTo>
                    <a:pt x="427473" y="948583"/>
                  </a:lnTo>
                  <a:cubicBezTo>
                    <a:pt x="426782" y="946915"/>
                    <a:pt x="427302" y="946445"/>
                    <a:pt x="428116" y="946283"/>
                  </a:cubicBezTo>
                  <a:cubicBezTo>
                    <a:pt x="428287" y="944490"/>
                    <a:pt x="428995" y="944321"/>
                    <a:pt x="428668" y="944260"/>
                  </a:cubicBezTo>
                  <a:cubicBezTo>
                    <a:pt x="428218" y="944174"/>
                    <a:pt x="426450" y="942759"/>
                    <a:pt x="426828" y="940580"/>
                  </a:cubicBezTo>
                  <a:cubicBezTo>
                    <a:pt x="425808" y="939353"/>
                    <a:pt x="425743" y="938323"/>
                    <a:pt x="425633" y="938281"/>
                  </a:cubicBezTo>
                  <a:cubicBezTo>
                    <a:pt x="425278" y="938147"/>
                    <a:pt x="425502" y="935966"/>
                    <a:pt x="425356" y="935154"/>
                  </a:cubicBezTo>
                  <a:cubicBezTo>
                    <a:pt x="424932" y="934387"/>
                    <a:pt x="424341" y="933596"/>
                    <a:pt x="425173" y="933038"/>
                  </a:cubicBezTo>
                  <a:cubicBezTo>
                    <a:pt x="425570" y="933057"/>
                    <a:pt x="425705" y="932990"/>
                    <a:pt x="425633" y="932943"/>
                  </a:cubicBezTo>
                  <a:cubicBezTo>
                    <a:pt x="426368" y="932689"/>
                    <a:pt x="426869" y="932189"/>
                    <a:pt x="426828" y="931471"/>
                  </a:cubicBezTo>
                  <a:cubicBezTo>
                    <a:pt x="428143" y="931724"/>
                    <a:pt x="428918" y="931251"/>
                    <a:pt x="429588" y="930643"/>
                  </a:cubicBezTo>
                  <a:lnTo>
                    <a:pt x="431151" y="930827"/>
                  </a:lnTo>
                  <a:cubicBezTo>
                    <a:pt x="431657" y="931221"/>
                    <a:pt x="431977" y="931908"/>
                    <a:pt x="433727" y="930643"/>
                  </a:cubicBezTo>
                  <a:lnTo>
                    <a:pt x="435291" y="931287"/>
                  </a:lnTo>
                  <a:cubicBezTo>
                    <a:pt x="437221" y="932040"/>
                    <a:pt x="438340" y="931750"/>
                    <a:pt x="438970" y="930552"/>
                  </a:cubicBezTo>
                  <a:cubicBezTo>
                    <a:pt x="438853" y="928970"/>
                    <a:pt x="441188" y="929820"/>
                    <a:pt x="442649" y="929817"/>
                  </a:cubicBezTo>
                  <a:cubicBezTo>
                    <a:pt x="443570" y="931233"/>
                    <a:pt x="444667" y="931730"/>
                    <a:pt x="446236" y="929912"/>
                  </a:cubicBezTo>
                  <a:cubicBezTo>
                    <a:pt x="446312" y="928988"/>
                    <a:pt x="446140" y="927784"/>
                    <a:pt x="446604" y="927244"/>
                  </a:cubicBezTo>
                  <a:cubicBezTo>
                    <a:pt x="447254" y="927539"/>
                    <a:pt x="447884" y="928051"/>
                    <a:pt x="448535" y="927521"/>
                  </a:cubicBezTo>
                  <a:cubicBezTo>
                    <a:pt x="449730" y="928880"/>
                    <a:pt x="450711" y="929683"/>
                    <a:pt x="450191" y="926969"/>
                  </a:cubicBezTo>
                  <a:cubicBezTo>
                    <a:pt x="451322" y="927314"/>
                    <a:pt x="451126" y="926064"/>
                    <a:pt x="453042" y="926418"/>
                  </a:cubicBezTo>
                  <a:cubicBezTo>
                    <a:pt x="454098" y="925831"/>
                    <a:pt x="454216" y="925422"/>
                    <a:pt x="454146" y="924670"/>
                  </a:cubicBezTo>
                  <a:cubicBezTo>
                    <a:pt x="453915" y="923428"/>
                    <a:pt x="455598" y="923876"/>
                    <a:pt x="454514" y="922922"/>
                  </a:cubicBezTo>
                  <a:cubicBezTo>
                    <a:pt x="454038" y="922081"/>
                    <a:pt x="453618" y="921292"/>
                    <a:pt x="453134" y="920439"/>
                  </a:cubicBezTo>
                  <a:cubicBezTo>
                    <a:pt x="452816" y="919878"/>
                    <a:pt x="452540" y="919164"/>
                    <a:pt x="451846" y="918783"/>
                  </a:cubicBezTo>
                  <a:cubicBezTo>
                    <a:pt x="451435" y="917761"/>
                    <a:pt x="452373" y="917150"/>
                    <a:pt x="451386" y="916116"/>
                  </a:cubicBezTo>
                  <a:cubicBezTo>
                    <a:pt x="451194" y="913254"/>
                    <a:pt x="450325" y="913578"/>
                    <a:pt x="451291" y="910597"/>
                  </a:cubicBezTo>
                  <a:cubicBezTo>
                    <a:pt x="451457" y="909595"/>
                    <a:pt x="450491" y="909411"/>
                    <a:pt x="449819" y="908849"/>
                  </a:cubicBezTo>
                  <a:cubicBezTo>
                    <a:pt x="449848" y="907660"/>
                    <a:pt x="449791" y="907409"/>
                    <a:pt x="451291" y="906550"/>
                  </a:cubicBezTo>
                  <a:cubicBezTo>
                    <a:pt x="451726" y="904534"/>
                    <a:pt x="452276" y="904440"/>
                    <a:pt x="452579" y="903239"/>
                  </a:cubicBezTo>
                  <a:cubicBezTo>
                    <a:pt x="453072" y="902197"/>
                    <a:pt x="451545" y="902595"/>
                    <a:pt x="451475" y="900296"/>
                  </a:cubicBezTo>
                  <a:cubicBezTo>
                    <a:pt x="450490" y="898332"/>
                    <a:pt x="450416" y="896918"/>
                    <a:pt x="449451" y="896340"/>
                  </a:cubicBezTo>
                  <a:cubicBezTo>
                    <a:pt x="449969" y="895726"/>
                    <a:pt x="449966" y="895031"/>
                    <a:pt x="449356" y="894409"/>
                  </a:cubicBezTo>
                  <a:cubicBezTo>
                    <a:pt x="449705" y="893677"/>
                    <a:pt x="450145" y="893122"/>
                    <a:pt x="450184" y="892201"/>
                  </a:cubicBezTo>
                  <a:cubicBezTo>
                    <a:pt x="450962" y="891835"/>
                    <a:pt x="452129" y="891925"/>
                    <a:pt x="453035" y="891925"/>
                  </a:cubicBezTo>
                  <a:cubicBezTo>
                    <a:pt x="454033" y="892020"/>
                    <a:pt x="454977" y="892109"/>
                    <a:pt x="455979" y="892109"/>
                  </a:cubicBezTo>
                  <a:cubicBezTo>
                    <a:pt x="456986" y="892071"/>
                    <a:pt x="457808" y="891294"/>
                    <a:pt x="458646" y="890821"/>
                  </a:cubicBezTo>
                  <a:cubicBezTo>
                    <a:pt x="459444" y="890254"/>
                    <a:pt x="460137" y="891085"/>
                    <a:pt x="461038" y="891281"/>
                  </a:cubicBezTo>
                  <a:cubicBezTo>
                    <a:pt x="462403" y="891648"/>
                    <a:pt x="462454" y="890268"/>
                    <a:pt x="462877" y="889350"/>
                  </a:cubicBezTo>
                  <a:cubicBezTo>
                    <a:pt x="463138" y="888379"/>
                    <a:pt x="463799" y="888113"/>
                    <a:pt x="464073" y="887142"/>
                  </a:cubicBezTo>
                  <a:cubicBezTo>
                    <a:pt x="464971" y="885293"/>
                    <a:pt x="465403" y="885641"/>
                    <a:pt x="466464" y="885946"/>
                  </a:cubicBezTo>
                  <a:cubicBezTo>
                    <a:pt x="467276" y="885946"/>
                    <a:pt x="468208" y="886185"/>
                    <a:pt x="468488" y="885486"/>
                  </a:cubicBezTo>
                  <a:cubicBezTo>
                    <a:pt x="469434" y="885458"/>
                    <a:pt x="467529" y="884660"/>
                    <a:pt x="471431" y="884842"/>
                  </a:cubicBezTo>
                  <a:cubicBezTo>
                    <a:pt x="471650" y="884842"/>
                    <a:pt x="472310" y="884479"/>
                    <a:pt x="472627" y="884291"/>
                  </a:cubicBezTo>
                  <a:cubicBezTo>
                    <a:pt x="473606" y="884172"/>
                    <a:pt x="474625" y="884633"/>
                    <a:pt x="475662" y="884659"/>
                  </a:cubicBezTo>
                  <a:cubicBezTo>
                    <a:pt x="476455" y="884658"/>
                    <a:pt x="476587" y="884358"/>
                    <a:pt x="477226" y="884199"/>
                  </a:cubicBezTo>
                  <a:cubicBezTo>
                    <a:pt x="478936" y="883511"/>
                    <a:pt x="480195" y="884423"/>
                    <a:pt x="481549" y="884659"/>
                  </a:cubicBezTo>
                  <a:cubicBezTo>
                    <a:pt x="482241" y="886377"/>
                    <a:pt x="481909" y="884620"/>
                    <a:pt x="484952" y="883739"/>
                  </a:cubicBezTo>
                  <a:lnTo>
                    <a:pt x="485596" y="883644"/>
                  </a:lnTo>
                  <a:cubicBezTo>
                    <a:pt x="487059" y="883654"/>
                    <a:pt x="487816" y="884756"/>
                    <a:pt x="488080" y="885300"/>
                  </a:cubicBezTo>
                  <a:cubicBezTo>
                    <a:pt x="488205" y="885802"/>
                    <a:pt x="488051" y="887811"/>
                    <a:pt x="488080" y="887967"/>
                  </a:cubicBezTo>
                  <a:lnTo>
                    <a:pt x="488907" y="888243"/>
                  </a:lnTo>
                  <a:cubicBezTo>
                    <a:pt x="489380" y="890487"/>
                    <a:pt x="490970" y="888507"/>
                    <a:pt x="492126" y="888427"/>
                  </a:cubicBezTo>
                  <a:cubicBezTo>
                    <a:pt x="493985" y="889291"/>
                    <a:pt x="493878" y="888685"/>
                    <a:pt x="495070" y="888243"/>
                  </a:cubicBezTo>
                  <a:cubicBezTo>
                    <a:pt x="495493" y="888087"/>
                    <a:pt x="496097" y="888015"/>
                    <a:pt x="497001" y="887967"/>
                  </a:cubicBezTo>
                  <a:cubicBezTo>
                    <a:pt x="498145" y="886919"/>
                    <a:pt x="499581" y="886268"/>
                    <a:pt x="501140" y="886587"/>
                  </a:cubicBezTo>
                  <a:cubicBezTo>
                    <a:pt x="501767" y="887624"/>
                    <a:pt x="502115" y="886673"/>
                    <a:pt x="502612" y="886220"/>
                  </a:cubicBezTo>
                  <a:cubicBezTo>
                    <a:pt x="503942" y="886505"/>
                    <a:pt x="504452" y="887567"/>
                    <a:pt x="504912" y="888243"/>
                  </a:cubicBezTo>
                  <a:cubicBezTo>
                    <a:pt x="505133" y="888994"/>
                    <a:pt x="504538" y="890450"/>
                    <a:pt x="505188" y="890635"/>
                  </a:cubicBezTo>
                  <a:cubicBezTo>
                    <a:pt x="505748" y="890794"/>
                    <a:pt x="506905" y="890721"/>
                    <a:pt x="507395" y="892290"/>
                  </a:cubicBezTo>
                  <a:cubicBezTo>
                    <a:pt x="508639" y="893676"/>
                    <a:pt x="509715" y="895209"/>
                    <a:pt x="510983" y="896521"/>
                  </a:cubicBezTo>
                  <a:cubicBezTo>
                    <a:pt x="510629" y="898024"/>
                    <a:pt x="509083" y="900169"/>
                    <a:pt x="511350" y="900936"/>
                  </a:cubicBezTo>
                  <a:cubicBezTo>
                    <a:pt x="513048" y="901601"/>
                    <a:pt x="514165" y="903362"/>
                    <a:pt x="513926" y="905076"/>
                  </a:cubicBezTo>
                  <a:cubicBezTo>
                    <a:pt x="514743" y="905697"/>
                    <a:pt x="515243" y="907083"/>
                    <a:pt x="515673" y="907835"/>
                  </a:cubicBezTo>
                  <a:cubicBezTo>
                    <a:pt x="516049" y="908491"/>
                    <a:pt x="517167" y="907683"/>
                    <a:pt x="517973" y="907559"/>
                  </a:cubicBezTo>
                  <a:cubicBezTo>
                    <a:pt x="520084" y="907015"/>
                    <a:pt x="518627" y="905245"/>
                    <a:pt x="519261" y="905259"/>
                  </a:cubicBezTo>
                  <a:cubicBezTo>
                    <a:pt x="521774" y="905316"/>
                    <a:pt x="520509" y="904480"/>
                    <a:pt x="520732" y="903512"/>
                  </a:cubicBezTo>
                  <a:cubicBezTo>
                    <a:pt x="521527" y="902115"/>
                    <a:pt x="521970" y="900522"/>
                    <a:pt x="523308" y="899556"/>
                  </a:cubicBezTo>
                  <a:cubicBezTo>
                    <a:pt x="523317" y="898244"/>
                    <a:pt x="524737" y="897031"/>
                    <a:pt x="526067" y="897809"/>
                  </a:cubicBezTo>
                  <a:cubicBezTo>
                    <a:pt x="527739" y="898154"/>
                    <a:pt x="529887" y="898714"/>
                    <a:pt x="529286" y="900936"/>
                  </a:cubicBezTo>
                  <a:cubicBezTo>
                    <a:pt x="530411" y="902483"/>
                    <a:pt x="527599" y="903520"/>
                    <a:pt x="528919" y="904983"/>
                  </a:cubicBezTo>
                  <a:cubicBezTo>
                    <a:pt x="530483" y="905873"/>
                    <a:pt x="530022" y="908177"/>
                    <a:pt x="531862" y="908754"/>
                  </a:cubicBezTo>
                  <a:lnTo>
                    <a:pt x="533150" y="910594"/>
                  </a:lnTo>
                  <a:cubicBezTo>
                    <a:pt x="535023" y="910709"/>
                    <a:pt x="536629" y="910546"/>
                    <a:pt x="537197" y="909030"/>
                  </a:cubicBezTo>
                  <a:lnTo>
                    <a:pt x="538577" y="909766"/>
                  </a:lnTo>
                  <a:cubicBezTo>
                    <a:pt x="538961" y="909813"/>
                    <a:pt x="539388" y="909955"/>
                    <a:pt x="539772" y="910869"/>
                  </a:cubicBezTo>
                  <a:lnTo>
                    <a:pt x="541060" y="910774"/>
                  </a:lnTo>
                  <a:lnTo>
                    <a:pt x="542256" y="911418"/>
                  </a:lnTo>
                  <a:lnTo>
                    <a:pt x="542351" y="912062"/>
                  </a:lnTo>
                  <a:lnTo>
                    <a:pt x="544191" y="914086"/>
                  </a:lnTo>
                  <a:lnTo>
                    <a:pt x="546214" y="914086"/>
                  </a:lnTo>
                  <a:lnTo>
                    <a:pt x="546119" y="917581"/>
                  </a:lnTo>
                  <a:lnTo>
                    <a:pt x="546487" y="918869"/>
                  </a:lnTo>
                  <a:cubicBezTo>
                    <a:pt x="548417" y="920355"/>
                    <a:pt x="545263" y="922683"/>
                    <a:pt x="549430" y="922272"/>
                  </a:cubicBezTo>
                  <a:lnTo>
                    <a:pt x="549525" y="919880"/>
                  </a:lnTo>
                  <a:cubicBezTo>
                    <a:pt x="550271" y="919149"/>
                    <a:pt x="551090" y="918519"/>
                    <a:pt x="551641" y="917397"/>
                  </a:cubicBezTo>
                  <a:cubicBezTo>
                    <a:pt x="550527" y="916344"/>
                    <a:pt x="550390" y="915786"/>
                    <a:pt x="550721" y="915557"/>
                  </a:cubicBezTo>
                  <a:cubicBezTo>
                    <a:pt x="551751" y="914325"/>
                    <a:pt x="552797" y="913281"/>
                    <a:pt x="554032" y="913074"/>
                  </a:cubicBezTo>
                  <a:lnTo>
                    <a:pt x="554768" y="911326"/>
                  </a:lnTo>
                  <a:lnTo>
                    <a:pt x="557160" y="909855"/>
                  </a:lnTo>
                  <a:cubicBezTo>
                    <a:pt x="559943" y="909720"/>
                    <a:pt x="559586" y="908830"/>
                    <a:pt x="561759" y="907463"/>
                  </a:cubicBezTo>
                  <a:cubicBezTo>
                    <a:pt x="561816" y="905004"/>
                    <a:pt x="562478" y="905023"/>
                    <a:pt x="563138" y="904980"/>
                  </a:cubicBezTo>
                  <a:cubicBezTo>
                    <a:pt x="564540" y="903832"/>
                    <a:pt x="565224" y="902352"/>
                    <a:pt x="567369" y="901576"/>
                  </a:cubicBezTo>
                  <a:lnTo>
                    <a:pt x="568289" y="901672"/>
                  </a:lnTo>
                  <a:cubicBezTo>
                    <a:pt x="569079" y="900334"/>
                    <a:pt x="569786" y="897806"/>
                    <a:pt x="571601" y="897348"/>
                  </a:cubicBezTo>
                  <a:cubicBezTo>
                    <a:pt x="574779" y="896548"/>
                    <a:pt x="576342" y="894631"/>
                    <a:pt x="575832" y="892106"/>
                  </a:cubicBezTo>
                  <a:cubicBezTo>
                    <a:pt x="575293" y="889439"/>
                    <a:pt x="575465" y="888378"/>
                    <a:pt x="576568" y="887139"/>
                  </a:cubicBezTo>
                  <a:cubicBezTo>
                    <a:pt x="577616" y="885960"/>
                    <a:pt x="578934" y="882445"/>
                    <a:pt x="579419" y="879689"/>
                  </a:cubicBezTo>
                  <a:cubicBezTo>
                    <a:pt x="579803" y="877508"/>
                    <a:pt x="578248" y="875610"/>
                    <a:pt x="575096" y="874446"/>
                  </a:cubicBezTo>
                  <a:cubicBezTo>
                    <a:pt x="572800" y="873597"/>
                    <a:pt x="572458" y="873050"/>
                    <a:pt x="571785" y="869663"/>
                  </a:cubicBezTo>
                  <a:cubicBezTo>
                    <a:pt x="571632" y="868890"/>
                    <a:pt x="570110" y="867222"/>
                    <a:pt x="568106" y="865524"/>
                  </a:cubicBezTo>
                  <a:cubicBezTo>
                    <a:pt x="566247" y="863949"/>
                    <a:pt x="564603" y="862101"/>
                    <a:pt x="564427" y="861385"/>
                  </a:cubicBezTo>
                  <a:cubicBezTo>
                    <a:pt x="564250" y="860668"/>
                    <a:pt x="563705" y="859433"/>
                    <a:pt x="563231" y="858717"/>
                  </a:cubicBezTo>
                  <a:cubicBezTo>
                    <a:pt x="562044" y="856924"/>
                    <a:pt x="561192" y="855124"/>
                    <a:pt x="560656" y="853382"/>
                  </a:cubicBezTo>
                  <a:cubicBezTo>
                    <a:pt x="560233" y="852009"/>
                    <a:pt x="560012" y="850714"/>
                    <a:pt x="560012" y="849427"/>
                  </a:cubicBezTo>
                  <a:cubicBezTo>
                    <a:pt x="560012" y="844706"/>
                    <a:pt x="559026" y="840426"/>
                    <a:pt x="557620" y="838942"/>
                  </a:cubicBezTo>
                  <a:cubicBezTo>
                    <a:pt x="555851" y="837072"/>
                    <a:pt x="556718" y="834456"/>
                    <a:pt x="559644" y="832595"/>
                  </a:cubicBezTo>
                  <a:cubicBezTo>
                    <a:pt x="560669" y="831943"/>
                    <a:pt x="561023" y="831198"/>
                    <a:pt x="561023" y="830112"/>
                  </a:cubicBezTo>
                  <a:cubicBezTo>
                    <a:pt x="561024" y="829277"/>
                    <a:pt x="561295" y="827998"/>
                    <a:pt x="561575" y="827260"/>
                  </a:cubicBezTo>
                  <a:cubicBezTo>
                    <a:pt x="561964" y="826238"/>
                    <a:pt x="561808" y="825297"/>
                    <a:pt x="561023" y="823305"/>
                  </a:cubicBezTo>
                  <a:cubicBezTo>
                    <a:pt x="560457" y="821866"/>
                    <a:pt x="560012" y="820102"/>
                    <a:pt x="560012" y="819350"/>
                  </a:cubicBezTo>
                  <a:cubicBezTo>
                    <a:pt x="560012" y="817300"/>
                    <a:pt x="557752" y="813859"/>
                    <a:pt x="555781" y="812911"/>
                  </a:cubicBezTo>
                  <a:cubicBezTo>
                    <a:pt x="554824" y="812451"/>
                    <a:pt x="553196" y="811644"/>
                    <a:pt x="552193" y="811164"/>
                  </a:cubicBezTo>
                  <a:cubicBezTo>
                    <a:pt x="549292" y="809773"/>
                    <a:pt x="547338" y="808232"/>
                    <a:pt x="546307" y="806565"/>
                  </a:cubicBezTo>
                  <a:cubicBezTo>
                    <a:pt x="546259" y="806432"/>
                    <a:pt x="546231" y="806351"/>
                    <a:pt x="546123" y="806289"/>
                  </a:cubicBezTo>
                  <a:cubicBezTo>
                    <a:pt x="545258" y="804718"/>
                    <a:pt x="545260" y="804455"/>
                    <a:pt x="546028" y="802885"/>
                  </a:cubicBezTo>
                  <a:cubicBezTo>
                    <a:pt x="546643" y="801633"/>
                    <a:pt x="546766" y="800010"/>
                    <a:pt x="546672" y="796447"/>
                  </a:cubicBezTo>
                  <a:cubicBezTo>
                    <a:pt x="546605" y="793798"/>
                    <a:pt x="546524" y="791374"/>
                    <a:pt x="546488" y="791112"/>
                  </a:cubicBezTo>
                  <a:cubicBezTo>
                    <a:pt x="546450" y="790850"/>
                    <a:pt x="545232" y="789717"/>
                    <a:pt x="543728" y="788628"/>
                  </a:cubicBezTo>
                  <a:cubicBezTo>
                    <a:pt x="542225" y="787540"/>
                    <a:pt x="540753" y="786356"/>
                    <a:pt x="540509" y="785961"/>
                  </a:cubicBezTo>
                  <a:cubicBezTo>
                    <a:pt x="539880" y="784945"/>
                    <a:pt x="537103" y="784545"/>
                    <a:pt x="535910" y="784857"/>
                  </a:cubicBezTo>
                  <a:cubicBezTo>
                    <a:pt x="535271" y="785024"/>
                    <a:pt x="533304" y="782978"/>
                    <a:pt x="532875" y="781914"/>
                  </a:cubicBezTo>
                  <a:cubicBezTo>
                    <a:pt x="532390" y="782504"/>
                    <a:pt x="531328" y="783094"/>
                    <a:pt x="529656" y="783478"/>
                  </a:cubicBezTo>
                  <a:cubicBezTo>
                    <a:pt x="528503" y="783741"/>
                    <a:pt x="524323" y="785831"/>
                    <a:pt x="523401" y="786053"/>
                  </a:cubicBezTo>
                  <a:cubicBezTo>
                    <a:pt x="520784" y="785053"/>
                    <a:pt x="521890" y="780777"/>
                    <a:pt x="521653" y="778235"/>
                  </a:cubicBezTo>
                  <a:cubicBezTo>
                    <a:pt x="521653" y="777017"/>
                    <a:pt x="518530" y="777561"/>
                    <a:pt x="517790" y="776947"/>
                  </a:cubicBezTo>
                  <a:cubicBezTo>
                    <a:pt x="517968" y="773544"/>
                    <a:pt x="520462" y="768743"/>
                    <a:pt x="518158" y="766829"/>
                  </a:cubicBezTo>
                  <a:lnTo>
                    <a:pt x="513835" y="765358"/>
                  </a:lnTo>
                  <a:cubicBezTo>
                    <a:pt x="511395" y="764596"/>
                    <a:pt x="508634" y="761976"/>
                    <a:pt x="508868" y="763058"/>
                  </a:cubicBezTo>
                  <a:cubicBezTo>
                    <a:pt x="510333" y="769831"/>
                    <a:pt x="509097" y="766366"/>
                    <a:pt x="500958" y="764990"/>
                  </a:cubicBezTo>
                  <a:cubicBezTo>
                    <a:pt x="497505" y="763203"/>
                    <a:pt x="493640" y="760615"/>
                    <a:pt x="494243" y="760667"/>
                  </a:cubicBezTo>
                  <a:cubicBezTo>
                    <a:pt x="496420" y="760852"/>
                    <a:pt x="490571" y="756300"/>
                    <a:pt x="492496" y="754688"/>
                  </a:cubicBezTo>
                  <a:cubicBezTo>
                    <a:pt x="497709" y="750322"/>
                    <a:pt x="488885" y="747972"/>
                    <a:pt x="489644" y="749997"/>
                  </a:cubicBezTo>
                  <a:cubicBezTo>
                    <a:pt x="490291" y="751724"/>
                    <a:pt x="486826" y="749294"/>
                    <a:pt x="486609" y="747422"/>
                  </a:cubicBezTo>
                  <a:cubicBezTo>
                    <a:pt x="486436" y="745919"/>
                    <a:pt x="485080" y="745116"/>
                    <a:pt x="483390" y="745214"/>
                  </a:cubicBezTo>
                  <a:close/>
                  <a:moveTo>
                    <a:pt x="13654" y="812731"/>
                  </a:moveTo>
                  <a:cubicBezTo>
                    <a:pt x="12964" y="813074"/>
                    <a:pt x="13296" y="814679"/>
                    <a:pt x="12182" y="814571"/>
                  </a:cubicBezTo>
                  <a:cubicBezTo>
                    <a:pt x="10960" y="814656"/>
                    <a:pt x="10368" y="815943"/>
                    <a:pt x="9331" y="816410"/>
                  </a:cubicBezTo>
                  <a:cubicBezTo>
                    <a:pt x="8823" y="816686"/>
                    <a:pt x="8216" y="817461"/>
                    <a:pt x="8871" y="817882"/>
                  </a:cubicBezTo>
                  <a:cubicBezTo>
                    <a:pt x="9626" y="817152"/>
                    <a:pt x="10673" y="816781"/>
                    <a:pt x="11722" y="816870"/>
                  </a:cubicBezTo>
                  <a:cubicBezTo>
                    <a:pt x="12807" y="816956"/>
                    <a:pt x="13260" y="815296"/>
                    <a:pt x="14297" y="815766"/>
                  </a:cubicBezTo>
                  <a:cubicBezTo>
                    <a:pt x="15026" y="816383"/>
                    <a:pt x="15662" y="817339"/>
                    <a:pt x="16781" y="817146"/>
                  </a:cubicBezTo>
                  <a:cubicBezTo>
                    <a:pt x="17852" y="816984"/>
                    <a:pt x="19001" y="817441"/>
                    <a:pt x="20000" y="816962"/>
                  </a:cubicBezTo>
                  <a:cubicBezTo>
                    <a:pt x="20971" y="816084"/>
                    <a:pt x="19254" y="814639"/>
                    <a:pt x="18345" y="815215"/>
                  </a:cubicBezTo>
                  <a:cubicBezTo>
                    <a:pt x="17379" y="815755"/>
                    <a:pt x="16347" y="814976"/>
                    <a:pt x="16781" y="813927"/>
                  </a:cubicBezTo>
                  <a:cubicBezTo>
                    <a:pt x="16411" y="812834"/>
                    <a:pt x="15039" y="812622"/>
                    <a:pt x="14021" y="812731"/>
                  </a:cubicBezTo>
                  <a:cubicBezTo>
                    <a:pt x="13872" y="812723"/>
                    <a:pt x="13752" y="812684"/>
                    <a:pt x="13654" y="812731"/>
                  </a:cubicBezTo>
                  <a:close/>
                  <a:moveTo>
                    <a:pt x="8595" y="818802"/>
                  </a:moveTo>
                  <a:cubicBezTo>
                    <a:pt x="7991" y="819446"/>
                    <a:pt x="8519" y="820601"/>
                    <a:pt x="9146" y="819630"/>
                  </a:cubicBezTo>
                  <a:cubicBezTo>
                    <a:pt x="9127" y="819260"/>
                    <a:pt x="8830" y="819052"/>
                    <a:pt x="8595" y="818802"/>
                  </a:cubicBezTo>
                  <a:close/>
                  <a:moveTo>
                    <a:pt x="1972" y="819353"/>
                  </a:moveTo>
                  <a:cubicBezTo>
                    <a:pt x="1249" y="819458"/>
                    <a:pt x="167" y="820463"/>
                    <a:pt x="41" y="821469"/>
                  </a:cubicBezTo>
                  <a:cubicBezTo>
                    <a:pt x="-69" y="822644"/>
                    <a:pt x="-26" y="824113"/>
                    <a:pt x="1053" y="824872"/>
                  </a:cubicBezTo>
                  <a:cubicBezTo>
                    <a:pt x="1626" y="825242"/>
                    <a:pt x="2957" y="825235"/>
                    <a:pt x="3260" y="824321"/>
                  </a:cubicBezTo>
                  <a:cubicBezTo>
                    <a:pt x="3533" y="823496"/>
                    <a:pt x="3874" y="822869"/>
                    <a:pt x="3444" y="822113"/>
                  </a:cubicBezTo>
                  <a:cubicBezTo>
                    <a:pt x="2890" y="821675"/>
                    <a:pt x="2503" y="821172"/>
                    <a:pt x="2524" y="820458"/>
                  </a:cubicBezTo>
                  <a:cubicBezTo>
                    <a:pt x="2408" y="820075"/>
                    <a:pt x="2276" y="819310"/>
                    <a:pt x="1972" y="819354"/>
                  </a:cubicBezTo>
                  <a:close/>
                  <a:moveTo>
                    <a:pt x="2984" y="850350"/>
                  </a:moveTo>
                  <a:cubicBezTo>
                    <a:pt x="2643" y="850446"/>
                    <a:pt x="2543" y="851097"/>
                    <a:pt x="2524" y="851178"/>
                  </a:cubicBezTo>
                  <a:cubicBezTo>
                    <a:pt x="3048" y="851311"/>
                    <a:pt x="3662" y="851386"/>
                    <a:pt x="4180" y="851454"/>
                  </a:cubicBezTo>
                  <a:cubicBezTo>
                    <a:pt x="4604" y="850660"/>
                    <a:pt x="3693" y="850433"/>
                    <a:pt x="2984" y="850351"/>
                  </a:cubicBezTo>
                  <a:close/>
                  <a:moveTo>
                    <a:pt x="15125" y="853938"/>
                  </a:moveTo>
                  <a:cubicBezTo>
                    <a:pt x="15122" y="853936"/>
                    <a:pt x="14608" y="854214"/>
                    <a:pt x="14390" y="854214"/>
                  </a:cubicBezTo>
                  <a:cubicBezTo>
                    <a:pt x="14902" y="854739"/>
                    <a:pt x="15625" y="854896"/>
                    <a:pt x="15125" y="853938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5" name="Graphic 5">
              <a:extLst>
                <a:ext uri="{FF2B5EF4-FFF2-40B4-BE49-F238E27FC236}">
                  <a16:creationId xmlns:a16="http://schemas.microsoft.com/office/drawing/2014/main" id="{576BA515-BD5C-94EE-6038-11B2AED240FC}"/>
                </a:ext>
              </a:extLst>
            </p:cNvPr>
            <p:cNvSpPr/>
            <p:nvPr/>
          </p:nvSpPr>
          <p:spPr>
            <a:xfrm>
              <a:off x="870115" y="3349378"/>
              <a:ext cx="227064" cy="166347"/>
            </a:xfrm>
            <a:custGeom>
              <a:avLst/>
              <a:gdLst>
                <a:gd name="connsiteX0" fmla="*/ 118722 w 244178"/>
                <a:gd name="connsiteY0" fmla="*/ 58 h 205972"/>
                <a:gd name="connsiteX1" fmla="*/ 115319 w 244178"/>
                <a:gd name="connsiteY1" fmla="*/ 977 h 205972"/>
                <a:gd name="connsiteX2" fmla="*/ 110996 w 244178"/>
                <a:gd name="connsiteY2" fmla="*/ 517 h 205972"/>
                <a:gd name="connsiteX3" fmla="*/ 109433 w 244178"/>
                <a:gd name="connsiteY3" fmla="*/ 977 h 205972"/>
                <a:gd name="connsiteX4" fmla="*/ 106397 w 244178"/>
                <a:gd name="connsiteY4" fmla="*/ 610 h 205972"/>
                <a:gd name="connsiteX5" fmla="*/ 105201 w 244178"/>
                <a:gd name="connsiteY5" fmla="*/ 1254 h 205972"/>
                <a:gd name="connsiteX6" fmla="*/ 102166 w 244178"/>
                <a:gd name="connsiteY6" fmla="*/ 1898 h 205972"/>
                <a:gd name="connsiteX7" fmla="*/ 100234 w 244178"/>
                <a:gd name="connsiteY7" fmla="*/ 2358 h 205972"/>
                <a:gd name="connsiteX8" fmla="*/ 97751 w 244178"/>
                <a:gd name="connsiteY8" fmla="*/ 3461 h 205972"/>
                <a:gd name="connsiteX9" fmla="*/ 96555 w 244178"/>
                <a:gd name="connsiteY9" fmla="*/ 5669 h 205972"/>
                <a:gd name="connsiteX10" fmla="*/ 94808 w 244178"/>
                <a:gd name="connsiteY10" fmla="*/ 7692 h 205972"/>
                <a:gd name="connsiteX11" fmla="*/ 92324 w 244178"/>
                <a:gd name="connsiteY11" fmla="*/ 7232 h 205972"/>
                <a:gd name="connsiteX12" fmla="*/ 89749 w 244178"/>
                <a:gd name="connsiteY12" fmla="*/ 8428 h 205972"/>
                <a:gd name="connsiteX13" fmla="*/ 86713 w 244178"/>
                <a:gd name="connsiteY13" fmla="*/ 8333 h 205972"/>
                <a:gd name="connsiteX14" fmla="*/ 83954 w 244178"/>
                <a:gd name="connsiteY14" fmla="*/ 8517 h 205972"/>
                <a:gd name="connsiteX15" fmla="*/ 83034 w 244178"/>
                <a:gd name="connsiteY15" fmla="*/ 10816 h 205972"/>
                <a:gd name="connsiteX16" fmla="*/ 83129 w 244178"/>
                <a:gd name="connsiteY16" fmla="*/ 12748 h 205972"/>
                <a:gd name="connsiteX17" fmla="*/ 85245 w 244178"/>
                <a:gd name="connsiteY17" fmla="*/ 16703 h 205972"/>
                <a:gd name="connsiteX18" fmla="*/ 86257 w 244178"/>
                <a:gd name="connsiteY18" fmla="*/ 19554 h 205972"/>
                <a:gd name="connsiteX19" fmla="*/ 85061 w 244178"/>
                <a:gd name="connsiteY19" fmla="*/ 22957 h 205972"/>
                <a:gd name="connsiteX20" fmla="*/ 83497 w 244178"/>
                <a:gd name="connsiteY20" fmla="*/ 25257 h 205972"/>
                <a:gd name="connsiteX21" fmla="*/ 85061 w 244178"/>
                <a:gd name="connsiteY21" fmla="*/ 27005 h 205972"/>
                <a:gd name="connsiteX22" fmla="*/ 85156 w 244178"/>
                <a:gd name="connsiteY22" fmla="*/ 32523 h 205972"/>
                <a:gd name="connsiteX23" fmla="*/ 85616 w 244178"/>
                <a:gd name="connsiteY23" fmla="*/ 35191 h 205972"/>
                <a:gd name="connsiteX24" fmla="*/ 86904 w 244178"/>
                <a:gd name="connsiteY24" fmla="*/ 36754 h 205972"/>
                <a:gd name="connsiteX25" fmla="*/ 88192 w 244178"/>
                <a:gd name="connsiteY25" fmla="*/ 39238 h 205972"/>
                <a:gd name="connsiteX26" fmla="*/ 87824 w 244178"/>
                <a:gd name="connsiteY26" fmla="*/ 41077 h 205972"/>
                <a:gd name="connsiteX27" fmla="*/ 86812 w 244178"/>
                <a:gd name="connsiteY27" fmla="*/ 42733 h 205972"/>
                <a:gd name="connsiteX28" fmla="*/ 83869 w 244178"/>
                <a:gd name="connsiteY28" fmla="*/ 43377 h 205972"/>
                <a:gd name="connsiteX29" fmla="*/ 82213 w 244178"/>
                <a:gd name="connsiteY29" fmla="*/ 43928 h 205972"/>
                <a:gd name="connsiteX30" fmla="*/ 80282 w 244178"/>
                <a:gd name="connsiteY30" fmla="*/ 43652 h 205972"/>
                <a:gd name="connsiteX31" fmla="*/ 80005 w 244178"/>
                <a:gd name="connsiteY31" fmla="*/ 46320 h 205972"/>
                <a:gd name="connsiteX32" fmla="*/ 76418 w 244178"/>
                <a:gd name="connsiteY32" fmla="*/ 46224 h 205972"/>
                <a:gd name="connsiteX33" fmla="*/ 72739 w 244178"/>
                <a:gd name="connsiteY33" fmla="*/ 46960 h 205972"/>
                <a:gd name="connsiteX34" fmla="*/ 68968 w 244178"/>
                <a:gd name="connsiteY34" fmla="*/ 47695 h 205972"/>
                <a:gd name="connsiteX35" fmla="*/ 67404 w 244178"/>
                <a:gd name="connsiteY35" fmla="*/ 47051 h 205972"/>
                <a:gd name="connsiteX36" fmla="*/ 64921 w 244178"/>
                <a:gd name="connsiteY36" fmla="*/ 47235 h 205972"/>
                <a:gd name="connsiteX37" fmla="*/ 63265 w 244178"/>
                <a:gd name="connsiteY37" fmla="*/ 47051 h 205972"/>
                <a:gd name="connsiteX38" fmla="*/ 60506 w 244178"/>
                <a:gd name="connsiteY38" fmla="*/ 47879 h 205972"/>
                <a:gd name="connsiteX39" fmla="*/ 58850 w 244178"/>
                <a:gd name="connsiteY39" fmla="*/ 49442 h 205972"/>
                <a:gd name="connsiteX40" fmla="*/ 59034 w 244178"/>
                <a:gd name="connsiteY40" fmla="*/ 51558 h 205972"/>
                <a:gd name="connsiteX41" fmla="*/ 59402 w 244178"/>
                <a:gd name="connsiteY41" fmla="*/ 54777 h 205972"/>
                <a:gd name="connsiteX42" fmla="*/ 60505 w 244178"/>
                <a:gd name="connsiteY42" fmla="*/ 56985 h 205972"/>
                <a:gd name="connsiteX43" fmla="*/ 62345 w 244178"/>
                <a:gd name="connsiteY43" fmla="*/ 60664 h 205972"/>
                <a:gd name="connsiteX44" fmla="*/ 61793 w 244178"/>
                <a:gd name="connsiteY44" fmla="*/ 62687 h 205972"/>
                <a:gd name="connsiteX45" fmla="*/ 61150 w 244178"/>
                <a:gd name="connsiteY45" fmla="*/ 64987 h 205972"/>
                <a:gd name="connsiteX46" fmla="*/ 60506 w 244178"/>
                <a:gd name="connsiteY46" fmla="*/ 66551 h 205972"/>
                <a:gd name="connsiteX47" fmla="*/ 59218 w 244178"/>
                <a:gd name="connsiteY47" fmla="*/ 70322 h 205972"/>
                <a:gd name="connsiteX48" fmla="*/ 56459 w 244178"/>
                <a:gd name="connsiteY48" fmla="*/ 71793 h 205972"/>
                <a:gd name="connsiteX49" fmla="*/ 54343 w 244178"/>
                <a:gd name="connsiteY49" fmla="*/ 71889 h 205972"/>
                <a:gd name="connsiteX50" fmla="*/ 52227 w 244178"/>
                <a:gd name="connsiteY50" fmla="*/ 74832 h 205972"/>
                <a:gd name="connsiteX51" fmla="*/ 51951 w 244178"/>
                <a:gd name="connsiteY51" fmla="*/ 75016 h 205972"/>
                <a:gd name="connsiteX52" fmla="*/ 47168 w 244178"/>
                <a:gd name="connsiteY52" fmla="*/ 75384 h 205972"/>
                <a:gd name="connsiteX53" fmla="*/ 45237 w 244178"/>
                <a:gd name="connsiteY53" fmla="*/ 75935 h 205972"/>
                <a:gd name="connsiteX54" fmla="*/ 45142 w 244178"/>
                <a:gd name="connsiteY54" fmla="*/ 80258 h 205972"/>
                <a:gd name="connsiteX55" fmla="*/ 44958 w 244178"/>
                <a:gd name="connsiteY55" fmla="*/ 85317 h 205972"/>
                <a:gd name="connsiteX56" fmla="*/ 44130 w 244178"/>
                <a:gd name="connsiteY56" fmla="*/ 90744 h 205972"/>
                <a:gd name="connsiteX57" fmla="*/ 45326 w 244178"/>
                <a:gd name="connsiteY57" fmla="*/ 94055 h 205972"/>
                <a:gd name="connsiteX58" fmla="*/ 46613 w 244178"/>
                <a:gd name="connsiteY58" fmla="*/ 99206 h 205972"/>
                <a:gd name="connsiteX59" fmla="*/ 46797 w 244178"/>
                <a:gd name="connsiteY59" fmla="*/ 102057 h 205972"/>
                <a:gd name="connsiteX60" fmla="*/ 46062 w 244178"/>
                <a:gd name="connsiteY60" fmla="*/ 103069 h 205972"/>
                <a:gd name="connsiteX61" fmla="*/ 44498 w 244178"/>
                <a:gd name="connsiteY61" fmla="*/ 106013 h 205972"/>
                <a:gd name="connsiteX62" fmla="*/ 42843 w 244178"/>
                <a:gd name="connsiteY62" fmla="*/ 107484 h 205972"/>
                <a:gd name="connsiteX63" fmla="*/ 39807 w 244178"/>
                <a:gd name="connsiteY63" fmla="*/ 109784 h 205972"/>
                <a:gd name="connsiteX64" fmla="*/ 37876 w 244178"/>
                <a:gd name="connsiteY64" fmla="*/ 114015 h 205972"/>
                <a:gd name="connsiteX65" fmla="*/ 36036 w 244178"/>
                <a:gd name="connsiteY65" fmla="*/ 112359 h 205972"/>
                <a:gd name="connsiteX66" fmla="*/ 34197 w 244178"/>
                <a:gd name="connsiteY66" fmla="*/ 113831 h 205972"/>
                <a:gd name="connsiteX67" fmla="*/ 34292 w 244178"/>
                <a:gd name="connsiteY67" fmla="*/ 114475 h 205972"/>
                <a:gd name="connsiteX68" fmla="*/ 35396 w 244178"/>
                <a:gd name="connsiteY68" fmla="*/ 118154 h 205972"/>
                <a:gd name="connsiteX69" fmla="*/ 36223 w 244178"/>
                <a:gd name="connsiteY69" fmla="*/ 121833 h 205972"/>
                <a:gd name="connsiteX70" fmla="*/ 38431 w 244178"/>
                <a:gd name="connsiteY70" fmla="*/ 123305 h 205972"/>
                <a:gd name="connsiteX71" fmla="*/ 42478 w 244178"/>
                <a:gd name="connsiteY71" fmla="*/ 126984 h 205972"/>
                <a:gd name="connsiteX72" fmla="*/ 42383 w 244178"/>
                <a:gd name="connsiteY72" fmla="*/ 129191 h 205972"/>
                <a:gd name="connsiteX73" fmla="*/ 41003 w 244178"/>
                <a:gd name="connsiteY73" fmla="*/ 132135 h 205972"/>
                <a:gd name="connsiteX74" fmla="*/ 35760 w 244178"/>
                <a:gd name="connsiteY74" fmla="*/ 133514 h 205972"/>
                <a:gd name="connsiteX75" fmla="*/ 32081 w 244178"/>
                <a:gd name="connsiteY75" fmla="*/ 132503 h 205972"/>
                <a:gd name="connsiteX76" fmla="*/ 29138 w 244178"/>
                <a:gd name="connsiteY76" fmla="*/ 132503 h 205972"/>
                <a:gd name="connsiteX77" fmla="*/ 26654 w 244178"/>
                <a:gd name="connsiteY77" fmla="*/ 130663 h 205972"/>
                <a:gd name="connsiteX78" fmla="*/ 24079 w 244178"/>
                <a:gd name="connsiteY78" fmla="*/ 130663 h 205972"/>
                <a:gd name="connsiteX79" fmla="*/ 23067 w 244178"/>
                <a:gd name="connsiteY79" fmla="*/ 131398 h 205972"/>
                <a:gd name="connsiteX80" fmla="*/ 18560 w 244178"/>
                <a:gd name="connsiteY80" fmla="*/ 131031 h 205972"/>
                <a:gd name="connsiteX81" fmla="*/ 18284 w 244178"/>
                <a:gd name="connsiteY81" fmla="*/ 146115 h 205972"/>
                <a:gd name="connsiteX82" fmla="*/ 16536 w 244178"/>
                <a:gd name="connsiteY82" fmla="*/ 146210 h 205972"/>
                <a:gd name="connsiteX83" fmla="*/ 15248 w 244178"/>
                <a:gd name="connsiteY83" fmla="*/ 145015 h 205972"/>
                <a:gd name="connsiteX84" fmla="*/ 6326 w 244178"/>
                <a:gd name="connsiteY84" fmla="*/ 151637 h 205972"/>
                <a:gd name="connsiteX85" fmla="*/ 2831 w 244178"/>
                <a:gd name="connsiteY85" fmla="*/ 154397 h 205972"/>
                <a:gd name="connsiteX86" fmla="*/ 348 w 244178"/>
                <a:gd name="connsiteY86" fmla="*/ 157340 h 205972"/>
                <a:gd name="connsiteX87" fmla="*/ 1175 w 244178"/>
                <a:gd name="connsiteY87" fmla="*/ 159915 h 205972"/>
                <a:gd name="connsiteX88" fmla="*/ 5958 w 244178"/>
                <a:gd name="connsiteY88" fmla="*/ 161203 h 205972"/>
                <a:gd name="connsiteX89" fmla="*/ 5682 w 244178"/>
                <a:gd name="connsiteY89" fmla="*/ 163871 h 205972"/>
                <a:gd name="connsiteX90" fmla="*/ 9453 w 244178"/>
                <a:gd name="connsiteY90" fmla="*/ 164606 h 205972"/>
                <a:gd name="connsiteX91" fmla="*/ 13408 w 244178"/>
                <a:gd name="connsiteY91" fmla="*/ 166078 h 205972"/>
                <a:gd name="connsiteX92" fmla="*/ 16812 w 244178"/>
                <a:gd name="connsiteY92" fmla="*/ 168929 h 205972"/>
                <a:gd name="connsiteX93" fmla="*/ 16812 w 244178"/>
                <a:gd name="connsiteY93" fmla="*/ 166354 h 205972"/>
                <a:gd name="connsiteX94" fmla="*/ 18467 w 244178"/>
                <a:gd name="connsiteY94" fmla="*/ 162214 h 205972"/>
                <a:gd name="connsiteX95" fmla="*/ 22606 w 244178"/>
                <a:gd name="connsiteY95" fmla="*/ 166078 h 205972"/>
                <a:gd name="connsiteX96" fmla="*/ 29137 w 244178"/>
                <a:gd name="connsiteY96" fmla="*/ 165526 h 205972"/>
                <a:gd name="connsiteX97" fmla="*/ 33368 w 244178"/>
                <a:gd name="connsiteY97" fmla="*/ 166262 h 205972"/>
                <a:gd name="connsiteX98" fmla="*/ 37875 w 244178"/>
                <a:gd name="connsiteY98" fmla="*/ 169113 h 205972"/>
                <a:gd name="connsiteX99" fmla="*/ 38519 w 244178"/>
                <a:gd name="connsiteY99" fmla="*/ 172792 h 205972"/>
                <a:gd name="connsiteX100" fmla="*/ 41370 w 244178"/>
                <a:gd name="connsiteY100" fmla="*/ 174172 h 205972"/>
                <a:gd name="connsiteX101" fmla="*/ 45877 w 244178"/>
                <a:gd name="connsiteY101" fmla="*/ 173620 h 205972"/>
                <a:gd name="connsiteX102" fmla="*/ 46797 w 244178"/>
                <a:gd name="connsiteY102" fmla="*/ 171597 h 205972"/>
                <a:gd name="connsiteX103" fmla="*/ 49925 w 244178"/>
                <a:gd name="connsiteY103" fmla="*/ 170677 h 205972"/>
                <a:gd name="connsiteX104" fmla="*/ 51948 w 244178"/>
                <a:gd name="connsiteY104" fmla="*/ 168378 h 205972"/>
                <a:gd name="connsiteX105" fmla="*/ 56363 w 244178"/>
                <a:gd name="connsiteY105" fmla="*/ 173253 h 205972"/>
                <a:gd name="connsiteX106" fmla="*/ 59215 w 244178"/>
                <a:gd name="connsiteY106" fmla="*/ 177484 h 205972"/>
                <a:gd name="connsiteX107" fmla="*/ 63998 w 244178"/>
                <a:gd name="connsiteY107" fmla="*/ 183831 h 205972"/>
                <a:gd name="connsiteX108" fmla="*/ 74851 w 244178"/>
                <a:gd name="connsiteY108" fmla="*/ 188061 h 205972"/>
                <a:gd name="connsiteX109" fmla="*/ 82302 w 244178"/>
                <a:gd name="connsiteY109" fmla="*/ 189993 h 205972"/>
                <a:gd name="connsiteX110" fmla="*/ 85705 w 244178"/>
                <a:gd name="connsiteY110" fmla="*/ 187694 h 205972"/>
                <a:gd name="connsiteX111" fmla="*/ 89752 w 244178"/>
                <a:gd name="connsiteY111" fmla="*/ 188797 h 205972"/>
                <a:gd name="connsiteX112" fmla="*/ 93247 w 244178"/>
                <a:gd name="connsiteY112" fmla="*/ 189533 h 205972"/>
                <a:gd name="connsiteX113" fmla="*/ 97110 w 244178"/>
                <a:gd name="connsiteY113" fmla="*/ 186865 h 205972"/>
                <a:gd name="connsiteX114" fmla="*/ 100329 w 244178"/>
                <a:gd name="connsiteY114" fmla="*/ 184474 h 205972"/>
                <a:gd name="connsiteX115" fmla="*/ 98490 w 244178"/>
                <a:gd name="connsiteY115" fmla="*/ 182082 h 205972"/>
                <a:gd name="connsiteX116" fmla="*/ 101893 w 244178"/>
                <a:gd name="connsiteY116" fmla="*/ 174632 h 205972"/>
                <a:gd name="connsiteX117" fmla="*/ 104745 w 244178"/>
                <a:gd name="connsiteY117" fmla="*/ 168929 h 205972"/>
                <a:gd name="connsiteX118" fmla="*/ 111919 w 244178"/>
                <a:gd name="connsiteY118" fmla="*/ 168010 h 205972"/>
                <a:gd name="connsiteX119" fmla="*/ 113667 w 244178"/>
                <a:gd name="connsiteY119" fmla="*/ 164055 h 205972"/>
                <a:gd name="connsiteX120" fmla="*/ 114310 w 244178"/>
                <a:gd name="connsiteY120" fmla="*/ 161296 h 205972"/>
                <a:gd name="connsiteX121" fmla="*/ 112655 w 244178"/>
                <a:gd name="connsiteY121" fmla="*/ 158352 h 205972"/>
                <a:gd name="connsiteX122" fmla="*/ 111367 w 244178"/>
                <a:gd name="connsiteY122" fmla="*/ 157157 h 205972"/>
                <a:gd name="connsiteX123" fmla="*/ 110999 w 244178"/>
                <a:gd name="connsiteY123" fmla="*/ 155961 h 205972"/>
                <a:gd name="connsiteX124" fmla="*/ 113483 w 244178"/>
                <a:gd name="connsiteY124" fmla="*/ 153661 h 205972"/>
                <a:gd name="connsiteX125" fmla="*/ 117438 w 244178"/>
                <a:gd name="connsiteY125" fmla="*/ 153938 h 205972"/>
                <a:gd name="connsiteX126" fmla="*/ 121117 w 244178"/>
                <a:gd name="connsiteY126" fmla="*/ 152282 h 205972"/>
                <a:gd name="connsiteX127" fmla="*/ 123509 w 244178"/>
                <a:gd name="connsiteY127" fmla="*/ 150902 h 205972"/>
                <a:gd name="connsiteX128" fmla="*/ 124796 w 244178"/>
                <a:gd name="connsiteY128" fmla="*/ 149983 h 205972"/>
                <a:gd name="connsiteX129" fmla="*/ 128108 w 244178"/>
                <a:gd name="connsiteY129" fmla="*/ 149888 h 205972"/>
                <a:gd name="connsiteX130" fmla="*/ 130407 w 244178"/>
                <a:gd name="connsiteY130" fmla="*/ 153015 h 205972"/>
                <a:gd name="connsiteX131" fmla="*/ 134178 w 244178"/>
                <a:gd name="connsiteY131" fmla="*/ 152187 h 205972"/>
                <a:gd name="connsiteX132" fmla="*/ 135650 w 244178"/>
                <a:gd name="connsiteY132" fmla="*/ 150256 h 205972"/>
                <a:gd name="connsiteX133" fmla="*/ 136662 w 244178"/>
                <a:gd name="connsiteY133" fmla="*/ 148416 h 205972"/>
                <a:gd name="connsiteX134" fmla="*/ 137765 w 244178"/>
                <a:gd name="connsiteY134" fmla="*/ 148232 h 205972"/>
                <a:gd name="connsiteX135" fmla="*/ 140709 w 244178"/>
                <a:gd name="connsiteY135" fmla="*/ 146761 h 205972"/>
                <a:gd name="connsiteX136" fmla="*/ 143652 w 244178"/>
                <a:gd name="connsiteY136" fmla="*/ 146209 h 205972"/>
                <a:gd name="connsiteX137" fmla="*/ 145400 w 244178"/>
                <a:gd name="connsiteY137" fmla="*/ 145013 h 205972"/>
                <a:gd name="connsiteX138" fmla="*/ 148527 w 244178"/>
                <a:gd name="connsiteY138" fmla="*/ 145565 h 205972"/>
                <a:gd name="connsiteX139" fmla="*/ 151470 w 244178"/>
                <a:gd name="connsiteY139" fmla="*/ 143634 h 205972"/>
                <a:gd name="connsiteX140" fmla="*/ 154598 w 244178"/>
                <a:gd name="connsiteY140" fmla="*/ 141794 h 205972"/>
                <a:gd name="connsiteX141" fmla="*/ 155885 w 244178"/>
                <a:gd name="connsiteY141" fmla="*/ 142162 h 205972"/>
                <a:gd name="connsiteX142" fmla="*/ 155885 w 244178"/>
                <a:gd name="connsiteY142" fmla="*/ 141978 h 205972"/>
                <a:gd name="connsiteX143" fmla="*/ 156346 w 244178"/>
                <a:gd name="connsiteY143" fmla="*/ 141610 h 205972"/>
                <a:gd name="connsiteX144" fmla="*/ 158461 w 244178"/>
                <a:gd name="connsiteY144" fmla="*/ 141515 h 205972"/>
                <a:gd name="connsiteX145" fmla="*/ 159841 w 244178"/>
                <a:gd name="connsiteY145" fmla="*/ 140227 h 205972"/>
                <a:gd name="connsiteX146" fmla="*/ 161404 w 244178"/>
                <a:gd name="connsiteY146" fmla="*/ 140871 h 205972"/>
                <a:gd name="connsiteX147" fmla="*/ 162600 w 244178"/>
                <a:gd name="connsiteY147" fmla="*/ 142159 h 205972"/>
                <a:gd name="connsiteX148" fmla="*/ 165268 w 244178"/>
                <a:gd name="connsiteY148" fmla="*/ 145010 h 205972"/>
                <a:gd name="connsiteX149" fmla="*/ 167475 w 244178"/>
                <a:gd name="connsiteY149" fmla="*/ 144915 h 205972"/>
                <a:gd name="connsiteX150" fmla="*/ 167935 w 244178"/>
                <a:gd name="connsiteY150" fmla="*/ 146570 h 205972"/>
                <a:gd name="connsiteX151" fmla="*/ 168303 w 244178"/>
                <a:gd name="connsiteY151" fmla="*/ 148502 h 205972"/>
                <a:gd name="connsiteX152" fmla="*/ 167566 w 244178"/>
                <a:gd name="connsiteY152" fmla="*/ 150065 h 205972"/>
                <a:gd name="connsiteX153" fmla="*/ 167199 w 244178"/>
                <a:gd name="connsiteY153" fmla="*/ 151997 h 205972"/>
                <a:gd name="connsiteX154" fmla="*/ 168579 w 244178"/>
                <a:gd name="connsiteY154" fmla="*/ 154113 h 205972"/>
                <a:gd name="connsiteX155" fmla="*/ 169682 w 244178"/>
                <a:gd name="connsiteY155" fmla="*/ 155308 h 205972"/>
                <a:gd name="connsiteX156" fmla="*/ 170694 w 244178"/>
                <a:gd name="connsiteY156" fmla="*/ 158160 h 205972"/>
                <a:gd name="connsiteX157" fmla="*/ 171798 w 244178"/>
                <a:gd name="connsiteY157" fmla="*/ 159263 h 205972"/>
                <a:gd name="connsiteX158" fmla="*/ 173453 w 244178"/>
                <a:gd name="connsiteY158" fmla="*/ 159359 h 205972"/>
                <a:gd name="connsiteX159" fmla="*/ 173637 w 244178"/>
                <a:gd name="connsiteY159" fmla="*/ 161474 h 205972"/>
                <a:gd name="connsiteX160" fmla="*/ 173637 w 244178"/>
                <a:gd name="connsiteY160" fmla="*/ 163406 h 205972"/>
                <a:gd name="connsiteX161" fmla="*/ 172993 w 244178"/>
                <a:gd name="connsiteY161" fmla="*/ 165613 h 205972"/>
                <a:gd name="connsiteX162" fmla="*/ 172166 w 244178"/>
                <a:gd name="connsiteY162" fmla="*/ 166441 h 205972"/>
                <a:gd name="connsiteX163" fmla="*/ 172166 w 244178"/>
                <a:gd name="connsiteY163" fmla="*/ 168833 h 205972"/>
                <a:gd name="connsiteX164" fmla="*/ 174005 w 244178"/>
                <a:gd name="connsiteY164" fmla="*/ 171224 h 205972"/>
                <a:gd name="connsiteX165" fmla="*/ 175661 w 244178"/>
                <a:gd name="connsiteY165" fmla="*/ 171319 h 205972"/>
                <a:gd name="connsiteX166" fmla="*/ 176397 w 244178"/>
                <a:gd name="connsiteY166" fmla="*/ 171871 h 205972"/>
                <a:gd name="connsiteX167" fmla="*/ 176673 w 244178"/>
                <a:gd name="connsiteY167" fmla="*/ 171227 h 205972"/>
                <a:gd name="connsiteX168" fmla="*/ 178789 w 244178"/>
                <a:gd name="connsiteY168" fmla="*/ 170675 h 205972"/>
                <a:gd name="connsiteX169" fmla="*/ 181364 w 244178"/>
                <a:gd name="connsiteY169" fmla="*/ 172515 h 205972"/>
                <a:gd name="connsiteX170" fmla="*/ 183572 w 244178"/>
                <a:gd name="connsiteY170" fmla="*/ 170859 h 205972"/>
                <a:gd name="connsiteX171" fmla="*/ 184492 w 244178"/>
                <a:gd name="connsiteY171" fmla="*/ 166996 h 205972"/>
                <a:gd name="connsiteX172" fmla="*/ 188355 w 244178"/>
                <a:gd name="connsiteY172" fmla="*/ 166629 h 205972"/>
                <a:gd name="connsiteX173" fmla="*/ 189643 w 244178"/>
                <a:gd name="connsiteY173" fmla="*/ 166812 h 205972"/>
                <a:gd name="connsiteX174" fmla="*/ 191758 w 244178"/>
                <a:gd name="connsiteY174" fmla="*/ 166908 h 205972"/>
                <a:gd name="connsiteX175" fmla="*/ 193230 w 244178"/>
                <a:gd name="connsiteY175" fmla="*/ 168655 h 205972"/>
                <a:gd name="connsiteX176" fmla="*/ 192954 w 244178"/>
                <a:gd name="connsiteY176" fmla="*/ 170495 h 205972"/>
                <a:gd name="connsiteX177" fmla="*/ 193230 w 244178"/>
                <a:gd name="connsiteY177" fmla="*/ 173162 h 205972"/>
                <a:gd name="connsiteX178" fmla="*/ 194610 w 244178"/>
                <a:gd name="connsiteY178" fmla="*/ 175646 h 205972"/>
                <a:gd name="connsiteX179" fmla="*/ 194610 w 244178"/>
                <a:gd name="connsiteY179" fmla="*/ 178037 h 205972"/>
                <a:gd name="connsiteX180" fmla="*/ 195713 w 244178"/>
                <a:gd name="connsiteY180" fmla="*/ 179325 h 205972"/>
                <a:gd name="connsiteX181" fmla="*/ 194058 w 244178"/>
                <a:gd name="connsiteY181" fmla="*/ 182452 h 205972"/>
                <a:gd name="connsiteX182" fmla="*/ 193690 w 244178"/>
                <a:gd name="connsiteY182" fmla="*/ 185304 h 205972"/>
                <a:gd name="connsiteX183" fmla="*/ 194334 w 244178"/>
                <a:gd name="connsiteY183" fmla="*/ 186131 h 205972"/>
                <a:gd name="connsiteX184" fmla="*/ 196449 w 244178"/>
                <a:gd name="connsiteY184" fmla="*/ 188983 h 205972"/>
                <a:gd name="connsiteX185" fmla="*/ 198197 w 244178"/>
                <a:gd name="connsiteY185" fmla="*/ 190546 h 205972"/>
                <a:gd name="connsiteX186" fmla="*/ 200589 w 244178"/>
                <a:gd name="connsiteY186" fmla="*/ 192110 h 205972"/>
                <a:gd name="connsiteX187" fmla="*/ 204176 w 244178"/>
                <a:gd name="connsiteY187" fmla="*/ 192294 h 205972"/>
                <a:gd name="connsiteX188" fmla="*/ 204820 w 244178"/>
                <a:gd name="connsiteY188" fmla="*/ 191466 h 205972"/>
                <a:gd name="connsiteX189" fmla="*/ 206291 w 244178"/>
                <a:gd name="connsiteY189" fmla="*/ 192294 h 205972"/>
                <a:gd name="connsiteX190" fmla="*/ 206387 w 244178"/>
                <a:gd name="connsiteY190" fmla="*/ 193306 h 205972"/>
                <a:gd name="connsiteX191" fmla="*/ 208502 w 244178"/>
                <a:gd name="connsiteY191" fmla="*/ 195973 h 205972"/>
                <a:gd name="connsiteX192" fmla="*/ 208502 w 244178"/>
                <a:gd name="connsiteY192" fmla="*/ 198549 h 205972"/>
                <a:gd name="connsiteX193" fmla="*/ 209146 w 244178"/>
                <a:gd name="connsiteY193" fmla="*/ 203055 h 205972"/>
                <a:gd name="connsiteX194" fmla="*/ 211630 w 244178"/>
                <a:gd name="connsiteY194" fmla="*/ 205631 h 205972"/>
                <a:gd name="connsiteX195" fmla="*/ 211630 w 244178"/>
                <a:gd name="connsiteY195" fmla="*/ 204343 h 205972"/>
                <a:gd name="connsiteX196" fmla="*/ 214757 w 244178"/>
                <a:gd name="connsiteY196" fmla="*/ 200940 h 205972"/>
                <a:gd name="connsiteX197" fmla="*/ 216780 w 244178"/>
                <a:gd name="connsiteY197" fmla="*/ 200389 h 205972"/>
                <a:gd name="connsiteX198" fmla="*/ 219908 w 244178"/>
                <a:gd name="connsiteY198" fmla="*/ 200112 h 205972"/>
                <a:gd name="connsiteX199" fmla="*/ 222943 w 244178"/>
                <a:gd name="connsiteY199" fmla="*/ 202871 h 205972"/>
                <a:gd name="connsiteX200" fmla="*/ 224690 w 244178"/>
                <a:gd name="connsiteY200" fmla="*/ 204803 h 205972"/>
                <a:gd name="connsiteX201" fmla="*/ 226714 w 244178"/>
                <a:gd name="connsiteY201" fmla="*/ 205631 h 205972"/>
                <a:gd name="connsiteX202" fmla="*/ 227634 w 244178"/>
                <a:gd name="connsiteY202" fmla="*/ 204619 h 205972"/>
                <a:gd name="connsiteX203" fmla="*/ 230485 w 244178"/>
                <a:gd name="connsiteY203" fmla="*/ 202779 h 205972"/>
                <a:gd name="connsiteX204" fmla="*/ 233889 w 244178"/>
                <a:gd name="connsiteY204" fmla="*/ 201308 h 205972"/>
                <a:gd name="connsiteX205" fmla="*/ 236832 w 244178"/>
                <a:gd name="connsiteY205" fmla="*/ 201403 h 205972"/>
                <a:gd name="connsiteX206" fmla="*/ 238948 w 244178"/>
                <a:gd name="connsiteY206" fmla="*/ 199932 h 205972"/>
                <a:gd name="connsiteX207" fmla="*/ 240787 w 244178"/>
                <a:gd name="connsiteY207" fmla="*/ 195884 h 205972"/>
                <a:gd name="connsiteX208" fmla="*/ 240052 w 244178"/>
                <a:gd name="connsiteY208" fmla="*/ 190733 h 205972"/>
                <a:gd name="connsiteX209" fmla="*/ 233061 w 244178"/>
                <a:gd name="connsiteY209" fmla="*/ 182455 h 205972"/>
                <a:gd name="connsiteX210" fmla="*/ 234717 w 244178"/>
                <a:gd name="connsiteY210" fmla="*/ 177764 h 205972"/>
                <a:gd name="connsiteX211" fmla="*/ 236557 w 244178"/>
                <a:gd name="connsiteY211" fmla="*/ 177397 h 205972"/>
                <a:gd name="connsiteX212" fmla="*/ 237384 w 244178"/>
                <a:gd name="connsiteY212" fmla="*/ 173074 h 205972"/>
                <a:gd name="connsiteX213" fmla="*/ 236924 w 244178"/>
                <a:gd name="connsiteY213" fmla="*/ 167831 h 205972"/>
                <a:gd name="connsiteX214" fmla="*/ 237200 w 244178"/>
                <a:gd name="connsiteY214" fmla="*/ 163692 h 205972"/>
                <a:gd name="connsiteX215" fmla="*/ 234349 w 244178"/>
                <a:gd name="connsiteY215" fmla="*/ 159093 h 205972"/>
                <a:gd name="connsiteX216" fmla="*/ 231314 w 244178"/>
                <a:gd name="connsiteY216" fmla="*/ 159188 h 205972"/>
                <a:gd name="connsiteX217" fmla="*/ 229014 w 244178"/>
                <a:gd name="connsiteY217" fmla="*/ 157256 h 205972"/>
                <a:gd name="connsiteX218" fmla="*/ 230670 w 244178"/>
                <a:gd name="connsiteY218" fmla="*/ 153209 h 205972"/>
                <a:gd name="connsiteX219" fmla="*/ 230575 w 244178"/>
                <a:gd name="connsiteY219" fmla="*/ 151186 h 205972"/>
                <a:gd name="connsiteX220" fmla="*/ 231954 w 244178"/>
                <a:gd name="connsiteY220" fmla="*/ 150082 h 205972"/>
                <a:gd name="connsiteX221" fmla="*/ 234714 w 244178"/>
                <a:gd name="connsiteY221" fmla="*/ 146587 h 205972"/>
                <a:gd name="connsiteX222" fmla="*/ 234530 w 244178"/>
                <a:gd name="connsiteY222" fmla="*/ 145299 h 205972"/>
                <a:gd name="connsiteX223" fmla="*/ 233058 w 244178"/>
                <a:gd name="connsiteY223" fmla="*/ 144103 h 205972"/>
                <a:gd name="connsiteX224" fmla="*/ 232231 w 244178"/>
                <a:gd name="connsiteY224" fmla="*/ 141988 h 205972"/>
                <a:gd name="connsiteX225" fmla="*/ 229747 w 244178"/>
                <a:gd name="connsiteY225" fmla="*/ 140240 h 205972"/>
                <a:gd name="connsiteX226" fmla="*/ 229652 w 244178"/>
                <a:gd name="connsiteY226" fmla="*/ 138309 h 205972"/>
                <a:gd name="connsiteX227" fmla="*/ 230112 w 244178"/>
                <a:gd name="connsiteY227" fmla="*/ 137757 h 205972"/>
                <a:gd name="connsiteX228" fmla="*/ 230572 w 244178"/>
                <a:gd name="connsiteY228" fmla="*/ 132790 h 205972"/>
                <a:gd name="connsiteX229" fmla="*/ 231492 w 244178"/>
                <a:gd name="connsiteY229" fmla="*/ 125892 h 205972"/>
                <a:gd name="connsiteX230" fmla="*/ 231397 w 244178"/>
                <a:gd name="connsiteY230" fmla="*/ 124880 h 205972"/>
                <a:gd name="connsiteX231" fmla="*/ 231397 w 244178"/>
                <a:gd name="connsiteY231" fmla="*/ 114670 h 205972"/>
                <a:gd name="connsiteX232" fmla="*/ 231948 w 244178"/>
                <a:gd name="connsiteY232" fmla="*/ 106024 h 205972"/>
                <a:gd name="connsiteX233" fmla="*/ 232776 w 244178"/>
                <a:gd name="connsiteY233" fmla="*/ 101057 h 205972"/>
                <a:gd name="connsiteX234" fmla="*/ 232681 w 244178"/>
                <a:gd name="connsiteY234" fmla="*/ 96826 h 205972"/>
                <a:gd name="connsiteX235" fmla="*/ 232957 w 244178"/>
                <a:gd name="connsiteY235" fmla="*/ 92963 h 205972"/>
                <a:gd name="connsiteX236" fmla="*/ 234981 w 244178"/>
                <a:gd name="connsiteY236" fmla="*/ 90296 h 205972"/>
                <a:gd name="connsiteX237" fmla="*/ 236820 w 244178"/>
                <a:gd name="connsiteY237" fmla="*/ 87720 h 205972"/>
                <a:gd name="connsiteX238" fmla="*/ 238660 w 244178"/>
                <a:gd name="connsiteY238" fmla="*/ 82293 h 205972"/>
                <a:gd name="connsiteX239" fmla="*/ 238660 w 244178"/>
                <a:gd name="connsiteY239" fmla="*/ 80638 h 205972"/>
                <a:gd name="connsiteX240" fmla="*/ 240775 w 244178"/>
                <a:gd name="connsiteY240" fmla="*/ 75027 h 205972"/>
                <a:gd name="connsiteX241" fmla="*/ 240315 w 244178"/>
                <a:gd name="connsiteY241" fmla="*/ 71716 h 205972"/>
                <a:gd name="connsiteX242" fmla="*/ 239212 w 244178"/>
                <a:gd name="connsiteY242" fmla="*/ 70520 h 205972"/>
                <a:gd name="connsiteX243" fmla="*/ 243075 w 244178"/>
                <a:gd name="connsiteY243" fmla="*/ 69140 h 205972"/>
                <a:gd name="connsiteX244" fmla="*/ 244178 w 244178"/>
                <a:gd name="connsiteY244" fmla="*/ 65829 h 205972"/>
                <a:gd name="connsiteX245" fmla="*/ 243995 w 244178"/>
                <a:gd name="connsiteY245" fmla="*/ 62518 h 205972"/>
                <a:gd name="connsiteX246" fmla="*/ 241511 w 244178"/>
                <a:gd name="connsiteY246" fmla="*/ 59206 h 205972"/>
                <a:gd name="connsiteX247" fmla="*/ 238292 w 244178"/>
                <a:gd name="connsiteY247" fmla="*/ 54699 h 205972"/>
                <a:gd name="connsiteX248" fmla="*/ 232865 w 244178"/>
                <a:gd name="connsiteY248" fmla="*/ 54056 h 205972"/>
                <a:gd name="connsiteX249" fmla="*/ 228358 w 244178"/>
                <a:gd name="connsiteY249" fmla="*/ 53960 h 205972"/>
                <a:gd name="connsiteX250" fmla="*/ 226611 w 244178"/>
                <a:gd name="connsiteY250" fmla="*/ 52948 h 205972"/>
                <a:gd name="connsiteX251" fmla="*/ 225231 w 244178"/>
                <a:gd name="connsiteY251" fmla="*/ 50189 h 205972"/>
                <a:gd name="connsiteX252" fmla="*/ 222011 w 244178"/>
                <a:gd name="connsiteY252" fmla="*/ 54972 h 205972"/>
                <a:gd name="connsiteX253" fmla="*/ 220080 w 244178"/>
                <a:gd name="connsiteY253" fmla="*/ 56076 h 205972"/>
                <a:gd name="connsiteX254" fmla="*/ 219252 w 244178"/>
                <a:gd name="connsiteY254" fmla="*/ 56811 h 205972"/>
                <a:gd name="connsiteX255" fmla="*/ 217872 w 244178"/>
                <a:gd name="connsiteY255" fmla="*/ 58651 h 205972"/>
                <a:gd name="connsiteX256" fmla="*/ 216217 w 244178"/>
                <a:gd name="connsiteY256" fmla="*/ 59478 h 205972"/>
                <a:gd name="connsiteX257" fmla="*/ 214193 w 244178"/>
                <a:gd name="connsiteY257" fmla="*/ 59662 h 205972"/>
                <a:gd name="connsiteX258" fmla="*/ 213182 w 244178"/>
                <a:gd name="connsiteY258" fmla="*/ 57731 h 205972"/>
                <a:gd name="connsiteX259" fmla="*/ 213733 w 244178"/>
                <a:gd name="connsiteY259" fmla="*/ 56903 h 205972"/>
                <a:gd name="connsiteX260" fmla="*/ 213549 w 244178"/>
                <a:gd name="connsiteY260" fmla="*/ 54971 h 205972"/>
                <a:gd name="connsiteX261" fmla="*/ 211434 w 244178"/>
                <a:gd name="connsiteY261" fmla="*/ 54236 h 205972"/>
                <a:gd name="connsiteX262" fmla="*/ 210422 w 244178"/>
                <a:gd name="connsiteY262" fmla="*/ 53408 h 205972"/>
                <a:gd name="connsiteX263" fmla="*/ 210238 w 244178"/>
                <a:gd name="connsiteY263" fmla="*/ 51109 h 205972"/>
                <a:gd name="connsiteX264" fmla="*/ 210882 w 244178"/>
                <a:gd name="connsiteY264" fmla="*/ 49913 h 205972"/>
                <a:gd name="connsiteX265" fmla="*/ 210977 w 244178"/>
                <a:gd name="connsiteY265" fmla="*/ 47706 h 205972"/>
                <a:gd name="connsiteX266" fmla="*/ 207022 w 244178"/>
                <a:gd name="connsiteY266" fmla="*/ 45590 h 205972"/>
                <a:gd name="connsiteX267" fmla="*/ 206287 w 244178"/>
                <a:gd name="connsiteY267" fmla="*/ 43567 h 205972"/>
                <a:gd name="connsiteX268" fmla="*/ 206838 w 244178"/>
                <a:gd name="connsiteY268" fmla="*/ 38600 h 205972"/>
                <a:gd name="connsiteX269" fmla="*/ 207115 w 244178"/>
                <a:gd name="connsiteY269" fmla="*/ 32805 h 205972"/>
                <a:gd name="connsiteX270" fmla="*/ 205643 w 244178"/>
                <a:gd name="connsiteY270" fmla="*/ 28482 h 205972"/>
                <a:gd name="connsiteX271" fmla="*/ 202884 w 244178"/>
                <a:gd name="connsiteY271" fmla="*/ 22043 h 205972"/>
                <a:gd name="connsiteX272" fmla="*/ 202056 w 244178"/>
                <a:gd name="connsiteY272" fmla="*/ 20663 h 205972"/>
                <a:gd name="connsiteX273" fmla="*/ 203344 w 244178"/>
                <a:gd name="connsiteY273" fmla="*/ 17904 h 205972"/>
                <a:gd name="connsiteX274" fmla="*/ 201228 w 244178"/>
                <a:gd name="connsiteY274" fmla="*/ 17904 h 205972"/>
                <a:gd name="connsiteX275" fmla="*/ 196997 w 244178"/>
                <a:gd name="connsiteY275" fmla="*/ 21307 h 205972"/>
                <a:gd name="connsiteX276" fmla="*/ 195525 w 244178"/>
                <a:gd name="connsiteY276" fmla="*/ 23883 h 205972"/>
                <a:gd name="connsiteX277" fmla="*/ 191018 w 244178"/>
                <a:gd name="connsiteY277" fmla="*/ 26274 h 205972"/>
                <a:gd name="connsiteX278" fmla="*/ 188535 w 244178"/>
                <a:gd name="connsiteY278" fmla="*/ 27746 h 205972"/>
                <a:gd name="connsiteX279" fmla="*/ 187891 w 244178"/>
                <a:gd name="connsiteY279" fmla="*/ 29494 h 205972"/>
                <a:gd name="connsiteX280" fmla="*/ 184580 w 244178"/>
                <a:gd name="connsiteY280" fmla="*/ 31977 h 205972"/>
                <a:gd name="connsiteX281" fmla="*/ 185500 w 244178"/>
                <a:gd name="connsiteY281" fmla="*/ 33817 h 205972"/>
                <a:gd name="connsiteX282" fmla="*/ 183384 w 244178"/>
                <a:gd name="connsiteY282" fmla="*/ 36300 h 205972"/>
                <a:gd name="connsiteX283" fmla="*/ 183289 w 244178"/>
                <a:gd name="connsiteY283" fmla="*/ 38692 h 205972"/>
                <a:gd name="connsiteX284" fmla="*/ 180346 w 244178"/>
                <a:gd name="connsiteY284" fmla="*/ 35288 h 205972"/>
                <a:gd name="connsiteX285" fmla="*/ 179978 w 244178"/>
                <a:gd name="connsiteY285" fmla="*/ 34001 h 205972"/>
                <a:gd name="connsiteX286" fmla="*/ 179978 w 244178"/>
                <a:gd name="connsiteY286" fmla="*/ 30505 h 205972"/>
                <a:gd name="connsiteX287" fmla="*/ 178047 w 244178"/>
                <a:gd name="connsiteY287" fmla="*/ 30505 h 205972"/>
                <a:gd name="connsiteX288" fmla="*/ 176207 w 244178"/>
                <a:gd name="connsiteY288" fmla="*/ 28482 h 205972"/>
                <a:gd name="connsiteX289" fmla="*/ 176112 w 244178"/>
                <a:gd name="connsiteY289" fmla="*/ 27838 h 205972"/>
                <a:gd name="connsiteX290" fmla="*/ 174916 w 244178"/>
                <a:gd name="connsiteY290" fmla="*/ 27194 h 205972"/>
                <a:gd name="connsiteX291" fmla="*/ 173536 w 244178"/>
                <a:gd name="connsiteY291" fmla="*/ 27289 h 205972"/>
                <a:gd name="connsiteX292" fmla="*/ 172432 w 244178"/>
                <a:gd name="connsiteY292" fmla="*/ 26094 h 205972"/>
                <a:gd name="connsiteX293" fmla="*/ 170961 w 244178"/>
                <a:gd name="connsiteY293" fmla="*/ 25358 h 205972"/>
                <a:gd name="connsiteX294" fmla="*/ 166914 w 244178"/>
                <a:gd name="connsiteY294" fmla="*/ 27014 h 205972"/>
                <a:gd name="connsiteX295" fmla="*/ 165718 w 244178"/>
                <a:gd name="connsiteY295" fmla="*/ 25082 h 205972"/>
                <a:gd name="connsiteX296" fmla="*/ 162775 w 244178"/>
                <a:gd name="connsiteY296" fmla="*/ 21403 h 205972"/>
                <a:gd name="connsiteX297" fmla="*/ 163142 w 244178"/>
                <a:gd name="connsiteY297" fmla="*/ 17264 h 205972"/>
                <a:gd name="connsiteX298" fmla="*/ 159831 w 244178"/>
                <a:gd name="connsiteY298" fmla="*/ 14229 h 205972"/>
                <a:gd name="connsiteX299" fmla="*/ 157072 w 244178"/>
                <a:gd name="connsiteY299" fmla="*/ 15885 h 205972"/>
                <a:gd name="connsiteX300" fmla="*/ 154496 w 244178"/>
                <a:gd name="connsiteY300" fmla="*/ 19840 h 205972"/>
                <a:gd name="connsiteX301" fmla="*/ 153025 w 244178"/>
                <a:gd name="connsiteY301" fmla="*/ 21587 h 205972"/>
                <a:gd name="connsiteX302" fmla="*/ 151829 w 244178"/>
                <a:gd name="connsiteY302" fmla="*/ 23979 h 205972"/>
                <a:gd name="connsiteX303" fmla="*/ 149529 w 244178"/>
                <a:gd name="connsiteY303" fmla="*/ 24255 h 205972"/>
                <a:gd name="connsiteX304" fmla="*/ 147690 w 244178"/>
                <a:gd name="connsiteY304" fmla="*/ 21495 h 205972"/>
                <a:gd name="connsiteX305" fmla="*/ 145114 w 244178"/>
                <a:gd name="connsiteY305" fmla="*/ 17356 h 205972"/>
                <a:gd name="connsiteX306" fmla="*/ 144747 w 244178"/>
                <a:gd name="connsiteY306" fmla="*/ 12941 h 205972"/>
                <a:gd name="connsiteX307" fmla="*/ 141159 w 244178"/>
                <a:gd name="connsiteY307" fmla="*/ 8619 h 205972"/>
                <a:gd name="connsiteX308" fmla="*/ 138952 w 244178"/>
                <a:gd name="connsiteY308" fmla="*/ 7055 h 205972"/>
                <a:gd name="connsiteX309" fmla="*/ 138676 w 244178"/>
                <a:gd name="connsiteY309" fmla="*/ 4571 h 205972"/>
                <a:gd name="connsiteX310" fmla="*/ 136376 w 244178"/>
                <a:gd name="connsiteY310" fmla="*/ 2548 h 205972"/>
                <a:gd name="connsiteX311" fmla="*/ 134905 w 244178"/>
                <a:gd name="connsiteY311" fmla="*/ 2915 h 205972"/>
                <a:gd name="connsiteX312" fmla="*/ 130765 w 244178"/>
                <a:gd name="connsiteY312" fmla="*/ 4295 h 205972"/>
                <a:gd name="connsiteX313" fmla="*/ 125891 w 244178"/>
                <a:gd name="connsiteY313" fmla="*/ 4847 h 205972"/>
                <a:gd name="connsiteX314" fmla="*/ 122671 w 244178"/>
                <a:gd name="connsiteY314" fmla="*/ 4570 h 205972"/>
                <a:gd name="connsiteX315" fmla="*/ 121844 w 244178"/>
                <a:gd name="connsiteY315" fmla="*/ 4294 h 205972"/>
                <a:gd name="connsiteX316" fmla="*/ 121844 w 244178"/>
                <a:gd name="connsiteY316" fmla="*/ 1719 h 205972"/>
                <a:gd name="connsiteX317" fmla="*/ 118716 w 244178"/>
                <a:gd name="connsiteY317" fmla="*/ 63 h 205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</a:cxnLst>
              <a:rect l="l" t="t" r="r" b="b"/>
              <a:pathLst>
                <a:path w="244178" h="205972">
                  <a:moveTo>
                    <a:pt x="118722" y="58"/>
                  </a:moveTo>
                  <a:cubicBezTo>
                    <a:pt x="115676" y="936"/>
                    <a:pt x="116012" y="2698"/>
                    <a:pt x="115319" y="977"/>
                  </a:cubicBezTo>
                  <a:cubicBezTo>
                    <a:pt x="113963" y="743"/>
                    <a:pt x="112708" y="-171"/>
                    <a:pt x="110996" y="517"/>
                  </a:cubicBezTo>
                  <a:cubicBezTo>
                    <a:pt x="110356" y="676"/>
                    <a:pt x="110226" y="977"/>
                    <a:pt x="109433" y="977"/>
                  </a:cubicBezTo>
                  <a:cubicBezTo>
                    <a:pt x="108394" y="958"/>
                    <a:pt x="107377" y="491"/>
                    <a:pt x="106397" y="610"/>
                  </a:cubicBezTo>
                  <a:cubicBezTo>
                    <a:pt x="106081" y="799"/>
                    <a:pt x="105421" y="1254"/>
                    <a:pt x="105201" y="1254"/>
                  </a:cubicBezTo>
                  <a:cubicBezTo>
                    <a:pt x="101294" y="1071"/>
                    <a:pt x="103113" y="1869"/>
                    <a:pt x="102166" y="1898"/>
                  </a:cubicBezTo>
                  <a:cubicBezTo>
                    <a:pt x="101886" y="2598"/>
                    <a:pt x="101047" y="2358"/>
                    <a:pt x="100234" y="2358"/>
                  </a:cubicBezTo>
                  <a:cubicBezTo>
                    <a:pt x="99172" y="2052"/>
                    <a:pt x="98650" y="1610"/>
                    <a:pt x="97751" y="3461"/>
                  </a:cubicBezTo>
                  <a:cubicBezTo>
                    <a:pt x="97478" y="4434"/>
                    <a:pt x="96817" y="4697"/>
                    <a:pt x="96555" y="5669"/>
                  </a:cubicBezTo>
                  <a:cubicBezTo>
                    <a:pt x="96131" y="6588"/>
                    <a:pt x="96174" y="8060"/>
                    <a:pt x="94808" y="7692"/>
                  </a:cubicBezTo>
                  <a:cubicBezTo>
                    <a:pt x="93907" y="7496"/>
                    <a:pt x="93124" y="6665"/>
                    <a:pt x="92324" y="7232"/>
                  </a:cubicBezTo>
                  <a:cubicBezTo>
                    <a:pt x="91485" y="7706"/>
                    <a:pt x="90758" y="8390"/>
                    <a:pt x="89749" y="8428"/>
                  </a:cubicBezTo>
                  <a:cubicBezTo>
                    <a:pt x="88746" y="8428"/>
                    <a:pt x="87713" y="8425"/>
                    <a:pt x="86713" y="8333"/>
                  </a:cubicBezTo>
                  <a:cubicBezTo>
                    <a:pt x="85807" y="8333"/>
                    <a:pt x="84733" y="8150"/>
                    <a:pt x="83954" y="8517"/>
                  </a:cubicBezTo>
                  <a:cubicBezTo>
                    <a:pt x="83916" y="9438"/>
                    <a:pt x="83383" y="10084"/>
                    <a:pt x="83034" y="10816"/>
                  </a:cubicBezTo>
                  <a:cubicBezTo>
                    <a:pt x="83641" y="11439"/>
                    <a:pt x="83644" y="12132"/>
                    <a:pt x="83129" y="12748"/>
                  </a:cubicBezTo>
                  <a:cubicBezTo>
                    <a:pt x="84095" y="13327"/>
                    <a:pt x="84259" y="14737"/>
                    <a:pt x="85245" y="16703"/>
                  </a:cubicBezTo>
                  <a:cubicBezTo>
                    <a:pt x="85311" y="19004"/>
                    <a:pt x="86750" y="18512"/>
                    <a:pt x="86257" y="19554"/>
                  </a:cubicBezTo>
                  <a:cubicBezTo>
                    <a:pt x="85954" y="20756"/>
                    <a:pt x="85498" y="20940"/>
                    <a:pt x="85061" y="22957"/>
                  </a:cubicBezTo>
                  <a:cubicBezTo>
                    <a:pt x="83560" y="23817"/>
                    <a:pt x="83524" y="24066"/>
                    <a:pt x="83497" y="25257"/>
                  </a:cubicBezTo>
                  <a:cubicBezTo>
                    <a:pt x="84169" y="25819"/>
                    <a:pt x="85226" y="26002"/>
                    <a:pt x="85061" y="27005"/>
                  </a:cubicBezTo>
                  <a:cubicBezTo>
                    <a:pt x="84090" y="29988"/>
                    <a:pt x="84960" y="29659"/>
                    <a:pt x="85156" y="32523"/>
                  </a:cubicBezTo>
                  <a:cubicBezTo>
                    <a:pt x="86144" y="33558"/>
                    <a:pt x="85204" y="34167"/>
                    <a:pt x="85616" y="35191"/>
                  </a:cubicBezTo>
                  <a:cubicBezTo>
                    <a:pt x="86310" y="35573"/>
                    <a:pt x="86586" y="36193"/>
                    <a:pt x="86904" y="36754"/>
                  </a:cubicBezTo>
                  <a:cubicBezTo>
                    <a:pt x="87389" y="37609"/>
                    <a:pt x="87715" y="38395"/>
                    <a:pt x="88192" y="39238"/>
                  </a:cubicBezTo>
                  <a:cubicBezTo>
                    <a:pt x="89277" y="40192"/>
                    <a:pt x="87592" y="39834"/>
                    <a:pt x="87824" y="41077"/>
                  </a:cubicBezTo>
                  <a:cubicBezTo>
                    <a:pt x="87891" y="41830"/>
                    <a:pt x="87872" y="42145"/>
                    <a:pt x="86812" y="42733"/>
                  </a:cubicBezTo>
                  <a:cubicBezTo>
                    <a:pt x="84894" y="42380"/>
                    <a:pt x="85002" y="43722"/>
                    <a:pt x="83869" y="43377"/>
                  </a:cubicBezTo>
                  <a:cubicBezTo>
                    <a:pt x="84390" y="46094"/>
                    <a:pt x="83410" y="45290"/>
                    <a:pt x="82213" y="43928"/>
                  </a:cubicBezTo>
                  <a:cubicBezTo>
                    <a:pt x="81562" y="44460"/>
                    <a:pt x="80934" y="43947"/>
                    <a:pt x="80282" y="43652"/>
                  </a:cubicBezTo>
                  <a:cubicBezTo>
                    <a:pt x="79817" y="44191"/>
                    <a:pt x="80086" y="45395"/>
                    <a:pt x="80005" y="46320"/>
                  </a:cubicBezTo>
                  <a:cubicBezTo>
                    <a:pt x="78435" y="48143"/>
                    <a:pt x="77341" y="47646"/>
                    <a:pt x="76418" y="46224"/>
                  </a:cubicBezTo>
                  <a:cubicBezTo>
                    <a:pt x="74956" y="46228"/>
                    <a:pt x="72622" y="45377"/>
                    <a:pt x="72739" y="46960"/>
                  </a:cubicBezTo>
                  <a:cubicBezTo>
                    <a:pt x="72109" y="48160"/>
                    <a:pt x="70901" y="48449"/>
                    <a:pt x="68968" y="47695"/>
                  </a:cubicBezTo>
                  <a:lnTo>
                    <a:pt x="67404" y="47051"/>
                  </a:lnTo>
                  <a:cubicBezTo>
                    <a:pt x="65653" y="48318"/>
                    <a:pt x="65427" y="47628"/>
                    <a:pt x="64921" y="47235"/>
                  </a:cubicBezTo>
                  <a:lnTo>
                    <a:pt x="63265" y="47051"/>
                  </a:lnTo>
                  <a:cubicBezTo>
                    <a:pt x="62595" y="47660"/>
                    <a:pt x="61822" y="48131"/>
                    <a:pt x="60506" y="47879"/>
                  </a:cubicBezTo>
                  <a:cubicBezTo>
                    <a:pt x="60553" y="48749"/>
                    <a:pt x="59886" y="49222"/>
                    <a:pt x="58850" y="49442"/>
                  </a:cubicBezTo>
                  <a:cubicBezTo>
                    <a:pt x="58018" y="50002"/>
                    <a:pt x="58610" y="50790"/>
                    <a:pt x="59034" y="51558"/>
                  </a:cubicBezTo>
                  <a:cubicBezTo>
                    <a:pt x="59180" y="52372"/>
                    <a:pt x="59043" y="54643"/>
                    <a:pt x="59402" y="54777"/>
                  </a:cubicBezTo>
                  <a:cubicBezTo>
                    <a:pt x="59512" y="54815"/>
                    <a:pt x="59487" y="55757"/>
                    <a:pt x="60505" y="56985"/>
                  </a:cubicBezTo>
                  <a:cubicBezTo>
                    <a:pt x="60127" y="59166"/>
                    <a:pt x="61895" y="60580"/>
                    <a:pt x="62345" y="60664"/>
                  </a:cubicBezTo>
                  <a:cubicBezTo>
                    <a:pt x="62672" y="60721"/>
                    <a:pt x="61964" y="60893"/>
                    <a:pt x="61793" y="62687"/>
                  </a:cubicBezTo>
                  <a:cubicBezTo>
                    <a:pt x="60978" y="62850"/>
                    <a:pt x="60458" y="63317"/>
                    <a:pt x="61150" y="64987"/>
                  </a:cubicBezTo>
                  <a:lnTo>
                    <a:pt x="60506" y="66551"/>
                  </a:lnTo>
                  <a:cubicBezTo>
                    <a:pt x="58839" y="67794"/>
                    <a:pt x="60927" y="68682"/>
                    <a:pt x="59218" y="70322"/>
                  </a:cubicBezTo>
                  <a:cubicBezTo>
                    <a:pt x="58512" y="69508"/>
                    <a:pt x="56851" y="71248"/>
                    <a:pt x="56459" y="71793"/>
                  </a:cubicBezTo>
                  <a:cubicBezTo>
                    <a:pt x="55798" y="71727"/>
                    <a:pt x="55197" y="70985"/>
                    <a:pt x="54343" y="71889"/>
                  </a:cubicBezTo>
                  <a:lnTo>
                    <a:pt x="52227" y="74832"/>
                  </a:lnTo>
                  <a:cubicBezTo>
                    <a:pt x="52208" y="74746"/>
                    <a:pt x="52120" y="74823"/>
                    <a:pt x="51951" y="75016"/>
                  </a:cubicBezTo>
                  <a:cubicBezTo>
                    <a:pt x="51255" y="75862"/>
                    <a:pt x="49500" y="75848"/>
                    <a:pt x="47168" y="75384"/>
                  </a:cubicBezTo>
                  <a:cubicBezTo>
                    <a:pt x="45931" y="74426"/>
                    <a:pt x="45498" y="74941"/>
                    <a:pt x="45237" y="75935"/>
                  </a:cubicBezTo>
                  <a:cubicBezTo>
                    <a:pt x="43198" y="76799"/>
                    <a:pt x="45125" y="78806"/>
                    <a:pt x="45142" y="80258"/>
                  </a:cubicBezTo>
                  <a:cubicBezTo>
                    <a:pt x="45161" y="82314"/>
                    <a:pt x="44123" y="84529"/>
                    <a:pt x="44958" y="85317"/>
                  </a:cubicBezTo>
                  <a:cubicBezTo>
                    <a:pt x="43051" y="87121"/>
                    <a:pt x="42757" y="88940"/>
                    <a:pt x="44130" y="90744"/>
                  </a:cubicBezTo>
                  <a:cubicBezTo>
                    <a:pt x="44430" y="91899"/>
                    <a:pt x="42399" y="94067"/>
                    <a:pt x="45326" y="94055"/>
                  </a:cubicBezTo>
                  <a:cubicBezTo>
                    <a:pt x="45875" y="94940"/>
                    <a:pt x="46390" y="96362"/>
                    <a:pt x="46613" y="99206"/>
                  </a:cubicBezTo>
                  <a:cubicBezTo>
                    <a:pt x="46148" y="100149"/>
                    <a:pt x="46282" y="101114"/>
                    <a:pt x="46797" y="102057"/>
                  </a:cubicBezTo>
                  <a:lnTo>
                    <a:pt x="46062" y="103069"/>
                  </a:lnTo>
                  <a:cubicBezTo>
                    <a:pt x="45767" y="104766"/>
                    <a:pt x="45440" y="106254"/>
                    <a:pt x="44498" y="106013"/>
                  </a:cubicBezTo>
                  <a:lnTo>
                    <a:pt x="42843" y="107484"/>
                  </a:lnTo>
                  <a:cubicBezTo>
                    <a:pt x="40986" y="107437"/>
                    <a:pt x="38537" y="106709"/>
                    <a:pt x="39807" y="109784"/>
                  </a:cubicBezTo>
                  <a:cubicBezTo>
                    <a:pt x="37307" y="110651"/>
                    <a:pt x="38331" y="112564"/>
                    <a:pt x="37876" y="114015"/>
                  </a:cubicBezTo>
                  <a:lnTo>
                    <a:pt x="36036" y="112359"/>
                  </a:lnTo>
                  <a:lnTo>
                    <a:pt x="34197" y="113831"/>
                  </a:lnTo>
                  <a:lnTo>
                    <a:pt x="34292" y="114475"/>
                  </a:lnTo>
                  <a:cubicBezTo>
                    <a:pt x="31615" y="118047"/>
                    <a:pt x="34040" y="117682"/>
                    <a:pt x="35396" y="118154"/>
                  </a:cubicBezTo>
                  <a:cubicBezTo>
                    <a:pt x="35286" y="119185"/>
                    <a:pt x="33936" y="119603"/>
                    <a:pt x="36223" y="121833"/>
                  </a:cubicBezTo>
                  <a:lnTo>
                    <a:pt x="38431" y="123305"/>
                  </a:lnTo>
                  <a:cubicBezTo>
                    <a:pt x="39097" y="126367"/>
                    <a:pt x="40205" y="124756"/>
                    <a:pt x="42478" y="126984"/>
                  </a:cubicBezTo>
                  <a:lnTo>
                    <a:pt x="42383" y="129191"/>
                  </a:lnTo>
                  <a:cubicBezTo>
                    <a:pt x="42411" y="130175"/>
                    <a:pt x="41963" y="131151"/>
                    <a:pt x="41003" y="132135"/>
                  </a:cubicBezTo>
                  <a:cubicBezTo>
                    <a:pt x="39198" y="132482"/>
                    <a:pt x="36983" y="131714"/>
                    <a:pt x="35760" y="133514"/>
                  </a:cubicBezTo>
                  <a:cubicBezTo>
                    <a:pt x="34392" y="132346"/>
                    <a:pt x="32082" y="132501"/>
                    <a:pt x="32081" y="132503"/>
                  </a:cubicBezTo>
                  <a:lnTo>
                    <a:pt x="29138" y="132503"/>
                  </a:lnTo>
                  <a:lnTo>
                    <a:pt x="26654" y="130663"/>
                  </a:lnTo>
                  <a:lnTo>
                    <a:pt x="24079" y="130663"/>
                  </a:lnTo>
                  <a:lnTo>
                    <a:pt x="23067" y="131398"/>
                  </a:lnTo>
                  <a:cubicBezTo>
                    <a:pt x="21376" y="129434"/>
                    <a:pt x="19885" y="128474"/>
                    <a:pt x="18560" y="131031"/>
                  </a:cubicBezTo>
                  <a:lnTo>
                    <a:pt x="18284" y="146115"/>
                  </a:lnTo>
                  <a:lnTo>
                    <a:pt x="16536" y="146210"/>
                  </a:lnTo>
                  <a:cubicBezTo>
                    <a:pt x="16116" y="146637"/>
                    <a:pt x="16013" y="145695"/>
                    <a:pt x="15248" y="145015"/>
                  </a:cubicBezTo>
                  <a:cubicBezTo>
                    <a:pt x="12273" y="147246"/>
                    <a:pt x="9302" y="149406"/>
                    <a:pt x="6326" y="151637"/>
                  </a:cubicBezTo>
                  <a:cubicBezTo>
                    <a:pt x="5197" y="152556"/>
                    <a:pt x="3841" y="153380"/>
                    <a:pt x="2831" y="154397"/>
                  </a:cubicBezTo>
                  <a:cubicBezTo>
                    <a:pt x="1591" y="154749"/>
                    <a:pt x="-919" y="155830"/>
                    <a:pt x="348" y="157340"/>
                  </a:cubicBezTo>
                  <a:cubicBezTo>
                    <a:pt x="2187" y="157970"/>
                    <a:pt x="-534" y="159730"/>
                    <a:pt x="1175" y="159915"/>
                  </a:cubicBezTo>
                  <a:cubicBezTo>
                    <a:pt x="2486" y="161209"/>
                    <a:pt x="4936" y="159917"/>
                    <a:pt x="5958" y="161203"/>
                  </a:cubicBezTo>
                  <a:cubicBezTo>
                    <a:pt x="5413" y="161934"/>
                    <a:pt x="5207" y="163097"/>
                    <a:pt x="5682" y="163871"/>
                  </a:cubicBezTo>
                  <a:cubicBezTo>
                    <a:pt x="6426" y="163851"/>
                    <a:pt x="8658" y="163394"/>
                    <a:pt x="9453" y="164606"/>
                  </a:cubicBezTo>
                  <a:cubicBezTo>
                    <a:pt x="10198" y="165742"/>
                    <a:pt x="12342" y="164359"/>
                    <a:pt x="13408" y="166078"/>
                  </a:cubicBezTo>
                  <a:cubicBezTo>
                    <a:pt x="14720" y="166544"/>
                    <a:pt x="15549" y="170784"/>
                    <a:pt x="16812" y="168929"/>
                  </a:cubicBezTo>
                  <a:cubicBezTo>
                    <a:pt x="18740" y="168767"/>
                    <a:pt x="17949" y="167057"/>
                    <a:pt x="16812" y="166354"/>
                  </a:cubicBezTo>
                  <a:cubicBezTo>
                    <a:pt x="17988" y="165293"/>
                    <a:pt x="18299" y="163759"/>
                    <a:pt x="18467" y="162214"/>
                  </a:cubicBezTo>
                  <a:cubicBezTo>
                    <a:pt x="20298" y="162935"/>
                    <a:pt x="21085" y="165404"/>
                    <a:pt x="22606" y="166078"/>
                  </a:cubicBezTo>
                  <a:cubicBezTo>
                    <a:pt x="24592" y="165035"/>
                    <a:pt x="26960" y="164997"/>
                    <a:pt x="29137" y="165526"/>
                  </a:cubicBezTo>
                  <a:cubicBezTo>
                    <a:pt x="30148" y="166130"/>
                    <a:pt x="32771" y="167459"/>
                    <a:pt x="33368" y="166262"/>
                  </a:cubicBezTo>
                  <a:cubicBezTo>
                    <a:pt x="34435" y="167692"/>
                    <a:pt x="35906" y="169212"/>
                    <a:pt x="37875" y="169113"/>
                  </a:cubicBezTo>
                  <a:cubicBezTo>
                    <a:pt x="37159" y="169771"/>
                    <a:pt x="37556" y="171874"/>
                    <a:pt x="38519" y="172792"/>
                  </a:cubicBezTo>
                  <a:cubicBezTo>
                    <a:pt x="39070" y="173347"/>
                    <a:pt x="41382" y="175745"/>
                    <a:pt x="41370" y="174172"/>
                  </a:cubicBezTo>
                  <a:cubicBezTo>
                    <a:pt x="42439" y="172466"/>
                    <a:pt x="44409" y="173248"/>
                    <a:pt x="45877" y="173620"/>
                  </a:cubicBezTo>
                  <a:cubicBezTo>
                    <a:pt x="47790" y="174098"/>
                    <a:pt x="46087" y="172289"/>
                    <a:pt x="46797" y="171597"/>
                  </a:cubicBezTo>
                  <a:cubicBezTo>
                    <a:pt x="48234" y="172123"/>
                    <a:pt x="48765" y="170791"/>
                    <a:pt x="49925" y="170677"/>
                  </a:cubicBezTo>
                  <a:cubicBezTo>
                    <a:pt x="51111" y="170482"/>
                    <a:pt x="51908" y="170041"/>
                    <a:pt x="51948" y="168378"/>
                  </a:cubicBezTo>
                  <a:cubicBezTo>
                    <a:pt x="53789" y="172203"/>
                    <a:pt x="55779" y="169020"/>
                    <a:pt x="56363" y="173253"/>
                  </a:cubicBezTo>
                  <a:cubicBezTo>
                    <a:pt x="56076" y="177171"/>
                    <a:pt x="57563" y="177122"/>
                    <a:pt x="59215" y="177484"/>
                  </a:cubicBezTo>
                  <a:cubicBezTo>
                    <a:pt x="61935" y="179153"/>
                    <a:pt x="60025" y="182995"/>
                    <a:pt x="63998" y="183831"/>
                  </a:cubicBezTo>
                  <a:cubicBezTo>
                    <a:pt x="65292" y="187529"/>
                    <a:pt x="71595" y="188041"/>
                    <a:pt x="74851" y="188061"/>
                  </a:cubicBezTo>
                  <a:cubicBezTo>
                    <a:pt x="77833" y="187148"/>
                    <a:pt x="80345" y="193364"/>
                    <a:pt x="82302" y="189993"/>
                  </a:cubicBezTo>
                  <a:cubicBezTo>
                    <a:pt x="84493" y="189295"/>
                    <a:pt x="85589" y="187665"/>
                    <a:pt x="85705" y="187694"/>
                  </a:cubicBezTo>
                  <a:cubicBezTo>
                    <a:pt x="86482" y="187882"/>
                    <a:pt x="87052" y="189118"/>
                    <a:pt x="89752" y="188797"/>
                  </a:cubicBezTo>
                  <a:cubicBezTo>
                    <a:pt x="91320" y="188959"/>
                    <a:pt x="92945" y="189483"/>
                    <a:pt x="93247" y="189533"/>
                  </a:cubicBezTo>
                  <a:cubicBezTo>
                    <a:pt x="93880" y="189637"/>
                    <a:pt x="96415" y="186543"/>
                    <a:pt x="97110" y="186865"/>
                  </a:cubicBezTo>
                  <a:cubicBezTo>
                    <a:pt x="98762" y="185143"/>
                    <a:pt x="101397" y="185039"/>
                    <a:pt x="100329" y="184474"/>
                  </a:cubicBezTo>
                  <a:cubicBezTo>
                    <a:pt x="99939" y="184266"/>
                    <a:pt x="98762" y="182596"/>
                    <a:pt x="98490" y="182082"/>
                  </a:cubicBezTo>
                  <a:cubicBezTo>
                    <a:pt x="96256" y="179224"/>
                    <a:pt x="97441" y="173608"/>
                    <a:pt x="101893" y="174632"/>
                  </a:cubicBezTo>
                  <a:cubicBezTo>
                    <a:pt x="105514" y="175034"/>
                    <a:pt x="101392" y="169050"/>
                    <a:pt x="104745" y="168929"/>
                  </a:cubicBezTo>
                  <a:cubicBezTo>
                    <a:pt x="107017" y="167429"/>
                    <a:pt x="109402" y="166746"/>
                    <a:pt x="111919" y="168010"/>
                  </a:cubicBezTo>
                  <a:cubicBezTo>
                    <a:pt x="114891" y="166990"/>
                    <a:pt x="113293" y="164263"/>
                    <a:pt x="113667" y="164055"/>
                  </a:cubicBezTo>
                  <a:cubicBezTo>
                    <a:pt x="114773" y="163437"/>
                    <a:pt x="115423" y="162418"/>
                    <a:pt x="114310" y="161296"/>
                  </a:cubicBezTo>
                  <a:cubicBezTo>
                    <a:pt x="113955" y="159747"/>
                    <a:pt x="115273" y="158729"/>
                    <a:pt x="112655" y="158352"/>
                  </a:cubicBezTo>
                  <a:cubicBezTo>
                    <a:pt x="112302" y="158097"/>
                    <a:pt x="111740" y="157384"/>
                    <a:pt x="111367" y="157157"/>
                  </a:cubicBezTo>
                  <a:cubicBezTo>
                    <a:pt x="110994" y="156929"/>
                    <a:pt x="111181" y="156534"/>
                    <a:pt x="110999" y="155961"/>
                  </a:cubicBezTo>
                  <a:cubicBezTo>
                    <a:pt x="112184" y="155532"/>
                    <a:pt x="113600" y="155301"/>
                    <a:pt x="113483" y="153661"/>
                  </a:cubicBezTo>
                  <a:cubicBezTo>
                    <a:pt x="114149" y="151321"/>
                    <a:pt x="116045" y="153709"/>
                    <a:pt x="117438" y="153938"/>
                  </a:cubicBezTo>
                  <a:cubicBezTo>
                    <a:pt x="118697" y="155077"/>
                    <a:pt x="119184" y="154474"/>
                    <a:pt x="121117" y="152282"/>
                  </a:cubicBezTo>
                  <a:cubicBezTo>
                    <a:pt x="121108" y="150538"/>
                    <a:pt x="123074" y="151851"/>
                    <a:pt x="123509" y="150902"/>
                  </a:cubicBezTo>
                  <a:cubicBezTo>
                    <a:pt x="124292" y="150817"/>
                    <a:pt x="124038" y="150533"/>
                    <a:pt x="124796" y="149983"/>
                  </a:cubicBezTo>
                  <a:cubicBezTo>
                    <a:pt x="125558" y="147957"/>
                    <a:pt x="127426" y="148750"/>
                    <a:pt x="128108" y="149888"/>
                  </a:cubicBezTo>
                  <a:cubicBezTo>
                    <a:pt x="128155" y="151238"/>
                    <a:pt x="129536" y="151970"/>
                    <a:pt x="130407" y="153015"/>
                  </a:cubicBezTo>
                  <a:cubicBezTo>
                    <a:pt x="131509" y="155081"/>
                    <a:pt x="132996" y="153082"/>
                    <a:pt x="134178" y="152187"/>
                  </a:cubicBezTo>
                  <a:cubicBezTo>
                    <a:pt x="134121" y="151237"/>
                    <a:pt x="134281" y="150320"/>
                    <a:pt x="135650" y="150256"/>
                  </a:cubicBezTo>
                  <a:cubicBezTo>
                    <a:pt x="136904" y="150078"/>
                    <a:pt x="135979" y="148936"/>
                    <a:pt x="136662" y="148416"/>
                  </a:cubicBezTo>
                  <a:cubicBezTo>
                    <a:pt x="136969" y="148233"/>
                    <a:pt x="137547" y="148579"/>
                    <a:pt x="137765" y="148232"/>
                  </a:cubicBezTo>
                  <a:cubicBezTo>
                    <a:pt x="138530" y="147023"/>
                    <a:pt x="138692" y="146808"/>
                    <a:pt x="140709" y="146761"/>
                  </a:cubicBezTo>
                  <a:cubicBezTo>
                    <a:pt x="141676" y="147938"/>
                    <a:pt x="142644" y="146864"/>
                    <a:pt x="143652" y="146209"/>
                  </a:cubicBezTo>
                  <a:cubicBezTo>
                    <a:pt x="144087" y="144952"/>
                    <a:pt x="144472" y="145296"/>
                    <a:pt x="145400" y="145013"/>
                  </a:cubicBezTo>
                  <a:cubicBezTo>
                    <a:pt x="146775" y="144142"/>
                    <a:pt x="147606" y="146931"/>
                    <a:pt x="148527" y="145565"/>
                  </a:cubicBezTo>
                  <a:cubicBezTo>
                    <a:pt x="149854" y="146585"/>
                    <a:pt x="150800" y="144679"/>
                    <a:pt x="151470" y="143634"/>
                  </a:cubicBezTo>
                  <a:cubicBezTo>
                    <a:pt x="150881" y="141671"/>
                    <a:pt x="153238" y="141832"/>
                    <a:pt x="154598" y="141794"/>
                  </a:cubicBezTo>
                  <a:cubicBezTo>
                    <a:pt x="155278" y="141775"/>
                    <a:pt x="155697" y="142021"/>
                    <a:pt x="155885" y="142162"/>
                  </a:cubicBezTo>
                  <a:cubicBezTo>
                    <a:pt x="155866" y="142123"/>
                    <a:pt x="155933" y="142095"/>
                    <a:pt x="155885" y="141978"/>
                  </a:cubicBezTo>
                  <a:lnTo>
                    <a:pt x="156346" y="141610"/>
                  </a:lnTo>
                  <a:cubicBezTo>
                    <a:pt x="157450" y="140966"/>
                    <a:pt x="157147" y="142511"/>
                    <a:pt x="158461" y="141515"/>
                  </a:cubicBezTo>
                  <a:cubicBezTo>
                    <a:pt x="159477" y="139239"/>
                    <a:pt x="159718" y="140896"/>
                    <a:pt x="159841" y="140227"/>
                  </a:cubicBezTo>
                  <a:cubicBezTo>
                    <a:pt x="159961" y="140692"/>
                    <a:pt x="160454" y="140903"/>
                    <a:pt x="161404" y="140871"/>
                  </a:cubicBezTo>
                  <a:cubicBezTo>
                    <a:pt x="161490" y="141286"/>
                    <a:pt x="161696" y="141743"/>
                    <a:pt x="162600" y="142159"/>
                  </a:cubicBezTo>
                  <a:cubicBezTo>
                    <a:pt x="162629" y="143114"/>
                    <a:pt x="163412" y="144055"/>
                    <a:pt x="165268" y="145010"/>
                  </a:cubicBezTo>
                  <a:cubicBezTo>
                    <a:pt x="165891" y="143811"/>
                    <a:pt x="165938" y="144481"/>
                    <a:pt x="167475" y="144915"/>
                  </a:cubicBezTo>
                  <a:cubicBezTo>
                    <a:pt x="167399" y="146324"/>
                    <a:pt x="167701" y="146248"/>
                    <a:pt x="167935" y="146570"/>
                  </a:cubicBezTo>
                  <a:cubicBezTo>
                    <a:pt x="167724" y="147046"/>
                    <a:pt x="167539" y="147539"/>
                    <a:pt x="168303" y="148502"/>
                  </a:cubicBezTo>
                  <a:cubicBezTo>
                    <a:pt x="167892" y="148858"/>
                    <a:pt x="167205" y="148935"/>
                    <a:pt x="167566" y="150065"/>
                  </a:cubicBezTo>
                  <a:cubicBezTo>
                    <a:pt x="166300" y="149857"/>
                    <a:pt x="167047" y="150519"/>
                    <a:pt x="167199" y="151997"/>
                  </a:cubicBezTo>
                  <a:cubicBezTo>
                    <a:pt x="168014" y="152496"/>
                    <a:pt x="168592" y="153116"/>
                    <a:pt x="168579" y="154113"/>
                  </a:cubicBezTo>
                  <a:lnTo>
                    <a:pt x="169682" y="155308"/>
                  </a:lnTo>
                  <a:cubicBezTo>
                    <a:pt x="171964" y="155213"/>
                    <a:pt x="170668" y="157051"/>
                    <a:pt x="170694" y="158160"/>
                  </a:cubicBezTo>
                  <a:lnTo>
                    <a:pt x="171798" y="159263"/>
                  </a:lnTo>
                  <a:lnTo>
                    <a:pt x="173453" y="159359"/>
                  </a:lnTo>
                  <a:lnTo>
                    <a:pt x="173637" y="161474"/>
                  </a:lnTo>
                  <a:cubicBezTo>
                    <a:pt x="174553" y="162301"/>
                    <a:pt x="174377" y="162910"/>
                    <a:pt x="173637" y="163406"/>
                  </a:cubicBezTo>
                  <a:cubicBezTo>
                    <a:pt x="174387" y="164194"/>
                    <a:pt x="174863" y="164990"/>
                    <a:pt x="172993" y="165613"/>
                  </a:cubicBezTo>
                  <a:lnTo>
                    <a:pt x="172166" y="166441"/>
                  </a:lnTo>
                  <a:cubicBezTo>
                    <a:pt x="173167" y="168163"/>
                    <a:pt x="170418" y="168147"/>
                    <a:pt x="172166" y="168833"/>
                  </a:cubicBezTo>
                  <a:cubicBezTo>
                    <a:pt x="171822" y="169828"/>
                    <a:pt x="172038" y="170723"/>
                    <a:pt x="174005" y="171224"/>
                  </a:cubicBezTo>
                  <a:cubicBezTo>
                    <a:pt x="174607" y="170513"/>
                    <a:pt x="175222" y="170059"/>
                    <a:pt x="175661" y="171319"/>
                  </a:cubicBezTo>
                  <a:lnTo>
                    <a:pt x="176397" y="171871"/>
                  </a:lnTo>
                  <a:lnTo>
                    <a:pt x="176673" y="171227"/>
                  </a:lnTo>
                  <a:cubicBezTo>
                    <a:pt x="177160" y="171829"/>
                    <a:pt x="177605" y="171016"/>
                    <a:pt x="178789" y="170675"/>
                  </a:cubicBezTo>
                  <a:cubicBezTo>
                    <a:pt x="179543" y="171486"/>
                    <a:pt x="180308" y="171807"/>
                    <a:pt x="181364" y="172515"/>
                  </a:cubicBezTo>
                  <a:cubicBezTo>
                    <a:pt x="182201" y="172712"/>
                    <a:pt x="182433" y="171362"/>
                    <a:pt x="183572" y="170859"/>
                  </a:cubicBezTo>
                  <a:cubicBezTo>
                    <a:pt x="183279" y="169092"/>
                    <a:pt x="184752" y="168732"/>
                    <a:pt x="184492" y="166996"/>
                  </a:cubicBezTo>
                  <a:lnTo>
                    <a:pt x="188355" y="166629"/>
                  </a:lnTo>
                  <a:lnTo>
                    <a:pt x="189643" y="166812"/>
                  </a:lnTo>
                  <a:lnTo>
                    <a:pt x="191758" y="166908"/>
                  </a:lnTo>
                  <a:lnTo>
                    <a:pt x="193230" y="168655"/>
                  </a:lnTo>
                  <a:lnTo>
                    <a:pt x="192954" y="170495"/>
                  </a:lnTo>
                  <a:lnTo>
                    <a:pt x="193230" y="173162"/>
                  </a:lnTo>
                  <a:lnTo>
                    <a:pt x="194610" y="175646"/>
                  </a:lnTo>
                  <a:cubicBezTo>
                    <a:pt x="193558" y="176350"/>
                    <a:pt x="193548" y="177416"/>
                    <a:pt x="194610" y="178037"/>
                  </a:cubicBezTo>
                  <a:cubicBezTo>
                    <a:pt x="194726" y="178749"/>
                    <a:pt x="194944" y="179430"/>
                    <a:pt x="195713" y="179325"/>
                  </a:cubicBezTo>
                  <a:cubicBezTo>
                    <a:pt x="198640" y="179184"/>
                    <a:pt x="194979" y="181262"/>
                    <a:pt x="194058" y="182452"/>
                  </a:cubicBezTo>
                  <a:cubicBezTo>
                    <a:pt x="194287" y="183515"/>
                    <a:pt x="195160" y="184859"/>
                    <a:pt x="193690" y="185304"/>
                  </a:cubicBezTo>
                  <a:cubicBezTo>
                    <a:pt x="193709" y="185615"/>
                    <a:pt x="193524" y="185978"/>
                    <a:pt x="194334" y="186131"/>
                  </a:cubicBezTo>
                  <a:cubicBezTo>
                    <a:pt x="195658" y="185599"/>
                    <a:pt x="196492" y="187686"/>
                    <a:pt x="196449" y="188983"/>
                  </a:cubicBezTo>
                  <a:lnTo>
                    <a:pt x="198197" y="190546"/>
                  </a:lnTo>
                  <a:cubicBezTo>
                    <a:pt x="200566" y="189485"/>
                    <a:pt x="200461" y="190929"/>
                    <a:pt x="200589" y="192110"/>
                  </a:cubicBezTo>
                  <a:cubicBezTo>
                    <a:pt x="201520" y="192675"/>
                    <a:pt x="202939" y="192339"/>
                    <a:pt x="204176" y="192294"/>
                  </a:cubicBezTo>
                  <a:lnTo>
                    <a:pt x="204820" y="191466"/>
                  </a:lnTo>
                  <a:lnTo>
                    <a:pt x="206291" y="192294"/>
                  </a:lnTo>
                  <a:lnTo>
                    <a:pt x="206387" y="193306"/>
                  </a:lnTo>
                  <a:cubicBezTo>
                    <a:pt x="208117" y="193401"/>
                    <a:pt x="205791" y="193812"/>
                    <a:pt x="208502" y="195973"/>
                  </a:cubicBezTo>
                  <a:cubicBezTo>
                    <a:pt x="208083" y="196845"/>
                    <a:pt x="208269" y="197677"/>
                    <a:pt x="208502" y="198549"/>
                  </a:cubicBezTo>
                  <a:cubicBezTo>
                    <a:pt x="207987" y="199139"/>
                    <a:pt x="208335" y="200808"/>
                    <a:pt x="209146" y="203055"/>
                  </a:cubicBezTo>
                  <a:cubicBezTo>
                    <a:pt x="209992" y="203922"/>
                    <a:pt x="210783" y="204764"/>
                    <a:pt x="211630" y="205631"/>
                  </a:cubicBezTo>
                  <a:lnTo>
                    <a:pt x="211630" y="204343"/>
                  </a:lnTo>
                  <a:lnTo>
                    <a:pt x="214757" y="200940"/>
                  </a:lnTo>
                  <a:lnTo>
                    <a:pt x="216780" y="200389"/>
                  </a:lnTo>
                  <a:cubicBezTo>
                    <a:pt x="219047" y="197861"/>
                    <a:pt x="220538" y="199869"/>
                    <a:pt x="219908" y="200112"/>
                  </a:cubicBezTo>
                  <a:cubicBezTo>
                    <a:pt x="220779" y="200676"/>
                    <a:pt x="221777" y="201570"/>
                    <a:pt x="222943" y="202871"/>
                  </a:cubicBezTo>
                  <a:cubicBezTo>
                    <a:pt x="223107" y="203203"/>
                    <a:pt x="224186" y="203773"/>
                    <a:pt x="224690" y="204803"/>
                  </a:cubicBezTo>
                  <a:cubicBezTo>
                    <a:pt x="225275" y="205999"/>
                    <a:pt x="225902" y="206283"/>
                    <a:pt x="226714" y="205631"/>
                  </a:cubicBezTo>
                  <a:lnTo>
                    <a:pt x="227634" y="204619"/>
                  </a:lnTo>
                  <a:cubicBezTo>
                    <a:pt x="227874" y="201388"/>
                    <a:pt x="228099" y="203340"/>
                    <a:pt x="230485" y="202779"/>
                  </a:cubicBezTo>
                  <a:cubicBezTo>
                    <a:pt x="231724" y="202093"/>
                    <a:pt x="232922" y="201520"/>
                    <a:pt x="233889" y="201308"/>
                  </a:cubicBezTo>
                  <a:cubicBezTo>
                    <a:pt x="234876" y="201153"/>
                    <a:pt x="235332" y="201751"/>
                    <a:pt x="236832" y="201403"/>
                  </a:cubicBezTo>
                  <a:cubicBezTo>
                    <a:pt x="237211" y="200813"/>
                    <a:pt x="237768" y="199745"/>
                    <a:pt x="238948" y="199932"/>
                  </a:cubicBezTo>
                  <a:cubicBezTo>
                    <a:pt x="240002" y="197798"/>
                    <a:pt x="240503" y="199428"/>
                    <a:pt x="240787" y="195884"/>
                  </a:cubicBezTo>
                  <a:cubicBezTo>
                    <a:pt x="241645" y="192215"/>
                    <a:pt x="240315" y="192439"/>
                    <a:pt x="240052" y="190733"/>
                  </a:cubicBezTo>
                  <a:cubicBezTo>
                    <a:pt x="238730" y="188809"/>
                    <a:pt x="232024" y="183438"/>
                    <a:pt x="233061" y="182455"/>
                  </a:cubicBezTo>
                  <a:cubicBezTo>
                    <a:pt x="232447" y="181585"/>
                    <a:pt x="233081" y="182135"/>
                    <a:pt x="234717" y="177764"/>
                  </a:cubicBezTo>
                  <a:cubicBezTo>
                    <a:pt x="235421" y="178014"/>
                    <a:pt x="235998" y="177726"/>
                    <a:pt x="236557" y="177397"/>
                  </a:cubicBezTo>
                  <a:cubicBezTo>
                    <a:pt x="237061" y="175135"/>
                    <a:pt x="239021" y="174506"/>
                    <a:pt x="237384" y="173074"/>
                  </a:cubicBezTo>
                  <a:cubicBezTo>
                    <a:pt x="233437" y="172340"/>
                    <a:pt x="236256" y="169786"/>
                    <a:pt x="236924" y="167831"/>
                  </a:cubicBezTo>
                  <a:cubicBezTo>
                    <a:pt x="239943" y="165490"/>
                    <a:pt x="239483" y="164265"/>
                    <a:pt x="237200" y="163692"/>
                  </a:cubicBezTo>
                  <a:cubicBezTo>
                    <a:pt x="237708" y="162805"/>
                    <a:pt x="237374" y="160071"/>
                    <a:pt x="234349" y="159093"/>
                  </a:cubicBezTo>
                  <a:cubicBezTo>
                    <a:pt x="234131" y="157990"/>
                    <a:pt x="233455" y="157491"/>
                    <a:pt x="231314" y="159188"/>
                  </a:cubicBezTo>
                  <a:cubicBezTo>
                    <a:pt x="230344" y="159045"/>
                    <a:pt x="229305" y="159093"/>
                    <a:pt x="229014" y="157256"/>
                  </a:cubicBezTo>
                  <a:lnTo>
                    <a:pt x="230670" y="153209"/>
                  </a:lnTo>
                  <a:lnTo>
                    <a:pt x="230575" y="151186"/>
                  </a:lnTo>
                  <a:lnTo>
                    <a:pt x="231954" y="150082"/>
                  </a:lnTo>
                  <a:lnTo>
                    <a:pt x="234714" y="146587"/>
                  </a:lnTo>
                  <a:lnTo>
                    <a:pt x="234530" y="145299"/>
                  </a:lnTo>
                  <a:lnTo>
                    <a:pt x="233058" y="144103"/>
                  </a:lnTo>
                  <a:lnTo>
                    <a:pt x="232231" y="141988"/>
                  </a:lnTo>
                  <a:lnTo>
                    <a:pt x="229747" y="140240"/>
                  </a:lnTo>
                  <a:lnTo>
                    <a:pt x="229652" y="138309"/>
                  </a:lnTo>
                  <a:lnTo>
                    <a:pt x="230112" y="137757"/>
                  </a:lnTo>
                  <a:lnTo>
                    <a:pt x="230572" y="132790"/>
                  </a:lnTo>
                  <a:cubicBezTo>
                    <a:pt x="228729" y="130128"/>
                    <a:pt x="228248" y="127678"/>
                    <a:pt x="231492" y="125892"/>
                  </a:cubicBezTo>
                  <a:lnTo>
                    <a:pt x="231397" y="124880"/>
                  </a:lnTo>
                  <a:cubicBezTo>
                    <a:pt x="235770" y="119107"/>
                    <a:pt x="231267" y="118031"/>
                    <a:pt x="231397" y="114670"/>
                  </a:cubicBezTo>
                  <a:cubicBezTo>
                    <a:pt x="232839" y="110243"/>
                    <a:pt x="232409" y="109789"/>
                    <a:pt x="231948" y="106024"/>
                  </a:cubicBezTo>
                  <a:cubicBezTo>
                    <a:pt x="231296" y="103821"/>
                    <a:pt x="232495" y="102700"/>
                    <a:pt x="232776" y="101057"/>
                  </a:cubicBezTo>
                  <a:lnTo>
                    <a:pt x="232681" y="96826"/>
                  </a:lnTo>
                  <a:cubicBezTo>
                    <a:pt x="231458" y="93542"/>
                    <a:pt x="232700" y="94031"/>
                    <a:pt x="232957" y="92963"/>
                  </a:cubicBezTo>
                  <a:cubicBezTo>
                    <a:pt x="233360" y="91948"/>
                    <a:pt x="233056" y="90550"/>
                    <a:pt x="234981" y="90296"/>
                  </a:cubicBezTo>
                  <a:cubicBezTo>
                    <a:pt x="236604" y="89001"/>
                    <a:pt x="236572" y="88426"/>
                    <a:pt x="236820" y="87720"/>
                  </a:cubicBezTo>
                  <a:cubicBezTo>
                    <a:pt x="237399" y="85862"/>
                    <a:pt x="236402" y="82286"/>
                    <a:pt x="238660" y="82293"/>
                  </a:cubicBezTo>
                  <a:lnTo>
                    <a:pt x="238660" y="80638"/>
                  </a:lnTo>
                  <a:cubicBezTo>
                    <a:pt x="238874" y="78264"/>
                    <a:pt x="238237" y="75076"/>
                    <a:pt x="240775" y="75027"/>
                  </a:cubicBezTo>
                  <a:lnTo>
                    <a:pt x="240315" y="71716"/>
                  </a:lnTo>
                  <a:lnTo>
                    <a:pt x="239212" y="70520"/>
                  </a:lnTo>
                  <a:cubicBezTo>
                    <a:pt x="240250" y="70244"/>
                    <a:pt x="240433" y="71566"/>
                    <a:pt x="243075" y="69140"/>
                  </a:cubicBezTo>
                  <a:lnTo>
                    <a:pt x="244178" y="65829"/>
                  </a:lnTo>
                  <a:lnTo>
                    <a:pt x="243995" y="62518"/>
                  </a:lnTo>
                  <a:lnTo>
                    <a:pt x="241511" y="59206"/>
                  </a:lnTo>
                  <a:cubicBezTo>
                    <a:pt x="240442" y="57671"/>
                    <a:pt x="242090" y="54871"/>
                    <a:pt x="238292" y="54699"/>
                  </a:cubicBezTo>
                  <a:cubicBezTo>
                    <a:pt x="236473" y="54506"/>
                    <a:pt x="236272" y="50877"/>
                    <a:pt x="232865" y="54056"/>
                  </a:cubicBezTo>
                  <a:lnTo>
                    <a:pt x="228358" y="53960"/>
                  </a:lnTo>
                  <a:lnTo>
                    <a:pt x="226611" y="52948"/>
                  </a:lnTo>
                  <a:lnTo>
                    <a:pt x="225231" y="50189"/>
                  </a:lnTo>
                  <a:cubicBezTo>
                    <a:pt x="224037" y="54888"/>
                    <a:pt x="221969" y="52610"/>
                    <a:pt x="222011" y="54972"/>
                  </a:cubicBezTo>
                  <a:cubicBezTo>
                    <a:pt x="221077" y="54702"/>
                    <a:pt x="220019" y="54155"/>
                    <a:pt x="220080" y="56076"/>
                  </a:cubicBezTo>
                  <a:lnTo>
                    <a:pt x="219252" y="56811"/>
                  </a:lnTo>
                  <a:lnTo>
                    <a:pt x="217872" y="58651"/>
                  </a:lnTo>
                  <a:lnTo>
                    <a:pt x="216217" y="59478"/>
                  </a:lnTo>
                  <a:lnTo>
                    <a:pt x="214193" y="59662"/>
                  </a:lnTo>
                  <a:lnTo>
                    <a:pt x="213182" y="57731"/>
                  </a:lnTo>
                  <a:lnTo>
                    <a:pt x="213733" y="56903"/>
                  </a:lnTo>
                  <a:lnTo>
                    <a:pt x="213549" y="54971"/>
                  </a:lnTo>
                  <a:lnTo>
                    <a:pt x="211434" y="54236"/>
                  </a:lnTo>
                  <a:lnTo>
                    <a:pt x="210422" y="53408"/>
                  </a:lnTo>
                  <a:lnTo>
                    <a:pt x="210238" y="51109"/>
                  </a:lnTo>
                  <a:lnTo>
                    <a:pt x="210882" y="49913"/>
                  </a:lnTo>
                  <a:lnTo>
                    <a:pt x="210977" y="47706"/>
                  </a:lnTo>
                  <a:lnTo>
                    <a:pt x="207022" y="45590"/>
                  </a:lnTo>
                  <a:lnTo>
                    <a:pt x="206287" y="43567"/>
                  </a:lnTo>
                  <a:lnTo>
                    <a:pt x="206838" y="38600"/>
                  </a:lnTo>
                  <a:cubicBezTo>
                    <a:pt x="203904" y="34508"/>
                    <a:pt x="208574" y="36266"/>
                    <a:pt x="207115" y="32805"/>
                  </a:cubicBezTo>
                  <a:cubicBezTo>
                    <a:pt x="203722" y="31760"/>
                    <a:pt x="204329" y="30141"/>
                    <a:pt x="205643" y="28482"/>
                  </a:cubicBezTo>
                  <a:cubicBezTo>
                    <a:pt x="204912" y="26224"/>
                    <a:pt x="205644" y="23194"/>
                    <a:pt x="202884" y="22043"/>
                  </a:cubicBezTo>
                  <a:cubicBezTo>
                    <a:pt x="203185" y="21577"/>
                    <a:pt x="202555" y="21130"/>
                    <a:pt x="202056" y="20663"/>
                  </a:cubicBezTo>
                  <a:lnTo>
                    <a:pt x="203344" y="17904"/>
                  </a:lnTo>
                  <a:lnTo>
                    <a:pt x="201228" y="17904"/>
                  </a:lnTo>
                  <a:cubicBezTo>
                    <a:pt x="199080" y="18680"/>
                    <a:pt x="198401" y="20159"/>
                    <a:pt x="196997" y="21307"/>
                  </a:cubicBezTo>
                  <a:cubicBezTo>
                    <a:pt x="196335" y="21346"/>
                    <a:pt x="195583" y="21420"/>
                    <a:pt x="195525" y="23883"/>
                  </a:cubicBezTo>
                  <a:cubicBezTo>
                    <a:pt x="193350" y="25252"/>
                    <a:pt x="193805" y="26140"/>
                    <a:pt x="191018" y="26274"/>
                  </a:cubicBezTo>
                  <a:lnTo>
                    <a:pt x="188535" y="27746"/>
                  </a:lnTo>
                  <a:lnTo>
                    <a:pt x="187891" y="29494"/>
                  </a:lnTo>
                  <a:cubicBezTo>
                    <a:pt x="186654" y="29702"/>
                    <a:pt x="185611" y="30744"/>
                    <a:pt x="184580" y="31977"/>
                  </a:cubicBezTo>
                  <a:cubicBezTo>
                    <a:pt x="184249" y="32206"/>
                    <a:pt x="184385" y="32763"/>
                    <a:pt x="185500" y="33817"/>
                  </a:cubicBezTo>
                  <a:cubicBezTo>
                    <a:pt x="184949" y="34940"/>
                    <a:pt x="184131" y="35568"/>
                    <a:pt x="183384" y="36300"/>
                  </a:cubicBezTo>
                  <a:lnTo>
                    <a:pt x="183289" y="38692"/>
                  </a:lnTo>
                  <a:cubicBezTo>
                    <a:pt x="179118" y="39103"/>
                    <a:pt x="182278" y="36776"/>
                    <a:pt x="180346" y="35288"/>
                  </a:cubicBezTo>
                  <a:lnTo>
                    <a:pt x="179978" y="34001"/>
                  </a:lnTo>
                  <a:lnTo>
                    <a:pt x="179978" y="30505"/>
                  </a:lnTo>
                  <a:lnTo>
                    <a:pt x="178047" y="30505"/>
                  </a:lnTo>
                  <a:lnTo>
                    <a:pt x="176207" y="28482"/>
                  </a:lnTo>
                  <a:lnTo>
                    <a:pt x="176112" y="27838"/>
                  </a:lnTo>
                  <a:lnTo>
                    <a:pt x="174916" y="27194"/>
                  </a:lnTo>
                  <a:lnTo>
                    <a:pt x="173536" y="27289"/>
                  </a:lnTo>
                  <a:cubicBezTo>
                    <a:pt x="173152" y="26375"/>
                    <a:pt x="172817" y="26140"/>
                    <a:pt x="172432" y="26094"/>
                  </a:cubicBezTo>
                  <a:lnTo>
                    <a:pt x="170961" y="25358"/>
                  </a:lnTo>
                  <a:cubicBezTo>
                    <a:pt x="170393" y="26878"/>
                    <a:pt x="168789" y="27128"/>
                    <a:pt x="166914" y="27014"/>
                  </a:cubicBezTo>
                  <a:lnTo>
                    <a:pt x="165718" y="25082"/>
                  </a:lnTo>
                  <a:cubicBezTo>
                    <a:pt x="163876" y="24504"/>
                    <a:pt x="164341" y="22295"/>
                    <a:pt x="162775" y="21403"/>
                  </a:cubicBezTo>
                  <a:cubicBezTo>
                    <a:pt x="161454" y="19938"/>
                    <a:pt x="164268" y="18812"/>
                    <a:pt x="163142" y="17264"/>
                  </a:cubicBezTo>
                  <a:cubicBezTo>
                    <a:pt x="163744" y="15040"/>
                    <a:pt x="161505" y="14573"/>
                    <a:pt x="159831" y="14229"/>
                  </a:cubicBezTo>
                  <a:cubicBezTo>
                    <a:pt x="158499" y="13450"/>
                    <a:pt x="157083" y="14570"/>
                    <a:pt x="157072" y="15885"/>
                  </a:cubicBezTo>
                  <a:cubicBezTo>
                    <a:pt x="155732" y="16851"/>
                    <a:pt x="155292" y="18441"/>
                    <a:pt x="154496" y="19840"/>
                  </a:cubicBezTo>
                  <a:cubicBezTo>
                    <a:pt x="154272" y="20809"/>
                    <a:pt x="155541" y="21644"/>
                    <a:pt x="153025" y="21587"/>
                  </a:cubicBezTo>
                  <a:cubicBezTo>
                    <a:pt x="152390" y="21578"/>
                    <a:pt x="153942" y="23435"/>
                    <a:pt x="151829" y="23979"/>
                  </a:cubicBezTo>
                  <a:cubicBezTo>
                    <a:pt x="151022" y="24103"/>
                    <a:pt x="149905" y="24911"/>
                    <a:pt x="149529" y="24255"/>
                  </a:cubicBezTo>
                  <a:cubicBezTo>
                    <a:pt x="149099" y="23502"/>
                    <a:pt x="148508" y="22117"/>
                    <a:pt x="147690" y="21495"/>
                  </a:cubicBezTo>
                  <a:cubicBezTo>
                    <a:pt x="147930" y="19780"/>
                    <a:pt x="146813" y="18021"/>
                    <a:pt x="145114" y="17356"/>
                  </a:cubicBezTo>
                  <a:cubicBezTo>
                    <a:pt x="142844" y="16589"/>
                    <a:pt x="144393" y="14446"/>
                    <a:pt x="144747" y="12941"/>
                  </a:cubicBezTo>
                  <a:cubicBezTo>
                    <a:pt x="143477" y="11628"/>
                    <a:pt x="142405" y="10006"/>
                    <a:pt x="141159" y="8619"/>
                  </a:cubicBezTo>
                  <a:cubicBezTo>
                    <a:pt x="140668" y="7039"/>
                    <a:pt x="139513" y="7215"/>
                    <a:pt x="138952" y="7055"/>
                  </a:cubicBezTo>
                  <a:cubicBezTo>
                    <a:pt x="138302" y="6870"/>
                    <a:pt x="138895" y="5323"/>
                    <a:pt x="138676" y="4571"/>
                  </a:cubicBezTo>
                  <a:cubicBezTo>
                    <a:pt x="138216" y="3894"/>
                    <a:pt x="137708" y="2833"/>
                    <a:pt x="136376" y="2548"/>
                  </a:cubicBezTo>
                  <a:cubicBezTo>
                    <a:pt x="135879" y="3001"/>
                    <a:pt x="135532" y="3953"/>
                    <a:pt x="134905" y="2915"/>
                  </a:cubicBezTo>
                  <a:cubicBezTo>
                    <a:pt x="133343" y="2595"/>
                    <a:pt x="131910" y="3246"/>
                    <a:pt x="130765" y="4295"/>
                  </a:cubicBezTo>
                  <a:cubicBezTo>
                    <a:pt x="127313" y="4474"/>
                    <a:pt x="128412" y="6019"/>
                    <a:pt x="125891" y="4847"/>
                  </a:cubicBezTo>
                  <a:cubicBezTo>
                    <a:pt x="124732" y="4932"/>
                    <a:pt x="123144" y="6817"/>
                    <a:pt x="122671" y="4570"/>
                  </a:cubicBezTo>
                  <a:lnTo>
                    <a:pt x="121844" y="4294"/>
                  </a:lnTo>
                  <a:cubicBezTo>
                    <a:pt x="121815" y="4138"/>
                    <a:pt x="121969" y="2221"/>
                    <a:pt x="121844" y="1719"/>
                  </a:cubicBezTo>
                  <a:cubicBezTo>
                    <a:pt x="121542" y="1097"/>
                    <a:pt x="120613" y="-314"/>
                    <a:pt x="118716" y="63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/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6" name="Graphic 5">
              <a:extLst>
                <a:ext uri="{FF2B5EF4-FFF2-40B4-BE49-F238E27FC236}">
                  <a16:creationId xmlns:a16="http://schemas.microsoft.com/office/drawing/2014/main" id="{7A004C6D-B282-5E0C-2DC2-A804B98E9A17}"/>
                </a:ext>
              </a:extLst>
            </p:cNvPr>
            <p:cNvSpPr/>
            <p:nvPr/>
          </p:nvSpPr>
          <p:spPr>
            <a:xfrm>
              <a:off x="824342" y="3471238"/>
              <a:ext cx="237733" cy="140496"/>
            </a:xfrm>
            <a:custGeom>
              <a:avLst/>
              <a:gdLst>
                <a:gd name="connsiteX0" fmla="*/ 202349 w 255650"/>
                <a:gd name="connsiteY0" fmla="*/ 4 h 173963"/>
                <a:gd name="connsiteX1" fmla="*/ 200969 w 255650"/>
                <a:gd name="connsiteY1" fmla="*/ 1292 h 173963"/>
                <a:gd name="connsiteX2" fmla="*/ 198854 w 255650"/>
                <a:gd name="connsiteY2" fmla="*/ 1387 h 173963"/>
                <a:gd name="connsiteX3" fmla="*/ 198393 w 255650"/>
                <a:gd name="connsiteY3" fmla="*/ 1755 h 173963"/>
                <a:gd name="connsiteX4" fmla="*/ 197106 w 255650"/>
                <a:gd name="connsiteY4" fmla="*/ 1659 h 173963"/>
                <a:gd name="connsiteX5" fmla="*/ 193978 w 255650"/>
                <a:gd name="connsiteY5" fmla="*/ 3407 h 173963"/>
                <a:gd name="connsiteX6" fmla="*/ 191035 w 255650"/>
                <a:gd name="connsiteY6" fmla="*/ 5339 h 173963"/>
                <a:gd name="connsiteX7" fmla="*/ 187908 w 255650"/>
                <a:gd name="connsiteY7" fmla="*/ 4787 h 173963"/>
                <a:gd name="connsiteX8" fmla="*/ 186160 w 255650"/>
                <a:gd name="connsiteY8" fmla="*/ 6075 h 173963"/>
                <a:gd name="connsiteX9" fmla="*/ 183125 w 255650"/>
                <a:gd name="connsiteY9" fmla="*/ 6535 h 173963"/>
                <a:gd name="connsiteX10" fmla="*/ 180182 w 255650"/>
                <a:gd name="connsiteY10" fmla="*/ 8006 h 173963"/>
                <a:gd name="connsiteX11" fmla="*/ 179170 w 255650"/>
                <a:gd name="connsiteY11" fmla="*/ 8190 h 173963"/>
                <a:gd name="connsiteX12" fmla="*/ 178066 w 255650"/>
                <a:gd name="connsiteY12" fmla="*/ 10030 h 173963"/>
                <a:gd name="connsiteX13" fmla="*/ 176686 w 255650"/>
                <a:gd name="connsiteY13" fmla="*/ 11961 h 173963"/>
                <a:gd name="connsiteX14" fmla="*/ 172823 w 255650"/>
                <a:gd name="connsiteY14" fmla="*/ 12789 h 173963"/>
                <a:gd name="connsiteX15" fmla="*/ 170616 w 255650"/>
                <a:gd name="connsiteY15" fmla="*/ 9754 h 173963"/>
                <a:gd name="connsiteX16" fmla="*/ 167213 w 255650"/>
                <a:gd name="connsiteY16" fmla="*/ 9754 h 173963"/>
                <a:gd name="connsiteX17" fmla="*/ 165925 w 255650"/>
                <a:gd name="connsiteY17" fmla="*/ 10673 h 173963"/>
                <a:gd name="connsiteX18" fmla="*/ 163533 w 255650"/>
                <a:gd name="connsiteY18" fmla="*/ 12053 h 173963"/>
                <a:gd name="connsiteX19" fmla="*/ 159854 w 255650"/>
                <a:gd name="connsiteY19" fmla="*/ 13801 h 173963"/>
                <a:gd name="connsiteX20" fmla="*/ 155899 w 255650"/>
                <a:gd name="connsiteY20" fmla="*/ 13433 h 173963"/>
                <a:gd name="connsiteX21" fmla="*/ 153416 w 255650"/>
                <a:gd name="connsiteY21" fmla="*/ 15825 h 173963"/>
                <a:gd name="connsiteX22" fmla="*/ 153783 w 255650"/>
                <a:gd name="connsiteY22" fmla="*/ 16928 h 173963"/>
                <a:gd name="connsiteX23" fmla="*/ 155071 w 255650"/>
                <a:gd name="connsiteY23" fmla="*/ 18124 h 173963"/>
                <a:gd name="connsiteX24" fmla="*/ 156819 w 255650"/>
                <a:gd name="connsiteY24" fmla="*/ 21159 h 173963"/>
                <a:gd name="connsiteX25" fmla="*/ 157279 w 255650"/>
                <a:gd name="connsiteY25" fmla="*/ 21987 h 173963"/>
                <a:gd name="connsiteX26" fmla="*/ 156083 w 255650"/>
                <a:gd name="connsiteY26" fmla="*/ 23919 h 173963"/>
                <a:gd name="connsiteX27" fmla="*/ 154703 w 255650"/>
                <a:gd name="connsiteY27" fmla="*/ 27690 h 173963"/>
                <a:gd name="connsiteX28" fmla="*/ 154336 w 255650"/>
                <a:gd name="connsiteY28" fmla="*/ 27874 h 173963"/>
                <a:gd name="connsiteX29" fmla="*/ 147161 w 255650"/>
                <a:gd name="connsiteY29" fmla="*/ 28793 h 173963"/>
                <a:gd name="connsiteX30" fmla="*/ 144310 w 255650"/>
                <a:gd name="connsiteY30" fmla="*/ 34496 h 173963"/>
                <a:gd name="connsiteX31" fmla="*/ 140907 w 255650"/>
                <a:gd name="connsiteY31" fmla="*/ 41946 h 173963"/>
                <a:gd name="connsiteX32" fmla="*/ 142746 w 255650"/>
                <a:gd name="connsiteY32" fmla="*/ 44337 h 173963"/>
                <a:gd name="connsiteX33" fmla="*/ 142841 w 255650"/>
                <a:gd name="connsiteY33" fmla="*/ 44705 h 173963"/>
                <a:gd name="connsiteX34" fmla="*/ 139438 w 255650"/>
                <a:gd name="connsiteY34" fmla="*/ 46729 h 173963"/>
                <a:gd name="connsiteX35" fmla="*/ 135667 w 255650"/>
                <a:gd name="connsiteY35" fmla="*/ 49396 h 173963"/>
                <a:gd name="connsiteX36" fmla="*/ 136955 w 255650"/>
                <a:gd name="connsiteY36" fmla="*/ 49672 h 173963"/>
                <a:gd name="connsiteX37" fmla="*/ 135667 w 255650"/>
                <a:gd name="connsiteY37" fmla="*/ 49396 h 173963"/>
                <a:gd name="connsiteX38" fmla="*/ 132172 w 255650"/>
                <a:gd name="connsiteY38" fmla="*/ 48661 h 173963"/>
                <a:gd name="connsiteX39" fmla="*/ 128033 w 255650"/>
                <a:gd name="connsiteY39" fmla="*/ 47557 h 173963"/>
                <a:gd name="connsiteX40" fmla="*/ 124721 w 255650"/>
                <a:gd name="connsiteY40" fmla="*/ 49856 h 173963"/>
                <a:gd name="connsiteX41" fmla="*/ 117271 w 255650"/>
                <a:gd name="connsiteY41" fmla="*/ 47925 h 173963"/>
                <a:gd name="connsiteX42" fmla="*/ 106418 w 255650"/>
                <a:gd name="connsiteY42" fmla="*/ 43694 h 173963"/>
                <a:gd name="connsiteX43" fmla="*/ 101635 w 255650"/>
                <a:gd name="connsiteY43" fmla="*/ 37255 h 173963"/>
                <a:gd name="connsiteX44" fmla="*/ 98691 w 255650"/>
                <a:gd name="connsiteY44" fmla="*/ 33116 h 173963"/>
                <a:gd name="connsiteX45" fmla="*/ 94276 w 255650"/>
                <a:gd name="connsiteY45" fmla="*/ 28241 h 173963"/>
                <a:gd name="connsiteX46" fmla="*/ 92253 w 255650"/>
                <a:gd name="connsiteY46" fmla="*/ 30541 h 173963"/>
                <a:gd name="connsiteX47" fmla="*/ 89125 w 255650"/>
                <a:gd name="connsiteY47" fmla="*/ 31460 h 173963"/>
                <a:gd name="connsiteX48" fmla="*/ 88205 w 255650"/>
                <a:gd name="connsiteY48" fmla="*/ 33483 h 173963"/>
                <a:gd name="connsiteX49" fmla="*/ 83698 w 255650"/>
                <a:gd name="connsiteY49" fmla="*/ 33943 h 173963"/>
                <a:gd name="connsiteX50" fmla="*/ 80847 w 255650"/>
                <a:gd name="connsiteY50" fmla="*/ 32564 h 173963"/>
                <a:gd name="connsiteX51" fmla="*/ 80203 w 255650"/>
                <a:gd name="connsiteY51" fmla="*/ 28885 h 173963"/>
                <a:gd name="connsiteX52" fmla="*/ 75696 w 255650"/>
                <a:gd name="connsiteY52" fmla="*/ 26125 h 173963"/>
                <a:gd name="connsiteX53" fmla="*/ 73948 w 255650"/>
                <a:gd name="connsiteY53" fmla="*/ 26493 h 173963"/>
                <a:gd name="connsiteX54" fmla="*/ 71465 w 255650"/>
                <a:gd name="connsiteY54" fmla="*/ 25389 h 173963"/>
                <a:gd name="connsiteX55" fmla="*/ 64842 w 255650"/>
                <a:gd name="connsiteY55" fmla="*/ 25940 h 173963"/>
                <a:gd name="connsiteX56" fmla="*/ 60795 w 255650"/>
                <a:gd name="connsiteY56" fmla="*/ 21985 h 173963"/>
                <a:gd name="connsiteX57" fmla="*/ 59140 w 255650"/>
                <a:gd name="connsiteY57" fmla="*/ 26216 h 173963"/>
                <a:gd name="connsiteX58" fmla="*/ 59044 w 255650"/>
                <a:gd name="connsiteY58" fmla="*/ 28700 h 173963"/>
                <a:gd name="connsiteX59" fmla="*/ 55733 w 255650"/>
                <a:gd name="connsiteY59" fmla="*/ 25848 h 173963"/>
                <a:gd name="connsiteX60" fmla="*/ 51686 w 255650"/>
                <a:gd name="connsiteY60" fmla="*/ 24377 h 173963"/>
                <a:gd name="connsiteX61" fmla="*/ 48007 w 255650"/>
                <a:gd name="connsiteY61" fmla="*/ 23733 h 173963"/>
                <a:gd name="connsiteX62" fmla="*/ 48191 w 255650"/>
                <a:gd name="connsiteY62" fmla="*/ 20973 h 173963"/>
                <a:gd name="connsiteX63" fmla="*/ 43776 w 255650"/>
                <a:gd name="connsiteY63" fmla="*/ 19869 h 173963"/>
                <a:gd name="connsiteX64" fmla="*/ 43500 w 255650"/>
                <a:gd name="connsiteY64" fmla="*/ 19686 h 173963"/>
                <a:gd name="connsiteX65" fmla="*/ 42488 w 255650"/>
                <a:gd name="connsiteY65" fmla="*/ 17202 h 173963"/>
                <a:gd name="connsiteX66" fmla="*/ 39636 w 255650"/>
                <a:gd name="connsiteY66" fmla="*/ 18306 h 173963"/>
                <a:gd name="connsiteX67" fmla="*/ 38992 w 255650"/>
                <a:gd name="connsiteY67" fmla="*/ 15823 h 173963"/>
                <a:gd name="connsiteX68" fmla="*/ 36049 w 255650"/>
                <a:gd name="connsiteY68" fmla="*/ 16099 h 173963"/>
                <a:gd name="connsiteX69" fmla="*/ 36417 w 255650"/>
                <a:gd name="connsiteY69" fmla="*/ 13156 h 173963"/>
                <a:gd name="connsiteX70" fmla="*/ 32830 w 255650"/>
                <a:gd name="connsiteY70" fmla="*/ 14535 h 173963"/>
                <a:gd name="connsiteX71" fmla="*/ 29610 w 255650"/>
                <a:gd name="connsiteY71" fmla="*/ 12236 h 173963"/>
                <a:gd name="connsiteX72" fmla="*/ 27035 w 255650"/>
                <a:gd name="connsiteY72" fmla="*/ 13155 h 173963"/>
                <a:gd name="connsiteX73" fmla="*/ 25287 w 255650"/>
                <a:gd name="connsiteY73" fmla="*/ 12420 h 173963"/>
                <a:gd name="connsiteX74" fmla="*/ 26391 w 255650"/>
                <a:gd name="connsiteY74" fmla="*/ 8832 h 173963"/>
                <a:gd name="connsiteX75" fmla="*/ 25287 w 255650"/>
                <a:gd name="connsiteY75" fmla="*/ 10948 h 173963"/>
                <a:gd name="connsiteX76" fmla="*/ 23724 w 255650"/>
                <a:gd name="connsiteY76" fmla="*/ 15179 h 173963"/>
                <a:gd name="connsiteX77" fmla="*/ 21240 w 255650"/>
                <a:gd name="connsiteY77" fmla="*/ 18766 h 173963"/>
                <a:gd name="connsiteX78" fmla="*/ 19401 w 255650"/>
                <a:gd name="connsiteY78" fmla="*/ 20238 h 173963"/>
                <a:gd name="connsiteX79" fmla="*/ 19401 w 255650"/>
                <a:gd name="connsiteY79" fmla="*/ 21893 h 173963"/>
                <a:gd name="connsiteX80" fmla="*/ 19305 w 255650"/>
                <a:gd name="connsiteY80" fmla="*/ 25205 h 173963"/>
                <a:gd name="connsiteX81" fmla="*/ 16086 w 255650"/>
                <a:gd name="connsiteY81" fmla="*/ 29344 h 173963"/>
                <a:gd name="connsiteX82" fmla="*/ 12683 w 255650"/>
                <a:gd name="connsiteY82" fmla="*/ 32011 h 173963"/>
                <a:gd name="connsiteX83" fmla="*/ 12223 w 255650"/>
                <a:gd name="connsiteY83" fmla="*/ 37162 h 173963"/>
                <a:gd name="connsiteX84" fmla="*/ 11395 w 255650"/>
                <a:gd name="connsiteY84" fmla="*/ 39094 h 173963"/>
                <a:gd name="connsiteX85" fmla="*/ 9555 w 255650"/>
                <a:gd name="connsiteY85" fmla="*/ 39829 h 173963"/>
                <a:gd name="connsiteX86" fmla="*/ 7900 w 255650"/>
                <a:gd name="connsiteY86" fmla="*/ 41117 h 173963"/>
                <a:gd name="connsiteX87" fmla="*/ 7532 w 255650"/>
                <a:gd name="connsiteY87" fmla="*/ 45439 h 173963"/>
                <a:gd name="connsiteX88" fmla="*/ 4405 w 255650"/>
                <a:gd name="connsiteY88" fmla="*/ 46359 h 173963"/>
                <a:gd name="connsiteX89" fmla="*/ 5325 w 255650"/>
                <a:gd name="connsiteY89" fmla="*/ 48566 h 173963"/>
                <a:gd name="connsiteX90" fmla="*/ 5693 w 255650"/>
                <a:gd name="connsiteY90" fmla="*/ 52797 h 173963"/>
                <a:gd name="connsiteX91" fmla="*/ 5233 w 255650"/>
                <a:gd name="connsiteY91" fmla="*/ 53809 h 173963"/>
                <a:gd name="connsiteX92" fmla="*/ 5784 w 255650"/>
                <a:gd name="connsiteY92" fmla="*/ 56660 h 173963"/>
                <a:gd name="connsiteX93" fmla="*/ 6336 w 255650"/>
                <a:gd name="connsiteY93" fmla="*/ 58040 h 173963"/>
                <a:gd name="connsiteX94" fmla="*/ 7439 w 255650"/>
                <a:gd name="connsiteY94" fmla="*/ 59604 h 173963"/>
                <a:gd name="connsiteX95" fmla="*/ 7716 w 255650"/>
                <a:gd name="connsiteY95" fmla="*/ 61259 h 173963"/>
                <a:gd name="connsiteX96" fmla="*/ 8267 w 255650"/>
                <a:gd name="connsiteY96" fmla="*/ 65306 h 173963"/>
                <a:gd name="connsiteX97" fmla="*/ 8083 w 255650"/>
                <a:gd name="connsiteY97" fmla="*/ 67790 h 173963"/>
                <a:gd name="connsiteX98" fmla="*/ 8911 w 255650"/>
                <a:gd name="connsiteY98" fmla="*/ 72757 h 173963"/>
                <a:gd name="connsiteX99" fmla="*/ 9279 w 255650"/>
                <a:gd name="connsiteY99" fmla="*/ 78827 h 173963"/>
                <a:gd name="connsiteX100" fmla="*/ 8819 w 255650"/>
                <a:gd name="connsiteY100" fmla="*/ 81587 h 173963"/>
                <a:gd name="connsiteX101" fmla="*/ 6979 w 255650"/>
                <a:gd name="connsiteY101" fmla="*/ 83978 h 173963"/>
                <a:gd name="connsiteX102" fmla="*/ 4312 w 255650"/>
                <a:gd name="connsiteY102" fmla="*/ 84622 h 173963"/>
                <a:gd name="connsiteX103" fmla="*/ 3024 w 255650"/>
                <a:gd name="connsiteY103" fmla="*/ 86002 h 173963"/>
                <a:gd name="connsiteX104" fmla="*/ 2656 w 255650"/>
                <a:gd name="connsiteY104" fmla="*/ 89037 h 173963"/>
                <a:gd name="connsiteX105" fmla="*/ 1736 w 255650"/>
                <a:gd name="connsiteY105" fmla="*/ 90969 h 173963"/>
                <a:gd name="connsiteX106" fmla="*/ 264 w 255650"/>
                <a:gd name="connsiteY106" fmla="*/ 90874 h 173963"/>
                <a:gd name="connsiteX107" fmla="*/ 632 w 255650"/>
                <a:gd name="connsiteY107" fmla="*/ 92437 h 173963"/>
                <a:gd name="connsiteX108" fmla="*/ 3024 w 255650"/>
                <a:gd name="connsiteY108" fmla="*/ 97772 h 173963"/>
                <a:gd name="connsiteX109" fmla="*/ 2563 w 255650"/>
                <a:gd name="connsiteY109" fmla="*/ 103751 h 173963"/>
                <a:gd name="connsiteX110" fmla="*/ 540 w 255650"/>
                <a:gd name="connsiteY110" fmla="*/ 108074 h 173963"/>
                <a:gd name="connsiteX111" fmla="*/ 264 w 255650"/>
                <a:gd name="connsiteY111" fmla="*/ 109637 h 173963"/>
                <a:gd name="connsiteX112" fmla="*/ 264 w 255650"/>
                <a:gd name="connsiteY112" fmla="*/ 109821 h 173963"/>
                <a:gd name="connsiteX113" fmla="*/ 1091 w 255650"/>
                <a:gd name="connsiteY113" fmla="*/ 113868 h 173963"/>
                <a:gd name="connsiteX114" fmla="*/ 1187 w 255650"/>
                <a:gd name="connsiteY114" fmla="*/ 118467 h 173963"/>
                <a:gd name="connsiteX115" fmla="*/ 1463 w 255650"/>
                <a:gd name="connsiteY115" fmla="*/ 122330 h 173963"/>
                <a:gd name="connsiteX116" fmla="*/ 727 w 255650"/>
                <a:gd name="connsiteY116" fmla="*/ 124354 h 173963"/>
                <a:gd name="connsiteX117" fmla="*/ 359 w 255650"/>
                <a:gd name="connsiteY117" fmla="*/ 126745 h 173963"/>
                <a:gd name="connsiteX118" fmla="*/ 819 w 255650"/>
                <a:gd name="connsiteY118" fmla="*/ 127849 h 173963"/>
                <a:gd name="connsiteX119" fmla="*/ 2015 w 255650"/>
                <a:gd name="connsiteY119" fmla="*/ 129873 h 173963"/>
                <a:gd name="connsiteX120" fmla="*/ 4498 w 255650"/>
                <a:gd name="connsiteY120" fmla="*/ 130333 h 173963"/>
                <a:gd name="connsiteX121" fmla="*/ 5142 w 255650"/>
                <a:gd name="connsiteY121" fmla="*/ 132540 h 173963"/>
                <a:gd name="connsiteX122" fmla="*/ 7809 w 255650"/>
                <a:gd name="connsiteY122" fmla="*/ 131621 h 173963"/>
                <a:gd name="connsiteX123" fmla="*/ 10661 w 255650"/>
                <a:gd name="connsiteY123" fmla="*/ 133553 h 173963"/>
                <a:gd name="connsiteX124" fmla="*/ 9741 w 255650"/>
                <a:gd name="connsiteY124" fmla="*/ 135760 h 173963"/>
                <a:gd name="connsiteX125" fmla="*/ 10292 w 255650"/>
                <a:gd name="connsiteY125" fmla="*/ 138335 h 173963"/>
                <a:gd name="connsiteX126" fmla="*/ 12132 w 255650"/>
                <a:gd name="connsiteY126" fmla="*/ 139531 h 173963"/>
                <a:gd name="connsiteX127" fmla="*/ 13971 w 255650"/>
                <a:gd name="connsiteY127" fmla="*/ 139807 h 173963"/>
                <a:gd name="connsiteX128" fmla="*/ 15811 w 255650"/>
                <a:gd name="connsiteY128" fmla="*/ 141831 h 173963"/>
                <a:gd name="connsiteX129" fmla="*/ 16731 w 255650"/>
                <a:gd name="connsiteY129" fmla="*/ 142566 h 173963"/>
                <a:gd name="connsiteX130" fmla="*/ 16731 w 255650"/>
                <a:gd name="connsiteY130" fmla="*/ 145234 h 173963"/>
                <a:gd name="connsiteX131" fmla="*/ 18019 w 255650"/>
                <a:gd name="connsiteY131" fmla="*/ 146981 h 173963"/>
                <a:gd name="connsiteX132" fmla="*/ 20686 w 255650"/>
                <a:gd name="connsiteY132" fmla="*/ 149005 h 173963"/>
                <a:gd name="connsiteX133" fmla="*/ 23630 w 255650"/>
                <a:gd name="connsiteY133" fmla="*/ 148910 h 173963"/>
                <a:gd name="connsiteX134" fmla="*/ 24457 w 255650"/>
                <a:gd name="connsiteY134" fmla="*/ 149554 h 173963"/>
                <a:gd name="connsiteX135" fmla="*/ 28045 w 255650"/>
                <a:gd name="connsiteY135" fmla="*/ 149649 h 173963"/>
                <a:gd name="connsiteX136" fmla="*/ 28965 w 255650"/>
                <a:gd name="connsiteY136" fmla="*/ 151029 h 173963"/>
                <a:gd name="connsiteX137" fmla="*/ 29609 w 255650"/>
                <a:gd name="connsiteY137" fmla="*/ 152132 h 173963"/>
                <a:gd name="connsiteX138" fmla="*/ 32920 w 255650"/>
                <a:gd name="connsiteY138" fmla="*/ 152316 h 173963"/>
                <a:gd name="connsiteX139" fmla="*/ 35403 w 255650"/>
                <a:gd name="connsiteY139" fmla="*/ 150568 h 173963"/>
                <a:gd name="connsiteX140" fmla="*/ 36323 w 255650"/>
                <a:gd name="connsiteY140" fmla="*/ 151029 h 173963"/>
                <a:gd name="connsiteX141" fmla="*/ 37519 w 255650"/>
                <a:gd name="connsiteY141" fmla="*/ 152960 h 173963"/>
                <a:gd name="connsiteX142" fmla="*/ 38807 w 255650"/>
                <a:gd name="connsiteY142" fmla="*/ 155168 h 173963"/>
                <a:gd name="connsiteX143" fmla="*/ 40370 w 255650"/>
                <a:gd name="connsiteY143" fmla="*/ 157467 h 173963"/>
                <a:gd name="connsiteX144" fmla="*/ 40275 w 255650"/>
                <a:gd name="connsiteY144" fmla="*/ 158847 h 173963"/>
                <a:gd name="connsiteX145" fmla="*/ 43494 w 255650"/>
                <a:gd name="connsiteY145" fmla="*/ 160502 h 173963"/>
                <a:gd name="connsiteX146" fmla="*/ 45058 w 255650"/>
                <a:gd name="connsiteY146" fmla="*/ 162894 h 173963"/>
                <a:gd name="connsiteX147" fmla="*/ 46530 w 255650"/>
                <a:gd name="connsiteY147" fmla="*/ 164825 h 173963"/>
                <a:gd name="connsiteX148" fmla="*/ 47450 w 255650"/>
                <a:gd name="connsiteY148" fmla="*/ 166665 h 173963"/>
                <a:gd name="connsiteX149" fmla="*/ 50209 w 255650"/>
                <a:gd name="connsiteY149" fmla="*/ 165101 h 173963"/>
                <a:gd name="connsiteX150" fmla="*/ 51957 w 255650"/>
                <a:gd name="connsiteY150" fmla="*/ 162158 h 173963"/>
                <a:gd name="connsiteX151" fmla="*/ 49657 w 255650"/>
                <a:gd name="connsiteY151" fmla="*/ 160134 h 173963"/>
                <a:gd name="connsiteX152" fmla="*/ 51313 w 255650"/>
                <a:gd name="connsiteY152" fmla="*/ 157651 h 173963"/>
                <a:gd name="connsiteX153" fmla="*/ 52877 w 255650"/>
                <a:gd name="connsiteY153" fmla="*/ 154800 h 173963"/>
                <a:gd name="connsiteX154" fmla="*/ 55636 w 255650"/>
                <a:gd name="connsiteY154" fmla="*/ 154704 h 173963"/>
                <a:gd name="connsiteX155" fmla="*/ 59315 w 255650"/>
                <a:gd name="connsiteY155" fmla="*/ 156176 h 173963"/>
                <a:gd name="connsiteX156" fmla="*/ 59867 w 255650"/>
                <a:gd name="connsiteY156" fmla="*/ 158016 h 173963"/>
                <a:gd name="connsiteX157" fmla="*/ 62718 w 255650"/>
                <a:gd name="connsiteY157" fmla="*/ 156360 h 173963"/>
                <a:gd name="connsiteX158" fmla="*/ 63730 w 255650"/>
                <a:gd name="connsiteY158" fmla="*/ 157279 h 173963"/>
                <a:gd name="connsiteX159" fmla="*/ 66029 w 255650"/>
                <a:gd name="connsiteY159" fmla="*/ 156452 h 173963"/>
                <a:gd name="connsiteX160" fmla="*/ 67041 w 255650"/>
                <a:gd name="connsiteY160" fmla="*/ 157187 h 173963"/>
                <a:gd name="connsiteX161" fmla="*/ 67961 w 255650"/>
                <a:gd name="connsiteY161" fmla="*/ 156727 h 173963"/>
                <a:gd name="connsiteX162" fmla="*/ 68237 w 255650"/>
                <a:gd name="connsiteY162" fmla="*/ 155899 h 173963"/>
                <a:gd name="connsiteX163" fmla="*/ 70721 w 255650"/>
                <a:gd name="connsiteY163" fmla="*/ 157003 h 173963"/>
                <a:gd name="connsiteX164" fmla="*/ 73480 w 255650"/>
                <a:gd name="connsiteY164" fmla="*/ 158842 h 173963"/>
                <a:gd name="connsiteX165" fmla="*/ 75780 w 255650"/>
                <a:gd name="connsiteY165" fmla="*/ 159394 h 173963"/>
                <a:gd name="connsiteX166" fmla="*/ 77987 w 255650"/>
                <a:gd name="connsiteY166" fmla="*/ 160129 h 173963"/>
                <a:gd name="connsiteX167" fmla="*/ 78631 w 255650"/>
                <a:gd name="connsiteY167" fmla="*/ 158841 h 173963"/>
                <a:gd name="connsiteX168" fmla="*/ 79275 w 255650"/>
                <a:gd name="connsiteY168" fmla="*/ 157830 h 173963"/>
                <a:gd name="connsiteX169" fmla="*/ 80747 w 255650"/>
                <a:gd name="connsiteY169" fmla="*/ 157094 h 173963"/>
                <a:gd name="connsiteX170" fmla="*/ 81574 w 255650"/>
                <a:gd name="connsiteY170" fmla="*/ 157922 h 173963"/>
                <a:gd name="connsiteX171" fmla="*/ 82311 w 255650"/>
                <a:gd name="connsiteY171" fmla="*/ 159118 h 173963"/>
                <a:gd name="connsiteX172" fmla="*/ 82587 w 255650"/>
                <a:gd name="connsiteY172" fmla="*/ 160405 h 173963"/>
                <a:gd name="connsiteX173" fmla="*/ 83231 w 255650"/>
                <a:gd name="connsiteY173" fmla="*/ 160773 h 173963"/>
                <a:gd name="connsiteX174" fmla="*/ 84059 w 255650"/>
                <a:gd name="connsiteY174" fmla="*/ 159854 h 173963"/>
                <a:gd name="connsiteX175" fmla="*/ 86082 w 255650"/>
                <a:gd name="connsiteY175" fmla="*/ 159949 h 173963"/>
                <a:gd name="connsiteX176" fmla="*/ 87462 w 255650"/>
                <a:gd name="connsiteY176" fmla="*/ 161237 h 173963"/>
                <a:gd name="connsiteX177" fmla="*/ 89485 w 255650"/>
                <a:gd name="connsiteY177" fmla="*/ 161697 h 173963"/>
                <a:gd name="connsiteX178" fmla="*/ 89853 w 255650"/>
                <a:gd name="connsiteY178" fmla="*/ 160317 h 173963"/>
                <a:gd name="connsiteX179" fmla="*/ 89393 w 255650"/>
                <a:gd name="connsiteY179" fmla="*/ 159766 h 173963"/>
                <a:gd name="connsiteX180" fmla="*/ 88013 w 255650"/>
                <a:gd name="connsiteY180" fmla="*/ 159398 h 173963"/>
                <a:gd name="connsiteX181" fmla="*/ 87553 w 255650"/>
                <a:gd name="connsiteY181" fmla="*/ 158479 h 173963"/>
                <a:gd name="connsiteX182" fmla="*/ 87369 w 255650"/>
                <a:gd name="connsiteY182" fmla="*/ 156455 h 173963"/>
                <a:gd name="connsiteX183" fmla="*/ 87186 w 255650"/>
                <a:gd name="connsiteY183" fmla="*/ 154984 h 173963"/>
                <a:gd name="connsiteX184" fmla="*/ 88013 w 255650"/>
                <a:gd name="connsiteY184" fmla="*/ 153604 h 173963"/>
                <a:gd name="connsiteX185" fmla="*/ 87737 w 255650"/>
                <a:gd name="connsiteY185" fmla="*/ 152316 h 173963"/>
                <a:gd name="connsiteX186" fmla="*/ 88013 w 255650"/>
                <a:gd name="connsiteY186" fmla="*/ 151581 h 173963"/>
                <a:gd name="connsiteX187" fmla="*/ 88289 w 255650"/>
                <a:gd name="connsiteY187" fmla="*/ 150293 h 173963"/>
                <a:gd name="connsiteX188" fmla="*/ 88841 w 255650"/>
                <a:gd name="connsiteY188" fmla="*/ 149649 h 173963"/>
                <a:gd name="connsiteX189" fmla="*/ 90313 w 255650"/>
                <a:gd name="connsiteY189" fmla="*/ 149098 h 173963"/>
                <a:gd name="connsiteX190" fmla="*/ 90956 w 255650"/>
                <a:gd name="connsiteY190" fmla="*/ 149003 h 173963"/>
                <a:gd name="connsiteX191" fmla="*/ 92888 w 255650"/>
                <a:gd name="connsiteY191" fmla="*/ 149186 h 173963"/>
                <a:gd name="connsiteX192" fmla="*/ 95004 w 255650"/>
                <a:gd name="connsiteY192" fmla="*/ 147990 h 173963"/>
                <a:gd name="connsiteX193" fmla="*/ 96199 w 255650"/>
                <a:gd name="connsiteY193" fmla="*/ 145139 h 173963"/>
                <a:gd name="connsiteX194" fmla="*/ 97303 w 255650"/>
                <a:gd name="connsiteY194" fmla="*/ 144220 h 173963"/>
                <a:gd name="connsiteX195" fmla="*/ 99327 w 255650"/>
                <a:gd name="connsiteY195" fmla="*/ 144036 h 173963"/>
                <a:gd name="connsiteX196" fmla="*/ 100247 w 255650"/>
                <a:gd name="connsiteY196" fmla="*/ 143208 h 173963"/>
                <a:gd name="connsiteX197" fmla="*/ 101627 w 255650"/>
                <a:gd name="connsiteY197" fmla="*/ 144312 h 173963"/>
                <a:gd name="connsiteX198" fmla="*/ 102178 w 255650"/>
                <a:gd name="connsiteY198" fmla="*/ 144864 h 173963"/>
                <a:gd name="connsiteX199" fmla="*/ 102178 w 255650"/>
                <a:gd name="connsiteY199" fmla="*/ 148267 h 173963"/>
                <a:gd name="connsiteX200" fmla="*/ 104478 w 255650"/>
                <a:gd name="connsiteY200" fmla="*/ 148727 h 173963"/>
                <a:gd name="connsiteX201" fmla="*/ 105765 w 255650"/>
                <a:gd name="connsiteY201" fmla="*/ 148451 h 173963"/>
                <a:gd name="connsiteX202" fmla="*/ 106961 w 255650"/>
                <a:gd name="connsiteY202" fmla="*/ 149186 h 173963"/>
                <a:gd name="connsiteX203" fmla="*/ 108984 w 255650"/>
                <a:gd name="connsiteY203" fmla="*/ 149738 h 173963"/>
                <a:gd name="connsiteX204" fmla="*/ 110824 w 255650"/>
                <a:gd name="connsiteY204" fmla="*/ 147806 h 173963"/>
                <a:gd name="connsiteX205" fmla="*/ 111652 w 255650"/>
                <a:gd name="connsiteY205" fmla="*/ 145415 h 173963"/>
                <a:gd name="connsiteX206" fmla="*/ 112847 w 255650"/>
                <a:gd name="connsiteY206" fmla="*/ 145047 h 173963"/>
                <a:gd name="connsiteX207" fmla="*/ 114503 w 255650"/>
                <a:gd name="connsiteY207" fmla="*/ 144771 h 173963"/>
                <a:gd name="connsiteX208" fmla="*/ 116435 w 255650"/>
                <a:gd name="connsiteY208" fmla="*/ 144311 h 173963"/>
                <a:gd name="connsiteX209" fmla="*/ 118090 w 255650"/>
                <a:gd name="connsiteY209" fmla="*/ 142931 h 173963"/>
                <a:gd name="connsiteX210" fmla="*/ 122873 w 255650"/>
                <a:gd name="connsiteY210" fmla="*/ 148174 h 173963"/>
                <a:gd name="connsiteX211" fmla="*/ 125541 w 255650"/>
                <a:gd name="connsiteY211" fmla="*/ 147346 h 173963"/>
                <a:gd name="connsiteX212" fmla="*/ 127472 w 255650"/>
                <a:gd name="connsiteY212" fmla="*/ 145598 h 173963"/>
                <a:gd name="connsiteX213" fmla="*/ 128852 w 255650"/>
                <a:gd name="connsiteY213" fmla="*/ 143483 h 173963"/>
                <a:gd name="connsiteX214" fmla="*/ 131335 w 255650"/>
                <a:gd name="connsiteY214" fmla="*/ 145139 h 173963"/>
                <a:gd name="connsiteX215" fmla="*/ 132899 w 255650"/>
                <a:gd name="connsiteY215" fmla="*/ 148266 h 173963"/>
                <a:gd name="connsiteX216" fmla="*/ 135658 w 255650"/>
                <a:gd name="connsiteY216" fmla="*/ 149462 h 173963"/>
                <a:gd name="connsiteX217" fmla="*/ 139062 w 255650"/>
                <a:gd name="connsiteY217" fmla="*/ 153325 h 173963"/>
                <a:gd name="connsiteX218" fmla="*/ 144396 w 255650"/>
                <a:gd name="connsiteY218" fmla="*/ 153230 h 173963"/>
                <a:gd name="connsiteX219" fmla="*/ 148260 w 255650"/>
                <a:gd name="connsiteY219" fmla="*/ 152034 h 173963"/>
                <a:gd name="connsiteX220" fmla="*/ 150283 w 255650"/>
                <a:gd name="connsiteY220" fmla="*/ 152129 h 173963"/>
                <a:gd name="connsiteX221" fmla="*/ 152399 w 255650"/>
                <a:gd name="connsiteY221" fmla="*/ 151945 h 173963"/>
                <a:gd name="connsiteX222" fmla="*/ 155158 w 255650"/>
                <a:gd name="connsiteY222" fmla="*/ 153601 h 173963"/>
                <a:gd name="connsiteX223" fmla="*/ 158101 w 255650"/>
                <a:gd name="connsiteY223" fmla="*/ 154152 h 173963"/>
                <a:gd name="connsiteX224" fmla="*/ 158378 w 255650"/>
                <a:gd name="connsiteY224" fmla="*/ 152681 h 173963"/>
                <a:gd name="connsiteX225" fmla="*/ 158282 w 255650"/>
                <a:gd name="connsiteY225" fmla="*/ 151761 h 173963"/>
                <a:gd name="connsiteX226" fmla="*/ 161410 w 255650"/>
                <a:gd name="connsiteY226" fmla="*/ 153141 h 173963"/>
                <a:gd name="connsiteX227" fmla="*/ 162789 w 255650"/>
                <a:gd name="connsiteY227" fmla="*/ 152590 h 173963"/>
                <a:gd name="connsiteX228" fmla="*/ 164721 w 255650"/>
                <a:gd name="connsiteY228" fmla="*/ 154061 h 173963"/>
                <a:gd name="connsiteX229" fmla="*/ 166285 w 255650"/>
                <a:gd name="connsiteY229" fmla="*/ 155349 h 173963"/>
                <a:gd name="connsiteX230" fmla="*/ 166836 w 255650"/>
                <a:gd name="connsiteY230" fmla="*/ 156637 h 173963"/>
                <a:gd name="connsiteX231" fmla="*/ 169963 w 255650"/>
                <a:gd name="connsiteY231" fmla="*/ 158384 h 173963"/>
                <a:gd name="connsiteX232" fmla="*/ 171343 w 255650"/>
                <a:gd name="connsiteY232" fmla="*/ 161144 h 173963"/>
                <a:gd name="connsiteX233" fmla="*/ 172355 w 255650"/>
                <a:gd name="connsiteY233" fmla="*/ 161879 h 173963"/>
                <a:gd name="connsiteX234" fmla="*/ 174286 w 255650"/>
                <a:gd name="connsiteY234" fmla="*/ 162707 h 173963"/>
                <a:gd name="connsiteX235" fmla="*/ 176862 w 255650"/>
                <a:gd name="connsiteY235" fmla="*/ 167490 h 173963"/>
                <a:gd name="connsiteX236" fmla="*/ 180449 w 255650"/>
                <a:gd name="connsiteY236" fmla="*/ 170065 h 173963"/>
                <a:gd name="connsiteX237" fmla="*/ 182657 w 255650"/>
                <a:gd name="connsiteY237" fmla="*/ 171629 h 173963"/>
                <a:gd name="connsiteX238" fmla="*/ 183300 w 255650"/>
                <a:gd name="connsiteY238" fmla="*/ 169973 h 173963"/>
                <a:gd name="connsiteX239" fmla="*/ 186336 w 255650"/>
                <a:gd name="connsiteY239" fmla="*/ 167398 h 173963"/>
                <a:gd name="connsiteX240" fmla="*/ 188911 w 255650"/>
                <a:gd name="connsiteY240" fmla="*/ 166662 h 173963"/>
                <a:gd name="connsiteX241" fmla="*/ 191027 w 255650"/>
                <a:gd name="connsiteY241" fmla="*/ 164547 h 173963"/>
                <a:gd name="connsiteX242" fmla="*/ 192222 w 255650"/>
                <a:gd name="connsiteY242" fmla="*/ 163535 h 173963"/>
                <a:gd name="connsiteX243" fmla="*/ 192866 w 255650"/>
                <a:gd name="connsiteY243" fmla="*/ 166110 h 173963"/>
                <a:gd name="connsiteX244" fmla="*/ 194706 w 255650"/>
                <a:gd name="connsiteY244" fmla="*/ 166386 h 173963"/>
                <a:gd name="connsiteX245" fmla="*/ 194430 w 255650"/>
                <a:gd name="connsiteY245" fmla="*/ 168502 h 173963"/>
                <a:gd name="connsiteX246" fmla="*/ 198201 w 255650"/>
                <a:gd name="connsiteY246" fmla="*/ 169421 h 173963"/>
                <a:gd name="connsiteX247" fmla="*/ 199305 w 255650"/>
                <a:gd name="connsiteY247" fmla="*/ 171169 h 173963"/>
                <a:gd name="connsiteX248" fmla="*/ 201144 w 255650"/>
                <a:gd name="connsiteY248" fmla="*/ 172548 h 173963"/>
                <a:gd name="connsiteX249" fmla="*/ 203168 w 255650"/>
                <a:gd name="connsiteY249" fmla="*/ 171353 h 173963"/>
                <a:gd name="connsiteX250" fmla="*/ 204271 w 255650"/>
                <a:gd name="connsiteY250" fmla="*/ 172456 h 173963"/>
                <a:gd name="connsiteX251" fmla="*/ 207583 w 255650"/>
                <a:gd name="connsiteY251" fmla="*/ 171537 h 173963"/>
                <a:gd name="connsiteX252" fmla="*/ 209974 w 255650"/>
                <a:gd name="connsiteY252" fmla="*/ 172089 h 173963"/>
                <a:gd name="connsiteX253" fmla="*/ 211906 w 255650"/>
                <a:gd name="connsiteY253" fmla="*/ 173560 h 173963"/>
                <a:gd name="connsiteX254" fmla="*/ 213010 w 255650"/>
                <a:gd name="connsiteY254" fmla="*/ 172733 h 173963"/>
                <a:gd name="connsiteX255" fmla="*/ 216965 w 255650"/>
                <a:gd name="connsiteY255" fmla="*/ 173928 h 173963"/>
                <a:gd name="connsiteX256" fmla="*/ 217516 w 255650"/>
                <a:gd name="connsiteY256" fmla="*/ 173193 h 173963"/>
                <a:gd name="connsiteX257" fmla="*/ 219632 w 255650"/>
                <a:gd name="connsiteY257" fmla="*/ 171722 h 173963"/>
                <a:gd name="connsiteX258" fmla="*/ 219727 w 255650"/>
                <a:gd name="connsiteY258" fmla="*/ 165375 h 173963"/>
                <a:gd name="connsiteX259" fmla="*/ 221383 w 255650"/>
                <a:gd name="connsiteY259" fmla="*/ 163535 h 173963"/>
                <a:gd name="connsiteX260" fmla="*/ 224326 w 255650"/>
                <a:gd name="connsiteY260" fmla="*/ 157557 h 173963"/>
                <a:gd name="connsiteX261" fmla="*/ 224970 w 255650"/>
                <a:gd name="connsiteY261" fmla="*/ 154246 h 173963"/>
                <a:gd name="connsiteX262" fmla="*/ 225614 w 255650"/>
                <a:gd name="connsiteY262" fmla="*/ 151118 h 173963"/>
                <a:gd name="connsiteX263" fmla="*/ 226901 w 255650"/>
                <a:gd name="connsiteY263" fmla="*/ 148635 h 173963"/>
                <a:gd name="connsiteX264" fmla="*/ 228189 w 255650"/>
                <a:gd name="connsiteY264" fmla="*/ 142748 h 173963"/>
                <a:gd name="connsiteX265" fmla="*/ 223222 w 255650"/>
                <a:gd name="connsiteY265" fmla="*/ 140264 h 173963"/>
                <a:gd name="connsiteX266" fmla="*/ 221475 w 255650"/>
                <a:gd name="connsiteY266" fmla="*/ 139713 h 173963"/>
                <a:gd name="connsiteX267" fmla="*/ 221379 w 255650"/>
                <a:gd name="connsiteY267" fmla="*/ 136494 h 173963"/>
                <a:gd name="connsiteX268" fmla="*/ 225702 w 255650"/>
                <a:gd name="connsiteY268" fmla="*/ 133274 h 173963"/>
                <a:gd name="connsiteX269" fmla="*/ 226254 w 255650"/>
                <a:gd name="connsiteY269" fmla="*/ 131527 h 173963"/>
                <a:gd name="connsiteX270" fmla="*/ 227726 w 255650"/>
                <a:gd name="connsiteY270" fmla="*/ 127847 h 173963"/>
                <a:gd name="connsiteX271" fmla="*/ 227909 w 255650"/>
                <a:gd name="connsiteY271" fmla="*/ 127664 h 173963"/>
                <a:gd name="connsiteX272" fmla="*/ 231497 w 255650"/>
                <a:gd name="connsiteY272" fmla="*/ 125364 h 173963"/>
                <a:gd name="connsiteX273" fmla="*/ 231592 w 255650"/>
                <a:gd name="connsiteY273" fmla="*/ 122605 h 173963"/>
                <a:gd name="connsiteX274" fmla="*/ 231132 w 255650"/>
                <a:gd name="connsiteY274" fmla="*/ 117822 h 173963"/>
                <a:gd name="connsiteX275" fmla="*/ 232695 w 255650"/>
                <a:gd name="connsiteY275" fmla="*/ 112855 h 173963"/>
                <a:gd name="connsiteX276" fmla="*/ 234627 w 255650"/>
                <a:gd name="connsiteY276" fmla="*/ 108992 h 173963"/>
                <a:gd name="connsiteX277" fmla="*/ 236283 w 255650"/>
                <a:gd name="connsiteY277" fmla="*/ 108624 h 173963"/>
                <a:gd name="connsiteX278" fmla="*/ 238766 w 255650"/>
                <a:gd name="connsiteY278" fmla="*/ 103565 h 173963"/>
                <a:gd name="connsiteX279" fmla="*/ 239686 w 255650"/>
                <a:gd name="connsiteY279" fmla="*/ 101174 h 173963"/>
                <a:gd name="connsiteX280" fmla="*/ 241250 w 255650"/>
                <a:gd name="connsiteY280" fmla="*/ 97770 h 173963"/>
                <a:gd name="connsiteX281" fmla="*/ 242354 w 255650"/>
                <a:gd name="connsiteY281" fmla="*/ 93907 h 173963"/>
                <a:gd name="connsiteX282" fmla="*/ 245205 w 255650"/>
                <a:gd name="connsiteY282" fmla="*/ 93631 h 173963"/>
                <a:gd name="connsiteX283" fmla="*/ 248792 w 255650"/>
                <a:gd name="connsiteY283" fmla="*/ 89584 h 173963"/>
                <a:gd name="connsiteX284" fmla="*/ 250540 w 255650"/>
                <a:gd name="connsiteY284" fmla="*/ 88205 h 173963"/>
                <a:gd name="connsiteX285" fmla="*/ 250908 w 255650"/>
                <a:gd name="connsiteY285" fmla="*/ 85997 h 173963"/>
                <a:gd name="connsiteX286" fmla="*/ 252839 w 255650"/>
                <a:gd name="connsiteY286" fmla="*/ 85261 h 173963"/>
                <a:gd name="connsiteX287" fmla="*/ 255507 w 255650"/>
                <a:gd name="connsiteY287" fmla="*/ 80938 h 173963"/>
                <a:gd name="connsiteX288" fmla="*/ 254127 w 255650"/>
                <a:gd name="connsiteY288" fmla="*/ 75144 h 173963"/>
                <a:gd name="connsiteX289" fmla="*/ 254031 w 255650"/>
                <a:gd name="connsiteY289" fmla="*/ 68245 h 173963"/>
                <a:gd name="connsiteX290" fmla="*/ 254031 w 255650"/>
                <a:gd name="connsiteY290" fmla="*/ 65578 h 173963"/>
                <a:gd name="connsiteX291" fmla="*/ 254215 w 255650"/>
                <a:gd name="connsiteY291" fmla="*/ 65483 h 173963"/>
                <a:gd name="connsiteX292" fmla="*/ 251640 w 255650"/>
                <a:gd name="connsiteY292" fmla="*/ 62907 h 173963"/>
                <a:gd name="connsiteX293" fmla="*/ 251088 w 255650"/>
                <a:gd name="connsiteY293" fmla="*/ 58400 h 173963"/>
                <a:gd name="connsiteX294" fmla="*/ 251088 w 255650"/>
                <a:gd name="connsiteY294" fmla="*/ 55733 h 173963"/>
                <a:gd name="connsiteX295" fmla="*/ 248973 w 255650"/>
                <a:gd name="connsiteY295" fmla="*/ 53157 h 173963"/>
                <a:gd name="connsiteX296" fmla="*/ 248878 w 255650"/>
                <a:gd name="connsiteY296" fmla="*/ 52145 h 173963"/>
                <a:gd name="connsiteX297" fmla="*/ 247406 w 255650"/>
                <a:gd name="connsiteY297" fmla="*/ 51318 h 173963"/>
                <a:gd name="connsiteX298" fmla="*/ 246671 w 255650"/>
                <a:gd name="connsiteY298" fmla="*/ 52145 h 173963"/>
                <a:gd name="connsiteX299" fmla="*/ 243175 w 255650"/>
                <a:gd name="connsiteY299" fmla="*/ 51869 h 173963"/>
                <a:gd name="connsiteX300" fmla="*/ 240784 w 255650"/>
                <a:gd name="connsiteY300" fmla="*/ 50398 h 173963"/>
                <a:gd name="connsiteX301" fmla="*/ 238944 w 255650"/>
                <a:gd name="connsiteY301" fmla="*/ 48834 h 173963"/>
                <a:gd name="connsiteX302" fmla="*/ 236921 w 255650"/>
                <a:gd name="connsiteY302" fmla="*/ 45891 h 173963"/>
                <a:gd name="connsiteX303" fmla="*/ 236185 w 255650"/>
                <a:gd name="connsiteY303" fmla="*/ 45155 h 173963"/>
                <a:gd name="connsiteX304" fmla="*/ 236553 w 255650"/>
                <a:gd name="connsiteY304" fmla="*/ 42304 h 173963"/>
                <a:gd name="connsiteX305" fmla="*/ 238209 w 255650"/>
                <a:gd name="connsiteY305" fmla="*/ 39176 h 173963"/>
                <a:gd name="connsiteX306" fmla="*/ 237105 w 255650"/>
                <a:gd name="connsiteY306" fmla="*/ 37889 h 173963"/>
                <a:gd name="connsiteX307" fmla="*/ 237105 w 255650"/>
                <a:gd name="connsiteY307" fmla="*/ 35497 h 173963"/>
                <a:gd name="connsiteX308" fmla="*/ 235725 w 255650"/>
                <a:gd name="connsiteY308" fmla="*/ 32922 h 173963"/>
                <a:gd name="connsiteX309" fmla="*/ 235449 w 255650"/>
                <a:gd name="connsiteY309" fmla="*/ 30346 h 173963"/>
                <a:gd name="connsiteX310" fmla="*/ 235725 w 255650"/>
                <a:gd name="connsiteY310" fmla="*/ 28507 h 173963"/>
                <a:gd name="connsiteX311" fmla="*/ 234254 w 255650"/>
                <a:gd name="connsiteY311" fmla="*/ 26759 h 173963"/>
                <a:gd name="connsiteX312" fmla="*/ 232138 w 255650"/>
                <a:gd name="connsiteY312" fmla="*/ 26664 h 173963"/>
                <a:gd name="connsiteX313" fmla="*/ 230942 w 255650"/>
                <a:gd name="connsiteY313" fmla="*/ 26388 h 173963"/>
                <a:gd name="connsiteX314" fmla="*/ 226987 w 255650"/>
                <a:gd name="connsiteY314" fmla="*/ 26755 h 173963"/>
                <a:gd name="connsiteX315" fmla="*/ 226067 w 255650"/>
                <a:gd name="connsiteY315" fmla="*/ 30711 h 173963"/>
                <a:gd name="connsiteX316" fmla="*/ 225883 w 255650"/>
                <a:gd name="connsiteY316" fmla="*/ 30806 h 173963"/>
                <a:gd name="connsiteX317" fmla="*/ 224320 w 255650"/>
                <a:gd name="connsiteY317" fmla="*/ 32277 h 173963"/>
                <a:gd name="connsiteX318" fmla="*/ 224136 w 255650"/>
                <a:gd name="connsiteY318" fmla="*/ 32373 h 173963"/>
                <a:gd name="connsiteX319" fmla="*/ 223860 w 255650"/>
                <a:gd name="connsiteY319" fmla="*/ 32373 h 173963"/>
                <a:gd name="connsiteX320" fmla="*/ 221284 w 255650"/>
                <a:gd name="connsiteY320" fmla="*/ 30533 h 173963"/>
                <a:gd name="connsiteX321" fmla="*/ 219996 w 255650"/>
                <a:gd name="connsiteY321" fmla="*/ 31177 h 173963"/>
                <a:gd name="connsiteX322" fmla="*/ 219720 w 255650"/>
                <a:gd name="connsiteY322" fmla="*/ 31272 h 173963"/>
                <a:gd name="connsiteX323" fmla="*/ 219169 w 255650"/>
                <a:gd name="connsiteY323" fmla="*/ 30996 h 173963"/>
                <a:gd name="connsiteX324" fmla="*/ 218892 w 255650"/>
                <a:gd name="connsiteY324" fmla="*/ 31640 h 173963"/>
                <a:gd name="connsiteX325" fmla="*/ 218157 w 255650"/>
                <a:gd name="connsiteY325" fmla="*/ 31180 h 173963"/>
                <a:gd name="connsiteX326" fmla="*/ 216502 w 255650"/>
                <a:gd name="connsiteY326" fmla="*/ 30996 h 173963"/>
                <a:gd name="connsiteX327" fmla="*/ 214662 w 255650"/>
                <a:gd name="connsiteY327" fmla="*/ 28697 h 173963"/>
                <a:gd name="connsiteX328" fmla="*/ 214662 w 255650"/>
                <a:gd name="connsiteY328" fmla="*/ 26305 h 173963"/>
                <a:gd name="connsiteX329" fmla="*/ 215490 w 255650"/>
                <a:gd name="connsiteY329" fmla="*/ 25386 h 173963"/>
                <a:gd name="connsiteX330" fmla="*/ 216317 w 255650"/>
                <a:gd name="connsiteY330" fmla="*/ 23454 h 173963"/>
                <a:gd name="connsiteX331" fmla="*/ 216222 w 255650"/>
                <a:gd name="connsiteY331" fmla="*/ 23454 h 173963"/>
                <a:gd name="connsiteX332" fmla="*/ 216127 w 255650"/>
                <a:gd name="connsiteY332" fmla="*/ 23270 h 173963"/>
                <a:gd name="connsiteX333" fmla="*/ 216127 w 255650"/>
                <a:gd name="connsiteY333" fmla="*/ 21339 h 173963"/>
                <a:gd name="connsiteX334" fmla="*/ 215943 w 255650"/>
                <a:gd name="connsiteY334" fmla="*/ 19131 h 173963"/>
                <a:gd name="connsiteX335" fmla="*/ 214288 w 255650"/>
                <a:gd name="connsiteY335" fmla="*/ 19036 h 173963"/>
                <a:gd name="connsiteX336" fmla="*/ 213184 w 255650"/>
                <a:gd name="connsiteY336" fmla="*/ 17932 h 173963"/>
                <a:gd name="connsiteX337" fmla="*/ 212172 w 255650"/>
                <a:gd name="connsiteY337" fmla="*/ 15173 h 173963"/>
                <a:gd name="connsiteX338" fmla="*/ 210976 w 255650"/>
                <a:gd name="connsiteY338" fmla="*/ 13977 h 173963"/>
                <a:gd name="connsiteX339" fmla="*/ 210332 w 255650"/>
                <a:gd name="connsiteY339" fmla="*/ 12322 h 173963"/>
                <a:gd name="connsiteX340" fmla="*/ 209688 w 255650"/>
                <a:gd name="connsiteY340" fmla="*/ 11770 h 173963"/>
                <a:gd name="connsiteX341" fmla="*/ 210056 w 255650"/>
                <a:gd name="connsiteY341" fmla="*/ 9930 h 173963"/>
                <a:gd name="connsiteX342" fmla="*/ 210791 w 255650"/>
                <a:gd name="connsiteY342" fmla="*/ 8367 h 173963"/>
                <a:gd name="connsiteX343" fmla="*/ 210424 w 255650"/>
                <a:gd name="connsiteY343" fmla="*/ 6435 h 173963"/>
                <a:gd name="connsiteX344" fmla="*/ 209964 w 255650"/>
                <a:gd name="connsiteY344" fmla="*/ 4688 h 173963"/>
                <a:gd name="connsiteX345" fmla="*/ 207756 w 255650"/>
                <a:gd name="connsiteY345" fmla="*/ 4783 h 173963"/>
                <a:gd name="connsiteX346" fmla="*/ 205089 w 255650"/>
                <a:gd name="connsiteY346" fmla="*/ 1932 h 173963"/>
                <a:gd name="connsiteX347" fmla="*/ 204353 w 255650"/>
                <a:gd name="connsiteY347" fmla="*/ 1472 h 173963"/>
                <a:gd name="connsiteX348" fmla="*/ 204076 w 255650"/>
                <a:gd name="connsiteY348" fmla="*/ 1104 h 173963"/>
                <a:gd name="connsiteX349" fmla="*/ 203893 w 255650"/>
                <a:gd name="connsiteY349" fmla="*/ 644 h 173963"/>
                <a:gd name="connsiteX350" fmla="*/ 202329 w 255650"/>
                <a:gd name="connsiteY350" fmla="*/ 0 h 17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</a:cxnLst>
              <a:rect l="l" t="t" r="r" b="b"/>
              <a:pathLst>
                <a:path w="255650" h="173963">
                  <a:moveTo>
                    <a:pt x="202349" y="4"/>
                  </a:moveTo>
                  <a:cubicBezTo>
                    <a:pt x="202227" y="674"/>
                    <a:pt x="201987" y="-987"/>
                    <a:pt x="200969" y="1292"/>
                  </a:cubicBezTo>
                  <a:cubicBezTo>
                    <a:pt x="199653" y="2285"/>
                    <a:pt x="199960" y="739"/>
                    <a:pt x="198854" y="1387"/>
                  </a:cubicBezTo>
                  <a:lnTo>
                    <a:pt x="198393" y="1755"/>
                  </a:lnTo>
                  <a:cubicBezTo>
                    <a:pt x="198722" y="2512"/>
                    <a:pt x="198470" y="1624"/>
                    <a:pt x="197106" y="1659"/>
                  </a:cubicBezTo>
                  <a:cubicBezTo>
                    <a:pt x="195744" y="1698"/>
                    <a:pt x="193388" y="1441"/>
                    <a:pt x="193978" y="3407"/>
                  </a:cubicBezTo>
                  <a:cubicBezTo>
                    <a:pt x="193307" y="4454"/>
                    <a:pt x="192364" y="6360"/>
                    <a:pt x="191035" y="5339"/>
                  </a:cubicBezTo>
                  <a:cubicBezTo>
                    <a:pt x="190112" y="6707"/>
                    <a:pt x="189285" y="3914"/>
                    <a:pt x="187908" y="4787"/>
                  </a:cubicBezTo>
                  <a:cubicBezTo>
                    <a:pt x="186979" y="5070"/>
                    <a:pt x="186596" y="4816"/>
                    <a:pt x="186160" y="6075"/>
                  </a:cubicBezTo>
                  <a:cubicBezTo>
                    <a:pt x="185151" y="6730"/>
                    <a:pt x="184093" y="7713"/>
                    <a:pt x="183125" y="6535"/>
                  </a:cubicBezTo>
                  <a:cubicBezTo>
                    <a:pt x="181105" y="6582"/>
                    <a:pt x="180948" y="6795"/>
                    <a:pt x="180182" y="8006"/>
                  </a:cubicBezTo>
                  <a:cubicBezTo>
                    <a:pt x="179963" y="8353"/>
                    <a:pt x="179479" y="8007"/>
                    <a:pt x="179170" y="8190"/>
                  </a:cubicBezTo>
                  <a:cubicBezTo>
                    <a:pt x="178487" y="8711"/>
                    <a:pt x="179322" y="9852"/>
                    <a:pt x="178066" y="10030"/>
                  </a:cubicBezTo>
                  <a:cubicBezTo>
                    <a:pt x="176695" y="10087"/>
                    <a:pt x="176627" y="11010"/>
                    <a:pt x="176686" y="11961"/>
                  </a:cubicBezTo>
                  <a:cubicBezTo>
                    <a:pt x="175503" y="12862"/>
                    <a:pt x="173927" y="14858"/>
                    <a:pt x="172823" y="12789"/>
                  </a:cubicBezTo>
                  <a:cubicBezTo>
                    <a:pt x="171951" y="11743"/>
                    <a:pt x="170663" y="11106"/>
                    <a:pt x="170616" y="9754"/>
                  </a:cubicBezTo>
                  <a:cubicBezTo>
                    <a:pt x="169933" y="8612"/>
                    <a:pt x="167975" y="7726"/>
                    <a:pt x="167213" y="9754"/>
                  </a:cubicBezTo>
                  <a:cubicBezTo>
                    <a:pt x="166453" y="10305"/>
                    <a:pt x="166710" y="10590"/>
                    <a:pt x="165925" y="10673"/>
                  </a:cubicBezTo>
                  <a:cubicBezTo>
                    <a:pt x="165489" y="11623"/>
                    <a:pt x="163523" y="10306"/>
                    <a:pt x="163533" y="12053"/>
                  </a:cubicBezTo>
                  <a:cubicBezTo>
                    <a:pt x="161598" y="14248"/>
                    <a:pt x="161115" y="14942"/>
                    <a:pt x="159854" y="13801"/>
                  </a:cubicBezTo>
                  <a:cubicBezTo>
                    <a:pt x="158459" y="13578"/>
                    <a:pt x="156566" y="11090"/>
                    <a:pt x="155899" y="13433"/>
                  </a:cubicBezTo>
                  <a:cubicBezTo>
                    <a:pt x="156016" y="15075"/>
                    <a:pt x="154602" y="15395"/>
                    <a:pt x="153416" y="15825"/>
                  </a:cubicBezTo>
                  <a:cubicBezTo>
                    <a:pt x="153599" y="16399"/>
                    <a:pt x="153410" y="16700"/>
                    <a:pt x="153783" y="16928"/>
                  </a:cubicBezTo>
                  <a:cubicBezTo>
                    <a:pt x="154157" y="17156"/>
                    <a:pt x="154719" y="17868"/>
                    <a:pt x="155071" y="18124"/>
                  </a:cubicBezTo>
                  <a:cubicBezTo>
                    <a:pt x="157693" y="18501"/>
                    <a:pt x="156463" y="19609"/>
                    <a:pt x="156819" y="21159"/>
                  </a:cubicBezTo>
                  <a:cubicBezTo>
                    <a:pt x="157101" y="21445"/>
                    <a:pt x="157204" y="21720"/>
                    <a:pt x="157279" y="21987"/>
                  </a:cubicBezTo>
                  <a:cubicBezTo>
                    <a:pt x="157497" y="22769"/>
                    <a:pt x="156910" y="23458"/>
                    <a:pt x="156083" y="23919"/>
                  </a:cubicBezTo>
                  <a:cubicBezTo>
                    <a:pt x="155729" y="24116"/>
                    <a:pt x="157074" y="26560"/>
                    <a:pt x="154703" y="27690"/>
                  </a:cubicBezTo>
                  <a:cubicBezTo>
                    <a:pt x="154568" y="27747"/>
                    <a:pt x="154497" y="27818"/>
                    <a:pt x="154336" y="27874"/>
                  </a:cubicBezTo>
                  <a:cubicBezTo>
                    <a:pt x="151815" y="26609"/>
                    <a:pt x="149437" y="27291"/>
                    <a:pt x="147161" y="28793"/>
                  </a:cubicBezTo>
                  <a:cubicBezTo>
                    <a:pt x="143804" y="28914"/>
                    <a:pt x="147936" y="34898"/>
                    <a:pt x="144310" y="34496"/>
                  </a:cubicBezTo>
                  <a:cubicBezTo>
                    <a:pt x="139852" y="33469"/>
                    <a:pt x="138669" y="39084"/>
                    <a:pt x="140907" y="41946"/>
                  </a:cubicBezTo>
                  <a:cubicBezTo>
                    <a:pt x="141179" y="42460"/>
                    <a:pt x="142355" y="44130"/>
                    <a:pt x="142746" y="44337"/>
                  </a:cubicBezTo>
                  <a:cubicBezTo>
                    <a:pt x="143039" y="44491"/>
                    <a:pt x="143008" y="44577"/>
                    <a:pt x="142841" y="44705"/>
                  </a:cubicBezTo>
                  <a:cubicBezTo>
                    <a:pt x="142390" y="45045"/>
                    <a:pt x="140639" y="45477"/>
                    <a:pt x="139438" y="46729"/>
                  </a:cubicBezTo>
                  <a:cubicBezTo>
                    <a:pt x="138742" y="46406"/>
                    <a:pt x="136302" y="49502"/>
                    <a:pt x="135667" y="49396"/>
                  </a:cubicBezTo>
                  <a:cubicBezTo>
                    <a:pt x="136156" y="49415"/>
                    <a:pt x="136671" y="49301"/>
                    <a:pt x="136955" y="49672"/>
                  </a:cubicBezTo>
                  <a:cubicBezTo>
                    <a:pt x="136672" y="49305"/>
                    <a:pt x="136157" y="49419"/>
                    <a:pt x="135667" y="49396"/>
                  </a:cubicBezTo>
                  <a:cubicBezTo>
                    <a:pt x="135364" y="49348"/>
                    <a:pt x="133742" y="48821"/>
                    <a:pt x="132172" y="48661"/>
                  </a:cubicBezTo>
                  <a:cubicBezTo>
                    <a:pt x="129468" y="48982"/>
                    <a:pt x="128811" y="47746"/>
                    <a:pt x="128033" y="47557"/>
                  </a:cubicBezTo>
                  <a:cubicBezTo>
                    <a:pt x="127918" y="47528"/>
                    <a:pt x="126916" y="49157"/>
                    <a:pt x="124721" y="49856"/>
                  </a:cubicBezTo>
                  <a:cubicBezTo>
                    <a:pt x="122762" y="53232"/>
                    <a:pt x="120257" y="47010"/>
                    <a:pt x="117271" y="47925"/>
                  </a:cubicBezTo>
                  <a:cubicBezTo>
                    <a:pt x="114011" y="47906"/>
                    <a:pt x="107714" y="47396"/>
                    <a:pt x="106418" y="43694"/>
                  </a:cubicBezTo>
                  <a:cubicBezTo>
                    <a:pt x="102440" y="42856"/>
                    <a:pt x="104359" y="38927"/>
                    <a:pt x="101635" y="37255"/>
                  </a:cubicBezTo>
                  <a:cubicBezTo>
                    <a:pt x="99981" y="36892"/>
                    <a:pt x="98403" y="37039"/>
                    <a:pt x="98691" y="33116"/>
                  </a:cubicBezTo>
                  <a:cubicBezTo>
                    <a:pt x="98106" y="28877"/>
                    <a:pt x="96119" y="32071"/>
                    <a:pt x="94276" y="28241"/>
                  </a:cubicBezTo>
                  <a:cubicBezTo>
                    <a:pt x="94238" y="29907"/>
                    <a:pt x="93441" y="30345"/>
                    <a:pt x="92253" y="30541"/>
                  </a:cubicBezTo>
                  <a:cubicBezTo>
                    <a:pt x="91092" y="30655"/>
                    <a:pt x="90564" y="31988"/>
                    <a:pt x="89125" y="31460"/>
                  </a:cubicBezTo>
                  <a:cubicBezTo>
                    <a:pt x="88415" y="32153"/>
                    <a:pt x="90120" y="33963"/>
                    <a:pt x="88205" y="33483"/>
                  </a:cubicBezTo>
                  <a:cubicBezTo>
                    <a:pt x="86735" y="33110"/>
                    <a:pt x="84768" y="32235"/>
                    <a:pt x="83698" y="33943"/>
                  </a:cubicBezTo>
                  <a:cubicBezTo>
                    <a:pt x="83708" y="35519"/>
                    <a:pt x="81399" y="33120"/>
                    <a:pt x="80847" y="32564"/>
                  </a:cubicBezTo>
                  <a:cubicBezTo>
                    <a:pt x="79883" y="31645"/>
                    <a:pt x="79486" y="29544"/>
                    <a:pt x="80203" y="28885"/>
                  </a:cubicBezTo>
                  <a:cubicBezTo>
                    <a:pt x="78231" y="28986"/>
                    <a:pt x="76764" y="27558"/>
                    <a:pt x="75696" y="26125"/>
                  </a:cubicBezTo>
                  <a:cubicBezTo>
                    <a:pt x="75420" y="26678"/>
                    <a:pt x="74725" y="26704"/>
                    <a:pt x="73948" y="26493"/>
                  </a:cubicBezTo>
                  <a:cubicBezTo>
                    <a:pt x="73043" y="26247"/>
                    <a:pt x="72010" y="25714"/>
                    <a:pt x="71465" y="25389"/>
                  </a:cubicBezTo>
                  <a:cubicBezTo>
                    <a:pt x="69285" y="24859"/>
                    <a:pt x="66831" y="24897"/>
                    <a:pt x="64842" y="25940"/>
                  </a:cubicBezTo>
                  <a:cubicBezTo>
                    <a:pt x="63319" y="25266"/>
                    <a:pt x="62628" y="22706"/>
                    <a:pt x="60795" y="21985"/>
                  </a:cubicBezTo>
                  <a:cubicBezTo>
                    <a:pt x="60627" y="23532"/>
                    <a:pt x="60317" y="25155"/>
                    <a:pt x="59140" y="26216"/>
                  </a:cubicBezTo>
                  <a:cubicBezTo>
                    <a:pt x="60278" y="26920"/>
                    <a:pt x="60978" y="28539"/>
                    <a:pt x="59044" y="28700"/>
                  </a:cubicBezTo>
                  <a:cubicBezTo>
                    <a:pt x="57780" y="30557"/>
                    <a:pt x="57047" y="26315"/>
                    <a:pt x="55733" y="25848"/>
                  </a:cubicBezTo>
                  <a:cubicBezTo>
                    <a:pt x="54666" y="24127"/>
                    <a:pt x="52432" y="25514"/>
                    <a:pt x="51686" y="24377"/>
                  </a:cubicBezTo>
                  <a:cubicBezTo>
                    <a:pt x="50890" y="23163"/>
                    <a:pt x="48751" y="23717"/>
                    <a:pt x="48007" y="23733"/>
                  </a:cubicBezTo>
                  <a:cubicBezTo>
                    <a:pt x="47532" y="22958"/>
                    <a:pt x="47644" y="21704"/>
                    <a:pt x="48191" y="20973"/>
                  </a:cubicBezTo>
                  <a:cubicBezTo>
                    <a:pt x="47231" y="19766"/>
                    <a:pt x="45125" y="20802"/>
                    <a:pt x="43776" y="19869"/>
                  </a:cubicBezTo>
                  <a:cubicBezTo>
                    <a:pt x="43719" y="19803"/>
                    <a:pt x="43655" y="19723"/>
                    <a:pt x="43500" y="19686"/>
                  </a:cubicBezTo>
                  <a:cubicBezTo>
                    <a:pt x="41787" y="19500"/>
                    <a:pt x="44374" y="17825"/>
                    <a:pt x="42488" y="17202"/>
                  </a:cubicBezTo>
                  <a:cubicBezTo>
                    <a:pt x="40185" y="17026"/>
                    <a:pt x="40527" y="17920"/>
                    <a:pt x="39636" y="18306"/>
                  </a:cubicBezTo>
                  <a:cubicBezTo>
                    <a:pt x="38820" y="18660"/>
                    <a:pt x="39790" y="16822"/>
                    <a:pt x="38992" y="15823"/>
                  </a:cubicBezTo>
                  <a:cubicBezTo>
                    <a:pt x="38159" y="14778"/>
                    <a:pt x="38235" y="16297"/>
                    <a:pt x="36049" y="16099"/>
                  </a:cubicBezTo>
                  <a:cubicBezTo>
                    <a:pt x="35462" y="16051"/>
                    <a:pt x="36841" y="13220"/>
                    <a:pt x="36417" y="13156"/>
                  </a:cubicBezTo>
                  <a:cubicBezTo>
                    <a:pt x="35036" y="12944"/>
                    <a:pt x="33955" y="17480"/>
                    <a:pt x="32830" y="14535"/>
                  </a:cubicBezTo>
                  <a:cubicBezTo>
                    <a:pt x="32309" y="13173"/>
                    <a:pt x="30471" y="13436"/>
                    <a:pt x="29610" y="12236"/>
                  </a:cubicBezTo>
                  <a:cubicBezTo>
                    <a:pt x="29145" y="11586"/>
                    <a:pt x="29126" y="10666"/>
                    <a:pt x="27035" y="13155"/>
                  </a:cubicBezTo>
                  <a:cubicBezTo>
                    <a:pt x="26381" y="13933"/>
                    <a:pt x="25944" y="12831"/>
                    <a:pt x="25287" y="12420"/>
                  </a:cubicBezTo>
                  <a:cubicBezTo>
                    <a:pt x="25968" y="11375"/>
                    <a:pt x="27465" y="10696"/>
                    <a:pt x="26391" y="8832"/>
                  </a:cubicBezTo>
                  <a:cubicBezTo>
                    <a:pt x="25690" y="8086"/>
                    <a:pt x="26653" y="11066"/>
                    <a:pt x="25287" y="10948"/>
                  </a:cubicBezTo>
                  <a:cubicBezTo>
                    <a:pt x="24503" y="12576"/>
                    <a:pt x="23165" y="12975"/>
                    <a:pt x="23724" y="15179"/>
                  </a:cubicBezTo>
                  <a:cubicBezTo>
                    <a:pt x="23695" y="17145"/>
                    <a:pt x="22333" y="17892"/>
                    <a:pt x="21240" y="18766"/>
                  </a:cubicBezTo>
                  <a:cubicBezTo>
                    <a:pt x="20648" y="19402"/>
                    <a:pt x="21438" y="20878"/>
                    <a:pt x="19401" y="20238"/>
                  </a:cubicBezTo>
                  <a:cubicBezTo>
                    <a:pt x="19788" y="20333"/>
                    <a:pt x="18731" y="21586"/>
                    <a:pt x="19401" y="21893"/>
                  </a:cubicBezTo>
                  <a:cubicBezTo>
                    <a:pt x="19943" y="23614"/>
                    <a:pt x="19032" y="23969"/>
                    <a:pt x="19305" y="25205"/>
                  </a:cubicBezTo>
                  <a:cubicBezTo>
                    <a:pt x="17834" y="28098"/>
                    <a:pt x="16005" y="28950"/>
                    <a:pt x="16086" y="29344"/>
                  </a:cubicBezTo>
                  <a:cubicBezTo>
                    <a:pt x="15180" y="31528"/>
                    <a:pt x="14094" y="31593"/>
                    <a:pt x="12683" y="32011"/>
                  </a:cubicBezTo>
                  <a:cubicBezTo>
                    <a:pt x="12616" y="34749"/>
                    <a:pt x="12759" y="36431"/>
                    <a:pt x="12223" y="37162"/>
                  </a:cubicBezTo>
                  <a:cubicBezTo>
                    <a:pt x="11853" y="36765"/>
                    <a:pt x="11760" y="38569"/>
                    <a:pt x="11395" y="39094"/>
                  </a:cubicBezTo>
                  <a:cubicBezTo>
                    <a:pt x="11030" y="39617"/>
                    <a:pt x="9339" y="40614"/>
                    <a:pt x="9555" y="39829"/>
                  </a:cubicBezTo>
                  <a:cubicBezTo>
                    <a:pt x="9826" y="38849"/>
                    <a:pt x="8858" y="40372"/>
                    <a:pt x="7900" y="41117"/>
                  </a:cubicBezTo>
                  <a:cubicBezTo>
                    <a:pt x="8728" y="42345"/>
                    <a:pt x="7558" y="43950"/>
                    <a:pt x="7532" y="45439"/>
                  </a:cubicBezTo>
                  <a:cubicBezTo>
                    <a:pt x="6833" y="46411"/>
                    <a:pt x="5503" y="46267"/>
                    <a:pt x="4405" y="46359"/>
                  </a:cubicBezTo>
                  <a:cubicBezTo>
                    <a:pt x="3195" y="46454"/>
                    <a:pt x="4644" y="48015"/>
                    <a:pt x="5325" y="48566"/>
                  </a:cubicBezTo>
                  <a:cubicBezTo>
                    <a:pt x="5277" y="48820"/>
                    <a:pt x="5296" y="52471"/>
                    <a:pt x="5693" y="52797"/>
                  </a:cubicBezTo>
                  <a:cubicBezTo>
                    <a:pt x="5293" y="52471"/>
                    <a:pt x="4521" y="52953"/>
                    <a:pt x="5233" y="53809"/>
                  </a:cubicBezTo>
                  <a:cubicBezTo>
                    <a:pt x="5944" y="54664"/>
                    <a:pt x="5562" y="55409"/>
                    <a:pt x="5784" y="56660"/>
                  </a:cubicBezTo>
                  <a:cubicBezTo>
                    <a:pt x="6122" y="56916"/>
                    <a:pt x="6442" y="57803"/>
                    <a:pt x="6336" y="58040"/>
                  </a:cubicBezTo>
                  <a:cubicBezTo>
                    <a:pt x="6531" y="58687"/>
                    <a:pt x="6833" y="59254"/>
                    <a:pt x="7439" y="59604"/>
                  </a:cubicBezTo>
                  <a:cubicBezTo>
                    <a:pt x="7312" y="60474"/>
                    <a:pt x="8354" y="60361"/>
                    <a:pt x="7716" y="61259"/>
                  </a:cubicBezTo>
                  <a:cubicBezTo>
                    <a:pt x="7658" y="62614"/>
                    <a:pt x="8542" y="64230"/>
                    <a:pt x="8267" y="65306"/>
                  </a:cubicBezTo>
                  <a:cubicBezTo>
                    <a:pt x="8540" y="66723"/>
                    <a:pt x="8831" y="66609"/>
                    <a:pt x="8083" y="67790"/>
                  </a:cubicBezTo>
                  <a:cubicBezTo>
                    <a:pt x="8131" y="69263"/>
                    <a:pt x="10164" y="71282"/>
                    <a:pt x="8911" y="72757"/>
                  </a:cubicBezTo>
                  <a:cubicBezTo>
                    <a:pt x="8987" y="74910"/>
                    <a:pt x="9622" y="76651"/>
                    <a:pt x="9279" y="78827"/>
                  </a:cubicBezTo>
                  <a:cubicBezTo>
                    <a:pt x="9345" y="79909"/>
                    <a:pt x="9829" y="81729"/>
                    <a:pt x="8819" y="81587"/>
                  </a:cubicBezTo>
                  <a:cubicBezTo>
                    <a:pt x="8439" y="81539"/>
                    <a:pt x="7545" y="82896"/>
                    <a:pt x="6979" y="83978"/>
                  </a:cubicBezTo>
                  <a:cubicBezTo>
                    <a:pt x="6232" y="84420"/>
                    <a:pt x="4401" y="83719"/>
                    <a:pt x="4312" y="84622"/>
                  </a:cubicBezTo>
                  <a:cubicBezTo>
                    <a:pt x="4185" y="85905"/>
                    <a:pt x="3482" y="85657"/>
                    <a:pt x="3024" y="86002"/>
                  </a:cubicBezTo>
                  <a:cubicBezTo>
                    <a:pt x="2579" y="86859"/>
                    <a:pt x="3351" y="88271"/>
                    <a:pt x="2656" y="89037"/>
                  </a:cubicBezTo>
                  <a:cubicBezTo>
                    <a:pt x="2194" y="89546"/>
                    <a:pt x="2136" y="90379"/>
                    <a:pt x="1736" y="90969"/>
                  </a:cubicBezTo>
                  <a:cubicBezTo>
                    <a:pt x="694" y="90780"/>
                    <a:pt x="110" y="90485"/>
                    <a:pt x="264" y="90874"/>
                  </a:cubicBezTo>
                  <a:cubicBezTo>
                    <a:pt x="512" y="91504"/>
                    <a:pt x="603" y="92319"/>
                    <a:pt x="632" y="92437"/>
                  </a:cubicBezTo>
                  <a:cubicBezTo>
                    <a:pt x="3436" y="96807"/>
                    <a:pt x="1228" y="95753"/>
                    <a:pt x="3024" y="97772"/>
                  </a:cubicBezTo>
                  <a:cubicBezTo>
                    <a:pt x="3432" y="99651"/>
                    <a:pt x="3754" y="102509"/>
                    <a:pt x="2563" y="103751"/>
                  </a:cubicBezTo>
                  <a:cubicBezTo>
                    <a:pt x="1448" y="105635"/>
                    <a:pt x="834" y="106621"/>
                    <a:pt x="540" y="108074"/>
                  </a:cubicBezTo>
                  <a:cubicBezTo>
                    <a:pt x="646" y="108908"/>
                    <a:pt x="322" y="109390"/>
                    <a:pt x="264" y="109637"/>
                  </a:cubicBezTo>
                  <a:cubicBezTo>
                    <a:pt x="254" y="109694"/>
                    <a:pt x="235" y="109789"/>
                    <a:pt x="264" y="109821"/>
                  </a:cubicBezTo>
                  <a:cubicBezTo>
                    <a:pt x="-420" y="111500"/>
                    <a:pt x="359" y="112662"/>
                    <a:pt x="1091" y="113868"/>
                  </a:cubicBezTo>
                  <a:cubicBezTo>
                    <a:pt x="1964" y="117241"/>
                    <a:pt x="1888" y="116486"/>
                    <a:pt x="1187" y="118467"/>
                  </a:cubicBezTo>
                  <a:cubicBezTo>
                    <a:pt x="505" y="119509"/>
                    <a:pt x="1559" y="120601"/>
                    <a:pt x="1463" y="122330"/>
                  </a:cubicBezTo>
                  <a:cubicBezTo>
                    <a:pt x="2342" y="124374"/>
                    <a:pt x="1029" y="123476"/>
                    <a:pt x="727" y="124354"/>
                  </a:cubicBezTo>
                  <a:cubicBezTo>
                    <a:pt x="803" y="125444"/>
                    <a:pt x="1007" y="126685"/>
                    <a:pt x="359" y="126745"/>
                  </a:cubicBezTo>
                  <a:cubicBezTo>
                    <a:pt x="48" y="126774"/>
                    <a:pt x="1283" y="127197"/>
                    <a:pt x="819" y="127849"/>
                  </a:cubicBezTo>
                  <a:cubicBezTo>
                    <a:pt x="438" y="128385"/>
                    <a:pt x="1815" y="129328"/>
                    <a:pt x="2015" y="129873"/>
                  </a:cubicBezTo>
                  <a:cubicBezTo>
                    <a:pt x="3038" y="131631"/>
                    <a:pt x="3736" y="130790"/>
                    <a:pt x="4498" y="130333"/>
                  </a:cubicBezTo>
                  <a:cubicBezTo>
                    <a:pt x="5139" y="130763"/>
                    <a:pt x="4858" y="131840"/>
                    <a:pt x="5142" y="132540"/>
                  </a:cubicBezTo>
                  <a:cubicBezTo>
                    <a:pt x="5513" y="133456"/>
                    <a:pt x="7333" y="131582"/>
                    <a:pt x="7809" y="131621"/>
                  </a:cubicBezTo>
                  <a:cubicBezTo>
                    <a:pt x="9297" y="131741"/>
                    <a:pt x="8169" y="132115"/>
                    <a:pt x="10661" y="133553"/>
                  </a:cubicBezTo>
                  <a:cubicBezTo>
                    <a:pt x="9920" y="134399"/>
                    <a:pt x="9978" y="134707"/>
                    <a:pt x="9741" y="135760"/>
                  </a:cubicBezTo>
                  <a:cubicBezTo>
                    <a:pt x="10455" y="137623"/>
                    <a:pt x="10167" y="137425"/>
                    <a:pt x="10292" y="138335"/>
                  </a:cubicBezTo>
                  <a:cubicBezTo>
                    <a:pt x="10887" y="138744"/>
                    <a:pt x="11502" y="139181"/>
                    <a:pt x="12132" y="139531"/>
                  </a:cubicBezTo>
                  <a:cubicBezTo>
                    <a:pt x="12729" y="139704"/>
                    <a:pt x="13352" y="139716"/>
                    <a:pt x="13971" y="139807"/>
                  </a:cubicBezTo>
                  <a:cubicBezTo>
                    <a:pt x="14764" y="139439"/>
                    <a:pt x="15037" y="141009"/>
                    <a:pt x="15811" y="141831"/>
                  </a:cubicBezTo>
                  <a:cubicBezTo>
                    <a:pt x="16043" y="142175"/>
                    <a:pt x="16440" y="142373"/>
                    <a:pt x="16731" y="142566"/>
                  </a:cubicBezTo>
                  <a:cubicBezTo>
                    <a:pt x="16674" y="143678"/>
                    <a:pt x="16769" y="144162"/>
                    <a:pt x="16731" y="145234"/>
                  </a:cubicBezTo>
                  <a:cubicBezTo>
                    <a:pt x="17269" y="145772"/>
                    <a:pt x="17725" y="146287"/>
                    <a:pt x="18019" y="146981"/>
                  </a:cubicBezTo>
                  <a:cubicBezTo>
                    <a:pt x="18821" y="147765"/>
                    <a:pt x="19739" y="148388"/>
                    <a:pt x="20686" y="149005"/>
                  </a:cubicBezTo>
                  <a:cubicBezTo>
                    <a:pt x="21517" y="149264"/>
                    <a:pt x="22779" y="148919"/>
                    <a:pt x="23630" y="148910"/>
                  </a:cubicBezTo>
                  <a:cubicBezTo>
                    <a:pt x="23853" y="149264"/>
                    <a:pt x="23966" y="149413"/>
                    <a:pt x="24457" y="149554"/>
                  </a:cubicBezTo>
                  <a:cubicBezTo>
                    <a:pt x="25610" y="149582"/>
                    <a:pt x="26940" y="149313"/>
                    <a:pt x="28045" y="149649"/>
                  </a:cubicBezTo>
                  <a:cubicBezTo>
                    <a:pt x="28588" y="150023"/>
                    <a:pt x="28981" y="150345"/>
                    <a:pt x="28965" y="151029"/>
                  </a:cubicBezTo>
                  <a:cubicBezTo>
                    <a:pt x="28722" y="151352"/>
                    <a:pt x="29415" y="152055"/>
                    <a:pt x="29609" y="152132"/>
                  </a:cubicBezTo>
                  <a:cubicBezTo>
                    <a:pt x="31431" y="151709"/>
                    <a:pt x="31923" y="151921"/>
                    <a:pt x="32920" y="152316"/>
                  </a:cubicBezTo>
                  <a:cubicBezTo>
                    <a:pt x="33484" y="152212"/>
                    <a:pt x="34487" y="151461"/>
                    <a:pt x="35403" y="150568"/>
                  </a:cubicBezTo>
                  <a:cubicBezTo>
                    <a:pt x="34487" y="151461"/>
                    <a:pt x="36093" y="150287"/>
                    <a:pt x="36323" y="151029"/>
                  </a:cubicBezTo>
                  <a:cubicBezTo>
                    <a:pt x="36554" y="151770"/>
                    <a:pt x="39065" y="152591"/>
                    <a:pt x="37519" y="152960"/>
                  </a:cubicBezTo>
                  <a:cubicBezTo>
                    <a:pt x="38597" y="153182"/>
                    <a:pt x="39356" y="153746"/>
                    <a:pt x="38807" y="155168"/>
                  </a:cubicBezTo>
                  <a:cubicBezTo>
                    <a:pt x="38257" y="156090"/>
                    <a:pt x="39766" y="156847"/>
                    <a:pt x="40370" y="157467"/>
                  </a:cubicBezTo>
                  <a:cubicBezTo>
                    <a:pt x="41447" y="157884"/>
                    <a:pt x="40428" y="158907"/>
                    <a:pt x="40275" y="158847"/>
                  </a:cubicBezTo>
                  <a:cubicBezTo>
                    <a:pt x="41498" y="159037"/>
                    <a:pt x="42657" y="159611"/>
                    <a:pt x="43494" y="160502"/>
                  </a:cubicBezTo>
                  <a:cubicBezTo>
                    <a:pt x="43418" y="161561"/>
                    <a:pt x="44938" y="161711"/>
                    <a:pt x="45058" y="162894"/>
                  </a:cubicBezTo>
                  <a:cubicBezTo>
                    <a:pt x="45604" y="163544"/>
                    <a:pt x="46296" y="163970"/>
                    <a:pt x="46530" y="164825"/>
                  </a:cubicBezTo>
                  <a:cubicBezTo>
                    <a:pt x="47347" y="165105"/>
                    <a:pt x="46151" y="167101"/>
                    <a:pt x="47450" y="166665"/>
                  </a:cubicBezTo>
                  <a:cubicBezTo>
                    <a:pt x="48527" y="166196"/>
                    <a:pt x="49892" y="166563"/>
                    <a:pt x="50209" y="165101"/>
                  </a:cubicBezTo>
                  <a:cubicBezTo>
                    <a:pt x="51649" y="164985"/>
                    <a:pt x="51348" y="163098"/>
                    <a:pt x="51957" y="162158"/>
                  </a:cubicBezTo>
                  <a:cubicBezTo>
                    <a:pt x="52272" y="160664"/>
                    <a:pt x="49990" y="160866"/>
                    <a:pt x="49657" y="160134"/>
                  </a:cubicBezTo>
                  <a:cubicBezTo>
                    <a:pt x="50166" y="159304"/>
                    <a:pt x="50048" y="157581"/>
                    <a:pt x="51313" y="157651"/>
                  </a:cubicBezTo>
                  <a:cubicBezTo>
                    <a:pt x="52321" y="156946"/>
                    <a:pt x="52322" y="155728"/>
                    <a:pt x="52877" y="154800"/>
                  </a:cubicBezTo>
                  <a:cubicBezTo>
                    <a:pt x="53486" y="153314"/>
                    <a:pt x="54545" y="155139"/>
                    <a:pt x="55636" y="154704"/>
                  </a:cubicBezTo>
                  <a:cubicBezTo>
                    <a:pt x="56931" y="154874"/>
                    <a:pt x="58339" y="155258"/>
                    <a:pt x="59315" y="156176"/>
                  </a:cubicBezTo>
                  <a:cubicBezTo>
                    <a:pt x="59894" y="156872"/>
                    <a:pt x="58460" y="157931"/>
                    <a:pt x="59867" y="158016"/>
                  </a:cubicBezTo>
                  <a:cubicBezTo>
                    <a:pt x="61224" y="158502"/>
                    <a:pt x="61615" y="156727"/>
                    <a:pt x="62718" y="156360"/>
                  </a:cubicBezTo>
                  <a:cubicBezTo>
                    <a:pt x="63508" y="155697"/>
                    <a:pt x="64836" y="156427"/>
                    <a:pt x="63730" y="157279"/>
                  </a:cubicBezTo>
                  <a:cubicBezTo>
                    <a:pt x="64702" y="157473"/>
                    <a:pt x="65335" y="157005"/>
                    <a:pt x="66029" y="156452"/>
                  </a:cubicBezTo>
                  <a:cubicBezTo>
                    <a:pt x="66029" y="156452"/>
                    <a:pt x="66618" y="155840"/>
                    <a:pt x="67041" y="157187"/>
                  </a:cubicBezTo>
                  <a:cubicBezTo>
                    <a:pt x="67292" y="157984"/>
                    <a:pt x="68273" y="157120"/>
                    <a:pt x="67961" y="156727"/>
                  </a:cubicBezTo>
                  <a:cubicBezTo>
                    <a:pt x="67670" y="156366"/>
                    <a:pt x="68237" y="155899"/>
                    <a:pt x="68237" y="155899"/>
                  </a:cubicBezTo>
                  <a:cubicBezTo>
                    <a:pt x="68406" y="155909"/>
                    <a:pt x="68996" y="157489"/>
                    <a:pt x="70721" y="157003"/>
                  </a:cubicBezTo>
                  <a:cubicBezTo>
                    <a:pt x="71594" y="156757"/>
                    <a:pt x="71707" y="157917"/>
                    <a:pt x="73480" y="158842"/>
                  </a:cubicBezTo>
                  <a:cubicBezTo>
                    <a:pt x="74015" y="159121"/>
                    <a:pt x="75059" y="158757"/>
                    <a:pt x="75780" y="159394"/>
                  </a:cubicBezTo>
                  <a:cubicBezTo>
                    <a:pt x="76439" y="159977"/>
                    <a:pt x="77325" y="160652"/>
                    <a:pt x="77987" y="160129"/>
                  </a:cubicBezTo>
                  <a:cubicBezTo>
                    <a:pt x="78518" y="160034"/>
                    <a:pt x="78572" y="159363"/>
                    <a:pt x="78631" y="158841"/>
                  </a:cubicBezTo>
                  <a:cubicBezTo>
                    <a:pt x="78698" y="158349"/>
                    <a:pt x="78878" y="158094"/>
                    <a:pt x="79275" y="157830"/>
                  </a:cubicBezTo>
                  <a:cubicBezTo>
                    <a:pt x="79855" y="157623"/>
                    <a:pt x="80281" y="157517"/>
                    <a:pt x="80747" y="157094"/>
                  </a:cubicBezTo>
                  <a:cubicBezTo>
                    <a:pt x="80908" y="157743"/>
                    <a:pt x="81053" y="157373"/>
                    <a:pt x="81574" y="157922"/>
                  </a:cubicBezTo>
                  <a:cubicBezTo>
                    <a:pt x="81689" y="158635"/>
                    <a:pt x="81961" y="158594"/>
                    <a:pt x="82311" y="159118"/>
                  </a:cubicBezTo>
                  <a:cubicBezTo>
                    <a:pt x="82581" y="159696"/>
                    <a:pt x="82701" y="160137"/>
                    <a:pt x="82587" y="160405"/>
                  </a:cubicBezTo>
                  <a:cubicBezTo>
                    <a:pt x="82926" y="160661"/>
                    <a:pt x="82919" y="160773"/>
                    <a:pt x="83231" y="160773"/>
                  </a:cubicBezTo>
                  <a:cubicBezTo>
                    <a:pt x="83462" y="160225"/>
                    <a:pt x="83458" y="160061"/>
                    <a:pt x="84059" y="159854"/>
                  </a:cubicBezTo>
                  <a:cubicBezTo>
                    <a:pt x="84697" y="159471"/>
                    <a:pt x="85567" y="159369"/>
                    <a:pt x="86082" y="159949"/>
                  </a:cubicBezTo>
                  <a:cubicBezTo>
                    <a:pt x="86908" y="160143"/>
                    <a:pt x="86940" y="160781"/>
                    <a:pt x="87462" y="161237"/>
                  </a:cubicBezTo>
                  <a:cubicBezTo>
                    <a:pt x="88097" y="161700"/>
                    <a:pt x="88730" y="161745"/>
                    <a:pt x="89485" y="161697"/>
                  </a:cubicBezTo>
                  <a:lnTo>
                    <a:pt x="89853" y="160317"/>
                  </a:lnTo>
                  <a:cubicBezTo>
                    <a:pt x="89805" y="160206"/>
                    <a:pt x="89443" y="159815"/>
                    <a:pt x="89393" y="159766"/>
                  </a:cubicBezTo>
                  <a:cubicBezTo>
                    <a:pt x="88932" y="159215"/>
                    <a:pt x="88525" y="159885"/>
                    <a:pt x="88013" y="159398"/>
                  </a:cubicBezTo>
                  <a:cubicBezTo>
                    <a:pt x="87835" y="159161"/>
                    <a:pt x="87743" y="158731"/>
                    <a:pt x="87553" y="158479"/>
                  </a:cubicBezTo>
                  <a:cubicBezTo>
                    <a:pt x="87113" y="158019"/>
                    <a:pt x="87325" y="157026"/>
                    <a:pt x="87369" y="156455"/>
                  </a:cubicBezTo>
                  <a:cubicBezTo>
                    <a:pt x="86489" y="155395"/>
                    <a:pt x="86796" y="155204"/>
                    <a:pt x="87186" y="154984"/>
                  </a:cubicBezTo>
                  <a:cubicBezTo>
                    <a:pt x="87626" y="154650"/>
                    <a:pt x="87854" y="154133"/>
                    <a:pt x="88013" y="153604"/>
                  </a:cubicBezTo>
                  <a:cubicBezTo>
                    <a:pt x="88099" y="153158"/>
                    <a:pt x="87928" y="152722"/>
                    <a:pt x="87737" y="152316"/>
                  </a:cubicBezTo>
                  <a:cubicBezTo>
                    <a:pt x="87401" y="151782"/>
                    <a:pt x="87600" y="151924"/>
                    <a:pt x="88013" y="151581"/>
                  </a:cubicBezTo>
                  <a:cubicBezTo>
                    <a:pt x="88251" y="151150"/>
                    <a:pt x="87937" y="150796"/>
                    <a:pt x="88289" y="150293"/>
                  </a:cubicBezTo>
                  <a:cubicBezTo>
                    <a:pt x="88697" y="150191"/>
                    <a:pt x="88707" y="149920"/>
                    <a:pt x="88841" y="149649"/>
                  </a:cubicBezTo>
                  <a:cubicBezTo>
                    <a:pt x="89703" y="149760"/>
                    <a:pt x="90127" y="150051"/>
                    <a:pt x="90313" y="149098"/>
                  </a:cubicBezTo>
                  <a:cubicBezTo>
                    <a:pt x="90421" y="148662"/>
                    <a:pt x="90731" y="148837"/>
                    <a:pt x="90956" y="149003"/>
                  </a:cubicBezTo>
                  <a:cubicBezTo>
                    <a:pt x="91651" y="149534"/>
                    <a:pt x="92158" y="149601"/>
                    <a:pt x="92888" y="149186"/>
                  </a:cubicBezTo>
                  <a:cubicBezTo>
                    <a:pt x="93513" y="148651"/>
                    <a:pt x="94415" y="148509"/>
                    <a:pt x="95004" y="147990"/>
                  </a:cubicBezTo>
                  <a:cubicBezTo>
                    <a:pt x="95999" y="147308"/>
                    <a:pt x="95862" y="146105"/>
                    <a:pt x="96199" y="145139"/>
                  </a:cubicBezTo>
                  <a:cubicBezTo>
                    <a:pt x="96530" y="144941"/>
                    <a:pt x="96913" y="144220"/>
                    <a:pt x="97303" y="144220"/>
                  </a:cubicBezTo>
                  <a:cubicBezTo>
                    <a:pt x="97935" y="144381"/>
                    <a:pt x="98735" y="144277"/>
                    <a:pt x="99327" y="144036"/>
                  </a:cubicBezTo>
                  <a:cubicBezTo>
                    <a:pt x="99846" y="143821"/>
                    <a:pt x="100232" y="143461"/>
                    <a:pt x="100247" y="143208"/>
                  </a:cubicBezTo>
                  <a:cubicBezTo>
                    <a:pt x="100641" y="143673"/>
                    <a:pt x="101093" y="144028"/>
                    <a:pt x="101627" y="144312"/>
                  </a:cubicBezTo>
                  <a:cubicBezTo>
                    <a:pt x="101883" y="144415"/>
                    <a:pt x="102116" y="144616"/>
                    <a:pt x="102178" y="144864"/>
                  </a:cubicBezTo>
                  <a:cubicBezTo>
                    <a:pt x="102699" y="146090"/>
                    <a:pt x="101983" y="147064"/>
                    <a:pt x="102178" y="148267"/>
                  </a:cubicBezTo>
                  <a:cubicBezTo>
                    <a:pt x="102844" y="148696"/>
                    <a:pt x="103708" y="148578"/>
                    <a:pt x="104478" y="148727"/>
                  </a:cubicBezTo>
                  <a:cubicBezTo>
                    <a:pt x="105144" y="149078"/>
                    <a:pt x="105071" y="148499"/>
                    <a:pt x="105765" y="148451"/>
                  </a:cubicBezTo>
                  <a:cubicBezTo>
                    <a:pt x="107090" y="148441"/>
                    <a:pt x="106736" y="148791"/>
                    <a:pt x="106961" y="149186"/>
                  </a:cubicBezTo>
                  <a:cubicBezTo>
                    <a:pt x="107853" y="148912"/>
                    <a:pt x="107883" y="150066"/>
                    <a:pt x="108984" y="149738"/>
                  </a:cubicBezTo>
                  <a:cubicBezTo>
                    <a:pt x="109080" y="149795"/>
                    <a:pt x="109454" y="148688"/>
                    <a:pt x="110824" y="147806"/>
                  </a:cubicBezTo>
                  <a:cubicBezTo>
                    <a:pt x="111504" y="147139"/>
                    <a:pt x="111377" y="146297"/>
                    <a:pt x="111652" y="145415"/>
                  </a:cubicBezTo>
                  <a:cubicBezTo>
                    <a:pt x="111865" y="144996"/>
                    <a:pt x="112409" y="145191"/>
                    <a:pt x="112847" y="145047"/>
                  </a:cubicBezTo>
                  <a:cubicBezTo>
                    <a:pt x="113375" y="144749"/>
                    <a:pt x="113916" y="144740"/>
                    <a:pt x="114503" y="144771"/>
                  </a:cubicBezTo>
                  <a:cubicBezTo>
                    <a:pt x="115170" y="144818"/>
                    <a:pt x="115951" y="144769"/>
                    <a:pt x="116435" y="144311"/>
                  </a:cubicBezTo>
                  <a:cubicBezTo>
                    <a:pt x="116387" y="143256"/>
                    <a:pt x="117349" y="142760"/>
                    <a:pt x="118090" y="142931"/>
                  </a:cubicBezTo>
                  <a:cubicBezTo>
                    <a:pt x="118825" y="143068"/>
                    <a:pt x="121677" y="147427"/>
                    <a:pt x="122873" y="148174"/>
                  </a:cubicBezTo>
                  <a:cubicBezTo>
                    <a:pt x="123926" y="148050"/>
                    <a:pt x="124742" y="147693"/>
                    <a:pt x="125541" y="147346"/>
                  </a:cubicBezTo>
                  <a:cubicBezTo>
                    <a:pt x="126738" y="147138"/>
                    <a:pt x="126460" y="146165"/>
                    <a:pt x="127472" y="145598"/>
                  </a:cubicBezTo>
                  <a:cubicBezTo>
                    <a:pt x="128001" y="144910"/>
                    <a:pt x="128545" y="144298"/>
                    <a:pt x="128852" y="143483"/>
                  </a:cubicBezTo>
                  <a:cubicBezTo>
                    <a:pt x="128984" y="143369"/>
                    <a:pt x="131176" y="145776"/>
                    <a:pt x="131335" y="145139"/>
                  </a:cubicBezTo>
                  <a:cubicBezTo>
                    <a:pt x="132289" y="146332"/>
                    <a:pt x="132483" y="147947"/>
                    <a:pt x="132899" y="148266"/>
                  </a:cubicBezTo>
                  <a:cubicBezTo>
                    <a:pt x="135559" y="147847"/>
                    <a:pt x="135394" y="149702"/>
                    <a:pt x="135658" y="149462"/>
                  </a:cubicBezTo>
                  <a:cubicBezTo>
                    <a:pt x="136481" y="148714"/>
                    <a:pt x="138237" y="151299"/>
                    <a:pt x="139062" y="153325"/>
                  </a:cubicBezTo>
                  <a:cubicBezTo>
                    <a:pt x="140290" y="156341"/>
                    <a:pt x="141423" y="154681"/>
                    <a:pt x="144396" y="153230"/>
                  </a:cubicBezTo>
                  <a:cubicBezTo>
                    <a:pt x="146054" y="152422"/>
                    <a:pt x="147219" y="153191"/>
                    <a:pt x="148260" y="152034"/>
                  </a:cubicBezTo>
                  <a:cubicBezTo>
                    <a:pt x="149117" y="151083"/>
                    <a:pt x="149799" y="151932"/>
                    <a:pt x="150283" y="152129"/>
                  </a:cubicBezTo>
                  <a:cubicBezTo>
                    <a:pt x="150895" y="152371"/>
                    <a:pt x="152287" y="151651"/>
                    <a:pt x="152399" y="151945"/>
                  </a:cubicBezTo>
                  <a:cubicBezTo>
                    <a:pt x="153131" y="152804"/>
                    <a:pt x="154094" y="153224"/>
                    <a:pt x="155158" y="153601"/>
                  </a:cubicBezTo>
                  <a:cubicBezTo>
                    <a:pt x="156939" y="154607"/>
                    <a:pt x="156428" y="154009"/>
                    <a:pt x="158101" y="154152"/>
                  </a:cubicBezTo>
                  <a:cubicBezTo>
                    <a:pt x="158566" y="154190"/>
                    <a:pt x="158468" y="153421"/>
                    <a:pt x="158378" y="152681"/>
                  </a:cubicBezTo>
                  <a:cubicBezTo>
                    <a:pt x="158330" y="152281"/>
                    <a:pt x="158253" y="151821"/>
                    <a:pt x="158282" y="151761"/>
                  </a:cubicBezTo>
                  <a:cubicBezTo>
                    <a:pt x="159253" y="151658"/>
                    <a:pt x="161559" y="153196"/>
                    <a:pt x="161410" y="153141"/>
                  </a:cubicBezTo>
                  <a:cubicBezTo>
                    <a:pt x="161105" y="153028"/>
                    <a:pt x="161939" y="152424"/>
                    <a:pt x="162789" y="152590"/>
                  </a:cubicBezTo>
                  <a:cubicBezTo>
                    <a:pt x="163371" y="152704"/>
                    <a:pt x="163858" y="153288"/>
                    <a:pt x="164721" y="154061"/>
                  </a:cubicBezTo>
                  <a:cubicBezTo>
                    <a:pt x="165145" y="154441"/>
                    <a:pt x="165586" y="155153"/>
                    <a:pt x="166285" y="155349"/>
                  </a:cubicBezTo>
                  <a:cubicBezTo>
                    <a:pt x="166840" y="155504"/>
                    <a:pt x="166438" y="156187"/>
                    <a:pt x="166836" y="156637"/>
                  </a:cubicBezTo>
                  <a:cubicBezTo>
                    <a:pt x="167897" y="157835"/>
                    <a:pt x="169275" y="158419"/>
                    <a:pt x="169963" y="158384"/>
                  </a:cubicBezTo>
                  <a:cubicBezTo>
                    <a:pt x="170513" y="158356"/>
                    <a:pt x="171106" y="159978"/>
                    <a:pt x="171343" y="161144"/>
                  </a:cubicBezTo>
                  <a:cubicBezTo>
                    <a:pt x="171495" y="161890"/>
                    <a:pt x="172240" y="161604"/>
                    <a:pt x="172355" y="161879"/>
                  </a:cubicBezTo>
                  <a:cubicBezTo>
                    <a:pt x="172882" y="163150"/>
                    <a:pt x="173457" y="162707"/>
                    <a:pt x="174286" y="162707"/>
                  </a:cubicBezTo>
                  <a:cubicBezTo>
                    <a:pt x="174988" y="162707"/>
                    <a:pt x="176328" y="165508"/>
                    <a:pt x="176862" y="167490"/>
                  </a:cubicBezTo>
                  <a:cubicBezTo>
                    <a:pt x="177326" y="169211"/>
                    <a:pt x="176864" y="168079"/>
                    <a:pt x="180449" y="170065"/>
                  </a:cubicBezTo>
                  <a:cubicBezTo>
                    <a:pt x="182366" y="171128"/>
                    <a:pt x="182059" y="172226"/>
                    <a:pt x="182657" y="171629"/>
                  </a:cubicBezTo>
                  <a:cubicBezTo>
                    <a:pt x="183012" y="171274"/>
                    <a:pt x="183151" y="170708"/>
                    <a:pt x="183300" y="169973"/>
                  </a:cubicBezTo>
                  <a:cubicBezTo>
                    <a:pt x="182882" y="167363"/>
                    <a:pt x="183665" y="167490"/>
                    <a:pt x="186336" y="167398"/>
                  </a:cubicBezTo>
                  <a:cubicBezTo>
                    <a:pt x="188756" y="167021"/>
                    <a:pt x="188718" y="167787"/>
                    <a:pt x="188911" y="166662"/>
                  </a:cubicBezTo>
                  <a:cubicBezTo>
                    <a:pt x="189427" y="165152"/>
                    <a:pt x="187811" y="164160"/>
                    <a:pt x="191027" y="164547"/>
                  </a:cubicBezTo>
                  <a:cubicBezTo>
                    <a:pt x="191731" y="164632"/>
                    <a:pt x="191950" y="163573"/>
                    <a:pt x="192222" y="163535"/>
                  </a:cubicBezTo>
                  <a:cubicBezTo>
                    <a:pt x="192714" y="163468"/>
                    <a:pt x="192030" y="165794"/>
                    <a:pt x="192866" y="166110"/>
                  </a:cubicBezTo>
                  <a:cubicBezTo>
                    <a:pt x="192866" y="166447"/>
                    <a:pt x="194160" y="166024"/>
                    <a:pt x="194706" y="166386"/>
                  </a:cubicBezTo>
                  <a:cubicBezTo>
                    <a:pt x="194630" y="166453"/>
                    <a:pt x="193769" y="167915"/>
                    <a:pt x="194430" y="168502"/>
                  </a:cubicBezTo>
                  <a:cubicBezTo>
                    <a:pt x="194430" y="169293"/>
                    <a:pt x="197075" y="169421"/>
                    <a:pt x="198201" y="169421"/>
                  </a:cubicBezTo>
                  <a:cubicBezTo>
                    <a:pt x="198837" y="169421"/>
                    <a:pt x="198517" y="170287"/>
                    <a:pt x="199305" y="171169"/>
                  </a:cubicBezTo>
                  <a:cubicBezTo>
                    <a:pt x="199866" y="171796"/>
                    <a:pt x="200252" y="172535"/>
                    <a:pt x="201144" y="172548"/>
                  </a:cubicBezTo>
                  <a:cubicBezTo>
                    <a:pt x="203038" y="172577"/>
                    <a:pt x="202849" y="171078"/>
                    <a:pt x="203168" y="171353"/>
                  </a:cubicBezTo>
                  <a:cubicBezTo>
                    <a:pt x="203333" y="171494"/>
                    <a:pt x="203161" y="172474"/>
                    <a:pt x="204271" y="172456"/>
                  </a:cubicBezTo>
                  <a:cubicBezTo>
                    <a:pt x="204186" y="171993"/>
                    <a:pt x="205819" y="171623"/>
                    <a:pt x="207583" y="171537"/>
                  </a:cubicBezTo>
                  <a:cubicBezTo>
                    <a:pt x="208410" y="170420"/>
                    <a:pt x="208666" y="171274"/>
                    <a:pt x="209974" y="172089"/>
                  </a:cubicBezTo>
                  <a:cubicBezTo>
                    <a:pt x="210943" y="172688"/>
                    <a:pt x="211126" y="173732"/>
                    <a:pt x="211906" y="173560"/>
                  </a:cubicBezTo>
                  <a:cubicBezTo>
                    <a:pt x="212520" y="173425"/>
                    <a:pt x="212476" y="172520"/>
                    <a:pt x="213010" y="172733"/>
                  </a:cubicBezTo>
                  <a:cubicBezTo>
                    <a:pt x="213645" y="172666"/>
                    <a:pt x="216504" y="174216"/>
                    <a:pt x="216965" y="173928"/>
                  </a:cubicBezTo>
                  <a:cubicBezTo>
                    <a:pt x="217119" y="173775"/>
                    <a:pt x="216927" y="173271"/>
                    <a:pt x="217516" y="173193"/>
                  </a:cubicBezTo>
                  <a:cubicBezTo>
                    <a:pt x="218459" y="173913"/>
                    <a:pt x="219536" y="172143"/>
                    <a:pt x="219632" y="171722"/>
                  </a:cubicBezTo>
                  <a:cubicBezTo>
                    <a:pt x="220345" y="170639"/>
                    <a:pt x="219758" y="168823"/>
                    <a:pt x="219727" y="165375"/>
                  </a:cubicBezTo>
                  <a:cubicBezTo>
                    <a:pt x="219512" y="163754"/>
                    <a:pt x="220802" y="164176"/>
                    <a:pt x="221383" y="163535"/>
                  </a:cubicBezTo>
                  <a:cubicBezTo>
                    <a:pt x="222306" y="161683"/>
                    <a:pt x="221133" y="160854"/>
                    <a:pt x="224326" y="157557"/>
                  </a:cubicBezTo>
                  <a:cubicBezTo>
                    <a:pt x="224638" y="156755"/>
                    <a:pt x="224316" y="154709"/>
                    <a:pt x="224970" y="154246"/>
                  </a:cubicBezTo>
                  <a:cubicBezTo>
                    <a:pt x="225987" y="153527"/>
                    <a:pt x="225614" y="151879"/>
                    <a:pt x="225614" y="151118"/>
                  </a:cubicBezTo>
                  <a:cubicBezTo>
                    <a:pt x="225614" y="150501"/>
                    <a:pt x="226249" y="149971"/>
                    <a:pt x="226901" y="148635"/>
                  </a:cubicBezTo>
                  <a:cubicBezTo>
                    <a:pt x="228450" y="145461"/>
                    <a:pt x="228856" y="143551"/>
                    <a:pt x="228189" y="142748"/>
                  </a:cubicBezTo>
                  <a:cubicBezTo>
                    <a:pt x="227012" y="142425"/>
                    <a:pt x="223855" y="141120"/>
                    <a:pt x="223222" y="140264"/>
                  </a:cubicBezTo>
                  <a:cubicBezTo>
                    <a:pt x="222737" y="140015"/>
                    <a:pt x="221748" y="140109"/>
                    <a:pt x="221475" y="139713"/>
                  </a:cubicBezTo>
                  <a:cubicBezTo>
                    <a:pt x="220976" y="138991"/>
                    <a:pt x="221389" y="137591"/>
                    <a:pt x="221379" y="136494"/>
                  </a:cubicBezTo>
                  <a:cubicBezTo>
                    <a:pt x="221379" y="135435"/>
                    <a:pt x="223966" y="133847"/>
                    <a:pt x="225702" y="133274"/>
                  </a:cubicBezTo>
                  <a:cubicBezTo>
                    <a:pt x="226834" y="132902"/>
                    <a:pt x="225562" y="133445"/>
                    <a:pt x="226254" y="131527"/>
                  </a:cubicBezTo>
                  <a:cubicBezTo>
                    <a:pt x="228533" y="128209"/>
                    <a:pt x="226970" y="129185"/>
                    <a:pt x="227726" y="127847"/>
                  </a:cubicBezTo>
                  <a:lnTo>
                    <a:pt x="227909" y="127664"/>
                  </a:lnTo>
                  <a:lnTo>
                    <a:pt x="231497" y="125364"/>
                  </a:lnTo>
                  <a:lnTo>
                    <a:pt x="231592" y="122605"/>
                  </a:lnTo>
                  <a:cubicBezTo>
                    <a:pt x="230273" y="118145"/>
                    <a:pt x="231355" y="119117"/>
                    <a:pt x="231132" y="117822"/>
                  </a:cubicBezTo>
                  <a:cubicBezTo>
                    <a:pt x="230996" y="117031"/>
                    <a:pt x="232373" y="111053"/>
                    <a:pt x="232695" y="112855"/>
                  </a:cubicBezTo>
                  <a:cubicBezTo>
                    <a:pt x="232724" y="112998"/>
                    <a:pt x="234056" y="109189"/>
                    <a:pt x="234627" y="108992"/>
                  </a:cubicBezTo>
                  <a:cubicBezTo>
                    <a:pt x="235067" y="108840"/>
                    <a:pt x="236170" y="109497"/>
                    <a:pt x="236283" y="108624"/>
                  </a:cubicBezTo>
                  <a:cubicBezTo>
                    <a:pt x="236540" y="106632"/>
                    <a:pt x="238136" y="104141"/>
                    <a:pt x="238766" y="103565"/>
                  </a:cubicBezTo>
                  <a:cubicBezTo>
                    <a:pt x="239397" y="102564"/>
                    <a:pt x="239686" y="101441"/>
                    <a:pt x="239686" y="101174"/>
                  </a:cubicBezTo>
                  <a:cubicBezTo>
                    <a:pt x="239686" y="100906"/>
                    <a:pt x="240667" y="99002"/>
                    <a:pt x="241250" y="97770"/>
                  </a:cubicBezTo>
                  <a:cubicBezTo>
                    <a:pt x="241832" y="96539"/>
                    <a:pt x="242218" y="94571"/>
                    <a:pt x="242354" y="93907"/>
                  </a:cubicBezTo>
                  <a:cubicBezTo>
                    <a:pt x="242473" y="93064"/>
                    <a:pt x="243262" y="95172"/>
                    <a:pt x="245205" y="93631"/>
                  </a:cubicBezTo>
                  <a:cubicBezTo>
                    <a:pt x="246394" y="93438"/>
                    <a:pt x="246619" y="91827"/>
                    <a:pt x="248792" y="89584"/>
                  </a:cubicBezTo>
                  <a:cubicBezTo>
                    <a:pt x="249968" y="90357"/>
                    <a:pt x="250408" y="88729"/>
                    <a:pt x="250540" y="88205"/>
                  </a:cubicBezTo>
                  <a:cubicBezTo>
                    <a:pt x="251539" y="87645"/>
                    <a:pt x="250108" y="86750"/>
                    <a:pt x="250908" y="85997"/>
                  </a:cubicBezTo>
                  <a:cubicBezTo>
                    <a:pt x="251525" y="85597"/>
                    <a:pt x="252220" y="85594"/>
                    <a:pt x="252839" y="85261"/>
                  </a:cubicBezTo>
                  <a:cubicBezTo>
                    <a:pt x="255099" y="84045"/>
                    <a:pt x="256037" y="83603"/>
                    <a:pt x="255507" y="80938"/>
                  </a:cubicBezTo>
                  <a:cubicBezTo>
                    <a:pt x="255237" y="79583"/>
                    <a:pt x="253090" y="78728"/>
                    <a:pt x="254127" y="75144"/>
                  </a:cubicBezTo>
                  <a:cubicBezTo>
                    <a:pt x="254966" y="72244"/>
                    <a:pt x="253926" y="68874"/>
                    <a:pt x="254031" y="68245"/>
                  </a:cubicBezTo>
                  <a:cubicBezTo>
                    <a:pt x="254230" y="67107"/>
                    <a:pt x="251037" y="66258"/>
                    <a:pt x="254031" y="65578"/>
                  </a:cubicBezTo>
                  <a:lnTo>
                    <a:pt x="254215" y="65483"/>
                  </a:lnTo>
                  <a:cubicBezTo>
                    <a:pt x="253368" y="64615"/>
                    <a:pt x="252487" y="63775"/>
                    <a:pt x="251640" y="62907"/>
                  </a:cubicBezTo>
                  <a:cubicBezTo>
                    <a:pt x="250828" y="60656"/>
                    <a:pt x="250572" y="58991"/>
                    <a:pt x="251088" y="58400"/>
                  </a:cubicBezTo>
                  <a:cubicBezTo>
                    <a:pt x="250855" y="57528"/>
                    <a:pt x="250668" y="56606"/>
                    <a:pt x="251088" y="55733"/>
                  </a:cubicBezTo>
                  <a:cubicBezTo>
                    <a:pt x="248374" y="53569"/>
                    <a:pt x="250706" y="53253"/>
                    <a:pt x="248973" y="53157"/>
                  </a:cubicBezTo>
                  <a:lnTo>
                    <a:pt x="248878" y="52145"/>
                  </a:lnTo>
                  <a:lnTo>
                    <a:pt x="247406" y="51318"/>
                  </a:lnTo>
                  <a:lnTo>
                    <a:pt x="246671" y="52145"/>
                  </a:lnTo>
                  <a:cubicBezTo>
                    <a:pt x="245432" y="52183"/>
                    <a:pt x="244109" y="52435"/>
                    <a:pt x="243175" y="51869"/>
                  </a:cubicBezTo>
                  <a:cubicBezTo>
                    <a:pt x="243048" y="50688"/>
                    <a:pt x="243156" y="49335"/>
                    <a:pt x="240784" y="50398"/>
                  </a:cubicBezTo>
                  <a:lnTo>
                    <a:pt x="238944" y="48834"/>
                  </a:lnTo>
                  <a:cubicBezTo>
                    <a:pt x="238983" y="47536"/>
                    <a:pt x="238246" y="45358"/>
                    <a:pt x="236921" y="45891"/>
                  </a:cubicBezTo>
                  <a:cubicBezTo>
                    <a:pt x="236110" y="45736"/>
                    <a:pt x="236203" y="45467"/>
                    <a:pt x="236185" y="45155"/>
                  </a:cubicBezTo>
                  <a:cubicBezTo>
                    <a:pt x="237658" y="44710"/>
                    <a:pt x="236784" y="43368"/>
                    <a:pt x="236553" y="42304"/>
                  </a:cubicBezTo>
                  <a:cubicBezTo>
                    <a:pt x="237475" y="41112"/>
                    <a:pt x="241140" y="39035"/>
                    <a:pt x="238209" y="39176"/>
                  </a:cubicBezTo>
                  <a:cubicBezTo>
                    <a:pt x="237438" y="39282"/>
                    <a:pt x="237221" y="38600"/>
                    <a:pt x="237105" y="37889"/>
                  </a:cubicBezTo>
                  <a:cubicBezTo>
                    <a:pt x="236042" y="37267"/>
                    <a:pt x="236052" y="36204"/>
                    <a:pt x="237105" y="35497"/>
                  </a:cubicBezTo>
                  <a:lnTo>
                    <a:pt x="235725" y="32922"/>
                  </a:lnTo>
                  <a:lnTo>
                    <a:pt x="235449" y="30346"/>
                  </a:lnTo>
                  <a:lnTo>
                    <a:pt x="235725" y="28507"/>
                  </a:lnTo>
                  <a:lnTo>
                    <a:pt x="234254" y="26759"/>
                  </a:lnTo>
                  <a:lnTo>
                    <a:pt x="232138" y="26664"/>
                  </a:lnTo>
                  <a:lnTo>
                    <a:pt x="230942" y="26388"/>
                  </a:lnTo>
                  <a:lnTo>
                    <a:pt x="226987" y="26755"/>
                  </a:lnTo>
                  <a:cubicBezTo>
                    <a:pt x="227247" y="28494"/>
                    <a:pt x="225774" y="28941"/>
                    <a:pt x="226067" y="30711"/>
                  </a:cubicBezTo>
                  <a:cubicBezTo>
                    <a:pt x="226000" y="30739"/>
                    <a:pt x="225948" y="30758"/>
                    <a:pt x="225883" y="30806"/>
                  </a:cubicBezTo>
                  <a:cubicBezTo>
                    <a:pt x="225105" y="31252"/>
                    <a:pt x="224825" y="32061"/>
                    <a:pt x="224320" y="32277"/>
                  </a:cubicBezTo>
                  <a:cubicBezTo>
                    <a:pt x="224282" y="32297"/>
                    <a:pt x="224181" y="32363"/>
                    <a:pt x="224136" y="32373"/>
                  </a:cubicBezTo>
                  <a:cubicBezTo>
                    <a:pt x="224050" y="32392"/>
                    <a:pt x="223964" y="32392"/>
                    <a:pt x="223860" y="32373"/>
                  </a:cubicBezTo>
                  <a:cubicBezTo>
                    <a:pt x="222802" y="31665"/>
                    <a:pt x="222040" y="31345"/>
                    <a:pt x="221284" y="30533"/>
                  </a:cubicBezTo>
                  <a:cubicBezTo>
                    <a:pt x="220692" y="30704"/>
                    <a:pt x="220317" y="31020"/>
                    <a:pt x="219996" y="31177"/>
                  </a:cubicBezTo>
                  <a:cubicBezTo>
                    <a:pt x="219920" y="31215"/>
                    <a:pt x="219792" y="31244"/>
                    <a:pt x="219720" y="31272"/>
                  </a:cubicBezTo>
                  <a:cubicBezTo>
                    <a:pt x="219508" y="31329"/>
                    <a:pt x="219351" y="31225"/>
                    <a:pt x="219169" y="30996"/>
                  </a:cubicBezTo>
                  <a:lnTo>
                    <a:pt x="218892" y="31640"/>
                  </a:lnTo>
                  <a:lnTo>
                    <a:pt x="218157" y="31180"/>
                  </a:lnTo>
                  <a:cubicBezTo>
                    <a:pt x="217718" y="29921"/>
                    <a:pt x="217105" y="30284"/>
                    <a:pt x="216502" y="30996"/>
                  </a:cubicBezTo>
                  <a:cubicBezTo>
                    <a:pt x="214531" y="30495"/>
                    <a:pt x="214318" y="29694"/>
                    <a:pt x="214662" y="28697"/>
                  </a:cubicBezTo>
                  <a:cubicBezTo>
                    <a:pt x="212912" y="28010"/>
                    <a:pt x="215665" y="28029"/>
                    <a:pt x="214662" y="26305"/>
                  </a:cubicBezTo>
                  <a:lnTo>
                    <a:pt x="215490" y="25386"/>
                  </a:lnTo>
                  <a:cubicBezTo>
                    <a:pt x="217224" y="24807"/>
                    <a:pt x="216960" y="24182"/>
                    <a:pt x="216317" y="23454"/>
                  </a:cubicBezTo>
                  <a:cubicBezTo>
                    <a:pt x="216298" y="23455"/>
                    <a:pt x="216241" y="23454"/>
                    <a:pt x="216222" y="23454"/>
                  </a:cubicBezTo>
                  <a:cubicBezTo>
                    <a:pt x="216194" y="23416"/>
                    <a:pt x="216175" y="23314"/>
                    <a:pt x="216127" y="23270"/>
                  </a:cubicBezTo>
                  <a:cubicBezTo>
                    <a:pt x="216868" y="22774"/>
                    <a:pt x="217044" y="22167"/>
                    <a:pt x="216127" y="21339"/>
                  </a:cubicBezTo>
                  <a:lnTo>
                    <a:pt x="215943" y="19131"/>
                  </a:lnTo>
                  <a:lnTo>
                    <a:pt x="214288" y="19036"/>
                  </a:lnTo>
                  <a:lnTo>
                    <a:pt x="213184" y="17932"/>
                  </a:lnTo>
                  <a:cubicBezTo>
                    <a:pt x="213155" y="16823"/>
                    <a:pt x="214457" y="15078"/>
                    <a:pt x="212172" y="15173"/>
                  </a:cubicBezTo>
                  <a:lnTo>
                    <a:pt x="210976" y="13977"/>
                  </a:lnTo>
                  <a:cubicBezTo>
                    <a:pt x="210986" y="13288"/>
                    <a:pt x="210750" y="12755"/>
                    <a:pt x="210332" y="12322"/>
                  </a:cubicBezTo>
                  <a:cubicBezTo>
                    <a:pt x="210147" y="12128"/>
                    <a:pt x="209940" y="11923"/>
                    <a:pt x="209688" y="11770"/>
                  </a:cubicBezTo>
                  <a:cubicBezTo>
                    <a:pt x="209537" y="10289"/>
                    <a:pt x="208788" y="9722"/>
                    <a:pt x="210056" y="9930"/>
                  </a:cubicBezTo>
                  <a:cubicBezTo>
                    <a:pt x="209693" y="8799"/>
                    <a:pt x="210381" y="8724"/>
                    <a:pt x="210791" y="8367"/>
                  </a:cubicBezTo>
                  <a:cubicBezTo>
                    <a:pt x="210027" y="7403"/>
                    <a:pt x="210211" y="6911"/>
                    <a:pt x="210424" y="6435"/>
                  </a:cubicBezTo>
                  <a:cubicBezTo>
                    <a:pt x="210190" y="6112"/>
                    <a:pt x="209888" y="6099"/>
                    <a:pt x="209964" y="4688"/>
                  </a:cubicBezTo>
                  <a:cubicBezTo>
                    <a:pt x="208425" y="4251"/>
                    <a:pt x="208381" y="3579"/>
                    <a:pt x="207756" y="4783"/>
                  </a:cubicBezTo>
                  <a:cubicBezTo>
                    <a:pt x="205898" y="3827"/>
                    <a:pt x="205121" y="2888"/>
                    <a:pt x="205089" y="1932"/>
                  </a:cubicBezTo>
                  <a:cubicBezTo>
                    <a:pt x="204749" y="1775"/>
                    <a:pt x="204524" y="1628"/>
                    <a:pt x="204353" y="1472"/>
                  </a:cubicBezTo>
                  <a:cubicBezTo>
                    <a:pt x="204238" y="1368"/>
                    <a:pt x="204139" y="1208"/>
                    <a:pt x="204076" y="1104"/>
                  </a:cubicBezTo>
                  <a:cubicBezTo>
                    <a:pt x="203981" y="949"/>
                    <a:pt x="203924" y="800"/>
                    <a:pt x="203893" y="644"/>
                  </a:cubicBezTo>
                  <a:cubicBezTo>
                    <a:pt x="202941" y="673"/>
                    <a:pt x="202449" y="466"/>
                    <a:pt x="202329" y="0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/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7" name="Graphic 5">
              <a:extLst>
                <a:ext uri="{FF2B5EF4-FFF2-40B4-BE49-F238E27FC236}">
                  <a16:creationId xmlns:a16="http://schemas.microsoft.com/office/drawing/2014/main" id="{8FC9FE7E-AEC1-DF79-30E0-81400C012677}"/>
                </a:ext>
              </a:extLst>
            </p:cNvPr>
            <p:cNvSpPr/>
            <p:nvPr/>
          </p:nvSpPr>
          <p:spPr>
            <a:xfrm>
              <a:off x="741466" y="3594825"/>
              <a:ext cx="284548" cy="225729"/>
            </a:xfrm>
            <a:custGeom>
              <a:avLst/>
              <a:gdLst>
                <a:gd name="connsiteX0" fmla="*/ 84896 w 305995"/>
                <a:gd name="connsiteY0" fmla="*/ 14 h 279499"/>
                <a:gd name="connsiteX1" fmla="*/ 79837 w 305995"/>
                <a:gd name="connsiteY1" fmla="*/ 11695 h 279499"/>
                <a:gd name="connsiteX2" fmla="*/ 74962 w 305995"/>
                <a:gd name="connsiteY2" fmla="*/ 25308 h 279499"/>
                <a:gd name="connsiteX3" fmla="*/ 73307 w 305995"/>
                <a:gd name="connsiteY3" fmla="*/ 29723 h 279499"/>
                <a:gd name="connsiteX4" fmla="*/ 73307 w 305995"/>
                <a:gd name="connsiteY4" fmla="*/ 29818 h 279499"/>
                <a:gd name="connsiteX5" fmla="*/ 70087 w 305995"/>
                <a:gd name="connsiteY5" fmla="*/ 36533 h 279499"/>
                <a:gd name="connsiteX6" fmla="*/ 70271 w 305995"/>
                <a:gd name="connsiteY6" fmla="*/ 43799 h 279499"/>
                <a:gd name="connsiteX7" fmla="*/ 69443 w 305995"/>
                <a:gd name="connsiteY7" fmla="*/ 51433 h 279499"/>
                <a:gd name="connsiteX8" fmla="*/ 69076 w 305995"/>
                <a:gd name="connsiteY8" fmla="*/ 65230 h 279499"/>
                <a:gd name="connsiteX9" fmla="*/ 68616 w 305995"/>
                <a:gd name="connsiteY9" fmla="*/ 65782 h 279499"/>
                <a:gd name="connsiteX10" fmla="*/ 57302 w 305995"/>
                <a:gd name="connsiteY10" fmla="*/ 73140 h 279499"/>
                <a:gd name="connsiteX11" fmla="*/ 51047 w 305995"/>
                <a:gd name="connsiteY11" fmla="*/ 79119 h 279499"/>
                <a:gd name="connsiteX12" fmla="*/ 51691 w 305995"/>
                <a:gd name="connsiteY12" fmla="*/ 86385 h 279499"/>
                <a:gd name="connsiteX13" fmla="*/ 46265 w 305995"/>
                <a:gd name="connsiteY13" fmla="*/ 91720 h 279499"/>
                <a:gd name="connsiteX14" fmla="*/ 41022 w 305995"/>
                <a:gd name="connsiteY14" fmla="*/ 101746 h 279499"/>
                <a:gd name="connsiteX15" fmla="*/ 37067 w 305995"/>
                <a:gd name="connsiteY15" fmla="*/ 104965 h 279499"/>
                <a:gd name="connsiteX16" fmla="*/ 35687 w 305995"/>
                <a:gd name="connsiteY16" fmla="*/ 106713 h 279499"/>
                <a:gd name="connsiteX17" fmla="*/ 35043 w 305995"/>
                <a:gd name="connsiteY17" fmla="*/ 114255 h 279499"/>
                <a:gd name="connsiteX18" fmla="*/ 33019 w 305995"/>
                <a:gd name="connsiteY18" fmla="*/ 122165 h 279499"/>
                <a:gd name="connsiteX19" fmla="*/ 30904 w 305995"/>
                <a:gd name="connsiteY19" fmla="*/ 125201 h 279499"/>
                <a:gd name="connsiteX20" fmla="*/ 29156 w 305995"/>
                <a:gd name="connsiteY20" fmla="*/ 126580 h 279499"/>
                <a:gd name="connsiteX21" fmla="*/ 23270 w 305995"/>
                <a:gd name="connsiteY21" fmla="*/ 132191 h 279499"/>
                <a:gd name="connsiteX22" fmla="*/ 18855 w 305995"/>
                <a:gd name="connsiteY22" fmla="*/ 134674 h 279499"/>
                <a:gd name="connsiteX23" fmla="*/ 18303 w 305995"/>
                <a:gd name="connsiteY23" fmla="*/ 137618 h 279499"/>
                <a:gd name="connsiteX24" fmla="*/ 16004 w 305995"/>
                <a:gd name="connsiteY24" fmla="*/ 140929 h 279499"/>
                <a:gd name="connsiteX25" fmla="*/ 24742 w 305995"/>
                <a:gd name="connsiteY25" fmla="*/ 157301 h 279499"/>
                <a:gd name="connsiteX26" fmla="*/ 27685 w 305995"/>
                <a:gd name="connsiteY26" fmla="*/ 165212 h 279499"/>
                <a:gd name="connsiteX27" fmla="*/ 27961 w 305995"/>
                <a:gd name="connsiteY27" fmla="*/ 166039 h 279499"/>
                <a:gd name="connsiteX28" fmla="*/ 27778 w 305995"/>
                <a:gd name="connsiteY28" fmla="*/ 167235 h 279499"/>
                <a:gd name="connsiteX29" fmla="*/ 26766 w 305995"/>
                <a:gd name="connsiteY29" fmla="*/ 171926 h 279499"/>
                <a:gd name="connsiteX30" fmla="*/ 24006 w 305995"/>
                <a:gd name="connsiteY30" fmla="*/ 173122 h 279499"/>
                <a:gd name="connsiteX31" fmla="*/ 20603 w 305995"/>
                <a:gd name="connsiteY31" fmla="*/ 175697 h 279499"/>
                <a:gd name="connsiteX32" fmla="*/ 17200 w 305995"/>
                <a:gd name="connsiteY32" fmla="*/ 179009 h 279499"/>
                <a:gd name="connsiteX33" fmla="*/ 14624 w 305995"/>
                <a:gd name="connsiteY33" fmla="*/ 182412 h 279499"/>
                <a:gd name="connsiteX34" fmla="*/ 12601 w 305995"/>
                <a:gd name="connsiteY34" fmla="*/ 186459 h 279499"/>
                <a:gd name="connsiteX35" fmla="*/ 12233 w 305995"/>
                <a:gd name="connsiteY35" fmla="*/ 188298 h 279499"/>
                <a:gd name="connsiteX36" fmla="*/ 8646 w 305995"/>
                <a:gd name="connsiteY36" fmla="*/ 192070 h 279499"/>
                <a:gd name="connsiteX37" fmla="*/ 6898 w 305995"/>
                <a:gd name="connsiteY37" fmla="*/ 192989 h 279499"/>
                <a:gd name="connsiteX38" fmla="*/ 3403 w 305995"/>
                <a:gd name="connsiteY38" fmla="*/ 195564 h 279499"/>
                <a:gd name="connsiteX39" fmla="*/ 2759 w 305995"/>
                <a:gd name="connsiteY39" fmla="*/ 203015 h 279499"/>
                <a:gd name="connsiteX40" fmla="*/ 0 w 305995"/>
                <a:gd name="connsiteY40" fmla="*/ 206326 h 279499"/>
                <a:gd name="connsiteX41" fmla="*/ 1472 w 305995"/>
                <a:gd name="connsiteY41" fmla="*/ 206049 h 279499"/>
                <a:gd name="connsiteX42" fmla="*/ 2667 w 305995"/>
                <a:gd name="connsiteY42" fmla="*/ 205130 h 279499"/>
                <a:gd name="connsiteX43" fmla="*/ 4691 w 305995"/>
                <a:gd name="connsiteY43" fmla="*/ 203935 h 279499"/>
                <a:gd name="connsiteX44" fmla="*/ 8278 w 305995"/>
                <a:gd name="connsiteY44" fmla="*/ 203751 h 279499"/>
                <a:gd name="connsiteX45" fmla="*/ 9934 w 305995"/>
                <a:gd name="connsiteY45" fmla="*/ 204486 h 279499"/>
                <a:gd name="connsiteX46" fmla="*/ 10578 w 305995"/>
                <a:gd name="connsiteY46" fmla="*/ 205405 h 279499"/>
                <a:gd name="connsiteX47" fmla="*/ 12141 w 305995"/>
                <a:gd name="connsiteY47" fmla="*/ 204301 h 279499"/>
                <a:gd name="connsiteX48" fmla="*/ 13981 w 305995"/>
                <a:gd name="connsiteY48" fmla="*/ 204669 h 279499"/>
                <a:gd name="connsiteX49" fmla="*/ 15545 w 305995"/>
                <a:gd name="connsiteY49" fmla="*/ 205957 h 279499"/>
                <a:gd name="connsiteX50" fmla="*/ 16924 w 305995"/>
                <a:gd name="connsiteY50" fmla="*/ 206324 h 279499"/>
                <a:gd name="connsiteX51" fmla="*/ 17200 w 305995"/>
                <a:gd name="connsiteY51" fmla="*/ 207152 h 279499"/>
                <a:gd name="connsiteX52" fmla="*/ 17937 w 305995"/>
                <a:gd name="connsiteY52" fmla="*/ 208348 h 279499"/>
                <a:gd name="connsiteX53" fmla="*/ 18672 w 305995"/>
                <a:gd name="connsiteY53" fmla="*/ 208164 h 279499"/>
                <a:gd name="connsiteX54" fmla="*/ 18948 w 305995"/>
                <a:gd name="connsiteY54" fmla="*/ 206968 h 279499"/>
                <a:gd name="connsiteX55" fmla="*/ 19408 w 305995"/>
                <a:gd name="connsiteY55" fmla="*/ 204945 h 279499"/>
                <a:gd name="connsiteX56" fmla="*/ 19685 w 305995"/>
                <a:gd name="connsiteY56" fmla="*/ 204301 h 279499"/>
                <a:gd name="connsiteX57" fmla="*/ 20145 w 305995"/>
                <a:gd name="connsiteY57" fmla="*/ 204577 h 279499"/>
                <a:gd name="connsiteX58" fmla="*/ 21248 w 305995"/>
                <a:gd name="connsiteY58" fmla="*/ 205405 h 279499"/>
                <a:gd name="connsiteX59" fmla="*/ 22628 w 305995"/>
                <a:gd name="connsiteY59" fmla="*/ 207245 h 279499"/>
                <a:gd name="connsiteX60" fmla="*/ 22723 w 305995"/>
                <a:gd name="connsiteY60" fmla="*/ 209360 h 279499"/>
                <a:gd name="connsiteX61" fmla="*/ 25115 w 305995"/>
                <a:gd name="connsiteY61" fmla="*/ 210004 h 279499"/>
                <a:gd name="connsiteX62" fmla="*/ 25759 w 305995"/>
                <a:gd name="connsiteY62" fmla="*/ 210555 h 279499"/>
                <a:gd name="connsiteX63" fmla="*/ 26954 w 305995"/>
                <a:gd name="connsiteY63" fmla="*/ 210923 h 279499"/>
                <a:gd name="connsiteX64" fmla="*/ 26218 w 305995"/>
                <a:gd name="connsiteY64" fmla="*/ 212027 h 279499"/>
                <a:gd name="connsiteX65" fmla="*/ 27322 w 305995"/>
                <a:gd name="connsiteY65" fmla="*/ 212762 h 279499"/>
                <a:gd name="connsiteX66" fmla="*/ 28518 w 305995"/>
                <a:gd name="connsiteY66" fmla="*/ 212118 h 279499"/>
                <a:gd name="connsiteX67" fmla="*/ 31829 w 305995"/>
                <a:gd name="connsiteY67" fmla="*/ 212214 h 279499"/>
                <a:gd name="connsiteX68" fmla="*/ 33117 w 305995"/>
                <a:gd name="connsiteY68" fmla="*/ 211662 h 279499"/>
                <a:gd name="connsiteX69" fmla="*/ 34128 w 305995"/>
                <a:gd name="connsiteY69" fmla="*/ 211662 h 279499"/>
                <a:gd name="connsiteX70" fmla="*/ 36244 w 305995"/>
                <a:gd name="connsiteY70" fmla="*/ 212397 h 279499"/>
                <a:gd name="connsiteX71" fmla="*/ 38727 w 305995"/>
                <a:gd name="connsiteY71" fmla="*/ 211846 h 279499"/>
                <a:gd name="connsiteX72" fmla="*/ 38911 w 305995"/>
                <a:gd name="connsiteY72" fmla="*/ 213225 h 279499"/>
                <a:gd name="connsiteX73" fmla="*/ 37991 w 305995"/>
                <a:gd name="connsiteY73" fmla="*/ 213869 h 279499"/>
                <a:gd name="connsiteX74" fmla="*/ 37715 w 305995"/>
                <a:gd name="connsiteY74" fmla="*/ 215801 h 279499"/>
                <a:gd name="connsiteX75" fmla="*/ 38727 w 305995"/>
                <a:gd name="connsiteY75" fmla="*/ 217641 h 279499"/>
                <a:gd name="connsiteX76" fmla="*/ 38910 w 305995"/>
                <a:gd name="connsiteY76" fmla="*/ 219756 h 279499"/>
                <a:gd name="connsiteX77" fmla="*/ 37807 w 305995"/>
                <a:gd name="connsiteY77" fmla="*/ 221504 h 279499"/>
                <a:gd name="connsiteX78" fmla="*/ 38174 w 305995"/>
                <a:gd name="connsiteY78" fmla="*/ 222883 h 279499"/>
                <a:gd name="connsiteX79" fmla="*/ 39370 w 305995"/>
                <a:gd name="connsiteY79" fmla="*/ 223435 h 279499"/>
                <a:gd name="connsiteX80" fmla="*/ 40842 w 305995"/>
                <a:gd name="connsiteY80" fmla="*/ 223986 h 279499"/>
                <a:gd name="connsiteX81" fmla="*/ 43049 w 305995"/>
                <a:gd name="connsiteY81" fmla="*/ 223803 h 279499"/>
                <a:gd name="connsiteX82" fmla="*/ 44429 w 305995"/>
                <a:gd name="connsiteY82" fmla="*/ 224354 h 279499"/>
                <a:gd name="connsiteX83" fmla="*/ 46728 w 305995"/>
                <a:gd name="connsiteY83" fmla="*/ 224538 h 279499"/>
                <a:gd name="connsiteX84" fmla="*/ 48200 w 305995"/>
                <a:gd name="connsiteY84" fmla="*/ 226745 h 279499"/>
                <a:gd name="connsiteX85" fmla="*/ 51143 w 305995"/>
                <a:gd name="connsiteY85" fmla="*/ 227113 h 279499"/>
                <a:gd name="connsiteX86" fmla="*/ 52799 w 305995"/>
                <a:gd name="connsiteY86" fmla="*/ 226285 h 279499"/>
                <a:gd name="connsiteX87" fmla="*/ 54639 w 305995"/>
                <a:gd name="connsiteY87" fmla="*/ 224814 h 279499"/>
                <a:gd name="connsiteX88" fmla="*/ 57122 w 305995"/>
                <a:gd name="connsiteY88" fmla="*/ 226745 h 279499"/>
                <a:gd name="connsiteX89" fmla="*/ 57950 w 305995"/>
                <a:gd name="connsiteY89" fmla="*/ 227665 h 279499"/>
                <a:gd name="connsiteX90" fmla="*/ 57855 w 305995"/>
                <a:gd name="connsiteY90" fmla="*/ 230240 h 279499"/>
                <a:gd name="connsiteX91" fmla="*/ 57759 w 305995"/>
                <a:gd name="connsiteY91" fmla="*/ 231436 h 279499"/>
                <a:gd name="connsiteX92" fmla="*/ 56932 w 305995"/>
                <a:gd name="connsiteY92" fmla="*/ 231896 h 279499"/>
                <a:gd name="connsiteX93" fmla="*/ 56011 w 305995"/>
                <a:gd name="connsiteY93" fmla="*/ 232447 h 279499"/>
                <a:gd name="connsiteX94" fmla="*/ 54724 w 305995"/>
                <a:gd name="connsiteY94" fmla="*/ 233551 h 279499"/>
                <a:gd name="connsiteX95" fmla="*/ 53712 w 305995"/>
                <a:gd name="connsiteY95" fmla="*/ 232816 h 279499"/>
                <a:gd name="connsiteX96" fmla="*/ 51964 w 305995"/>
                <a:gd name="connsiteY96" fmla="*/ 232816 h 279499"/>
                <a:gd name="connsiteX97" fmla="*/ 50309 w 305995"/>
                <a:gd name="connsiteY97" fmla="*/ 232356 h 279499"/>
                <a:gd name="connsiteX98" fmla="*/ 48929 w 305995"/>
                <a:gd name="connsiteY98" fmla="*/ 232451 h 279499"/>
                <a:gd name="connsiteX99" fmla="*/ 49024 w 305995"/>
                <a:gd name="connsiteY99" fmla="*/ 234199 h 279499"/>
                <a:gd name="connsiteX100" fmla="*/ 49852 w 305995"/>
                <a:gd name="connsiteY100" fmla="*/ 235026 h 279499"/>
                <a:gd name="connsiteX101" fmla="*/ 51140 w 305995"/>
                <a:gd name="connsiteY101" fmla="*/ 235670 h 279499"/>
                <a:gd name="connsiteX102" fmla="*/ 51784 w 305995"/>
                <a:gd name="connsiteY102" fmla="*/ 237050 h 279499"/>
                <a:gd name="connsiteX103" fmla="*/ 52060 w 305995"/>
                <a:gd name="connsiteY103" fmla="*/ 238062 h 279499"/>
                <a:gd name="connsiteX104" fmla="*/ 53164 w 305995"/>
                <a:gd name="connsiteY104" fmla="*/ 238981 h 279499"/>
                <a:gd name="connsiteX105" fmla="*/ 54267 w 305995"/>
                <a:gd name="connsiteY105" fmla="*/ 239716 h 279499"/>
                <a:gd name="connsiteX106" fmla="*/ 54635 w 305995"/>
                <a:gd name="connsiteY106" fmla="*/ 238704 h 279499"/>
                <a:gd name="connsiteX107" fmla="*/ 55371 w 305995"/>
                <a:gd name="connsiteY107" fmla="*/ 238153 h 279499"/>
                <a:gd name="connsiteX108" fmla="*/ 56291 w 305995"/>
                <a:gd name="connsiteY108" fmla="*/ 237509 h 279499"/>
                <a:gd name="connsiteX109" fmla="*/ 57395 w 305995"/>
                <a:gd name="connsiteY109" fmla="*/ 236774 h 279499"/>
                <a:gd name="connsiteX110" fmla="*/ 58591 w 305995"/>
                <a:gd name="connsiteY110" fmla="*/ 236038 h 279499"/>
                <a:gd name="connsiteX111" fmla="*/ 59511 w 305995"/>
                <a:gd name="connsiteY111" fmla="*/ 235762 h 279499"/>
                <a:gd name="connsiteX112" fmla="*/ 61075 w 305995"/>
                <a:gd name="connsiteY112" fmla="*/ 235762 h 279499"/>
                <a:gd name="connsiteX113" fmla="*/ 61902 w 305995"/>
                <a:gd name="connsiteY113" fmla="*/ 236774 h 279499"/>
                <a:gd name="connsiteX114" fmla="*/ 62823 w 305995"/>
                <a:gd name="connsiteY114" fmla="*/ 238246 h 279499"/>
                <a:gd name="connsiteX115" fmla="*/ 64110 w 305995"/>
                <a:gd name="connsiteY115" fmla="*/ 238613 h 279499"/>
                <a:gd name="connsiteX116" fmla="*/ 64570 w 305995"/>
                <a:gd name="connsiteY116" fmla="*/ 239717 h 279499"/>
                <a:gd name="connsiteX117" fmla="*/ 66042 w 305995"/>
                <a:gd name="connsiteY117" fmla="*/ 240177 h 279499"/>
                <a:gd name="connsiteX118" fmla="*/ 66226 w 305995"/>
                <a:gd name="connsiteY118" fmla="*/ 239073 h 279499"/>
                <a:gd name="connsiteX119" fmla="*/ 67053 w 305995"/>
                <a:gd name="connsiteY119" fmla="*/ 237970 h 279499"/>
                <a:gd name="connsiteX120" fmla="*/ 67697 w 305995"/>
                <a:gd name="connsiteY120" fmla="*/ 236682 h 279499"/>
                <a:gd name="connsiteX121" fmla="*/ 68249 w 305995"/>
                <a:gd name="connsiteY121" fmla="*/ 235210 h 279499"/>
                <a:gd name="connsiteX122" fmla="*/ 68893 w 305995"/>
                <a:gd name="connsiteY122" fmla="*/ 233923 h 279499"/>
                <a:gd name="connsiteX123" fmla="*/ 69444 w 305995"/>
                <a:gd name="connsiteY123" fmla="*/ 233187 h 279499"/>
                <a:gd name="connsiteX124" fmla="*/ 69904 w 305995"/>
                <a:gd name="connsiteY124" fmla="*/ 232360 h 279499"/>
                <a:gd name="connsiteX125" fmla="*/ 70272 w 305995"/>
                <a:gd name="connsiteY125" fmla="*/ 231440 h 279499"/>
                <a:gd name="connsiteX126" fmla="*/ 72204 w 305995"/>
                <a:gd name="connsiteY126" fmla="*/ 231717 h 279499"/>
                <a:gd name="connsiteX127" fmla="*/ 72204 w 305995"/>
                <a:gd name="connsiteY127" fmla="*/ 232820 h 279499"/>
                <a:gd name="connsiteX128" fmla="*/ 73031 w 305995"/>
                <a:gd name="connsiteY128" fmla="*/ 231993 h 279499"/>
                <a:gd name="connsiteX129" fmla="*/ 74043 w 305995"/>
                <a:gd name="connsiteY129" fmla="*/ 232544 h 279499"/>
                <a:gd name="connsiteX130" fmla="*/ 75699 w 305995"/>
                <a:gd name="connsiteY130" fmla="*/ 233372 h 279499"/>
                <a:gd name="connsiteX131" fmla="*/ 76894 w 305995"/>
                <a:gd name="connsiteY131" fmla="*/ 234291 h 279499"/>
                <a:gd name="connsiteX132" fmla="*/ 78550 w 305995"/>
                <a:gd name="connsiteY132" fmla="*/ 234842 h 279499"/>
                <a:gd name="connsiteX133" fmla="*/ 79746 w 305995"/>
                <a:gd name="connsiteY133" fmla="*/ 235394 h 279499"/>
                <a:gd name="connsiteX134" fmla="*/ 80574 w 305995"/>
                <a:gd name="connsiteY134" fmla="*/ 236313 h 279499"/>
                <a:gd name="connsiteX135" fmla="*/ 81309 w 305995"/>
                <a:gd name="connsiteY135" fmla="*/ 237049 h 279499"/>
                <a:gd name="connsiteX136" fmla="*/ 82413 w 305995"/>
                <a:gd name="connsiteY136" fmla="*/ 236681 h 279499"/>
                <a:gd name="connsiteX137" fmla="*/ 82689 w 305995"/>
                <a:gd name="connsiteY137" fmla="*/ 235393 h 279499"/>
                <a:gd name="connsiteX138" fmla="*/ 82873 w 305995"/>
                <a:gd name="connsiteY138" fmla="*/ 234565 h 279499"/>
                <a:gd name="connsiteX139" fmla="*/ 82873 w 305995"/>
                <a:gd name="connsiteY139" fmla="*/ 233553 h 279499"/>
                <a:gd name="connsiteX140" fmla="*/ 83793 w 305995"/>
                <a:gd name="connsiteY140" fmla="*/ 233186 h 279499"/>
                <a:gd name="connsiteX141" fmla="*/ 83241 w 305995"/>
                <a:gd name="connsiteY141" fmla="*/ 232082 h 279499"/>
                <a:gd name="connsiteX142" fmla="*/ 83609 w 305995"/>
                <a:gd name="connsiteY142" fmla="*/ 230334 h 279499"/>
                <a:gd name="connsiteX143" fmla="*/ 83609 w 305995"/>
                <a:gd name="connsiteY143" fmla="*/ 228863 h 279499"/>
                <a:gd name="connsiteX144" fmla="*/ 84344 w 305995"/>
                <a:gd name="connsiteY144" fmla="*/ 228311 h 279499"/>
                <a:gd name="connsiteX145" fmla="*/ 84620 w 305995"/>
                <a:gd name="connsiteY145" fmla="*/ 227024 h 279499"/>
                <a:gd name="connsiteX146" fmla="*/ 85541 w 305995"/>
                <a:gd name="connsiteY146" fmla="*/ 226656 h 279499"/>
                <a:gd name="connsiteX147" fmla="*/ 86001 w 305995"/>
                <a:gd name="connsiteY147" fmla="*/ 225460 h 279499"/>
                <a:gd name="connsiteX148" fmla="*/ 86552 w 305995"/>
                <a:gd name="connsiteY148" fmla="*/ 224172 h 279499"/>
                <a:gd name="connsiteX149" fmla="*/ 86920 w 305995"/>
                <a:gd name="connsiteY149" fmla="*/ 221597 h 279499"/>
                <a:gd name="connsiteX150" fmla="*/ 86460 w 305995"/>
                <a:gd name="connsiteY150" fmla="*/ 220585 h 279499"/>
                <a:gd name="connsiteX151" fmla="*/ 85356 w 305995"/>
                <a:gd name="connsiteY151" fmla="*/ 219666 h 279499"/>
                <a:gd name="connsiteX152" fmla="*/ 85540 w 305995"/>
                <a:gd name="connsiteY152" fmla="*/ 218931 h 279499"/>
                <a:gd name="connsiteX153" fmla="*/ 85908 w 305995"/>
                <a:gd name="connsiteY153" fmla="*/ 218835 h 279499"/>
                <a:gd name="connsiteX154" fmla="*/ 86828 w 305995"/>
                <a:gd name="connsiteY154" fmla="*/ 218835 h 279499"/>
                <a:gd name="connsiteX155" fmla="*/ 86828 w 305995"/>
                <a:gd name="connsiteY155" fmla="*/ 219847 h 279499"/>
                <a:gd name="connsiteX156" fmla="*/ 87748 w 305995"/>
                <a:gd name="connsiteY156" fmla="*/ 219571 h 279499"/>
                <a:gd name="connsiteX157" fmla="*/ 88575 w 305995"/>
                <a:gd name="connsiteY157" fmla="*/ 218743 h 279499"/>
                <a:gd name="connsiteX158" fmla="*/ 89771 w 305995"/>
                <a:gd name="connsiteY158" fmla="*/ 218743 h 279499"/>
                <a:gd name="connsiteX159" fmla="*/ 89676 w 305995"/>
                <a:gd name="connsiteY159" fmla="*/ 220399 h 279499"/>
                <a:gd name="connsiteX160" fmla="*/ 90872 w 305995"/>
                <a:gd name="connsiteY160" fmla="*/ 222146 h 279499"/>
                <a:gd name="connsiteX161" fmla="*/ 90776 w 305995"/>
                <a:gd name="connsiteY161" fmla="*/ 222882 h 279499"/>
                <a:gd name="connsiteX162" fmla="*/ 91788 w 305995"/>
                <a:gd name="connsiteY162" fmla="*/ 222882 h 279499"/>
                <a:gd name="connsiteX163" fmla="*/ 92708 w 305995"/>
                <a:gd name="connsiteY163" fmla="*/ 223342 h 279499"/>
                <a:gd name="connsiteX164" fmla="*/ 93444 w 305995"/>
                <a:gd name="connsiteY164" fmla="*/ 224630 h 279499"/>
                <a:gd name="connsiteX165" fmla="*/ 94731 w 305995"/>
                <a:gd name="connsiteY165" fmla="*/ 224813 h 279499"/>
                <a:gd name="connsiteX166" fmla="*/ 94915 w 305995"/>
                <a:gd name="connsiteY166" fmla="*/ 226101 h 279499"/>
                <a:gd name="connsiteX167" fmla="*/ 96203 w 305995"/>
                <a:gd name="connsiteY167" fmla="*/ 227020 h 279499"/>
                <a:gd name="connsiteX168" fmla="*/ 97123 w 305995"/>
                <a:gd name="connsiteY168" fmla="*/ 228032 h 279499"/>
                <a:gd name="connsiteX169" fmla="*/ 97859 w 305995"/>
                <a:gd name="connsiteY169" fmla="*/ 228951 h 279499"/>
                <a:gd name="connsiteX170" fmla="*/ 98043 w 305995"/>
                <a:gd name="connsiteY170" fmla="*/ 230147 h 279499"/>
                <a:gd name="connsiteX171" fmla="*/ 99423 w 305995"/>
                <a:gd name="connsiteY171" fmla="*/ 230052 h 279499"/>
                <a:gd name="connsiteX172" fmla="*/ 100435 w 305995"/>
                <a:gd name="connsiteY172" fmla="*/ 231891 h 279499"/>
                <a:gd name="connsiteX173" fmla="*/ 99514 w 305995"/>
                <a:gd name="connsiteY173" fmla="*/ 232443 h 279499"/>
                <a:gd name="connsiteX174" fmla="*/ 100066 w 305995"/>
                <a:gd name="connsiteY174" fmla="*/ 233547 h 279499"/>
                <a:gd name="connsiteX175" fmla="*/ 100801 w 305995"/>
                <a:gd name="connsiteY175" fmla="*/ 235938 h 279499"/>
                <a:gd name="connsiteX176" fmla="*/ 102457 w 305995"/>
                <a:gd name="connsiteY176" fmla="*/ 235478 h 279499"/>
                <a:gd name="connsiteX177" fmla="*/ 102181 w 305995"/>
                <a:gd name="connsiteY177" fmla="*/ 236582 h 279499"/>
                <a:gd name="connsiteX178" fmla="*/ 102365 w 305995"/>
                <a:gd name="connsiteY178" fmla="*/ 237778 h 279499"/>
                <a:gd name="connsiteX179" fmla="*/ 104480 w 305995"/>
                <a:gd name="connsiteY179" fmla="*/ 236859 h 279499"/>
                <a:gd name="connsiteX180" fmla="*/ 105492 w 305995"/>
                <a:gd name="connsiteY180" fmla="*/ 237135 h 279499"/>
                <a:gd name="connsiteX181" fmla="*/ 107423 w 305995"/>
                <a:gd name="connsiteY181" fmla="*/ 237963 h 279499"/>
                <a:gd name="connsiteX182" fmla="*/ 109815 w 305995"/>
                <a:gd name="connsiteY182" fmla="*/ 238606 h 279499"/>
                <a:gd name="connsiteX183" fmla="*/ 111930 w 305995"/>
                <a:gd name="connsiteY183" fmla="*/ 238606 h 279499"/>
                <a:gd name="connsiteX184" fmla="*/ 114782 w 305995"/>
                <a:gd name="connsiteY184" fmla="*/ 237871 h 279499"/>
                <a:gd name="connsiteX185" fmla="*/ 116069 w 305995"/>
                <a:gd name="connsiteY185" fmla="*/ 236952 h 279499"/>
                <a:gd name="connsiteX186" fmla="*/ 115609 w 305995"/>
                <a:gd name="connsiteY186" fmla="*/ 236216 h 279499"/>
                <a:gd name="connsiteX187" fmla="*/ 117449 w 305995"/>
                <a:gd name="connsiteY187" fmla="*/ 236216 h 279499"/>
                <a:gd name="connsiteX188" fmla="*/ 118184 w 305995"/>
                <a:gd name="connsiteY188" fmla="*/ 237229 h 279499"/>
                <a:gd name="connsiteX189" fmla="*/ 120300 w 305995"/>
                <a:gd name="connsiteY189" fmla="*/ 236952 h 279499"/>
                <a:gd name="connsiteX190" fmla="*/ 121311 w 305995"/>
                <a:gd name="connsiteY190" fmla="*/ 237504 h 279499"/>
                <a:gd name="connsiteX191" fmla="*/ 123243 w 305995"/>
                <a:gd name="connsiteY191" fmla="*/ 238516 h 279499"/>
                <a:gd name="connsiteX192" fmla="*/ 123795 w 305995"/>
                <a:gd name="connsiteY192" fmla="*/ 239619 h 279499"/>
                <a:gd name="connsiteX193" fmla="*/ 125174 w 305995"/>
                <a:gd name="connsiteY193" fmla="*/ 240631 h 279499"/>
                <a:gd name="connsiteX194" fmla="*/ 125270 w 305995"/>
                <a:gd name="connsiteY194" fmla="*/ 242103 h 279499"/>
                <a:gd name="connsiteX195" fmla="*/ 126649 w 305995"/>
                <a:gd name="connsiteY195" fmla="*/ 243299 h 279499"/>
                <a:gd name="connsiteX196" fmla="*/ 127661 w 305995"/>
                <a:gd name="connsiteY196" fmla="*/ 243759 h 279499"/>
                <a:gd name="connsiteX197" fmla="*/ 128489 w 305995"/>
                <a:gd name="connsiteY197" fmla="*/ 245322 h 279499"/>
                <a:gd name="connsiteX198" fmla="*/ 129225 w 305995"/>
                <a:gd name="connsiteY198" fmla="*/ 246702 h 279499"/>
                <a:gd name="connsiteX199" fmla="*/ 130421 w 305995"/>
                <a:gd name="connsiteY199" fmla="*/ 247438 h 279499"/>
                <a:gd name="connsiteX200" fmla="*/ 131616 w 305995"/>
                <a:gd name="connsiteY200" fmla="*/ 247714 h 279499"/>
                <a:gd name="connsiteX201" fmla="*/ 133180 w 305995"/>
                <a:gd name="connsiteY201" fmla="*/ 248081 h 279499"/>
                <a:gd name="connsiteX202" fmla="*/ 137043 w 305995"/>
                <a:gd name="connsiteY202" fmla="*/ 251301 h 279499"/>
                <a:gd name="connsiteX203" fmla="*/ 140355 w 305995"/>
                <a:gd name="connsiteY203" fmla="*/ 253416 h 279499"/>
                <a:gd name="connsiteX204" fmla="*/ 142194 w 305995"/>
                <a:gd name="connsiteY204" fmla="*/ 253876 h 279499"/>
                <a:gd name="connsiteX205" fmla="*/ 145965 w 305995"/>
                <a:gd name="connsiteY205" fmla="*/ 254336 h 279499"/>
                <a:gd name="connsiteX206" fmla="*/ 146977 w 305995"/>
                <a:gd name="connsiteY206" fmla="*/ 255532 h 279499"/>
                <a:gd name="connsiteX207" fmla="*/ 148357 w 305995"/>
                <a:gd name="connsiteY207" fmla="*/ 256267 h 279499"/>
                <a:gd name="connsiteX208" fmla="*/ 149552 w 305995"/>
                <a:gd name="connsiteY208" fmla="*/ 256451 h 279499"/>
                <a:gd name="connsiteX209" fmla="*/ 151944 w 305995"/>
                <a:gd name="connsiteY209" fmla="*/ 258015 h 279499"/>
                <a:gd name="connsiteX210" fmla="*/ 153140 w 305995"/>
                <a:gd name="connsiteY210" fmla="*/ 258750 h 279499"/>
                <a:gd name="connsiteX211" fmla="*/ 155807 w 305995"/>
                <a:gd name="connsiteY211" fmla="*/ 258655 h 279499"/>
                <a:gd name="connsiteX212" fmla="*/ 157739 w 305995"/>
                <a:gd name="connsiteY212" fmla="*/ 259482 h 279499"/>
                <a:gd name="connsiteX213" fmla="*/ 159578 w 305995"/>
                <a:gd name="connsiteY213" fmla="*/ 259759 h 279499"/>
                <a:gd name="connsiteX214" fmla="*/ 160958 w 305995"/>
                <a:gd name="connsiteY214" fmla="*/ 260954 h 279499"/>
                <a:gd name="connsiteX215" fmla="*/ 163257 w 305995"/>
                <a:gd name="connsiteY215" fmla="*/ 260403 h 279499"/>
                <a:gd name="connsiteX216" fmla="*/ 164729 w 305995"/>
                <a:gd name="connsiteY216" fmla="*/ 259759 h 279499"/>
                <a:gd name="connsiteX217" fmla="*/ 165649 w 305995"/>
                <a:gd name="connsiteY217" fmla="*/ 260494 h 279499"/>
                <a:gd name="connsiteX218" fmla="*/ 167765 w 305995"/>
                <a:gd name="connsiteY218" fmla="*/ 262610 h 279499"/>
                <a:gd name="connsiteX219" fmla="*/ 168776 w 305995"/>
                <a:gd name="connsiteY219" fmla="*/ 263438 h 279499"/>
                <a:gd name="connsiteX220" fmla="*/ 169053 w 305995"/>
                <a:gd name="connsiteY220" fmla="*/ 265461 h 279499"/>
                <a:gd name="connsiteX221" fmla="*/ 169604 w 305995"/>
                <a:gd name="connsiteY221" fmla="*/ 266749 h 279499"/>
                <a:gd name="connsiteX222" fmla="*/ 171536 w 305995"/>
                <a:gd name="connsiteY222" fmla="*/ 270428 h 279499"/>
                <a:gd name="connsiteX223" fmla="*/ 171440 w 305995"/>
                <a:gd name="connsiteY223" fmla="*/ 272084 h 279499"/>
                <a:gd name="connsiteX224" fmla="*/ 172452 w 305995"/>
                <a:gd name="connsiteY224" fmla="*/ 272819 h 279499"/>
                <a:gd name="connsiteX225" fmla="*/ 173924 w 305995"/>
                <a:gd name="connsiteY225" fmla="*/ 274659 h 279499"/>
                <a:gd name="connsiteX226" fmla="*/ 176867 w 305995"/>
                <a:gd name="connsiteY226" fmla="*/ 274563 h 279499"/>
                <a:gd name="connsiteX227" fmla="*/ 179167 w 305995"/>
                <a:gd name="connsiteY227" fmla="*/ 274931 h 279499"/>
                <a:gd name="connsiteX228" fmla="*/ 180178 w 305995"/>
                <a:gd name="connsiteY228" fmla="*/ 277139 h 279499"/>
                <a:gd name="connsiteX229" fmla="*/ 180455 w 305995"/>
                <a:gd name="connsiteY229" fmla="*/ 278058 h 279499"/>
                <a:gd name="connsiteX230" fmla="*/ 180455 w 305995"/>
                <a:gd name="connsiteY230" fmla="*/ 279162 h 279499"/>
                <a:gd name="connsiteX231" fmla="*/ 182478 w 305995"/>
                <a:gd name="connsiteY231" fmla="*/ 279162 h 279499"/>
                <a:gd name="connsiteX232" fmla="*/ 182754 w 305995"/>
                <a:gd name="connsiteY232" fmla="*/ 277874 h 279499"/>
                <a:gd name="connsiteX233" fmla="*/ 183490 w 305995"/>
                <a:gd name="connsiteY233" fmla="*/ 276586 h 279499"/>
                <a:gd name="connsiteX234" fmla="*/ 184593 w 305995"/>
                <a:gd name="connsiteY234" fmla="*/ 272999 h 279499"/>
                <a:gd name="connsiteX235" fmla="*/ 185054 w 305995"/>
                <a:gd name="connsiteY235" fmla="*/ 270424 h 279499"/>
                <a:gd name="connsiteX236" fmla="*/ 186617 w 305995"/>
                <a:gd name="connsiteY236" fmla="*/ 269320 h 279499"/>
                <a:gd name="connsiteX237" fmla="*/ 187169 w 305995"/>
                <a:gd name="connsiteY237" fmla="*/ 267020 h 279499"/>
                <a:gd name="connsiteX238" fmla="*/ 188364 w 305995"/>
                <a:gd name="connsiteY238" fmla="*/ 264905 h 279499"/>
                <a:gd name="connsiteX239" fmla="*/ 189836 w 305995"/>
                <a:gd name="connsiteY239" fmla="*/ 263893 h 279499"/>
                <a:gd name="connsiteX240" fmla="*/ 191216 w 305995"/>
                <a:gd name="connsiteY240" fmla="*/ 265457 h 279499"/>
                <a:gd name="connsiteX241" fmla="*/ 192320 w 305995"/>
                <a:gd name="connsiteY241" fmla="*/ 266376 h 279499"/>
                <a:gd name="connsiteX242" fmla="*/ 194803 w 305995"/>
                <a:gd name="connsiteY242" fmla="*/ 266836 h 279499"/>
                <a:gd name="connsiteX243" fmla="*/ 196459 w 305995"/>
                <a:gd name="connsiteY243" fmla="*/ 265088 h 279499"/>
                <a:gd name="connsiteX244" fmla="*/ 198390 w 305995"/>
                <a:gd name="connsiteY244" fmla="*/ 263157 h 279499"/>
                <a:gd name="connsiteX245" fmla="*/ 198485 w 305995"/>
                <a:gd name="connsiteY245" fmla="*/ 261501 h 279499"/>
                <a:gd name="connsiteX246" fmla="*/ 199222 w 305995"/>
                <a:gd name="connsiteY246" fmla="*/ 259570 h 279499"/>
                <a:gd name="connsiteX247" fmla="*/ 201153 w 305995"/>
                <a:gd name="connsiteY247" fmla="*/ 258098 h 279499"/>
                <a:gd name="connsiteX248" fmla="*/ 202349 w 305995"/>
                <a:gd name="connsiteY248" fmla="*/ 257822 h 279499"/>
                <a:gd name="connsiteX249" fmla="*/ 203637 w 305995"/>
                <a:gd name="connsiteY249" fmla="*/ 258005 h 279499"/>
                <a:gd name="connsiteX250" fmla="*/ 204281 w 305995"/>
                <a:gd name="connsiteY250" fmla="*/ 256718 h 279499"/>
                <a:gd name="connsiteX251" fmla="*/ 205292 w 305995"/>
                <a:gd name="connsiteY251" fmla="*/ 253958 h 279499"/>
                <a:gd name="connsiteX252" fmla="*/ 206764 w 305995"/>
                <a:gd name="connsiteY252" fmla="*/ 252487 h 279499"/>
                <a:gd name="connsiteX253" fmla="*/ 207960 w 305995"/>
                <a:gd name="connsiteY253" fmla="*/ 252027 h 279499"/>
                <a:gd name="connsiteX254" fmla="*/ 208327 w 305995"/>
                <a:gd name="connsiteY254" fmla="*/ 251383 h 279499"/>
                <a:gd name="connsiteX255" fmla="*/ 208695 w 305995"/>
                <a:gd name="connsiteY255" fmla="*/ 251750 h 279499"/>
                <a:gd name="connsiteX256" fmla="*/ 210351 w 305995"/>
                <a:gd name="connsiteY256" fmla="*/ 252578 h 279499"/>
                <a:gd name="connsiteX257" fmla="*/ 211638 w 305995"/>
                <a:gd name="connsiteY257" fmla="*/ 252578 h 279499"/>
                <a:gd name="connsiteX258" fmla="*/ 213846 w 305995"/>
                <a:gd name="connsiteY258" fmla="*/ 254142 h 279499"/>
                <a:gd name="connsiteX259" fmla="*/ 214674 w 305995"/>
                <a:gd name="connsiteY259" fmla="*/ 255246 h 279499"/>
                <a:gd name="connsiteX260" fmla="*/ 214674 w 305995"/>
                <a:gd name="connsiteY260" fmla="*/ 256993 h 279499"/>
                <a:gd name="connsiteX261" fmla="*/ 214858 w 305995"/>
                <a:gd name="connsiteY261" fmla="*/ 258649 h 279499"/>
                <a:gd name="connsiteX262" fmla="*/ 214762 w 305995"/>
                <a:gd name="connsiteY262" fmla="*/ 260764 h 279499"/>
                <a:gd name="connsiteX263" fmla="*/ 214667 w 305995"/>
                <a:gd name="connsiteY263" fmla="*/ 262236 h 279499"/>
                <a:gd name="connsiteX264" fmla="*/ 214851 w 305995"/>
                <a:gd name="connsiteY264" fmla="*/ 263340 h 279499"/>
                <a:gd name="connsiteX265" fmla="*/ 215127 w 305995"/>
                <a:gd name="connsiteY265" fmla="*/ 264259 h 279499"/>
                <a:gd name="connsiteX266" fmla="*/ 215032 w 305995"/>
                <a:gd name="connsiteY266" fmla="*/ 265731 h 279499"/>
                <a:gd name="connsiteX267" fmla="*/ 215952 w 305995"/>
                <a:gd name="connsiteY267" fmla="*/ 267294 h 279499"/>
                <a:gd name="connsiteX268" fmla="*/ 218435 w 305995"/>
                <a:gd name="connsiteY268" fmla="*/ 268398 h 279499"/>
                <a:gd name="connsiteX269" fmla="*/ 220643 w 305995"/>
                <a:gd name="connsiteY269" fmla="*/ 270146 h 279499"/>
                <a:gd name="connsiteX270" fmla="*/ 223494 w 305995"/>
                <a:gd name="connsiteY270" fmla="*/ 271709 h 279499"/>
                <a:gd name="connsiteX271" fmla="*/ 225242 w 305995"/>
                <a:gd name="connsiteY271" fmla="*/ 271986 h 279499"/>
                <a:gd name="connsiteX272" fmla="*/ 227449 w 305995"/>
                <a:gd name="connsiteY272" fmla="*/ 272998 h 279499"/>
                <a:gd name="connsiteX273" fmla="*/ 229197 w 305995"/>
                <a:gd name="connsiteY273" fmla="*/ 274469 h 279499"/>
                <a:gd name="connsiteX274" fmla="*/ 231864 w 305995"/>
                <a:gd name="connsiteY274" fmla="*/ 272446 h 279499"/>
                <a:gd name="connsiteX275" fmla="*/ 232968 w 305995"/>
                <a:gd name="connsiteY275" fmla="*/ 271526 h 279499"/>
                <a:gd name="connsiteX276" fmla="*/ 235452 w 305995"/>
                <a:gd name="connsiteY276" fmla="*/ 269503 h 279499"/>
                <a:gd name="connsiteX277" fmla="*/ 237567 w 305995"/>
                <a:gd name="connsiteY277" fmla="*/ 268951 h 279499"/>
                <a:gd name="connsiteX278" fmla="*/ 237751 w 305995"/>
                <a:gd name="connsiteY278" fmla="*/ 266468 h 279499"/>
                <a:gd name="connsiteX279" fmla="*/ 238119 w 305995"/>
                <a:gd name="connsiteY279" fmla="*/ 263616 h 279499"/>
                <a:gd name="connsiteX280" fmla="*/ 237659 w 305995"/>
                <a:gd name="connsiteY280" fmla="*/ 260857 h 279499"/>
                <a:gd name="connsiteX281" fmla="*/ 238119 w 305995"/>
                <a:gd name="connsiteY281" fmla="*/ 258925 h 279499"/>
                <a:gd name="connsiteX282" fmla="*/ 240510 w 305995"/>
                <a:gd name="connsiteY282" fmla="*/ 259386 h 279499"/>
                <a:gd name="connsiteX283" fmla="*/ 243269 w 305995"/>
                <a:gd name="connsiteY283" fmla="*/ 260581 h 279499"/>
                <a:gd name="connsiteX284" fmla="*/ 244649 w 305995"/>
                <a:gd name="connsiteY284" fmla="*/ 258926 h 279499"/>
                <a:gd name="connsiteX285" fmla="*/ 247409 w 305995"/>
                <a:gd name="connsiteY285" fmla="*/ 258650 h 279499"/>
                <a:gd name="connsiteX286" fmla="*/ 250628 w 305995"/>
                <a:gd name="connsiteY286" fmla="*/ 262237 h 279499"/>
                <a:gd name="connsiteX287" fmla="*/ 252927 w 305995"/>
                <a:gd name="connsiteY287" fmla="*/ 260305 h 279499"/>
                <a:gd name="connsiteX288" fmla="*/ 255687 w 305995"/>
                <a:gd name="connsiteY288" fmla="*/ 259570 h 279499"/>
                <a:gd name="connsiteX289" fmla="*/ 257618 w 305995"/>
                <a:gd name="connsiteY289" fmla="*/ 262145 h 279499"/>
                <a:gd name="connsiteX290" fmla="*/ 260194 w 305995"/>
                <a:gd name="connsiteY290" fmla="*/ 260581 h 279499"/>
                <a:gd name="connsiteX291" fmla="*/ 261941 w 305995"/>
                <a:gd name="connsiteY291" fmla="*/ 258650 h 279499"/>
                <a:gd name="connsiteX292" fmla="*/ 262769 w 305995"/>
                <a:gd name="connsiteY292" fmla="*/ 256718 h 279499"/>
                <a:gd name="connsiteX293" fmla="*/ 262769 w 305995"/>
                <a:gd name="connsiteY293" fmla="*/ 254419 h 279499"/>
                <a:gd name="connsiteX294" fmla="*/ 260194 w 305995"/>
                <a:gd name="connsiteY294" fmla="*/ 251108 h 279499"/>
                <a:gd name="connsiteX295" fmla="*/ 259182 w 305995"/>
                <a:gd name="connsiteY295" fmla="*/ 248349 h 279499"/>
                <a:gd name="connsiteX296" fmla="*/ 260010 w 305995"/>
                <a:gd name="connsiteY296" fmla="*/ 246509 h 279499"/>
                <a:gd name="connsiteX297" fmla="*/ 261573 w 305995"/>
                <a:gd name="connsiteY297" fmla="*/ 244301 h 279499"/>
                <a:gd name="connsiteX298" fmla="*/ 261297 w 305995"/>
                <a:gd name="connsiteY298" fmla="*/ 239886 h 279499"/>
                <a:gd name="connsiteX299" fmla="*/ 260837 w 305995"/>
                <a:gd name="connsiteY299" fmla="*/ 236759 h 279499"/>
                <a:gd name="connsiteX300" fmla="*/ 262033 w 305995"/>
                <a:gd name="connsiteY300" fmla="*/ 235655 h 279499"/>
                <a:gd name="connsiteX301" fmla="*/ 264884 w 305995"/>
                <a:gd name="connsiteY301" fmla="*/ 233632 h 279499"/>
                <a:gd name="connsiteX302" fmla="*/ 268011 w 305995"/>
                <a:gd name="connsiteY302" fmla="*/ 232896 h 279499"/>
                <a:gd name="connsiteX303" fmla="*/ 268288 w 305995"/>
                <a:gd name="connsiteY303" fmla="*/ 230689 h 279499"/>
                <a:gd name="connsiteX304" fmla="*/ 270771 w 305995"/>
                <a:gd name="connsiteY304" fmla="*/ 228021 h 279499"/>
                <a:gd name="connsiteX305" fmla="*/ 273530 w 305995"/>
                <a:gd name="connsiteY305" fmla="*/ 226550 h 279499"/>
                <a:gd name="connsiteX306" fmla="*/ 274910 w 305995"/>
                <a:gd name="connsiteY306" fmla="*/ 223974 h 279499"/>
                <a:gd name="connsiteX307" fmla="*/ 275370 w 305995"/>
                <a:gd name="connsiteY307" fmla="*/ 221859 h 279499"/>
                <a:gd name="connsiteX308" fmla="*/ 274266 w 305995"/>
                <a:gd name="connsiteY308" fmla="*/ 218915 h 279499"/>
                <a:gd name="connsiteX309" fmla="*/ 274450 w 305995"/>
                <a:gd name="connsiteY309" fmla="*/ 216524 h 279499"/>
                <a:gd name="connsiteX310" fmla="*/ 275554 w 305995"/>
                <a:gd name="connsiteY310" fmla="*/ 215420 h 279499"/>
                <a:gd name="connsiteX311" fmla="*/ 276289 w 305995"/>
                <a:gd name="connsiteY311" fmla="*/ 215972 h 279499"/>
                <a:gd name="connsiteX312" fmla="*/ 280888 w 305995"/>
                <a:gd name="connsiteY312" fmla="*/ 217903 h 279499"/>
                <a:gd name="connsiteX313" fmla="*/ 283096 w 305995"/>
                <a:gd name="connsiteY313" fmla="*/ 219835 h 279499"/>
                <a:gd name="connsiteX314" fmla="*/ 284292 w 305995"/>
                <a:gd name="connsiteY314" fmla="*/ 221858 h 279499"/>
                <a:gd name="connsiteX315" fmla="*/ 286683 w 305995"/>
                <a:gd name="connsiteY315" fmla="*/ 221675 h 279499"/>
                <a:gd name="connsiteX316" fmla="*/ 290730 w 305995"/>
                <a:gd name="connsiteY316" fmla="*/ 221031 h 279499"/>
                <a:gd name="connsiteX317" fmla="*/ 293214 w 305995"/>
                <a:gd name="connsiteY317" fmla="*/ 218639 h 279499"/>
                <a:gd name="connsiteX318" fmla="*/ 293490 w 305995"/>
                <a:gd name="connsiteY318" fmla="*/ 215328 h 279499"/>
                <a:gd name="connsiteX319" fmla="*/ 293395 w 305995"/>
                <a:gd name="connsiteY319" fmla="*/ 209717 h 279499"/>
                <a:gd name="connsiteX320" fmla="*/ 294406 w 305995"/>
                <a:gd name="connsiteY320" fmla="*/ 207142 h 279499"/>
                <a:gd name="connsiteX321" fmla="*/ 297350 w 305995"/>
                <a:gd name="connsiteY321" fmla="*/ 204382 h 279499"/>
                <a:gd name="connsiteX322" fmla="*/ 299465 w 305995"/>
                <a:gd name="connsiteY322" fmla="*/ 201531 h 279499"/>
                <a:gd name="connsiteX323" fmla="*/ 298361 w 305995"/>
                <a:gd name="connsiteY323" fmla="*/ 196564 h 279499"/>
                <a:gd name="connsiteX324" fmla="*/ 298913 w 305995"/>
                <a:gd name="connsiteY324" fmla="*/ 193805 h 279499"/>
                <a:gd name="connsiteX325" fmla="*/ 295786 w 305995"/>
                <a:gd name="connsiteY325" fmla="*/ 192701 h 279499"/>
                <a:gd name="connsiteX326" fmla="*/ 294314 w 305995"/>
                <a:gd name="connsiteY326" fmla="*/ 190769 h 279499"/>
                <a:gd name="connsiteX327" fmla="*/ 296429 w 305995"/>
                <a:gd name="connsiteY327" fmla="*/ 188378 h 279499"/>
                <a:gd name="connsiteX328" fmla="*/ 298821 w 305995"/>
                <a:gd name="connsiteY328" fmla="*/ 186722 h 279499"/>
                <a:gd name="connsiteX329" fmla="*/ 299005 w 305995"/>
                <a:gd name="connsiteY329" fmla="*/ 184147 h 279499"/>
                <a:gd name="connsiteX330" fmla="*/ 295509 w 305995"/>
                <a:gd name="connsiteY330" fmla="*/ 183043 h 279499"/>
                <a:gd name="connsiteX331" fmla="*/ 293210 w 305995"/>
                <a:gd name="connsiteY331" fmla="*/ 181112 h 279499"/>
                <a:gd name="connsiteX332" fmla="*/ 293210 w 305995"/>
                <a:gd name="connsiteY332" fmla="*/ 178076 h 279499"/>
                <a:gd name="connsiteX333" fmla="*/ 294130 w 305995"/>
                <a:gd name="connsiteY333" fmla="*/ 175777 h 279499"/>
                <a:gd name="connsiteX334" fmla="*/ 297625 w 305995"/>
                <a:gd name="connsiteY334" fmla="*/ 174581 h 279499"/>
                <a:gd name="connsiteX335" fmla="*/ 299281 w 305995"/>
                <a:gd name="connsiteY335" fmla="*/ 172281 h 279499"/>
                <a:gd name="connsiteX336" fmla="*/ 302960 w 305995"/>
                <a:gd name="connsiteY336" fmla="*/ 171730 h 279499"/>
                <a:gd name="connsiteX337" fmla="*/ 305076 w 305995"/>
                <a:gd name="connsiteY337" fmla="*/ 169891 h 279499"/>
                <a:gd name="connsiteX338" fmla="*/ 305996 w 305995"/>
                <a:gd name="connsiteY338" fmla="*/ 168603 h 279499"/>
                <a:gd name="connsiteX339" fmla="*/ 302409 w 305995"/>
                <a:gd name="connsiteY339" fmla="*/ 165016 h 279499"/>
                <a:gd name="connsiteX340" fmla="*/ 299189 w 305995"/>
                <a:gd name="connsiteY340" fmla="*/ 164004 h 279499"/>
                <a:gd name="connsiteX341" fmla="*/ 299833 w 305995"/>
                <a:gd name="connsiteY341" fmla="*/ 160508 h 279499"/>
                <a:gd name="connsiteX342" fmla="*/ 300477 w 305995"/>
                <a:gd name="connsiteY342" fmla="*/ 157105 h 279499"/>
                <a:gd name="connsiteX343" fmla="*/ 298730 w 305995"/>
                <a:gd name="connsiteY343" fmla="*/ 154070 h 279499"/>
                <a:gd name="connsiteX344" fmla="*/ 298546 w 305995"/>
                <a:gd name="connsiteY344" fmla="*/ 150115 h 279499"/>
                <a:gd name="connsiteX345" fmla="*/ 296062 w 305995"/>
                <a:gd name="connsiteY345" fmla="*/ 145332 h 279499"/>
                <a:gd name="connsiteX346" fmla="*/ 295050 w 305995"/>
                <a:gd name="connsiteY346" fmla="*/ 143768 h 279499"/>
                <a:gd name="connsiteX347" fmla="*/ 293395 w 305995"/>
                <a:gd name="connsiteY347" fmla="*/ 140549 h 279499"/>
                <a:gd name="connsiteX348" fmla="*/ 293946 w 305995"/>
                <a:gd name="connsiteY348" fmla="*/ 140273 h 279499"/>
                <a:gd name="connsiteX349" fmla="*/ 296614 w 305995"/>
                <a:gd name="connsiteY349" fmla="*/ 137237 h 279499"/>
                <a:gd name="connsiteX350" fmla="*/ 297441 w 305995"/>
                <a:gd name="connsiteY350" fmla="*/ 135306 h 279499"/>
                <a:gd name="connsiteX351" fmla="*/ 295694 w 305995"/>
                <a:gd name="connsiteY351" fmla="*/ 131811 h 279499"/>
                <a:gd name="connsiteX352" fmla="*/ 293946 w 305995"/>
                <a:gd name="connsiteY352" fmla="*/ 127763 h 279499"/>
                <a:gd name="connsiteX353" fmla="*/ 294130 w 305995"/>
                <a:gd name="connsiteY353" fmla="*/ 125096 h 279499"/>
                <a:gd name="connsiteX354" fmla="*/ 293394 w 305995"/>
                <a:gd name="connsiteY354" fmla="*/ 122981 h 279499"/>
                <a:gd name="connsiteX355" fmla="*/ 297073 w 305995"/>
                <a:gd name="connsiteY355" fmla="*/ 122153 h 279499"/>
                <a:gd name="connsiteX356" fmla="*/ 296245 w 305995"/>
                <a:gd name="connsiteY356" fmla="*/ 119301 h 279499"/>
                <a:gd name="connsiteX357" fmla="*/ 292842 w 305995"/>
                <a:gd name="connsiteY357" fmla="*/ 115806 h 279499"/>
                <a:gd name="connsiteX358" fmla="*/ 288887 w 305995"/>
                <a:gd name="connsiteY358" fmla="*/ 112679 h 279499"/>
                <a:gd name="connsiteX359" fmla="*/ 289255 w 305995"/>
                <a:gd name="connsiteY359" fmla="*/ 110748 h 279499"/>
                <a:gd name="connsiteX360" fmla="*/ 290542 w 305995"/>
                <a:gd name="connsiteY360" fmla="*/ 109368 h 279499"/>
                <a:gd name="connsiteX361" fmla="*/ 290082 w 305995"/>
                <a:gd name="connsiteY361" fmla="*/ 105688 h 279499"/>
                <a:gd name="connsiteX362" fmla="*/ 289806 w 305995"/>
                <a:gd name="connsiteY362" fmla="*/ 100998 h 279499"/>
                <a:gd name="connsiteX363" fmla="*/ 291738 w 305995"/>
                <a:gd name="connsiteY363" fmla="*/ 98146 h 279499"/>
                <a:gd name="connsiteX364" fmla="*/ 291001 w 305995"/>
                <a:gd name="connsiteY364" fmla="*/ 94651 h 279499"/>
                <a:gd name="connsiteX365" fmla="*/ 289714 w 305995"/>
                <a:gd name="connsiteY365" fmla="*/ 91340 h 279499"/>
                <a:gd name="connsiteX366" fmla="*/ 284011 w 305995"/>
                <a:gd name="connsiteY366" fmla="*/ 91063 h 279499"/>
                <a:gd name="connsiteX367" fmla="*/ 281251 w 305995"/>
                <a:gd name="connsiteY367" fmla="*/ 90419 h 279499"/>
                <a:gd name="connsiteX368" fmla="*/ 276836 w 305995"/>
                <a:gd name="connsiteY368" fmla="*/ 89316 h 279499"/>
                <a:gd name="connsiteX369" fmla="*/ 272789 w 305995"/>
                <a:gd name="connsiteY369" fmla="*/ 86372 h 279499"/>
                <a:gd name="connsiteX370" fmla="*/ 272885 w 305995"/>
                <a:gd name="connsiteY370" fmla="*/ 84533 h 279499"/>
                <a:gd name="connsiteX371" fmla="*/ 273805 w 305995"/>
                <a:gd name="connsiteY371" fmla="*/ 80762 h 279499"/>
                <a:gd name="connsiteX372" fmla="*/ 276104 w 305995"/>
                <a:gd name="connsiteY372" fmla="*/ 75427 h 279499"/>
                <a:gd name="connsiteX373" fmla="*/ 279232 w 305995"/>
                <a:gd name="connsiteY373" fmla="*/ 74323 h 279499"/>
                <a:gd name="connsiteX374" fmla="*/ 283739 w 305995"/>
                <a:gd name="connsiteY374" fmla="*/ 73679 h 279499"/>
                <a:gd name="connsiteX375" fmla="*/ 289073 w 305995"/>
                <a:gd name="connsiteY375" fmla="*/ 72484 h 279499"/>
                <a:gd name="connsiteX376" fmla="*/ 291465 w 305995"/>
                <a:gd name="connsiteY376" fmla="*/ 70736 h 279499"/>
                <a:gd name="connsiteX377" fmla="*/ 294868 w 305995"/>
                <a:gd name="connsiteY377" fmla="*/ 70276 h 279499"/>
                <a:gd name="connsiteX378" fmla="*/ 297995 w 305995"/>
                <a:gd name="connsiteY378" fmla="*/ 66045 h 279499"/>
                <a:gd name="connsiteX379" fmla="*/ 298455 w 305995"/>
                <a:gd name="connsiteY379" fmla="*/ 59882 h 279499"/>
                <a:gd name="connsiteX380" fmla="*/ 297811 w 305995"/>
                <a:gd name="connsiteY380" fmla="*/ 57399 h 279499"/>
                <a:gd name="connsiteX381" fmla="*/ 297260 w 305995"/>
                <a:gd name="connsiteY381" fmla="*/ 50960 h 279499"/>
                <a:gd name="connsiteX382" fmla="*/ 299559 w 305995"/>
                <a:gd name="connsiteY382" fmla="*/ 46545 h 279499"/>
                <a:gd name="connsiteX383" fmla="*/ 299283 w 305995"/>
                <a:gd name="connsiteY383" fmla="*/ 44154 h 279499"/>
                <a:gd name="connsiteX384" fmla="*/ 299927 w 305995"/>
                <a:gd name="connsiteY384" fmla="*/ 43970 h 279499"/>
                <a:gd name="connsiteX385" fmla="*/ 295972 w 305995"/>
                <a:gd name="connsiteY385" fmla="*/ 42682 h 279499"/>
                <a:gd name="connsiteX386" fmla="*/ 294868 w 305995"/>
                <a:gd name="connsiteY386" fmla="*/ 43510 h 279499"/>
                <a:gd name="connsiteX387" fmla="*/ 292937 w 305995"/>
                <a:gd name="connsiteY387" fmla="*/ 42038 h 279499"/>
                <a:gd name="connsiteX388" fmla="*/ 290545 w 305995"/>
                <a:gd name="connsiteY388" fmla="*/ 41578 h 279499"/>
                <a:gd name="connsiteX389" fmla="*/ 287142 w 305995"/>
                <a:gd name="connsiteY389" fmla="*/ 42406 h 279499"/>
                <a:gd name="connsiteX390" fmla="*/ 286038 w 305995"/>
                <a:gd name="connsiteY390" fmla="*/ 41302 h 279499"/>
                <a:gd name="connsiteX391" fmla="*/ 284107 w 305995"/>
                <a:gd name="connsiteY391" fmla="*/ 42590 h 279499"/>
                <a:gd name="connsiteX392" fmla="*/ 282175 w 305995"/>
                <a:gd name="connsiteY392" fmla="*/ 41210 h 279499"/>
                <a:gd name="connsiteX393" fmla="*/ 281071 w 305995"/>
                <a:gd name="connsiteY393" fmla="*/ 39371 h 279499"/>
                <a:gd name="connsiteX394" fmla="*/ 277392 w 305995"/>
                <a:gd name="connsiteY394" fmla="*/ 38451 h 279499"/>
                <a:gd name="connsiteX395" fmla="*/ 277576 w 305995"/>
                <a:gd name="connsiteY395" fmla="*/ 36336 h 279499"/>
                <a:gd name="connsiteX396" fmla="*/ 275736 w 305995"/>
                <a:gd name="connsiteY396" fmla="*/ 36060 h 279499"/>
                <a:gd name="connsiteX397" fmla="*/ 275093 w 305995"/>
                <a:gd name="connsiteY397" fmla="*/ 33484 h 279499"/>
                <a:gd name="connsiteX398" fmla="*/ 273897 w 305995"/>
                <a:gd name="connsiteY398" fmla="*/ 34496 h 279499"/>
                <a:gd name="connsiteX399" fmla="*/ 271781 w 305995"/>
                <a:gd name="connsiteY399" fmla="*/ 36612 h 279499"/>
                <a:gd name="connsiteX400" fmla="*/ 269206 w 305995"/>
                <a:gd name="connsiteY400" fmla="*/ 37347 h 279499"/>
                <a:gd name="connsiteX401" fmla="*/ 266171 w 305995"/>
                <a:gd name="connsiteY401" fmla="*/ 39923 h 279499"/>
                <a:gd name="connsiteX402" fmla="*/ 265527 w 305995"/>
                <a:gd name="connsiteY402" fmla="*/ 41670 h 279499"/>
                <a:gd name="connsiteX403" fmla="*/ 263319 w 305995"/>
                <a:gd name="connsiteY403" fmla="*/ 40014 h 279499"/>
                <a:gd name="connsiteX404" fmla="*/ 259732 w 305995"/>
                <a:gd name="connsiteY404" fmla="*/ 37439 h 279499"/>
                <a:gd name="connsiteX405" fmla="*/ 257157 w 305995"/>
                <a:gd name="connsiteY405" fmla="*/ 32656 h 279499"/>
                <a:gd name="connsiteX406" fmla="*/ 255225 w 305995"/>
                <a:gd name="connsiteY406" fmla="*/ 31828 h 279499"/>
                <a:gd name="connsiteX407" fmla="*/ 254213 w 305995"/>
                <a:gd name="connsiteY407" fmla="*/ 31001 h 279499"/>
                <a:gd name="connsiteX408" fmla="*/ 252834 w 305995"/>
                <a:gd name="connsiteY408" fmla="*/ 28333 h 279499"/>
                <a:gd name="connsiteX409" fmla="*/ 249706 w 305995"/>
                <a:gd name="connsiteY409" fmla="*/ 26586 h 279499"/>
                <a:gd name="connsiteX410" fmla="*/ 249522 w 305995"/>
                <a:gd name="connsiteY410" fmla="*/ 26125 h 279499"/>
                <a:gd name="connsiteX411" fmla="*/ 249155 w 305995"/>
                <a:gd name="connsiteY411" fmla="*/ 25298 h 279499"/>
                <a:gd name="connsiteX412" fmla="*/ 247591 w 305995"/>
                <a:gd name="connsiteY412" fmla="*/ 23918 h 279499"/>
                <a:gd name="connsiteX413" fmla="*/ 245659 w 305995"/>
                <a:gd name="connsiteY413" fmla="*/ 22538 h 279499"/>
                <a:gd name="connsiteX414" fmla="*/ 244188 w 305995"/>
                <a:gd name="connsiteY414" fmla="*/ 22999 h 279499"/>
                <a:gd name="connsiteX415" fmla="*/ 241152 w 305995"/>
                <a:gd name="connsiteY415" fmla="*/ 21619 h 279499"/>
                <a:gd name="connsiteX416" fmla="*/ 240876 w 305995"/>
                <a:gd name="connsiteY416" fmla="*/ 24102 h 279499"/>
                <a:gd name="connsiteX417" fmla="*/ 238025 w 305995"/>
                <a:gd name="connsiteY417" fmla="*/ 23551 h 279499"/>
                <a:gd name="connsiteX418" fmla="*/ 235173 w 305995"/>
                <a:gd name="connsiteY418" fmla="*/ 21895 h 279499"/>
                <a:gd name="connsiteX419" fmla="*/ 233058 w 305995"/>
                <a:gd name="connsiteY419" fmla="*/ 22079 h 279499"/>
                <a:gd name="connsiteX420" fmla="*/ 231126 w 305995"/>
                <a:gd name="connsiteY420" fmla="*/ 21984 h 279499"/>
                <a:gd name="connsiteX421" fmla="*/ 227171 w 305995"/>
                <a:gd name="connsiteY421" fmla="*/ 23088 h 279499"/>
                <a:gd name="connsiteX422" fmla="*/ 221836 w 305995"/>
                <a:gd name="connsiteY422" fmla="*/ 23271 h 279499"/>
                <a:gd name="connsiteX423" fmla="*/ 218433 w 305995"/>
                <a:gd name="connsiteY423" fmla="*/ 19408 h 279499"/>
                <a:gd name="connsiteX424" fmla="*/ 215766 w 305995"/>
                <a:gd name="connsiteY424" fmla="*/ 18213 h 279499"/>
                <a:gd name="connsiteX425" fmla="*/ 214110 w 305995"/>
                <a:gd name="connsiteY425" fmla="*/ 15085 h 279499"/>
                <a:gd name="connsiteX426" fmla="*/ 211627 w 305995"/>
                <a:gd name="connsiteY426" fmla="*/ 13338 h 279499"/>
                <a:gd name="connsiteX427" fmla="*/ 210247 w 305995"/>
                <a:gd name="connsiteY427" fmla="*/ 15545 h 279499"/>
                <a:gd name="connsiteX428" fmla="*/ 208315 w 305995"/>
                <a:gd name="connsiteY428" fmla="*/ 17201 h 279499"/>
                <a:gd name="connsiteX429" fmla="*/ 205648 w 305995"/>
                <a:gd name="connsiteY429" fmla="*/ 18120 h 279499"/>
                <a:gd name="connsiteX430" fmla="*/ 200865 w 305995"/>
                <a:gd name="connsiteY430" fmla="*/ 12785 h 279499"/>
                <a:gd name="connsiteX431" fmla="*/ 200314 w 305995"/>
                <a:gd name="connsiteY431" fmla="*/ 12785 h 279499"/>
                <a:gd name="connsiteX432" fmla="*/ 199210 w 305995"/>
                <a:gd name="connsiteY432" fmla="*/ 14165 h 279499"/>
                <a:gd name="connsiteX433" fmla="*/ 197278 w 305995"/>
                <a:gd name="connsiteY433" fmla="*/ 14625 h 279499"/>
                <a:gd name="connsiteX434" fmla="*/ 195623 w 305995"/>
                <a:gd name="connsiteY434" fmla="*/ 14901 h 279499"/>
                <a:gd name="connsiteX435" fmla="*/ 194427 w 305995"/>
                <a:gd name="connsiteY435" fmla="*/ 15361 h 279499"/>
                <a:gd name="connsiteX436" fmla="*/ 193599 w 305995"/>
                <a:gd name="connsiteY436" fmla="*/ 17753 h 279499"/>
                <a:gd name="connsiteX437" fmla="*/ 191760 w 305995"/>
                <a:gd name="connsiteY437" fmla="*/ 19592 h 279499"/>
                <a:gd name="connsiteX438" fmla="*/ 189736 w 305995"/>
                <a:gd name="connsiteY438" fmla="*/ 19132 h 279499"/>
                <a:gd name="connsiteX439" fmla="*/ 188540 w 305995"/>
                <a:gd name="connsiteY439" fmla="*/ 18397 h 279499"/>
                <a:gd name="connsiteX440" fmla="*/ 187253 w 305995"/>
                <a:gd name="connsiteY440" fmla="*/ 18673 h 279499"/>
                <a:gd name="connsiteX441" fmla="*/ 184953 w 305995"/>
                <a:gd name="connsiteY441" fmla="*/ 18122 h 279499"/>
                <a:gd name="connsiteX442" fmla="*/ 184953 w 305995"/>
                <a:gd name="connsiteY442" fmla="*/ 14718 h 279499"/>
                <a:gd name="connsiteX443" fmla="*/ 184402 w 305995"/>
                <a:gd name="connsiteY443" fmla="*/ 14167 h 279499"/>
                <a:gd name="connsiteX444" fmla="*/ 183022 w 305995"/>
                <a:gd name="connsiteY444" fmla="*/ 13155 h 279499"/>
                <a:gd name="connsiteX445" fmla="*/ 182102 w 305995"/>
                <a:gd name="connsiteY445" fmla="*/ 13890 h 279499"/>
                <a:gd name="connsiteX446" fmla="*/ 180078 w 305995"/>
                <a:gd name="connsiteY446" fmla="*/ 14167 h 279499"/>
                <a:gd name="connsiteX447" fmla="*/ 178883 w 305995"/>
                <a:gd name="connsiteY447" fmla="*/ 14994 h 279499"/>
                <a:gd name="connsiteX448" fmla="*/ 177779 w 305995"/>
                <a:gd name="connsiteY448" fmla="*/ 17845 h 279499"/>
                <a:gd name="connsiteX449" fmla="*/ 175663 w 305995"/>
                <a:gd name="connsiteY449" fmla="*/ 19041 h 279499"/>
                <a:gd name="connsiteX450" fmla="*/ 173732 w 305995"/>
                <a:gd name="connsiteY450" fmla="*/ 18946 h 279499"/>
                <a:gd name="connsiteX451" fmla="*/ 172995 w 305995"/>
                <a:gd name="connsiteY451" fmla="*/ 18946 h 279499"/>
                <a:gd name="connsiteX452" fmla="*/ 172812 w 305995"/>
                <a:gd name="connsiteY452" fmla="*/ 19497 h 279499"/>
                <a:gd name="connsiteX453" fmla="*/ 171524 w 305995"/>
                <a:gd name="connsiteY453" fmla="*/ 19497 h 279499"/>
                <a:gd name="connsiteX454" fmla="*/ 170972 w 305995"/>
                <a:gd name="connsiteY454" fmla="*/ 20233 h 279499"/>
                <a:gd name="connsiteX455" fmla="*/ 170789 w 305995"/>
                <a:gd name="connsiteY455" fmla="*/ 21428 h 279499"/>
                <a:gd name="connsiteX456" fmla="*/ 170512 w 305995"/>
                <a:gd name="connsiteY456" fmla="*/ 22256 h 279499"/>
                <a:gd name="connsiteX457" fmla="*/ 170696 w 305995"/>
                <a:gd name="connsiteY457" fmla="*/ 23544 h 279499"/>
                <a:gd name="connsiteX458" fmla="*/ 169961 w 305995"/>
                <a:gd name="connsiteY458" fmla="*/ 24924 h 279499"/>
                <a:gd name="connsiteX459" fmla="*/ 170145 w 305995"/>
                <a:gd name="connsiteY459" fmla="*/ 26395 h 279499"/>
                <a:gd name="connsiteX460" fmla="*/ 170240 w 305995"/>
                <a:gd name="connsiteY460" fmla="*/ 28419 h 279499"/>
                <a:gd name="connsiteX461" fmla="*/ 170700 w 305995"/>
                <a:gd name="connsiteY461" fmla="*/ 29338 h 279499"/>
                <a:gd name="connsiteX462" fmla="*/ 172080 w 305995"/>
                <a:gd name="connsiteY462" fmla="*/ 29706 h 279499"/>
                <a:gd name="connsiteX463" fmla="*/ 172540 w 305995"/>
                <a:gd name="connsiteY463" fmla="*/ 30257 h 279499"/>
                <a:gd name="connsiteX464" fmla="*/ 172263 w 305995"/>
                <a:gd name="connsiteY464" fmla="*/ 31637 h 279499"/>
                <a:gd name="connsiteX465" fmla="*/ 170148 w 305995"/>
                <a:gd name="connsiteY465" fmla="*/ 31177 h 279499"/>
                <a:gd name="connsiteX466" fmla="*/ 168768 w 305995"/>
                <a:gd name="connsiteY466" fmla="*/ 29889 h 279499"/>
                <a:gd name="connsiteX467" fmla="*/ 166837 w 305995"/>
                <a:gd name="connsiteY467" fmla="*/ 29794 h 279499"/>
                <a:gd name="connsiteX468" fmla="*/ 165916 w 305995"/>
                <a:gd name="connsiteY468" fmla="*/ 30713 h 279499"/>
                <a:gd name="connsiteX469" fmla="*/ 165273 w 305995"/>
                <a:gd name="connsiteY469" fmla="*/ 30346 h 279499"/>
                <a:gd name="connsiteX470" fmla="*/ 165089 w 305995"/>
                <a:gd name="connsiteY470" fmla="*/ 29058 h 279499"/>
                <a:gd name="connsiteX471" fmla="*/ 164261 w 305995"/>
                <a:gd name="connsiteY471" fmla="*/ 27862 h 279499"/>
                <a:gd name="connsiteX472" fmla="*/ 163525 w 305995"/>
                <a:gd name="connsiteY472" fmla="*/ 27034 h 279499"/>
                <a:gd name="connsiteX473" fmla="*/ 162053 w 305995"/>
                <a:gd name="connsiteY473" fmla="*/ 27678 h 279499"/>
                <a:gd name="connsiteX474" fmla="*/ 161317 w 305995"/>
                <a:gd name="connsiteY474" fmla="*/ 28782 h 279499"/>
                <a:gd name="connsiteX475" fmla="*/ 160673 w 305995"/>
                <a:gd name="connsiteY475" fmla="*/ 30070 h 279499"/>
                <a:gd name="connsiteX476" fmla="*/ 158465 w 305995"/>
                <a:gd name="connsiteY476" fmla="*/ 29334 h 279499"/>
                <a:gd name="connsiteX477" fmla="*/ 156166 w 305995"/>
                <a:gd name="connsiteY477" fmla="*/ 28783 h 279499"/>
                <a:gd name="connsiteX478" fmla="*/ 153406 w 305995"/>
                <a:gd name="connsiteY478" fmla="*/ 26943 h 279499"/>
                <a:gd name="connsiteX479" fmla="*/ 152486 w 305995"/>
                <a:gd name="connsiteY479" fmla="*/ 26943 h 279499"/>
                <a:gd name="connsiteX480" fmla="*/ 150923 w 305995"/>
                <a:gd name="connsiteY480" fmla="*/ 25839 h 279499"/>
                <a:gd name="connsiteX481" fmla="*/ 150646 w 305995"/>
                <a:gd name="connsiteY481" fmla="*/ 26667 h 279499"/>
                <a:gd name="connsiteX482" fmla="*/ 149726 w 305995"/>
                <a:gd name="connsiteY482" fmla="*/ 27127 h 279499"/>
                <a:gd name="connsiteX483" fmla="*/ 148715 w 305995"/>
                <a:gd name="connsiteY483" fmla="*/ 26392 h 279499"/>
                <a:gd name="connsiteX484" fmla="*/ 146415 w 305995"/>
                <a:gd name="connsiteY484" fmla="*/ 27220 h 279499"/>
                <a:gd name="connsiteX485" fmla="*/ 145403 w 305995"/>
                <a:gd name="connsiteY485" fmla="*/ 26300 h 279499"/>
                <a:gd name="connsiteX486" fmla="*/ 142552 w 305995"/>
                <a:gd name="connsiteY486" fmla="*/ 27956 h 279499"/>
                <a:gd name="connsiteX487" fmla="*/ 142000 w 305995"/>
                <a:gd name="connsiteY487" fmla="*/ 26116 h 279499"/>
                <a:gd name="connsiteX488" fmla="*/ 138321 w 305995"/>
                <a:gd name="connsiteY488" fmla="*/ 24645 h 279499"/>
                <a:gd name="connsiteX489" fmla="*/ 135562 w 305995"/>
                <a:gd name="connsiteY489" fmla="*/ 24645 h 279499"/>
                <a:gd name="connsiteX490" fmla="*/ 133998 w 305995"/>
                <a:gd name="connsiteY490" fmla="*/ 27496 h 279499"/>
                <a:gd name="connsiteX491" fmla="*/ 132343 w 305995"/>
                <a:gd name="connsiteY491" fmla="*/ 30071 h 279499"/>
                <a:gd name="connsiteX492" fmla="*/ 134550 w 305995"/>
                <a:gd name="connsiteY492" fmla="*/ 32095 h 279499"/>
                <a:gd name="connsiteX493" fmla="*/ 132895 w 305995"/>
                <a:gd name="connsiteY493" fmla="*/ 35039 h 279499"/>
                <a:gd name="connsiteX494" fmla="*/ 130135 w 305995"/>
                <a:gd name="connsiteY494" fmla="*/ 36602 h 279499"/>
                <a:gd name="connsiteX495" fmla="*/ 129123 w 305995"/>
                <a:gd name="connsiteY495" fmla="*/ 34762 h 279499"/>
                <a:gd name="connsiteX496" fmla="*/ 127744 w 305995"/>
                <a:gd name="connsiteY496" fmla="*/ 32831 h 279499"/>
                <a:gd name="connsiteX497" fmla="*/ 126180 w 305995"/>
                <a:gd name="connsiteY497" fmla="*/ 30439 h 279499"/>
                <a:gd name="connsiteX498" fmla="*/ 122961 w 305995"/>
                <a:gd name="connsiteY498" fmla="*/ 28784 h 279499"/>
                <a:gd name="connsiteX499" fmla="*/ 123056 w 305995"/>
                <a:gd name="connsiteY499" fmla="*/ 27404 h 279499"/>
                <a:gd name="connsiteX500" fmla="*/ 121492 w 305995"/>
                <a:gd name="connsiteY500" fmla="*/ 25105 h 279499"/>
                <a:gd name="connsiteX501" fmla="*/ 120205 w 305995"/>
                <a:gd name="connsiteY501" fmla="*/ 22897 h 279499"/>
                <a:gd name="connsiteX502" fmla="*/ 118917 w 305995"/>
                <a:gd name="connsiteY502" fmla="*/ 20966 h 279499"/>
                <a:gd name="connsiteX503" fmla="*/ 118089 w 305995"/>
                <a:gd name="connsiteY503" fmla="*/ 20505 h 279499"/>
                <a:gd name="connsiteX504" fmla="*/ 115606 w 305995"/>
                <a:gd name="connsiteY504" fmla="*/ 22161 h 279499"/>
                <a:gd name="connsiteX505" fmla="*/ 112202 w 305995"/>
                <a:gd name="connsiteY505" fmla="*/ 21977 h 279499"/>
                <a:gd name="connsiteX506" fmla="*/ 111651 w 305995"/>
                <a:gd name="connsiteY506" fmla="*/ 20966 h 279499"/>
                <a:gd name="connsiteX507" fmla="*/ 110731 w 305995"/>
                <a:gd name="connsiteY507" fmla="*/ 19586 h 279499"/>
                <a:gd name="connsiteX508" fmla="*/ 108799 w 305995"/>
                <a:gd name="connsiteY508" fmla="*/ 19402 h 279499"/>
                <a:gd name="connsiteX509" fmla="*/ 107144 w 305995"/>
                <a:gd name="connsiteY509" fmla="*/ 19497 h 279499"/>
                <a:gd name="connsiteX510" fmla="*/ 106224 w 305995"/>
                <a:gd name="connsiteY510" fmla="*/ 18853 h 279499"/>
                <a:gd name="connsiteX511" fmla="*/ 103280 w 305995"/>
                <a:gd name="connsiteY511" fmla="*/ 18949 h 279499"/>
                <a:gd name="connsiteX512" fmla="*/ 100613 w 305995"/>
                <a:gd name="connsiteY512" fmla="*/ 16833 h 279499"/>
                <a:gd name="connsiteX513" fmla="*/ 99417 w 305995"/>
                <a:gd name="connsiteY513" fmla="*/ 15178 h 279499"/>
                <a:gd name="connsiteX514" fmla="*/ 99417 w 305995"/>
                <a:gd name="connsiteY514" fmla="*/ 12418 h 279499"/>
                <a:gd name="connsiteX515" fmla="*/ 98405 w 305995"/>
                <a:gd name="connsiteY515" fmla="*/ 11774 h 279499"/>
                <a:gd name="connsiteX516" fmla="*/ 96566 w 305995"/>
                <a:gd name="connsiteY516" fmla="*/ 9751 h 279499"/>
                <a:gd name="connsiteX517" fmla="*/ 94726 w 305995"/>
                <a:gd name="connsiteY517" fmla="*/ 9383 h 279499"/>
                <a:gd name="connsiteX518" fmla="*/ 92886 w 305995"/>
                <a:gd name="connsiteY518" fmla="*/ 8279 h 279499"/>
                <a:gd name="connsiteX519" fmla="*/ 92335 w 305995"/>
                <a:gd name="connsiteY519" fmla="*/ 5612 h 279499"/>
                <a:gd name="connsiteX520" fmla="*/ 93347 w 305995"/>
                <a:gd name="connsiteY520" fmla="*/ 3496 h 279499"/>
                <a:gd name="connsiteX521" fmla="*/ 90403 w 305995"/>
                <a:gd name="connsiteY521" fmla="*/ 1473 h 279499"/>
                <a:gd name="connsiteX522" fmla="*/ 87736 w 305995"/>
                <a:gd name="connsiteY522" fmla="*/ 2392 h 279499"/>
                <a:gd name="connsiteX523" fmla="*/ 87092 w 305995"/>
                <a:gd name="connsiteY523" fmla="*/ 276 h 279499"/>
                <a:gd name="connsiteX524" fmla="*/ 84885 w 305995"/>
                <a:gd name="connsiteY524" fmla="*/ 0 h 27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05995" h="279499">
                  <a:moveTo>
                    <a:pt x="84896" y="14"/>
                  </a:moveTo>
                  <a:cubicBezTo>
                    <a:pt x="82319" y="4376"/>
                    <a:pt x="85008" y="7658"/>
                    <a:pt x="79837" y="11695"/>
                  </a:cubicBezTo>
                  <a:cubicBezTo>
                    <a:pt x="79403" y="16718"/>
                    <a:pt x="72208" y="19292"/>
                    <a:pt x="74962" y="25308"/>
                  </a:cubicBezTo>
                  <a:cubicBezTo>
                    <a:pt x="75177" y="27367"/>
                    <a:pt x="74357" y="28628"/>
                    <a:pt x="73307" y="29723"/>
                  </a:cubicBezTo>
                  <a:cubicBezTo>
                    <a:pt x="73304" y="29725"/>
                    <a:pt x="73309" y="29818"/>
                    <a:pt x="73307" y="29818"/>
                  </a:cubicBezTo>
                  <a:cubicBezTo>
                    <a:pt x="71550" y="31644"/>
                    <a:pt x="69204" y="32960"/>
                    <a:pt x="70087" y="36533"/>
                  </a:cubicBezTo>
                  <a:cubicBezTo>
                    <a:pt x="70144" y="39086"/>
                    <a:pt x="70280" y="41408"/>
                    <a:pt x="70271" y="43799"/>
                  </a:cubicBezTo>
                  <a:cubicBezTo>
                    <a:pt x="70262" y="46270"/>
                    <a:pt x="70110" y="48796"/>
                    <a:pt x="69443" y="51433"/>
                  </a:cubicBezTo>
                  <a:cubicBezTo>
                    <a:pt x="70732" y="54459"/>
                    <a:pt x="69994" y="60758"/>
                    <a:pt x="69076" y="65230"/>
                  </a:cubicBezTo>
                  <a:cubicBezTo>
                    <a:pt x="68875" y="65564"/>
                    <a:pt x="68763" y="65549"/>
                    <a:pt x="68616" y="65782"/>
                  </a:cubicBezTo>
                  <a:cubicBezTo>
                    <a:pt x="66960" y="68401"/>
                    <a:pt x="67939" y="65687"/>
                    <a:pt x="57302" y="73140"/>
                  </a:cubicBezTo>
                  <a:cubicBezTo>
                    <a:pt x="55341" y="76153"/>
                    <a:pt x="51996" y="77404"/>
                    <a:pt x="51047" y="79119"/>
                  </a:cubicBezTo>
                  <a:cubicBezTo>
                    <a:pt x="50104" y="80826"/>
                    <a:pt x="53579" y="83113"/>
                    <a:pt x="51691" y="86385"/>
                  </a:cubicBezTo>
                  <a:cubicBezTo>
                    <a:pt x="51469" y="88735"/>
                    <a:pt x="48161" y="90072"/>
                    <a:pt x="46265" y="91720"/>
                  </a:cubicBezTo>
                  <a:cubicBezTo>
                    <a:pt x="45521" y="97737"/>
                    <a:pt x="41647" y="94386"/>
                    <a:pt x="41022" y="101746"/>
                  </a:cubicBezTo>
                  <a:cubicBezTo>
                    <a:pt x="39583" y="102891"/>
                    <a:pt x="36947" y="102689"/>
                    <a:pt x="37067" y="104965"/>
                  </a:cubicBezTo>
                  <a:cubicBezTo>
                    <a:pt x="36283" y="105117"/>
                    <a:pt x="36013" y="105443"/>
                    <a:pt x="35687" y="106713"/>
                  </a:cubicBezTo>
                  <a:cubicBezTo>
                    <a:pt x="33465" y="107830"/>
                    <a:pt x="34685" y="109057"/>
                    <a:pt x="35043" y="114255"/>
                  </a:cubicBezTo>
                  <a:cubicBezTo>
                    <a:pt x="36850" y="117591"/>
                    <a:pt x="35466" y="119901"/>
                    <a:pt x="33019" y="122165"/>
                  </a:cubicBezTo>
                  <a:cubicBezTo>
                    <a:pt x="32310" y="122822"/>
                    <a:pt x="31179" y="124254"/>
                    <a:pt x="30904" y="125201"/>
                  </a:cubicBezTo>
                  <a:cubicBezTo>
                    <a:pt x="31175" y="125697"/>
                    <a:pt x="30216" y="127376"/>
                    <a:pt x="29156" y="126580"/>
                  </a:cubicBezTo>
                  <a:cubicBezTo>
                    <a:pt x="27714" y="125497"/>
                    <a:pt x="24716" y="128503"/>
                    <a:pt x="23270" y="132191"/>
                  </a:cubicBezTo>
                  <a:cubicBezTo>
                    <a:pt x="21752" y="132573"/>
                    <a:pt x="19882" y="133443"/>
                    <a:pt x="18855" y="134674"/>
                  </a:cubicBezTo>
                  <a:cubicBezTo>
                    <a:pt x="18151" y="135518"/>
                    <a:pt x="17872" y="136560"/>
                    <a:pt x="18303" y="137618"/>
                  </a:cubicBezTo>
                  <a:cubicBezTo>
                    <a:pt x="20031" y="139968"/>
                    <a:pt x="16838" y="138565"/>
                    <a:pt x="16004" y="140929"/>
                  </a:cubicBezTo>
                  <a:cubicBezTo>
                    <a:pt x="16432" y="141699"/>
                    <a:pt x="23357" y="149902"/>
                    <a:pt x="24742" y="157301"/>
                  </a:cubicBezTo>
                  <a:cubicBezTo>
                    <a:pt x="25549" y="161617"/>
                    <a:pt x="26863" y="164588"/>
                    <a:pt x="27685" y="165212"/>
                  </a:cubicBezTo>
                  <a:cubicBezTo>
                    <a:pt x="27886" y="165307"/>
                    <a:pt x="27951" y="165613"/>
                    <a:pt x="27961" y="166039"/>
                  </a:cubicBezTo>
                  <a:cubicBezTo>
                    <a:pt x="27971" y="166417"/>
                    <a:pt x="27876" y="166881"/>
                    <a:pt x="27778" y="167235"/>
                  </a:cubicBezTo>
                  <a:cubicBezTo>
                    <a:pt x="27046" y="167471"/>
                    <a:pt x="26990" y="169923"/>
                    <a:pt x="26766" y="171926"/>
                  </a:cubicBezTo>
                  <a:cubicBezTo>
                    <a:pt x="26671" y="172779"/>
                    <a:pt x="24851" y="172996"/>
                    <a:pt x="24006" y="173122"/>
                  </a:cubicBezTo>
                  <a:cubicBezTo>
                    <a:pt x="22385" y="173249"/>
                    <a:pt x="21836" y="174561"/>
                    <a:pt x="20603" y="175697"/>
                  </a:cubicBezTo>
                  <a:cubicBezTo>
                    <a:pt x="20784" y="176915"/>
                    <a:pt x="17055" y="176897"/>
                    <a:pt x="17200" y="179009"/>
                  </a:cubicBezTo>
                  <a:cubicBezTo>
                    <a:pt x="16372" y="180300"/>
                    <a:pt x="16798" y="182580"/>
                    <a:pt x="14624" y="182412"/>
                  </a:cubicBezTo>
                  <a:cubicBezTo>
                    <a:pt x="13402" y="183322"/>
                    <a:pt x="13301" y="185164"/>
                    <a:pt x="12601" y="186459"/>
                  </a:cubicBezTo>
                  <a:cubicBezTo>
                    <a:pt x="12984" y="187081"/>
                    <a:pt x="13418" y="187692"/>
                    <a:pt x="12233" y="188298"/>
                  </a:cubicBezTo>
                  <a:cubicBezTo>
                    <a:pt x="11165" y="189667"/>
                    <a:pt x="9542" y="191371"/>
                    <a:pt x="8646" y="192070"/>
                  </a:cubicBezTo>
                  <a:cubicBezTo>
                    <a:pt x="7906" y="192136"/>
                    <a:pt x="7203" y="192213"/>
                    <a:pt x="6898" y="192989"/>
                  </a:cubicBezTo>
                  <a:cubicBezTo>
                    <a:pt x="6070" y="194247"/>
                    <a:pt x="4635" y="195008"/>
                    <a:pt x="3403" y="195564"/>
                  </a:cubicBezTo>
                  <a:cubicBezTo>
                    <a:pt x="2965" y="198818"/>
                    <a:pt x="-39" y="196301"/>
                    <a:pt x="2759" y="203015"/>
                  </a:cubicBezTo>
                  <a:cubicBezTo>
                    <a:pt x="1677" y="205056"/>
                    <a:pt x="662" y="205172"/>
                    <a:pt x="0" y="206326"/>
                  </a:cubicBezTo>
                  <a:cubicBezTo>
                    <a:pt x="465" y="206269"/>
                    <a:pt x="1069" y="206259"/>
                    <a:pt x="1472" y="206049"/>
                  </a:cubicBezTo>
                  <a:cubicBezTo>
                    <a:pt x="1880" y="205846"/>
                    <a:pt x="2431" y="205446"/>
                    <a:pt x="2667" y="205130"/>
                  </a:cubicBezTo>
                  <a:cubicBezTo>
                    <a:pt x="3193" y="204579"/>
                    <a:pt x="3888" y="205359"/>
                    <a:pt x="4691" y="203935"/>
                  </a:cubicBezTo>
                  <a:cubicBezTo>
                    <a:pt x="4460" y="202683"/>
                    <a:pt x="6982" y="203762"/>
                    <a:pt x="8278" y="203751"/>
                  </a:cubicBezTo>
                  <a:cubicBezTo>
                    <a:pt x="8143" y="204529"/>
                    <a:pt x="9093" y="204681"/>
                    <a:pt x="9934" y="204486"/>
                  </a:cubicBezTo>
                  <a:cubicBezTo>
                    <a:pt x="10263" y="204420"/>
                    <a:pt x="10512" y="205405"/>
                    <a:pt x="10578" y="205405"/>
                  </a:cubicBezTo>
                  <a:cubicBezTo>
                    <a:pt x="11740" y="205818"/>
                    <a:pt x="11755" y="205112"/>
                    <a:pt x="12141" y="204301"/>
                  </a:cubicBezTo>
                  <a:cubicBezTo>
                    <a:pt x="12997" y="204719"/>
                    <a:pt x="13608" y="205749"/>
                    <a:pt x="13981" y="204669"/>
                  </a:cubicBezTo>
                  <a:cubicBezTo>
                    <a:pt x="14748" y="204640"/>
                    <a:pt x="15598" y="205070"/>
                    <a:pt x="15545" y="205957"/>
                  </a:cubicBezTo>
                  <a:cubicBezTo>
                    <a:pt x="15611" y="206207"/>
                    <a:pt x="16020" y="206285"/>
                    <a:pt x="16924" y="206324"/>
                  </a:cubicBezTo>
                  <a:cubicBezTo>
                    <a:pt x="17660" y="206353"/>
                    <a:pt x="17067" y="207020"/>
                    <a:pt x="17200" y="207152"/>
                  </a:cubicBezTo>
                  <a:cubicBezTo>
                    <a:pt x="17564" y="207516"/>
                    <a:pt x="17678" y="207831"/>
                    <a:pt x="17937" y="208348"/>
                  </a:cubicBezTo>
                  <a:cubicBezTo>
                    <a:pt x="18322" y="209120"/>
                    <a:pt x="18787" y="208319"/>
                    <a:pt x="18672" y="208164"/>
                  </a:cubicBezTo>
                  <a:cubicBezTo>
                    <a:pt x="18243" y="207593"/>
                    <a:pt x="18557" y="207359"/>
                    <a:pt x="18948" y="206968"/>
                  </a:cubicBezTo>
                  <a:cubicBezTo>
                    <a:pt x="19519" y="206402"/>
                    <a:pt x="19190" y="205703"/>
                    <a:pt x="19408" y="204945"/>
                  </a:cubicBezTo>
                  <a:cubicBezTo>
                    <a:pt x="19399" y="204306"/>
                    <a:pt x="19456" y="204202"/>
                    <a:pt x="19685" y="204301"/>
                  </a:cubicBezTo>
                  <a:cubicBezTo>
                    <a:pt x="19798" y="204349"/>
                    <a:pt x="19857" y="204330"/>
                    <a:pt x="20145" y="204577"/>
                  </a:cubicBezTo>
                  <a:cubicBezTo>
                    <a:pt x="20366" y="204766"/>
                    <a:pt x="21248" y="205050"/>
                    <a:pt x="21248" y="205405"/>
                  </a:cubicBezTo>
                  <a:cubicBezTo>
                    <a:pt x="21440" y="206536"/>
                    <a:pt x="22752" y="206107"/>
                    <a:pt x="22628" y="207245"/>
                  </a:cubicBezTo>
                  <a:cubicBezTo>
                    <a:pt x="22287" y="208123"/>
                    <a:pt x="22222" y="208585"/>
                    <a:pt x="22723" y="209360"/>
                  </a:cubicBezTo>
                  <a:cubicBezTo>
                    <a:pt x="24912" y="209522"/>
                    <a:pt x="24932" y="209455"/>
                    <a:pt x="25115" y="210004"/>
                  </a:cubicBezTo>
                  <a:cubicBezTo>
                    <a:pt x="25250" y="210106"/>
                    <a:pt x="25501" y="210555"/>
                    <a:pt x="25759" y="210555"/>
                  </a:cubicBezTo>
                  <a:cubicBezTo>
                    <a:pt x="26046" y="210555"/>
                    <a:pt x="26900" y="210360"/>
                    <a:pt x="26954" y="210923"/>
                  </a:cubicBezTo>
                  <a:cubicBezTo>
                    <a:pt x="27062" y="212031"/>
                    <a:pt x="25942" y="211790"/>
                    <a:pt x="26218" y="212027"/>
                  </a:cubicBezTo>
                  <a:cubicBezTo>
                    <a:pt x="26466" y="212239"/>
                    <a:pt x="27113" y="212920"/>
                    <a:pt x="27322" y="212762"/>
                  </a:cubicBezTo>
                  <a:cubicBezTo>
                    <a:pt x="27495" y="212633"/>
                    <a:pt x="28255" y="212066"/>
                    <a:pt x="28518" y="212118"/>
                  </a:cubicBezTo>
                  <a:cubicBezTo>
                    <a:pt x="29983" y="212248"/>
                    <a:pt x="30867" y="212204"/>
                    <a:pt x="31829" y="212214"/>
                  </a:cubicBezTo>
                  <a:cubicBezTo>
                    <a:pt x="32538" y="212214"/>
                    <a:pt x="32643" y="211780"/>
                    <a:pt x="33117" y="211662"/>
                  </a:cubicBezTo>
                  <a:cubicBezTo>
                    <a:pt x="33484" y="211567"/>
                    <a:pt x="33649" y="211183"/>
                    <a:pt x="34128" y="211662"/>
                  </a:cubicBezTo>
                  <a:cubicBezTo>
                    <a:pt x="34849" y="211921"/>
                    <a:pt x="35853" y="212991"/>
                    <a:pt x="36244" y="212397"/>
                  </a:cubicBezTo>
                  <a:cubicBezTo>
                    <a:pt x="36960" y="211997"/>
                    <a:pt x="37939" y="211608"/>
                    <a:pt x="38727" y="211846"/>
                  </a:cubicBezTo>
                  <a:cubicBezTo>
                    <a:pt x="38925" y="212043"/>
                    <a:pt x="39171" y="212966"/>
                    <a:pt x="38911" y="213225"/>
                  </a:cubicBezTo>
                  <a:cubicBezTo>
                    <a:pt x="38789" y="213347"/>
                    <a:pt x="38040" y="213773"/>
                    <a:pt x="37991" y="213869"/>
                  </a:cubicBezTo>
                  <a:cubicBezTo>
                    <a:pt x="38124" y="215760"/>
                    <a:pt x="37327" y="215267"/>
                    <a:pt x="37715" y="215801"/>
                  </a:cubicBezTo>
                  <a:cubicBezTo>
                    <a:pt x="38244" y="216303"/>
                    <a:pt x="38628" y="217014"/>
                    <a:pt x="38727" y="217641"/>
                  </a:cubicBezTo>
                  <a:cubicBezTo>
                    <a:pt x="38267" y="218804"/>
                    <a:pt x="39214" y="218949"/>
                    <a:pt x="38910" y="219756"/>
                  </a:cubicBezTo>
                  <a:cubicBezTo>
                    <a:pt x="38718" y="220579"/>
                    <a:pt x="38672" y="221160"/>
                    <a:pt x="37807" y="221504"/>
                  </a:cubicBezTo>
                  <a:cubicBezTo>
                    <a:pt x="37546" y="221765"/>
                    <a:pt x="37873" y="222582"/>
                    <a:pt x="38174" y="222883"/>
                  </a:cubicBezTo>
                  <a:cubicBezTo>
                    <a:pt x="38667" y="223375"/>
                    <a:pt x="38820" y="223022"/>
                    <a:pt x="39370" y="223435"/>
                  </a:cubicBezTo>
                  <a:cubicBezTo>
                    <a:pt x="39564" y="223580"/>
                    <a:pt x="40549" y="224279"/>
                    <a:pt x="40842" y="223986"/>
                  </a:cubicBezTo>
                  <a:cubicBezTo>
                    <a:pt x="41622" y="223522"/>
                    <a:pt x="42176" y="223524"/>
                    <a:pt x="43049" y="223803"/>
                  </a:cubicBezTo>
                  <a:cubicBezTo>
                    <a:pt x="44399" y="223487"/>
                    <a:pt x="44189" y="224262"/>
                    <a:pt x="44429" y="224354"/>
                  </a:cubicBezTo>
                  <a:cubicBezTo>
                    <a:pt x="45139" y="224551"/>
                    <a:pt x="46053" y="224316"/>
                    <a:pt x="46728" y="224538"/>
                  </a:cubicBezTo>
                  <a:cubicBezTo>
                    <a:pt x="47361" y="225242"/>
                    <a:pt x="47502" y="226175"/>
                    <a:pt x="48200" y="226745"/>
                  </a:cubicBezTo>
                  <a:cubicBezTo>
                    <a:pt x="49114" y="227137"/>
                    <a:pt x="50153" y="227259"/>
                    <a:pt x="51143" y="227113"/>
                  </a:cubicBezTo>
                  <a:cubicBezTo>
                    <a:pt x="51689" y="226704"/>
                    <a:pt x="52197" y="226559"/>
                    <a:pt x="52799" y="226285"/>
                  </a:cubicBezTo>
                  <a:cubicBezTo>
                    <a:pt x="53602" y="226463"/>
                    <a:pt x="54017" y="225357"/>
                    <a:pt x="54639" y="224814"/>
                  </a:cubicBezTo>
                  <a:cubicBezTo>
                    <a:pt x="55554" y="224899"/>
                    <a:pt x="55571" y="226184"/>
                    <a:pt x="57122" y="226745"/>
                  </a:cubicBezTo>
                  <a:cubicBezTo>
                    <a:pt x="57565" y="227188"/>
                    <a:pt x="57570" y="227284"/>
                    <a:pt x="57950" y="227665"/>
                  </a:cubicBezTo>
                  <a:cubicBezTo>
                    <a:pt x="58254" y="228263"/>
                    <a:pt x="57738" y="228334"/>
                    <a:pt x="57855" y="230240"/>
                  </a:cubicBezTo>
                  <a:cubicBezTo>
                    <a:pt x="57684" y="230668"/>
                    <a:pt x="57759" y="230843"/>
                    <a:pt x="57759" y="231436"/>
                  </a:cubicBezTo>
                  <a:cubicBezTo>
                    <a:pt x="57759" y="232007"/>
                    <a:pt x="57057" y="231398"/>
                    <a:pt x="56932" y="231896"/>
                  </a:cubicBezTo>
                  <a:cubicBezTo>
                    <a:pt x="56825" y="232323"/>
                    <a:pt x="56411" y="232049"/>
                    <a:pt x="56011" y="232447"/>
                  </a:cubicBezTo>
                  <a:cubicBezTo>
                    <a:pt x="55295" y="232733"/>
                    <a:pt x="55072" y="233144"/>
                    <a:pt x="54724" y="233551"/>
                  </a:cubicBezTo>
                  <a:cubicBezTo>
                    <a:pt x="54343" y="233361"/>
                    <a:pt x="54125" y="232919"/>
                    <a:pt x="53712" y="232816"/>
                  </a:cubicBezTo>
                  <a:cubicBezTo>
                    <a:pt x="53693" y="232811"/>
                    <a:pt x="52477" y="232943"/>
                    <a:pt x="51964" y="232816"/>
                  </a:cubicBezTo>
                  <a:cubicBezTo>
                    <a:pt x="51365" y="232666"/>
                    <a:pt x="50967" y="232356"/>
                    <a:pt x="50309" y="232356"/>
                  </a:cubicBezTo>
                  <a:cubicBezTo>
                    <a:pt x="49975" y="232356"/>
                    <a:pt x="49012" y="232115"/>
                    <a:pt x="48929" y="232451"/>
                  </a:cubicBezTo>
                  <a:cubicBezTo>
                    <a:pt x="48655" y="233276"/>
                    <a:pt x="49459" y="233459"/>
                    <a:pt x="49024" y="234199"/>
                  </a:cubicBezTo>
                  <a:cubicBezTo>
                    <a:pt x="48786" y="235150"/>
                    <a:pt x="49625" y="234265"/>
                    <a:pt x="49852" y="235026"/>
                  </a:cubicBezTo>
                  <a:cubicBezTo>
                    <a:pt x="50006" y="235541"/>
                    <a:pt x="50857" y="235128"/>
                    <a:pt x="51140" y="235670"/>
                  </a:cubicBezTo>
                  <a:cubicBezTo>
                    <a:pt x="51187" y="235772"/>
                    <a:pt x="51867" y="236673"/>
                    <a:pt x="51784" y="237050"/>
                  </a:cubicBezTo>
                  <a:cubicBezTo>
                    <a:pt x="51679" y="237524"/>
                    <a:pt x="51670" y="237672"/>
                    <a:pt x="52060" y="238062"/>
                  </a:cubicBezTo>
                  <a:cubicBezTo>
                    <a:pt x="52416" y="238418"/>
                    <a:pt x="52531" y="238666"/>
                    <a:pt x="53164" y="238981"/>
                  </a:cubicBezTo>
                  <a:cubicBezTo>
                    <a:pt x="53609" y="239204"/>
                    <a:pt x="54228" y="239873"/>
                    <a:pt x="54267" y="239716"/>
                  </a:cubicBezTo>
                  <a:cubicBezTo>
                    <a:pt x="54389" y="239230"/>
                    <a:pt x="54277" y="239183"/>
                    <a:pt x="54635" y="238704"/>
                  </a:cubicBezTo>
                  <a:cubicBezTo>
                    <a:pt x="54802" y="238481"/>
                    <a:pt x="55072" y="238451"/>
                    <a:pt x="55371" y="238153"/>
                  </a:cubicBezTo>
                  <a:cubicBezTo>
                    <a:pt x="55651" y="237873"/>
                    <a:pt x="56162" y="238027"/>
                    <a:pt x="56291" y="237509"/>
                  </a:cubicBezTo>
                  <a:cubicBezTo>
                    <a:pt x="56467" y="236807"/>
                    <a:pt x="56982" y="237187"/>
                    <a:pt x="57395" y="236774"/>
                  </a:cubicBezTo>
                  <a:cubicBezTo>
                    <a:pt x="57724" y="236408"/>
                    <a:pt x="58102" y="236130"/>
                    <a:pt x="58591" y="236038"/>
                  </a:cubicBezTo>
                  <a:cubicBezTo>
                    <a:pt x="58931" y="236038"/>
                    <a:pt x="59170" y="235762"/>
                    <a:pt x="59511" y="235762"/>
                  </a:cubicBezTo>
                  <a:cubicBezTo>
                    <a:pt x="59852" y="235762"/>
                    <a:pt x="60868" y="235714"/>
                    <a:pt x="61075" y="235762"/>
                  </a:cubicBezTo>
                  <a:cubicBezTo>
                    <a:pt x="61577" y="235887"/>
                    <a:pt x="61413" y="236529"/>
                    <a:pt x="61902" y="236774"/>
                  </a:cubicBezTo>
                  <a:cubicBezTo>
                    <a:pt x="62224" y="236934"/>
                    <a:pt x="62666" y="237933"/>
                    <a:pt x="62823" y="238246"/>
                  </a:cubicBezTo>
                  <a:cubicBezTo>
                    <a:pt x="63067" y="238735"/>
                    <a:pt x="63778" y="238365"/>
                    <a:pt x="64110" y="238613"/>
                  </a:cubicBezTo>
                  <a:cubicBezTo>
                    <a:pt x="64386" y="238820"/>
                    <a:pt x="64286" y="239432"/>
                    <a:pt x="64570" y="239717"/>
                  </a:cubicBezTo>
                  <a:cubicBezTo>
                    <a:pt x="64885" y="240032"/>
                    <a:pt x="65955" y="240612"/>
                    <a:pt x="66042" y="240177"/>
                  </a:cubicBezTo>
                  <a:cubicBezTo>
                    <a:pt x="66109" y="239829"/>
                    <a:pt x="65985" y="239314"/>
                    <a:pt x="66226" y="239073"/>
                  </a:cubicBezTo>
                  <a:cubicBezTo>
                    <a:pt x="66689" y="238610"/>
                    <a:pt x="66705" y="238540"/>
                    <a:pt x="67053" y="237970"/>
                  </a:cubicBezTo>
                  <a:cubicBezTo>
                    <a:pt x="67238" y="237668"/>
                    <a:pt x="66827" y="237129"/>
                    <a:pt x="67697" y="236682"/>
                  </a:cubicBezTo>
                  <a:cubicBezTo>
                    <a:pt x="68001" y="236527"/>
                    <a:pt x="68011" y="235330"/>
                    <a:pt x="68249" y="235210"/>
                  </a:cubicBezTo>
                  <a:cubicBezTo>
                    <a:pt x="68539" y="235066"/>
                    <a:pt x="68736" y="234237"/>
                    <a:pt x="68893" y="233923"/>
                  </a:cubicBezTo>
                  <a:cubicBezTo>
                    <a:pt x="69014" y="233681"/>
                    <a:pt x="69506" y="233495"/>
                    <a:pt x="69444" y="233187"/>
                  </a:cubicBezTo>
                  <a:cubicBezTo>
                    <a:pt x="69254" y="232238"/>
                    <a:pt x="69870" y="232328"/>
                    <a:pt x="69904" y="232360"/>
                  </a:cubicBezTo>
                  <a:cubicBezTo>
                    <a:pt x="70200" y="232637"/>
                    <a:pt x="69798" y="231440"/>
                    <a:pt x="70272" y="231440"/>
                  </a:cubicBezTo>
                  <a:cubicBezTo>
                    <a:pt x="70412" y="231440"/>
                    <a:pt x="72351" y="231421"/>
                    <a:pt x="72204" y="231717"/>
                  </a:cubicBezTo>
                  <a:cubicBezTo>
                    <a:pt x="72093" y="231938"/>
                    <a:pt x="71848" y="232655"/>
                    <a:pt x="72204" y="232820"/>
                  </a:cubicBezTo>
                  <a:cubicBezTo>
                    <a:pt x="73093" y="233237"/>
                    <a:pt x="72877" y="232297"/>
                    <a:pt x="73031" y="231993"/>
                  </a:cubicBezTo>
                  <a:cubicBezTo>
                    <a:pt x="73262" y="231540"/>
                    <a:pt x="73604" y="232576"/>
                    <a:pt x="74043" y="232544"/>
                  </a:cubicBezTo>
                  <a:cubicBezTo>
                    <a:pt x="75443" y="232442"/>
                    <a:pt x="75210" y="233426"/>
                    <a:pt x="75699" y="233372"/>
                  </a:cubicBezTo>
                  <a:cubicBezTo>
                    <a:pt x="77005" y="233227"/>
                    <a:pt x="76256" y="234289"/>
                    <a:pt x="76894" y="234291"/>
                  </a:cubicBezTo>
                  <a:cubicBezTo>
                    <a:pt x="77536" y="234293"/>
                    <a:pt x="78748" y="234429"/>
                    <a:pt x="78550" y="234842"/>
                  </a:cubicBezTo>
                  <a:cubicBezTo>
                    <a:pt x="78493" y="234967"/>
                    <a:pt x="79151" y="235323"/>
                    <a:pt x="79746" y="235394"/>
                  </a:cubicBezTo>
                  <a:cubicBezTo>
                    <a:pt x="80085" y="235432"/>
                    <a:pt x="80574" y="235823"/>
                    <a:pt x="80574" y="236313"/>
                  </a:cubicBezTo>
                  <a:cubicBezTo>
                    <a:pt x="80574" y="236784"/>
                    <a:pt x="80855" y="237390"/>
                    <a:pt x="81309" y="237049"/>
                  </a:cubicBezTo>
                  <a:cubicBezTo>
                    <a:pt x="81505" y="236901"/>
                    <a:pt x="82359" y="236947"/>
                    <a:pt x="82413" y="236681"/>
                  </a:cubicBezTo>
                  <a:cubicBezTo>
                    <a:pt x="82529" y="236101"/>
                    <a:pt x="82308" y="235674"/>
                    <a:pt x="82689" y="235393"/>
                  </a:cubicBezTo>
                  <a:cubicBezTo>
                    <a:pt x="83333" y="234919"/>
                    <a:pt x="83563" y="235015"/>
                    <a:pt x="82873" y="234565"/>
                  </a:cubicBezTo>
                  <a:cubicBezTo>
                    <a:pt x="82649" y="234421"/>
                    <a:pt x="82474" y="233653"/>
                    <a:pt x="82873" y="233553"/>
                  </a:cubicBezTo>
                  <a:cubicBezTo>
                    <a:pt x="83144" y="233487"/>
                    <a:pt x="83793" y="233549"/>
                    <a:pt x="83793" y="233186"/>
                  </a:cubicBezTo>
                  <a:cubicBezTo>
                    <a:pt x="83793" y="232739"/>
                    <a:pt x="83449" y="232498"/>
                    <a:pt x="83241" y="232082"/>
                  </a:cubicBezTo>
                  <a:cubicBezTo>
                    <a:pt x="82998" y="231132"/>
                    <a:pt x="83643" y="231190"/>
                    <a:pt x="83609" y="230334"/>
                  </a:cubicBezTo>
                  <a:cubicBezTo>
                    <a:pt x="83510" y="229937"/>
                    <a:pt x="83695" y="229198"/>
                    <a:pt x="83609" y="228863"/>
                  </a:cubicBezTo>
                  <a:cubicBezTo>
                    <a:pt x="83473" y="228319"/>
                    <a:pt x="84136" y="228729"/>
                    <a:pt x="84344" y="228311"/>
                  </a:cubicBezTo>
                  <a:cubicBezTo>
                    <a:pt x="84526" y="227947"/>
                    <a:pt x="84325" y="227243"/>
                    <a:pt x="84620" y="227024"/>
                  </a:cubicBezTo>
                  <a:cubicBezTo>
                    <a:pt x="84838" y="226861"/>
                    <a:pt x="85607" y="226873"/>
                    <a:pt x="85541" y="226656"/>
                  </a:cubicBezTo>
                  <a:cubicBezTo>
                    <a:pt x="85355" y="226054"/>
                    <a:pt x="85483" y="225314"/>
                    <a:pt x="86001" y="225460"/>
                  </a:cubicBezTo>
                  <a:cubicBezTo>
                    <a:pt x="86664" y="225649"/>
                    <a:pt x="86283" y="224713"/>
                    <a:pt x="86552" y="224172"/>
                  </a:cubicBezTo>
                  <a:cubicBezTo>
                    <a:pt x="87108" y="223299"/>
                    <a:pt x="87332" y="222606"/>
                    <a:pt x="86920" y="221597"/>
                  </a:cubicBezTo>
                  <a:cubicBezTo>
                    <a:pt x="86834" y="221264"/>
                    <a:pt x="86748" y="220874"/>
                    <a:pt x="86460" y="220585"/>
                  </a:cubicBezTo>
                  <a:cubicBezTo>
                    <a:pt x="86208" y="220335"/>
                    <a:pt x="85478" y="220153"/>
                    <a:pt x="85356" y="219666"/>
                  </a:cubicBezTo>
                  <a:cubicBezTo>
                    <a:pt x="85318" y="219531"/>
                    <a:pt x="85385" y="219139"/>
                    <a:pt x="85540" y="218931"/>
                  </a:cubicBezTo>
                  <a:cubicBezTo>
                    <a:pt x="85626" y="218818"/>
                    <a:pt x="85727" y="218793"/>
                    <a:pt x="85908" y="218835"/>
                  </a:cubicBezTo>
                  <a:cubicBezTo>
                    <a:pt x="86021" y="218864"/>
                    <a:pt x="86714" y="218807"/>
                    <a:pt x="86828" y="218835"/>
                  </a:cubicBezTo>
                  <a:cubicBezTo>
                    <a:pt x="86828" y="219328"/>
                    <a:pt x="86399" y="219418"/>
                    <a:pt x="86828" y="219847"/>
                  </a:cubicBezTo>
                  <a:cubicBezTo>
                    <a:pt x="87391" y="220411"/>
                    <a:pt x="87283" y="219809"/>
                    <a:pt x="87748" y="219571"/>
                  </a:cubicBezTo>
                  <a:cubicBezTo>
                    <a:pt x="88031" y="219430"/>
                    <a:pt x="88115" y="218513"/>
                    <a:pt x="88575" y="218743"/>
                  </a:cubicBezTo>
                  <a:cubicBezTo>
                    <a:pt x="89077" y="218994"/>
                    <a:pt x="89695" y="218715"/>
                    <a:pt x="89771" y="218743"/>
                  </a:cubicBezTo>
                  <a:cubicBezTo>
                    <a:pt x="90927" y="219426"/>
                    <a:pt x="89743" y="219438"/>
                    <a:pt x="89676" y="220399"/>
                  </a:cubicBezTo>
                  <a:cubicBezTo>
                    <a:pt x="89987" y="221037"/>
                    <a:pt x="90593" y="221512"/>
                    <a:pt x="90872" y="222146"/>
                  </a:cubicBezTo>
                  <a:cubicBezTo>
                    <a:pt x="90629" y="222328"/>
                    <a:pt x="90008" y="222689"/>
                    <a:pt x="90776" y="222882"/>
                  </a:cubicBezTo>
                  <a:cubicBezTo>
                    <a:pt x="90786" y="222884"/>
                    <a:pt x="91423" y="222948"/>
                    <a:pt x="91788" y="222882"/>
                  </a:cubicBezTo>
                  <a:cubicBezTo>
                    <a:pt x="92457" y="222747"/>
                    <a:pt x="92395" y="222844"/>
                    <a:pt x="92708" y="223342"/>
                  </a:cubicBezTo>
                  <a:cubicBezTo>
                    <a:pt x="93180" y="224101"/>
                    <a:pt x="93137" y="224041"/>
                    <a:pt x="93444" y="224630"/>
                  </a:cubicBezTo>
                  <a:cubicBezTo>
                    <a:pt x="93624" y="224975"/>
                    <a:pt x="94396" y="224478"/>
                    <a:pt x="94731" y="224813"/>
                  </a:cubicBezTo>
                  <a:cubicBezTo>
                    <a:pt x="95087" y="225169"/>
                    <a:pt x="94505" y="226194"/>
                    <a:pt x="94915" y="226101"/>
                  </a:cubicBezTo>
                  <a:cubicBezTo>
                    <a:pt x="96293" y="225787"/>
                    <a:pt x="96656" y="226149"/>
                    <a:pt x="96203" y="227020"/>
                  </a:cubicBezTo>
                  <a:cubicBezTo>
                    <a:pt x="95963" y="227482"/>
                    <a:pt x="96652" y="227797"/>
                    <a:pt x="97123" y="228032"/>
                  </a:cubicBezTo>
                  <a:cubicBezTo>
                    <a:pt x="97451" y="228196"/>
                    <a:pt x="97859" y="228499"/>
                    <a:pt x="97859" y="228951"/>
                  </a:cubicBezTo>
                  <a:cubicBezTo>
                    <a:pt x="97859" y="229328"/>
                    <a:pt x="97774" y="229945"/>
                    <a:pt x="98043" y="230147"/>
                  </a:cubicBezTo>
                  <a:cubicBezTo>
                    <a:pt x="98683" y="230628"/>
                    <a:pt x="98793" y="230052"/>
                    <a:pt x="99423" y="230052"/>
                  </a:cubicBezTo>
                  <a:cubicBezTo>
                    <a:pt x="100185" y="230283"/>
                    <a:pt x="100886" y="231105"/>
                    <a:pt x="100435" y="231891"/>
                  </a:cubicBezTo>
                  <a:cubicBezTo>
                    <a:pt x="100095" y="232230"/>
                    <a:pt x="99300" y="232014"/>
                    <a:pt x="99514" y="232443"/>
                  </a:cubicBezTo>
                  <a:cubicBezTo>
                    <a:pt x="99707" y="232827"/>
                    <a:pt x="100066" y="232946"/>
                    <a:pt x="100066" y="233547"/>
                  </a:cubicBezTo>
                  <a:cubicBezTo>
                    <a:pt x="100277" y="234232"/>
                    <a:pt x="100260" y="235490"/>
                    <a:pt x="100801" y="235938"/>
                  </a:cubicBezTo>
                  <a:cubicBezTo>
                    <a:pt x="101287" y="235938"/>
                    <a:pt x="102457" y="234992"/>
                    <a:pt x="102457" y="235478"/>
                  </a:cubicBezTo>
                  <a:cubicBezTo>
                    <a:pt x="102457" y="235545"/>
                    <a:pt x="102476" y="236283"/>
                    <a:pt x="102181" y="236582"/>
                  </a:cubicBezTo>
                  <a:cubicBezTo>
                    <a:pt x="101422" y="237340"/>
                    <a:pt x="102024" y="237095"/>
                    <a:pt x="102365" y="237778"/>
                  </a:cubicBezTo>
                  <a:cubicBezTo>
                    <a:pt x="104854" y="239883"/>
                    <a:pt x="103037" y="237359"/>
                    <a:pt x="104480" y="236859"/>
                  </a:cubicBezTo>
                  <a:cubicBezTo>
                    <a:pt x="105308" y="236859"/>
                    <a:pt x="105378" y="236680"/>
                    <a:pt x="105492" y="237135"/>
                  </a:cubicBezTo>
                  <a:cubicBezTo>
                    <a:pt x="106750" y="240068"/>
                    <a:pt x="105744" y="236394"/>
                    <a:pt x="107423" y="237963"/>
                  </a:cubicBezTo>
                  <a:cubicBezTo>
                    <a:pt x="108177" y="238346"/>
                    <a:pt x="109087" y="238058"/>
                    <a:pt x="109815" y="238606"/>
                  </a:cubicBezTo>
                  <a:cubicBezTo>
                    <a:pt x="110830" y="239987"/>
                    <a:pt x="110897" y="239625"/>
                    <a:pt x="111930" y="238606"/>
                  </a:cubicBezTo>
                  <a:cubicBezTo>
                    <a:pt x="112912" y="238438"/>
                    <a:pt x="113660" y="237496"/>
                    <a:pt x="114782" y="237871"/>
                  </a:cubicBezTo>
                  <a:cubicBezTo>
                    <a:pt x="115342" y="237592"/>
                    <a:pt x="116304" y="237519"/>
                    <a:pt x="116069" y="236952"/>
                  </a:cubicBezTo>
                  <a:cubicBezTo>
                    <a:pt x="115697" y="236673"/>
                    <a:pt x="115065" y="236353"/>
                    <a:pt x="115609" y="236216"/>
                  </a:cubicBezTo>
                  <a:cubicBezTo>
                    <a:pt x="116092" y="236095"/>
                    <a:pt x="116937" y="236216"/>
                    <a:pt x="117449" y="236216"/>
                  </a:cubicBezTo>
                  <a:cubicBezTo>
                    <a:pt x="118017" y="236398"/>
                    <a:pt x="117743" y="236771"/>
                    <a:pt x="118184" y="237229"/>
                  </a:cubicBezTo>
                  <a:cubicBezTo>
                    <a:pt x="118913" y="237041"/>
                    <a:pt x="119530" y="236425"/>
                    <a:pt x="120300" y="236952"/>
                  </a:cubicBezTo>
                  <a:cubicBezTo>
                    <a:pt x="120668" y="237136"/>
                    <a:pt x="120857" y="237504"/>
                    <a:pt x="121311" y="237504"/>
                  </a:cubicBezTo>
                  <a:cubicBezTo>
                    <a:pt x="122061" y="237561"/>
                    <a:pt x="122789" y="237935"/>
                    <a:pt x="123243" y="238516"/>
                  </a:cubicBezTo>
                  <a:cubicBezTo>
                    <a:pt x="123366" y="238762"/>
                    <a:pt x="123816" y="239354"/>
                    <a:pt x="123795" y="239619"/>
                  </a:cubicBezTo>
                  <a:cubicBezTo>
                    <a:pt x="123747" y="240257"/>
                    <a:pt x="124787" y="240564"/>
                    <a:pt x="125174" y="240631"/>
                  </a:cubicBezTo>
                  <a:cubicBezTo>
                    <a:pt x="125461" y="240679"/>
                    <a:pt x="125136" y="241597"/>
                    <a:pt x="125270" y="242103"/>
                  </a:cubicBezTo>
                  <a:cubicBezTo>
                    <a:pt x="125419" y="242701"/>
                    <a:pt x="126193" y="242844"/>
                    <a:pt x="126649" y="243299"/>
                  </a:cubicBezTo>
                  <a:cubicBezTo>
                    <a:pt x="126905" y="243555"/>
                    <a:pt x="127373" y="243615"/>
                    <a:pt x="127661" y="243759"/>
                  </a:cubicBezTo>
                  <a:cubicBezTo>
                    <a:pt x="127114" y="244603"/>
                    <a:pt x="128138" y="244673"/>
                    <a:pt x="128489" y="245322"/>
                  </a:cubicBezTo>
                  <a:cubicBezTo>
                    <a:pt x="129209" y="245575"/>
                    <a:pt x="129058" y="246389"/>
                    <a:pt x="129225" y="246702"/>
                  </a:cubicBezTo>
                  <a:cubicBezTo>
                    <a:pt x="129448" y="247120"/>
                    <a:pt x="129808" y="247438"/>
                    <a:pt x="130421" y="247438"/>
                  </a:cubicBezTo>
                  <a:cubicBezTo>
                    <a:pt x="131016" y="247437"/>
                    <a:pt x="131021" y="247714"/>
                    <a:pt x="131616" y="247714"/>
                  </a:cubicBezTo>
                  <a:cubicBezTo>
                    <a:pt x="131958" y="247714"/>
                    <a:pt x="132975" y="247876"/>
                    <a:pt x="133180" y="248081"/>
                  </a:cubicBezTo>
                  <a:cubicBezTo>
                    <a:pt x="133682" y="249996"/>
                    <a:pt x="135883" y="249922"/>
                    <a:pt x="137043" y="251301"/>
                  </a:cubicBezTo>
                  <a:cubicBezTo>
                    <a:pt x="138199" y="252012"/>
                    <a:pt x="139142" y="252797"/>
                    <a:pt x="140355" y="253416"/>
                  </a:cubicBezTo>
                  <a:cubicBezTo>
                    <a:pt x="140748" y="253651"/>
                    <a:pt x="141177" y="253378"/>
                    <a:pt x="142194" y="253876"/>
                  </a:cubicBezTo>
                  <a:cubicBezTo>
                    <a:pt x="143438" y="254080"/>
                    <a:pt x="144962" y="253415"/>
                    <a:pt x="145965" y="254336"/>
                  </a:cubicBezTo>
                  <a:cubicBezTo>
                    <a:pt x="146120" y="254646"/>
                    <a:pt x="146397" y="255638"/>
                    <a:pt x="146977" y="255532"/>
                  </a:cubicBezTo>
                  <a:cubicBezTo>
                    <a:pt x="147665" y="255406"/>
                    <a:pt x="147847" y="256163"/>
                    <a:pt x="148357" y="256267"/>
                  </a:cubicBezTo>
                  <a:cubicBezTo>
                    <a:pt x="148940" y="256386"/>
                    <a:pt x="149183" y="256172"/>
                    <a:pt x="149552" y="256451"/>
                  </a:cubicBezTo>
                  <a:cubicBezTo>
                    <a:pt x="150315" y="257059"/>
                    <a:pt x="151187" y="257420"/>
                    <a:pt x="151944" y="258015"/>
                  </a:cubicBezTo>
                  <a:cubicBezTo>
                    <a:pt x="151972" y="258563"/>
                    <a:pt x="152070" y="259152"/>
                    <a:pt x="153140" y="258750"/>
                  </a:cubicBezTo>
                  <a:cubicBezTo>
                    <a:pt x="154024" y="258586"/>
                    <a:pt x="154911" y="258622"/>
                    <a:pt x="155807" y="258655"/>
                  </a:cubicBezTo>
                  <a:cubicBezTo>
                    <a:pt x="156401" y="258803"/>
                    <a:pt x="157073" y="259482"/>
                    <a:pt x="157739" y="259482"/>
                  </a:cubicBezTo>
                  <a:cubicBezTo>
                    <a:pt x="158234" y="259482"/>
                    <a:pt x="159248" y="259319"/>
                    <a:pt x="159578" y="259759"/>
                  </a:cubicBezTo>
                  <a:cubicBezTo>
                    <a:pt x="160214" y="260104"/>
                    <a:pt x="160446" y="260551"/>
                    <a:pt x="160958" y="260954"/>
                  </a:cubicBezTo>
                  <a:cubicBezTo>
                    <a:pt x="162591" y="261040"/>
                    <a:pt x="163199" y="260849"/>
                    <a:pt x="163257" y="260403"/>
                  </a:cubicBezTo>
                  <a:cubicBezTo>
                    <a:pt x="163324" y="260011"/>
                    <a:pt x="163722" y="259564"/>
                    <a:pt x="164729" y="259759"/>
                  </a:cubicBezTo>
                  <a:cubicBezTo>
                    <a:pt x="165183" y="259759"/>
                    <a:pt x="165424" y="260196"/>
                    <a:pt x="165649" y="260494"/>
                  </a:cubicBezTo>
                  <a:cubicBezTo>
                    <a:pt x="166432" y="261147"/>
                    <a:pt x="167232" y="261704"/>
                    <a:pt x="167765" y="262610"/>
                  </a:cubicBezTo>
                  <a:cubicBezTo>
                    <a:pt x="167989" y="262909"/>
                    <a:pt x="168272" y="263060"/>
                    <a:pt x="168776" y="263438"/>
                  </a:cubicBezTo>
                  <a:cubicBezTo>
                    <a:pt x="169309" y="264017"/>
                    <a:pt x="168478" y="263765"/>
                    <a:pt x="169053" y="265461"/>
                  </a:cubicBezTo>
                  <a:cubicBezTo>
                    <a:pt x="168878" y="266158"/>
                    <a:pt x="169797" y="265977"/>
                    <a:pt x="169604" y="266749"/>
                  </a:cubicBezTo>
                  <a:cubicBezTo>
                    <a:pt x="169509" y="268482"/>
                    <a:pt x="170854" y="268940"/>
                    <a:pt x="171536" y="270428"/>
                  </a:cubicBezTo>
                  <a:cubicBezTo>
                    <a:pt x="171555" y="270523"/>
                    <a:pt x="171331" y="272027"/>
                    <a:pt x="171440" y="272084"/>
                  </a:cubicBezTo>
                  <a:cubicBezTo>
                    <a:pt x="171857" y="272292"/>
                    <a:pt x="172019" y="272387"/>
                    <a:pt x="172452" y="272819"/>
                  </a:cubicBezTo>
                  <a:cubicBezTo>
                    <a:pt x="172905" y="273486"/>
                    <a:pt x="173217" y="274220"/>
                    <a:pt x="173924" y="274659"/>
                  </a:cubicBezTo>
                  <a:cubicBezTo>
                    <a:pt x="174888" y="274611"/>
                    <a:pt x="175901" y="274532"/>
                    <a:pt x="176867" y="274563"/>
                  </a:cubicBezTo>
                  <a:cubicBezTo>
                    <a:pt x="177051" y="274863"/>
                    <a:pt x="178329" y="274924"/>
                    <a:pt x="179167" y="274931"/>
                  </a:cubicBezTo>
                  <a:cubicBezTo>
                    <a:pt x="179910" y="275365"/>
                    <a:pt x="179624" y="276462"/>
                    <a:pt x="180178" y="277139"/>
                  </a:cubicBezTo>
                  <a:cubicBezTo>
                    <a:pt x="180438" y="277333"/>
                    <a:pt x="180169" y="277914"/>
                    <a:pt x="180455" y="278058"/>
                  </a:cubicBezTo>
                  <a:cubicBezTo>
                    <a:pt x="180985" y="278323"/>
                    <a:pt x="180378" y="279125"/>
                    <a:pt x="180455" y="279162"/>
                  </a:cubicBezTo>
                  <a:cubicBezTo>
                    <a:pt x="181141" y="279435"/>
                    <a:pt x="181872" y="279762"/>
                    <a:pt x="182478" y="279162"/>
                  </a:cubicBezTo>
                  <a:cubicBezTo>
                    <a:pt x="182844" y="278796"/>
                    <a:pt x="182593" y="278516"/>
                    <a:pt x="182754" y="277874"/>
                  </a:cubicBezTo>
                  <a:cubicBezTo>
                    <a:pt x="182891" y="277329"/>
                    <a:pt x="183255" y="277056"/>
                    <a:pt x="183490" y="276586"/>
                  </a:cubicBezTo>
                  <a:cubicBezTo>
                    <a:pt x="184309" y="275343"/>
                    <a:pt x="183721" y="274388"/>
                    <a:pt x="184593" y="272999"/>
                  </a:cubicBezTo>
                  <a:cubicBezTo>
                    <a:pt x="184992" y="272218"/>
                    <a:pt x="184452" y="271140"/>
                    <a:pt x="185054" y="270424"/>
                  </a:cubicBezTo>
                  <a:cubicBezTo>
                    <a:pt x="185626" y="270106"/>
                    <a:pt x="186454" y="269957"/>
                    <a:pt x="186617" y="269320"/>
                  </a:cubicBezTo>
                  <a:cubicBezTo>
                    <a:pt x="186617" y="268494"/>
                    <a:pt x="186492" y="267626"/>
                    <a:pt x="187169" y="267020"/>
                  </a:cubicBezTo>
                  <a:cubicBezTo>
                    <a:pt x="187949" y="266330"/>
                    <a:pt x="188165" y="265890"/>
                    <a:pt x="188364" y="264905"/>
                  </a:cubicBezTo>
                  <a:cubicBezTo>
                    <a:pt x="189198" y="264623"/>
                    <a:pt x="189117" y="263582"/>
                    <a:pt x="189836" y="263893"/>
                  </a:cubicBezTo>
                  <a:cubicBezTo>
                    <a:pt x="190142" y="264199"/>
                    <a:pt x="191113" y="265048"/>
                    <a:pt x="191216" y="265457"/>
                  </a:cubicBezTo>
                  <a:cubicBezTo>
                    <a:pt x="191336" y="265936"/>
                    <a:pt x="191903" y="266064"/>
                    <a:pt x="192320" y="266376"/>
                  </a:cubicBezTo>
                  <a:cubicBezTo>
                    <a:pt x="193082" y="267010"/>
                    <a:pt x="193853" y="267421"/>
                    <a:pt x="194803" y="266836"/>
                  </a:cubicBezTo>
                  <a:cubicBezTo>
                    <a:pt x="195323" y="266145"/>
                    <a:pt x="195462" y="265155"/>
                    <a:pt x="196459" y="265088"/>
                  </a:cubicBezTo>
                  <a:cubicBezTo>
                    <a:pt x="197300" y="264766"/>
                    <a:pt x="198038" y="263986"/>
                    <a:pt x="198390" y="263157"/>
                  </a:cubicBezTo>
                  <a:cubicBezTo>
                    <a:pt x="198447" y="262944"/>
                    <a:pt x="198485" y="261774"/>
                    <a:pt x="198485" y="261501"/>
                  </a:cubicBezTo>
                  <a:cubicBezTo>
                    <a:pt x="198732" y="260629"/>
                    <a:pt x="198693" y="260328"/>
                    <a:pt x="199222" y="259570"/>
                  </a:cubicBezTo>
                  <a:cubicBezTo>
                    <a:pt x="199653" y="258866"/>
                    <a:pt x="200257" y="258113"/>
                    <a:pt x="201153" y="258098"/>
                  </a:cubicBezTo>
                  <a:cubicBezTo>
                    <a:pt x="201547" y="258098"/>
                    <a:pt x="201985" y="257640"/>
                    <a:pt x="202349" y="257822"/>
                  </a:cubicBezTo>
                  <a:cubicBezTo>
                    <a:pt x="202416" y="257850"/>
                    <a:pt x="203637" y="258376"/>
                    <a:pt x="203637" y="258005"/>
                  </a:cubicBezTo>
                  <a:cubicBezTo>
                    <a:pt x="203637" y="257457"/>
                    <a:pt x="203995" y="257100"/>
                    <a:pt x="204281" y="256718"/>
                  </a:cubicBezTo>
                  <a:cubicBezTo>
                    <a:pt x="205768" y="255166"/>
                    <a:pt x="203626" y="254443"/>
                    <a:pt x="205292" y="253958"/>
                  </a:cubicBezTo>
                  <a:cubicBezTo>
                    <a:pt x="205793" y="253513"/>
                    <a:pt x="206360" y="253008"/>
                    <a:pt x="206764" y="252487"/>
                  </a:cubicBezTo>
                  <a:cubicBezTo>
                    <a:pt x="206764" y="251786"/>
                    <a:pt x="207361" y="252176"/>
                    <a:pt x="207960" y="252027"/>
                  </a:cubicBezTo>
                  <a:cubicBezTo>
                    <a:pt x="208206" y="251970"/>
                    <a:pt x="208125" y="251230"/>
                    <a:pt x="208327" y="251383"/>
                  </a:cubicBezTo>
                  <a:cubicBezTo>
                    <a:pt x="208463" y="251494"/>
                    <a:pt x="208570" y="251629"/>
                    <a:pt x="208695" y="251750"/>
                  </a:cubicBezTo>
                  <a:cubicBezTo>
                    <a:pt x="209168" y="252207"/>
                    <a:pt x="209616" y="252653"/>
                    <a:pt x="210351" y="252578"/>
                  </a:cubicBezTo>
                  <a:cubicBezTo>
                    <a:pt x="210736" y="252578"/>
                    <a:pt x="211267" y="252483"/>
                    <a:pt x="211638" y="252578"/>
                  </a:cubicBezTo>
                  <a:cubicBezTo>
                    <a:pt x="212493" y="252992"/>
                    <a:pt x="212946" y="253781"/>
                    <a:pt x="213846" y="254142"/>
                  </a:cubicBezTo>
                  <a:cubicBezTo>
                    <a:pt x="214076" y="254237"/>
                    <a:pt x="214958" y="254676"/>
                    <a:pt x="214674" y="255246"/>
                  </a:cubicBezTo>
                  <a:cubicBezTo>
                    <a:pt x="214607" y="255601"/>
                    <a:pt x="214712" y="256623"/>
                    <a:pt x="214674" y="256993"/>
                  </a:cubicBezTo>
                  <a:cubicBezTo>
                    <a:pt x="214406" y="257894"/>
                    <a:pt x="214721" y="257819"/>
                    <a:pt x="214858" y="258649"/>
                  </a:cubicBezTo>
                  <a:cubicBezTo>
                    <a:pt x="214758" y="259043"/>
                    <a:pt x="214861" y="260382"/>
                    <a:pt x="214762" y="260764"/>
                  </a:cubicBezTo>
                  <a:cubicBezTo>
                    <a:pt x="214743" y="261660"/>
                    <a:pt x="214546" y="261372"/>
                    <a:pt x="214667" y="262236"/>
                  </a:cubicBezTo>
                  <a:cubicBezTo>
                    <a:pt x="214542" y="262361"/>
                    <a:pt x="214505" y="263167"/>
                    <a:pt x="214851" y="263340"/>
                  </a:cubicBezTo>
                  <a:cubicBezTo>
                    <a:pt x="215444" y="263636"/>
                    <a:pt x="215465" y="263584"/>
                    <a:pt x="215127" y="264259"/>
                  </a:cubicBezTo>
                  <a:cubicBezTo>
                    <a:pt x="214899" y="264713"/>
                    <a:pt x="214914" y="265245"/>
                    <a:pt x="215032" y="265731"/>
                  </a:cubicBezTo>
                  <a:cubicBezTo>
                    <a:pt x="215186" y="266346"/>
                    <a:pt x="215284" y="267294"/>
                    <a:pt x="215952" y="267294"/>
                  </a:cubicBezTo>
                  <a:cubicBezTo>
                    <a:pt x="216928" y="267416"/>
                    <a:pt x="217758" y="267677"/>
                    <a:pt x="218435" y="268398"/>
                  </a:cubicBezTo>
                  <a:cubicBezTo>
                    <a:pt x="219190" y="268806"/>
                    <a:pt x="220122" y="269441"/>
                    <a:pt x="220643" y="270146"/>
                  </a:cubicBezTo>
                  <a:cubicBezTo>
                    <a:pt x="222197" y="270011"/>
                    <a:pt x="223494" y="270614"/>
                    <a:pt x="223494" y="271709"/>
                  </a:cubicBezTo>
                  <a:cubicBezTo>
                    <a:pt x="223494" y="272368"/>
                    <a:pt x="225326" y="271351"/>
                    <a:pt x="225242" y="271986"/>
                  </a:cubicBezTo>
                  <a:cubicBezTo>
                    <a:pt x="225090" y="273123"/>
                    <a:pt x="226996" y="272974"/>
                    <a:pt x="227449" y="272998"/>
                  </a:cubicBezTo>
                  <a:cubicBezTo>
                    <a:pt x="227852" y="273016"/>
                    <a:pt x="227535" y="273639"/>
                    <a:pt x="229197" y="274469"/>
                  </a:cubicBezTo>
                  <a:cubicBezTo>
                    <a:pt x="229939" y="274840"/>
                    <a:pt x="231094" y="272754"/>
                    <a:pt x="231864" y="272446"/>
                  </a:cubicBezTo>
                  <a:cubicBezTo>
                    <a:pt x="233048" y="271972"/>
                    <a:pt x="232607" y="272248"/>
                    <a:pt x="232968" y="271526"/>
                  </a:cubicBezTo>
                  <a:cubicBezTo>
                    <a:pt x="233483" y="270498"/>
                    <a:pt x="233916" y="269503"/>
                    <a:pt x="235452" y="269503"/>
                  </a:cubicBezTo>
                  <a:cubicBezTo>
                    <a:pt x="237155" y="269503"/>
                    <a:pt x="237376" y="269627"/>
                    <a:pt x="237567" y="268951"/>
                  </a:cubicBezTo>
                  <a:cubicBezTo>
                    <a:pt x="237777" y="268210"/>
                    <a:pt x="238088" y="267147"/>
                    <a:pt x="237751" y="266468"/>
                  </a:cubicBezTo>
                  <a:cubicBezTo>
                    <a:pt x="237289" y="265536"/>
                    <a:pt x="237616" y="266806"/>
                    <a:pt x="238119" y="263616"/>
                  </a:cubicBezTo>
                  <a:cubicBezTo>
                    <a:pt x="238306" y="262424"/>
                    <a:pt x="237686" y="262392"/>
                    <a:pt x="237659" y="260857"/>
                  </a:cubicBezTo>
                  <a:cubicBezTo>
                    <a:pt x="237640" y="259759"/>
                    <a:pt x="237051" y="259425"/>
                    <a:pt x="238119" y="258925"/>
                  </a:cubicBezTo>
                  <a:cubicBezTo>
                    <a:pt x="240414" y="257853"/>
                    <a:pt x="239516" y="258132"/>
                    <a:pt x="240510" y="259386"/>
                  </a:cubicBezTo>
                  <a:cubicBezTo>
                    <a:pt x="241155" y="260199"/>
                    <a:pt x="240162" y="260903"/>
                    <a:pt x="243269" y="260581"/>
                  </a:cubicBezTo>
                  <a:cubicBezTo>
                    <a:pt x="243834" y="260524"/>
                    <a:pt x="244092" y="259483"/>
                    <a:pt x="244649" y="258926"/>
                  </a:cubicBezTo>
                  <a:cubicBezTo>
                    <a:pt x="245554" y="258021"/>
                    <a:pt x="246269" y="258194"/>
                    <a:pt x="247409" y="258650"/>
                  </a:cubicBezTo>
                  <a:cubicBezTo>
                    <a:pt x="249257" y="259600"/>
                    <a:pt x="248476" y="261295"/>
                    <a:pt x="250628" y="262237"/>
                  </a:cubicBezTo>
                  <a:cubicBezTo>
                    <a:pt x="252482" y="262604"/>
                    <a:pt x="251806" y="261000"/>
                    <a:pt x="252927" y="260305"/>
                  </a:cubicBezTo>
                  <a:cubicBezTo>
                    <a:pt x="254176" y="259532"/>
                    <a:pt x="254556" y="258721"/>
                    <a:pt x="255687" y="259570"/>
                  </a:cubicBezTo>
                  <a:cubicBezTo>
                    <a:pt x="256908" y="260485"/>
                    <a:pt x="255017" y="262234"/>
                    <a:pt x="257618" y="262145"/>
                  </a:cubicBezTo>
                  <a:cubicBezTo>
                    <a:pt x="258331" y="262126"/>
                    <a:pt x="258613" y="261630"/>
                    <a:pt x="260194" y="260581"/>
                  </a:cubicBezTo>
                  <a:cubicBezTo>
                    <a:pt x="260857" y="260142"/>
                    <a:pt x="261748" y="259423"/>
                    <a:pt x="261941" y="258650"/>
                  </a:cubicBezTo>
                  <a:cubicBezTo>
                    <a:pt x="262136" y="257873"/>
                    <a:pt x="262294" y="257670"/>
                    <a:pt x="262769" y="256718"/>
                  </a:cubicBezTo>
                  <a:cubicBezTo>
                    <a:pt x="263235" y="255788"/>
                    <a:pt x="262273" y="255412"/>
                    <a:pt x="262769" y="254419"/>
                  </a:cubicBezTo>
                  <a:cubicBezTo>
                    <a:pt x="263041" y="253875"/>
                    <a:pt x="260795" y="251685"/>
                    <a:pt x="260194" y="251108"/>
                  </a:cubicBezTo>
                  <a:cubicBezTo>
                    <a:pt x="259232" y="250184"/>
                    <a:pt x="259083" y="248720"/>
                    <a:pt x="259182" y="248349"/>
                  </a:cubicBezTo>
                  <a:cubicBezTo>
                    <a:pt x="259447" y="247349"/>
                    <a:pt x="260148" y="247064"/>
                    <a:pt x="260010" y="246509"/>
                  </a:cubicBezTo>
                  <a:cubicBezTo>
                    <a:pt x="259748" y="245461"/>
                    <a:pt x="261476" y="244833"/>
                    <a:pt x="261573" y="244301"/>
                  </a:cubicBezTo>
                  <a:cubicBezTo>
                    <a:pt x="261757" y="243299"/>
                    <a:pt x="261880" y="239776"/>
                    <a:pt x="261297" y="239886"/>
                  </a:cubicBezTo>
                  <a:cubicBezTo>
                    <a:pt x="259542" y="240218"/>
                    <a:pt x="259525" y="237711"/>
                    <a:pt x="260837" y="236759"/>
                  </a:cubicBezTo>
                  <a:cubicBezTo>
                    <a:pt x="261661" y="236161"/>
                    <a:pt x="261493" y="236195"/>
                    <a:pt x="262033" y="235655"/>
                  </a:cubicBezTo>
                  <a:cubicBezTo>
                    <a:pt x="262962" y="234726"/>
                    <a:pt x="263452" y="234008"/>
                    <a:pt x="264884" y="233632"/>
                  </a:cubicBezTo>
                  <a:cubicBezTo>
                    <a:pt x="266981" y="233081"/>
                    <a:pt x="267573" y="234502"/>
                    <a:pt x="268011" y="232896"/>
                  </a:cubicBezTo>
                  <a:cubicBezTo>
                    <a:pt x="268310" y="231804"/>
                    <a:pt x="268552" y="231625"/>
                    <a:pt x="268288" y="230689"/>
                  </a:cubicBezTo>
                  <a:cubicBezTo>
                    <a:pt x="268126" y="230117"/>
                    <a:pt x="268373" y="229698"/>
                    <a:pt x="270771" y="228021"/>
                  </a:cubicBezTo>
                  <a:cubicBezTo>
                    <a:pt x="272279" y="226968"/>
                    <a:pt x="269883" y="226087"/>
                    <a:pt x="273530" y="226550"/>
                  </a:cubicBezTo>
                  <a:cubicBezTo>
                    <a:pt x="274064" y="226616"/>
                    <a:pt x="273660" y="223881"/>
                    <a:pt x="274910" y="223974"/>
                  </a:cubicBezTo>
                  <a:cubicBezTo>
                    <a:pt x="275218" y="223993"/>
                    <a:pt x="275476" y="222282"/>
                    <a:pt x="275370" y="221859"/>
                  </a:cubicBezTo>
                  <a:cubicBezTo>
                    <a:pt x="275030" y="220497"/>
                    <a:pt x="274266" y="219483"/>
                    <a:pt x="274266" y="218915"/>
                  </a:cubicBezTo>
                  <a:cubicBezTo>
                    <a:pt x="274266" y="217759"/>
                    <a:pt x="274314" y="217051"/>
                    <a:pt x="274450" y="216524"/>
                  </a:cubicBezTo>
                  <a:cubicBezTo>
                    <a:pt x="274667" y="215657"/>
                    <a:pt x="275122" y="215368"/>
                    <a:pt x="275554" y="215420"/>
                  </a:cubicBezTo>
                  <a:cubicBezTo>
                    <a:pt x="275851" y="215458"/>
                    <a:pt x="276067" y="215586"/>
                    <a:pt x="276289" y="215972"/>
                  </a:cubicBezTo>
                  <a:cubicBezTo>
                    <a:pt x="277270" y="217677"/>
                    <a:pt x="280606" y="216964"/>
                    <a:pt x="280888" y="217903"/>
                  </a:cubicBezTo>
                  <a:cubicBezTo>
                    <a:pt x="281219" y="219001"/>
                    <a:pt x="283070" y="218889"/>
                    <a:pt x="283096" y="219835"/>
                  </a:cubicBezTo>
                  <a:cubicBezTo>
                    <a:pt x="283124" y="220767"/>
                    <a:pt x="284266" y="221807"/>
                    <a:pt x="284292" y="221858"/>
                  </a:cubicBezTo>
                  <a:cubicBezTo>
                    <a:pt x="285357" y="223989"/>
                    <a:pt x="286080" y="221243"/>
                    <a:pt x="286683" y="221675"/>
                  </a:cubicBezTo>
                  <a:cubicBezTo>
                    <a:pt x="287675" y="222385"/>
                    <a:pt x="289813" y="221970"/>
                    <a:pt x="290730" y="221031"/>
                  </a:cubicBezTo>
                  <a:cubicBezTo>
                    <a:pt x="291869" y="219864"/>
                    <a:pt x="292031" y="218935"/>
                    <a:pt x="293214" y="218639"/>
                  </a:cubicBezTo>
                  <a:cubicBezTo>
                    <a:pt x="293656" y="218529"/>
                    <a:pt x="293534" y="215505"/>
                    <a:pt x="293490" y="215328"/>
                  </a:cubicBezTo>
                  <a:cubicBezTo>
                    <a:pt x="294436" y="214305"/>
                    <a:pt x="293209" y="209909"/>
                    <a:pt x="293395" y="209717"/>
                  </a:cubicBezTo>
                  <a:cubicBezTo>
                    <a:pt x="294001" y="209822"/>
                    <a:pt x="294666" y="207875"/>
                    <a:pt x="294406" y="207142"/>
                  </a:cubicBezTo>
                  <a:cubicBezTo>
                    <a:pt x="294893" y="204311"/>
                    <a:pt x="295073" y="204484"/>
                    <a:pt x="297350" y="204382"/>
                  </a:cubicBezTo>
                  <a:cubicBezTo>
                    <a:pt x="297201" y="203759"/>
                    <a:pt x="300267" y="202566"/>
                    <a:pt x="299465" y="201531"/>
                  </a:cubicBezTo>
                  <a:cubicBezTo>
                    <a:pt x="299079" y="199729"/>
                    <a:pt x="299173" y="198702"/>
                    <a:pt x="298361" y="196564"/>
                  </a:cubicBezTo>
                  <a:cubicBezTo>
                    <a:pt x="298003" y="195133"/>
                    <a:pt x="298984" y="194088"/>
                    <a:pt x="298913" y="193805"/>
                  </a:cubicBezTo>
                  <a:cubicBezTo>
                    <a:pt x="298601" y="192556"/>
                    <a:pt x="296816" y="193473"/>
                    <a:pt x="295786" y="192701"/>
                  </a:cubicBezTo>
                  <a:cubicBezTo>
                    <a:pt x="294868" y="192013"/>
                    <a:pt x="294081" y="191699"/>
                    <a:pt x="294314" y="190769"/>
                  </a:cubicBezTo>
                  <a:cubicBezTo>
                    <a:pt x="294634" y="189489"/>
                    <a:pt x="295187" y="188378"/>
                    <a:pt x="296429" y="188378"/>
                  </a:cubicBezTo>
                  <a:cubicBezTo>
                    <a:pt x="297617" y="188378"/>
                    <a:pt x="298497" y="186965"/>
                    <a:pt x="298821" y="186722"/>
                  </a:cubicBezTo>
                  <a:cubicBezTo>
                    <a:pt x="298745" y="184637"/>
                    <a:pt x="302702" y="183679"/>
                    <a:pt x="299005" y="184147"/>
                  </a:cubicBezTo>
                  <a:cubicBezTo>
                    <a:pt x="296932" y="183318"/>
                    <a:pt x="296335" y="184144"/>
                    <a:pt x="295509" y="183043"/>
                  </a:cubicBezTo>
                  <a:cubicBezTo>
                    <a:pt x="294717" y="181986"/>
                    <a:pt x="293869" y="182429"/>
                    <a:pt x="293210" y="181112"/>
                  </a:cubicBezTo>
                  <a:cubicBezTo>
                    <a:pt x="292951" y="180594"/>
                    <a:pt x="292958" y="179085"/>
                    <a:pt x="293210" y="178076"/>
                  </a:cubicBezTo>
                  <a:cubicBezTo>
                    <a:pt x="293527" y="176809"/>
                    <a:pt x="294130" y="176967"/>
                    <a:pt x="294130" y="175777"/>
                  </a:cubicBezTo>
                  <a:cubicBezTo>
                    <a:pt x="294130" y="174690"/>
                    <a:pt x="296397" y="174581"/>
                    <a:pt x="297625" y="174581"/>
                  </a:cubicBezTo>
                  <a:cubicBezTo>
                    <a:pt x="297992" y="174581"/>
                    <a:pt x="299061" y="172502"/>
                    <a:pt x="299281" y="172281"/>
                  </a:cubicBezTo>
                  <a:cubicBezTo>
                    <a:pt x="299972" y="171591"/>
                    <a:pt x="301587" y="171730"/>
                    <a:pt x="302960" y="171730"/>
                  </a:cubicBezTo>
                  <a:cubicBezTo>
                    <a:pt x="303462" y="171730"/>
                    <a:pt x="304784" y="170182"/>
                    <a:pt x="305076" y="169891"/>
                  </a:cubicBezTo>
                  <a:lnTo>
                    <a:pt x="305996" y="168603"/>
                  </a:lnTo>
                  <a:cubicBezTo>
                    <a:pt x="305736" y="164661"/>
                    <a:pt x="304130" y="167029"/>
                    <a:pt x="302409" y="165016"/>
                  </a:cubicBezTo>
                  <a:cubicBezTo>
                    <a:pt x="302294" y="165165"/>
                    <a:pt x="300009" y="164340"/>
                    <a:pt x="299189" y="164004"/>
                  </a:cubicBezTo>
                  <a:cubicBezTo>
                    <a:pt x="297786" y="163428"/>
                    <a:pt x="298241" y="160863"/>
                    <a:pt x="299833" y="160508"/>
                  </a:cubicBezTo>
                  <a:cubicBezTo>
                    <a:pt x="301272" y="159502"/>
                    <a:pt x="300609" y="158048"/>
                    <a:pt x="300477" y="157105"/>
                  </a:cubicBezTo>
                  <a:cubicBezTo>
                    <a:pt x="300243" y="155423"/>
                    <a:pt x="300606" y="153655"/>
                    <a:pt x="298730" y="154070"/>
                  </a:cubicBezTo>
                  <a:cubicBezTo>
                    <a:pt x="300024" y="152161"/>
                    <a:pt x="297418" y="151636"/>
                    <a:pt x="298546" y="150115"/>
                  </a:cubicBezTo>
                  <a:cubicBezTo>
                    <a:pt x="299795" y="151025"/>
                    <a:pt x="293323" y="146918"/>
                    <a:pt x="296062" y="145332"/>
                  </a:cubicBezTo>
                  <a:cubicBezTo>
                    <a:pt x="295629" y="144841"/>
                    <a:pt x="295043" y="144401"/>
                    <a:pt x="295050" y="143768"/>
                  </a:cubicBezTo>
                  <a:cubicBezTo>
                    <a:pt x="295070" y="141906"/>
                    <a:pt x="294209" y="141439"/>
                    <a:pt x="293395" y="140549"/>
                  </a:cubicBezTo>
                  <a:cubicBezTo>
                    <a:pt x="293590" y="140511"/>
                    <a:pt x="293751" y="140355"/>
                    <a:pt x="293946" y="140273"/>
                  </a:cubicBezTo>
                  <a:cubicBezTo>
                    <a:pt x="295226" y="139727"/>
                    <a:pt x="296452" y="138375"/>
                    <a:pt x="296614" y="137237"/>
                  </a:cubicBezTo>
                  <a:cubicBezTo>
                    <a:pt x="296729" y="136424"/>
                    <a:pt x="297900" y="136877"/>
                    <a:pt x="297441" y="135306"/>
                  </a:cubicBezTo>
                  <a:cubicBezTo>
                    <a:pt x="296549" y="134819"/>
                    <a:pt x="296732" y="134560"/>
                    <a:pt x="295694" y="131811"/>
                  </a:cubicBezTo>
                  <a:cubicBezTo>
                    <a:pt x="296266" y="129549"/>
                    <a:pt x="294291" y="128674"/>
                    <a:pt x="293946" y="127763"/>
                  </a:cubicBezTo>
                  <a:cubicBezTo>
                    <a:pt x="293803" y="127425"/>
                    <a:pt x="294143" y="126295"/>
                    <a:pt x="294130" y="125096"/>
                  </a:cubicBezTo>
                  <a:cubicBezTo>
                    <a:pt x="294122" y="124347"/>
                    <a:pt x="293952" y="123571"/>
                    <a:pt x="293394" y="122981"/>
                  </a:cubicBezTo>
                  <a:cubicBezTo>
                    <a:pt x="298076" y="121550"/>
                    <a:pt x="294436" y="121595"/>
                    <a:pt x="297073" y="122153"/>
                  </a:cubicBezTo>
                  <a:cubicBezTo>
                    <a:pt x="301088" y="122200"/>
                    <a:pt x="298627" y="120510"/>
                    <a:pt x="296245" y="119301"/>
                  </a:cubicBezTo>
                  <a:cubicBezTo>
                    <a:pt x="296442" y="115775"/>
                    <a:pt x="291140" y="117828"/>
                    <a:pt x="292842" y="115806"/>
                  </a:cubicBezTo>
                  <a:cubicBezTo>
                    <a:pt x="289416" y="114738"/>
                    <a:pt x="290334" y="113921"/>
                    <a:pt x="288887" y="112679"/>
                  </a:cubicBezTo>
                  <a:cubicBezTo>
                    <a:pt x="289125" y="112315"/>
                    <a:pt x="288604" y="111154"/>
                    <a:pt x="289255" y="110748"/>
                  </a:cubicBezTo>
                  <a:cubicBezTo>
                    <a:pt x="289890" y="110350"/>
                    <a:pt x="290565" y="109935"/>
                    <a:pt x="290542" y="109368"/>
                  </a:cubicBezTo>
                  <a:cubicBezTo>
                    <a:pt x="288893" y="108522"/>
                    <a:pt x="288352" y="107725"/>
                    <a:pt x="290082" y="105688"/>
                  </a:cubicBezTo>
                  <a:cubicBezTo>
                    <a:pt x="289008" y="104733"/>
                    <a:pt x="288773" y="102575"/>
                    <a:pt x="289806" y="100998"/>
                  </a:cubicBezTo>
                  <a:cubicBezTo>
                    <a:pt x="291843" y="100393"/>
                    <a:pt x="290570" y="98698"/>
                    <a:pt x="291738" y="98146"/>
                  </a:cubicBezTo>
                  <a:cubicBezTo>
                    <a:pt x="292138" y="95832"/>
                    <a:pt x="290564" y="95685"/>
                    <a:pt x="291001" y="94651"/>
                  </a:cubicBezTo>
                  <a:cubicBezTo>
                    <a:pt x="289937" y="93917"/>
                    <a:pt x="290739" y="90762"/>
                    <a:pt x="289714" y="91340"/>
                  </a:cubicBezTo>
                  <a:cubicBezTo>
                    <a:pt x="284764" y="92166"/>
                    <a:pt x="288241" y="89985"/>
                    <a:pt x="284011" y="91063"/>
                  </a:cubicBezTo>
                  <a:cubicBezTo>
                    <a:pt x="282861" y="92504"/>
                    <a:pt x="282212" y="90849"/>
                    <a:pt x="281251" y="90419"/>
                  </a:cubicBezTo>
                  <a:cubicBezTo>
                    <a:pt x="279138" y="89365"/>
                    <a:pt x="278957" y="90230"/>
                    <a:pt x="276836" y="89316"/>
                  </a:cubicBezTo>
                  <a:cubicBezTo>
                    <a:pt x="274659" y="88524"/>
                    <a:pt x="274473" y="87709"/>
                    <a:pt x="272789" y="86372"/>
                  </a:cubicBezTo>
                  <a:cubicBezTo>
                    <a:pt x="272795" y="85516"/>
                    <a:pt x="272827" y="85041"/>
                    <a:pt x="272885" y="84533"/>
                  </a:cubicBezTo>
                  <a:cubicBezTo>
                    <a:pt x="273106" y="82476"/>
                    <a:pt x="273582" y="82578"/>
                    <a:pt x="273805" y="80762"/>
                  </a:cubicBezTo>
                  <a:cubicBezTo>
                    <a:pt x="274346" y="79630"/>
                    <a:pt x="273561" y="76487"/>
                    <a:pt x="276104" y="75427"/>
                  </a:cubicBezTo>
                  <a:cubicBezTo>
                    <a:pt x="275951" y="74810"/>
                    <a:pt x="277362" y="74173"/>
                    <a:pt x="279232" y="74323"/>
                  </a:cubicBezTo>
                  <a:cubicBezTo>
                    <a:pt x="281255" y="73270"/>
                    <a:pt x="283554" y="74610"/>
                    <a:pt x="283739" y="73679"/>
                  </a:cubicBezTo>
                  <a:cubicBezTo>
                    <a:pt x="285710" y="75023"/>
                    <a:pt x="287201" y="70863"/>
                    <a:pt x="289073" y="72484"/>
                  </a:cubicBezTo>
                  <a:cubicBezTo>
                    <a:pt x="290806" y="69753"/>
                    <a:pt x="290736" y="71343"/>
                    <a:pt x="291465" y="70736"/>
                  </a:cubicBezTo>
                  <a:cubicBezTo>
                    <a:pt x="292930" y="71689"/>
                    <a:pt x="294316" y="71125"/>
                    <a:pt x="294868" y="70276"/>
                  </a:cubicBezTo>
                  <a:cubicBezTo>
                    <a:pt x="296922" y="69987"/>
                    <a:pt x="298028" y="68296"/>
                    <a:pt x="297995" y="66045"/>
                  </a:cubicBezTo>
                  <a:cubicBezTo>
                    <a:pt x="299472" y="64663"/>
                    <a:pt x="298195" y="61021"/>
                    <a:pt x="298455" y="59882"/>
                  </a:cubicBezTo>
                  <a:cubicBezTo>
                    <a:pt x="300503" y="59122"/>
                    <a:pt x="299111" y="58295"/>
                    <a:pt x="297811" y="57399"/>
                  </a:cubicBezTo>
                  <a:cubicBezTo>
                    <a:pt x="298487" y="56402"/>
                    <a:pt x="297477" y="53176"/>
                    <a:pt x="297260" y="50960"/>
                  </a:cubicBezTo>
                  <a:cubicBezTo>
                    <a:pt x="300333" y="48349"/>
                    <a:pt x="299314" y="47446"/>
                    <a:pt x="299559" y="46545"/>
                  </a:cubicBezTo>
                  <a:cubicBezTo>
                    <a:pt x="298577" y="46095"/>
                    <a:pt x="298478" y="44918"/>
                    <a:pt x="299283" y="44154"/>
                  </a:cubicBezTo>
                  <a:lnTo>
                    <a:pt x="299927" y="43970"/>
                  </a:lnTo>
                  <a:cubicBezTo>
                    <a:pt x="299465" y="44257"/>
                    <a:pt x="296608" y="42608"/>
                    <a:pt x="295972" y="42682"/>
                  </a:cubicBezTo>
                  <a:cubicBezTo>
                    <a:pt x="295439" y="42469"/>
                    <a:pt x="295483" y="43375"/>
                    <a:pt x="294868" y="43510"/>
                  </a:cubicBezTo>
                  <a:cubicBezTo>
                    <a:pt x="294087" y="43681"/>
                    <a:pt x="293907" y="42638"/>
                    <a:pt x="292937" y="42038"/>
                  </a:cubicBezTo>
                  <a:cubicBezTo>
                    <a:pt x="291627" y="41220"/>
                    <a:pt x="291375" y="40460"/>
                    <a:pt x="290545" y="41578"/>
                  </a:cubicBezTo>
                  <a:cubicBezTo>
                    <a:pt x="288779" y="41673"/>
                    <a:pt x="287055" y="41941"/>
                    <a:pt x="287142" y="42406"/>
                  </a:cubicBezTo>
                  <a:cubicBezTo>
                    <a:pt x="286030" y="42425"/>
                    <a:pt x="286203" y="41444"/>
                    <a:pt x="286038" y="41302"/>
                  </a:cubicBezTo>
                  <a:cubicBezTo>
                    <a:pt x="285718" y="41027"/>
                    <a:pt x="286000" y="42618"/>
                    <a:pt x="284107" y="42590"/>
                  </a:cubicBezTo>
                  <a:cubicBezTo>
                    <a:pt x="283213" y="42580"/>
                    <a:pt x="282737" y="41839"/>
                    <a:pt x="282175" y="41210"/>
                  </a:cubicBezTo>
                  <a:cubicBezTo>
                    <a:pt x="281386" y="40327"/>
                    <a:pt x="281708" y="39371"/>
                    <a:pt x="281071" y="39371"/>
                  </a:cubicBezTo>
                  <a:cubicBezTo>
                    <a:pt x="279944" y="39371"/>
                    <a:pt x="277392" y="39241"/>
                    <a:pt x="277392" y="38451"/>
                  </a:cubicBezTo>
                  <a:cubicBezTo>
                    <a:pt x="276730" y="37863"/>
                    <a:pt x="277500" y="36411"/>
                    <a:pt x="277576" y="36336"/>
                  </a:cubicBezTo>
                  <a:cubicBezTo>
                    <a:pt x="277029" y="35977"/>
                    <a:pt x="275736" y="36393"/>
                    <a:pt x="275736" y="36060"/>
                  </a:cubicBezTo>
                  <a:cubicBezTo>
                    <a:pt x="274898" y="35743"/>
                    <a:pt x="275584" y="33411"/>
                    <a:pt x="275093" y="33484"/>
                  </a:cubicBezTo>
                  <a:cubicBezTo>
                    <a:pt x="274819" y="33522"/>
                    <a:pt x="274602" y="34581"/>
                    <a:pt x="273897" y="34496"/>
                  </a:cubicBezTo>
                  <a:cubicBezTo>
                    <a:pt x="270676" y="34108"/>
                    <a:pt x="272298" y="35099"/>
                    <a:pt x="271781" y="36612"/>
                  </a:cubicBezTo>
                  <a:cubicBezTo>
                    <a:pt x="271587" y="37738"/>
                    <a:pt x="271630" y="36972"/>
                    <a:pt x="269206" y="37347"/>
                  </a:cubicBezTo>
                  <a:cubicBezTo>
                    <a:pt x="266531" y="37442"/>
                    <a:pt x="265752" y="37309"/>
                    <a:pt x="266171" y="39923"/>
                  </a:cubicBezTo>
                  <a:cubicBezTo>
                    <a:pt x="266020" y="40657"/>
                    <a:pt x="265883" y="41314"/>
                    <a:pt x="265527" y="41670"/>
                  </a:cubicBezTo>
                  <a:cubicBezTo>
                    <a:pt x="264928" y="42268"/>
                    <a:pt x="265239" y="41079"/>
                    <a:pt x="263319" y="40014"/>
                  </a:cubicBezTo>
                  <a:cubicBezTo>
                    <a:pt x="259729" y="38025"/>
                    <a:pt x="260196" y="39163"/>
                    <a:pt x="259732" y="37439"/>
                  </a:cubicBezTo>
                  <a:cubicBezTo>
                    <a:pt x="259198" y="35455"/>
                    <a:pt x="257860" y="32656"/>
                    <a:pt x="257157" y="32656"/>
                  </a:cubicBezTo>
                  <a:cubicBezTo>
                    <a:pt x="256326" y="32656"/>
                    <a:pt x="255752" y="33101"/>
                    <a:pt x="255225" y="31828"/>
                  </a:cubicBezTo>
                  <a:cubicBezTo>
                    <a:pt x="255111" y="31552"/>
                    <a:pt x="254365" y="31743"/>
                    <a:pt x="254213" y="31001"/>
                  </a:cubicBezTo>
                  <a:cubicBezTo>
                    <a:pt x="253975" y="29833"/>
                    <a:pt x="253384" y="28306"/>
                    <a:pt x="252834" y="28333"/>
                  </a:cubicBezTo>
                  <a:cubicBezTo>
                    <a:pt x="252144" y="28362"/>
                    <a:pt x="250768" y="27786"/>
                    <a:pt x="249706" y="26586"/>
                  </a:cubicBezTo>
                  <a:cubicBezTo>
                    <a:pt x="249594" y="26459"/>
                    <a:pt x="249541" y="26271"/>
                    <a:pt x="249522" y="26125"/>
                  </a:cubicBezTo>
                  <a:cubicBezTo>
                    <a:pt x="249475" y="25754"/>
                    <a:pt x="249551" y="25409"/>
                    <a:pt x="249155" y="25298"/>
                  </a:cubicBezTo>
                  <a:cubicBezTo>
                    <a:pt x="248455" y="25102"/>
                    <a:pt x="248015" y="24298"/>
                    <a:pt x="247591" y="23918"/>
                  </a:cubicBezTo>
                  <a:cubicBezTo>
                    <a:pt x="246726" y="23143"/>
                    <a:pt x="246242" y="22652"/>
                    <a:pt x="245659" y="22538"/>
                  </a:cubicBezTo>
                  <a:cubicBezTo>
                    <a:pt x="244915" y="22393"/>
                    <a:pt x="244162" y="22817"/>
                    <a:pt x="244188" y="22999"/>
                  </a:cubicBezTo>
                  <a:cubicBezTo>
                    <a:pt x="243824" y="22726"/>
                    <a:pt x="241995" y="21529"/>
                    <a:pt x="241152" y="21619"/>
                  </a:cubicBezTo>
                  <a:cubicBezTo>
                    <a:pt x="241057" y="21791"/>
                    <a:pt x="241593" y="24163"/>
                    <a:pt x="240876" y="24102"/>
                  </a:cubicBezTo>
                  <a:cubicBezTo>
                    <a:pt x="239200" y="23959"/>
                    <a:pt x="239808" y="24558"/>
                    <a:pt x="238025" y="23551"/>
                  </a:cubicBezTo>
                  <a:cubicBezTo>
                    <a:pt x="236959" y="23174"/>
                    <a:pt x="235907" y="22756"/>
                    <a:pt x="235173" y="21895"/>
                  </a:cubicBezTo>
                  <a:cubicBezTo>
                    <a:pt x="235062" y="21601"/>
                    <a:pt x="233670" y="22322"/>
                    <a:pt x="233058" y="22079"/>
                  </a:cubicBezTo>
                  <a:cubicBezTo>
                    <a:pt x="232573" y="21886"/>
                    <a:pt x="231985" y="21034"/>
                    <a:pt x="231126" y="21984"/>
                  </a:cubicBezTo>
                  <a:cubicBezTo>
                    <a:pt x="230084" y="23140"/>
                    <a:pt x="228832" y="22278"/>
                    <a:pt x="227171" y="23088"/>
                  </a:cubicBezTo>
                  <a:cubicBezTo>
                    <a:pt x="224193" y="24538"/>
                    <a:pt x="223067" y="26292"/>
                    <a:pt x="221836" y="23271"/>
                  </a:cubicBezTo>
                  <a:cubicBezTo>
                    <a:pt x="221011" y="21243"/>
                    <a:pt x="219257" y="18659"/>
                    <a:pt x="218433" y="19408"/>
                  </a:cubicBezTo>
                  <a:cubicBezTo>
                    <a:pt x="218168" y="19650"/>
                    <a:pt x="218430" y="17792"/>
                    <a:pt x="215766" y="18213"/>
                  </a:cubicBezTo>
                  <a:cubicBezTo>
                    <a:pt x="215350" y="17893"/>
                    <a:pt x="215065" y="16280"/>
                    <a:pt x="214110" y="15085"/>
                  </a:cubicBezTo>
                  <a:cubicBezTo>
                    <a:pt x="213951" y="15723"/>
                    <a:pt x="211759" y="13224"/>
                    <a:pt x="211627" y="13338"/>
                  </a:cubicBezTo>
                  <a:cubicBezTo>
                    <a:pt x="211319" y="14153"/>
                    <a:pt x="210776" y="14855"/>
                    <a:pt x="210247" y="15545"/>
                  </a:cubicBezTo>
                  <a:cubicBezTo>
                    <a:pt x="209233" y="16113"/>
                    <a:pt x="209515" y="16993"/>
                    <a:pt x="208315" y="17201"/>
                  </a:cubicBezTo>
                  <a:cubicBezTo>
                    <a:pt x="207515" y="17548"/>
                    <a:pt x="206702" y="17996"/>
                    <a:pt x="205648" y="18120"/>
                  </a:cubicBezTo>
                  <a:cubicBezTo>
                    <a:pt x="204450" y="17372"/>
                    <a:pt x="201601" y="12923"/>
                    <a:pt x="200865" y="12785"/>
                  </a:cubicBezTo>
                  <a:cubicBezTo>
                    <a:pt x="200679" y="12747"/>
                    <a:pt x="200506" y="12747"/>
                    <a:pt x="200314" y="12785"/>
                  </a:cubicBezTo>
                  <a:cubicBezTo>
                    <a:pt x="199736" y="12900"/>
                    <a:pt x="199173" y="13368"/>
                    <a:pt x="199210" y="14165"/>
                  </a:cubicBezTo>
                  <a:cubicBezTo>
                    <a:pt x="198725" y="14624"/>
                    <a:pt x="197946" y="14680"/>
                    <a:pt x="197278" y="14625"/>
                  </a:cubicBezTo>
                  <a:cubicBezTo>
                    <a:pt x="196691" y="14596"/>
                    <a:pt x="196151" y="14606"/>
                    <a:pt x="195623" y="14901"/>
                  </a:cubicBezTo>
                  <a:cubicBezTo>
                    <a:pt x="195184" y="15047"/>
                    <a:pt x="194640" y="14939"/>
                    <a:pt x="194427" y="15361"/>
                  </a:cubicBezTo>
                  <a:cubicBezTo>
                    <a:pt x="194152" y="16245"/>
                    <a:pt x="194280" y="17085"/>
                    <a:pt x="193599" y="17753"/>
                  </a:cubicBezTo>
                  <a:cubicBezTo>
                    <a:pt x="192227" y="18637"/>
                    <a:pt x="191852" y="19654"/>
                    <a:pt x="191760" y="19592"/>
                  </a:cubicBezTo>
                  <a:cubicBezTo>
                    <a:pt x="190657" y="19921"/>
                    <a:pt x="190630" y="18858"/>
                    <a:pt x="189736" y="19132"/>
                  </a:cubicBezTo>
                  <a:cubicBezTo>
                    <a:pt x="189511" y="18737"/>
                    <a:pt x="189867" y="18383"/>
                    <a:pt x="188540" y="18397"/>
                  </a:cubicBezTo>
                  <a:cubicBezTo>
                    <a:pt x="187845" y="18445"/>
                    <a:pt x="187920" y="19024"/>
                    <a:pt x="187253" y="18673"/>
                  </a:cubicBezTo>
                  <a:cubicBezTo>
                    <a:pt x="186482" y="18524"/>
                    <a:pt x="185620" y="18552"/>
                    <a:pt x="184953" y="18122"/>
                  </a:cubicBezTo>
                  <a:cubicBezTo>
                    <a:pt x="184757" y="16917"/>
                    <a:pt x="185475" y="15947"/>
                    <a:pt x="184953" y="14718"/>
                  </a:cubicBezTo>
                  <a:cubicBezTo>
                    <a:pt x="184896" y="14470"/>
                    <a:pt x="184658" y="14270"/>
                    <a:pt x="184402" y="14167"/>
                  </a:cubicBezTo>
                  <a:cubicBezTo>
                    <a:pt x="183867" y="13881"/>
                    <a:pt x="183417" y="13621"/>
                    <a:pt x="183022" y="13155"/>
                  </a:cubicBezTo>
                  <a:cubicBezTo>
                    <a:pt x="183012" y="13408"/>
                    <a:pt x="182623" y="13675"/>
                    <a:pt x="182102" y="13890"/>
                  </a:cubicBezTo>
                  <a:cubicBezTo>
                    <a:pt x="181509" y="14136"/>
                    <a:pt x="180712" y="14327"/>
                    <a:pt x="180078" y="14167"/>
                  </a:cubicBezTo>
                  <a:cubicBezTo>
                    <a:pt x="179688" y="14167"/>
                    <a:pt x="179213" y="14795"/>
                    <a:pt x="178883" y="14994"/>
                  </a:cubicBezTo>
                  <a:cubicBezTo>
                    <a:pt x="178544" y="15962"/>
                    <a:pt x="178776" y="17162"/>
                    <a:pt x="177779" y="17845"/>
                  </a:cubicBezTo>
                  <a:cubicBezTo>
                    <a:pt x="177189" y="18364"/>
                    <a:pt x="176289" y="18505"/>
                    <a:pt x="175663" y="19041"/>
                  </a:cubicBezTo>
                  <a:cubicBezTo>
                    <a:pt x="174932" y="19455"/>
                    <a:pt x="174427" y="19481"/>
                    <a:pt x="173732" y="18946"/>
                  </a:cubicBezTo>
                  <a:cubicBezTo>
                    <a:pt x="173505" y="18776"/>
                    <a:pt x="173105" y="18510"/>
                    <a:pt x="172995" y="18946"/>
                  </a:cubicBezTo>
                  <a:cubicBezTo>
                    <a:pt x="172938" y="19240"/>
                    <a:pt x="172919" y="19399"/>
                    <a:pt x="172812" y="19497"/>
                  </a:cubicBezTo>
                  <a:cubicBezTo>
                    <a:pt x="172562" y="19721"/>
                    <a:pt x="172121" y="19583"/>
                    <a:pt x="171524" y="19497"/>
                  </a:cubicBezTo>
                  <a:cubicBezTo>
                    <a:pt x="171389" y="19768"/>
                    <a:pt x="171380" y="20132"/>
                    <a:pt x="170972" y="20233"/>
                  </a:cubicBezTo>
                  <a:cubicBezTo>
                    <a:pt x="170621" y="20736"/>
                    <a:pt x="171030" y="20997"/>
                    <a:pt x="170789" y="21428"/>
                  </a:cubicBezTo>
                  <a:cubicBezTo>
                    <a:pt x="170375" y="21773"/>
                    <a:pt x="170176" y="21721"/>
                    <a:pt x="170512" y="22256"/>
                  </a:cubicBezTo>
                  <a:cubicBezTo>
                    <a:pt x="170706" y="22663"/>
                    <a:pt x="170787" y="23097"/>
                    <a:pt x="170696" y="23544"/>
                  </a:cubicBezTo>
                  <a:cubicBezTo>
                    <a:pt x="170536" y="24074"/>
                    <a:pt x="170401" y="24590"/>
                    <a:pt x="169961" y="24924"/>
                  </a:cubicBezTo>
                  <a:cubicBezTo>
                    <a:pt x="169571" y="25146"/>
                    <a:pt x="169263" y="25333"/>
                    <a:pt x="170145" y="26395"/>
                  </a:cubicBezTo>
                  <a:cubicBezTo>
                    <a:pt x="170097" y="26967"/>
                    <a:pt x="169796" y="27958"/>
                    <a:pt x="170240" y="28419"/>
                  </a:cubicBezTo>
                  <a:cubicBezTo>
                    <a:pt x="170429" y="28672"/>
                    <a:pt x="170522" y="29101"/>
                    <a:pt x="170700" y="29338"/>
                  </a:cubicBezTo>
                  <a:cubicBezTo>
                    <a:pt x="171213" y="29825"/>
                    <a:pt x="171618" y="29155"/>
                    <a:pt x="172080" y="29706"/>
                  </a:cubicBezTo>
                  <a:cubicBezTo>
                    <a:pt x="172127" y="29753"/>
                    <a:pt x="172495" y="30146"/>
                    <a:pt x="172540" y="30257"/>
                  </a:cubicBezTo>
                  <a:lnTo>
                    <a:pt x="172263" y="31637"/>
                  </a:lnTo>
                  <a:cubicBezTo>
                    <a:pt x="171506" y="31684"/>
                    <a:pt x="170784" y="31641"/>
                    <a:pt x="170148" y="31177"/>
                  </a:cubicBezTo>
                  <a:cubicBezTo>
                    <a:pt x="169626" y="30721"/>
                    <a:pt x="169595" y="30084"/>
                    <a:pt x="168768" y="29889"/>
                  </a:cubicBezTo>
                  <a:cubicBezTo>
                    <a:pt x="168253" y="29312"/>
                    <a:pt x="167476" y="29414"/>
                    <a:pt x="166837" y="29794"/>
                  </a:cubicBezTo>
                  <a:cubicBezTo>
                    <a:pt x="166235" y="30003"/>
                    <a:pt x="166149" y="30165"/>
                    <a:pt x="165916" y="30713"/>
                  </a:cubicBezTo>
                  <a:cubicBezTo>
                    <a:pt x="165605" y="30713"/>
                    <a:pt x="165613" y="30601"/>
                    <a:pt x="165273" y="30346"/>
                  </a:cubicBezTo>
                  <a:cubicBezTo>
                    <a:pt x="165388" y="30077"/>
                    <a:pt x="165358" y="29638"/>
                    <a:pt x="165089" y="29058"/>
                  </a:cubicBezTo>
                  <a:cubicBezTo>
                    <a:pt x="164739" y="28533"/>
                    <a:pt x="164376" y="28575"/>
                    <a:pt x="164261" y="27862"/>
                  </a:cubicBezTo>
                  <a:cubicBezTo>
                    <a:pt x="163739" y="27313"/>
                    <a:pt x="163687" y="27683"/>
                    <a:pt x="163525" y="27034"/>
                  </a:cubicBezTo>
                  <a:cubicBezTo>
                    <a:pt x="163059" y="27458"/>
                    <a:pt x="162634" y="27472"/>
                    <a:pt x="162053" y="27678"/>
                  </a:cubicBezTo>
                  <a:cubicBezTo>
                    <a:pt x="161655" y="27942"/>
                    <a:pt x="161385" y="28289"/>
                    <a:pt x="161317" y="28782"/>
                  </a:cubicBezTo>
                  <a:cubicBezTo>
                    <a:pt x="161260" y="29305"/>
                    <a:pt x="161204" y="29979"/>
                    <a:pt x="160673" y="30070"/>
                  </a:cubicBezTo>
                  <a:cubicBezTo>
                    <a:pt x="160010" y="30593"/>
                    <a:pt x="159125" y="29918"/>
                    <a:pt x="158465" y="29334"/>
                  </a:cubicBezTo>
                  <a:cubicBezTo>
                    <a:pt x="157743" y="28695"/>
                    <a:pt x="156702" y="29062"/>
                    <a:pt x="156166" y="28783"/>
                  </a:cubicBezTo>
                  <a:cubicBezTo>
                    <a:pt x="154390" y="27855"/>
                    <a:pt x="154281" y="26697"/>
                    <a:pt x="153406" y="26943"/>
                  </a:cubicBezTo>
                  <a:cubicBezTo>
                    <a:pt x="153023" y="27051"/>
                    <a:pt x="152766" y="26991"/>
                    <a:pt x="152486" y="26943"/>
                  </a:cubicBezTo>
                  <a:cubicBezTo>
                    <a:pt x="151509" y="26750"/>
                    <a:pt x="151054" y="25850"/>
                    <a:pt x="150923" y="25839"/>
                  </a:cubicBezTo>
                  <a:cubicBezTo>
                    <a:pt x="150923" y="25839"/>
                    <a:pt x="150354" y="26307"/>
                    <a:pt x="150646" y="26667"/>
                  </a:cubicBezTo>
                  <a:cubicBezTo>
                    <a:pt x="150959" y="27053"/>
                    <a:pt x="149978" y="27926"/>
                    <a:pt x="149726" y="27127"/>
                  </a:cubicBezTo>
                  <a:cubicBezTo>
                    <a:pt x="149303" y="25777"/>
                    <a:pt x="148715" y="26392"/>
                    <a:pt x="148715" y="26392"/>
                  </a:cubicBezTo>
                  <a:cubicBezTo>
                    <a:pt x="148019" y="26946"/>
                    <a:pt x="147389" y="27413"/>
                    <a:pt x="146415" y="27220"/>
                  </a:cubicBezTo>
                  <a:cubicBezTo>
                    <a:pt x="147523" y="26365"/>
                    <a:pt x="146194" y="25637"/>
                    <a:pt x="145403" y="26300"/>
                  </a:cubicBezTo>
                  <a:cubicBezTo>
                    <a:pt x="144299" y="26668"/>
                    <a:pt x="143912" y="28443"/>
                    <a:pt x="142552" y="27956"/>
                  </a:cubicBezTo>
                  <a:cubicBezTo>
                    <a:pt x="141143" y="27870"/>
                    <a:pt x="142581" y="26814"/>
                    <a:pt x="142000" y="26116"/>
                  </a:cubicBezTo>
                  <a:cubicBezTo>
                    <a:pt x="141023" y="25198"/>
                    <a:pt x="139618" y="24815"/>
                    <a:pt x="138321" y="24645"/>
                  </a:cubicBezTo>
                  <a:cubicBezTo>
                    <a:pt x="137228" y="25076"/>
                    <a:pt x="136173" y="23156"/>
                    <a:pt x="135562" y="24645"/>
                  </a:cubicBezTo>
                  <a:cubicBezTo>
                    <a:pt x="135007" y="25574"/>
                    <a:pt x="135008" y="26790"/>
                    <a:pt x="133998" y="27496"/>
                  </a:cubicBezTo>
                  <a:cubicBezTo>
                    <a:pt x="132731" y="27429"/>
                    <a:pt x="132852" y="29240"/>
                    <a:pt x="132343" y="30071"/>
                  </a:cubicBezTo>
                  <a:cubicBezTo>
                    <a:pt x="132676" y="30804"/>
                    <a:pt x="134866" y="30599"/>
                    <a:pt x="134550" y="32095"/>
                  </a:cubicBezTo>
                  <a:cubicBezTo>
                    <a:pt x="133941" y="33037"/>
                    <a:pt x="134337" y="34922"/>
                    <a:pt x="132895" y="35039"/>
                  </a:cubicBezTo>
                  <a:cubicBezTo>
                    <a:pt x="132576" y="36506"/>
                    <a:pt x="131214" y="36133"/>
                    <a:pt x="130135" y="36602"/>
                  </a:cubicBezTo>
                  <a:cubicBezTo>
                    <a:pt x="128834" y="37039"/>
                    <a:pt x="129942" y="35043"/>
                    <a:pt x="129123" y="34762"/>
                  </a:cubicBezTo>
                  <a:cubicBezTo>
                    <a:pt x="128889" y="33906"/>
                    <a:pt x="128291" y="33482"/>
                    <a:pt x="127744" y="32831"/>
                  </a:cubicBezTo>
                  <a:cubicBezTo>
                    <a:pt x="127624" y="31646"/>
                    <a:pt x="126101" y="31500"/>
                    <a:pt x="126180" y="30439"/>
                  </a:cubicBezTo>
                  <a:cubicBezTo>
                    <a:pt x="125341" y="29547"/>
                    <a:pt x="124185" y="28974"/>
                    <a:pt x="122961" y="28784"/>
                  </a:cubicBezTo>
                  <a:cubicBezTo>
                    <a:pt x="123110" y="28841"/>
                    <a:pt x="124131" y="27823"/>
                    <a:pt x="123056" y="27404"/>
                  </a:cubicBezTo>
                  <a:cubicBezTo>
                    <a:pt x="122450" y="26783"/>
                    <a:pt x="120942" y="26028"/>
                    <a:pt x="121492" y="25105"/>
                  </a:cubicBezTo>
                  <a:cubicBezTo>
                    <a:pt x="122042" y="23681"/>
                    <a:pt x="121285" y="23119"/>
                    <a:pt x="120205" y="22897"/>
                  </a:cubicBezTo>
                  <a:cubicBezTo>
                    <a:pt x="121753" y="22528"/>
                    <a:pt x="119147" y="21708"/>
                    <a:pt x="118917" y="20966"/>
                  </a:cubicBezTo>
                  <a:cubicBezTo>
                    <a:pt x="118687" y="20223"/>
                    <a:pt x="117172" y="21398"/>
                    <a:pt x="118089" y="20505"/>
                  </a:cubicBezTo>
                  <a:cubicBezTo>
                    <a:pt x="117172" y="21399"/>
                    <a:pt x="116172" y="22057"/>
                    <a:pt x="115606" y="22161"/>
                  </a:cubicBezTo>
                  <a:cubicBezTo>
                    <a:pt x="114608" y="21766"/>
                    <a:pt x="114027" y="21554"/>
                    <a:pt x="112202" y="21977"/>
                  </a:cubicBezTo>
                  <a:cubicBezTo>
                    <a:pt x="112009" y="21892"/>
                    <a:pt x="111408" y="21290"/>
                    <a:pt x="111651" y="20966"/>
                  </a:cubicBezTo>
                  <a:cubicBezTo>
                    <a:pt x="111670" y="20281"/>
                    <a:pt x="111276" y="19961"/>
                    <a:pt x="110731" y="19586"/>
                  </a:cubicBezTo>
                  <a:cubicBezTo>
                    <a:pt x="110151" y="19412"/>
                    <a:pt x="109441" y="19390"/>
                    <a:pt x="108799" y="19402"/>
                  </a:cubicBezTo>
                  <a:cubicBezTo>
                    <a:pt x="108216" y="19412"/>
                    <a:pt x="107693" y="19510"/>
                    <a:pt x="107144" y="19497"/>
                  </a:cubicBezTo>
                  <a:cubicBezTo>
                    <a:pt x="106651" y="19356"/>
                    <a:pt x="106447" y="19209"/>
                    <a:pt x="106224" y="18853"/>
                  </a:cubicBezTo>
                  <a:cubicBezTo>
                    <a:pt x="105372" y="18860"/>
                    <a:pt x="104112" y="19205"/>
                    <a:pt x="103280" y="18949"/>
                  </a:cubicBezTo>
                  <a:cubicBezTo>
                    <a:pt x="102332" y="18330"/>
                    <a:pt x="101416" y="17619"/>
                    <a:pt x="100613" y="16833"/>
                  </a:cubicBezTo>
                  <a:cubicBezTo>
                    <a:pt x="100319" y="16138"/>
                    <a:pt x="99957" y="15717"/>
                    <a:pt x="99417" y="15178"/>
                  </a:cubicBezTo>
                  <a:cubicBezTo>
                    <a:pt x="99455" y="14104"/>
                    <a:pt x="99360" y="13532"/>
                    <a:pt x="99417" y="12418"/>
                  </a:cubicBezTo>
                  <a:cubicBezTo>
                    <a:pt x="99126" y="12224"/>
                    <a:pt x="98637" y="12118"/>
                    <a:pt x="98405" y="11774"/>
                  </a:cubicBezTo>
                  <a:cubicBezTo>
                    <a:pt x="97631" y="10950"/>
                    <a:pt x="97360" y="9381"/>
                    <a:pt x="96566" y="9751"/>
                  </a:cubicBezTo>
                  <a:cubicBezTo>
                    <a:pt x="95946" y="9655"/>
                    <a:pt x="95324" y="9555"/>
                    <a:pt x="94726" y="9383"/>
                  </a:cubicBezTo>
                  <a:cubicBezTo>
                    <a:pt x="94095" y="9033"/>
                    <a:pt x="93482" y="8688"/>
                    <a:pt x="92886" y="8279"/>
                  </a:cubicBezTo>
                  <a:cubicBezTo>
                    <a:pt x="92761" y="7366"/>
                    <a:pt x="93050" y="7477"/>
                    <a:pt x="92335" y="5612"/>
                  </a:cubicBezTo>
                  <a:cubicBezTo>
                    <a:pt x="92572" y="4557"/>
                    <a:pt x="92605" y="4344"/>
                    <a:pt x="93347" y="3496"/>
                  </a:cubicBezTo>
                  <a:cubicBezTo>
                    <a:pt x="90851" y="2057"/>
                    <a:pt x="91893" y="1593"/>
                    <a:pt x="90403" y="1473"/>
                  </a:cubicBezTo>
                  <a:cubicBezTo>
                    <a:pt x="89926" y="1435"/>
                    <a:pt x="88108" y="3309"/>
                    <a:pt x="87736" y="2392"/>
                  </a:cubicBezTo>
                  <a:cubicBezTo>
                    <a:pt x="87451" y="1691"/>
                    <a:pt x="87734" y="708"/>
                    <a:pt x="87092" y="276"/>
                  </a:cubicBezTo>
                  <a:cubicBezTo>
                    <a:pt x="86369" y="712"/>
                    <a:pt x="85671" y="1442"/>
                    <a:pt x="84885" y="0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/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8" name="Graphic 5">
              <a:extLst>
                <a:ext uri="{FF2B5EF4-FFF2-40B4-BE49-F238E27FC236}">
                  <a16:creationId xmlns:a16="http://schemas.microsoft.com/office/drawing/2014/main" id="{2E525795-6CF7-EA52-0504-7ECB99092FAC}"/>
                </a:ext>
              </a:extLst>
            </p:cNvPr>
            <p:cNvSpPr/>
            <p:nvPr/>
          </p:nvSpPr>
          <p:spPr>
            <a:xfrm>
              <a:off x="663351" y="3989182"/>
              <a:ext cx="299314" cy="248453"/>
            </a:xfrm>
            <a:custGeom>
              <a:avLst/>
              <a:gdLst>
                <a:gd name="connsiteX0" fmla="*/ 84252 w 321873"/>
                <a:gd name="connsiteY0" fmla="*/ 28 h 307637"/>
                <a:gd name="connsiteX1" fmla="*/ 81860 w 321873"/>
                <a:gd name="connsiteY1" fmla="*/ 1684 h 307637"/>
                <a:gd name="connsiteX2" fmla="*/ 79377 w 321873"/>
                <a:gd name="connsiteY2" fmla="*/ 2051 h 307637"/>
                <a:gd name="connsiteX3" fmla="*/ 76802 w 321873"/>
                <a:gd name="connsiteY3" fmla="*/ 2327 h 307637"/>
                <a:gd name="connsiteX4" fmla="*/ 74226 w 321873"/>
                <a:gd name="connsiteY4" fmla="*/ 2143 h 307637"/>
                <a:gd name="connsiteX5" fmla="*/ 72662 w 321873"/>
                <a:gd name="connsiteY5" fmla="*/ 3982 h 307637"/>
                <a:gd name="connsiteX6" fmla="*/ 69811 w 321873"/>
                <a:gd name="connsiteY6" fmla="*/ 4166 h 307637"/>
                <a:gd name="connsiteX7" fmla="*/ 67512 w 321873"/>
                <a:gd name="connsiteY7" fmla="*/ 5270 h 307637"/>
                <a:gd name="connsiteX8" fmla="*/ 65764 w 321873"/>
                <a:gd name="connsiteY8" fmla="*/ 5821 h 307637"/>
                <a:gd name="connsiteX9" fmla="*/ 63280 w 321873"/>
                <a:gd name="connsiteY9" fmla="*/ 6005 h 307637"/>
                <a:gd name="connsiteX10" fmla="*/ 60521 w 321873"/>
                <a:gd name="connsiteY10" fmla="*/ 6189 h 307637"/>
                <a:gd name="connsiteX11" fmla="*/ 57670 w 321873"/>
                <a:gd name="connsiteY11" fmla="*/ 6741 h 307637"/>
                <a:gd name="connsiteX12" fmla="*/ 56382 w 321873"/>
                <a:gd name="connsiteY12" fmla="*/ 8396 h 307637"/>
                <a:gd name="connsiteX13" fmla="*/ 54358 w 321873"/>
                <a:gd name="connsiteY13" fmla="*/ 7477 h 307637"/>
                <a:gd name="connsiteX14" fmla="*/ 52151 w 321873"/>
                <a:gd name="connsiteY14" fmla="*/ 6558 h 307637"/>
                <a:gd name="connsiteX15" fmla="*/ 50127 w 321873"/>
                <a:gd name="connsiteY15" fmla="*/ 7846 h 307637"/>
                <a:gd name="connsiteX16" fmla="*/ 49207 w 321873"/>
                <a:gd name="connsiteY16" fmla="*/ 9133 h 307637"/>
                <a:gd name="connsiteX17" fmla="*/ 50311 w 321873"/>
                <a:gd name="connsiteY17" fmla="*/ 11341 h 307637"/>
                <a:gd name="connsiteX18" fmla="*/ 49391 w 321873"/>
                <a:gd name="connsiteY18" fmla="*/ 13456 h 307637"/>
                <a:gd name="connsiteX19" fmla="*/ 48103 w 321873"/>
                <a:gd name="connsiteY19" fmla="*/ 15664 h 307637"/>
                <a:gd name="connsiteX20" fmla="*/ 45252 w 321873"/>
                <a:gd name="connsiteY20" fmla="*/ 16952 h 307637"/>
                <a:gd name="connsiteX21" fmla="*/ 43596 w 321873"/>
                <a:gd name="connsiteY21" fmla="*/ 18423 h 307637"/>
                <a:gd name="connsiteX22" fmla="*/ 44700 w 321873"/>
                <a:gd name="connsiteY22" fmla="*/ 21367 h 307637"/>
                <a:gd name="connsiteX23" fmla="*/ 46632 w 321873"/>
                <a:gd name="connsiteY23" fmla="*/ 23390 h 307637"/>
                <a:gd name="connsiteX24" fmla="*/ 49207 w 321873"/>
                <a:gd name="connsiteY24" fmla="*/ 21735 h 307637"/>
                <a:gd name="connsiteX25" fmla="*/ 51782 w 321873"/>
                <a:gd name="connsiteY25" fmla="*/ 20815 h 307637"/>
                <a:gd name="connsiteX26" fmla="*/ 53806 w 321873"/>
                <a:gd name="connsiteY26" fmla="*/ 21919 h 307637"/>
                <a:gd name="connsiteX27" fmla="*/ 55278 w 321873"/>
                <a:gd name="connsiteY27" fmla="*/ 23391 h 307637"/>
                <a:gd name="connsiteX28" fmla="*/ 56381 w 321873"/>
                <a:gd name="connsiteY28" fmla="*/ 25690 h 307637"/>
                <a:gd name="connsiteX29" fmla="*/ 55646 w 321873"/>
                <a:gd name="connsiteY29" fmla="*/ 28358 h 307637"/>
                <a:gd name="connsiteX30" fmla="*/ 53807 w 321873"/>
                <a:gd name="connsiteY30" fmla="*/ 30473 h 307637"/>
                <a:gd name="connsiteX31" fmla="*/ 54910 w 321873"/>
                <a:gd name="connsiteY31" fmla="*/ 32313 h 307637"/>
                <a:gd name="connsiteX32" fmla="*/ 56014 w 321873"/>
                <a:gd name="connsiteY32" fmla="*/ 35348 h 307637"/>
                <a:gd name="connsiteX33" fmla="*/ 54910 w 321873"/>
                <a:gd name="connsiteY33" fmla="*/ 37280 h 307637"/>
                <a:gd name="connsiteX34" fmla="*/ 53807 w 321873"/>
                <a:gd name="connsiteY34" fmla="*/ 39671 h 307637"/>
                <a:gd name="connsiteX35" fmla="*/ 53346 w 321873"/>
                <a:gd name="connsiteY35" fmla="*/ 41419 h 307637"/>
                <a:gd name="connsiteX36" fmla="*/ 49391 w 321873"/>
                <a:gd name="connsiteY36" fmla="*/ 44914 h 307637"/>
                <a:gd name="connsiteX37" fmla="*/ 44332 w 321873"/>
                <a:gd name="connsiteY37" fmla="*/ 48041 h 307637"/>
                <a:gd name="connsiteX38" fmla="*/ 46080 w 321873"/>
                <a:gd name="connsiteY38" fmla="*/ 53100 h 307637"/>
                <a:gd name="connsiteX39" fmla="*/ 45528 w 321873"/>
                <a:gd name="connsiteY39" fmla="*/ 58619 h 307637"/>
                <a:gd name="connsiteX40" fmla="*/ 40654 w 321873"/>
                <a:gd name="connsiteY40" fmla="*/ 62666 h 307637"/>
                <a:gd name="connsiteX41" fmla="*/ 38170 w 321873"/>
                <a:gd name="connsiteY41" fmla="*/ 64598 h 307637"/>
                <a:gd name="connsiteX42" fmla="*/ 36055 w 321873"/>
                <a:gd name="connsiteY42" fmla="*/ 69656 h 307637"/>
                <a:gd name="connsiteX43" fmla="*/ 35687 w 321873"/>
                <a:gd name="connsiteY43" fmla="*/ 73151 h 307637"/>
                <a:gd name="connsiteX44" fmla="*/ 39918 w 321873"/>
                <a:gd name="connsiteY44" fmla="*/ 73979 h 307637"/>
                <a:gd name="connsiteX45" fmla="*/ 44241 w 321873"/>
                <a:gd name="connsiteY45" fmla="*/ 76647 h 307637"/>
                <a:gd name="connsiteX46" fmla="*/ 50496 w 321873"/>
                <a:gd name="connsiteY46" fmla="*/ 79406 h 307637"/>
                <a:gd name="connsiteX47" fmla="*/ 50591 w 321873"/>
                <a:gd name="connsiteY47" fmla="*/ 85753 h 307637"/>
                <a:gd name="connsiteX48" fmla="*/ 50686 w 321873"/>
                <a:gd name="connsiteY48" fmla="*/ 87960 h 307637"/>
                <a:gd name="connsiteX49" fmla="*/ 51054 w 321873"/>
                <a:gd name="connsiteY49" fmla="*/ 89248 h 307637"/>
                <a:gd name="connsiteX50" fmla="*/ 50134 w 321873"/>
                <a:gd name="connsiteY50" fmla="*/ 91639 h 307637"/>
                <a:gd name="connsiteX51" fmla="*/ 48294 w 321873"/>
                <a:gd name="connsiteY51" fmla="*/ 92927 h 307637"/>
                <a:gd name="connsiteX52" fmla="*/ 45903 w 321873"/>
                <a:gd name="connsiteY52" fmla="*/ 92743 h 307637"/>
                <a:gd name="connsiteX53" fmla="*/ 44523 w 321873"/>
                <a:gd name="connsiteY53" fmla="*/ 93295 h 307637"/>
                <a:gd name="connsiteX54" fmla="*/ 44523 w 321873"/>
                <a:gd name="connsiteY54" fmla="*/ 95686 h 307637"/>
                <a:gd name="connsiteX55" fmla="*/ 42867 w 321873"/>
                <a:gd name="connsiteY55" fmla="*/ 97617 h 307637"/>
                <a:gd name="connsiteX56" fmla="*/ 40844 w 321873"/>
                <a:gd name="connsiteY56" fmla="*/ 98262 h 307637"/>
                <a:gd name="connsiteX57" fmla="*/ 38728 w 321873"/>
                <a:gd name="connsiteY57" fmla="*/ 99181 h 307637"/>
                <a:gd name="connsiteX58" fmla="*/ 36797 w 321873"/>
                <a:gd name="connsiteY58" fmla="*/ 100193 h 307637"/>
                <a:gd name="connsiteX59" fmla="*/ 35877 w 321873"/>
                <a:gd name="connsiteY59" fmla="*/ 102584 h 307637"/>
                <a:gd name="connsiteX60" fmla="*/ 34405 w 321873"/>
                <a:gd name="connsiteY60" fmla="*/ 105159 h 307637"/>
                <a:gd name="connsiteX61" fmla="*/ 32473 w 321873"/>
                <a:gd name="connsiteY61" fmla="*/ 106447 h 307637"/>
                <a:gd name="connsiteX62" fmla="*/ 30082 w 321873"/>
                <a:gd name="connsiteY62" fmla="*/ 107367 h 307637"/>
                <a:gd name="connsiteX63" fmla="*/ 28242 w 321873"/>
                <a:gd name="connsiteY63" fmla="*/ 109574 h 307637"/>
                <a:gd name="connsiteX64" fmla="*/ 26587 w 321873"/>
                <a:gd name="connsiteY64" fmla="*/ 111781 h 307637"/>
                <a:gd name="connsiteX65" fmla="*/ 24471 w 321873"/>
                <a:gd name="connsiteY65" fmla="*/ 113345 h 307637"/>
                <a:gd name="connsiteX66" fmla="*/ 22724 w 321873"/>
                <a:gd name="connsiteY66" fmla="*/ 115553 h 307637"/>
                <a:gd name="connsiteX67" fmla="*/ 21436 w 321873"/>
                <a:gd name="connsiteY67" fmla="*/ 117944 h 307637"/>
                <a:gd name="connsiteX68" fmla="*/ 20608 w 321873"/>
                <a:gd name="connsiteY68" fmla="*/ 120611 h 307637"/>
                <a:gd name="connsiteX69" fmla="*/ 23000 w 321873"/>
                <a:gd name="connsiteY69" fmla="*/ 121807 h 307637"/>
                <a:gd name="connsiteX70" fmla="*/ 24747 w 321873"/>
                <a:gd name="connsiteY70" fmla="*/ 123371 h 307637"/>
                <a:gd name="connsiteX71" fmla="*/ 24563 w 321873"/>
                <a:gd name="connsiteY71" fmla="*/ 126130 h 307637"/>
                <a:gd name="connsiteX72" fmla="*/ 25484 w 321873"/>
                <a:gd name="connsiteY72" fmla="*/ 128706 h 307637"/>
                <a:gd name="connsiteX73" fmla="*/ 27691 w 321873"/>
                <a:gd name="connsiteY73" fmla="*/ 130361 h 307637"/>
                <a:gd name="connsiteX74" fmla="*/ 27323 w 321873"/>
                <a:gd name="connsiteY74" fmla="*/ 132477 h 307637"/>
                <a:gd name="connsiteX75" fmla="*/ 27875 w 321873"/>
                <a:gd name="connsiteY75" fmla="*/ 134960 h 307637"/>
                <a:gd name="connsiteX76" fmla="*/ 29163 w 321873"/>
                <a:gd name="connsiteY76" fmla="*/ 135879 h 307637"/>
                <a:gd name="connsiteX77" fmla="*/ 28611 w 321873"/>
                <a:gd name="connsiteY77" fmla="*/ 136247 h 307637"/>
                <a:gd name="connsiteX78" fmla="*/ 28151 w 321873"/>
                <a:gd name="connsiteY78" fmla="*/ 138915 h 307637"/>
                <a:gd name="connsiteX79" fmla="*/ 25208 w 321873"/>
                <a:gd name="connsiteY79" fmla="*/ 139282 h 307637"/>
                <a:gd name="connsiteX80" fmla="*/ 23184 w 321873"/>
                <a:gd name="connsiteY80" fmla="*/ 137718 h 307637"/>
                <a:gd name="connsiteX81" fmla="*/ 23279 w 321873"/>
                <a:gd name="connsiteY81" fmla="*/ 135143 h 307637"/>
                <a:gd name="connsiteX82" fmla="*/ 23096 w 321873"/>
                <a:gd name="connsiteY82" fmla="*/ 132476 h 307637"/>
                <a:gd name="connsiteX83" fmla="*/ 21624 w 321873"/>
                <a:gd name="connsiteY83" fmla="*/ 130176 h 307637"/>
                <a:gd name="connsiteX84" fmla="*/ 19784 w 321873"/>
                <a:gd name="connsiteY84" fmla="*/ 128152 h 307637"/>
                <a:gd name="connsiteX85" fmla="*/ 17945 w 321873"/>
                <a:gd name="connsiteY85" fmla="*/ 126313 h 307637"/>
                <a:gd name="connsiteX86" fmla="*/ 15829 w 321873"/>
                <a:gd name="connsiteY86" fmla="*/ 125762 h 307637"/>
                <a:gd name="connsiteX87" fmla="*/ 15278 w 321873"/>
                <a:gd name="connsiteY87" fmla="*/ 125762 h 307637"/>
                <a:gd name="connsiteX88" fmla="*/ 14174 w 321873"/>
                <a:gd name="connsiteY88" fmla="*/ 127785 h 307637"/>
                <a:gd name="connsiteX89" fmla="*/ 11782 w 321873"/>
                <a:gd name="connsiteY89" fmla="*/ 129073 h 307637"/>
                <a:gd name="connsiteX90" fmla="*/ 10035 w 321873"/>
                <a:gd name="connsiteY90" fmla="*/ 130912 h 307637"/>
                <a:gd name="connsiteX91" fmla="*/ 9391 w 321873"/>
                <a:gd name="connsiteY91" fmla="*/ 133580 h 307637"/>
                <a:gd name="connsiteX92" fmla="*/ 6724 w 321873"/>
                <a:gd name="connsiteY92" fmla="*/ 134592 h 307637"/>
                <a:gd name="connsiteX93" fmla="*/ 4884 w 321873"/>
                <a:gd name="connsiteY93" fmla="*/ 135972 h 307637"/>
                <a:gd name="connsiteX94" fmla="*/ 3412 w 321873"/>
                <a:gd name="connsiteY94" fmla="*/ 137259 h 307637"/>
                <a:gd name="connsiteX95" fmla="*/ 1573 w 321873"/>
                <a:gd name="connsiteY95" fmla="*/ 138915 h 307637"/>
                <a:gd name="connsiteX96" fmla="*/ 285 w 321873"/>
                <a:gd name="connsiteY96" fmla="*/ 139467 h 307637"/>
                <a:gd name="connsiteX97" fmla="*/ 2676 w 321873"/>
                <a:gd name="connsiteY97" fmla="*/ 142778 h 307637"/>
                <a:gd name="connsiteX98" fmla="*/ 2860 w 321873"/>
                <a:gd name="connsiteY98" fmla="*/ 145537 h 307637"/>
                <a:gd name="connsiteX99" fmla="*/ 3597 w 321873"/>
                <a:gd name="connsiteY99" fmla="*/ 147837 h 307637"/>
                <a:gd name="connsiteX100" fmla="*/ 4517 w 321873"/>
                <a:gd name="connsiteY100" fmla="*/ 150412 h 307637"/>
                <a:gd name="connsiteX101" fmla="*/ 4700 w 321873"/>
                <a:gd name="connsiteY101" fmla="*/ 153815 h 307637"/>
                <a:gd name="connsiteX102" fmla="*/ 5252 w 321873"/>
                <a:gd name="connsiteY102" fmla="*/ 156391 h 307637"/>
                <a:gd name="connsiteX103" fmla="*/ 5803 w 321873"/>
                <a:gd name="connsiteY103" fmla="*/ 159150 h 307637"/>
                <a:gd name="connsiteX104" fmla="*/ 6907 w 321873"/>
                <a:gd name="connsiteY104" fmla="*/ 161726 h 307637"/>
                <a:gd name="connsiteX105" fmla="*/ 7459 w 321873"/>
                <a:gd name="connsiteY105" fmla="*/ 164853 h 307637"/>
                <a:gd name="connsiteX106" fmla="*/ 7363 w 321873"/>
                <a:gd name="connsiteY106" fmla="*/ 167612 h 307637"/>
                <a:gd name="connsiteX107" fmla="*/ 8284 w 321873"/>
                <a:gd name="connsiteY107" fmla="*/ 170188 h 307637"/>
                <a:gd name="connsiteX108" fmla="*/ 9939 w 321873"/>
                <a:gd name="connsiteY108" fmla="*/ 173407 h 307637"/>
                <a:gd name="connsiteX109" fmla="*/ 11227 w 321873"/>
                <a:gd name="connsiteY109" fmla="*/ 175982 h 307637"/>
                <a:gd name="connsiteX110" fmla="*/ 12699 w 321873"/>
                <a:gd name="connsiteY110" fmla="*/ 178742 h 307637"/>
                <a:gd name="connsiteX111" fmla="*/ 14170 w 321873"/>
                <a:gd name="connsiteY111" fmla="*/ 181869 h 307637"/>
                <a:gd name="connsiteX112" fmla="*/ 17941 w 321873"/>
                <a:gd name="connsiteY112" fmla="*/ 189595 h 307637"/>
                <a:gd name="connsiteX113" fmla="*/ 21161 w 321873"/>
                <a:gd name="connsiteY113" fmla="*/ 197230 h 307637"/>
                <a:gd name="connsiteX114" fmla="*/ 24104 w 321873"/>
                <a:gd name="connsiteY114" fmla="*/ 204588 h 307637"/>
                <a:gd name="connsiteX115" fmla="*/ 26772 w 321873"/>
                <a:gd name="connsiteY115" fmla="*/ 211027 h 307637"/>
                <a:gd name="connsiteX116" fmla="*/ 31278 w 321873"/>
                <a:gd name="connsiteY116" fmla="*/ 223352 h 307637"/>
                <a:gd name="connsiteX117" fmla="*/ 35050 w 321873"/>
                <a:gd name="connsiteY117" fmla="*/ 234481 h 307637"/>
                <a:gd name="connsiteX118" fmla="*/ 38269 w 321873"/>
                <a:gd name="connsiteY118" fmla="*/ 244323 h 307637"/>
                <a:gd name="connsiteX119" fmla="*/ 42040 w 321873"/>
                <a:gd name="connsiteY119" fmla="*/ 256281 h 307637"/>
                <a:gd name="connsiteX120" fmla="*/ 41945 w 321873"/>
                <a:gd name="connsiteY120" fmla="*/ 263271 h 307637"/>
                <a:gd name="connsiteX121" fmla="*/ 44244 w 321873"/>
                <a:gd name="connsiteY121" fmla="*/ 270078 h 307637"/>
                <a:gd name="connsiteX122" fmla="*/ 43784 w 321873"/>
                <a:gd name="connsiteY122" fmla="*/ 277712 h 307637"/>
                <a:gd name="connsiteX123" fmla="*/ 46636 w 321873"/>
                <a:gd name="connsiteY123" fmla="*/ 275136 h 307637"/>
                <a:gd name="connsiteX124" fmla="*/ 41761 w 321873"/>
                <a:gd name="connsiteY124" fmla="*/ 276240 h 307637"/>
                <a:gd name="connsiteX125" fmla="*/ 45164 w 321873"/>
                <a:gd name="connsiteY125" fmla="*/ 280287 h 307637"/>
                <a:gd name="connsiteX126" fmla="*/ 52430 w 321873"/>
                <a:gd name="connsiteY126" fmla="*/ 278908 h 307637"/>
                <a:gd name="connsiteX127" fmla="*/ 59421 w 321873"/>
                <a:gd name="connsiteY127" fmla="*/ 274125 h 307637"/>
                <a:gd name="connsiteX128" fmla="*/ 64848 w 321873"/>
                <a:gd name="connsiteY128" fmla="*/ 267226 h 307637"/>
                <a:gd name="connsiteX129" fmla="*/ 69447 w 321873"/>
                <a:gd name="connsiteY129" fmla="*/ 261707 h 307637"/>
                <a:gd name="connsiteX130" fmla="*/ 76989 w 321873"/>
                <a:gd name="connsiteY130" fmla="*/ 262535 h 307637"/>
                <a:gd name="connsiteX131" fmla="*/ 85727 w 321873"/>
                <a:gd name="connsiteY131" fmla="*/ 260328 h 307637"/>
                <a:gd name="connsiteX132" fmla="*/ 87015 w 321873"/>
                <a:gd name="connsiteY132" fmla="*/ 262903 h 307637"/>
                <a:gd name="connsiteX133" fmla="*/ 87751 w 321873"/>
                <a:gd name="connsiteY133" fmla="*/ 265202 h 307637"/>
                <a:gd name="connsiteX134" fmla="*/ 85819 w 321873"/>
                <a:gd name="connsiteY134" fmla="*/ 266858 h 307637"/>
                <a:gd name="connsiteX135" fmla="*/ 85543 w 321873"/>
                <a:gd name="connsiteY135" fmla="*/ 269985 h 307637"/>
                <a:gd name="connsiteX136" fmla="*/ 83979 w 321873"/>
                <a:gd name="connsiteY136" fmla="*/ 272193 h 307637"/>
                <a:gd name="connsiteX137" fmla="*/ 81496 w 321873"/>
                <a:gd name="connsiteY137" fmla="*/ 273572 h 307637"/>
                <a:gd name="connsiteX138" fmla="*/ 81401 w 321873"/>
                <a:gd name="connsiteY138" fmla="*/ 276240 h 307637"/>
                <a:gd name="connsiteX139" fmla="*/ 81033 w 321873"/>
                <a:gd name="connsiteY139" fmla="*/ 278999 h 307637"/>
                <a:gd name="connsiteX140" fmla="*/ 81585 w 321873"/>
                <a:gd name="connsiteY140" fmla="*/ 281851 h 307637"/>
                <a:gd name="connsiteX141" fmla="*/ 83056 w 321873"/>
                <a:gd name="connsiteY141" fmla="*/ 279367 h 307637"/>
                <a:gd name="connsiteX142" fmla="*/ 84436 w 321873"/>
                <a:gd name="connsiteY142" fmla="*/ 278263 h 307637"/>
                <a:gd name="connsiteX143" fmla="*/ 86184 w 321873"/>
                <a:gd name="connsiteY143" fmla="*/ 277068 h 307637"/>
                <a:gd name="connsiteX144" fmla="*/ 88391 w 321873"/>
                <a:gd name="connsiteY144" fmla="*/ 278815 h 307637"/>
                <a:gd name="connsiteX145" fmla="*/ 91335 w 321873"/>
                <a:gd name="connsiteY145" fmla="*/ 278171 h 307637"/>
                <a:gd name="connsiteX146" fmla="*/ 93634 w 321873"/>
                <a:gd name="connsiteY146" fmla="*/ 278076 h 307637"/>
                <a:gd name="connsiteX147" fmla="*/ 94922 w 321873"/>
                <a:gd name="connsiteY147" fmla="*/ 280376 h 307637"/>
                <a:gd name="connsiteX148" fmla="*/ 95749 w 321873"/>
                <a:gd name="connsiteY148" fmla="*/ 281203 h 307637"/>
                <a:gd name="connsiteX149" fmla="*/ 98141 w 321873"/>
                <a:gd name="connsiteY149" fmla="*/ 282307 h 307637"/>
                <a:gd name="connsiteX150" fmla="*/ 100716 w 321873"/>
                <a:gd name="connsiteY150" fmla="*/ 282402 h 307637"/>
                <a:gd name="connsiteX151" fmla="*/ 101820 w 321873"/>
                <a:gd name="connsiteY151" fmla="*/ 280011 h 307637"/>
                <a:gd name="connsiteX152" fmla="*/ 105407 w 321873"/>
                <a:gd name="connsiteY152" fmla="*/ 280655 h 307637"/>
                <a:gd name="connsiteX153" fmla="*/ 107615 w 321873"/>
                <a:gd name="connsiteY153" fmla="*/ 282311 h 307637"/>
                <a:gd name="connsiteX154" fmla="*/ 109914 w 321873"/>
                <a:gd name="connsiteY154" fmla="*/ 284794 h 307637"/>
                <a:gd name="connsiteX155" fmla="*/ 112766 w 321873"/>
                <a:gd name="connsiteY155" fmla="*/ 283782 h 307637"/>
                <a:gd name="connsiteX156" fmla="*/ 115157 w 321873"/>
                <a:gd name="connsiteY156" fmla="*/ 282586 h 307637"/>
                <a:gd name="connsiteX157" fmla="*/ 118560 w 321873"/>
                <a:gd name="connsiteY157" fmla="*/ 282491 h 307637"/>
                <a:gd name="connsiteX158" fmla="*/ 121320 w 321873"/>
                <a:gd name="connsiteY158" fmla="*/ 281572 h 307637"/>
                <a:gd name="connsiteX159" fmla="*/ 124263 w 321873"/>
                <a:gd name="connsiteY159" fmla="*/ 280468 h 307637"/>
                <a:gd name="connsiteX160" fmla="*/ 125735 w 321873"/>
                <a:gd name="connsiteY160" fmla="*/ 283136 h 307637"/>
                <a:gd name="connsiteX161" fmla="*/ 125919 w 321873"/>
                <a:gd name="connsiteY161" fmla="*/ 285895 h 307637"/>
                <a:gd name="connsiteX162" fmla="*/ 128310 w 321873"/>
                <a:gd name="connsiteY162" fmla="*/ 286447 h 307637"/>
                <a:gd name="connsiteX163" fmla="*/ 131345 w 321873"/>
                <a:gd name="connsiteY163" fmla="*/ 286998 h 307637"/>
                <a:gd name="connsiteX164" fmla="*/ 134105 w 321873"/>
                <a:gd name="connsiteY164" fmla="*/ 287182 h 307637"/>
                <a:gd name="connsiteX165" fmla="*/ 136772 w 321873"/>
                <a:gd name="connsiteY165" fmla="*/ 287182 h 307637"/>
                <a:gd name="connsiteX166" fmla="*/ 139531 w 321873"/>
                <a:gd name="connsiteY166" fmla="*/ 288194 h 307637"/>
                <a:gd name="connsiteX167" fmla="*/ 142015 w 321873"/>
                <a:gd name="connsiteY167" fmla="*/ 289942 h 307637"/>
                <a:gd name="connsiteX168" fmla="*/ 144866 w 321873"/>
                <a:gd name="connsiteY168" fmla="*/ 291045 h 307637"/>
                <a:gd name="connsiteX169" fmla="*/ 147902 w 321873"/>
                <a:gd name="connsiteY169" fmla="*/ 291597 h 307637"/>
                <a:gd name="connsiteX170" fmla="*/ 150293 w 321873"/>
                <a:gd name="connsiteY170" fmla="*/ 290033 h 307637"/>
                <a:gd name="connsiteX171" fmla="*/ 151397 w 321873"/>
                <a:gd name="connsiteY171" fmla="*/ 288930 h 307637"/>
                <a:gd name="connsiteX172" fmla="*/ 153604 w 321873"/>
                <a:gd name="connsiteY172" fmla="*/ 288562 h 307637"/>
                <a:gd name="connsiteX173" fmla="*/ 155352 w 321873"/>
                <a:gd name="connsiteY173" fmla="*/ 290401 h 307637"/>
                <a:gd name="connsiteX174" fmla="*/ 157192 w 321873"/>
                <a:gd name="connsiteY174" fmla="*/ 291965 h 307637"/>
                <a:gd name="connsiteX175" fmla="*/ 161331 w 321873"/>
                <a:gd name="connsiteY175" fmla="*/ 292333 h 307637"/>
                <a:gd name="connsiteX176" fmla="*/ 164918 w 321873"/>
                <a:gd name="connsiteY176" fmla="*/ 291965 h 307637"/>
                <a:gd name="connsiteX177" fmla="*/ 168229 w 321873"/>
                <a:gd name="connsiteY177" fmla="*/ 291414 h 307637"/>
                <a:gd name="connsiteX178" fmla="*/ 171173 w 321873"/>
                <a:gd name="connsiteY178" fmla="*/ 290862 h 307637"/>
                <a:gd name="connsiteX179" fmla="*/ 173932 w 321873"/>
                <a:gd name="connsiteY179" fmla="*/ 290311 h 307637"/>
                <a:gd name="connsiteX180" fmla="*/ 176507 w 321873"/>
                <a:gd name="connsiteY180" fmla="*/ 288655 h 307637"/>
                <a:gd name="connsiteX181" fmla="*/ 178347 w 321873"/>
                <a:gd name="connsiteY181" fmla="*/ 286264 h 307637"/>
                <a:gd name="connsiteX182" fmla="*/ 180095 w 321873"/>
                <a:gd name="connsiteY182" fmla="*/ 284516 h 307637"/>
                <a:gd name="connsiteX183" fmla="*/ 182670 w 321873"/>
                <a:gd name="connsiteY183" fmla="*/ 282952 h 307637"/>
                <a:gd name="connsiteX184" fmla="*/ 184877 w 321873"/>
                <a:gd name="connsiteY184" fmla="*/ 281021 h 307637"/>
                <a:gd name="connsiteX185" fmla="*/ 188005 w 321873"/>
                <a:gd name="connsiteY185" fmla="*/ 279917 h 307637"/>
                <a:gd name="connsiteX186" fmla="*/ 191040 w 321873"/>
                <a:gd name="connsiteY186" fmla="*/ 279365 h 307637"/>
                <a:gd name="connsiteX187" fmla="*/ 193064 w 321873"/>
                <a:gd name="connsiteY187" fmla="*/ 276238 h 307637"/>
                <a:gd name="connsiteX188" fmla="*/ 193340 w 321873"/>
                <a:gd name="connsiteY188" fmla="*/ 276238 h 307637"/>
                <a:gd name="connsiteX189" fmla="*/ 196007 w 321873"/>
                <a:gd name="connsiteY189" fmla="*/ 276606 h 307637"/>
                <a:gd name="connsiteX190" fmla="*/ 199135 w 321873"/>
                <a:gd name="connsiteY190" fmla="*/ 277525 h 307637"/>
                <a:gd name="connsiteX191" fmla="*/ 201894 w 321873"/>
                <a:gd name="connsiteY191" fmla="*/ 278444 h 307637"/>
                <a:gd name="connsiteX192" fmla="*/ 204010 w 321873"/>
                <a:gd name="connsiteY192" fmla="*/ 280652 h 307637"/>
                <a:gd name="connsiteX193" fmla="*/ 205757 w 321873"/>
                <a:gd name="connsiteY193" fmla="*/ 283227 h 307637"/>
                <a:gd name="connsiteX194" fmla="*/ 208241 w 321873"/>
                <a:gd name="connsiteY194" fmla="*/ 284607 h 307637"/>
                <a:gd name="connsiteX195" fmla="*/ 210448 w 321873"/>
                <a:gd name="connsiteY195" fmla="*/ 286354 h 307637"/>
                <a:gd name="connsiteX196" fmla="*/ 213391 w 321873"/>
                <a:gd name="connsiteY196" fmla="*/ 287734 h 307637"/>
                <a:gd name="connsiteX197" fmla="*/ 215599 w 321873"/>
                <a:gd name="connsiteY197" fmla="*/ 289390 h 307637"/>
                <a:gd name="connsiteX198" fmla="*/ 217807 w 321873"/>
                <a:gd name="connsiteY198" fmla="*/ 287550 h 307637"/>
                <a:gd name="connsiteX199" fmla="*/ 220014 w 321873"/>
                <a:gd name="connsiteY199" fmla="*/ 286538 h 307637"/>
                <a:gd name="connsiteX200" fmla="*/ 221945 w 321873"/>
                <a:gd name="connsiteY200" fmla="*/ 288286 h 307637"/>
                <a:gd name="connsiteX201" fmla="*/ 225073 w 321873"/>
                <a:gd name="connsiteY201" fmla="*/ 289205 h 307637"/>
                <a:gd name="connsiteX202" fmla="*/ 226360 w 321873"/>
                <a:gd name="connsiteY202" fmla="*/ 292149 h 307637"/>
                <a:gd name="connsiteX203" fmla="*/ 225257 w 321873"/>
                <a:gd name="connsiteY203" fmla="*/ 295184 h 307637"/>
                <a:gd name="connsiteX204" fmla="*/ 225533 w 321873"/>
                <a:gd name="connsiteY204" fmla="*/ 297667 h 307637"/>
                <a:gd name="connsiteX205" fmla="*/ 228384 w 321873"/>
                <a:gd name="connsiteY205" fmla="*/ 300151 h 307637"/>
                <a:gd name="connsiteX206" fmla="*/ 231879 w 321873"/>
                <a:gd name="connsiteY206" fmla="*/ 301990 h 307637"/>
                <a:gd name="connsiteX207" fmla="*/ 232340 w 321873"/>
                <a:gd name="connsiteY207" fmla="*/ 305669 h 307637"/>
                <a:gd name="connsiteX208" fmla="*/ 235927 w 321873"/>
                <a:gd name="connsiteY208" fmla="*/ 306865 h 307637"/>
                <a:gd name="connsiteX209" fmla="*/ 239974 w 321873"/>
                <a:gd name="connsiteY209" fmla="*/ 306681 h 307637"/>
                <a:gd name="connsiteX210" fmla="*/ 243469 w 321873"/>
                <a:gd name="connsiteY210" fmla="*/ 307601 h 307637"/>
                <a:gd name="connsiteX211" fmla="*/ 246229 w 321873"/>
                <a:gd name="connsiteY211" fmla="*/ 305761 h 307637"/>
                <a:gd name="connsiteX212" fmla="*/ 248344 w 321873"/>
                <a:gd name="connsiteY212" fmla="*/ 302358 h 307637"/>
                <a:gd name="connsiteX213" fmla="*/ 249908 w 321873"/>
                <a:gd name="connsiteY213" fmla="*/ 298862 h 307637"/>
                <a:gd name="connsiteX214" fmla="*/ 248620 w 321873"/>
                <a:gd name="connsiteY214" fmla="*/ 295551 h 307637"/>
                <a:gd name="connsiteX215" fmla="*/ 245769 w 321873"/>
                <a:gd name="connsiteY215" fmla="*/ 294539 h 307637"/>
                <a:gd name="connsiteX216" fmla="*/ 242549 w 321873"/>
                <a:gd name="connsiteY216" fmla="*/ 292883 h 307637"/>
                <a:gd name="connsiteX217" fmla="*/ 242549 w 321873"/>
                <a:gd name="connsiteY217" fmla="*/ 289756 h 307637"/>
                <a:gd name="connsiteX218" fmla="*/ 245125 w 321873"/>
                <a:gd name="connsiteY218" fmla="*/ 287549 h 307637"/>
                <a:gd name="connsiteX219" fmla="*/ 248068 w 321873"/>
                <a:gd name="connsiteY219" fmla="*/ 285709 h 307637"/>
                <a:gd name="connsiteX220" fmla="*/ 249356 w 321873"/>
                <a:gd name="connsiteY220" fmla="*/ 282306 h 307637"/>
                <a:gd name="connsiteX221" fmla="*/ 250920 w 321873"/>
                <a:gd name="connsiteY221" fmla="*/ 279822 h 307637"/>
                <a:gd name="connsiteX222" fmla="*/ 251380 w 321873"/>
                <a:gd name="connsiteY222" fmla="*/ 276327 h 307637"/>
                <a:gd name="connsiteX223" fmla="*/ 249540 w 321873"/>
                <a:gd name="connsiteY223" fmla="*/ 273660 h 307637"/>
                <a:gd name="connsiteX224" fmla="*/ 251380 w 321873"/>
                <a:gd name="connsiteY224" fmla="*/ 271360 h 307637"/>
                <a:gd name="connsiteX225" fmla="*/ 250459 w 321873"/>
                <a:gd name="connsiteY225" fmla="*/ 267681 h 307637"/>
                <a:gd name="connsiteX226" fmla="*/ 253863 w 321873"/>
                <a:gd name="connsiteY226" fmla="*/ 266209 h 307637"/>
                <a:gd name="connsiteX227" fmla="*/ 256622 w 321873"/>
                <a:gd name="connsiteY227" fmla="*/ 263634 h 307637"/>
                <a:gd name="connsiteX228" fmla="*/ 257266 w 321873"/>
                <a:gd name="connsiteY228" fmla="*/ 259403 h 307637"/>
                <a:gd name="connsiteX229" fmla="*/ 257910 w 321873"/>
                <a:gd name="connsiteY229" fmla="*/ 255080 h 307637"/>
                <a:gd name="connsiteX230" fmla="*/ 259198 w 321873"/>
                <a:gd name="connsiteY230" fmla="*/ 252229 h 307637"/>
                <a:gd name="connsiteX231" fmla="*/ 257910 w 321873"/>
                <a:gd name="connsiteY231" fmla="*/ 249101 h 307637"/>
                <a:gd name="connsiteX232" fmla="*/ 257910 w 321873"/>
                <a:gd name="connsiteY232" fmla="*/ 244778 h 307637"/>
                <a:gd name="connsiteX233" fmla="*/ 257815 w 321873"/>
                <a:gd name="connsiteY233" fmla="*/ 241191 h 307637"/>
                <a:gd name="connsiteX234" fmla="*/ 256435 w 321873"/>
                <a:gd name="connsiteY234" fmla="*/ 238248 h 307637"/>
                <a:gd name="connsiteX235" fmla="*/ 255331 w 321873"/>
                <a:gd name="connsiteY235" fmla="*/ 235028 h 307637"/>
                <a:gd name="connsiteX236" fmla="*/ 254411 w 321873"/>
                <a:gd name="connsiteY236" fmla="*/ 231717 h 307637"/>
                <a:gd name="connsiteX237" fmla="*/ 254963 w 321873"/>
                <a:gd name="connsiteY237" fmla="*/ 226566 h 307637"/>
                <a:gd name="connsiteX238" fmla="*/ 254411 w 321873"/>
                <a:gd name="connsiteY238" fmla="*/ 222979 h 307637"/>
                <a:gd name="connsiteX239" fmla="*/ 254506 w 321873"/>
                <a:gd name="connsiteY239" fmla="*/ 219668 h 307637"/>
                <a:gd name="connsiteX240" fmla="*/ 255334 w 321873"/>
                <a:gd name="connsiteY240" fmla="*/ 216173 h 307637"/>
                <a:gd name="connsiteX241" fmla="*/ 253126 w 321873"/>
                <a:gd name="connsiteY241" fmla="*/ 213137 h 307637"/>
                <a:gd name="connsiteX242" fmla="*/ 252206 w 321873"/>
                <a:gd name="connsiteY242" fmla="*/ 209366 h 307637"/>
                <a:gd name="connsiteX243" fmla="*/ 252111 w 321873"/>
                <a:gd name="connsiteY243" fmla="*/ 205043 h 307637"/>
                <a:gd name="connsiteX244" fmla="*/ 252016 w 321873"/>
                <a:gd name="connsiteY244" fmla="*/ 201732 h 307637"/>
                <a:gd name="connsiteX245" fmla="*/ 253304 w 321873"/>
                <a:gd name="connsiteY245" fmla="*/ 199156 h 307637"/>
                <a:gd name="connsiteX246" fmla="*/ 254315 w 321873"/>
                <a:gd name="connsiteY246" fmla="*/ 198328 h 307637"/>
                <a:gd name="connsiteX247" fmla="*/ 256431 w 321873"/>
                <a:gd name="connsiteY247" fmla="*/ 197133 h 307637"/>
                <a:gd name="connsiteX248" fmla="*/ 260018 w 321873"/>
                <a:gd name="connsiteY248" fmla="*/ 194557 h 307637"/>
                <a:gd name="connsiteX249" fmla="*/ 263605 w 321873"/>
                <a:gd name="connsiteY249" fmla="*/ 191522 h 307637"/>
                <a:gd name="connsiteX250" fmla="*/ 268756 w 321873"/>
                <a:gd name="connsiteY250" fmla="*/ 189774 h 307637"/>
                <a:gd name="connsiteX251" fmla="*/ 271424 w 321873"/>
                <a:gd name="connsiteY251" fmla="*/ 185911 h 307637"/>
                <a:gd name="connsiteX252" fmla="*/ 274183 w 321873"/>
                <a:gd name="connsiteY252" fmla="*/ 181680 h 307637"/>
                <a:gd name="connsiteX253" fmla="*/ 278414 w 321873"/>
                <a:gd name="connsiteY253" fmla="*/ 182599 h 307637"/>
                <a:gd name="connsiteX254" fmla="*/ 281817 w 321873"/>
                <a:gd name="connsiteY254" fmla="*/ 180391 h 307637"/>
                <a:gd name="connsiteX255" fmla="*/ 286048 w 321873"/>
                <a:gd name="connsiteY255" fmla="*/ 178368 h 307637"/>
                <a:gd name="connsiteX256" fmla="*/ 289819 w 321873"/>
                <a:gd name="connsiteY256" fmla="*/ 175609 h 307637"/>
                <a:gd name="connsiteX257" fmla="*/ 293315 w 321873"/>
                <a:gd name="connsiteY257" fmla="*/ 174137 h 307637"/>
                <a:gd name="connsiteX258" fmla="*/ 298833 w 321873"/>
                <a:gd name="connsiteY258" fmla="*/ 173585 h 307637"/>
                <a:gd name="connsiteX259" fmla="*/ 304076 w 321873"/>
                <a:gd name="connsiteY259" fmla="*/ 173953 h 307637"/>
                <a:gd name="connsiteX260" fmla="*/ 309963 w 321873"/>
                <a:gd name="connsiteY260" fmla="*/ 173769 h 307637"/>
                <a:gd name="connsiteX261" fmla="*/ 313826 w 321873"/>
                <a:gd name="connsiteY261" fmla="*/ 168066 h 307637"/>
                <a:gd name="connsiteX262" fmla="*/ 315206 w 321873"/>
                <a:gd name="connsiteY262" fmla="*/ 163376 h 307637"/>
                <a:gd name="connsiteX263" fmla="*/ 314286 w 321873"/>
                <a:gd name="connsiteY263" fmla="*/ 158501 h 307637"/>
                <a:gd name="connsiteX264" fmla="*/ 317413 w 321873"/>
                <a:gd name="connsiteY264" fmla="*/ 154269 h 307637"/>
                <a:gd name="connsiteX265" fmla="*/ 320540 w 321873"/>
                <a:gd name="connsiteY265" fmla="*/ 150958 h 307637"/>
                <a:gd name="connsiteX266" fmla="*/ 321276 w 321873"/>
                <a:gd name="connsiteY266" fmla="*/ 145624 h 307637"/>
                <a:gd name="connsiteX267" fmla="*/ 317780 w 321873"/>
                <a:gd name="connsiteY267" fmla="*/ 137253 h 307637"/>
                <a:gd name="connsiteX268" fmla="*/ 314009 w 321873"/>
                <a:gd name="connsiteY268" fmla="*/ 135230 h 307637"/>
                <a:gd name="connsiteX269" fmla="*/ 310146 w 321873"/>
                <a:gd name="connsiteY269" fmla="*/ 132194 h 307637"/>
                <a:gd name="connsiteX270" fmla="*/ 308307 w 321873"/>
                <a:gd name="connsiteY270" fmla="*/ 127963 h 307637"/>
                <a:gd name="connsiteX271" fmla="*/ 304535 w 321873"/>
                <a:gd name="connsiteY271" fmla="*/ 125112 h 307637"/>
                <a:gd name="connsiteX272" fmla="*/ 303156 w 321873"/>
                <a:gd name="connsiteY272" fmla="*/ 118306 h 307637"/>
                <a:gd name="connsiteX273" fmla="*/ 302604 w 321873"/>
                <a:gd name="connsiteY273" fmla="*/ 113247 h 307637"/>
                <a:gd name="connsiteX274" fmla="*/ 301225 w 321873"/>
                <a:gd name="connsiteY274" fmla="*/ 108004 h 307637"/>
                <a:gd name="connsiteX275" fmla="*/ 300397 w 321873"/>
                <a:gd name="connsiteY275" fmla="*/ 101933 h 307637"/>
                <a:gd name="connsiteX276" fmla="*/ 298833 w 321873"/>
                <a:gd name="connsiteY276" fmla="*/ 90712 h 307637"/>
                <a:gd name="connsiteX277" fmla="*/ 298649 w 321873"/>
                <a:gd name="connsiteY277" fmla="*/ 92183 h 307637"/>
                <a:gd name="connsiteX278" fmla="*/ 298833 w 321873"/>
                <a:gd name="connsiteY278" fmla="*/ 92735 h 307637"/>
                <a:gd name="connsiteX279" fmla="*/ 298649 w 321873"/>
                <a:gd name="connsiteY279" fmla="*/ 92183 h 307637"/>
                <a:gd name="connsiteX280" fmla="*/ 298833 w 321873"/>
                <a:gd name="connsiteY280" fmla="*/ 90712 h 307637"/>
                <a:gd name="connsiteX281" fmla="*/ 300857 w 321873"/>
                <a:gd name="connsiteY281" fmla="*/ 85929 h 307637"/>
                <a:gd name="connsiteX282" fmla="*/ 298649 w 321873"/>
                <a:gd name="connsiteY282" fmla="*/ 81882 h 307637"/>
                <a:gd name="connsiteX283" fmla="*/ 295890 w 321873"/>
                <a:gd name="connsiteY283" fmla="*/ 77926 h 307637"/>
                <a:gd name="connsiteX284" fmla="*/ 291475 w 321873"/>
                <a:gd name="connsiteY284" fmla="*/ 74247 h 307637"/>
                <a:gd name="connsiteX285" fmla="*/ 287888 w 321873"/>
                <a:gd name="connsiteY285" fmla="*/ 71764 h 307637"/>
                <a:gd name="connsiteX286" fmla="*/ 284576 w 321873"/>
                <a:gd name="connsiteY286" fmla="*/ 72683 h 307637"/>
                <a:gd name="connsiteX287" fmla="*/ 278506 w 321873"/>
                <a:gd name="connsiteY287" fmla="*/ 74523 h 307637"/>
                <a:gd name="connsiteX288" fmla="*/ 271791 w 321873"/>
                <a:gd name="connsiteY288" fmla="*/ 73235 h 307637"/>
                <a:gd name="connsiteX289" fmla="*/ 266640 w 321873"/>
                <a:gd name="connsiteY289" fmla="*/ 73787 h 307637"/>
                <a:gd name="connsiteX290" fmla="*/ 263421 w 321873"/>
                <a:gd name="connsiteY290" fmla="*/ 74062 h 307637"/>
                <a:gd name="connsiteX291" fmla="*/ 260662 w 321873"/>
                <a:gd name="connsiteY291" fmla="*/ 72314 h 307637"/>
                <a:gd name="connsiteX292" fmla="*/ 256430 w 321873"/>
                <a:gd name="connsiteY292" fmla="*/ 71395 h 307637"/>
                <a:gd name="connsiteX293" fmla="*/ 253303 w 321873"/>
                <a:gd name="connsiteY293" fmla="*/ 71395 h 307637"/>
                <a:gd name="connsiteX294" fmla="*/ 249716 w 321873"/>
                <a:gd name="connsiteY294" fmla="*/ 74798 h 307637"/>
                <a:gd name="connsiteX295" fmla="*/ 249621 w 321873"/>
                <a:gd name="connsiteY295" fmla="*/ 78202 h 307637"/>
                <a:gd name="connsiteX296" fmla="*/ 248609 w 321873"/>
                <a:gd name="connsiteY296" fmla="*/ 81237 h 307637"/>
                <a:gd name="connsiteX297" fmla="*/ 246769 w 321873"/>
                <a:gd name="connsiteY297" fmla="*/ 85468 h 307637"/>
                <a:gd name="connsiteX298" fmla="*/ 243090 w 321873"/>
                <a:gd name="connsiteY298" fmla="*/ 86664 h 307637"/>
                <a:gd name="connsiteX299" fmla="*/ 239779 w 321873"/>
                <a:gd name="connsiteY299" fmla="*/ 88687 h 307637"/>
                <a:gd name="connsiteX300" fmla="*/ 236560 w 321873"/>
                <a:gd name="connsiteY300" fmla="*/ 90343 h 307637"/>
                <a:gd name="connsiteX301" fmla="*/ 235456 w 321873"/>
                <a:gd name="connsiteY301" fmla="*/ 92551 h 307637"/>
                <a:gd name="connsiteX302" fmla="*/ 233248 w 321873"/>
                <a:gd name="connsiteY302" fmla="*/ 95862 h 307637"/>
                <a:gd name="connsiteX303" fmla="*/ 229937 w 321873"/>
                <a:gd name="connsiteY303" fmla="*/ 94022 h 307637"/>
                <a:gd name="connsiteX304" fmla="*/ 226534 w 321873"/>
                <a:gd name="connsiteY304" fmla="*/ 96230 h 307637"/>
                <a:gd name="connsiteX305" fmla="*/ 224694 w 321873"/>
                <a:gd name="connsiteY305" fmla="*/ 99725 h 307637"/>
                <a:gd name="connsiteX306" fmla="*/ 223223 w 321873"/>
                <a:gd name="connsiteY306" fmla="*/ 105519 h 307637"/>
                <a:gd name="connsiteX307" fmla="*/ 223499 w 321873"/>
                <a:gd name="connsiteY307" fmla="*/ 106807 h 307637"/>
                <a:gd name="connsiteX308" fmla="*/ 222395 w 321873"/>
                <a:gd name="connsiteY308" fmla="*/ 106623 h 307637"/>
                <a:gd name="connsiteX309" fmla="*/ 220464 w 321873"/>
                <a:gd name="connsiteY309" fmla="*/ 105152 h 307637"/>
                <a:gd name="connsiteX310" fmla="*/ 217520 w 321873"/>
                <a:gd name="connsiteY310" fmla="*/ 103496 h 307637"/>
                <a:gd name="connsiteX311" fmla="*/ 215773 w 321873"/>
                <a:gd name="connsiteY311" fmla="*/ 101472 h 307637"/>
                <a:gd name="connsiteX312" fmla="*/ 214485 w 321873"/>
                <a:gd name="connsiteY312" fmla="*/ 98989 h 307637"/>
                <a:gd name="connsiteX313" fmla="*/ 217152 w 321873"/>
                <a:gd name="connsiteY313" fmla="*/ 97333 h 307637"/>
                <a:gd name="connsiteX314" fmla="*/ 216049 w 321873"/>
                <a:gd name="connsiteY314" fmla="*/ 94206 h 307637"/>
                <a:gd name="connsiteX315" fmla="*/ 214117 w 321873"/>
                <a:gd name="connsiteY315" fmla="*/ 91815 h 307637"/>
                <a:gd name="connsiteX316" fmla="*/ 213473 w 321873"/>
                <a:gd name="connsiteY316" fmla="*/ 90711 h 307637"/>
                <a:gd name="connsiteX317" fmla="*/ 213933 w 321873"/>
                <a:gd name="connsiteY317" fmla="*/ 90895 h 307637"/>
                <a:gd name="connsiteX318" fmla="*/ 214669 w 321873"/>
                <a:gd name="connsiteY318" fmla="*/ 88411 h 307637"/>
                <a:gd name="connsiteX319" fmla="*/ 216049 w 321873"/>
                <a:gd name="connsiteY319" fmla="*/ 85376 h 307637"/>
                <a:gd name="connsiteX320" fmla="*/ 213658 w 321873"/>
                <a:gd name="connsiteY320" fmla="*/ 83076 h 307637"/>
                <a:gd name="connsiteX321" fmla="*/ 213934 w 321873"/>
                <a:gd name="connsiteY321" fmla="*/ 80133 h 307637"/>
                <a:gd name="connsiteX322" fmla="*/ 214301 w 321873"/>
                <a:gd name="connsiteY322" fmla="*/ 77374 h 307637"/>
                <a:gd name="connsiteX323" fmla="*/ 214669 w 321873"/>
                <a:gd name="connsiteY323" fmla="*/ 73971 h 307637"/>
                <a:gd name="connsiteX324" fmla="*/ 214853 w 321873"/>
                <a:gd name="connsiteY324" fmla="*/ 70751 h 307637"/>
                <a:gd name="connsiteX325" fmla="*/ 212646 w 321873"/>
                <a:gd name="connsiteY325" fmla="*/ 68268 h 307637"/>
                <a:gd name="connsiteX326" fmla="*/ 210254 w 321873"/>
                <a:gd name="connsiteY326" fmla="*/ 66244 h 307637"/>
                <a:gd name="connsiteX327" fmla="*/ 206943 w 321873"/>
                <a:gd name="connsiteY327" fmla="*/ 64589 h 307637"/>
                <a:gd name="connsiteX328" fmla="*/ 203448 w 321873"/>
                <a:gd name="connsiteY328" fmla="*/ 65508 h 307637"/>
                <a:gd name="connsiteX329" fmla="*/ 200044 w 321873"/>
                <a:gd name="connsiteY329" fmla="*/ 66979 h 307637"/>
                <a:gd name="connsiteX330" fmla="*/ 197285 w 321873"/>
                <a:gd name="connsiteY330" fmla="*/ 68267 h 307637"/>
                <a:gd name="connsiteX331" fmla="*/ 194710 w 321873"/>
                <a:gd name="connsiteY331" fmla="*/ 70843 h 307637"/>
                <a:gd name="connsiteX332" fmla="*/ 191950 w 321873"/>
                <a:gd name="connsiteY332" fmla="*/ 71210 h 307637"/>
                <a:gd name="connsiteX333" fmla="*/ 190387 w 321873"/>
                <a:gd name="connsiteY333" fmla="*/ 69003 h 307637"/>
                <a:gd name="connsiteX334" fmla="*/ 187627 w 321873"/>
                <a:gd name="connsiteY334" fmla="*/ 66795 h 307637"/>
                <a:gd name="connsiteX335" fmla="*/ 186431 w 321873"/>
                <a:gd name="connsiteY335" fmla="*/ 63852 h 307637"/>
                <a:gd name="connsiteX336" fmla="*/ 184316 w 321873"/>
                <a:gd name="connsiteY336" fmla="*/ 61000 h 307637"/>
                <a:gd name="connsiteX337" fmla="*/ 181005 w 321873"/>
                <a:gd name="connsiteY337" fmla="*/ 59161 h 307637"/>
                <a:gd name="connsiteX338" fmla="*/ 178705 w 321873"/>
                <a:gd name="connsiteY338" fmla="*/ 60632 h 307637"/>
                <a:gd name="connsiteX339" fmla="*/ 175762 w 321873"/>
                <a:gd name="connsiteY339" fmla="*/ 62104 h 307637"/>
                <a:gd name="connsiteX340" fmla="*/ 172635 w 321873"/>
                <a:gd name="connsiteY340" fmla="*/ 62472 h 307637"/>
                <a:gd name="connsiteX341" fmla="*/ 169783 w 321873"/>
                <a:gd name="connsiteY341" fmla="*/ 61000 h 307637"/>
                <a:gd name="connsiteX342" fmla="*/ 165828 w 321873"/>
                <a:gd name="connsiteY342" fmla="*/ 59712 h 307637"/>
                <a:gd name="connsiteX343" fmla="*/ 163896 w 321873"/>
                <a:gd name="connsiteY343" fmla="*/ 56769 h 307637"/>
                <a:gd name="connsiteX344" fmla="*/ 163069 w 321873"/>
                <a:gd name="connsiteY344" fmla="*/ 53642 h 307637"/>
                <a:gd name="connsiteX345" fmla="*/ 160033 w 321873"/>
                <a:gd name="connsiteY345" fmla="*/ 51986 h 307637"/>
                <a:gd name="connsiteX346" fmla="*/ 157458 w 321873"/>
                <a:gd name="connsiteY346" fmla="*/ 50330 h 307637"/>
                <a:gd name="connsiteX347" fmla="*/ 154791 w 321873"/>
                <a:gd name="connsiteY347" fmla="*/ 48491 h 307637"/>
                <a:gd name="connsiteX348" fmla="*/ 152583 w 321873"/>
                <a:gd name="connsiteY348" fmla="*/ 46007 h 307637"/>
                <a:gd name="connsiteX349" fmla="*/ 149824 w 321873"/>
                <a:gd name="connsiteY349" fmla="*/ 43984 h 307637"/>
                <a:gd name="connsiteX350" fmla="*/ 147340 w 321873"/>
                <a:gd name="connsiteY350" fmla="*/ 43616 h 307637"/>
                <a:gd name="connsiteX351" fmla="*/ 144121 w 321873"/>
                <a:gd name="connsiteY351" fmla="*/ 42697 h 307637"/>
                <a:gd name="connsiteX352" fmla="*/ 140718 w 321873"/>
                <a:gd name="connsiteY352" fmla="*/ 43432 h 307637"/>
                <a:gd name="connsiteX353" fmla="*/ 138694 w 321873"/>
                <a:gd name="connsiteY353" fmla="*/ 41961 h 307637"/>
                <a:gd name="connsiteX354" fmla="*/ 135935 w 321873"/>
                <a:gd name="connsiteY354" fmla="*/ 39569 h 307637"/>
                <a:gd name="connsiteX355" fmla="*/ 131704 w 321873"/>
                <a:gd name="connsiteY355" fmla="*/ 38834 h 307637"/>
                <a:gd name="connsiteX356" fmla="*/ 129680 w 321873"/>
                <a:gd name="connsiteY356" fmla="*/ 35983 h 307637"/>
                <a:gd name="connsiteX357" fmla="*/ 127748 w 321873"/>
                <a:gd name="connsiteY357" fmla="*/ 33223 h 307637"/>
                <a:gd name="connsiteX358" fmla="*/ 125909 w 321873"/>
                <a:gd name="connsiteY358" fmla="*/ 30464 h 307637"/>
                <a:gd name="connsiteX359" fmla="*/ 124069 w 321873"/>
                <a:gd name="connsiteY359" fmla="*/ 28072 h 307637"/>
                <a:gd name="connsiteX360" fmla="*/ 123149 w 321873"/>
                <a:gd name="connsiteY360" fmla="*/ 27337 h 307637"/>
                <a:gd name="connsiteX361" fmla="*/ 123149 w 321873"/>
                <a:gd name="connsiteY361" fmla="*/ 28256 h 307637"/>
                <a:gd name="connsiteX362" fmla="*/ 121678 w 321873"/>
                <a:gd name="connsiteY362" fmla="*/ 24761 h 307637"/>
                <a:gd name="connsiteX363" fmla="*/ 120757 w 321873"/>
                <a:gd name="connsiteY363" fmla="*/ 22369 h 307637"/>
                <a:gd name="connsiteX364" fmla="*/ 121217 w 321873"/>
                <a:gd name="connsiteY364" fmla="*/ 18138 h 307637"/>
                <a:gd name="connsiteX365" fmla="*/ 119746 w 321873"/>
                <a:gd name="connsiteY365" fmla="*/ 15471 h 307637"/>
                <a:gd name="connsiteX366" fmla="*/ 119102 w 321873"/>
                <a:gd name="connsiteY366" fmla="*/ 11424 h 307637"/>
                <a:gd name="connsiteX367" fmla="*/ 116526 w 321873"/>
                <a:gd name="connsiteY367" fmla="*/ 8757 h 307637"/>
                <a:gd name="connsiteX368" fmla="*/ 113491 w 321873"/>
                <a:gd name="connsiteY368" fmla="*/ 10780 h 307637"/>
                <a:gd name="connsiteX369" fmla="*/ 110640 w 321873"/>
                <a:gd name="connsiteY369" fmla="*/ 10964 h 307637"/>
                <a:gd name="connsiteX370" fmla="*/ 107880 w 321873"/>
                <a:gd name="connsiteY370" fmla="*/ 11699 h 307637"/>
                <a:gd name="connsiteX371" fmla="*/ 105857 w 321873"/>
                <a:gd name="connsiteY371" fmla="*/ 11604 h 307637"/>
                <a:gd name="connsiteX372" fmla="*/ 100706 w 321873"/>
                <a:gd name="connsiteY372" fmla="*/ 12155 h 307637"/>
                <a:gd name="connsiteX373" fmla="*/ 100062 w 321873"/>
                <a:gd name="connsiteY373" fmla="*/ 9672 h 307637"/>
                <a:gd name="connsiteX374" fmla="*/ 99235 w 321873"/>
                <a:gd name="connsiteY374" fmla="*/ 6912 h 307637"/>
                <a:gd name="connsiteX375" fmla="*/ 98131 w 321873"/>
                <a:gd name="connsiteY375" fmla="*/ 7096 h 307637"/>
                <a:gd name="connsiteX376" fmla="*/ 95003 w 321873"/>
                <a:gd name="connsiteY376" fmla="*/ 5257 h 307637"/>
                <a:gd name="connsiteX377" fmla="*/ 92152 w 321873"/>
                <a:gd name="connsiteY377" fmla="*/ 6544 h 307637"/>
                <a:gd name="connsiteX378" fmla="*/ 89945 w 321873"/>
                <a:gd name="connsiteY378" fmla="*/ 5809 h 307637"/>
                <a:gd name="connsiteX379" fmla="*/ 87921 w 321873"/>
                <a:gd name="connsiteY379" fmla="*/ 5258 h 307637"/>
                <a:gd name="connsiteX380" fmla="*/ 86265 w 321873"/>
                <a:gd name="connsiteY380" fmla="*/ 3234 h 307637"/>
                <a:gd name="connsiteX381" fmla="*/ 84610 w 321873"/>
                <a:gd name="connsiteY381" fmla="*/ 1487 h 307637"/>
                <a:gd name="connsiteX382" fmla="*/ 84242 w 321873"/>
                <a:gd name="connsiteY382" fmla="*/ 15 h 307637"/>
                <a:gd name="connsiteX383" fmla="*/ 51783 w 321873"/>
                <a:gd name="connsiteY383" fmla="*/ 88144 h 307637"/>
                <a:gd name="connsiteX384" fmla="*/ 51967 w 321873"/>
                <a:gd name="connsiteY384" fmla="*/ 88144 h 307637"/>
                <a:gd name="connsiteX385" fmla="*/ 52518 w 321873"/>
                <a:gd name="connsiteY385" fmla="*/ 88696 h 307637"/>
                <a:gd name="connsiteX386" fmla="*/ 51782 w 321873"/>
                <a:gd name="connsiteY386" fmla="*/ 88144 h 307637"/>
                <a:gd name="connsiteX387" fmla="*/ 42769 w 321873"/>
                <a:gd name="connsiteY387" fmla="*/ 251960 h 307637"/>
                <a:gd name="connsiteX388" fmla="*/ 43045 w 321873"/>
                <a:gd name="connsiteY388" fmla="*/ 254351 h 307637"/>
                <a:gd name="connsiteX389" fmla="*/ 42769 w 321873"/>
                <a:gd name="connsiteY389" fmla="*/ 251960 h 307637"/>
                <a:gd name="connsiteX390" fmla="*/ 192604 w 321873"/>
                <a:gd name="connsiteY390" fmla="*/ 276151 h 307637"/>
                <a:gd name="connsiteX391" fmla="*/ 192604 w 321873"/>
                <a:gd name="connsiteY391" fmla="*/ 276151 h 307637"/>
                <a:gd name="connsiteX392" fmla="*/ 219462 w 321873"/>
                <a:gd name="connsiteY392" fmla="*/ 285257 h 307637"/>
                <a:gd name="connsiteX393" fmla="*/ 219462 w 321873"/>
                <a:gd name="connsiteY393" fmla="*/ 285257 h 307637"/>
                <a:gd name="connsiteX394" fmla="*/ 219462 w 321873"/>
                <a:gd name="connsiteY394" fmla="*/ 285624 h 307637"/>
                <a:gd name="connsiteX395" fmla="*/ 219922 w 321873"/>
                <a:gd name="connsiteY395" fmla="*/ 286359 h 307637"/>
                <a:gd name="connsiteX396" fmla="*/ 219462 w 321873"/>
                <a:gd name="connsiteY396" fmla="*/ 285624 h 30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</a:cxnLst>
              <a:rect l="l" t="t" r="r" b="b"/>
              <a:pathLst>
                <a:path w="321873" h="307637">
                  <a:moveTo>
                    <a:pt x="84252" y="28"/>
                  </a:moveTo>
                  <a:cubicBezTo>
                    <a:pt x="83819" y="720"/>
                    <a:pt x="82813" y="2008"/>
                    <a:pt x="81860" y="1684"/>
                  </a:cubicBezTo>
                  <a:cubicBezTo>
                    <a:pt x="81038" y="2320"/>
                    <a:pt x="80181" y="2073"/>
                    <a:pt x="79377" y="2051"/>
                  </a:cubicBezTo>
                  <a:cubicBezTo>
                    <a:pt x="78676" y="2597"/>
                    <a:pt x="77355" y="2353"/>
                    <a:pt x="76802" y="2327"/>
                  </a:cubicBezTo>
                  <a:cubicBezTo>
                    <a:pt x="76159" y="2085"/>
                    <a:pt x="74762" y="1015"/>
                    <a:pt x="74226" y="2143"/>
                  </a:cubicBezTo>
                  <a:cubicBezTo>
                    <a:pt x="73675" y="2228"/>
                    <a:pt x="73729" y="3934"/>
                    <a:pt x="72662" y="3982"/>
                  </a:cubicBezTo>
                  <a:cubicBezTo>
                    <a:pt x="71595" y="4263"/>
                    <a:pt x="71112" y="3935"/>
                    <a:pt x="69811" y="4166"/>
                  </a:cubicBezTo>
                  <a:cubicBezTo>
                    <a:pt x="68862" y="4332"/>
                    <a:pt x="67946" y="4100"/>
                    <a:pt x="67512" y="5270"/>
                  </a:cubicBezTo>
                  <a:cubicBezTo>
                    <a:pt x="67540" y="5670"/>
                    <a:pt x="66036" y="6788"/>
                    <a:pt x="65764" y="5821"/>
                  </a:cubicBezTo>
                  <a:cubicBezTo>
                    <a:pt x="65399" y="5023"/>
                    <a:pt x="63767" y="5287"/>
                    <a:pt x="63280" y="6005"/>
                  </a:cubicBezTo>
                  <a:cubicBezTo>
                    <a:pt x="62197" y="5821"/>
                    <a:pt x="61475" y="5829"/>
                    <a:pt x="60521" y="6189"/>
                  </a:cubicBezTo>
                  <a:cubicBezTo>
                    <a:pt x="59549" y="6760"/>
                    <a:pt x="58742" y="6237"/>
                    <a:pt x="57670" y="6741"/>
                  </a:cubicBezTo>
                  <a:cubicBezTo>
                    <a:pt x="56406" y="6743"/>
                    <a:pt x="57451" y="8094"/>
                    <a:pt x="56382" y="8396"/>
                  </a:cubicBezTo>
                  <a:cubicBezTo>
                    <a:pt x="55652" y="8267"/>
                    <a:pt x="54166" y="8594"/>
                    <a:pt x="54358" y="7477"/>
                  </a:cubicBezTo>
                  <a:cubicBezTo>
                    <a:pt x="53562" y="6837"/>
                    <a:pt x="52668" y="7391"/>
                    <a:pt x="52151" y="6558"/>
                  </a:cubicBezTo>
                  <a:cubicBezTo>
                    <a:pt x="51653" y="7215"/>
                    <a:pt x="50922" y="7960"/>
                    <a:pt x="50127" y="7846"/>
                  </a:cubicBezTo>
                  <a:cubicBezTo>
                    <a:pt x="49149" y="7039"/>
                    <a:pt x="48455" y="8327"/>
                    <a:pt x="49207" y="9133"/>
                  </a:cubicBezTo>
                  <a:cubicBezTo>
                    <a:pt x="49873" y="9861"/>
                    <a:pt x="50903" y="10174"/>
                    <a:pt x="50311" y="11341"/>
                  </a:cubicBezTo>
                  <a:cubicBezTo>
                    <a:pt x="48812" y="11764"/>
                    <a:pt x="50174" y="12914"/>
                    <a:pt x="49391" y="13456"/>
                  </a:cubicBezTo>
                  <a:cubicBezTo>
                    <a:pt x="48389" y="13716"/>
                    <a:pt x="48336" y="14647"/>
                    <a:pt x="48103" y="15664"/>
                  </a:cubicBezTo>
                  <a:cubicBezTo>
                    <a:pt x="47084" y="16082"/>
                    <a:pt x="45557" y="15546"/>
                    <a:pt x="45252" y="16952"/>
                  </a:cubicBezTo>
                  <a:cubicBezTo>
                    <a:pt x="45459" y="18069"/>
                    <a:pt x="42870" y="17386"/>
                    <a:pt x="43596" y="18423"/>
                  </a:cubicBezTo>
                  <a:cubicBezTo>
                    <a:pt x="44983" y="18659"/>
                    <a:pt x="44300" y="20385"/>
                    <a:pt x="44700" y="21367"/>
                  </a:cubicBezTo>
                  <a:cubicBezTo>
                    <a:pt x="45053" y="22109"/>
                    <a:pt x="45482" y="23477"/>
                    <a:pt x="46632" y="23390"/>
                  </a:cubicBezTo>
                  <a:cubicBezTo>
                    <a:pt x="47251" y="22541"/>
                    <a:pt x="48856" y="23025"/>
                    <a:pt x="49207" y="21735"/>
                  </a:cubicBezTo>
                  <a:cubicBezTo>
                    <a:pt x="49774" y="21226"/>
                    <a:pt x="50611" y="20170"/>
                    <a:pt x="51782" y="20815"/>
                  </a:cubicBezTo>
                  <a:cubicBezTo>
                    <a:pt x="52951" y="20399"/>
                    <a:pt x="53463" y="20882"/>
                    <a:pt x="53806" y="21919"/>
                  </a:cubicBezTo>
                  <a:cubicBezTo>
                    <a:pt x="55022" y="21726"/>
                    <a:pt x="55812" y="22443"/>
                    <a:pt x="55278" y="23391"/>
                  </a:cubicBezTo>
                  <a:cubicBezTo>
                    <a:pt x="55755" y="24065"/>
                    <a:pt x="56289" y="24865"/>
                    <a:pt x="56381" y="25690"/>
                  </a:cubicBezTo>
                  <a:cubicBezTo>
                    <a:pt x="57090" y="26849"/>
                    <a:pt x="56101" y="27771"/>
                    <a:pt x="55646" y="28358"/>
                  </a:cubicBezTo>
                  <a:cubicBezTo>
                    <a:pt x="55515" y="29433"/>
                    <a:pt x="54600" y="29601"/>
                    <a:pt x="53807" y="30473"/>
                  </a:cubicBezTo>
                  <a:cubicBezTo>
                    <a:pt x="53273" y="31432"/>
                    <a:pt x="54124" y="32181"/>
                    <a:pt x="54910" y="32313"/>
                  </a:cubicBezTo>
                  <a:cubicBezTo>
                    <a:pt x="54779" y="33681"/>
                    <a:pt x="56074" y="34026"/>
                    <a:pt x="56014" y="35348"/>
                  </a:cubicBezTo>
                  <a:cubicBezTo>
                    <a:pt x="54863" y="35542"/>
                    <a:pt x="55430" y="36622"/>
                    <a:pt x="54910" y="37280"/>
                  </a:cubicBezTo>
                  <a:cubicBezTo>
                    <a:pt x="54604" y="37967"/>
                    <a:pt x="54609" y="39095"/>
                    <a:pt x="53807" y="39671"/>
                  </a:cubicBezTo>
                  <a:cubicBezTo>
                    <a:pt x="53628" y="39972"/>
                    <a:pt x="53159" y="41039"/>
                    <a:pt x="53346" y="41419"/>
                  </a:cubicBezTo>
                  <a:cubicBezTo>
                    <a:pt x="51710" y="41987"/>
                    <a:pt x="50098" y="43028"/>
                    <a:pt x="49391" y="44914"/>
                  </a:cubicBezTo>
                  <a:cubicBezTo>
                    <a:pt x="47428" y="45884"/>
                    <a:pt x="44116" y="44876"/>
                    <a:pt x="44332" y="48041"/>
                  </a:cubicBezTo>
                  <a:cubicBezTo>
                    <a:pt x="42981" y="50677"/>
                    <a:pt x="47203" y="50482"/>
                    <a:pt x="46080" y="53100"/>
                  </a:cubicBezTo>
                  <a:cubicBezTo>
                    <a:pt x="47178" y="55321"/>
                    <a:pt x="44789" y="56438"/>
                    <a:pt x="45528" y="58619"/>
                  </a:cubicBezTo>
                  <a:cubicBezTo>
                    <a:pt x="45419" y="61224"/>
                    <a:pt x="41985" y="61841"/>
                    <a:pt x="40654" y="62666"/>
                  </a:cubicBezTo>
                  <a:cubicBezTo>
                    <a:pt x="39794" y="63470"/>
                    <a:pt x="36931" y="62454"/>
                    <a:pt x="38170" y="64598"/>
                  </a:cubicBezTo>
                  <a:cubicBezTo>
                    <a:pt x="38142" y="66691"/>
                    <a:pt x="36098" y="67447"/>
                    <a:pt x="36055" y="69656"/>
                  </a:cubicBezTo>
                  <a:cubicBezTo>
                    <a:pt x="35262" y="70909"/>
                    <a:pt x="36248" y="72022"/>
                    <a:pt x="35687" y="73151"/>
                  </a:cubicBezTo>
                  <a:cubicBezTo>
                    <a:pt x="37415" y="73047"/>
                    <a:pt x="38238" y="76011"/>
                    <a:pt x="39918" y="73979"/>
                  </a:cubicBezTo>
                  <a:cubicBezTo>
                    <a:pt x="41075" y="75371"/>
                    <a:pt x="41745" y="77698"/>
                    <a:pt x="44241" y="76647"/>
                  </a:cubicBezTo>
                  <a:cubicBezTo>
                    <a:pt x="46728" y="76246"/>
                    <a:pt x="47865" y="80081"/>
                    <a:pt x="50496" y="79406"/>
                  </a:cubicBezTo>
                  <a:cubicBezTo>
                    <a:pt x="50912" y="81581"/>
                    <a:pt x="52353" y="83738"/>
                    <a:pt x="50591" y="85753"/>
                  </a:cubicBezTo>
                  <a:cubicBezTo>
                    <a:pt x="49068" y="86026"/>
                    <a:pt x="49686" y="87383"/>
                    <a:pt x="50686" y="87960"/>
                  </a:cubicBezTo>
                  <a:cubicBezTo>
                    <a:pt x="50366" y="88170"/>
                    <a:pt x="50515" y="88796"/>
                    <a:pt x="51054" y="89248"/>
                  </a:cubicBezTo>
                  <a:cubicBezTo>
                    <a:pt x="51978" y="90100"/>
                    <a:pt x="50799" y="91395"/>
                    <a:pt x="50134" y="91639"/>
                  </a:cubicBezTo>
                  <a:cubicBezTo>
                    <a:pt x="49756" y="92537"/>
                    <a:pt x="49452" y="93430"/>
                    <a:pt x="48294" y="92927"/>
                  </a:cubicBezTo>
                  <a:cubicBezTo>
                    <a:pt x="47325" y="92841"/>
                    <a:pt x="46647" y="91754"/>
                    <a:pt x="45903" y="92743"/>
                  </a:cubicBezTo>
                  <a:cubicBezTo>
                    <a:pt x="45401" y="91588"/>
                    <a:pt x="44244" y="92303"/>
                    <a:pt x="44523" y="93295"/>
                  </a:cubicBezTo>
                  <a:cubicBezTo>
                    <a:pt x="45032" y="94318"/>
                    <a:pt x="44561" y="94869"/>
                    <a:pt x="44523" y="95686"/>
                  </a:cubicBezTo>
                  <a:cubicBezTo>
                    <a:pt x="44164" y="96581"/>
                    <a:pt x="44050" y="97446"/>
                    <a:pt x="42867" y="97617"/>
                  </a:cubicBezTo>
                  <a:cubicBezTo>
                    <a:pt x="42348" y="98378"/>
                    <a:pt x="41311" y="97090"/>
                    <a:pt x="40844" y="98262"/>
                  </a:cubicBezTo>
                  <a:cubicBezTo>
                    <a:pt x="40417" y="98439"/>
                    <a:pt x="39687" y="99202"/>
                    <a:pt x="38728" y="99181"/>
                  </a:cubicBezTo>
                  <a:cubicBezTo>
                    <a:pt x="38422" y="99886"/>
                    <a:pt x="36369" y="99152"/>
                    <a:pt x="36797" y="100193"/>
                  </a:cubicBezTo>
                  <a:cubicBezTo>
                    <a:pt x="37364" y="101132"/>
                    <a:pt x="36259" y="102235"/>
                    <a:pt x="35877" y="102584"/>
                  </a:cubicBezTo>
                  <a:cubicBezTo>
                    <a:pt x="35259" y="103037"/>
                    <a:pt x="34036" y="103897"/>
                    <a:pt x="34405" y="105159"/>
                  </a:cubicBezTo>
                  <a:cubicBezTo>
                    <a:pt x="34411" y="106396"/>
                    <a:pt x="33221" y="106356"/>
                    <a:pt x="32473" y="106447"/>
                  </a:cubicBezTo>
                  <a:cubicBezTo>
                    <a:pt x="31631" y="106758"/>
                    <a:pt x="31203" y="107280"/>
                    <a:pt x="30082" y="107367"/>
                  </a:cubicBezTo>
                  <a:cubicBezTo>
                    <a:pt x="29331" y="107971"/>
                    <a:pt x="28695" y="108620"/>
                    <a:pt x="28242" y="109574"/>
                  </a:cubicBezTo>
                  <a:cubicBezTo>
                    <a:pt x="27539" y="109758"/>
                    <a:pt x="27085" y="111216"/>
                    <a:pt x="26587" y="111781"/>
                  </a:cubicBezTo>
                  <a:cubicBezTo>
                    <a:pt x="26042" y="112539"/>
                    <a:pt x="25001" y="112697"/>
                    <a:pt x="24471" y="113345"/>
                  </a:cubicBezTo>
                  <a:cubicBezTo>
                    <a:pt x="23936" y="114063"/>
                    <a:pt x="23395" y="115110"/>
                    <a:pt x="22724" y="115553"/>
                  </a:cubicBezTo>
                  <a:cubicBezTo>
                    <a:pt x="22214" y="116368"/>
                    <a:pt x="21898" y="117149"/>
                    <a:pt x="21436" y="117944"/>
                  </a:cubicBezTo>
                  <a:cubicBezTo>
                    <a:pt x="21214" y="118950"/>
                    <a:pt x="20641" y="119495"/>
                    <a:pt x="20608" y="120611"/>
                  </a:cubicBezTo>
                  <a:cubicBezTo>
                    <a:pt x="21048" y="121168"/>
                    <a:pt x="22762" y="120831"/>
                    <a:pt x="23000" y="121807"/>
                  </a:cubicBezTo>
                  <a:cubicBezTo>
                    <a:pt x="24187" y="121003"/>
                    <a:pt x="24409" y="122825"/>
                    <a:pt x="24747" y="123371"/>
                  </a:cubicBezTo>
                  <a:cubicBezTo>
                    <a:pt x="25326" y="124388"/>
                    <a:pt x="25052" y="125263"/>
                    <a:pt x="24563" y="126130"/>
                  </a:cubicBezTo>
                  <a:cubicBezTo>
                    <a:pt x="23678" y="127198"/>
                    <a:pt x="25471" y="127682"/>
                    <a:pt x="25484" y="128706"/>
                  </a:cubicBezTo>
                  <a:cubicBezTo>
                    <a:pt x="26146" y="129342"/>
                    <a:pt x="27824" y="128801"/>
                    <a:pt x="27691" y="130361"/>
                  </a:cubicBezTo>
                  <a:cubicBezTo>
                    <a:pt x="29041" y="130853"/>
                    <a:pt x="28467" y="131895"/>
                    <a:pt x="27323" y="132477"/>
                  </a:cubicBezTo>
                  <a:cubicBezTo>
                    <a:pt x="26825" y="133204"/>
                    <a:pt x="27697" y="134291"/>
                    <a:pt x="27875" y="134960"/>
                  </a:cubicBezTo>
                  <a:cubicBezTo>
                    <a:pt x="28268" y="135414"/>
                    <a:pt x="28701" y="135813"/>
                    <a:pt x="29163" y="135879"/>
                  </a:cubicBezTo>
                  <a:cubicBezTo>
                    <a:pt x="28969" y="135994"/>
                    <a:pt x="28793" y="136191"/>
                    <a:pt x="28611" y="136247"/>
                  </a:cubicBezTo>
                  <a:cubicBezTo>
                    <a:pt x="28453" y="137212"/>
                    <a:pt x="29834" y="138885"/>
                    <a:pt x="28151" y="138915"/>
                  </a:cubicBezTo>
                  <a:cubicBezTo>
                    <a:pt x="27349" y="139458"/>
                    <a:pt x="26254" y="138981"/>
                    <a:pt x="25208" y="139282"/>
                  </a:cubicBezTo>
                  <a:cubicBezTo>
                    <a:pt x="24143" y="138901"/>
                    <a:pt x="23902" y="138541"/>
                    <a:pt x="23184" y="137718"/>
                  </a:cubicBezTo>
                  <a:cubicBezTo>
                    <a:pt x="23019" y="137078"/>
                    <a:pt x="22459" y="135521"/>
                    <a:pt x="23279" y="135143"/>
                  </a:cubicBezTo>
                  <a:cubicBezTo>
                    <a:pt x="23847" y="134354"/>
                    <a:pt x="23558" y="133407"/>
                    <a:pt x="23096" y="132476"/>
                  </a:cubicBezTo>
                  <a:cubicBezTo>
                    <a:pt x="23238" y="131215"/>
                    <a:pt x="22057" y="130947"/>
                    <a:pt x="21624" y="130176"/>
                  </a:cubicBezTo>
                  <a:cubicBezTo>
                    <a:pt x="20991" y="129805"/>
                    <a:pt x="20451" y="128579"/>
                    <a:pt x="19784" y="128152"/>
                  </a:cubicBezTo>
                  <a:cubicBezTo>
                    <a:pt x="19464" y="127386"/>
                    <a:pt x="18807" y="126937"/>
                    <a:pt x="17945" y="126313"/>
                  </a:cubicBezTo>
                  <a:cubicBezTo>
                    <a:pt x="17509" y="126342"/>
                    <a:pt x="15808" y="126887"/>
                    <a:pt x="15829" y="125762"/>
                  </a:cubicBezTo>
                  <a:cubicBezTo>
                    <a:pt x="15647" y="125761"/>
                    <a:pt x="15460" y="125762"/>
                    <a:pt x="15278" y="125762"/>
                  </a:cubicBezTo>
                  <a:cubicBezTo>
                    <a:pt x="14608" y="126362"/>
                    <a:pt x="15160" y="127494"/>
                    <a:pt x="14174" y="127785"/>
                  </a:cubicBezTo>
                  <a:cubicBezTo>
                    <a:pt x="13522" y="128334"/>
                    <a:pt x="12539" y="128669"/>
                    <a:pt x="11782" y="129073"/>
                  </a:cubicBezTo>
                  <a:cubicBezTo>
                    <a:pt x="11427" y="129764"/>
                    <a:pt x="11079" y="130724"/>
                    <a:pt x="10035" y="130912"/>
                  </a:cubicBezTo>
                  <a:cubicBezTo>
                    <a:pt x="9364" y="131880"/>
                    <a:pt x="9903" y="132589"/>
                    <a:pt x="9391" y="133580"/>
                  </a:cubicBezTo>
                  <a:cubicBezTo>
                    <a:pt x="8387" y="133904"/>
                    <a:pt x="7458" y="133880"/>
                    <a:pt x="6724" y="134592"/>
                  </a:cubicBezTo>
                  <a:cubicBezTo>
                    <a:pt x="5429" y="134080"/>
                    <a:pt x="5067" y="135022"/>
                    <a:pt x="4884" y="135972"/>
                  </a:cubicBezTo>
                  <a:cubicBezTo>
                    <a:pt x="5706" y="137072"/>
                    <a:pt x="4081" y="137643"/>
                    <a:pt x="3412" y="137259"/>
                  </a:cubicBezTo>
                  <a:cubicBezTo>
                    <a:pt x="2436" y="137326"/>
                    <a:pt x="2513" y="138622"/>
                    <a:pt x="1573" y="138915"/>
                  </a:cubicBezTo>
                  <a:cubicBezTo>
                    <a:pt x="1361" y="139734"/>
                    <a:pt x="-753" y="137827"/>
                    <a:pt x="285" y="139467"/>
                  </a:cubicBezTo>
                  <a:cubicBezTo>
                    <a:pt x="768" y="140771"/>
                    <a:pt x="2646" y="141323"/>
                    <a:pt x="2676" y="142778"/>
                  </a:cubicBezTo>
                  <a:cubicBezTo>
                    <a:pt x="3598" y="143600"/>
                    <a:pt x="2465" y="144767"/>
                    <a:pt x="2860" y="145537"/>
                  </a:cubicBezTo>
                  <a:cubicBezTo>
                    <a:pt x="3302" y="146286"/>
                    <a:pt x="2917" y="147255"/>
                    <a:pt x="3597" y="147837"/>
                  </a:cubicBezTo>
                  <a:cubicBezTo>
                    <a:pt x="4044" y="148643"/>
                    <a:pt x="4325" y="149506"/>
                    <a:pt x="4517" y="150412"/>
                  </a:cubicBezTo>
                  <a:cubicBezTo>
                    <a:pt x="4826" y="151452"/>
                    <a:pt x="4878" y="152746"/>
                    <a:pt x="4700" y="153815"/>
                  </a:cubicBezTo>
                  <a:cubicBezTo>
                    <a:pt x="5283" y="154693"/>
                    <a:pt x="5084" y="155358"/>
                    <a:pt x="5252" y="156391"/>
                  </a:cubicBezTo>
                  <a:cubicBezTo>
                    <a:pt x="4686" y="157110"/>
                    <a:pt x="5290" y="158440"/>
                    <a:pt x="5803" y="159150"/>
                  </a:cubicBezTo>
                  <a:cubicBezTo>
                    <a:pt x="5967" y="160097"/>
                    <a:pt x="6244" y="160992"/>
                    <a:pt x="6907" y="161726"/>
                  </a:cubicBezTo>
                  <a:cubicBezTo>
                    <a:pt x="6809" y="162907"/>
                    <a:pt x="7892" y="163772"/>
                    <a:pt x="7459" y="164853"/>
                  </a:cubicBezTo>
                  <a:cubicBezTo>
                    <a:pt x="8463" y="165833"/>
                    <a:pt x="6534" y="166468"/>
                    <a:pt x="7363" y="167612"/>
                  </a:cubicBezTo>
                  <a:cubicBezTo>
                    <a:pt x="7382" y="168587"/>
                    <a:pt x="8189" y="169244"/>
                    <a:pt x="8284" y="170188"/>
                  </a:cubicBezTo>
                  <a:cubicBezTo>
                    <a:pt x="9079" y="171178"/>
                    <a:pt x="9270" y="172361"/>
                    <a:pt x="9939" y="173407"/>
                  </a:cubicBezTo>
                  <a:cubicBezTo>
                    <a:pt x="10690" y="173904"/>
                    <a:pt x="10825" y="175153"/>
                    <a:pt x="11227" y="175982"/>
                  </a:cubicBezTo>
                  <a:cubicBezTo>
                    <a:pt x="11629" y="176912"/>
                    <a:pt x="12381" y="177756"/>
                    <a:pt x="12699" y="178742"/>
                  </a:cubicBezTo>
                  <a:cubicBezTo>
                    <a:pt x="13309" y="179747"/>
                    <a:pt x="13844" y="180750"/>
                    <a:pt x="14170" y="181869"/>
                  </a:cubicBezTo>
                  <a:cubicBezTo>
                    <a:pt x="15819" y="184071"/>
                    <a:pt x="16660" y="186946"/>
                    <a:pt x="17941" y="189595"/>
                  </a:cubicBezTo>
                  <a:cubicBezTo>
                    <a:pt x="19183" y="192011"/>
                    <a:pt x="19623" y="194925"/>
                    <a:pt x="21161" y="197230"/>
                  </a:cubicBezTo>
                  <a:cubicBezTo>
                    <a:pt x="21651" y="199914"/>
                    <a:pt x="23587" y="201935"/>
                    <a:pt x="24104" y="204588"/>
                  </a:cubicBezTo>
                  <a:cubicBezTo>
                    <a:pt x="24929" y="206829"/>
                    <a:pt x="25930" y="208859"/>
                    <a:pt x="26772" y="211027"/>
                  </a:cubicBezTo>
                  <a:cubicBezTo>
                    <a:pt x="28995" y="214729"/>
                    <a:pt x="29867" y="219008"/>
                    <a:pt x="31278" y="223352"/>
                  </a:cubicBezTo>
                  <a:cubicBezTo>
                    <a:pt x="32659" y="227064"/>
                    <a:pt x="34021" y="230718"/>
                    <a:pt x="35050" y="234481"/>
                  </a:cubicBezTo>
                  <a:cubicBezTo>
                    <a:pt x="35932" y="237877"/>
                    <a:pt x="36943" y="241092"/>
                    <a:pt x="38269" y="244323"/>
                  </a:cubicBezTo>
                  <a:cubicBezTo>
                    <a:pt x="39668" y="248159"/>
                    <a:pt x="39991" y="252617"/>
                    <a:pt x="42040" y="256281"/>
                  </a:cubicBezTo>
                  <a:cubicBezTo>
                    <a:pt x="41555" y="258629"/>
                    <a:pt x="43405" y="261593"/>
                    <a:pt x="41945" y="263271"/>
                  </a:cubicBezTo>
                  <a:cubicBezTo>
                    <a:pt x="41243" y="265559"/>
                    <a:pt x="44216" y="267301"/>
                    <a:pt x="44244" y="270078"/>
                  </a:cubicBezTo>
                  <a:cubicBezTo>
                    <a:pt x="45600" y="272499"/>
                    <a:pt x="45281" y="275597"/>
                    <a:pt x="43784" y="277712"/>
                  </a:cubicBezTo>
                  <a:cubicBezTo>
                    <a:pt x="45771" y="278211"/>
                    <a:pt x="46506" y="276713"/>
                    <a:pt x="46636" y="275136"/>
                  </a:cubicBezTo>
                  <a:cubicBezTo>
                    <a:pt x="47710" y="278844"/>
                    <a:pt x="42919" y="278968"/>
                    <a:pt x="41761" y="276240"/>
                  </a:cubicBezTo>
                  <a:cubicBezTo>
                    <a:pt x="39878" y="277803"/>
                    <a:pt x="45158" y="278018"/>
                    <a:pt x="45164" y="280287"/>
                  </a:cubicBezTo>
                  <a:cubicBezTo>
                    <a:pt x="47699" y="279653"/>
                    <a:pt x="50586" y="281856"/>
                    <a:pt x="52430" y="278908"/>
                  </a:cubicBezTo>
                  <a:cubicBezTo>
                    <a:pt x="53572" y="275370"/>
                    <a:pt x="59080" y="278745"/>
                    <a:pt x="59421" y="274125"/>
                  </a:cubicBezTo>
                  <a:cubicBezTo>
                    <a:pt x="60733" y="271509"/>
                    <a:pt x="62708" y="268460"/>
                    <a:pt x="64848" y="267226"/>
                  </a:cubicBezTo>
                  <a:cubicBezTo>
                    <a:pt x="64141" y="264358"/>
                    <a:pt x="65940" y="259511"/>
                    <a:pt x="69447" y="261707"/>
                  </a:cubicBezTo>
                  <a:cubicBezTo>
                    <a:pt x="72291" y="261641"/>
                    <a:pt x="74707" y="266748"/>
                    <a:pt x="76989" y="262535"/>
                  </a:cubicBezTo>
                  <a:cubicBezTo>
                    <a:pt x="81272" y="257661"/>
                    <a:pt x="83454" y="260000"/>
                    <a:pt x="85727" y="260328"/>
                  </a:cubicBezTo>
                  <a:cubicBezTo>
                    <a:pt x="86472" y="259958"/>
                    <a:pt x="86691" y="262208"/>
                    <a:pt x="87015" y="262903"/>
                  </a:cubicBezTo>
                  <a:cubicBezTo>
                    <a:pt x="88514" y="263347"/>
                    <a:pt x="88146" y="264001"/>
                    <a:pt x="87751" y="265202"/>
                  </a:cubicBezTo>
                  <a:cubicBezTo>
                    <a:pt x="87365" y="266131"/>
                    <a:pt x="86956" y="266868"/>
                    <a:pt x="85819" y="266858"/>
                  </a:cubicBezTo>
                  <a:cubicBezTo>
                    <a:pt x="84734" y="267665"/>
                    <a:pt x="85336" y="269045"/>
                    <a:pt x="85543" y="269985"/>
                  </a:cubicBezTo>
                  <a:cubicBezTo>
                    <a:pt x="85703" y="270804"/>
                    <a:pt x="83971" y="270977"/>
                    <a:pt x="83979" y="272193"/>
                  </a:cubicBezTo>
                  <a:cubicBezTo>
                    <a:pt x="83674" y="273311"/>
                    <a:pt x="82145" y="272757"/>
                    <a:pt x="81496" y="273572"/>
                  </a:cubicBezTo>
                  <a:cubicBezTo>
                    <a:pt x="80456" y="274419"/>
                    <a:pt x="81199" y="275519"/>
                    <a:pt x="81401" y="276240"/>
                  </a:cubicBezTo>
                  <a:cubicBezTo>
                    <a:pt x="81628" y="277361"/>
                    <a:pt x="80560" y="277996"/>
                    <a:pt x="81033" y="278999"/>
                  </a:cubicBezTo>
                  <a:cubicBezTo>
                    <a:pt x="81062" y="280101"/>
                    <a:pt x="81869" y="280585"/>
                    <a:pt x="81585" y="281851"/>
                  </a:cubicBezTo>
                  <a:cubicBezTo>
                    <a:pt x="81878" y="281369"/>
                    <a:pt x="82709" y="279952"/>
                    <a:pt x="83056" y="279367"/>
                  </a:cubicBezTo>
                  <a:cubicBezTo>
                    <a:pt x="83626" y="278730"/>
                    <a:pt x="84922" y="279616"/>
                    <a:pt x="84436" y="278263"/>
                  </a:cubicBezTo>
                  <a:cubicBezTo>
                    <a:pt x="84231" y="277186"/>
                    <a:pt x="85006" y="276153"/>
                    <a:pt x="86184" y="277068"/>
                  </a:cubicBezTo>
                  <a:cubicBezTo>
                    <a:pt x="86897" y="277682"/>
                    <a:pt x="87149" y="278970"/>
                    <a:pt x="88391" y="278815"/>
                  </a:cubicBezTo>
                  <a:cubicBezTo>
                    <a:pt x="89122" y="278099"/>
                    <a:pt x="90325" y="277751"/>
                    <a:pt x="91335" y="278171"/>
                  </a:cubicBezTo>
                  <a:cubicBezTo>
                    <a:pt x="92327" y="278737"/>
                    <a:pt x="93242" y="276189"/>
                    <a:pt x="93634" y="278076"/>
                  </a:cubicBezTo>
                  <a:cubicBezTo>
                    <a:pt x="93504" y="279289"/>
                    <a:pt x="95252" y="279382"/>
                    <a:pt x="94922" y="280376"/>
                  </a:cubicBezTo>
                  <a:cubicBezTo>
                    <a:pt x="93742" y="281020"/>
                    <a:pt x="94579" y="281894"/>
                    <a:pt x="95749" y="281203"/>
                  </a:cubicBezTo>
                  <a:cubicBezTo>
                    <a:pt x="96347" y="280795"/>
                    <a:pt x="97337" y="281735"/>
                    <a:pt x="98141" y="282307"/>
                  </a:cubicBezTo>
                  <a:cubicBezTo>
                    <a:pt x="98553" y="280803"/>
                    <a:pt x="99959" y="283319"/>
                    <a:pt x="100716" y="282402"/>
                  </a:cubicBezTo>
                  <a:cubicBezTo>
                    <a:pt x="100181" y="281261"/>
                    <a:pt x="101500" y="280990"/>
                    <a:pt x="101820" y="280011"/>
                  </a:cubicBezTo>
                  <a:cubicBezTo>
                    <a:pt x="103104" y="279340"/>
                    <a:pt x="104094" y="281086"/>
                    <a:pt x="105407" y="280655"/>
                  </a:cubicBezTo>
                  <a:cubicBezTo>
                    <a:pt x="106353" y="280794"/>
                    <a:pt x="106943" y="281722"/>
                    <a:pt x="107615" y="282311"/>
                  </a:cubicBezTo>
                  <a:cubicBezTo>
                    <a:pt x="107691" y="283392"/>
                    <a:pt x="109116" y="284218"/>
                    <a:pt x="109914" y="284794"/>
                  </a:cubicBezTo>
                  <a:cubicBezTo>
                    <a:pt x="110786" y="284233"/>
                    <a:pt x="112130" y="284912"/>
                    <a:pt x="112766" y="283782"/>
                  </a:cubicBezTo>
                  <a:cubicBezTo>
                    <a:pt x="113210" y="283074"/>
                    <a:pt x="114268" y="282024"/>
                    <a:pt x="115157" y="282586"/>
                  </a:cubicBezTo>
                  <a:cubicBezTo>
                    <a:pt x="116100" y="282857"/>
                    <a:pt x="117682" y="283019"/>
                    <a:pt x="118560" y="282491"/>
                  </a:cubicBezTo>
                  <a:cubicBezTo>
                    <a:pt x="119304" y="281766"/>
                    <a:pt x="120445" y="282049"/>
                    <a:pt x="121320" y="281572"/>
                  </a:cubicBezTo>
                  <a:cubicBezTo>
                    <a:pt x="122520" y="281784"/>
                    <a:pt x="123206" y="280561"/>
                    <a:pt x="124263" y="280468"/>
                  </a:cubicBezTo>
                  <a:cubicBezTo>
                    <a:pt x="125118" y="281202"/>
                    <a:pt x="125177" y="282244"/>
                    <a:pt x="125735" y="283136"/>
                  </a:cubicBezTo>
                  <a:cubicBezTo>
                    <a:pt x="125409" y="284026"/>
                    <a:pt x="125950" y="285101"/>
                    <a:pt x="125919" y="285895"/>
                  </a:cubicBezTo>
                  <a:cubicBezTo>
                    <a:pt x="126148" y="287394"/>
                    <a:pt x="127397" y="286751"/>
                    <a:pt x="128310" y="286447"/>
                  </a:cubicBezTo>
                  <a:cubicBezTo>
                    <a:pt x="129408" y="286664"/>
                    <a:pt x="130362" y="286677"/>
                    <a:pt x="131345" y="286998"/>
                  </a:cubicBezTo>
                  <a:cubicBezTo>
                    <a:pt x="132346" y="287136"/>
                    <a:pt x="133185" y="286581"/>
                    <a:pt x="134105" y="287182"/>
                  </a:cubicBezTo>
                  <a:cubicBezTo>
                    <a:pt x="134885" y="286628"/>
                    <a:pt x="135952" y="286411"/>
                    <a:pt x="136772" y="287182"/>
                  </a:cubicBezTo>
                  <a:cubicBezTo>
                    <a:pt x="138112" y="286788"/>
                    <a:pt x="138520" y="288014"/>
                    <a:pt x="139531" y="288194"/>
                  </a:cubicBezTo>
                  <a:cubicBezTo>
                    <a:pt x="140621" y="288397"/>
                    <a:pt x="140854" y="289911"/>
                    <a:pt x="142015" y="289942"/>
                  </a:cubicBezTo>
                  <a:cubicBezTo>
                    <a:pt x="142748" y="291014"/>
                    <a:pt x="143557" y="291202"/>
                    <a:pt x="144866" y="291045"/>
                  </a:cubicBezTo>
                  <a:cubicBezTo>
                    <a:pt x="145869" y="291220"/>
                    <a:pt x="146841" y="291538"/>
                    <a:pt x="147902" y="291597"/>
                  </a:cubicBezTo>
                  <a:cubicBezTo>
                    <a:pt x="149333" y="292049"/>
                    <a:pt x="149423" y="290568"/>
                    <a:pt x="150293" y="290033"/>
                  </a:cubicBezTo>
                  <a:cubicBezTo>
                    <a:pt x="151070" y="289344"/>
                    <a:pt x="151557" y="289236"/>
                    <a:pt x="151397" y="288930"/>
                  </a:cubicBezTo>
                  <a:cubicBezTo>
                    <a:pt x="152063" y="289294"/>
                    <a:pt x="153128" y="289291"/>
                    <a:pt x="153604" y="288562"/>
                  </a:cubicBezTo>
                  <a:cubicBezTo>
                    <a:pt x="154587" y="287710"/>
                    <a:pt x="155065" y="289775"/>
                    <a:pt x="155352" y="290401"/>
                  </a:cubicBezTo>
                  <a:cubicBezTo>
                    <a:pt x="154647" y="291524"/>
                    <a:pt x="156529" y="291681"/>
                    <a:pt x="157192" y="291965"/>
                  </a:cubicBezTo>
                  <a:cubicBezTo>
                    <a:pt x="158613" y="292003"/>
                    <a:pt x="159832" y="292494"/>
                    <a:pt x="161331" y="292333"/>
                  </a:cubicBezTo>
                  <a:cubicBezTo>
                    <a:pt x="162589" y="292381"/>
                    <a:pt x="163715" y="292076"/>
                    <a:pt x="164918" y="291965"/>
                  </a:cubicBezTo>
                  <a:cubicBezTo>
                    <a:pt x="166000" y="291697"/>
                    <a:pt x="167223" y="291899"/>
                    <a:pt x="168229" y="291414"/>
                  </a:cubicBezTo>
                  <a:cubicBezTo>
                    <a:pt x="169232" y="291295"/>
                    <a:pt x="170198" y="291086"/>
                    <a:pt x="171173" y="290862"/>
                  </a:cubicBezTo>
                  <a:cubicBezTo>
                    <a:pt x="172165" y="290834"/>
                    <a:pt x="172933" y="290358"/>
                    <a:pt x="173932" y="290311"/>
                  </a:cubicBezTo>
                  <a:cubicBezTo>
                    <a:pt x="174739" y="289609"/>
                    <a:pt x="175637" y="289144"/>
                    <a:pt x="176507" y="288655"/>
                  </a:cubicBezTo>
                  <a:cubicBezTo>
                    <a:pt x="177183" y="287767"/>
                    <a:pt x="177642" y="286664"/>
                    <a:pt x="178347" y="286264"/>
                  </a:cubicBezTo>
                  <a:cubicBezTo>
                    <a:pt x="178885" y="285412"/>
                    <a:pt x="179558" y="285209"/>
                    <a:pt x="180095" y="284516"/>
                  </a:cubicBezTo>
                  <a:cubicBezTo>
                    <a:pt x="180858" y="284036"/>
                    <a:pt x="181411" y="282990"/>
                    <a:pt x="182670" y="282952"/>
                  </a:cubicBezTo>
                  <a:cubicBezTo>
                    <a:pt x="183643" y="282375"/>
                    <a:pt x="184413" y="282066"/>
                    <a:pt x="184877" y="281021"/>
                  </a:cubicBezTo>
                  <a:cubicBezTo>
                    <a:pt x="185849" y="280490"/>
                    <a:pt x="187055" y="280378"/>
                    <a:pt x="188005" y="279917"/>
                  </a:cubicBezTo>
                  <a:cubicBezTo>
                    <a:pt x="188986" y="280028"/>
                    <a:pt x="190229" y="280025"/>
                    <a:pt x="191040" y="279365"/>
                  </a:cubicBezTo>
                  <a:cubicBezTo>
                    <a:pt x="192488" y="279005"/>
                    <a:pt x="192904" y="276492"/>
                    <a:pt x="193064" y="276238"/>
                  </a:cubicBezTo>
                  <a:cubicBezTo>
                    <a:pt x="193159" y="276248"/>
                    <a:pt x="193249" y="276229"/>
                    <a:pt x="193340" y="276238"/>
                  </a:cubicBezTo>
                  <a:cubicBezTo>
                    <a:pt x="194185" y="276089"/>
                    <a:pt x="195040" y="276363"/>
                    <a:pt x="196007" y="276606"/>
                  </a:cubicBezTo>
                  <a:cubicBezTo>
                    <a:pt x="196904" y="277275"/>
                    <a:pt x="198051" y="277168"/>
                    <a:pt x="199135" y="277525"/>
                  </a:cubicBezTo>
                  <a:cubicBezTo>
                    <a:pt x="200185" y="277477"/>
                    <a:pt x="200838" y="278501"/>
                    <a:pt x="201894" y="278444"/>
                  </a:cubicBezTo>
                  <a:cubicBezTo>
                    <a:pt x="203337" y="278154"/>
                    <a:pt x="203577" y="279771"/>
                    <a:pt x="204010" y="280652"/>
                  </a:cubicBezTo>
                  <a:cubicBezTo>
                    <a:pt x="204619" y="281272"/>
                    <a:pt x="204675" y="282615"/>
                    <a:pt x="205757" y="283227"/>
                  </a:cubicBezTo>
                  <a:cubicBezTo>
                    <a:pt x="206676" y="283673"/>
                    <a:pt x="207405" y="284503"/>
                    <a:pt x="208241" y="284607"/>
                  </a:cubicBezTo>
                  <a:cubicBezTo>
                    <a:pt x="208749" y="285131"/>
                    <a:pt x="209103" y="286451"/>
                    <a:pt x="210448" y="286354"/>
                  </a:cubicBezTo>
                  <a:cubicBezTo>
                    <a:pt x="211716" y="286137"/>
                    <a:pt x="212248" y="287702"/>
                    <a:pt x="213391" y="287734"/>
                  </a:cubicBezTo>
                  <a:cubicBezTo>
                    <a:pt x="214557" y="287732"/>
                    <a:pt x="214826" y="289004"/>
                    <a:pt x="215599" y="289390"/>
                  </a:cubicBezTo>
                  <a:cubicBezTo>
                    <a:pt x="215940" y="288278"/>
                    <a:pt x="216605" y="287593"/>
                    <a:pt x="217807" y="287550"/>
                  </a:cubicBezTo>
                  <a:cubicBezTo>
                    <a:pt x="218468" y="287421"/>
                    <a:pt x="220640" y="287264"/>
                    <a:pt x="220014" y="286538"/>
                  </a:cubicBezTo>
                  <a:cubicBezTo>
                    <a:pt x="220638" y="287177"/>
                    <a:pt x="221480" y="287599"/>
                    <a:pt x="221945" y="288286"/>
                  </a:cubicBezTo>
                  <a:cubicBezTo>
                    <a:pt x="222651" y="289566"/>
                    <a:pt x="223803" y="289796"/>
                    <a:pt x="225073" y="289205"/>
                  </a:cubicBezTo>
                  <a:cubicBezTo>
                    <a:pt x="225563" y="289621"/>
                    <a:pt x="225647" y="291389"/>
                    <a:pt x="226360" y="292149"/>
                  </a:cubicBezTo>
                  <a:cubicBezTo>
                    <a:pt x="225259" y="292990"/>
                    <a:pt x="225312" y="294100"/>
                    <a:pt x="225257" y="295184"/>
                  </a:cubicBezTo>
                  <a:cubicBezTo>
                    <a:pt x="225376" y="296599"/>
                    <a:pt x="224247" y="297676"/>
                    <a:pt x="225533" y="297667"/>
                  </a:cubicBezTo>
                  <a:cubicBezTo>
                    <a:pt x="226637" y="298076"/>
                    <a:pt x="227057" y="300195"/>
                    <a:pt x="228384" y="300151"/>
                  </a:cubicBezTo>
                  <a:cubicBezTo>
                    <a:pt x="229865" y="300003"/>
                    <a:pt x="231595" y="300278"/>
                    <a:pt x="231879" y="301990"/>
                  </a:cubicBezTo>
                  <a:cubicBezTo>
                    <a:pt x="232331" y="303207"/>
                    <a:pt x="231803" y="304463"/>
                    <a:pt x="232340" y="305669"/>
                  </a:cubicBezTo>
                  <a:cubicBezTo>
                    <a:pt x="232771" y="306950"/>
                    <a:pt x="234799" y="306552"/>
                    <a:pt x="235927" y="306865"/>
                  </a:cubicBezTo>
                  <a:cubicBezTo>
                    <a:pt x="237371" y="306846"/>
                    <a:pt x="238525" y="306379"/>
                    <a:pt x="239974" y="306681"/>
                  </a:cubicBezTo>
                  <a:cubicBezTo>
                    <a:pt x="241503" y="306523"/>
                    <a:pt x="242064" y="307299"/>
                    <a:pt x="243469" y="307601"/>
                  </a:cubicBezTo>
                  <a:cubicBezTo>
                    <a:pt x="244843" y="307801"/>
                    <a:pt x="245978" y="307183"/>
                    <a:pt x="246229" y="305761"/>
                  </a:cubicBezTo>
                  <a:cubicBezTo>
                    <a:pt x="247027" y="304580"/>
                    <a:pt x="247664" y="303643"/>
                    <a:pt x="248344" y="302358"/>
                  </a:cubicBezTo>
                  <a:cubicBezTo>
                    <a:pt x="248297" y="300925"/>
                    <a:pt x="249847" y="300195"/>
                    <a:pt x="249908" y="298862"/>
                  </a:cubicBezTo>
                  <a:cubicBezTo>
                    <a:pt x="249282" y="298003"/>
                    <a:pt x="248134" y="296717"/>
                    <a:pt x="248620" y="295551"/>
                  </a:cubicBezTo>
                  <a:cubicBezTo>
                    <a:pt x="249610" y="293750"/>
                    <a:pt x="246680" y="294872"/>
                    <a:pt x="245769" y="294539"/>
                  </a:cubicBezTo>
                  <a:cubicBezTo>
                    <a:pt x="244594" y="294277"/>
                    <a:pt x="243639" y="293417"/>
                    <a:pt x="242549" y="292883"/>
                  </a:cubicBezTo>
                  <a:cubicBezTo>
                    <a:pt x="241517" y="291857"/>
                    <a:pt x="241784" y="290616"/>
                    <a:pt x="242549" y="289756"/>
                  </a:cubicBezTo>
                  <a:cubicBezTo>
                    <a:pt x="243200" y="288579"/>
                    <a:pt x="243391" y="286977"/>
                    <a:pt x="245125" y="287549"/>
                  </a:cubicBezTo>
                  <a:cubicBezTo>
                    <a:pt x="246088" y="286769"/>
                    <a:pt x="247409" y="286767"/>
                    <a:pt x="248068" y="285709"/>
                  </a:cubicBezTo>
                  <a:cubicBezTo>
                    <a:pt x="248330" y="284543"/>
                    <a:pt x="248970" y="283444"/>
                    <a:pt x="249356" y="282306"/>
                  </a:cubicBezTo>
                  <a:cubicBezTo>
                    <a:pt x="249886" y="280885"/>
                    <a:pt x="249152" y="279591"/>
                    <a:pt x="250920" y="279822"/>
                  </a:cubicBezTo>
                  <a:cubicBezTo>
                    <a:pt x="250741" y="278659"/>
                    <a:pt x="250862" y="277331"/>
                    <a:pt x="251380" y="276327"/>
                  </a:cubicBezTo>
                  <a:cubicBezTo>
                    <a:pt x="250772" y="275396"/>
                    <a:pt x="249736" y="275053"/>
                    <a:pt x="249540" y="273660"/>
                  </a:cubicBezTo>
                  <a:cubicBezTo>
                    <a:pt x="248793" y="272075"/>
                    <a:pt x="251670" y="273038"/>
                    <a:pt x="251380" y="271360"/>
                  </a:cubicBezTo>
                  <a:cubicBezTo>
                    <a:pt x="250977" y="270184"/>
                    <a:pt x="250268" y="269171"/>
                    <a:pt x="250459" y="267681"/>
                  </a:cubicBezTo>
                  <a:cubicBezTo>
                    <a:pt x="251917" y="267833"/>
                    <a:pt x="253180" y="267305"/>
                    <a:pt x="253863" y="266209"/>
                  </a:cubicBezTo>
                  <a:cubicBezTo>
                    <a:pt x="254671" y="265254"/>
                    <a:pt x="255780" y="264569"/>
                    <a:pt x="256622" y="263634"/>
                  </a:cubicBezTo>
                  <a:cubicBezTo>
                    <a:pt x="256918" y="262305"/>
                    <a:pt x="257131" y="260830"/>
                    <a:pt x="257266" y="259403"/>
                  </a:cubicBezTo>
                  <a:cubicBezTo>
                    <a:pt x="258380" y="258147"/>
                    <a:pt x="257007" y="256415"/>
                    <a:pt x="257910" y="255080"/>
                  </a:cubicBezTo>
                  <a:cubicBezTo>
                    <a:pt x="257739" y="253407"/>
                    <a:pt x="259555" y="253372"/>
                    <a:pt x="259198" y="252229"/>
                  </a:cubicBezTo>
                  <a:cubicBezTo>
                    <a:pt x="259616" y="250718"/>
                    <a:pt x="257047" y="250550"/>
                    <a:pt x="257910" y="249101"/>
                  </a:cubicBezTo>
                  <a:cubicBezTo>
                    <a:pt x="258121" y="247663"/>
                    <a:pt x="258456" y="246215"/>
                    <a:pt x="257910" y="244778"/>
                  </a:cubicBezTo>
                  <a:cubicBezTo>
                    <a:pt x="256952" y="243396"/>
                    <a:pt x="258537" y="242262"/>
                    <a:pt x="257815" y="241191"/>
                  </a:cubicBezTo>
                  <a:cubicBezTo>
                    <a:pt x="256740" y="240316"/>
                    <a:pt x="257275" y="239026"/>
                    <a:pt x="256435" y="238248"/>
                  </a:cubicBezTo>
                  <a:cubicBezTo>
                    <a:pt x="256582" y="237086"/>
                    <a:pt x="256674" y="235673"/>
                    <a:pt x="255331" y="235028"/>
                  </a:cubicBezTo>
                  <a:cubicBezTo>
                    <a:pt x="253836" y="234445"/>
                    <a:pt x="254340" y="233032"/>
                    <a:pt x="254411" y="231717"/>
                  </a:cubicBezTo>
                  <a:cubicBezTo>
                    <a:pt x="253808" y="229975"/>
                    <a:pt x="254696" y="228266"/>
                    <a:pt x="254963" y="226566"/>
                  </a:cubicBezTo>
                  <a:cubicBezTo>
                    <a:pt x="255079" y="225209"/>
                    <a:pt x="254141" y="224287"/>
                    <a:pt x="254411" y="222979"/>
                  </a:cubicBezTo>
                  <a:cubicBezTo>
                    <a:pt x="253809" y="221851"/>
                    <a:pt x="253893" y="220772"/>
                    <a:pt x="254506" y="219668"/>
                  </a:cubicBezTo>
                  <a:cubicBezTo>
                    <a:pt x="254935" y="218649"/>
                    <a:pt x="256499" y="217070"/>
                    <a:pt x="255334" y="216173"/>
                  </a:cubicBezTo>
                  <a:cubicBezTo>
                    <a:pt x="254305" y="215377"/>
                    <a:pt x="252887" y="214530"/>
                    <a:pt x="253126" y="213137"/>
                  </a:cubicBezTo>
                  <a:cubicBezTo>
                    <a:pt x="253124" y="211846"/>
                    <a:pt x="253917" y="209802"/>
                    <a:pt x="252206" y="209366"/>
                  </a:cubicBezTo>
                  <a:cubicBezTo>
                    <a:pt x="250943" y="207471"/>
                    <a:pt x="251289" y="207579"/>
                    <a:pt x="252111" y="205043"/>
                  </a:cubicBezTo>
                  <a:cubicBezTo>
                    <a:pt x="251201" y="204089"/>
                    <a:pt x="251902" y="202822"/>
                    <a:pt x="252016" y="201732"/>
                  </a:cubicBezTo>
                  <a:cubicBezTo>
                    <a:pt x="252726" y="200951"/>
                    <a:pt x="251776" y="199460"/>
                    <a:pt x="253304" y="199156"/>
                  </a:cubicBezTo>
                  <a:cubicBezTo>
                    <a:pt x="254141" y="199137"/>
                    <a:pt x="254333" y="198832"/>
                    <a:pt x="254315" y="198328"/>
                  </a:cubicBezTo>
                  <a:cubicBezTo>
                    <a:pt x="254852" y="198939"/>
                    <a:pt x="255925" y="198465"/>
                    <a:pt x="256431" y="197133"/>
                  </a:cubicBezTo>
                  <a:cubicBezTo>
                    <a:pt x="257971" y="196733"/>
                    <a:pt x="259430" y="195995"/>
                    <a:pt x="260018" y="194557"/>
                  </a:cubicBezTo>
                  <a:cubicBezTo>
                    <a:pt x="261580" y="193645"/>
                    <a:pt x="262284" y="192151"/>
                    <a:pt x="263605" y="191522"/>
                  </a:cubicBezTo>
                  <a:cubicBezTo>
                    <a:pt x="265520" y="192901"/>
                    <a:pt x="267442" y="190991"/>
                    <a:pt x="268756" y="189774"/>
                  </a:cubicBezTo>
                  <a:cubicBezTo>
                    <a:pt x="270430" y="188987"/>
                    <a:pt x="271770" y="187800"/>
                    <a:pt x="271424" y="185911"/>
                  </a:cubicBezTo>
                  <a:cubicBezTo>
                    <a:pt x="270654" y="183419"/>
                    <a:pt x="272444" y="182650"/>
                    <a:pt x="274183" y="181680"/>
                  </a:cubicBezTo>
                  <a:cubicBezTo>
                    <a:pt x="275589" y="181017"/>
                    <a:pt x="276779" y="182813"/>
                    <a:pt x="278414" y="182599"/>
                  </a:cubicBezTo>
                  <a:cubicBezTo>
                    <a:pt x="280441" y="182656"/>
                    <a:pt x="280555" y="181530"/>
                    <a:pt x="281817" y="180391"/>
                  </a:cubicBezTo>
                  <a:cubicBezTo>
                    <a:pt x="283252" y="180363"/>
                    <a:pt x="285255" y="179749"/>
                    <a:pt x="286048" y="178368"/>
                  </a:cubicBezTo>
                  <a:cubicBezTo>
                    <a:pt x="287058" y="177051"/>
                    <a:pt x="288297" y="176254"/>
                    <a:pt x="289819" y="175609"/>
                  </a:cubicBezTo>
                  <a:cubicBezTo>
                    <a:pt x="290459" y="174631"/>
                    <a:pt x="292524" y="173509"/>
                    <a:pt x="293315" y="174137"/>
                  </a:cubicBezTo>
                  <a:cubicBezTo>
                    <a:pt x="294922" y="174991"/>
                    <a:pt x="296953" y="173185"/>
                    <a:pt x="298833" y="173585"/>
                  </a:cubicBezTo>
                  <a:cubicBezTo>
                    <a:pt x="300682" y="174095"/>
                    <a:pt x="301989" y="175452"/>
                    <a:pt x="304076" y="173953"/>
                  </a:cubicBezTo>
                  <a:cubicBezTo>
                    <a:pt x="306075" y="173624"/>
                    <a:pt x="308069" y="173113"/>
                    <a:pt x="309963" y="173769"/>
                  </a:cubicBezTo>
                  <a:cubicBezTo>
                    <a:pt x="312828" y="173712"/>
                    <a:pt x="312104" y="169597"/>
                    <a:pt x="313826" y="168066"/>
                  </a:cubicBezTo>
                  <a:cubicBezTo>
                    <a:pt x="315524" y="167564"/>
                    <a:pt x="315770" y="164791"/>
                    <a:pt x="315206" y="163376"/>
                  </a:cubicBezTo>
                  <a:cubicBezTo>
                    <a:pt x="313418" y="162416"/>
                    <a:pt x="313213" y="160105"/>
                    <a:pt x="314286" y="158501"/>
                  </a:cubicBezTo>
                  <a:cubicBezTo>
                    <a:pt x="314148" y="156530"/>
                    <a:pt x="315901" y="155030"/>
                    <a:pt x="317413" y="154269"/>
                  </a:cubicBezTo>
                  <a:cubicBezTo>
                    <a:pt x="318085" y="153078"/>
                    <a:pt x="318685" y="150760"/>
                    <a:pt x="320540" y="150958"/>
                  </a:cubicBezTo>
                  <a:cubicBezTo>
                    <a:pt x="322494" y="149823"/>
                    <a:pt x="321895" y="147376"/>
                    <a:pt x="321276" y="145624"/>
                  </a:cubicBezTo>
                  <a:cubicBezTo>
                    <a:pt x="321098" y="142591"/>
                    <a:pt x="320768" y="138885"/>
                    <a:pt x="317780" y="137253"/>
                  </a:cubicBezTo>
                  <a:cubicBezTo>
                    <a:pt x="317799" y="134450"/>
                    <a:pt x="315496" y="135865"/>
                    <a:pt x="314009" y="135230"/>
                  </a:cubicBezTo>
                  <a:cubicBezTo>
                    <a:pt x="312534" y="134374"/>
                    <a:pt x="311832" y="132670"/>
                    <a:pt x="310146" y="132194"/>
                  </a:cubicBezTo>
                  <a:cubicBezTo>
                    <a:pt x="310636" y="130488"/>
                    <a:pt x="309018" y="129405"/>
                    <a:pt x="308307" y="127963"/>
                  </a:cubicBezTo>
                  <a:cubicBezTo>
                    <a:pt x="307705" y="126215"/>
                    <a:pt x="305875" y="125660"/>
                    <a:pt x="304535" y="125112"/>
                  </a:cubicBezTo>
                  <a:cubicBezTo>
                    <a:pt x="302993" y="123053"/>
                    <a:pt x="304186" y="120472"/>
                    <a:pt x="303156" y="118306"/>
                  </a:cubicBezTo>
                  <a:cubicBezTo>
                    <a:pt x="303054" y="116418"/>
                    <a:pt x="303260" y="114915"/>
                    <a:pt x="302604" y="113247"/>
                  </a:cubicBezTo>
                  <a:cubicBezTo>
                    <a:pt x="301247" y="112072"/>
                    <a:pt x="301826" y="109662"/>
                    <a:pt x="301225" y="108004"/>
                  </a:cubicBezTo>
                  <a:cubicBezTo>
                    <a:pt x="300341" y="105845"/>
                    <a:pt x="301715" y="103781"/>
                    <a:pt x="300397" y="101933"/>
                  </a:cubicBezTo>
                  <a:cubicBezTo>
                    <a:pt x="299867" y="98209"/>
                    <a:pt x="299358" y="94437"/>
                    <a:pt x="298833" y="90712"/>
                  </a:cubicBezTo>
                  <a:cubicBezTo>
                    <a:pt x="298814" y="91097"/>
                    <a:pt x="298693" y="91631"/>
                    <a:pt x="298649" y="92183"/>
                  </a:cubicBezTo>
                  <a:cubicBezTo>
                    <a:pt x="298687" y="92376"/>
                    <a:pt x="298763" y="92565"/>
                    <a:pt x="298833" y="92735"/>
                  </a:cubicBezTo>
                  <a:cubicBezTo>
                    <a:pt x="298457" y="95337"/>
                    <a:pt x="298522" y="93764"/>
                    <a:pt x="298649" y="92183"/>
                  </a:cubicBezTo>
                  <a:cubicBezTo>
                    <a:pt x="298548" y="91681"/>
                    <a:pt x="298592" y="91135"/>
                    <a:pt x="298833" y="90712"/>
                  </a:cubicBezTo>
                  <a:cubicBezTo>
                    <a:pt x="301250" y="90831"/>
                    <a:pt x="300207" y="87499"/>
                    <a:pt x="300857" y="85929"/>
                  </a:cubicBezTo>
                  <a:cubicBezTo>
                    <a:pt x="300790" y="84295"/>
                    <a:pt x="299603" y="83013"/>
                    <a:pt x="298649" y="81882"/>
                  </a:cubicBezTo>
                  <a:cubicBezTo>
                    <a:pt x="296600" y="81631"/>
                    <a:pt x="297838" y="78535"/>
                    <a:pt x="295890" y="77926"/>
                  </a:cubicBezTo>
                  <a:cubicBezTo>
                    <a:pt x="293710" y="77396"/>
                    <a:pt x="292941" y="75323"/>
                    <a:pt x="291475" y="74247"/>
                  </a:cubicBezTo>
                  <a:cubicBezTo>
                    <a:pt x="290604" y="73338"/>
                    <a:pt x="289411" y="71875"/>
                    <a:pt x="287888" y="71764"/>
                  </a:cubicBezTo>
                  <a:cubicBezTo>
                    <a:pt x="286669" y="72685"/>
                    <a:pt x="285527" y="71493"/>
                    <a:pt x="284576" y="72683"/>
                  </a:cubicBezTo>
                  <a:cubicBezTo>
                    <a:pt x="283034" y="74154"/>
                    <a:pt x="280836" y="75457"/>
                    <a:pt x="278506" y="74523"/>
                  </a:cubicBezTo>
                  <a:cubicBezTo>
                    <a:pt x="277007" y="72522"/>
                    <a:pt x="273894" y="74128"/>
                    <a:pt x="271791" y="73235"/>
                  </a:cubicBezTo>
                  <a:cubicBezTo>
                    <a:pt x="270181" y="73580"/>
                    <a:pt x="267232" y="71751"/>
                    <a:pt x="266640" y="73787"/>
                  </a:cubicBezTo>
                  <a:cubicBezTo>
                    <a:pt x="265716" y="74451"/>
                    <a:pt x="264366" y="75759"/>
                    <a:pt x="263421" y="74062"/>
                  </a:cubicBezTo>
                  <a:cubicBezTo>
                    <a:pt x="263825" y="72830"/>
                    <a:pt x="261993" y="71122"/>
                    <a:pt x="260662" y="72314"/>
                  </a:cubicBezTo>
                  <a:cubicBezTo>
                    <a:pt x="258887" y="72248"/>
                    <a:pt x="257714" y="72097"/>
                    <a:pt x="256430" y="71395"/>
                  </a:cubicBezTo>
                  <a:cubicBezTo>
                    <a:pt x="254724" y="72046"/>
                    <a:pt x="254904" y="72055"/>
                    <a:pt x="253303" y="71395"/>
                  </a:cubicBezTo>
                  <a:cubicBezTo>
                    <a:pt x="252409" y="73076"/>
                    <a:pt x="251297" y="73836"/>
                    <a:pt x="249716" y="74798"/>
                  </a:cubicBezTo>
                  <a:cubicBezTo>
                    <a:pt x="249173" y="75822"/>
                    <a:pt x="249547" y="77300"/>
                    <a:pt x="249621" y="78202"/>
                  </a:cubicBezTo>
                  <a:cubicBezTo>
                    <a:pt x="250490" y="79280"/>
                    <a:pt x="248227" y="80315"/>
                    <a:pt x="248609" y="81237"/>
                  </a:cubicBezTo>
                  <a:cubicBezTo>
                    <a:pt x="247924" y="82494"/>
                    <a:pt x="247384" y="84211"/>
                    <a:pt x="246769" y="85468"/>
                  </a:cubicBezTo>
                  <a:cubicBezTo>
                    <a:pt x="245173" y="85430"/>
                    <a:pt x="244267" y="86695"/>
                    <a:pt x="243090" y="86664"/>
                  </a:cubicBezTo>
                  <a:cubicBezTo>
                    <a:pt x="242107" y="87800"/>
                    <a:pt x="240902" y="87333"/>
                    <a:pt x="239779" y="88687"/>
                  </a:cubicBezTo>
                  <a:cubicBezTo>
                    <a:pt x="239281" y="89841"/>
                    <a:pt x="237851" y="90849"/>
                    <a:pt x="236560" y="90343"/>
                  </a:cubicBezTo>
                  <a:cubicBezTo>
                    <a:pt x="235132" y="88706"/>
                    <a:pt x="235113" y="92020"/>
                    <a:pt x="235456" y="92551"/>
                  </a:cubicBezTo>
                  <a:cubicBezTo>
                    <a:pt x="236501" y="94119"/>
                    <a:pt x="233870" y="94857"/>
                    <a:pt x="233248" y="95862"/>
                  </a:cubicBezTo>
                  <a:cubicBezTo>
                    <a:pt x="232006" y="96052"/>
                    <a:pt x="230560" y="95284"/>
                    <a:pt x="229937" y="94022"/>
                  </a:cubicBezTo>
                  <a:cubicBezTo>
                    <a:pt x="228509" y="94524"/>
                    <a:pt x="227133" y="94977"/>
                    <a:pt x="226534" y="96230"/>
                  </a:cubicBezTo>
                  <a:cubicBezTo>
                    <a:pt x="226851" y="97521"/>
                    <a:pt x="225348" y="98541"/>
                    <a:pt x="224694" y="99725"/>
                  </a:cubicBezTo>
                  <a:cubicBezTo>
                    <a:pt x="223150" y="100831"/>
                    <a:pt x="223958" y="103729"/>
                    <a:pt x="223223" y="105519"/>
                  </a:cubicBezTo>
                  <a:cubicBezTo>
                    <a:pt x="222827" y="105975"/>
                    <a:pt x="223097" y="106413"/>
                    <a:pt x="223499" y="106807"/>
                  </a:cubicBezTo>
                  <a:cubicBezTo>
                    <a:pt x="223087" y="106514"/>
                    <a:pt x="222681" y="106309"/>
                    <a:pt x="222395" y="106623"/>
                  </a:cubicBezTo>
                  <a:cubicBezTo>
                    <a:pt x="221468" y="106719"/>
                    <a:pt x="221004" y="105700"/>
                    <a:pt x="220464" y="105152"/>
                  </a:cubicBezTo>
                  <a:cubicBezTo>
                    <a:pt x="219537" y="104557"/>
                    <a:pt x="218469" y="104160"/>
                    <a:pt x="217520" y="103496"/>
                  </a:cubicBezTo>
                  <a:cubicBezTo>
                    <a:pt x="216877" y="102866"/>
                    <a:pt x="216495" y="101714"/>
                    <a:pt x="215773" y="101472"/>
                  </a:cubicBezTo>
                  <a:cubicBezTo>
                    <a:pt x="214871" y="100489"/>
                    <a:pt x="214971" y="100003"/>
                    <a:pt x="214485" y="98989"/>
                  </a:cubicBezTo>
                  <a:cubicBezTo>
                    <a:pt x="215796" y="98638"/>
                    <a:pt x="216636" y="98645"/>
                    <a:pt x="217152" y="97333"/>
                  </a:cubicBezTo>
                  <a:cubicBezTo>
                    <a:pt x="217556" y="95849"/>
                    <a:pt x="216111" y="95457"/>
                    <a:pt x="216049" y="94206"/>
                  </a:cubicBezTo>
                  <a:cubicBezTo>
                    <a:pt x="215208" y="93570"/>
                    <a:pt x="214035" y="93061"/>
                    <a:pt x="214117" y="91815"/>
                  </a:cubicBezTo>
                  <a:cubicBezTo>
                    <a:pt x="214232" y="91213"/>
                    <a:pt x="213910" y="90942"/>
                    <a:pt x="213473" y="90711"/>
                  </a:cubicBezTo>
                  <a:cubicBezTo>
                    <a:pt x="213613" y="90778"/>
                    <a:pt x="213787" y="90815"/>
                    <a:pt x="213933" y="90895"/>
                  </a:cubicBezTo>
                  <a:cubicBezTo>
                    <a:pt x="215230" y="91628"/>
                    <a:pt x="214479" y="89203"/>
                    <a:pt x="214669" y="88411"/>
                  </a:cubicBezTo>
                  <a:cubicBezTo>
                    <a:pt x="214393" y="86942"/>
                    <a:pt x="216489" y="87178"/>
                    <a:pt x="216049" y="85376"/>
                  </a:cubicBezTo>
                  <a:cubicBezTo>
                    <a:pt x="215876" y="84149"/>
                    <a:pt x="214703" y="83390"/>
                    <a:pt x="213658" y="83076"/>
                  </a:cubicBezTo>
                  <a:cubicBezTo>
                    <a:pt x="212519" y="81971"/>
                    <a:pt x="213905" y="81220"/>
                    <a:pt x="213934" y="80133"/>
                  </a:cubicBezTo>
                  <a:cubicBezTo>
                    <a:pt x="214791" y="79701"/>
                    <a:pt x="214255" y="77914"/>
                    <a:pt x="214301" y="77374"/>
                  </a:cubicBezTo>
                  <a:cubicBezTo>
                    <a:pt x="214810" y="76249"/>
                    <a:pt x="214194" y="75565"/>
                    <a:pt x="214669" y="73971"/>
                  </a:cubicBezTo>
                  <a:cubicBezTo>
                    <a:pt x="215464" y="72922"/>
                    <a:pt x="214899" y="71693"/>
                    <a:pt x="214853" y="70751"/>
                  </a:cubicBezTo>
                  <a:cubicBezTo>
                    <a:pt x="214396" y="69533"/>
                    <a:pt x="213146" y="69450"/>
                    <a:pt x="212646" y="68268"/>
                  </a:cubicBezTo>
                  <a:cubicBezTo>
                    <a:pt x="211978" y="67599"/>
                    <a:pt x="211280" y="66601"/>
                    <a:pt x="210254" y="66244"/>
                  </a:cubicBezTo>
                  <a:cubicBezTo>
                    <a:pt x="209363" y="65425"/>
                    <a:pt x="208131" y="65039"/>
                    <a:pt x="206943" y="64589"/>
                  </a:cubicBezTo>
                  <a:cubicBezTo>
                    <a:pt x="205706" y="63904"/>
                    <a:pt x="204842" y="65549"/>
                    <a:pt x="203448" y="65508"/>
                  </a:cubicBezTo>
                  <a:cubicBezTo>
                    <a:pt x="202487" y="66350"/>
                    <a:pt x="201047" y="66289"/>
                    <a:pt x="200044" y="66979"/>
                  </a:cubicBezTo>
                  <a:cubicBezTo>
                    <a:pt x="199431" y="68328"/>
                    <a:pt x="198343" y="67483"/>
                    <a:pt x="197285" y="68267"/>
                  </a:cubicBezTo>
                  <a:cubicBezTo>
                    <a:pt x="196717" y="69416"/>
                    <a:pt x="195135" y="69542"/>
                    <a:pt x="194710" y="70843"/>
                  </a:cubicBezTo>
                  <a:cubicBezTo>
                    <a:pt x="194445" y="72399"/>
                    <a:pt x="192603" y="71445"/>
                    <a:pt x="191950" y="71210"/>
                  </a:cubicBezTo>
                  <a:cubicBezTo>
                    <a:pt x="190976" y="70712"/>
                    <a:pt x="191549" y="69668"/>
                    <a:pt x="190387" y="69003"/>
                  </a:cubicBezTo>
                  <a:cubicBezTo>
                    <a:pt x="188927" y="68900"/>
                    <a:pt x="188696" y="67058"/>
                    <a:pt x="187627" y="66795"/>
                  </a:cubicBezTo>
                  <a:cubicBezTo>
                    <a:pt x="187161" y="65765"/>
                    <a:pt x="187802" y="64327"/>
                    <a:pt x="186431" y="63852"/>
                  </a:cubicBezTo>
                  <a:cubicBezTo>
                    <a:pt x="185464" y="63242"/>
                    <a:pt x="184811" y="62142"/>
                    <a:pt x="184316" y="61000"/>
                  </a:cubicBezTo>
                  <a:cubicBezTo>
                    <a:pt x="183463" y="59966"/>
                    <a:pt x="182471" y="59167"/>
                    <a:pt x="181005" y="59161"/>
                  </a:cubicBezTo>
                  <a:cubicBezTo>
                    <a:pt x="180245" y="60228"/>
                    <a:pt x="179281" y="59279"/>
                    <a:pt x="178705" y="60632"/>
                  </a:cubicBezTo>
                  <a:cubicBezTo>
                    <a:pt x="177906" y="62491"/>
                    <a:pt x="176309" y="60288"/>
                    <a:pt x="175762" y="62104"/>
                  </a:cubicBezTo>
                  <a:cubicBezTo>
                    <a:pt x="174559" y="61738"/>
                    <a:pt x="173562" y="62881"/>
                    <a:pt x="172635" y="62472"/>
                  </a:cubicBezTo>
                  <a:cubicBezTo>
                    <a:pt x="171322" y="62234"/>
                    <a:pt x="170877" y="60778"/>
                    <a:pt x="169783" y="61000"/>
                  </a:cubicBezTo>
                  <a:cubicBezTo>
                    <a:pt x="168551" y="60202"/>
                    <a:pt x="166840" y="60804"/>
                    <a:pt x="165828" y="59712"/>
                  </a:cubicBezTo>
                  <a:cubicBezTo>
                    <a:pt x="165617" y="58246"/>
                    <a:pt x="164651" y="57824"/>
                    <a:pt x="163896" y="56769"/>
                  </a:cubicBezTo>
                  <a:cubicBezTo>
                    <a:pt x="162808" y="55482"/>
                    <a:pt x="163489" y="54442"/>
                    <a:pt x="163069" y="53642"/>
                  </a:cubicBezTo>
                  <a:cubicBezTo>
                    <a:pt x="161178" y="54247"/>
                    <a:pt x="161748" y="51857"/>
                    <a:pt x="160033" y="51986"/>
                  </a:cubicBezTo>
                  <a:cubicBezTo>
                    <a:pt x="159039" y="52250"/>
                    <a:pt x="157911" y="50905"/>
                    <a:pt x="157458" y="50330"/>
                  </a:cubicBezTo>
                  <a:cubicBezTo>
                    <a:pt x="156041" y="50292"/>
                    <a:pt x="155431" y="49285"/>
                    <a:pt x="154791" y="48491"/>
                  </a:cubicBezTo>
                  <a:cubicBezTo>
                    <a:pt x="154561" y="47333"/>
                    <a:pt x="153659" y="46424"/>
                    <a:pt x="152583" y="46007"/>
                  </a:cubicBezTo>
                  <a:cubicBezTo>
                    <a:pt x="151332" y="45592"/>
                    <a:pt x="151168" y="44697"/>
                    <a:pt x="149824" y="43984"/>
                  </a:cubicBezTo>
                  <a:cubicBezTo>
                    <a:pt x="149304" y="42372"/>
                    <a:pt x="148033" y="42482"/>
                    <a:pt x="147340" y="43616"/>
                  </a:cubicBezTo>
                  <a:cubicBezTo>
                    <a:pt x="146256" y="43254"/>
                    <a:pt x="145290" y="43936"/>
                    <a:pt x="144121" y="42697"/>
                  </a:cubicBezTo>
                  <a:cubicBezTo>
                    <a:pt x="143220" y="43211"/>
                    <a:pt x="141604" y="42218"/>
                    <a:pt x="140718" y="43432"/>
                  </a:cubicBezTo>
                  <a:cubicBezTo>
                    <a:pt x="139606" y="44134"/>
                    <a:pt x="139820" y="41803"/>
                    <a:pt x="138694" y="41961"/>
                  </a:cubicBezTo>
                  <a:cubicBezTo>
                    <a:pt x="138416" y="40436"/>
                    <a:pt x="136525" y="41007"/>
                    <a:pt x="135935" y="39569"/>
                  </a:cubicBezTo>
                  <a:cubicBezTo>
                    <a:pt x="134534" y="39512"/>
                    <a:pt x="132966" y="39163"/>
                    <a:pt x="131704" y="38834"/>
                  </a:cubicBezTo>
                  <a:cubicBezTo>
                    <a:pt x="130840" y="38031"/>
                    <a:pt x="129777" y="37623"/>
                    <a:pt x="129680" y="35983"/>
                  </a:cubicBezTo>
                  <a:cubicBezTo>
                    <a:pt x="129160" y="35078"/>
                    <a:pt x="128303" y="34131"/>
                    <a:pt x="127748" y="33223"/>
                  </a:cubicBezTo>
                  <a:cubicBezTo>
                    <a:pt x="126548" y="32845"/>
                    <a:pt x="127405" y="30694"/>
                    <a:pt x="125909" y="30464"/>
                  </a:cubicBezTo>
                  <a:cubicBezTo>
                    <a:pt x="125433" y="29495"/>
                    <a:pt x="123833" y="29077"/>
                    <a:pt x="124069" y="28072"/>
                  </a:cubicBezTo>
                  <a:cubicBezTo>
                    <a:pt x="124228" y="27224"/>
                    <a:pt x="123185" y="27822"/>
                    <a:pt x="123149" y="27337"/>
                  </a:cubicBezTo>
                  <a:cubicBezTo>
                    <a:pt x="123083" y="27579"/>
                    <a:pt x="123121" y="27901"/>
                    <a:pt x="123149" y="28256"/>
                  </a:cubicBezTo>
                  <a:cubicBezTo>
                    <a:pt x="122910" y="27060"/>
                    <a:pt x="122063" y="26112"/>
                    <a:pt x="121678" y="24761"/>
                  </a:cubicBezTo>
                  <a:cubicBezTo>
                    <a:pt x="120944" y="24178"/>
                    <a:pt x="120272" y="23527"/>
                    <a:pt x="120757" y="22369"/>
                  </a:cubicBezTo>
                  <a:cubicBezTo>
                    <a:pt x="119267" y="21003"/>
                    <a:pt x="120424" y="19354"/>
                    <a:pt x="121217" y="18138"/>
                  </a:cubicBezTo>
                  <a:cubicBezTo>
                    <a:pt x="120290" y="17339"/>
                    <a:pt x="121047" y="16122"/>
                    <a:pt x="119746" y="15471"/>
                  </a:cubicBezTo>
                  <a:cubicBezTo>
                    <a:pt x="120008" y="14034"/>
                    <a:pt x="119932" y="12724"/>
                    <a:pt x="119102" y="11424"/>
                  </a:cubicBezTo>
                  <a:cubicBezTo>
                    <a:pt x="119035" y="10100"/>
                    <a:pt x="118392" y="7362"/>
                    <a:pt x="116526" y="8757"/>
                  </a:cubicBezTo>
                  <a:cubicBezTo>
                    <a:pt x="116287" y="10641"/>
                    <a:pt x="114046" y="9681"/>
                    <a:pt x="113491" y="10780"/>
                  </a:cubicBezTo>
                  <a:cubicBezTo>
                    <a:pt x="113636" y="12655"/>
                    <a:pt x="111646" y="10307"/>
                    <a:pt x="110640" y="10964"/>
                  </a:cubicBezTo>
                  <a:cubicBezTo>
                    <a:pt x="110047" y="11778"/>
                    <a:pt x="108895" y="12198"/>
                    <a:pt x="107880" y="11699"/>
                  </a:cubicBezTo>
                  <a:cubicBezTo>
                    <a:pt x="107486" y="12958"/>
                    <a:pt x="105249" y="13468"/>
                    <a:pt x="105857" y="11604"/>
                  </a:cubicBezTo>
                  <a:cubicBezTo>
                    <a:pt x="104172" y="10892"/>
                    <a:pt x="102454" y="12937"/>
                    <a:pt x="100706" y="12155"/>
                  </a:cubicBezTo>
                  <a:cubicBezTo>
                    <a:pt x="99060" y="13074"/>
                    <a:pt x="100472" y="10427"/>
                    <a:pt x="100062" y="9672"/>
                  </a:cubicBezTo>
                  <a:cubicBezTo>
                    <a:pt x="101473" y="8682"/>
                    <a:pt x="100209" y="7627"/>
                    <a:pt x="99235" y="6912"/>
                  </a:cubicBezTo>
                  <a:cubicBezTo>
                    <a:pt x="99638" y="5224"/>
                    <a:pt x="98601" y="6183"/>
                    <a:pt x="98131" y="7096"/>
                  </a:cubicBezTo>
                  <a:cubicBezTo>
                    <a:pt x="97077" y="6211"/>
                    <a:pt x="96014" y="6084"/>
                    <a:pt x="95003" y="5257"/>
                  </a:cubicBezTo>
                  <a:cubicBezTo>
                    <a:pt x="94033" y="5640"/>
                    <a:pt x="93102" y="6115"/>
                    <a:pt x="92152" y="6544"/>
                  </a:cubicBezTo>
                  <a:cubicBezTo>
                    <a:pt x="91078" y="6345"/>
                    <a:pt x="89896" y="6808"/>
                    <a:pt x="89945" y="5809"/>
                  </a:cubicBezTo>
                  <a:cubicBezTo>
                    <a:pt x="89437" y="4845"/>
                    <a:pt x="88738" y="5847"/>
                    <a:pt x="87921" y="5258"/>
                  </a:cubicBezTo>
                  <a:cubicBezTo>
                    <a:pt x="87627" y="4385"/>
                    <a:pt x="86159" y="4511"/>
                    <a:pt x="86265" y="3234"/>
                  </a:cubicBezTo>
                  <a:cubicBezTo>
                    <a:pt x="86189" y="2022"/>
                    <a:pt x="83972" y="2494"/>
                    <a:pt x="84610" y="1487"/>
                  </a:cubicBezTo>
                  <a:cubicBezTo>
                    <a:pt x="84629" y="1063"/>
                    <a:pt x="85260" y="-148"/>
                    <a:pt x="84242" y="15"/>
                  </a:cubicBezTo>
                  <a:close/>
                  <a:moveTo>
                    <a:pt x="51783" y="88144"/>
                  </a:moveTo>
                  <a:cubicBezTo>
                    <a:pt x="51840" y="88135"/>
                    <a:pt x="51907" y="88163"/>
                    <a:pt x="51967" y="88144"/>
                  </a:cubicBezTo>
                  <a:cubicBezTo>
                    <a:pt x="52118" y="88342"/>
                    <a:pt x="52295" y="88555"/>
                    <a:pt x="52518" y="88696"/>
                  </a:cubicBezTo>
                  <a:cubicBezTo>
                    <a:pt x="52265" y="88571"/>
                    <a:pt x="52011" y="88338"/>
                    <a:pt x="51782" y="88144"/>
                  </a:cubicBezTo>
                  <a:close/>
                  <a:moveTo>
                    <a:pt x="42769" y="251960"/>
                  </a:moveTo>
                  <a:cubicBezTo>
                    <a:pt x="43376" y="252657"/>
                    <a:pt x="43651" y="253438"/>
                    <a:pt x="43045" y="254351"/>
                  </a:cubicBezTo>
                  <a:cubicBezTo>
                    <a:pt x="43207" y="253534"/>
                    <a:pt x="43121" y="252691"/>
                    <a:pt x="42769" y="251960"/>
                  </a:cubicBezTo>
                  <a:close/>
                  <a:moveTo>
                    <a:pt x="192604" y="276151"/>
                  </a:moveTo>
                  <a:cubicBezTo>
                    <a:pt x="190630" y="275871"/>
                    <a:pt x="190398" y="275815"/>
                    <a:pt x="192604" y="276151"/>
                  </a:cubicBezTo>
                  <a:close/>
                  <a:moveTo>
                    <a:pt x="219462" y="285257"/>
                  </a:moveTo>
                  <a:cubicBezTo>
                    <a:pt x="219726" y="284579"/>
                    <a:pt x="219693" y="284550"/>
                    <a:pt x="219462" y="285257"/>
                  </a:cubicBezTo>
                  <a:close/>
                  <a:moveTo>
                    <a:pt x="219462" y="285624"/>
                  </a:moveTo>
                  <a:cubicBezTo>
                    <a:pt x="219582" y="285885"/>
                    <a:pt x="219737" y="286152"/>
                    <a:pt x="219922" y="286359"/>
                  </a:cubicBezTo>
                  <a:cubicBezTo>
                    <a:pt x="219694" y="286144"/>
                    <a:pt x="219503" y="285881"/>
                    <a:pt x="219462" y="285624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/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29" name="Graphic 5">
              <a:extLst>
                <a:ext uri="{FF2B5EF4-FFF2-40B4-BE49-F238E27FC236}">
                  <a16:creationId xmlns:a16="http://schemas.microsoft.com/office/drawing/2014/main" id="{C7555AD1-61F1-06D2-1D7C-30EA9E26C6F1}"/>
                </a:ext>
              </a:extLst>
            </p:cNvPr>
            <p:cNvSpPr/>
            <p:nvPr/>
          </p:nvSpPr>
          <p:spPr>
            <a:xfrm>
              <a:off x="638120" y="4211543"/>
              <a:ext cx="227277" cy="169323"/>
            </a:xfrm>
            <a:custGeom>
              <a:avLst/>
              <a:gdLst>
                <a:gd name="connsiteX0" fmla="*/ 88490 w 244406"/>
                <a:gd name="connsiteY0" fmla="*/ 23 h 209657"/>
                <a:gd name="connsiteX1" fmla="*/ 86743 w 244406"/>
                <a:gd name="connsiteY1" fmla="*/ 1862 h 209657"/>
                <a:gd name="connsiteX2" fmla="*/ 84443 w 244406"/>
                <a:gd name="connsiteY2" fmla="*/ 4070 h 209657"/>
                <a:gd name="connsiteX3" fmla="*/ 82328 w 244406"/>
                <a:gd name="connsiteY3" fmla="*/ 3702 h 209657"/>
                <a:gd name="connsiteX4" fmla="*/ 80028 w 244406"/>
                <a:gd name="connsiteY4" fmla="*/ 2047 h 209657"/>
                <a:gd name="connsiteX5" fmla="*/ 77085 w 244406"/>
                <a:gd name="connsiteY5" fmla="*/ 1034 h 209657"/>
                <a:gd name="connsiteX6" fmla="*/ 74877 w 244406"/>
                <a:gd name="connsiteY6" fmla="*/ 2138 h 209657"/>
                <a:gd name="connsiteX7" fmla="*/ 73590 w 244406"/>
                <a:gd name="connsiteY7" fmla="*/ 4254 h 209657"/>
                <a:gd name="connsiteX8" fmla="*/ 73957 w 244406"/>
                <a:gd name="connsiteY8" fmla="*/ 6645 h 209657"/>
                <a:gd name="connsiteX9" fmla="*/ 72118 w 244406"/>
                <a:gd name="connsiteY9" fmla="*/ 8301 h 209657"/>
                <a:gd name="connsiteX10" fmla="*/ 70370 w 244406"/>
                <a:gd name="connsiteY10" fmla="*/ 10968 h 209657"/>
                <a:gd name="connsiteX11" fmla="*/ 68623 w 244406"/>
                <a:gd name="connsiteY11" fmla="*/ 13636 h 209657"/>
                <a:gd name="connsiteX12" fmla="*/ 67243 w 244406"/>
                <a:gd name="connsiteY12" fmla="*/ 16303 h 209657"/>
                <a:gd name="connsiteX13" fmla="*/ 64943 w 244406"/>
                <a:gd name="connsiteY13" fmla="*/ 17038 h 209657"/>
                <a:gd name="connsiteX14" fmla="*/ 62460 w 244406"/>
                <a:gd name="connsiteY14" fmla="*/ 17682 h 209657"/>
                <a:gd name="connsiteX15" fmla="*/ 60988 w 244406"/>
                <a:gd name="connsiteY15" fmla="*/ 19522 h 209657"/>
                <a:gd name="connsiteX16" fmla="*/ 59333 w 244406"/>
                <a:gd name="connsiteY16" fmla="*/ 20441 h 209657"/>
                <a:gd name="connsiteX17" fmla="*/ 56573 w 244406"/>
                <a:gd name="connsiteY17" fmla="*/ 20441 h 209657"/>
                <a:gd name="connsiteX18" fmla="*/ 54734 w 244406"/>
                <a:gd name="connsiteY18" fmla="*/ 20165 h 209657"/>
                <a:gd name="connsiteX19" fmla="*/ 52710 w 244406"/>
                <a:gd name="connsiteY19" fmla="*/ 18417 h 209657"/>
                <a:gd name="connsiteX20" fmla="*/ 50319 w 244406"/>
                <a:gd name="connsiteY20" fmla="*/ 17314 h 209657"/>
                <a:gd name="connsiteX21" fmla="*/ 51146 w 244406"/>
                <a:gd name="connsiteY21" fmla="*/ 18601 h 209657"/>
                <a:gd name="connsiteX22" fmla="*/ 52250 w 244406"/>
                <a:gd name="connsiteY22" fmla="*/ 20809 h 209657"/>
                <a:gd name="connsiteX23" fmla="*/ 52526 w 244406"/>
                <a:gd name="connsiteY23" fmla="*/ 24028 h 209657"/>
                <a:gd name="connsiteX24" fmla="*/ 51975 w 244406"/>
                <a:gd name="connsiteY24" fmla="*/ 26971 h 209657"/>
                <a:gd name="connsiteX25" fmla="*/ 49859 w 244406"/>
                <a:gd name="connsiteY25" fmla="*/ 28167 h 209657"/>
                <a:gd name="connsiteX26" fmla="*/ 47284 w 244406"/>
                <a:gd name="connsiteY26" fmla="*/ 28627 h 209657"/>
                <a:gd name="connsiteX27" fmla="*/ 48480 w 244406"/>
                <a:gd name="connsiteY27" fmla="*/ 30283 h 209657"/>
                <a:gd name="connsiteX28" fmla="*/ 49400 w 244406"/>
                <a:gd name="connsiteY28" fmla="*/ 32767 h 209657"/>
                <a:gd name="connsiteX29" fmla="*/ 49305 w 244406"/>
                <a:gd name="connsiteY29" fmla="*/ 35802 h 209657"/>
                <a:gd name="connsiteX30" fmla="*/ 48477 w 244406"/>
                <a:gd name="connsiteY30" fmla="*/ 36537 h 209657"/>
                <a:gd name="connsiteX31" fmla="*/ 49397 w 244406"/>
                <a:gd name="connsiteY31" fmla="*/ 39389 h 209657"/>
                <a:gd name="connsiteX32" fmla="*/ 47281 w 244406"/>
                <a:gd name="connsiteY32" fmla="*/ 40952 h 209657"/>
                <a:gd name="connsiteX33" fmla="*/ 46361 w 244406"/>
                <a:gd name="connsiteY33" fmla="*/ 42424 h 209657"/>
                <a:gd name="connsiteX34" fmla="*/ 44798 w 244406"/>
                <a:gd name="connsiteY34" fmla="*/ 44355 h 209657"/>
                <a:gd name="connsiteX35" fmla="*/ 46085 w 244406"/>
                <a:gd name="connsiteY35" fmla="*/ 46839 h 209657"/>
                <a:gd name="connsiteX36" fmla="*/ 45073 w 244406"/>
                <a:gd name="connsiteY36" fmla="*/ 48955 h 209657"/>
                <a:gd name="connsiteX37" fmla="*/ 43510 w 244406"/>
                <a:gd name="connsiteY37" fmla="*/ 50886 h 209657"/>
                <a:gd name="connsiteX38" fmla="*/ 42038 w 244406"/>
                <a:gd name="connsiteY38" fmla="*/ 52818 h 209657"/>
                <a:gd name="connsiteX39" fmla="*/ 41943 w 244406"/>
                <a:gd name="connsiteY39" fmla="*/ 55761 h 209657"/>
                <a:gd name="connsiteX40" fmla="*/ 41943 w 244406"/>
                <a:gd name="connsiteY40" fmla="*/ 55856 h 209657"/>
                <a:gd name="connsiteX41" fmla="*/ 41667 w 244406"/>
                <a:gd name="connsiteY41" fmla="*/ 55761 h 209657"/>
                <a:gd name="connsiteX42" fmla="*/ 40195 w 244406"/>
                <a:gd name="connsiteY42" fmla="*/ 57601 h 209657"/>
                <a:gd name="connsiteX43" fmla="*/ 38080 w 244406"/>
                <a:gd name="connsiteY43" fmla="*/ 58612 h 209657"/>
                <a:gd name="connsiteX44" fmla="*/ 37803 w 244406"/>
                <a:gd name="connsiteY44" fmla="*/ 59900 h 209657"/>
                <a:gd name="connsiteX45" fmla="*/ 38171 w 244406"/>
                <a:gd name="connsiteY45" fmla="*/ 61832 h 209657"/>
                <a:gd name="connsiteX46" fmla="*/ 36699 w 244406"/>
                <a:gd name="connsiteY46" fmla="*/ 63212 h 209657"/>
                <a:gd name="connsiteX47" fmla="*/ 35044 w 244406"/>
                <a:gd name="connsiteY47" fmla="*/ 64775 h 209657"/>
                <a:gd name="connsiteX48" fmla="*/ 33020 w 244406"/>
                <a:gd name="connsiteY48" fmla="*/ 64591 h 209657"/>
                <a:gd name="connsiteX49" fmla="*/ 32469 w 244406"/>
                <a:gd name="connsiteY49" fmla="*/ 67167 h 209657"/>
                <a:gd name="connsiteX50" fmla="*/ 32745 w 244406"/>
                <a:gd name="connsiteY50" fmla="*/ 68823 h 209657"/>
                <a:gd name="connsiteX51" fmla="*/ 33665 w 244406"/>
                <a:gd name="connsiteY51" fmla="*/ 71030 h 209657"/>
                <a:gd name="connsiteX52" fmla="*/ 34585 w 244406"/>
                <a:gd name="connsiteY52" fmla="*/ 73145 h 209657"/>
                <a:gd name="connsiteX53" fmla="*/ 34680 w 244406"/>
                <a:gd name="connsiteY53" fmla="*/ 75905 h 209657"/>
                <a:gd name="connsiteX54" fmla="*/ 34864 w 244406"/>
                <a:gd name="connsiteY54" fmla="*/ 78756 h 209657"/>
                <a:gd name="connsiteX55" fmla="*/ 34220 w 244406"/>
                <a:gd name="connsiteY55" fmla="*/ 80964 h 209657"/>
                <a:gd name="connsiteX56" fmla="*/ 33944 w 244406"/>
                <a:gd name="connsiteY56" fmla="*/ 83079 h 209657"/>
                <a:gd name="connsiteX57" fmla="*/ 33300 w 244406"/>
                <a:gd name="connsiteY57" fmla="*/ 84919 h 209657"/>
                <a:gd name="connsiteX58" fmla="*/ 33852 w 244406"/>
                <a:gd name="connsiteY58" fmla="*/ 86482 h 209657"/>
                <a:gd name="connsiteX59" fmla="*/ 34772 w 244406"/>
                <a:gd name="connsiteY59" fmla="*/ 88322 h 209657"/>
                <a:gd name="connsiteX60" fmla="*/ 34867 w 244406"/>
                <a:gd name="connsiteY60" fmla="*/ 90530 h 209657"/>
                <a:gd name="connsiteX61" fmla="*/ 34591 w 244406"/>
                <a:gd name="connsiteY61" fmla="*/ 92645 h 209657"/>
                <a:gd name="connsiteX62" fmla="*/ 36706 w 244406"/>
                <a:gd name="connsiteY62" fmla="*/ 91726 h 209657"/>
                <a:gd name="connsiteX63" fmla="*/ 39006 w 244406"/>
                <a:gd name="connsiteY63" fmla="*/ 90807 h 209657"/>
                <a:gd name="connsiteX64" fmla="*/ 41397 w 244406"/>
                <a:gd name="connsiteY64" fmla="*/ 89887 h 209657"/>
                <a:gd name="connsiteX65" fmla="*/ 43513 w 244406"/>
                <a:gd name="connsiteY65" fmla="*/ 88692 h 209657"/>
                <a:gd name="connsiteX66" fmla="*/ 45720 w 244406"/>
                <a:gd name="connsiteY66" fmla="*/ 88048 h 209657"/>
                <a:gd name="connsiteX67" fmla="*/ 47928 w 244406"/>
                <a:gd name="connsiteY67" fmla="*/ 88783 h 209657"/>
                <a:gd name="connsiteX68" fmla="*/ 49124 w 244406"/>
                <a:gd name="connsiteY68" fmla="*/ 86760 h 209657"/>
                <a:gd name="connsiteX69" fmla="*/ 49400 w 244406"/>
                <a:gd name="connsiteY69" fmla="*/ 84736 h 209657"/>
                <a:gd name="connsiteX70" fmla="*/ 47928 w 244406"/>
                <a:gd name="connsiteY70" fmla="*/ 83265 h 209657"/>
                <a:gd name="connsiteX71" fmla="*/ 47928 w 244406"/>
                <a:gd name="connsiteY71" fmla="*/ 79954 h 209657"/>
                <a:gd name="connsiteX72" fmla="*/ 48480 w 244406"/>
                <a:gd name="connsiteY72" fmla="*/ 77378 h 209657"/>
                <a:gd name="connsiteX73" fmla="*/ 49767 w 244406"/>
                <a:gd name="connsiteY73" fmla="*/ 75263 h 209657"/>
                <a:gd name="connsiteX74" fmla="*/ 49400 w 244406"/>
                <a:gd name="connsiteY74" fmla="*/ 72595 h 209657"/>
                <a:gd name="connsiteX75" fmla="*/ 50411 w 244406"/>
                <a:gd name="connsiteY75" fmla="*/ 74435 h 209657"/>
                <a:gd name="connsiteX76" fmla="*/ 50688 w 244406"/>
                <a:gd name="connsiteY76" fmla="*/ 77102 h 209657"/>
                <a:gd name="connsiteX77" fmla="*/ 50688 w 244406"/>
                <a:gd name="connsiteY77" fmla="*/ 79126 h 209657"/>
                <a:gd name="connsiteX78" fmla="*/ 51975 w 244406"/>
                <a:gd name="connsiteY78" fmla="*/ 81241 h 209657"/>
                <a:gd name="connsiteX79" fmla="*/ 53907 w 244406"/>
                <a:gd name="connsiteY79" fmla="*/ 82253 h 209657"/>
                <a:gd name="connsiteX80" fmla="*/ 54091 w 244406"/>
                <a:gd name="connsiteY80" fmla="*/ 83172 h 209657"/>
                <a:gd name="connsiteX81" fmla="*/ 52251 w 244406"/>
                <a:gd name="connsiteY81" fmla="*/ 82068 h 209657"/>
                <a:gd name="connsiteX82" fmla="*/ 51331 w 244406"/>
                <a:gd name="connsiteY82" fmla="*/ 84368 h 209657"/>
                <a:gd name="connsiteX83" fmla="*/ 50043 w 244406"/>
                <a:gd name="connsiteY83" fmla="*/ 86207 h 209657"/>
                <a:gd name="connsiteX84" fmla="*/ 49399 w 244406"/>
                <a:gd name="connsiteY84" fmla="*/ 87955 h 209657"/>
                <a:gd name="connsiteX85" fmla="*/ 50043 w 244406"/>
                <a:gd name="connsiteY85" fmla="*/ 89611 h 209657"/>
                <a:gd name="connsiteX86" fmla="*/ 51331 w 244406"/>
                <a:gd name="connsiteY86" fmla="*/ 90990 h 209657"/>
                <a:gd name="connsiteX87" fmla="*/ 53355 w 244406"/>
                <a:gd name="connsiteY87" fmla="*/ 91726 h 209657"/>
                <a:gd name="connsiteX88" fmla="*/ 55654 w 244406"/>
                <a:gd name="connsiteY88" fmla="*/ 92738 h 209657"/>
                <a:gd name="connsiteX89" fmla="*/ 57862 w 244406"/>
                <a:gd name="connsiteY89" fmla="*/ 93289 h 209657"/>
                <a:gd name="connsiteX90" fmla="*/ 60161 w 244406"/>
                <a:gd name="connsiteY90" fmla="*/ 92645 h 209657"/>
                <a:gd name="connsiteX91" fmla="*/ 60897 w 244406"/>
                <a:gd name="connsiteY91" fmla="*/ 90806 h 209657"/>
                <a:gd name="connsiteX92" fmla="*/ 59334 w 244406"/>
                <a:gd name="connsiteY92" fmla="*/ 89886 h 209657"/>
                <a:gd name="connsiteX93" fmla="*/ 59334 w 244406"/>
                <a:gd name="connsiteY93" fmla="*/ 89151 h 209657"/>
                <a:gd name="connsiteX94" fmla="*/ 60989 w 244406"/>
                <a:gd name="connsiteY94" fmla="*/ 90255 h 209657"/>
                <a:gd name="connsiteX95" fmla="*/ 62553 w 244406"/>
                <a:gd name="connsiteY95" fmla="*/ 91359 h 209657"/>
                <a:gd name="connsiteX96" fmla="*/ 64025 w 244406"/>
                <a:gd name="connsiteY96" fmla="*/ 92370 h 209657"/>
                <a:gd name="connsiteX97" fmla="*/ 65220 w 244406"/>
                <a:gd name="connsiteY97" fmla="*/ 93014 h 209657"/>
                <a:gd name="connsiteX98" fmla="*/ 64669 w 244406"/>
                <a:gd name="connsiteY98" fmla="*/ 95038 h 209657"/>
                <a:gd name="connsiteX99" fmla="*/ 66233 w 244406"/>
                <a:gd name="connsiteY99" fmla="*/ 96693 h 209657"/>
                <a:gd name="connsiteX100" fmla="*/ 65865 w 244406"/>
                <a:gd name="connsiteY100" fmla="*/ 99085 h 209657"/>
                <a:gd name="connsiteX101" fmla="*/ 65221 w 244406"/>
                <a:gd name="connsiteY101" fmla="*/ 100465 h 209657"/>
                <a:gd name="connsiteX102" fmla="*/ 64117 w 244406"/>
                <a:gd name="connsiteY102" fmla="*/ 98349 h 209657"/>
                <a:gd name="connsiteX103" fmla="*/ 62738 w 244406"/>
                <a:gd name="connsiteY103" fmla="*/ 96693 h 209657"/>
                <a:gd name="connsiteX104" fmla="*/ 62186 w 244406"/>
                <a:gd name="connsiteY104" fmla="*/ 94762 h 209657"/>
                <a:gd name="connsiteX105" fmla="*/ 60530 w 244406"/>
                <a:gd name="connsiteY105" fmla="*/ 93290 h 209657"/>
                <a:gd name="connsiteX106" fmla="*/ 58323 w 244406"/>
                <a:gd name="connsiteY106" fmla="*/ 93751 h 209657"/>
                <a:gd name="connsiteX107" fmla="*/ 56207 w 244406"/>
                <a:gd name="connsiteY107" fmla="*/ 93567 h 209657"/>
                <a:gd name="connsiteX108" fmla="*/ 53908 w 244406"/>
                <a:gd name="connsiteY108" fmla="*/ 92647 h 209657"/>
                <a:gd name="connsiteX109" fmla="*/ 51424 w 244406"/>
                <a:gd name="connsiteY109" fmla="*/ 91728 h 209657"/>
                <a:gd name="connsiteX110" fmla="*/ 49401 w 244406"/>
                <a:gd name="connsiteY110" fmla="*/ 91177 h 209657"/>
                <a:gd name="connsiteX111" fmla="*/ 49401 w 244406"/>
                <a:gd name="connsiteY111" fmla="*/ 88694 h 209657"/>
                <a:gd name="connsiteX112" fmla="*/ 47929 w 244406"/>
                <a:gd name="connsiteY112" fmla="*/ 90073 h 209657"/>
                <a:gd name="connsiteX113" fmla="*/ 46825 w 244406"/>
                <a:gd name="connsiteY113" fmla="*/ 90533 h 209657"/>
                <a:gd name="connsiteX114" fmla="*/ 44894 w 244406"/>
                <a:gd name="connsiteY114" fmla="*/ 89614 h 209657"/>
                <a:gd name="connsiteX115" fmla="*/ 43882 w 244406"/>
                <a:gd name="connsiteY115" fmla="*/ 89614 h 209657"/>
                <a:gd name="connsiteX116" fmla="*/ 42594 w 244406"/>
                <a:gd name="connsiteY116" fmla="*/ 90810 h 209657"/>
                <a:gd name="connsiteX117" fmla="*/ 40295 w 244406"/>
                <a:gd name="connsiteY117" fmla="*/ 91454 h 209657"/>
                <a:gd name="connsiteX118" fmla="*/ 37812 w 244406"/>
                <a:gd name="connsiteY118" fmla="*/ 92373 h 209657"/>
                <a:gd name="connsiteX119" fmla="*/ 37075 w 244406"/>
                <a:gd name="connsiteY119" fmla="*/ 93292 h 209657"/>
                <a:gd name="connsiteX120" fmla="*/ 38915 w 244406"/>
                <a:gd name="connsiteY120" fmla="*/ 94580 h 209657"/>
                <a:gd name="connsiteX121" fmla="*/ 40478 w 244406"/>
                <a:gd name="connsiteY121" fmla="*/ 95224 h 209657"/>
                <a:gd name="connsiteX122" fmla="*/ 42686 w 244406"/>
                <a:gd name="connsiteY122" fmla="*/ 95591 h 209657"/>
                <a:gd name="connsiteX123" fmla="*/ 41398 w 244406"/>
                <a:gd name="connsiteY123" fmla="*/ 95775 h 209657"/>
                <a:gd name="connsiteX124" fmla="*/ 42594 w 244406"/>
                <a:gd name="connsiteY124" fmla="*/ 97339 h 209657"/>
                <a:gd name="connsiteX125" fmla="*/ 43238 w 244406"/>
                <a:gd name="connsiteY125" fmla="*/ 98718 h 209657"/>
                <a:gd name="connsiteX126" fmla="*/ 43422 w 244406"/>
                <a:gd name="connsiteY126" fmla="*/ 100742 h 209657"/>
                <a:gd name="connsiteX127" fmla="*/ 44801 w 244406"/>
                <a:gd name="connsiteY127" fmla="*/ 101661 h 209657"/>
                <a:gd name="connsiteX128" fmla="*/ 46365 w 244406"/>
                <a:gd name="connsiteY128" fmla="*/ 102121 h 209657"/>
                <a:gd name="connsiteX129" fmla="*/ 48481 w 244406"/>
                <a:gd name="connsiteY129" fmla="*/ 102305 h 209657"/>
                <a:gd name="connsiteX130" fmla="*/ 49492 w 244406"/>
                <a:gd name="connsiteY130" fmla="*/ 101109 h 209657"/>
                <a:gd name="connsiteX131" fmla="*/ 49769 w 244406"/>
                <a:gd name="connsiteY131" fmla="*/ 98718 h 209657"/>
                <a:gd name="connsiteX132" fmla="*/ 50689 w 244406"/>
                <a:gd name="connsiteY132" fmla="*/ 96694 h 209657"/>
                <a:gd name="connsiteX133" fmla="*/ 51149 w 244406"/>
                <a:gd name="connsiteY133" fmla="*/ 95498 h 209657"/>
                <a:gd name="connsiteX134" fmla="*/ 51885 w 244406"/>
                <a:gd name="connsiteY134" fmla="*/ 96418 h 209657"/>
                <a:gd name="connsiteX135" fmla="*/ 50689 w 244406"/>
                <a:gd name="connsiteY135" fmla="*/ 97981 h 209657"/>
                <a:gd name="connsiteX136" fmla="*/ 50413 w 244406"/>
                <a:gd name="connsiteY136" fmla="*/ 100189 h 209657"/>
                <a:gd name="connsiteX137" fmla="*/ 49401 w 244406"/>
                <a:gd name="connsiteY137" fmla="*/ 102028 h 209657"/>
                <a:gd name="connsiteX138" fmla="*/ 47746 w 244406"/>
                <a:gd name="connsiteY138" fmla="*/ 102580 h 209657"/>
                <a:gd name="connsiteX139" fmla="*/ 45906 w 244406"/>
                <a:gd name="connsiteY139" fmla="*/ 102947 h 209657"/>
                <a:gd name="connsiteX140" fmla="*/ 44158 w 244406"/>
                <a:gd name="connsiteY140" fmla="*/ 103499 h 209657"/>
                <a:gd name="connsiteX141" fmla="*/ 43515 w 244406"/>
                <a:gd name="connsiteY141" fmla="*/ 101659 h 209657"/>
                <a:gd name="connsiteX142" fmla="*/ 42594 w 244406"/>
                <a:gd name="connsiteY142" fmla="*/ 100280 h 209657"/>
                <a:gd name="connsiteX143" fmla="*/ 42043 w 244406"/>
                <a:gd name="connsiteY143" fmla="*/ 97980 h 209657"/>
                <a:gd name="connsiteX144" fmla="*/ 40111 w 244406"/>
                <a:gd name="connsiteY144" fmla="*/ 98256 h 209657"/>
                <a:gd name="connsiteX145" fmla="*/ 39191 w 244406"/>
                <a:gd name="connsiteY145" fmla="*/ 96693 h 209657"/>
                <a:gd name="connsiteX146" fmla="*/ 37720 w 244406"/>
                <a:gd name="connsiteY146" fmla="*/ 95589 h 209657"/>
                <a:gd name="connsiteX147" fmla="*/ 36892 w 244406"/>
                <a:gd name="connsiteY147" fmla="*/ 97061 h 209657"/>
                <a:gd name="connsiteX148" fmla="*/ 37076 w 244406"/>
                <a:gd name="connsiteY148" fmla="*/ 98900 h 209657"/>
                <a:gd name="connsiteX149" fmla="*/ 37627 w 244406"/>
                <a:gd name="connsiteY149" fmla="*/ 101384 h 209657"/>
                <a:gd name="connsiteX150" fmla="*/ 36523 w 244406"/>
                <a:gd name="connsiteY150" fmla="*/ 102579 h 209657"/>
                <a:gd name="connsiteX151" fmla="*/ 35144 w 244406"/>
                <a:gd name="connsiteY151" fmla="*/ 101384 h 209657"/>
                <a:gd name="connsiteX152" fmla="*/ 34684 w 244406"/>
                <a:gd name="connsiteY152" fmla="*/ 99544 h 209657"/>
                <a:gd name="connsiteX153" fmla="*/ 34588 w 244406"/>
                <a:gd name="connsiteY153" fmla="*/ 98072 h 209657"/>
                <a:gd name="connsiteX154" fmla="*/ 33668 w 244406"/>
                <a:gd name="connsiteY154" fmla="*/ 96693 h 209657"/>
                <a:gd name="connsiteX155" fmla="*/ 32105 w 244406"/>
                <a:gd name="connsiteY155" fmla="*/ 95497 h 209657"/>
                <a:gd name="connsiteX156" fmla="*/ 31368 w 244406"/>
                <a:gd name="connsiteY156" fmla="*/ 94301 h 209657"/>
                <a:gd name="connsiteX157" fmla="*/ 31464 w 244406"/>
                <a:gd name="connsiteY157" fmla="*/ 93013 h 209657"/>
                <a:gd name="connsiteX158" fmla="*/ 30912 w 244406"/>
                <a:gd name="connsiteY158" fmla="*/ 91174 h 209657"/>
                <a:gd name="connsiteX159" fmla="*/ 29257 w 244406"/>
                <a:gd name="connsiteY159" fmla="*/ 90623 h 209657"/>
                <a:gd name="connsiteX160" fmla="*/ 27417 w 244406"/>
                <a:gd name="connsiteY160" fmla="*/ 89610 h 209657"/>
                <a:gd name="connsiteX161" fmla="*/ 26497 w 244406"/>
                <a:gd name="connsiteY161" fmla="*/ 89610 h 209657"/>
                <a:gd name="connsiteX162" fmla="*/ 26221 w 244406"/>
                <a:gd name="connsiteY162" fmla="*/ 92094 h 209657"/>
                <a:gd name="connsiteX163" fmla="*/ 25577 w 244406"/>
                <a:gd name="connsiteY163" fmla="*/ 94210 h 209657"/>
                <a:gd name="connsiteX164" fmla="*/ 24657 w 244406"/>
                <a:gd name="connsiteY164" fmla="*/ 95957 h 209657"/>
                <a:gd name="connsiteX165" fmla="*/ 23369 w 244406"/>
                <a:gd name="connsiteY165" fmla="*/ 97337 h 209657"/>
                <a:gd name="connsiteX166" fmla="*/ 21897 w 244406"/>
                <a:gd name="connsiteY166" fmla="*/ 98533 h 209657"/>
                <a:gd name="connsiteX167" fmla="*/ 20334 w 244406"/>
                <a:gd name="connsiteY167" fmla="*/ 99544 h 209657"/>
                <a:gd name="connsiteX168" fmla="*/ 18402 w 244406"/>
                <a:gd name="connsiteY168" fmla="*/ 100740 h 209657"/>
                <a:gd name="connsiteX169" fmla="*/ 16930 w 244406"/>
                <a:gd name="connsiteY169" fmla="*/ 101108 h 209657"/>
                <a:gd name="connsiteX170" fmla="*/ 14723 w 244406"/>
                <a:gd name="connsiteY170" fmla="*/ 101659 h 209657"/>
                <a:gd name="connsiteX171" fmla="*/ 12883 w 244406"/>
                <a:gd name="connsiteY171" fmla="*/ 102578 h 209657"/>
                <a:gd name="connsiteX172" fmla="*/ 14079 w 244406"/>
                <a:gd name="connsiteY172" fmla="*/ 103498 h 209657"/>
                <a:gd name="connsiteX173" fmla="*/ 14355 w 244406"/>
                <a:gd name="connsiteY173" fmla="*/ 105245 h 209657"/>
                <a:gd name="connsiteX174" fmla="*/ 13435 w 244406"/>
                <a:gd name="connsiteY174" fmla="*/ 104969 h 209657"/>
                <a:gd name="connsiteX175" fmla="*/ 11963 w 244406"/>
                <a:gd name="connsiteY175" fmla="*/ 106165 h 209657"/>
                <a:gd name="connsiteX176" fmla="*/ 10032 w 244406"/>
                <a:gd name="connsiteY176" fmla="*/ 106625 h 209657"/>
                <a:gd name="connsiteX177" fmla="*/ 7916 w 244406"/>
                <a:gd name="connsiteY177" fmla="*/ 106074 h 209657"/>
                <a:gd name="connsiteX178" fmla="*/ 6077 w 244406"/>
                <a:gd name="connsiteY178" fmla="*/ 106350 h 209657"/>
                <a:gd name="connsiteX179" fmla="*/ 4789 w 244406"/>
                <a:gd name="connsiteY179" fmla="*/ 107545 h 209657"/>
                <a:gd name="connsiteX180" fmla="*/ 3869 w 244406"/>
                <a:gd name="connsiteY180" fmla="*/ 108649 h 209657"/>
                <a:gd name="connsiteX181" fmla="*/ 3869 w 244406"/>
                <a:gd name="connsiteY181" fmla="*/ 110489 h 209657"/>
                <a:gd name="connsiteX182" fmla="*/ 926 w 244406"/>
                <a:gd name="connsiteY182" fmla="*/ 113156 h 209657"/>
                <a:gd name="connsiteX183" fmla="*/ 1846 w 244406"/>
                <a:gd name="connsiteY183" fmla="*/ 114812 h 209657"/>
                <a:gd name="connsiteX184" fmla="*/ 4145 w 244406"/>
                <a:gd name="connsiteY184" fmla="*/ 117755 h 209657"/>
                <a:gd name="connsiteX185" fmla="*/ 5709 w 244406"/>
                <a:gd name="connsiteY185" fmla="*/ 121251 h 209657"/>
                <a:gd name="connsiteX186" fmla="*/ 6997 w 244406"/>
                <a:gd name="connsiteY186" fmla="*/ 124654 h 209657"/>
                <a:gd name="connsiteX187" fmla="*/ 6076 w 244406"/>
                <a:gd name="connsiteY187" fmla="*/ 127413 h 209657"/>
                <a:gd name="connsiteX188" fmla="*/ 6997 w 244406"/>
                <a:gd name="connsiteY188" fmla="*/ 130816 h 209657"/>
                <a:gd name="connsiteX189" fmla="*/ 7273 w 244406"/>
                <a:gd name="connsiteY189" fmla="*/ 134864 h 209657"/>
                <a:gd name="connsiteX190" fmla="*/ 5065 w 244406"/>
                <a:gd name="connsiteY190" fmla="*/ 137347 h 209657"/>
                <a:gd name="connsiteX191" fmla="*/ 3869 w 244406"/>
                <a:gd name="connsiteY191" fmla="*/ 140382 h 209657"/>
                <a:gd name="connsiteX192" fmla="*/ 2030 w 244406"/>
                <a:gd name="connsiteY192" fmla="*/ 142958 h 209657"/>
                <a:gd name="connsiteX193" fmla="*/ 466 w 244406"/>
                <a:gd name="connsiteY193" fmla="*/ 144430 h 209657"/>
                <a:gd name="connsiteX194" fmla="*/ 834 w 244406"/>
                <a:gd name="connsiteY194" fmla="*/ 148201 h 209657"/>
                <a:gd name="connsiteX195" fmla="*/ 2214 w 244406"/>
                <a:gd name="connsiteY195" fmla="*/ 149856 h 209657"/>
                <a:gd name="connsiteX196" fmla="*/ 4789 w 244406"/>
                <a:gd name="connsiteY196" fmla="*/ 151328 h 209657"/>
                <a:gd name="connsiteX197" fmla="*/ 7548 w 244406"/>
                <a:gd name="connsiteY197" fmla="*/ 155191 h 209657"/>
                <a:gd name="connsiteX198" fmla="*/ 11595 w 244406"/>
                <a:gd name="connsiteY198" fmla="*/ 156571 h 209657"/>
                <a:gd name="connsiteX199" fmla="*/ 15643 w 244406"/>
                <a:gd name="connsiteY199" fmla="*/ 157766 h 209657"/>
                <a:gd name="connsiteX200" fmla="*/ 19046 w 244406"/>
                <a:gd name="connsiteY200" fmla="*/ 155651 h 209657"/>
                <a:gd name="connsiteX201" fmla="*/ 23461 w 244406"/>
                <a:gd name="connsiteY201" fmla="*/ 155926 h 209657"/>
                <a:gd name="connsiteX202" fmla="*/ 27784 w 244406"/>
                <a:gd name="connsiteY202" fmla="*/ 153719 h 209657"/>
                <a:gd name="connsiteX203" fmla="*/ 31739 w 244406"/>
                <a:gd name="connsiteY203" fmla="*/ 153995 h 209657"/>
                <a:gd name="connsiteX204" fmla="*/ 33027 w 244406"/>
                <a:gd name="connsiteY204" fmla="*/ 157766 h 209657"/>
                <a:gd name="connsiteX205" fmla="*/ 36430 w 244406"/>
                <a:gd name="connsiteY205" fmla="*/ 160617 h 209657"/>
                <a:gd name="connsiteX206" fmla="*/ 40109 w 244406"/>
                <a:gd name="connsiteY206" fmla="*/ 161813 h 209657"/>
                <a:gd name="connsiteX207" fmla="*/ 44432 w 244406"/>
                <a:gd name="connsiteY207" fmla="*/ 161629 h 209657"/>
                <a:gd name="connsiteX208" fmla="*/ 50871 w 244406"/>
                <a:gd name="connsiteY208" fmla="*/ 161724 h 209657"/>
                <a:gd name="connsiteX209" fmla="*/ 55010 w 244406"/>
                <a:gd name="connsiteY209" fmla="*/ 163380 h 209657"/>
                <a:gd name="connsiteX210" fmla="*/ 59701 w 244406"/>
                <a:gd name="connsiteY210" fmla="*/ 163655 h 209657"/>
                <a:gd name="connsiteX211" fmla="*/ 64024 w 244406"/>
                <a:gd name="connsiteY211" fmla="*/ 162736 h 209657"/>
                <a:gd name="connsiteX212" fmla="*/ 68255 w 244406"/>
                <a:gd name="connsiteY212" fmla="*/ 163196 h 209657"/>
                <a:gd name="connsiteX213" fmla="*/ 69267 w 244406"/>
                <a:gd name="connsiteY213" fmla="*/ 162092 h 209657"/>
                <a:gd name="connsiteX214" fmla="*/ 73222 w 244406"/>
                <a:gd name="connsiteY214" fmla="*/ 162188 h 209657"/>
                <a:gd name="connsiteX215" fmla="*/ 76625 w 244406"/>
                <a:gd name="connsiteY215" fmla="*/ 164120 h 209657"/>
                <a:gd name="connsiteX216" fmla="*/ 81316 w 244406"/>
                <a:gd name="connsiteY216" fmla="*/ 167063 h 209657"/>
                <a:gd name="connsiteX217" fmla="*/ 86099 w 244406"/>
                <a:gd name="connsiteY217" fmla="*/ 167430 h 209657"/>
                <a:gd name="connsiteX218" fmla="*/ 90330 w 244406"/>
                <a:gd name="connsiteY218" fmla="*/ 171110 h 209657"/>
                <a:gd name="connsiteX219" fmla="*/ 93181 w 244406"/>
                <a:gd name="connsiteY219" fmla="*/ 174513 h 209657"/>
                <a:gd name="connsiteX220" fmla="*/ 95941 w 244406"/>
                <a:gd name="connsiteY220" fmla="*/ 177088 h 209657"/>
                <a:gd name="connsiteX221" fmla="*/ 97504 w 244406"/>
                <a:gd name="connsiteY221" fmla="*/ 181687 h 209657"/>
                <a:gd name="connsiteX222" fmla="*/ 98700 w 244406"/>
                <a:gd name="connsiteY222" fmla="*/ 185918 h 209657"/>
                <a:gd name="connsiteX223" fmla="*/ 102195 w 244406"/>
                <a:gd name="connsiteY223" fmla="*/ 188218 h 209657"/>
                <a:gd name="connsiteX224" fmla="*/ 103759 w 244406"/>
                <a:gd name="connsiteY224" fmla="*/ 190333 h 209657"/>
                <a:gd name="connsiteX225" fmla="*/ 106794 w 244406"/>
                <a:gd name="connsiteY225" fmla="*/ 192265 h 209657"/>
                <a:gd name="connsiteX226" fmla="*/ 109278 w 244406"/>
                <a:gd name="connsiteY226" fmla="*/ 195668 h 209657"/>
                <a:gd name="connsiteX227" fmla="*/ 112681 w 244406"/>
                <a:gd name="connsiteY227" fmla="*/ 199071 h 209657"/>
                <a:gd name="connsiteX228" fmla="*/ 117096 w 244406"/>
                <a:gd name="connsiteY228" fmla="*/ 200267 h 209657"/>
                <a:gd name="connsiteX229" fmla="*/ 120959 w 244406"/>
                <a:gd name="connsiteY229" fmla="*/ 201371 h 209657"/>
                <a:gd name="connsiteX230" fmla="*/ 125650 w 244406"/>
                <a:gd name="connsiteY230" fmla="*/ 201739 h 209657"/>
                <a:gd name="connsiteX231" fmla="*/ 127306 w 244406"/>
                <a:gd name="connsiteY231" fmla="*/ 206246 h 209657"/>
                <a:gd name="connsiteX232" fmla="*/ 130617 w 244406"/>
                <a:gd name="connsiteY232" fmla="*/ 208637 h 209657"/>
                <a:gd name="connsiteX233" fmla="*/ 134664 w 244406"/>
                <a:gd name="connsiteY233" fmla="*/ 208637 h 209657"/>
                <a:gd name="connsiteX234" fmla="*/ 139355 w 244406"/>
                <a:gd name="connsiteY234" fmla="*/ 207441 h 209657"/>
                <a:gd name="connsiteX235" fmla="*/ 145058 w 244406"/>
                <a:gd name="connsiteY235" fmla="*/ 207073 h 209657"/>
                <a:gd name="connsiteX236" fmla="*/ 149289 w 244406"/>
                <a:gd name="connsiteY236" fmla="*/ 205602 h 209657"/>
                <a:gd name="connsiteX237" fmla="*/ 153980 w 244406"/>
                <a:gd name="connsiteY237" fmla="*/ 204958 h 209657"/>
                <a:gd name="connsiteX238" fmla="*/ 159775 w 244406"/>
                <a:gd name="connsiteY238" fmla="*/ 205234 h 209657"/>
                <a:gd name="connsiteX239" fmla="*/ 164190 w 244406"/>
                <a:gd name="connsiteY239" fmla="*/ 207074 h 209657"/>
                <a:gd name="connsiteX240" fmla="*/ 166397 w 244406"/>
                <a:gd name="connsiteY240" fmla="*/ 205234 h 209657"/>
                <a:gd name="connsiteX241" fmla="*/ 169157 w 244406"/>
                <a:gd name="connsiteY241" fmla="*/ 203395 h 209657"/>
                <a:gd name="connsiteX242" fmla="*/ 172192 w 244406"/>
                <a:gd name="connsiteY242" fmla="*/ 205142 h 209657"/>
                <a:gd name="connsiteX243" fmla="*/ 176975 w 244406"/>
                <a:gd name="connsiteY243" fmla="*/ 205237 h 209657"/>
                <a:gd name="connsiteX244" fmla="*/ 180930 w 244406"/>
                <a:gd name="connsiteY244" fmla="*/ 205237 h 209657"/>
                <a:gd name="connsiteX245" fmla="*/ 184977 w 244406"/>
                <a:gd name="connsiteY245" fmla="*/ 204594 h 209657"/>
                <a:gd name="connsiteX246" fmla="*/ 189576 w 244406"/>
                <a:gd name="connsiteY246" fmla="*/ 203950 h 209657"/>
                <a:gd name="connsiteX247" fmla="*/ 193623 w 244406"/>
                <a:gd name="connsiteY247" fmla="*/ 203398 h 209657"/>
                <a:gd name="connsiteX248" fmla="*/ 196198 w 244406"/>
                <a:gd name="connsiteY248" fmla="*/ 199627 h 209657"/>
                <a:gd name="connsiteX249" fmla="*/ 199786 w 244406"/>
                <a:gd name="connsiteY249" fmla="*/ 199995 h 209657"/>
                <a:gd name="connsiteX250" fmla="*/ 204201 w 244406"/>
                <a:gd name="connsiteY250" fmla="*/ 199627 h 209657"/>
                <a:gd name="connsiteX251" fmla="*/ 207604 w 244406"/>
                <a:gd name="connsiteY251" fmla="*/ 197236 h 209657"/>
                <a:gd name="connsiteX252" fmla="*/ 209444 w 244406"/>
                <a:gd name="connsiteY252" fmla="*/ 192821 h 209657"/>
                <a:gd name="connsiteX253" fmla="*/ 213767 w 244406"/>
                <a:gd name="connsiteY253" fmla="*/ 191902 h 209657"/>
                <a:gd name="connsiteX254" fmla="*/ 218090 w 244406"/>
                <a:gd name="connsiteY254" fmla="*/ 193097 h 209657"/>
                <a:gd name="connsiteX255" fmla="*/ 219653 w 244406"/>
                <a:gd name="connsiteY255" fmla="*/ 188222 h 209657"/>
                <a:gd name="connsiteX256" fmla="*/ 215422 w 244406"/>
                <a:gd name="connsiteY256" fmla="*/ 188866 h 209657"/>
                <a:gd name="connsiteX257" fmla="*/ 213583 w 244406"/>
                <a:gd name="connsiteY257" fmla="*/ 187303 h 209657"/>
                <a:gd name="connsiteX258" fmla="*/ 214043 w 244406"/>
                <a:gd name="connsiteY258" fmla="*/ 187398 h 209657"/>
                <a:gd name="connsiteX259" fmla="*/ 213031 w 244406"/>
                <a:gd name="connsiteY259" fmla="*/ 184271 h 209657"/>
                <a:gd name="connsiteX260" fmla="*/ 215606 w 244406"/>
                <a:gd name="connsiteY260" fmla="*/ 183075 h 209657"/>
                <a:gd name="connsiteX261" fmla="*/ 216894 w 244406"/>
                <a:gd name="connsiteY261" fmla="*/ 179212 h 209657"/>
                <a:gd name="connsiteX262" fmla="*/ 217170 w 244406"/>
                <a:gd name="connsiteY262" fmla="*/ 174521 h 209657"/>
                <a:gd name="connsiteX263" fmla="*/ 217538 w 244406"/>
                <a:gd name="connsiteY263" fmla="*/ 170290 h 209657"/>
                <a:gd name="connsiteX264" fmla="*/ 219470 w 244406"/>
                <a:gd name="connsiteY264" fmla="*/ 166335 h 209657"/>
                <a:gd name="connsiteX265" fmla="*/ 221217 w 244406"/>
                <a:gd name="connsiteY265" fmla="*/ 162472 h 209657"/>
                <a:gd name="connsiteX266" fmla="*/ 224804 w 244406"/>
                <a:gd name="connsiteY266" fmla="*/ 163300 h 209657"/>
                <a:gd name="connsiteX267" fmla="*/ 227840 w 244406"/>
                <a:gd name="connsiteY267" fmla="*/ 165231 h 209657"/>
                <a:gd name="connsiteX268" fmla="*/ 230967 w 244406"/>
                <a:gd name="connsiteY268" fmla="*/ 164680 h 209657"/>
                <a:gd name="connsiteX269" fmla="*/ 234554 w 244406"/>
                <a:gd name="connsiteY269" fmla="*/ 159989 h 209657"/>
                <a:gd name="connsiteX270" fmla="*/ 234003 w 244406"/>
                <a:gd name="connsiteY270" fmla="*/ 157137 h 209657"/>
                <a:gd name="connsiteX271" fmla="*/ 236578 w 244406"/>
                <a:gd name="connsiteY271" fmla="*/ 156402 h 209657"/>
                <a:gd name="connsiteX272" fmla="*/ 237774 w 244406"/>
                <a:gd name="connsiteY272" fmla="*/ 153827 h 209657"/>
                <a:gd name="connsiteX273" fmla="*/ 236210 w 244406"/>
                <a:gd name="connsiteY273" fmla="*/ 149963 h 209657"/>
                <a:gd name="connsiteX274" fmla="*/ 235290 w 244406"/>
                <a:gd name="connsiteY274" fmla="*/ 145549 h 209657"/>
                <a:gd name="connsiteX275" fmla="*/ 231795 w 244406"/>
                <a:gd name="connsiteY275" fmla="*/ 143525 h 209657"/>
                <a:gd name="connsiteX276" fmla="*/ 229587 w 244406"/>
                <a:gd name="connsiteY276" fmla="*/ 146652 h 209657"/>
                <a:gd name="connsiteX277" fmla="*/ 227012 w 244406"/>
                <a:gd name="connsiteY277" fmla="*/ 144261 h 209657"/>
                <a:gd name="connsiteX278" fmla="*/ 223977 w 244406"/>
                <a:gd name="connsiteY278" fmla="*/ 140489 h 209657"/>
                <a:gd name="connsiteX279" fmla="*/ 220941 w 244406"/>
                <a:gd name="connsiteY279" fmla="*/ 137546 h 209657"/>
                <a:gd name="connsiteX280" fmla="*/ 218734 w 244406"/>
                <a:gd name="connsiteY280" fmla="*/ 134235 h 209657"/>
                <a:gd name="connsiteX281" fmla="*/ 221217 w 244406"/>
                <a:gd name="connsiteY281" fmla="*/ 130740 h 209657"/>
                <a:gd name="connsiteX282" fmla="*/ 220205 w 244406"/>
                <a:gd name="connsiteY282" fmla="*/ 127888 h 209657"/>
                <a:gd name="connsiteX283" fmla="*/ 219929 w 244406"/>
                <a:gd name="connsiteY283" fmla="*/ 123933 h 209657"/>
                <a:gd name="connsiteX284" fmla="*/ 220297 w 244406"/>
                <a:gd name="connsiteY284" fmla="*/ 120070 h 209657"/>
                <a:gd name="connsiteX285" fmla="*/ 217630 w 244406"/>
                <a:gd name="connsiteY285" fmla="*/ 117955 h 209657"/>
                <a:gd name="connsiteX286" fmla="*/ 220481 w 244406"/>
                <a:gd name="connsiteY286" fmla="*/ 113908 h 209657"/>
                <a:gd name="connsiteX287" fmla="*/ 221032 w 244406"/>
                <a:gd name="connsiteY287" fmla="*/ 112988 h 209657"/>
                <a:gd name="connsiteX288" fmla="*/ 221032 w 244406"/>
                <a:gd name="connsiteY288" fmla="*/ 113724 h 209657"/>
                <a:gd name="connsiteX289" fmla="*/ 223792 w 244406"/>
                <a:gd name="connsiteY289" fmla="*/ 115563 h 209657"/>
                <a:gd name="connsiteX290" fmla="*/ 227839 w 244406"/>
                <a:gd name="connsiteY290" fmla="*/ 116667 h 209657"/>
                <a:gd name="connsiteX291" fmla="*/ 230874 w 244406"/>
                <a:gd name="connsiteY291" fmla="*/ 118415 h 209657"/>
                <a:gd name="connsiteX292" fmla="*/ 234002 w 244406"/>
                <a:gd name="connsiteY292" fmla="*/ 118691 h 209657"/>
                <a:gd name="connsiteX293" fmla="*/ 235841 w 244406"/>
                <a:gd name="connsiteY293" fmla="*/ 115655 h 209657"/>
                <a:gd name="connsiteX294" fmla="*/ 234829 w 244406"/>
                <a:gd name="connsiteY294" fmla="*/ 109401 h 209657"/>
                <a:gd name="connsiteX295" fmla="*/ 234278 w 244406"/>
                <a:gd name="connsiteY295" fmla="*/ 106366 h 209657"/>
                <a:gd name="connsiteX296" fmla="*/ 235198 w 244406"/>
                <a:gd name="connsiteY296" fmla="*/ 102962 h 209657"/>
                <a:gd name="connsiteX297" fmla="*/ 236394 w 244406"/>
                <a:gd name="connsiteY297" fmla="*/ 99835 h 209657"/>
                <a:gd name="connsiteX298" fmla="*/ 238601 w 244406"/>
                <a:gd name="connsiteY298" fmla="*/ 97536 h 209657"/>
                <a:gd name="connsiteX299" fmla="*/ 241637 w 244406"/>
                <a:gd name="connsiteY299" fmla="*/ 97075 h 209657"/>
                <a:gd name="connsiteX300" fmla="*/ 241820 w 244406"/>
                <a:gd name="connsiteY300" fmla="*/ 94040 h 209657"/>
                <a:gd name="connsiteX301" fmla="*/ 241916 w 244406"/>
                <a:gd name="connsiteY301" fmla="*/ 91465 h 209657"/>
                <a:gd name="connsiteX302" fmla="*/ 243663 w 244406"/>
                <a:gd name="connsiteY302" fmla="*/ 89257 h 209657"/>
                <a:gd name="connsiteX303" fmla="*/ 242283 w 244406"/>
                <a:gd name="connsiteY303" fmla="*/ 82819 h 209657"/>
                <a:gd name="connsiteX304" fmla="*/ 239524 w 244406"/>
                <a:gd name="connsiteY304" fmla="*/ 81439 h 209657"/>
                <a:gd name="connsiteX305" fmla="*/ 237225 w 244406"/>
                <a:gd name="connsiteY305" fmla="*/ 79691 h 209657"/>
                <a:gd name="connsiteX306" fmla="*/ 234097 w 244406"/>
                <a:gd name="connsiteY306" fmla="*/ 79787 h 209657"/>
                <a:gd name="connsiteX307" fmla="*/ 232994 w 244406"/>
                <a:gd name="connsiteY307" fmla="*/ 75648 h 209657"/>
                <a:gd name="connsiteX308" fmla="*/ 235661 w 244406"/>
                <a:gd name="connsiteY308" fmla="*/ 72705 h 209657"/>
                <a:gd name="connsiteX309" fmla="*/ 233453 w 244406"/>
                <a:gd name="connsiteY309" fmla="*/ 70773 h 209657"/>
                <a:gd name="connsiteX310" fmla="*/ 233821 w 244406"/>
                <a:gd name="connsiteY310" fmla="*/ 66634 h 209657"/>
                <a:gd name="connsiteX311" fmla="*/ 231338 w 244406"/>
                <a:gd name="connsiteY311" fmla="*/ 63323 h 209657"/>
                <a:gd name="connsiteX312" fmla="*/ 231433 w 244406"/>
                <a:gd name="connsiteY312" fmla="*/ 59275 h 209657"/>
                <a:gd name="connsiteX313" fmla="*/ 233089 w 244406"/>
                <a:gd name="connsiteY313" fmla="*/ 56240 h 209657"/>
                <a:gd name="connsiteX314" fmla="*/ 233825 w 244406"/>
                <a:gd name="connsiteY314" fmla="*/ 54032 h 209657"/>
                <a:gd name="connsiteX315" fmla="*/ 231709 w 244406"/>
                <a:gd name="connsiteY315" fmla="*/ 50537 h 209657"/>
                <a:gd name="connsiteX316" fmla="*/ 230330 w 244406"/>
                <a:gd name="connsiteY316" fmla="*/ 47134 h 209657"/>
                <a:gd name="connsiteX317" fmla="*/ 232445 w 244406"/>
                <a:gd name="connsiteY317" fmla="*/ 43731 h 209657"/>
                <a:gd name="connsiteX318" fmla="*/ 232997 w 244406"/>
                <a:gd name="connsiteY318" fmla="*/ 37200 h 209657"/>
                <a:gd name="connsiteX319" fmla="*/ 233641 w 244406"/>
                <a:gd name="connsiteY319" fmla="*/ 32877 h 209657"/>
                <a:gd name="connsiteX320" fmla="*/ 233917 w 244406"/>
                <a:gd name="connsiteY320" fmla="*/ 30486 h 209657"/>
                <a:gd name="connsiteX321" fmla="*/ 231433 w 244406"/>
                <a:gd name="connsiteY321" fmla="*/ 29474 h 209657"/>
                <a:gd name="connsiteX322" fmla="*/ 229318 w 244406"/>
                <a:gd name="connsiteY322" fmla="*/ 27082 h 209657"/>
                <a:gd name="connsiteX323" fmla="*/ 226191 w 244406"/>
                <a:gd name="connsiteY323" fmla="*/ 27542 h 209657"/>
                <a:gd name="connsiteX324" fmla="*/ 223983 w 244406"/>
                <a:gd name="connsiteY324" fmla="*/ 29106 h 209657"/>
                <a:gd name="connsiteX325" fmla="*/ 222143 w 244406"/>
                <a:gd name="connsiteY325" fmla="*/ 27635 h 209657"/>
                <a:gd name="connsiteX326" fmla="*/ 218372 w 244406"/>
                <a:gd name="connsiteY326" fmla="*/ 26347 h 209657"/>
                <a:gd name="connsiteX327" fmla="*/ 215889 w 244406"/>
                <a:gd name="connsiteY327" fmla="*/ 24231 h 209657"/>
                <a:gd name="connsiteX328" fmla="*/ 213773 w 244406"/>
                <a:gd name="connsiteY328" fmla="*/ 22667 h 209657"/>
                <a:gd name="connsiteX329" fmla="*/ 212302 w 244406"/>
                <a:gd name="connsiteY329" fmla="*/ 20276 h 209657"/>
                <a:gd name="connsiteX330" fmla="*/ 210738 w 244406"/>
                <a:gd name="connsiteY330" fmla="*/ 18253 h 209657"/>
                <a:gd name="connsiteX331" fmla="*/ 207335 w 244406"/>
                <a:gd name="connsiteY331" fmla="*/ 17333 h 209657"/>
                <a:gd name="connsiteX332" fmla="*/ 203655 w 244406"/>
                <a:gd name="connsiteY332" fmla="*/ 16414 h 209657"/>
                <a:gd name="connsiteX333" fmla="*/ 202919 w 244406"/>
                <a:gd name="connsiteY333" fmla="*/ 16047 h 209657"/>
                <a:gd name="connsiteX334" fmla="*/ 202643 w 244406"/>
                <a:gd name="connsiteY334" fmla="*/ 16142 h 209657"/>
                <a:gd name="connsiteX335" fmla="*/ 200711 w 244406"/>
                <a:gd name="connsiteY335" fmla="*/ 17981 h 209657"/>
                <a:gd name="connsiteX336" fmla="*/ 197308 w 244406"/>
                <a:gd name="connsiteY336" fmla="*/ 19913 h 209657"/>
                <a:gd name="connsiteX337" fmla="*/ 193721 w 244406"/>
                <a:gd name="connsiteY337" fmla="*/ 20832 h 209657"/>
                <a:gd name="connsiteX338" fmla="*/ 191789 w 244406"/>
                <a:gd name="connsiteY338" fmla="*/ 22672 h 209657"/>
                <a:gd name="connsiteX339" fmla="*/ 188938 w 244406"/>
                <a:gd name="connsiteY339" fmla="*/ 24419 h 209657"/>
                <a:gd name="connsiteX340" fmla="*/ 186639 w 244406"/>
                <a:gd name="connsiteY340" fmla="*/ 26259 h 209657"/>
                <a:gd name="connsiteX341" fmla="*/ 184891 w 244406"/>
                <a:gd name="connsiteY341" fmla="*/ 28834 h 209657"/>
                <a:gd name="connsiteX342" fmla="*/ 182132 w 244406"/>
                <a:gd name="connsiteY342" fmla="*/ 30306 h 209657"/>
                <a:gd name="connsiteX343" fmla="*/ 178268 w 244406"/>
                <a:gd name="connsiteY343" fmla="*/ 31041 h 209657"/>
                <a:gd name="connsiteX344" fmla="*/ 174129 w 244406"/>
                <a:gd name="connsiteY344" fmla="*/ 31593 h 209657"/>
                <a:gd name="connsiteX345" fmla="*/ 170266 w 244406"/>
                <a:gd name="connsiteY345" fmla="*/ 32237 h 209657"/>
                <a:gd name="connsiteX346" fmla="*/ 165667 w 244406"/>
                <a:gd name="connsiteY346" fmla="*/ 31960 h 209657"/>
                <a:gd name="connsiteX347" fmla="*/ 163552 w 244406"/>
                <a:gd name="connsiteY347" fmla="*/ 29477 h 209657"/>
                <a:gd name="connsiteX348" fmla="*/ 161436 w 244406"/>
                <a:gd name="connsiteY348" fmla="*/ 29201 h 209657"/>
                <a:gd name="connsiteX349" fmla="*/ 158309 w 244406"/>
                <a:gd name="connsiteY349" fmla="*/ 30397 h 209657"/>
                <a:gd name="connsiteX350" fmla="*/ 157021 w 244406"/>
                <a:gd name="connsiteY350" fmla="*/ 32052 h 209657"/>
                <a:gd name="connsiteX351" fmla="*/ 156285 w 244406"/>
                <a:gd name="connsiteY351" fmla="*/ 31317 h 209657"/>
                <a:gd name="connsiteX352" fmla="*/ 153710 w 244406"/>
                <a:gd name="connsiteY352" fmla="*/ 31041 h 209657"/>
                <a:gd name="connsiteX353" fmla="*/ 151502 w 244406"/>
                <a:gd name="connsiteY353" fmla="*/ 30673 h 209657"/>
                <a:gd name="connsiteX354" fmla="*/ 149938 w 244406"/>
                <a:gd name="connsiteY354" fmla="*/ 29754 h 209657"/>
                <a:gd name="connsiteX355" fmla="*/ 148651 w 244406"/>
                <a:gd name="connsiteY355" fmla="*/ 28191 h 209657"/>
                <a:gd name="connsiteX356" fmla="*/ 146811 w 244406"/>
                <a:gd name="connsiteY356" fmla="*/ 26995 h 209657"/>
                <a:gd name="connsiteX357" fmla="*/ 145247 w 244406"/>
                <a:gd name="connsiteY357" fmla="*/ 26719 h 209657"/>
                <a:gd name="connsiteX358" fmla="*/ 143224 w 244406"/>
                <a:gd name="connsiteY358" fmla="*/ 26995 h 209657"/>
                <a:gd name="connsiteX359" fmla="*/ 140924 w 244406"/>
                <a:gd name="connsiteY359" fmla="*/ 26995 h 209657"/>
                <a:gd name="connsiteX360" fmla="*/ 138441 w 244406"/>
                <a:gd name="connsiteY360" fmla="*/ 26719 h 209657"/>
                <a:gd name="connsiteX361" fmla="*/ 135957 w 244406"/>
                <a:gd name="connsiteY361" fmla="*/ 26719 h 209657"/>
                <a:gd name="connsiteX362" fmla="*/ 134670 w 244406"/>
                <a:gd name="connsiteY362" fmla="*/ 25892 h 209657"/>
                <a:gd name="connsiteX363" fmla="*/ 134394 w 244406"/>
                <a:gd name="connsiteY363" fmla="*/ 23868 h 209657"/>
                <a:gd name="connsiteX364" fmla="*/ 133750 w 244406"/>
                <a:gd name="connsiteY364" fmla="*/ 21753 h 209657"/>
                <a:gd name="connsiteX365" fmla="*/ 132278 w 244406"/>
                <a:gd name="connsiteY365" fmla="*/ 20465 h 209657"/>
                <a:gd name="connsiteX366" fmla="*/ 130254 w 244406"/>
                <a:gd name="connsiteY366" fmla="*/ 21384 h 209657"/>
                <a:gd name="connsiteX367" fmla="*/ 128415 w 244406"/>
                <a:gd name="connsiteY367" fmla="*/ 22028 h 209657"/>
                <a:gd name="connsiteX368" fmla="*/ 126391 w 244406"/>
                <a:gd name="connsiteY368" fmla="*/ 22947 h 209657"/>
                <a:gd name="connsiteX369" fmla="*/ 123540 w 244406"/>
                <a:gd name="connsiteY369" fmla="*/ 22303 h 209657"/>
                <a:gd name="connsiteX370" fmla="*/ 121700 w 244406"/>
                <a:gd name="connsiteY370" fmla="*/ 23222 h 209657"/>
                <a:gd name="connsiteX371" fmla="*/ 120780 w 244406"/>
                <a:gd name="connsiteY371" fmla="*/ 24510 h 209657"/>
                <a:gd name="connsiteX372" fmla="*/ 118573 w 244406"/>
                <a:gd name="connsiteY372" fmla="*/ 24694 h 209657"/>
                <a:gd name="connsiteX373" fmla="*/ 117285 w 244406"/>
                <a:gd name="connsiteY373" fmla="*/ 23498 h 209657"/>
                <a:gd name="connsiteX374" fmla="*/ 116089 w 244406"/>
                <a:gd name="connsiteY374" fmla="*/ 21751 h 209657"/>
                <a:gd name="connsiteX375" fmla="*/ 114434 w 244406"/>
                <a:gd name="connsiteY375" fmla="*/ 20739 h 209657"/>
                <a:gd name="connsiteX376" fmla="*/ 112410 w 244406"/>
                <a:gd name="connsiteY376" fmla="*/ 20187 h 209657"/>
                <a:gd name="connsiteX377" fmla="*/ 110478 w 244406"/>
                <a:gd name="connsiteY377" fmla="*/ 20464 h 209657"/>
                <a:gd name="connsiteX378" fmla="*/ 109558 w 244406"/>
                <a:gd name="connsiteY378" fmla="*/ 22303 h 209657"/>
                <a:gd name="connsiteX379" fmla="*/ 107443 w 244406"/>
                <a:gd name="connsiteY379" fmla="*/ 21752 h 209657"/>
                <a:gd name="connsiteX380" fmla="*/ 105879 w 244406"/>
                <a:gd name="connsiteY380" fmla="*/ 21108 h 209657"/>
                <a:gd name="connsiteX381" fmla="*/ 104591 w 244406"/>
                <a:gd name="connsiteY381" fmla="*/ 21108 h 209657"/>
                <a:gd name="connsiteX382" fmla="*/ 103396 w 244406"/>
                <a:gd name="connsiteY382" fmla="*/ 21108 h 209657"/>
                <a:gd name="connsiteX383" fmla="*/ 103491 w 244406"/>
                <a:gd name="connsiteY383" fmla="*/ 19360 h 209657"/>
                <a:gd name="connsiteX384" fmla="*/ 102479 w 244406"/>
                <a:gd name="connsiteY384" fmla="*/ 17613 h 209657"/>
                <a:gd name="connsiteX385" fmla="*/ 101559 w 244406"/>
                <a:gd name="connsiteY385" fmla="*/ 17336 h 209657"/>
                <a:gd name="connsiteX386" fmla="*/ 99995 w 244406"/>
                <a:gd name="connsiteY386" fmla="*/ 17980 h 209657"/>
                <a:gd name="connsiteX387" fmla="*/ 97696 w 244406"/>
                <a:gd name="connsiteY387" fmla="*/ 18440 h 209657"/>
                <a:gd name="connsiteX388" fmla="*/ 96868 w 244406"/>
                <a:gd name="connsiteY388" fmla="*/ 18992 h 209657"/>
                <a:gd name="connsiteX389" fmla="*/ 96868 w 244406"/>
                <a:gd name="connsiteY389" fmla="*/ 18716 h 209657"/>
                <a:gd name="connsiteX390" fmla="*/ 95213 w 244406"/>
                <a:gd name="connsiteY390" fmla="*/ 16876 h 209657"/>
                <a:gd name="connsiteX391" fmla="*/ 93465 w 244406"/>
                <a:gd name="connsiteY391" fmla="*/ 18256 h 209657"/>
                <a:gd name="connsiteX392" fmla="*/ 92269 w 244406"/>
                <a:gd name="connsiteY392" fmla="*/ 19544 h 209657"/>
                <a:gd name="connsiteX393" fmla="*/ 90981 w 244406"/>
                <a:gd name="connsiteY393" fmla="*/ 21751 h 209657"/>
                <a:gd name="connsiteX394" fmla="*/ 90246 w 244406"/>
                <a:gd name="connsiteY394" fmla="*/ 19728 h 209657"/>
                <a:gd name="connsiteX395" fmla="*/ 90341 w 244406"/>
                <a:gd name="connsiteY395" fmla="*/ 16692 h 209657"/>
                <a:gd name="connsiteX396" fmla="*/ 90246 w 244406"/>
                <a:gd name="connsiteY396" fmla="*/ 13933 h 209657"/>
                <a:gd name="connsiteX397" fmla="*/ 92270 w 244406"/>
                <a:gd name="connsiteY397" fmla="*/ 12737 h 209657"/>
                <a:gd name="connsiteX398" fmla="*/ 94109 w 244406"/>
                <a:gd name="connsiteY398" fmla="*/ 10530 h 209657"/>
                <a:gd name="connsiteX399" fmla="*/ 94109 w 244406"/>
                <a:gd name="connsiteY399" fmla="*/ 7954 h 209657"/>
                <a:gd name="connsiteX400" fmla="*/ 96317 w 244406"/>
                <a:gd name="connsiteY400" fmla="*/ 6022 h 209657"/>
                <a:gd name="connsiteX401" fmla="*/ 96777 w 244406"/>
                <a:gd name="connsiteY401" fmla="*/ 3263 h 209657"/>
                <a:gd name="connsiteX402" fmla="*/ 95489 w 244406"/>
                <a:gd name="connsiteY402" fmla="*/ 780 h 209657"/>
                <a:gd name="connsiteX403" fmla="*/ 91994 w 244406"/>
                <a:gd name="connsiteY403" fmla="*/ 44 h 209657"/>
                <a:gd name="connsiteX404" fmla="*/ 88499 w 244406"/>
                <a:gd name="connsiteY404" fmla="*/ 44 h 209657"/>
                <a:gd name="connsiteX405" fmla="*/ 42317 w 244406"/>
                <a:gd name="connsiteY405" fmla="*/ 56222 h 209657"/>
                <a:gd name="connsiteX406" fmla="*/ 42317 w 244406"/>
                <a:gd name="connsiteY406" fmla="*/ 56222 h 209657"/>
                <a:gd name="connsiteX407" fmla="*/ 50043 w 244406"/>
                <a:gd name="connsiteY407" fmla="*/ 75998 h 209657"/>
                <a:gd name="connsiteX408" fmla="*/ 49583 w 244406"/>
                <a:gd name="connsiteY408" fmla="*/ 77378 h 209657"/>
                <a:gd name="connsiteX409" fmla="*/ 50043 w 244406"/>
                <a:gd name="connsiteY409" fmla="*/ 75998 h 209657"/>
                <a:gd name="connsiteX410" fmla="*/ 48939 w 244406"/>
                <a:gd name="connsiteY410" fmla="*/ 78205 h 209657"/>
                <a:gd name="connsiteX411" fmla="*/ 48479 w 244406"/>
                <a:gd name="connsiteY411" fmla="*/ 79309 h 209657"/>
                <a:gd name="connsiteX412" fmla="*/ 48479 w 244406"/>
                <a:gd name="connsiteY412" fmla="*/ 81884 h 209657"/>
                <a:gd name="connsiteX413" fmla="*/ 49767 w 244406"/>
                <a:gd name="connsiteY413" fmla="*/ 83908 h 209657"/>
                <a:gd name="connsiteX414" fmla="*/ 51331 w 244406"/>
                <a:gd name="connsiteY414" fmla="*/ 83724 h 209657"/>
                <a:gd name="connsiteX415" fmla="*/ 51791 w 244406"/>
                <a:gd name="connsiteY415" fmla="*/ 81425 h 209657"/>
                <a:gd name="connsiteX416" fmla="*/ 51054 w 244406"/>
                <a:gd name="connsiteY416" fmla="*/ 80597 h 209657"/>
                <a:gd name="connsiteX417" fmla="*/ 49951 w 244406"/>
                <a:gd name="connsiteY417" fmla="*/ 78665 h 209657"/>
                <a:gd name="connsiteX418" fmla="*/ 48939 w 244406"/>
                <a:gd name="connsiteY418" fmla="*/ 78205 h 209657"/>
                <a:gd name="connsiteX419" fmla="*/ 45076 w 244406"/>
                <a:gd name="connsiteY419" fmla="*/ 88323 h 209657"/>
                <a:gd name="connsiteX420" fmla="*/ 47008 w 244406"/>
                <a:gd name="connsiteY420" fmla="*/ 88967 h 209657"/>
                <a:gd name="connsiteX421" fmla="*/ 45076 w 244406"/>
                <a:gd name="connsiteY421" fmla="*/ 88323 h 209657"/>
                <a:gd name="connsiteX422" fmla="*/ 35510 w 244406"/>
                <a:gd name="connsiteY422" fmla="*/ 94210 h 209657"/>
                <a:gd name="connsiteX423" fmla="*/ 35787 w 244406"/>
                <a:gd name="connsiteY423" fmla="*/ 94577 h 209657"/>
                <a:gd name="connsiteX424" fmla="*/ 35510 w 244406"/>
                <a:gd name="connsiteY424" fmla="*/ 94210 h 209657"/>
                <a:gd name="connsiteX425" fmla="*/ 231795 w 244406"/>
                <a:gd name="connsiteY425" fmla="*/ 156388 h 209657"/>
                <a:gd name="connsiteX426" fmla="*/ 232990 w 244406"/>
                <a:gd name="connsiteY426" fmla="*/ 156663 h 209657"/>
                <a:gd name="connsiteX427" fmla="*/ 231795 w 244406"/>
                <a:gd name="connsiteY427" fmla="*/ 156388 h 20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</a:cxnLst>
              <a:rect l="l" t="t" r="r" b="b"/>
              <a:pathLst>
                <a:path w="244406" h="209657">
                  <a:moveTo>
                    <a:pt x="88490" y="23"/>
                  </a:moveTo>
                  <a:cubicBezTo>
                    <a:pt x="88196" y="539"/>
                    <a:pt x="87286" y="1250"/>
                    <a:pt x="86743" y="1862"/>
                  </a:cubicBezTo>
                  <a:cubicBezTo>
                    <a:pt x="85791" y="2444"/>
                    <a:pt x="85274" y="3607"/>
                    <a:pt x="84443" y="4070"/>
                  </a:cubicBezTo>
                  <a:cubicBezTo>
                    <a:pt x="83734" y="4765"/>
                    <a:pt x="82792" y="4177"/>
                    <a:pt x="82328" y="3702"/>
                  </a:cubicBezTo>
                  <a:cubicBezTo>
                    <a:pt x="81470" y="2680"/>
                    <a:pt x="80708" y="2700"/>
                    <a:pt x="80028" y="2047"/>
                  </a:cubicBezTo>
                  <a:cubicBezTo>
                    <a:pt x="78913" y="1801"/>
                    <a:pt x="77680" y="1605"/>
                    <a:pt x="77085" y="1034"/>
                  </a:cubicBezTo>
                  <a:cubicBezTo>
                    <a:pt x="76047" y="847"/>
                    <a:pt x="75435" y="2117"/>
                    <a:pt x="74877" y="2138"/>
                  </a:cubicBezTo>
                  <a:cubicBezTo>
                    <a:pt x="74010" y="2205"/>
                    <a:pt x="74143" y="3838"/>
                    <a:pt x="73590" y="4254"/>
                  </a:cubicBezTo>
                  <a:cubicBezTo>
                    <a:pt x="74274" y="5332"/>
                    <a:pt x="74288" y="5386"/>
                    <a:pt x="73957" y="6645"/>
                  </a:cubicBezTo>
                  <a:cubicBezTo>
                    <a:pt x="74600" y="8288"/>
                    <a:pt x="72438" y="7469"/>
                    <a:pt x="72118" y="8301"/>
                  </a:cubicBezTo>
                  <a:cubicBezTo>
                    <a:pt x="71277" y="9293"/>
                    <a:pt x="71139" y="10057"/>
                    <a:pt x="70370" y="10968"/>
                  </a:cubicBezTo>
                  <a:cubicBezTo>
                    <a:pt x="69234" y="11821"/>
                    <a:pt x="69230" y="12717"/>
                    <a:pt x="68623" y="13636"/>
                  </a:cubicBezTo>
                  <a:cubicBezTo>
                    <a:pt x="68201" y="14467"/>
                    <a:pt x="68292" y="15464"/>
                    <a:pt x="67243" y="16303"/>
                  </a:cubicBezTo>
                  <a:cubicBezTo>
                    <a:pt x="66696" y="17447"/>
                    <a:pt x="66013" y="16586"/>
                    <a:pt x="64943" y="17038"/>
                  </a:cubicBezTo>
                  <a:cubicBezTo>
                    <a:pt x="64605" y="17038"/>
                    <a:pt x="62685" y="16461"/>
                    <a:pt x="62460" y="17682"/>
                  </a:cubicBezTo>
                  <a:cubicBezTo>
                    <a:pt x="61908" y="18239"/>
                    <a:pt x="61453" y="18877"/>
                    <a:pt x="60988" y="19522"/>
                  </a:cubicBezTo>
                  <a:cubicBezTo>
                    <a:pt x="60564" y="20104"/>
                    <a:pt x="59572" y="20299"/>
                    <a:pt x="59333" y="20441"/>
                  </a:cubicBezTo>
                  <a:cubicBezTo>
                    <a:pt x="58241" y="21501"/>
                    <a:pt x="57572" y="18966"/>
                    <a:pt x="56573" y="20441"/>
                  </a:cubicBezTo>
                  <a:cubicBezTo>
                    <a:pt x="55987" y="19746"/>
                    <a:pt x="54951" y="20384"/>
                    <a:pt x="54734" y="20165"/>
                  </a:cubicBezTo>
                  <a:cubicBezTo>
                    <a:pt x="53719" y="20146"/>
                    <a:pt x="53654" y="18591"/>
                    <a:pt x="52710" y="18417"/>
                  </a:cubicBezTo>
                  <a:cubicBezTo>
                    <a:pt x="52220" y="17534"/>
                    <a:pt x="51590" y="17252"/>
                    <a:pt x="50319" y="17314"/>
                  </a:cubicBezTo>
                  <a:cubicBezTo>
                    <a:pt x="49690" y="18114"/>
                    <a:pt x="49831" y="19251"/>
                    <a:pt x="51146" y="18601"/>
                  </a:cubicBezTo>
                  <a:cubicBezTo>
                    <a:pt x="51932" y="18908"/>
                    <a:pt x="51932" y="20034"/>
                    <a:pt x="52250" y="20809"/>
                  </a:cubicBezTo>
                  <a:cubicBezTo>
                    <a:pt x="51487" y="21983"/>
                    <a:pt x="52782" y="22841"/>
                    <a:pt x="52526" y="24028"/>
                  </a:cubicBezTo>
                  <a:cubicBezTo>
                    <a:pt x="52364" y="25048"/>
                    <a:pt x="53037" y="26851"/>
                    <a:pt x="51975" y="26971"/>
                  </a:cubicBezTo>
                  <a:cubicBezTo>
                    <a:pt x="50702" y="25591"/>
                    <a:pt x="50367" y="27555"/>
                    <a:pt x="49859" y="28167"/>
                  </a:cubicBezTo>
                  <a:cubicBezTo>
                    <a:pt x="49079" y="28856"/>
                    <a:pt x="47629" y="27787"/>
                    <a:pt x="47284" y="28627"/>
                  </a:cubicBezTo>
                  <a:cubicBezTo>
                    <a:pt x="46642" y="29637"/>
                    <a:pt x="47925" y="29792"/>
                    <a:pt x="48480" y="30283"/>
                  </a:cubicBezTo>
                  <a:cubicBezTo>
                    <a:pt x="48606" y="31304"/>
                    <a:pt x="49414" y="31604"/>
                    <a:pt x="49400" y="32767"/>
                  </a:cubicBezTo>
                  <a:cubicBezTo>
                    <a:pt x="49854" y="33421"/>
                    <a:pt x="50016" y="35195"/>
                    <a:pt x="49305" y="35802"/>
                  </a:cubicBezTo>
                  <a:cubicBezTo>
                    <a:pt x="48304" y="35274"/>
                    <a:pt x="46795" y="36040"/>
                    <a:pt x="48477" y="36537"/>
                  </a:cubicBezTo>
                  <a:cubicBezTo>
                    <a:pt x="49204" y="36949"/>
                    <a:pt x="49545" y="38311"/>
                    <a:pt x="49397" y="39389"/>
                  </a:cubicBezTo>
                  <a:cubicBezTo>
                    <a:pt x="49186" y="40544"/>
                    <a:pt x="48474" y="41157"/>
                    <a:pt x="47281" y="40952"/>
                  </a:cubicBezTo>
                  <a:cubicBezTo>
                    <a:pt x="46651" y="41154"/>
                    <a:pt x="44592" y="41504"/>
                    <a:pt x="46361" y="42424"/>
                  </a:cubicBezTo>
                  <a:cubicBezTo>
                    <a:pt x="45594" y="43124"/>
                    <a:pt x="44518" y="43077"/>
                    <a:pt x="44798" y="44355"/>
                  </a:cubicBezTo>
                  <a:cubicBezTo>
                    <a:pt x="46064" y="44336"/>
                    <a:pt x="45668" y="46171"/>
                    <a:pt x="46085" y="46839"/>
                  </a:cubicBezTo>
                  <a:cubicBezTo>
                    <a:pt x="46078" y="47742"/>
                    <a:pt x="44825" y="48570"/>
                    <a:pt x="45073" y="48955"/>
                  </a:cubicBezTo>
                  <a:cubicBezTo>
                    <a:pt x="45093" y="49928"/>
                    <a:pt x="42533" y="49906"/>
                    <a:pt x="43510" y="50886"/>
                  </a:cubicBezTo>
                  <a:cubicBezTo>
                    <a:pt x="43887" y="52244"/>
                    <a:pt x="41976" y="51760"/>
                    <a:pt x="42038" y="52818"/>
                  </a:cubicBezTo>
                  <a:cubicBezTo>
                    <a:pt x="42038" y="53791"/>
                    <a:pt x="40961" y="54919"/>
                    <a:pt x="41943" y="55761"/>
                  </a:cubicBezTo>
                  <a:cubicBezTo>
                    <a:pt x="41962" y="55780"/>
                    <a:pt x="41924" y="55828"/>
                    <a:pt x="41943" y="55856"/>
                  </a:cubicBezTo>
                  <a:cubicBezTo>
                    <a:pt x="41886" y="55818"/>
                    <a:pt x="41777" y="55761"/>
                    <a:pt x="41667" y="55761"/>
                  </a:cubicBezTo>
                  <a:cubicBezTo>
                    <a:pt x="41039" y="56570"/>
                    <a:pt x="40651" y="56680"/>
                    <a:pt x="40195" y="57601"/>
                  </a:cubicBezTo>
                  <a:cubicBezTo>
                    <a:pt x="39493" y="58331"/>
                    <a:pt x="38849" y="58311"/>
                    <a:pt x="38080" y="58612"/>
                  </a:cubicBezTo>
                  <a:cubicBezTo>
                    <a:pt x="37302" y="58873"/>
                    <a:pt x="36593" y="59911"/>
                    <a:pt x="37803" y="59900"/>
                  </a:cubicBezTo>
                  <a:cubicBezTo>
                    <a:pt x="38812" y="59755"/>
                    <a:pt x="39036" y="61609"/>
                    <a:pt x="38171" y="61832"/>
                  </a:cubicBezTo>
                  <a:cubicBezTo>
                    <a:pt x="37839" y="62257"/>
                    <a:pt x="36262" y="62689"/>
                    <a:pt x="36699" y="63212"/>
                  </a:cubicBezTo>
                  <a:cubicBezTo>
                    <a:pt x="36265" y="63745"/>
                    <a:pt x="35471" y="64318"/>
                    <a:pt x="35044" y="64775"/>
                  </a:cubicBezTo>
                  <a:cubicBezTo>
                    <a:pt x="34372" y="64246"/>
                    <a:pt x="33812" y="64097"/>
                    <a:pt x="33020" y="64591"/>
                  </a:cubicBezTo>
                  <a:cubicBezTo>
                    <a:pt x="32387" y="65218"/>
                    <a:pt x="33087" y="66805"/>
                    <a:pt x="32469" y="67167"/>
                  </a:cubicBezTo>
                  <a:cubicBezTo>
                    <a:pt x="32516" y="67537"/>
                    <a:pt x="31271" y="69056"/>
                    <a:pt x="32745" y="68823"/>
                  </a:cubicBezTo>
                  <a:cubicBezTo>
                    <a:pt x="33347" y="69045"/>
                    <a:pt x="33685" y="70089"/>
                    <a:pt x="33665" y="71030"/>
                  </a:cubicBezTo>
                  <a:cubicBezTo>
                    <a:pt x="34095" y="71574"/>
                    <a:pt x="34225" y="72278"/>
                    <a:pt x="34585" y="73145"/>
                  </a:cubicBezTo>
                  <a:cubicBezTo>
                    <a:pt x="34450" y="74063"/>
                    <a:pt x="34782" y="75266"/>
                    <a:pt x="34680" y="75905"/>
                  </a:cubicBezTo>
                  <a:cubicBezTo>
                    <a:pt x="34688" y="76789"/>
                    <a:pt x="34296" y="78005"/>
                    <a:pt x="34864" y="78756"/>
                  </a:cubicBezTo>
                  <a:cubicBezTo>
                    <a:pt x="34515" y="79053"/>
                    <a:pt x="35331" y="80442"/>
                    <a:pt x="34220" y="80964"/>
                  </a:cubicBezTo>
                  <a:cubicBezTo>
                    <a:pt x="33693" y="80046"/>
                    <a:pt x="34002" y="82468"/>
                    <a:pt x="33944" y="83079"/>
                  </a:cubicBezTo>
                  <a:cubicBezTo>
                    <a:pt x="34154" y="84020"/>
                    <a:pt x="32796" y="84436"/>
                    <a:pt x="33300" y="84919"/>
                  </a:cubicBezTo>
                  <a:cubicBezTo>
                    <a:pt x="33961" y="85707"/>
                    <a:pt x="32599" y="85985"/>
                    <a:pt x="33852" y="86482"/>
                  </a:cubicBezTo>
                  <a:cubicBezTo>
                    <a:pt x="33947" y="87032"/>
                    <a:pt x="33377" y="88478"/>
                    <a:pt x="34772" y="88322"/>
                  </a:cubicBezTo>
                  <a:cubicBezTo>
                    <a:pt x="35633" y="88341"/>
                    <a:pt x="35168" y="90283"/>
                    <a:pt x="34867" y="90530"/>
                  </a:cubicBezTo>
                  <a:cubicBezTo>
                    <a:pt x="34441" y="91546"/>
                    <a:pt x="34125" y="91695"/>
                    <a:pt x="34591" y="92645"/>
                  </a:cubicBezTo>
                  <a:cubicBezTo>
                    <a:pt x="35567" y="92796"/>
                    <a:pt x="36674" y="92616"/>
                    <a:pt x="36706" y="91726"/>
                  </a:cubicBezTo>
                  <a:cubicBezTo>
                    <a:pt x="37493" y="91614"/>
                    <a:pt x="37875" y="90749"/>
                    <a:pt x="39006" y="90807"/>
                  </a:cubicBezTo>
                  <a:cubicBezTo>
                    <a:pt x="39910" y="90687"/>
                    <a:pt x="40686" y="90449"/>
                    <a:pt x="41397" y="89887"/>
                  </a:cubicBezTo>
                  <a:cubicBezTo>
                    <a:pt x="41818" y="89276"/>
                    <a:pt x="43219" y="89548"/>
                    <a:pt x="43513" y="88692"/>
                  </a:cubicBezTo>
                  <a:cubicBezTo>
                    <a:pt x="43616" y="87768"/>
                    <a:pt x="44765" y="88074"/>
                    <a:pt x="45720" y="88048"/>
                  </a:cubicBezTo>
                  <a:cubicBezTo>
                    <a:pt x="46523" y="88289"/>
                    <a:pt x="47402" y="89176"/>
                    <a:pt x="47928" y="88783"/>
                  </a:cubicBezTo>
                  <a:cubicBezTo>
                    <a:pt x="48166" y="87835"/>
                    <a:pt x="49096" y="87707"/>
                    <a:pt x="49124" y="86760"/>
                  </a:cubicBezTo>
                  <a:cubicBezTo>
                    <a:pt x="49434" y="86347"/>
                    <a:pt x="50100" y="85152"/>
                    <a:pt x="49400" y="84736"/>
                  </a:cubicBezTo>
                  <a:cubicBezTo>
                    <a:pt x="48992" y="84289"/>
                    <a:pt x="48322" y="83840"/>
                    <a:pt x="47928" y="83265"/>
                  </a:cubicBezTo>
                  <a:cubicBezTo>
                    <a:pt x="47928" y="82177"/>
                    <a:pt x="47928" y="81041"/>
                    <a:pt x="47928" y="79954"/>
                  </a:cubicBezTo>
                  <a:cubicBezTo>
                    <a:pt x="48728" y="79680"/>
                    <a:pt x="47782" y="78021"/>
                    <a:pt x="48480" y="77378"/>
                  </a:cubicBezTo>
                  <a:cubicBezTo>
                    <a:pt x="48823" y="76839"/>
                    <a:pt x="49857" y="76069"/>
                    <a:pt x="49767" y="75263"/>
                  </a:cubicBezTo>
                  <a:cubicBezTo>
                    <a:pt x="49957" y="74067"/>
                    <a:pt x="49146" y="73854"/>
                    <a:pt x="49400" y="72595"/>
                  </a:cubicBezTo>
                  <a:cubicBezTo>
                    <a:pt x="50012" y="72643"/>
                    <a:pt x="50047" y="73914"/>
                    <a:pt x="50411" y="74435"/>
                  </a:cubicBezTo>
                  <a:cubicBezTo>
                    <a:pt x="50954" y="74897"/>
                    <a:pt x="50617" y="76166"/>
                    <a:pt x="50688" y="77102"/>
                  </a:cubicBezTo>
                  <a:cubicBezTo>
                    <a:pt x="50010" y="77655"/>
                    <a:pt x="50138" y="78537"/>
                    <a:pt x="50688" y="79126"/>
                  </a:cubicBezTo>
                  <a:cubicBezTo>
                    <a:pt x="50499" y="80259"/>
                    <a:pt x="51242" y="80616"/>
                    <a:pt x="51975" y="81241"/>
                  </a:cubicBezTo>
                  <a:cubicBezTo>
                    <a:pt x="52696" y="81550"/>
                    <a:pt x="53286" y="81729"/>
                    <a:pt x="53907" y="82253"/>
                  </a:cubicBezTo>
                  <a:cubicBezTo>
                    <a:pt x="54689" y="82788"/>
                    <a:pt x="54700" y="84527"/>
                    <a:pt x="54091" y="83172"/>
                  </a:cubicBezTo>
                  <a:cubicBezTo>
                    <a:pt x="53337" y="82955"/>
                    <a:pt x="53164" y="81650"/>
                    <a:pt x="52251" y="82068"/>
                  </a:cubicBezTo>
                  <a:cubicBezTo>
                    <a:pt x="51718" y="82916"/>
                    <a:pt x="51663" y="83426"/>
                    <a:pt x="51331" y="84368"/>
                  </a:cubicBezTo>
                  <a:cubicBezTo>
                    <a:pt x="50950" y="84810"/>
                    <a:pt x="50442" y="85686"/>
                    <a:pt x="50043" y="86207"/>
                  </a:cubicBezTo>
                  <a:cubicBezTo>
                    <a:pt x="50709" y="86937"/>
                    <a:pt x="49250" y="86920"/>
                    <a:pt x="49399" y="87955"/>
                  </a:cubicBezTo>
                  <a:cubicBezTo>
                    <a:pt x="49279" y="88690"/>
                    <a:pt x="51129" y="88846"/>
                    <a:pt x="50043" y="89611"/>
                  </a:cubicBezTo>
                  <a:cubicBezTo>
                    <a:pt x="49743" y="90642"/>
                    <a:pt x="50539" y="91608"/>
                    <a:pt x="51331" y="90990"/>
                  </a:cubicBezTo>
                  <a:cubicBezTo>
                    <a:pt x="52067" y="90550"/>
                    <a:pt x="52834" y="91572"/>
                    <a:pt x="53355" y="91726"/>
                  </a:cubicBezTo>
                  <a:cubicBezTo>
                    <a:pt x="54002" y="92043"/>
                    <a:pt x="54920" y="92031"/>
                    <a:pt x="55654" y="92738"/>
                  </a:cubicBezTo>
                  <a:cubicBezTo>
                    <a:pt x="56424" y="93102"/>
                    <a:pt x="57221" y="93832"/>
                    <a:pt x="57862" y="93289"/>
                  </a:cubicBezTo>
                  <a:cubicBezTo>
                    <a:pt x="58662" y="93087"/>
                    <a:pt x="59420" y="92906"/>
                    <a:pt x="60161" y="92645"/>
                  </a:cubicBezTo>
                  <a:cubicBezTo>
                    <a:pt x="60957" y="92751"/>
                    <a:pt x="61189" y="91277"/>
                    <a:pt x="60897" y="90806"/>
                  </a:cubicBezTo>
                  <a:cubicBezTo>
                    <a:pt x="59945" y="90567"/>
                    <a:pt x="59330" y="90648"/>
                    <a:pt x="59334" y="89886"/>
                  </a:cubicBezTo>
                  <a:cubicBezTo>
                    <a:pt x="58573" y="89666"/>
                    <a:pt x="58897" y="87711"/>
                    <a:pt x="59334" y="89151"/>
                  </a:cubicBezTo>
                  <a:cubicBezTo>
                    <a:pt x="59607" y="90109"/>
                    <a:pt x="60533" y="89580"/>
                    <a:pt x="60989" y="90255"/>
                  </a:cubicBezTo>
                  <a:cubicBezTo>
                    <a:pt x="61274" y="90747"/>
                    <a:pt x="63156" y="90265"/>
                    <a:pt x="62553" y="91359"/>
                  </a:cubicBezTo>
                  <a:cubicBezTo>
                    <a:pt x="62967" y="91799"/>
                    <a:pt x="63185" y="92416"/>
                    <a:pt x="64025" y="92370"/>
                  </a:cubicBezTo>
                  <a:cubicBezTo>
                    <a:pt x="64648" y="91381"/>
                    <a:pt x="66425" y="92502"/>
                    <a:pt x="65220" y="93014"/>
                  </a:cubicBezTo>
                  <a:cubicBezTo>
                    <a:pt x="64850" y="93633"/>
                    <a:pt x="64019" y="93938"/>
                    <a:pt x="64669" y="95038"/>
                  </a:cubicBezTo>
                  <a:cubicBezTo>
                    <a:pt x="65309" y="95806"/>
                    <a:pt x="65813" y="96169"/>
                    <a:pt x="66233" y="96693"/>
                  </a:cubicBezTo>
                  <a:cubicBezTo>
                    <a:pt x="66796" y="97619"/>
                    <a:pt x="66175" y="98055"/>
                    <a:pt x="65865" y="99085"/>
                  </a:cubicBezTo>
                  <a:cubicBezTo>
                    <a:pt x="65757" y="99758"/>
                    <a:pt x="64914" y="98935"/>
                    <a:pt x="65221" y="100465"/>
                  </a:cubicBezTo>
                  <a:cubicBezTo>
                    <a:pt x="64556" y="100103"/>
                    <a:pt x="64852" y="98766"/>
                    <a:pt x="64117" y="98349"/>
                  </a:cubicBezTo>
                  <a:cubicBezTo>
                    <a:pt x="64079" y="97309"/>
                    <a:pt x="64022" y="96418"/>
                    <a:pt x="62738" y="96693"/>
                  </a:cubicBezTo>
                  <a:cubicBezTo>
                    <a:pt x="61438" y="96665"/>
                    <a:pt x="62423" y="95759"/>
                    <a:pt x="62186" y="94762"/>
                  </a:cubicBezTo>
                  <a:cubicBezTo>
                    <a:pt x="61957" y="94049"/>
                    <a:pt x="61234" y="93405"/>
                    <a:pt x="60530" y="93290"/>
                  </a:cubicBezTo>
                  <a:cubicBezTo>
                    <a:pt x="59536" y="93357"/>
                    <a:pt x="58939" y="94127"/>
                    <a:pt x="58323" y="93751"/>
                  </a:cubicBezTo>
                  <a:cubicBezTo>
                    <a:pt x="57610" y="94659"/>
                    <a:pt x="57291" y="93744"/>
                    <a:pt x="56207" y="93567"/>
                  </a:cubicBezTo>
                  <a:cubicBezTo>
                    <a:pt x="55140" y="93448"/>
                    <a:pt x="54936" y="92482"/>
                    <a:pt x="53908" y="92647"/>
                  </a:cubicBezTo>
                  <a:cubicBezTo>
                    <a:pt x="52896" y="92750"/>
                    <a:pt x="52510" y="91419"/>
                    <a:pt x="51424" y="91728"/>
                  </a:cubicBezTo>
                  <a:cubicBezTo>
                    <a:pt x="50367" y="92439"/>
                    <a:pt x="50037" y="91434"/>
                    <a:pt x="49401" y="91177"/>
                  </a:cubicBezTo>
                  <a:cubicBezTo>
                    <a:pt x="49508" y="90344"/>
                    <a:pt x="50088" y="89180"/>
                    <a:pt x="49401" y="88694"/>
                  </a:cubicBezTo>
                  <a:cubicBezTo>
                    <a:pt x="48895" y="89176"/>
                    <a:pt x="48162" y="89317"/>
                    <a:pt x="47929" y="90073"/>
                  </a:cubicBezTo>
                  <a:cubicBezTo>
                    <a:pt x="47597" y="90293"/>
                    <a:pt x="47194" y="90380"/>
                    <a:pt x="46825" y="90533"/>
                  </a:cubicBezTo>
                  <a:cubicBezTo>
                    <a:pt x="46218" y="90447"/>
                    <a:pt x="45823" y="89480"/>
                    <a:pt x="44894" y="89614"/>
                  </a:cubicBezTo>
                  <a:cubicBezTo>
                    <a:pt x="44125" y="89356"/>
                    <a:pt x="44275" y="90132"/>
                    <a:pt x="43882" y="89614"/>
                  </a:cubicBezTo>
                  <a:cubicBezTo>
                    <a:pt x="43676" y="90165"/>
                    <a:pt x="42637" y="90205"/>
                    <a:pt x="42594" y="90810"/>
                  </a:cubicBezTo>
                  <a:cubicBezTo>
                    <a:pt x="42123" y="91144"/>
                    <a:pt x="41155" y="91388"/>
                    <a:pt x="40295" y="91454"/>
                  </a:cubicBezTo>
                  <a:cubicBezTo>
                    <a:pt x="39418" y="91674"/>
                    <a:pt x="38697" y="92212"/>
                    <a:pt x="37812" y="92373"/>
                  </a:cubicBezTo>
                  <a:cubicBezTo>
                    <a:pt x="37623" y="92799"/>
                    <a:pt x="36233" y="93120"/>
                    <a:pt x="37075" y="93292"/>
                  </a:cubicBezTo>
                  <a:cubicBezTo>
                    <a:pt x="36803" y="94388"/>
                    <a:pt x="38792" y="93776"/>
                    <a:pt x="38915" y="94580"/>
                  </a:cubicBezTo>
                  <a:cubicBezTo>
                    <a:pt x="39479" y="94176"/>
                    <a:pt x="40197" y="94924"/>
                    <a:pt x="40478" y="95224"/>
                  </a:cubicBezTo>
                  <a:cubicBezTo>
                    <a:pt x="41314" y="95344"/>
                    <a:pt x="41845" y="95816"/>
                    <a:pt x="42686" y="95591"/>
                  </a:cubicBezTo>
                  <a:cubicBezTo>
                    <a:pt x="42870" y="96326"/>
                    <a:pt x="42059" y="95930"/>
                    <a:pt x="41398" y="95775"/>
                  </a:cubicBezTo>
                  <a:cubicBezTo>
                    <a:pt x="41161" y="96809"/>
                    <a:pt x="42465" y="96413"/>
                    <a:pt x="42594" y="97339"/>
                  </a:cubicBezTo>
                  <a:cubicBezTo>
                    <a:pt x="42818" y="97488"/>
                    <a:pt x="42642" y="98143"/>
                    <a:pt x="43238" y="98718"/>
                  </a:cubicBezTo>
                  <a:cubicBezTo>
                    <a:pt x="44071" y="99215"/>
                    <a:pt x="42833" y="100143"/>
                    <a:pt x="43422" y="100742"/>
                  </a:cubicBezTo>
                  <a:cubicBezTo>
                    <a:pt x="43865" y="101067"/>
                    <a:pt x="43991" y="101703"/>
                    <a:pt x="44801" y="101661"/>
                  </a:cubicBezTo>
                  <a:cubicBezTo>
                    <a:pt x="44514" y="102941"/>
                    <a:pt x="46343" y="101853"/>
                    <a:pt x="46365" y="102121"/>
                  </a:cubicBezTo>
                  <a:cubicBezTo>
                    <a:pt x="46843" y="101785"/>
                    <a:pt x="47918" y="102113"/>
                    <a:pt x="48481" y="102305"/>
                  </a:cubicBezTo>
                  <a:cubicBezTo>
                    <a:pt x="48674" y="101699"/>
                    <a:pt x="49882" y="101256"/>
                    <a:pt x="49492" y="101109"/>
                  </a:cubicBezTo>
                  <a:cubicBezTo>
                    <a:pt x="49559" y="100342"/>
                    <a:pt x="49190" y="99015"/>
                    <a:pt x="49769" y="98718"/>
                  </a:cubicBezTo>
                  <a:cubicBezTo>
                    <a:pt x="49880" y="98103"/>
                    <a:pt x="50383" y="97463"/>
                    <a:pt x="50689" y="96694"/>
                  </a:cubicBezTo>
                  <a:cubicBezTo>
                    <a:pt x="50951" y="96270"/>
                    <a:pt x="51273" y="95821"/>
                    <a:pt x="51149" y="95498"/>
                  </a:cubicBezTo>
                  <a:cubicBezTo>
                    <a:pt x="51501" y="95673"/>
                    <a:pt x="51639" y="96111"/>
                    <a:pt x="51885" y="96418"/>
                  </a:cubicBezTo>
                  <a:cubicBezTo>
                    <a:pt x="50911" y="96236"/>
                    <a:pt x="51065" y="97621"/>
                    <a:pt x="50689" y="97981"/>
                  </a:cubicBezTo>
                  <a:cubicBezTo>
                    <a:pt x="50116" y="98481"/>
                    <a:pt x="49781" y="99419"/>
                    <a:pt x="50413" y="100189"/>
                  </a:cubicBezTo>
                  <a:cubicBezTo>
                    <a:pt x="50024" y="100544"/>
                    <a:pt x="50002" y="101736"/>
                    <a:pt x="49401" y="102028"/>
                  </a:cubicBezTo>
                  <a:cubicBezTo>
                    <a:pt x="48793" y="102032"/>
                    <a:pt x="48666" y="103476"/>
                    <a:pt x="47746" y="102580"/>
                  </a:cubicBezTo>
                  <a:cubicBezTo>
                    <a:pt x="47288" y="102249"/>
                    <a:pt x="46354" y="102551"/>
                    <a:pt x="45906" y="102947"/>
                  </a:cubicBezTo>
                  <a:cubicBezTo>
                    <a:pt x="44477" y="102735"/>
                    <a:pt x="44937" y="103250"/>
                    <a:pt x="44158" y="103499"/>
                  </a:cubicBezTo>
                  <a:cubicBezTo>
                    <a:pt x="43888" y="102936"/>
                    <a:pt x="43226" y="102781"/>
                    <a:pt x="43515" y="101659"/>
                  </a:cubicBezTo>
                  <a:cubicBezTo>
                    <a:pt x="43200" y="101198"/>
                    <a:pt x="42711" y="100941"/>
                    <a:pt x="42594" y="100280"/>
                  </a:cubicBezTo>
                  <a:cubicBezTo>
                    <a:pt x="42814" y="99146"/>
                    <a:pt x="42345" y="98834"/>
                    <a:pt x="42043" y="97980"/>
                  </a:cubicBezTo>
                  <a:cubicBezTo>
                    <a:pt x="41026" y="96878"/>
                    <a:pt x="40923" y="98392"/>
                    <a:pt x="40111" y="98256"/>
                  </a:cubicBezTo>
                  <a:cubicBezTo>
                    <a:pt x="39455" y="98079"/>
                    <a:pt x="39733" y="96985"/>
                    <a:pt x="39191" y="96693"/>
                  </a:cubicBezTo>
                  <a:cubicBezTo>
                    <a:pt x="38933" y="95756"/>
                    <a:pt x="38160" y="95573"/>
                    <a:pt x="37720" y="95589"/>
                  </a:cubicBezTo>
                  <a:cubicBezTo>
                    <a:pt x="36870" y="95242"/>
                    <a:pt x="37194" y="96627"/>
                    <a:pt x="36892" y="97061"/>
                  </a:cubicBezTo>
                  <a:cubicBezTo>
                    <a:pt x="36551" y="97656"/>
                    <a:pt x="36968" y="98608"/>
                    <a:pt x="37076" y="98900"/>
                  </a:cubicBezTo>
                  <a:cubicBezTo>
                    <a:pt x="37057" y="99836"/>
                    <a:pt x="37392" y="100797"/>
                    <a:pt x="37627" y="101384"/>
                  </a:cubicBezTo>
                  <a:cubicBezTo>
                    <a:pt x="38616" y="101685"/>
                    <a:pt x="37490" y="103136"/>
                    <a:pt x="36523" y="102579"/>
                  </a:cubicBezTo>
                  <a:cubicBezTo>
                    <a:pt x="35761" y="102441"/>
                    <a:pt x="35709" y="102018"/>
                    <a:pt x="35144" y="101384"/>
                  </a:cubicBezTo>
                  <a:cubicBezTo>
                    <a:pt x="35201" y="100282"/>
                    <a:pt x="34430" y="100407"/>
                    <a:pt x="34684" y="99544"/>
                  </a:cubicBezTo>
                  <a:cubicBezTo>
                    <a:pt x="33686" y="99516"/>
                    <a:pt x="35484" y="98705"/>
                    <a:pt x="34588" y="98072"/>
                  </a:cubicBezTo>
                  <a:cubicBezTo>
                    <a:pt x="34665" y="97223"/>
                    <a:pt x="34126" y="97007"/>
                    <a:pt x="33668" y="96693"/>
                  </a:cubicBezTo>
                  <a:cubicBezTo>
                    <a:pt x="33132" y="96080"/>
                    <a:pt x="33030" y="95685"/>
                    <a:pt x="32105" y="95497"/>
                  </a:cubicBezTo>
                  <a:cubicBezTo>
                    <a:pt x="32124" y="94944"/>
                    <a:pt x="30989" y="94694"/>
                    <a:pt x="31368" y="94301"/>
                  </a:cubicBezTo>
                  <a:cubicBezTo>
                    <a:pt x="31963" y="93705"/>
                    <a:pt x="32324" y="93195"/>
                    <a:pt x="31464" y="93013"/>
                  </a:cubicBezTo>
                  <a:cubicBezTo>
                    <a:pt x="32530" y="92085"/>
                    <a:pt x="30889" y="91761"/>
                    <a:pt x="30912" y="91174"/>
                  </a:cubicBezTo>
                  <a:cubicBezTo>
                    <a:pt x="30686" y="90019"/>
                    <a:pt x="29456" y="91827"/>
                    <a:pt x="29257" y="90623"/>
                  </a:cubicBezTo>
                  <a:cubicBezTo>
                    <a:pt x="29005" y="89621"/>
                    <a:pt x="28154" y="89842"/>
                    <a:pt x="27417" y="89610"/>
                  </a:cubicBezTo>
                  <a:cubicBezTo>
                    <a:pt x="27113" y="89610"/>
                    <a:pt x="26801" y="89610"/>
                    <a:pt x="26497" y="89610"/>
                  </a:cubicBezTo>
                  <a:cubicBezTo>
                    <a:pt x="26308" y="90350"/>
                    <a:pt x="26938" y="91882"/>
                    <a:pt x="26221" y="92094"/>
                  </a:cubicBezTo>
                  <a:cubicBezTo>
                    <a:pt x="26030" y="92675"/>
                    <a:pt x="25642" y="93364"/>
                    <a:pt x="25577" y="94210"/>
                  </a:cubicBezTo>
                  <a:cubicBezTo>
                    <a:pt x="24837" y="94343"/>
                    <a:pt x="25223" y="95650"/>
                    <a:pt x="24657" y="95957"/>
                  </a:cubicBezTo>
                  <a:cubicBezTo>
                    <a:pt x="24219" y="96573"/>
                    <a:pt x="23917" y="97204"/>
                    <a:pt x="23369" y="97337"/>
                  </a:cubicBezTo>
                  <a:cubicBezTo>
                    <a:pt x="22331" y="97218"/>
                    <a:pt x="22249" y="97965"/>
                    <a:pt x="21897" y="98533"/>
                  </a:cubicBezTo>
                  <a:cubicBezTo>
                    <a:pt x="21859" y="99323"/>
                    <a:pt x="20790" y="99171"/>
                    <a:pt x="20334" y="99544"/>
                  </a:cubicBezTo>
                  <a:cubicBezTo>
                    <a:pt x="19352" y="99378"/>
                    <a:pt x="19509" y="100840"/>
                    <a:pt x="18402" y="100740"/>
                  </a:cubicBezTo>
                  <a:cubicBezTo>
                    <a:pt x="18563" y="101370"/>
                    <a:pt x="17068" y="101737"/>
                    <a:pt x="16930" y="101108"/>
                  </a:cubicBezTo>
                  <a:cubicBezTo>
                    <a:pt x="16085" y="101496"/>
                    <a:pt x="15463" y="101448"/>
                    <a:pt x="14723" y="101659"/>
                  </a:cubicBezTo>
                  <a:cubicBezTo>
                    <a:pt x="14168" y="102350"/>
                    <a:pt x="12855" y="101612"/>
                    <a:pt x="12883" y="102578"/>
                  </a:cubicBezTo>
                  <a:cubicBezTo>
                    <a:pt x="11867" y="102865"/>
                    <a:pt x="13387" y="103802"/>
                    <a:pt x="14079" y="103498"/>
                  </a:cubicBezTo>
                  <a:cubicBezTo>
                    <a:pt x="18161" y="107231"/>
                    <a:pt x="19300" y="109258"/>
                    <a:pt x="14355" y="105245"/>
                  </a:cubicBezTo>
                  <a:cubicBezTo>
                    <a:pt x="13989" y="104072"/>
                    <a:pt x="13866" y="104127"/>
                    <a:pt x="13435" y="104969"/>
                  </a:cubicBezTo>
                  <a:cubicBezTo>
                    <a:pt x="13585" y="105734"/>
                    <a:pt x="12396" y="106255"/>
                    <a:pt x="11963" y="106165"/>
                  </a:cubicBezTo>
                  <a:cubicBezTo>
                    <a:pt x="11059" y="105542"/>
                    <a:pt x="10888" y="106775"/>
                    <a:pt x="10032" y="106625"/>
                  </a:cubicBezTo>
                  <a:cubicBezTo>
                    <a:pt x="9668" y="106061"/>
                    <a:pt x="8820" y="106096"/>
                    <a:pt x="7916" y="106074"/>
                  </a:cubicBezTo>
                  <a:cubicBezTo>
                    <a:pt x="7547" y="106619"/>
                    <a:pt x="6944" y="105868"/>
                    <a:pt x="6077" y="106350"/>
                  </a:cubicBezTo>
                  <a:cubicBezTo>
                    <a:pt x="6503" y="107440"/>
                    <a:pt x="4775" y="106859"/>
                    <a:pt x="4789" y="107545"/>
                  </a:cubicBezTo>
                  <a:cubicBezTo>
                    <a:pt x="4247" y="107450"/>
                    <a:pt x="3167" y="108274"/>
                    <a:pt x="3869" y="108649"/>
                  </a:cubicBezTo>
                  <a:cubicBezTo>
                    <a:pt x="3762" y="109855"/>
                    <a:pt x="4328" y="109661"/>
                    <a:pt x="3869" y="110489"/>
                  </a:cubicBezTo>
                  <a:cubicBezTo>
                    <a:pt x="3496" y="112286"/>
                    <a:pt x="2097" y="112228"/>
                    <a:pt x="926" y="113156"/>
                  </a:cubicBezTo>
                  <a:cubicBezTo>
                    <a:pt x="-781" y="114863"/>
                    <a:pt x="1243" y="113728"/>
                    <a:pt x="1846" y="114812"/>
                  </a:cubicBezTo>
                  <a:cubicBezTo>
                    <a:pt x="2552" y="115823"/>
                    <a:pt x="3615" y="116675"/>
                    <a:pt x="4145" y="117755"/>
                  </a:cubicBezTo>
                  <a:cubicBezTo>
                    <a:pt x="4767" y="118992"/>
                    <a:pt x="5306" y="120121"/>
                    <a:pt x="5709" y="121251"/>
                  </a:cubicBezTo>
                  <a:cubicBezTo>
                    <a:pt x="6063" y="122626"/>
                    <a:pt x="6660" y="123621"/>
                    <a:pt x="6997" y="124654"/>
                  </a:cubicBezTo>
                  <a:cubicBezTo>
                    <a:pt x="7664" y="126760"/>
                    <a:pt x="6576" y="126146"/>
                    <a:pt x="6076" y="127413"/>
                  </a:cubicBezTo>
                  <a:cubicBezTo>
                    <a:pt x="6217" y="128829"/>
                    <a:pt x="6886" y="129379"/>
                    <a:pt x="6997" y="130816"/>
                  </a:cubicBezTo>
                  <a:cubicBezTo>
                    <a:pt x="7256" y="131785"/>
                    <a:pt x="7680" y="134319"/>
                    <a:pt x="7273" y="134864"/>
                  </a:cubicBezTo>
                  <a:cubicBezTo>
                    <a:pt x="7449" y="136614"/>
                    <a:pt x="6150" y="137220"/>
                    <a:pt x="5065" y="137347"/>
                  </a:cubicBezTo>
                  <a:cubicBezTo>
                    <a:pt x="4042" y="136792"/>
                    <a:pt x="4633" y="139786"/>
                    <a:pt x="3869" y="140382"/>
                  </a:cubicBezTo>
                  <a:cubicBezTo>
                    <a:pt x="3597" y="141354"/>
                    <a:pt x="2921" y="142545"/>
                    <a:pt x="2030" y="142958"/>
                  </a:cubicBezTo>
                  <a:cubicBezTo>
                    <a:pt x="1205" y="143287"/>
                    <a:pt x="-940" y="142769"/>
                    <a:pt x="466" y="144430"/>
                  </a:cubicBezTo>
                  <a:cubicBezTo>
                    <a:pt x="585" y="145908"/>
                    <a:pt x="1362" y="146766"/>
                    <a:pt x="834" y="148201"/>
                  </a:cubicBezTo>
                  <a:cubicBezTo>
                    <a:pt x="202" y="148575"/>
                    <a:pt x="1062" y="151251"/>
                    <a:pt x="2214" y="149856"/>
                  </a:cubicBezTo>
                  <a:cubicBezTo>
                    <a:pt x="3256" y="147589"/>
                    <a:pt x="6370" y="149463"/>
                    <a:pt x="4789" y="151328"/>
                  </a:cubicBezTo>
                  <a:cubicBezTo>
                    <a:pt x="5057" y="152839"/>
                    <a:pt x="5772" y="154697"/>
                    <a:pt x="7548" y="155191"/>
                  </a:cubicBezTo>
                  <a:cubicBezTo>
                    <a:pt x="8854" y="155950"/>
                    <a:pt x="10061" y="156277"/>
                    <a:pt x="11595" y="156571"/>
                  </a:cubicBezTo>
                  <a:cubicBezTo>
                    <a:pt x="13183" y="156533"/>
                    <a:pt x="14138" y="157760"/>
                    <a:pt x="15643" y="157766"/>
                  </a:cubicBezTo>
                  <a:cubicBezTo>
                    <a:pt x="16966" y="156903"/>
                    <a:pt x="17068" y="154480"/>
                    <a:pt x="19046" y="155651"/>
                  </a:cubicBezTo>
                  <a:cubicBezTo>
                    <a:pt x="20319" y="156794"/>
                    <a:pt x="21827" y="155718"/>
                    <a:pt x="23461" y="155926"/>
                  </a:cubicBezTo>
                  <a:cubicBezTo>
                    <a:pt x="25305" y="156251"/>
                    <a:pt x="26454" y="154570"/>
                    <a:pt x="27784" y="153719"/>
                  </a:cubicBezTo>
                  <a:cubicBezTo>
                    <a:pt x="29689" y="154795"/>
                    <a:pt x="31588" y="151086"/>
                    <a:pt x="31739" y="153995"/>
                  </a:cubicBezTo>
                  <a:cubicBezTo>
                    <a:pt x="32874" y="155327"/>
                    <a:pt x="32125" y="156498"/>
                    <a:pt x="33027" y="157766"/>
                  </a:cubicBezTo>
                  <a:cubicBezTo>
                    <a:pt x="34707" y="157556"/>
                    <a:pt x="36153" y="159160"/>
                    <a:pt x="36430" y="160617"/>
                  </a:cubicBezTo>
                  <a:cubicBezTo>
                    <a:pt x="36820" y="162797"/>
                    <a:pt x="38475" y="161734"/>
                    <a:pt x="40109" y="161813"/>
                  </a:cubicBezTo>
                  <a:cubicBezTo>
                    <a:pt x="41444" y="163064"/>
                    <a:pt x="43145" y="162823"/>
                    <a:pt x="44432" y="161629"/>
                  </a:cubicBezTo>
                  <a:cubicBezTo>
                    <a:pt x="46489" y="161582"/>
                    <a:pt x="48915" y="161241"/>
                    <a:pt x="50871" y="161724"/>
                  </a:cubicBezTo>
                  <a:cubicBezTo>
                    <a:pt x="51291" y="163706"/>
                    <a:pt x="53375" y="163921"/>
                    <a:pt x="55010" y="163380"/>
                  </a:cubicBezTo>
                  <a:cubicBezTo>
                    <a:pt x="56278" y="164488"/>
                    <a:pt x="58854" y="162873"/>
                    <a:pt x="59701" y="163655"/>
                  </a:cubicBezTo>
                  <a:cubicBezTo>
                    <a:pt x="61348" y="163990"/>
                    <a:pt x="62566" y="161984"/>
                    <a:pt x="64024" y="162736"/>
                  </a:cubicBezTo>
                  <a:cubicBezTo>
                    <a:pt x="65312" y="163758"/>
                    <a:pt x="67054" y="165317"/>
                    <a:pt x="68255" y="163196"/>
                  </a:cubicBezTo>
                  <a:cubicBezTo>
                    <a:pt x="69532" y="162947"/>
                    <a:pt x="69499" y="162512"/>
                    <a:pt x="69267" y="162092"/>
                  </a:cubicBezTo>
                  <a:cubicBezTo>
                    <a:pt x="70229" y="162727"/>
                    <a:pt x="71952" y="162591"/>
                    <a:pt x="73222" y="162188"/>
                  </a:cubicBezTo>
                  <a:cubicBezTo>
                    <a:pt x="75362" y="160767"/>
                    <a:pt x="75302" y="162650"/>
                    <a:pt x="76625" y="164120"/>
                  </a:cubicBezTo>
                  <a:cubicBezTo>
                    <a:pt x="77892" y="165843"/>
                    <a:pt x="79951" y="165631"/>
                    <a:pt x="81316" y="167063"/>
                  </a:cubicBezTo>
                  <a:cubicBezTo>
                    <a:pt x="82724" y="166826"/>
                    <a:pt x="84387" y="167410"/>
                    <a:pt x="86099" y="167430"/>
                  </a:cubicBezTo>
                  <a:cubicBezTo>
                    <a:pt x="88016" y="167812"/>
                    <a:pt x="88654" y="170326"/>
                    <a:pt x="90330" y="171110"/>
                  </a:cubicBezTo>
                  <a:cubicBezTo>
                    <a:pt x="92279" y="171625"/>
                    <a:pt x="91000" y="174245"/>
                    <a:pt x="93181" y="174513"/>
                  </a:cubicBezTo>
                  <a:cubicBezTo>
                    <a:pt x="93963" y="175727"/>
                    <a:pt x="96778" y="174693"/>
                    <a:pt x="95941" y="177088"/>
                  </a:cubicBezTo>
                  <a:cubicBezTo>
                    <a:pt x="96743" y="178651"/>
                    <a:pt x="95369" y="181114"/>
                    <a:pt x="97504" y="181687"/>
                  </a:cubicBezTo>
                  <a:cubicBezTo>
                    <a:pt x="98350" y="183176"/>
                    <a:pt x="97409" y="184759"/>
                    <a:pt x="98700" y="185918"/>
                  </a:cubicBezTo>
                  <a:cubicBezTo>
                    <a:pt x="100151" y="185861"/>
                    <a:pt x="100368" y="187425"/>
                    <a:pt x="102195" y="188218"/>
                  </a:cubicBezTo>
                  <a:cubicBezTo>
                    <a:pt x="100409" y="189056"/>
                    <a:pt x="102475" y="189183"/>
                    <a:pt x="103759" y="190333"/>
                  </a:cubicBezTo>
                  <a:cubicBezTo>
                    <a:pt x="104886" y="192008"/>
                    <a:pt x="107921" y="190085"/>
                    <a:pt x="106794" y="192265"/>
                  </a:cubicBezTo>
                  <a:cubicBezTo>
                    <a:pt x="107342" y="193288"/>
                    <a:pt x="110390" y="193842"/>
                    <a:pt x="109278" y="195668"/>
                  </a:cubicBezTo>
                  <a:cubicBezTo>
                    <a:pt x="109765" y="197546"/>
                    <a:pt x="111755" y="197542"/>
                    <a:pt x="112681" y="199071"/>
                  </a:cubicBezTo>
                  <a:cubicBezTo>
                    <a:pt x="114131" y="199604"/>
                    <a:pt x="116341" y="198451"/>
                    <a:pt x="117096" y="200267"/>
                  </a:cubicBezTo>
                  <a:cubicBezTo>
                    <a:pt x="118118" y="200101"/>
                    <a:pt x="119800" y="200378"/>
                    <a:pt x="120959" y="201371"/>
                  </a:cubicBezTo>
                  <a:cubicBezTo>
                    <a:pt x="122144" y="203137"/>
                    <a:pt x="124094" y="200462"/>
                    <a:pt x="125650" y="201739"/>
                  </a:cubicBezTo>
                  <a:cubicBezTo>
                    <a:pt x="126617" y="203207"/>
                    <a:pt x="126906" y="204646"/>
                    <a:pt x="127306" y="206246"/>
                  </a:cubicBezTo>
                  <a:cubicBezTo>
                    <a:pt x="128753" y="206409"/>
                    <a:pt x="129282" y="208108"/>
                    <a:pt x="130617" y="208637"/>
                  </a:cubicBezTo>
                  <a:cubicBezTo>
                    <a:pt x="131886" y="210898"/>
                    <a:pt x="133449" y="208704"/>
                    <a:pt x="134664" y="208637"/>
                  </a:cubicBezTo>
                  <a:cubicBezTo>
                    <a:pt x="135910" y="207708"/>
                    <a:pt x="138119" y="208113"/>
                    <a:pt x="139355" y="207441"/>
                  </a:cubicBezTo>
                  <a:cubicBezTo>
                    <a:pt x="141498" y="207595"/>
                    <a:pt x="143244" y="207248"/>
                    <a:pt x="145058" y="207073"/>
                  </a:cubicBezTo>
                  <a:cubicBezTo>
                    <a:pt x="146328" y="206581"/>
                    <a:pt x="147954" y="206164"/>
                    <a:pt x="149289" y="205602"/>
                  </a:cubicBezTo>
                  <a:cubicBezTo>
                    <a:pt x="150660" y="204787"/>
                    <a:pt x="152686" y="204304"/>
                    <a:pt x="153980" y="204958"/>
                  </a:cubicBezTo>
                  <a:cubicBezTo>
                    <a:pt x="156046" y="204735"/>
                    <a:pt x="157735" y="205386"/>
                    <a:pt x="159775" y="205234"/>
                  </a:cubicBezTo>
                  <a:cubicBezTo>
                    <a:pt x="161705" y="205346"/>
                    <a:pt x="162483" y="206621"/>
                    <a:pt x="164190" y="207074"/>
                  </a:cubicBezTo>
                  <a:cubicBezTo>
                    <a:pt x="167319" y="208320"/>
                    <a:pt x="164199" y="205267"/>
                    <a:pt x="166397" y="205234"/>
                  </a:cubicBezTo>
                  <a:cubicBezTo>
                    <a:pt x="166776" y="203716"/>
                    <a:pt x="168285" y="202579"/>
                    <a:pt x="169157" y="203395"/>
                  </a:cubicBezTo>
                  <a:cubicBezTo>
                    <a:pt x="168526" y="204657"/>
                    <a:pt x="172329" y="202841"/>
                    <a:pt x="172192" y="205142"/>
                  </a:cubicBezTo>
                  <a:cubicBezTo>
                    <a:pt x="173512" y="206660"/>
                    <a:pt x="175058" y="204910"/>
                    <a:pt x="176975" y="205237"/>
                  </a:cubicBezTo>
                  <a:cubicBezTo>
                    <a:pt x="177937" y="206240"/>
                    <a:pt x="180150" y="206512"/>
                    <a:pt x="180930" y="205237"/>
                  </a:cubicBezTo>
                  <a:cubicBezTo>
                    <a:pt x="182353" y="204434"/>
                    <a:pt x="183529" y="204247"/>
                    <a:pt x="184977" y="204594"/>
                  </a:cubicBezTo>
                  <a:cubicBezTo>
                    <a:pt x="186746" y="204413"/>
                    <a:pt x="188222" y="203419"/>
                    <a:pt x="189576" y="203950"/>
                  </a:cubicBezTo>
                  <a:cubicBezTo>
                    <a:pt x="190390" y="205047"/>
                    <a:pt x="192609" y="203658"/>
                    <a:pt x="193623" y="203398"/>
                  </a:cubicBezTo>
                  <a:cubicBezTo>
                    <a:pt x="194995" y="202051"/>
                    <a:pt x="193984" y="199563"/>
                    <a:pt x="196198" y="199627"/>
                  </a:cubicBezTo>
                  <a:cubicBezTo>
                    <a:pt x="197056" y="200323"/>
                    <a:pt x="199139" y="197907"/>
                    <a:pt x="199786" y="199995"/>
                  </a:cubicBezTo>
                  <a:cubicBezTo>
                    <a:pt x="200872" y="200796"/>
                    <a:pt x="203042" y="200014"/>
                    <a:pt x="204201" y="199627"/>
                  </a:cubicBezTo>
                  <a:cubicBezTo>
                    <a:pt x="206547" y="199850"/>
                    <a:pt x="205747" y="197266"/>
                    <a:pt x="207604" y="197236"/>
                  </a:cubicBezTo>
                  <a:cubicBezTo>
                    <a:pt x="208969" y="195866"/>
                    <a:pt x="209094" y="194880"/>
                    <a:pt x="209444" y="192821"/>
                  </a:cubicBezTo>
                  <a:cubicBezTo>
                    <a:pt x="211274" y="192689"/>
                    <a:pt x="212560" y="191185"/>
                    <a:pt x="213767" y="191902"/>
                  </a:cubicBezTo>
                  <a:cubicBezTo>
                    <a:pt x="213600" y="193836"/>
                    <a:pt x="217221" y="193489"/>
                    <a:pt x="218090" y="193097"/>
                  </a:cubicBezTo>
                  <a:cubicBezTo>
                    <a:pt x="217866" y="191331"/>
                    <a:pt x="218147" y="189437"/>
                    <a:pt x="219653" y="188222"/>
                  </a:cubicBezTo>
                  <a:cubicBezTo>
                    <a:pt x="218243" y="187555"/>
                    <a:pt x="216848" y="190078"/>
                    <a:pt x="215422" y="188866"/>
                  </a:cubicBezTo>
                  <a:cubicBezTo>
                    <a:pt x="215110" y="187876"/>
                    <a:pt x="214315" y="187555"/>
                    <a:pt x="213583" y="187303"/>
                  </a:cubicBezTo>
                  <a:cubicBezTo>
                    <a:pt x="213736" y="187341"/>
                    <a:pt x="213864" y="187350"/>
                    <a:pt x="214043" y="187398"/>
                  </a:cubicBezTo>
                  <a:cubicBezTo>
                    <a:pt x="215520" y="186766"/>
                    <a:pt x="212799" y="185447"/>
                    <a:pt x="213031" y="184271"/>
                  </a:cubicBezTo>
                  <a:cubicBezTo>
                    <a:pt x="212377" y="182341"/>
                    <a:pt x="216242" y="185525"/>
                    <a:pt x="215606" y="183075"/>
                  </a:cubicBezTo>
                  <a:cubicBezTo>
                    <a:pt x="215473" y="181599"/>
                    <a:pt x="218087" y="180795"/>
                    <a:pt x="216894" y="179212"/>
                  </a:cubicBezTo>
                  <a:cubicBezTo>
                    <a:pt x="215948" y="177592"/>
                    <a:pt x="217507" y="176187"/>
                    <a:pt x="217170" y="174521"/>
                  </a:cubicBezTo>
                  <a:cubicBezTo>
                    <a:pt x="216833" y="172940"/>
                    <a:pt x="218308" y="171822"/>
                    <a:pt x="217538" y="170290"/>
                  </a:cubicBezTo>
                  <a:cubicBezTo>
                    <a:pt x="218005" y="168964"/>
                    <a:pt x="218725" y="167596"/>
                    <a:pt x="219470" y="166335"/>
                  </a:cubicBezTo>
                  <a:cubicBezTo>
                    <a:pt x="219947" y="165060"/>
                    <a:pt x="219998" y="163660"/>
                    <a:pt x="221217" y="162472"/>
                  </a:cubicBezTo>
                  <a:cubicBezTo>
                    <a:pt x="222002" y="161242"/>
                    <a:pt x="223862" y="162567"/>
                    <a:pt x="224804" y="163300"/>
                  </a:cubicBezTo>
                  <a:cubicBezTo>
                    <a:pt x="226345" y="162822"/>
                    <a:pt x="227316" y="163699"/>
                    <a:pt x="227840" y="165231"/>
                  </a:cubicBezTo>
                  <a:cubicBezTo>
                    <a:pt x="228340" y="167202"/>
                    <a:pt x="230265" y="165570"/>
                    <a:pt x="230967" y="164680"/>
                  </a:cubicBezTo>
                  <a:cubicBezTo>
                    <a:pt x="233224" y="164395"/>
                    <a:pt x="235027" y="162300"/>
                    <a:pt x="234554" y="159989"/>
                  </a:cubicBezTo>
                  <a:cubicBezTo>
                    <a:pt x="235032" y="159054"/>
                    <a:pt x="234700" y="157674"/>
                    <a:pt x="234003" y="157137"/>
                  </a:cubicBezTo>
                  <a:cubicBezTo>
                    <a:pt x="234800" y="157386"/>
                    <a:pt x="235590" y="157156"/>
                    <a:pt x="236578" y="156402"/>
                  </a:cubicBezTo>
                  <a:cubicBezTo>
                    <a:pt x="237917" y="156174"/>
                    <a:pt x="239696" y="154828"/>
                    <a:pt x="237774" y="153827"/>
                  </a:cubicBezTo>
                  <a:cubicBezTo>
                    <a:pt x="236636" y="152780"/>
                    <a:pt x="237170" y="151145"/>
                    <a:pt x="236210" y="149963"/>
                  </a:cubicBezTo>
                  <a:cubicBezTo>
                    <a:pt x="236046" y="148402"/>
                    <a:pt x="236305" y="146852"/>
                    <a:pt x="235290" y="145549"/>
                  </a:cubicBezTo>
                  <a:cubicBezTo>
                    <a:pt x="234257" y="144771"/>
                    <a:pt x="233139" y="144131"/>
                    <a:pt x="231795" y="143525"/>
                  </a:cubicBezTo>
                  <a:cubicBezTo>
                    <a:pt x="230133" y="143372"/>
                    <a:pt x="231178" y="145905"/>
                    <a:pt x="229587" y="146652"/>
                  </a:cubicBezTo>
                  <a:cubicBezTo>
                    <a:pt x="228107" y="147446"/>
                    <a:pt x="226679" y="145822"/>
                    <a:pt x="227012" y="144261"/>
                  </a:cubicBezTo>
                  <a:cubicBezTo>
                    <a:pt x="226622" y="142640"/>
                    <a:pt x="224690" y="141986"/>
                    <a:pt x="223977" y="140489"/>
                  </a:cubicBezTo>
                  <a:cubicBezTo>
                    <a:pt x="222319" y="140216"/>
                    <a:pt x="221285" y="139153"/>
                    <a:pt x="220941" y="137546"/>
                  </a:cubicBezTo>
                  <a:cubicBezTo>
                    <a:pt x="219482" y="137353"/>
                    <a:pt x="218682" y="135720"/>
                    <a:pt x="218734" y="134235"/>
                  </a:cubicBezTo>
                  <a:cubicBezTo>
                    <a:pt x="217796" y="132551"/>
                    <a:pt x="220993" y="132444"/>
                    <a:pt x="221217" y="130740"/>
                  </a:cubicBezTo>
                  <a:cubicBezTo>
                    <a:pt x="222882" y="129347"/>
                    <a:pt x="221935" y="128346"/>
                    <a:pt x="220205" y="127888"/>
                  </a:cubicBezTo>
                  <a:cubicBezTo>
                    <a:pt x="218610" y="126755"/>
                    <a:pt x="220368" y="125457"/>
                    <a:pt x="219929" y="123933"/>
                  </a:cubicBezTo>
                  <a:cubicBezTo>
                    <a:pt x="220518" y="122571"/>
                    <a:pt x="220965" y="121804"/>
                    <a:pt x="220297" y="120070"/>
                  </a:cubicBezTo>
                  <a:cubicBezTo>
                    <a:pt x="220505" y="117641"/>
                    <a:pt x="217561" y="119483"/>
                    <a:pt x="217630" y="117955"/>
                  </a:cubicBezTo>
                  <a:cubicBezTo>
                    <a:pt x="217544" y="115963"/>
                    <a:pt x="219855" y="115566"/>
                    <a:pt x="220481" y="113908"/>
                  </a:cubicBezTo>
                  <a:cubicBezTo>
                    <a:pt x="220702" y="113593"/>
                    <a:pt x="220880" y="113312"/>
                    <a:pt x="221032" y="112988"/>
                  </a:cubicBezTo>
                  <a:cubicBezTo>
                    <a:pt x="221004" y="113244"/>
                    <a:pt x="221004" y="113497"/>
                    <a:pt x="221032" y="113724"/>
                  </a:cubicBezTo>
                  <a:cubicBezTo>
                    <a:pt x="221330" y="115026"/>
                    <a:pt x="222759" y="115066"/>
                    <a:pt x="223792" y="115563"/>
                  </a:cubicBezTo>
                  <a:cubicBezTo>
                    <a:pt x="225223" y="115506"/>
                    <a:pt x="226529" y="116112"/>
                    <a:pt x="227839" y="116667"/>
                  </a:cubicBezTo>
                  <a:cubicBezTo>
                    <a:pt x="228924" y="117074"/>
                    <a:pt x="229891" y="117796"/>
                    <a:pt x="230874" y="118415"/>
                  </a:cubicBezTo>
                  <a:cubicBezTo>
                    <a:pt x="231777" y="118800"/>
                    <a:pt x="233029" y="119158"/>
                    <a:pt x="234002" y="118691"/>
                  </a:cubicBezTo>
                  <a:cubicBezTo>
                    <a:pt x="235300" y="118156"/>
                    <a:pt x="235786" y="116974"/>
                    <a:pt x="235841" y="115655"/>
                  </a:cubicBezTo>
                  <a:cubicBezTo>
                    <a:pt x="236427" y="113529"/>
                    <a:pt x="235584" y="111362"/>
                    <a:pt x="234829" y="109401"/>
                  </a:cubicBezTo>
                  <a:cubicBezTo>
                    <a:pt x="234291" y="108504"/>
                    <a:pt x="233824" y="107329"/>
                    <a:pt x="234278" y="106366"/>
                  </a:cubicBezTo>
                  <a:cubicBezTo>
                    <a:pt x="235757" y="105908"/>
                    <a:pt x="235033" y="104103"/>
                    <a:pt x="235198" y="102962"/>
                  </a:cubicBezTo>
                  <a:cubicBezTo>
                    <a:pt x="234276" y="101698"/>
                    <a:pt x="236026" y="100898"/>
                    <a:pt x="236394" y="99835"/>
                  </a:cubicBezTo>
                  <a:cubicBezTo>
                    <a:pt x="237092" y="99123"/>
                    <a:pt x="237835" y="97571"/>
                    <a:pt x="238601" y="97536"/>
                  </a:cubicBezTo>
                  <a:cubicBezTo>
                    <a:pt x="239600" y="98271"/>
                    <a:pt x="240986" y="98224"/>
                    <a:pt x="241637" y="97075"/>
                  </a:cubicBezTo>
                  <a:cubicBezTo>
                    <a:pt x="241223" y="95953"/>
                    <a:pt x="243221" y="94894"/>
                    <a:pt x="241820" y="94040"/>
                  </a:cubicBezTo>
                  <a:cubicBezTo>
                    <a:pt x="240794" y="93546"/>
                    <a:pt x="240728" y="91687"/>
                    <a:pt x="241916" y="91465"/>
                  </a:cubicBezTo>
                  <a:cubicBezTo>
                    <a:pt x="243414" y="91819"/>
                    <a:pt x="243944" y="90351"/>
                    <a:pt x="243663" y="89257"/>
                  </a:cubicBezTo>
                  <a:cubicBezTo>
                    <a:pt x="245209" y="87150"/>
                    <a:pt x="244148" y="84314"/>
                    <a:pt x="242283" y="82819"/>
                  </a:cubicBezTo>
                  <a:cubicBezTo>
                    <a:pt x="241284" y="82967"/>
                    <a:pt x="239663" y="82525"/>
                    <a:pt x="239524" y="81439"/>
                  </a:cubicBezTo>
                  <a:cubicBezTo>
                    <a:pt x="239813" y="79996"/>
                    <a:pt x="238471" y="79346"/>
                    <a:pt x="237225" y="79691"/>
                  </a:cubicBezTo>
                  <a:cubicBezTo>
                    <a:pt x="236426" y="80509"/>
                    <a:pt x="235077" y="80529"/>
                    <a:pt x="234097" y="79787"/>
                  </a:cubicBezTo>
                  <a:cubicBezTo>
                    <a:pt x="233063" y="78710"/>
                    <a:pt x="233427" y="77009"/>
                    <a:pt x="232994" y="75648"/>
                  </a:cubicBezTo>
                  <a:cubicBezTo>
                    <a:pt x="234023" y="74783"/>
                    <a:pt x="234785" y="73695"/>
                    <a:pt x="235661" y="72705"/>
                  </a:cubicBezTo>
                  <a:cubicBezTo>
                    <a:pt x="234846" y="72211"/>
                    <a:pt x="234158" y="71414"/>
                    <a:pt x="233453" y="70773"/>
                  </a:cubicBezTo>
                  <a:cubicBezTo>
                    <a:pt x="233787" y="69519"/>
                    <a:pt x="234289" y="67846"/>
                    <a:pt x="233821" y="66634"/>
                  </a:cubicBezTo>
                  <a:cubicBezTo>
                    <a:pt x="233840" y="65076"/>
                    <a:pt x="232087" y="64638"/>
                    <a:pt x="231338" y="63323"/>
                  </a:cubicBezTo>
                  <a:cubicBezTo>
                    <a:pt x="230577" y="61770"/>
                    <a:pt x="230452" y="60376"/>
                    <a:pt x="231433" y="59275"/>
                  </a:cubicBezTo>
                  <a:cubicBezTo>
                    <a:pt x="232535" y="58515"/>
                    <a:pt x="230761" y="56318"/>
                    <a:pt x="233089" y="56240"/>
                  </a:cubicBezTo>
                  <a:cubicBezTo>
                    <a:pt x="234680" y="57273"/>
                    <a:pt x="235705" y="54270"/>
                    <a:pt x="233825" y="54032"/>
                  </a:cubicBezTo>
                  <a:cubicBezTo>
                    <a:pt x="231863" y="53788"/>
                    <a:pt x="233172" y="51010"/>
                    <a:pt x="231709" y="50537"/>
                  </a:cubicBezTo>
                  <a:cubicBezTo>
                    <a:pt x="230109" y="50273"/>
                    <a:pt x="229693" y="48042"/>
                    <a:pt x="230330" y="47134"/>
                  </a:cubicBezTo>
                  <a:cubicBezTo>
                    <a:pt x="232163" y="46781"/>
                    <a:pt x="232135" y="45247"/>
                    <a:pt x="232445" y="43731"/>
                  </a:cubicBezTo>
                  <a:cubicBezTo>
                    <a:pt x="232131" y="41508"/>
                    <a:pt x="232934" y="39383"/>
                    <a:pt x="232997" y="37200"/>
                  </a:cubicBezTo>
                  <a:cubicBezTo>
                    <a:pt x="233871" y="36023"/>
                    <a:pt x="233582" y="34381"/>
                    <a:pt x="233641" y="32877"/>
                  </a:cubicBezTo>
                  <a:cubicBezTo>
                    <a:pt x="235162" y="32963"/>
                    <a:pt x="234421" y="31288"/>
                    <a:pt x="233917" y="30486"/>
                  </a:cubicBezTo>
                  <a:cubicBezTo>
                    <a:pt x="233955" y="28391"/>
                    <a:pt x="232702" y="29636"/>
                    <a:pt x="231433" y="29474"/>
                  </a:cubicBezTo>
                  <a:cubicBezTo>
                    <a:pt x="230771" y="28340"/>
                    <a:pt x="229929" y="28026"/>
                    <a:pt x="229318" y="27082"/>
                  </a:cubicBezTo>
                  <a:cubicBezTo>
                    <a:pt x="228336" y="26624"/>
                    <a:pt x="227129" y="27377"/>
                    <a:pt x="226191" y="27542"/>
                  </a:cubicBezTo>
                  <a:cubicBezTo>
                    <a:pt x="224918" y="27514"/>
                    <a:pt x="224399" y="28020"/>
                    <a:pt x="223983" y="29106"/>
                  </a:cubicBezTo>
                  <a:cubicBezTo>
                    <a:pt x="223072" y="29231"/>
                    <a:pt x="222887" y="27772"/>
                    <a:pt x="222143" y="27635"/>
                  </a:cubicBezTo>
                  <a:cubicBezTo>
                    <a:pt x="220611" y="27855"/>
                    <a:pt x="220044" y="25763"/>
                    <a:pt x="218372" y="26347"/>
                  </a:cubicBezTo>
                  <a:cubicBezTo>
                    <a:pt x="217162" y="25872"/>
                    <a:pt x="217018" y="24269"/>
                    <a:pt x="215889" y="24231"/>
                  </a:cubicBezTo>
                  <a:cubicBezTo>
                    <a:pt x="215385" y="23771"/>
                    <a:pt x="213941" y="23411"/>
                    <a:pt x="213773" y="22667"/>
                  </a:cubicBezTo>
                  <a:cubicBezTo>
                    <a:pt x="212940" y="22185"/>
                    <a:pt x="213134" y="21250"/>
                    <a:pt x="212302" y="20276"/>
                  </a:cubicBezTo>
                  <a:cubicBezTo>
                    <a:pt x="211983" y="19326"/>
                    <a:pt x="211759" y="18411"/>
                    <a:pt x="210738" y="18253"/>
                  </a:cubicBezTo>
                  <a:cubicBezTo>
                    <a:pt x="209297" y="18515"/>
                    <a:pt x="208753" y="17389"/>
                    <a:pt x="207335" y="17333"/>
                  </a:cubicBezTo>
                  <a:cubicBezTo>
                    <a:pt x="205841" y="17183"/>
                    <a:pt x="204988" y="16745"/>
                    <a:pt x="203655" y="16414"/>
                  </a:cubicBezTo>
                  <a:cubicBezTo>
                    <a:pt x="203395" y="16254"/>
                    <a:pt x="203209" y="16069"/>
                    <a:pt x="202919" y="16047"/>
                  </a:cubicBezTo>
                  <a:cubicBezTo>
                    <a:pt x="202823" y="16039"/>
                    <a:pt x="202774" y="16104"/>
                    <a:pt x="202643" y="16142"/>
                  </a:cubicBezTo>
                  <a:cubicBezTo>
                    <a:pt x="201316" y="16370"/>
                    <a:pt x="201712" y="17712"/>
                    <a:pt x="200711" y="17981"/>
                  </a:cubicBezTo>
                  <a:cubicBezTo>
                    <a:pt x="200025" y="18748"/>
                    <a:pt x="198860" y="20440"/>
                    <a:pt x="197308" y="19913"/>
                  </a:cubicBezTo>
                  <a:cubicBezTo>
                    <a:pt x="195932" y="19932"/>
                    <a:pt x="194632" y="20396"/>
                    <a:pt x="193721" y="20832"/>
                  </a:cubicBezTo>
                  <a:cubicBezTo>
                    <a:pt x="192975" y="21433"/>
                    <a:pt x="192591" y="22328"/>
                    <a:pt x="191789" y="22672"/>
                  </a:cubicBezTo>
                  <a:cubicBezTo>
                    <a:pt x="191138" y="23182"/>
                    <a:pt x="189239" y="23050"/>
                    <a:pt x="188938" y="24419"/>
                  </a:cubicBezTo>
                  <a:cubicBezTo>
                    <a:pt x="188020" y="24400"/>
                    <a:pt x="187362" y="25752"/>
                    <a:pt x="186639" y="26259"/>
                  </a:cubicBezTo>
                  <a:cubicBezTo>
                    <a:pt x="185986" y="27227"/>
                    <a:pt x="185394" y="27587"/>
                    <a:pt x="184891" y="28834"/>
                  </a:cubicBezTo>
                  <a:cubicBezTo>
                    <a:pt x="183954" y="29098"/>
                    <a:pt x="182733" y="29744"/>
                    <a:pt x="182132" y="30306"/>
                  </a:cubicBezTo>
                  <a:cubicBezTo>
                    <a:pt x="180884" y="30416"/>
                    <a:pt x="179613" y="31016"/>
                    <a:pt x="178268" y="31041"/>
                  </a:cubicBezTo>
                  <a:cubicBezTo>
                    <a:pt x="176762" y="31359"/>
                    <a:pt x="175830" y="31740"/>
                    <a:pt x="174129" y="31593"/>
                  </a:cubicBezTo>
                  <a:cubicBezTo>
                    <a:pt x="173223" y="32064"/>
                    <a:pt x="171521" y="31934"/>
                    <a:pt x="170266" y="32237"/>
                  </a:cubicBezTo>
                  <a:cubicBezTo>
                    <a:pt x="168611" y="32446"/>
                    <a:pt x="167331" y="31729"/>
                    <a:pt x="165667" y="31960"/>
                  </a:cubicBezTo>
                  <a:cubicBezTo>
                    <a:pt x="164432" y="31499"/>
                    <a:pt x="163706" y="31054"/>
                    <a:pt x="163552" y="29477"/>
                  </a:cubicBezTo>
                  <a:cubicBezTo>
                    <a:pt x="163435" y="27854"/>
                    <a:pt x="162054" y="28217"/>
                    <a:pt x="161436" y="29201"/>
                  </a:cubicBezTo>
                  <a:cubicBezTo>
                    <a:pt x="160053" y="28819"/>
                    <a:pt x="158955" y="29692"/>
                    <a:pt x="158309" y="30397"/>
                  </a:cubicBezTo>
                  <a:cubicBezTo>
                    <a:pt x="157917" y="31026"/>
                    <a:pt x="157451" y="31519"/>
                    <a:pt x="157021" y="32052"/>
                  </a:cubicBezTo>
                  <a:cubicBezTo>
                    <a:pt x="156974" y="31656"/>
                    <a:pt x="156743" y="31269"/>
                    <a:pt x="156285" y="31317"/>
                  </a:cubicBezTo>
                  <a:cubicBezTo>
                    <a:pt x="155292" y="31530"/>
                    <a:pt x="154706" y="30820"/>
                    <a:pt x="153710" y="31041"/>
                  </a:cubicBezTo>
                  <a:cubicBezTo>
                    <a:pt x="152862" y="31033"/>
                    <a:pt x="151905" y="31127"/>
                    <a:pt x="151502" y="30673"/>
                  </a:cubicBezTo>
                  <a:cubicBezTo>
                    <a:pt x="151252" y="30292"/>
                    <a:pt x="150780" y="29667"/>
                    <a:pt x="149938" y="29754"/>
                  </a:cubicBezTo>
                  <a:cubicBezTo>
                    <a:pt x="149687" y="29383"/>
                    <a:pt x="149248" y="28699"/>
                    <a:pt x="148651" y="28191"/>
                  </a:cubicBezTo>
                  <a:cubicBezTo>
                    <a:pt x="147776" y="28002"/>
                    <a:pt x="147342" y="27792"/>
                    <a:pt x="146811" y="26995"/>
                  </a:cubicBezTo>
                  <a:cubicBezTo>
                    <a:pt x="146279" y="27223"/>
                    <a:pt x="145480" y="27248"/>
                    <a:pt x="145247" y="26719"/>
                  </a:cubicBezTo>
                  <a:cubicBezTo>
                    <a:pt x="144376" y="26518"/>
                    <a:pt x="144005" y="26477"/>
                    <a:pt x="143224" y="26995"/>
                  </a:cubicBezTo>
                  <a:cubicBezTo>
                    <a:pt x="142310" y="27199"/>
                    <a:pt x="141669" y="26434"/>
                    <a:pt x="140924" y="26995"/>
                  </a:cubicBezTo>
                  <a:cubicBezTo>
                    <a:pt x="140063" y="26947"/>
                    <a:pt x="139388" y="26543"/>
                    <a:pt x="138441" y="26719"/>
                  </a:cubicBezTo>
                  <a:cubicBezTo>
                    <a:pt x="137843" y="26054"/>
                    <a:pt x="136590" y="26429"/>
                    <a:pt x="135957" y="26719"/>
                  </a:cubicBezTo>
                  <a:cubicBezTo>
                    <a:pt x="135252" y="27379"/>
                    <a:pt x="135000" y="26474"/>
                    <a:pt x="134670" y="25892"/>
                  </a:cubicBezTo>
                  <a:cubicBezTo>
                    <a:pt x="134404" y="25263"/>
                    <a:pt x="134876" y="24725"/>
                    <a:pt x="134394" y="23868"/>
                  </a:cubicBezTo>
                  <a:cubicBezTo>
                    <a:pt x="134489" y="23017"/>
                    <a:pt x="134317" y="22309"/>
                    <a:pt x="133750" y="21753"/>
                  </a:cubicBezTo>
                  <a:cubicBezTo>
                    <a:pt x="133835" y="20962"/>
                    <a:pt x="133221" y="20278"/>
                    <a:pt x="132278" y="20465"/>
                  </a:cubicBezTo>
                  <a:cubicBezTo>
                    <a:pt x="131666" y="20937"/>
                    <a:pt x="131106" y="21493"/>
                    <a:pt x="130254" y="21384"/>
                  </a:cubicBezTo>
                  <a:cubicBezTo>
                    <a:pt x="130070" y="22029"/>
                    <a:pt x="128635" y="21413"/>
                    <a:pt x="128415" y="22028"/>
                  </a:cubicBezTo>
                  <a:cubicBezTo>
                    <a:pt x="127581" y="21942"/>
                    <a:pt x="127212" y="22980"/>
                    <a:pt x="126391" y="22947"/>
                  </a:cubicBezTo>
                  <a:cubicBezTo>
                    <a:pt x="125660" y="22197"/>
                    <a:pt x="124226" y="23122"/>
                    <a:pt x="123540" y="22303"/>
                  </a:cubicBezTo>
                  <a:cubicBezTo>
                    <a:pt x="122651" y="22109"/>
                    <a:pt x="122209" y="23127"/>
                    <a:pt x="121700" y="23222"/>
                  </a:cubicBezTo>
                  <a:cubicBezTo>
                    <a:pt x="121605" y="23858"/>
                    <a:pt x="121064" y="24067"/>
                    <a:pt x="120780" y="24510"/>
                  </a:cubicBezTo>
                  <a:cubicBezTo>
                    <a:pt x="120023" y="24292"/>
                    <a:pt x="118965" y="24851"/>
                    <a:pt x="118573" y="24694"/>
                  </a:cubicBezTo>
                  <a:cubicBezTo>
                    <a:pt x="118146" y="24289"/>
                    <a:pt x="117986" y="23987"/>
                    <a:pt x="117285" y="23498"/>
                  </a:cubicBezTo>
                  <a:cubicBezTo>
                    <a:pt x="116831" y="22931"/>
                    <a:pt x="116376" y="22551"/>
                    <a:pt x="116089" y="21751"/>
                  </a:cubicBezTo>
                  <a:cubicBezTo>
                    <a:pt x="115625" y="21569"/>
                    <a:pt x="115274" y="20609"/>
                    <a:pt x="114434" y="20739"/>
                  </a:cubicBezTo>
                  <a:cubicBezTo>
                    <a:pt x="113833" y="20336"/>
                    <a:pt x="113007" y="20599"/>
                    <a:pt x="112410" y="20187"/>
                  </a:cubicBezTo>
                  <a:cubicBezTo>
                    <a:pt x="111967" y="19604"/>
                    <a:pt x="110505" y="19867"/>
                    <a:pt x="110478" y="20464"/>
                  </a:cubicBezTo>
                  <a:cubicBezTo>
                    <a:pt x="109702" y="21148"/>
                    <a:pt x="109103" y="21203"/>
                    <a:pt x="109558" y="22303"/>
                  </a:cubicBezTo>
                  <a:cubicBezTo>
                    <a:pt x="108709" y="22654"/>
                    <a:pt x="108125" y="21995"/>
                    <a:pt x="107443" y="21752"/>
                  </a:cubicBezTo>
                  <a:cubicBezTo>
                    <a:pt x="106982" y="22635"/>
                    <a:pt x="106404" y="21327"/>
                    <a:pt x="105879" y="21108"/>
                  </a:cubicBezTo>
                  <a:cubicBezTo>
                    <a:pt x="105083" y="21840"/>
                    <a:pt x="105579" y="20471"/>
                    <a:pt x="104591" y="21108"/>
                  </a:cubicBezTo>
                  <a:cubicBezTo>
                    <a:pt x="103980" y="20770"/>
                    <a:pt x="102846" y="21996"/>
                    <a:pt x="103396" y="21108"/>
                  </a:cubicBezTo>
                  <a:cubicBezTo>
                    <a:pt x="103377" y="20259"/>
                    <a:pt x="104371" y="20240"/>
                    <a:pt x="103491" y="19360"/>
                  </a:cubicBezTo>
                  <a:cubicBezTo>
                    <a:pt x="102618" y="19144"/>
                    <a:pt x="102592" y="18310"/>
                    <a:pt x="102479" y="17613"/>
                  </a:cubicBezTo>
                  <a:cubicBezTo>
                    <a:pt x="102585" y="17176"/>
                    <a:pt x="101806" y="17439"/>
                    <a:pt x="101559" y="17336"/>
                  </a:cubicBezTo>
                  <a:cubicBezTo>
                    <a:pt x="101540" y="17915"/>
                    <a:pt x="100398" y="18644"/>
                    <a:pt x="99995" y="17980"/>
                  </a:cubicBezTo>
                  <a:cubicBezTo>
                    <a:pt x="99145" y="17895"/>
                    <a:pt x="98332" y="18018"/>
                    <a:pt x="97696" y="18440"/>
                  </a:cubicBezTo>
                  <a:cubicBezTo>
                    <a:pt x="97190" y="18459"/>
                    <a:pt x="96954" y="18674"/>
                    <a:pt x="96868" y="18992"/>
                  </a:cubicBezTo>
                  <a:cubicBezTo>
                    <a:pt x="96849" y="18896"/>
                    <a:pt x="96897" y="18810"/>
                    <a:pt x="96868" y="18716"/>
                  </a:cubicBezTo>
                  <a:cubicBezTo>
                    <a:pt x="96137" y="18490"/>
                    <a:pt x="95728" y="17592"/>
                    <a:pt x="95213" y="16876"/>
                  </a:cubicBezTo>
                  <a:cubicBezTo>
                    <a:pt x="93476" y="16179"/>
                    <a:pt x="93538" y="17184"/>
                    <a:pt x="93465" y="18256"/>
                  </a:cubicBezTo>
                  <a:cubicBezTo>
                    <a:pt x="93854" y="19684"/>
                    <a:pt x="91745" y="18458"/>
                    <a:pt x="92269" y="19544"/>
                  </a:cubicBezTo>
                  <a:cubicBezTo>
                    <a:pt x="91522" y="20095"/>
                    <a:pt x="90837" y="20508"/>
                    <a:pt x="90981" y="21751"/>
                  </a:cubicBezTo>
                  <a:cubicBezTo>
                    <a:pt x="90010" y="21401"/>
                    <a:pt x="90587" y="20100"/>
                    <a:pt x="90246" y="19728"/>
                  </a:cubicBezTo>
                  <a:cubicBezTo>
                    <a:pt x="89618" y="18594"/>
                    <a:pt x="90180" y="17829"/>
                    <a:pt x="90341" y="16692"/>
                  </a:cubicBezTo>
                  <a:cubicBezTo>
                    <a:pt x="90427" y="15514"/>
                    <a:pt x="89165" y="14603"/>
                    <a:pt x="90246" y="13933"/>
                  </a:cubicBezTo>
                  <a:cubicBezTo>
                    <a:pt x="90569" y="13146"/>
                    <a:pt x="91338" y="13220"/>
                    <a:pt x="92270" y="12737"/>
                  </a:cubicBezTo>
                  <a:cubicBezTo>
                    <a:pt x="93254" y="12534"/>
                    <a:pt x="93291" y="11127"/>
                    <a:pt x="94109" y="10530"/>
                  </a:cubicBezTo>
                  <a:cubicBezTo>
                    <a:pt x="95602" y="10202"/>
                    <a:pt x="93590" y="9147"/>
                    <a:pt x="94109" y="7954"/>
                  </a:cubicBezTo>
                  <a:cubicBezTo>
                    <a:pt x="94001" y="6743"/>
                    <a:pt x="96008" y="7257"/>
                    <a:pt x="96317" y="6022"/>
                  </a:cubicBezTo>
                  <a:cubicBezTo>
                    <a:pt x="96471" y="5137"/>
                    <a:pt x="97778" y="4022"/>
                    <a:pt x="96777" y="3263"/>
                  </a:cubicBezTo>
                  <a:cubicBezTo>
                    <a:pt x="95554" y="2915"/>
                    <a:pt x="95988" y="1627"/>
                    <a:pt x="95489" y="780"/>
                  </a:cubicBezTo>
                  <a:cubicBezTo>
                    <a:pt x="94562" y="-61"/>
                    <a:pt x="93309" y="-53"/>
                    <a:pt x="91994" y="44"/>
                  </a:cubicBezTo>
                  <a:cubicBezTo>
                    <a:pt x="90832" y="44"/>
                    <a:pt x="89661" y="44"/>
                    <a:pt x="88499" y="44"/>
                  </a:cubicBezTo>
                  <a:close/>
                  <a:moveTo>
                    <a:pt x="42317" y="56222"/>
                  </a:moveTo>
                  <a:cubicBezTo>
                    <a:pt x="42811" y="56692"/>
                    <a:pt x="42504" y="56778"/>
                    <a:pt x="42317" y="56222"/>
                  </a:cubicBezTo>
                  <a:close/>
                  <a:moveTo>
                    <a:pt x="50043" y="75998"/>
                  </a:moveTo>
                  <a:cubicBezTo>
                    <a:pt x="50081" y="76514"/>
                    <a:pt x="48675" y="77534"/>
                    <a:pt x="49583" y="77378"/>
                  </a:cubicBezTo>
                  <a:cubicBezTo>
                    <a:pt x="50369" y="77196"/>
                    <a:pt x="50745" y="76848"/>
                    <a:pt x="50043" y="75998"/>
                  </a:cubicBezTo>
                  <a:close/>
                  <a:moveTo>
                    <a:pt x="48939" y="78205"/>
                  </a:moveTo>
                  <a:cubicBezTo>
                    <a:pt x="48631" y="78307"/>
                    <a:pt x="48386" y="78691"/>
                    <a:pt x="48479" y="79309"/>
                  </a:cubicBezTo>
                  <a:cubicBezTo>
                    <a:pt x="47999" y="80183"/>
                    <a:pt x="48638" y="80850"/>
                    <a:pt x="48479" y="81884"/>
                  </a:cubicBezTo>
                  <a:cubicBezTo>
                    <a:pt x="48934" y="82327"/>
                    <a:pt x="49038" y="83455"/>
                    <a:pt x="49767" y="83908"/>
                  </a:cubicBezTo>
                  <a:cubicBezTo>
                    <a:pt x="50291" y="84764"/>
                    <a:pt x="50677" y="84418"/>
                    <a:pt x="51331" y="83724"/>
                  </a:cubicBezTo>
                  <a:cubicBezTo>
                    <a:pt x="51191" y="82694"/>
                    <a:pt x="51915" y="82162"/>
                    <a:pt x="51791" y="81425"/>
                  </a:cubicBezTo>
                  <a:cubicBezTo>
                    <a:pt x="51442" y="81084"/>
                    <a:pt x="51040" y="81105"/>
                    <a:pt x="51054" y="80597"/>
                  </a:cubicBezTo>
                  <a:cubicBezTo>
                    <a:pt x="50206" y="80414"/>
                    <a:pt x="50391" y="79370"/>
                    <a:pt x="49951" y="78665"/>
                  </a:cubicBezTo>
                  <a:cubicBezTo>
                    <a:pt x="49634" y="78273"/>
                    <a:pt x="49247" y="78103"/>
                    <a:pt x="48939" y="78205"/>
                  </a:cubicBezTo>
                  <a:close/>
                  <a:moveTo>
                    <a:pt x="45076" y="88323"/>
                  </a:moveTo>
                  <a:cubicBezTo>
                    <a:pt x="45206" y="89038"/>
                    <a:pt x="46755" y="89679"/>
                    <a:pt x="47008" y="88967"/>
                  </a:cubicBezTo>
                  <a:cubicBezTo>
                    <a:pt x="46499" y="88544"/>
                    <a:pt x="45513" y="88822"/>
                    <a:pt x="45076" y="88323"/>
                  </a:cubicBezTo>
                  <a:close/>
                  <a:moveTo>
                    <a:pt x="35510" y="94210"/>
                  </a:moveTo>
                  <a:cubicBezTo>
                    <a:pt x="35472" y="94358"/>
                    <a:pt x="35694" y="94454"/>
                    <a:pt x="35787" y="94577"/>
                  </a:cubicBezTo>
                  <a:cubicBezTo>
                    <a:pt x="35547" y="94558"/>
                    <a:pt x="35450" y="94539"/>
                    <a:pt x="35510" y="94210"/>
                  </a:cubicBezTo>
                  <a:close/>
                  <a:moveTo>
                    <a:pt x="231795" y="156388"/>
                  </a:moveTo>
                  <a:cubicBezTo>
                    <a:pt x="232218" y="156445"/>
                    <a:pt x="232596" y="156511"/>
                    <a:pt x="232990" y="156663"/>
                  </a:cubicBezTo>
                  <a:cubicBezTo>
                    <a:pt x="232593" y="156538"/>
                    <a:pt x="232188" y="156461"/>
                    <a:pt x="231795" y="156388"/>
                  </a:cubicBezTo>
                  <a:close/>
                </a:path>
              </a:pathLst>
            </a:custGeom>
            <a:solidFill>
              <a:srgbClr val="FFC000"/>
            </a:solidFill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30" name="Graphic 5">
              <a:extLst>
                <a:ext uri="{FF2B5EF4-FFF2-40B4-BE49-F238E27FC236}">
                  <a16:creationId xmlns:a16="http://schemas.microsoft.com/office/drawing/2014/main" id="{3E22D769-0BC3-0BA9-DA91-B2F75DFA2451}"/>
                </a:ext>
              </a:extLst>
            </p:cNvPr>
            <p:cNvSpPr/>
            <p:nvPr/>
          </p:nvSpPr>
          <p:spPr>
            <a:xfrm>
              <a:off x="554663" y="4371873"/>
              <a:ext cx="330125" cy="461405"/>
            </a:xfrm>
            <a:custGeom>
              <a:avLst/>
              <a:gdLst>
                <a:gd name="connsiteX0" fmla="*/ 96529 w 355006"/>
                <a:gd name="connsiteY0" fmla="*/ 10 h 571315"/>
                <a:gd name="connsiteX1" fmla="*/ 94690 w 355006"/>
                <a:gd name="connsiteY1" fmla="*/ 1850 h 571315"/>
                <a:gd name="connsiteX2" fmla="*/ 93126 w 355006"/>
                <a:gd name="connsiteY2" fmla="*/ 3505 h 571315"/>
                <a:gd name="connsiteX3" fmla="*/ 92482 w 355006"/>
                <a:gd name="connsiteY3" fmla="*/ 5345 h 571315"/>
                <a:gd name="connsiteX4" fmla="*/ 91286 w 355006"/>
                <a:gd name="connsiteY4" fmla="*/ 7461 h 571315"/>
                <a:gd name="connsiteX5" fmla="*/ 91191 w 355006"/>
                <a:gd name="connsiteY5" fmla="*/ 10312 h 571315"/>
                <a:gd name="connsiteX6" fmla="*/ 90640 w 355006"/>
                <a:gd name="connsiteY6" fmla="*/ 12795 h 571315"/>
                <a:gd name="connsiteX7" fmla="*/ 91928 w 355006"/>
                <a:gd name="connsiteY7" fmla="*/ 14911 h 571315"/>
                <a:gd name="connsiteX8" fmla="*/ 92023 w 355006"/>
                <a:gd name="connsiteY8" fmla="*/ 16842 h 571315"/>
                <a:gd name="connsiteX9" fmla="*/ 90643 w 355006"/>
                <a:gd name="connsiteY9" fmla="*/ 18222 h 571315"/>
                <a:gd name="connsiteX10" fmla="*/ 90643 w 355006"/>
                <a:gd name="connsiteY10" fmla="*/ 20245 h 571315"/>
                <a:gd name="connsiteX11" fmla="*/ 90827 w 355006"/>
                <a:gd name="connsiteY11" fmla="*/ 22085 h 571315"/>
                <a:gd name="connsiteX12" fmla="*/ 90643 w 355006"/>
                <a:gd name="connsiteY12" fmla="*/ 23925 h 571315"/>
                <a:gd name="connsiteX13" fmla="*/ 91563 w 355006"/>
                <a:gd name="connsiteY13" fmla="*/ 25212 h 571315"/>
                <a:gd name="connsiteX14" fmla="*/ 92299 w 355006"/>
                <a:gd name="connsiteY14" fmla="*/ 26776 h 571315"/>
                <a:gd name="connsiteX15" fmla="*/ 91012 w 355006"/>
                <a:gd name="connsiteY15" fmla="*/ 28340 h 571315"/>
                <a:gd name="connsiteX16" fmla="*/ 92207 w 355006"/>
                <a:gd name="connsiteY16" fmla="*/ 29811 h 571315"/>
                <a:gd name="connsiteX17" fmla="*/ 92484 w 355006"/>
                <a:gd name="connsiteY17" fmla="*/ 31099 h 571315"/>
                <a:gd name="connsiteX18" fmla="*/ 91196 w 355006"/>
                <a:gd name="connsiteY18" fmla="*/ 32939 h 571315"/>
                <a:gd name="connsiteX19" fmla="*/ 89448 w 355006"/>
                <a:gd name="connsiteY19" fmla="*/ 33034 h 571315"/>
                <a:gd name="connsiteX20" fmla="*/ 90276 w 355006"/>
                <a:gd name="connsiteY20" fmla="*/ 34781 h 571315"/>
                <a:gd name="connsiteX21" fmla="*/ 91288 w 355006"/>
                <a:gd name="connsiteY21" fmla="*/ 36713 h 571315"/>
                <a:gd name="connsiteX22" fmla="*/ 91748 w 355006"/>
                <a:gd name="connsiteY22" fmla="*/ 37725 h 571315"/>
                <a:gd name="connsiteX23" fmla="*/ 92208 w 355006"/>
                <a:gd name="connsiteY23" fmla="*/ 39748 h 571315"/>
                <a:gd name="connsiteX24" fmla="*/ 93772 w 355006"/>
                <a:gd name="connsiteY24" fmla="*/ 40116 h 571315"/>
                <a:gd name="connsiteX25" fmla="*/ 94692 w 355006"/>
                <a:gd name="connsiteY25" fmla="*/ 41680 h 571315"/>
                <a:gd name="connsiteX26" fmla="*/ 95612 w 355006"/>
                <a:gd name="connsiteY26" fmla="*/ 43519 h 571315"/>
                <a:gd name="connsiteX27" fmla="*/ 96532 w 355006"/>
                <a:gd name="connsiteY27" fmla="*/ 45911 h 571315"/>
                <a:gd name="connsiteX28" fmla="*/ 96437 w 355006"/>
                <a:gd name="connsiteY28" fmla="*/ 47199 h 571315"/>
                <a:gd name="connsiteX29" fmla="*/ 96069 w 355006"/>
                <a:gd name="connsiteY29" fmla="*/ 49039 h 571315"/>
                <a:gd name="connsiteX30" fmla="*/ 94413 w 355006"/>
                <a:gd name="connsiteY30" fmla="*/ 50602 h 571315"/>
                <a:gd name="connsiteX31" fmla="*/ 94690 w 355006"/>
                <a:gd name="connsiteY31" fmla="*/ 52993 h 571315"/>
                <a:gd name="connsiteX32" fmla="*/ 94138 w 355006"/>
                <a:gd name="connsiteY32" fmla="*/ 53729 h 571315"/>
                <a:gd name="connsiteX33" fmla="*/ 93770 w 355006"/>
                <a:gd name="connsiteY33" fmla="*/ 55568 h 571315"/>
                <a:gd name="connsiteX34" fmla="*/ 91931 w 355006"/>
                <a:gd name="connsiteY34" fmla="*/ 56120 h 571315"/>
                <a:gd name="connsiteX35" fmla="*/ 92667 w 355006"/>
                <a:gd name="connsiteY35" fmla="*/ 57591 h 571315"/>
                <a:gd name="connsiteX36" fmla="*/ 91011 w 355006"/>
                <a:gd name="connsiteY36" fmla="*/ 58971 h 571315"/>
                <a:gd name="connsiteX37" fmla="*/ 89632 w 355006"/>
                <a:gd name="connsiteY37" fmla="*/ 60075 h 571315"/>
                <a:gd name="connsiteX38" fmla="*/ 87240 w 355006"/>
                <a:gd name="connsiteY38" fmla="*/ 61087 h 571315"/>
                <a:gd name="connsiteX39" fmla="*/ 87884 w 355006"/>
                <a:gd name="connsiteY39" fmla="*/ 61271 h 571315"/>
                <a:gd name="connsiteX40" fmla="*/ 87240 w 355006"/>
                <a:gd name="connsiteY40" fmla="*/ 61822 h 571315"/>
                <a:gd name="connsiteX41" fmla="*/ 86964 w 355006"/>
                <a:gd name="connsiteY41" fmla="*/ 64858 h 571315"/>
                <a:gd name="connsiteX42" fmla="*/ 85125 w 355006"/>
                <a:gd name="connsiteY42" fmla="*/ 65134 h 571315"/>
                <a:gd name="connsiteX43" fmla="*/ 84481 w 355006"/>
                <a:gd name="connsiteY43" fmla="*/ 66789 h 571315"/>
                <a:gd name="connsiteX44" fmla="*/ 85860 w 355006"/>
                <a:gd name="connsiteY44" fmla="*/ 68077 h 571315"/>
                <a:gd name="connsiteX45" fmla="*/ 87240 w 355006"/>
                <a:gd name="connsiteY45" fmla="*/ 70009 h 571315"/>
                <a:gd name="connsiteX46" fmla="*/ 87516 w 355006"/>
                <a:gd name="connsiteY46" fmla="*/ 71756 h 571315"/>
                <a:gd name="connsiteX47" fmla="*/ 88160 w 355006"/>
                <a:gd name="connsiteY47" fmla="*/ 73780 h 571315"/>
                <a:gd name="connsiteX48" fmla="*/ 85677 w 355006"/>
                <a:gd name="connsiteY48" fmla="*/ 74147 h 571315"/>
                <a:gd name="connsiteX49" fmla="*/ 84849 w 355006"/>
                <a:gd name="connsiteY49" fmla="*/ 76631 h 571315"/>
                <a:gd name="connsiteX50" fmla="*/ 84754 w 355006"/>
                <a:gd name="connsiteY50" fmla="*/ 78838 h 571315"/>
                <a:gd name="connsiteX51" fmla="*/ 85674 w 355006"/>
                <a:gd name="connsiteY51" fmla="*/ 80954 h 571315"/>
                <a:gd name="connsiteX52" fmla="*/ 85122 w 355006"/>
                <a:gd name="connsiteY52" fmla="*/ 80035 h 571315"/>
                <a:gd name="connsiteX53" fmla="*/ 84478 w 355006"/>
                <a:gd name="connsiteY53" fmla="*/ 81599 h 571315"/>
                <a:gd name="connsiteX54" fmla="*/ 82547 w 355006"/>
                <a:gd name="connsiteY54" fmla="*/ 81966 h 571315"/>
                <a:gd name="connsiteX55" fmla="*/ 83374 w 355006"/>
                <a:gd name="connsiteY55" fmla="*/ 84265 h 571315"/>
                <a:gd name="connsiteX56" fmla="*/ 82271 w 355006"/>
                <a:gd name="connsiteY56" fmla="*/ 86289 h 571315"/>
                <a:gd name="connsiteX57" fmla="*/ 82638 w 355006"/>
                <a:gd name="connsiteY57" fmla="*/ 86933 h 571315"/>
                <a:gd name="connsiteX58" fmla="*/ 82734 w 355006"/>
                <a:gd name="connsiteY58" fmla="*/ 88957 h 571315"/>
                <a:gd name="connsiteX59" fmla="*/ 81997 w 355006"/>
                <a:gd name="connsiteY59" fmla="*/ 91808 h 571315"/>
                <a:gd name="connsiteX60" fmla="*/ 80526 w 355006"/>
                <a:gd name="connsiteY60" fmla="*/ 95119 h 571315"/>
                <a:gd name="connsiteX61" fmla="*/ 81629 w 355006"/>
                <a:gd name="connsiteY61" fmla="*/ 98063 h 571315"/>
                <a:gd name="connsiteX62" fmla="*/ 84481 w 355006"/>
                <a:gd name="connsiteY62" fmla="*/ 99810 h 571315"/>
                <a:gd name="connsiteX63" fmla="*/ 85401 w 355006"/>
                <a:gd name="connsiteY63" fmla="*/ 101741 h 571315"/>
                <a:gd name="connsiteX64" fmla="*/ 84297 w 355006"/>
                <a:gd name="connsiteY64" fmla="*/ 104777 h 571315"/>
                <a:gd name="connsiteX65" fmla="*/ 82733 w 355006"/>
                <a:gd name="connsiteY65" fmla="*/ 106433 h 571315"/>
                <a:gd name="connsiteX66" fmla="*/ 80434 w 355006"/>
                <a:gd name="connsiteY66" fmla="*/ 108180 h 571315"/>
                <a:gd name="connsiteX67" fmla="*/ 77675 w 355006"/>
                <a:gd name="connsiteY67" fmla="*/ 109836 h 571315"/>
                <a:gd name="connsiteX68" fmla="*/ 75559 w 355006"/>
                <a:gd name="connsiteY68" fmla="*/ 111032 h 571315"/>
                <a:gd name="connsiteX69" fmla="*/ 74823 w 355006"/>
                <a:gd name="connsiteY69" fmla="*/ 113699 h 571315"/>
                <a:gd name="connsiteX70" fmla="*/ 75743 w 355006"/>
                <a:gd name="connsiteY70" fmla="*/ 116550 h 571315"/>
                <a:gd name="connsiteX71" fmla="*/ 76387 w 355006"/>
                <a:gd name="connsiteY71" fmla="*/ 119034 h 571315"/>
                <a:gd name="connsiteX72" fmla="*/ 76663 w 355006"/>
                <a:gd name="connsiteY72" fmla="*/ 120966 h 571315"/>
                <a:gd name="connsiteX73" fmla="*/ 76387 w 355006"/>
                <a:gd name="connsiteY73" fmla="*/ 123449 h 571315"/>
                <a:gd name="connsiteX74" fmla="*/ 76571 w 355006"/>
                <a:gd name="connsiteY74" fmla="*/ 124829 h 571315"/>
                <a:gd name="connsiteX75" fmla="*/ 76847 w 355006"/>
                <a:gd name="connsiteY75" fmla="*/ 124553 h 571315"/>
                <a:gd name="connsiteX76" fmla="*/ 76942 w 355006"/>
                <a:gd name="connsiteY76" fmla="*/ 125012 h 571315"/>
                <a:gd name="connsiteX77" fmla="*/ 77954 w 355006"/>
                <a:gd name="connsiteY77" fmla="*/ 127128 h 571315"/>
                <a:gd name="connsiteX78" fmla="*/ 78230 w 355006"/>
                <a:gd name="connsiteY78" fmla="*/ 129979 h 571315"/>
                <a:gd name="connsiteX79" fmla="*/ 77954 w 355006"/>
                <a:gd name="connsiteY79" fmla="*/ 132187 h 571315"/>
                <a:gd name="connsiteX80" fmla="*/ 78598 w 355006"/>
                <a:gd name="connsiteY80" fmla="*/ 133383 h 571315"/>
                <a:gd name="connsiteX81" fmla="*/ 79518 w 355006"/>
                <a:gd name="connsiteY81" fmla="*/ 134854 h 571315"/>
                <a:gd name="connsiteX82" fmla="*/ 78598 w 355006"/>
                <a:gd name="connsiteY82" fmla="*/ 137062 h 571315"/>
                <a:gd name="connsiteX83" fmla="*/ 80161 w 355006"/>
                <a:gd name="connsiteY83" fmla="*/ 138533 h 571315"/>
                <a:gd name="connsiteX84" fmla="*/ 80161 w 355006"/>
                <a:gd name="connsiteY84" fmla="*/ 140465 h 571315"/>
                <a:gd name="connsiteX85" fmla="*/ 80898 w 355006"/>
                <a:gd name="connsiteY85" fmla="*/ 142121 h 571315"/>
                <a:gd name="connsiteX86" fmla="*/ 82461 w 355006"/>
                <a:gd name="connsiteY86" fmla="*/ 143592 h 571315"/>
                <a:gd name="connsiteX87" fmla="*/ 83657 w 355006"/>
                <a:gd name="connsiteY87" fmla="*/ 145432 h 571315"/>
                <a:gd name="connsiteX88" fmla="*/ 84209 w 355006"/>
                <a:gd name="connsiteY88" fmla="*/ 147547 h 571315"/>
                <a:gd name="connsiteX89" fmla="*/ 85130 w 355006"/>
                <a:gd name="connsiteY89" fmla="*/ 149571 h 571315"/>
                <a:gd name="connsiteX90" fmla="*/ 85866 w 355006"/>
                <a:gd name="connsiteY90" fmla="*/ 151687 h 571315"/>
                <a:gd name="connsiteX91" fmla="*/ 86050 w 355006"/>
                <a:gd name="connsiteY91" fmla="*/ 153802 h 571315"/>
                <a:gd name="connsiteX92" fmla="*/ 86326 w 355006"/>
                <a:gd name="connsiteY92" fmla="*/ 156010 h 571315"/>
                <a:gd name="connsiteX93" fmla="*/ 87430 w 355006"/>
                <a:gd name="connsiteY93" fmla="*/ 158309 h 571315"/>
                <a:gd name="connsiteX94" fmla="*/ 87890 w 355006"/>
                <a:gd name="connsiteY94" fmla="*/ 159045 h 571315"/>
                <a:gd name="connsiteX95" fmla="*/ 87614 w 355006"/>
                <a:gd name="connsiteY95" fmla="*/ 160608 h 571315"/>
                <a:gd name="connsiteX96" fmla="*/ 88809 w 355006"/>
                <a:gd name="connsiteY96" fmla="*/ 162540 h 571315"/>
                <a:gd name="connsiteX97" fmla="*/ 89453 w 355006"/>
                <a:gd name="connsiteY97" fmla="*/ 165207 h 571315"/>
                <a:gd name="connsiteX98" fmla="*/ 89729 w 355006"/>
                <a:gd name="connsiteY98" fmla="*/ 167507 h 571315"/>
                <a:gd name="connsiteX99" fmla="*/ 89729 w 355006"/>
                <a:gd name="connsiteY99" fmla="*/ 169438 h 571315"/>
                <a:gd name="connsiteX100" fmla="*/ 90097 w 355006"/>
                <a:gd name="connsiteY100" fmla="*/ 171554 h 571315"/>
                <a:gd name="connsiteX101" fmla="*/ 89729 w 355006"/>
                <a:gd name="connsiteY101" fmla="*/ 173669 h 571315"/>
                <a:gd name="connsiteX102" fmla="*/ 88534 w 355006"/>
                <a:gd name="connsiteY102" fmla="*/ 174957 h 571315"/>
                <a:gd name="connsiteX103" fmla="*/ 89729 w 355006"/>
                <a:gd name="connsiteY103" fmla="*/ 175601 h 571315"/>
                <a:gd name="connsiteX104" fmla="*/ 89913 w 355006"/>
                <a:gd name="connsiteY104" fmla="*/ 177256 h 571315"/>
                <a:gd name="connsiteX105" fmla="*/ 88166 w 355006"/>
                <a:gd name="connsiteY105" fmla="*/ 178636 h 571315"/>
                <a:gd name="connsiteX106" fmla="*/ 88626 w 355006"/>
                <a:gd name="connsiteY106" fmla="*/ 180476 h 571315"/>
                <a:gd name="connsiteX107" fmla="*/ 90373 w 355006"/>
                <a:gd name="connsiteY107" fmla="*/ 181763 h 571315"/>
                <a:gd name="connsiteX108" fmla="*/ 89729 w 355006"/>
                <a:gd name="connsiteY108" fmla="*/ 183603 h 571315"/>
                <a:gd name="connsiteX109" fmla="*/ 88809 w 355006"/>
                <a:gd name="connsiteY109" fmla="*/ 185167 h 571315"/>
                <a:gd name="connsiteX110" fmla="*/ 90373 w 355006"/>
                <a:gd name="connsiteY110" fmla="*/ 186086 h 571315"/>
                <a:gd name="connsiteX111" fmla="*/ 91293 w 355006"/>
                <a:gd name="connsiteY111" fmla="*/ 187649 h 571315"/>
                <a:gd name="connsiteX112" fmla="*/ 92121 w 355006"/>
                <a:gd name="connsiteY112" fmla="*/ 189857 h 571315"/>
                <a:gd name="connsiteX113" fmla="*/ 94328 w 355006"/>
                <a:gd name="connsiteY113" fmla="*/ 190776 h 571315"/>
                <a:gd name="connsiteX114" fmla="*/ 95340 w 355006"/>
                <a:gd name="connsiteY114" fmla="*/ 192616 h 571315"/>
                <a:gd name="connsiteX115" fmla="*/ 95892 w 355006"/>
                <a:gd name="connsiteY115" fmla="*/ 194087 h 571315"/>
                <a:gd name="connsiteX116" fmla="*/ 95431 w 355006"/>
                <a:gd name="connsiteY116" fmla="*/ 195559 h 571315"/>
                <a:gd name="connsiteX117" fmla="*/ 96535 w 355006"/>
                <a:gd name="connsiteY117" fmla="*/ 197675 h 571315"/>
                <a:gd name="connsiteX118" fmla="*/ 96535 w 355006"/>
                <a:gd name="connsiteY118" fmla="*/ 199882 h 571315"/>
                <a:gd name="connsiteX119" fmla="*/ 96075 w 355006"/>
                <a:gd name="connsiteY119" fmla="*/ 201538 h 571315"/>
                <a:gd name="connsiteX120" fmla="*/ 96903 w 355006"/>
                <a:gd name="connsiteY120" fmla="*/ 202825 h 571315"/>
                <a:gd name="connsiteX121" fmla="*/ 97179 w 355006"/>
                <a:gd name="connsiteY121" fmla="*/ 202825 h 571315"/>
                <a:gd name="connsiteX122" fmla="*/ 98743 w 355006"/>
                <a:gd name="connsiteY122" fmla="*/ 201262 h 571315"/>
                <a:gd name="connsiteX123" fmla="*/ 99387 w 355006"/>
                <a:gd name="connsiteY123" fmla="*/ 199422 h 571315"/>
                <a:gd name="connsiteX124" fmla="*/ 102146 w 355006"/>
                <a:gd name="connsiteY124" fmla="*/ 199146 h 571315"/>
                <a:gd name="connsiteX125" fmla="*/ 103986 w 355006"/>
                <a:gd name="connsiteY125" fmla="*/ 200250 h 571315"/>
                <a:gd name="connsiteX126" fmla="*/ 105549 w 355006"/>
                <a:gd name="connsiteY126" fmla="*/ 202089 h 571315"/>
                <a:gd name="connsiteX127" fmla="*/ 106745 w 355006"/>
                <a:gd name="connsiteY127" fmla="*/ 203745 h 571315"/>
                <a:gd name="connsiteX128" fmla="*/ 109136 w 355006"/>
                <a:gd name="connsiteY128" fmla="*/ 203745 h 571315"/>
                <a:gd name="connsiteX129" fmla="*/ 110516 w 355006"/>
                <a:gd name="connsiteY129" fmla="*/ 204389 h 571315"/>
                <a:gd name="connsiteX130" fmla="*/ 110792 w 355006"/>
                <a:gd name="connsiteY130" fmla="*/ 202549 h 571315"/>
                <a:gd name="connsiteX131" fmla="*/ 108677 w 355006"/>
                <a:gd name="connsiteY131" fmla="*/ 202825 h 571315"/>
                <a:gd name="connsiteX132" fmla="*/ 108677 w 355006"/>
                <a:gd name="connsiteY132" fmla="*/ 202182 h 571315"/>
                <a:gd name="connsiteX133" fmla="*/ 109413 w 355006"/>
                <a:gd name="connsiteY133" fmla="*/ 201078 h 571315"/>
                <a:gd name="connsiteX134" fmla="*/ 109318 w 355006"/>
                <a:gd name="connsiteY134" fmla="*/ 197675 h 571315"/>
                <a:gd name="connsiteX135" fmla="*/ 109594 w 355006"/>
                <a:gd name="connsiteY135" fmla="*/ 195835 h 571315"/>
                <a:gd name="connsiteX136" fmla="*/ 110514 w 355006"/>
                <a:gd name="connsiteY136" fmla="*/ 193995 h 571315"/>
                <a:gd name="connsiteX137" fmla="*/ 111158 w 355006"/>
                <a:gd name="connsiteY137" fmla="*/ 196571 h 571315"/>
                <a:gd name="connsiteX138" fmla="*/ 112538 w 355006"/>
                <a:gd name="connsiteY138" fmla="*/ 198227 h 571315"/>
                <a:gd name="connsiteX139" fmla="*/ 113458 w 355006"/>
                <a:gd name="connsiteY139" fmla="*/ 198778 h 571315"/>
                <a:gd name="connsiteX140" fmla="*/ 112630 w 355006"/>
                <a:gd name="connsiteY140" fmla="*/ 199422 h 571315"/>
                <a:gd name="connsiteX141" fmla="*/ 110791 w 355006"/>
                <a:gd name="connsiteY141" fmla="*/ 200526 h 571315"/>
                <a:gd name="connsiteX142" fmla="*/ 112078 w 355006"/>
                <a:gd name="connsiteY142" fmla="*/ 202181 h 571315"/>
                <a:gd name="connsiteX143" fmla="*/ 114286 w 355006"/>
                <a:gd name="connsiteY143" fmla="*/ 201906 h 571315"/>
                <a:gd name="connsiteX144" fmla="*/ 116125 w 355006"/>
                <a:gd name="connsiteY144" fmla="*/ 203010 h 571315"/>
                <a:gd name="connsiteX145" fmla="*/ 117597 w 355006"/>
                <a:gd name="connsiteY145" fmla="*/ 204941 h 571315"/>
                <a:gd name="connsiteX146" fmla="*/ 119897 w 355006"/>
                <a:gd name="connsiteY146" fmla="*/ 205036 h 571315"/>
                <a:gd name="connsiteX147" fmla="*/ 121644 w 355006"/>
                <a:gd name="connsiteY147" fmla="*/ 203565 h 571315"/>
                <a:gd name="connsiteX148" fmla="*/ 124220 w 355006"/>
                <a:gd name="connsiteY148" fmla="*/ 202829 h 571315"/>
                <a:gd name="connsiteX149" fmla="*/ 126059 w 355006"/>
                <a:gd name="connsiteY149" fmla="*/ 202369 h 571315"/>
                <a:gd name="connsiteX150" fmla="*/ 126979 w 355006"/>
                <a:gd name="connsiteY150" fmla="*/ 200254 h 571315"/>
                <a:gd name="connsiteX151" fmla="*/ 127531 w 355006"/>
                <a:gd name="connsiteY151" fmla="*/ 197678 h 571315"/>
                <a:gd name="connsiteX152" fmla="*/ 127531 w 355006"/>
                <a:gd name="connsiteY152" fmla="*/ 196023 h 571315"/>
                <a:gd name="connsiteX153" fmla="*/ 128359 w 355006"/>
                <a:gd name="connsiteY153" fmla="*/ 196023 h 571315"/>
                <a:gd name="connsiteX154" fmla="*/ 129186 w 355006"/>
                <a:gd name="connsiteY154" fmla="*/ 193447 h 571315"/>
                <a:gd name="connsiteX155" fmla="*/ 130566 w 355006"/>
                <a:gd name="connsiteY155" fmla="*/ 191700 h 571315"/>
                <a:gd name="connsiteX156" fmla="*/ 132498 w 355006"/>
                <a:gd name="connsiteY156" fmla="*/ 190504 h 571315"/>
                <a:gd name="connsiteX157" fmla="*/ 134521 w 355006"/>
                <a:gd name="connsiteY157" fmla="*/ 189492 h 571315"/>
                <a:gd name="connsiteX158" fmla="*/ 136545 w 355006"/>
                <a:gd name="connsiteY158" fmla="*/ 188573 h 571315"/>
                <a:gd name="connsiteX159" fmla="*/ 138752 w 355006"/>
                <a:gd name="connsiteY159" fmla="*/ 188298 h 571315"/>
                <a:gd name="connsiteX160" fmla="*/ 141695 w 355006"/>
                <a:gd name="connsiteY160" fmla="*/ 188573 h 571315"/>
                <a:gd name="connsiteX161" fmla="*/ 143995 w 355006"/>
                <a:gd name="connsiteY161" fmla="*/ 189492 h 571315"/>
                <a:gd name="connsiteX162" fmla="*/ 143075 w 355006"/>
                <a:gd name="connsiteY162" fmla="*/ 189492 h 571315"/>
                <a:gd name="connsiteX163" fmla="*/ 140407 w 355006"/>
                <a:gd name="connsiteY163" fmla="*/ 189217 h 571315"/>
                <a:gd name="connsiteX164" fmla="*/ 139028 w 355006"/>
                <a:gd name="connsiteY164" fmla="*/ 188941 h 571315"/>
                <a:gd name="connsiteX165" fmla="*/ 137280 w 355006"/>
                <a:gd name="connsiteY165" fmla="*/ 190412 h 571315"/>
                <a:gd name="connsiteX166" fmla="*/ 137464 w 355006"/>
                <a:gd name="connsiteY166" fmla="*/ 189217 h 571315"/>
                <a:gd name="connsiteX167" fmla="*/ 135440 w 355006"/>
                <a:gd name="connsiteY167" fmla="*/ 190136 h 571315"/>
                <a:gd name="connsiteX168" fmla="*/ 133693 w 355006"/>
                <a:gd name="connsiteY168" fmla="*/ 191700 h 571315"/>
                <a:gd name="connsiteX169" fmla="*/ 134981 w 355006"/>
                <a:gd name="connsiteY169" fmla="*/ 191332 h 571315"/>
                <a:gd name="connsiteX170" fmla="*/ 137188 w 355006"/>
                <a:gd name="connsiteY170" fmla="*/ 190413 h 571315"/>
                <a:gd name="connsiteX171" fmla="*/ 135164 w 355006"/>
                <a:gd name="connsiteY171" fmla="*/ 191516 h 571315"/>
                <a:gd name="connsiteX172" fmla="*/ 133325 w 355006"/>
                <a:gd name="connsiteY172" fmla="*/ 192528 h 571315"/>
                <a:gd name="connsiteX173" fmla="*/ 131025 w 355006"/>
                <a:gd name="connsiteY173" fmla="*/ 192896 h 571315"/>
                <a:gd name="connsiteX174" fmla="*/ 130198 w 355006"/>
                <a:gd name="connsiteY174" fmla="*/ 195104 h 571315"/>
                <a:gd name="connsiteX175" fmla="*/ 129738 w 355006"/>
                <a:gd name="connsiteY175" fmla="*/ 197771 h 571315"/>
                <a:gd name="connsiteX176" fmla="*/ 128817 w 355006"/>
                <a:gd name="connsiteY176" fmla="*/ 199703 h 571315"/>
                <a:gd name="connsiteX177" fmla="*/ 129738 w 355006"/>
                <a:gd name="connsiteY177" fmla="*/ 200622 h 571315"/>
                <a:gd name="connsiteX178" fmla="*/ 128450 w 355006"/>
                <a:gd name="connsiteY178" fmla="*/ 201266 h 571315"/>
                <a:gd name="connsiteX179" fmla="*/ 127898 w 355006"/>
                <a:gd name="connsiteY179" fmla="*/ 203657 h 571315"/>
                <a:gd name="connsiteX180" fmla="*/ 127898 w 355006"/>
                <a:gd name="connsiteY180" fmla="*/ 205497 h 571315"/>
                <a:gd name="connsiteX181" fmla="*/ 128910 w 355006"/>
                <a:gd name="connsiteY181" fmla="*/ 207152 h 571315"/>
                <a:gd name="connsiteX182" fmla="*/ 127255 w 355006"/>
                <a:gd name="connsiteY182" fmla="*/ 205589 h 571315"/>
                <a:gd name="connsiteX183" fmla="*/ 125415 w 355006"/>
                <a:gd name="connsiteY183" fmla="*/ 205221 h 571315"/>
                <a:gd name="connsiteX184" fmla="*/ 123391 w 355006"/>
                <a:gd name="connsiteY184" fmla="*/ 205037 h 571315"/>
                <a:gd name="connsiteX185" fmla="*/ 121644 w 355006"/>
                <a:gd name="connsiteY185" fmla="*/ 206417 h 571315"/>
                <a:gd name="connsiteX186" fmla="*/ 120172 w 355006"/>
                <a:gd name="connsiteY186" fmla="*/ 208165 h 571315"/>
                <a:gd name="connsiteX187" fmla="*/ 121828 w 355006"/>
                <a:gd name="connsiteY187" fmla="*/ 210004 h 571315"/>
                <a:gd name="connsiteX188" fmla="*/ 124587 w 355006"/>
                <a:gd name="connsiteY188" fmla="*/ 210004 h 571315"/>
                <a:gd name="connsiteX189" fmla="*/ 125691 w 355006"/>
                <a:gd name="connsiteY189" fmla="*/ 211200 h 571315"/>
                <a:gd name="connsiteX190" fmla="*/ 123299 w 355006"/>
                <a:gd name="connsiteY190" fmla="*/ 210556 h 571315"/>
                <a:gd name="connsiteX191" fmla="*/ 124220 w 355006"/>
                <a:gd name="connsiteY191" fmla="*/ 212487 h 571315"/>
                <a:gd name="connsiteX192" fmla="*/ 122932 w 355006"/>
                <a:gd name="connsiteY192" fmla="*/ 212027 h 571315"/>
                <a:gd name="connsiteX193" fmla="*/ 121828 w 355006"/>
                <a:gd name="connsiteY193" fmla="*/ 210556 h 571315"/>
                <a:gd name="connsiteX194" fmla="*/ 120172 w 355006"/>
                <a:gd name="connsiteY194" fmla="*/ 209176 h 571315"/>
                <a:gd name="connsiteX195" fmla="*/ 119252 w 355006"/>
                <a:gd name="connsiteY195" fmla="*/ 206968 h 571315"/>
                <a:gd name="connsiteX196" fmla="*/ 116953 w 355006"/>
                <a:gd name="connsiteY196" fmla="*/ 206233 h 571315"/>
                <a:gd name="connsiteX197" fmla="*/ 115205 w 355006"/>
                <a:gd name="connsiteY197" fmla="*/ 205498 h 571315"/>
                <a:gd name="connsiteX198" fmla="*/ 113458 w 355006"/>
                <a:gd name="connsiteY198" fmla="*/ 204670 h 571315"/>
                <a:gd name="connsiteX199" fmla="*/ 112354 w 355006"/>
                <a:gd name="connsiteY199" fmla="*/ 205957 h 571315"/>
                <a:gd name="connsiteX200" fmla="*/ 111710 w 355006"/>
                <a:gd name="connsiteY200" fmla="*/ 207889 h 571315"/>
                <a:gd name="connsiteX201" fmla="*/ 111158 w 355006"/>
                <a:gd name="connsiteY201" fmla="*/ 209821 h 571315"/>
                <a:gd name="connsiteX202" fmla="*/ 111710 w 355006"/>
                <a:gd name="connsiteY202" fmla="*/ 211476 h 571315"/>
                <a:gd name="connsiteX203" fmla="*/ 112078 w 355006"/>
                <a:gd name="connsiteY203" fmla="*/ 213684 h 571315"/>
                <a:gd name="connsiteX204" fmla="*/ 111434 w 355006"/>
                <a:gd name="connsiteY204" fmla="*/ 215615 h 571315"/>
                <a:gd name="connsiteX205" fmla="*/ 110606 w 355006"/>
                <a:gd name="connsiteY205" fmla="*/ 214880 h 571315"/>
                <a:gd name="connsiteX206" fmla="*/ 109410 w 355006"/>
                <a:gd name="connsiteY206" fmla="*/ 216811 h 571315"/>
                <a:gd name="connsiteX207" fmla="*/ 109134 w 355006"/>
                <a:gd name="connsiteY207" fmla="*/ 219295 h 571315"/>
                <a:gd name="connsiteX208" fmla="*/ 108674 w 355006"/>
                <a:gd name="connsiteY208" fmla="*/ 216811 h 571315"/>
                <a:gd name="connsiteX209" fmla="*/ 109318 w 355006"/>
                <a:gd name="connsiteY209" fmla="*/ 214420 h 571315"/>
                <a:gd name="connsiteX210" fmla="*/ 111158 w 355006"/>
                <a:gd name="connsiteY210" fmla="*/ 213224 h 571315"/>
                <a:gd name="connsiteX211" fmla="*/ 110514 w 355006"/>
                <a:gd name="connsiteY211" fmla="*/ 211477 h 571315"/>
                <a:gd name="connsiteX212" fmla="*/ 108950 w 355006"/>
                <a:gd name="connsiteY212" fmla="*/ 210097 h 571315"/>
                <a:gd name="connsiteX213" fmla="*/ 107478 w 355006"/>
                <a:gd name="connsiteY213" fmla="*/ 210192 h 571315"/>
                <a:gd name="connsiteX214" fmla="*/ 108306 w 355006"/>
                <a:gd name="connsiteY214" fmla="*/ 211848 h 571315"/>
                <a:gd name="connsiteX215" fmla="*/ 108674 w 355006"/>
                <a:gd name="connsiteY215" fmla="*/ 213227 h 571315"/>
                <a:gd name="connsiteX216" fmla="*/ 108674 w 355006"/>
                <a:gd name="connsiteY216" fmla="*/ 215803 h 571315"/>
                <a:gd name="connsiteX217" fmla="*/ 107846 w 355006"/>
                <a:gd name="connsiteY217" fmla="*/ 218010 h 571315"/>
                <a:gd name="connsiteX218" fmla="*/ 107110 w 355006"/>
                <a:gd name="connsiteY218" fmla="*/ 220402 h 571315"/>
                <a:gd name="connsiteX219" fmla="*/ 106282 w 355006"/>
                <a:gd name="connsiteY219" fmla="*/ 222609 h 571315"/>
                <a:gd name="connsiteX220" fmla="*/ 105270 w 355006"/>
                <a:gd name="connsiteY220" fmla="*/ 224541 h 571315"/>
                <a:gd name="connsiteX221" fmla="*/ 103707 w 355006"/>
                <a:gd name="connsiteY221" fmla="*/ 226381 h 571315"/>
                <a:gd name="connsiteX222" fmla="*/ 101223 w 355006"/>
                <a:gd name="connsiteY222" fmla="*/ 226381 h 571315"/>
                <a:gd name="connsiteX223" fmla="*/ 102787 w 355006"/>
                <a:gd name="connsiteY223" fmla="*/ 227024 h 571315"/>
                <a:gd name="connsiteX224" fmla="*/ 104718 w 355006"/>
                <a:gd name="connsiteY224" fmla="*/ 227120 h 571315"/>
                <a:gd name="connsiteX225" fmla="*/ 107110 w 355006"/>
                <a:gd name="connsiteY225" fmla="*/ 227947 h 571315"/>
                <a:gd name="connsiteX226" fmla="*/ 108398 w 355006"/>
                <a:gd name="connsiteY226" fmla="*/ 226752 h 571315"/>
                <a:gd name="connsiteX227" fmla="*/ 110881 w 355006"/>
                <a:gd name="connsiteY227" fmla="*/ 227396 h 571315"/>
                <a:gd name="connsiteX228" fmla="*/ 112997 w 355006"/>
                <a:gd name="connsiteY228" fmla="*/ 228315 h 571315"/>
                <a:gd name="connsiteX229" fmla="*/ 115296 w 355006"/>
                <a:gd name="connsiteY229" fmla="*/ 228315 h 571315"/>
                <a:gd name="connsiteX230" fmla="*/ 117963 w 355006"/>
                <a:gd name="connsiteY230" fmla="*/ 228866 h 571315"/>
                <a:gd name="connsiteX231" fmla="*/ 120723 w 355006"/>
                <a:gd name="connsiteY231" fmla="*/ 229234 h 571315"/>
                <a:gd name="connsiteX232" fmla="*/ 122746 w 355006"/>
                <a:gd name="connsiteY232" fmla="*/ 229510 h 571315"/>
                <a:gd name="connsiteX233" fmla="*/ 125414 w 355006"/>
                <a:gd name="connsiteY233" fmla="*/ 229785 h 571315"/>
                <a:gd name="connsiteX234" fmla="*/ 126793 w 355006"/>
                <a:gd name="connsiteY234" fmla="*/ 229969 h 571315"/>
                <a:gd name="connsiteX235" fmla="*/ 127253 w 355006"/>
                <a:gd name="connsiteY235" fmla="*/ 230705 h 571315"/>
                <a:gd name="connsiteX236" fmla="*/ 129461 w 355006"/>
                <a:gd name="connsiteY236" fmla="*/ 231624 h 571315"/>
                <a:gd name="connsiteX237" fmla="*/ 131301 w 355006"/>
                <a:gd name="connsiteY237" fmla="*/ 232912 h 571315"/>
                <a:gd name="connsiteX238" fmla="*/ 133508 w 355006"/>
                <a:gd name="connsiteY238" fmla="*/ 233831 h 571315"/>
                <a:gd name="connsiteX239" fmla="*/ 135624 w 355006"/>
                <a:gd name="connsiteY239" fmla="*/ 232912 h 571315"/>
                <a:gd name="connsiteX240" fmla="*/ 137739 w 355006"/>
                <a:gd name="connsiteY240" fmla="*/ 231992 h 571315"/>
                <a:gd name="connsiteX241" fmla="*/ 140039 w 355006"/>
                <a:gd name="connsiteY241" fmla="*/ 231073 h 571315"/>
                <a:gd name="connsiteX242" fmla="*/ 141786 w 355006"/>
                <a:gd name="connsiteY242" fmla="*/ 232269 h 571315"/>
                <a:gd name="connsiteX243" fmla="*/ 143074 w 355006"/>
                <a:gd name="connsiteY243" fmla="*/ 234016 h 571315"/>
                <a:gd name="connsiteX244" fmla="*/ 145373 w 355006"/>
                <a:gd name="connsiteY244" fmla="*/ 234752 h 571315"/>
                <a:gd name="connsiteX245" fmla="*/ 147673 w 355006"/>
                <a:gd name="connsiteY245" fmla="*/ 235028 h 571315"/>
                <a:gd name="connsiteX246" fmla="*/ 148041 w 355006"/>
                <a:gd name="connsiteY246" fmla="*/ 234477 h 571315"/>
                <a:gd name="connsiteX247" fmla="*/ 147304 w 355006"/>
                <a:gd name="connsiteY247" fmla="*/ 232913 h 571315"/>
                <a:gd name="connsiteX248" fmla="*/ 146201 w 355006"/>
                <a:gd name="connsiteY248" fmla="*/ 231625 h 571315"/>
                <a:gd name="connsiteX249" fmla="*/ 144729 w 355006"/>
                <a:gd name="connsiteY249" fmla="*/ 230153 h 571315"/>
                <a:gd name="connsiteX250" fmla="*/ 141602 w 355006"/>
                <a:gd name="connsiteY250" fmla="*/ 229878 h 571315"/>
                <a:gd name="connsiteX251" fmla="*/ 142522 w 355006"/>
                <a:gd name="connsiteY251" fmla="*/ 228314 h 571315"/>
                <a:gd name="connsiteX252" fmla="*/ 145097 w 355006"/>
                <a:gd name="connsiteY252" fmla="*/ 228314 h 571315"/>
                <a:gd name="connsiteX253" fmla="*/ 147673 w 355006"/>
                <a:gd name="connsiteY253" fmla="*/ 228866 h 571315"/>
                <a:gd name="connsiteX254" fmla="*/ 150156 w 355006"/>
                <a:gd name="connsiteY254" fmla="*/ 228866 h 571315"/>
                <a:gd name="connsiteX255" fmla="*/ 152639 w 355006"/>
                <a:gd name="connsiteY255" fmla="*/ 229510 h 571315"/>
                <a:gd name="connsiteX256" fmla="*/ 155215 w 355006"/>
                <a:gd name="connsiteY256" fmla="*/ 230154 h 571315"/>
                <a:gd name="connsiteX257" fmla="*/ 157606 w 355006"/>
                <a:gd name="connsiteY257" fmla="*/ 230705 h 571315"/>
                <a:gd name="connsiteX258" fmla="*/ 159722 w 355006"/>
                <a:gd name="connsiteY258" fmla="*/ 230154 h 571315"/>
                <a:gd name="connsiteX259" fmla="*/ 160458 w 355006"/>
                <a:gd name="connsiteY259" fmla="*/ 228590 h 571315"/>
                <a:gd name="connsiteX260" fmla="*/ 159262 w 355006"/>
                <a:gd name="connsiteY260" fmla="*/ 226475 h 571315"/>
                <a:gd name="connsiteX261" fmla="*/ 158251 w 355006"/>
                <a:gd name="connsiteY261" fmla="*/ 224543 h 571315"/>
                <a:gd name="connsiteX262" fmla="*/ 157607 w 355006"/>
                <a:gd name="connsiteY262" fmla="*/ 222059 h 571315"/>
                <a:gd name="connsiteX263" fmla="*/ 158619 w 355006"/>
                <a:gd name="connsiteY263" fmla="*/ 219944 h 571315"/>
                <a:gd name="connsiteX264" fmla="*/ 161194 w 355006"/>
                <a:gd name="connsiteY264" fmla="*/ 220496 h 571315"/>
                <a:gd name="connsiteX265" fmla="*/ 162390 w 355006"/>
                <a:gd name="connsiteY265" fmla="*/ 222703 h 571315"/>
                <a:gd name="connsiteX266" fmla="*/ 164689 w 355006"/>
                <a:gd name="connsiteY266" fmla="*/ 223622 h 571315"/>
                <a:gd name="connsiteX267" fmla="*/ 166621 w 355006"/>
                <a:gd name="connsiteY267" fmla="*/ 225186 h 571315"/>
                <a:gd name="connsiteX268" fmla="*/ 166621 w 355006"/>
                <a:gd name="connsiteY268" fmla="*/ 227853 h 571315"/>
                <a:gd name="connsiteX269" fmla="*/ 166805 w 355006"/>
                <a:gd name="connsiteY269" fmla="*/ 229509 h 571315"/>
                <a:gd name="connsiteX270" fmla="*/ 168736 w 355006"/>
                <a:gd name="connsiteY270" fmla="*/ 228590 h 571315"/>
                <a:gd name="connsiteX271" fmla="*/ 170392 w 355006"/>
                <a:gd name="connsiteY271" fmla="*/ 227946 h 571315"/>
                <a:gd name="connsiteX272" fmla="*/ 172231 w 355006"/>
                <a:gd name="connsiteY272" fmla="*/ 227395 h 571315"/>
                <a:gd name="connsiteX273" fmla="*/ 172231 w 355006"/>
                <a:gd name="connsiteY273" fmla="*/ 226107 h 571315"/>
                <a:gd name="connsiteX274" fmla="*/ 169564 w 355006"/>
                <a:gd name="connsiteY274" fmla="*/ 225463 h 571315"/>
                <a:gd name="connsiteX275" fmla="*/ 168184 w 355006"/>
                <a:gd name="connsiteY275" fmla="*/ 223715 h 571315"/>
                <a:gd name="connsiteX276" fmla="*/ 168460 w 355006"/>
                <a:gd name="connsiteY276" fmla="*/ 221324 h 571315"/>
                <a:gd name="connsiteX277" fmla="*/ 169748 w 355006"/>
                <a:gd name="connsiteY277" fmla="*/ 219576 h 571315"/>
                <a:gd name="connsiteX278" fmla="*/ 170025 w 355006"/>
                <a:gd name="connsiteY278" fmla="*/ 221232 h 571315"/>
                <a:gd name="connsiteX279" fmla="*/ 169748 w 355006"/>
                <a:gd name="connsiteY279" fmla="*/ 223531 h 571315"/>
                <a:gd name="connsiteX280" fmla="*/ 171312 w 355006"/>
                <a:gd name="connsiteY280" fmla="*/ 225187 h 571315"/>
                <a:gd name="connsiteX281" fmla="*/ 172967 w 355006"/>
                <a:gd name="connsiteY281" fmla="*/ 224819 h 571315"/>
                <a:gd name="connsiteX282" fmla="*/ 175175 w 355006"/>
                <a:gd name="connsiteY282" fmla="*/ 224084 h 571315"/>
                <a:gd name="connsiteX283" fmla="*/ 176095 w 355006"/>
                <a:gd name="connsiteY283" fmla="*/ 222060 h 571315"/>
                <a:gd name="connsiteX284" fmla="*/ 176831 w 355006"/>
                <a:gd name="connsiteY284" fmla="*/ 220497 h 571315"/>
                <a:gd name="connsiteX285" fmla="*/ 176555 w 355006"/>
                <a:gd name="connsiteY285" fmla="*/ 218013 h 571315"/>
                <a:gd name="connsiteX286" fmla="*/ 176279 w 355006"/>
                <a:gd name="connsiteY286" fmla="*/ 216818 h 571315"/>
                <a:gd name="connsiteX287" fmla="*/ 177475 w 355006"/>
                <a:gd name="connsiteY287" fmla="*/ 218197 h 571315"/>
                <a:gd name="connsiteX288" fmla="*/ 179682 w 355006"/>
                <a:gd name="connsiteY288" fmla="*/ 219301 h 571315"/>
                <a:gd name="connsiteX289" fmla="*/ 181246 w 355006"/>
                <a:gd name="connsiteY289" fmla="*/ 219025 h 571315"/>
                <a:gd name="connsiteX290" fmla="*/ 182993 w 355006"/>
                <a:gd name="connsiteY290" fmla="*/ 217461 h 571315"/>
                <a:gd name="connsiteX291" fmla="*/ 181798 w 355006"/>
                <a:gd name="connsiteY291" fmla="*/ 215714 h 571315"/>
                <a:gd name="connsiteX292" fmla="*/ 181246 w 355006"/>
                <a:gd name="connsiteY292" fmla="*/ 214150 h 571315"/>
                <a:gd name="connsiteX293" fmla="*/ 180879 w 355006"/>
                <a:gd name="connsiteY293" fmla="*/ 213138 h 571315"/>
                <a:gd name="connsiteX294" fmla="*/ 179683 w 355006"/>
                <a:gd name="connsiteY294" fmla="*/ 211022 h 571315"/>
                <a:gd name="connsiteX295" fmla="*/ 180511 w 355006"/>
                <a:gd name="connsiteY295" fmla="*/ 208723 h 571315"/>
                <a:gd name="connsiteX296" fmla="*/ 178395 w 355006"/>
                <a:gd name="connsiteY296" fmla="*/ 206975 h 571315"/>
                <a:gd name="connsiteX297" fmla="*/ 176923 w 355006"/>
                <a:gd name="connsiteY297" fmla="*/ 204676 h 571315"/>
                <a:gd name="connsiteX298" fmla="*/ 177200 w 355006"/>
                <a:gd name="connsiteY298" fmla="*/ 204399 h 571315"/>
                <a:gd name="connsiteX299" fmla="*/ 179407 w 355006"/>
                <a:gd name="connsiteY299" fmla="*/ 204399 h 571315"/>
                <a:gd name="connsiteX300" fmla="*/ 177200 w 355006"/>
                <a:gd name="connsiteY300" fmla="*/ 202836 h 571315"/>
                <a:gd name="connsiteX301" fmla="*/ 175636 w 355006"/>
                <a:gd name="connsiteY301" fmla="*/ 200261 h 571315"/>
                <a:gd name="connsiteX302" fmla="*/ 177016 w 355006"/>
                <a:gd name="connsiteY302" fmla="*/ 198053 h 571315"/>
                <a:gd name="connsiteX303" fmla="*/ 179407 w 355006"/>
                <a:gd name="connsiteY303" fmla="*/ 196305 h 571315"/>
                <a:gd name="connsiteX304" fmla="*/ 182166 w 355006"/>
                <a:gd name="connsiteY304" fmla="*/ 196030 h 571315"/>
                <a:gd name="connsiteX305" fmla="*/ 181523 w 355006"/>
                <a:gd name="connsiteY305" fmla="*/ 193270 h 571315"/>
                <a:gd name="connsiteX306" fmla="*/ 180879 w 355006"/>
                <a:gd name="connsiteY306" fmla="*/ 189867 h 571315"/>
                <a:gd name="connsiteX307" fmla="*/ 183086 w 355006"/>
                <a:gd name="connsiteY307" fmla="*/ 188579 h 571315"/>
                <a:gd name="connsiteX308" fmla="*/ 185938 w 355006"/>
                <a:gd name="connsiteY308" fmla="*/ 188304 h 571315"/>
                <a:gd name="connsiteX309" fmla="*/ 187685 w 355006"/>
                <a:gd name="connsiteY309" fmla="*/ 186373 h 571315"/>
                <a:gd name="connsiteX310" fmla="*/ 189157 w 355006"/>
                <a:gd name="connsiteY310" fmla="*/ 184257 h 571315"/>
                <a:gd name="connsiteX311" fmla="*/ 191088 w 355006"/>
                <a:gd name="connsiteY311" fmla="*/ 183613 h 571315"/>
                <a:gd name="connsiteX312" fmla="*/ 192928 w 355006"/>
                <a:gd name="connsiteY312" fmla="*/ 182050 h 571315"/>
                <a:gd name="connsiteX313" fmla="*/ 195779 w 355006"/>
                <a:gd name="connsiteY313" fmla="*/ 182969 h 571315"/>
                <a:gd name="connsiteX314" fmla="*/ 197619 w 355006"/>
                <a:gd name="connsiteY314" fmla="*/ 184441 h 571315"/>
                <a:gd name="connsiteX315" fmla="*/ 200010 w 355006"/>
                <a:gd name="connsiteY315" fmla="*/ 185453 h 571315"/>
                <a:gd name="connsiteX316" fmla="*/ 201942 w 355006"/>
                <a:gd name="connsiteY316" fmla="*/ 184901 h 571315"/>
                <a:gd name="connsiteX317" fmla="*/ 203506 w 355006"/>
                <a:gd name="connsiteY317" fmla="*/ 185729 h 571315"/>
                <a:gd name="connsiteX318" fmla="*/ 204517 w 355006"/>
                <a:gd name="connsiteY318" fmla="*/ 183705 h 571315"/>
                <a:gd name="connsiteX319" fmla="*/ 206909 w 355006"/>
                <a:gd name="connsiteY319" fmla="*/ 184901 h 571315"/>
                <a:gd name="connsiteX320" fmla="*/ 208473 w 355006"/>
                <a:gd name="connsiteY320" fmla="*/ 186373 h 571315"/>
                <a:gd name="connsiteX321" fmla="*/ 210680 w 355006"/>
                <a:gd name="connsiteY321" fmla="*/ 187660 h 571315"/>
                <a:gd name="connsiteX322" fmla="*/ 212704 w 355006"/>
                <a:gd name="connsiteY322" fmla="*/ 189684 h 571315"/>
                <a:gd name="connsiteX323" fmla="*/ 212244 w 355006"/>
                <a:gd name="connsiteY323" fmla="*/ 190328 h 571315"/>
                <a:gd name="connsiteX324" fmla="*/ 213715 w 355006"/>
                <a:gd name="connsiteY324" fmla="*/ 192351 h 571315"/>
                <a:gd name="connsiteX325" fmla="*/ 214727 w 355006"/>
                <a:gd name="connsiteY325" fmla="*/ 192351 h 571315"/>
                <a:gd name="connsiteX326" fmla="*/ 215923 w 355006"/>
                <a:gd name="connsiteY326" fmla="*/ 190603 h 571315"/>
                <a:gd name="connsiteX327" fmla="*/ 216199 w 355006"/>
                <a:gd name="connsiteY327" fmla="*/ 193455 h 571315"/>
                <a:gd name="connsiteX328" fmla="*/ 217487 w 355006"/>
                <a:gd name="connsiteY328" fmla="*/ 196306 h 571315"/>
                <a:gd name="connsiteX329" fmla="*/ 219326 w 355006"/>
                <a:gd name="connsiteY329" fmla="*/ 198238 h 571315"/>
                <a:gd name="connsiteX330" fmla="*/ 220062 w 355006"/>
                <a:gd name="connsiteY330" fmla="*/ 199617 h 571315"/>
                <a:gd name="connsiteX331" fmla="*/ 221166 w 355006"/>
                <a:gd name="connsiteY331" fmla="*/ 201365 h 571315"/>
                <a:gd name="connsiteX332" fmla="*/ 223374 w 355006"/>
                <a:gd name="connsiteY332" fmla="*/ 202284 h 571315"/>
                <a:gd name="connsiteX333" fmla="*/ 224294 w 355006"/>
                <a:gd name="connsiteY333" fmla="*/ 203480 h 571315"/>
                <a:gd name="connsiteX334" fmla="*/ 224294 w 355006"/>
                <a:gd name="connsiteY334" fmla="*/ 206516 h 571315"/>
                <a:gd name="connsiteX335" fmla="*/ 225214 w 355006"/>
                <a:gd name="connsiteY335" fmla="*/ 209275 h 571315"/>
                <a:gd name="connsiteX336" fmla="*/ 227054 w 355006"/>
                <a:gd name="connsiteY336" fmla="*/ 211482 h 571315"/>
                <a:gd name="connsiteX337" fmla="*/ 227881 w 355006"/>
                <a:gd name="connsiteY337" fmla="*/ 213874 h 571315"/>
                <a:gd name="connsiteX338" fmla="*/ 227697 w 355006"/>
                <a:gd name="connsiteY338" fmla="*/ 214518 h 571315"/>
                <a:gd name="connsiteX339" fmla="*/ 227602 w 355006"/>
                <a:gd name="connsiteY339" fmla="*/ 214885 h 571315"/>
                <a:gd name="connsiteX340" fmla="*/ 231465 w 355006"/>
                <a:gd name="connsiteY340" fmla="*/ 216449 h 571315"/>
                <a:gd name="connsiteX341" fmla="*/ 235696 w 355006"/>
                <a:gd name="connsiteY341" fmla="*/ 217093 h 571315"/>
                <a:gd name="connsiteX342" fmla="*/ 239836 w 355006"/>
                <a:gd name="connsiteY342" fmla="*/ 215530 h 571315"/>
                <a:gd name="connsiteX343" fmla="*/ 242871 w 355006"/>
                <a:gd name="connsiteY343" fmla="*/ 212770 h 571315"/>
                <a:gd name="connsiteX344" fmla="*/ 246642 w 355006"/>
                <a:gd name="connsiteY344" fmla="*/ 212494 h 571315"/>
                <a:gd name="connsiteX345" fmla="*/ 249769 w 355006"/>
                <a:gd name="connsiteY345" fmla="*/ 210287 h 571315"/>
                <a:gd name="connsiteX346" fmla="*/ 253080 w 355006"/>
                <a:gd name="connsiteY346" fmla="*/ 209091 h 571315"/>
                <a:gd name="connsiteX347" fmla="*/ 256852 w 355006"/>
                <a:gd name="connsiteY347" fmla="*/ 207527 h 571315"/>
                <a:gd name="connsiteX348" fmla="*/ 258047 w 355006"/>
                <a:gd name="connsiteY348" fmla="*/ 204032 h 571315"/>
                <a:gd name="connsiteX349" fmla="*/ 259335 w 355006"/>
                <a:gd name="connsiteY349" fmla="*/ 200077 h 571315"/>
                <a:gd name="connsiteX350" fmla="*/ 260255 w 355006"/>
                <a:gd name="connsiteY350" fmla="*/ 194742 h 571315"/>
                <a:gd name="connsiteX351" fmla="*/ 260899 w 355006"/>
                <a:gd name="connsiteY351" fmla="*/ 190787 h 571315"/>
                <a:gd name="connsiteX352" fmla="*/ 261175 w 355006"/>
                <a:gd name="connsiteY352" fmla="*/ 186280 h 571315"/>
                <a:gd name="connsiteX353" fmla="*/ 262463 w 355006"/>
                <a:gd name="connsiteY353" fmla="*/ 182417 h 571315"/>
                <a:gd name="connsiteX354" fmla="*/ 261819 w 355006"/>
                <a:gd name="connsiteY354" fmla="*/ 178278 h 571315"/>
                <a:gd name="connsiteX355" fmla="*/ 261635 w 355006"/>
                <a:gd name="connsiteY355" fmla="*/ 175702 h 571315"/>
                <a:gd name="connsiteX356" fmla="*/ 263383 w 355006"/>
                <a:gd name="connsiteY356" fmla="*/ 174323 h 571315"/>
                <a:gd name="connsiteX357" fmla="*/ 264579 w 355006"/>
                <a:gd name="connsiteY357" fmla="*/ 170644 h 571315"/>
                <a:gd name="connsiteX358" fmla="*/ 262095 w 355006"/>
                <a:gd name="connsiteY358" fmla="*/ 171747 h 571315"/>
                <a:gd name="connsiteX359" fmla="*/ 261175 w 355006"/>
                <a:gd name="connsiteY359" fmla="*/ 167240 h 571315"/>
                <a:gd name="connsiteX360" fmla="*/ 264394 w 355006"/>
                <a:gd name="connsiteY360" fmla="*/ 165676 h 571315"/>
                <a:gd name="connsiteX361" fmla="*/ 266786 w 355006"/>
                <a:gd name="connsiteY361" fmla="*/ 167516 h 571315"/>
                <a:gd name="connsiteX362" fmla="*/ 266142 w 355006"/>
                <a:gd name="connsiteY362" fmla="*/ 171931 h 571315"/>
                <a:gd name="connsiteX363" fmla="*/ 266326 w 355006"/>
                <a:gd name="connsiteY363" fmla="*/ 174323 h 571315"/>
                <a:gd name="connsiteX364" fmla="*/ 265222 w 355006"/>
                <a:gd name="connsiteY364" fmla="*/ 175518 h 571315"/>
                <a:gd name="connsiteX365" fmla="*/ 264026 w 355006"/>
                <a:gd name="connsiteY365" fmla="*/ 179842 h 571315"/>
                <a:gd name="connsiteX366" fmla="*/ 266142 w 355006"/>
                <a:gd name="connsiteY366" fmla="*/ 182693 h 571315"/>
                <a:gd name="connsiteX367" fmla="*/ 267062 w 355006"/>
                <a:gd name="connsiteY367" fmla="*/ 186004 h 571315"/>
                <a:gd name="connsiteX368" fmla="*/ 265222 w 355006"/>
                <a:gd name="connsiteY368" fmla="*/ 189224 h 571315"/>
                <a:gd name="connsiteX369" fmla="*/ 263935 w 355006"/>
                <a:gd name="connsiteY369" fmla="*/ 193270 h 571315"/>
                <a:gd name="connsiteX370" fmla="*/ 263383 w 355006"/>
                <a:gd name="connsiteY370" fmla="*/ 198513 h 571315"/>
                <a:gd name="connsiteX371" fmla="*/ 263659 w 355006"/>
                <a:gd name="connsiteY371" fmla="*/ 202836 h 571315"/>
                <a:gd name="connsiteX372" fmla="*/ 263108 w 355006"/>
                <a:gd name="connsiteY372" fmla="*/ 206516 h 571315"/>
                <a:gd name="connsiteX373" fmla="*/ 260256 w 355006"/>
                <a:gd name="connsiteY373" fmla="*/ 209367 h 571315"/>
                <a:gd name="connsiteX374" fmla="*/ 256577 w 355006"/>
                <a:gd name="connsiteY374" fmla="*/ 211482 h 571315"/>
                <a:gd name="connsiteX375" fmla="*/ 253726 w 355006"/>
                <a:gd name="connsiteY375" fmla="*/ 214610 h 571315"/>
                <a:gd name="connsiteX376" fmla="*/ 249771 w 355006"/>
                <a:gd name="connsiteY376" fmla="*/ 216450 h 571315"/>
                <a:gd name="connsiteX377" fmla="*/ 245448 w 355006"/>
                <a:gd name="connsiteY377" fmla="*/ 217645 h 571315"/>
                <a:gd name="connsiteX378" fmla="*/ 241953 w 355006"/>
                <a:gd name="connsiteY378" fmla="*/ 218657 h 571315"/>
                <a:gd name="connsiteX379" fmla="*/ 238273 w 355006"/>
                <a:gd name="connsiteY379" fmla="*/ 221140 h 571315"/>
                <a:gd name="connsiteX380" fmla="*/ 235146 w 355006"/>
                <a:gd name="connsiteY380" fmla="*/ 220221 h 571315"/>
                <a:gd name="connsiteX381" fmla="*/ 233307 w 355006"/>
                <a:gd name="connsiteY381" fmla="*/ 221140 h 571315"/>
                <a:gd name="connsiteX382" fmla="*/ 229167 w 355006"/>
                <a:gd name="connsiteY382" fmla="*/ 219944 h 571315"/>
                <a:gd name="connsiteX383" fmla="*/ 228064 w 355006"/>
                <a:gd name="connsiteY383" fmla="*/ 219849 h 571315"/>
                <a:gd name="connsiteX384" fmla="*/ 227052 w 355006"/>
                <a:gd name="connsiteY384" fmla="*/ 219573 h 571315"/>
                <a:gd name="connsiteX385" fmla="*/ 226776 w 355006"/>
                <a:gd name="connsiteY385" fmla="*/ 223344 h 571315"/>
                <a:gd name="connsiteX386" fmla="*/ 224016 w 355006"/>
                <a:gd name="connsiteY386" fmla="*/ 226655 h 571315"/>
                <a:gd name="connsiteX387" fmla="*/ 221165 w 355006"/>
                <a:gd name="connsiteY387" fmla="*/ 229507 h 571315"/>
                <a:gd name="connsiteX388" fmla="*/ 218682 w 355006"/>
                <a:gd name="connsiteY388" fmla="*/ 232266 h 571315"/>
                <a:gd name="connsiteX389" fmla="*/ 215094 w 355006"/>
                <a:gd name="connsiteY389" fmla="*/ 235025 h 571315"/>
                <a:gd name="connsiteX390" fmla="*/ 212795 w 355006"/>
                <a:gd name="connsiteY390" fmla="*/ 238245 h 571315"/>
                <a:gd name="connsiteX391" fmla="*/ 212795 w 355006"/>
                <a:gd name="connsiteY391" fmla="*/ 241556 h 571315"/>
                <a:gd name="connsiteX392" fmla="*/ 211599 w 355006"/>
                <a:gd name="connsiteY392" fmla="*/ 242844 h 571315"/>
                <a:gd name="connsiteX393" fmla="*/ 209760 w 355006"/>
                <a:gd name="connsiteY393" fmla="*/ 244499 h 571315"/>
                <a:gd name="connsiteX394" fmla="*/ 206908 w 355006"/>
                <a:gd name="connsiteY394" fmla="*/ 246891 h 571315"/>
                <a:gd name="connsiteX395" fmla="*/ 203781 w 355006"/>
                <a:gd name="connsiteY395" fmla="*/ 249007 h 571315"/>
                <a:gd name="connsiteX396" fmla="*/ 206632 w 355006"/>
                <a:gd name="connsiteY396" fmla="*/ 251214 h 571315"/>
                <a:gd name="connsiteX397" fmla="*/ 209392 w 355006"/>
                <a:gd name="connsiteY397" fmla="*/ 252502 h 571315"/>
                <a:gd name="connsiteX398" fmla="*/ 211599 w 355006"/>
                <a:gd name="connsiteY398" fmla="*/ 254341 h 571315"/>
                <a:gd name="connsiteX399" fmla="*/ 211139 w 355006"/>
                <a:gd name="connsiteY399" fmla="*/ 258205 h 571315"/>
                <a:gd name="connsiteX400" fmla="*/ 214818 w 355006"/>
                <a:gd name="connsiteY400" fmla="*/ 259308 h 571315"/>
                <a:gd name="connsiteX401" fmla="*/ 218129 w 355006"/>
                <a:gd name="connsiteY401" fmla="*/ 259860 h 571315"/>
                <a:gd name="connsiteX402" fmla="*/ 220889 w 355006"/>
                <a:gd name="connsiteY402" fmla="*/ 262343 h 571315"/>
                <a:gd name="connsiteX403" fmla="*/ 224660 w 355006"/>
                <a:gd name="connsiteY403" fmla="*/ 264827 h 571315"/>
                <a:gd name="connsiteX404" fmla="*/ 225856 w 355006"/>
                <a:gd name="connsiteY404" fmla="*/ 262711 h 571315"/>
                <a:gd name="connsiteX405" fmla="*/ 229903 w 355006"/>
                <a:gd name="connsiteY405" fmla="*/ 262711 h 571315"/>
                <a:gd name="connsiteX406" fmla="*/ 231467 w 355006"/>
                <a:gd name="connsiteY406" fmla="*/ 264550 h 571315"/>
                <a:gd name="connsiteX407" fmla="*/ 230823 w 355006"/>
                <a:gd name="connsiteY407" fmla="*/ 266666 h 571315"/>
                <a:gd name="connsiteX408" fmla="*/ 235146 w 355006"/>
                <a:gd name="connsiteY408" fmla="*/ 267034 h 571315"/>
                <a:gd name="connsiteX409" fmla="*/ 234869 w 355006"/>
                <a:gd name="connsiteY409" fmla="*/ 262619 h 571315"/>
                <a:gd name="connsiteX410" fmla="*/ 236433 w 355006"/>
                <a:gd name="connsiteY410" fmla="*/ 262895 h 571315"/>
                <a:gd name="connsiteX411" fmla="*/ 236709 w 355006"/>
                <a:gd name="connsiteY411" fmla="*/ 266390 h 571315"/>
                <a:gd name="connsiteX412" fmla="*/ 240113 w 355006"/>
                <a:gd name="connsiteY412" fmla="*/ 267034 h 571315"/>
                <a:gd name="connsiteX413" fmla="*/ 243424 w 355006"/>
                <a:gd name="connsiteY413" fmla="*/ 266115 h 571315"/>
                <a:gd name="connsiteX414" fmla="*/ 245080 w 355006"/>
                <a:gd name="connsiteY414" fmla="*/ 261976 h 571315"/>
                <a:gd name="connsiteX415" fmla="*/ 246643 w 355006"/>
                <a:gd name="connsiteY415" fmla="*/ 257377 h 571315"/>
                <a:gd name="connsiteX416" fmla="*/ 249403 w 355006"/>
                <a:gd name="connsiteY416" fmla="*/ 255537 h 571315"/>
                <a:gd name="connsiteX417" fmla="*/ 252530 w 355006"/>
                <a:gd name="connsiteY417" fmla="*/ 255262 h 571315"/>
                <a:gd name="connsiteX418" fmla="*/ 253725 w 355006"/>
                <a:gd name="connsiteY418" fmla="*/ 258665 h 571315"/>
                <a:gd name="connsiteX419" fmla="*/ 253449 w 355006"/>
                <a:gd name="connsiteY419" fmla="*/ 263080 h 571315"/>
                <a:gd name="connsiteX420" fmla="*/ 252254 w 355006"/>
                <a:gd name="connsiteY420" fmla="*/ 267863 h 571315"/>
                <a:gd name="connsiteX421" fmla="*/ 250690 w 355006"/>
                <a:gd name="connsiteY421" fmla="*/ 272370 h 571315"/>
                <a:gd name="connsiteX422" fmla="*/ 251241 w 355006"/>
                <a:gd name="connsiteY422" fmla="*/ 276325 h 571315"/>
                <a:gd name="connsiteX423" fmla="*/ 251241 w 355006"/>
                <a:gd name="connsiteY423" fmla="*/ 281016 h 571315"/>
                <a:gd name="connsiteX424" fmla="*/ 252805 w 355006"/>
                <a:gd name="connsiteY424" fmla="*/ 284695 h 571315"/>
                <a:gd name="connsiteX425" fmla="*/ 257496 w 355006"/>
                <a:gd name="connsiteY425" fmla="*/ 284695 h 571315"/>
                <a:gd name="connsiteX426" fmla="*/ 261819 w 355006"/>
                <a:gd name="connsiteY426" fmla="*/ 284971 h 571315"/>
                <a:gd name="connsiteX427" fmla="*/ 259336 w 355006"/>
                <a:gd name="connsiteY427" fmla="*/ 285890 h 571315"/>
                <a:gd name="connsiteX428" fmla="*/ 255012 w 355006"/>
                <a:gd name="connsiteY428" fmla="*/ 285615 h 571315"/>
                <a:gd name="connsiteX429" fmla="*/ 252805 w 355006"/>
                <a:gd name="connsiteY429" fmla="*/ 288098 h 571315"/>
                <a:gd name="connsiteX430" fmla="*/ 252805 w 355006"/>
                <a:gd name="connsiteY430" fmla="*/ 293065 h 571315"/>
                <a:gd name="connsiteX431" fmla="*/ 253725 w 355006"/>
                <a:gd name="connsiteY431" fmla="*/ 297388 h 571315"/>
                <a:gd name="connsiteX432" fmla="*/ 255289 w 355006"/>
                <a:gd name="connsiteY432" fmla="*/ 299319 h 571315"/>
                <a:gd name="connsiteX433" fmla="*/ 259244 w 355006"/>
                <a:gd name="connsiteY433" fmla="*/ 297664 h 571315"/>
                <a:gd name="connsiteX434" fmla="*/ 259339 w 355006"/>
                <a:gd name="connsiteY434" fmla="*/ 299595 h 571315"/>
                <a:gd name="connsiteX435" fmla="*/ 255016 w 355006"/>
                <a:gd name="connsiteY435" fmla="*/ 301159 h 571315"/>
                <a:gd name="connsiteX436" fmla="*/ 252533 w 355006"/>
                <a:gd name="connsiteY436" fmla="*/ 303918 h 571315"/>
                <a:gd name="connsiteX437" fmla="*/ 252165 w 355006"/>
                <a:gd name="connsiteY437" fmla="*/ 308333 h 571315"/>
                <a:gd name="connsiteX438" fmla="*/ 253361 w 355006"/>
                <a:gd name="connsiteY438" fmla="*/ 312564 h 571315"/>
                <a:gd name="connsiteX439" fmla="*/ 255936 w 355006"/>
                <a:gd name="connsiteY439" fmla="*/ 315692 h 571315"/>
                <a:gd name="connsiteX440" fmla="*/ 257776 w 355006"/>
                <a:gd name="connsiteY440" fmla="*/ 319187 h 571315"/>
                <a:gd name="connsiteX441" fmla="*/ 257776 w 355006"/>
                <a:gd name="connsiteY441" fmla="*/ 324154 h 571315"/>
                <a:gd name="connsiteX442" fmla="*/ 258420 w 355006"/>
                <a:gd name="connsiteY442" fmla="*/ 328753 h 571315"/>
                <a:gd name="connsiteX443" fmla="*/ 260627 w 355006"/>
                <a:gd name="connsiteY443" fmla="*/ 332432 h 571315"/>
                <a:gd name="connsiteX444" fmla="*/ 262467 w 355006"/>
                <a:gd name="connsiteY444" fmla="*/ 333628 h 571315"/>
                <a:gd name="connsiteX445" fmla="*/ 257960 w 355006"/>
                <a:gd name="connsiteY445" fmla="*/ 333723 h 571315"/>
                <a:gd name="connsiteX446" fmla="*/ 255660 w 355006"/>
                <a:gd name="connsiteY446" fmla="*/ 336299 h 571315"/>
                <a:gd name="connsiteX447" fmla="*/ 255293 w 355006"/>
                <a:gd name="connsiteY447" fmla="*/ 332160 h 571315"/>
                <a:gd name="connsiteX448" fmla="*/ 253729 w 355006"/>
                <a:gd name="connsiteY448" fmla="*/ 326549 h 571315"/>
                <a:gd name="connsiteX449" fmla="*/ 253729 w 355006"/>
                <a:gd name="connsiteY449" fmla="*/ 321306 h 571315"/>
                <a:gd name="connsiteX450" fmla="*/ 250418 w 355006"/>
                <a:gd name="connsiteY450" fmla="*/ 316891 h 571315"/>
                <a:gd name="connsiteX451" fmla="*/ 246922 w 355006"/>
                <a:gd name="connsiteY451" fmla="*/ 312568 h 571315"/>
                <a:gd name="connsiteX452" fmla="*/ 245359 w 355006"/>
                <a:gd name="connsiteY452" fmla="*/ 306221 h 571315"/>
                <a:gd name="connsiteX453" fmla="*/ 245726 w 355006"/>
                <a:gd name="connsiteY453" fmla="*/ 299599 h 571315"/>
                <a:gd name="connsiteX454" fmla="*/ 243519 w 355006"/>
                <a:gd name="connsiteY454" fmla="*/ 294356 h 571315"/>
                <a:gd name="connsiteX455" fmla="*/ 239288 w 355006"/>
                <a:gd name="connsiteY455" fmla="*/ 290860 h 571315"/>
                <a:gd name="connsiteX456" fmla="*/ 236988 w 355006"/>
                <a:gd name="connsiteY456" fmla="*/ 289665 h 571315"/>
                <a:gd name="connsiteX457" fmla="*/ 233861 w 355006"/>
                <a:gd name="connsiteY457" fmla="*/ 292792 h 571315"/>
                <a:gd name="connsiteX458" fmla="*/ 228618 w 355006"/>
                <a:gd name="connsiteY458" fmla="*/ 294908 h 571315"/>
                <a:gd name="connsiteX459" fmla="*/ 223927 w 355006"/>
                <a:gd name="connsiteY459" fmla="*/ 295275 h 571315"/>
                <a:gd name="connsiteX460" fmla="*/ 219972 w 355006"/>
                <a:gd name="connsiteY460" fmla="*/ 296747 h 571315"/>
                <a:gd name="connsiteX461" fmla="*/ 219696 w 355006"/>
                <a:gd name="connsiteY461" fmla="*/ 299599 h 571315"/>
                <a:gd name="connsiteX462" fmla="*/ 216201 w 355006"/>
                <a:gd name="connsiteY462" fmla="*/ 301070 h 571315"/>
                <a:gd name="connsiteX463" fmla="*/ 213165 w 355006"/>
                <a:gd name="connsiteY463" fmla="*/ 305761 h 571315"/>
                <a:gd name="connsiteX464" fmla="*/ 210958 w 355006"/>
                <a:gd name="connsiteY464" fmla="*/ 309992 h 571315"/>
                <a:gd name="connsiteX465" fmla="*/ 215005 w 355006"/>
                <a:gd name="connsiteY465" fmla="*/ 309808 h 571315"/>
                <a:gd name="connsiteX466" fmla="*/ 216201 w 355006"/>
                <a:gd name="connsiteY466" fmla="*/ 312016 h 571315"/>
                <a:gd name="connsiteX467" fmla="*/ 218408 w 355006"/>
                <a:gd name="connsiteY467" fmla="*/ 316891 h 571315"/>
                <a:gd name="connsiteX468" fmla="*/ 220892 w 355006"/>
                <a:gd name="connsiteY468" fmla="*/ 320938 h 571315"/>
                <a:gd name="connsiteX469" fmla="*/ 225399 w 355006"/>
                <a:gd name="connsiteY469" fmla="*/ 323146 h 571315"/>
                <a:gd name="connsiteX470" fmla="*/ 227054 w 355006"/>
                <a:gd name="connsiteY470" fmla="*/ 328756 h 571315"/>
                <a:gd name="connsiteX471" fmla="*/ 229906 w 355006"/>
                <a:gd name="connsiteY471" fmla="*/ 333723 h 571315"/>
                <a:gd name="connsiteX472" fmla="*/ 233585 w 355006"/>
                <a:gd name="connsiteY472" fmla="*/ 337678 h 571315"/>
                <a:gd name="connsiteX473" fmla="*/ 237908 w 355006"/>
                <a:gd name="connsiteY473" fmla="*/ 340806 h 571315"/>
                <a:gd name="connsiteX474" fmla="*/ 243519 w 355006"/>
                <a:gd name="connsiteY474" fmla="*/ 343657 h 571315"/>
                <a:gd name="connsiteX475" fmla="*/ 246002 w 355006"/>
                <a:gd name="connsiteY475" fmla="*/ 345129 h 571315"/>
                <a:gd name="connsiteX476" fmla="*/ 249405 w 355006"/>
                <a:gd name="connsiteY476" fmla="*/ 345588 h 571315"/>
                <a:gd name="connsiteX477" fmla="*/ 250693 w 355006"/>
                <a:gd name="connsiteY477" fmla="*/ 346784 h 571315"/>
                <a:gd name="connsiteX478" fmla="*/ 248486 w 355006"/>
                <a:gd name="connsiteY478" fmla="*/ 348256 h 571315"/>
                <a:gd name="connsiteX479" fmla="*/ 243795 w 355006"/>
                <a:gd name="connsiteY479" fmla="*/ 349175 h 571315"/>
                <a:gd name="connsiteX480" fmla="*/ 241679 w 355006"/>
                <a:gd name="connsiteY480" fmla="*/ 345772 h 571315"/>
                <a:gd name="connsiteX481" fmla="*/ 236712 w 355006"/>
                <a:gd name="connsiteY481" fmla="*/ 344853 h 571315"/>
                <a:gd name="connsiteX482" fmla="*/ 233585 w 355006"/>
                <a:gd name="connsiteY482" fmla="*/ 342645 h 571315"/>
                <a:gd name="connsiteX483" fmla="*/ 229998 w 355006"/>
                <a:gd name="connsiteY483" fmla="*/ 340806 h 571315"/>
                <a:gd name="connsiteX484" fmla="*/ 225123 w 355006"/>
                <a:gd name="connsiteY484" fmla="*/ 339978 h 571315"/>
                <a:gd name="connsiteX485" fmla="*/ 219972 w 355006"/>
                <a:gd name="connsiteY485" fmla="*/ 339610 h 571315"/>
                <a:gd name="connsiteX486" fmla="*/ 216201 w 355006"/>
                <a:gd name="connsiteY486" fmla="*/ 338322 h 571315"/>
                <a:gd name="connsiteX487" fmla="*/ 214361 w 355006"/>
                <a:gd name="connsiteY487" fmla="*/ 340530 h 571315"/>
                <a:gd name="connsiteX488" fmla="*/ 213441 w 355006"/>
                <a:gd name="connsiteY488" fmla="*/ 346969 h 571315"/>
                <a:gd name="connsiteX489" fmla="*/ 212245 w 355006"/>
                <a:gd name="connsiteY489" fmla="*/ 351660 h 571315"/>
                <a:gd name="connsiteX490" fmla="*/ 210957 w 355006"/>
                <a:gd name="connsiteY490" fmla="*/ 356627 h 571315"/>
                <a:gd name="connsiteX491" fmla="*/ 213441 w 355006"/>
                <a:gd name="connsiteY491" fmla="*/ 361594 h 571315"/>
                <a:gd name="connsiteX492" fmla="*/ 211417 w 355006"/>
                <a:gd name="connsiteY492" fmla="*/ 364353 h 571315"/>
                <a:gd name="connsiteX493" fmla="*/ 213165 w 355006"/>
                <a:gd name="connsiteY493" fmla="*/ 368768 h 571315"/>
                <a:gd name="connsiteX494" fmla="*/ 214085 w 355006"/>
                <a:gd name="connsiteY494" fmla="*/ 365089 h 571315"/>
                <a:gd name="connsiteX495" fmla="*/ 217212 w 355006"/>
                <a:gd name="connsiteY495" fmla="*/ 364993 h 571315"/>
                <a:gd name="connsiteX496" fmla="*/ 216569 w 355006"/>
                <a:gd name="connsiteY496" fmla="*/ 369041 h 571315"/>
                <a:gd name="connsiteX497" fmla="*/ 213165 w 355006"/>
                <a:gd name="connsiteY497" fmla="*/ 369960 h 571315"/>
                <a:gd name="connsiteX498" fmla="*/ 213441 w 355006"/>
                <a:gd name="connsiteY498" fmla="*/ 375111 h 571315"/>
                <a:gd name="connsiteX499" fmla="*/ 212614 w 355006"/>
                <a:gd name="connsiteY499" fmla="*/ 378698 h 571315"/>
                <a:gd name="connsiteX500" fmla="*/ 213165 w 355006"/>
                <a:gd name="connsiteY500" fmla="*/ 382653 h 571315"/>
                <a:gd name="connsiteX501" fmla="*/ 214085 w 355006"/>
                <a:gd name="connsiteY501" fmla="*/ 388724 h 571315"/>
                <a:gd name="connsiteX502" fmla="*/ 218408 w 355006"/>
                <a:gd name="connsiteY502" fmla="*/ 391943 h 571315"/>
                <a:gd name="connsiteX503" fmla="*/ 220892 w 355006"/>
                <a:gd name="connsiteY503" fmla="*/ 396266 h 571315"/>
                <a:gd name="connsiteX504" fmla="*/ 225583 w 355006"/>
                <a:gd name="connsiteY504" fmla="*/ 398198 h 571315"/>
                <a:gd name="connsiteX505" fmla="*/ 228342 w 355006"/>
                <a:gd name="connsiteY505" fmla="*/ 401601 h 571315"/>
                <a:gd name="connsiteX506" fmla="*/ 227055 w 355006"/>
                <a:gd name="connsiteY506" fmla="*/ 405004 h 571315"/>
                <a:gd name="connsiteX507" fmla="*/ 225859 w 355006"/>
                <a:gd name="connsiteY507" fmla="*/ 407579 h 571315"/>
                <a:gd name="connsiteX508" fmla="*/ 223007 w 355006"/>
                <a:gd name="connsiteY508" fmla="*/ 405648 h 571315"/>
                <a:gd name="connsiteX509" fmla="*/ 219328 w 355006"/>
                <a:gd name="connsiteY509" fmla="*/ 404360 h 571315"/>
                <a:gd name="connsiteX510" fmla="*/ 219972 w 355006"/>
                <a:gd name="connsiteY510" fmla="*/ 409971 h 571315"/>
                <a:gd name="connsiteX511" fmla="*/ 221812 w 355006"/>
                <a:gd name="connsiteY511" fmla="*/ 411534 h 571315"/>
                <a:gd name="connsiteX512" fmla="*/ 223927 w 355006"/>
                <a:gd name="connsiteY512" fmla="*/ 414294 h 571315"/>
                <a:gd name="connsiteX513" fmla="*/ 225859 w 355006"/>
                <a:gd name="connsiteY513" fmla="*/ 419445 h 571315"/>
                <a:gd name="connsiteX514" fmla="*/ 227974 w 355006"/>
                <a:gd name="connsiteY514" fmla="*/ 424228 h 571315"/>
                <a:gd name="connsiteX515" fmla="*/ 230550 w 355006"/>
                <a:gd name="connsiteY515" fmla="*/ 427907 h 571315"/>
                <a:gd name="connsiteX516" fmla="*/ 230182 w 355006"/>
                <a:gd name="connsiteY516" fmla="*/ 428275 h 571315"/>
                <a:gd name="connsiteX517" fmla="*/ 226503 w 355006"/>
                <a:gd name="connsiteY517" fmla="*/ 426067 h 571315"/>
                <a:gd name="connsiteX518" fmla="*/ 222732 w 355006"/>
                <a:gd name="connsiteY518" fmla="*/ 421928 h 571315"/>
                <a:gd name="connsiteX519" fmla="*/ 219329 w 355006"/>
                <a:gd name="connsiteY519" fmla="*/ 418341 h 571315"/>
                <a:gd name="connsiteX520" fmla="*/ 214730 w 355006"/>
                <a:gd name="connsiteY520" fmla="*/ 418617 h 571315"/>
                <a:gd name="connsiteX521" fmla="*/ 212798 w 355006"/>
                <a:gd name="connsiteY521" fmla="*/ 423952 h 571315"/>
                <a:gd name="connsiteX522" fmla="*/ 210407 w 355006"/>
                <a:gd name="connsiteY522" fmla="*/ 428183 h 571315"/>
                <a:gd name="connsiteX523" fmla="*/ 208751 w 355006"/>
                <a:gd name="connsiteY523" fmla="*/ 433242 h 571315"/>
                <a:gd name="connsiteX524" fmla="*/ 209119 w 355006"/>
                <a:gd name="connsiteY524" fmla="*/ 437749 h 571315"/>
                <a:gd name="connsiteX525" fmla="*/ 211326 w 355006"/>
                <a:gd name="connsiteY525" fmla="*/ 443451 h 571315"/>
                <a:gd name="connsiteX526" fmla="*/ 213166 w 355006"/>
                <a:gd name="connsiteY526" fmla="*/ 449062 h 571315"/>
                <a:gd name="connsiteX527" fmla="*/ 210406 w 355006"/>
                <a:gd name="connsiteY527" fmla="*/ 453017 h 571315"/>
                <a:gd name="connsiteX528" fmla="*/ 205439 w 355006"/>
                <a:gd name="connsiteY528" fmla="*/ 454305 h 571315"/>
                <a:gd name="connsiteX529" fmla="*/ 209394 w 355006"/>
                <a:gd name="connsiteY529" fmla="*/ 456145 h 571315"/>
                <a:gd name="connsiteX530" fmla="*/ 204796 w 355006"/>
                <a:gd name="connsiteY530" fmla="*/ 454949 h 571315"/>
                <a:gd name="connsiteX531" fmla="*/ 201024 w 355006"/>
                <a:gd name="connsiteY531" fmla="*/ 458352 h 571315"/>
                <a:gd name="connsiteX532" fmla="*/ 197621 w 355006"/>
                <a:gd name="connsiteY532" fmla="*/ 462031 h 571315"/>
                <a:gd name="connsiteX533" fmla="*/ 193574 w 355006"/>
                <a:gd name="connsiteY533" fmla="*/ 465066 h 571315"/>
                <a:gd name="connsiteX534" fmla="*/ 194586 w 355006"/>
                <a:gd name="connsiteY534" fmla="*/ 471689 h 571315"/>
                <a:gd name="connsiteX535" fmla="*/ 194586 w 355006"/>
                <a:gd name="connsiteY535" fmla="*/ 478495 h 571315"/>
                <a:gd name="connsiteX536" fmla="*/ 191459 w 355006"/>
                <a:gd name="connsiteY536" fmla="*/ 482175 h 571315"/>
                <a:gd name="connsiteX537" fmla="*/ 192654 w 355006"/>
                <a:gd name="connsiteY537" fmla="*/ 488061 h 571315"/>
                <a:gd name="connsiteX538" fmla="*/ 195138 w 355006"/>
                <a:gd name="connsiteY538" fmla="*/ 492108 h 571315"/>
                <a:gd name="connsiteX539" fmla="*/ 196977 w 355006"/>
                <a:gd name="connsiteY539" fmla="*/ 497351 h 571315"/>
                <a:gd name="connsiteX540" fmla="*/ 200104 w 355006"/>
                <a:gd name="connsiteY540" fmla="*/ 501122 h 571315"/>
                <a:gd name="connsiteX541" fmla="*/ 203232 w 355006"/>
                <a:gd name="connsiteY541" fmla="*/ 505446 h 571315"/>
                <a:gd name="connsiteX542" fmla="*/ 206911 w 355006"/>
                <a:gd name="connsiteY542" fmla="*/ 506733 h 571315"/>
                <a:gd name="connsiteX543" fmla="*/ 210682 w 355006"/>
                <a:gd name="connsiteY543" fmla="*/ 506733 h 571315"/>
                <a:gd name="connsiteX544" fmla="*/ 213718 w 355006"/>
                <a:gd name="connsiteY544" fmla="*/ 503606 h 571315"/>
                <a:gd name="connsiteX545" fmla="*/ 215005 w 355006"/>
                <a:gd name="connsiteY545" fmla="*/ 507009 h 571315"/>
                <a:gd name="connsiteX546" fmla="*/ 214085 w 355006"/>
                <a:gd name="connsiteY546" fmla="*/ 510688 h 571315"/>
                <a:gd name="connsiteX547" fmla="*/ 212797 w 355006"/>
                <a:gd name="connsiteY547" fmla="*/ 507653 h 571315"/>
                <a:gd name="connsiteX548" fmla="*/ 209762 w 355006"/>
                <a:gd name="connsiteY548" fmla="*/ 511056 h 571315"/>
                <a:gd name="connsiteX549" fmla="*/ 207555 w 355006"/>
                <a:gd name="connsiteY549" fmla="*/ 512896 h 571315"/>
                <a:gd name="connsiteX550" fmla="*/ 206634 w 355006"/>
                <a:gd name="connsiteY550" fmla="*/ 518782 h 571315"/>
                <a:gd name="connsiteX551" fmla="*/ 202863 w 355006"/>
                <a:gd name="connsiteY551" fmla="*/ 521910 h 571315"/>
                <a:gd name="connsiteX552" fmla="*/ 198816 w 355006"/>
                <a:gd name="connsiteY552" fmla="*/ 524669 h 571315"/>
                <a:gd name="connsiteX553" fmla="*/ 199184 w 355006"/>
                <a:gd name="connsiteY553" fmla="*/ 525957 h 571315"/>
                <a:gd name="connsiteX554" fmla="*/ 203507 w 355006"/>
                <a:gd name="connsiteY554" fmla="*/ 524393 h 571315"/>
                <a:gd name="connsiteX555" fmla="*/ 207278 w 355006"/>
                <a:gd name="connsiteY555" fmla="*/ 521910 h 571315"/>
                <a:gd name="connsiteX556" fmla="*/ 211601 w 355006"/>
                <a:gd name="connsiteY556" fmla="*/ 523106 h 571315"/>
                <a:gd name="connsiteX557" fmla="*/ 214360 w 355006"/>
                <a:gd name="connsiteY557" fmla="*/ 527153 h 571315"/>
                <a:gd name="connsiteX558" fmla="*/ 218684 w 355006"/>
                <a:gd name="connsiteY558" fmla="*/ 525773 h 571315"/>
                <a:gd name="connsiteX559" fmla="*/ 219971 w 355006"/>
                <a:gd name="connsiteY559" fmla="*/ 520990 h 571315"/>
                <a:gd name="connsiteX560" fmla="*/ 220891 w 355006"/>
                <a:gd name="connsiteY560" fmla="*/ 515379 h 571315"/>
                <a:gd name="connsiteX561" fmla="*/ 223927 w 355006"/>
                <a:gd name="connsiteY561" fmla="*/ 511608 h 571315"/>
                <a:gd name="connsiteX562" fmla="*/ 225398 w 355006"/>
                <a:gd name="connsiteY562" fmla="*/ 517495 h 571315"/>
                <a:gd name="connsiteX563" fmla="*/ 225398 w 355006"/>
                <a:gd name="connsiteY563" fmla="*/ 522645 h 571315"/>
                <a:gd name="connsiteX564" fmla="*/ 222731 w 355006"/>
                <a:gd name="connsiteY564" fmla="*/ 527153 h 571315"/>
                <a:gd name="connsiteX565" fmla="*/ 227974 w 355006"/>
                <a:gd name="connsiteY565" fmla="*/ 530280 h 571315"/>
                <a:gd name="connsiteX566" fmla="*/ 232389 w 355006"/>
                <a:gd name="connsiteY566" fmla="*/ 530924 h 571315"/>
                <a:gd name="connsiteX567" fmla="*/ 236988 w 355006"/>
                <a:gd name="connsiteY567" fmla="*/ 530556 h 571315"/>
                <a:gd name="connsiteX568" fmla="*/ 240759 w 355006"/>
                <a:gd name="connsiteY568" fmla="*/ 530280 h 571315"/>
                <a:gd name="connsiteX569" fmla="*/ 244806 w 355006"/>
                <a:gd name="connsiteY569" fmla="*/ 528348 h 571315"/>
                <a:gd name="connsiteX570" fmla="*/ 248761 w 355006"/>
                <a:gd name="connsiteY570" fmla="*/ 530556 h 571315"/>
                <a:gd name="connsiteX571" fmla="*/ 254004 w 355006"/>
                <a:gd name="connsiteY571" fmla="*/ 532395 h 571315"/>
                <a:gd name="connsiteX572" fmla="*/ 258051 w 355006"/>
                <a:gd name="connsiteY572" fmla="*/ 532763 h 571315"/>
                <a:gd name="connsiteX573" fmla="*/ 258971 w 355006"/>
                <a:gd name="connsiteY573" fmla="*/ 527796 h 571315"/>
                <a:gd name="connsiteX574" fmla="*/ 261823 w 355006"/>
                <a:gd name="connsiteY574" fmla="*/ 524393 h 571315"/>
                <a:gd name="connsiteX575" fmla="*/ 265594 w 355006"/>
                <a:gd name="connsiteY575" fmla="*/ 522002 h 571315"/>
                <a:gd name="connsiteX576" fmla="*/ 267433 w 355006"/>
                <a:gd name="connsiteY576" fmla="*/ 517219 h 571315"/>
                <a:gd name="connsiteX577" fmla="*/ 272032 w 355006"/>
                <a:gd name="connsiteY577" fmla="*/ 516023 h 571315"/>
                <a:gd name="connsiteX578" fmla="*/ 276355 w 355006"/>
                <a:gd name="connsiteY578" fmla="*/ 516299 h 571315"/>
                <a:gd name="connsiteX579" fmla="*/ 276723 w 355006"/>
                <a:gd name="connsiteY579" fmla="*/ 518415 h 571315"/>
                <a:gd name="connsiteX580" fmla="*/ 278839 w 355006"/>
                <a:gd name="connsiteY580" fmla="*/ 520346 h 571315"/>
                <a:gd name="connsiteX581" fmla="*/ 278562 w 355006"/>
                <a:gd name="connsiteY581" fmla="*/ 523381 h 571315"/>
                <a:gd name="connsiteX582" fmla="*/ 279850 w 355006"/>
                <a:gd name="connsiteY582" fmla="*/ 525865 h 571315"/>
                <a:gd name="connsiteX583" fmla="*/ 278838 w 355006"/>
                <a:gd name="connsiteY583" fmla="*/ 529360 h 571315"/>
                <a:gd name="connsiteX584" fmla="*/ 279850 w 355006"/>
                <a:gd name="connsiteY584" fmla="*/ 531843 h 571315"/>
                <a:gd name="connsiteX585" fmla="*/ 283529 w 355006"/>
                <a:gd name="connsiteY585" fmla="*/ 532395 h 571315"/>
                <a:gd name="connsiteX586" fmla="*/ 285461 w 355006"/>
                <a:gd name="connsiteY586" fmla="*/ 534511 h 571315"/>
                <a:gd name="connsiteX587" fmla="*/ 283161 w 355006"/>
                <a:gd name="connsiteY587" fmla="*/ 536166 h 571315"/>
                <a:gd name="connsiteX588" fmla="*/ 281690 w 355006"/>
                <a:gd name="connsiteY588" fmla="*/ 538650 h 571315"/>
                <a:gd name="connsiteX589" fmla="*/ 285277 w 355006"/>
                <a:gd name="connsiteY589" fmla="*/ 539569 h 571315"/>
                <a:gd name="connsiteX590" fmla="*/ 288128 w 355006"/>
                <a:gd name="connsiteY590" fmla="*/ 538926 h 571315"/>
                <a:gd name="connsiteX591" fmla="*/ 290704 w 355006"/>
                <a:gd name="connsiteY591" fmla="*/ 540398 h 571315"/>
                <a:gd name="connsiteX592" fmla="*/ 291255 w 355006"/>
                <a:gd name="connsiteY592" fmla="*/ 543249 h 571315"/>
                <a:gd name="connsiteX593" fmla="*/ 292543 w 355006"/>
                <a:gd name="connsiteY593" fmla="*/ 546652 h 571315"/>
                <a:gd name="connsiteX594" fmla="*/ 294658 w 355006"/>
                <a:gd name="connsiteY594" fmla="*/ 545733 h 571315"/>
                <a:gd name="connsiteX595" fmla="*/ 297694 w 355006"/>
                <a:gd name="connsiteY595" fmla="*/ 546101 h 571315"/>
                <a:gd name="connsiteX596" fmla="*/ 299993 w 355006"/>
                <a:gd name="connsiteY596" fmla="*/ 544813 h 571315"/>
                <a:gd name="connsiteX597" fmla="*/ 302109 w 355006"/>
                <a:gd name="connsiteY597" fmla="*/ 546652 h 571315"/>
                <a:gd name="connsiteX598" fmla="*/ 303029 w 355006"/>
                <a:gd name="connsiteY598" fmla="*/ 549136 h 571315"/>
                <a:gd name="connsiteX599" fmla="*/ 301189 w 355006"/>
                <a:gd name="connsiteY599" fmla="*/ 551068 h 571315"/>
                <a:gd name="connsiteX600" fmla="*/ 301189 w 355006"/>
                <a:gd name="connsiteY600" fmla="*/ 553827 h 571315"/>
                <a:gd name="connsiteX601" fmla="*/ 303397 w 355006"/>
                <a:gd name="connsiteY601" fmla="*/ 555666 h 571315"/>
                <a:gd name="connsiteX602" fmla="*/ 306892 w 355006"/>
                <a:gd name="connsiteY602" fmla="*/ 554931 h 571315"/>
                <a:gd name="connsiteX603" fmla="*/ 309375 w 355006"/>
                <a:gd name="connsiteY603" fmla="*/ 554563 h 571315"/>
                <a:gd name="connsiteX604" fmla="*/ 311307 w 355006"/>
                <a:gd name="connsiteY604" fmla="*/ 556771 h 571315"/>
                <a:gd name="connsiteX605" fmla="*/ 314066 w 355006"/>
                <a:gd name="connsiteY605" fmla="*/ 556127 h 571315"/>
                <a:gd name="connsiteX606" fmla="*/ 317470 w 355006"/>
                <a:gd name="connsiteY606" fmla="*/ 557046 h 571315"/>
                <a:gd name="connsiteX607" fmla="*/ 318021 w 355006"/>
                <a:gd name="connsiteY607" fmla="*/ 554195 h 571315"/>
                <a:gd name="connsiteX608" fmla="*/ 321516 w 355006"/>
                <a:gd name="connsiteY608" fmla="*/ 555114 h 571315"/>
                <a:gd name="connsiteX609" fmla="*/ 322896 w 355006"/>
                <a:gd name="connsiteY609" fmla="*/ 553642 h 571315"/>
                <a:gd name="connsiteX610" fmla="*/ 325563 w 355006"/>
                <a:gd name="connsiteY610" fmla="*/ 551895 h 571315"/>
                <a:gd name="connsiteX611" fmla="*/ 328139 w 355006"/>
                <a:gd name="connsiteY611" fmla="*/ 553366 h 571315"/>
                <a:gd name="connsiteX612" fmla="*/ 330622 w 355006"/>
                <a:gd name="connsiteY612" fmla="*/ 553826 h 571315"/>
                <a:gd name="connsiteX613" fmla="*/ 331910 w 355006"/>
                <a:gd name="connsiteY613" fmla="*/ 555666 h 571315"/>
                <a:gd name="connsiteX614" fmla="*/ 331910 w 355006"/>
                <a:gd name="connsiteY614" fmla="*/ 558793 h 571315"/>
                <a:gd name="connsiteX615" fmla="*/ 333106 w 355006"/>
                <a:gd name="connsiteY615" fmla="*/ 562840 h 571315"/>
                <a:gd name="connsiteX616" fmla="*/ 335221 w 355006"/>
                <a:gd name="connsiteY616" fmla="*/ 565140 h 571315"/>
                <a:gd name="connsiteX617" fmla="*/ 336233 w 355006"/>
                <a:gd name="connsiteY617" fmla="*/ 568359 h 571315"/>
                <a:gd name="connsiteX618" fmla="*/ 338349 w 355006"/>
                <a:gd name="connsiteY618" fmla="*/ 570842 h 571315"/>
                <a:gd name="connsiteX619" fmla="*/ 341108 w 355006"/>
                <a:gd name="connsiteY619" fmla="*/ 569831 h 571315"/>
                <a:gd name="connsiteX620" fmla="*/ 342212 w 355006"/>
                <a:gd name="connsiteY620" fmla="*/ 565323 h 571315"/>
                <a:gd name="connsiteX621" fmla="*/ 344603 w 355006"/>
                <a:gd name="connsiteY621" fmla="*/ 561553 h 571315"/>
                <a:gd name="connsiteX622" fmla="*/ 345983 w 355006"/>
                <a:gd name="connsiteY622" fmla="*/ 557229 h 571315"/>
                <a:gd name="connsiteX623" fmla="*/ 348190 w 355006"/>
                <a:gd name="connsiteY623" fmla="*/ 553918 h 571315"/>
                <a:gd name="connsiteX624" fmla="*/ 348558 w 355006"/>
                <a:gd name="connsiteY624" fmla="*/ 548215 h 571315"/>
                <a:gd name="connsiteX625" fmla="*/ 345247 w 355006"/>
                <a:gd name="connsiteY625" fmla="*/ 546376 h 571315"/>
                <a:gd name="connsiteX626" fmla="*/ 342487 w 355006"/>
                <a:gd name="connsiteY626" fmla="*/ 543984 h 571315"/>
                <a:gd name="connsiteX627" fmla="*/ 341844 w 355006"/>
                <a:gd name="connsiteY627" fmla="*/ 538649 h 571315"/>
                <a:gd name="connsiteX628" fmla="*/ 337888 w 355006"/>
                <a:gd name="connsiteY628" fmla="*/ 538282 h 571315"/>
                <a:gd name="connsiteX629" fmla="*/ 336785 w 355006"/>
                <a:gd name="connsiteY629" fmla="*/ 534051 h 571315"/>
                <a:gd name="connsiteX630" fmla="*/ 336880 w 355006"/>
                <a:gd name="connsiteY630" fmla="*/ 530004 h 571315"/>
                <a:gd name="connsiteX631" fmla="*/ 338995 w 355006"/>
                <a:gd name="connsiteY631" fmla="*/ 525681 h 571315"/>
                <a:gd name="connsiteX632" fmla="*/ 341755 w 355006"/>
                <a:gd name="connsiteY632" fmla="*/ 522002 h 571315"/>
                <a:gd name="connsiteX633" fmla="*/ 344238 w 355006"/>
                <a:gd name="connsiteY633" fmla="*/ 518414 h 571315"/>
                <a:gd name="connsiteX634" fmla="*/ 346446 w 355006"/>
                <a:gd name="connsiteY634" fmla="*/ 515655 h 571315"/>
                <a:gd name="connsiteX635" fmla="*/ 349757 w 355006"/>
                <a:gd name="connsiteY635" fmla="*/ 516390 h 571315"/>
                <a:gd name="connsiteX636" fmla="*/ 352700 w 355006"/>
                <a:gd name="connsiteY636" fmla="*/ 513631 h 571315"/>
                <a:gd name="connsiteX637" fmla="*/ 354172 w 355006"/>
                <a:gd name="connsiteY637" fmla="*/ 511607 h 571315"/>
                <a:gd name="connsiteX638" fmla="*/ 354632 w 355006"/>
                <a:gd name="connsiteY638" fmla="*/ 507192 h 571315"/>
                <a:gd name="connsiteX639" fmla="*/ 351137 w 355006"/>
                <a:gd name="connsiteY639" fmla="*/ 504065 h 571315"/>
                <a:gd name="connsiteX640" fmla="*/ 344974 w 355006"/>
                <a:gd name="connsiteY640" fmla="*/ 503789 h 571315"/>
                <a:gd name="connsiteX641" fmla="*/ 341111 w 355006"/>
                <a:gd name="connsiteY641" fmla="*/ 501489 h 571315"/>
                <a:gd name="connsiteX642" fmla="*/ 339639 w 355006"/>
                <a:gd name="connsiteY642" fmla="*/ 497258 h 571315"/>
                <a:gd name="connsiteX643" fmla="*/ 335960 w 355006"/>
                <a:gd name="connsiteY643" fmla="*/ 497353 h 571315"/>
                <a:gd name="connsiteX644" fmla="*/ 334305 w 355006"/>
                <a:gd name="connsiteY644" fmla="*/ 494042 h 571315"/>
                <a:gd name="connsiteX645" fmla="*/ 331545 w 355006"/>
                <a:gd name="connsiteY645" fmla="*/ 491466 h 571315"/>
                <a:gd name="connsiteX646" fmla="*/ 325107 w 355006"/>
                <a:gd name="connsiteY646" fmla="*/ 492754 h 571315"/>
                <a:gd name="connsiteX647" fmla="*/ 321979 w 355006"/>
                <a:gd name="connsiteY647" fmla="*/ 490547 h 571315"/>
                <a:gd name="connsiteX648" fmla="*/ 324463 w 355006"/>
                <a:gd name="connsiteY648" fmla="*/ 483188 h 571315"/>
                <a:gd name="connsiteX649" fmla="*/ 322255 w 355006"/>
                <a:gd name="connsiteY649" fmla="*/ 479693 h 571315"/>
                <a:gd name="connsiteX650" fmla="*/ 319864 w 355006"/>
                <a:gd name="connsiteY650" fmla="*/ 478038 h 571315"/>
                <a:gd name="connsiteX651" fmla="*/ 315541 w 355006"/>
                <a:gd name="connsiteY651" fmla="*/ 478589 h 571315"/>
                <a:gd name="connsiteX652" fmla="*/ 315725 w 355006"/>
                <a:gd name="connsiteY652" fmla="*/ 475646 h 571315"/>
                <a:gd name="connsiteX653" fmla="*/ 316736 w 355006"/>
                <a:gd name="connsiteY653" fmla="*/ 473530 h 571315"/>
                <a:gd name="connsiteX654" fmla="*/ 315357 w 355006"/>
                <a:gd name="connsiteY654" fmla="*/ 470679 h 571315"/>
                <a:gd name="connsiteX655" fmla="*/ 315817 w 355006"/>
                <a:gd name="connsiteY655" fmla="*/ 468287 h 571315"/>
                <a:gd name="connsiteX656" fmla="*/ 318576 w 355006"/>
                <a:gd name="connsiteY656" fmla="*/ 467276 h 571315"/>
                <a:gd name="connsiteX657" fmla="*/ 318852 w 355006"/>
                <a:gd name="connsiteY657" fmla="*/ 463505 h 571315"/>
                <a:gd name="connsiteX658" fmla="*/ 318485 w 355006"/>
                <a:gd name="connsiteY658" fmla="*/ 460653 h 571315"/>
                <a:gd name="connsiteX659" fmla="*/ 318580 w 355006"/>
                <a:gd name="connsiteY659" fmla="*/ 458630 h 571315"/>
                <a:gd name="connsiteX660" fmla="*/ 321983 w 355006"/>
                <a:gd name="connsiteY660" fmla="*/ 460193 h 571315"/>
                <a:gd name="connsiteX661" fmla="*/ 324927 w 355006"/>
                <a:gd name="connsiteY661" fmla="*/ 460377 h 571315"/>
                <a:gd name="connsiteX662" fmla="*/ 327042 w 355006"/>
                <a:gd name="connsiteY662" fmla="*/ 458170 h 571315"/>
                <a:gd name="connsiteX663" fmla="*/ 328790 w 355006"/>
                <a:gd name="connsiteY663" fmla="*/ 455962 h 571315"/>
                <a:gd name="connsiteX664" fmla="*/ 331457 w 355006"/>
                <a:gd name="connsiteY664" fmla="*/ 455227 h 571315"/>
                <a:gd name="connsiteX665" fmla="*/ 333665 w 355006"/>
                <a:gd name="connsiteY665" fmla="*/ 456974 h 571315"/>
                <a:gd name="connsiteX666" fmla="*/ 336148 w 355006"/>
                <a:gd name="connsiteY666" fmla="*/ 455962 h 571315"/>
                <a:gd name="connsiteX667" fmla="*/ 336243 w 355006"/>
                <a:gd name="connsiteY667" fmla="*/ 452743 h 571315"/>
                <a:gd name="connsiteX668" fmla="*/ 334404 w 355006"/>
                <a:gd name="connsiteY668" fmla="*/ 449064 h 571315"/>
                <a:gd name="connsiteX669" fmla="*/ 333483 w 355006"/>
                <a:gd name="connsiteY669" fmla="*/ 445293 h 571315"/>
                <a:gd name="connsiteX670" fmla="*/ 334955 w 355006"/>
                <a:gd name="connsiteY670" fmla="*/ 443085 h 571315"/>
                <a:gd name="connsiteX671" fmla="*/ 335875 w 355006"/>
                <a:gd name="connsiteY671" fmla="*/ 440050 h 571315"/>
                <a:gd name="connsiteX672" fmla="*/ 335048 w 355006"/>
                <a:gd name="connsiteY672" fmla="*/ 437290 h 571315"/>
                <a:gd name="connsiteX673" fmla="*/ 333116 w 355006"/>
                <a:gd name="connsiteY673" fmla="*/ 434899 h 571315"/>
                <a:gd name="connsiteX674" fmla="*/ 330449 w 355006"/>
                <a:gd name="connsiteY674" fmla="*/ 434439 h 571315"/>
                <a:gd name="connsiteX675" fmla="*/ 327873 w 355006"/>
                <a:gd name="connsiteY675" fmla="*/ 432599 h 571315"/>
                <a:gd name="connsiteX676" fmla="*/ 325206 w 355006"/>
                <a:gd name="connsiteY676" fmla="*/ 432415 h 571315"/>
                <a:gd name="connsiteX677" fmla="*/ 321343 w 355006"/>
                <a:gd name="connsiteY677" fmla="*/ 431311 h 571315"/>
                <a:gd name="connsiteX678" fmla="*/ 320515 w 355006"/>
                <a:gd name="connsiteY678" fmla="*/ 429196 h 571315"/>
                <a:gd name="connsiteX679" fmla="*/ 317663 w 355006"/>
                <a:gd name="connsiteY679" fmla="*/ 428277 h 571315"/>
                <a:gd name="connsiteX680" fmla="*/ 315180 w 355006"/>
                <a:gd name="connsiteY680" fmla="*/ 425425 h 571315"/>
                <a:gd name="connsiteX681" fmla="*/ 312513 w 355006"/>
                <a:gd name="connsiteY681" fmla="*/ 424138 h 571315"/>
                <a:gd name="connsiteX682" fmla="*/ 312789 w 355006"/>
                <a:gd name="connsiteY682" fmla="*/ 421102 h 571315"/>
                <a:gd name="connsiteX683" fmla="*/ 312421 w 355006"/>
                <a:gd name="connsiteY683" fmla="*/ 417883 h 571315"/>
                <a:gd name="connsiteX684" fmla="*/ 309662 w 355006"/>
                <a:gd name="connsiteY684" fmla="*/ 416135 h 571315"/>
                <a:gd name="connsiteX685" fmla="*/ 307086 w 355006"/>
                <a:gd name="connsiteY685" fmla="*/ 415952 h 571315"/>
                <a:gd name="connsiteX686" fmla="*/ 304051 w 355006"/>
                <a:gd name="connsiteY686" fmla="*/ 415032 h 571315"/>
                <a:gd name="connsiteX687" fmla="*/ 301935 w 355006"/>
                <a:gd name="connsiteY687" fmla="*/ 413009 h 571315"/>
                <a:gd name="connsiteX688" fmla="*/ 300924 w 355006"/>
                <a:gd name="connsiteY688" fmla="*/ 410249 h 571315"/>
                <a:gd name="connsiteX689" fmla="*/ 298900 w 355006"/>
                <a:gd name="connsiteY689" fmla="*/ 408042 h 571315"/>
                <a:gd name="connsiteX690" fmla="*/ 298073 w 355006"/>
                <a:gd name="connsiteY690" fmla="*/ 404914 h 571315"/>
                <a:gd name="connsiteX691" fmla="*/ 296233 w 355006"/>
                <a:gd name="connsiteY691" fmla="*/ 402523 h 571315"/>
                <a:gd name="connsiteX692" fmla="*/ 293842 w 355006"/>
                <a:gd name="connsiteY692" fmla="*/ 400960 h 571315"/>
                <a:gd name="connsiteX693" fmla="*/ 292094 w 355006"/>
                <a:gd name="connsiteY693" fmla="*/ 398936 h 571315"/>
                <a:gd name="connsiteX694" fmla="*/ 289702 w 355006"/>
                <a:gd name="connsiteY694" fmla="*/ 395533 h 571315"/>
                <a:gd name="connsiteX695" fmla="*/ 289059 w 355006"/>
                <a:gd name="connsiteY695" fmla="*/ 394337 h 571315"/>
                <a:gd name="connsiteX696" fmla="*/ 290438 w 355006"/>
                <a:gd name="connsiteY696" fmla="*/ 389922 h 571315"/>
                <a:gd name="connsiteX697" fmla="*/ 287863 w 355006"/>
                <a:gd name="connsiteY697" fmla="*/ 384220 h 571315"/>
                <a:gd name="connsiteX698" fmla="*/ 289702 w 355006"/>
                <a:gd name="connsiteY698" fmla="*/ 377689 h 571315"/>
                <a:gd name="connsiteX699" fmla="*/ 290070 w 355006"/>
                <a:gd name="connsiteY699" fmla="*/ 370514 h 571315"/>
                <a:gd name="connsiteX700" fmla="*/ 286667 w 355006"/>
                <a:gd name="connsiteY700" fmla="*/ 365640 h 571315"/>
                <a:gd name="connsiteX701" fmla="*/ 287863 w 355006"/>
                <a:gd name="connsiteY701" fmla="*/ 362236 h 571315"/>
                <a:gd name="connsiteX702" fmla="*/ 291634 w 355006"/>
                <a:gd name="connsiteY702" fmla="*/ 359753 h 571315"/>
                <a:gd name="connsiteX703" fmla="*/ 291818 w 355006"/>
                <a:gd name="connsiteY703" fmla="*/ 354970 h 571315"/>
                <a:gd name="connsiteX704" fmla="*/ 293013 w 355006"/>
                <a:gd name="connsiteY704" fmla="*/ 349819 h 571315"/>
                <a:gd name="connsiteX705" fmla="*/ 295773 w 355006"/>
                <a:gd name="connsiteY705" fmla="*/ 345128 h 571315"/>
                <a:gd name="connsiteX706" fmla="*/ 298440 w 355006"/>
                <a:gd name="connsiteY706" fmla="*/ 342093 h 571315"/>
                <a:gd name="connsiteX707" fmla="*/ 301199 w 355006"/>
                <a:gd name="connsiteY707" fmla="*/ 337678 h 571315"/>
                <a:gd name="connsiteX708" fmla="*/ 302579 w 355006"/>
                <a:gd name="connsiteY708" fmla="*/ 332711 h 571315"/>
                <a:gd name="connsiteX709" fmla="*/ 300004 w 355006"/>
                <a:gd name="connsiteY709" fmla="*/ 328204 h 571315"/>
                <a:gd name="connsiteX710" fmla="*/ 300280 w 355006"/>
                <a:gd name="connsiteY710" fmla="*/ 323605 h 571315"/>
                <a:gd name="connsiteX711" fmla="*/ 298164 w 355006"/>
                <a:gd name="connsiteY711" fmla="*/ 319466 h 571315"/>
                <a:gd name="connsiteX712" fmla="*/ 294117 w 355006"/>
                <a:gd name="connsiteY712" fmla="*/ 319098 h 571315"/>
                <a:gd name="connsiteX713" fmla="*/ 289702 w 355006"/>
                <a:gd name="connsiteY713" fmla="*/ 318179 h 571315"/>
                <a:gd name="connsiteX714" fmla="*/ 288782 w 355006"/>
                <a:gd name="connsiteY714" fmla="*/ 313212 h 571315"/>
                <a:gd name="connsiteX715" fmla="*/ 289702 w 355006"/>
                <a:gd name="connsiteY715" fmla="*/ 308705 h 571315"/>
                <a:gd name="connsiteX716" fmla="*/ 287679 w 355006"/>
                <a:gd name="connsiteY716" fmla="*/ 303554 h 571315"/>
                <a:gd name="connsiteX717" fmla="*/ 284735 w 355006"/>
                <a:gd name="connsiteY717" fmla="*/ 299599 h 571315"/>
                <a:gd name="connsiteX718" fmla="*/ 285747 w 355006"/>
                <a:gd name="connsiteY718" fmla="*/ 294908 h 571315"/>
                <a:gd name="connsiteX719" fmla="*/ 285471 w 355006"/>
                <a:gd name="connsiteY719" fmla="*/ 289849 h 571315"/>
                <a:gd name="connsiteX720" fmla="*/ 282252 w 355006"/>
                <a:gd name="connsiteY720" fmla="*/ 285894 h 571315"/>
                <a:gd name="connsiteX721" fmla="*/ 281148 w 355006"/>
                <a:gd name="connsiteY721" fmla="*/ 284238 h 571315"/>
                <a:gd name="connsiteX722" fmla="*/ 283171 w 355006"/>
                <a:gd name="connsiteY722" fmla="*/ 280375 h 571315"/>
                <a:gd name="connsiteX723" fmla="*/ 287771 w 355006"/>
                <a:gd name="connsiteY723" fmla="*/ 280927 h 571315"/>
                <a:gd name="connsiteX724" fmla="*/ 292186 w 355006"/>
                <a:gd name="connsiteY724" fmla="*/ 281110 h 571315"/>
                <a:gd name="connsiteX725" fmla="*/ 294025 w 355006"/>
                <a:gd name="connsiteY725" fmla="*/ 278443 h 571315"/>
                <a:gd name="connsiteX726" fmla="*/ 297704 w 355006"/>
                <a:gd name="connsiteY726" fmla="*/ 276236 h 571315"/>
                <a:gd name="connsiteX727" fmla="*/ 301199 w 355006"/>
                <a:gd name="connsiteY727" fmla="*/ 278167 h 571315"/>
                <a:gd name="connsiteX728" fmla="*/ 306442 w 355006"/>
                <a:gd name="connsiteY728" fmla="*/ 278811 h 571315"/>
                <a:gd name="connsiteX729" fmla="*/ 308926 w 355006"/>
                <a:gd name="connsiteY729" fmla="*/ 282858 h 571315"/>
                <a:gd name="connsiteX730" fmla="*/ 313157 w 355006"/>
                <a:gd name="connsiteY730" fmla="*/ 285617 h 571315"/>
                <a:gd name="connsiteX731" fmla="*/ 316652 w 355006"/>
                <a:gd name="connsiteY731" fmla="*/ 281110 h 571315"/>
                <a:gd name="connsiteX732" fmla="*/ 321067 w 355006"/>
                <a:gd name="connsiteY732" fmla="*/ 281015 h 571315"/>
                <a:gd name="connsiteX733" fmla="*/ 326034 w 355006"/>
                <a:gd name="connsiteY733" fmla="*/ 279083 h 571315"/>
                <a:gd name="connsiteX734" fmla="*/ 329897 w 355006"/>
                <a:gd name="connsiteY734" fmla="*/ 276048 h 571315"/>
                <a:gd name="connsiteX735" fmla="*/ 332013 w 355006"/>
                <a:gd name="connsiteY735" fmla="*/ 270805 h 571315"/>
                <a:gd name="connsiteX736" fmla="*/ 332840 w 355006"/>
                <a:gd name="connsiteY736" fmla="*/ 264550 h 571315"/>
                <a:gd name="connsiteX737" fmla="*/ 329069 w 355006"/>
                <a:gd name="connsiteY737" fmla="*/ 261699 h 571315"/>
                <a:gd name="connsiteX738" fmla="*/ 326770 w 355006"/>
                <a:gd name="connsiteY738" fmla="*/ 257101 h 571315"/>
                <a:gd name="connsiteX739" fmla="*/ 324470 w 355006"/>
                <a:gd name="connsiteY739" fmla="*/ 249006 h 571315"/>
                <a:gd name="connsiteX740" fmla="*/ 326034 w 355006"/>
                <a:gd name="connsiteY740" fmla="*/ 244775 h 571315"/>
                <a:gd name="connsiteX741" fmla="*/ 324286 w 355006"/>
                <a:gd name="connsiteY741" fmla="*/ 239164 h 571315"/>
                <a:gd name="connsiteX742" fmla="*/ 323642 w 355006"/>
                <a:gd name="connsiteY742" fmla="*/ 233829 h 571315"/>
                <a:gd name="connsiteX743" fmla="*/ 326862 w 355006"/>
                <a:gd name="connsiteY743" fmla="*/ 229782 h 571315"/>
                <a:gd name="connsiteX744" fmla="*/ 326402 w 355006"/>
                <a:gd name="connsiteY744" fmla="*/ 224815 h 571315"/>
                <a:gd name="connsiteX745" fmla="*/ 324102 w 355006"/>
                <a:gd name="connsiteY745" fmla="*/ 219297 h 571315"/>
                <a:gd name="connsiteX746" fmla="*/ 321067 w 355006"/>
                <a:gd name="connsiteY746" fmla="*/ 215066 h 571315"/>
                <a:gd name="connsiteX747" fmla="*/ 321527 w 355006"/>
                <a:gd name="connsiteY747" fmla="*/ 210927 h 571315"/>
                <a:gd name="connsiteX748" fmla="*/ 319227 w 355006"/>
                <a:gd name="connsiteY748" fmla="*/ 207247 h 571315"/>
                <a:gd name="connsiteX749" fmla="*/ 316100 w 355006"/>
                <a:gd name="connsiteY749" fmla="*/ 203200 h 571315"/>
                <a:gd name="connsiteX750" fmla="*/ 313249 w 355006"/>
                <a:gd name="connsiteY750" fmla="*/ 199705 h 571315"/>
                <a:gd name="connsiteX751" fmla="*/ 312237 w 355006"/>
                <a:gd name="connsiteY751" fmla="*/ 195106 h 571315"/>
                <a:gd name="connsiteX752" fmla="*/ 315180 w 355006"/>
                <a:gd name="connsiteY752" fmla="*/ 191059 h 571315"/>
                <a:gd name="connsiteX753" fmla="*/ 317112 w 355006"/>
                <a:gd name="connsiteY753" fmla="*/ 190415 h 571315"/>
                <a:gd name="connsiteX754" fmla="*/ 314904 w 355006"/>
                <a:gd name="connsiteY754" fmla="*/ 185173 h 571315"/>
                <a:gd name="connsiteX755" fmla="*/ 316376 w 355006"/>
                <a:gd name="connsiteY755" fmla="*/ 179930 h 571315"/>
                <a:gd name="connsiteX756" fmla="*/ 315456 w 355006"/>
                <a:gd name="connsiteY756" fmla="*/ 174227 h 571315"/>
                <a:gd name="connsiteX757" fmla="*/ 313340 w 355006"/>
                <a:gd name="connsiteY757" fmla="*/ 170180 h 571315"/>
                <a:gd name="connsiteX758" fmla="*/ 311501 w 355006"/>
                <a:gd name="connsiteY758" fmla="*/ 165397 h 571315"/>
                <a:gd name="connsiteX759" fmla="*/ 309293 w 355006"/>
                <a:gd name="connsiteY759" fmla="*/ 161810 h 571315"/>
                <a:gd name="connsiteX760" fmla="*/ 308281 w 355006"/>
                <a:gd name="connsiteY760" fmla="*/ 157579 h 571315"/>
                <a:gd name="connsiteX761" fmla="*/ 311041 w 355006"/>
                <a:gd name="connsiteY761" fmla="*/ 152152 h 571315"/>
                <a:gd name="connsiteX762" fmla="*/ 309845 w 355006"/>
                <a:gd name="connsiteY762" fmla="*/ 147093 h 571315"/>
                <a:gd name="connsiteX763" fmla="*/ 310857 w 355006"/>
                <a:gd name="connsiteY763" fmla="*/ 143598 h 571315"/>
                <a:gd name="connsiteX764" fmla="*/ 315180 w 355006"/>
                <a:gd name="connsiteY764" fmla="*/ 143138 h 571315"/>
                <a:gd name="connsiteX765" fmla="*/ 313248 w 355006"/>
                <a:gd name="connsiteY765" fmla="*/ 137343 h 571315"/>
                <a:gd name="connsiteX766" fmla="*/ 310397 w 355006"/>
                <a:gd name="connsiteY766" fmla="*/ 131548 h 571315"/>
                <a:gd name="connsiteX767" fmla="*/ 311777 w 355006"/>
                <a:gd name="connsiteY767" fmla="*/ 128145 h 571315"/>
                <a:gd name="connsiteX768" fmla="*/ 314812 w 355006"/>
                <a:gd name="connsiteY768" fmla="*/ 124282 h 571315"/>
                <a:gd name="connsiteX769" fmla="*/ 313616 w 355006"/>
                <a:gd name="connsiteY769" fmla="*/ 117383 h 571315"/>
                <a:gd name="connsiteX770" fmla="*/ 316100 w 355006"/>
                <a:gd name="connsiteY770" fmla="*/ 112601 h 571315"/>
                <a:gd name="connsiteX771" fmla="*/ 312788 w 355006"/>
                <a:gd name="connsiteY771" fmla="*/ 107634 h 571315"/>
                <a:gd name="connsiteX772" fmla="*/ 309201 w 355006"/>
                <a:gd name="connsiteY772" fmla="*/ 102943 h 571315"/>
                <a:gd name="connsiteX773" fmla="*/ 306534 w 355006"/>
                <a:gd name="connsiteY773" fmla="*/ 98160 h 571315"/>
                <a:gd name="connsiteX774" fmla="*/ 311777 w 355006"/>
                <a:gd name="connsiteY774" fmla="*/ 96136 h 571315"/>
                <a:gd name="connsiteX775" fmla="*/ 311133 w 355006"/>
                <a:gd name="connsiteY775" fmla="*/ 90434 h 571315"/>
                <a:gd name="connsiteX776" fmla="*/ 309385 w 355006"/>
                <a:gd name="connsiteY776" fmla="*/ 84915 h 571315"/>
                <a:gd name="connsiteX777" fmla="*/ 305154 w 355006"/>
                <a:gd name="connsiteY777" fmla="*/ 80224 h 571315"/>
                <a:gd name="connsiteX778" fmla="*/ 302763 w 355006"/>
                <a:gd name="connsiteY778" fmla="*/ 76361 h 571315"/>
                <a:gd name="connsiteX779" fmla="*/ 303406 w 355006"/>
                <a:gd name="connsiteY779" fmla="*/ 70106 h 571315"/>
                <a:gd name="connsiteX780" fmla="*/ 299543 w 355006"/>
                <a:gd name="connsiteY780" fmla="*/ 67714 h 571315"/>
                <a:gd name="connsiteX781" fmla="*/ 298072 w 355006"/>
                <a:gd name="connsiteY781" fmla="*/ 63576 h 571315"/>
                <a:gd name="connsiteX782" fmla="*/ 301843 w 355006"/>
                <a:gd name="connsiteY782" fmla="*/ 56769 h 571315"/>
                <a:gd name="connsiteX783" fmla="*/ 305430 w 355006"/>
                <a:gd name="connsiteY783" fmla="*/ 54194 h 571315"/>
                <a:gd name="connsiteX784" fmla="*/ 308465 w 355006"/>
                <a:gd name="connsiteY784" fmla="*/ 51710 h 571315"/>
                <a:gd name="connsiteX785" fmla="*/ 310489 w 355006"/>
                <a:gd name="connsiteY785" fmla="*/ 47847 h 571315"/>
                <a:gd name="connsiteX786" fmla="*/ 310394 w 355006"/>
                <a:gd name="connsiteY786" fmla="*/ 44628 h 571315"/>
                <a:gd name="connsiteX787" fmla="*/ 307082 w 355006"/>
                <a:gd name="connsiteY787" fmla="*/ 43156 h 571315"/>
                <a:gd name="connsiteX788" fmla="*/ 304415 w 355006"/>
                <a:gd name="connsiteY788" fmla="*/ 43708 h 571315"/>
                <a:gd name="connsiteX789" fmla="*/ 302483 w 355006"/>
                <a:gd name="connsiteY789" fmla="*/ 46283 h 571315"/>
                <a:gd name="connsiteX790" fmla="*/ 300920 w 355006"/>
                <a:gd name="connsiteY790" fmla="*/ 48491 h 571315"/>
                <a:gd name="connsiteX791" fmla="*/ 298988 w 355006"/>
                <a:gd name="connsiteY791" fmla="*/ 50606 h 571315"/>
                <a:gd name="connsiteX792" fmla="*/ 295677 w 355006"/>
                <a:gd name="connsiteY792" fmla="*/ 51250 h 571315"/>
                <a:gd name="connsiteX793" fmla="*/ 292826 w 355006"/>
                <a:gd name="connsiteY793" fmla="*/ 50698 h 571315"/>
                <a:gd name="connsiteX794" fmla="*/ 290066 w 355006"/>
                <a:gd name="connsiteY794" fmla="*/ 50882 h 571315"/>
                <a:gd name="connsiteX795" fmla="*/ 287859 w 355006"/>
                <a:gd name="connsiteY795" fmla="*/ 52170 h 571315"/>
                <a:gd name="connsiteX796" fmla="*/ 286387 w 355006"/>
                <a:gd name="connsiteY796" fmla="*/ 54929 h 571315"/>
                <a:gd name="connsiteX797" fmla="*/ 283168 w 355006"/>
                <a:gd name="connsiteY797" fmla="*/ 55849 h 571315"/>
                <a:gd name="connsiteX798" fmla="*/ 280776 w 355006"/>
                <a:gd name="connsiteY798" fmla="*/ 55572 h 571315"/>
                <a:gd name="connsiteX799" fmla="*/ 277005 w 355006"/>
                <a:gd name="connsiteY799" fmla="*/ 55849 h 571315"/>
                <a:gd name="connsiteX800" fmla="*/ 274246 w 355006"/>
                <a:gd name="connsiteY800" fmla="*/ 56492 h 571315"/>
                <a:gd name="connsiteX801" fmla="*/ 271486 w 355006"/>
                <a:gd name="connsiteY801" fmla="*/ 57136 h 571315"/>
                <a:gd name="connsiteX802" fmla="*/ 268175 w 355006"/>
                <a:gd name="connsiteY802" fmla="*/ 56676 h 571315"/>
                <a:gd name="connsiteX803" fmla="*/ 265232 w 355006"/>
                <a:gd name="connsiteY803" fmla="*/ 55664 h 571315"/>
                <a:gd name="connsiteX804" fmla="*/ 262288 w 355006"/>
                <a:gd name="connsiteY804" fmla="*/ 55204 h 571315"/>
                <a:gd name="connsiteX805" fmla="*/ 261185 w 355006"/>
                <a:gd name="connsiteY805" fmla="*/ 54653 h 571315"/>
                <a:gd name="connsiteX806" fmla="*/ 258885 w 355006"/>
                <a:gd name="connsiteY806" fmla="*/ 56492 h 571315"/>
                <a:gd name="connsiteX807" fmla="*/ 258701 w 355006"/>
                <a:gd name="connsiteY807" fmla="*/ 58424 h 571315"/>
                <a:gd name="connsiteX808" fmla="*/ 255666 w 355006"/>
                <a:gd name="connsiteY808" fmla="*/ 57136 h 571315"/>
                <a:gd name="connsiteX809" fmla="*/ 251527 w 355006"/>
                <a:gd name="connsiteY809" fmla="*/ 56492 h 571315"/>
                <a:gd name="connsiteX810" fmla="*/ 247204 w 355006"/>
                <a:gd name="connsiteY810" fmla="*/ 56216 h 571315"/>
                <a:gd name="connsiteX811" fmla="*/ 243617 w 355006"/>
                <a:gd name="connsiteY811" fmla="*/ 56400 h 571315"/>
                <a:gd name="connsiteX812" fmla="*/ 240581 w 355006"/>
                <a:gd name="connsiteY812" fmla="*/ 57596 h 571315"/>
                <a:gd name="connsiteX813" fmla="*/ 236718 w 355006"/>
                <a:gd name="connsiteY813" fmla="*/ 58331 h 571315"/>
                <a:gd name="connsiteX814" fmla="*/ 232671 w 355006"/>
                <a:gd name="connsiteY814" fmla="*/ 58699 h 571315"/>
                <a:gd name="connsiteX815" fmla="*/ 229268 w 355006"/>
                <a:gd name="connsiteY815" fmla="*/ 59618 h 571315"/>
                <a:gd name="connsiteX816" fmla="*/ 226325 w 355006"/>
                <a:gd name="connsiteY816" fmla="*/ 60722 h 571315"/>
                <a:gd name="connsiteX817" fmla="*/ 223013 w 355006"/>
                <a:gd name="connsiteY817" fmla="*/ 59618 h 571315"/>
                <a:gd name="connsiteX818" fmla="*/ 220622 w 355006"/>
                <a:gd name="connsiteY818" fmla="*/ 57226 h 571315"/>
                <a:gd name="connsiteX819" fmla="*/ 219334 w 355006"/>
                <a:gd name="connsiteY819" fmla="*/ 53731 h 571315"/>
                <a:gd name="connsiteX820" fmla="*/ 215931 w 355006"/>
                <a:gd name="connsiteY820" fmla="*/ 53088 h 571315"/>
                <a:gd name="connsiteX821" fmla="*/ 212620 w 355006"/>
                <a:gd name="connsiteY821" fmla="*/ 51892 h 571315"/>
                <a:gd name="connsiteX822" fmla="*/ 209768 w 355006"/>
                <a:gd name="connsiteY822" fmla="*/ 50605 h 571315"/>
                <a:gd name="connsiteX823" fmla="*/ 205997 w 355006"/>
                <a:gd name="connsiteY823" fmla="*/ 50328 h 571315"/>
                <a:gd name="connsiteX824" fmla="*/ 203146 w 355006"/>
                <a:gd name="connsiteY824" fmla="*/ 48121 h 571315"/>
                <a:gd name="connsiteX825" fmla="*/ 202042 w 355006"/>
                <a:gd name="connsiteY825" fmla="*/ 44810 h 571315"/>
                <a:gd name="connsiteX826" fmla="*/ 200478 w 355006"/>
                <a:gd name="connsiteY826" fmla="*/ 42326 h 571315"/>
                <a:gd name="connsiteX827" fmla="*/ 197167 w 355006"/>
                <a:gd name="connsiteY827" fmla="*/ 41774 h 571315"/>
                <a:gd name="connsiteX828" fmla="*/ 196063 w 355006"/>
                <a:gd name="connsiteY828" fmla="*/ 40671 h 571315"/>
                <a:gd name="connsiteX829" fmla="*/ 194776 w 355006"/>
                <a:gd name="connsiteY829" fmla="*/ 39015 h 571315"/>
                <a:gd name="connsiteX830" fmla="*/ 193120 w 355006"/>
                <a:gd name="connsiteY830" fmla="*/ 37452 h 571315"/>
                <a:gd name="connsiteX831" fmla="*/ 191188 w 355006"/>
                <a:gd name="connsiteY831" fmla="*/ 36256 h 571315"/>
                <a:gd name="connsiteX832" fmla="*/ 191005 w 355006"/>
                <a:gd name="connsiteY832" fmla="*/ 33772 h 571315"/>
                <a:gd name="connsiteX833" fmla="*/ 189625 w 355006"/>
                <a:gd name="connsiteY833" fmla="*/ 31841 h 571315"/>
                <a:gd name="connsiteX834" fmla="*/ 189349 w 355006"/>
                <a:gd name="connsiteY834" fmla="*/ 28989 h 571315"/>
                <a:gd name="connsiteX835" fmla="*/ 188797 w 355006"/>
                <a:gd name="connsiteY835" fmla="*/ 26598 h 571315"/>
                <a:gd name="connsiteX836" fmla="*/ 186866 w 355006"/>
                <a:gd name="connsiteY836" fmla="*/ 25954 h 571315"/>
                <a:gd name="connsiteX837" fmla="*/ 184934 w 355006"/>
                <a:gd name="connsiteY837" fmla="*/ 24758 h 571315"/>
                <a:gd name="connsiteX838" fmla="*/ 184014 w 355006"/>
                <a:gd name="connsiteY838" fmla="*/ 22367 h 571315"/>
                <a:gd name="connsiteX839" fmla="*/ 182082 w 355006"/>
                <a:gd name="connsiteY839" fmla="*/ 20803 h 571315"/>
                <a:gd name="connsiteX840" fmla="*/ 179783 w 355006"/>
                <a:gd name="connsiteY840" fmla="*/ 18688 h 571315"/>
                <a:gd name="connsiteX841" fmla="*/ 177023 w 355006"/>
                <a:gd name="connsiteY841" fmla="*/ 18412 h 571315"/>
                <a:gd name="connsiteX842" fmla="*/ 174540 w 355006"/>
                <a:gd name="connsiteY842" fmla="*/ 18228 h 571315"/>
                <a:gd name="connsiteX843" fmla="*/ 172608 w 355006"/>
                <a:gd name="connsiteY843" fmla="*/ 16848 h 571315"/>
                <a:gd name="connsiteX844" fmla="*/ 170217 w 355006"/>
                <a:gd name="connsiteY844" fmla="*/ 15744 h 571315"/>
                <a:gd name="connsiteX845" fmla="*/ 168469 w 355006"/>
                <a:gd name="connsiteY845" fmla="*/ 13721 h 571315"/>
                <a:gd name="connsiteX846" fmla="*/ 166814 w 355006"/>
                <a:gd name="connsiteY846" fmla="*/ 13445 h 571315"/>
                <a:gd name="connsiteX847" fmla="*/ 163318 w 355006"/>
                <a:gd name="connsiteY847" fmla="*/ 13721 h 571315"/>
                <a:gd name="connsiteX848" fmla="*/ 161111 w 355006"/>
                <a:gd name="connsiteY848" fmla="*/ 14916 h 571315"/>
                <a:gd name="connsiteX849" fmla="*/ 158719 w 355006"/>
                <a:gd name="connsiteY849" fmla="*/ 15100 h 571315"/>
                <a:gd name="connsiteX850" fmla="*/ 156420 w 355006"/>
                <a:gd name="connsiteY850" fmla="*/ 13812 h 571315"/>
                <a:gd name="connsiteX851" fmla="*/ 154213 w 355006"/>
                <a:gd name="connsiteY851" fmla="*/ 14916 h 571315"/>
                <a:gd name="connsiteX852" fmla="*/ 151821 w 355006"/>
                <a:gd name="connsiteY852" fmla="*/ 14821 h 571315"/>
                <a:gd name="connsiteX853" fmla="*/ 148602 w 355006"/>
                <a:gd name="connsiteY853" fmla="*/ 14916 h 571315"/>
                <a:gd name="connsiteX854" fmla="*/ 146026 w 355006"/>
                <a:gd name="connsiteY854" fmla="*/ 14916 h 571315"/>
                <a:gd name="connsiteX855" fmla="*/ 144279 w 355006"/>
                <a:gd name="connsiteY855" fmla="*/ 13077 h 571315"/>
                <a:gd name="connsiteX856" fmla="*/ 141519 w 355006"/>
                <a:gd name="connsiteY856" fmla="*/ 12801 h 571315"/>
                <a:gd name="connsiteX857" fmla="*/ 137656 w 355006"/>
                <a:gd name="connsiteY857" fmla="*/ 12897 h 571315"/>
                <a:gd name="connsiteX858" fmla="*/ 135265 w 355006"/>
                <a:gd name="connsiteY858" fmla="*/ 14001 h 571315"/>
                <a:gd name="connsiteX859" fmla="*/ 132873 w 355006"/>
                <a:gd name="connsiteY859" fmla="*/ 13081 h 571315"/>
                <a:gd name="connsiteX860" fmla="*/ 130298 w 355006"/>
                <a:gd name="connsiteY860" fmla="*/ 12986 h 571315"/>
                <a:gd name="connsiteX861" fmla="*/ 129194 w 355006"/>
                <a:gd name="connsiteY861" fmla="*/ 10687 h 571315"/>
                <a:gd name="connsiteX862" fmla="*/ 127446 w 355006"/>
                <a:gd name="connsiteY862" fmla="*/ 9031 h 571315"/>
                <a:gd name="connsiteX863" fmla="*/ 126067 w 355006"/>
                <a:gd name="connsiteY863" fmla="*/ 7191 h 571315"/>
                <a:gd name="connsiteX864" fmla="*/ 124779 w 355006"/>
                <a:gd name="connsiteY864" fmla="*/ 4432 h 571315"/>
                <a:gd name="connsiteX865" fmla="*/ 122480 w 355006"/>
                <a:gd name="connsiteY865" fmla="*/ 4983 h 571315"/>
                <a:gd name="connsiteX866" fmla="*/ 119628 w 355006"/>
                <a:gd name="connsiteY866" fmla="*/ 6179 h 571315"/>
                <a:gd name="connsiteX867" fmla="*/ 116777 w 355006"/>
                <a:gd name="connsiteY867" fmla="*/ 7191 h 571315"/>
                <a:gd name="connsiteX868" fmla="*/ 113650 w 355006"/>
                <a:gd name="connsiteY868" fmla="*/ 7559 h 571315"/>
                <a:gd name="connsiteX869" fmla="*/ 110890 w 355006"/>
                <a:gd name="connsiteY869" fmla="*/ 6640 h 571315"/>
                <a:gd name="connsiteX870" fmla="*/ 108959 w 355006"/>
                <a:gd name="connsiteY870" fmla="*/ 9031 h 571315"/>
                <a:gd name="connsiteX871" fmla="*/ 106291 w 355006"/>
                <a:gd name="connsiteY871" fmla="*/ 8112 h 571315"/>
                <a:gd name="connsiteX872" fmla="*/ 103164 w 355006"/>
                <a:gd name="connsiteY872" fmla="*/ 7561 h 571315"/>
                <a:gd name="connsiteX873" fmla="*/ 100588 w 355006"/>
                <a:gd name="connsiteY873" fmla="*/ 6273 h 571315"/>
                <a:gd name="connsiteX874" fmla="*/ 98381 w 355006"/>
                <a:gd name="connsiteY874" fmla="*/ 3881 h 571315"/>
                <a:gd name="connsiteX875" fmla="*/ 98381 w 355006"/>
                <a:gd name="connsiteY875" fmla="*/ 662 h 571315"/>
                <a:gd name="connsiteX876" fmla="*/ 96541 w 355006"/>
                <a:gd name="connsiteY876" fmla="*/ 18 h 571315"/>
                <a:gd name="connsiteX877" fmla="*/ 177195 w 355006"/>
                <a:gd name="connsiteY877" fmla="*/ 204388 h 571315"/>
                <a:gd name="connsiteX878" fmla="*/ 177195 w 355006"/>
                <a:gd name="connsiteY878" fmla="*/ 204388 h 571315"/>
                <a:gd name="connsiteX879" fmla="*/ 96897 w 355006"/>
                <a:gd name="connsiteY879" fmla="*/ 202825 h 571315"/>
                <a:gd name="connsiteX880" fmla="*/ 96897 w 355006"/>
                <a:gd name="connsiteY880" fmla="*/ 202825 h 571315"/>
                <a:gd name="connsiteX881" fmla="*/ 77766 w 355006"/>
                <a:gd name="connsiteY881" fmla="*/ 123078 h 571315"/>
                <a:gd name="connsiteX882" fmla="*/ 77670 w 355006"/>
                <a:gd name="connsiteY882" fmla="*/ 123446 h 571315"/>
                <a:gd name="connsiteX883" fmla="*/ 77119 w 355006"/>
                <a:gd name="connsiteY883" fmla="*/ 124182 h 571315"/>
                <a:gd name="connsiteX884" fmla="*/ 77763 w 355006"/>
                <a:gd name="connsiteY884" fmla="*/ 123078 h 571315"/>
                <a:gd name="connsiteX885" fmla="*/ 191452 w 355006"/>
                <a:gd name="connsiteY885" fmla="*/ 183969 h 571315"/>
                <a:gd name="connsiteX886" fmla="*/ 188601 w 355006"/>
                <a:gd name="connsiteY886" fmla="*/ 185441 h 571315"/>
                <a:gd name="connsiteX887" fmla="*/ 187221 w 355006"/>
                <a:gd name="connsiteY887" fmla="*/ 187556 h 571315"/>
                <a:gd name="connsiteX888" fmla="*/ 188049 w 355006"/>
                <a:gd name="connsiteY888" fmla="*/ 188568 h 571315"/>
                <a:gd name="connsiteX889" fmla="*/ 189612 w 355006"/>
                <a:gd name="connsiteY889" fmla="*/ 186361 h 571315"/>
                <a:gd name="connsiteX890" fmla="*/ 191912 w 355006"/>
                <a:gd name="connsiteY890" fmla="*/ 184337 h 571315"/>
                <a:gd name="connsiteX891" fmla="*/ 191452 w 355006"/>
                <a:gd name="connsiteY891" fmla="*/ 183970 h 571315"/>
                <a:gd name="connsiteX892" fmla="*/ 205065 w 355006"/>
                <a:gd name="connsiteY892" fmla="*/ 183969 h 571315"/>
                <a:gd name="connsiteX893" fmla="*/ 205525 w 355006"/>
                <a:gd name="connsiteY893" fmla="*/ 184704 h 571315"/>
                <a:gd name="connsiteX894" fmla="*/ 205065 w 355006"/>
                <a:gd name="connsiteY894" fmla="*/ 183969 h 571315"/>
                <a:gd name="connsiteX895" fmla="*/ 89447 w 355006"/>
                <a:gd name="connsiteY895" fmla="*/ 185441 h 571315"/>
                <a:gd name="connsiteX896" fmla="*/ 89447 w 355006"/>
                <a:gd name="connsiteY896" fmla="*/ 185441 h 571315"/>
                <a:gd name="connsiteX897" fmla="*/ 187681 w 355006"/>
                <a:gd name="connsiteY897" fmla="*/ 194179 h 571315"/>
                <a:gd name="connsiteX898" fmla="*/ 185198 w 355006"/>
                <a:gd name="connsiteY898" fmla="*/ 195374 h 571315"/>
                <a:gd name="connsiteX899" fmla="*/ 183818 w 355006"/>
                <a:gd name="connsiteY899" fmla="*/ 197582 h 571315"/>
                <a:gd name="connsiteX900" fmla="*/ 185841 w 355006"/>
                <a:gd name="connsiteY900" fmla="*/ 198778 h 571315"/>
                <a:gd name="connsiteX901" fmla="*/ 186393 w 355006"/>
                <a:gd name="connsiteY901" fmla="*/ 200617 h 571315"/>
                <a:gd name="connsiteX902" fmla="*/ 188049 w 355006"/>
                <a:gd name="connsiteY902" fmla="*/ 199698 h 571315"/>
                <a:gd name="connsiteX903" fmla="*/ 190532 w 355006"/>
                <a:gd name="connsiteY903" fmla="*/ 198779 h 571315"/>
                <a:gd name="connsiteX904" fmla="*/ 189888 w 355006"/>
                <a:gd name="connsiteY904" fmla="*/ 197031 h 571315"/>
                <a:gd name="connsiteX905" fmla="*/ 188509 w 355006"/>
                <a:gd name="connsiteY905" fmla="*/ 194456 h 571315"/>
                <a:gd name="connsiteX906" fmla="*/ 187681 w 355006"/>
                <a:gd name="connsiteY906" fmla="*/ 194181 h 571315"/>
                <a:gd name="connsiteX907" fmla="*/ 187130 w 355006"/>
                <a:gd name="connsiteY907" fmla="*/ 201261 h 571315"/>
                <a:gd name="connsiteX908" fmla="*/ 187130 w 355006"/>
                <a:gd name="connsiteY908" fmla="*/ 201261 h 571315"/>
                <a:gd name="connsiteX909" fmla="*/ 188050 w 355006"/>
                <a:gd name="connsiteY909" fmla="*/ 209999 h 571315"/>
                <a:gd name="connsiteX910" fmla="*/ 188601 w 355006"/>
                <a:gd name="connsiteY910" fmla="*/ 210095 h 571315"/>
                <a:gd name="connsiteX911" fmla="*/ 188050 w 355006"/>
                <a:gd name="connsiteY911" fmla="*/ 209999 h 571315"/>
                <a:gd name="connsiteX912" fmla="*/ 190717 w 355006"/>
                <a:gd name="connsiteY912" fmla="*/ 210095 h 571315"/>
                <a:gd name="connsiteX913" fmla="*/ 190533 w 355006"/>
                <a:gd name="connsiteY913" fmla="*/ 210739 h 571315"/>
                <a:gd name="connsiteX914" fmla="*/ 189705 w 355006"/>
                <a:gd name="connsiteY914" fmla="*/ 211199 h 571315"/>
                <a:gd name="connsiteX915" fmla="*/ 188326 w 355006"/>
                <a:gd name="connsiteY915" fmla="*/ 210922 h 571315"/>
                <a:gd name="connsiteX916" fmla="*/ 188142 w 355006"/>
                <a:gd name="connsiteY916" fmla="*/ 212854 h 571315"/>
                <a:gd name="connsiteX917" fmla="*/ 188047 w 355006"/>
                <a:gd name="connsiteY917" fmla="*/ 213866 h 571315"/>
                <a:gd name="connsiteX918" fmla="*/ 187403 w 355006"/>
                <a:gd name="connsiteY918" fmla="*/ 216441 h 571315"/>
                <a:gd name="connsiteX919" fmla="*/ 188323 w 355006"/>
                <a:gd name="connsiteY919" fmla="*/ 218649 h 571315"/>
                <a:gd name="connsiteX920" fmla="*/ 190438 w 355006"/>
                <a:gd name="connsiteY920" fmla="*/ 219568 h 571315"/>
                <a:gd name="connsiteX921" fmla="*/ 192646 w 355006"/>
                <a:gd name="connsiteY921" fmla="*/ 219844 h 571315"/>
                <a:gd name="connsiteX922" fmla="*/ 192002 w 355006"/>
                <a:gd name="connsiteY922" fmla="*/ 217545 h 571315"/>
                <a:gd name="connsiteX923" fmla="*/ 191174 w 355006"/>
                <a:gd name="connsiteY923" fmla="*/ 215889 h 571315"/>
                <a:gd name="connsiteX924" fmla="*/ 189611 w 355006"/>
                <a:gd name="connsiteY924" fmla="*/ 214601 h 571315"/>
                <a:gd name="connsiteX925" fmla="*/ 191818 w 355006"/>
                <a:gd name="connsiteY925" fmla="*/ 215521 h 571315"/>
                <a:gd name="connsiteX926" fmla="*/ 193566 w 355006"/>
                <a:gd name="connsiteY926" fmla="*/ 216808 h 571315"/>
                <a:gd name="connsiteX927" fmla="*/ 195497 w 355006"/>
                <a:gd name="connsiteY927" fmla="*/ 217820 h 571315"/>
                <a:gd name="connsiteX928" fmla="*/ 197613 w 355006"/>
                <a:gd name="connsiteY928" fmla="*/ 217176 h 571315"/>
                <a:gd name="connsiteX929" fmla="*/ 196233 w 355006"/>
                <a:gd name="connsiteY929" fmla="*/ 215244 h 571315"/>
                <a:gd name="connsiteX930" fmla="*/ 195773 w 355006"/>
                <a:gd name="connsiteY930" fmla="*/ 214233 h 571315"/>
                <a:gd name="connsiteX931" fmla="*/ 196969 w 355006"/>
                <a:gd name="connsiteY931" fmla="*/ 215428 h 571315"/>
                <a:gd name="connsiteX932" fmla="*/ 199544 w 355006"/>
                <a:gd name="connsiteY932" fmla="*/ 216164 h 571315"/>
                <a:gd name="connsiteX933" fmla="*/ 199177 w 355006"/>
                <a:gd name="connsiteY933" fmla="*/ 214600 h 571315"/>
                <a:gd name="connsiteX934" fmla="*/ 197521 w 355006"/>
                <a:gd name="connsiteY934" fmla="*/ 212760 h 571315"/>
                <a:gd name="connsiteX935" fmla="*/ 195130 w 355006"/>
                <a:gd name="connsiteY935" fmla="*/ 211933 h 571315"/>
                <a:gd name="connsiteX936" fmla="*/ 193566 w 355006"/>
                <a:gd name="connsiteY936" fmla="*/ 212116 h 571315"/>
                <a:gd name="connsiteX937" fmla="*/ 192002 w 355006"/>
                <a:gd name="connsiteY937" fmla="*/ 211013 h 571315"/>
                <a:gd name="connsiteX938" fmla="*/ 193842 w 355006"/>
                <a:gd name="connsiteY938" fmla="*/ 212116 h 571315"/>
                <a:gd name="connsiteX939" fmla="*/ 193566 w 355006"/>
                <a:gd name="connsiteY939" fmla="*/ 211197 h 571315"/>
                <a:gd name="connsiteX940" fmla="*/ 191266 w 355006"/>
                <a:gd name="connsiteY940" fmla="*/ 210278 h 571315"/>
                <a:gd name="connsiteX941" fmla="*/ 190715 w 355006"/>
                <a:gd name="connsiteY941" fmla="*/ 210094 h 571315"/>
                <a:gd name="connsiteX942" fmla="*/ 250044 w 355006"/>
                <a:gd name="connsiteY942" fmla="*/ 211198 h 571315"/>
                <a:gd name="connsiteX943" fmla="*/ 247192 w 355006"/>
                <a:gd name="connsiteY943" fmla="*/ 214050 h 571315"/>
                <a:gd name="connsiteX944" fmla="*/ 248756 w 355006"/>
                <a:gd name="connsiteY944" fmla="*/ 214050 h 571315"/>
                <a:gd name="connsiteX945" fmla="*/ 250320 w 355006"/>
                <a:gd name="connsiteY945" fmla="*/ 212118 h 571315"/>
                <a:gd name="connsiteX946" fmla="*/ 250044 w 355006"/>
                <a:gd name="connsiteY946" fmla="*/ 211199 h 571315"/>
                <a:gd name="connsiteX947" fmla="*/ 180875 w 355006"/>
                <a:gd name="connsiteY947" fmla="*/ 214418 h 571315"/>
                <a:gd name="connsiteX948" fmla="*/ 180599 w 355006"/>
                <a:gd name="connsiteY948" fmla="*/ 214602 h 571315"/>
                <a:gd name="connsiteX949" fmla="*/ 180415 w 355006"/>
                <a:gd name="connsiteY949" fmla="*/ 214602 h 571315"/>
                <a:gd name="connsiteX950" fmla="*/ 179128 w 355006"/>
                <a:gd name="connsiteY950" fmla="*/ 214697 h 571315"/>
                <a:gd name="connsiteX951" fmla="*/ 179495 w 355006"/>
                <a:gd name="connsiteY951" fmla="*/ 214602 h 571315"/>
                <a:gd name="connsiteX952" fmla="*/ 180415 w 355006"/>
                <a:gd name="connsiteY952" fmla="*/ 214602 h 571315"/>
                <a:gd name="connsiteX953" fmla="*/ 180875 w 355006"/>
                <a:gd name="connsiteY953" fmla="*/ 214418 h 571315"/>
                <a:gd name="connsiteX954" fmla="*/ 177748 w 355006"/>
                <a:gd name="connsiteY954" fmla="*/ 214969 h 571315"/>
                <a:gd name="connsiteX955" fmla="*/ 174989 w 355006"/>
                <a:gd name="connsiteY955" fmla="*/ 215521 h 571315"/>
                <a:gd name="connsiteX956" fmla="*/ 175816 w 355006"/>
                <a:gd name="connsiteY956" fmla="*/ 215244 h 571315"/>
                <a:gd name="connsiteX957" fmla="*/ 177748 w 355006"/>
                <a:gd name="connsiteY957" fmla="*/ 214969 h 571315"/>
                <a:gd name="connsiteX958" fmla="*/ 223646 w 355006"/>
                <a:gd name="connsiteY958" fmla="*/ 218004 h 571315"/>
                <a:gd name="connsiteX959" fmla="*/ 224658 w 355006"/>
                <a:gd name="connsiteY959" fmla="*/ 219292 h 571315"/>
                <a:gd name="connsiteX960" fmla="*/ 223646 w 355006"/>
                <a:gd name="connsiteY960" fmla="*/ 218004 h 571315"/>
                <a:gd name="connsiteX961" fmla="*/ 182163 w 355006"/>
                <a:gd name="connsiteY961" fmla="*/ 219292 h 571315"/>
                <a:gd name="connsiteX962" fmla="*/ 182163 w 355006"/>
                <a:gd name="connsiteY962" fmla="*/ 219568 h 571315"/>
                <a:gd name="connsiteX963" fmla="*/ 181427 w 355006"/>
                <a:gd name="connsiteY963" fmla="*/ 220580 h 571315"/>
                <a:gd name="connsiteX964" fmla="*/ 182163 w 355006"/>
                <a:gd name="connsiteY964" fmla="*/ 219661 h 571315"/>
                <a:gd name="connsiteX965" fmla="*/ 182163 w 355006"/>
                <a:gd name="connsiteY965" fmla="*/ 219294 h 571315"/>
                <a:gd name="connsiteX966" fmla="*/ 230084 w 355006"/>
                <a:gd name="connsiteY966" fmla="*/ 220396 h 571315"/>
                <a:gd name="connsiteX967" fmla="*/ 230084 w 355006"/>
                <a:gd name="connsiteY967" fmla="*/ 220396 h 571315"/>
                <a:gd name="connsiteX968" fmla="*/ 159536 w 355006"/>
                <a:gd name="connsiteY968" fmla="*/ 220856 h 571315"/>
                <a:gd name="connsiteX969" fmla="*/ 159536 w 355006"/>
                <a:gd name="connsiteY969" fmla="*/ 223155 h 571315"/>
                <a:gd name="connsiteX970" fmla="*/ 160456 w 355006"/>
                <a:gd name="connsiteY970" fmla="*/ 225363 h 571315"/>
                <a:gd name="connsiteX971" fmla="*/ 160732 w 355006"/>
                <a:gd name="connsiteY971" fmla="*/ 227479 h 571315"/>
                <a:gd name="connsiteX972" fmla="*/ 161009 w 355006"/>
                <a:gd name="connsiteY972" fmla="*/ 229042 h 571315"/>
                <a:gd name="connsiteX973" fmla="*/ 160457 w 355006"/>
                <a:gd name="connsiteY973" fmla="*/ 231617 h 571315"/>
                <a:gd name="connsiteX974" fmla="*/ 161653 w 355006"/>
                <a:gd name="connsiteY974" fmla="*/ 232905 h 571315"/>
                <a:gd name="connsiteX975" fmla="*/ 163492 w 355006"/>
                <a:gd name="connsiteY975" fmla="*/ 232261 h 571315"/>
                <a:gd name="connsiteX976" fmla="*/ 165424 w 355006"/>
                <a:gd name="connsiteY976" fmla="*/ 231065 h 571315"/>
                <a:gd name="connsiteX977" fmla="*/ 167264 w 355006"/>
                <a:gd name="connsiteY977" fmla="*/ 231065 h 571315"/>
                <a:gd name="connsiteX978" fmla="*/ 169747 w 355006"/>
                <a:gd name="connsiteY978" fmla="*/ 231065 h 571315"/>
                <a:gd name="connsiteX979" fmla="*/ 168919 w 355006"/>
                <a:gd name="connsiteY979" fmla="*/ 229226 h 571315"/>
                <a:gd name="connsiteX980" fmla="*/ 166896 w 355006"/>
                <a:gd name="connsiteY980" fmla="*/ 230422 h 571315"/>
                <a:gd name="connsiteX981" fmla="*/ 165700 w 355006"/>
                <a:gd name="connsiteY981" fmla="*/ 228674 h 571315"/>
                <a:gd name="connsiteX982" fmla="*/ 166068 w 355006"/>
                <a:gd name="connsiteY982" fmla="*/ 226191 h 571315"/>
                <a:gd name="connsiteX983" fmla="*/ 164596 w 355006"/>
                <a:gd name="connsiteY983" fmla="*/ 224535 h 571315"/>
                <a:gd name="connsiteX984" fmla="*/ 163032 w 355006"/>
                <a:gd name="connsiteY984" fmla="*/ 222971 h 571315"/>
                <a:gd name="connsiteX985" fmla="*/ 160825 w 355006"/>
                <a:gd name="connsiteY985" fmla="*/ 222696 h 571315"/>
                <a:gd name="connsiteX986" fmla="*/ 159629 w 355006"/>
                <a:gd name="connsiteY986" fmla="*/ 220856 h 571315"/>
                <a:gd name="connsiteX987" fmla="*/ 180783 w 355006"/>
                <a:gd name="connsiteY987" fmla="*/ 221684 h 571315"/>
                <a:gd name="connsiteX988" fmla="*/ 180323 w 355006"/>
                <a:gd name="connsiteY988" fmla="*/ 221779 h 571315"/>
                <a:gd name="connsiteX989" fmla="*/ 178668 w 355006"/>
                <a:gd name="connsiteY989" fmla="*/ 223342 h 571315"/>
                <a:gd name="connsiteX990" fmla="*/ 177748 w 355006"/>
                <a:gd name="connsiteY990" fmla="*/ 224814 h 571315"/>
                <a:gd name="connsiteX991" fmla="*/ 179403 w 355006"/>
                <a:gd name="connsiteY991" fmla="*/ 223895 h 571315"/>
                <a:gd name="connsiteX992" fmla="*/ 178115 w 355006"/>
                <a:gd name="connsiteY992" fmla="*/ 225735 h 571315"/>
                <a:gd name="connsiteX993" fmla="*/ 178392 w 355006"/>
                <a:gd name="connsiteY993" fmla="*/ 226838 h 571315"/>
                <a:gd name="connsiteX994" fmla="*/ 179955 w 355006"/>
                <a:gd name="connsiteY994" fmla="*/ 228126 h 571315"/>
                <a:gd name="connsiteX995" fmla="*/ 178116 w 355006"/>
                <a:gd name="connsiteY995" fmla="*/ 228861 h 571315"/>
                <a:gd name="connsiteX996" fmla="*/ 177196 w 355006"/>
                <a:gd name="connsiteY996" fmla="*/ 228494 h 571315"/>
                <a:gd name="connsiteX997" fmla="*/ 178667 w 355006"/>
                <a:gd name="connsiteY997" fmla="*/ 229965 h 571315"/>
                <a:gd name="connsiteX998" fmla="*/ 180783 w 355006"/>
                <a:gd name="connsiteY998" fmla="*/ 231253 h 571315"/>
                <a:gd name="connsiteX999" fmla="*/ 182162 w 355006"/>
                <a:gd name="connsiteY999" fmla="*/ 232909 h 571315"/>
                <a:gd name="connsiteX1000" fmla="*/ 183083 w 355006"/>
                <a:gd name="connsiteY1000" fmla="*/ 235116 h 571315"/>
                <a:gd name="connsiteX1001" fmla="*/ 181519 w 355006"/>
                <a:gd name="connsiteY1001" fmla="*/ 233828 h 571315"/>
                <a:gd name="connsiteX1002" fmla="*/ 179955 w 355006"/>
                <a:gd name="connsiteY1002" fmla="*/ 232173 h 571315"/>
                <a:gd name="connsiteX1003" fmla="*/ 178116 w 355006"/>
                <a:gd name="connsiteY1003" fmla="*/ 231069 h 571315"/>
                <a:gd name="connsiteX1004" fmla="*/ 176552 w 355006"/>
                <a:gd name="connsiteY1004" fmla="*/ 231253 h 571315"/>
                <a:gd name="connsiteX1005" fmla="*/ 177932 w 355006"/>
                <a:gd name="connsiteY1005" fmla="*/ 233092 h 571315"/>
                <a:gd name="connsiteX1006" fmla="*/ 179495 w 355006"/>
                <a:gd name="connsiteY1006" fmla="*/ 234472 h 571315"/>
                <a:gd name="connsiteX1007" fmla="*/ 178484 w 355006"/>
                <a:gd name="connsiteY1007" fmla="*/ 234472 h 571315"/>
                <a:gd name="connsiteX1008" fmla="*/ 177196 w 355006"/>
                <a:gd name="connsiteY1008" fmla="*/ 232909 h 571315"/>
                <a:gd name="connsiteX1009" fmla="*/ 174988 w 355006"/>
                <a:gd name="connsiteY1009" fmla="*/ 232633 h 571315"/>
                <a:gd name="connsiteX1010" fmla="*/ 176368 w 355006"/>
                <a:gd name="connsiteY1010" fmla="*/ 234289 h 571315"/>
                <a:gd name="connsiteX1011" fmla="*/ 178116 w 355006"/>
                <a:gd name="connsiteY1011" fmla="*/ 235668 h 571315"/>
                <a:gd name="connsiteX1012" fmla="*/ 179679 w 355006"/>
                <a:gd name="connsiteY1012" fmla="*/ 237140 h 571315"/>
                <a:gd name="connsiteX1013" fmla="*/ 181243 w 355006"/>
                <a:gd name="connsiteY1013" fmla="*/ 238520 h 571315"/>
                <a:gd name="connsiteX1014" fmla="*/ 182899 w 355006"/>
                <a:gd name="connsiteY1014" fmla="*/ 239164 h 571315"/>
                <a:gd name="connsiteX1015" fmla="*/ 184186 w 355006"/>
                <a:gd name="connsiteY1015" fmla="*/ 241004 h 571315"/>
                <a:gd name="connsiteX1016" fmla="*/ 186486 w 355006"/>
                <a:gd name="connsiteY1016" fmla="*/ 241739 h 571315"/>
                <a:gd name="connsiteX1017" fmla="*/ 188969 w 355006"/>
                <a:gd name="connsiteY1017" fmla="*/ 241279 h 571315"/>
                <a:gd name="connsiteX1018" fmla="*/ 189613 w 355006"/>
                <a:gd name="connsiteY1018" fmla="*/ 239163 h 571315"/>
                <a:gd name="connsiteX1019" fmla="*/ 189613 w 355006"/>
                <a:gd name="connsiteY1019" fmla="*/ 236772 h 571315"/>
                <a:gd name="connsiteX1020" fmla="*/ 188601 w 355006"/>
                <a:gd name="connsiteY1020" fmla="*/ 234564 h 571315"/>
                <a:gd name="connsiteX1021" fmla="*/ 186946 w 355006"/>
                <a:gd name="connsiteY1021" fmla="*/ 233276 h 571315"/>
                <a:gd name="connsiteX1022" fmla="*/ 185566 w 355006"/>
                <a:gd name="connsiteY1022" fmla="*/ 231437 h 571315"/>
                <a:gd name="connsiteX1023" fmla="*/ 184646 w 355006"/>
                <a:gd name="connsiteY1023" fmla="*/ 229321 h 571315"/>
                <a:gd name="connsiteX1024" fmla="*/ 184278 w 355006"/>
                <a:gd name="connsiteY1024" fmla="*/ 227298 h 571315"/>
                <a:gd name="connsiteX1025" fmla="*/ 183358 w 355006"/>
                <a:gd name="connsiteY1025" fmla="*/ 224814 h 571315"/>
                <a:gd name="connsiteX1026" fmla="*/ 181795 w 355006"/>
                <a:gd name="connsiteY1026" fmla="*/ 223342 h 571315"/>
                <a:gd name="connsiteX1027" fmla="*/ 180783 w 355006"/>
                <a:gd name="connsiteY1027" fmla="*/ 221687 h 571315"/>
                <a:gd name="connsiteX1028" fmla="*/ 94691 w 355006"/>
                <a:gd name="connsiteY1028" fmla="*/ 225179 h 571315"/>
                <a:gd name="connsiteX1029" fmla="*/ 95334 w 355006"/>
                <a:gd name="connsiteY1029" fmla="*/ 226835 h 571315"/>
                <a:gd name="connsiteX1030" fmla="*/ 96898 w 355006"/>
                <a:gd name="connsiteY1030" fmla="*/ 226559 h 571315"/>
                <a:gd name="connsiteX1031" fmla="*/ 95150 w 355006"/>
                <a:gd name="connsiteY1031" fmla="*/ 225179 h 571315"/>
                <a:gd name="connsiteX1032" fmla="*/ 94690 w 355006"/>
                <a:gd name="connsiteY1032" fmla="*/ 225179 h 571315"/>
                <a:gd name="connsiteX1033" fmla="*/ 175632 w 355006"/>
                <a:gd name="connsiteY1033" fmla="*/ 226098 h 571315"/>
                <a:gd name="connsiteX1034" fmla="*/ 175728 w 355006"/>
                <a:gd name="connsiteY1034" fmla="*/ 226098 h 571315"/>
                <a:gd name="connsiteX1035" fmla="*/ 172229 w 355006"/>
                <a:gd name="connsiteY1035" fmla="*/ 227662 h 571315"/>
                <a:gd name="connsiteX1036" fmla="*/ 171309 w 355006"/>
                <a:gd name="connsiteY1036" fmla="*/ 229777 h 571315"/>
                <a:gd name="connsiteX1037" fmla="*/ 170205 w 355006"/>
                <a:gd name="connsiteY1037" fmla="*/ 231617 h 571315"/>
                <a:gd name="connsiteX1038" fmla="*/ 168182 w 355006"/>
                <a:gd name="connsiteY1038" fmla="*/ 231617 h 571315"/>
                <a:gd name="connsiteX1039" fmla="*/ 166802 w 355006"/>
                <a:gd name="connsiteY1039" fmla="*/ 232261 h 571315"/>
                <a:gd name="connsiteX1040" fmla="*/ 168458 w 355006"/>
                <a:gd name="connsiteY1040" fmla="*/ 233548 h 571315"/>
                <a:gd name="connsiteX1041" fmla="*/ 170389 w 355006"/>
                <a:gd name="connsiteY1041" fmla="*/ 233548 h 571315"/>
                <a:gd name="connsiteX1042" fmla="*/ 171585 w 355006"/>
                <a:gd name="connsiteY1042" fmla="*/ 231157 h 571315"/>
                <a:gd name="connsiteX1043" fmla="*/ 172781 w 355006"/>
                <a:gd name="connsiteY1043" fmla="*/ 229409 h 571315"/>
                <a:gd name="connsiteX1044" fmla="*/ 173425 w 355006"/>
                <a:gd name="connsiteY1044" fmla="*/ 228306 h 571315"/>
                <a:gd name="connsiteX1045" fmla="*/ 172229 w 355006"/>
                <a:gd name="connsiteY1045" fmla="*/ 227662 h 571315"/>
                <a:gd name="connsiteX1046" fmla="*/ 142704 w 355006"/>
                <a:gd name="connsiteY1046" fmla="*/ 228581 h 571315"/>
                <a:gd name="connsiteX1047" fmla="*/ 142704 w 355006"/>
                <a:gd name="connsiteY1047" fmla="*/ 228581 h 571315"/>
                <a:gd name="connsiteX1048" fmla="*/ 127159 w 355006"/>
                <a:gd name="connsiteY1048" fmla="*/ 229777 h 571315"/>
                <a:gd name="connsiteX1049" fmla="*/ 127159 w 355006"/>
                <a:gd name="connsiteY1049" fmla="*/ 229777 h 571315"/>
                <a:gd name="connsiteX1050" fmla="*/ 128723 w 355006"/>
                <a:gd name="connsiteY1050" fmla="*/ 229777 h 571315"/>
                <a:gd name="connsiteX1051" fmla="*/ 128263 w 355006"/>
                <a:gd name="connsiteY1051" fmla="*/ 229777 h 571315"/>
                <a:gd name="connsiteX1052" fmla="*/ 128723 w 355006"/>
                <a:gd name="connsiteY1052" fmla="*/ 229777 h 571315"/>
                <a:gd name="connsiteX1053" fmla="*/ 128723 w 355006"/>
                <a:gd name="connsiteY1053" fmla="*/ 229777 h 571315"/>
                <a:gd name="connsiteX1054" fmla="*/ 87516 w 355006"/>
                <a:gd name="connsiteY1054" fmla="*/ 233272 h 571315"/>
                <a:gd name="connsiteX1055" fmla="*/ 87240 w 355006"/>
                <a:gd name="connsiteY1055" fmla="*/ 235479 h 571315"/>
                <a:gd name="connsiteX1056" fmla="*/ 85400 w 355006"/>
                <a:gd name="connsiteY1056" fmla="*/ 236951 h 571315"/>
                <a:gd name="connsiteX1057" fmla="*/ 82273 w 355006"/>
                <a:gd name="connsiteY1057" fmla="*/ 237595 h 571315"/>
                <a:gd name="connsiteX1058" fmla="*/ 79330 w 355006"/>
                <a:gd name="connsiteY1058" fmla="*/ 236951 h 571315"/>
                <a:gd name="connsiteX1059" fmla="*/ 77306 w 355006"/>
                <a:gd name="connsiteY1059" fmla="*/ 235388 h 571315"/>
                <a:gd name="connsiteX1060" fmla="*/ 75191 w 355006"/>
                <a:gd name="connsiteY1060" fmla="*/ 235388 h 571315"/>
                <a:gd name="connsiteX1061" fmla="*/ 73903 w 355006"/>
                <a:gd name="connsiteY1061" fmla="*/ 237963 h 571315"/>
                <a:gd name="connsiteX1062" fmla="*/ 72615 w 355006"/>
                <a:gd name="connsiteY1062" fmla="*/ 240078 h 571315"/>
                <a:gd name="connsiteX1063" fmla="*/ 71143 w 355006"/>
                <a:gd name="connsiteY1063" fmla="*/ 240630 h 571315"/>
                <a:gd name="connsiteX1064" fmla="*/ 71143 w 355006"/>
                <a:gd name="connsiteY1064" fmla="*/ 242562 h 571315"/>
                <a:gd name="connsiteX1065" fmla="*/ 70499 w 355006"/>
                <a:gd name="connsiteY1065" fmla="*/ 244401 h 571315"/>
                <a:gd name="connsiteX1066" fmla="*/ 72063 w 355006"/>
                <a:gd name="connsiteY1066" fmla="*/ 245965 h 571315"/>
                <a:gd name="connsiteX1067" fmla="*/ 74271 w 355006"/>
                <a:gd name="connsiteY1067" fmla="*/ 247160 h 571315"/>
                <a:gd name="connsiteX1068" fmla="*/ 74822 w 355006"/>
                <a:gd name="connsiteY1068" fmla="*/ 248724 h 571315"/>
                <a:gd name="connsiteX1069" fmla="*/ 76754 w 355006"/>
                <a:gd name="connsiteY1069" fmla="*/ 250196 h 571315"/>
                <a:gd name="connsiteX1070" fmla="*/ 78225 w 355006"/>
                <a:gd name="connsiteY1070" fmla="*/ 251851 h 571315"/>
                <a:gd name="connsiteX1071" fmla="*/ 78225 w 355006"/>
                <a:gd name="connsiteY1071" fmla="*/ 254703 h 571315"/>
                <a:gd name="connsiteX1072" fmla="*/ 77305 w 355006"/>
                <a:gd name="connsiteY1072" fmla="*/ 257370 h 571315"/>
                <a:gd name="connsiteX1073" fmla="*/ 75190 w 355006"/>
                <a:gd name="connsiteY1073" fmla="*/ 258198 h 571315"/>
                <a:gd name="connsiteX1074" fmla="*/ 73166 w 355006"/>
                <a:gd name="connsiteY1074" fmla="*/ 258473 h 571315"/>
                <a:gd name="connsiteX1075" fmla="*/ 72338 w 355006"/>
                <a:gd name="connsiteY1075" fmla="*/ 260313 h 571315"/>
                <a:gd name="connsiteX1076" fmla="*/ 74546 w 355006"/>
                <a:gd name="connsiteY1076" fmla="*/ 261232 h 571315"/>
                <a:gd name="connsiteX1077" fmla="*/ 73902 w 355006"/>
                <a:gd name="connsiteY1077" fmla="*/ 262612 h 571315"/>
                <a:gd name="connsiteX1078" fmla="*/ 72522 w 355006"/>
                <a:gd name="connsiteY1078" fmla="*/ 264543 h 571315"/>
                <a:gd name="connsiteX1079" fmla="*/ 72706 w 355006"/>
                <a:gd name="connsiteY1079" fmla="*/ 266935 h 571315"/>
                <a:gd name="connsiteX1080" fmla="*/ 72982 w 355006"/>
                <a:gd name="connsiteY1080" fmla="*/ 268590 h 571315"/>
                <a:gd name="connsiteX1081" fmla="*/ 73903 w 355006"/>
                <a:gd name="connsiteY1081" fmla="*/ 271074 h 571315"/>
                <a:gd name="connsiteX1082" fmla="*/ 75466 w 355006"/>
                <a:gd name="connsiteY1082" fmla="*/ 273281 h 571315"/>
                <a:gd name="connsiteX1083" fmla="*/ 75742 w 355006"/>
                <a:gd name="connsiteY1083" fmla="*/ 276041 h 571315"/>
                <a:gd name="connsiteX1084" fmla="*/ 75647 w 355006"/>
                <a:gd name="connsiteY1084" fmla="*/ 278524 h 571315"/>
                <a:gd name="connsiteX1085" fmla="*/ 75463 w 355006"/>
                <a:gd name="connsiteY1085" fmla="*/ 280640 h 571315"/>
                <a:gd name="connsiteX1086" fmla="*/ 75187 w 355006"/>
                <a:gd name="connsiteY1086" fmla="*/ 282755 h 571315"/>
                <a:gd name="connsiteX1087" fmla="*/ 73623 w 355006"/>
                <a:gd name="connsiteY1087" fmla="*/ 284411 h 571315"/>
                <a:gd name="connsiteX1088" fmla="*/ 72980 w 355006"/>
                <a:gd name="connsiteY1088" fmla="*/ 285607 h 571315"/>
                <a:gd name="connsiteX1089" fmla="*/ 74543 w 355006"/>
                <a:gd name="connsiteY1089" fmla="*/ 287262 h 571315"/>
                <a:gd name="connsiteX1090" fmla="*/ 73899 w 355006"/>
                <a:gd name="connsiteY1090" fmla="*/ 290113 h 571315"/>
                <a:gd name="connsiteX1091" fmla="*/ 72704 w 355006"/>
                <a:gd name="connsiteY1091" fmla="*/ 292413 h 571315"/>
                <a:gd name="connsiteX1092" fmla="*/ 70864 w 355006"/>
                <a:gd name="connsiteY1092" fmla="*/ 294069 h 571315"/>
                <a:gd name="connsiteX1093" fmla="*/ 69300 w 355006"/>
                <a:gd name="connsiteY1093" fmla="*/ 295816 h 571315"/>
                <a:gd name="connsiteX1094" fmla="*/ 68380 w 355006"/>
                <a:gd name="connsiteY1094" fmla="*/ 298024 h 571315"/>
                <a:gd name="connsiteX1095" fmla="*/ 66817 w 355006"/>
                <a:gd name="connsiteY1095" fmla="*/ 299863 h 571315"/>
                <a:gd name="connsiteX1096" fmla="*/ 65529 w 355006"/>
                <a:gd name="connsiteY1096" fmla="*/ 301335 h 571315"/>
                <a:gd name="connsiteX1097" fmla="*/ 64609 w 355006"/>
                <a:gd name="connsiteY1097" fmla="*/ 304094 h 571315"/>
                <a:gd name="connsiteX1098" fmla="*/ 64057 w 355006"/>
                <a:gd name="connsiteY1098" fmla="*/ 306394 h 571315"/>
                <a:gd name="connsiteX1099" fmla="*/ 62770 w 355006"/>
                <a:gd name="connsiteY1099" fmla="*/ 308601 h 571315"/>
                <a:gd name="connsiteX1100" fmla="*/ 61849 w 355006"/>
                <a:gd name="connsiteY1100" fmla="*/ 311269 h 571315"/>
                <a:gd name="connsiteX1101" fmla="*/ 63045 w 355006"/>
                <a:gd name="connsiteY1101" fmla="*/ 312924 h 571315"/>
                <a:gd name="connsiteX1102" fmla="*/ 64333 w 355006"/>
                <a:gd name="connsiteY1102" fmla="*/ 314764 h 571315"/>
                <a:gd name="connsiteX1103" fmla="*/ 65529 w 355006"/>
                <a:gd name="connsiteY1103" fmla="*/ 317891 h 571315"/>
                <a:gd name="connsiteX1104" fmla="*/ 65529 w 355006"/>
                <a:gd name="connsiteY1104" fmla="*/ 320375 h 571315"/>
                <a:gd name="connsiteX1105" fmla="*/ 65252 w 355006"/>
                <a:gd name="connsiteY1105" fmla="*/ 322766 h 571315"/>
                <a:gd name="connsiteX1106" fmla="*/ 65252 w 355006"/>
                <a:gd name="connsiteY1106" fmla="*/ 324974 h 571315"/>
                <a:gd name="connsiteX1107" fmla="*/ 64332 w 355006"/>
                <a:gd name="connsiteY1107" fmla="*/ 327457 h 571315"/>
                <a:gd name="connsiteX1108" fmla="*/ 63688 w 355006"/>
                <a:gd name="connsiteY1108" fmla="*/ 330493 h 571315"/>
                <a:gd name="connsiteX1109" fmla="*/ 63872 w 355006"/>
                <a:gd name="connsiteY1109" fmla="*/ 331504 h 571315"/>
                <a:gd name="connsiteX1110" fmla="*/ 62401 w 355006"/>
                <a:gd name="connsiteY1110" fmla="*/ 332976 h 571315"/>
                <a:gd name="connsiteX1111" fmla="*/ 62401 w 355006"/>
                <a:gd name="connsiteY1111" fmla="*/ 335552 h 571315"/>
                <a:gd name="connsiteX1112" fmla="*/ 61480 w 355006"/>
                <a:gd name="connsiteY1112" fmla="*/ 337299 h 571315"/>
                <a:gd name="connsiteX1113" fmla="*/ 61848 w 355006"/>
                <a:gd name="connsiteY1113" fmla="*/ 339323 h 571315"/>
                <a:gd name="connsiteX1114" fmla="*/ 62952 w 355006"/>
                <a:gd name="connsiteY1114" fmla="*/ 341438 h 571315"/>
                <a:gd name="connsiteX1115" fmla="*/ 63228 w 355006"/>
                <a:gd name="connsiteY1115" fmla="*/ 342450 h 571315"/>
                <a:gd name="connsiteX1116" fmla="*/ 63044 w 355006"/>
                <a:gd name="connsiteY1116" fmla="*/ 343369 h 571315"/>
                <a:gd name="connsiteX1117" fmla="*/ 62400 w 355006"/>
                <a:gd name="connsiteY1117" fmla="*/ 346037 h 571315"/>
                <a:gd name="connsiteX1118" fmla="*/ 62217 w 355006"/>
                <a:gd name="connsiteY1118" fmla="*/ 347968 h 571315"/>
                <a:gd name="connsiteX1119" fmla="*/ 61480 w 355006"/>
                <a:gd name="connsiteY1119" fmla="*/ 349164 h 571315"/>
                <a:gd name="connsiteX1120" fmla="*/ 62768 w 355006"/>
                <a:gd name="connsiteY1120" fmla="*/ 350452 h 571315"/>
                <a:gd name="connsiteX1121" fmla="*/ 63872 w 355006"/>
                <a:gd name="connsiteY1121" fmla="*/ 351923 h 571315"/>
                <a:gd name="connsiteX1122" fmla="*/ 65895 w 355006"/>
                <a:gd name="connsiteY1122" fmla="*/ 352475 h 571315"/>
                <a:gd name="connsiteX1123" fmla="*/ 67091 w 355006"/>
                <a:gd name="connsiteY1123" fmla="*/ 354314 h 571315"/>
                <a:gd name="connsiteX1124" fmla="*/ 67735 w 355006"/>
                <a:gd name="connsiteY1124" fmla="*/ 356706 h 571315"/>
                <a:gd name="connsiteX1125" fmla="*/ 68655 w 355006"/>
                <a:gd name="connsiteY1125" fmla="*/ 359097 h 571315"/>
                <a:gd name="connsiteX1126" fmla="*/ 69299 w 355006"/>
                <a:gd name="connsiteY1126" fmla="*/ 361857 h 571315"/>
                <a:gd name="connsiteX1127" fmla="*/ 69943 w 355006"/>
                <a:gd name="connsiteY1127" fmla="*/ 364341 h 571315"/>
                <a:gd name="connsiteX1128" fmla="*/ 70494 w 355006"/>
                <a:gd name="connsiteY1128" fmla="*/ 366916 h 571315"/>
                <a:gd name="connsiteX1129" fmla="*/ 71138 w 355006"/>
                <a:gd name="connsiteY1129" fmla="*/ 369491 h 571315"/>
                <a:gd name="connsiteX1130" fmla="*/ 70862 w 355006"/>
                <a:gd name="connsiteY1130" fmla="*/ 372435 h 571315"/>
                <a:gd name="connsiteX1131" fmla="*/ 70862 w 355006"/>
                <a:gd name="connsiteY1131" fmla="*/ 375194 h 571315"/>
                <a:gd name="connsiteX1132" fmla="*/ 70034 w 355006"/>
                <a:gd name="connsiteY1132" fmla="*/ 377861 h 571315"/>
                <a:gd name="connsiteX1133" fmla="*/ 67735 w 355006"/>
                <a:gd name="connsiteY1133" fmla="*/ 378780 h 571315"/>
                <a:gd name="connsiteX1134" fmla="*/ 68379 w 355006"/>
                <a:gd name="connsiteY1134" fmla="*/ 380344 h 571315"/>
                <a:gd name="connsiteX1135" fmla="*/ 69299 w 355006"/>
                <a:gd name="connsiteY1135" fmla="*/ 382827 h 571315"/>
                <a:gd name="connsiteX1136" fmla="*/ 69483 w 355006"/>
                <a:gd name="connsiteY1136" fmla="*/ 385311 h 571315"/>
                <a:gd name="connsiteX1137" fmla="*/ 68011 w 355006"/>
                <a:gd name="connsiteY1137" fmla="*/ 386966 h 571315"/>
                <a:gd name="connsiteX1138" fmla="*/ 67091 w 355006"/>
                <a:gd name="connsiteY1138" fmla="*/ 387610 h 571315"/>
                <a:gd name="connsiteX1139" fmla="*/ 67091 w 355006"/>
                <a:gd name="connsiteY1139" fmla="*/ 390094 h 571315"/>
                <a:gd name="connsiteX1140" fmla="*/ 68654 w 355006"/>
                <a:gd name="connsiteY1140" fmla="*/ 391934 h 571315"/>
                <a:gd name="connsiteX1141" fmla="*/ 68654 w 355006"/>
                <a:gd name="connsiteY1141" fmla="*/ 394325 h 571315"/>
                <a:gd name="connsiteX1142" fmla="*/ 68011 w 355006"/>
                <a:gd name="connsiteY1142" fmla="*/ 395337 h 571315"/>
                <a:gd name="connsiteX1143" fmla="*/ 67550 w 355006"/>
                <a:gd name="connsiteY1143" fmla="*/ 396256 h 571315"/>
                <a:gd name="connsiteX1144" fmla="*/ 69298 w 355006"/>
                <a:gd name="connsiteY1144" fmla="*/ 397820 h 571315"/>
                <a:gd name="connsiteX1145" fmla="*/ 69298 w 355006"/>
                <a:gd name="connsiteY1145" fmla="*/ 399383 h 571315"/>
                <a:gd name="connsiteX1146" fmla="*/ 68654 w 355006"/>
                <a:gd name="connsiteY1146" fmla="*/ 404718 h 571315"/>
                <a:gd name="connsiteX1147" fmla="*/ 65619 w 355006"/>
                <a:gd name="connsiteY1147" fmla="*/ 408674 h 571315"/>
                <a:gd name="connsiteX1148" fmla="*/ 61848 w 355006"/>
                <a:gd name="connsiteY1148" fmla="*/ 410973 h 571315"/>
                <a:gd name="connsiteX1149" fmla="*/ 64055 w 355006"/>
                <a:gd name="connsiteY1149" fmla="*/ 413732 h 571315"/>
                <a:gd name="connsiteX1150" fmla="*/ 65527 w 355006"/>
                <a:gd name="connsiteY1150" fmla="*/ 417504 h 571315"/>
                <a:gd name="connsiteX1151" fmla="*/ 62124 w 355006"/>
                <a:gd name="connsiteY1151" fmla="*/ 419895 h 571315"/>
                <a:gd name="connsiteX1152" fmla="*/ 59088 w 355006"/>
                <a:gd name="connsiteY1152" fmla="*/ 422011 h 571315"/>
                <a:gd name="connsiteX1153" fmla="*/ 60560 w 355006"/>
                <a:gd name="connsiteY1153" fmla="*/ 424494 h 571315"/>
                <a:gd name="connsiteX1154" fmla="*/ 62767 w 355006"/>
                <a:gd name="connsiteY1154" fmla="*/ 427438 h 571315"/>
                <a:gd name="connsiteX1155" fmla="*/ 59364 w 355006"/>
                <a:gd name="connsiteY1155" fmla="*/ 429553 h 571315"/>
                <a:gd name="connsiteX1156" fmla="*/ 57433 w 355006"/>
                <a:gd name="connsiteY1156" fmla="*/ 432864 h 571315"/>
                <a:gd name="connsiteX1157" fmla="*/ 56513 w 355006"/>
                <a:gd name="connsiteY1157" fmla="*/ 435348 h 571315"/>
                <a:gd name="connsiteX1158" fmla="*/ 53661 w 355006"/>
                <a:gd name="connsiteY1158" fmla="*/ 435348 h 571315"/>
                <a:gd name="connsiteX1159" fmla="*/ 51270 w 355006"/>
                <a:gd name="connsiteY1159" fmla="*/ 438475 h 571315"/>
                <a:gd name="connsiteX1160" fmla="*/ 52281 w 355006"/>
                <a:gd name="connsiteY1160" fmla="*/ 440590 h 571315"/>
                <a:gd name="connsiteX1161" fmla="*/ 54673 w 355006"/>
                <a:gd name="connsiteY1161" fmla="*/ 442522 h 571315"/>
                <a:gd name="connsiteX1162" fmla="*/ 52833 w 355006"/>
                <a:gd name="connsiteY1162" fmla="*/ 445557 h 571315"/>
                <a:gd name="connsiteX1163" fmla="*/ 50626 w 355006"/>
                <a:gd name="connsiteY1163" fmla="*/ 447121 h 571315"/>
                <a:gd name="connsiteX1164" fmla="*/ 49706 w 355006"/>
                <a:gd name="connsiteY1164" fmla="*/ 451076 h 571315"/>
                <a:gd name="connsiteX1165" fmla="*/ 48786 w 355006"/>
                <a:gd name="connsiteY1165" fmla="*/ 454663 h 571315"/>
                <a:gd name="connsiteX1166" fmla="*/ 47866 w 355006"/>
                <a:gd name="connsiteY1166" fmla="*/ 458343 h 571315"/>
                <a:gd name="connsiteX1167" fmla="*/ 45750 w 355006"/>
                <a:gd name="connsiteY1167" fmla="*/ 459906 h 571315"/>
                <a:gd name="connsiteX1168" fmla="*/ 45382 w 355006"/>
                <a:gd name="connsiteY1168" fmla="*/ 459906 h 571315"/>
                <a:gd name="connsiteX1169" fmla="*/ 45659 w 355006"/>
                <a:gd name="connsiteY1169" fmla="*/ 460182 h 571315"/>
                <a:gd name="connsiteX1170" fmla="*/ 46026 w 355006"/>
                <a:gd name="connsiteY1170" fmla="*/ 461378 h 571315"/>
                <a:gd name="connsiteX1171" fmla="*/ 45659 w 355006"/>
                <a:gd name="connsiteY1171" fmla="*/ 464045 h 571315"/>
                <a:gd name="connsiteX1172" fmla="*/ 45382 w 355006"/>
                <a:gd name="connsiteY1172" fmla="*/ 463950 h 571315"/>
                <a:gd name="connsiteX1173" fmla="*/ 45659 w 355006"/>
                <a:gd name="connsiteY1173" fmla="*/ 464778 h 571315"/>
                <a:gd name="connsiteX1174" fmla="*/ 46946 w 355006"/>
                <a:gd name="connsiteY1174" fmla="*/ 465790 h 571315"/>
                <a:gd name="connsiteX1175" fmla="*/ 50073 w 355006"/>
                <a:gd name="connsiteY1175" fmla="*/ 468549 h 571315"/>
                <a:gd name="connsiteX1176" fmla="*/ 53753 w 355006"/>
                <a:gd name="connsiteY1176" fmla="*/ 468182 h 571315"/>
                <a:gd name="connsiteX1177" fmla="*/ 56788 w 355006"/>
                <a:gd name="connsiteY1177" fmla="*/ 471309 h 571315"/>
                <a:gd name="connsiteX1178" fmla="*/ 59364 w 355006"/>
                <a:gd name="connsiteY1178" fmla="*/ 472597 h 571315"/>
                <a:gd name="connsiteX1179" fmla="*/ 62399 w 355006"/>
                <a:gd name="connsiteY1179" fmla="*/ 473516 h 571315"/>
                <a:gd name="connsiteX1180" fmla="*/ 66722 w 355006"/>
                <a:gd name="connsiteY1180" fmla="*/ 473516 h 571315"/>
                <a:gd name="connsiteX1181" fmla="*/ 69573 w 355006"/>
                <a:gd name="connsiteY1181" fmla="*/ 475999 h 571315"/>
                <a:gd name="connsiteX1182" fmla="*/ 73896 w 355006"/>
                <a:gd name="connsiteY1182" fmla="*/ 475723 h 571315"/>
                <a:gd name="connsiteX1183" fmla="*/ 76656 w 355006"/>
                <a:gd name="connsiteY1183" fmla="*/ 476275 h 571315"/>
                <a:gd name="connsiteX1184" fmla="*/ 76656 w 355006"/>
                <a:gd name="connsiteY1184" fmla="*/ 475723 h 571315"/>
                <a:gd name="connsiteX1185" fmla="*/ 75184 w 355006"/>
                <a:gd name="connsiteY1185" fmla="*/ 473148 h 571315"/>
                <a:gd name="connsiteX1186" fmla="*/ 74816 w 355006"/>
                <a:gd name="connsiteY1186" fmla="*/ 471308 h 571315"/>
                <a:gd name="connsiteX1187" fmla="*/ 77576 w 355006"/>
                <a:gd name="connsiteY1187" fmla="*/ 474711 h 571315"/>
                <a:gd name="connsiteX1188" fmla="*/ 76380 w 355006"/>
                <a:gd name="connsiteY1188" fmla="*/ 477563 h 571315"/>
                <a:gd name="connsiteX1189" fmla="*/ 77300 w 355006"/>
                <a:gd name="connsiteY1189" fmla="*/ 480046 h 571315"/>
                <a:gd name="connsiteX1190" fmla="*/ 79508 w 355006"/>
                <a:gd name="connsiteY1190" fmla="*/ 481886 h 571315"/>
                <a:gd name="connsiteX1191" fmla="*/ 81347 w 355006"/>
                <a:gd name="connsiteY1191" fmla="*/ 480322 h 571315"/>
                <a:gd name="connsiteX1192" fmla="*/ 84198 w 355006"/>
                <a:gd name="connsiteY1192" fmla="*/ 477195 h 571315"/>
                <a:gd name="connsiteX1193" fmla="*/ 84382 w 355006"/>
                <a:gd name="connsiteY1193" fmla="*/ 476735 h 571315"/>
                <a:gd name="connsiteX1194" fmla="*/ 87510 w 355006"/>
                <a:gd name="connsiteY1194" fmla="*/ 476275 h 571315"/>
                <a:gd name="connsiteX1195" fmla="*/ 84474 w 355006"/>
                <a:gd name="connsiteY1195" fmla="*/ 475998 h 571315"/>
                <a:gd name="connsiteX1196" fmla="*/ 82267 w 355006"/>
                <a:gd name="connsiteY1196" fmla="*/ 473515 h 571315"/>
                <a:gd name="connsiteX1197" fmla="*/ 80427 w 355006"/>
                <a:gd name="connsiteY1197" fmla="*/ 471951 h 571315"/>
                <a:gd name="connsiteX1198" fmla="*/ 83830 w 355006"/>
                <a:gd name="connsiteY1198" fmla="*/ 473883 h 571315"/>
                <a:gd name="connsiteX1199" fmla="*/ 86958 w 355006"/>
                <a:gd name="connsiteY1199" fmla="*/ 475354 h 571315"/>
                <a:gd name="connsiteX1200" fmla="*/ 88429 w 355006"/>
                <a:gd name="connsiteY1200" fmla="*/ 478114 h 571315"/>
                <a:gd name="connsiteX1201" fmla="*/ 90085 w 355006"/>
                <a:gd name="connsiteY1201" fmla="*/ 480321 h 571315"/>
                <a:gd name="connsiteX1202" fmla="*/ 91925 w 355006"/>
                <a:gd name="connsiteY1202" fmla="*/ 478758 h 571315"/>
                <a:gd name="connsiteX1203" fmla="*/ 93764 w 355006"/>
                <a:gd name="connsiteY1203" fmla="*/ 475354 h 571315"/>
                <a:gd name="connsiteX1204" fmla="*/ 94684 w 355006"/>
                <a:gd name="connsiteY1204" fmla="*/ 474159 h 571315"/>
                <a:gd name="connsiteX1205" fmla="*/ 94133 w 355006"/>
                <a:gd name="connsiteY1205" fmla="*/ 476918 h 571315"/>
                <a:gd name="connsiteX1206" fmla="*/ 99008 w 355006"/>
                <a:gd name="connsiteY1206" fmla="*/ 477194 h 571315"/>
                <a:gd name="connsiteX1207" fmla="*/ 100295 w 355006"/>
                <a:gd name="connsiteY1207" fmla="*/ 480598 h 571315"/>
                <a:gd name="connsiteX1208" fmla="*/ 103699 w 355006"/>
                <a:gd name="connsiteY1208" fmla="*/ 482529 h 571315"/>
                <a:gd name="connsiteX1209" fmla="*/ 106458 w 355006"/>
                <a:gd name="connsiteY1209" fmla="*/ 485013 h 571315"/>
                <a:gd name="connsiteX1210" fmla="*/ 109861 w 355006"/>
                <a:gd name="connsiteY1210" fmla="*/ 484369 h 571315"/>
                <a:gd name="connsiteX1211" fmla="*/ 110781 w 355006"/>
                <a:gd name="connsiteY1211" fmla="*/ 481242 h 571315"/>
                <a:gd name="connsiteX1212" fmla="*/ 108666 w 355006"/>
                <a:gd name="connsiteY1212" fmla="*/ 478114 h 571315"/>
                <a:gd name="connsiteX1213" fmla="*/ 105539 w 355006"/>
                <a:gd name="connsiteY1213" fmla="*/ 477839 h 571315"/>
                <a:gd name="connsiteX1214" fmla="*/ 107194 w 355006"/>
                <a:gd name="connsiteY1214" fmla="*/ 477839 h 571315"/>
                <a:gd name="connsiteX1215" fmla="*/ 110781 w 355006"/>
                <a:gd name="connsiteY1215" fmla="*/ 479402 h 571315"/>
                <a:gd name="connsiteX1216" fmla="*/ 112621 w 355006"/>
                <a:gd name="connsiteY1216" fmla="*/ 483082 h 571315"/>
                <a:gd name="connsiteX1217" fmla="*/ 112989 w 355006"/>
                <a:gd name="connsiteY1217" fmla="*/ 479127 h 571315"/>
                <a:gd name="connsiteX1218" fmla="*/ 112989 w 355006"/>
                <a:gd name="connsiteY1218" fmla="*/ 475356 h 571315"/>
                <a:gd name="connsiteX1219" fmla="*/ 111701 w 355006"/>
                <a:gd name="connsiteY1219" fmla="*/ 471217 h 571315"/>
                <a:gd name="connsiteX1220" fmla="*/ 110781 w 355006"/>
                <a:gd name="connsiteY1220" fmla="*/ 468181 h 571315"/>
                <a:gd name="connsiteX1221" fmla="*/ 107746 w 355006"/>
                <a:gd name="connsiteY1221" fmla="*/ 466066 h 571315"/>
                <a:gd name="connsiteX1222" fmla="*/ 108297 w 355006"/>
                <a:gd name="connsiteY1222" fmla="*/ 470204 h 571315"/>
                <a:gd name="connsiteX1223" fmla="*/ 107377 w 355006"/>
                <a:gd name="connsiteY1223" fmla="*/ 470021 h 571315"/>
                <a:gd name="connsiteX1224" fmla="*/ 107377 w 355006"/>
                <a:gd name="connsiteY1224" fmla="*/ 466066 h 571315"/>
                <a:gd name="connsiteX1225" fmla="*/ 103974 w 355006"/>
                <a:gd name="connsiteY1225" fmla="*/ 464226 h 571315"/>
                <a:gd name="connsiteX1226" fmla="*/ 107745 w 355006"/>
                <a:gd name="connsiteY1226" fmla="*/ 464226 h 571315"/>
                <a:gd name="connsiteX1227" fmla="*/ 110780 w 355006"/>
                <a:gd name="connsiteY1227" fmla="*/ 466341 h 571315"/>
                <a:gd name="connsiteX1228" fmla="*/ 114551 w 355006"/>
                <a:gd name="connsiteY1228" fmla="*/ 467260 h 571315"/>
                <a:gd name="connsiteX1229" fmla="*/ 118231 w 355006"/>
                <a:gd name="connsiteY1229" fmla="*/ 468548 h 571315"/>
                <a:gd name="connsiteX1230" fmla="*/ 123197 w 355006"/>
                <a:gd name="connsiteY1230" fmla="*/ 468181 h 571315"/>
                <a:gd name="connsiteX1231" fmla="*/ 127245 w 355006"/>
                <a:gd name="connsiteY1231" fmla="*/ 467537 h 571315"/>
                <a:gd name="connsiteX1232" fmla="*/ 126601 w 355006"/>
                <a:gd name="connsiteY1232" fmla="*/ 463581 h 571315"/>
                <a:gd name="connsiteX1233" fmla="*/ 125405 w 355006"/>
                <a:gd name="connsiteY1233" fmla="*/ 459994 h 571315"/>
                <a:gd name="connsiteX1234" fmla="*/ 122554 w 355006"/>
                <a:gd name="connsiteY1234" fmla="*/ 457051 h 571315"/>
                <a:gd name="connsiteX1235" fmla="*/ 119794 w 355006"/>
                <a:gd name="connsiteY1235" fmla="*/ 454568 h 571315"/>
                <a:gd name="connsiteX1236" fmla="*/ 117311 w 355006"/>
                <a:gd name="connsiteY1236" fmla="*/ 451808 h 571315"/>
                <a:gd name="connsiteX1237" fmla="*/ 117587 w 355006"/>
                <a:gd name="connsiteY1237" fmla="*/ 446841 h 571315"/>
                <a:gd name="connsiteX1238" fmla="*/ 115472 w 355006"/>
                <a:gd name="connsiteY1238" fmla="*/ 442794 h 571315"/>
                <a:gd name="connsiteX1239" fmla="*/ 116575 w 355006"/>
                <a:gd name="connsiteY1239" fmla="*/ 439391 h 571315"/>
                <a:gd name="connsiteX1240" fmla="*/ 118231 w 355006"/>
                <a:gd name="connsiteY1240" fmla="*/ 437183 h 571315"/>
                <a:gd name="connsiteX1241" fmla="*/ 118875 w 355006"/>
                <a:gd name="connsiteY1241" fmla="*/ 433504 h 571315"/>
                <a:gd name="connsiteX1242" fmla="*/ 120438 w 355006"/>
                <a:gd name="connsiteY1242" fmla="*/ 437183 h 571315"/>
                <a:gd name="connsiteX1243" fmla="*/ 120162 w 355006"/>
                <a:gd name="connsiteY1243" fmla="*/ 441506 h 571315"/>
                <a:gd name="connsiteX1244" fmla="*/ 123841 w 355006"/>
                <a:gd name="connsiteY1244" fmla="*/ 441322 h 571315"/>
                <a:gd name="connsiteX1245" fmla="*/ 128072 w 355006"/>
                <a:gd name="connsiteY1245" fmla="*/ 440311 h 571315"/>
                <a:gd name="connsiteX1246" fmla="*/ 130004 w 355006"/>
                <a:gd name="connsiteY1246" fmla="*/ 439115 h 571315"/>
                <a:gd name="connsiteX1247" fmla="*/ 129452 w 355006"/>
                <a:gd name="connsiteY1247" fmla="*/ 436907 h 571315"/>
                <a:gd name="connsiteX1248" fmla="*/ 133775 w 355006"/>
                <a:gd name="connsiteY1248" fmla="*/ 436632 h 571315"/>
                <a:gd name="connsiteX1249" fmla="*/ 136811 w 355006"/>
                <a:gd name="connsiteY1249" fmla="*/ 436264 h 571315"/>
                <a:gd name="connsiteX1250" fmla="*/ 138098 w 355006"/>
                <a:gd name="connsiteY1250" fmla="*/ 434057 h 571315"/>
                <a:gd name="connsiteX1251" fmla="*/ 139938 w 355006"/>
                <a:gd name="connsiteY1251" fmla="*/ 437552 h 571315"/>
                <a:gd name="connsiteX1252" fmla="*/ 143985 w 355006"/>
                <a:gd name="connsiteY1252" fmla="*/ 439391 h 571315"/>
                <a:gd name="connsiteX1253" fmla="*/ 145549 w 355006"/>
                <a:gd name="connsiteY1253" fmla="*/ 437000 h 571315"/>
                <a:gd name="connsiteX1254" fmla="*/ 144905 w 355006"/>
                <a:gd name="connsiteY1254" fmla="*/ 432217 h 571315"/>
                <a:gd name="connsiteX1255" fmla="*/ 141502 w 355006"/>
                <a:gd name="connsiteY1255" fmla="*/ 429826 h 571315"/>
                <a:gd name="connsiteX1256" fmla="*/ 137455 w 355006"/>
                <a:gd name="connsiteY1256" fmla="*/ 428538 h 571315"/>
                <a:gd name="connsiteX1257" fmla="*/ 133500 w 355006"/>
                <a:gd name="connsiteY1257" fmla="*/ 426698 h 571315"/>
                <a:gd name="connsiteX1258" fmla="*/ 129728 w 355006"/>
                <a:gd name="connsiteY1258" fmla="*/ 426698 h 571315"/>
                <a:gd name="connsiteX1259" fmla="*/ 132488 w 355006"/>
                <a:gd name="connsiteY1259" fmla="*/ 424859 h 571315"/>
                <a:gd name="connsiteX1260" fmla="*/ 136259 w 355006"/>
                <a:gd name="connsiteY1260" fmla="*/ 425594 h 571315"/>
                <a:gd name="connsiteX1261" fmla="*/ 139662 w 355006"/>
                <a:gd name="connsiteY1261" fmla="*/ 428262 h 571315"/>
                <a:gd name="connsiteX1262" fmla="*/ 141226 w 355006"/>
                <a:gd name="connsiteY1262" fmla="*/ 426054 h 571315"/>
                <a:gd name="connsiteX1263" fmla="*/ 138098 w 355006"/>
                <a:gd name="connsiteY1263" fmla="*/ 422927 h 571315"/>
                <a:gd name="connsiteX1264" fmla="*/ 137455 w 355006"/>
                <a:gd name="connsiteY1264" fmla="*/ 417776 h 571315"/>
                <a:gd name="connsiteX1265" fmla="*/ 135339 w 355006"/>
                <a:gd name="connsiteY1265" fmla="*/ 414280 h 571315"/>
                <a:gd name="connsiteX1266" fmla="*/ 130372 w 355006"/>
                <a:gd name="connsiteY1266" fmla="*/ 414004 h 571315"/>
                <a:gd name="connsiteX1267" fmla="*/ 130832 w 355006"/>
                <a:gd name="connsiteY1267" fmla="*/ 411153 h 571315"/>
                <a:gd name="connsiteX1268" fmla="*/ 126969 w 355006"/>
                <a:gd name="connsiteY1268" fmla="*/ 410234 h 571315"/>
                <a:gd name="connsiteX1269" fmla="*/ 126325 w 355006"/>
                <a:gd name="connsiteY1269" fmla="*/ 409958 h 571315"/>
                <a:gd name="connsiteX1270" fmla="*/ 128809 w 355006"/>
                <a:gd name="connsiteY1270" fmla="*/ 407751 h 571315"/>
                <a:gd name="connsiteX1271" fmla="*/ 126969 w 355006"/>
                <a:gd name="connsiteY1271" fmla="*/ 405267 h 571315"/>
                <a:gd name="connsiteX1272" fmla="*/ 124762 w 355006"/>
                <a:gd name="connsiteY1272" fmla="*/ 402508 h 571315"/>
                <a:gd name="connsiteX1273" fmla="*/ 121358 w 355006"/>
                <a:gd name="connsiteY1273" fmla="*/ 400025 h 571315"/>
                <a:gd name="connsiteX1274" fmla="*/ 117035 w 355006"/>
                <a:gd name="connsiteY1274" fmla="*/ 398829 h 571315"/>
                <a:gd name="connsiteX1275" fmla="*/ 114644 w 355006"/>
                <a:gd name="connsiteY1275" fmla="*/ 397541 h 571315"/>
                <a:gd name="connsiteX1276" fmla="*/ 114000 w 355006"/>
                <a:gd name="connsiteY1276" fmla="*/ 396897 h 571315"/>
                <a:gd name="connsiteX1277" fmla="*/ 114276 w 355006"/>
                <a:gd name="connsiteY1277" fmla="*/ 395517 h 571315"/>
                <a:gd name="connsiteX1278" fmla="*/ 114460 w 355006"/>
                <a:gd name="connsiteY1278" fmla="*/ 395242 h 571315"/>
                <a:gd name="connsiteX1279" fmla="*/ 114555 w 355006"/>
                <a:gd name="connsiteY1279" fmla="*/ 395337 h 571315"/>
                <a:gd name="connsiteX1280" fmla="*/ 115475 w 355006"/>
                <a:gd name="connsiteY1280" fmla="*/ 396165 h 571315"/>
                <a:gd name="connsiteX1281" fmla="*/ 116671 w 355006"/>
                <a:gd name="connsiteY1281" fmla="*/ 397177 h 571315"/>
                <a:gd name="connsiteX1282" fmla="*/ 118327 w 355006"/>
                <a:gd name="connsiteY1282" fmla="*/ 397821 h 571315"/>
                <a:gd name="connsiteX1283" fmla="*/ 119614 w 355006"/>
                <a:gd name="connsiteY1283" fmla="*/ 396902 h 571315"/>
                <a:gd name="connsiteX1284" fmla="*/ 121086 w 355006"/>
                <a:gd name="connsiteY1284" fmla="*/ 397269 h 571315"/>
                <a:gd name="connsiteX1285" fmla="*/ 122374 w 355006"/>
                <a:gd name="connsiteY1285" fmla="*/ 397545 h 571315"/>
                <a:gd name="connsiteX1286" fmla="*/ 123845 w 355006"/>
                <a:gd name="connsiteY1286" fmla="*/ 396717 h 571315"/>
                <a:gd name="connsiteX1287" fmla="*/ 124582 w 355006"/>
                <a:gd name="connsiteY1287" fmla="*/ 397820 h 571315"/>
                <a:gd name="connsiteX1288" fmla="*/ 125961 w 355006"/>
                <a:gd name="connsiteY1288" fmla="*/ 398188 h 571315"/>
                <a:gd name="connsiteX1289" fmla="*/ 126329 w 355006"/>
                <a:gd name="connsiteY1289" fmla="*/ 399384 h 571315"/>
                <a:gd name="connsiteX1290" fmla="*/ 126329 w 355006"/>
                <a:gd name="connsiteY1290" fmla="*/ 400855 h 571315"/>
                <a:gd name="connsiteX1291" fmla="*/ 127893 w 355006"/>
                <a:gd name="connsiteY1291" fmla="*/ 401591 h 571315"/>
                <a:gd name="connsiteX1292" fmla="*/ 129088 w 355006"/>
                <a:gd name="connsiteY1292" fmla="*/ 401867 h 571315"/>
                <a:gd name="connsiteX1293" fmla="*/ 131020 w 355006"/>
                <a:gd name="connsiteY1293" fmla="*/ 402143 h 571315"/>
                <a:gd name="connsiteX1294" fmla="*/ 132308 w 355006"/>
                <a:gd name="connsiteY1294" fmla="*/ 401224 h 571315"/>
                <a:gd name="connsiteX1295" fmla="*/ 131756 w 355006"/>
                <a:gd name="connsiteY1295" fmla="*/ 399844 h 571315"/>
                <a:gd name="connsiteX1296" fmla="*/ 131940 w 355006"/>
                <a:gd name="connsiteY1296" fmla="*/ 399109 h 571315"/>
                <a:gd name="connsiteX1297" fmla="*/ 131020 w 355006"/>
                <a:gd name="connsiteY1297" fmla="*/ 398097 h 571315"/>
                <a:gd name="connsiteX1298" fmla="*/ 130192 w 355006"/>
                <a:gd name="connsiteY1298" fmla="*/ 397362 h 571315"/>
                <a:gd name="connsiteX1299" fmla="*/ 128997 w 355006"/>
                <a:gd name="connsiteY1299" fmla="*/ 395982 h 571315"/>
                <a:gd name="connsiteX1300" fmla="*/ 127065 w 355006"/>
                <a:gd name="connsiteY1300" fmla="*/ 396258 h 571315"/>
                <a:gd name="connsiteX1301" fmla="*/ 125593 w 355006"/>
                <a:gd name="connsiteY1301" fmla="*/ 395707 h 571315"/>
                <a:gd name="connsiteX1302" fmla="*/ 125317 w 355006"/>
                <a:gd name="connsiteY1302" fmla="*/ 395339 h 571315"/>
                <a:gd name="connsiteX1303" fmla="*/ 126789 w 355006"/>
                <a:gd name="connsiteY1303" fmla="*/ 395339 h 571315"/>
                <a:gd name="connsiteX1304" fmla="*/ 127617 w 355006"/>
                <a:gd name="connsiteY1304" fmla="*/ 394511 h 571315"/>
                <a:gd name="connsiteX1305" fmla="*/ 128168 w 355006"/>
                <a:gd name="connsiteY1305" fmla="*/ 392856 h 571315"/>
                <a:gd name="connsiteX1306" fmla="*/ 127892 w 355006"/>
                <a:gd name="connsiteY1306" fmla="*/ 390924 h 571315"/>
                <a:gd name="connsiteX1307" fmla="*/ 128812 w 355006"/>
                <a:gd name="connsiteY1307" fmla="*/ 391019 h 571315"/>
                <a:gd name="connsiteX1308" fmla="*/ 129088 w 355006"/>
                <a:gd name="connsiteY1308" fmla="*/ 392951 h 571315"/>
                <a:gd name="connsiteX1309" fmla="*/ 129456 w 355006"/>
                <a:gd name="connsiteY1309" fmla="*/ 394974 h 571315"/>
                <a:gd name="connsiteX1310" fmla="*/ 130560 w 355006"/>
                <a:gd name="connsiteY1310" fmla="*/ 395986 h 571315"/>
                <a:gd name="connsiteX1311" fmla="*/ 131387 w 355006"/>
                <a:gd name="connsiteY1311" fmla="*/ 397274 h 571315"/>
                <a:gd name="connsiteX1312" fmla="*/ 132215 w 355006"/>
                <a:gd name="connsiteY1312" fmla="*/ 398746 h 571315"/>
                <a:gd name="connsiteX1313" fmla="*/ 133135 w 355006"/>
                <a:gd name="connsiteY1313" fmla="*/ 400033 h 571315"/>
                <a:gd name="connsiteX1314" fmla="*/ 134423 w 355006"/>
                <a:gd name="connsiteY1314" fmla="*/ 401229 h 571315"/>
                <a:gd name="connsiteX1315" fmla="*/ 136078 w 355006"/>
                <a:gd name="connsiteY1315" fmla="*/ 400678 h 571315"/>
                <a:gd name="connsiteX1316" fmla="*/ 137182 w 355006"/>
                <a:gd name="connsiteY1316" fmla="*/ 400310 h 571315"/>
                <a:gd name="connsiteX1317" fmla="*/ 138378 w 355006"/>
                <a:gd name="connsiteY1317" fmla="*/ 400770 h 571315"/>
                <a:gd name="connsiteX1318" fmla="*/ 138929 w 355006"/>
                <a:gd name="connsiteY1318" fmla="*/ 399574 h 571315"/>
                <a:gd name="connsiteX1319" fmla="*/ 140309 w 355006"/>
                <a:gd name="connsiteY1319" fmla="*/ 398930 h 571315"/>
                <a:gd name="connsiteX1320" fmla="*/ 141045 w 355006"/>
                <a:gd name="connsiteY1320" fmla="*/ 400310 h 571315"/>
                <a:gd name="connsiteX1321" fmla="*/ 142977 w 355006"/>
                <a:gd name="connsiteY1321" fmla="*/ 400310 h 571315"/>
                <a:gd name="connsiteX1322" fmla="*/ 142701 w 355006"/>
                <a:gd name="connsiteY1322" fmla="*/ 398562 h 571315"/>
                <a:gd name="connsiteX1323" fmla="*/ 142425 w 355006"/>
                <a:gd name="connsiteY1323" fmla="*/ 397182 h 571315"/>
                <a:gd name="connsiteX1324" fmla="*/ 143345 w 355006"/>
                <a:gd name="connsiteY1324" fmla="*/ 398562 h 571315"/>
                <a:gd name="connsiteX1325" fmla="*/ 143805 w 355006"/>
                <a:gd name="connsiteY1325" fmla="*/ 400126 h 571315"/>
                <a:gd name="connsiteX1326" fmla="*/ 143900 w 355006"/>
                <a:gd name="connsiteY1326" fmla="*/ 402149 h 571315"/>
                <a:gd name="connsiteX1327" fmla="*/ 143805 w 355006"/>
                <a:gd name="connsiteY1327" fmla="*/ 402793 h 571315"/>
                <a:gd name="connsiteX1328" fmla="*/ 144909 w 355006"/>
                <a:gd name="connsiteY1328" fmla="*/ 401414 h 571315"/>
                <a:gd name="connsiteX1329" fmla="*/ 145736 w 355006"/>
                <a:gd name="connsiteY1329" fmla="*/ 399758 h 571315"/>
                <a:gd name="connsiteX1330" fmla="*/ 144909 w 355006"/>
                <a:gd name="connsiteY1330" fmla="*/ 398195 h 571315"/>
                <a:gd name="connsiteX1331" fmla="*/ 144357 w 355006"/>
                <a:gd name="connsiteY1331" fmla="*/ 396539 h 571315"/>
                <a:gd name="connsiteX1332" fmla="*/ 143989 w 355006"/>
                <a:gd name="connsiteY1332" fmla="*/ 394331 h 571315"/>
                <a:gd name="connsiteX1333" fmla="*/ 143713 w 355006"/>
                <a:gd name="connsiteY1333" fmla="*/ 392124 h 571315"/>
                <a:gd name="connsiteX1334" fmla="*/ 143808 w 355006"/>
                <a:gd name="connsiteY1334" fmla="*/ 389916 h 571315"/>
                <a:gd name="connsiteX1335" fmla="*/ 143348 w 355006"/>
                <a:gd name="connsiteY1335" fmla="*/ 388629 h 571315"/>
                <a:gd name="connsiteX1336" fmla="*/ 142612 w 355006"/>
                <a:gd name="connsiteY1336" fmla="*/ 386973 h 571315"/>
                <a:gd name="connsiteX1337" fmla="*/ 141508 w 355006"/>
                <a:gd name="connsiteY1337" fmla="*/ 385961 h 571315"/>
                <a:gd name="connsiteX1338" fmla="*/ 140221 w 355006"/>
                <a:gd name="connsiteY1338" fmla="*/ 385133 h 571315"/>
                <a:gd name="connsiteX1339" fmla="*/ 139025 w 355006"/>
                <a:gd name="connsiteY1339" fmla="*/ 384214 h 571315"/>
                <a:gd name="connsiteX1340" fmla="*/ 137461 w 355006"/>
                <a:gd name="connsiteY1340" fmla="*/ 383295 h 571315"/>
                <a:gd name="connsiteX1341" fmla="*/ 136265 w 355006"/>
                <a:gd name="connsiteY1341" fmla="*/ 382099 h 571315"/>
                <a:gd name="connsiteX1342" fmla="*/ 135345 w 355006"/>
                <a:gd name="connsiteY1342" fmla="*/ 381087 h 571315"/>
                <a:gd name="connsiteX1343" fmla="*/ 134150 w 355006"/>
                <a:gd name="connsiteY1343" fmla="*/ 380811 h 571315"/>
                <a:gd name="connsiteX1344" fmla="*/ 132586 w 355006"/>
                <a:gd name="connsiteY1344" fmla="*/ 381178 h 571315"/>
                <a:gd name="connsiteX1345" fmla="*/ 130562 w 355006"/>
                <a:gd name="connsiteY1345" fmla="*/ 381455 h 571315"/>
                <a:gd name="connsiteX1346" fmla="*/ 128999 w 355006"/>
                <a:gd name="connsiteY1346" fmla="*/ 380811 h 571315"/>
                <a:gd name="connsiteX1347" fmla="*/ 127895 w 355006"/>
                <a:gd name="connsiteY1347" fmla="*/ 379892 h 571315"/>
                <a:gd name="connsiteX1348" fmla="*/ 127711 w 355006"/>
                <a:gd name="connsiteY1348" fmla="*/ 379892 h 571315"/>
                <a:gd name="connsiteX1349" fmla="*/ 127527 w 355006"/>
                <a:gd name="connsiteY1349" fmla="*/ 379708 h 571315"/>
                <a:gd name="connsiteX1350" fmla="*/ 126332 w 355006"/>
                <a:gd name="connsiteY1350" fmla="*/ 377868 h 571315"/>
                <a:gd name="connsiteX1351" fmla="*/ 125688 w 355006"/>
                <a:gd name="connsiteY1351" fmla="*/ 374833 h 571315"/>
                <a:gd name="connsiteX1352" fmla="*/ 124860 w 355006"/>
                <a:gd name="connsiteY1352" fmla="*/ 373637 h 571315"/>
                <a:gd name="connsiteX1353" fmla="*/ 122285 w 355006"/>
                <a:gd name="connsiteY1353" fmla="*/ 374281 h 571315"/>
                <a:gd name="connsiteX1354" fmla="*/ 120169 w 355006"/>
                <a:gd name="connsiteY1354" fmla="*/ 372533 h 571315"/>
                <a:gd name="connsiteX1355" fmla="*/ 121089 w 355006"/>
                <a:gd name="connsiteY1355" fmla="*/ 370786 h 571315"/>
                <a:gd name="connsiteX1356" fmla="*/ 121641 w 355006"/>
                <a:gd name="connsiteY1356" fmla="*/ 369682 h 571315"/>
                <a:gd name="connsiteX1357" fmla="*/ 122284 w 355006"/>
                <a:gd name="connsiteY1357" fmla="*/ 369038 h 571315"/>
                <a:gd name="connsiteX1358" fmla="*/ 120445 w 355006"/>
                <a:gd name="connsiteY1358" fmla="*/ 368763 h 571315"/>
                <a:gd name="connsiteX1359" fmla="*/ 117777 w 355006"/>
                <a:gd name="connsiteY1359" fmla="*/ 368763 h 571315"/>
                <a:gd name="connsiteX1360" fmla="*/ 115754 w 355006"/>
                <a:gd name="connsiteY1360" fmla="*/ 367475 h 571315"/>
                <a:gd name="connsiteX1361" fmla="*/ 113730 w 355006"/>
                <a:gd name="connsiteY1361" fmla="*/ 366556 h 571315"/>
                <a:gd name="connsiteX1362" fmla="*/ 111707 w 355006"/>
                <a:gd name="connsiteY1362" fmla="*/ 364992 h 571315"/>
                <a:gd name="connsiteX1363" fmla="*/ 110511 w 355006"/>
                <a:gd name="connsiteY1363" fmla="*/ 363061 h 571315"/>
                <a:gd name="connsiteX1364" fmla="*/ 109131 w 355006"/>
                <a:gd name="connsiteY1364" fmla="*/ 361313 h 571315"/>
                <a:gd name="connsiteX1365" fmla="*/ 107200 w 355006"/>
                <a:gd name="connsiteY1365" fmla="*/ 360669 h 571315"/>
                <a:gd name="connsiteX1366" fmla="*/ 107105 w 355006"/>
                <a:gd name="connsiteY1366" fmla="*/ 358186 h 571315"/>
                <a:gd name="connsiteX1367" fmla="*/ 108300 w 355006"/>
                <a:gd name="connsiteY1367" fmla="*/ 356346 h 571315"/>
                <a:gd name="connsiteX1368" fmla="*/ 110416 w 355006"/>
                <a:gd name="connsiteY1368" fmla="*/ 355151 h 571315"/>
                <a:gd name="connsiteX1369" fmla="*/ 110511 w 355006"/>
                <a:gd name="connsiteY1369" fmla="*/ 353587 h 571315"/>
                <a:gd name="connsiteX1370" fmla="*/ 110879 w 355006"/>
                <a:gd name="connsiteY1370" fmla="*/ 351104 h 571315"/>
                <a:gd name="connsiteX1371" fmla="*/ 108947 w 355006"/>
                <a:gd name="connsiteY1371" fmla="*/ 350092 h 571315"/>
                <a:gd name="connsiteX1372" fmla="*/ 106280 w 355006"/>
                <a:gd name="connsiteY1372" fmla="*/ 350736 h 571315"/>
                <a:gd name="connsiteX1373" fmla="*/ 104624 w 355006"/>
                <a:gd name="connsiteY1373" fmla="*/ 349539 h 571315"/>
                <a:gd name="connsiteX1374" fmla="*/ 104719 w 355006"/>
                <a:gd name="connsiteY1374" fmla="*/ 347608 h 571315"/>
                <a:gd name="connsiteX1375" fmla="*/ 104536 w 355006"/>
                <a:gd name="connsiteY1375" fmla="*/ 347424 h 571315"/>
                <a:gd name="connsiteX1376" fmla="*/ 105179 w 355006"/>
                <a:gd name="connsiteY1376" fmla="*/ 347608 h 571315"/>
                <a:gd name="connsiteX1377" fmla="*/ 106191 w 355006"/>
                <a:gd name="connsiteY1377" fmla="*/ 345493 h 571315"/>
                <a:gd name="connsiteX1378" fmla="*/ 106927 w 355006"/>
                <a:gd name="connsiteY1378" fmla="*/ 344573 h 571315"/>
                <a:gd name="connsiteX1379" fmla="*/ 108031 w 355006"/>
                <a:gd name="connsiteY1379" fmla="*/ 343746 h 571315"/>
                <a:gd name="connsiteX1380" fmla="*/ 108031 w 355006"/>
                <a:gd name="connsiteY1380" fmla="*/ 341630 h 571315"/>
                <a:gd name="connsiteX1381" fmla="*/ 109319 w 355006"/>
                <a:gd name="connsiteY1381" fmla="*/ 340802 h 571315"/>
                <a:gd name="connsiteX1382" fmla="*/ 108951 w 355006"/>
                <a:gd name="connsiteY1382" fmla="*/ 338871 h 571315"/>
                <a:gd name="connsiteX1383" fmla="*/ 110791 w 355006"/>
                <a:gd name="connsiteY1383" fmla="*/ 339698 h 571315"/>
                <a:gd name="connsiteX1384" fmla="*/ 109871 w 355006"/>
                <a:gd name="connsiteY1384" fmla="*/ 337399 h 571315"/>
                <a:gd name="connsiteX1385" fmla="*/ 110515 w 355006"/>
                <a:gd name="connsiteY1385" fmla="*/ 335835 h 571315"/>
                <a:gd name="connsiteX1386" fmla="*/ 109871 w 355006"/>
                <a:gd name="connsiteY1386" fmla="*/ 333812 h 571315"/>
                <a:gd name="connsiteX1387" fmla="*/ 110698 w 355006"/>
                <a:gd name="connsiteY1387" fmla="*/ 332708 h 571315"/>
                <a:gd name="connsiteX1388" fmla="*/ 112998 w 355006"/>
                <a:gd name="connsiteY1388" fmla="*/ 332432 h 571315"/>
                <a:gd name="connsiteX1389" fmla="*/ 112354 w 355006"/>
                <a:gd name="connsiteY1389" fmla="*/ 335191 h 571315"/>
                <a:gd name="connsiteX1390" fmla="*/ 113274 w 355006"/>
                <a:gd name="connsiteY1390" fmla="*/ 337399 h 571315"/>
                <a:gd name="connsiteX1391" fmla="*/ 112907 w 355006"/>
                <a:gd name="connsiteY1391" fmla="*/ 338962 h 571315"/>
                <a:gd name="connsiteX1392" fmla="*/ 112355 w 355006"/>
                <a:gd name="connsiteY1392" fmla="*/ 340710 h 571315"/>
                <a:gd name="connsiteX1393" fmla="*/ 112079 w 355006"/>
                <a:gd name="connsiteY1393" fmla="*/ 343285 h 571315"/>
                <a:gd name="connsiteX1394" fmla="*/ 110791 w 355006"/>
                <a:gd name="connsiteY1394" fmla="*/ 345493 h 571315"/>
                <a:gd name="connsiteX1395" fmla="*/ 109319 w 355006"/>
                <a:gd name="connsiteY1395" fmla="*/ 346044 h 571315"/>
                <a:gd name="connsiteX1396" fmla="*/ 107020 w 355006"/>
                <a:gd name="connsiteY1396" fmla="*/ 347332 h 571315"/>
                <a:gd name="connsiteX1397" fmla="*/ 108032 w 355006"/>
                <a:gd name="connsiteY1397" fmla="*/ 348712 h 571315"/>
                <a:gd name="connsiteX1398" fmla="*/ 110791 w 355006"/>
                <a:gd name="connsiteY1398" fmla="*/ 349172 h 571315"/>
                <a:gd name="connsiteX1399" fmla="*/ 112631 w 355006"/>
                <a:gd name="connsiteY1399" fmla="*/ 350091 h 571315"/>
                <a:gd name="connsiteX1400" fmla="*/ 113918 w 355006"/>
                <a:gd name="connsiteY1400" fmla="*/ 353035 h 571315"/>
                <a:gd name="connsiteX1401" fmla="*/ 116034 w 355006"/>
                <a:gd name="connsiteY1401" fmla="*/ 353586 h 571315"/>
                <a:gd name="connsiteX1402" fmla="*/ 117873 w 355006"/>
                <a:gd name="connsiteY1402" fmla="*/ 352574 h 571315"/>
                <a:gd name="connsiteX1403" fmla="*/ 119529 w 355006"/>
                <a:gd name="connsiteY1403" fmla="*/ 351010 h 571315"/>
                <a:gd name="connsiteX1404" fmla="*/ 121829 w 355006"/>
                <a:gd name="connsiteY1404" fmla="*/ 350459 h 571315"/>
                <a:gd name="connsiteX1405" fmla="*/ 123208 w 355006"/>
                <a:gd name="connsiteY1405" fmla="*/ 348987 h 571315"/>
                <a:gd name="connsiteX1406" fmla="*/ 123484 w 355006"/>
                <a:gd name="connsiteY1406" fmla="*/ 347424 h 571315"/>
                <a:gd name="connsiteX1407" fmla="*/ 124772 w 355006"/>
                <a:gd name="connsiteY1407" fmla="*/ 347884 h 571315"/>
                <a:gd name="connsiteX1408" fmla="*/ 127532 w 355006"/>
                <a:gd name="connsiteY1408" fmla="*/ 347979 h 571315"/>
                <a:gd name="connsiteX1409" fmla="*/ 129463 w 355006"/>
                <a:gd name="connsiteY1409" fmla="*/ 347611 h 571315"/>
                <a:gd name="connsiteX1410" fmla="*/ 129739 w 355006"/>
                <a:gd name="connsiteY1410" fmla="*/ 346692 h 571315"/>
                <a:gd name="connsiteX1411" fmla="*/ 127900 w 355006"/>
                <a:gd name="connsiteY1411" fmla="*/ 345312 h 571315"/>
                <a:gd name="connsiteX1412" fmla="*/ 126336 w 355006"/>
                <a:gd name="connsiteY1412" fmla="*/ 343933 h 571315"/>
                <a:gd name="connsiteX1413" fmla="*/ 124221 w 355006"/>
                <a:gd name="connsiteY1413" fmla="*/ 344577 h 571315"/>
                <a:gd name="connsiteX1414" fmla="*/ 122565 w 355006"/>
                <a:gd name="connsiteY1414" fmla="*/ 343013 h 571315"/>
                <a:gd name="connsiteX1415" fmla="*/ 120725 w 355006"/>
                <a:gd name="connsiteY1415" fmla="*/ 341726 h 571315"/>
                <a:gd name="connsiteX1416" fmla="*/ 118610 w 355006"/>
                <a:gd name="connsiteY1416" fmla="*/ 340530 h 571315"/>
                <a:gd name="connsiteX1417" fmla="*/ 117598 w 355006"/>
                <a:gd name="connsiteY1417" fmla="*/ 338966 h 571315"/>
                <a:gd name="connsiteX1418" fmla="*/ 118518 w 355006"/>
                <a:gd name="connsiteY1418" fmla="*/ 337678 h 571315"/>
                <a:gd name="connsiteX1419" fmla="*/ 120174 w 355006"/>
                <a:gd name="connsiteY1419" fmla="*/ 336207 h 571315"/>
                <a:gd name="connsiteX1420" fmla="*/ 121094 w 355006"/>
                <a:gd name="connsiteY1420" fmla="*/ 334643 h 571315"/>
                <a:gd name="connsiteX1421" fmla="*/ 122106 w 355006"/>
                <a:gd name="connsiteY1421" fmla="*/ 332619 h 571315"/>
                <a:gd name="connsiteX1422" fmla="*/ 120726 w 355006"/>
                <a:gd name="connsiteY1422" fmla="*/ 330596 h 571315"/>
                <a:gd name="connsiteX1423" fmla="*/ 119254 w 355006"/>
                <a:gd name="connsiteY1423" fmla="*/ 328848 h 571315"/>
                <a:gd name="connsiteX1424" fmla="*/ 118243 w 355006"/>
                <a:gd name="connsiteY1424" fmla="*/ 327561 h 571315"/>
                <a:gd name="connsiteX1425" fmla="*/ 118703 w 355006"/>
                <a:gd name="connsiteY1425" fmla="*/ 326273 h 571315"/>
                <a:gd name="connsiteX1426" fmla="*/ 120174 w 355006"/>
                <a:gd name="connsiteY1426" fmla="*/ 324709 h 571315"/>
                <a:gd name="connsiteX1427" fmla="*/ 122014 w 355006"/>
                <a:gd name="connsiteY1427" fmla="*/ 323330 h 571315"/>
                <a:gd name="connsiteX1428" fmla="*/ 123854 w 355006"/>
                <a:gd name="connsiteY1428" fmla="*/ 321858 h 571315"/>
                <a:gd name="connsiteX1429" fmla="*/ 127257 w 355006"/>
                <a:gd name="connsiteY1429" fmla="*/ 321858 h 571315"/>
                <a:gd name="connsiteX1430" fmla="*/ 128820 w 355006"/>
                <a:gd name="connsiteY1430" fmla="*/ 320019 h 571315"/>
                <a:gd name="connsiteX1431" fmla="*/ 130292 w 355006"/>
                <a:gd name="connsiteY1431" fmla="*/ 317903 h 571315"/>
                <a:gd name="connsiteX1432" fmla="*/ 132316 w 355006"/>
                <a:gd name="connsiteY1432" fmla="*/ 317443 h 571315"/>
                <a:gd name="connsiteX1433" fmla="*/ 135259 w 355006"/>
                <a:gd name="connsiteY1433" fmla="*/ 317538 h 571315"/>
                <a:gd name="connsiteX1434" fmla="*/ 137375 w 355006"/>
                <a:gd name="connsiteY1434" fmla="*/ 317538 h 571315"/>
                <a:gd name="connsiteX1435" fmla="*/ 139582 w 355006"/>
                <a:gd name="connsiteY1435" fmla="*/ 318182 h 571315"/>
                <a:gd name="connsiteX1436" fmla="*/ 141514 w 355006"/>
                <a:gd name="connsiteY1436" fmla="*/ 316618 h 571315"/>
                <a:gd name="connsiteX1437" fmla="*/ 143077 w 355006"/>
                <a:gd name="connsiteY1437" fmla="*/ 315055 h 571315"/>
                <a:gd name="connsiteX1438" fmla="*/ 143813 w 355006"/>
                <a:gd name="connsiteY1438" fmla="*/ 314778 h 571315"/>
                <a:gd name="connsiteX1439" fmla="*/ 145560 w 355006"/>
                <a:gd name="connsiteY1439" fmla="*/ 315422 h 571315"/>
                <a:gd name="connsiteX1440" fmla="*/ 147676 w 355006"/>
                <a:gd name="connsiteY1440" fmla="*/ 314778 h 571315"/>
                <a:gd name="connsiteX1441" fmla="*/ 150251 w 355006"/>
                <a:gd name="connsiteY1441" fmla="*/ 315698 h 571315"/>
                <a:gd name="connsiteX1442" fmla="*/ 153011 w 355006"/>
                <a:gd name="connsiteY1442" fmla="*/ 316433 h 571315"/>
                <a:gd name="connsiteX1443" fmla="*/ 153011 w 355006"/>
                <a:gd name="connsiteY1443" fmla="*/ 313306 h 571315"/>
                <a:gd name="connsiteX1444" fmla="*/ 151907 w 355006"/>
                <a:gd name="connsiteY1444" fmla="*/ 310454 h 571315"/>
                <a:gd name="connsiteX1445" fmla="*/ 152367 w 355006"/>
                <a:gd name="connsiteY1445" fmla="*/ 309719 h 571315"/>
                <a:gd name="connsiteX1446" fmla="*/ 153011 w 355006"/>
                <a:gd name="connsiteY1446" fmla="*/ 307327 h 571315"/>
                <a:gd name="connsiteX1447" fmla="*/ 154298 w 355006"/>
                <a:gd name="connsiteY1447" fmla="*/ 306684 h 571315"/>
                <a:gd name="connsiteX1448" fmla="*/ 154298 w 355006"/>
                <a:gd name="connsiteY1448" fmla="*/ 304660 h 571315"/>
                <a:gd name="connsiteX1449" fmla="*/ 152459 w 355006"/>
                <a:gd name="connsiteY1449" fmla="*/ 303004 h 571315"/>
                <a:gd name="connsiteX1450" fmla="*/ 149975 w 355006"/>
                <a:gd name="connsiteY1450" fmla="*/ 302360 h 571315"/>
                <a:gd name="connsiteX1451" fmla="*/ 147860 w 355006"/>
                <a:gd name="connsiteY1451" fmla="*/ 303924 h 571315"/>
                <a:gd name="connsiteX1452" fmla="*/ 148504 w 355006"/>
                <a:gd name="connsiteY1452" fmla="*/ 302728 h 571315"/>
                <a:gd name="connsiteX1453" fmla="*/ 150067 w 355006"/>
                <a:gd name="connsiteY1453" fmla="*/ 301164 h 571315"/>
                <a:gd name="connsiteX1454" fmla="*/ 152091 w 355006"/>
                <a:gd name="connsiteY1454" fmla="*/ 301441 h 571315"/>
                <a:gd name="connsiteX1455" fmla="*/ 151447 w 355006"/>
                <a:gd name="connsiteY1455" fmla="*/ 298681 h 571315"/>
                <a:gd name="connsiteX1456" fmla="*/ 151447 w 355006"/>
                <a:gd name="connsiteY1456" fmla="*/ 296566 h 571315"/>
                <a:gd name="connsiteX1457" fmla="*/ 149700 w 355006"/>
                <a:gd name="connsiteY1457" fmla="*/ 297117 h 571315"/>
                <a:gd name="connsiteX1458" fmla="*/ 147400 w 355006"/>
                <a:gd name="connsiteY1458" fmla="*/ 297393 h 571315"/>
                <a:gd name="connsiteX1459" fmla="*/ 145652 w 355006"/>
                <a:gd name="connsiteY1459" fmla="*/ 295830 h 571315"/>
                <a:gd name="connsiteX1460" fmla="*/ 145101 w 355006"/>
                <a:gd name="connsiteY1460" fmla="*/ 293714 h 571315"/>
                <a:gd name="connsiteX1461" fmla="*/ 143997 w 355006"/>
                <a:gd name="connsiteY1461" fmla="*/ 292150 h 571315"/>
                <a:gd name="connsiteX1462" fmla="*/ 141974 w 355006"/>
                <a:gd name="connsiteY1462" fmla="*/ 291231 h 571315"/>
                <a:gd name="connsiteX1463" fmla="*/ 139950 w 355006"/>
                <a:gd name="connsiteY1463" fmla="*/ 290312 h 571315"/>
                <a:gd name="connsiteX1464" fmla="*/ 137743 w 355006"/>
                <a:gd name="connsiteY1464" fmla="*/ 290496 h 571315"/>
                <a:gd name="connsiteX1465" fmla="*/ 137466 w 355006"/>
                <a:gd name="connsiteY1465" fmla="*/ 289024 h 571315"/>
                <a:gd name="connsiteX1466" fmla="*/ 138386 w 355006"/>
                <a:gd name="connsiteY1466" fmla="*/ 287829 h 571315"/>
                <a:gd name="connsiteX1467" fmla="*/ 138754 w 355006"/>
                <a:gd name="connsiteY1467" fmla="*/ 285989 h 571315"/>
                <a:gd name="connsiteX1468" fmla="*/ 137466 w 355006"/>
                <a:gd name="connsiteY1468" fmla="*/ 283873 h 571315"/>
                <a:gd name="connsiteX1469" fmla="*/ 138662 w 355006"/>
                <a:gd name="connsiteY1469" fmla="*/ 283778 h 571315"/>
                <a:gd name="connsiteX1470" fmla="*/ 140410 w 355006"/>
                <a:gd name="connsiteY1470" fmla="*/ 284238 h 571315"/>
                <a:gd name="connsiteX1471" fmla="*/ 141789 w 355006"/>
                <a:gd name="connsiteY1471" fmla="*/ 282583 h 571315"/>
                <a:gd name="connsiteX1472" fmla="*/ 143629 w 355006"/>
                <a:gd name="connsiteY1472" fmla="*/ 281664 h 571315"/>
                <a:gd name="connsiteX1473" fmla="*/ 144365 w 355006"/>
                <a:gd name="connsiteY1473" fmla="*/ 279088 h 571315"/>
                <a:gd name="connsiteX1474" fmla="*/ 144642 w 355006"/>
                <a:gd name="connsiteY1474" fmla="*/ 276973 h 571315"/>
                <a:gd name="connsiteX1475" fmla="*/ 143538 w 355006"/>
                <a:gd name="connsiteY1475" fmla="*/ 275133 h 571315"/>
                <a:gd name="connsiteX1476" fmla="*/ 142158 w 355006"/>
                <a:gd name="connsiteY1476" fmla="*/ 273385 h 571315"/>
                <a:gd name="connsiteX1477" fmla="*/ 140411 w 355006"/>
                <a:gd name="connsiteY1477" fmla="*/ 272006 h 571315"/>
                <a:gd name="connsiteX1478" fmla="*/ 138663 w 355006"/>
                <a:gd name="connsiteY1478" fmla="*/ 270718 h 571315"/>
                <a:gd name="connsiteX1479" fmla="*/ 137191 w 355006"/>
                <a:gd name="connsiteY1479" fmla="*/ 269338 h 571315"/>
                <a:gd name="connsiteX1480" fmla="*/ 135903 w 355006"/>
                <a:gd name="connsiteY1480" fmla="*/ 267499 h 571315"/>
                <a:gd name="connsiteX1481" fmla="*/ 134524 w 355006"/>
                <a:gd name="connsiteY1481" fmla="*/ 265751 h 571315"/>
                <a:gd name="connsiteX1482" fmla="*/ 133236 w 355006"/>
                <a:gd name="connsiteY1482" fmla="*/ 263636 h 571315"/>
                <a:gd name="connsiteX1483" fmla="*/ 132316 w 355006"/>
                <a:gd name="connsiteY1483" fmla="*/ 261428 h 571315"/>
                <a:gd name="connsiteX1484" fmla="*/ 131580 w 355006"/>
                <a:gd name="connsiteY1484" fmla="*/ 258669 h 571315"/>
                <a:gd name="connsiteX1485" fmla="*/ 131028 w 355006"/>
                <a:gd name="connsiteY1485" fmla="*/ 258945 h 571315"/>
                <a:gd name="connsiteX1486" fmla="*/ 131396 w 355006"/>
                <a:gd name="connsiteY1486" fmla="*/ 260692 h 571315"/>
                <a:gd name="connsiteX1487" fmla="*/ 129464 w 355006"/>
                <a:gd name="connsiteY1487" fmla="*/ 260508 h 571315"/>
                <a:gd name="connsiteX1488" fmla="*/ 127257 w 355006"/>
                <a:gd name="connsiteY1488" fmla="*/ 259497 h 571315"/>
                <a:gd name="connsiteX1489" fmla="*/ 127717 w 355006"/>
                <a:gd name="connsiteY1489" fmla="*/ 257841 h 571315"/>
                <a:gd name="connsiteX1490" fmla="*/ 128453 w 355006"/>
                <a:gd name="connsiteY1490" fmla="*/ 255265 h 571315"/>
                <a:gd name="connsiteX1491" fmla="*/ 130753 w 355006"/>
                <a:gd name="connsiteY1491" fmla="*/ 254898 h 571315"/>
                <a:gd name="connsiteX1492" fmla="*/ 132592 w 355006"/>
                <a:gd name="connsiteY1492" fmla="*/ 253702 h 571315"/>
                <a:gd name="connsiteX1493" fmla="*/ 132497 w 355006"/>
                <a:gd name="connsiteY1493" fmla="*/ 251219 h 571315"/>
                <a:gd name="connsiteX1494" fmla="*/ 131393 w 355006"/>
                <a:gd name="connsiteY1494" fmla="*/ 250942 h 571315"/>
                <a:gd name="connsiteX1495" fmla="*/ 129738 w 355006"/>
                <a:gd name="connsiteY1495" fmla="*/ 250391 h 571315"/>
                <a:gd name="connsiteX1496" fmla="*/ 131577 w 355006"/>
                <a:gd name="connsiteY1496" fmla="*/ 250023 h 571315"/>
                <a:gd name="connsiteX1497" fmla="*/ 134153 w 355006"/>
                <a:gd name="connsiteY1497" fmla="*/ 250300 h 571315"/>
                <a:gd name="connsiteX1498" fmla="*/ 135808 w 355006"/>
                <a:gd name="connsiteY1498" fmla="*/ 251219 h 571315"/>
                <a:gd name="connsiteX1499" fmla="*/ 136268 w 355006"/>
                <a:gd name="connsiteY1499" fmla="*/ 250391 h 571315"/>
                <a:gd name="connsiteX1500" fmla="*/ 134521 w 355006"/>
                <a:gd name="connsiteY1500" fmla="*/ 248735 h 571315"/>
                <a:gd name="connsiteX1501" fmla="*/ 131393 w 355006"/>
                <a:gd name="connsiteY1501" fmla="*/ 248092 h 571315"/>
                <a:gd name="connsiteX1502" fmla="*/ 129922 w 355006"/>
                <a:gd name="connsiteY1502" fmla="*/ 246712 h 571315"/>
                <a:gd name="connsiteX1503" fmla="*/ 131945 w 355006"/>
                <a:gd name="connsiteY1503" fmla="*/ 245056 h 571315"/>
                <a:gd name="connsiteX1504" fmla="*/ 133417 w 355006"/>
                <a:gd name="connsiteY1504" fmla="*/ 243493 h 571315"/>
                <a:gd name="connsiteX1505" fmla="*/ 135624 w 355006"/>
                <a:gd name="connsiteY1505" fmla="*/ 242021 h 571315"/>
                <a:gd name="connsiteX1506" fmla="*/ 134429 w 355006"/>
                <a:gd name="connsiteY1506" fmla="*/ 240365 h 571315"/>
                <a:gd name="connsiteX1507" fmla="*/ 131485 w 355006"/>
                <a:gd name="connsiteY1507" fmla="*/ 240365 h 571315"/>
                <a:gd name="connsiteX1508" fmla="*/ 131025 w 355006"/>
                <a:gd name="connsiteY1508" fmla="*/ 238894 h 571315"/>
                <a:gd name="connsiteX1509" fmla="*/ 130381 w 355006"/>
                <a:gd name="connsiteY1509" fmla="*/ 236594 h 571315"/>
                <a:gd name="connsiteX1510" fmla="*/ 127714 w 355006"/>
                <a:gd name="connsiteY1510" fmla="*/ 235398 h 571315"/>
                <a:gd name="connsiteX1511" fmla="*/ 124679 w 355006"/>
                <a:gd name="connsiteY1511" fmla="*/ 235398 h 571315"/>
                <a:gd name="connsiteX1512" fmla="*/ 122379 w 355006"/>
                <a:gd name="connsiteY1512" fmla="*/ 236042 h 571315"/>
                <a:gd name="connsiteX1513" fmla="*/ 121367 w 355006"/>
                <a:gd name="connsiteY1513" fmla="*/ 238250 h 571315"/>
                <a:gd name="connsiteX1514" fmla="*/ 119712 w 355006"/>
                <a:gd name="connsiteY1514" fmla="*/ 239721 h 571315"/>
                <a:gd name="connsiteX1515" fmla="*/ 117320 w 355006"/>
                <a:gd name="connsiteY1515" fmla="*/ 238802 h 571315"/>
                <a:gd name="connsiteX1516" fmla="*/ 117044 w 355006"/>
                <a:gd name="connsiteY1516" fmla="*/ 236319 h 571315"/>
                <a:gd name="connsiteX1517" fmla="*/ 114469 w 355006"/>
                <a:gd name="connsiteY1517" fmla="*/ 236043 h 571315"/>
                <a:gd name="connsiteX1518" fmla="*/ 112629 w 355006"/>
                <a:gd name="connsiteY1518" fmla="*/ 237882 h 571315"/>
                <a:gd name="connsiteX1519" fmla="*/ 110973 w 355006"/>
                <a:gd name="connsiteY1519" fmla="*/ 239446 h 571315"/>
                <a:gd name="connsiteX1520" fmla="*/ 109318 w 355006"/>
                <a:gd name="connsiteY1520" fmla="*/ 241561 h 571315"/>
                <a:gd name="connsiteX1521" fmla="*/ 108030 w 355006"/>
                <a:gd name="connsiteY1521" fmla="*/ 243493 h 571315"/>
                <a:gd name="connsiteX1522" fmla="*/ 106283 w 355006"/>
                <a:gd name="connsiteY1522" fmla="*/ 244689 h 571315"/>
                <a:gd name="connsiteX1523" fmla="*/ 104351 w 355006"/>
                <a:gd name="connsiteY1523" fmla="*/ 246161 h 571315"/>
                <a:gd name="connsiteX1524" fmla="*/ 102143 w 355006"/>
                <a:gd name="connsiteY1524" fmla="*/ 247540 h 571315"/>
                <a:gd name="connsiteX1525" fmla="*/ 100028 w 355006"/>
                <a:gd name="connsiteY1525" fmla="*/ 247816 h 571315"/>
                <a:gd name="connsiteX1526" fmla="*/ 102143 w 355006"/>
                <a:gd name="connsiteY1526" fmla="*/ 248460 h 571315"/>
                <a:gd name="connsiteX1527" fmla="*/ 105087 w 355006"/>
                <a:gd name="connsiteY1527" fmla="*/ 247816 h 571315"/>
                <a:gd name="connsiteX1528" fmla="*/ 106742 w 355006"/>
                <a:gd name="connsiteY1528" fmla="*/ 249931 h 571315"/>
                <a:gd name="connsiteX1529" fmla="*/ 104995 w 355006"/>
                <a:gd name="connsiteY1529" fmla="*/ 248735 h 571315"/>
                <a:gd name="connsiteX1530" fmla="*/ 103339 w 355006"/>
                <a:gd name="connsiteY1530" fmla="*/ 248919 h 571315"/>
                <a:gd name="connsiteX1531" fmla="*/ 105547 w 355006"/>
                <a:gd name="connsiteY1531" fmla="*/ 250207 h 571315"/>
                <a:gd name="connsiteX1532" fmla="*/ 106191 w 355006"/>
                <a:gd name="connsiteY1532" fmla="*/ 253058 h 571315"/>
                <a:gd name="connsiteX1533" fmla="*/ 107386 w 355006"/>
                <a:gd name="connsiteY1533" fmla="*/ 255450 h 571315"/>
                <a:gd name="connsiteX1534" fmla="*/ 109778 w 355006"/>
                <a:gd name="connsiteY1534" fmla="*/ 255817 h 571315"/>
                <a:gd name="connsiteX1535" fmla="*/ 108950 w 355006"/>
                <a:gd name="connsiteY1535" fmla="*/ 256185 h 571315"/>
                <a:gd name="connsiteX1536" fmla="*/ 107110 w 355006"/>
                <a:gd name="connsiteY1536" fmla="*/ 257197 h 571315"/>
                <a:gd name="connsiteX1537" fmla="*/ 105639 w 355006"/>
                <a:gd name="connsiteY1537" fmla="*/ 256737 h 571315"/>
                <a:gd name="connsiteX1538" fmla="*/ 104351 w 355006"/>
                <a:gd name="connsiteY1538" fmla="*/ 258025 h 571315"/>
                <a:gd name="connsiteX1539" fmla="*/ 103983 w 355006"/>
                <a:gd name="connsiteY1539" fmla="*/ 259864 h 571315"/>
                <a:gd name="connsiteX1540" fmla="*/ 102144 w 355006"/>
                <a:gd name="connsiteY1540" fmla="*/ 260783 h 571315"/>
                <a:gd name="connsiteX1541" fmla="*/ 100304 w 355006"/>
                <a:gd name="connsiteY1541" fmla="*/ 259588 h 571315"/>
                <a:gd name="connsiteX1542" fmla="*/ 101224 w 355006"/>
                <a:gd name="connsiteY1542" fmla="*/ 258392 h 571315"/>
                <a:gd name="connsiteX1543" fmla="*/ 103064 w 355006"/>
                <a:gd name="connsiteY1543" fmla="*/ 257380 h 571315"/>
                <a:gd name="connsiteX1544" fmla="*/ 104812 w 355006"/>
                <a:gd name="connsiteY1544" fmla="*/ 256001 h 571315"/>
                <a:gd name="connsiteX1545" fmla="*/ 104628 w 355006"/>
                <a:gd name="connsiteY1545" fmla="*/ 253425 h 571315"/>
                <a:gd name="connsiteX1546" fmla="*/ 103340 w 355006"/>
                <a:gd name="connsiteY1546" fmla="*/ 251218 h 571315"/>
                <a:gd name="connsiteX1547" fmla="*/ 101224 w 355006"/>
                <a:gd name="connsiteY1547" fmla="*/ 250022 h 571315"/>
                <a:gd name="connsiteX1548" fmla="*/ 99661 w 355006"/>
                <a:gd name="connsiteY1548" fmla="*/ 248090 h 571315"/>
                <a:gd name="connsiteX1549" fmla="*/ 97545 w 355006"/>
                <a:gd name="connsiteY1549" fmla="*/ 246527 h 571315"/>
                <a:gd name="connsiteX1550" fmla="*/ 96258 w 355006"/>
                <a:gd name="connsiteY1550" fmla="*/ 248090 h 571315"/>
                <a:gd name="connsiteX1551" fmla="*/ 95062 w 355006"/>
                <a:gd name="connsiteY1551" fmla="*/ 249654 h 571315"/>
                <a:gd name="connsiteX1552" fmla="*/ 92210 w 355006"/>
                <a:gd name="connsiteY1552" fmla="*/ 250022 h 571315"/>
                <a:gd name="connsiteX1553" fmla="*/ 89543 w 355006"/>
                <a:gd name="connsiteY1553" fmla="*/ 249378 h 571315"/>
                <a:gd name="connsiteX1554" fmla="*/ 87979 w 355006"/>
                <a:gd name="connsiteY1554" fmla="*/ 249473 h 571315"/>
                <a:gd name="connsiteX1555" fmla="*/ 86600 w 355006"/>
                <a:gd name="connsiteY1555" fmla="*/ 249105 h 571315"/>
                <a:gd name="connsiteX1556" fmla="*/ 84668 w 355006"/>
                <a:gd name="connsiteY1556" fmla="*/ 248830 h 571315"/>
                <a:gd name="connsiteX1557" fmla="*/ 82553 w 355006"/>
                <a:gd name="connsiteY1557" fmla="*/ 247818 h 571315"/>
                <a:gd name="connsiteX1558" fmla="*/ 80437 w 355006"/>
                <a:gd name="connsiteY1558" fmla="*/ 247174 h 571315"/>
                <a:gd name="connsiteX1559" fmla="*/ 79793 w 355006"/>
                <a:gd name="connsiteY1559" fmla="*/ 247174 h 571315"/>
                <a:gd name="connsiteX1560" fmla="*/ 77954 w 355006"/>
                <a:gd name="connsiteY1560" fmla="*/ 245335 h 571315"/>
                <a:gd name="connsiteX1561" fmla="*/ 79517 w 355006"/>
                <a:gd name="connsiteY1561" fmla="*/ 243219 h 571315"/>
                <a:gd name="connsiteX1562" fmla="*/ 79977 w 355006"/>
                <a:gd name="connsiteY1562" fmla="*/ 241288 h 571315"/>
                <a:gd name="connsiteX1563" fmla="*/ 80161 w 355006"/>
                <a:gd name="connsiteY1563" fmla="*/ 243495 h 571315"/>
                <a:gd name="connsiteX1564" fmla="*/ 82461 w 355006"/>
                <a:gd name="connsiteY1564" fmla="*/ 242391 h 571315"/>
                <a:gd name="connsiteX1565" fmla="*/ 84484 w 355006"/>
                <a:gd name="connsiteY1565" fmla="*/ 241563 h 571315"/>
                <a:gd name="connsiteX1566" fmla="*/ 85220 w 355006"/>
                <a:gd name="connsiteY1566" fmla="*/ 243771 h 571315"/>
                <a:gd name="connsiteX1567" fmla="*/ 85037 w 355006"/>
                <a:gd name="connsiteY1567" fmla="*/ 244783 h 571315"/>
                <a:gd name="connsiteX1568" fmla="*/ 86600 w 355006"/>
                <a:gd name="connsiteY1568" fmla="*/ 245979 h 571315"/>
                <a:gd name="connsiteX1569" fmla="*/ 87520 w 355006"/>
                <a:gd name="connsiteY1569" fmla="*/ 244691 h 571315"/>
                <a:gd name="connsiteX1570" fmla="*/ 87797 w 355006"/>
                <a:gd name="connsiteY1570" fmla="*/ 242851 h 571315"/>
                <a:gd name="connsiteX1571" fmla="*/ 89176 w 355006"/>
                <a:gd name="connsiteY1571" fmla="*/ 242851 h 571315"/>
                <a:gd name="connsiteX1572" fmla="*/ 88809 w 355006"/>
                <a:gd name="connsiteY1572" fmla="*/ 244691 h 571315"/>
                <a:gd name="connsiteX1573" fmla="*/ 89176 w 355006"/>
                <a:gd name="connsiteY1573" fmla="*/ 245979 h 571315"/>
                <a:gd name="connsiteX1574" fmla="*/ 90832 w 355006"/>
                <a:gd name="connsiteY1574" fmla="*/ 246255 h 571315"/>
                <a:gd name="connsiteX1575" fmla="*/ 91568 w 355006"/>
                <a:gd name="connsiteY1575" fmla="*/ 244139 h 571315"/>
                <a:gd name="connsiteX1576" fmla="*/ 93132 w 355006"/>
                <a:gd name="connsiteY1576" fmla="*/ 242299 h 571315"/>
                <a:gd name="connsiteX1577" fmla="*/ 91292 w 355006"/>
                <a:gd name="connsiteY1577" fmla="*/ 240828 h 571315"/>
                <a:gd name="connsiteX1578" fmla="*/ 89729 w 355006"/>
                <a:gd name="connsiteY1578" fmla="*/ 239724 h 571315"/>
                <a:gd name="connsiteX1579" fmla="*/ 88165 w 355006"/>
                <a:gd name="connsiteY1579" fmla="*/ 238528 h 571315"/>
                <a:gd name="connsiteX1580" fmla="*/ 87889 w 355006"/>
                <a:gd name="connsiteY1580" fmla="*/ 236413 h 571315"/>
                <a:gd name="connsiteX1581" fmla="*/ 88533 w 355006"/>
                <a:gd name="connsiteY1581" fmla="*/ 237241 h 571315"/>
                <a:gd name="connsiteX1582" fmla="*/ 90280 w 355006"/>
                <a:gd name="connsiteY1582" fmla="*/ 236045 h 571315"/>
                <a:gd name="connsiteX1583" fmla="*/ 88809 w 355006"/>
                <a:gd name="connsiteY1583" fmla="*/ 235033 h 571315"/>
                <a:gd name="connsiteX1584" fmla="*/ 87521 w 355006"/>
                <a:gd name="connsiteY1584" fmla="*/ 233285 h 571315"/>
                <a:gd name="connsiteX1585" fmla="*/ 154293 w 355006"/>
                <a:gd name="connsiteY1585" fmla="*/ 306672 h 571315"/>
                <a:gd name="connsiteX1586" fmla="*/ 154293 w 355006"/>
                <a:gd name="connsiteY1586" fmla="*/ 306672 h 571315"/>
                <a:gd name="connsiteX1587" fmla="*/ 76662 w 355006"/>
                <a:gd name="connsiteY1587" fmla="*/ 476282 h 571315"/>
                <a:gd name="connsiteX1588" fmla="*/ 76758 w 355006"/>
                <a:gd name="connsiteY1588" fmla="*/ 476006 h 571315"/>
                <a:gd name="connsiteX1589" fmla="*/ 76662 w 355006"/>
                <a:gd name="connsiteY1589" fmla="*/ 476282 h 571315"/>
                <a:gd name="connsiteX1590" fmla="*/ 148590 w 355006"/>
                <a:gd name="connsiteY1590" fmla="*/ 233272 h 571315"/>
                <a:gd name="connsiteX1591" fmla="*/ 149786 w 355006"/>
                <a:gd name="connsiteY1591" fmla="*/ 234376 h 571315"/>
                <a:gd name="connsiteX1592" fmla="*/ 150798 w 355006"/>
                <a:gd name="connsiteY1592" fmla="*/ 235479 h 571315"/>
                <a:gd name="connsiteX1593" fmla="*/ 150798 w 355006"/>
                <a:gd name="connsiteY1593" fmla="*/ 237595 h 571315"/>
                <a:gd name="connsiteX1594" fmla="*/ 151718 w 355006"/>
                <a:gd name="connsiteY1594" fmla="*/ 235388 h 571315"/>
                <a:gd name="connsiteX1595" fmla="*/ 150246 w 355006"/>
                <a:gd name="connsiteY1595" fmla="*/ 234007 h 571315"/>
                <a:gd name="connsiteX1596" fmla="*/ 148591 w 355006"/>
                <a:gd name="connsiteY1596" fmla="*/ 233272 h 571315"/>
                <a:gd name="connsiteX1597" fmla="*/ 174437 w 355006"/>
                <a:gd name="connsiteY1597" fmla="*/ 234468 h 571315"/>
                <a:gd name="connsiteX1598" fmla="*/ 175173 w 355006"/>
                <a:gd name="connsiteY1598" fmla="*/ 236307 h 571315"/>
                <a:gd name="connsiteX1599" fmla="*/ 177197 w 355006"/>
                <a:gd name="connsiteY1599" fmla="*/ 237411 h 571315"/>
                <a:gd name="connsiteX1600" fmla="*/ 176276 w 355006"/>
                <a:gd name="connsiteY1600" fmla="*/ 238515 h 571315"/>
                <a:gd name="connsiteX1601" fmla="*/ 177197 w 355006"/>
                <a:gd name="connsiteY1601" fmla="*/ 240078 h 571315"/>
                <a:gd name="connsiteX1602" fmla="*/ 178392 w 355006"/>
                <a:gd name="connsiteY1602" fmla="*/ 238791 h 571315"/>
                <a:gd name="connsiteX1603" fmla="*/ 178392 w 355006"/>
                <a:gd name="connsiteY1603" fmla="*/ 237043 h 571315"/>
                <a:gd name="connsiteX1604" fmla="*/ 176921 w 355006"/>
                <a:gd name="connsiteY1604" fmla="*/ 235479 h 571315"/>
                <a:gd name="connsiteX1605" fmla="*/ 174713 w 355006"/>
                <a:gd name="connsiteY1605" fmla="*/ 234560 h 571315"/>
                <a:gd name="connsiteX1606" fmla="*/ 174437 w 355006"/>
                <a:gd name="connsiteY1606" fmla="*/ 234465 h 571315"/>
                <a:gd name="connsiteX1607" fmla="*/ 169470 w 355006"/>
                <a:gd name="connsiteY1607" fmla="*/ 235111 h 571315"/>
                <a:gd name="connsiteX1608" fmla="*/ 170206 w 355006"/>
                <a:gd name="connsiteY1608" fmla="*/ 237227 h 571315"/>
                <a:gd name="connsiteX1609" fmla="*/ 172230 w 355006"/>
                <a:gd name="connsiteY1609" fmla="*/ 238515 h 571315"/>
                <a:gd name="connsiteX1610" fmla="*/ 172413 w 355006"/>
                <a:gd name="connsiteY1610" fmla="*/ 236951 h 571315"/>
                <a:gd name="connsiteX1611" fmla="*/ 170666 w 355006"/>
                <a:gd name="connsiteY1611" fmla="*/ 235663 h 571315"/>
                <a:gd name="connsiteX1612" fmla="*/ 169470 w 355006"/>
                <a:gd name="connsiteY1612" fmla="*/ 235112 h 571315"/>
                <a:gd name="connsiteX1613" fmla="*/ 119801 w 355006"/>
                <a:gd name="connsiteY1613" fmla="*/ 236308 h 571315"/>
                <a:gd name="connsiteX1614" fmla="*/ 119525 w 355006"/>
                <a:gd name="connsiteY1614" fmla="*/ 238239 h 571315"/>
                <a:gd name="connsiteX1615" fmla="*/ 119801 w 355006"/>
                <a:gd name="connsiteY1615" fmla="*/ 236308 h 571315"/>
                <a:gd name="connsiteX1616" fmla="*/ 149878 w 355006"/>
                <a:gd name="connsiteY1616" fmla="*/ 237595 h 571315"/>
                <a:gd name="connsiteX1617" fmla="*/ 150246 w 355006"/>
                <a:gd name="connsiteY1617" fmla="*/ 237595 h 571315"/>
                <a:gd name="connsiteX1618" fmla="*/ 149878 w 355006"/>
                <a:gd name="connsiteY1618" fmla="*/ 237595 h 571315"/>
                <a:gd name="connsiteX1619" fmla="*/ 148958 w 355006"/>
                <a:gd name="connsiteY1619" fmla="*/ 237871 h 571315"/>
                <a:gd name="connsiteX1620" fmla="*/ 149878 w 355006"/>
                <a:gd name="connsiteY1620" fmla="*/ 237871 h 571315"/>
                <a:gd name="connsiteX1621" fmla="*/ 148958 w 355006"/>
                <a:gd name="connsiteY1621" fmla="*/ 237871 h 571315"/>
                <a:gd name="connsiteX1622" fmla="*/ 148590 w 355006"/>
                <a:gd name="connsiteY1622" fmla="*/ 238147 h 571315"/>
                <a:gd name="connsiteX1623" fmla="*/ 148958 w 355006"/>
                <a:gd name="connsiteY1623" fmla="*/ 238242 h 571315"/>
                <a:gd name="connsiteX1624" fmla="*/ 148590 w 355006"/>
                <a:gd name="connsiteY1624" fmla="*/ 238147 h 571315"/>
                <a:gd name="connsiteX1625" fmla="*/ 208745 w 355006"/>
                <a:gd name="connsiteY1625" fmla="*/ 240630 h 571315"/>
                <a:gd name="connsiteX1626" fmla="*/ 209205 w 355006"/>
                <a:gd name="connsiteY1626" fmla="*/ 240725 h 571315"/>
                <a:gd name="connsiteX1627" fmla="*/ 209110 w 355006"/>
                <a:gd name="connsiteY1627" fmla="*/ 240630 h 571315"/>
                <a:gd name="connsiteX1628" fmla="*/ 197891 w 355006"/>
                <a:gd name="connsiteY1628" fmla="*/ 241274 h 571315"/>
                <a:gd name="connsiteX1629" fmla="*/ 196052 w 355006"/>
                <a:gd name="connsiteY1629" fmla="*/ 242378 h 571315"/>
                <a:gd name="connsiteX1630" fmla="*/ 196696 w 355006"/>
                <a:gd name="connsiteY1630" fmla="*/ 243665 h 571315"/>
                <a:gd name="connsiteX1631" fmla="*/ 198259 w 355006"/>
                <a:gd name="connsiteY1631" fmla="*/ 245321 h 571315"/>
                <a:gd name="connsiteX1632" fmla="*/ 200467 w 355006"/>
                <a:gd name="connsiteY1632" fmla="*/ 246056 h 571315"/>
                <a:gd name="connsiteX1633" fmla="*/ 199823 w 355006"/>
                <a:gd name="connsiteY1633" fmla="*/ 244125 h 571315"/>
                <a:gd name="connsiteX1634" fmla="*/ 199823 w 355006"/>
                <a:gd name="connsiteY1634" fmla="*/ 242193 h 571315"/>
                <a:gd name="connsiteX1635" fmla="*/ 198167 w 355006"/>
                <a:gd name="connsiteY1635" fmla="*/ 241274 h 571315"/>
                <a:gd name="connsiteX1636" fmla="*/ 197984 w 355006"/>
                <a:gd name="connsiteY1636" fmla="*/ 241274 h 571315"/>
                <a:gd name="connsiteX1637" fmla="*/ 168274 w 355006"/>
                <a:gd name="connsiteY1637" fmla="*/ 243114 h 571315"/>
                <a:gd name="connsiteX1638" fmla="*/ 167538 w 355006"/>
                <a:gd name="connsiteY1638" fmla="*/ 243209 h 571315"/>
                <a:gd name="connsiteX1639" fmla="*/ 169653 w 355006"/>
                <a:gd name="connsiteY1639" fmla="*/ 244405 h 571315"/>
                <a:gd name="connsiteX1640" fmla="*/ 171585 w 355006"/>
                <a:gd name="connsiteY1640" fmla="*/ 245509 h 571315"/>
                <a:gd name="connsiteX1641" fmla="*/ 173700 w 355006"/>
                <a:gd name="connsiteY1641" fmla="*/ 246520 h 571315"/>
                <a:gd name="connsiteX1642" fmla="*/ 175172 w 355006"/>
                <a:gd name="connsiteY1642" fmla="*/ 247808 h 571315"/>
                <a:gd name="connsiteX1643" fmla="*/ 172505 w 355006"/>
                <a:gd name="connsiteY1643" fmla="*/ 248452 h 571315"/>
                <a:gd name="connsiteX1644" fmla="*/ 170941 w 355006"/>
                <a:gd name="connsiteY1644" fmla="*/ 248727 h 571315"/>
                <a:gd name="connsiteX1645" fmla="*/ 173241 w 355006"/>
                <a:gd name="connsiteY1645" fmla="*/ 249646 h 571315"/>
                <a:gd name="connsiteX1646" fmla="*/ 175816 w 355006"/>
                <a:gd name="connsiteY1646" fmla="*/ 249095 h 571315"/>
                <a:gd name="connsiteX1647" fmla="*/ 178299 w 355006"/>
                <a:gd name="connsiteY1647" fmla="*/ 248452 h 571315"/>
                <a:gd name="connsiteX1648" fmla="*/ 180047 w 355006"/>
                <a:gd name="connsiteY1648" fmla="*/ 247717 h 571315"/>
                <a:gd name="connsiteX1649" fmla="*/ 180598 w 355006"/>
                <a:gd name="connsiteY1649" fmla="*/ 246245 h 571315"/>
                <a:gd name="connsiteX1650" fmla="*/ 179678 w 355006"/>
                <a:gd name="connsiteY1650" fmla="*/ 246521 h 571315"/>
                <a:gd name="connsiteX1651" fmla="*/ 178391 w 355006"/>
                <a:gd name="connsiteY1651" fmla="*/ 247533 h 571315"/>
                <a:gd name="connsiteX1652" fmla="*/ 176183 w 355006"/>
                <a:gd name="connsiteY1652" fmla="*/ 247165 h 571315"/>
                <a:gd name="connsiteX1653" fmla="*/ 174527 w 355006"/>
                <a:gd name="connsiteY1653" fmla="*/ 245970 h 571315"/>
                <a:gd name="connsiteX1654" fmla="*/ 172780 w 355006"/>
                <a:gd name="connsiteY1654" fmla="*/ 245050 h 571315"/>
                <a:gd name="connsiteX1655" fmla="*/ 173331 w 355006"/>
                <a:gd name="connsiteY1655" fmla="*/ 246246 h 571315"/>
                <a:gd name="connsiteX1656" fmla="*/ 171860 w 355006"/>
                <a:gd name="connsiteY1656" fmla="*/ 244683 h 571315"/>
                <a:gd name="connsiteX1657" fmla="*/ 170020 w 355006"/>
                <a:gd name="connsiteY1657" fmla="*/ 243487 h 571315"/>
                <a:gd name="connsiteX1658" fmla="*/ 168272 w 355006"/>
                <a:gd name="connsiteY1658" fmla="*/ 243119 h 571315"/>
                <a:gd name="connsiteX1659" fmla="*/ 99013 w 355006"/>
                <a:gd name="connsiteY1659" fmla="*/ 243757 h 571315"/>
                <a:gd name="connsiteX1660" fmla="*/ 99381 w 355006"/>
                <a:gd name="connsiteY1660" fmla="*/ 243757 h 571315"/>
                <a:gd name="connsiteX1661" fmla="*/ 99105 w 355006"/>
                <a:gd name="connsiteY1661" fmla="*/ 243757 h 571315"/>
                <a:gd name="connsiteX1662" fmla="*/ 250320 w 355006"/>
                <a:gd name="connsiteY1662" fmla="*/ 253966 h 571315"/>
                <a:gd name="connsiteX1663" fmla="*/ 250320 w 355006"/>
                <a:gd name="connsiteY1663" fmla="*/ 253966 h 571315"/>
                <a:gd name="connsiteX1664" fmla="*/ 250320 w 355006"/>
                <a:gd name="connsiteY1664" fmla="*/ 257737 h 571315"/>
                <a:gd name="connsiteX1665" fmla="*/ 248756 w 355006"/>
                <a:gd name="connsiteY1665" fmla="*/ 260773 h 571315"/>
                <a:gd name="connsiteX1666" fmla="*/ 247008 w 355006"/>
                <a:gd name="connsiteY1666" fmla="*/ 264452 h 571315"/>
                <a:gd name="connsiteX1667" fmla="*/ 245353 w 355006"/>
                <a:gd name="connsiteY1667" fmla="*/ 268591 h 571315"/>
                <a:gd name="connsiteX1668" fmla="*/ 249124 w 355006"/>
                <a:gd name="connsiteY1668" fmla="*/ 270707 h 571315"/>
                <a:gd name="connsiteX1669" fmla="*/ 250320 w 355006"/>
                <a:gd name="connsiteY1669" fmla="*/ 266108 h 571315"/>
                <a:gd name="connsiteX1670" fmla="*/ 250964 w 355006"/>
                <a:gd name="connsiteY1670" fmla="*/ 261049 h 571315"/>
                <a:gd name="connsiteX1671" fmla="*/ 250320 w 355006"/>
                <a:gd name="connsiteY1671" fmla="*/ 257737 h 571315"/>
                <a:gd name="connsiteX1672" fmla="*/ 232016 w 355006"/>
                <a:gd name="connsiteY1672" fmla="*/ 268315 h 571315"/>
                <a:gd name="connsiteX1673" fmla="*/ 232383 w 355006"/>
                <a:gd name="connsiteY1673" fmla="*/ 268867 h 571315"/>
                <a:gd name="connsiteX1674" fmla="*/ 232016 w 355006"/>
                <a:gd name="connsiteY1674" fmla="*/ 268315 h 571315"/>
                <a:gd name="connsiteX1675" fmla="*/ 236247 w 355006"/>
                <a:gd name="connsiteY1675" fmla="*/ 268499 h 571315"/>
                <a:gd name="connsiteX1676" fmla="*/ 235143 w 355006"/>
                <a:gd name="connsiteY1676" fmla="*/ 268594 h 571315"/>
                <a:gd name="connsiteX1677" fmla="*/ 236247 w 355006"/>
                <a:gd name="connsiteY1677" fmla="*/ 268499 h 571315"/>
                <a:gd name="connsiteX1678" fmla="*/ 230820 w 355006"/>
                <a:gd name="connsiteY1678" fmla="*/ 270707 h 571315"/>
                <a:gd name="connsiteX1679" fmla="*/ 232936 w 355006"/>
                <a:gd name="connsiteY1679" fmla="*/ 271994 h 571315"/>
                <a:gd name="connsiteX1680" fmla="*/ 230820 w 355006"/>
                <a:gd name="connsiteY1680" fmla="*/ 270707 h 571315"/>
                <a:gd name="connsiteX1681" fmla="*/ 245721 w 355006"/>
                <a:gd name="connsiteY1681" fmla="*/ 271351 h 571315"/>
                <a:gd name="connsiteX1682" fmla="*/ 241950 w 355006"/>
                <a:gd name="connsiteY1682" fmla="*/ 272914 h 571315"/>
                <a:gd name="connsiteX1683" fmla="*/ 240110 w 355006"/>
                <a:gd name="connsiteY1683" fmla="*/ 275674 h 571315"/>
                <a:gd name="connsiteX1684" fmla="*/ 239466 w 355006"/>
                <a:gd name="connsiteY1684" fmla="*/ 272271 h 571315"/>
                <a:gd name="connsiteX1685" fmla="*/ 237627 w 355006"/>
                <a:gd name="connsiteY1685" fmla="*/ 276501 h 571315"/>
                <a:gd name="connsiteX1686" fmla="*/ 235511 w 355006"/>
                <a:gd name="connsiteY1686" fmla="*/ 279997 h 571315"/>
                <a:gd name="connsiteX1687" fmla="*/ 237902 w 355006"/>
                <a:gd name="connsiteY1687" fmla="*/ 281009 h 571315"/>
                <a:gd name="connsiteX1688" fmla="*/ 241398 w 355006"/>
                <a:gd name="connsiteY1688" fmla="*/ 281560 h 571315"/>
                <a:gd name="connsiteX1689" fmla="*/ 244157 w 355006"/>
                <a:gd name="connsiteY1689" fmla="*/ 284688 h 571315"/>
                <a:gd name="connsiteX1690" fmla="*/ 248204 w 355006"/>
                <a:gd name="connsiteY1690" fmla="*/ 285883 h 571315"/>
                <a:gd name="connsiteX1691" fmla="*/ 249492 w 355006"/>
                <a:gd name="connsiteY1691" fmla="*/ 281652 h 571315"/>
                <a:gd name="connsiteX1692" fmla="*/ 248480 w 355006"/>
                <a:gd name="connsiteY1692" fmla="*/ 277789 h 571315"/>
                <a:gd name="connsiteX1693" fmla="*/ 249400 w 355006"/>
                <a:gd name="connsiteY1693" fmla="*/ 274202 h 571315"/>
                <a:gd name="connsiteX1694" fmla="*/ 246089 w 355006"/>
                <a:gd name="connsiteY1694" fmla="*/ 271442 h 571315"/>
                <a:gd name="connsiteX1695" fmla="*/ 245994 w 355006"/>
                <a:gd name="connsiteY1695" fmla="*/ 271347 h 571315"/>
                <a:gd name="connsiteX1696" fmla="*/ 147119 w 355006"/>
                <a:gd name="connsiteY1696" fmla="*/ 281285 h 571315"/>
                <a:gd name="connsiteX1697" fmla="*/ 146015 w 355006"/>
                <a:gd name="connsiteY1697" fmla="*/ 283124 h 571315"/>
                <a:gd name="connsiteX1698" fmla="*/ 144727 w 355006"/>
                <a:gd name="connsiteY1698" fmla="*/ 284964 h 571315"/>
                <a:gd name="connsiteX1699" fmla="*/ 142520 w 355006"/>
                <a:gd name="connsiteY1699" fmla="*/ 285331 h 571315"/>
                <a:gd name="connsiteX1700" fmla="*/ 140496 w 355006"/>
                <a:gd name="connsiteY1700" fmla="*/ 286343 h 571315"/>
                <a:gd name="connsiteX1701" fmla="*/ 141233 w 355006"/>
                <a:gd name="connsiteY1701" fmla="*/ 287815 h 571315"/>
                <a:gd name="connsiteX1702" fmla="*/ 143992 w 355006"/>
                <a:gd name="connsiteY1702" fmla="*/ 287815 h 571315"/>
                <a:gd name="connsiteX1703" fmla="*/ 145555 w 355006"/>
                <a:gd name="connsiteY1703" fmla="*/ 289379 h 571315"/>
                <a:gd name="connsiteX1704" fmla="*/ 147119 w 355006"/>
                <a:gd name="connsiteY1704" fmla="*/ 290298 h 571315"/>
                <a:gd name="connsiteX1705" fmla="*/ 146935 w 355006"/>
                <a:gd name="connsiteY1705" fmla="*/ 290758 h 571315"/>
                <a:gd name="connsiteX1706" fmla="*/ 148039 w 355006"/>
                <a:gd name="connsiteY1706" fmla="*/ 291862 h 571315"/>
                <a:gd name="connsiteX1707" fmla="*/ 149143 w 355006"/>
                <a:gd name="connsiteY1707" fmla="*/ 292413 h 571315"/>
                <a:gd name="connsiteX1708" fmla="*/ 151626 w 355006"/>
                <a:gd name="connsiteY1708" fmla="*/ 291769 h 571315"/>
                <a:gd name="connsiteX1709" fmla="*/ 152638 w 355006"/>
                <a:gd name="connsiteY1709" fmla="*/ 291953 h 571315"/>
                <a:gd name="connsiteX1710" fmla="*/ 151718 w 355006"/>
                <a:gd name="connsiteY1710" fmla="*/ 289745 h 571315"/>
                <a:gd name="connsiteX1711" fmla="*/ 151166 w 355006"/>
                <a:gd name="connsiteY1711" fmla="*/ 287446 h 571315"/>
                <a:gd name="connsiteX1712" fmla="*/ 149603 w 355006"/>
                <a:gd name="connsiteY1712" fmla="*/ 285698 h 571315"/>
                <a:gd name="connsiteX1713" fmla="*/ 148315 w 355006"/>
                <a:gd name="connsiteY1713" fmla="*/ 283675 h 571315"/>
                <a:gd name="connsiteX1714" fmla="*/ 148131 w 355006"/>
                <a:gd name="connsiteY1714" fmla="*/ 281927 h 571315"/>
                <a:gd name="connsiteX1715" fmla="*/ 147119 w 355006"/>
                <a:gd name="connsiteY1715" fmla="*/ 281283 h 571315"/>
                <a:gd name="connsiteX1716" fmla="*/ 236707 w 355006"/>
                <a:gd name="connsiteY1716" fmla="*/ 284044 h 571315"/>
                <a:gd name="connsiteX1717" fmla="*/ 236983 w 355006"/>
                <a:gd name="connsiteY1717" fmla="*/ 284044 h 571315"/>
                <a:gd name="connsiteX1718" fmla="*/ 171585 w 355006"/>
                <a:gd name="connsiteY1718" fmla="*/ 301428 h 571315"/>
                <a:gd name="connsiteX1719" fmla="*/ 172689 w 355006"/>
                <a:gd name="connsiteY1719" fmla="*/ 302072 h 571315"/>
                <a:gd name="connsiteX1720" fmla="*/ 174437 w 355006"/>
                <a:gd name="connsiteY1720" fmla="*/ 303544 h 571315"/>
                <a:gd name="connsiteX1721" fmla="*/ 175632 w 355006"/>
                <a:gd name="connsiteY1721" fmla="*/ 303727 h 571315"/>
                <a:gd name="connsiteX1722" fmla="*/ 175909 w 355006"/>
                <a:gd name="connsiteY1722" fmla="*/ 302532 h 571315"/>
                <a:gd name="connsiteX1723" fmla="*/ 173885 w 355006"/>
                <a:gd name="connsiteY1723" fmla="*/ 302072 h 571315"/>
                <a:gd name="connsiteX1724" fmla="*/ 171586 w 355006"/>
                <a:gd name="connsiteY1724" fmla="*/ 301428 h 571315"/>
                <a:gd name="connsiteX1725" fmla="*/ 179955 w 355006"/>
                <a:gd name="connsiteY1725" fmla="*/ 302992 h 571315"/>
                <a:gd name="connsiteX1726" fmla="*/ 178484 w 355006"/>
                <a:gd name="connsiteY1726" fmla="*/ 304556 h 571315"/>
                <a:gd name="connsiteX1727" fmla="*/ 177932 w 355006"/>
                <a:gd name="connsiteY1727" fmla="*/ 306119 h 571315"/>
                <a:gd name="connsiteX1728" fmla="*/ 179404 w 355006"/>
                <a:gd name="connsiteY1728" fmla="*/ 305200 h 571315"/>
                <a:gd name="connsiteX1729" fmla="*/ 181060 w 355006"/>
                <a:gd name="connsiteY1729" fmla="*/ 305935 h 571315"/>
                <a:gd name="connsiteX1730" fmla="*/ 179956 w 355006"/>
                <a:gd name="connsiteY1730" fmla="*/ 305751 h 571315"/>
                <a:gd name="connsiteX1731" fmla="*/ 178852 w 355006"/>
                <a:gd name="connsiteY1731" fmla="*/ 307131 h 571315"/>
                <a:gd name="connsiteX1732" fmla="*/ 178668 w 355006"/>
                <a:gd name="connsiteY1732" fmla="*/ 307959 h 571315"/>
                <a:gd name="connsiteX1733" fmla="*/ 177197 w 355006"/>
                <a:gd name="connsiteY1733" fmla="*/ 309798 h 571315"/>
                <a:gd name="connsiteX1734" fmla="*/ 177013 w 355006"/>
                <a:gd name="connsiteY1734" fmla="*/ 309063 h 571315"/>
                <a:gd name="connsiteX1735" fmla="*/ 176461 w 355006"/>
                <a:gd name="connsiteY1735" fmla="*/ 307316 h 571315"/>
                <a:gd name="connsiteX1736" fmla="*/ 174989 w 355006"/>
                <a:gd name="connsiteY1736" fmla="*/ 308235 h 571315"/>
                <a:gd name="connsiteX1737" fmla="*/ 175910 w 355006"/>
                <a:gd name="connsiteY1737" fmla="*/ 310442 h 571315"/>
                <a:gd name="connsiteX1738" fmla="*/ 176646 w 355006"/>
                <a:gd name="connsiteY1738" fmla="*/ 312282 h 571315"/>
                <a:gd name="connsiteX1739" fmla="*/ 178118 w 355006"/>
                <a:gd name="connsiteY1739" fmla="*/ 313845 h 571315"/>
                <a:gd name="connsiteX1740" fmla="*/ 178394 w 355006"/>
                <a:gd name="connsiteY1740" fmla="*/ 315685 h 571315"/>
                <a:gd name="connsiteX1741" fmla="*/ 180601 w 355006"/>
                <a:gd name="connsiteY1741" fmla="*/ 314766 h 571315"/>
                <a:gd name="connsiteX1742" fmla="*/ 181797 w 355006"/>
                <a:gd name="connsiteY1742" fmla="*/ 312926 h 571315"/>
                <a:gd name="connsiteX1743" fmla="*/ 183177 w 355006"/>
                <a:gd name="connsiteY1743" fmla="*/ 310903 h 571315"/>
                <a:gd name="connsiteX1744" fmla="*/ 184740 w 355006"/>
                <a:gd name="connsiteY1744" fmla="*/ 309155 h 571315"/>
                <a:gd name="connsiteX1745" fmla="*/ 185844 w 355006"/>
                <a:gd name="connsiteY1745" fmla="*/ 307500 h 571315"/>
                <a:gd name="connsiteX1746" fmla="*/ 186212 w 355006"/>
                <a:gd name="connsiteY1746" fmla="*/ 305476 h 571315"/>
                <a:gd name="connsiteX1747" fmla="*/ 184648 w 355006"/>
                <a:gd name="connsiteY1747" fmla="*/ 304096 h 571315"/>
                <a:gd name="connsiteX1748" fmla="*/ 181797 w 355006"/>
                <a:gd name="connsiteY1748" fmla="*/ 303636 h 571315"/>
                <a:gd name="connsiteX1749" fmla="*/ 179957 w 355006"/>
                <a:gd name="connsiteY1749" fmla="*/ 302992 h 571315"/>
                <a:gd name="connsiteX1750" fmla="*/ 173977 w 355006"/>
                <a:gd name="connsiteY1750" fmla="*/ 304463 h 571315"/>
                <a:gd name="connsiteX1751" fmla="*/ 173149 w 355006"/>
                <a:gd name="connsiteY1751" fmla="*/ 305015 h 571315"/>
                <a:gd name="connsiteX1752" fmla="*/ 174068 w 355006"/>
                <a:gd name="connsiteY1752" fmla="*/ 306670 h 571315"/>
                <a:gd name="connsiteX1753" fmla="*/ 174988 w 355006"/>
                <a:gd name="connsiteY1753" fmla="*/ 307038 h 571315"/>
                <a:gd name="connsiteX1754" fmla="*/ 174712 w 355006"/>
                <a:gd name="connsiteY1754" fmla="*/ 305475 h 571315"/>
                <a:gd name="connsiteX1755" fmla="*/ 173976 w 355006"/>
                <a:gd name="connsiteY1755" fmla="*/ 304462 h 571315"/>
                <a:gd name="connsiteX1756" fmla="*/ 163215 w 355006"/>
                <a:gd name="connsiteY1756" fmla="*/ 305751 h 571315"/>
                <a:gd name="connsiteX1757" fmla="*/ 164503 w 355006"/>
                <a:gd name="connsiteY1757" fmla="*/ 307223 h 571315"/>
                <a:gd name="connsiteX1758" fmla="*/ 166894 w 355006"/>
                <a:gd name="connsiteY1758" fmla="*/ 307590 h 571315"/>
                <a:gd name="connsiteX1759" fmla="*/ 168918 w 355006"/>
                <a:gd name="connsiteY1759" fmla="*/ 308878 h 571315"/>
                <a:gd name="connsiteX1760" fmla="*/ 169746 w 355006"/>
                <a:gd name="connsiteY1760" fmla="*/ 307774 h 571315"/>
                <a:gd name="connsiteX1761" fmla="*/ 167354 w 355006"/>
                <a:gd name="connsiteY1761" fmla="*/ 306486 h 571315"/>
                <a:gd name="connsiteX1762" fmla="*/ 164779 w 355006"/>
                <a:gd name="connsiteY1762" fmla="*/ 305751 h 571315"/>
                <a:gd name="connsiteX1763" fmla="*/ 163215 w 355006"/>
                <a:gd name="connsiteY1763" fmla="*/ 305751 h 571315"/>
                <a:gd name="connsiteX1764" fmla="*/ 153557 w 355006"/>
                <a:gd name="connsiteY1764" fmla="*/ 307039 h 571315"/>
                <a:gd name="connsiteX1765" fmla="*/ 153925 w 355006"/>
                <a:gd name="connsiteY1765" fmla="*/ 307039 h 571315"/>
                <a:gd name="connsiteX1766" fmla="*/ 153557 w 355006"/>
                <a:gd name="connsiteY1766" fmla="*/ 307039 h 571315"/>
                <a:gd name="connsiteX1767" fmla="*/ 161651 w 355006"/>
                <a:gd name="connsiteY1767" fmla="*/ 308235 h 571315"/>
                <a:gd name="connsiteX1768" fmla="*/ 159168 w 355006"/>
                <a:gd name="connsiteY1768" fmla="*/ 309522 h 571315"/>
                <a:gd name="connsiteX1769" fmla="*/ 157788 w 355006"/>
                <a:gd name="connsiteY1769" fmla="*/ 311362 h 571315"/>
                <a:gd name="connsiteX1770" fmla="*/ 159812 w 355006"/>
                <a:gd name="connsiteY1770" fmla="*/ 312466 h 571315"/>
                <a:gd name="connsiteX1771" fmla="*/ 161376 w 355006"/>
                <a:gd name="connsiteY1771" fmla="*/ 312926 h 571315"/>
                <a:gd name="connsiteX1772" fmla="*/ 163491 w 355006"/>
                <a:gd name="connsiteY1772" fmla="*/ 312466 h 571315"/>
                <a:gd name="connsiteX1773" fmla="*/ 165607 w 355006"/>
                <a:gd name="connsiteY1773" fmla="*/ 311638 h 571315"/>
                <a:gd name="connsiteX1774" fmla="*/ 166618 w 355006"/>
                <a:gd name="connsiteY1774" fmla="*/ 310075 h 571315"/>
                <a:gd name="connsiteX1775" fmla="*/ 164503 w 355006"/>
                <a:gd name="connsiteY1775" fmla="*/ 308878 h 571315"/>
                <a:gd name="connsiteX1776" fmla="*/ 161743 w 355006"/>
                <a:gd name="connsiteY1776" fmla="*/ 308327 h 571315"/>
                <a:gd name="connsiteX1777" fmla="*/ 170022 w 355006"/>
                <a:gd name="connsiteY1777" fmla="*/ 308235 h 571315"/>
                <a:gd name="connsiteX1778" fmla="*/ 170022 w 355006"/>
                <a:gd name="connsiteY1778" fmla="*/ 308235 h 571315"/>
                <a:gd name="connsiteX1779" fmla="*/ 170389 w 355006"/>
                <a:gd name="connsiteY1779" fmla="*/ 308602 h 571315"/>
                <a:gd name="connsiteX1780" fmla="*/ 169102 w 355006"/>
                <a:gd name="connsiteY1780" fmla="*/ 309798 h 571315"/>
                <a:gd name="connsiteX1781" fmla="*/ 168182 w 355006"/>
                <a:gd name="connsiteY1781" fmla="*/ 310258 h 571315"/>
                <a:gd name="connsiteX1782" fmla="*/ 170757 w 355006"/>
                <a:gd name="connsiteY1782" fmla="*/ 309798 h 571315"/>
                <a:gd name="connsiteX1783" fmla="*/ 170852 w 355006"/>
                <a:gd name="connsiteY1783" fmla="*/ 309062 h 571315"/>
                <a:gd name="connsiteX1784" fmla="*/ 170392 w 355006"/>
                <a:gd name="connsiteY1784" fmla="*/ 308603 h 571315"/>
                <a:gd name="connsiteX1785" fmla="*/ 167814 w 355006"/>
                <a:gd name="connsiteY1785" fmla="*/ 310718 h 571315"/>
                <a:gd name="connsiteX1786" fmla="*/ 167814 w 355006"/>
                <a:gd name="connsiteY1786" fmla="*/ 312557 h 571315"/>
                <a:gd name="connsiteX1787" fmla="*/ 169561 w 355006"/>
                <a:gd name="connsiteY1787" fmla="*/ 314121 h 571315"/>
                <a:gd name="connsiteX1788" fmla="*/ 170389 w 355006"/>
                <a:gd name="connsiteY1788" fmla="*/ 312281 h 571315"/>
                <a:gd name="connsiteX1789" fmla="*/ 168458 w 355006"/>
                <a:gd name="connsiteY1789" fmla="*/ 310810 h 571315"/>
                <a:gd name="connsiteX1790" fmla="*/ 167814 w 355006"/>
                <a:gd name="connsiteY1790" fmla="*/ 310714 h 571315"/>
                <a:gd name="connsiteX1791" fmla="*/ 163215 w 355006"/>
                <a:gd name="connsiteY1791" fmla="*/ 313201 h 571315"/>
                <a:gd name="connsiteX1792" fmla="*/ 162571 w 355006"/>
                <a:gd name="connsiteY1792" fmla="*/ 315409 h 571315"/>
                <a:gd name="connsiteX1793" fmla="*/ 164503 w 355006"/>
                <a:gd name="connsiteY1793" fmla="*/ 315132 h 571315"/>
                <a:gd name="connsiteX1794" fmla="*/ 163675 w 355006"/>
                <a:gd name="connsiteY1794" fmla="*/ 313845 h 571315"/>
                <a:gd name="connsiteX1795" fmla="*/ 163215 w 355006"/>
                <a:gd name="connsiteY1795" fmla="*/ 313201 h 571315"/>
                <a:gd name="connsiteX1796" fmla="*/ 165974 w 355006"/>
                <a:gd name="connsiteY1796" fmla="*/ 314120 h 571315"/>
                <a:gd name="connsiteX1797" fmla="*/ 164963 w 355006"/>
                <a:gd name="connsiteY1797" fmla="*/ 315960 h 571315"/>
                <a:gd name="connsiteX1798" fmla="*/ 167906 w 355006"/>
                <a:gd name="connsiteY1798" fmla="*/ 316328 h 571315"/>
                <a:gd name="connsiteX1799" fmla="*/ 168550 w 355006"/>
                <a:gd name="connsiteY1799" fmla="*/ 315868 h 571315"/>
                <a:gd name="connsiteX1800" fmla="*/ 167538 w 355006"/>
                <a:gd name="connsiteY1800" fmla="*/ 315316 h 571315"/>
                <a:gd name="connsiteX1801" fmla="*/ 165698 w 355006"/>
                <a:gd name="connsiteY1801" fmla="*/ 315411 h 571315"/>
                <a:gd name="connsiteX1802" fmla="*/ 167262 w 355006"/>
                <a:gd name="connsiteY1802" fmla="*/ 314399 h 571315"/>
                <a:gd name="connsiteX1803" fmla="*/ 165974 w 355006"/>
                <a:gd name="connsiteY1803" fmla="*/ 314124 h 571315"/>
                <a:gd name="connsiteX1804" fmla="*/ 180323 w 355006"/>
                <a:gd name="connsiteY1804" fmla="*/ 320651 h 571315"/>
                <a:gd name="connsiteX1805" fmla="*/ 177748 w 355006"/>
                <a:gd name="connsiteY1805" fmla="*/ 321295 h 571315"/>
                <a:gd name="connsiteX1806" fmla="*/ 176920 w 355006"/>
                <a:gd name="connsiteY1806" fmla="*/ 322858 h 571315"/>
                <a:gd name="connsiteX1807" fmla="*/ 177564 w 355006"/>
                <a:gd name="connsiteY1807" fmla="*/ 324422 h 571315"/>
                <a:gd name="connsiteX1808" fmla="*/ 179955 w 355006"/>
                <a:gd name="connsiteY1808" fmla="*/ 323594 h 571315"/>
                <a:gd name="connsiteX1809" fmla="*/ 181519 w 355006"/>
                <a:gd name="connsiteY1809" fmla="*/ 322215 h 571315"/>
                <a:gd name="connsiteX1810" fmla="*/ 180507 w 355006"/>
                <a:gd name="connsiteY1810" fmla="*/ 320651 h 571315"/>
                <a:gd name="connsiteX1811" fmla="*/ 143347 w 355006"/>
                <a:gd name="connsiteY1811" fmla="*/ 321295 h 571315"/>
                <a:gd name="connsiteX1812" fmla="*/ 142427 w 355006"/>
                <a:gd name="connsiteY1812" fmla="*/ 322490 h 571315"/>
                <a:gd name="connsiteX1813" fmla="*/ 142427 w 355006"/>
                <a:gd name="connsiteY1813" fmla="*/ 323686 h 571315"/>
                <a:gd name="connsiteX1814" fmla="*/ 143439 w 355006"/>
                <a:gd name="connsiteY1814" fmla="*/ 324698 h 571315"/>
                <a:gd name="connsiteX1815" fmla="*/ 143715 w 355006"/>
                <a:gd name="connsiteY1815" fmla="*/ 325710 h 571315"/>
                <a:gd name="connsiteX1816" fmla="*/ 144359 w 355006"/>
                <a:gd name="connsiteY1816" fmla="*/ 327182 h 571315"/>
                <a:gd name="connsiteX1817" fmla="*/ 145279 w 355006"/>
                <a:gd name="connsiteY1817" fmla="*/ 327182 h 571315"/>
                <a:gd name="connsiteX1818" fmla="*/ 146659 w 355006"/>
                <a:gd name="connsiteY1818" fmla="*/ 326538 h 571315"/>
                <a:gd name="connsiteX1819" fmla="*/ 147119 w 355006"/>
                <a:gd name="connsiteY1819" fmla="*/ 324974 h 571315"/>
                <a:gd name="connsiteX1820" fmla="*/ 146199 w 355006"/>
                <a:gd name="connsiteY1820" fmla="*/ 323503 h 571315"/>
                <a:gd name="connsiteX1821" fmla="*/ 145003 w 355006"/>
                <a:gd name="connsiteY1821" fmla="*/ 322490 h 571315"/>
                <a:gd name="connsiteX1822" fmla="*/ 143991 w 355006"/>
                <a:gd name="connsiteY1822" fmla="*/ 321387 h 571315"/>
                <a:gd name="connsiteX1823" fmla="*/ 143347 w 355006"/>
                <a:gd name="connsiteY1823" fmla="*/ 321292 h 571315"/>
                <a:gd name="connsiteX1824" fmla="*/ 160915 w 355006"/>
                <a:gd name="connsiteY1824" fmla="*/ 324330 h 571315"/>
                <a:gd name="connsiteX1825" fmla="*/ 160455 w 355006"/>
                <a:gd name="connsiteY1825" fmla="*/ 324425 h 571315"/>
                <a:gd name="connsiteX1826" fmla="*/ 159168 w 355006"/>
                <a:gd name="connsiteY1826" fmla="*/ 325344 h 571315"/>
                <a:gd name="connsiteX1827" fmla="*/ 158891 w 355006"/>
                <a:gd name="connsiteY1827" fmla="*/ 327368 h 571315"/>
                <a:gd name="connsiteX1828" fmla="*/ 158891 w 355006"/>
                <a:gd name="connsiteY1828" fmla="*/ 329391 h 571315"/>
                <a:gd name="connsiteX1829" fmla="*/ 157328 w 355006"/>
                <a:gd name="connsiteY1829" fmla="*/ 328747 h 571315"/>
                <a:gd name="connsiteX1830" fmla="*/ 155672 w 355006"/>
                <a:gd name="connsiteY1830" fmla="*/ 328843 h 571315"/>
                <a:gd name="connsiteX1831" fmla="*/ 155672 w 355006"/>
                <a:gd name="connsiteY1831" fmla="*/ 330222 h 571315"/>
                <a:gd name="connsiteX1832" fmla="*/ 156684 w 355006"/>
                <a:gd name="connsiteY1832" fmla="*/ 331234 h 571315"/>
                <a:gd name="connsiteX1833" fmla="*/ 158615 w 355006"/>
                <a:gd name="connsiteY1833" fmla="*/ 331234 h 571315"/>
                <a:gd name="connsiteX1834" fmla="*/ 160179 w 355006"/>
                <a:gd name="connsiteY1834" fmla="*/ 331418 h 571315"/>
                <a:gd name="connsiteX1835" fmla="*/ 161651 w 355006"/>
                <a:gd name="connsiteY1835" fmla="*/ 329762 h 571315"/>
                <a:gd name="connsiteX1836" fmla="*/ 162018 w 355006"/>
                <a:gd name="connsiteY1836" fmla="*/ 328107 h 571315"/>
                <a:gd name="connsiteX1837" fmla="*/ 161375 w 355006"/>
                <a:gd name="connsiteY1837" fmla="*/ 326267 h 571315"/>
                <a:gd name="connsiteX1838" fmla="*/ 161007 w 355006"/>
                <a:gd name="connsiteY1838" fmla="*/ 324703 h 571315"/>
                <a:gd name="connsiteX1839" fmla="*/ 160912 w 355006"/>
                <a:gd name="connsiteY1839" fmla="*/ 324336 h 571315"/>
                <a:gd name="connsiteX1840" fmla="*/ 126331 w 355006"/>
                <a:gd name="connsiteY1840" fmla="*/ 324698 h 571315"/>
                <a:gd name="connsiteX1841" fmla="*/ 125227 w 355006"/>
                <a:gd name="connsiteY1841" fmla="*/ 325249 h 571315"/>
                <a:gd name="connsiteX1842" fmla="*/ 123296 w 355006"/>
                <a:gd name="connsiteY1842" fmla="*/ 325617 h 571315"/>
                <a:gd name="connsiteX1843" fmla="*/ 122652 w 355006"/>
                <a:gd name="connsiteY1843" fmla="*/ 325984 h 571315"/>
                <a:gd name="connsiteX1844" fmla="*/ 121456 w 355006"/>
                <a:gd name="connsiteY1844" fmla="*/ 325889 h 571315"/>
                <a:gd name="connsiteX1845" fmla="*/ 119985 w 355006"/>
                <a:gd name="connsiteY1845" fmla="*/ 327085 h 571315"/>
                <a:gd name="connsiteX1846" fmla="*/ 121548 w 355006"/>
                <a:gd name="connsiteY1846" fmla="*/ 329016 h 571315"/>
                <a:gd name="connsiteX1847" fmla="*/ 122652 w 355006"/>
                <a:gd name="connsiteY1847" fmla="*/ 329568 h 571315"/>
                <a:gd name="connsiteX1848" fmla="*/ 124124 w 355006"/>
                <a:gd name="connsiteY1848" fmla="*/ 330580 h 571315"/>
                <a:gd name="connsiteX1849" fmla="*/ 125595 w 355006"/>
                <a:gd name="connsiteY1849" fmla="*/ 331868 h 571315"/>
                <a:gd name="connsiteX1850" fmla="*/ 126332 w 355006"/>
                <a:gd name="connsiteY1850" fmla="*/ 333339 h 571315"/>
                <a:gd name="connsiteX1851" fmla="*/ 125136 w 355006"/>
                <a:gd name="connsiteY1851" fmla="*/ 333983 h 571315"/>
                <a:gd name="connsiteX1852" fmla="*/ 124216 w 355006"/>
                <a:gd name="connsiteY1852" fmla="*/ 334443 h 571315"/>
                <a:gd name="connsiteX1853" fmla="*/ 123388 w 355006"/>
                <a:gd name="connsiteY1853" fmla="*/ 335731 h 571315"/>
                <a:gd name="connsiteX1854" fmla="*/ 122376 w 355006"/>
                <a:gd name="connsiteY1854" fmla="*/ 337387 h 571315"/>
                <a:gd name="connsiteX1855" fmla="*/ 123388 w 355006"/>
                <a:gd name="connsiteY1855" fmla="*/ 338582 h 571315"/>
                <a:gd name="connsiteX1856" fmla="*/ 124492 w 355006"/>
                <a:gd name="connsiteY1856" fmla="*/ 337847 h 571315"/>
                <a:gd name="connsiteX1857" fmla="*/ 126147 w 355006"/>
                <a:gd name="connsiteY1857" fmla="*/ 337296 h 571315"/>
                <a:gd name="connsiteX1858" fmla="*/ 127803 w 355006"/>
                <a:gd name="connsiteY1858" fmla="*/ 337112 h 571315"/>
                <a:gd name="connsiteX1859" fmla="*/ 129735 w 355006"/>
                <a:gd name="connsiteY1859" fmla="*/ 337572 h 571315"/>
                <a:gd name="connsiteX1860" fmla="*/ 130746 w 355006"/>
                <a:gd name="connsiteY1860" fmla="*/ 338032 h 571315"/>
                <a:gd name="connsiteX1861" fmla="*/ 131666 w 355006"/>
                <a:gd name="connsiteY1861" fmla="*/ 337848 h 571315"/>
                <a:gd name="connsiteX1862" fmla="*/ 133138 w 355006"/>
                <a:gd name="connsiteY1862" fmla="*/ 337664 h 571315"/>
                <a:gd name="connsiteX1863" fmla="*/ 133782 w 355006"/>
                <a:gd name="connsiteY1863" fmla="*/ 337113 h 571315"/>
                <a:gd name="connsiteX1864" fmla="*/ 134058 w 355006"/>
                <a:gd name="connsiteY1864" fmla="*/ 338401 h 571315"/>
                <a:gd name="connsiteX1865" fmla="*/ 135622 w 355006"/>
                <a:gd name="connsiteY1865" fmla="*/ 339044 h 571315"/>
                <a:gd name="connsiteX1866" fmla="*/ 136542 w 355006"/>
                <a:gd name="connsiteY1866" fmla="*/ 340516 h 571315"/>
                <a:gd name="connsiteX1867" fmla="*/ 136818 w 355006"/>
                <a:gd name="connsiteY1867" fmla="*/ 342356 h 571315"/>
                <a:gd name="connsiteX1868" fmla="*/ 138014 w 355006"/>
                <a:gd name="connsiteY1868" fmla="*/ 343275 h 571315"/>
                <a:gd name="connsiteX1869" fmla="*/ 139210 w 355006"/>
                <a:gd name="connsiteY1869" fmla="*/ 344378 h 571315"/>
                <a:gd name="connsiteX1870" fmla="*/ 140589 w 355006"/>
                <a:gd name="connsiteY1870" fmla="*/ 344562 h 571315"/>
                <a:gd name="connsiteX1871" fmla="*/ 142153 w 355006"/>
                <a:gd name="connsiteY1871" fmla="*/ 343919 h 571315"/>
                <a:gd name="connsiteX1872" fmla="*/ 143993 w 355006"/>
                <a:gd name="connsiteY1872" fmla="*/ 344194 h 571315"/>
                <a:gd name="connsiteX1873" fmla="*/ 144913 w 355006"/>
                <a:gd name="connsiteY1873" fmla="*/ 345113 h 571315"/>
                <a:gd name="connsiteX1874" fmla="*/ 146108 w 355006"/>
                <a:gd name="connsiteY1874" fmla="*/ 346309 h 571315"/>
                <a:gd name="connsiteX1875" fmla="*/ 147028 w 355006"/>
                <a:gd name="connsiteY1875" fmla="*/ 347321 h 571315"/>
                <a:gd name="connsiteX1876" fmla="*/ 147672 w 355006"/>
                <a:gd name="connsiteY1876" fmla="*/ 348240 h 571315"/>
                <a:gd name="connsiteX1877" fmla="*/ 148960 w 355006"/>
                <a:gd name="connsiteY1877" fmla="*/ 349436 h 571315"/>
                <a:gd name="connsiteX1878" fmla="*/ 147672 w 355006"/>
                <a:gd name="connsiteY1878" fmla="*/ 349068 h 571315"/>
                <a:gd name="connsiteX1879" fmla="*/ 146936 w 355006"/>
                <a:gd name="connsiteY1879" fmla="*/ 348424 h 571315"/>
                <a:gd name="connsiteX1880" fmla="*/ 145832 w 355006"/>
                <a:gd name="connsiteY1880" fmla="*/ 348240 h 571315"/>
                <a:gd name="connsiteX1881" fmla="*/ 145832 w 355006"/>
                <a:gd name="connsiteY1881" fmla="*/ 349804 h 571315"/>
                <a:gd name="connsiteX1882" fmla="*/ 145281 w 355006"/>
                <a:gd name="connsiteY1882" fmla="*/ 351368 h 571315"/>
                <a:gd name="connsiteX1883" fmla="*/ 145465 w 355006"/>
                <a:gd name="connsiteY1883" fmla="*/ 352564 h 571315"/>
                <a:gd name="connsiteX1884" fmla="*/ 147120 w 355006"/>
                <a:gd name="connsiteY1884" fmla="*/ 352564 h 571315"/>
                <a:gd name="connsiteX1885" fmla="*/ 148408 w 355006"/>
                <a:gd name="connsiteY1885" fmla="*/ 352659 h 571315"/>
                <a:gd name="connsiteX1886" fmla="*/ 149880 w 355006"/>
                <a:gd name="connsiteY1886" fmla="*/ 353487 h 571315"/>
                <a:gd name="connsiteX1887" fmla="*/ 150891 w 355006"/>
                <a:gd name="connsiteY1887" fmla="*/ 354406 h 571315"/>
                <a:gd name="connsiteX1888" fmla="*/ 151168 w 355006"/>
                <a:gd name="connsiteY1888" fmla="*/ 352934 h 571315"/>
                <a:gd name="connsiteX1889" fmla="*/ 150524 w 355006"/>
                <a:gd name="connsiteY1889" fmla="*/ 351370 h 571315"/>
                <a:gd name="connsiteX1890" fmla="*/ 150800 w 355006"/>
                <a:gd name="connsiteY1890" fmla="*/ 349347 h 571315"/>
                <a:gd name="connsiteX1891" fmla="*/ 150524 w 355006"/>
                <a:gd name="connsiteY1891" fmla="*/ 347415 h 571315"/>
                <a:gd name="connsiteX1892" fmla="*/ 149328 w 355006"/>
                <a:gd name="connsiteY1892" fmla="*/ 346680 h 571315"/>
                <a:gd name="connsiteX1893" fmla="*/ 148040 w 355006"/>
                <a:gd name="connsiteY1893" fmla="*/ 345852 h 571315"/>
                <a:gd name="connsiteX1894" fmla="*/ 146753 w 355006"/>
                <a:gd name="connsiteY1894" fmla="*/ 344933 h 571315"/>
                <a:gd name="connsiteX1895" fmla="*/ 146109 w 355006"/>
                <a:gd name="connsiteY1895" fmla="*/ 343553 h 571315"/>
                <a:gd name="connsiteX1896" fmla="*/ 145189 w 355006"/>
                <a:gd name="connsiteY1896" fmla="*/ 342266 h 571315"/>
                <a:gd name="connsiteX1897" fmla="*/ 144453 w 355006"/>
                <a:gd name="connsiteY1897" fmla="*/ 340794 h 571315"/>
                <a:gd name="connsiteX1898" fmla="*/ 143717 w 355006"/>
                <a:gd name="connsiteY1898" fmla="*/ 339414 h 571315"/>
                <a:gd name="connsiteX1899" fmla="*/ 142705 w 355006"/>
                <a:gd name="connsiteY1899" fmla="*/ 338402 h 571315"/>
                <a:gd name="connsiteX1900" fmla="*/ 141785 w 355006"/>
                <a:gd name="connsiteY1900" fmla="*/ 337390 h 571315"/>
                <a:gd name="connsiteX1901" fmla="*/ 140497 w 355006"/>
                <a:gd name="connsiteY1901" fmla="*/ 337390 h 571315"/>
                <a:gd name="connsiteX1902" fmla="*/ 138658 w 355006"/>
                <a:gd name="connsiteY1902" fmla="*/ 337115 h 571315"/>
                <a:gd name="connsiteX1903" fmla="*/ 137462 w 355006"/>
                <a:gd name="connsiteY1903" fmla="*/ 336103 h 571315"/>
                <a:gd name="connsiteX1904" fmla="*/ 136450 w 355006"/>
                <a:gd name="connsiteY1904" fmla="*/ 335000 h 571315"/>
                <a:gd name="connsiteX1905" fmla="*/ 136267 w 355006"/>
                <a:gd name="connsiteY1905" fmla="*/ 334816 h 571315"/>
                <a:gd name="connsiteX1906" fmla="*/ 136171 w 355006"/>
                <a:gd name="connsiteY1906" fmla="*/ 333988 h 571315"/>
                <a:gd name="connsiteX1907" fmla="*/ 135895 w 355006"/>
                <a:gd name="connsiteY1907" fmla="*/ 332240 h 571315"/>
                <a:gd name="connsiteX1908" fmla="*/ 134975 w 355006"/>
                <a:gd name="connsiteY1908" fmla="*/ 330217 h 571315"/>
                <a:gd name="connsiteX1909" fmla="*/ 135619 w 355006"/>
                <a:gd name="connsiteY1909" fmla="*/ 328193 h 571315"/>
                <a:gd name="connsiteX1910" fmla="*/ 135895 w 355006"/>
                <a:gd name="connsiteY1910" fmla="*/ 327365 h 571315"/>
                <a:gd name="connsiteX1911" fmla="*/ 135159 w 355006"/>
                <a:gd name="connsiteY1911" fmla="*/ 326354 h 571315"/>
                <a:gd name="connsiteX1912" fmla="*/ 133779 w 355006"/>
                <a:gd name="connsiteY1912" fmla="*/ 325893 h 571315"/>
                <a:gd name="connsiteX1913" fmla="*/ 132491 w 355006"/>
                <a:gd name="connsiteY1913" fmla="*/ 326721 h 571315"/>
                <a:gd name="connsiteX1914" fmla="*/ 130652 w 355006"/>
                <a:gd name="connsiteY1914" fmla="*/ 326354 h 571315"/>
                <a:gd name="connsiteX1915" fmla="*/ 129456 w 355006"/>
                <a:gd name="connsiteY1915" fmla="*/ 325250 h 571315"/>
                <a:gd name="connsiteX1916" fmla="*/ 128444 w 355006"/>
                <a:gd name="connsiteY1916" fmla="*/ 324974 h 571315"/>
                <a:gd name="connsiteX1917" fmla="*/ 126513 w 355006"/>
                <a:gd name="connsiteY1917" fmla="*/ 324698 h 571315"/>
                <a:gd name="connsiteX1918" fmla="*/ 126417 w 355006"/>
                <a:gd name="connsiteY1918" fmla="*/ 324698 h 571315"/>
                <a:gd name="connsiteX1919" fmla="*/ 143715 w 355006"/>
                <a:gd name="connsiteY1919" fmla="*/ 329941 h 571315"/>
                <a:gd name="connsiteX1920" fmla="*/ 142244 w 355006"/>
                <a:gd name="connsiteY1920" fmla="*/ 330584 h 571315"/>
                <a:gd name="connsiteX1921" fmla="*/ 142520 w 355006"/>
                <a:gd name="connsiteY1921" fmla="*/ 332240 h 571315"/>
                <a:gd name="connsiteX1922" fmla="*/ 143715 w 355006"/>
                <a:gd name="connsiteY1922" fmla="*/ 331689 h 571315"/>
                <a:gd name="connsiteX1923" fmla="*/ 145555 w 355006"/>
                <a:gd name="connsiteY1923" fmla="*/ 331784 h 571315"/>
                <a:gd name="connsiteX1924" fmla="*/ 146383 w 355006"/>
                <a:gd name="connsiteY1924" fmla="*/ 332428 h 571315"/>
                <a:gd name="connsiteX1925" fmla="*/ 146288 w 355006"/>
                <a:gd name="connsiteY1925" fmla="*/ 331232 h 571315"/>
                <a:gd name="connsiteX1926" fmla="*/ 145092 w 355006"/>
                <a:gd name="connsiteY1926" fmla="*/ 329944 h 571315"/>
                <a:gd name="connsiteX1927" fmla="*/ 143712 w 355006"/>
                <a:gd name="connsiteY1927" fmla="*/ 329944 h 571315"/>
                <a:gd name="connsiteX1928" fmla="*/ 146199 w 355006"/>
                <a:gd name="connsiteY1928" fmla="*/ 333068 h 571315"/>
                <a:gd name="connsiteX1929" fmla="*/ 146475 w 355006"/>
                <a:gd name="connsiteY1929" fmla="*/ 333344 h 571315"/>
                <a:gd name="connsiteX1930" fmla="*/ 146199 w 355006"/>
                <a:gd name="connsiteY1930" fmla="*/ 333068 h 571315"/>
                <a:gd name="connsiteX1931" fmla="*/ 146475 w 355006"/>
                <a:gd name="connsiteY1931" fmla="*/ 333344 h 571315"/>
                <a:gd name="connsiteX1932" fmla="*/ 146475 w 355006"/>
                <a:gd name="connsiteY1932" fmla="*/ 333344 h 571315"/>
                <a:gd name="connsiteX1933" fmla="*/ 152638 w 355006"/>
                <a:gd name="connsiteY1933" fmla="*/ 333988 h 571315"/>
                <a:gd name="connsiteX1934" fmla="*/ 151717 w 355006"/>
                <a:gd name="connsiteY1934" fmla="*/ 335552 h 571315"/>
                <a:gd name="connsiteX1935" fmla="*/ 151717 w 355006"/>
                <a:gd name="connsiteY1935" fmla="*/ 339598 h 571315"/>
                <a:gd name="connsiteX1936" fmla="*/ 153557 w 355006"/>
                <a:gd name="connsiteY1936" fmla="*/ 340150 h 571315"/>
                <a:gd name="connsiteX1937" fmla="*/ 155121 w 355006"/>
                <a:gd name="connsiteY1937" fmla="*/ 339874 h 571315"/>
                <a:gd name="connsiteX1938" fmla="*/ 156684 w 355006"/>
                <a:gd name="connsiteY1938" fmla="*/ 339230 h 571315"/>
                <a:gd name="connsiteX1939" fmla="*/ 158248 w 355006"/>
                <a:gd name="connsiteY1939" fmla="*/ 338770 h 571315"/>
                <a:gd name="connsiteX1940" fmla="*/ 159536 w 355006"/>
                <a:gd name="connsiteY1940" fmla="*/ 338035 h 571315"/>
                <a:gd name="connsiteX1941" fmla="*/ 160456 w 355006"/>
                <a:gd name="connsiteY1941" fmla="*/ 336563 h 571315"/>
                <a:gd name="connsiteX1942" fmla="*/ 159260 w 355006"/>
                <a:gd name="connsiteY1942" fmla="*/ 335551 h 571315"/>
                <a:gd name="connsiteX1943" fmla="*/ 158248 w 355006"/>
                <a:gd name="connsiteY1943" fmla="*/ 333987 h 571315"/>
                <a:gd name="connsiteX1944" fmla="*/ 156777 w 355006"/>
                <a:gd name="connsiteY1944" fmla="*/ 334815 h 571315"/>
                <a:gd name="connsiteX1945" fmla="*/ 154845 w 355006"/>
                <a:gd name="connsiteY1945" fmla="*/ 334631 h 571315"/>
                <a:gd name="connsiteX1946" fmla="*/ 153005 w 355006"/>
                <a:gd name="connsiteY1946" fmla="*/ 333987 h 571315"/>
                <a:gd name="connsiteX1947" fmla="*/ 152638 w 355006"/>
                <a:gd name="connsiteY1947" fmla="*/ 333987 h 571315"/>
                <a:gd name="connsiteX1948" fmla="*/ 165975 w 355006"/>
                <a:gd name="connsiteY1948" fmla="*/ 333988 h 571315"/>
                <a:gd name="connsiteX1949" fmla="*/ 166618 w 355006"/>
                <a:gd name="connsiteY1949" fmla="*/ 335092 h 571315"/>
                <a:gd name="connsiteX1950" fmla="*/ 167539 w 355006"/>
                <a:gd name="connsiteY1950" fmla="*/ 335092 h 571315"/>
                <a:gd name="connsiteX1951" fmla="*/ 166527 w 355006"/>
                <a:gd name="connsiteY1951" fmla="*/ 333988 h 571315"/>
                <a:gd name="connsiteX1952" fmla="*/ 165975 w 355006"/>
                <a:gd name="connsiteY1952" fmla="*/ 333988 h 571315"/>
                <a:gd name="connsiteX1953" fmla="*/ 161008 w 355006"/>
                <a:gd name="connsiteY1953" fmla="*/ 335276 h 571315"/>
                <a:gd name="connsiteX1954" fmla="*/ 161559 w 355006"/>
                <a:gd name="connsiteY1954" fmla="*/ 336747 h 571315"/>
                <a:gd name="connsiteX1955" fmla="*/ 162019 w 355006"/>
                <a:gd name="connsiteY1955" fmla="*/ 337943 h 571315"/>
                <a:gd name="connsiteX1956" fmla="*/ 162939 w 355006"/>
                <a:gd name="connsiteY1956" fmla="*/ 339231 h 571315"/>
                <a:gd name="connsiteX1957" fmla="*/ 163859 w 355006"/>
                <a:gd name="connsiteY1957" fmla="*/ 340150 h 571315"/>
                <a:gd name="connsiteX1958" fmla="*/ 164136 w 355006"/>
                <a:gd name="connsiteY1958" fmla="*/ 341989 h 571315"/>
                <a:gd name="connsiteX1959" fmla="*/ 165056 w 355006"/>
                <a:gd name="connsiteY1959" fmla="*/ 342265 h 571315"/>
                <a:gd name="connsiteX1960" fmla="*/ 166344 w 355006"/>
                <a:gd name="connsiteY1960" fmla="*/ 341438 h 571315"/>
                <a:gd name="connsiteX1961" fmla="*/ 166620 w 355006"/>
                <a:gd name="connsiteY1961" fmla="*/ 339782 h 571315"/>
                <a:gd name="connsiteX1962" fmla="*/ 166344 w 355006"/>
                <a:gd name="connsiteY1962" fmla="*/ 338035 h 571315"/>
                <a:gd name="connsiteX1963" fmla="*/ 165332 w 355006"/>
                <a:gd name="connsiteY1963" fmla="*/ 337023 h 571315"/>
                <a:gd name="connsiteX1964" fmla="*/ 163584 w 355006"/>
                <a:gd name="connsiteY1964" fmla="*/ 337118 h 571315"/>
                <a:gd name="connsiteX1965" fmla="*/ 162940 w 355006"/>
                <a:gd name="connsiteY1965" fmla="*/ 336474 h 571315"/>
                <a:gd name="connsiteX1966" fmla="*/ 161561 w 355006"/>
                <a:gd name="connsiteY1966" fmla="*/ 335830 h 571315"/>
                <a:gd name="connsiteX1967" fmla="*/ 161009 w 355006"/>
                <a:gd name="connsiteY1967" fmla="*/ 335279 h 571315"/>
                <a:gd name="connsiteX1968" fmla="*/ 138381 w 355006"/>
                <a:gd name="connsiteY1968" fmla="*/ 349164 h 571315"/>
                <a:gd name="connsiteX1969" fmla="*/ 136541 w 355006"/>
                <a:gd name="connsiteY1969" fmla="*/ 350452 h 571315"/>
                <a:gd name="connsiteX1970" fmla="*/ 135621 w 355006"/>
                <a:gd name="connsiteY1970" fmla="*/ 351924 h 571315"/>
                <a:gd name="connsiteX1971" fmla="*/ 134701 w 355006"/>
                <a:gd name="connsiteY1971" fmla="*/ 354131 h 571315"/>
                <a:gd name="connsiteX1972" fmla="*/ 134701 w 355006"/>
                <a:gd name="connsiteY1972" fmla="*/ 356891 h 571315"/>
                <a:gd name="connsiteX1973" fmla="*/ 136816 w 355006"/>
                <a:gd name="connsiteY1973" fmla="*/ 357258 h 571315"/>
                <a:gd name="connsiteX1974" fmla="*/ 138104 w 355006"/>
                <a:gd name="connsiteY1974" fmla="*/ 355971 h 571315"/>
                <a:gd name="connsiteX1975" fmla="*/ 138288 w 355006"/>
                <a:gd name="connsiteY1975" fmla="*/ 353671 h 571315"/>
                <a:gd name="connsiteX1976" fmla="*/ 139023 w 355006"/>
                <a:gd name="connsiteY1976" fmla="*/ 351372 h 571315"/>
                <a:gd name="connsiteX1977" fmla="*/ 139667 w 355006"/>
                <a:gd name="connsiteY1977" fmla="*/ 349532 h 571315"/>
                <a:gd name="connsiteX1978" fmla="*/ 138379 w 355006"/>
                <a:gd name="connsiteY1978" fmla="*/ 349164 h 571315"/>
                <a:gd name="connsiteX1979" fmla="*/ 168826 w 355006"/>
                <a:gd name="connsiteY1979" fmla="*/ 349532 h 571315"/>
                <a:gd name="connsiteX1980" fmla="*/ 168826 w 355006"/>
                <a:gd name="connsiteY1980" fmla="*/ 351004 h 571315"/>
                <a:gd name="connsiteX1981" fmla="*/ 168731 w 355006"/>
                <a:gd name="connsiteY1981" fmla="*/ 352384 h 571315"/>
                <a:gd name="connsiteX1982" fmla="*/ 169098 w 355006"/>
                <a:gd name="connsiteY1982" fmla="*/ 353763 h 571315"/>
                <a:gd name="connsiteX1983" fmla="*/ 168547 w 355006"/>
                <a:gd name="connsiteY1983" fmla="*/ 355419 h 571315"/>
                <a:gd name="connsiteX1984" fmla="*/ 167811 w 355006"/>
                <a:gd name="connsiteY1984" fmla="*/ 356706 h 571315"/>
                <a:gd name="connsiteX1985" fmla="*/ 168822 w 355006"/>
                <a:gd name="connsiteY1985" fmla="*/ 357810 h 571315"/>
                <a:gd name="connsiteX1986" fmla="*/ 170018 w 355006"/>
                <a:gd name="connsiteY1986" fmla="*/ 357715 h 571315"/>
                <a:gd name="connsiteX1987" fmla="*/ 170662 w 355006"/>
                <a:gd name="connsiteY1987" fmla="*/ 356519 h 571315"/>
                <a:gd name="connsiteX1988" fmla="*/ 170478 w 355006"/>
                <a:gd name="connsiteY1988" fmla="*/ 358175 h 571315"/>
                <a:gd name="connsiteX1989" fmla="*/ 170662 w 355006"/>
                <a:gd name="connsiteY1989" fmla="*/ 358910 h 571315"/>
                <a:gd name="connsiteX1990" fmla="*/ 170938 w 355006"/>
                <a:gd name="connsiteY1990" fmla="*/ 359461 h 571315"/>
                <a:gd name="connsiteX1991" fmla="*/ 172410 w 355006"/>
                <a:gd name="connsiteY1991" fmla="*/ 358818 h 571315"/>
                <a:gd name="connsiteX1992" fmla="*/ 172778 w 355006"/>
                <a:gd name="connsiteY1992" fmla="*/ 357254 h 571315"/>
                <a:gd name="connsiteX1993" fmla="*/ 171950 w 355006"/>
                <a:gd name="connsiteY1993" fmla="*/ 355966 h 571315"/>
                <a:gd name="connsiteX1994" fmla="*/ 171855 w 355006"/>
                <a:gd name="connsiteY1994" fmla="*/ 354678 h 571315"/>
                <a:gd name="connsiteX1995" fmla="*/ 171303 w 355006"/>
                <a:gd name="connsiteY1995" fmla="*/ 353299 h 571315"/>
                <a:gd name="connsiteX1996" fmla="*/ 170383 w 355006"/>
                <a:gd name="connsiteY1996" fmla="*/ 352287 h 571315"/>
                <a:gd name="connsiteX1997" fmla="*/ 169555 w 355006"/>
                <a:gd name="connsiteY1997" fmla="*/ 350999 h 571315"/>
                <a:gd name="connsiteX1998" fmla="*/ 169095 w 355006"/>
                <a:gd name="connsiteY1998" fmla="*/ 349527 h 571315"/>
                <a:gd name="connsiteX1999" fmla="*/ 168819 w 355006"/>
                <a:gd name="connsiteY1999" fmla="*/ 349527 h 571315"/>
                <a:gd name="connsiteX2000" fmla="*/ 128171 w 355006"/>
                <a:gd name="connsiteY2000" fmla="*/ 352935 h 571315"/>
                <a:gd name="connsiteX2001" fmla="*/ 127067 w 355006"/>
                <a:gd name="connsiteY2001" fmla="*/ 353212 h 571315"/>
                <a:gd name="connsiteX2002" fmla="*/ 126607 w 355006"/>
                <a:gd name="connsiteY2002" fmla="*/ 354131 h 571315"/>
                <a:gd name="connsiteX2003" fmla="*/ 126607 w 355006"/>
                <a:gd name="connsiteY2003" fmla="*/ 355418 h 571315"/>
                <a:gd name="connsiteX2004" fmla="*/ 125687 w 355006"/>
                <a:gd name="connsiteY2004" fmla="*/ 355695 h 571315"/>
                <a:gd name="connsiteX2005" fmla="*/ 124767 w 355006"/>
                <a:gd name="connsiteY2005" fmla="*/ 356339 h 571315"/>
                <a:gd name="connsiteX2006" fmla="*/ 123847 w 355006"/>
                <a:gd name="connsiteY2006" fmla="*/ 356615 h 571315"/>
                <a:gd name="connsiteX2007" fmla="*/ 122927 w 355006"/>
                <a:gd name="connsiteY2007" fmla="*/ 357259 h 571315"/>
                <a:gd name="connsiteX2008" fmla="*/ 120719 w 355006"/>
                <a:gd name="connsiteY2008" fmla="*/ 357259 h 571315"/>
                <a:gd name="connsiteX2009" fmla="*/ 120168 w 355006"/>
                <a:gd name="connsiteY2009" fmla="*/ 357259 h 571315"/>
                <a:gd name="connsiteX2010" fmla="*/ 119524 w 355006"/>
                <a:gd name="connsiteY2010" fmla="*/ 357719 h 571315"/>
                <a:gd name="connsiteX2011" fmla="*/ 119248 w 355006"/>
                <a:gd name="connsiteY2011" fmla="*/ 358363 h 571315"/>
                <a:gd name="connsiteX2012" fmla="*/ 118144 w 355006"/>
                <a:gd name="connsiteY2012" fmla="*/ 358179 h 571315"/>
                <a:gd name="connsiteX2013" fmla="*/ 117224 w 355006"/>
                <a:gd name="connsiteY2013" fmla="*/ 357719 h 571315"/>
                <a:gd name="connsiteX2014" fmla="*/ 116396 w 355006"/>
                <a:gd name="connsiteY2014" fmla="*/ 357814 h 571315"/>
                <a:gd name="connsiteX2015" fmla="*/ 115476 w 355006"/>
                <a:gd name="connsiteY2015" fmla="*/ 357814 h 571315"/>
                <a:gd name="connsiteX2016" fmla="*/ 114556 w 355006"/>
                <a:gd name="connsiteY2016" fmla="*/ 358274 h 571315"/>
                <a:gd name="connsiteX2017" fmla="*/ 113912 w 355006"/>
                <a:gd name="connsiteY2017" fmla="*/ 358826 h 571315"/>
                <a:gd name="connsiteX2018" fmla="*/ 113360 w 355006"/>
                <a:gd name="connsiteY2018" fmla="*/ 359653 h 571315"/>
                <a:gd name="connsiteX2019" fmla="*/ 113728 w 355006"/>
                <a:gd name="connsiteY2019" fmla="*/ 360665 h 571315"/>
                <a:gd name="connsiteX2020" fmla="*/ 114832 w 355006"/>
                <a:gd name="connsiteY2020" fmla="*/ 360942 h 571315"/>
                <a:gd name="connsiteX2021" fmla="*/ 114832 w 355006"/>
                <a:gd name="connsiteY2021" fmla="*/ 361037 h 571315"/>
                <a:gd name="connsiteX2022" fmla="*/ 114004 w 355006"/>
                <a:gd name="connsiteY2022" fmla="*/ 361313 h 571315"/>
                <a:gd name="connsiteX2023" fmla="*/ 112900 w 355006"/>
                <a:gd name="connsiteY2023" fmla="*/ 361037 h 571315"/>
                <a:gd name="connsiteX2024" fmla="*/ 112624 w 355006"/>
                <a:gd name="connsiteY2024" fmla="*/ 362416 h 571315"/>
                <a:gd name="connsiteX2025" fmla="*/ 112900 w 355006"/>
                <a:gd name="connsiteY2025" fmla="*/ 363428 h 571315"/>
                <a:gd name="connsiteX2026" fmla="*/ 113452 w 355006"/>
                <a:gd name="connsiteY2026" fmla="*/ 364072 h 571315"/>
                <a:gd name="connsiteX2027" fmla="*/ 114556 w 355006"/>
                <a:gd name="connsiteY2027" fmla="*/ 364716 h 571315"/>
                <a:gd name="connsiteX2028" fmla="*/ 115199 w 355006"/>
                <a:gd name="connsiteY2028" fmla="*/ 364348 h 571315"/>
                <a:gd name="connsiteX2029" fmla="*/ 115476 w 355006"/>
                <a:gd name="connsiteY2029" fmla="*/ 365267 h 571315"/>
                <a:gd name="connsiteX2030" fmla="*/ 115936 w 355006"/>
                <a:gd name="connsiteY2030" fmla="*/ 365911 h 571315"/>
                <a:gd name="connsiteX2031" fmla="*/ 116580 w 355006"/>
                <a:gd name="connsiteY2031" fmla="*/ 366555 h 571315"/>
                <a:gd name="connsiteX2032" fmla="*/ 117683 w 355006"/>
                <a:gd name="connsiteY2032" fmla="*/ 366832 h 571315"/>
                <a:gd name="connsiteX2033" fmla="*/ 118604 w 355006"/>
                <a:gd name="connsiteY2033" fmla="*/ 366555 h 571315"/>
                <a:gd name="connsiteX2034" fmla="*/ 119524 w 355006"/>
                <a:gd name="connsiteY2034" fmla="*/ 366188 h 571315"/>
                <a:gd name="connsiteX2035" fmla="*/ 120168 w 355006"/>
                <a:gd name="connsiteY2035" fmla="*/ 365636 h 571315"/>
                <a:gd name="connsiteX2036" fmla="*/ 120719 w 355006"/>
                <a:gd name="connsiteY2036" fmla="*/ 364992 h 571315"/>
                <a:gd name="connsiteX2037" fmla="*/ 121270 w 355006"/>
                <a:gd name="connsiteY2037" fmla="*/ 364348 h 571315"/>
                <a:gd name="connsiteX2038" fmla="*/ 122650 w 355006"/>
                <a:gd name="connsiteY2038" fmla="*/ 364444 h 571315"/>
                <a:gd name="connsiteX2039" fmla="*/ 123570 w 355006"/>
                <a:gd name="connsiteY2039" fmla="*/ 364995 h 571315"/>
                <a:gd name="connsiteX2040" fmla="*/ 124398 w 355006"/>
                <a:gd name="connsiteY2040" fmla="*/ 364351 h 571315"/>
                <a:gd name="connsiteX2041" fmla="*/ 125318 w 355006"/>
                <a:gd name="connsiteY2041" fmla="*/ 364903 h 571315"/>
                <a:gd name="connsiteX2042" fmla="*/ 125686 w 355006"/>
                <a:gd name="connsiteY2042" fmla="*/ 365822 h 571315"/>
                <a:gd name="connsiteX2043" fmla="*/ 126330 w 355006"/>
                <a:gd name="connsiteY2043" fmla="*/ 366374 h 571315"/>
                <a:gd name="connsiteX2044" fmla="*/ 126974 w 355006"/>
                <a:gd name="connsiteY2044" fmla="*/ 366190 h 571315"/>
                <a:gd name="connsiteX2045" fmla="*/ 127894 w 355006"/>
                <a:gd name="connsiteY2045" fmla="*/ 365913 h 571315"/>
                <a:gd name="connsiteX2046" fmla="*/ 128721 w 355006"/>
                <a:gd name="connsiteY2046" fmla="*/ 365913 h 571315"/>
                <a:gd name="connsiteX2047" fmla="*/ 129181 w 355006"/>
                <a:gd name="connsiteY2047" fmla="*/ 366649 h 571315"/>
                <a:gd name="connsiteX2048" fmla="*/ 129918 w 355006"/>
                <a:gd name="connsiteY2048" fmla="*/ 367476 h 571315"/>
                <a:gd name="connsiteX2049" fmla="*/ 130378 w 355006"/>
                <a:gd name="connsiteY2049" fmla="*/ 368212 h 571315"/>
                <a:gd name="connsiteX2050" fmla="*/ 130745 w 355006"/>
                <a:gd name="connsiteY2050" fmla="*/ 369131 h 571315"/>
                <a:gd name="connsiteX2051" fmla="*/ 131297 w 355006"/>
                <a:gd name="connsiteY2051" fmla="*/ 369866 h 571315"/>
                <a:gd name="connsiteX2052" fmla="*/ 131573 w 355006"/>
                <a:gd name="connsiteY2052" fmla="*/ 370785 h 571315"/>
                <a:gd name="connsiteX2053" fmla="*/ 131668 w 355006"/>
                <a:gd name="connsiteY2053" fmla="*/ 372165 h 571315"/>
                <a:gd name="connsiteX2054" fmla="*/ 131764 w 355006"/>
                <a:gd name="connsiteY2054" fmla="*/ 373269 h 571315"/>
                <a:gd name="connsiteX2055" fmla="*/ 131764 w 355006"/>
                <a:gd name="connsiteY2055" fmla="*/ 374281 h 571315"/>
                <a:gd name="connsiteX2056" fmla="*/ 132315 w 355006"/>
                <a:gd name="connsiteY2056" fmla="*/ 373729 h 571315"/>
                <a:gd name="connsiteX2057" fmla="*/ 134155 w 355006"/>
                <a:gd name="connsiteY2057" fmla="*/ 373634 h 571315"/>
                <a:gd name="connsiteX2058" fmla="*/ 134983 w 355006"/>
                <a:gd name="connsiteY2058" fmla="*/ 373082 h 571315"/>
                <a:gd name="connsiteX2059" fmla="*/ 136086 w 355006"/>
                <a:gd name="connsiteY2059" fmla="*/ 372898 h 571315"/>
                <a:gd name="connsiteX2060" fmla="*/ 136823 w 355006"/>
                <a:gd name="connsiteY2060" fmla="*/ 372071 h 571315"/>
                <a:gd name="connsiteX2061" fmla="*/ 137190 w 355006"/>
                <a:gd name="connsiteY2061" fmla="*/ 371243 h 571315"/>
                <a:gd name="connsiteX2062" fmla="*/ 137467 w 355006"/>
                <a:gd name="connsiteY2062" fmla="*/ 370324 h 571315"/>
                <a:gd name="connsiteX2063" fmla="*/ 137467 w 355006"/>
                <a:gd name="connsiteY2063" fmla="*/ 369496 h 571315"/>
                <a:gd name="connsiteX2064" fmla="*/ 137371 w 355006"/>
                <a:gd name="connsiteY2064" fmla="*/ 368392 h 571315"/>
                <a:gd name="connsiteX2065" fmla="*/ 136820 w 355006"/>
                <a:gd name="connsiteY2065" fmla="*/ 368852 h 571315"/>
                <a:gd name="connsiteX2066" fmla="*/ 136268 w 355006"/>
                <a:gd name="connsiteY2066" fmla="*/ 369496 h 571315"/>
                <a:gd name="connsiteX2067" fmla="*/ 135256 w 355006"/>
                <a:gd name="connsiteY2067" fmla="*/ 369956 h 571315"/>
                <a:gd name="connsiteX2068" fmla="*/ 134336 w 355006"/>
                <a:gd name="connsiteY2068" fmla="*/ 370233 h 571315"/>
                <a:gd name="connsiteX2069" fmla="*/ 133141 w 355006"/>
                <a:gd name="connsiteY2069" fmla="*/ 370233 h 571315"/>
                <a:gd name="connsiteX2070" fmla="*/ 132221 w 355006"/>
                <a:gd name="connsiteY2070" fmla="*/ 369681 h 571315"/>
                <a:gd name="connsiteX2071" fmla="*/ 131577 w 355006"/>
                <a:gd name="connsiteY2071" fmla="*/ 369130 h 571315"/>
                <a:gd name="connsiteX2072" fmla="*/ 131025 w 355006"/>
                <a:gd name="connsiteY2072" fmla="*/ 368578 h 571315"/>
                <a:gd name="connsiteX2073" fmla="*/ 130657 w 355006"/>
                <a:gd name="connsiteY2073" fmla="*/ 367474 h 571315"/>
                <a:gd name="connsiteX2074" fmla="*/ 130657 w 355006"/>
                <a:gd name="connsiteY2074" fmla="*/ 366830 h 571315"/>
                <a:gd name="connsiteX2075" fmla="*/ 130934 w 355006"/>
                <a:gd name="connsiteY2075" fmla="*/ 366003 h 571315"/>
                <a:gd name="connsiteX2076" fmla="*/ 131029 w 355006"/>
                <a:gd name="connsiteY2076" fmla="*/ 365267 h 571315"/>
                <a:gd name="connsiteX2077" fmla="*/ 131029 w 355006"/>
                <a:gd name="connsiteY2077" fmla="*/ 364716 h 571315"/>
                <a:gd name="connsiteX2078" fmla="*/ 130661 w 355006"/>
                <a:gd name="connsiteY2078" fmla="*/ 363704 h 571315"/>
                <a:gd name="connsiteX2079" fmla="*/ 131029 w 355006"/>
                <a:gd name="connsiteY2079" fmla="*/ 362785 h 571315"/>
                <a:gd name="connsiteX2080" fmla="*/ 131305 w 355006"/>
                <a:gd name="connsiteY2080" fmla="*/ 361866 h 571315"/>
                <a:gd name="connsiteX2081" fmla="*/ 131581 w 355006"/>
                <a:gd name="connsiteY2081" fmla="*/ 360947 h 571315"/>
                <a:gd name="connsiteX2082" fmla="*/ 131949 w 355006"/>
                <a:gd name="connsiteY2082" fmla="*/ 360027 h 571315"/>
                <a:gd name="connsiteX2083" fmla="*/ 131581 w 355006"/>
                <a:gd name="connsiteY2083" fmla="*/ 359108 h 571315"/>
                <a:gd name="connsiteX2084" fmla="*/ 131581 w 355006"/>
                <a:gd name="connsiteY2084" fmla="*/ 357821 h 571315"/>
                <a:gd name="connsiteX2085" fmla="*/ 131030 w 355006"/>
                <a:gd name="connsiteY2085" fmla="*/ 357085 h 571315"/>
                <a:gd name="connsiteX2086" fmla="*/ 130478 w 355006"/>
                <a:gd name="connsiteY2086" fmla="*/ 356073 h 571315"/>
                <a:gd name="connsiteX2087" fmla="*/ 130018 w 355006"/>
                <a:gd name="connsiteY2087" fmla="*/ 355245 h 571315"/>
                <a:gd name="connsiteX2088" fmla="*/ 129191 w 355006"/>
                <a:gd name="connsiteY2088" fmla="*/ 354510 h 571315"/>
                <a:gd name="connsiteX2089" fmla="*/ 128823 w 355006"/>
                <a:gd name="connsiteY2089" fmla="*/ 353682 h 571315"/>
                <a:gd name="connsiteX2090" fmla="*/ 128179 w 355006"/>
                <a:gd name="connsiteY2090" fmla="*/ 352947 h 571315"/>
                <a:gd name="connsiteX2091" fmla="*/ 160456 w 355006"/>
                <a:gd name="connsiteY2091" fmla="*/ 353855 h 571315"/>
                <a:gd name="connsiteX2092" fmla="*/ 159168 w 355006"/>
                <a:gd name="connsiteY2092" fmla="*/ 354774 h 571315"/>
                <a:gd name="connsiteX2093" fmla="*/ 157972 w 355006"/>
                <a:gd name="connsiteY2093" fmla="*/ 355509 h 571315"/>
                <a:gd name="connsiteX2094" fmla="*/ 158249 w 355006"/>
                <a:gd name="connsiteY2094" fmla="*/ 356428 h 571315"/>
                <a:gd name="connsiteX2095" fmla="*/ 159628 w 355006"/>
                <a:gd name="connsiteY2095" fmla="*/ 356333 h 571315"/>
                <a:gd name="connsiteX2096" fmla="*/ 161008 w 355006"/>
                <a:gd name="connsiteY2096" fmla="*/ 356793 h 571315"/>
                <a:gd name="connsiteX2097" fmla="*/ 162296 w 355006"/>
                <a:gd name="connsiteY2097" fmla="*/ 356698 h 571315"/>
                <a:gd name="connsiteX2098" fmla="*/ 163123 w 355006"/>
                <a:gd name="connsiteY2098" fmla="*/ 356882 h 571315"/>
                <a:gd name="connsiteX2099" fmla="*/ 164503 w 355006"/>
                <a:gd name="connsiteY2099" fmla="*/ 356882 h 571315"/>
                <a:gd name="connsiteX2100" fmla="*/ 165147 w 355006"/>
                <a:gd name="connsiteY2100" fmla="*/ 356882 h 571315"/>
                <a:gd name="connsiteX2101" fmla="*/ 165423 w 355006"/>
                <a:gd name="connsiteY2101" fmla="*/ 355502 h 571315"/>
                <a:gd name="connsiteX2102" fmla="*/ 164227 w 355006"/>
                <a:gd name="connsiteY2102" fmla="*/ 354767 h 571315"/>
                <a:gd name="connsiteX2103" fmla="*/ 162756 w 355006"/>
                <a:gd name="connsiteY2103" fmla="*/ 353939 h 571315"/>
                <a:gd name="connsiteX2104" fmla="*/ 161192 w 355006"/>
                <a:gd name="connsiteY2104" fmla="*/ 353844 h 571315"/>
                <a:gd name="connsiteX2105" fmla="*/ 160457 w 355006"/>
                <a:gd name="connsiteY2105" fmla="*/ 353844 h 571315"/>
                <a:gd name="connsiteX2106" fmla="*/ 169470 w 355006"/>
                <a:gd name="connsiteY2106" fmla="*/ 353855 h 571315"/>
                <a:gd name="connsiteX2107" fmla="*/ 170941 w 355006"/>
                <a:gd name="connsiteY2107" fmla="*/ 354406 h 571315"/>
                <a:gd name="connsiteX2108" fmla="*/ 170574 w 355006"/>
                <a:gd name="connsiteY2108" fmla="*/ 355970 h 571315"/>
                <a:gd name="connsiteX2109" fmla="*/ 170390 w 355006"/>
                <a:gd name="connsiteY2109" fmla="*/ 354774 h 571315"/>
                <a:gd name="connsiteX2110" fmla="*/ 169470 w 355006"/>
                <a:gd name="connsiteY2110" fmla="*/ 353855 h 571315"/>
                <a:gd name="connsiteX2111" fmla="*/ 190073 w 355006"/>
                <a:gd name="connsiteY2111" fmla="*/ 354039 h 571315"/>
                <a:gd name="connsiteX2112" fmla="*/ 189613 w 355006"/>
                <a:gd name="connsiteY2112" fmla="*/ 354134 h 571315"/>
                <a:gd name="connsiteX2113" fmla="*/ 188325 w 355006"/>
                <a:gd name="connsiteY2113" fmla="*/ 358181 h 571315"/>
                <a:gd name="connsiteX2114" fmla="*/ 192281 w 355006"/>
                <a:gd name="connsiteY2114" fmla="*/ 358825 h 571315"/>
                <a:gd name="connsiteX2115" fmla="*/ 193936 w 355006"/>
                <a:gd name="connsiteY2115" fmla="*/ 361952 h 571315"/>
                <a:gd name="connsiteX2116" fmla="*/ 193936 w 355006"/>
                <a:gd name="connsiteY2116" fmla="*/ 356617 h 571315"/>
                <a:gd name="connsiteX2117" fmla="*/ 190901 w 355006"/>
                <a:gd name="connsiteY2117" fmla="*/ 354501 h 571315"/>
                <a:gd name="connsiteX2118" fmla="*/ 190073 w 355006"/>
                <a:gd name="connsiteY2118" fmla="*/ 354041 h 571315"/>
                <a:gd name="connsiteX2119" fmla="*/ 285456 w 355006"/>
                <a:gd name="connsiteY2119" fmla="*/ 354958 h 571315"/>
                <a:gd name="connsiteX2120" fmla="*/ 285640 w 355006"/>
                <a:gd name="connsiteY2120" fmla="*/ 354958 h 571315"/>
                <a:gd name="connsiteX2121" fmla="*/ 285735 w 355006"/>
                <a:gd name="connsiteY2121" fmla="*/ 355141 h 571315"/>
                <a:gd name="connsiteX2122" fmla="*/ 285459 w 355006"/>
                <a:gd name="connsiteY2122" fmla="*/ 354958 h 571315"/>
                <a:gd name="connsiteX2123" fmla="*/ 158248 w 355006"/>
                <a:gd name="connsiteY2123" fmla="*/ 356889 h 571315"/>
                <a:gd name="connsiteX2124" fmla="*/ 158248 w 355006"/>
                <a:gd name="connsiteY2124" fmla="*/ 356889 h 571315"/>
                <a:gd name="connsiteX2125" fmla="*/ 139025 w 355006"/>
                <a:gd name="connsiteY2125" fmla="*/ 357533 h 571315"/>
                <a:gd name="connsiteX2126" fmla="*/ 139025 w 355006"/>
                <a:gd name="connsiteY2126" fmla="*/ 359648 h 571315"/>
                <a:gd name="connsiteX2127" fmla="*/ 140864 w 355006"/>
                <a:gd name="connsiteY2127" fmla="*/ 360016 h 571315"/>
                <a:gd name="connsiteX2128" fmla="*/ 141508 w 355006"/>
                <a:gd name="connsiteY2128" fmla="*/ 362132 h 571315"/>
                <a:gd name="connsiteX2129" fmla="*/ 140128 w 355006"/>
                <a:gd name="connsiteY2129" fmla="*/ 361119 h 571315"/>
                <a:gd name="connsiteX2130" fmla="*/ 137737 w 355006"/>
                <a:gd name="connsiteY2130" fmla="*/ 360016 h 571315"/>
                <a:gd name="connsiteX2131" fmla="*/ 135713 w 355006"/>
                <a:gd name="connsiteY2131" fmla="*/ 360016 h 571315"/>
                <a:gd name="connsiteX2132" fmla="*/ 134610 w 355006"/>
                <a:gd name="connsiteY2132" fmla="*/ 361855 h 571315"/>
                <a:gd name="connsiteX2133" fmla="*/ 136265 w 355006"/>
                <a:gd name="connsiteY2133" fmla="*/ 363511 h 571315"/>
                <a:gd name="connsiteX2134" fmla="*/ 138565 w 355006"/>
                <a:gd name="connsiteY2134" fmla="*/ 364063 h 571315"/>
                <a:gd name="connsiteX2135" fmla="*/ 141232 w 355006"/>
                <a:gd name="connsiteY2135" fmla="*/ 363602 h 571315"/>
                <a:gd name="connsiteX2136" fmla="*/ 143348 w 355006"/>
                <a:gd name="connsiteY2136" fmla="*/ 364063 h 571315"/>
                <a:gd name="connsiteX2137" fmla="*/ 145095 w 355006"/>
                <a:gd name="connsiteY2137" fmla="*/ 362499 h 571315"/>
                <a:gd name="connsiteX2138" fmla="*/ 147119 w 355006"/>
                <a:gd name="connsiteY2138" fmla="*/ 361303 h 571315"/>
                <a:gd name="connsiteX2139" fmla="*/ 147670 w 355006"/>
                <a:gd name="connsiteY2139" fmla="*/ 359556 h 571315"/>
                <a:gd name="connsiteX2140" fmla="*/ 144911 w 355006"/>
                <a:gd name="connsiteY2140" fmla="*/ 359461 h 571315"/>
                <a:gd name="connsiteX2141" fmla="*/ 142427 w 355006"/>
                <a:gd name="connsiteY2141" fmla="*/ 358541 h 571315"/>
                <a:gd name="connsiteX2142" fmla="*/ 139944 w 355006"/>
                <a:gd name="connsiteY2142" fmla="*/ 357529 h 571315"/>
                <a:gd name="connsiteX2143" fmla="*/ 139024 w 355006"/>
                <a:gd name="connsiteY2143" fmla="*/ 357529 h 571315"/>
                <a:gd name="connsiteX2144" fmla="*/ 157329 w 355006"/>
                <a:gd name="connsiteY2144" fmla="*/ 359741 h 571315"/>
                <a:gd name="connsiteX2145" fmla="*/ 155857 w 355006"/>
                <a:gd name="connsiteY2145" fmla="*/ 360384 h 571315"/>
                <a:gd name="connsiteX2146" fmla="*/ 155489 w 355006"/>
                <a:gd name="connsiteY2146" fmla="*/ 361488 h 571315"/>
                <a:gd name="connsiteX2147" fmla="*/ 157145 w 355006"/>
                <a:gd name="connsiteY2147" fmla="*/ 362039 h 571315"/>
                <a:gd name="connsiteX2148" fmla="*/ 158984 w 355006"/>
                <a:gd name="connsiteY2148" fmla="*/ 362500 h 571315"/>
                <a:gd name="connsiteX2149" fmla="*/ 160088 w 355006"/>
                <a:gd name="connsiteY2149" fmla="*/ 363419 h 571315"/>
                <a:gd name="connsiteX2150" fmla="*/ 161008 w 355006"/>
                <a:gd name="connsiteY2150" fmla="*/ 364338 h 571315"/>
                <a:gd name="connsiteX2151" fmla="*/ 163124 w 355006"/>
                <a:gd name="connsiteY2151" fmla="*/ 364613 h 571315"/>
                <a:gd name="connsiteX2152" fmla="*/ 164963 w 355006"/>
                <a:gd name="connsiteY2152" fmla="*/ 364981 h 571315"/>
                <a:gd name="connsiteX2153" fmla="*/ 166803 w 355006"/>
                <a:gd name="connsiteY2153" fmla="*/ 365257 h 571315"/>
                <a:gd name="connsiteX2154" fmla="*/ 168459 w 355006"/>
                <a:gd name="connsiteY2154" fmla="*/ 364889 h 571315"/>
                <a:gd name="connsiteX2155" fmla="*/ 168826 w 355006"/>
                <a:gd name="connsiteY2155" fmla="*/ 363050 h 571315"/>
                <a:gd name="connsiteX2156" fmla="*/ 169470 w 355006"/>
                <a:gd name="connsiteY2156" fmla="*/ 361578 h 571315"/>
                <a:gd name="connsiteX2157" fmla="*/ 168274 w 355006"/>
                <a:gd name="connsiteY2157" fmla="*/ 360659 h 571315"/>
                <a:gd name="connsiteX2158" fmla="*/ 166251 w 355006"/>
                <a:gd name="connsiteY2158" fmla="*/ 360383 h 571315"/>
                <a:gd name="connsiteX2159" fmla="*/ 164779 w 355006"/>
                <a:gd name="connsiteY2159" fmla="*/ 360567 h 571315"/>
                <a:gd name="connsiteX2160" fmla="*/ 163216 w 355006"/>
                <a:gd name="connsiteY2160" fmla="*/ 360199 h 571315"/>
                <a:gd name="connsiteX2161" fmla="*/ 161376 w 355006"/>
                <a:gd name="connsiteY2161" fmla="*/ 359739 h 571315"/>
                <a:gd name="connsiteX2162" fmla="*/ 159812 w 355006"/>
                <a:gd name="connsiteY2162" fmla="*/ 359834 h 571315"/>
                <a:gd name="connsiteX2163" fmla="*/ 157329 w 355006"/>
                <a:gd name="connsiteY2163" fmla="*/ 359739 h 571315"/>
                <a:gd name="connsiteX2164" fmla="*/ 185198 w 355006"/>
                <a:gd name="connsiteY2164" fmla="*/ 362775 h 571315"/>
                <a:gd name="connsiteX2165" fmla="*/ 186762 w 355006"/>
                <a:gd name="connsiteY2165" fmla="*/ 367191 h 571315"/>
                <a:gd name="connsiteX2166" fmla="*/ 185198 w 355006"/>
                <a:gd name="connsiteY2166" fmla="*/ 362775 h 571315"/>
                <a:gd name="connsiteX2167" fmla="*/ 185382 w 355006"/>
                <a:gd name="connsiteY2167" fmla="*/ 368294 h 571315"/>
                <a:gd name="connsiteX2168" fmla="*/ 185198 w 355006"/>
                <a:gd name="connsiteY2168" fmla="*/ 368390 h 571315"/>
                <a:gd name="connsiteX2169" fmla="*/ 185566 w 355006"/>
                <a:gd name="connsiteY2169" fmla="*/ 369309 h 571315"/>
                <a:gd name="connsiteX2170" fmla="*/ 185382 w 355006"/>
                <a:gd name="connsiteY2170" fmla="*/ 368297 h 571315"/>
                <a:gd name="connsiteX2171" fmla="*/ 191729 w 355006"/>
                <a:gd name="connsiteY2171" fmla="*/ 368754 h 571315"/>
                <a:gd name="connsiteX2172" fmla="*/ 193016 w 355006"/>
                <a:gd name="connsiteY2172" fmla="*/ 374733 h 571315"/>
                <a:gd name="connsiteX2173" fmla="*/ 195776 w 355006"/>
                <a:gd name="connsiteY2173" fmla="*/ 376481 h 571315"/>
                <a:gd name="connsiteX2174" fmla="*/ 198535 w 355006"/>
                <a:gd name="connsiteY2174" fmla="*/ 380528 h 571315"/>
                <a:gd name="connsiteX2175" fmla="*/ 201387 w 355006"/>
                <a:gd name="connsiteY2175" fmla="*/ 384575 h 571315"/>
                <a:gd name="connsiteX2176" fmla="*/ 202307 w 355006"/>
                <a:gd name="connsiteY2176" fmla="*/ 383931 h 571315"/>
                <a:gd name="connsiteX2177" fmla="*/ 201019 w 355006"/>
                <a:gd name="connsiteY2177" fmla="*/ 380528 h 571315"/>
                <a:gd name="connsiteX2178" fmla="*/ 200467 w 355006"/>
                <a:gd name="connsiteY2178" fmla="*/ 377032 h 571315"/>
                <a:gd name="connsiteX2179" fmla="*/ 202859 w 355006"/>
                <a:gd name="connsiteY2179" fmla="*/ 381999 h 571315"/>
                <a:gd name="connsiteX2180" fmla="*/ 204147 w 355006"/>
                <a:gd name="connsiteY2180" fmla="*/ 377676 h 571315"/>
                <a:gd name="connsiteX2181" fmla="*/ 203503 w 355006"/>
                <a:gd name="connsiteY2181" fmla="*/ 372709 h 571315"/>
                <a:gd name="connsiteX2182" fmla="*/ 200467 w 355006"/>
                <a:gd name="connsiteY2182" fmla="*/ 374641 h 571315"/>
                <a:gd name="connsiteX2183" fmla="*/ 196420 w 355006"/>
                <a:gd name="connsiteY2183" fmla="*/ 371789 h 571315"/>
                <a:gd name="connsiteX2184" fmla="*/ 191729 w 355006"/>
                <a:gd name="connsiteY2184" fmla="*/ 368754 h 571315"/>
                <a:gd name="connsiteX2185" fmla="*/ 213712 w 355006"/>
                <a:gd name="connsiteY2185" fmla="*/ 369674 h 571315"/>
                <a:gd name="connsiteX2186" fmla="*/ 213712 w 355006"/>
                <a:gd name="connsiteY2186" fmla="*/ 369674 h 571315"/>
                <a:gd name="connsiteX2187" fmla="*/ 186486 w 355006"/>
                <a:gd name="connsiteY2187" fmla="*/ 371789 h 571315"/>
                <a:gd name="connsiteX2188" fmla="*/ 188049 w 355006"/>
                <a:gd name="connsiteY2188" fmla="*/ 377032 h 571315"/>
                <a:gd name="connsiteX2189" fmla="*/ 189245 w 355006"/>
                <a:gd name="connsiteY2189" fmla="*/ 374272 h 571315"/>
                <a:gd name="connsiteX2190" fmla="*/ 186486 w 355006"/>
                <a:gd name="connsiteY2190" fmla="*/ 371789 h 571315"/>
                <a:gd name="connsiteX2191" fmla="*/ 185566 w 355006"/>
                <a:gd name="connsiteY2191" fmla="*/ 373720 h 571315"/>
                <a:gd name="connsiteX2192" fmla="*/ 186762 w 355006"/>
                <a:gd name="connsiteY2192" fmla="*/ 377675 h 571315"/>
                <a:gd name="connsiteX2193" fmla="*/ 185841 w 355006"/>
                <a:gd name="connsiteY2193" fmla="*/ 374272 h 571315"/>
                <a:gd name="connsiteX2194" fmla="*/ 185565 w 355006"/>
                <a:gd name="connsiteY2194" fmla="*/ 373721 h 571315"/>
                <a:gd name="connsiteX2195" fmla="*/ 126975 w 355006"/>
                <a:gd name="connsiteY2195" fmla="*/ 380435 h 571315"/>
                <a:gd name="connsiteX2196" fmla="*/ 126975 w 355006"/>
                <a:gd name="connsiteY2196" fmla="*/ 380435 h 571315"/>
                <a:gd name="connsiteX2197" fmla="*/ 286927 w 355006"/>
                <a:gd name="connsiteY2197" fmla="*/ 381723 h 571315"/>
                <a:gd name="connsiteX2198" fmla="*/ 286927 w 355006"/>
                <a:gd name="connsiteY2198" fmla="*/ 381723 h 571315"/>
                <a:gd name="connsiteX2199" fmla="*/ 123480 w 355006"/>
                <a:gd name="connsiteY2199" fmla="*/ 397543 h 571315"/>
                <a:gd name="connsiteX2200" fmla="*/ 123480 w 355006"/>
                <a:gd name="connsiteY2200" fmla="*/ 397543 h 571315"/>
                <a:gd name="connsiteX2201" fmla="*/ 131942 w 355006"/>
                <a:gd name="connsiteY2201" fmla="*/ 399383 h 571315"/>
                <a:gd name="connsiteX2202" fmla="*/ 131942 w 355006"/>
                <a:gd name="connsiteY2202" fmla="*/ 399383 h 571315"/>
                <a:gd name="connsiteX2203" fmla="*/ 143071 w 355006"/>
                <a:gd name="connsiteY2203" fmla="*/ 403154 h 571315"/>
                <a:gd name="connsiteX2204" fmla="*/ 143347 w 355006"/>
                <a:gd name="connsiteY2204" fmla="*/ 403154 h 571315"/>
                <a:gd name="connsiteX2205" fmla="*/ 143071 w 355006"/>
                <a:gd name="connsiteY2205" fmla="*/ 403154 h 571315"/>
                <a:gd name="connsiteX2206" fmla="*/ 149878 w 355006"/>
                <a:gd name="connsiteY2206" fmla="*/ 404717 h 571315"/>
                <a:gd name="connsiteX2207" fmla="*/ 148958 w 355006"/>
                <a:gd name="connsiteY2207" fmla="*/ 405913 h 571315"/>
                <a:gd name="connsiteX2208" fmla="*/ 149601 w 355006"/>
                <a:gd name="connsiteY2208" fmla="*/ 406833 h 571315"/>
                <a:gd name="connsiteX2209" fmla="*/ 150429 w 355006"/>
                <a:gd name="connsiteY2209" fmla="*/ 405453 h 571315"/>
                <a:gd name="connsiteX2210" fmla="*/ 149878 w 355006"/>
                <a:gd name="connsiteY2210" fmla="*/ 404717 h 571315"/>
                <a:gd name="connsiteX2211" fmla="*/ 228612 w 355006"/>
                <a:gd name="connsiteY2211" fmla="*/ 404717 h 571315"/>
                <a:gd name="connsiteX2212" fmla="*/ 228612 w 355006"/>
                <a:gd name="connsiteY2212" fmla="*/ 404717 h 571315"/>
                <a:gd name="connsiteX2213" fmla="*/ 133137 w 355006"/>
                <a:gd name="connsiteY2213" fmla="*/ 405269 h 571315"/>
                <a:gd name="connsiteX2214" fmla="*/ 132677 w 355006"/>
                <a:gd name="connsiteY2214" fmla="*/ 407293 h 571315"/>
                <a:gd name="connsiteX2215" fmla="*/ 131022 w 355006"/>
                <a:gd name="connsiteY2215" fmla="*/ 406925 h 571315"/>
                <a:gd name="connsiteX2216" fmla="*/ 130654 w 355006"/>
                <a:gd name="connsiteY2216" fmla="*/ 408305 h 571315"/>
                <a:gd name="connsiteX2217" fmla="*/ 132218 w 355006"/>
                <a:gd name="connsiteY2217" fmla="*/ 408488 h 571315"/>
                <a:gd name="connsiteX2218" fmla="*/ 133413 w 355006"/>
                <a:gd name="connsiteY2218" fmla="*/ 408764 h 571315"/>
                <a:gd name="connsiteX2219" fmla="*/ 134425 w 355006"/>
                <a:gd name="connsiteY2219" fmla="*/ 409960 h 571315"/>
                <a:gd name="connsiteX2220" fmla="*/ 134241 w 355006"/>
                <a:gd name="connsiteY2220" fmla="*/ 411339 h 571315"/>
                <a:gd name="connsiteX2221" fmla="*/ 135161 w 355006"/>
                <a:gd name="connsiteY2221" fmla="*/ 411523 h 571315"/>
                <a:gd name="connsiteX2222" fmla="*/ 136265 w 355006"/>
                <a:gd name="connsiteY2222" fmla="*/ 410235 h 571315"/>
                <a:gd name="connsiteX2223" fmla="*/ 138197 w 355006"/>
                <a:gd name="connsiteY2223" fmla="*/ 409684 h 571315"/>
                <a:gd name="connsiteX2224" fmla="*/ 139485 w 355006"/>
                <a:gd name="connsiteY2224" fmla="*/ 410696 h 571315"/>
                <a:gd name="connsiteX2225" fmla="*/ 139668 w 355006"/>
                <a:gd name="connsiteY2225" fmla="*/ 412719 h 571315"/>
                <a:gd name="connsiteX2226" fmla="*/ 140588 w 355006"/>
                <a:gd name="connsiteY2226" fmla="*/ 414283 h 571315"/>
                <a:gd name="connsiteX2227" fmla="*/ 141784 w 355006"/>
                <a:gd name="connsiteY2227" fmla="*/ 413731 h 571315"/>
                <a:gd name="connsiteX2228" fmla="*/ 143164 w 355006"/>
                <a:gd name="connsiteY2228" fmla="*/ 414283 h 571315"/>
                <a:gd name="connsiteX2229" fmla="*/ 144912 w 355006"/>
                <a:gd name="connsiteY2229" fmla="*/ 414927 h 571315"/>
                <a:gd name="connsiteX2230" fmla="*/ 146383 w 355006"/>
                <a:gd name="connsiteY2230" fmla="*/ 415662 h 571315"/>
                <a:gd name="connsiteX2231" fmla="*/ 146935 w 355006"/>
                <a:gd name="connsiteY2231" fmla="*/ 416766 h 571315"/>
                <a:gd name="connsiteX2232" fmla="*/ 148590 w 355006"/>
                <a:gd name="connsiteY2232" fmla="*/ 416766 h 571315"/>
                <a:gd name="connsiteX2233" fmla="*/ 150614 w 355006"/>
                <a:gd name="connsiteY2233" fmla="*/ 417134 h 571315"/>
                <a:gd name="connsiteX2234" fmla="*/ 152821 w 355006"/>
                <a:gd name="connsiteY2234" fmla="*/ 417409 h 571315"/>
                <a:gd name="connsiteX2235" fmla="*/ 154753 w 355006"/>
                <a:gd name="connsiteY2235" fmla="*/ 417685 h 571315"/>
                <a:gd name="connsiteX2236" fmla="*/ 156317 w 355006"/>
                <a:gd name="connsiteY2236" fmla="*/ 418329 h 571315"/>
                <a:gd name="connsiteX2237" fmla="*/ 158156 w 355006"/>
                <a:gd name="connsiteY2237" fmla="*/ 418789 h 571315"/>
                <a:gd name="connsiteX2238" fmla="*/ 160180 w 355006"/>
                <a:gd name="connsiteY2238" fmla="*/ 419249 h 571315"/>
                <a:gd name="connsiteX2239" fmla="*/ 161191 w 355006"/>
                <a:gd name="connsiteY2239" fmla="*/ 418330 h 571315"/>
                <a:gd name="connsiteX2240" fmla="*/ 160271 w 355006"/>
                <a:gd name="connsiteY2240" fmla="*/ 417042 h 571315"/>
                <a:gd name="connsiteX2241" fmla="*/ 159168 w 355006"/>
                <a:gd name="connsiteY2241" fmla="*/ 415847 h 571315"/>
                <a:gd name="connsiteX2242" fmla="*/ 157696 w 355006"/>
                <a:gd name="connsiteY2242" fmla="*/ 414928 h 571315"/>
                <a:gd name="connsiteX2243" fmla="*/ 156132 w 355006"/>
                <a:gd name="connsiteY2243" fmla="*/ 414284 h 571315"/>
                <a:gd name="connsiteX2244" fmla="*/ 154569 w 355006"/>
                <a:gd name="connsiteY2244" fmla="*/ 413456 h 571315"/>
                <a:gd name="connsiteX2245" fmla="*/ 153005 w 355006"/>
                <a:gd name="connsiteY2245" fmla="*/ 412537 h 571315"/>
                <a:gd name="connsiteX2246" fmla="*/ 151441 w 355006"/>
                <a:gd name="connsiteY2246" fmla="*/ 411802 h 571315"/>
                <a:gd name="connsiteX2247" fmla="*/ 149786 w 355006"/>
                <a:gd name="connsiteY2247" fmla="*/ 411066 h 571315"/>
                <a:gd name="connsiteX2248" fmla="*/ 148314 w 355006"/>
                <a:gd name="connsiteY2248" fmla="*/ 410238 h 571315"/>
                <a:gd name="connsiteX2249" fmla="*/ 146474 w 355006"/>
                <a:gd name="connsiteY2249" fmla="*/ 409963 h 571315"/>
                <a:gd name="connsiteX2250" fmla="*/ 145187 w 355006"/>
                <a:gd name="connsiteY2250" fmla="*/ 409044 h 571315"/>
                <a:gd name="connsiteX2251" fmla="*/ 143899 w 355006"/>
                <a:gd name="connsiteY2251" fmla="*/ 407940 h 571315"/>
                <a:gd name="connsiteX2252" fmla="*/ 142427 w 355006"/>
                <a:gd name="connsiteY2252" fmla="*/ 407113 h 571315"/>
                <a:gd name="connsiteX2253" fmla="*/ 140956 w 355006"/>
                <a:gd name="connsiteY2253" fmla="*/ 406561 h 571315"/>
                <a:gd name="connsiteX2254" fmla="*/ 139760 w 355006"/>
                <a:gd name="connsiteY2254" fmla="*/ 405457 h 571315"/>
                <a:gd name="connsiteX2255" fmla="*/ 137736 w 355006"/>
                <a:gd name="connsiteY2255" fmla="*/ 405457 h 571315"/>
                <a:gd name="connsiteX2256" fmla="*/ 135621 w 355006"/>
                <a:gd name="connsiteY2256" fmla="*/ 405641 h 571315"/>
                <a:gd name="connsiteX2257" fmla="*/ 133505 w 355006"/>
                <a:gd name="connsiteY2257" fmla="*/ 405273 h 571315"/>
                <a:gd name="connsiteX2258" fmla="*/ 133138 w 355006"/>
                <a:gd name="connsiteY2258" fmla="*/ 405273 h 571315"/>
                <a:gd name="connsiteX2259" fmla="*/ 225577 w 355006"/>
                <a:gd name="connsiteY2259" fmla="*/ 406188 h 571315"/>
                <a:gd name="connsiteX2260" fmla="*/ 226405 w 355006"/>
                <a:gd name="connsiteY2260" fmla="*/ 406464 h 571315"/>
                <a:gd name="connsiteX2261" fmla="*/ 225577 w 355006"/>
                <a:gd name="connsiteY2261" fmla="*/ 406188 h 571315"/>
                <a:gd name="connsiteX2262" fmla="*/ 221806 w 355006"/>
                <a:gd name="connsiteY2262" fmla="*/ 413731 h 571315"/>
                <a:gd name="connsiteX2263" fmla="*/ 221806 w 355006"/>
                <a:gd name="connsiteY2263" fmla="*/ 413731 h 571315"/>
                <a:gd name="connsiteX2264" fmla="*/ 146474 w 355006"/>
                <a:gd name="connsiteY2264" fmla="*/ 423940 h 571315"/>
                <a:gd name="connsiteX2265" fmla="*/ 148590 w 355006"/>
                <a:gd name="connsiteY2265" fmla="*/ 426332 h 571315"/>
                <a:gd name="connsiteX2266" fmla="*/ 148685 w 355006"/>
                <a:gd name="connsiteY2266" fmla="*/ 425228 h 571315"/>
                <a:gd name="connsiteX2267" fmla="*/ 146478 w 355006"/>
                <a:gd name="connsiteY2267" fmla="*/ 423940 h 571315"/>
                <a:gd name="connsiteX2268" fmla="*/ 118237 w 355006"/>
                <a:gd name="connsiteY2268" fmla="*/ 437829 h 571315"/>
                <a:gd name="connsiteX2269" fmla="*/ 118421 w 355006"/>
                <a:gd name="connsiteY2269" fmla="*/ 437829 h 571315"/>
                <a:gd name="connsiteX2270" fmla="*/ 136633 w 355006"/>
                <a:gd name="connsiteY2270" fmla="*/ 439025 h 571315"/>
                <a:gd name="connsiteX2271" fmla="*/ 136265 w 355006"/>
                <a:gd name="connsiteY2271" fmla="*/ 439120 h 571315"/>
                <a:gd name="connsiteX2272" fmla="*/ 134701 w 355006"/>
                <a:gd name="connsiteY2272" fmla="*/ 442524 h 571315"/>
                <a:gd name="connsiteX2273" fmla="*/ 137001 w 355006"/>
                <a:gd name="connsiteY2273" fmla="*/ 446571 h 571315"/>
                <a:gd name="connsiteX2274" fmla="*/ 134058 w 355006"/>
                <a:gd name="connsiteY2274" fmla="*/ 449330 h 571315"/>
                <a:gd name="connsiteX2275" fmla="*/ 137737 w 355006"/>
                <a:gd name="connsiteY2275" fmla="*/ 448411 h 571315"/>
                <a:gd name="connsiteX2276" fmla="*/ 141784 w 355006"/>
                <a:gd name="connsiteY2276" fmla="*/ 446572 h 571315"/>
                <a:gd name="connsiteX2277" fmla="*/ 142520 w 355006"/>
                <a:gd name="connsiteY2277" fmla="*/ 445008 h 571315"/>
                <a:gd name="connsiteX2278" fmla="*/ 140864 w 355006"/>
                <a:gd name="connsiteY2278" fmla="*/ 445284 h 571315"/>
                <a:gd name="connsiteX2279" fmla="*/ 137737 w 355006"/>
                <a:gd name="connsiteY2279" fmla="*/ 441604 h 571315"/>
                <a:gd name="connsiteX2280" fmla="*/ 136633 w 355006"/>
                <a:gd name="connsiteY2280" fmla="*/ 439029 h 571315"/>
                <a:gd name="connsiteX2281" fmla="*/ 142519 w 355006"/>
                <a:gd name="connsiteY2281" fmla="*/ 445003 h 571315"/>
                <a:gd name="connsiteX2282" fmla="*/ 142703 w 355006"/>
                <a:gd name="connsiteY2282" fmla="*/ 445187 h 571315"/>
                <a:gd name="connsiteX2283" fmla="*/ 142703 w 355006"/>
                <a:gd name="connsiteY2283" fmla="*/ 445555 h 571315"/>
                <a:gd name="connsiteX2284" fmla="*/ 142703 w 355006"/>
                <a:gd name="connsiteY2284" fmla="*/ 445650 h 571315"/>
                <a:gd name="connsiteX2285" fmla="*/ 142798 w 355006"/>
                <a:gd name="connsiteY2285" fmla="*/ 441879 h 571315"/>
                <a:gd name="connsiteX2286" fmla="*/ 140315 w 355006"/>
                <a:gd name="connsiteY2286" fmla="*/ 440683 h 571315"/>
                <a:gd name="connsiteX2287" fmla="*/ 141787 w 355006"/>
                <a:gd name="connsiteY2287" fmla="*/ 441235 h 571315"/>
                <a:gd name="connsiteX2288" fmla="*/ 142523 w 355006"/>
                <a:gd name="connsiteY2288" fmla="*/ 445006 h 571315"/>
                <a:gd name="connsiteX2289" fmla="*/ 118881 w 355006"/>
                <a:gd name="connsiteY2289" fmla="*/ 441876 h 571315"/>
                <a:gd name="connsiteX2290" fmla="*/ 119248 w 355006"/>
                <a:gd name="connsiteY2290" fmla="*/ 441876 h 571315"/>
                <a:gd name="connsiteX2291" fmla="*/ 131022 w 355006"/>
                <a:gd name="connsiteY2291" fmla="*/ 443716 h 571315"/>
                <a:gd name="connsiteX2292" fmla="*/ 128814 w 355006"/>
                <a:gd name="connsiteY2292" fmla="*/ 447119 h 571315"/>
                <a:gd name="connsiteX2293" fmla="*/ 130378 w 355006"/>
                <a:gd name="connsiteY2293" fmla="*/ 451626 h 571315"/>
                <a:gd name="connsiteX2294" fmla="*/ 130654 w 355006"/>
                <a:gd name="connsiteY2294" fmla="*/ 455857 h 571315"/>
                <a:gd name="connsiteX2295" fmla="*/ 134425 w 355006"/>
                <a:gd name="connsiteY2295" fmla="*/ 457973 h 571315"/>
                <a:gd name="connsiteX2296" fmla="*/ 136265 w 355006"/>
                <a:gd name="connsiteY2296" fmla="*/ 459352 h 571315"/>
                <a:gd name="connsiteX2297" fmla="*/ 135989 w 355006"/>
                <a:gd name="connsiteY2297" fmla="*/ 455581 h 571315"/>
                <a:gd name="connsiteX2298" fmla="*/ 133137 w 355006"/>
                <a:gd name="connsiteY2298" fmla="*/ 452454 h 571315"/>
                <a:gd name="connsiteX2299" fmla="*/ 131942 w 355006"/>
                <a:gd name="connsiteY2299" fmla="*/ 448591 h 571315"/>
                <a:gd name="connsiteX2300" fmla="*/ 131298 w 355006"/>
                <a:gd name="connsiteY2300" fmla="*/ 445279 h 571315"/>
                <a:gd name="connsiteX2301" fmla="*/ 131021 w 355006"/>
                <a:gd name="connsiteY2301" fmla="*/ 443716 h 571315"/>
                <a:gd name="connsiteX2302" fmla="*/ 53115 w 355006"/>
                <a:gd name="connsiteY2302" fmla="*/ 444911 h 571315"/>
                <a:gd name="connsiteX2303" fmla="*/ 53115 w 355006"/>
                <a:gd name="connsiteY2303" fmla="*/ 445279 h 571315"/>
                <a:gd name="connsiteX2304" fmla="*/ 53115 w 355006"/>
                <a:gd name="connsiteY2304" fmla="*/ 444911 h 571315"/>
                <a:gd name="connsiteX2305" fmla="*/ 119524 w 355006"/>
                <a:gd name="connsiteY2305" fmla="*/ 446199 h 571315"/>
                <a:gd name="connsiteX2306" fmla="*/ 117593 w 355006"/>
                <a:gd name="connsiteY2306" fmla="*/ 449602 h 571315"/>
                <a:gd name="connsiteX2307" fmla="*/ 119249 w 355006"/>
                <a:gd name="connsiteY2307" fmla="*/ 452730 h 571315"/>
                <a:gd name="connsiteX2308" fmla="*/ 122928 w 355006"/>
                <a:gd name="connsiteY2308" fmla="*/ 454385 h 571315"/>
                <a:gd name="connsiteX2309" fmla="*/ 126055 w 355006"/>
                <a:gd name="connsiteY2309" fmla="*/ 456777 h 571315"/>
                <a:gd name="connsiteX2310" fmla="*/ 125411 w 355006"/>
                <a:gd name="connsiteY2310" fmla="*/ 453006 h 571315"/>
                <a:gd name="connsiteX2311" fmla="*/ 126331 w 355006"/>
                <a:gd name="connsiteY2311" fmla="*/ 449879 h 571315"/>
                <a:gd name="connsiteX2312" fmla="*/ 122744 w 355006"/>
                <a:gd name="connsiteY2312" fmla="*/ 448039 h 571315"/>
                <a:gd name="connsiteX2313" fmla="*/ 119525 w 355006"/>
                <a:gd name="connsiteY2313" fmla="*/ 446199 h 571315"/>
                <a:gd name="connsiteX2314" fmla="*/ 125687 w 355006"/>
                <a:gd name="connsiteY2314" fmla="*/ 457697 h 571315"/>
                <a:gd name="connsiteX2315" fmla="*/ 125687 w 355006"/>
                <a:gd name="connsiteY2315" fmla="*/ 457697 h 571315"/>
                <a:gd name="connsiteX2316" fmla="*/ 115753 w 355006"/>
                <a:gd name="connsiteY2316" fmla="*/ 467630 h 571315"/>
                <a:gd name="connsiteX2317" fmla="*/ 112258 w 355006"/>
                <a:gd name="connsiteY2317" fmla="*/ 468182 h 571315"/>
                <a:gd name="connsiteX2318" fmla="*/ 112994 w 355006"/>
                <a:gd name="connsiteY2318" fmla="*/ 471677 h 571315"/>
                <a:gd name="connsiteX2319" fmla="*/ 114558 w 355006"/>
                <a:gd name="connsiteY2319" fmla="*/ 474161 h 571315"/>
                <a:gd name="connsiteX2320" fmla="*/ 115754 w 355006"/>
                <a:gd name="connsiteY2320" fmla="*/ 477012 h 571315"/>
                <a:gd name="connsiteX2321" fmla="*/ 117593 w 355006"/>
                <a:gd name="connsiteY2321" fmla="*/ 478484 h 571315"/>
                <a:gd name="connsiteX2322" fmla="*/ 121365 w 355006"/>
                <a:gd name="connsiteY2322" fmla="*/ 480047 h 571315"/>
                <a:gd name="connsiteX2323" fmla="*/ 124492 w 355006"/>
                <a:gd name="connsiteY2323" fmla="*/ 478208 h 571315"/>
                <a:gd name="connsiteX2324" fmla="*/ 126331 w 355006"/>
                <a:gd name="connsiteY2324" fmla="*/ 476460 h 571315"/>
                <a:gd name="connsiteX2325" fmla="*/ 127527 w 355006"/>
                <a:gd name="connsiteY2325" fmla="*/ 473149 h 571315"/>
                <a:gd name="connsiteX2326" fmla="*/ 123940 w 355006"/>
                <a:gd name="connsiteY2326" fmla="*/ 471953 h 571315"/>
                <a:gd name="connsiteX2327" fmla="*/ 120813 w 355006"/>
                <a:gd name="connsiteY2327" fmla="*/ 469194 h 571315"/>
                <a:gd name="connsiteX2328" fmla="*/ 117317 w 355006"/>
                <a:gd name="connsiteY2328" fmla="*/ 468826 h 571315"/>
                <a:gd name="connsiteX2329" fmla="*/ 115754 w 355006"/>
                <a:gd name="connsiteY2329" fmla="*/ 467630 h 571315"/>
                <a:gd name="connsiteX2330" fmla="*/ 63049 w 355006"/>
                <a:gd name="connsiteY2330" fmla="*/ 476644 h 571315"/>
                <a:gd name="connsiteX2331" fmla="*/ 60566 w 355006"/>
                <a:gd name="connsiteY2331" fmla="*/ 479404 h 571315"/>
                <a:gd name="connsiteX2332" fmla="*/ 60566 w 355006"/>
                <a:gd name="connsiteY2332" fmla="*/ 482899 h 571315"/>
                <a:gd name="connsiteX2333" fmla="*/ 60289 w 355006"/>
                <a:gd name="connsiteY2333" fmla="*/ 487130 h 571315"/>
                <a:gd name="connsiteX2334" fmla="*/ 63693 w 355006"/>
                <a:gd name="connsiteY2334" fmla="*/ 487774 h 571315"/>
                <a:gd name="connsiteX2335" fmla="*/ 65900 w 355006"/>
                <a:gd name="connsiteY2335" fmla="*/ 485290 h 571315"/>
                <a:gd name="connsiteX2336" fmla="*/ 64612 w 355006"/>
                <a:gd name="connsiteY2336" fmla="*/ 480967 h 571315"/>
                <a:gd name="connsiteX2337" fmla="*/ 63049 w 355006"/>
                <a:gd name="connsiteY2337" fmla="*/ 476644 h 571315"/>
                <a:gd name="connsiteX2338" fmla="*/ 69304 w 355006"/>
                <a:gd name="connsiteY2338" fmla="*/ 476921 h 571315"/>
                <a:gd name="connsiteX2339" fmla="*/ 70224 w 355006"/>
                <a:gd name="connsiteY2339" fmla="*/ 478760 h 571315"/>
                <a:gd name="connsiteX2340" fmla="*/ 69304 w 355006"/>
                <a:gd name="connsiteY2340" fmla="*/ 476921 h 571315"/>
                <a:gd name="connsiteX2341" fmla="*/ 80709 w 355006"/>
                <a:gd name="connsiteY2341" fmla="*/ 482807 h 571315"/>
                <a:gd name="connsiteX2342" fmla="*/ 81813 w 355006"/>
                <a:gd name="connsiteY2342" fmla="*/ 485935 h 571315"/>
                <a:gd name="connsiteX2343" fmla="*/ 80709 w 355006"/>
                <a:gd name="connsiteY2343" fmla="*/ 482807 h 571315"/>
                <a:gd name="connsiteX2344" fmla="*/ 64613 w 355006"/>
                <a:gd name="connsiteY2344" fmla="*/ 486855 h 571315"/>
                <a:gd name="connsiteX2345" fmla="*/ 64613 w 355006"/>
                <a:gd name="connsiteY2345" fmla="*/ 486855 h 571315"/>
                <a:gd name="connsiteX2346" fmla="*/ 61853 w 355006"/>
                <a:gd name="connsiteY2346" fmla="*/ 489338 h 571315"/>
                <a:gd name="connsiteX2347" fmla="*/ 61853 w 355006"/>
                <a:gd name="connsiteY2347" fmla="*/ 489338 h 571315"/>
                <a:gd name="connsiteX2348" fmla="*/ 64061 w 355006"/>
                <a:gd name="connsiteY2348" fmla="*/ 489338 h 571315"/>
                <a:gd name="connsiteX2349" fmla="*/ 64061 w 355006"/>
                <a:gd name="connsiteY2349" fmla="*/ 489338 h 571315"/>
                <a:gd name="connsiteX2350" fmla="*/ 64612 w 355006"/>
                <a:gd name="connsiteY2350" fmla="*/ 490257 h 571315"/>
                <a:gd name="connsiteX2351" fmla="*/ 64612 w 355006"/>
                <a:gd name="connsiteY2351" fmla="*/ 490257 h 571315"/>
                <a:gd name="connsiteX2352" fmla="*/ 69303 w 355006"/>
                <a:gd name="connsiteY2352" fmla="*/ 490901 h 571315"/>
                <a:gd name="connsiteX2353" fmla="*/ 69303 w 355006"/>
                <a:gd name="connsiteY2353" fmla="*/ 490901 h 571315"/>
                <a:gd name="connsiteX2354" fmla="*/ 69027 w 355006"/>
                <a:gd name="connsiteY2354" fmla="*/ 493936 h 571315"/>
                <a:gd name="connsiteX2355" fmla="*/ 69027 w 355006"/>
                <a:gd name="connsiteY2355" fmla="*/ 493936 h 571315"/>
                <a:gd name="connsiteX2356" fmla="*/ 10068 w 355006"/>
                <a:gd name="connsiteY2356" fmla="*/ 499915 h 571315"/>
                <a:gd name="connsiteX2357" fmla="*/ 9424 w 355006"/>
                <a:gd name="connsiteY2357" fmla="*/ 504790 h 571315"/>
                <a:gd name="connsiteX2358" fmla="*/ 8596 w 355006"/>
                <a:gd name="connsiteY2358" fmla="*/ 506997 h 571315"/>
                <a:gd name="connsiteX2359" fmla="*/ 5101 w 355006"/>
                <a:gd name="connsiteY2359" fmla="*/ 508193 h 571315"/>
                <a:gd name="connsiteX2360" fmla="*/ 778 w 355006"/>
                <a:gd name="connsiteY2360" fmla="*/ 506997 h 571315"/>
                <a:gd name="connsiteX2361" fmla="*/ 1055 w 355006"/>
                <a:gd name="connsiteY2361" fmla="*/ 509481 h 571315"/>
                <a:gd name="connsiteX2362" fmla="*/ 1698 w 355006"/>
                <a:gd name="connsiteY2362" fmla="*/ 512516 h 571315"/>
                <a:gd name="connsiteX2363" fmla="*/ 2619 w 355006"/>
                <a:gd name="connsiteY2363" fmla="*/ 516747 h 571315"/>
                <a:gd name="connsiteX2364" fmla="*/ 4826 w 355006"/>
                <a:gd name="connsiteY2364" fmla="*/ 519690 h 571315"/>
                <a:gd name="connsiteX2365" fmla="*/ 6666 w 355006"/>
                <a:gd name="connsiteY2365" fmla="*/ 524013 h 571315"/>
                <a:gd name="connsiteX2366" fmla="*/ 8505 w 355006"/>
                <a:gd name="connsiteY2366" fmla="*/ 523737 h 571315"/>
                <a:gd name="connsiteX2367" fmla="*/ 11632 w 355006"/>
                <a:gd name="connsiteY2367" fmla="*/ 521530 h 571315"/>
                <a:gd name="connsiteX2368" fmla="*/ 15036 w 355006"/>
                <a:gd name="connsiteY2368" fmla="*/ 519138 h 571315"/>
                <a:gd name="connsiteX2369" fmla="*/ 19359 w 355006"/>
                <a:gd name="connsiteY2369" fmla="*/ 519138 h 571315"/>
                <a:gd name="connsiteX2370" fmla="*/ 23038 w 355006"/>
                <a:gd name="connsiteY2370" fmla="*/ 517850 h 571315"/>
                <a:gd name="connsiteX2371" fmla="*/ 27177 w 355006"/>
                <a:gd name="connsiteY2371" fmla="*/ 517206 h 571315"/>
                <a:gd name="connsiteX2372" fmla="*/ 29752 w 355006"/>
                <a:gd name="connsiteY2372" fmla="*/ 516011 h 571315"/>
                <a:gd name="connsiteX2373" fmla="*/ 28373 w 355006"/>
                <a:gd name="connsiteY2373" fmla="*/ 512331 h 571315"/>
                <a:gd name="connsiteX2374" fmla="*/ 26809 w 355006"/>
                <a:gd name="connsiteY2374" fmla="*/ 510124 h 571315"/>
                <a:gd name="connsiteX2375" fmla="*/ 23682 w 355006"/>
                <a:gd name="connsiteY2375" fmla="*/ 508560 h 571315"/>
                <a:gd name="connsiteX2376" fmla="*/ 20922 w 355006"/>
                <a:gd name="connsiteY2376" fmla="*/ 505433 h 571315"/>
                <a:gd name="connsiteX2377" fmla="*/ 17519 w 355006"/>
                <a:gd name="connsiteY2377" fmla="*/ 504790 h 571315"/>
                <a:gd name="connsiteX2378" fmla="*/ 15312 w 355006"/>
                <a:gd name="connsiteY2378" fmla="*/ 502674 h 571315"/>
                <a:gd name="connsiteX2379" fmla="*/ 11357 w 355006"/>
                <a:gd name="connsiteY2379" fmla="*/ 501110 h 571315"/>
                <a:gd name="connsiteX2380" fmla="*/ 10069 w 355006"/>
                <a:gd name="connsiteY2380" fmla="*/ 499915 h 571315"/>
                <a:gd name="connsiteX2381" fmla="*/ 20370 w 355006"/>
                <a:gd name="connsiteY2381" fmla="*/ 504422 h 571315"/>
                <a:gd name="connsiteX2382" fmla="*/ 20275 w 355006"/>
                <a:gd name="connsiteY2382" fmla="*/ 504790 h 571315"/>
                <a:gd name="connsiteX2383" fmla="*/ 20370 w 355006"/>
                <a:gd name="connsiteY2383" fmla="*/ 504422 h 571315"/>
                <a:gd name="connsiteX2384" fmla="*/ 203501 w 355006"/>
                <a:gd name="connsiteY2384" fmla="*/ 507641 h 571315"/>
                <a:gd name="connsiteX2385" fmla="*/ 204145 w 355006"/>
                <a:gd name="connsiteY2385" fmla="*/ 507916 h 571315"/>
                <a:gd name="connsiteX2386" fmla="*/ 203777 w 355006"/>
                <a:gd name="connsiteY2386" fmla="*/ 507641 h 571315"/>
                <a:gd name="connsiteX2387" fmla="*/ 199822 w 355006"/>
                <a:gd name="connsiteY2387" fmla="*/ 511596 h 571315"/>
                <a:gd name="connsiteX2388" fmla="*/ 200006 w 355006"/>
                <a:gd name="connsiteY2388" fmla="*/ 513619 h 571315"/>
                <a:gd name="connsiteX2389" fmla="*/ 199822 w 355006"/>
                <a:gd name="connsiteY2389" fmla="*/ 511596 h 571315"/>
                <a:gd name="connsiteX2390" fmla="*/ 27728 w 355006"/>
                <a:gd name="connsiteY2390" fmla="*/ 517483 h 571315"/>
                <a:gd name="connsiteX2391" fmla="*/ 27728 w 355006"/>
                <a:gd name="connsiteY2391" fmla="*/ 517483 h 57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</a:cxnLst>
              <a:rect l="l" t="t" r="r" b="b"/>
              <a:pathLst>
                <a:path w="355006" h="571315">
                  <a:moveTo>
                    <a:pt x="96529" y="10"/>
                  </a:moveTo>
                  <a:cubicBezTo>
                    <a:pt x="96236" y="921"/>
                    <a:pt x="94104" y="1540"/>
                    <a:pt x="94690" y="1850"/>
                  </a:cubicBezTo>
                  <a:cubicBezTo>
                    <a:pt x="93905" y="2130"/>
                    <a:pt x="94566" y="3878"/>
                    <a:pt x="93126" y="3505"/>
                  </a:cubicBezTo>
                  <a:cubicBezTo>
                    <a:pt x="92278" y="4193"/>
                    <a:pt x="93689" y="5160"/>
                    <a:pt x="92482" y="5345"/>
                  </a:cubicBezTo>
                  <a:cubicBezTo>
                    <a:pt x="92444" y="6461"/>
                    <a:pt x="92033" y="6798"/>
                    <a:pt x="91286" y="7461"/>
                  </a:cubicBezTo>
                  <a:cubicBezTo>
                    <a:pt x="91505" y="8608"/>
                    <a:pt x="90745" y="9612"/>
                    <a:pt x="91191" y="10312"/>
                  </a:cubicBezTo>
                  <a:cubicBezTo>
                    <a:pt x="91532" y="11286"/>
                    <a:pt x="91009" y="12227"/>
                    <a:pt x="90640" y="12795"/>
                  </a:cubicBezTo>
                  <a:cubicBezTo>
                    <a:pt x="91562" y="13087"/>
                    <a:pt x="91718" y="13948"/>
                    <a:pt x="91928" y="14911"/>
                  </a:cubicBezTo>
                  <a:cubicBezTo>
                    <a:pt x="91994" y="15941"/>
                    <a:pt x="92924" y="16048"/>
                    <a:pt x="92023" y="16842"/>
                  </a:cubicBezTo>
                  <a:cubicBezTo>
                    <a:pt x="92191" y="18068"/>
                    <a:pt x="90298" y="16577"/>
                    <a:pt x="90643" y="18222"/>
                  </a:cubicBezTo>
                  <a:cubicBezTo>
                    <a:pt x="91122" y="19008"/>
                    <a:pt x="91177" y="19154"/>
                    <a:pt x="90643" y="20245"/>
                  </a:cubicBezTo>
                  <a:cubicBezTo>
                    <a:pt x="90337" y="20544"/>
                    <a:pt x="90830" y="21333"/>
                    <a:pt x="90827" y="22085"/>
                  </a:cubicBezTo>
                  <a:cubicBezTo>
                    <a:pt x="91935" y="23179"/>
                    <a:pt x="89839" y="22851"/>
                    <a:pt x="90643" y="23925"/>
                  </a:cubicBezTo>
                  <a:cubicBezTo>
                    <a:pt x="89989" y="24254"/>
                    <a:pt x="91401" y="24709"/>
                    <a:pt x="91563" y="25212"/>
                  </a:cubicBezTo>
                  <a:cubicBezTo>
                    <a:pt x="92351" y="25887"/>
                    <a:pt x="92442" y="26177"/>
                    <a:pt x="92299" y="26776"/>
                  </a:cubicBezTo>
                  <a:cubicBezTo>
                    <a:pt x="91671" y="27140"/>
                    <a:pt x="91140" y="27475"/>
                    <a:pt x="91012" y="28340"/>
                  </a:cubicBezTo>
                  <a:cubicBezTo>
                    <a:pt x="91390" y="29236"/>
                    <a:pt x="92402" y="28593"/>
                    <a:pt x="92207" y="29811"/>
                  </a:cubicBezTo>
                  <a:cubicBezTo>
                    <a:pt x="93444" y="30191"/>
                    <a:pt x="90883" y="31193"/>
                    <a:pt x="92484" y="31099"/>
                  </a:cubicBezTo>
                  <a:cubicBezTo>
                    <a:pt x="92541" y="32224"/>
                    <a:pt x="91493" y="32166"/>
                    <a:pt x="91196" y="32939"/>
                  </a:cubicBezTo>
                  <a:cubicBezTo>
                    <a:pt x="90569" y="33997"/>
                    <a:pt x="89546" y="32120"/>
                    <a:pt x="89448" y="33034"/>
                  </a:cubicBezTo>
                  <a:cubicBezTo>
                    <a:pt x="89100" y="34192"/>
                    <a:pt x="89496" y="34335"/>
                    <a:pt x="90276" y="34781"/>
                  </a:cubicBezTo>
                  <a:cubicBezTo>
                    <a:pt x="90423" y="35614"/>
                    <a:pt x="91172" y="35849"/>
                    <a:pt x="91288" y="36713"/>
                  </a:cubicBezTo>
                  <a:cubicBezTo>
                    <a:pt x="91612" y="37129"/>
                    <a:pt x="93361" y="37404"/>
                    <a:pt x="91748" y="37725"/>
                  </a:cubicBezTo>
                  <a:cubicBezTo>
                    <a:pt x="90777" y="38000"/>
                    <a:pt x="91489" y="39749"/>
                    <a:pt x="92208" y="39748"/>
                  </a:cubicBezTo>
                  <a:cubicBezTo>
                    <a:pt x="92349" y="40260"/>
                    <a:pt x="93589" y="39430"/>
                    <a:pt x="93772" y="40116"/>
                  </a:cubicBezTo>
                  <a:cubicBezTo>
                    <a:pt x="94534" y="40645"/>
                    <a:pt x="93901" y="41224"/>
                    <a:pt x="94692" y="41680"/>
                  </a:cubicBezTo>
                  <a:cubicBezTo>
                    <a:pt x="94406" y="42048"/>
                    <a:pt x="95751" y="42714"/>
                    <a:pt x="95612" y="43519"/>
                  </a:cubicBezTo>
                  <a:cubicBezTo>
                    <a:pt x="96116" y="43973"/>
                    <a:pt x="96870" y="44675"/>
                    <a:pt x="96532" y="45911"/>
                  </a:cubicBezTo>
                  <a:cubicBezTo>
                    <a:pt x="96059" y="46706"/>
                    <a:pt x="95239" y="46609"/>
                    <a:pt x="96437" y="47199"/>
                  </a:cubicBezTo>
                  <a:cubicBezTo>
                    <a:pt x="96990" y="48048"/>
                    <a:pt x="96818" y="48686"/>
                    <a:pt x="96069" y="49039"/>
                  </a:cubicBezTo>
                  <a:cubicBezTo>
                    <a:pt x="94504" y="48539"/>
                    <a:pt x="95332" y="50454"/>
                    <a:pt x="94413" y="50602"/>
                  </a:cubicBezTo>
                  <a:cubicBezTo>
                    <a:pt x="94036" y="51856"/>
                    <a:pt x="94281" y="51877"/>
                    <a:pt x="94690" y="52993"/>
                  </a:cubicBezTo>
                  <a:cubicBezTo>
                    <a:pt x="93840" y="52927"/>
                    <a:pt x="93320" y="52946"/>
                    <a:pt x="94138" y="53729"/>
                  </a:cubicBezTo>
                  <a:cubicBezTo>
                    <a:pt x="95318" y="53518"/>
                    <a:pt x="94753" y="55997"/>
                    <a:pt x="93770" y="55568"/>
                  </a:cubicBezTo>
                  <a:cubicBezTo>
                    <a:pt x="92821" y="55200"/>
                    <a:pt x="92355" y="55279"/>
                    <a:pt x="91931" y="56120"/>
                  </a:cubicBezTo>
                  <a:cubicBezTo>
                    <a:pt x="92801" y="56410"/>
                    <a:pt x="92687" y="57053"/>
                    <a:pt x="92667" y="57591"/>
                  </a:cubicBezTo>
                  <a:cubicBezTo>
                    <a:pt x="92438" y="58616"/>
                    <a:pt x="91881" y="58767"/>
                    <a:pt x="91011" y="58971"/>
                  </a:cubicBezTo>
                  <a:cubicBezTo>
                    <a:pt x="90560" y="59734"/>
                    <a:pt x="89753" y="59870"/>
                    <a:pt x="89632" y="60075"/>
                  </a:cubicBezTo>
                  <a:cubicBezTo>
                    <a:pt x="88918" y="60037"/>
                    <a:pt x="87524" y="60651"/>
                    <a:pt x="87240" y="61087"/>
                  </a:cubicBezTo>
                  <a:cubicBezTo>
                    <a:pt x="87396" y="61198"/>
                    <a:pt x="87645" y="61224"/>
                    <a:pt x="87884" y="61271"/>
                  </a:cubicBezTo>
                  <a:cubicBezTo>
                    <a:pt x="87503" y="61277"/>
                    <a:pt x="87134" y="61385"/>
                    <a:pt x="87240" y="61822"/>
                  </a:cubicBezTo>
                  <a:cubicBezTo>
                    <a:pt x="87288" y="63271"/>
                    <a:pt x="87250" y="64058"/>
                    <a:pt x="86964" y="64858"/>
                  </a:cubicBezTo>
                  <a:cubicBezTo>
                    <a:pt x="86443" y="65081"/>
                    <a:pt x="85303" y="64756"/>
                    <a:pt x="85125" y="65134"/>
                  </a:cubicBezTo>
                  <a:cubicBezTo>
                    <a:pt x="83892" y="64914"/>
                    <a:pt x="84276" y="66638"/>
                    <a:pt x="84481" y="66789"/>
                  </a:cubicBezTo>
                  <a:cubicBezTo>
                    <a:pt x="84509" y="67126"/>
                    <a:pt x="84887" y="68419"/>
                    <a:pt x="85860" y="68077"/>
                  </a:cubicBezTo>
                  <a:cubicBezTo>
                    <a:pt x="86629" y="68204"/>
                    <a:pt x="86806" y="69430"/>
                    <a:pt x="87240" y="70009"/>
                  </a:cubicBezTo>
                  <a:cubicBezTo>
                    <a:pt x="86405" y="70235"/>
                    <a:pt x="86598" y="71361"/>
                    <a:pt x="87516" y="71756"/>
                  </a:cubicBezTo>
                  <a:cubicBezTo>
                    <a:pt x="88488" y="71560"/>
                    <a:pt x="88508" y="72754"/>
                    <a:pt x="88160" y="73780"/>
                  </a:cubicBezTo>
                  <a:cubicBezTo>
                    <a:pt x="87243" y="74379"/>
                    <a:pt x="86548" y="73591"/>
                    <a:pt x="85677" y="74147"/>
                  </a:cubicBezTo>
                  <a:cubicBezTo>
                    <a:pt x="85884" y="75420"/>
                    <a:pt x="84678" y="76128"/>
                    <a:pt x="84849" y="76631"/>
                  </a:cubicBezTo>
                  <a:cubicBezTo>
                    <a:pt x="84566" y="77410"/>
                    <a:pt x="83575" y="78325"/>
                    <a:pt x="84754" y="78838"/>
                  </a:cubicBezTo>
                  <a:cubicBezTo>
                    <a:pt x="84839" y="79510"/>
                    <a:pt x="86064" y="80379"/>
                    <a:pt x="85674" y="80954"/>
                  </a:cubicBezTo>
                  <a:cubicBezTo>
                    <a:pt x="84568" y="82437"/>
                    <a:pt x="85915" y="80494"/>
                    <a:pt x="85122" y="80035"/>
                  </a:cubicBezTo>
                  <a:cubicBezTo>
                    <a:pt x="84309" y="79227"/>
                    <a:pt x="83841" y="81061"/>
                    <a:pt x="84478" y="81599"/>
                  </a:cubicBezTo>
                  <a:cubicBezTo>
                    <a:pt x="85368" y="82415"/>
                    <a:pt x="82633" y="81382"/>
                    <a:pt x="82547" y="81966"/>
                  </a:cubicBezTo>
                  <a:cubicBezTo>
                    <a:pt x="82857" y="82551"/>
                    <a:pt x="83605" y="83707"/>
                    <a:pt x="83374" y="84265"/>
                  </a:cubicBezTo>
                  <a:cubicBezTo>
                    <a:pt x="83520" y="85076"/>
                    <a:pt x="82651" y="85708"/>
                    <a:pt x="82271" y="86289"/>
                  </a:cubicBezTo>
                  <a:cubicBezTo>
                    <a:pt x="82130" y="86927"/>
                    <a:pt x="82347" y="86982"/>
                    <a:pt x="82638" y="86933"/>
                  </a:cubicBezTo>
                  <a:cubicBezTo>
                    <a:pt x="82205" y="87330"/>
                    <a:pt x="83278" y="87946"/>
                    <a:pt x="82734" y="88957"/>
                  </a:cubicBezTo>
                  <a:cubicBezTo>
                    <a:pt x="81489" y="89744"/>
                    <a:pt x="82696" y="90977"/>
                    <a:pt x="81997" y="91808"/>
                  </a:cubicBezTo>
                  <a:cubicBezTo>
                    <a:pt x="82296" y="93265"/>
                    <a:pt x="80941" y="93665"/>
                    <a:pt x="80526" y="95119"/>
                  </a:cubicBezTo>
                  <a:cubicBezTo>
                    <a:pt x="80379" y="96079"/>
                    <a:pt x="81940" y="97688"/>
                    <a:pt x="81629" y="98063"/>
                  </a:cubicBezTo>
                  <a:cubicBezTo>
                    <a:pt x="81074" y="100009"/>
                    <a:pt x="84362" y="98611"/>
                    <a:pt x="84481" y="99810"/>
                  </a:cubicBezTo>
                  <a:cubicBezTo>
                    <a:pt x="84916" y="101101"/>
                    <a:pt x="83934" y="101375"/>
                    <a:pt x="85401" y="101741"/>
                  </a:cubicBezTo>
                  <a:cubicBezTo>
                    <a:pt x="85487" y="102719"/>
                    <a:pt x="85372" y="104174"/>
                    <a:pt x="84297" y="104777"/>
                  </a:cubicBezTo>
                  <a:cubicBezTo>
                    <a:pt x="84364" y="106071"/>
                    <a:pt x="84240" y="107133"/>
                    <a:pt x="82733" y="106433"/>
                  </a:cubicBezTo>
                  <a:cubicBezTo>
                    <a:pt x="81910" y="106629"/>
                    <a:pt x="80924" y="106769"/>
                    <a:pt x="80434" y="108180"/>
                  </a:cubicBezTo>
                  <a:cubicBezTo>
                    <a:pt x="79556" y="109051"/>
                    <a:pt x="78719" y="109021"/>
                    <a:pt x="77675" y="109836"/>
                  </a:cubicBezTo>
                  <a:cubicBezTo>
                    <a:pt x="77033" y="109960"/>
                    <a:pt x="77527" y="111477"/>
                    <a:pt x="75559" y="111032"/>
                  </a:cubicBezTo>
                  <a:cubicBezTo>
                    <a:pt x="75248" y="111865"/>
                    <a:pt x="75059" y="112497"/>
                    <a:pt x="74823" y="113699"/>
                  </a:cubicBezTo>
                  <a:cubicBezTo>
                    <a:pt x="74459" y="114624"/>
                    <a:pt x="75814" y="115538"/>
                    <a:pt x="75743" y="116550"/>
                  </a:cubicBezTo>
                  <a:cubicBezTo>
                    <a:pt x="76596" y="116424"/>
                    <a:pt x="75940" y="118365"/>
                    <a:pt x="76387" y="119034"/>
                  </a:cubicBezTo>
                  <a:cubicBezTo>
                    <a:pt x="75435" y="119181"/>
                    <a:pt x="75742" y="120891"/>
                    <a:pt x="76663" y="120966"/>
                  </a:cubicBezTo>
                  <a:cubicBezTo>
                    <a:pt x="77115" y="121868"/>
                    <a:pt x="77037" y="122874"/>
                    <a:pt x="76387" y="123449"/>
                  </a:cubicBezTo>
                  <a:cubicBezTo>
                    <a:pt x="75898" y="123776"/>
                    <a:pt x="76072" y="125358"/>
                    <a:pt x="76571" y="124829"/>
                  </a:cubicBezTo>
                  <a:cubicBezTo>
                    <a:pt x="76671" y="124762"/>
                    <a:pt x="76766" y="124646"/>
                    <a:pt x="76847" y="124553"/>
                  </a:cubicBezTo>
                  <a:cubicBezTo>
                    <a:pt x="76647" y="124899"/>
                    <a:pt x="76544" y="125149"/>
                    <a:pt x="76942" y="125012"/>
                  </a:cubicBezTo>
                  <a:cubicBezTo>
                    <a:pt x="77244" y="125910"/>
                    <a:pt x="77910" y="126216"/>
                    <a:pt x="77954" y="127128"/>
                  </a:cubicBezTo>
                  <a:cubicBezTo>
                    <a:pt x="77925" y="128215"/>
                    <a:pt x="78465" y="128685"/>
                    <a:pt x="78230" y="129979"/>
                  </a:cubicBezTo>
                  <a:cubicBezTo>
                    <a:pt x="77816" y="130832"/>
                    <a:pt x="77508" y="131585"/>
                    <a:pt x="77954" y="132187"/>
                  </a:cubicBezTo>
                  <a:cubicBezTo>
                    <a:pt x="77500" y="132006"/>
                    <a:pt x="78101" y="134650"/>
                    <a:pt x="78598" y="133383"/>
                  </a:cubicBezTo>
                  <a:cubicBezTo>
                    <a:pt x="78958" y="133782"/>
                    <a:pt x="80369" y="134121"/>
                    <a:pt x="79518" y="134854"/>
                  </a:cubicBezTo>
                  <a:cubicBezTo>
                    <a:pt x="79708" y="136072"/>
                    <a:pt x="78737" y="136318"/>
                    <a:pt x="78598" y="137062"/>
                  </a:cubicBezTo>
                  <a:cubicBezTo>
                    <a:pt x="78926" y="137544"/>
                    <a:pt x="79566" y="138293"/>
                    <a:pt x="80161" y="138533"/>
                  </a:cubicBezTo>
                  <a:cubicBezTo>
                    <a:pt x="79767" y="138931"/>
                    <a:pt x="80712" y="139200"/>
                    <a:pt x="80161" y="140465"/>
                  </a:cubicBezTo>
                  <a:cubicBezTo>
                    <a:pt x="79802" y="140882"/>
                    <a:pt x="80824" y="141420"/>
                    <a:pt x="80898" y="142121"/>
                  </a:cubicBezTo>
                  <a:cubicBezTo>
                    <a:pt x="81725" y="142613"/>
                    <a:pt x="81995" y="143025"/>
                    <a:pt x="82461" y="143592"/>
                  </a:cubicBezTo>
                  <a:cubicBezTo>
                    <a:pt x="83252" y="143824"/>
                    <a:pt x="82743" y="145323"/>
                    <a:pt x="83657" y="145432"/>
                  </a:cubicBezTo>
                  <a:cubicBezTo>
                    <a:pt x="83781" y="146174"/>
                    <a:pt x="84803" y="146683"/>
                    <a:pt x="84209" y="147547"/>
                  </a:cubicBezTo>
                  <a:cubicBezTo>
                    <a:pt x="84728" y="148031"/>
                    <a:pt x="84750" y="148949"/>
                    <a:pt x="85130" y="149571"/>
                  </a:cubicBezTo>
                  <a:cubicBezTo>
                    <a:pt x="85578" y="150085"/>
                    <a:pt x="85478" y="151111"/>
                    <a:pt x="85866" y="151687"/>
                  </a:cubicBezTo>
                  <a:cubicBezTo>
                    <a:pt x="85771" y="152559"/>
                    <a:pt x="85837" y="152857"/>
                    <a:pt x="86050" y="153802"/>
                  </a:cubicBezTo>
                  <a:cubicBezTo>
                    <a:pt x="85273" y="154298"/>
                    <a:pt x="86636" y="155127"/>
                    <a:pt x="86326" y="156010"/>
                  </a:cubicBezTo>
                  <a:cubicBezTo>
                    <a:pt x="86448" y="156880"/>
                    <a:pt x="86637" y="158011"/>
                    <a:pt x="87430" y="158309"/>
                  </a:cubicBezTo>
                  <a:cubicBezTo>
                    <a:pt x="87538" y="158918"/>
                    <a:pt x="87711" y="159094"/>
                    <a:pt x="87890" y="159045"/>
                  </a:cubicBezTo>
                  <a:cubicBezTo>
                    <a:pt x="87610" y="159561"/>
                    <a:pt x="87486" y="160245"/>
                    <a:pt x="87614" y="160608"/>
                  </a:cubicBezTo>
                  <a:cubicBezTo>
                    <a:pt x="88074" y="160991"/>
                    <a:pt x="88024" y="162155"/>
                    <a:pt x="88809" y="162540"/>
                  </a:cubicBezTo>
                  <a:cubicBezTo>
                    <a:pt x="89503" y="162878"/>
                    <a:pt x="89469" y="164277"/>
                    <a:pt x="89453" y="165207"/>
                  </a:cubicBezTo>
                  <a:cubicBezTo>
                    <a:pt x="89784" y="165417"/>
                    <a:pt x="90126" y="167436"/>
                    <a:pt x="89729" y="167507"/>
                  </a:cubicBezTo>
                  <a:cubicBezTo>
                    <a:pt x="88467" y="168021"/>
                    <a:pt x="89906" y="168507"/>
                    <a:pt x="89729" y="169438"/>
                  </a:cubicBezTo>
                  <a:cubicBezTo>
                    <a:pt x="90487" y="170430"/>
                    <a:pt x="89531" y="171011"/>
                    <a:pt x="90097" y="171554"/>
                  </a:cubicBezTo>
                  <a:cubicBezTo>
                    <a:pt x="89969" y="172594"/>
                    <a:pt x="89321" y="172540"/>
                    <a:pt x="89729" y="173669"/>
                  </a:cubicBezTo>
                  <a:cubicBezTo>
                    <a:pt x="89644" y="174231"/>
                    <a:pt x="89710" y="174965"/>
                    <a:pt x="88534" y="174957"/>
                  </a:cubicBezTo>
                  <a:cubicBezTo>
                    <a:pt x="89234" y="175811"/>
                    <a:pt x="90499" y="174207"/>
                    <a:pt x="89729" y="175601"/>
                  </a:cubicBezTo>
                  <a:cubicBezTo>
                    <a:pt x="90341" y="176187"/>
                    <a:pt x="88924" y="176609"/>
                    <a:pt x="89913" y="177256"/>
                  </a:cubicBezTo>
                  <a:cubicBezTo>
                    <a:pt x="88878" y="177313"/>
                    <a:pt x="89478" y="178834"/>
                    <a:pt x="88166" y="178636"/>
                  </a:cubicBezTo>
                  <a:cubicBezTo>
                    <a:pt x="88281" y="179940"/>
                    <a:pt x="87544" y="180114"/>
                    <a:pt x="88626" y="180476"/>
                  </a:cubicBezTo>
                  <a:cubicBezTo>
                    <a:pt x="89884" y="180194"/>
                    <a:pt x="90066" y="181094"/>
                    <a:pt x="90373" y="181763"/>
                  </a:cubicBezTo>
                  <a:cubicBezTo>
                    <a:pt x="91265" y="182230"/>
                    <a:pt x="89876" y="182880"/>
                    <a:pt x="89729" y="183603"/>
                  </a:cubicBezTo>
                  <a:cubicBezTo>
                    <a:pt x="89710" y="184563"/>
                    <a:pt x="88209" y="184954"/>
                    <a:pt x="88809" y="185167"/>
                  </a:cubicBezTo>
                  <a:cubicBezTo>
                    <a:pt x="89097" y="185953"/>
                    <a:pt x="90352" y="184411"/>
                    <a:pt x="90373" y="186086"/>
                  </a:cubicBezTo>
                  <a:cubicBezTo>
                    <a:pt x="91178" y="186636"/>
                    <a:pt x="90608" y="186922"/>
                    <a:pt x="91293" y="187649"/>
                  </a:cubicBezTo>
                  <a:cubicBezTo>
                    <a:pt x="91644" y="188289"/>
                    <a:pt x="92063" y="188925"/>
                    <a:pt x="92121" y="189857"/>
                  </a:cubicBezTo>
                  <a:cubicBezTo>
                    <a:pt x="93299" y="189860"/>
                    <a:pt x="93491" y="190654"/>
                    <a:pt x="94328" y="190776"/>
                  </a:cubicBezTo>
                  <a:cubicBezTo>
                    <a:pt x="94979" y="191079"/>
                    <a:pt x="95172" y="191830"/>
                    <a:pt x="95340" y="192616"/>
                  </a:cubicBezTo>
                  <a:cubicBezTo>
                    <a:pt x="95574" y="193240"/>
                    <a:pt x="95636" y="193757"/>
                    <a:pt x="95892" y="194087"/>
                  </a:cubicBezTo>
                  <a:cubicBezTo>
                    <a:pt x="95377" y="194194"/>
                    <a:pt x="95283" y="195151"/>
                    <a:pt x="95431" y="195559"/>
                  </a:cubicBezTo>
                  <a:cubicBezTo>
                    <a:pt x="96619" y="195607"/>
                    <a:pt x="96679" y="196597"/>
                    <a:pt x="96535" y="197675"/>
                  </a:cubicBezTo>
                  <a:cubicBezTo>
                    <a:pt x="96965" y="197946"/>
                    <a:pt x="97097" y="199635"/>
                    <a:pt x="96535" y="199882"/>
                  </a:cubicBezTo>
                  <a:cubicBezTo>
                    <a:pt x="96862" y="201186"/>
                    <a:pt x="95587" y="200928"/>
                    <a:pt x="96075" y="201538"/>
                  </a:cubicBezTo>
                  <a:cubicBezTo>
                    <a:pt x="96910" y="201823"/>
                    <a:pt x="95860" y="202823"/>
                    <a:pt x="96903" y="202825"/>
                  </a:cubicBezTo>
                  <a:cubicBezTo>
                    <a:pt x="97010" y="202825"/>
                    <a:pt x="97017" y="202845"/>
                    <a:pt x="97179" y="202825"/>
                  </a:cubicBezTo>
                  <a:cubicBezTo>
                    <a:pt x="97549" y="202351"/>
                    <a:pt x="97359" y="200820"/>
                    <a:pt x="98743" y="201262"/>
                  </a:cubicBezTo>
                  <a:cubicBezTo>
                    <a:pt x="99092" y="200314"/>
                    <a:pt x="97759" y="199074"/>
                    <a:pt x="99387" y="199422"/>
                  </a:cubicBezTo>
                  <a:cubicBezTo>
                    <a:pt x="99704" y="198704"/>
                    <a:pt x="101300" y="199336"/>
                    <a:pt x="102146" y="199146"/>
                  </a:cubicBezTo>
                  <a:cubicBezTo>
                    <a:pt x="102532" y="199781"/>
                    <a:pt x="103408" y="199587"/>
                    <a:pt x="103986" y="200250"/>
                  </a:cubicBezTo>
                  <a:cubicBezTo>
                    <a:pt x="104609" y="201196"/>
                    <a:pt x="105183" y="201159"/>
                    <a:pt x="105549" y="202089"/>
                  </a:cubicBezTo>
                  <a:cubicBezTo>
                    <a:pt x="106021" y="202585"/>
                    <a:pt x="106829" y="202693"/>
                    <a:pt x="106745" y="203745"/>
                  </a:cubicBezTo>
                  <a:cubicBezTo>
                    <a:pt x="108052" y="203533"/>
                    <a:pt x="108358" y="204247"/>
                    <a:pt x="109136" y="203745"/>
                  </a:cubicBezTo>
                  <a:cubicBezTo>
                    <a:pt x="109639" y="204559"/>
                    <a:pt x="109551" y="205459"/>
                    <a:pt x="110516" y="204389"/>
                  </a:cubicBezTo>
                  <a:cubicBezTo>
                    <a:pt x="109929" y="204058"/>
                    <a:pt x="111531" y="203160"/>
                    <a:pt x="110792" y="202549"/>
                  </a:cubicBezTo>
                  <a:cubicBezTo>
                    <a:pt x="109788" y="202310"/>
                    <a:pt x="109271" y="203410"/>
                    <a:pt x="108677" y="202825"/>
                  </a:cubicBezTo>
                  <a:cubicBezTo>
                    <a:pt x="108219" y="202234"/>
                    <a:pt x="107624" y="201236"/>
                    <a:pt x="108677" y="202182"/>
                  </a:cubicBezTo>
                  <a:cubicBezTo>
                    <a:pt x="109342" y="202964"/>
                    <a:pt x="110203" y="201397"/>
                    <a:pt x="109413" y="201078"/>
                  </a:cubicBezTo>
                  <a:cubicBezTo>
                    <a:pt x="109075" y="200058"/>
                    <a:pt x="109421" y="198792"/>
                    <a:pt x="109318" y="197675"/>
                  </a:cubicBezTo>
                  <a:cubicBezTo>
                    <a:pt x="109798" y="196711"/>
                    <a:pt x="110010" y="196855"/>
                    <a:pt x="109594" y="195835"/>
                  </a:cubicBezTo>
                  <a:cubicBezTo>
                    <a:pt x="109238" y="195249"/>
                    <a:pt x="110208" y="194608"/>
                    <a:pt x="110514" y="193995"/>
                  </a:cubicBezTo>
                  <a:cubicBezTo>
                    <a:pt x="110407" y="194983"/>
                    <a:pt x="111328" y="195402"/>
                    <a:pt x="111158" y="196571"/>
                  </a:cubicBezTo>
                  <a:cubicBezTo>
                    <a:pt x="111465" y="197266"/>
                    <a:pt x="112050" y="197713"/>
                    <a:pt x="112538" y="198227"/>
                  </a:cubicBezTo>
                  <a:cubicBezTo>
                    <a:pt x="112655" y="198756"/>
                    <a:pt x="113035" y="198818"/>
                    <a:pt x="113458" y="198778"/>
                  </a:cubicBezTo>
                  <a:cubicBezTo>
                    <a:pt x="113127" y="198890"/>
                    <a:pt x="112785" y="199055"/>
                    <a:pt x="112630" y="199422"/>
                  </a:cubicBezTo>
                  <a:cubicBezTo>
                    <a:pt x="112005" y="199781"/>
                    <a:pt x="111207" y="199959"/>
                    <a:pt x="110791" y="200526"/>
                  </a:cubicBezTo>
                  <a:cubicBezTo>
                    <a:pt x="111014" y="201285"/>
                    <a:pt x="111399" y="201877"/>
                    <a:pt x="112078" y="202181"/>
                  </a:cubicBezTo>
                  <a:cubicBezTo>
                    <a:pt x="112600" y="201362"/>
                    <a:pt x="113498" y="201590"/>
                    <a:pt x="114286" y="201906"/>
                  </a:cubicBezTo>
                  <a:cubicBezTo>
                    <a:pt x="114868" y="202303"/>
                    <a:pt x="115270" y="202884"/>
                    <a:pt x="116125" y="203010"/>
                  </a:cubicBezTo>
                  <a:cubicBezTo>
                    <a:pt x="116665" y="203973"/>
                    <a:pt x="117116" y="204160"/>
                    <a:pt x="117597" y="204941"/>
                  </a:cubicBezTo>
                  <a:cubicBezTo>
                    <a:pt x="117719" y="205648"/>
                    <a:pt x="118897" y="204662"/>
                    <a:pt x="119897" y="205036"/>
                  </a:cubicBezTo>
                  <a:cubicBezTo>
                    <a:pt x="120743" y="205094"/>
                    <a:pt x="120915" y="203528"/>
                    <a:pt x="121644" y="203565"/>
                  </a:cubicBezTo>
                  <a:cubicBezTo>
                    <a:pt x="122479" y="203603"/>
                    <a:pt x="123285" y="202796"/>
                    <a:pt x="124220" y="202829"/>
                  </a:cubicBezTo>
                  <a:cubicBezTo>
                    <a:pt x="124867" y="203555"/>
                    <a:pt x="125733" y="202915"/>
                    <a:pt x="126059" y="202369"/>
                  </a:cubicBezTo>
                  <a:cubicBezTo>
                    <a:pt x="126475" y="201485"/>
                    <a:pt x="126384" y="200686"/>
                    <a:pt x="126979" y="200254"/>
                  </a:cubicBezTo>
                  <a:cubicBezTo>
                    <a:pt x="126779" y="199132"/>
                    <a:pt x="127465" y="198754"/>
                    <a:pt x="127531" y="197678"/>
                  </a:cubicBezTo>
                  <a:cubicBezTo>
                    <a:pt x="127900" y="197218"/>
                    <a:pt x="128466" y="196130"/>
                    <a:pt x="127531" y="196023"/>
                  </a:cubicBezTo>
                  <a:cubicBezTo>
                    <a:pt x="127836" y="196254"/>
                    <a:pt x="128176" y="196353"/>
                    <a:pt x="128359" y="196023"/>
                  </a:cubicBezTo>
                  <a:cubicBezTo>
                    <a:pt x="128742" y="195366"/>
                    <a:pt x="128058" y="193939"/>
                    <a:pt x="129186" y="193447"/>
                  </a:cubicBezTo>
                  <a:cubicBezTo>
                    <a:pt x="129797" y="192825"/>
                    <a:pt x="129981" y="192157"/>
                    <a:pt x="130566" y="191700"/>
                  </a:cubicBezTo>
                  <a:cubicBezTo>
                    <a:pt x="130977" y="191039"/>
                    <a:pt x="131662" y="190978"/>
                    <a:pt x="132498" y="190504"/>
                  </a:cubicBezTo>
                  <a:cubicBezTo>
                    <a:pt x="132951" y="190031"/>
                    <a:pt x="134119" y="189986"/>
                    <a:pt x="134521" y="189492"/>
                  </a:cubicBezTo>
                  <a:cubicBezTo>
                    <a:pt x="134867" y="188861"/>
                    <a:pt x="135788" y="188792"/>
                    <a:pt x="136545" y="188573"/>
                  </a:cubicBezTo>
                  <a:cubicBezTo>
                    <a:pt x="136640" y="188131"/>
                    <a:pt x="138556" y="187598"/>
                    <a:pt x="138752" y="188298"/>
                  </a:cubicBezTo>
                  <a:cubicBezTo>
                    <a:pt x="140071" y="188060"/>
                    <a:pt x="140585" y="188604"/>
                    <a:pt x="141695" y="188573"/>
                  </a:cubicBezTo>
                  <a:cubicBezTo>
                    <a:pt x="142773" y="188280"/>
                    <a:pt x="143450" y="189145"/>
                    <a:pt x="143995" y="189492"/>
                  </a:cubicBezTo>
                  <a:cubicBezTo>
                    <a:pt x="152126" y="188733"/>
                    <a:pt x="146457" y="192505"/>
                    <a:pt x="143075" y="189492"/>
                  </a:cubicBezTo>
                  <a:cubicBezTo>
                    <a:pt x="141886" y="189682"/>
                    <a:pt x="141308" y="189314"/>
                    <a:pt x="140407" y="189217"/>
                  </a:cubicBezTo>
                  <a:cubicBezTo>
                    <a:pt x="139523" y="189443"/>
                    <a:pt x="139844" y="188751"/>
                    <a:pt x="139028" y="188941"/>
                  </a:cubicBezTo>
                  <a:cubicBezTo>
                    <a:pt x="138113" y="189283"/>
                    <a:pt x="138243" y="190450"/>
                    <a:pt x="137280" y="190412"/>
                  </a:cubicBezTo>
                  <a:cubicBezTo>
                    <a:pt x="137544" y="189871"/>
                    <a:pt x="138829" y="189982"/>
                    <a:pt x="137464" y="189217"/>
                  </a:cubicBezTo>
                  <a:cubicBezTo>
                    <a:pt x="137049" y="189788"/>
                    <a:pt x="135777" y="189486"/>
                    <a:pt x="135440" y="190136"/>
                  </a:cubicBezTo>
                  <a:cubicBezTo>
                    <a:pt x="134365" y="190365"/>
                    <a:pt x="134275" y="191379"/>
                    <a:pt x="133693" y="191700"/>
                  </a:cubicBezTo>
                  <a:cubicBezTo>
                    <a:pt x="132803" y="192853"/>
                    <a:pt x="134741" y="191592"/>
                    <a:pt x="134981" y="191332"/>
                  </a:cubicBezTo>
                  <a:cubicBezTo>
                    <a:pt x="135144" y="190662"/>
                    <a:pt x="136266" y="190423"/>
                    <a:pt x="137188" y="190413"/>
                  </a:cubicBezTo>
                  <a:cubicBezTo>
                    <a:pt x="136351" y="190837"/>
                    <a:pt x="135810" y="191023"/>
                    <a:pt x="135164" y="191516"/>
                  </a:cubicBezTo>
                  <a:cubicBezTo>
                    <a:pt x="134659" y="192151"/>
                    <a:pt x="134425" y="192966"/>
                    <a:pt x="133325" y="192528"/>
                  </a:cubicBezTo>
                  <a:cubicBezTo>
                    <a:pt x="132315" y="191827"/>
                    <a:pt x="131880" y="192721"/>
                    <a:pt x="131025" y="192896"/>
                  </a:cubicBezTo>
                  <a:cubicBezTo>
                    <a:pt x="130442" y="193309"/>
                    <a:pt x="130404" y="194313"/>
                    <a:pt x="130198" y="195104"/>
                  </a:cubicBezTo>
                  <a:cubicBezTo>
                    <a:pt x="130023" y="195801"/>
                    <a:pt x="129860" y="196897"/>
                    <a:pt x="129738" y="197771"/>
                  </a:cubicBezTo>
                  <a:cubicBezTo>
                    <a:pt x="129421" y="198420"/>
                    <a:pt x="128690" y="198610"/>
                    <a:pt x="128817" y="199703"/>
                  </a:cubicBezTo>
                  <a:cubicBezTo>
                    <a:pt x="127522" y="200526"/>
                    <a:pt x="129638" y="200683"/>
                    <a:pt x="129738" y="200622"/>
                  </a:cubicBezTo>
                  <a:cubicBezTo>
                    <a:pt x="130497" y="201417"/>
                    <a:pt x="128778" y="200846"/>
                    <a:pt x="128450" y="201266"/>
                  </a:cubicBezTo>
                  <a:cubicBezTo>
                    <a:pt x="128142" y="201947"/>
                    <a:pt x="127835" y="202606"/>
                    <a:pt x="127898" y="203657"/>
                  </a:cubicBezTo>
                  <a:cubicBezTo>
                    <a:pt x="127741" y="204435"/>
                    <a:pt x="127356" y="204855"/>
                    <a:pt x="127898" y="205497"/>
                  </a:cubicBezTo>
                  <a:cubicBezTo>
                    <a:pt x="127719" y="206358"/>
                    <a:pt x="129373" y="206612"/>
                    <a:pt x="128910" y="207152"/>
                  </a:cubicBezTo>
                  <a:cubicBezTo>
                    <a:pt x="128508" y="206740"/>
                    <a:pt x="127175" y="206789"/>
                    <a:pt x="127255" y="205589"/>
                  </a:cubicBezTo>
                  <a:cubicBezTo>
                    <a:pt x="125987" y="206157"/>
                    <a:pt x="125951" y="204072"/>
                    <a:pt x="125415" y="205221"/>
                  </a:cubicBezTo>
                  <a:cubicBezTo>
                    <a:pt x="124942" y="204630"/>
                    <a:pt x="123740" y="205793"/>
                    <a:pt x="123391" y="205037"/>
                  </a:cubicBezTo>
                  <a:cubicBezTo>
                    <a:pt x="122813" y="205315"/>
                    <a:pt x="121905" y="205691"/>
                    <a:pt x="121644" y="206417"/>
                  </a:cubicBezTo>
                  <a:cubicBezTo>
                    <a:pt x="120806" y="206369"/>
                    <a:pt x="120006" y="207112"/>
                    <a:pt x="120172" y="208165"/>
                  </a:cubicBezTo>
                  <a:cubicBezTo>
                    <a:pt x="120520" y="209017"/>
                    <a:pt x="121176" y="209414"/>
                    <a:pt x="121828" y="210004"/>
                  </a:cubicBezTo>
                  <a:cubicBezTo>
                    <a:pt x="122757" y="210473"/>
                    <a:pt x="123513" y="209851"/>
                    <a:pt x="124587" y="210004"/>
                  </a:cubicBezTo>
                  <a:cubicBezTo>
                    <a:pt x="124693" y="210404"/>
                    <a:pt x="126557" y="210706"/>
                    <a:pt x="125691" y="211200"/>
                  </a:cubicBezTo>
                  <a:cubicBezTo>
                    <a:pt x="125377" y="210496"/>
                    <a:pt x="124358" y="210515"/>
                    <a:pt x="123299" y="210556"/>
                  </a:cubicBezTo>
                  <a:cubicBezTo>
                    <a:pt x="123797" y="210752"/>
                    <a:pt x="123013" y="212815"/>
                    <a:pt x="124220" y="212487"/>
                  </a:cubicBezTo>
                  <a:cubicBezTo>
                    <a:pt x="124826" y="213200"/>
                    <a:pt x="122932" y="212545"/>
                    <a:pt x="122932" y="212027"/>
                  </a:cubicBezTo>
                  <a:cubicBezTo>
                    <a:pt x="122828" y="211575"/>
                    <a:pt x="122989" y="210502"/>
                    <a:pt x="121828" y="210556"/>
                  </a:cubicBezTo>
                  <a:cubicBezTo>
                    <a:pt x="121592" y="209976"/>
                    <a:pt x="120460" y="209744"/>
                    <a:pt x="120172" y="209176"/>
                  </a:cubicBezTo>
                  <a:cubicBezTo>
                    <a:pt x="119478" y="208538"/>
                    <a:pt x="119329" y="207933"/>
                    <a:pt x="119252" y="206968"/>
                  </a:cubicBezTo>
                  <a:cubicBezTo>
                    <a:pt x="118991" y="206245"/>
                    <a:pt x="117891" y="206280"/>
                    <a:pt x="116953" y="206233"/>
                  </a:cubicBezTo>
                  <a:cubicBezTo>
                    <a:pt x="116069" y="206138"/>
                    <a:pt x="116060" y="206080"/>
                    <a:pt x="115205" y="205498"/>
                  </a:cubicBezTo>
                  <a:cubicBezTo>
                    <a:pt x="114332" y="205176"/>
                    <a:pt x="114408" y="205131"/>
                    <a:pt x="113458" y="204670"/>
                  </a:cubicBezTo>
                  <a:cubicBezTo>
                    <a:pt x="112536" y="204363"/>
                    <a:pt x="111851" y="205890"/>
                    <a:pt x="112354" y="205957"/>
                  </a:cubicBezTo>
                  <a:cubicBezTo>
                    <a:pt x="111441" y="206899"/>
                    <a:pt x="112124" y="206795"/>
                    <a:pt x="111710" y="207889"/>
                  </a:cubicBezTo>
                  <a:cubicBezTo>
                    <a:pt x="112302" y="208363"/>
                    <a:pt x="111158" y="209151"/>
                    <a:pt x="111158" y="209821"/>
                  </a:cubicBezTo>
                  <a:cubicBezTo>
                    <a:pt x="110247" y="210461"/>
                    <a:pt x="111274" y="211183"/>
                    <a:pt x="111710" y="211476"/>
                  </a:cubicBezTo>
                  <a:cubicBezTo>
                    <a:pt x="112810" y="211913"/>
                    <a:pt x="112034" y="212808"/>
                    <a:pt x="112078" y="213684"/>
                  </a:cubicBezTo>
                  <a:cubicBezTo>
                    <a:pt x="111418" y="214253"/>
                    <a:pt x="111569" y="214498"/>
                    <a:pt x="111434" y="215615"/>
                  </a:cubicBezTo>
                  <a:cubicBezTo>
                    <a:pt x="110326" y="216787"/>
                    <a:pt x="111712" y="214351"/>
                    <a:pt x="110606" y="214880"/>
                  </a:cubicBezTo>
                  <a:cubicBezTo>
                    <a:pt x="109827" y="214987"/>
                    <a:pt x="108949" y="216288"/>
                    <a:pt x="109410" y="216811"/>
                  </a:cubicBezTo>
                  <a:cubicBezTo>
                    <a:pt x="109560" y="217266"/>
                    <a:pt x="110020" y="219072"/>
                    <a:pt x="109134" y="219295"/>
                  </a:cubicBezTo>
                  <a:cubicBezTo>
                    <a:pt x="108886" y="218575"/>
                    <a:pt x="108555" y="217899"/>
                    <a:pt x="108674" y="216811"/>
                  </a:cubicBezTo>
                  <a:cubicBezTo>
                    <a:pt x="109119" y="216270"/>
                    <a:pt x="109385" y="215471"/>
                    <a:pt x="109318" y="214420"/>
                  </a:cubicBezTo>
                  <a:cubicBezTo>
                    <a:pt x="109198" y="213369"/>
                    <a:pt x="110737" y="213942"/>
                    <a:pt x="111158" y="213224"/>
                  </a:cubicBezTo>
                  <a:cubicBezTo>
                    <a:pt x="111990" y="212710"/>
                    <a:pt x="111048" y="211637"/>
                    <a:pt x="110514" y="211477"/>
                  </a:cubicBezTo>
                  <a:cubicBezTo>
                    <a:pt x="110320" y="210673"/>
                    <a:pt x="109954" y="210089"/>
                    <a:pt x="108950" y="210097"/>
                  </a:cubicBezTo>
                  <a:cubicBezTo>
                    <a:pt x="108883" y="208429"/>
                    <a:pt x="108303" y="210126"/>
                    <a:pt x="107478" y="210192"/>
                  </a:cubicBezTo>
                  <a:cubicBezTo>
                    <a:pt x="108370" y="210540"/>
                    <a:pt x="107898" y="211263"/>
                    <a:pt x="108306" y="211848"/>
                  </a:cubicBezTo>
                  <a:cubicBezTo>
                    <a:pt x="109367" y="212318"/>
                    <a:pt x="107128" y="213044"/>
                    <a:pt x="108674" y="213227"/>
                  </a:cubicBezTo>
                  <a:cubicBezTo>
                    <a:pt x="109383" y="214161"/>
                    <a:pt x="108636" y="214939"/>
                    <a:pt x="108674" y="215803"/>
                  </a:cubicBezTo>
                  <a:cubicBezTo>
                    <a:pt x="108461" y="216749"/>
                    <a:pt x="108037" y="217279"/>
                    <a:pt x="107846" y="218010"/>
                  </a:cubicBezTo>
                  <a:cubicBezTo>
                    <a:pt x="107779" y="218880"/>
                    <a:pt x="107236" y="219368"/>
                    <a:pt x="107110" y="220402"/>
                  </a:cubicBezTo>
                  <a:cubicBezTo>
                    <a:pt x="107072" y="221407"/>
                    <a:pt x="106592" y="221650"/>
                    <a:pt x="106282" y="222609"/>
                  </a:cubicBezTo>
                  <a:cubicBezTo>
                    <a:pt x="106368" y="223792"/>
                    <a:pt x="105529" y="223793"/>
                    <a:pt x="105270" y="224541"/>
                  </a:cubicBezTo>
                  <a:cubicBezTo>
                    <a:pt x="104845" y="225212"/>
                    <a:pt x="104155" y="225800"/>
                    <a:pt x="103707" y="226381"/>
                  </a:cubicBezTo>
                  <a:cubicBezTo>
                    <a:pt x="102605" y="226719"/>
                    <a:pt x="101813" y="225831"/>
                    <a:pt x="101223" y="226381"/>
                  </a:cubicBezTo>
                  <a:cubicBezTo>
                    <a:pt x="100911" y="227654"/>
                    <a:pt x="102032" y="227079"/>
                    <a:pt x="102787" y="227024"/>
                  </a:cubicBezTo>
                  <a:cubicBezTo>
                    <a:pt x="103252" y="227535"/>
                    <a:pt x="104007" y="226366"/>
                    <a:pt x="104718" y="227120"/>
                  </a:cubicBezTo>
                  <a:cubicBezTo>
                    <a:pt x="105172" y="227965"/>
                    <a:pt x="106327" y="227324"/>
                    <a:pt x="107110" y="227947"/>
                  </a:cubicBezTo>
                  <a:cubicBezTo>
                    <a:pt x="108218" y="227653"/>
                    <a:pt x="106933" y="226599"/>
                    <a:pt x="108398" y="226752"/>
                  </a:cubicBezTo>
                  <a:cubicBezTo>
                    <a:pt x="109587" y="226418"/>
                    <a:pt x="110020" y="227412"/>
                    <a:pt x="110881" y="227396"/>
                  </a:cubicBezTo>
                  <a:cubicBezTo>
                    <a:pt x="111484" y="227751"/>
                    <a:pt x="112075" y="228042"/>
                    <a:pt x="112997" y="228315"/>
                  </a:cubicBezTo>
                  <a:cubicBezTo>
                    <a:pt x="113789" y="228598"/>
                    <a:pt x="114561" y="228799"/>
                    <a:pt x="115296" y="228315"/>
                  </a:cubicBezTo>
                  <a:cubicBezTo>
                    <a:pt x="116396" y="228009"/>
                    <a:pt x="116923" y="228995"/>
                    <a:pt x="117963" y="228866"/>
                  </a:cubicBezTo>
                  <a:cubicBezTo>
                    <a:pt x="119155" y="228674"/>
                    <a:pt x="119474" y="229484"/>
                    <a:pt x="120723" y="229234"/>
                  </a:cubicBezTo>
                  <a:cubicBezTo>
                    <a:pt x="121773" y="229482"/>
                    <a:pt x="122090" y="228959"/>
                    <a:pt x="122746" y="229510"/>
                  </a:cubicBezTo>
                  <a:cubicBezTo>
                    <a:pt x="123518" y="229707"/>
                    <a:pt x="125118" y="229114"/>
                    <a:pt x="125414" y="229785"/>
                  </a:cubicBezTo>
                  <a:cubicBezTo>
                    <a:pt x="125988" y="229925"/>
                    <a:pt x="126394" y="230049"/>
                    <a:pt x="126793" y="229969"/>
                  </a:cubicBezTo>
                  <a:cubicBezTo>
                    <a:pt x="126529" y="230165"/>
                    <a:pt x="126541" y="230361"/>
                    <a:pt x="127253" y="230705"/>
                  </a:cubicBezTo>
                  <a:cubicBezTo>
                    <a:pt x="127934" y="230927"/>
                    <a:pt x="129074" y="230925"/>
                    <a:pt x="129461" y="231624"/>
                  </a:cubicBezTo>
                  <a:cubicBezTo>
                    <a:pt x="129968" y="232048"/>
                    <a:pt x="130980" y="232399"/>
                    <a:pt x="131301" y="232912"/>
                  </a:cubicBezTo>
                  <a:cubicBezTo>
                    <a:pt x="132117" y="232969"/>
                    <a:pt x="132800" y="233671"/>
                    <a:pt x="133508" y="233831"/>
                  </a:cubicBezTo>
                  <a:cubicBezTo>
                    <a:pt x="134596" y="233888"/>
                    <a:pt x="135307" y="233617"/>
                    <a:pt x="135624" y="232912"/>
                  </a:cubicBezTo>
                  <a:cubicBezTo>
                    <a:pt x="136715" y="232772"/>
                    <a:pt x="136847" y="232070"/>
                    <a:pt x="137739" y="231992"/>
                  </a:cubicBezTo>
                  <a:cubicBezTo>
                    <a:pt x="138059" y="231316"/>
                    <a:pt x="139199" y="231481"/>
                    <a:pt x="140039" y="231073"/>
                  </a:cubicBezTo>
                  <a:cubicBezTo>
                    <a:pt x="141031" y="231315"/>
                    <a:pt x="141107" y="231982"/>
                    <a:pt x="141786" y="232269"/>
                  </a:cubicBezTo>
                  <a:cubicBezTo>
                    <a:pt x="142558" y="232486"/>
                    <a:pt x="142674" y="233427"/>
                    <a:pt x="143074" y="234016"/>
                  </a:cubicBezTo>
                  <a:cubicBezTo>
                    <a:pt x="143590" y="234531"/>
                    <a:pt x="144363" y="234732"/>
                    <a:pt x="145373" y="234752"/>
                  </a:cubicBezTo>
                  <a:cubicBezTo>
                    <a:pt x="145889" y="235819"/>
                    <a:pt x="146905" y="234069"/>
                    <a:pt x="147673" y="235028"/>
                  </a:cubicBezTo>
                  <a:cubicBezTo>
                    <a:pt x="148554" y="235863"/>
                    <a:pt x="149253" y="234547"/>
                    <a:pt x="148041" y="234477"/>
                  </a:cubicBezTo>
                  <a:cubicBezTo>
                    <a:pt x="147353" y="234174"/>
                    <a:pt x="146230" y="232804"/>
                    <a:pt x="147304" y="232913"/>
                  </a:cubicBezTo>
                  <a:cubicBezTo>
                    <a:pt x="148322" y="232576"/>
                    <a:pt x="146235" y="232009"/>
                    <a:pt x="146201" y="231625"/>
                  </a:cubicBezTo>
                  <a:cubicBezTo>
                    <a:pt x="145135" y="231711"/>
                    <a:pt x="145637" y="230235"/>
                    <a:pt x="144729" y="230153"/>
                  </a:cubicBezTo>
                  <a:cubicBezTo>
                    <a:pt x="143714" y="229973"/>
                    <a:pt x="142408" y="230517"/>
                    <a:pt x="141602" y="229878"/>
                  </a:cubicBezTo>
                  <a:cubicBezTo>
                    <a:pt x="141630" y="229471"/>
                    <a:pt x="141554" y="228348"/>
                    <a:pt x="142522" y="228314"/>
                  </a:cubicBezTo>
                  <a:cubicBezTo>
                    <a:pt x="143068" y="229058"/>
                    <a:pt x="144038" y="227977"/>
                    <a:pt x="145097" y="228314"/>
                  </a:cubicBezTo>
                  <a:cubicBezTo>
                    <a:pt x="146381" y="228087"/>
                    <a:pt x="146441" y="229042"/>
                    <a:pt x="147673" y="228866"/>
                  </a:cubicBezTo>
                  <a:cubicBezTo>
                    <a:pt x="148689" y="229286"/>
                    <a:pt x="149063" y="229064"/>
                    <a:pt x="150156" y="228866"/>
                  </a:cubicBezTo>
                  <a:cubicBezTo>
                    <a:pt x="150504" y="229548"/>
                    <a:pt x="151558" y="229561"/>
                    <a:pt x="152639" y="229510"/>
                  </a:cubicBezTo>
                  <a:cubicBezTo>
                    <a:pt x="153622" y="229605"/>
                    <a:pt x="153804" y="230494"/>
                    <a:pt x="155215" y="230154"/>
                  </a:cubicBezTo>
                  <a:cubicBezTo>
                    <a:pt x="156461" y="229908"/>
                    <a:pt x="156599" y="230712"/>
                    <a:pt x="157606" y="230705"/>
                  </a:cubicBezTo>
                  <a:cubicBezTo>
                    <a:pt x="158072" y="231609"/>
                    <a:pt x="159443" y="230715"/>
                    <a:pt x="159722" y="230154"/>
                  </a:cubicBezTo>
                  <a:cubicBezTo>
                    <a:pt x="159870" y="229717"/>
                    <a:pt x="161391" y="229035"/>
                    <a:pt x="160458" y="228590"/>
                  </a:cubicBezTo>
                  <a:cubicBezTo>
                    <a:pt x="160081" y="227905"/>
                    <a:pt x="159635" y="227313"/>
                    <a:pt x="159262" y="226475"/>
                  </a:cubicBezTo>
                  <a:cubicBezTo>
                    <a:pt x="159072" y="225616"/>
                    <a:pt x="158004" y="225775"/>
                    <a:pt x="158251" y="224543"/>
                  </a:cubicBezTo>
                  <a:cubicBezTo>
                    <a:pt x="157609" y="224149"/>
                    <a:pt x="157557" y="223145"/>
                    <a:pt x="157607" y="222059"/>
                  </a:cubicBezTo>
                  <a:cubicBezTo>
                    <a:pt x="158796" y="222213"/>
                    <a:pt x="157683" y="220042"/>
                    <a:pt x="158619" y="219944"/>
                  </a:cubicBezTo>
                  <a:cubicBezTo>
                    <a:pt x="159765" y="219858"/>
                    <a:pt x="160701" y="219925"/>
                    <a:pt x="161194" y="220496"/>
                  </a:cubicBezTo>
                  <a:cubicBezTo>
                    <a:pt x="162215" y="220881"/>
                    <a:pt x="161165" y="222815"/>
                    <a:pt x="162390" y="222703"/>
                  </a:cubicBezTo>
                  <a:cubicBezTo>
                    <a:pt x="163506" y="222471"/>
                    <a:pt x="164088" y="223208"/>
                    <a:pt x="164689" y="223622"/>
                  </a:cubicBezTo>
                  <a:cubicBezTo>
                    <a:pt x="165401" y="224024"/>
                    <a:pt x="165676" y="224658"/>
                    <a:pt x="166621" y="225186"/>
                  </a:cubicBezTo>
                  <a:cubicBezTo>
                    <a:pt x="166781" y="225948"/>
                    <a:pt x="167209" y="226932"/>
                    <a:pt x="166621" y="227853"/>
                  </a:cubicBezTo>
                  <a:cubicBezTo>
                    <a:pt x="166110" y="228459"/>
                    <a:pt x="166470" y="228914"/>
                    <a:pt x="166805" y="229509"/>
                  </a:cubicBezTo>
                  <a:cubicBezTo>
                    <a:pt x="167137" y="230040"/>
                    <a:pt x="167677" y="228173"/>
                    <a:pt x="168736" y="228590"/>
                  </a:cubicBezTo>
                  <a:cubicBezTo>
                    <a:pt x="169339" y="228977"/>
                    <a:pt x="170170" y="228699"/>
                    <a:pt x="170392" y="227946"/>
                  </a:cubicBezTo>
                  <a:cubicBezTo>
                    <a:pt x="170073" y="226326"/>
                    <a:pt x="171375" y="227610"/>
                    <a:pt x="172231" y="227395"/>
                  </a:cubicBezTo>
                  <a:cubicBezTo>
                    <a:pt x="173226" y="226782"/>
                    <a:pt x="172991" y="226785"/>
                    <a:pt x="172231" y="226107"/>
                  </a:cubicBezTo>
                  <a:cubicBezTo>
                    <a:pt x="171481" y="225778"/>
                    <a:pt x="170618" y="225486"/>
                    <a:pt x="169564" y="225463"/>
                  </a:cubicBezTo>
                  <a:cubicBezTo>
                    <a:pt x="169102" y="224887"/>
                    <a:pt x="168523" y="224693"/>
                    <a:pt x="168184" y="223715"/>
                  </a:cubicBezTo>
                  <a:cubicBezTo>
                    <a:pt x="167164" y="222544"/>
                    <a:pt x="168466" y="222200"/>
                    <a:pt x="168460" y="221324"/>
                  </a:cubicBezTo>
                  <a:cubicBezTo>
                    <a:pt x="168984" y="220918"/>
                    <a:pt x="168722" y="219723"/>
                    <a:pt x="169748" y="219576"/>
                  </a:cubicBezTo>
                  <a:cubicBezTo>
                    <a:pt x="171239" y="219834"/>
                    <a:pt x="169944" y="220304"/>
                    <a:pt x="170025" y="221232"/>
                  </a:cubicBezTo>
                  <a:cubicBezTo>
                    <a:pt x="169617" y="221919"/>
                    <a:pt x="169065" y="222910"/>
                    <a:pt x="169748" y="223531"/>
                  </a:cubicBezTo>
                  <a:cubicBezTo>
                    <a:pt x="170545" y="224121"/>
                    <a:pt x="170177" y="224904"/>
                    <a:pt x="171312" y="225187"/>
                  </a:cubicBezTo>
                  <a:cubicBezTo>
                    <a:pt x="172162" y="225398"/>
                    <a:pt x="173175" y="225854"/>
                    <a:pt x="172967" y="224819"/>
                  </a:cubicBezTo>
                  <a:cubicBezTo>
                    <a:pt x="173669" y="225173"/>
                    <a:pt x="174724" y="224947"/>
                    <a:pt x="175175" y="224084"/>
                  </a:cubicBezTo>
                  <a:cubicBezTo>
                    <a:pt x="175445" y="223228"/>
                    <a:pt x="175719" y="222682"/>
                    <a:pt x="176095" y="222060"/>
                  </a:cubicBezTo>
                  <a:cubicBezTo>
                    <a:pt x="176455" y="221482"/>
                    <a:pt x="177512" y="221212"/>
                    <a:pt x="176831" y="220497"/>
                  </a:cubicBezTo>
                  <a:cubicBezTo>
                    <a:pt x="177623" y="219631"/>
                    <a:pt x="176411" y="219004"/>
                    <a:pt x="176555" y="218013"/>
                  </a:cubicBezTo>
                  <a:cubicBezTo>
                    <a:pt x="175109" y="217928"/>
                    <a:pt x="176059" y="216813"/>
                    <a:pt x="176279" y="216818"/>
                  </a:cubicBezTo>
                  <a:cubicBezTo>
                    <a:pt x="177017" y="217043"/>
                    <a:pt x="178331" y="217504"/>
                    <a:pt x="177475" y="218197"/>
                  </a:cubicBezTo>
                  <a:cubicBezTo>
                    <a:pt x="178298" y="218445"/>
                    <a:pt x="178864" y="218923"/>
                    <a:pt x="179682" y="219301"/>
                  </a:cubicBezTo>
                  <a:cubicBezTo>
                    <a:pt x="179507" y="220580"/>
                    <a:pt x="181241" y="219802"/>
                    <a:pt x="181246" y="219025"/>
                  </a:cubicBezTo>
                  <a:cubicBezTo>
                    <a:pt x="182115" y="219044"/>
                    <a:pt x="182090" y="217402"/>
                    <a:pt x="182993" y="217461"/>
                  </a:cubicBezTo>
                  <a:cubicBezTo>
                    <a:pt x="182878" y="217116"/>
                    <a:pt x="182349" y="216142"/>
                    <a:pt x="181798" y="215714"/>
                  </a:cubicBezTo>
                  <a:cubicBezTo>
                    <a:pt x="181542" y="215094"/>
                    <a:pt x="181653" y="214121"/>
                    <a:pt x="181246" y="214150"/>
                  </a:cubicBezTo>
                  <a:cubicBezTo>
                    <a:pt x="181354" y="213904"/>
                    <a:pt x="181256" y="213572"/>
                    <a:pt x="180879" y="213138"/>
                  </a:cubicBezTo>
                  <a:cubicBezTo>
                    <a:pt x="180507" y="212402"/>
                    <a:pt x="179633" y="212180"/>
                    <a:pt x="179683" y="211022"/>
                  </a:cubicBezTo>
                  <a:cubicBezTo>
                    <a:pt x="179220" y="210570"/>
                    <a:pt x="180081" y="209219"/>
                    <a:pt x="180511" y="208723"/>
                  </a:cubicBezTo>
                  <a:cubicBezTo>
                    <a:pt x="180359" y="207899"/>
                    <a:pt x="178924" y="207945"/>
                    <a:pt x="178395" y="206975"/>
                  </a:cubicBezTo>
                  <a:cubicBezTo>
                    <a:pt x="177834" y="206448"/>
                    <a:pt x="177174" y="205456"/>
                    <a:pt x="176923" y="204676"/>
                  </a:cubicBezTo>
                  <a:cubicBezTo>
                    <a:pt x="176971" y="204523"/>
                    <a:pt x="177101" y="204487"/>
                    <a:pt x="177200" y="204399"/>
                  </a:cubicBezTo>
                  <a:cubicBezTo>
                    <a:pt x="177739" y="203923"/>
                    <a:pt x="178916" y="204262"/>
                    <a:pt x="179407" y="204399"/>
                  </a:cubicBezTo>
                  <a:cubicBezTo>
                    <a:pt x="179474" y="203291"/>
                    <a:pt x="177943" y="203216"/>
                    <a:pt x="177200" y="202836"/>
                  </a:cubicBezTo>
                  <a:cubicBezTo>
                    <a:pt x="177010" y="201765"/>
                    <a:pt x="175716" y="201495"/>
                    <a:pt x="175636" y="200261"/>
                  </a:cubicBezTo>
                  <a:cubicBezTo>
                    <a:pt x="176251" y="199633"/>
                    <a:pt x="176487" y="198784"/>
                    <a:pt x="177016" y="198053"/>
                  </a:cubicBezTo>
                  <a:cubicBezTo>
                    <a:pt x="177846" y="197296"/>
                    <a:pt x="178562" y="196996"/>
                    <a:pt x="179407" y="196305"/>
                  </a:cubicBezTo>
                  <a:cubicBezTo>
                    <a:pt x="180599" y="195901"/>
                    <a:pt x="180752" y="196400"/>
                    <a:pt x="182166" y="196030"/>
                  </a:cubicBezTo>
                  <a:cubicBezTo>
                    <a:pt x="182765" y="195030"/>
                    <a:pt x="182195" y="194022"/>
                    <a:pt x="181523" y="193270"/>
                  </a:cubicBezTo>
                  <a:cubicBezTo>
                    <a:pt x="181835" y="191780"/>
                    <a:pt x="180794" y="191304"/>
                    <a:pt x="180879" y="189867"/>
                  </a:cubicBezTo>
                  <a:cubicBezTo>
                    <a:pt x="181401" y="189406"/>
                    <a:pt x="182396" y="188978"/>
                    <a:pt x="183086" y="188579"/>
                  </a:cubicBezTo>
                  <a:cubicBezTo>
                    <a:pt x="183900" y="187997"/>
                    <a:pt x="185075" y="188125"/>
                    <a:pt x="185938" y="188304"/>
                  </a:cubicBezTo>
                  <a:cubicBezTo>
                    <a:pt x="186295" y="187627"/>
                    <a:pt x="186773" y="186638"/>
                    <a:pt x="187685" y="186373"/>
                  </a:cubicBezTo>
                  <a:cubicBezTo>
                    <a:pt x="187976" y="185462"/>
                    <a:pt x="188071" y="184372"/>
                    <a:pt x="189157" y="184257"/>
                  </a:cubicBezTo>
                  <a:cubicBezTo>
                    <a:pt x="190123" y="185105"/>
                    <a:pt x="189975" y="183516"/>
                    <a:pt x="191088" y="183613"/>
                  </a:cubicBezTo>
                  <a:cubicBezTo>
                    <a:pt x="191539" y="182961"/>
                    <a:pt x="191902" y="182388"/>
                    <a:pt x="192928" y="182050"/>
                  </a:cubicBezTo>
                  <a:cubicBezTo>
                    <a:pt x="193819" y="182398"/>
                    <a:pt x="195284" y="182228"/>
                    <a:pt x="195779" y="182969"/>
                  </a:cubicBezTo>
                  <a:cubicBezTo>
                    <a:pt x="195967" y="183912"/>
                    <a:pt x="197157" y="183772"/>
                    <a:pt x="197619" y="184441"/>
                  </a:cubicBezTo>
                  <a:cubicBezTo>
                    <a:pt x="198113" y="185196"/>
                    <a:pt x="198902" y="185943"/>
                    <a:pt x="200010" y="185453"/>
                  </a:cubicBezTo>
                  <a:cubicBezTo>
                    <a:pt x="200017" y="184789"/>
                    <a:pt x="201954" y="183422"/>
                    <a:pt x="201942" y="184901"/>
                  </a:cubicBezTo>
                  <a:cubicBezTo>
                    <a:pt x="202876" y="185898"/>
                    <a:pt x="202956" y="186041"/>
                    <a:pt x="203506" y="185729"/>
                  </a:cubicBezTo>
                  <a:cubicBezTo>
                    <a:pt x="203648" y="186319"/>
                    <a:pt x="204397" y="184357"/>
                    <a:pt x="204517" y="183705"/>
                  </a:cubicBezTo>
                  <a:cubicBezTo>
                    <a:pt x="205358" y="183639"/>
                    <a:pt x="206555" y="183840"/>
                    <a:pt x="206909" y="184901"/>
                  </a:cubicBezTo>
                  <a:cubicBezTo>
                    <a:pt x="205796" y="185766"/>
                    <a:pt x="208423" y="185598"/>
                    <a:pt x="208473" y="186373"/>
                  </a:cubicBezTo>
                  <a:cubicBezTo>
                    <a:pt x="208867" y="187004"/>
                    <a:pt x="210610" y="186726"/>
                    <a:pt x="210680" y="187660"/>
                  </a:cubicBezTo>
                  <a:cubicBezTo>
                    <a:pt x="211742" y="188109"/>
                    <a:pt x="211996" y="188987"/>
                    <a:pt x="212704" y="189684"/>
                  </a:cubicBezTo>
                  <a:cubicBezTo>
                    <a:pt x="213787" y="191325"/>
                    <a:pt x="212230" y="189161"/>
                    <a:pt x="212244" y="190328"/>
                  </a:cubicBezTo>
                  <a:cubicBezTo>
                    <a:pt x="212885" y="190849"/>
                    <a:pt x="212932" y="192131"/>
                    <a:pt x="213715" y="192351"/>
                  </a:cubicBezTo>
                  <a:cubicBezTo>
                    <a:pt x="214048" y="193025"/>
                    <a:pt x="214940" y="194460"/>
                    <a:pt x="214727" y="192351"/>
                  </a:cubicBezTo>
                  <a:cubicBezTo>
                    <a:pt x="215007" y="191695"/>
                    <a:pt x="215631" y="189275"/>
                    <a:pt x="215923" y="190603"/>
                  </a:cubicBezTo>
                  <a:cubicBezTo>
                    <a:pt x="215558" y="190814"/>
                    <a:pt x="215951" y="192795"/>
                    <a:pt x="216199" y="193455"/>
                  </a:cubicBezTo>
                  <a:cubicBezTo>
                    <a:pt x="217283" y="193671"/>
                    <a:pt x="216749" y="195508"/>
                    <a:pt x="217487" y="196306"/>
                  </a:cubicBezTo>
                  <a:cubicBezTo>
                    <a:pt x="218040" y="196830"/>
                    <a:pt x="218438" y="197638"/>
                    <a:pt x="219326" y="198238"/>
                  </a:cubicBezTo>
                  <a:cubicBezTo>
                    <a:pt x="220180" y="199012"/>
                    <a:pt x="219967" y="199151"/>
                    <a:pt x="220062" y="199617"/>
                  </a:cubicBezTo>
                  <a:cubicBezTo>
                    <a:pt x="219715" y="200330"/>
                    <a:pt x="221144" y="200260"/>
                    <a:pt x="221166" y="201365"/>
                  </a:cubicBezTo>
                  <a:cubicBezTo>
                    <a:pt x="221064" y="202322"/>
                    <a:pt x="222680" y="202967"/>
                    <a:pt x="223374" y="202284"/>
                  </a:cubicBezTo>
                  <a:cubicBezTo>
                    <a:pt x="224726" y="201780"/>
                    <a:pt x="223764" y="204346"/>
                    <a:pt x="224294" y="203480"/>
                  </a:cubicBezTo>
                  <a:cubicBezTo>
                    <a:pt x="224873" y="204039"/>
                    <a:pt x="224055" y="205097"/>
                    <a:pt x="224294" y="206516"/>
                  </a:cubicBezTo>
                  <a:cubicBezTo>
                    <a:pt x="224905" y="207145"/>
                    <a:pt x="224486" y="208760"/>
                    <a:pt x="225214" y="209275"/>
                  </a:cubicBezTo>
                  <a:cubicBezTo>
                    <a:pt x="225309" y="210389"/>
                    <a:pt x="226166" y="210963"/>
                    <a:pt x="227054" y="211482"/>
                  </a:cubicBezTo>
                  <a:cubicBezTo>
                    <a:pt x="226701" y="212812"/>
                    <a:pt x="228510" y="212630"/>
                    <a:pt x="227881" y="213874"/>
                  </a:cubicBezTo>
                  <a:cubicBezTo>
                    <a:pt x="227106" y="213434"/>
                    <a:pt x="227179" y="214339"/>
                    <a:pt x="227697" y="214518"/>
                  </a:cubicBezTo>
                  <a:cubicBezTo>
                    <a:pt x="227621" y="214613"/>
                    <a:pt x="227567" y="214769"/>
                    <a:pt x="227602" y="214885"/>
                  </a:cubicBezTo>
                  <a:cubicBezTo>
                    <a:pt x="228550" y="215280"/>
                    <a:pt x="229912" y="216291"/>
                    <a:pt x="231465" y="216449"/>
                  </a:cubicBezTo>
                  <a:cubicBezTo>
                    <a:pt x="233255" y="215958"/>
                    <a:pt x="234137" y="217102"/>
                    <a:pt x="235696" y="217093"/>
                  </a:cubicBezTo>
                  <a:cubicBezTo>
                    <a:pt x="236776" y="216631"/>
                    <a:pt x="238846" y="216184"/>
                    <a:pt x="239836" y="215530"/>
                  </a:cubicBezTo>
                  <a:cubicBezTo>
                    <a:pt x="240740" y="214670"/>
                    <a:pt x="241340" y="213068"/>
                    <a:pt x="242871" y="212770"/>
                  </a:cubicBezTo>
                  <a:cubicBezTo>
                    <a:pt x="244560" y="213313"/>
                    <a:pt x="245113" y="212403"/>
                    <a:pt x="246642" y="212494"/>
                  </a:cubicBezTo>
                  <a:cubicBezTo>
                    <a:pt x="247333" y="210970"/>
                    <a:pt x="248447" y="211356"/>
                    <a:pt x="249769" y="210287"/>
                  </a:cubicBezTo>
                  <a:cubicBezTo>
                    <a:pt x="252176" y="211421"/>
                    <a:pt x="251477" y="209311"/>
                    <a:pt x="253080" y="209091"/>
                  </a:cubicBezTo>
                  <a:cubicBezTo>
                    <a:pt x="253867" y="209311"/>
                    <a:pt x="255818" y="208108"/>
                    <a:pt x="256852" y="207527"/>
                  </a:cubicBezTo>
                  <a:cubicBezTo>
                    <a:pt x="256203" y="206214"/>
                    <a:pt x="257477" y="205455"/>
                    <a:pt x="258047" y="204032"/>
                  </a:cubicBezTo>
                  <a:cubicBezTo>
                    <a:pt x="259502" y="203319"/>
                    <a:pt x="259076" y="201503"/>
                    <a:pt x="259335" y="200077"/>
                  </a:cubicBezTo>
                  <a:cubicBezTo>
                    <a:pt x="260714" y="199385"/>
                    <a:pt x="259268" y="195828"/>
                    <a:pt x="260255" y="194742"/>
                  </a:cubicBezTo>
                  <a:cubicBezTo>
                    <a:pt x="260736" y="192981"/>
                    <a:pt x="260087" y="192122"/>
                    <a:pt x="260899" y="190787"/>
                  </a:cubicBezTo>
                  <a:cubicBezTo>
                    <a:pt x="261346" y="189033"/>
                    <a:pt x="260842" y="188138"/>
                    <a:pt x="261175" y="186280"/>
                  </a:cubicBezTo>
                  <a:cubicBezTo>
                    <a:pt x="261347" y="184529"/>
                    <a:pt x="263138" y="184099"/>
                    <a:pt x="262463" y="182417"/>
                  </a:cubicBezTo>
                  <a:cubicBezTo>
                    <a:pt x="261957" y="180928"/>
                    <a:pt x="262725" y="179965"/>
                    <a:pt x="261819" y="178278"/>
                  </a:cubicBezTo>
                  <a:cubicBezTo>
                    <a:pt x="262419" y="177596"/>
                    <a:pt x="262402" y="176366"/>
                    <a:pt x="261635" y="175702"/>
                  </a:cubicBezTo>
                  <a:cubicBezTo>
                    <a:pt x="262420" y="175839"/>
                    <a:pt x="262586" y="175485"/>
                    <a:pt x="263383" y="174323"/>
                  </a:cubicBezTo>
                  <a:cubicBezTo>
                    <a:pt x="263354" y="173196"/>
                    <a:pt x="264426" y="172510"/>
                    <a:pt x="264579" y="170644"/>
                  </a:cubicBezTo>
                  <a:cubicBezTo>
                    <a:pt x="263368" y="167550"/>
                    <a:pt x="262612" y="172927"/>
                    <a:pt x="262095" y="171747"/>
                  </a:cubicBezTo>
                  <a:cubicBezTo>
                    <a:pt x="261644" y="170435"/>
                    <a:pt x="260880" y="167995"/>
                    <a:pt x="261175" y="167240"/>
                  </a:cubicBezTo>
                  <a:cubicBezTo>
                    <a:pt x="261679" y="166065"/>
                    <a:pt x="262830" y="164129"/>
                    <a:pt x="264394" y="165676"/>
                  </a:cubicBezTo>
                  <a:cubicBezTo>
                    <a:pt x="265256" y="165310"/>
                    <a:pt x="268433" y="166698"/>
                    <a:pt x="266786" y="167516"/>
                  </a:cubicBezTo>
                  <a:cubicBezTo>
                    <a:pt x="265648" y="168632"/>
                    <a:pt x="267567" y="170505"/>
                    <a:pt x="266142" y="171931"/>
                  </a:cubicBezTo>
                  <a:cubicBezTo>
                    <a:pt x="265517" y="173494"/>
                    <a:pt x="265553" y="173904"/>
                    <a:pt x="266326" y="174323"/>
                  </a:cubicBezTo>
                  <a:cubicBezTo>
                    <a:pt x="265742" y="174184"/>
                    <a:pt x="265309" y="174370"/>
                    <a:pt x="265222" y="175518"/>
                  </a:cubicBezTo>
                  <a:cubicBezTo>
                    <a:pt x="264270" y="177037"/>
                    <a:pt x="264297" y="178295"/>
                    <a:pt x="264026" y="179842"/>
                  </a:cubicBezTo>
                  <a:cubicBezTo>
                    <a:pt x="263464" y="181935"/>
                    <a:pt x="263807" y="182947"/>
                    <a:pt x="266142" y="182693"/>
                  </a:cubicBezTo>
                  <a:cubicBezTo>
                    <a:pt x="268535" y="183059"/>
                    <a:pt x="267044" y="184655"/>
                    <a:pt x="267062" y="186004"/>
                  </a:cubicBezTo>
                  <a:cubicBezTo>
                    <a:pt x="267678" y="188047"/>
                    <a:pt x="264249" y="188018"/>
                    <a:pt x="265222" y="189224"/>
                  </a:cubicBezTo>
                  <a:cubicBezTo>
                    <a:pt x="263960" y="190203"/>
                    <a:pt x="265091" y="192344"/>
                    <a:pt x="263935" y="193270"/>
                  </a:cubicBezTo>
                  <a:cubicBezTo>
                    <a:pt x="263818" y="195119"/>
                    <a:pt x="263504" y="196670"/>
                    <a:pt x="263383" y="198513"/>
                  </a:cubicBezTo>
                  <a:cubicBezTo>
                    <a:pt x="263282" y="199151"/>
                    <a:pt x="262478" y="201909"/>
                    <a:pt x="263659" y="202836"/>
                  </a:cubicBezTo>
                  <a:cubicBezTo>
                    <a:pt x="263250" y="204255"/>
                    <a:pt x="264962" y="205239"/>
                    <a:pt x="263108" y="206516"/>
                  </a:cubicBezTo>
                  <a:cubicBezTo>
                    <a:pt x="262064" y="207318"/>
                    <a:pt x="260939" y="208095"/>
                    <a:pt x="260256" y="209367"/>
                  </a:cubicBezTo>
                  <a:cubicBezTo>
                    <a:pt x="259676" y="210751"/>
                    <a:pt x="257460" y="210400"/>
                    <a:pt x="256577" y="211482"/>
                  </a:cubicBezTo>
                  <a:cubicBezTo>
                    <a:pt x="256530" y="213236"/>
                    <a:pt x="255535" y="214464"/>
                    <a:pt x="253726" y="214610"/>
                  </a:cubicBezTo>
                  <a:cubicBezTo>
                    <a:pt x="252402" y="215498"/>
                    <a:pt x="251348" y="216077"/>
                    <a:pt x="249771" y="216450"/>
                  </a:cubicBezTo>
                  <a:cubicBezTo>
                    <a:pt x="248997" y="218533"/>
                    <a:pt x="247013" y="217026"/>
                    <a:pt x="245448" y="217645"/>
                  </a:cubicBezTo>
                  <a:cubicBezTo>
                    <a:pt x="244724" y="218915"/>
                    <a:pt x="242700" y="216928"/>
                    <a:pt x="241953" y="218657"/>
                  </a:cubicBezTo>
                  <a:cubicBezTo>
                    <a:pt x="240836" y="219397"/>
                    <a:pt x="239474" y="220044"/>
                    <a:pt x="238273" y="221140"/>
                  </a:cubicBezTo>
                  <a:cubicBezTo>
                    <a:pt x="235598" y="222315"/>
                    <a:pt x="236477" y="219421"/>
                    <a:pt x="235146" y="220221"/>
                  </a:cubicBezTo>
                  <a:cubicBezTo>
                    <a:pt x="235421" y="220750"/>
                    <a:pt x="234961" y="222558"/>
                    <a:pt x="233307" y="221140"/>
                  </a:cubicBezTo>
                  <a:cubicBezTo>
                    <a:pt x="232474" y="219856"/>
                    <a:pt x="230902" y="219558"/>
                    <a:pt x="229167" y="219944"/>
                  </a:cubicBezTo>
                  <a:cubicBezTo>
                    <a:pt x="227765" y="219172"/>
                    <a:pt x="227577" y="219441"/>
                    <a:pt x="228064" y="219849"/>
                  </a:cubicBezTo>
                  <a:cubicBezTo>
                    <a:pt x="227622" y="219821"/>
                    <a:pt x="227073" y="219850"/>
                    <a:pt x="227052" y="219573"/>
                  </a:cubicBezTo>
                  <a:cubicBezTo>
                    <a:pt x="228264" y="221207"/>
                    <a:pt x="227323" y="221387"/>
                    <a:pt x="226776" y="223344"/>
                  </a:cubicBezTo>
                  <a:cubicBezTo>
                    <a:pt x="226446" y="225087"/>
                    <a:pt x="224067" y="224390"/>
                    <a:pt x="224016" y="226655"/>
                  </a:cubicBezTo>
                  <a:cubicBezTo>
                    <a:pt x="222883" y="227517"/>
                    <a:pt x="223145" y="229563"/>
                    <a:pt x="221165" y="229507"/>
                  </a:cubicBezTo>
                  <a:cubicBezTo>
                    <a:pt x="219702" y="230532"/>
                    <a:pt x="220061" y="231103"/>
                    <a:pt x="218682" y="232266"/>
                  </a:cubicBezTo>
                  <a:cubicBezTo>
                    <a:pt x="217559" y="233776"/>
                    <a:pt x="216704" y="234183"/>
                    <a:pt x="215094" y="235025"/>
                  </a:cubicBezTo>
                  <a:cubicBezTo>
                    <a:pt x="213633" y="235844"/>
                    <a:pt x="212262" y="236767"/>
                    <a:pt x="212795" y="238245"/>
                  </a:cubicBezTo>
                  <a:cubicBezTo>
                    <a:pt x="213552" y="239134"/>
                    <a:pt x="210655" y="240530"/>
                    <a:pt x="212795" y="241556"/>
                  </a:cubicBezTo>
                  <a:cubicBezTo>
                    <a:pt x="212871" y="243349"/>
                    <a:pt x="210711" y="240433"/>
                    <a:pt x="211599" y="242844"/>
                  </a:cubicBezTo>
                  <a:cubicBezTo>
                    <a:pt x="210450" y="242796"/>
                    <a:pt x="210760" y="243818"/>
                    <a:pt x="209760" y="244499"/>
                  </a:cubicBezTo>
                  <a:cubicBezTo>
                    <a:pt x="209762" y="246349"/>
                    <a:pt x="208432" y="245982"/>
                    <a:pt x="206908" y="246891"/>
                  </a:cubicBezTo>
                  <a:cubicBezTo>
                    <a:pt x="207136" y="248388"/>
                    <a:pt x="204408" y="247971"/>
                    <a:pt x="203781" y="249007"/>
                  </a:cubicBezTo>
                  <a:cubicBezTo>
                    <a:pt x="202825" y="249907"/>
                    <a:pt x="205932" y="252102"/>
                    <a:pt x="206632" y="251214"/>
                  </a:cubicBezTo>
                  <a:cubicBezTo>
                    <a:pt x="207082" y="249415"/>
                    <a:pt x="208619" y="251837"/>
                    <a:pt x="209392" y="252502"/>
                  </a:cubicBezTo>
                  <a:cubicBezTo>
                    <a:pt x="210613" y="252406"/>
                    <a:pt x="213130" y="253025"/>
                    <a:pt x="211599" y="254341"/>
                  </a:cubicBezTo>
                  <a:cubicBezTo>
                    <a:pt x="210559" y="255100"/>
                    <a:pt x="211282" y="257520"/>
                    <a:pt x="211139" y="258205"/>
                  </a:cubicBezTo>
                  <a:cubicBezTo>
                    <a:pt x="212456" y="257104"/>
                    <a:pt x="213221" y="259569"/>
                    <a:pt x="214818" y="259308"/>
                  </a:cubicBezTo>
                  <a:cubicBezTo>
                    <a:pt x="216119" y="258277"/>
                    <a:pt x="216137" y="261061"/>
                    <a:pt x="218129" y="259860"/>
                  </a:cubicBezTo>
                  <a:cubicBezTo>
                    <a:pt x="218974" y="261447"/>
                    <a:pt x="219111" y="261787"/>
                    <a:pt x="220889" y="262343"/>
                  </a:cubicBezTo>
                  <a:cubicBezTo>
                    <a:pt x="223006" y="262238"/>
                    <a:pt x="223021" y="264573"/>
                    <a:pt x="224660" y="264827"/>
                  </a:cubicBezTo>
                  <a:cubicBezTo>
                    <a:pt x="225743" y="267002"/>
                    <a:pt x="226491" y="264271"/>
                    <a:pt x="225856" y="262711"/>
                  </a:cubicBezTo>
                  <a:cubicBezTo>
                    <a:pt x="227026" y="263120"/>
                    <a:pt x="228830" y="262602"/>
                    <a:pt x="229903" y="262711"/>
                  </a:cubicBezTo>
                  <a:cubicBezTo>
                    <a:pt x="231108" y="262886"/>
                    <a:pt x="232579" y="263104"/>
                    <a:pt x="231467" y="264550"/>
                  </a:cubicBezTo>
                  <a:cubicBezTo>
                    <a:pt x="230963" y="265851"/>
                    <a:pt x="231438" y="265713"/>
                    <a:pt x="230823" y="266666"/>
                  </a:cubicBezTo>
                  <a:cubicBezTo>
                    <a:pt x="232509" y="266988"/>
                    <a:pt x="233229" y="267641"/>
                    <a:pt x="235146" y="267034"/>
                  </a:cubicBezTo>
                  <a:cubicBezTo>
                    <a:pt x="235610" y="266011"/>
                    <a:pt x="234069" y="263845"/>
                    <a:pt x="234869" y="262619"/>
                  </a:cubicBezTo>
                  <a:cubicBezTo>
                    <a:pt x="235068" y="261429"/>
                    <a:pt x="238688" y="260859"/>
                    <a:pt x="236433" y="262895"/>
                  </a:cubicBezTo>
                  <a:cubicBezTo>
                    <a:pt x="235229" y="263530"/>
                    <a:pt x="235950" y="265687"/>
                    <a:pt x="236709" y="266390"/>
                  </a:cubicBezTo>
                  <a:cubicBezTo>
                    <a:pt x="237211" y="268243"/>
                    <a:pt x="239132" y="268049"/>
                    <a:pt x="240113" y="267034"/>
                  </a:cubicBezTo>
                  <a:cubicBezTo>
                    <a:pt x="241126" y="265654"/>
                    <a:pt x="242273" y="268377"/>
                    <a:pt x="243424" y="266115"/>
                  </a:cubicBezTo>
                  <a:cubicBezTo>
                    <a:pt x="243631" y="264452"/>
                    <a:pt x="244964" y="263514"/>
                    <a:pt x="245080" y="261976"/>
                  </a:cubicBezTo>
                  <a:cubicBezTo>
                    <a:pt x="245032" y="259900"/>
                    <a:pt x="244758" y="257517"/>
                    <a:pt x="246643" y="257377"/>
                  </a:cubicBezTo>
                  <a:cubicBezTo>
                    <a:pt x="245373" y="255015"/>
                    <a:pt x="248274" y="256221"/>
                    <a:pt x="249403" y="255537"/>
                  </a:cubicBezTo>
                  <a:cubicBezTo>
                    <a:pt x="250315" y="254115"/>
                    <a:pt x="251357" y="255992"/>
                    <a:pt x="252530" y="255262"/>
                  </a:cubicBezTo>
                  <a:cubicBezTo>
                    <a:pt x="254950" y="255105"/>
                    <a:pt x="254181" y="257091"/>
                    <a:pt x="253725" y="258665"/>
                  </a:cubicBezTo>
                  <a:cubicBezTo>
                    <a:pt x="252656" y="259933"/>
                    <a:pt x="253949" y="261151"/>
                    <a:pt x="253449" y="263080"/>
                  </a:cubicBezTo>
                  <a:cubicBezTo>
                    <a:pt x="252694" y="264175"/>
                    <a:pt x="252799" y="266378"/>
                    <a:pt x="252254" y="267863"/>
                  </a:cubicBezTo>
                  <a:cubicBezTo>
                    <a:pt x="252436" y="270106"/>
                    <a:pt x="251918" y="271076"/>
                    <a:pt x="250690" y="272370"/>
                  </a:cubicBezTo>
                  <a:cubicBezTo>
                    <a:pt x="251194" y="273932"/>
                    <a:pt x="252537" y="274470"/>
                    <a:pt x="251241" y="276325"/>
                  </a:cubicBezTo>
                  <a:cubicBezTo>
                    <a:pt x="251097" y="278474"/>
                    <a:pt x="250694" y="278886"/>
                    <a:pt x="251241" y="281016"/>
                  </a:cubicBezTo>
                  <a:cubicBezTo>
                    <a:pt x="251299" y="281743"/>
                    <a:pt x="251912" y="284111"/>
                    <a:pt x="252805" y="284695"/>
                  </a:cubicBezTo>
                  <a:cubicBezTo>
                    <a:pt x="254117" y="285023"/>
                    <a:pt x="255804" y="284917"/>
                    <a:pt x="257496" y="284695"/>
                  </a:cubicBezTo>
                  <a:cubicBezTo>
                    <a:pt x="258597" y="284951"/>
                    <a:pt x="260198" y="284166"/>
                    <a:pt x="261819" y="284971"/>
                  </a:cubicBezTo>
                  <a:cubicBezTo>
                    <a:pt x="263624" y="286713"/>
                    <a:pt x="260204" y="286596"/>
                    <a:pt x="259336" y="285890"/>
                  </a:cubicBezTo>
                  <a:cubicBezTo>
                    <a:pt x="258408" y="287012"/>
                    <a:pt x="255597" y="286586"/>
                    <a:pt x="255012" y="285615"/>
                  </a:cubicBezTo>
                  <a:cubicBezTo>
                    <a:pt x="253123" y="284258"/>
                    <a:pt x="252821" y="287073"/>
                    <a:pt x="252805" y="288098"/>
                  </a:cubicBezTo>
                  <a:cubicBezTo>
                    <a:pt x="251641" y="289277"/>
                    <a:pt x="252068" y="291782"/>
                    <a:pt x="252805" y="293065"/>
                  </a:cubicBezTo>
                  <a:cubicBezTo>
                    <a:pt x="253130" y="294573"/>
                    <a:pt x="254671" y="295765"/>
                    <a:pt x="253725" y="297388"/>
                  </a:cubicBezTo>
                  <a:cubicBezTo>
                    <a:pt x="252842" y="298552"/>
                    <a:pt x="254386" y="299853"/>
                    <a:pt x="255289" y="299319"/>
                  </a:cubicBezTo>
                  <a:cubicBezTo>
                    <a:pt x="256335" y="298515"/>
                    <a:pt x="258070" y="297291"/>
                    <a:pt x="259244" y="297664"/>
                  </a:cubicBezTo>
                  <a:cubicBezTo>
                    <a:pt x="260659" y="297929"/>
                    <a:pt x="261917" y="299720"/>
                    <a:pt x="259339" y="299595"/>
                  </a:cubicBezTo>
                  <a:cubicBezTo>
                    <a:pt x="258103" y="300438"/>
                    <a:pt x="256054" y="300338"/>
                    <a:pt x="255016" y="301159"/>
                  </a:cubicBezTo>
                  <a:cubicBezTo>
                    <a:pt x="253525" y="301637"/>
                    <a:pt x="252415" y="302390"/>
                    <a:pt x="252533" y="303918"/>
                  </a:cubicBezTo>
                  <a:cubicBezTo>
                    <a:pt x="250919" y="304941"/>
                    <a:pt x="251753" y="307194"/>
                    <a:pt x="252165" y="308333"/>
                  </a:cubicBezTo>
                  <a:cubicBezTo>
                    <a:pt x="251744" y="310324"/>
                    <a:pt x="253639" y="311665"/>
                    <a:pt x="253361" y="312564"/>
                  </a:cubicBezTo>
                  <a:cubicBezTo>
                    <a:pt x="254634" y="313434"/>
                    <a:pt x="255068" y="314613"/>
                    <a:pt x="255936" y="315692"/>
                  </a:cubicBezTo>
                  <a:cubicBezTo>
                    <a:pt x="256160" y="317143"/>
                    <a:pt x="259023" y="316976"/>
                    <a:pt x="257776" y="319187"/>
                  </a:cubicBezTo>
                  <a:cubicBezTo>
                    <a:pt x="257961" y="321321"/>
                    <a:pt x="256788" y="322507"/>
                    <a:pt x="257776" y="324154"/>
                  </a:cubicBezTo>
                  <a:cubicBezTo>
                    <a:pt x="258019" y="326048"/>
                    <a:pt x="258241" y="327540"/>
                    <a:pt x="258420" y="328753"/>
                  </a:cubicBezTo>
                  <a:cubicBezTo>
                    <a:pt x="258324" y="330823"/>
                    <a:pt x="260798" y="330453"/>
                    <a:pt x="260627" y="332432"/>
                  </a:cubicBezTo>
                  <a:cubicBezTo>
                    <a:pt x="259307" y="334269"/>
                    <a:pt x="262743" y="333080"/>
                    <a:pt x="262467" y="333628"/>
                  </a:cubicBezTo>
                  <a:cubicBezTo>
                    <a:pt x="261051" y="334500"/>
                    <a:pt x="259078" y="333921"/>
                    <a:pt x="257960" y="333723"/>
                  </a:cubicBezTo>
                  <a:cubicBezTo>
                    <a:pt x="257101" y="333113"/>
                    <a:pt x="255519" y="334623"/>
                    <a:pt x="255660" y="336299"/>
                  </a:cubicBezTo>
                  <a:cubicBezTo>
                    <a:pt x="253621" y="336002"/>
                    <a:pt x="257475" y="332443"/>
                    <a:pt x="255293" y="332160"/>
                  </a:cubicBezTo>
                  <a:cubicBezTo>
                    <a:pt x="254297" y="330720"/>
                    <a:pt x="254335" y="329166"/>
                    <a:pt x="253729" y="326549"/>
                  </a:cubicBezTo>
                  <a:cubicBezTo>
                    <a:pt x="254670" y="324691"/>
                    <a:pt x="253681" y="322378"/>
                    <a:pt x="253729" y="321306"/>
                  </a:cubicBezTo>
                  <a:cubicBezTo>
                    <a:pt x="253431" y="319318"/>
                    <a:pt x="251678" y="318275"/>
                    <a:pt x="250418" y="316891"/>
                  </a:cubicBezTo>
                  <a:cubicBezTo>
                    <a:pt x="248378" y="316122"/>
                    <a:pt x="248179" y="314157"/>
                    <a:pt x="246922" y="312568"/>
                  </a:cubicBezTo>
                  <a:cubicBezTo>
                    <a:pt x="247848" y="310288"/>
                    <a:pt x="245563" y="308094"/>
                    <a:pt x="245359" y="306221"/>
                  </a:cubicBezTo>
                  <a:cubicBezTo>
                    <a:pt x="244647" y="303661"/>
                    <a:pt x="245378" y="301430"/>
                    <a:pt x="245726" y="299599"/>
                  </a:cubicBezTo>
                  <a:cubicBezTo>
                    <a:pt x="247449" y="296498"/>
                    <a:pt x="242651" y="297674"/>
                    <a:pt x="243519" y="294356"/>
                  </a:cubicBezTo>
                  <a:cubicBezTo>
                    <a:pt x="242574" y="292418"/>
                    <a:pt x="241319" y="291574"/>
                    <a:pt x="239288" y="290860"/>
                  </a:cubicBezTo>
                  <a:cubicBezTo>
                    <a:pt x="237850" y="290558"/>
                    <a:pt x="238953" y="289186"/>
                    <a:pt x="236988" y="289665"/>
                  </a:cubicBezTo>
                  <a:cubicBezTo>
                    <a:pt x="236006" y="290560"/>
                    <a:pt x="235395" y="292303"/>
                    <a:pt x="233861" y="292792"/>
                  </a:cubicBezTo>
                  <a:cubicBezTo>
                    <a:pt x="231740" y="293657"/>
                    <a:pt x="230222" y="294186"/>
                    <a:pt x="228618" y="294908"/>
                  </a:cubicBezTo>
                  <a:cubicBezTo>
                    <a:pt x="227077" y="295764"/>
                    <a:pt x="225576" y="294841"/>
                    <a:pt x="223927" y="295275"/>
                  </a:cubicBezTo>
                  <a:cubicBezTo>
                    <a:pt x="222392" y="295551"/>
                    <a:pt x="221306" y="295734"/>
                    <a:pt x="219972" y="296747"/>
                  </a:cubicBezTo>
                  <a:cubicBezTo>
                    <a:pt x="218831" y="298792"/>
                    <a:pt x="224249" y="300814"/>
                    <a:pt x="219696" y="299599"/>
                  </a:cubicBezTo>
                  <a:cubicBezTo>
                    <a:pt x="218150" y="297929"/>
                    <a:pt x="216549" y="299047"/>
                    <a:pt x="216201" y="301070"/>
                  </a:cubicBezTo>
                  <a:cubicBezTo>
                    <a:pt x="214618" y="303026"/>
                    <a:pt x="214540" y="304036"/>
                    <a:pt x="213165" y="305761"/>
                  </a:cubicBezTo>
                  <a:cubicBezTo>
                    <a:pt x="210778" y="306554"/>
                    <a:pt x="209847" y="306984"/>
                    <a:pt x="210958" y="309992"/>
                  </a:cubicBezTo>
                  <a:cubicBezTo>
                    <a:pt x="211835" y="311868"/>
                    <a:pt x="214894" y="311563"/>
                    <a:pt x="215005" y="309808"/>
                  </a:cubicBezTo>
                  <a:cubicBezTo>
                    <a:pt x="217432" y="308323"/>
                    <a:pt x="214792" y="311000"/>
                    <a:pt x="216201" y="312016"/>
                  </a:cubicBezTo>
                  <a:cubicBezTo>
                    <a:pt x="216765" y="314135"/>
                    <a:pt x="217958" y="315289"/>
                    <a:pt x="218408" y="316891"/>
                  </a:cubicBezTo>
                  <a:cubicBezTo>
                    <a:pt x="219044" y="318746"/>
                    <a:pt x="219315" y="320201"/>
                    <a:pt x="220892" y="320938"/>
                  </a:cubicBezTo>
                  <a:cubicBezTo>
                    <a:pt x="222478" y="321711"/>
                    <a:pt x="223237" y="323376"/>
                    <a:pt x="225399" y="323146"/>
                  </a:cubicBezTo>
                  <a:cubicBezTo>
                    <a:pt x="227956" y="324109"/>
                    <a:pt x="224401" y="326988"/>
                    <a:pt x="227054" y="328756"/>
                  </a:cubicBezTo>
                  <a:cubicBezTo>
                    <a:pt x="227568" y="330570"/>
                    <a:pt x="229463" y="332958"/>
                    <a:pt x="229906" y="333723"/>
                  </a:cubicBezTo>
                  <a:cubicBezTo>
                    <a:pt x="231406" y="334857"/>
                    <a:pt x="232799" y="336324"/>
                    <a:pt x="233585" y="337678"/>
                  </a:cubicBezTo>
                  <a:cubicBezTo>
                    <a:pt x="234593" y="338880"/>
                    <a:pt x="236136" y="340635"/>
                    <a:pt x="237908" y="340806"/>
                  </a:cubicBezTo>
                  <a:cubicBezTo>
                    <a:pt x="238745" y="342703"/>
                    <a:pt x="242777" y="341479"/>
                    <a:pt x="243519" y="343657"/>
                  </a:cubicBezTo>
                  <a:cubicBezTo>
                    <a:pt x="245212" y="344522"/>
                    <a:pt x="248586" y="342694"/>
                    <a:pt x="246002" y="345129"/>
                  </a:cubicBezTo>
                  <a:cubicBezTo>
                    <a:pt x="245178" y="346574"/>
                    <a:pt x="249923" y="348747"/>
                    <a:pt x="249405" y="345588"/>
                  </a:cubicBezTo>
                  <a:cubicBezTo>
                    <a:pt x="249299" y="342937"/>
                    <a:pt x="251895" y="344378"/>
                    <a:pt x="250693" y="346784"/>
                  </a:cubicBezTo>
                  <a:cubicBezTo>
                    <a:pt x="251658" y="349480"/>
                    <a:pt x="250334" y="349265"/>
                    <a:pt x="248486" y="348256"/>
                  </a:cubicBezTo>
                  <a:cubicBezTo>
                    <a:pt x="246930" y="347536"/>
                    <a:pt x="245888" y="350218"/>
                    <a:pt x="243795" y="349175"/>
                  </a:cubicBezTo>
                  <a:cubicBezTo>
                    <a:pt x="242600" y="348119"/>
                    <a:pt x="241017" y="347187"/>
                    <a:pt x="241679" y="345772"/>
                  </a:cubicBezTo>
                  <a:cubicBezTo>
                    <a:pt x="239501" y="344023"/>
                    <a:pt x="238276" y="347333"/>
                    <a:pt x="236712" y="344853"/>
                  </a:cubicBezTo>
                  <a:cubicBezTo>
                    <a:pt x="237074" y="343818"/>
                    <a:pt x="234405" y="343310"/>
                    <a:pt x="233585" y="342645"/>
                  </a:cubicBezTo>
                  <a:cubicBezTo>
                    <a:pt x="231534" y="342424"/>
                    <a:pt x="231692" y="340976"/>
                    <a:pt x="229998" y="340806"/>
                  </a:cubicBezTo>
                  <a:cubicBezTo>
                    <a:pt x="227431" y="342056"/>
                    <a:pt x="226941" y="339337"/>
                    <a:pt x="225123" y="339978"/>
                  </a:cubicBezTo>
                  <a:cubicBezTo>
                    <a:pt x="223083" y="340163"/>
                    <a:pt x="221375" y="340474"/>
                    <a:pt x="219972" y="339610"/>
                  </a:cubicBezTo>
                  <a:cubicBezTo>
                    <a:pt x="219110" y="339776"/>
                    <a:pt x="217687" y="337988"/>
                    <a:pt x="216201" y="338322"/>
                  </a:cubicBezTo>
                  <a:cubicBezTo>
                    <a:pt x="216584" y="339146"/>
                    <a:pt x="213979" y="339566"/>
                    <a:pt x="214361" y="340530"/>
                  </a:cubicBezTo>
                  <a:cubicBezTo>
                    <a:pt x="213414" y="342895"/>
                    <a:pt x="213573" y="344280"/>
                    <a:pt x="213441" y="346969"/>
                  </a:cubicBezTo>
                  <a:cubicBezTo>
                    <a:pt x="212244" y="348732"/>
                    <a:pt x="213188" y="350067"/>
                    <a:pt x="212245" y="351660"/>
                  </a:cubicBezTo>
                  <a:cubicBezTo>
                    <a:pt x="211733" y="352791"/>
                    <a:pt x="211247" y="355731"/>
                    <a:pt x="210957" y="356627"/>
                  </a:cubicBezTo>
                  <a:cubicBezTo>
                    <a:pt x="212812" y="357234"/>
                    <a:pt x="212188" y="360383"/>
                    <a:pt x="213441" y="361594"/>
                  </a:cubicBezTo>
                  <a:cubicBezTo>
                    <a:pt x="213763" y="364036"/>
                    <a:pt x="213619" y="363752"/>
                    <a:pt x="211417" y="364353"/>
                  </a:cubicBezTo>
                  <a:cubicBezTo>
                    <a:pt x="210218" y="366285"/>
                    <a:pt x="212190" y="367504"/>
                    <a:pt x="213165" y="368768"/>
                  </a:cubicBezTo>
                  <a:cubicBezTo>
                    <a:pt x="214457" y="370825"/>
                    <a:pt x="212141" y="365954"/>
                    <a:pt x="214085" y="365089"/>
                  </a:cubicBezTo>
                  <a:cubicBezTo>
                    <a:pt x="214711" y="363123"/>
                    <a:pt x="215830" y="365234"/>
                    <a:pt x="217212" y="364993"/>
                  </a:cubicBezTo>
                  <a:cubicBezTo>
                    <a:pt x="215174" y="366806"/>
                    <a:pt x="218016" y="367613"/>
                    <a:pt x="216569" y="369041"/>
                  </a:cubicBezTo>
                  <a:cubicBezTo>
                    <a:pt x="217768" y="370151"/>
                    <a:pt x="213189" y="371310"/>
                    <a:pt x="213165" y="369960"/>
                  </a:cubicBezTo>
                  <a:cubicBezTo>
                    <a:pt x="211744" y="368533"/>
                    <a:pt x="212299" y="375458"/>
                    <a:pt x="213441" y="375111"/>
                  </a:cubicBezTo>
                  <a:cubicBezTo>
                    <a:pt x="214878" y="376267"/>
                    <a:pt x="211038" y="378443"/>
                    <a:pt x="212614" y="378698"/>
                  </a:cubicBezTo>
                  <a:cubicBezTo>
                    <a:pt x="211838" y="379015"/>
                    <a:pt x="212093" y="380956"/>
                    <a:pt x="213165" y="382653"/>
                  </a:cubicBezTo>
                  <a:cubicBezTo>
                    <a:pt x="214910" y="384779"/>
                    <a:pt x="213381" y="386416"/>
                    <a:pt x="214085" y="388724"/>
                  </a:cubicBezTo>
                  <a:cubicBezTo>
                    <a:pt x="215099" y="389835"/>
                    <a:pt x="217588" y="390361"/>
                    <a:pt x="218408" y="391943"/>
                  </a:cubicBezTo>
                  <a:cubicBezTo>
                    <a:pt x="217557" y="394146"/>
                    <a:pt x="219549" y="395267"/>
                    <a:pt x="220892" y="396266"/>
                  </a:cubicBezTo>
                  <a:cubicBezTo>
                    <a:pt x="223776" y="394991"/>
                    <a:pt x="224086" y="397244"/>
                    <a:pt x="225583" y="398198"/>
                  </a:cubicBezTo>
                  <a:cubicBezTo>
                    <a:pt x="226769" y="398571"/>
                    <a:pt x="228664" y="400415"/>
                    <a:pt x="228342" y="401601"/>
                  </a:cubicBezTo>
                  <a:cubicBezTo>
                    <a:pt x="226755" y="403459"/>
                    <a:pt x="228842" y="405137"/>
                    <a:pt x="227055" y="405004"/>
                  </a:cubicBezTo>
                  <a:cubicBezTo>
                    <a:pt x="227835" y="406099"/>
                    <a:pt x="227345" y="410815"/>
                    <a:pt x="225859" y="407579"/>
                  </a:cubicBezTo>
                  <a:cubicBezTo>
                    <a:pt x="224402" y="409531"/>
                    <a:pt x="225108" y="404300"/>
                    <a:pt x="223007" y="405648"/>
                  </a:cubicBezTo>
                  <a:cubicBezTo>
                    <a:pt x="222199" y="407719"/>
                    <a:pt x="221464" y="404263"/>
                    <a:pt x="219328" y="404360"/>
                  </a:cubicBezTo>
                  <a:cubicBezTo>
                    <a:pt x="218029" y="406778"/>
                    <a:pt x="220003" y="409124"/>
                    <a:pt x="219972" y="409971"/>
                  </a:cubicBezTo>
                  <a:cubicBezTo>
                    <a:pt x="220728" y="410305"/>
                    <a:pt x="223071" y="408815"/>
                    <a:pt x="221812" y="411534"/>
                  </a:cubicBezTo>
                  <a:cubicBezTo>
                    <a:pt x="220278" y="413771"/>
                    <a:pt x="222708" y="412464"/>
                    <a:pt x="223927" y="414294"/>
                  </a:cubicBezTo>
                  <a:cubicBezTo>
                    <a:pt x="223308" y="416008"/>
                    <a:pt x="226576" y="416745"/>
                    <a:pt x="225859" y="419445"/>
                  </a:cubicBezTo>
                  <a:cubicBezTo>
                    <a:pt x="225916" y="421288"/>
                    <a:pt x="227047" y="422972"/>
                    <a:pt x="227974" y="424228"/>
                  </a:cubicBezTo>
                  <a:cubicBezTo>
                    <a:pt x="228390" y="425721"/>
                    <a:pt x="228875" y="427327"/>
                    <a:pt x="230550" y="427907"/>
                  </a:cubicBezTo>
                  <a:cubicBezTo>
                    <a:pt x="232616" y="430084"/>
                    <a:pt x="231546" y="430312"/>
                    <a:pt x="230182" y="428275"/>
                  </a:cubicBezTo>
                  <a:cubicBezTo>
                    <a:pt x="229026" y="426457"/>
                    <a:pt x="227357" y="427313"/>
                    <a:pt x="226503" y="426067"/>
                  </a:cubicBezTo>
                  <a:cubicBezTo>
                    <a:pt x="224912" y="424948"/>
                    <a:pt x="223121" y="423962"/>
                    <a:pt x="222732" y="421928"/>
                  </a:cubicBezTo>
                  <a:cubicBezTo>
                    <a:pt x="221906" y="419972"/>
                    <a:pt x="221466" y="418484"/>
                    <a:pt x="219329" y="418341"/>
                  </a:cubicBezTo>
                  <a:cubicBezTo>
                    <a:pt x="217619" y="419080"/>
                    <a:pt x="216350" y="417575"/>
                    <a:pt x="214730" y="418617"/>
                  </a:cubicBezTo>
                  <a:cubicBezTo>
                    <a:pt x="212735" y="419120"/>
                    <a:pt x="212622" y="421281"/>
                    <a:pt x="212798" y="423952"/>
                  </a:cubicBezTo>
                  <a:cubicBezTo>
                    <a:pt x="212256" y="425832"/>
                    <a:pt x="210420" y="426016"/>
                    <a:pt x="210407" y="428183"/>
                  </a:cubicBezTo>
                  <a:cubicBezTo>
                    <a:pt x="209696" y="429794"/>
                    <a:pt x="210097" y="431803"/>
                    <a:pt x="208751" y="433242"/>
                  </a:cubicBezTo>
                  <a:cubicBezTo>
                    <a:pt x="207371" y="434646"/>
                    <a:pt x="208543" y="435791"/>
                    <a:pt x="209119" y="437749"/>
                  </a:cubicBezTo>
                  <a:cubicBezTo>
                    <a:pt x="211023" y="438827"/>
                    <a:pt x="210306" y="442257"/>
                    <a:pt x="211326" y="443451"/>
                  </a:cubicBezTo>
                  <a:cubicBezTo>
                    <a:pt x="211355" y="445737"/>
                    <a:pt x="212363" y="447869"/>
                    <a:pt x="213166" y="449062"/>
                  </a:cubicBezTo>
                  <a:cubicBezTo>
                    <a:pt x="213868" y="450965"/>
                    <a:pt x="212117" y="452474"/>
                    <a:pt x="210406" y="453017"/>
                  </a:cubicBezTo>
                  <a:cubicBezTo>
                    <a:pt x="209165" y="454123"/>
                    <a:pt x="206922" y="452692"/>
                    <a:pt x="205439" y="454305"/>
                  </a:cubicBezTo>
                  <a:cubicBezTo>
                    <a:pt x="205909" y="454267"/>
                    <a:pt x="208869" y="453653"/>
                    <a:pt x="209394" y="456145"/>
                  </a:cubicBezTo>
                  <a:cubicBezTo>
                    <a:pt x="207493" y="455094"/>
                    <a:pt x="207050" y="454365"/>
                    <a:pt x="204796" y="454949"/>
                  </a:cubicBezTo>
                  <a:cubicBezTo>
                    <a:pt x="203828" y="456047"/>
                    <a:pt x="202138" y="457612"/>
                    <a:pt x="201024" y="458352"/>
                  </a:cubicBezTo>
                  <a:cubicBezTo>
                    <a:pt x="200335" y="459938"/>
                    <a:pt x="198071" y="460572"/>
                    <a:pt x="197621" y="462031"/>
                  </a:cubicBezTo>
                  <a:cubicBezTo>
                    <a:pt x="196552" y="463286"/>
                    <a:pt x="194157" y="463322"/>
                    <a:pt x="193574" y="465066"/>
                  </a:cubicBezTo>
                  <a:cubicBezTo>
                    <a:pt x="193370" y="467495"/>
                    <a:pt x="193436" y="469844"/>
                    <a:pt x="194586" y="471689"/>
                  </a:cubicBezTo>
                  <a:cubicBezTo>
                    <a:pt x="195783" y="474440"/>
                    <a:pt x="195106" y="475810"/>
                    <a:pt x="194586" y="478495"/>
                  </a:cubicBezTo>
                  <a:cubicBezTo>
                    <a:pt x="193929" y="479978"/>
                    <a:pt x="191121" y="480461"/>
                    <a:pt x="191459" y="482175"/>
                  </a:cubicBezTo>
                  <a:cubicBezTo>
                    <a:pt x="191809" y="484700"/>
                    <a:pt x="191033" y="486280"/>
                    <a:pt x="192654" y="488061"/>
                  </a:cubicBezTo>
                  <a:cubicBezTo>
                    <a:pt x="193899" y="488948"/>
                    <a:pt x="194563" y="490300"/>
                    <a:pt x="195138" y="492108"/>
                  </a:cubicBezTo>
                  <a:cubicBezTo>
                    <a:pt x="196671" y="493984"/>
                    <a:pt x="195671" y="496018"/>
                    <a:pt x="196977" y="497351"/>
                  </a:cubicBezTo>
                  <a:cubicBezTo>
                    <a:pt x="198724" y="496654"/>
                    <a:pt x="199682" y="499650"/>
                    <a:pt x="200104" y="501122"/>
                  </a:cubicBezTo>
                  <a:cubicBezTo>
                    <a:pt x="200047" y="503171"/>
                    <a:pt x="201646" y="506580"/>
                    <a:pt x="203232" y="505446"/>
                  </a:cubicBezTo>
                  <a:cubicBezTo>
                    <a:pt x="205590" y="503837"/>
                    <a:pt x="206483" y="507044"/>
                    <a:pt x="206911" y="506733"/>
                  </a:cubicBezTo>
                  <a:cubicBezTo>
                    <a:pt x="208498" y="505814"/>
                    <a:pt x="208968" y="507549"/>
                    <a:pt x="210682" y="506733"/>
                  </a:cubicBezTo>
                  <a:cubicBezTo>
                    <a:pt x="212894" y="509002"/>
                    <a:pt x="211597" y="503479"/>
                    <a:pt x="213718" y="503606"/>
                  </a:cubicBezTo>
                  <a:cubicBezTo>
                    <a:pt x="215491" y="500887"/>
                    <a:pt x="213365" y="506168"/>
                    <a:pt x="215005" y="507009"/>
                  </a:cubicBezTo>
                  <a:cubicBezTo>
                    <a:pt x="216753" y="506862"/>
                    <a:pt x="214452" y="511024"/>
                    <a:pt x="214085" y="510688"/>
                  </a:cubicBezTo>
                  <a:cubicBezTo>
                    <a:pt x="212898" y="510774"/>
                    <a:pt x="214423" y="507145"/>
                    <a:pt x="212797" y="507653"/>
                  </a:cubicBezTo>
                  <a:cubicBezTo>
                    <a:pt x="212303" y="508970"/>
                    <a:pt x="211420" y="511798"/>
                    <a:pt x="209762" y="511056"/>
                  </a:cubicBezTo>
                  <a:cubicBezTo>
                    <a:pt x="207367" y="512359"/>
                    <a:pt x="210622" y="513557"/>
                    <a:pt x="207555" y="512896"/>
                  </a:cubicBezTo>
                  <a:cubicBezTo>
                    <a:pt x="209063" y="514749"/>
                    <a:pt x="206388" y="516749"/>
                    <a:pt x="206634" y="518782"/>
                  </a:cubicBezTo>
                  <a:cubicBezTo>
                    <a:pt x="205905" y="520021"/>
                    <a:pt x="204683" y="521546"/>
                    <a:pt x="202863" y="521910"/>
                  </a:cubicBezTo>
                  <a:cubicBezTo>
                    <a:pt x="201640" y="522868"/>
                    <a:pt x="200113" y="523515"/>
                    <a:pt x="198816" y="524669"/>
                  </a:cubicBezTo>
                  <a:cubicBezTo>
                    <a:pt x="196943" y="526373"/>
                    <a:pt x="198560" y="529805"/>
                    <a:pt x="199184" y="525957"/>
                  </a:cubicBezTo>
                  <a:cubicBezTo>
                    <a:pt x="200491" y="524103"/>
                    <a:pt x="201795" y="525729"/>
                    <a:pt x="203507" y="524393"/>
                  </a:cubicBezTo>
                  <a:cubicBezTo>
                    <a:pt x="205483" y="523704"/>
                    <a:pt x="207834" y="525266"/>
                    <a:pt x="207278" y="521910"/>
                  </a:cubicBezTo>
                  <a:cubicBezTo>
                    <a:pt x="209020" y="521111"/>
                    <a:pt x="211460" y="520878"/>
                    <a:pt x="211601" y="523106"/>
                  </a:cubicBezTo>
                  <a:cubicBezTo>
                    <a:pt x="213310" y="523569"/>
                    <a:pt x="212601" y="526491"/>
                    <a:pt x="214360" y="527153"/>
                  </a:cubicBezTo>
                  <a:cubicBezTo>
                    <a:pt x="215404" y="527385"/>
                    <a:pt x="218979" y="528465"/>
                    <a:pt x="218684" y="525773"/>
                  </a:cubicBezTo>
                  <a:cubicBezTo>
                    <a:pt x="220539" y="524805"/>
                    <a:pt x="219027" y="523300"/>
                    <a:pt x="219971" y="520990"/>
                  </a:cubicBezTo>
                  <a:cubicBezTo>
                    <a:pt x="219310" y="519498"/>
                    <a:pt x="221508" y="517046"/>
                    <a:pt x="220891" y="515379"/>
                  </a:cubicBezTo>
                  <a:cubicBezTo>
                    <a:pt x="221057" y="513473"/>
                    <a:pt x="221396" y="511194"/>
                    <a:pt x="223927" y="511608"/>
                  </a:cubicBezTo>
                  <a:cubicBezTo>
                    <a:pt x="226360" y="512884"/>
                    <a:pt x="222422" y="516745"/>
                    <a:pt x="225398" y="517495"/>
                  </a:cubicBezTo>
                  <a:cubicBezTo>
                    <a:pt x="228095" y="518255"/>
                    <a:pt x="225144" y="520393"/>
                    <a:pt x="225398" y="522645"/>
                  </a:cubicBezTo>
                  <a:cubicBezTo>
                    <a:pt x="226145" y="524701"/>
                    <a:pt x="222014" y="525337"/>
                    <a:pt x="222731" y="527153"/>
                  </a:cubicBezTo>
                  <a:cubicBezTo>
                    <a:pt x="224591" y="527947"/>
                    <a:pt x="228521" y="527854"/>
                    <a:pt x="227974" y="530280"/>
                  </a:cubicBezTo>
                  <a:cubicBezTo>
                    <a:pt x="228905" y="531615"/>
                    <a:pt x="230617" y="531756"/>
                    <a:pt x="232389" y="530924"/>
                  </a:cubicBezTo>
                  <a:cubicBezTo>
                    <a:pt x="233788" y="530290"/>
                    <a:pt x="235561" y="530390"/>
                    <a:pt x="236988" y="530556"/>
                  </a:cubicBezTo>
                  <a:cubicBezTo>
                    <a:pt x="237336" y="531806"/>
                    <a:pt x="241482" y="532789"/>
                    <a:pt x="240759" y="530280"/>
                  </a:cubicBezTo>
                  <a:cubicBezTo>
                    <a:pt x="240011" y="528512"/>
                    <a:pt x="243382" y="529237"/>
                    <a:pt x="244806" y="528348"/>
                  </a:cubicBezTo>
                  <a:cubicBezTo>
                    <a:pt x="246507" y="528744"/>
                    <a:pt x="248191" y="529200"/>
                    <a:pt x="248761" y="530556"/>
                  </a:cubicBezTo>
                  <a:cubicBezTo>
                    <a:pt x="250485" y="531079"/>
                    <a:pt x="252108" y="532000"/>
                    <a:pt x="254004" y="532395"/>
                  </a:cubicBezTo>
                  <a:cubicBezTo>
                    <a:pt x="254843" y="533475"/>
                    <a:pt x="257565" y="534937"/>
                    <a:pt x="258051" y="532763"/>
                  </a:cubicBezTo>
                  <a:cubicBezTo>
                    <a:pt x="258628" y="530586"/>
                    <a:pt x="259750" y="529843"/>
                    <a:pt x="258971" y="527796"/>
                  </a:cubicBezTo>
                  <a:cubicBezTo>
                    <a:pt x="260139" y="526607"/>
                    <a:pt x="258469" y="524101"/>
                    <a:pt x="261823" y="524393"/>
                  </a:cubicBezTo>
                  <a:cubicBezTo>
                    <a:pt x="262987" y="522831"/>
                    <a:pt x="265196" y="523526"/>
                    <a:pt x="265594" y="522002"/>
                  </a:cubicBezTo>
                  <a:cubicBezTo>
                    <a:pt x="266640" y="520856"/>
                    <a:pt x="265720" y="518266"/>
                    <a:pt x="267433" y="517219"/>
                  </a:cubicBezTo>
                  <a:cubicBezTo>
                    <a:pt x="269633" y="518053"/>
                    <a:pt x="270324" y="516189"/>
                    <a:pt x="272032" y="516023"/>
                  </a:cubicBezTo>
                  <a:cubicBezTo>
                    <a:pt x="272128" y="514201"/>
                    <a:pt x="276449" y="513549"/>
                    <a:pt x="276355" y="516299"/>
                  </a:cubicBezTo>
                  <a:cubicBezTo>
                    <a:pt x="277543" y="514967"/>
                    <a:pt x="276555" y="517451"/>
                    <a:pt x="276723" y="518415"/>
                  </a:cubicBezTo>
                  <a:cubicBezTo>
                    <a:pt x="275837" y="519613"/>
                    <a:pt x="277514" y="520671"/>
                    <a:pt x="278839" y="520346"/>
                  </a:cubicBezTo>
                  <a:cubicBezTo>
                    <a:pt x="279403" y="521463"/>
                    <a:pt x="276155" y="523058"/>
                    <a:pt x="278562" y="523381"/>
                  </a:cubicBezTo>
                  <a:cubicBezTo>
                    <a:pt x="278820" y="524371"/>
                    <a:pt x="279643" y="524824"/>
                    <a:pt x="279850" y="525865"/>
                  </a:cubicBezTo>
                  <a:cubicBezTo>
                    <a:pt x="280070" y="527538"/>
                    <a:pt x="279329" y="528398"/>
                    <a:pt x="278838" y="529360"/>
                  </a:cubicBezTo>
                  <a:cubicBezTo>
                    <a:pt x="278064" y="530670"/>
                    <a:pt x="279587" y="531068"/>
                    <a:pt x="279850" y="531843"/>
                  </a:cubicBezTo>
                  <a:cubicBezTo>
                    <a:pt x="281161" y="531954"/>
                    <a:pt x="282545" y="531748"/>
                    <a:pt x="283529" y="532395"/>
                  </a:cubicBezTo>
                  <a:cubicBezTo>
                    <a:pt x="284628" y="532376"/>
                    <a:pt x="285435" y="533640"/>
                    <a:pt x="285461" y="534511"/>
                  </a:cubicBezTo>
                  <a:cubicBezTo>
                    <a:pt x="284779" y="535181"/>
                    <a:pt x="284299" y="535844"/>
                    <a:pt x="283161" y="536166"/>
                  </a:cubicBezTo>
                  <a:cubicBezTo>
                    <a:pt x="282577" y="537493"/>
                    <a:pt x="280710" y="537018"/>
                    <a:pt x="281690" y="538650"/>
                  </a:cubicBezTo>
                  <a:cubicBezTo>
                    <a:pt x="282290" y="539423"/>
                    <a:pt x="283738" y="539808"/>
                    <a:pt x="285277" y="539569"/>
                  </a:cubicBezTo>
                  <a:cubicBezTo>
                    <a:pt x="286159" y="539368"/>
                    <a:pt x="287254" y="538251"/>
                    <a:pt x="288128" y="538926"/>
                  </a:cubicBezTo>
                  <a:cubicBezTo>
                    <a:pt x="288508" y="539755"/>
                    <a:pt x="291199" y="538186"/>
                    <a:pt x="290704" y="540398"/>
                  </a:cubicBezTo>
                  <a:cubicBezTo>
                    <a:pt x="289763" y="541661"/>
                    <a:pt x="291176" y="541988"/>
                    <a:pt x="291255" y="543249"/>
                  </a:cubicBezTo>
                  <a:cubicBezTo>
                    <a:pt x="292883" y="543461"/>
                    <a:pt x="291666" y="545643"/>
                    <a:pt x="292543" y="546652"/>
                  </a:cubicBezTo>
                  <a:cubicBezTo>
                    <a:pt x="293062" y="547500"/>
                    <a:pt x="293765" y="545494"/>
                    <a:pt x="294658" y="545733"/>
                  </a:cubicBezTo>
                  <a:cubicBezTo>
                    <a:pt x="295431" y="543948"/>
                    <a:pt x="296346" y="546621"/>
                    <a:pt x="297694" y="546101"/>
                  </a:cubicBezTo>
                  <a:cubicBezTo>
                    <a:pt x="297896" y="545295"/>
                    <a:pt x="299049" y="543891"/>
                    <a:pt x="299993" y="544813"/>
                  </a:cubicBezTo>
                  <a:cubicBezTo>
                    <a:pt x="299886" y="545811"/>
                    <a:pt x="301173" y="546372"/>
                    <a:pt x="302109" y="546652"/>
                  </a:cubicBezTo>
                  <a:cubicBezTo>
                    <a:pt x="303341" y="546839"/>
                    <a:pt x="304832" y="548169"/>
                    <a:pt x="303029" y="549136"/>
                  </a:cubicBezTo>
                  <a:cubicBezTo>
                    <a:pt x="302628" y="549867"/>
                    <a:pt x="302229" y="551050"/>
                    <a:pt x="301189" y="551068"/>
                  </a:cubicBezTo>
                  <a:cubicBezTo>
                    <a:pt x="301188" y="551854"/>
                    <a:pt x="299942" y="553392"/>
                    <a:pt x="301189" y="553827"/>
                  </a:cubicBezTo>
                  <a:cubicBezTo>
                    <a:pt x="301836" y="554736"/>
                    <a:pt x="302770" y="554803"/>
                    <a:pt x="303397" y="555666"/>
                  </a:cubicBezTo>
                  <a:cubicBezTo>
                    <a:pt x="305022" y="556063"/>
                    <a:pt x="306637" y="556036"/>
                    <a:pt x="306892" y="554931"/>
                  </a:cubicBezTo>
                  <a:cubicBezTo>
                    <a:pt x="307179" y="554159"/>
                    <a:pt x="308749" y="553584"/>
                    <a:pt x="309375" y="554563"/>
                  </a:cubicBezTo>
                  <a:cubicBezTo>
                    <a:pt x="310462" y="554745"/>
                    <a:pt x="310251" y="556326"/>
                    <a:pt x="311307" y="556771"/>
                  </a:cubicBezTo>
                  <a:cubicBezTo>
                    <a:pt x="312200" y="557926"/>
                    <a:pt x="312588" y="555626"/>
                    <a:pt x="314066" y="556127"/>
                  </a:cubicBezTo>
                  <a:cubicBezTo>
                    <a:pt x="314959" y="556999"/>
                    <a:pt x="316345" y="556689"/>
                    <a:pt x="317470" y="557046"/>
                  </a:cubicBezTo>
                  <a:cubicBezTo>
                    <a:pt x="317517" y="555971"/>
                    <a:pt x="316417" y="555198"/>
                    <a:pt x="318021" y="554195"/>
                  </a:cubicBezTo>
                  <a:cubicBezTo>
                    <a:pt x="319714" y="553636"/>
                    <a:pt x="320060" y="554956"/>
                    <a:pt x="321516" y="555114"/>
                  </a:cubicBezTo>
                  <a:cubicBezTo>
                    <a:pt x="322254" y="555871"/>
                    <a:pt x="322548" y="553440"/>
                    <a:pt x="322896" y="553642"/>
                  </a:cubicBezTo>
                  <a:cubicBezTo>
                    <a:pt x="324547" y="553827"/>
                    <a:pt x="324716" y="552440"/>
                    <a:pt x="325563" y="551895"/>
                  </a:cubicBezTo>
                  <a:cubicBezTo>
                    <a:pt x="327198" y="551290"/>
                    <a:pt x="327768" y="552446"/>
                    <a:pt x="328139" y="553366"/>
                  </a:cubicBezTo>
                  <a:cubicBezTo>
                    <a:pt x="329318" y="553395"/>
                    <a:pt x="329259" y="553511"/>
                    <a:pt x="330622" y="553826"/>
                  </a:cubicBezTo>
                  <a:cubicBezTo>
                    <a:pt x="331462" y="554220"/>
                    <a:pt x="333304" y="554451"/>
                    <a:pt x="331910" y="555666"/>
                  </a:cubicBezTo>
                  <a:cubicBezTo>
                    <a:pt x="331091" y="556579"/>
                    <a:pt x="331204" y="558048"/>
                    <a:pt x="331910" y="558793"/>
                  </a:cubicBezTo>
                  <a:cubicBezTo>
                    <a:pt x="333333" y="559774"/>
                    <a:pt x="332321" y="561455"/>
                    <a:pt x="333106" y="562840"/>
                  </a:cubicBezTo>
                  <a:cubicBezTo>
                    <a:pt x="333030" y="564577"/>
                    <a:pt x="334612" y="564129"/>
                    <a:pt x="335221" y="565140"/>
                  </a:cubicBezTo>
                  <a:cubicBezTo>
                    <a:pt x="335798" y="566104"/>
                    <a:pt x="336093" y="567071"/>
                    <a:pt x="336233" y="568359"/>
                  </a:cubicBezTo>
                  <a:cubicBezTo>
                    <a:pt x="336830" y="569450"/>
                    <a:pt x="337172" y="570231"/>
                    <a:pt x="338349" y="570842"/>
                  </a:cubicBezTo>
                  <a:cubicBezTo>
                    <a:pt x="339610" y="571325"/>
                    <a:pt x="340664" y="571945"/>
                    <a:pt x="341108" y="569831"/>
                  </a:cubicBezTo>
                  <a:cubicBezTo>
                    <a:pt x="341726" y="568240"/>
                    <a:pt x="342320" y="567193"/>
                    <a:pt x="342212" y="565323"/>
                  </a:cubicBezTo>
                  <a:cubicBezTo>
                    <a:pt x="343182" y="564141"/>
                    <a:pt x="343491" y="562705"/>
                    <a:pt x="344603" y="561553"/>
                  </a:cubicBezTo>
                  <a:cubicBezTo>
                    <a:pt x="345319" y="560159"/>
                    <a:pt x="344380" y="558038"/>
                    <a:pt x="345983" y="557229"/>
                  </a:cubicBezTo>
                  <a:cubicBezTo>
                    <a:pt x="347508" y="557105"/>
                    <a:pt x="347606" y="555219"/>
                    <a:pt x="348190" y="553918"/>
                  </a:cubicBezTo>
                  <a:cubicBezTo>
                    <a:pt x="349760" y="552388"/>
                    <a:pt x="348559" y="550051"/>
                    <a:pt x="348558" y="548215"/>
                  </a:cubicBezTo>
                  <a:cubicBezTo>
                    <a:pt x="348539" y="545928"/>
                    <a:pt x="346627" y="546605"/>
                    <a:pt x="345247" y="546376"/>
                  </a:cubicBezTo>
                  <a:cubicBezTo>
                    <a:pt x="342876" y="547442"/>
                    <a:pt x="343853" y="544950"/>
                    <a:pt x="342487" y="543984"/>
                  </a:cubicBezTo>
                  <a:cubicBezTo>
                    <a:pt x="343007" y="542347"/>
                    <a:pt x="342803" y="540242"/>
                    <a:pt x="341844" y="538649"/>
                  </a:cubicBezTo>
                  <a:cubicBezTo>
                    <a:pt x="340125" y="539616"/>
                    <a:pt x="339008" y="539898"/>
                    <a:pt x="337888" y="538282"/>
                  </a:cubicBezTo>
                  <a:cubicBezTo>
                    <a:pt x="335740" y="538126"/>
                    <a:pt x="336451" y="535522"/>
                    <a:pt x="336785" y="534051"/>
                  </a:cubicBezTo>
                  <a:cubicBezTo>
                    <a:pt x="337041" y="532587"/>
                    <a:pt x="337700" y="531430"/>
                    <a:pt x="336880" y="530004"/>
                  </a:cubicBezTo>
                  <a:cubicBezTo>
                    <a:pt x="336523" y="527940"/>
                    <a:pt x="339531" y="527741"/>
                    <a:pt x="338995" y="525681"/>
                  </a:cubicBezTo>
                  <a:cubicBezTo>
                    <a:pt x="340007" y="524694"/>
                    <a:pt x="341122" y="523350"/>
                    <a:pt x="341755" y="522002"/>
                  </a:cubicBezTo>
                  <a:cubicBezTo>
                    <a:pt x="342334" y="520575"/>
                    <a:pt x="342620" y="518915"/>
                    <a:pt x="344238" y="518414"/>
                  </a:cubicBezTo>
                  <a:cubicBezTo>
                    <a:pt x="346222" y="519545"/>
                    <a:pt x="346116" y="516865"/>
                    <a:pt x="346446" y="515655"/>
                  </a:cubicBezTo>
                  <a:cubicBezTo>
                    <a:pt x="347232" y="513363"/>
                    <a:pt x="349176" y="516523"/>
                    <a:pt x="349757" y="516390"/>
                  </a:cubicBezTo>
                  <a:cubicBezTo>
                    <a:pt x="349833" y="514273"/>
                    <a:pt x="353514" y="515795"/>
                    <a:pt x="352700" y="513631"/>
                  </a:cubicBezTo>
                  <a:cubicBezTo>
                    <a:pt x="350965" y="512092"/>
                    <a:pt x="352436" y="510933"/>
                    <a:pt x="354172" y="511607"/>
                  </a:cubicBezTo>
                  <a:cubicBezTo>
                    <a:pt x="354338" y="510127"/>
                    <a:pt x="355630" y="508631"/>
                    <a:pt x="354632" y="507192"/>
                  </a:cubicBezTo>
                  <a:cubicBezTo>
                    <a:pt x="353797" y="505745"/>
                    <a:pt x="353074" y="504116"/>
                    <a:pt x="351137" y="504065"/>
                  </a:cubicBezTo>
                  <a:cubicBezTo>
                    <a:pt x="349102" y="503409"/>
                    <a:pt x="347059" y="502882"/>
                    <a:pt x="344974" y="503789"/>
                  </a:cubicBezTo>
                  <a:cubicBezTo>
                    <a:pt x="343310" y="504202"/>
                    <a:pt x="341090" y="503492"/>
                    <a:pt x="341111" y="501489"/>
                  </a:cubicBezTo>
                  <a:cubicBezTo>
                    <a:pt x="340049" y="500123"/>
                    <a:pt x="341624" y="498005"/>
                    <a:pt x="339639" y="497258"/>
                  </a:cubicBezTo>
                  <a:cubicBezTo>
                    <a:pt x="338138" y="495527"/>
                    <a:pt x="337428" y="498022"/>
                    <a:pt x="335960" y="497353"/>
                  </a:cubicBezTo>
                  <a:cubicBezTo>
                    <a:pt x="333429" y="496893"/>
                    <a:pt x="335699" y="495224"/>
                    <a:pt x="334305" y="494042"/>
                  </a:cubicBezTo>
                  <a:cubicBezTo>
                    <a:pt x="333732" y="492980"/>
                    <a:pt x="333035" y="489609"/>
                    <a:pt x="331545" y="491466"/>
                  </a:cubicBezTo>
                  <a:cubicBezTo>
                    <a:pt x="329283" y="491448"/>
                    <a:pt x="327427" y="493819"/>
                    <a:pt x="325107" y="492754"/>
                  </a:cubicBezTo>
                  <a:cubicBezTo>
                    <a:pt x="323380" y="492984"/>
                    <a:pt x="321268" y="492899"/>
                    <a:pt x="321979" y="490547"/>
                  </a:cubicBezTo>
                  <a:cubicBezTo>
                    <a:pt x="323158" y="488278"/>
                    <a:pt x="323709" y="485667"/>
                    <a:pt x="324463" y="483188"/>
                  </a:cubicBezTo>
                  <a:cubicBezTo>
                    <a:pt x="323910" y="481659"/>
                    <a:pt x="322628" y="481014"/>
                    <a:pt x="322255" y="479693"/>
                  </a:cubicBezTo>
                  <a:cubicBezTo>
                    <a:pt x="319918" y="481480"/>
                    <a:pt x="321743" y="477465"/>
                    <a:pt x="319864" y="478038"/>
                  </a:cubicBezTo>
                  <a:cubicBezTo>
                    <a:pt x="318704" y="478748"/>
                    <a:pt x="316974" y="478911"/>
                    <a:pt x="315541" y="478589"/>
                  </a:cubicBezTo>
                  <a:cubicBezTo>
                    <a:pt x="314343" y="477811"/>
                    <a:pt x="316218" y="476346"/>
                    <a:pt x="315725" y="475646"/>
                  </a:cubicBezTo>
                  <a:cubicBezTo>
                    <a:pt x="316094" y="475245"/>
                    <a:pt x="317088" y="474131"/>
                    <a:pt x="316736" y="473530"/>
                  </a:cubicBezTo>
                  <a:cubicBezTo>
                    <a:pt x="317509" y="472367"/>
                    <a:pt x="315311" y="471941"/>
                    <a:pt x="315357" y="470679"/>
                  </a:cubicBezTo>
                  <a:cubicBezTo>
                    <a:pt x="314917" y="469973"/>
                    <a:pt x="314442" y="467301"/>
                    <a:pt x="315817" y="468287"/>
                  </a:cubicBezTo>
                  <a:cubicBezTo>
                    <a:pt x="316624" y="468577"/>
                    <a:pt x="317703" y="467559"/>
                    <a:pt x="318576" y="467276"/>
                  </a:cubicBezTo>
                  <a:cubicBezTo>
                    <a:pt x="318367" y="465942"/>
                    <a:pt x="319075" y="464842"/>
                    <a:pt x="318852" y="463505"/>
                  </a:cubicBezTo>
                  <a:cubicBezTo>
                    <a:pt x="317990" y="462654"/>
                    <a:pt x="317940" y="461698"/>
                    <a:pt x="318485" y="460653"/>
                  </a:cubicBezTo>
                  <a:cubicBezTo>
                    <a:pt x="317554" y="459996"/>
                    <a:pt x="316934" y="458693"/>
                    <a:pt x="318580" y="458630"/>
                  </a:cubicBezTo>
                  <a:cubicBezTo>
                    <a:pt x="319321" y="459900"/>
                    <a:pt x="320946" y="459332"/>
                    <a:pt x="321983" y="460193"/>
                  </a:cubicBezTo>
                  <a:cubicBezTo>
                    <a:pt x="323138" y="460279"/>
                    <a:pt x="323658" y="461094"/>
                    <a:pt x="324927" y="460377"/>
                  </a:cubicBezTo>
                  <a:cubicBezTo>
                    <a:pt x="326272" y="460249"/>
                    <a:pt x="326245" y="458812"/>
                    <a:pt x="327042" y="458170"/>
                  </a:cubicBezTo>
                  <a:cubicBezTo>
                    <a:pt x="327766" y="457339"/>
                    <a:pt x="329167" y="457460"/>
                    <a:pt x="328790" y="455962"/>
                  </a:cubicBezTo>
                  <a:cubicBezTo>
                    <a:pt x="328904" y="455147"/>
                    <a:pt x="330677" y="454615"/>
                    <a:pt x="331457" y="455227"/>
                  </a:cubicBezTo>
                  <a:cubicBezTo>
                    <a:pt x="332637" y="454435"/>
                    <a:pt x="333034" y="456243"/>
                    <a:pt x="333665" y="456974"/>
                  </a:cubicBezTo>
                  <a:cubicBezTo>
                    <a:pt x="334543" y="457820"/>
                    <a:pt x="336173" y="457261"/>
                    <a:pt x="336148" y="455962"/>
                  </a:cubicBezTo>
                  <a:cubicBezTo>
                    <a:pt x="336150" y="454851"/>
                    <a:pt x="335921" y="453868"/>
                    <a:pt x="336243" y="452743"/>
                  </a:cubicBezTo>
                  <a:cubicBezTo>
                    <a:pt x="335926" y="451379"/>
                    <a:pt x="335549" y="449977"/>
                    <a:pt x="334404" y="449064"/>
                  </a:cubicBezTo>
                  <a:cubicBezTo>
                    <a:pt x="334612" y="447703"/>
                    <a:pt x="334204" y="446434"/>
                    <a:pt x="333483" y="445293"/>
                  </a:cubicBezTo>
                  <a:cubicBezTo>
                    <a:pt x="332486" y="443871"/>
                    <a:pt x="333717" y="443327"/>
                    <a:pt x="334955" y="443085"/>
                  </a:cubicBezTo>
                  <a:cubicBezTo>
                    <a:pt x="335155" y="442064"/>
                    <a:pt x="335220" y="440908"/>
                    <a:pt x="335875" y="440050"/>
                  </a:cubicBezTo>
                  <a:cubicBezTo>
                    <a:pt x="336682" y="439015"/>
                    <a:pt x="335606" y="438110"/>
                    <a:pt x="335048" y="437290"/>
                  </a:cubicBezTo>
                  <a:cubicBezTo>
                    <a:pt x="334761" y="436239"/>
                    <a:pt x="333740" y="435901"/>
                    <a:pt x="333116" y="434899"/>
                  </a:cubicBezTo>
                  <a:cubicBezTo>
                    <a:pt x="332731" y="433074"/>
                    <a:pt x="331509" y="435452"/>
                    <a:pt x="330449" y="434439"/>
                  </a:cubicBezTo>
                  <a:cubicBezTo>
                    <a:pt x="329096" y="434830"/>
                    <a:pt x="328885" y="433178"/>
                    <a:pt x="327873" y="432599"/>
                  </a:cubicBezTo>
                  <a:cubicBezTo>
                    <a:pt x="327171" y="431091"/>
                    <a:pt x="325879" y="431935"/>
                    <a:pt x="325206" y="432415"/>
                  </a:cubicBezTo>
                  <a:cubicBezTo>
                    <a:pt x="324162" y="431543"/>
                    <a:pt x="322723" y="430560"/>
                    <a:pt x="321343" y="431311"/>
                  </a:cubicBezTo>
                  <a:cubicBezTo>
                    <a:pt x="321554" y="430306"/>
                    <a:pt x="322328" y="428954"/>
                    <a:pt x="320515" y="429196"/>
                  </a:cubicBezTo>
                  <a:cubicBezTo>
                    <a:pt x="319530" y="429094"/>
                    <a:pt x="318083" y="429291"/>
                    <a:pt x="317663" y="428277"/>
                  </a:cubicBezTo>
                  <a:cubicBezTo>
                    <a:pt x="317871" y="426795"/>
                    <a:pt x="316814" y="425177"/>
                    <a:pt x="315180" y="425425"/>
                  </a:cubicBezTo>
                  <a:cubicBezTo>
                    <a:pt x="314140" y="425340"/>
                    <a:pt x="312658" y="425464"/>
                    <a:pt x="312513" y="424138"/>
                  </a:cubicBezTo>
                  <a:cubicBezTo>
                    <a:pt x="311605" y="422942"/>
                    <a:pt x="313818" y="422255"/>
                    <a:pt x="312789" y="421102"/>
                  </a:cubicBezTo>
                  <a:cubicBezTo>
                    <a:pt x="312016" y="420230"/>
                    <a:pt x="313234" y="418958"/>
                    <a:pt x="312421" y="417883"/>
                  </a:cubicBezTo>
                  <a:cubicBezTo>
                    <a:pt x="311745" y="417109"/>
                    <a:pt x="310766" y="416042"/>
                    <a:pt x="309662" y="416135"/>
                  </a:cubicBezTo>
                  <a:cubicBezTo>
                    <a:pt x="308621" y="416368"/>
                    <a:pt x="307727" y="417343"/>
                    <a:pt x="307086" y="415952"/>
                  </a:cubicBezTo>
                  <a:cubicBezTo>
                    <a:pt x="306201" y="415260"/>
                    <a:pt x="304701" y="416543"/>
                    <a:pt x="304051" y="415032"/>
                  </a:cubicBezTo>
                  <a:cubicBezTo>
                    <a:pt x="302718" y="414730"/>
                    <a:pt x="303489" y="412953"/>
                    <a:pt x="301935" y="413009"/>
                  </a:cubicBezTo>
                  <a:cubicBezTo>
                    <a:pt x="300882" y="412669"/>
                    <a:pt x="299995" y="411140"/>
                    <a:pt x="300924" y="410249"/>
                  </a:cubicBezTo>
                  <a:cubicBezTo>
                    <a:pt x="301515" y="408610"/>
                    <a:pt x="299640" y="408998"/>
                    <a:pt x="298900" y="408042"/>
                  </a:cubicBezTo>
                  <a:cubicBezTo>
                    <a:pt x="298815" y="406994"/>
                    <a:pt x="297975" y="406027"/>
                    <a:pt x="298073" y="404914"/>
                  </a:cubicBezTo>
                  <a:cubicBezTo>
                    <a:pt x="297405" y="404328"/>
                    <a:pt x="297006" y="403226"/>
                    <a:pt x="296233" y="402523"/>
                  </a:cubicBezTo>
                  <a:cubicBezTo>
                    <a:pt x="294730" y="402888"/>
                    <a:pt x="294419" y="401862"/>
                    <a:pt x="293842" y="400960"/>
                  </a:cubicBezTo>
                  <a:cubicBezTo>
                    <a:pt x="292819" y="400649"/>
                    <a:pt x="290828" y="400298"/>
                    <a:pt x="292094" y="398936"/>
                  </a:cubicBezTo>
                  <a:cubicBezTo>
                    <a:pt x="291929" y="397567"/>
                    <a:pt x="290406" y="396680"/>
                    <a:pt x="289702" y="395533"/>
                  </a:cubicBezTo>
                  <a:cubicBezTo>
                    <a:pt x="289731" y="394668"/>
                    <a:pt x="289398" y="394399"/>
                    <a:pt x="289059" y="394337"/>
                  </a:cubicBezTo>
                  <a:cubicBezTo>
                    <a:pt x="290393" y="394000"/>
                    <a:pt x="292071" y="391470"/>
                    <a:pt x="290438" y="389922"/>
                  </a:cubicBezTo>
                  <a:cubicBezTo>
                    <a:pt x="289997" y="388271"/>
                    <a:pt x="289421" y="385334"/>
                    <a:pt x="287863" y="384220"/>
                  </a:cubicBezTo>
                  <a:cubicBezTo>
                    <a:pt x="286630" y="380459"/>
                    <a:pt x="288808" y="380338"/>
                    <a:pt x="289702" y="377689"/>
                  </a:cubicBezTo>
                  <a:cubicBezTo>
                    <a:pt x="292335" y="375240"/>
                    <a:pt x="287589" y="372241"/>
                    <a:pt x="290070" y="370514"/>
                  </a:cubicBezTo>
                  <a:cubicBezTo>
                    <a:pt x="291026" y="368566"/>
                    <a:pt x="289614" y="365115"/>
                    <a:pt x="286667" y="365640"/>
                  </a:cubicBezTo>
                  <a:cubicBezTo>
                    <a:pt x="284037" y="361226"/>
                    <a:pt x="287365" y="362583"/>
                    <a:pt x="287863" y="362236"/>
                  </a:cubicBezTo>
                  <a:cubicBezTo>
                    <a:pt x="289481" y="362179"/>
                    <a:pt x="291275" y="361487"/>
                    <a:pt x="291634" y="359753"/>
                  </a:cubicBezTo>
                  <a:cubicBezTo>
                    <a:pt x="292753" y="358187"/>
                    <a:pt x="291819" y="356978"/>
                    <a:pt x="291818" y="354970"/>
                  </a:cubicBezTo>
                  <a:cubicBezTo>
                    <a:pt x="292567" y="352781"/>
                    <a:pt x="290317" y="350496"/>
                    <a:pt x="293013" y="349819"/>
                  </a:cubicBezTo>
                  <a:cubicBezTo>
                    <a:pt x="293795" y="348012"/>
                    <a:pt x="295183" y="347047"/>
                    <a:pt x="295773" y="345128"/>
                  </a:cubicBezTo>
                  <a:cubicBezTo>
                    <a:pt x="297458" y="345923"/>
                    <a:pt x="299228" y="344452"/>
                    <a:pt x="298440" y="342093"/>
                  </a:cubicBezTo>
                  <a:cubicBezTo>
                    <a:pt x="299523" y="340703"/>
                    <a:pt x="300582" y="339331"/>
                    <a:pt x="301199" y="337678"/>
                  </a:cubicBezTo>
                  <a:cubicBezTo>
                    <a:pt x="300353" y="335559"/>
                    <a:pt x="303239" y="334616"/>
                    <a:pt x="302579" y="332711"/>
                  </a:cubicBezTo>
                  <a:cubicBezTo>
                    <a:pt x="301420" y="331343"/>
                    <a:pt x="301029" y="329613"/>
                    <a:pt x="300004" y="328204"/>
                  </a:cubicBezTo>
                  <a:cubicBezTo>
                    <a:pt x="298492" y="327683"/>
                    <a:pt x="300857" y="325156"/>
                    <a:pt x="300280" y="323605"/>
                  </a:cubicBezTo>
                  <a:cubicBezTo>
                    <a:pt x="301089" y="321370"/>
                    <a:pt x="300512" y="320083"/>
                    <a:pt x="298164" y="319466"/>
                  </a:cubicBezTo>
                  <a:cubicBezTo>
                    <a:pt x="296398" y="319040"/>
                    <a:pt x="295546" y="316725"/>
                    <a:pt x="294117" y="319098"/>
                  </a:cubicBezTo>
                  <a:cubicBezTo>
                    <a:pt x="292315" y="320099"/>
                    <a:pt x="290642" y="319812"/>
                    <a:pt x="289702" y="318179"/>
                  </a:cubicBezTo>
                  <a:cubicBezTo>
                    <a:pt x="288918" y="316623"/>
                    <a:pt x="289175" y="314831"/>
                    <a:pt x="288782" y="313212"/>
                  </a:cubicBezTo>
                  <a:cubicBezTo>
                    <a:pt x="288293" y="311908"/>
                    <a:pt x="287942" y="309495"/>
                    <a:pt x="289702" y="308705"/>
                  </a:cubicBezTo>
                  <a:cubicBezTo>
                    <a:pt x="289816" y="307299"/>
                    <a:pt x="288107" y="305293"/>
                    <a:pt x="287679" y="303554"/>
                  </a:cubicBezTo>
                  <a:cubicBezTo>
                    <a:pt x="286658" y="302116"/>
                    <a:pt x="285539" y="301421"/>
                    <a:pt x="284735" y="299599"/>
                  </a:cubicBezTo>
                  <a:cubicBezTo>
                    <a:pt x="285040" y="298134"/>
                    <a:pt x="287036" y="296992"/>
                    <a:pt x="285747" y="294908"/>
                  </a:cubicBezTo>
                  <a:cubicBezTo>
                    <a:pt x="283612" y="293418"/>
                    <a:pt x="286172" y="291607"/>
                    <a:pt x="285471" y="289849"/>
                  </a:cubicBezTo>
                  <a:cubicBezTo>
                    <a:pt x="285011" y="287880"/>
                    <a:pt x="282252" y="288215"/>
                    <a:pt x="282252" y="285894"/>
                  </a:cubicBezTo>
                  <a:cubicBezTo>
                    <a:pt x="282415" y="284503"/>
                    <a:pt x="281817" y="284289"/>
                    <a:pt x="281148" y="284238"/>
                  </a:cubicBezTo>
                  <a:cubicBezTo>
                    <a:pt x="282516" y="283667"/>
                    <a:pt x="283483" y="282180"/>
                    <a:pt x="283171" y="280375"/>
                  </a:cubicBezTo>
                  <a:cubicBezTo>
                    <a:pt x="284424" y="279500"/>
                    <a:pt x="286398" y="280404"/>
                    <a:pt x="287771" y="280927"/>
                  </a:cubicBezTo>
                  <a:cubicBezTo>
                    <a:pt x="289195" y="282399"/>
                    <a:pt x="290475" y="279771"/>
                    <a:pt x="292186" y="281110"/>
                  </a:cubicBezTo>
                  <a:cubicBezTo>
                    <a:pt x="293151" y="280531"/>
                    <a:pt x="296459" y="279751"/>
                    <a:pt x="294025" y="278443"/>
                  </a:cubicBezTo>
                  <a:cubicBezTo>
                    <a:pt x="294212" y="276994"/>
                    <a:pt x="296219" y="274676"/>
                    <a:pt x="297704" y="276236"/>
                  </a:cubicBezTo>
                  <a:cubicBezTo>
                    <a:pt x="299187" y="276264"/>
                    <a:pt x="300032" y="277008"/>
                    <a:pt x="301199" y="278167"/>
                  </a:cubicBezTo>
                  <a:cubicBezTo>
                    <a:pt x="302246" y="279053"/>
                    <a:pt x="304994" y="279287"/>
                    <a:pt x="306442" y="278811"/>
                  </a:cubicBezTo>
                  <a:cubicBezTo>
                    <a:pt x="308714" y="279079"/>
                    <a:pt x="307219" y="282545"/>
                    <a:pt x="308926" y="282858"/>
                  </a:cubicBezTo>
                  <a:cubicBezTo>
                    <a:pt x="310058" y="284158"/>
                    <a:pt x="311203" y="287115"/>
                    <a:pt x="313157" y="285617"/>
                  </a:cubicBezTo>
                  <a:cubicBezTo>
                    <a:pt x="314555" y="284286"/>
                    <a:pt x="315970" y="282928"/>
                    <a:pt x="316652" y="281110"/>
                  </a:cubicBezTo>
                  <a:cubicBezTo>
                    <a:pt x="317991" y="280924"/>
                    <a:pt x="319956" y="279723"/>
                    <a:pt x="321067" y="281015"/>
                  </a:cubicBezTo>
                  <a:cubicBezTo>
                    <a:pt x="323104" y="281347"/>
                    <a:pt x="324110" y="278210"/>
                    <a:pt x="326034" y="279083"/>
                  </a:cubicBezTo>
                  <a:cubicBezTo>
                    <a:pt x="328287" y="278867"/>
                    <a:pt x="327131" y="274994"/>
                    <a:pt x="329897" y="276048"/>
                  </a:cubicBezTo>
                  <a:cubicBezTo>
                    <a:pt x="332750" y="276398"/>
                    <a:pt x="333566" y="272704"/>
                    <a:pt x="332013" y="270805"/>
                  </a:cubicBezTo>
                  <a:cubicBezTo>
                    <a:pt x="330287" y="268780"/>
                    <a:pt x="331994" y="266494"/>
                    <a:pt x="332840" y="264550"/>
                  </a:cubicBezTo>
                  <a:cubicBezTo>
                    <a:pt x="332850" y="262523"/>
                    <a:pt x="329289" y="263155"/>
                    <a:pt x="329069" y="261699"/>
                  </a:cubicBezTo>
                  <a:cubicBezTo>
                    <a:pt x="329243" y="259580"/>
                    <a:pt x="328353" y="258220"/>
                    <a:pt x="326770" y="257101"/>
                  </a:cubicBezTo>
                  <a:cubicBezTo>
                    <a:pt x="326372" y="254267"/>
                    <a:pt x="324126" y="251944"/>
                    <a:pt x="324470" y="249006"/>
                  </a:cubicBezTo>
                  <a:cubicBezTo>
                    <a:pt x="324711" y="248367"/>
                    <a:pt x="327020" y="247078"/>
                    <a:pt x="326034" y="244775"/>
                  </a:cubicBezTo>
                  <a:cubicBezTo>
                    <a:pt x="326444" y="242618"/>
                    <a:pt x="324916" y="241148"/>
                    <a:pt x="324286" y="239164"/>
                  </a:cubicBezTo>
                  <a:cubicBezTo>
                    <a:pt x="324381" y="237336"/>
                    <a:pt x="323527" y="235601"/>
                    <a:pt x="323642" y="233829"/>
                  </a:cubicBezTo>
                  <a:cubicBezTo>
                    <a:pt x="323294" y="231034"/>
                    <a:pt x="327386" y="232298"/>
                    <a:pt x="326862" y="229782"/>
                  </a:cubicBezTo>
                  <a:cubicBezTo>
                    <a:pt x="325988" y="228060"/>
                    <a:pt x="325893" y="226081"/>
                    <a:pt x="326402" y="224815"/>
                  </a:cubicBezTo>
                  <a:cubicBezTo>
                    <a:pt x="325397" y="223033"/>
                    <a:pt x="325348" y="220955"/>
                    <a:pt x="324102" y="219297"/>
                  </a:cubicBezTo>
                  <a:cubicBezTo>
                    <a:pt x="325288" y="217040"/>
                    <a:pt x="322476" y="216157"/>
                    <a:pt x="321067" y="215066"/>
                  </a:cubicBezTo>
                  <a:cubicBezTo>
                    <a:pt x="318543" y="213677"/>
                    <a:pt x="322405" y="212558"/>
                    <a:pt x="321527" y="210927"/>
                  </a:cubicBezTo>
                  <a:cubicBezTo>
                    <a:pt x="320224" y="209620"/>
                    <a:pt x="318835" y="209464"/>
                    <a:pt x="319227" y="207247"/>
                  </a:cubicBezTo>
                  <a:cubicBezTo>
                    <a:pt x="316989" y="207229"/>
                    <a:pt x="317431" y="204739"/>
                    <a:pt x="316100" y="203200"/>
                  </a:cubicBezTo>
                  <a:cubicBezTo>
                    <a:pt x="313920" y="204295"/>
                    <a:pt x="313657" y="201241"/>
                    <a:pt x="313249" y="199705"/>
                  </a:cubicBezTo>
                  <a:cubicBezTo>
                    <a:pt x="311387" y="198776"/>
                    <a:pt x="311593" y="196930"/>
                    <a:pt x="312237" y="195106"/>
                  </a:cubicBezTo>
                  <a:cubicBezTo>
                    <a:pt x="312819" y="193556"/>
                    <a:pt x="314944" y="192987"/>
                    <a:pt x="315180" y="191059"/>
                  </a:cubicBezTo>
                  <a:cubicBezTo>
                    <a:pt x="316622" y="190759"/>
                    <a:pt x="318579" y="193399"/>
                    <a:pt x="317112" y="190415"/>
                  </a:cubicBezTo>
                  <a:cubicBezTo>
                    <a:pt x="316397" y="188546"/>
                    <a:pt x="315655" y="187072"/>
                    <a:pt x="314904" y="185173"/>
                  </a:cubicBezTo>
                  <a:cubicBezTo>
                    <a:pt x="315783" y="183473"/>
                    <a:pt x="314800" y="181488"/>
                    <a:pt x="316376" y="179930"/>
                  </a:cubicBezTo>
                  <a:cubicBezTo>
                    <a:pt x="316792" y="177831"/>
                    <a:pt x="314488" y="176258"/>
                    <a:pt x="315456" y="174227"/>
                  </a:cubicBezTo>
                  <a:cubicBezTo>
                    <a:pt x="316376" y="172069"/>
                    <a:pt x="316033" y="170242"/>
                    <a:pt x="313340" y="170180"/>
                  </a:cubicBezTo>
                  <a:cubicBezTo>
                    <a:pt x="311215" y="169155"/>
                    <a:pt x="313026" y="166627"/>
                    <a:pt x="311501" y="165397"/>
                  </a:cubicBezTo>
                  <a:cubicBezTo>
                    <a:pt x="310142" y="164109"/>
                    <a:pt x="309939" y="162876"/>
                    <a:pt x="309293" y="161810"/>
                  </a:cubicBezTo>
                  <a:cubicBezTo>
                    <a:pt x="307284" y="161708"/>
                    <a:pt x="306451" y="158839"/>
                    <a:pt x="308281" y="157579"/>
                  </a:cubicBezTo>
                  <a:cubicBezTo>
                    <a:pt x="307977" y="155174"/>
                    <a:pt x="310306" y="154282"/>
                    <a:pt x="311041" y="152152"/>
                  </a:cubicBezTo>
                  <a:cubicBezTo>
                    <a:pt x="311426" y="150336"/>
                    <a:pt x="310750" y="147954"/>
                    <a:pt x="309845" y="147093"/>
                  </a:cubicBezTo>
                  <a:cubicBezTo>
                    <a:pt x="308682" y="147577"/>
                    <a:pt x="308474" y="142004"/>
                    <a:pt x="310857" y="143598"/>
                  </a:cubicBezTo>
                  <a:cubicBezTo>
                    <a:pt x="311765" y="140437"/>
                    <a:pt x="315250" y="144934"/>
                    <a:pt x="315180" y="143138"/>
                  </a:cubicBezTo>
                  <a:cubicBezTo>
                    <a:pt x="313945" y="141225"/>
                    <a:pt x="314235" y="139367"/>
                    <a:pt x="313248" y="137343"/>
                  </a:cubicBezTo>
                  <a:cubicBezTo>
                    <a:pt x="313099" y="135289"/>
                    <a:pt x="311460" y="133544"/>
                    <a:pt x="310397" y="131548"/>
                  </a:cubicBezTo>
                  <a:cubicBezTo>
                    <a:pt x="308946" y="129994"/>
                    <a:pt x="308983" y="125586"/>
                    <a:pt x="311777" y="128145"/>
                  </a:cubicBezTo>
                  <a:cubicBezTo>
                    <a:pt x="314259" y="129521"/>
                    <a:pt x="314750" y="126037"/>
                    <a:pt x="314812" y="124282"/>
                  </a:cubicBezTo>
                  <a:cubicBezTo>
                    <a:pt x="315481" y="121697"/>
                    <a:pt x="313794" y="119809"/>
                    <a:pt x="313616" y="117383"/>
                  </a:cubicBezTo>
                  <a:cubicBezTo>
                    <a:pt x="313143" y="115046"/>
                    <a:pt x="315598" y="114331"/>
                    <a:pt x="316100" y="112601"/>
                  </a:cubicBezTo>
                  <a:cubicBezTo>
                    <a:pt x="314459" y="111176"/>
                    <a:pt x="315622" y="107592"/>
                    <a:pt x="312788" y="107634"/>
                  </a:cubicBezTo>
                  <a:cubicBezTo>
                    <a:pt x="310974" y="106908"/>
                    <a:pt x="310116" y="104393"/>
                    <a:pt x="309201" y="102943"/>
                  </a:cubicBezTo>
                  <a:cubicBezTo>
                    <a:pt x="307966" y="101435"/>
                    <a:pt x="304842" y="100553"/>
                    <a:pt x="306534" y="98160"/>
                  </a:cubicBezTo>
                  <a:cubicBezTo>
                    <a:pt x="308192" y="98439"/>
                    <a:pt x="311109" y="97975"/>
                    <a:pt x="311777" y="96136"/>
                  </a:cubicBezTo>
                  <a:cubicBezTo>
                    <a:pt x="310831" y="93955"/>
                    <a:pt x="312213" y="92620"/>
                    <a:pt x="311133" y="90434"/>
                  </a:cubicBezTo>
                  <a:cubicBezTo>
                    <a:pt x="309494" y="88732"/>
                    <a:pt x="312257" y="85405"/>
                    <a:pt x="309385" y="84915"/>
                  </a:cubicBezTo>
                  <a:cubicBezTo>
                    <a:pt x="307764" y="83868"/>
                    <a:pt x="304872" y="82414"/>
                    <a:pt x="305154" y="80224"/>
                  </a:cubicBezTo>
                  <a:cubicBezTo>
                    <a:pt x="305295" y="78857"/>
                    <a:pt x="302710" y="78054"/>
                    <a:pt x="302763" y="76361"/>
                  </a:cubicBezTo>
                  <a:cubicBezTo>
                    <a:pt x="302810" y="74263"/>
                    <a:pt x="302466" y="72013"/>
                    <a:pt x="303406" y="70106"/>
                  </a:cubicBezTo>
                  <a:cubicBezTo>
                    <a:pt x="302023" y="69300"/>
                    <a:pt x="301247" y="67725"/>
                    <a:pt x="299543" y="67714"/>
                  </a:cubicBezTo>
                  <a:cubicBezTo>
                    <a:pt x="299075" y="66385"/>
                    <a:pt x="297952" y="65085"/>
                    <a:pt x="298072" y="63576"/>
                  </a:cubicBezTo>
                  <a:cubicBezTo>
                    <a:pt x="299225" y="61334"/>
                    <a:pt x="300286" y="58808"/>
                    <a:pt x="301843" y="56769"/>
                  </a:cubicBezTo>
                  <a:cubicBezTo>
                    <a:pt x="302596" y="55205"/>
                    <a:pt x="304735" y="55687"/>
                    <a:pt x="305430" y="54194"/>
                  </a:cubicBezTo>
                  <a:cubicBezTo>
                    <a:pt x="305810" y="52442"/>
                    <a:pt x="307750" y="52771"/>
                    <a:pt x="308465" y="51710"/>
                  </a:cubicBezTo>
                  <a:cubicBezTo>
                    <a:pt x="308239" y="49941"/>
                    <a:pt x="309931" y="49265"/>
                    <a:pt x="310489" y="47847"/>
                  </a:cubicBezTo>
                  <a:cubicBezTo>
                    <a:pt x="310441" y="46704"/>
                    <a:pt x="312651" y="44402"/>
                    <a:pt x="310394" y="44628"/>
                  </a:cubicBezTo>
                  <a:cubicBezTo>
                    <a:pt x="309013" y="44407"/>
                    <a:pt x="306989" y="44977"/>
                    <a:pt x="307082" y="43156"/>
                  </a:cubicBezTo>
                  <a:cubicBezTo>
                    <a:pt x="306065" y="42292"/>
                    <a:pt x="305638" y="43640"/>
                    <a:pt x="304415" y="43708"/>
                  </a:cubicBezTo>
                  <a:cubicBezTo>
                    <a:pt x="302857" y="43586"/>
                    <a:pt x="302180" y="44741"/>
                    <a:pt x="302483" y="46283"/>
                  </a:cubicBezTo>
                  <a:cubicBezTo>
                    <a:pt x="301930" y="46956"/>
                    <a:pt x="301763" y="47562"/>
                    <a:pt x="300920" y="48491"/>
                  </a:cubicBezTo>
                  <a:cubicBezTo>
                    <a:pt x="299911" y="48807"/>
                    <a:pt x="299137" y="49430"/>
                    <a:pt x="298988" y="50606"/>
                  </a:cubicBezTo>
                  <a:cubicBezTo>
                    <a:pt x="297787" y="50987"/>
                    <a:pt x="297171" y="51417"/>
                    <a:pt x="295677" y="51250"/>
                  </a:cubicBezTo>
                  <a:cubicBezTo>
                    <a:pt x="294764" y="52043"/>
                    <a:pt x="293273" y="51713"/>
                    <a:pt x="292826" y="50698"/>
                  </a:cubicBezTo>
                  <a:cubicBezTo>
                    <a:pt x="292085" y="49795"/>
                    <a:pt x="291096" y="51089"/>
                    <a:pt x="290066" y="50882"/>
                  </a:cubicBezTo>
                  <a:cubicBezTo>
                    <a:pt x="289407" y="50835"/>
                    <a:pt x="287913" y="50968"/>
                    <a:pt x="287859" y="52170"/>
                  </a:cubicBezTo>
                  <a:cubicBezTo>
                    <a:pt x="287647" y="53060"/>
                    <a:pt x="287474" y="54669"/>
                    <a:pt x="286387" y="54929"/>
                  </a:cubicBezTo>
                  <a:cubicBezTo>
                    <a:pt x="285404" y="55296"/>
                    <a:pt x="284242" y="55286"/>
                    <a:pt x="283168" y="55849"/>
                  </a:cubicBezTo>
                  <a:cubicBezTo>
                    <a:pt x="282811" y="54778"/>
                    <a:pt x="281464" y="54680"/>
                    <a:pt x="280776" y="55572"/>
                  </a:cubicBezTo>
                  <a:cubicBezTo>
                    <a:pt x="279394" y="55506"/>
                    <a:pt x="277703" y="55850"/>
                    <a:pt x="277005" y="55849"/>
                  </a:cubicBezTo>
                  <a:cubicBezTo>
                    <a:pt x="276109" y="55088"/>
                    <a:pt x="275087" y="56362"/>
                    <a:pt x="274246" y="56492"/>
                  </a:cubicBezTo>
                  <a:cubicBezTo>
                    <a:pt x="273618" y="56877"/>
                    <a:pt x="272734" y="58041"/>
                    <a:pt x="271486" y="57136"/>
                  </a:cubicBezTo>
                  <a:cubicBezTo>
                    <a:pt x="270958" y="56483"/>
                    <a:pt x="269394" y="56187"/>
                    <a:pt x="268175" y="56676"/>
                  </a:cubicBezTo>
                  <a:cubicBezTo>
                    <a:pt x="267134" y="57798"/>
                    <a:pt x="265457" y="56648"/>
                    <a:pt x="265232" y="55664"/>
                  </a:cubicBezTo>
                  <a:cubicBezTo>
                    <a:pt x="264562" y="54950"/>
                    <a:pt x="263546" y="54888"/>
                    <a:pt x="262288" y="55204"/>
                  </a:cubicBezTo>
                  <a:cubicBezTo>
                    <a:pt x="262746" y="54323"/>
                    <a:pt x="261740" y="54258"/>
                    <a:pt x="261185" y="54653"/>
                  </a:cubicBezTo>
                  <a:cubicBezTo>
                    <a:pt x="259674" y="54328"/>
                    <a:pt x="260687" y="57081"/>
                    <a:pt x="258885" y="56492"/>
                  </a:cubicBezTo>
                  <a:cubicBezTo>
                    <a:pt x="258569" y="56898"/>
                    <a:pt x="259634" y="59147"/>
                    <a:pt x="258701" y="58424"/>
                  </a:cubicBezTo>
                  <a:cubicBezTo>
                    <a:pt x="257431" y="58425"/>
                    <a:pt x="256254" y="58415"/>
                    <a:pt x="255666" y="57136"/>
                  </a:cubicBezTo>
                  <a:cubicBezTo>
                    <a:pt x="254528" y="56894"/>
                    <a:pt x="253048" y="56442"/>
                    <a:pt x="251527" y="56492"/>
                  </a:cubicBezTo>
                  <a:cubicBezTo>
                    <a:pt x="250117" y="56265"/>
                    <a:pt x="248733" y="56129"/>
                    <a:pt x="247204" y="56216"/>
                  </a:cubicBezTo>
                  <a:cubicBezTo>
                    <a:pt x="246299" y="55772"/>
                    <a:pt x="244706" y="55759"/>
                    <a:pt x="243617" y="56400"/>
                  </a:cubicBezTo>
                  <a:cubicBezTo>
                    <a:pt x="242397" y="56679"/>
                    <a:pt x="241597" y="57273"/>
                    <a:pt x="240581" y="57596"/>
                  </a:cubicBezTo>
                  <a:cubicBezTo>
                    <a:pt x="239178" y="57950"/>
                    <a:pt x="238325" y="58513"/>
                    <a:pt x="236718" y="58331"/>
                  </a:cubicBezTo>
                  <a:cubicBezTo>
                    <a:pt x="236033" y="59095"/>
                    <a:pt x="233898" y="58476"/>
                    <a:pt x="232671" y="58699"/>
                  </a:cubicBezTo>
                  <a:cubicBezTo>
                    <a:pt x="232152" y="59447"/>
                    <a:pt x="229749" y="58756"/>
                    <a:pt x="229268" y="59618"/>
                  </a:cubicBezTo>
                  <a:cubicBezTo>
                    <a:pt x="227859" y="59627"/>
                    <a:pt x="227214" y="60183"/>
                    <a:pt x="226325" y="60722"/>
                  </a:cubicBezTo>
                  <a:cubicBezTo>
                    <a:pt x="225027" y="61767"/>
                    <a:pt x="224331" y="59765"/>
                    <a:pt x="223013" y="59618"/>
                  </a:cubicBezTo>
                  <a:cubicBezTo>
                    <a:pt x="223089" y="57962"/>
                    <a:pt x="220798" y="58278"/>
                    <a:pt x="220622" y="57226"/>
                  </a:cubicBezTo>
                  <a:cubicBezTo>
                    <a:pt x="220084" y="56042"/>
                    <a:pt x="220131" y="54884"/>
                    <a:pt x="219334" y="53731"/>
                  </a:cubicBezTo>
                  <a:cubicBezTo>
                    <a:pt x="219189" y="52182"/>
                    <a:pt x="216842" y="52688"/>
                    <a:pt x="215931" y="53088"/>
                  </a:cubicBezTo>
                  <a:cubicBezTo>
                    <a:pt x="214558" y="54074"/>
                    <a:pt x="213977" y="51596"/>
                    <a:pt x="212620" y="51892"/>
                  </a:cubicBezTo>
                  <a:cubicBezTo>
                    <a:pt x="211322" y="50973"/>
                    <a:pt x="210558" y="52346"/>
                    <a:pt x="209768" y="50605"/>
                  </a:cubicBezTo>
                  <a:cubicBezTo>
                    <a:pt x="208386" y="50289"/>
                    <a:pt x="207359" y="50652"/>
                    <a:pt x="205997" y="50328"/>
                  </a:cubicBezTo>
                  <a:cubicBezTo>
                    <a:pt x="205007" y="49345"/>
                    <a:pt x="204357" y="48762"/>
                    <a:pt x="203146" y="48121"/>
                  </a:cubicBezTo>
                  <a:cubicBezTo>
                    <a:pt x="202223" y="47152"/>
                    <a:pt x="203400" y="45682"/>
                    <a:pt x="202042" y="44810"/>
                  </a:cubicBezTo>
                  <a:cubicBezTo>
                    <a:pt x="200762" y="44461"/>
                    <a:pt x="199622" y="43611"/>
                    <a:pt x="200478" y="42326"/>
                  </a:cubicBezTo>
                  <a:cubicBezTo>
                    <a:pt x="199582" y="42717"/>
                    <a:pt x="198266" y="42470"/>
                    <a:pt x="197167" y="41774"/>
                  </a:cubicBezTo>
                  <a:cubicBezTo>
                    <a:pt x="196813" y="41431"/>
                    <a:pt x="196447" y="40983"/>
                    <a:pt x="196063" y="40671"/>
                  </a:cubicBezTo>
                  <a:cubicBezTo>
                    <a:pt x="194157" y="40945"/>
                    <a:pt x="195544" y="40003"/>
                    <a:pt x="194776" y="39015"/>
                  </a:cubicBezTo>
                  <a:cubicBezTo>
                    <a:pt x="194523" y="38103"/>
                    <a:pt x="192834" y="38315"/>
                    <a:pt x="193120" y="37452"/>
                  </a:cubicBezTo>
                  <a:cubicBezTo>
                    <a:pt x="193290" y="37084"/>
                    <a:pt x="191243" y="37452"/>
                    <a:pt x="191188" y="36256"/>
                  </a:cubicBezTo>
                  <a:cubicBezTo>
                    <a:pt x="191559" y="35538"/>
                    <a:pt x="191305" y="34582"/>
                    <a:pt x="191005" y="33772"/>
                  </a:cubicBezTo>
                  <a:cubicBezTo>
                    <a:pt x="191109" y="32629"/>
                    <a:pt x="189756" y="32500"/>
                    <a:pt x="189625" y="31841"/>
                  </a:cubicBezTo>
                  <a:cubicBezTo>
                    <a:pt x="189485" y="30920"/>
                    <a:pt x="189875" y="29734"/>
                    <a:pt x="189349" y="28989"/>
                  </a:cubicBezTo>
                  <a:cubicBezTo>
                    <a:pt x="188905" y="28011"/>
                    <a:pt x="190022" y="27198"/>
                    <a:pt x="188797" y="26598"/>
                  </a:cubicBezTo>
                  <a:cubicBezTo>
                    <a:pt x="187915" y="26063"/>
                    <a:pt x="187247" y="27192"/>
                    <a:pt x="186866" y="25954"/>
                  </a:cubicBezTo>
                  <a:cubicBezTo>
                    <a:pt x="186273" y="25475"/>
                    <a:pt x="185288" y="25398"/>
                    <a:pt x="184934" y="24758"/>
                  </a:cubicBezTo>
                  <a:cubicBezTo>
                    <a:pt x="185127" y="23755"/>
                    <a:pt x="184834" y="22956"/>
                    <a:pt x="184014" y="22367"/>
                  </a:cubicBezTo>
                  <a:cubicBezTo>
                    <a:pt x="183027" y="22424"/>
                    <a:pt x="182517" y="21436"/>
                    <a:pt x="182082" y="20803"/>
                  </a:cubicBezTo>
                  <a:cubicBezTo>
                    <a:pt x="181301" y="20121"/>
                    <a:pt x="180642" y="19181"/>
                    <a:pt x="179783" y="18688"/>
                  </a:cubicBezTo>
                  <a:cubicBezTo>
                    <a:pt x="178743" y="18871"/>
                    <a:pt x="177983" y="18442"/>
                    <a:pt x="177023" y="18412"/>
                  </a:cubicBezTo>
                  <a:cubicBezTo>
                    <a:pt x="175962" y="18282"/>
                    <a:pt x="175437" y="18308"/>
                    <a:pt x="174540" y="18228"/>
                  </a:cubicBezTo>
                  <a:cubicBezTo>
                    <a:pt x="173887" y="17796"/>
                    <a:pt x="173179" y="17476"/>
                    <a:pt x="172608" y="16848"/>
                  </a:cubicBezTo>
                  <a:cubicBezTo>
                    <a:pt x="171611" y="16915"/>
                    <a:pt x="170825" y="16622"/>
                    <a:pt x="170217" y="15744"/>
                  </a:cubicBezTo>
                  <a:cubicBezTo>
                    <a:pt x="169465" y="15156"/>
                    <a:pt x="169291" y="14280"/>
                    <a:pt x="168469" y="13721"/>
                  </a:cubicBezTo>
                  <a:cubicBezTo>
                    <a:pt x="168827" y="12112"/>
                    <a:pt x="167594" y="13482"/>
                    <a:pt x="166814" y="13445"/>
                  </a:cubicBezTo>
                  <a:cubicBezTo>
                    <a:pt x="165847" y="14011"/>
                    <a:pt x="164452" y="13598"/>
                    <a:pt x="163318" y="13721"/>
                  </a:cubicBezTo>
                  <a:cubicBezTo>
                    <a:pt x="162475" y="13914"/>
                    <a:pt x="161687" y="14075"/>
                    <a:pt x="161111" y="14916"/>
                  </a:cubicBezTo>
                  <a:cubicBezTo>
                    <a:pt x="160565" y="15892"/>
                    <a:pt x="159382" y="15669"/>
                    <a:pt x="158719" y="15100"/>
                  </a:cubicBezTo>
                  <a:cubicBezTo>
                    <a:pt x="158168" y="14420"/>
                    <a:pt x="157125" y="13735"/>
                    <a:pt x="156420" y="13812"/>
                  </a:cubicBezTo>
                  <a:cubicBezTo>
                    <a:pt x="155649" y="14235"/>
                    <a:pt x="154818" y="14173"/>
                    <a:pt x="154213" y="14916"/>
                  </a:cubicBezTo>
                  <a:cubicBezTo>
                    <a:pt x="153124" y="15263"/>
                    <a:pt x="152791" y="14095"/>
                    <a:pt x="151821" y="14821"/>
                  </a:cubicBezTo>
                  <a:cubicBezTo>
                    <a:pt x="150835" y="15057"/>
                    <a:pt x="149658" y="14840"/>
                    <a:pt x="148602" y="14916"/>
                  </a:cubicBezTo>
                  <a:cubicBezTo>
                    <a:pt x="147861" y="13948"/>
                    <a:pt x="146945" y="15407"/>
                    <a:pt x="146026" y="14916"/>
                  </a:cubicBezTo>
                  <a:cubicBezTo>
                    <a:pt x="144948" y="14751"/>
                    <a:pt x="144632" y="13900"/>
                    <a:pt x="144279" y="13077"/>
                  </a:cubicBezTo>
                  <a:cubicBezTo>
                    <a:pt x="143588" y="12423"/>
                    <a:pt x="142422" y="12964"/>
                    <a:pt x="141519" y="12801"/>
                  </a:cubicBezTo>
                  <a:cubicBezTo>
                    <a:pt x="140265" y="12887"/>
                    <a:pt x="138821" y="12618"/>
                    <a:pt x="137656" y="12897"/>
                  </a:cubicBezTo>
                  <a:cubicBezTo>
                    <a:pt x="136862" y="13307"/>
                    <a:pt x="136172" y="13983"/>
                    <a:pt x="135265" y="14001"/>
                  </a:cubicBezTo>
                  <a:cubicBezTo>
                    <a:pt x="134459" y="13754"/>
                    <a:pt x="133786" y="13032"/>
                    <a:pt x="132873" y="13081"/>
                  </a:cubicBezTo>
                  <a:cubicBezTo>
                    <a:pt x="131906" y="12683"/>
                    <a:pt x="130925" y="14094"/>
                    <a:pt x="130298" y="12986"/>
                  </a:cubicBezTo>
                  <a:cubicBezTo>
                    <a:pt x="129797" y="12228"/>
                    <a:pt x="129994" y="11236"/>
                    <a:pt x="129194" y="10687"/>
                  </a:cubicBezTo>
                  <a:cubicBezTo>
                    <a:pt x="129099" y="9837"/>
                    <a:pt x="127945" y="9591"/>
                    <a:pt x="127446" y="9031"/>
                  </a:cubicBezTo>
                  <a:cubicBezTo>
                    <a:pt x="125363" y="10128"/>
                    <a:pt x="126622" y="7931"/>
                    <a:pt x="126067" y="7191"/>
                  </a:cubicBezTo>
                  <a:cubicBezTo>
                    <a:pt x="125707" y="6306"/>
                    <a:pt x="124722" y="5497"/>
                    <a:pt x="124779" y="4432"/>
                  </a:cubicBezTo>
                  <a:cubicBezTo>
                    <a:pt x="124459" y="2794"/>
                    <a:pt x="123534" y="5625"/>
                    <a:pt x="122480" y="4983"/>
                  </a:cubicBezTo>
                  <a:cubicBezTo>
                    <a:pt x="121308" y="4811"/>
                    <a:pt x="120339" y="5264"/>
                    <a:pt x="119628" y="6179"/>
                  </a:cubicBezTo>
                  <a:cubicBezTo>
                    <a:pt x="118860" y="6925"/>
                    <a:pt x="117840" y="7274"/>
                    <a:pt x="116777" y="7191"/>
                  </a:cubicBezTo>
                  <a:cubicBezTo>
                    <a:pt x="115571" y="6969"/>
                    <a:pt x="114751" y="7528"/>
                    <a:pt x="113650" y="7559"/>
                  </a:cubicBezTo>
                  <a:cubicBezTo>
                    <a:pt x="112861" y="7111"/>
                    <a:pt x="111917" y="6702"/>
                    <a:pt x="110890" y="6640"/>
                  </a:cubicBezTo>
                  <a:cubicBezTo>
                    <a:pt x="110148" y="7341"/>
                    <a:pt x="109960" y="8432"/>
                    <a:pt x="108959" y="9031"/>
                  </a:cubicBezTo>
                  <a:cubicBezTo>
                    <a:pt x="107893" y="9262"/>
                    <a:pt x="107217" y="8274"/>
                    <a:pt x="106291" y="8112"/>
                  </a:cubicBezTo>
                  <a:cubicBezTo>
                    <a:pt x="105286" y="7779"/>
                    <a:pt x="104271" y="7490"/>
                    <a:pt x="103164" y="7561"/>
                  </a:cubicBezTo>
                  <a:cubicBezTo>
                    <a:pt x="102308" y="7200"/>
                    <a:pt x="101520" y="6695"/>
                    <a:pt x="100588" y="6273"/>
                  </a:cubicBezTo>
                  <a:cubicBezTo>
                    <a:pt x="99741" y="5878"/>
                    <a:pt x="98420" y="4925"/>
                    <a:pt x="98381" y="3881"/>
                  </a:cubicBezTo>
                  <a:cubicBezTo>
                    <a:pt x="98120" y="2675"/>
                    <a:pt x="98410" y="1988"/>
                    <a:pt x="98381" y="662"/>
                  </a:cubicBezTo>
                  <a:cubicBezTo>
                    <a:pt x="97913" y="-141"/>
                    <a:pt x="97362" y="6"/>
                    <a:pt x="96541" y="18"/>
                  </a:cubicBezTo>
                  <a:close/>
                  <a:moveTo>
                    <a:pt x="177195" y="204388"/>
                  </a:moveTo>
                  <a:cubicBezTo>
                    <a:pt x="177084" y="205271"/>
                    <a:pt x="178012" y="204241"/>
                    <a:pt x="177195" y="204388"/>
                  </a:cubicBezTo>
                  <a:close/>
                  <a:moveTo>
                    <a:pt x="96897" y="202825"/>
                  </a:moveTo>
                  <a:cubicBezTo>
                    <a:pt x="96206" y="203195"/>
                    <a:pt x="97023" y="203405"/>
                    <a:pt x="96897" y="202825"/>
                  </a:cubicBezTo>
                  <a:close/>
                  <a:moveTo>
                    <a:pt x="77766" y="123078"/>
                  </a:moveTo>
                  <a:cubicBezTo>
                    <a:pt x="77727" y="123195"/>
                    <a:pt x="77670" y="123278"/>
                    <a:pt x="77670" y="123446"/>
                  </a:cubicBezTo>
                  <a:cubicBezTo>
                    <a:pt x="77559" y="123532"/>
                    <a:pt x="77330" y="123904"/>
                    <a:pt x="77119" y="124182"/>
                  </a:cubicBezTo>
                  <a:cubicBezTo>
                    <a:pt x="77339" y="123803"/>
                    <a:pt x="77528" y="123440"/>
                    <a:pt x="77763" y="123078"/>
                  </a:cubicBezTo>
                  <a:close/>
                  <a:moveTo>
                    <a:pt x="191452" y="183969"/>
                  </a:moveTo>
                  <a:cubicBezTo>
                    <a:pt x="190505" y="185048"/>
                    <a:pt x="189926" y="184970"/>
                    <a:pt x="188601" y="185441"/>
                  </a:cubicBezTo>
                  <a:cubicBezTo>
                    <a:pt x="188668" y="186700"/>
                    <a:pt x="187933" y="186912"/>
                    <a:pt x="187221" y="187556"/>
                  </a:cubicBezTo>
                  <a:cubicBezTo>
                    <a:pt x="186289" y="188034"/>
                    <a:pt x="187823" y="189916"/>
                    <a:pt x="188049" y="188568"/>
                  </a:cubicBezTo>
                  <a:cubicBezTo>
                    <a:pt x="188967" y="187959"/>
                    <a:pt x="189314" y="187561"/>
                    <a:pt x="189612" y="186361"/>
                  </a:cubicBezTo>
                  <a:cubicBezTo>
                    <a:pt x="190535" y="185901"/>
                    <a:pt x="191738" y="185726"/>
                    <a:pt x="191912" y="184337"/>
                  </a:cubicBezTo>
                  <a:cubicBezTo>
                    <a:pt x="192422" y="183768"/>
                    <a:pt x="191766" y="183991"/>
                    <a:pt x="191452" y="183970"/>
                  </a:cubicBezTo>
                  <a:close/>
                  <a:moveTo>
                    <a:pt x="205065" y="183969"/>
                  </a:moveTo>
                  <a:cubicBezTo>
                    <a:pt x="204124" y="185285"/>
                    <a:pt x="205600" y="185687"/>
                    <a:pt x="205525" y="184704"/>
                  </a:cubicBezTo>
                  <a:cubicBezTo>
                    <a:pt x="205877" y="184483"/>
                    <a:pt x="205141" y="184193"/>
                    <a:pt x="205065" y="183969"/>
                  </a:cubicBezTo>
                  <a:close/>
                  <a:moveTo>
                    <a:pt x="89447" y="185441"/>
                  </a:moveTo>
                  <a:cubicBezTo>
                    <a:pt x="89185" y="186292"/>
                    <a:pt x="90165" y="185117"/>
                    <a:pt x="89447" y="185441"/>
                  </a:cubicBezTo>
                  <a:close/>
                  <a:moveTo>
                    <a:pt x="187681" y="194179"/>
                  </a:moveTo>
                  <a:cubicBezTo>
                    <a:pt x="186328" y="194413"/>
                    <a:pt x="186311" y="195201"/>
                    <a:pt x="185198" y="195374"/>
                  </a:cubicBezTo>
                  <a:cubicBezTo>
                    <a:pt x="182879" y="194798"/>
                    <a:pt x="185322" y="197390"/>
                    <a:pt x="183818" y="197582"/>
                  </a:cubicBezTo>
                  <a:cubicBezTo>
                    <a:pt x="183396" y="198677"/>
                    <a:pt x="185282" y="198300"/>
                    <a:pt x="185841" y="198778"/>
                  </a:cubicBezTo>
                  <a:cubicBezTo>
                    <a:pt x="185211" y="199324"/>
                    <a:pt x="184920" y="200453"/>
                    <a:pt x="186393" y="200617"/>
                  </a:cubicBezTo>
                  <a:cubicBezTo>
                    <a:pt x="187227" y="201907"/>
                    <a:pt x="187090" y="200216"/>
                    <a:pt x="188049" y="199698"/>
                  </a:cubicBezTo>
                  <a:cubicBezTo>
                    <a:pt x="189122" y="200168"/>
                    <a:pt x="190217" y="199915"/>
                    <a:pt x="190532" y="198779"/>
                  </a:cubicBezTo>
                  <a:cubicBezTo>
                    <a:pt x="192145" y="198112"/>
                    <a:pt x="190058" y="197545"/>
                    <a:pt x="189888" y="197031"/>
                  </a:cubicBezTo>
                  <a:cubicBezTo>
                    <a:pt x="189023" y="196587"/>
                    <a:pt x="190294" y="193980"/>
                    <a:pt x="188509" y="194456"/>
                  </a:cubicBezTo>
                  <a:cubicBezTo>
                    <a:pt x="188235" y="194342"/>
                    <a:pt x="187449" y="194788"/>
                    <a:pt x="187681" y="194181"/>
                  </a:cubicBezTo>
                  <a:close/>
                  <a:moveTo>
                    <a:pt x="187130" y="201261"/>
                  </a:moveTo>
                  <a:cubicBezTo>
                    <a:pt x="187034" y="203046"/>
                    <a:pt x="189351" y="201760"/>
                    <a:pt x="187130" y="201261"/>
                  </a:cubicBezTo>
                  <a:close/>
                  <a:moveTo>
                    <a:pt x="188050" y="209999"/>
                  </a:moveTo>
                  <a:cubicBezTo>
                    <a:pt x="187524" y="211661"/>
                    <a:pt x="189608" y="210559"/>
                    <a:pt x="188601" y="210095"/>
                  </a:cubicBezTo>
                  <a:cubicBezTo>
                    <a:pt x="188658" y="209852"/>
                    <a:pt x="188182" y="210076"/>
                    <a:pt x="188050" y="209999"/>
                  </a:cubicBezTo>
                  <a:close/>
                  <a:moveTo>
                    <a:pt x="190717" y="210095"/>
                  </a:moveTo>
                  <a:cubicBezTo>
                    <a:pt x="190126" y="210101"/>
                    <a:pt x="189643" y="210574"/>
                    <a:pt x="190533" y="210739"/>
                  </a:cubicBezTo>
                  <a:cubicBezTo>
                    <a:pt x="191926" y="211332"/>
                    <a:pt x="190006" y="210994"/>
                    <a:pt x="189705" y="211199"/>
                  </a:cubicBezTo>
                  <a:cubicBezTo>
                    <a:pt x="189111" y="211694"/>
                    <a:pt x="188822" y="211476"/>
                    <a:pt x="188326" y="210922"/>
                  </a:cubicBezTo>
                  <a:cubicBezTo>
                    <a:pt x="187936" y="211679"/>
                    <a:pt x="188490" y="212284"/>
                    <a:pt x="188142" y="212854"/>
                  </a:cubicBezTo>
                  <a:cubicBezTo>
                    <a:pt x="189324" y="213913"/>
                    <a:pt x="188653" y="214020"/>
                    <a:pt x="188047" y="213866"/>
                  </a:cubicBezTo>
                  <a:cubicBezTo>
                    <a:pt x="187468" y="214358"/>
                    <a:pt x="187300" y="215267"/>
                    <a:pt x="187403" y="216441"/>
                  </a:cubicBezTo>
                  <a:cubicBezTo>
                    <a:pt x="187004" y="217882"/>
                    <a:pt x="188777" y="217153"/>
                    <a:pt x="188323" y="218649"/>
                  </a:cubicBezTo>
                  <a:cubicBezTo>
                    <a:pt x="188767" y="219222"/>
                    <a:pt x="189134" y="219857"/>
                    <a:pt x="190438" y="219568"/>
                  </a:cubicBezTo>
                  <a:cubicBezTo>
                    <a:pt x="191168" y="219501"/>
                    <a:pt x="192475" y="220557"/>
                    <a:pt x="192646" y="219844"/>
                  </a:cubicBezTo>
                  <a:cubicBezTo>
                    <a:pt x="193045" y="218941"/>
                    <a:pt x="192365" y="218090"/>
                    <a:pt x="192002" y="217545"/>
                  </a:cubicBezTo>
                  <a:cubicBezTo>
                    <a:pt x="191710" y="216601"/>
                    <a:pt x="191863" y="215952"/>
                    <a:pt x="191174" y="215889"/>
                  </a:cubicBezTo>
                  <a:cubicBezTo>
                    <a:pt x="190447" y="215655"/>
                    <a:pt x="189895" y="215278"/>
                    <a:pt x="189611" y="214601"/>
                  </a:cubicBezTo>
                  <a:cubicBezTo>
                    <a:pt x="190421" y="214668"/>
                    <a:pt x="191100" y="215376"/>
                    <a:pt x="191818" y="215521"/>
                  </a:cubicBezTo>
                  <a:cubicBezTo>
                    <a:pt x="193300" y="215061"/>
                    <a:pt x="192986" y="216365"/>
                    <a:pt x="193566" y="216808"/>
                  </a:cubicBezTo>
                  <a:cubicBezTo>
                    <a:pt x="194078" y="216932"/>
                    <a:pt x="195093" y="218114"/>
                    <a:pt x="195497" y="217820"/>
                  </a:cubicBezTo>
                  <a:cubicBezTo>
                    <a:pt x="196193" y="217347"/>
                    <a:pt x="197678" y="218543"/>
                    <a:pt x="197613" y="217176"/>
                  </a:cubicBezTo>
                  <a:cubicBezTo>
                    <a:pt x="197661" y="216200"/>
                    <a:pt x="196849" y="215846"/>
                    <a:pt x="196233" y="215244"/>
                  </a:cubicBezTo>
                  <a:cubicBezTo>
                    <a:pt x="195564" y="214954"/>
                    <a:pt x="194558" y="213737"/>
                    <a:pt x="195773" y="214233"/>
                  </a:cubicBezTo>
                  <a:cubicBezTo>
                    <a:pt x="195876" y="214734"/>
                    <a:pt x="198015" y="214628"/>
                    <a:pt x="196969" y="215428"/>
                  </a:cubicBezTo>
                  <a:cubicBezTo>
                    <a:pt x="197910" y="215400"/>
                    <a:pt x="198680" y="216108"/>
                    <a:pt x="199544" y="216164"/>
                  </a:cubicBezTo>
                  <a:cubicBezTo>
                    <a:pt x="200442" y="215649"/>
                    <a:pt x="199801" y="214775"/>
                    <a:pt x="199177" y="214600"/>
                  </a:cubicBezTo>
                  <a:cubicBezTo>
                    <a:pt x="198826" y="214140"/>
                    <a:pt x="198609" y="212543"/>
                    <a:pt x="197521" y="212760"/>
                  </a:cubicBezTo>
                  <a:cubicBezTo>
                    <a:pt x="197144" y="212247"/>
                    <a:pt x="195611" y="212458"/>
                    <a:pt x="195130" y="211933"/>
                  </a:cubicBezTo>
                  <a:cubicBezTo>
                    <a:pt x="194893" y="211662"/>
                    <a:pt x="193927" y="213742"/>
                    <a:pt x="193566" y="212116"/>
                  </a:cubicBezTo>
                  <a:cubicBezTo>
                    <a:pt x="193389" y="211643"/>
                    <a:pt x="191376" y="211519"/>
                    <a:pt x="192002" y="211013"/>
                  </a:cubicBezTo>
                  <a:cubicBezTo>
                    <a:pt x="192752" y="210708"/>
                    <a:pt x="192961" y="211847"/>
                    <a:pt x="193842" y="212116"/>
                  </a:cubicBezTo>
                  <a:cubicBezTo>
                    <a:pt x="194354" y="213013"/>
                    <a:pt x="194815" y="211309"/>
                    <a:pt x="193566" y="211197"/>
                  </a:cubicBezTo>
                  <a:cubicBezTo>
                    <a:pt x="192784" y="210952"/>
                    <a:pt x="192442" y="210014"/>
                    <a:pt x="191266" y="210278"/>
                  </a:cubicBezTo>
                  <a:cubicBezTo>
                    <a:pt x="191092" y="210128"/>
                    <a:pt x="190911" y="210092"/>
                    <a:pt x="190715" y="210094"/>
                  </a:cubicBezTo>
                  <a:close/>
                  <a:moveTo>
                    <a:pt x="250044" y="211198"/>
                  </a:moveTo>
                  <a:cubicBezTo>
                    <a:pt x="247888" y="211505"/>
                    <a:pt x="249366" y="213514"/>
                    <a:pt x="247192" y="214050"/>
                  </a:cubicBezTo>
                  <a:cubicBezTo>
                    <a:pt x="245050" y="215227"/>
                    <a:pt x="248600" y="215569"/>
                    <a:pt x="248756" y="214050"/>
                  </a:cubicBezTo>
                  <a:cubicBezTo>
                    <a:pt x="249276" y="213486"/>
                    <a:pt x="252648" y="211507"/>
                    <a:pt x="250320" y="212118"/>
                  </a:cubicBezTo>
                  <a:cubicBezTo>
                    <a:pt x="247856" y="213128"/>
                    <a:pt x="251187" y="211372"/>
                    <a:pt x="250044" y="211199"/>
                  </a:cubicBezTo>
                  <a:close/>
                  <a:moveTo>
                    <a:pt x="180875" y="214418"/>
                  </a:moveTo>
                  <a:cubicBezTo>
                    <a:pt x="180790" y="214475"/>
                    <a:pt x="180713" y="214485"/>
                    <a:pt x="180599" y="214602"/>
                  </a:cubicBezTo>
                  <a:cubicBezTo>
                    <a:pt x="180523" y="214598"/>
                    <a:pt x="180486" y="214602"/>
                    <a:pt x="180415" y="214602"/>
                  </a:cubicBezTo>
                  <a:cubicBezTo>
                    <a:pt x="179918" y="214599"/>
                    <a:pt x="179510" y="214611"/>
                    <a:pt x="179128" y="214697"/>
                  </a:cubicBezTo>
                  <a:cubicBezTo>
                    <a:pt x="179243" y="214678"/>
                    <a:pt x="179384" y="214630"/>
                    <a:pt x="179495" y="214602"/>
                  </a:cubicBezTo>
                  <a:cubicBezTo>
                    <a:pt x="179850" y="214621"/>
                    <a:pt x="180135" y="214649"/>
                    <a:pt x="180415" y="214602"/>
                  </a:cubicBezTo>
                  <a:cubicBezTo>
                    <a:pt x="180613" y="214573"/>
                    <a:pt x="180736" y="214490"/>
                    <a:pt x="180875" y="214418"/>
                  </a:cubicBezTo>
                  <a:close/>
                  <a:moveTo>
                    <a:pt x="177748" y="214969"/>
                  </a:moveTo>
                  <a:cubicBezTo>
                    <a:pt x="176811" y="215142"/>
                    <a:pt x="175846" y="215222"/>
                    <a:pt x="174989" y="215521"/>
                  </a:cubicBezTo>
                  <a:cubicBezTo>
                    <a:pt x="175270" y="215483"/>
                    <a:pt x="175537" y="215425"/>
                    <a:pt x="175816" y="215244"/>
                  </a:cubicBezTo>
                  <a:cubicBezTo>
                    <a:pt x="176497" y="215225"/>
                    <a:pt x="177149" y="215090"/>
                    <a:pt x="177748" y="214969"/>
                  </a:cubicBezTo>
                  <a:close/>
                  <a:moveTo>
                    <a:pt x="223646" y="218004"/>
                  </a:moveTo>
                  <a:cubicBezTo>
                    <a:pt x="220452" y="218545"/>
                    <a:pt x="223344" y="221222"/>
                    <a:pt x="224658" y="219292"/>
                  </a:cubicBezTo>
                  <a:cubicBezTo>
                    <a:pt x="224460" y="218789"/>
                    <a:pt x="224020" y="218379"/>
                    <a:pt x="223646" y="218004"/>
                  </a:cubicBezTo>
                  <a:close/>
                  <a:moveTo>
                    <a:pt x="182163" y="219292"/>
                  </a:moveTo>
                  <a:cubicBezTo>
                    <a:pt x="182144" y="219478"/>
                    <a:pt x="182134" y="219511"/>
                    <a:pt x="182163" y="219568"/>
                  </a:cubicBezTo>
                  <a:cubicBezTo>
                    <a:pt x="181151" y="219239"/>
                    <a:pt x="180512" y="221085"/>
                    <a:pt x="181427" y="220580"/>
                  </a:cubicBezTo>
                  <a:cubicBezTo>
                    <a:pt x="181360" y="219760"/>
                    <a:pt x="182386" y="220599"/>
                    <a:pt x="182163" y="219661"/>
                  </a:cubicBezTo>
                  <a:cubicBezTo>
                    <a:pt x="182327" y="219756"/>
                    <a:pt x="182737" y="219141"/>
                    <a:pt x="182163" y="219294"/>
                  </a:cubicBezTo>
                  <a:close/>
                  <a:moveTo>
                    <a:pt x="230084" y="220396"/>
                  </a:moveTo>
                  <a:cubicBezTo>
                    <a:pt x="232125" y="222181"/>
                    <a:pt x="232614" y="221336"/>
                    <a:pt x="230084" y="220396"/>
                  </a:cubicBezTo>
                  <a:close/>
                  <a:moveTo>
                    <a:pt x="159536" y="220856"/>
                  </a:moveTo>
                  <a:cubicBezTo>
                    <a:pt x="159257" y="221686"/>
                    <a:pt x="159890" y="221880"/>
                    <a:pt x="159536" y="223155"/>
                  </a:cubicBezTo>
                  <a:cubicBezTo>
                    <a:pt x="159574" y="224053"/>
                    <a:pt x="160431" y="224256"/>
                    <a:pt x="160456" y="225363"/>
                  </a:cubicBezTo>
                  <a:cubicBezTo>
                    <a:pt x="160734" y="225779"/>
                    <a:pt x="160485" y="226376"/>
                    <a:pt x="160732" y="227479"/>
                  </a:cubicBezTo>
                  <a:cubicBezTo>
                    <a:pt x="161136" y="227812"/>
                    <a:pt x="162185" y="228890"/>
                    <a:pt x="161009" y="229042"/>
                  </a:cubicBezTo>
                  <a:cubicBezTo>
                    <a:pt x="161359" y="230314"/>
                    <a:pt x="160460" y="230497"/>
                    <a:pt x="160457" y="231617"/>
                  </a:cubicBezTo>
                  <a:cubicBezTo>
                    <a:pt x="159685" y="232003"/>
                    <a:pt x="160543" y="233356"/>
                    <a:pt x="161653" y="232905"/>
                  </a:cubicBezTo>
                  <a:cubicBezTo>
                    <a:pt x="162322" y="233565"/>
                    <a:pt x="162579" y="232086"/>
                    <a:pt x="163492" y="232261"/>
                  </a:cubicBezTo>
                  <a:cubicBezTo>
                    <a:pt x="164612" y="232012"/>
                    <a:pt x="164798" y="231508"/>
                    <a:pt x="165424" y="231065"/>
                  </a:cubicBezTo>
                  <a:cubicBezTo>
                    <a:pt x="165996" y="230296"/>
                    <a:pt x="166782" y="230498"/>
                    <a:pt x="167264" y="231065"/>
                  </a:cubicBezTo>
                  <a:cubicBezTo>
                    <a:pt x="168282" y="231037"/>
                    <a:pt x="168958" y="231783"/>
                    <a:pt x="169747" y="231065"/>
                  </a:cubicBezTo>
                  <a:cubicBezTo>
                    <a:pt x="170229" y="230656"/>
                    <a:pt x="170337" y="228546"/>
                    <a:pt x="168919" y="229226"/>
                  </a:cubicBezTo>
                  <a:cubicBezTo>
                    <a:pt x="167223" y="228508"/>
                    <a:pt x="168029" y="230651"/>
                    <a:pt x="166896" y="230422"/>
                  </a:cubicBezTo>
                  <a:cubicBezTo>
                    <a:pt x="166461" y="229853"/>
                    <a:pt x="165807" y="229570"/>
                    <a:pt x="165700" y="228674"/>
                  </a:cubicBezTo>
                  <a:cubicBezTo>
                    <a:pt x="165879" y="227901"/>
                    <a:pt x="166612" y="226899"/>
                    <a:pt x="166068" y="226191"/>
                  </a:cubicBezTo>
                  <a:cubicBezTo>
                    <a:pt x="165817" y="225455"/>
                    <a:pt x="165041" y="225212"/>
                    <a:pt x="164596" y="224535"/>
                  </a:cubicBezTo>
                  <a:cubicBezTo>
                    <a:pt x="164327" y="223773"/>
                    <a:pt x="163943" y="223370"/>
                    <a:pt x="163032" y="222971"/>
                  </a:cubicBezTo>
                  <a:cubicBezTo>
                    <a:pt x="162489" y="223306"/>
                    <a:pt x="160936" y="223653"/>
                    <a:pt x="160825" y="222696"/>
                  </a:cubicBezTo>
                  <a:cubicBezTo>
                    <a:pt x="160335" y="222017"/>
                    <a:pt x="160165" y="221252"/>
                    <a:pt x="159629" y="220856"/>
                  </a:cubicBezTo>
                  <a:close/>
                  <a:moveTo>
                    <a:pt x="180783" y="221684"/>
                  </a:moveTo>
                  <a:cubicBezTo>
                    <a:pt x="180645" y="221683"/>
                    <a:pt x="180535" y="221712"/>
                    <a:pt x="180323" y="221779"/>
                  </a:cubicBezTo>
                  <a:cubicBezTo>
                    <a:pt x="179918" y="222234"/>
                    <a:pt x="178909" y="222730"/>
                    <a:pt x="178668" y="223342"/>
                  </a:cubicBezTo>
                  <a:cubicBezTo>
                    <a:pt x="177632" y="222997"/>
                    <a:pt x="176868" y="224512"/>
                    <a:pt x="177748" y="224814"/>
                  </a:cubicBezTo>
                  <a:cubicBezTo>
                    <a:pt x="177929" y="224452"/>
                    <a:pt x="178956" y="223240"/>
                    <a:pt x="179403" y="223895"/>
                  </a:cubicBezTo>
                  <a:cubicBezTo>
                    <a:pt x="178893" y="224415"/>
                    <a:pt x="178067" y="224656"/>
                    <a:pt x="178115" y="225735"/>
                  </a:cubicBezTo>
                  <a:cubicBezTo>
                    <a:pt x="177049" y="225801"/>
                    <a:pt x="178565" y="228115"/>
                    <a:pt x="178392" y="226838"/>
                  </a:cubicBezTo>
                  <a:cubicBezTo>
                    <a:pt x="179141" y="226696"/>
                    <a:pt x="179335" y="227756"/>
                    <a:pt x="179955" y="228126"/>
                  </a:cubicBezTo>
                  <a:cubicBezTo>
                    <a:pt x="180789" y="228708"/>
                    <a:pt x="178747" y="228715"/>
                    <a:pt x="178116" y="228861"/>
                  </a:cubicBezTo>
                  <a:cubicBezTo>
                    <a:pt x="178225" y="228178"/>
                    <a:pt x="176256" y="227542"/>
                    <a:pt x="177196" y="228494"/>
                  </a:cubicBezTo>
                  <a:cubicBezTo>
                    <a:pt x="177478" y="229088"/>
                    <a:pt x="178450" y="229364"/>
                    <a:pt x="178667" y="229965"/>
                  </a:cubicBezTo>
                  <a:cubicBezTo>
                    <a:pt x="179634" y="230111"/>
                    <a:pt x="179942" y="230530"/>
                    <a:pt x="180783" y="231253"/>
                  </a:cubicBezTo>
                  <a:cubicBezTo>
                    <a:pt x="181520" y="231647"/>
                    <a:pt x="181550" y="232499"/>
                    <a:pt x="182162" y="232909"/>
                  </a:cubicBezTo>
                  <a:cubicBezTo>
                    <a:pt x="181955" y="234147"/>
                    <a:pt x="183306" y="233862"/>
                    <a:pt x="183083" y="235116"/>
                  </a:cubicBezTo>
                  <a:cubicBezTo>
                    <a:pt x="182062" y="235269"/>
                    <a:pt x="182424" y="233848"/>
                    <a:pt x="181519" y="233828"/>
                  </a:cubicBezTo>
                  <a:cubicBezTo>
                    <a:pt x="181292" y="232954"/>
                    <a:pt x="180243" y="232876"/>
                    <a:pt x="179955" y="232173"/>
                  </a:cubicBezTo>
                  <a:cubicBezTo>
                    <a:pt x="179079" y="232071"/>
                    <a:pt x="179122" y="231038"/>
                    <a:pt x="178116" y="231069"/>
                  </a:cubicBezTo>
                  <a:cubicBezTo>
                    <a:pt x="177695" y="230598"/>
                    <a:pt x="176455" y="230088"/>
                    <a:pt x="176552" y="231253"/>
                  </a:cubicBezTo>
                  <a:cubicBezTo>
                    <a:pt x="177046" y="231840"/>
                    <a:pt x="177174" y="232317"/>
                    <a:pt x="177932" y="233092"/>
                  </a:cubicBezTo>
                  <a:cubicBezTo>
                    <a:pt x="178296" y="233871"/>
                    <a:pt x="178917" y="234037"/>
                    <a:pt x="179495" y="234472"/>
                  </a:cubicBezTo>
                  <a:cubicBezTo>
                    <a:pt x="180342" y="235546"/>
                    <a:pt x="179467" y="234491"/>
                    <a:pt x="178484" y="234472"/>
                  </a:cubicBezTo>
                  <a:cubicBezTo>
                    <a:pt x="178347" y="233646"/>
                    <a:pt x="177456" y="233609"/>
                    <a:pt x="177196" y="232909"/>
                  </a:cubicBezTo>
                  <a:cubicBezTo>
                    <a:pt x="176400" y="232947"/>
                    <a:pt x="175704" y="231863"/>
                    <a:pt x="174988" y="232633"/>
                  </a:cubicBezTo>
                  <a:cubicBezTo>
                    <a:pt x="175046" y="233631"/>
                    <a:pt x="175752" y="233729"/>
                    <a:pt x="176368" y="234289"/>
                  </a:cubicBezTo>
                  <a:cubicBezTo>
                    <a:pt x="177030" y="234717"/>
                    <a:pt x="177707" y="234975"/>
                    <a:pt x="178116" y="235668"/>
                  </a:cubicBezTo>
                  <a:cubicBezTo>
                    <a:pt x="179341" y="235445"/>
                    <a:pt x="179466" y="236352"/>
                    <a:pt x="179679" y="237140"/>
                  </a:cubicBezTo>
                  <a:cubicBezTo>
                    <a:pt x="180229" y="237552"/>
                    <a:pt x="180173" y="238629"/>
                    <a:pt x="181243" y="238520"/>
                  </a:cubicBezTo>
                  <a:cubicBezTo>
                    <a:pt x="181683" y="239577"/>
                    <a:pt x="182359" y="238463"/>
                    <a:pt x="182899" y="239164"/>
                  </a:cubicBezTo>
                  <a:cubicBezTo>
                    <a:pt x="183517" y="239465"/>
                    <a:pt x="183650" y="240406"/>
                    <a:pt x="184186" y="241004"/>
                  </a:cubicBezTo>
                  <a:cubicBezTo>
                    <a:pt x="184785" y="241428"/>
                    <a:pt x="185643" y="241559"/>
                    <a:pt x="186486" y="241739"/>
                  </a:cubicBezTo>
                  <a:cubicBezTo>
                    <a:pt x="187650" y="242465"/>
                    <a:pt x="187801" y="241016"/>
                    <a:pt x="188969" y="241279"/>
                  </a:cubicBezTo>
                  <a:cubicBezTo>
                    <a:pt x="190073" y="240695"/>
                    <a:pt x="190036" y="239966"/>
                    <a:pt x="189613" y="239163"/>
                  </a:cubicBezTo>
                  <a:cubicBezTo>
                    <a:pt x="188979" y="238362"/>
                    <a:pt x="189837" y="238040"/>
                    <a:pt x="189613" y="236772"/>
                  </a:cubicBezTo>
                  <a:cubicBezTo>
                    <a:pt x="189464" y="235893"/>
                    <a:pt x="189194" y="234999"/>
                    <a:pt x="188601" y="234564"/>
                  </a:cubicBezTo>
                  <a:cubicBezTo>
                    <a:pt x="188189" y="234140"/>
                    <a:pt x="187538" y="233661"/>
                    <a:pt x="186946" y="233276"/>
                  </a:cubicBezTo>
                  <a:cubicBezTo>
                    <a:pt x="186511" y="232681"/>
                    <a:pt x="185914" y="232397"/>
                    <a:pt x="185566" y="231437"/>
                  </a:cubicBezTo>
                  <a:cubicBezTo>
                    <a:pt x="184996" y="230991"/>
                    <a:pt x="184580" y="230404"/>
                    <a:pt x="184646" y="229321"/>
                  </a:cubicBezTo>
                  <a:cubicBezTo>
                    <a:pt x="184277" y="228221"/>
                    <a:pt x="184788" y="228189"/>
                    <a:pt x="184278" y="227298"/>
                  </a:cubicBezTo>
                  <a:cubicBezTo>
                    <a:pt x="183876" y="226545"/>
                    <a:pt x="183036" y="226057"/>
                    <a:pt x="183358" y="224814"/>
                  </a:cubicBezTo>
                  <a:cubicBezTo>
                    <a:pt x="183141" y="224200"/>
                    <a:pt x="181979" y="223987"/>
                    <a:pt x="181795" y="223342"/>
                  </a:cubicBezTo>
                  <a:cubicBezTo>
                    <a:pt x="181121" y="223071"/>
                    <a:pt x="181747" y="221694"/>
                    <a:pt x="180783" y="221687"/>
                  </a:cubicBezTo>
                  <a:close/>
                  <a:moveTo>
                    <a:pt x="94691" y="225179"/>
                  </a:moveTo>
                  <a:cubicBezTo>
                    <a:pt x="94643" y="225971"/>
                    <a:pt x="94117" y="227493"/>
                    <a:pt x="95334" y="226835"/>
                  </a:cubicBezTo>
                  <a:cubicBezTo>
                    <a:pt x="95707" y="226554"/>
                    <a:pt x="96910" y="228144"/>
                    <a:pt x="96898" y="226559"/>
                  </a:cubicBezTo>
                  <a:cubicBezTo>
                    <a:pt x="96025" y="226105"/>
                    <a:pt x="95854" y="225514"/>
                    <a:pt x="95150" y="225179"/>
                  </a:cubicBezTo>
                  <a:cubicBezTo>
                    <a:pt x="95005" y="225179"/>
                    <a:pt x="94836" y="225179"/>
                    <a:pt x="94690" y="225179"/>
                  </a:cubicBezTo>
                  <a:close/>
                  <a:moveTo>
                    <a:pt x="175632" y="226098"/>
                  </a:moveTo>
                  <a:cubicBezTo>
                    <a:pt x="175742" y="227476"/>
                    <a:pt x="177483" y="226012"/>
                    <a:pt x="175728" y="226098"/>
                  </a:cubicBezTo>
                  <a:close/>
                  <a:moveTo>
                    <a:pt x="172229" y="227662"/>
                  </a:moveTo>
                  <a:cubicBezTo>
                    <a:pt x="171882" y="228330"/>
                    <a:pt x="171223" y="228674"/>
                    <a:pt x="171309" y="229777"/>
                  </a:cubicBezTo>
                  <a:cubicBezTo>
                    <a:pt x="171058" y="230522"/>
                    <a:pt x="170559" y="230976"/>
                    <a:pt x="170205" y="231617"/>
                  </a:cubicBezTo>
                  <a:cubicBezTo>
                    <a:pt x="169999" y="232240"/>
                    <a:pt x="168547" y="232747"/>
                    <a:pt x="168182" y="231617"/>
                  </a:cubicBezTo>
                  <a:cubicBezTo>
                    <a:pt x="167200" y="231904"/>
                    <a:pt x="166355" y="231393"/>
                    <a:pt x="166802" y="232261"/>
                  </a:cubicBezTo>
                  <a:cubicBezTo>
                    <a:pt x="166928" y="233097"/>
                    <a:pt x="167605" y="233439"/>
                    <a:pt x="168458" y="233548"/>
                  </a:cubicBezTo>
                  <a:cubicBezTo>
                    <a:pt x="168753" y="232685"/>
                    <a:pt x="170232" y="234596"/>
                    <a:pt x="170389" y="233548"/>
                  </a:cubicBezTo>
                  <a:cubicBezTo>
                    <a:pt x="170749" y="233101"/>
                    <a:pt x="171091" y="231837"/>
                    <a:pt x="171585" y="231157"/>
                  </a:cubicBezTo>
                  <a:cubicBezTo>
                    <a:pt x="171711" y="230281"/>
                    <a:pt x="172980" y="230611"/>
                    <a:pt x="172781" y="229409"/>
                  </a:cubicBezTo>
                  <a:cubicBezTo>
                    <a:pt x="173122" y="228636"/>
                    <a:pt x="174353" y="229938"/>
                    <a:pt x="173425" y="228306"/>
                  </a:cubicBezTo>
                  <a:cubicBezTo>
                    <a:pt x="174110" y="227744"/>
                    <a:pt x="172821" y="227572"/>
                    <a:pt x="172229" y="227662"/>
                  </a:cubicBezTo>
                  <a:close/>
                  <a:moveTo>
                    <a:pt x="142704" y="228581"/>
                  </a:moveTo>
                  <a:cubicBezTo>
                    <a:pt x="141172" y="228389"/>
                    <a:pt x="142742" y="229428"/>
                    <a:pt x="142704" y="228581"/>
                  </a:cubicBezTo>
                  <a:close/>
                  <a:moveTo>
                    <a:pt x="127159" y="229777"/>
                  </a:moveTo>
                  <a:cubicBezTo>
                    <a:pt x="127682" y="229442"/>
                    <a:pt x="127808" y="229529"/>
                    <a:pt x="127159" y="229777"/>
                  </a:cubicBezTo>
                  <a:close/>
                  <a:moveTo>
                    <a:pt x="128723" y="229777"/>
                  </a:moveTo>
                  <a:cubicBezTo>
                    <a:pt x="128551" y="229796"/>
                    <a:pt x="128408" y="229824"/>
                    <a:pt x="128263" y="229777"/>
                  </a:cubicBezTo>
                  <a:cubicBezTo>
                    <a:pt x="128412" y="229796"/>
                    <a:pt x="128564" y="229786"/>
                    <a:pt x="128723" y="229777"/>
                  </a:cubicBezTo>
                  <a:cubicBezTo>
                    <a:pt x="129396" y="229550"/>
                    <a:pt x="129411" y="229675"/>
                    <a:pt x="128723" y="229777"/>
                  </a:cubicBezTo>
                  <a:close/>
                  <a:moveTo>
                    <a:pt x="87516" y="233272"/>
                  </a:moveTo>
                  <a:cubicBezTo>
                    <a:pt x="86813" y="234008"/>
                    <a:pt x="87735" y="234901"/>
                    <a:pt x="87240" y="235479"/>
                  </a:cubicBezTo>
                  <a:cubicBezTo>
                    <a:pt x="86724" y="236097"/>
                    <a:pt x="86116" y="236247"/>
                    <a:pt x="85400" y="236951"/>
                  </a:cubicBezTo>
                  <a:cubicBezTo>
                    <a:pt x="84327" y="237363"/>
                    <a:pt x="83648" y="237761"/>
                    <a:pt x="82273" y="237595"/>
                  </a:cubicBezTo>
                  <a:cubicBezTo>
                    <a:pt x="81392" y="236936"/>
                    <a:pt x="80626" y="236906"/>
                    <a:pt x="79330" y="236951"/>
                  </a:cubicBezTo>
                  <a:cubicBezTo>
                    <a:pt x="77579" y="237532"/>
                    <a:pt x="78113" y="235750"/>
                    <a:pt x="77306" y="235388"/>
                  </a:cubicBezTo>
                  <a:cubicBezTo>
                    <a:pt x="77249" y="234116"/>
                    <a:pt x="75477" y="234579"/>
                    <a:pt x="75191" y="235388"/>
                  </a:cubicBezTo>
                  <a:cubicBezTo>
                    <a:pt x="74125" y="236144"/>
                    <a:pt x="74316" y="237112"/>
                    <a:pt x="73903" y="237963"/>
                  </a:cubicBezTo>
                  <a:cubicBezTo>
                    <a:pt x="73893" y="239087"/>
                    <a:pt x="74050" y="240379"/>
                    <a:pt x="72615" y="240078"/>
                  </a:cubicBezTo>
                  <a:cubicBezTo>
                    <a:pt x="71436" y="240221"/>
                    <a:pt x="71041" y="238537"/>
                    <a:pt x="71143" y="240630"/>
                  </a:cubicBezTo>
                  <a:cubicBezTo>
                    <a:pt x="71671" y="241081"/>
                    <a:pt x="71077" y="241879"/>
                    <a:pt x="71143" y="242562"/>
                  </a:cubicBezTo>
                  <a:cubicBezTo>
                    <a:pt x="70219" y="242864"/>
                    <a:pt x="70921" y="244324"/>
                    <a:pt x="70499" y="244401"/>
                  </a:cubicBezTo>
                  <a:cubicBezTo>
                    <a:pt x="71234" y="245150"/>
                    <a:pt x="71212" y="245074"/>
                    <a:pt x="72063" y="245965"/>
                  </a:cubicBezTo>
                  <a:cubicBezTo>
                    <a:pt x="73012" y="246121"/>
                    <a:pt x="73622" y="246462"/>
                    <a:pt x="74271" y="247160"/>
                  </a:cubicBezTo>
                  <a:cubicBezTo>
                    <a:pt x="74818" y="247769"/>
                    <a:pt x="75462" y="248171"/>
                    <a:pt x="74822" y="248724"/>
                  </a:cubicBezTo>
                  <a:cubicBezTo>
                    <a:pt x="74889" y="249753"/>
                    <a:pt x="76747" y="248826"/>
                    <a:pt x="76754" y="250196"/>
                  </a:cubicBezTo>
                  <a:cubicBezTo>
                    <a:pt x="77325" y="250696"/>
                    <a:pt x="77690" y="251042"/>
                    <a:pt x="78225" y="251851"/>
                  </a:cubicBezTo>
                  <a:cubicBezTo>
                    <a:pt x="78625" y="252637"/>
                    <a:pt x="78690" y="253692"/>
                    <a:pt x="78225" y="254703"/>
                  </a:cubicBezTo>
                  <a:cubicBezTo>
                    <a:pt x="78114" y="255940"/>
                    <a:pt x="77389" y="256344"/>
                    <a:pt x="77305" y="257370"/>
                  </a:cubicBezTo>
                  <a:cubicBezTo>
                    <a:pt x="76924" y="258346"/>
                    <a:pt x="75698" y="257332"/>
                    <a:pt x="75190" y="258198"/>
                  </a:cubicBezTo>
                  <a:cubicBezTo>
                    <a:pt x="74126" y="259123"/>
                    <a:pt x="73928" y="257480"/>
                    <a:pt x="73166" y="258473"/>
                  </a:cubicBezTo>
                  <a:cubicBezTo>
                    <a:pt x="72773" y="259375"/>
                    <a:pt x="71844" y="259279"/>
                    <a:pt x="72338" y="260313"/>
                  </a:cubicBezTo>
                  <a:cubicBezTo>
                    <a:pt x="72804" y="260398"/>
                    <a:pt x="74171" y="261577"/>
                    <a:pt x="74546" y="261232"/>
                  </a:cubicBezTo>
                  <a:cubicBezTo>
                    <a:pt x="76031" y="261129"/>
                    <a:pt x="74205" y="262292"/>
                    <a:pt x="73902" y="262612"/>
                  </a:cubicBezTo>
                  <a:cubicBezTo>
                    <a:pt x="73530" y="263551"/>
                    <a:pt x="73105" y="264058"/>
                    <a:pt x="72522" y="264543"/>
                  </a:cubicBezTo>
                  <a:cubicBezTo>
                    <a:pt x="72827" y="265007"/>
                    <a:pt x="73029" y="265752"/>
                    <a:pt x="72706" y="266935"/>
                  </a:cubicBezTo>
                  <a:cubicBezTo>
                    <a:pt x="73984" y="267704"/>
                    <a:pt x="72101" y="267690"/>
                    <a:pt x="72982" y="268590"/>
                  </a:cubicBezTo>
                  <a:cubicBezTo>
                    <a:pt x="73528" y="268998"/>
                    <a:pt x="73258" y="270646"/>
                    <a:pt x="73903" y="271074"/>
                  </a:cubicBezTo>
                  <a:cubicBezTo>
                    <a:pt x="74833" y="271169"/>
                    <a:pt x="74422" y="272707"/>
                    <a:pt x="75466" y="273281"/>
                  </a:cubicBezTo>
                  <a:cubicBezTo>
                    <a:pt x="75566" y="274317"/>
                    <a:pt x="75300" y="275669"/>
                    <a:pt x="75742" y="276041"/>
                  </a:cubicBezTo>
                  <a:cubicBezTo>
                    <a:pt x="74585" y="276454"/>
                    <a:pt x="75619" y="277733"/>
                    <a:pt x="75647" y="278524"/>
                  </a:cubicBezTo>
                  <a:cubicBezTo>
                    <a:pt x="76448" y="279099"/>
                    <a:pt x="75885" y="280134"/>
                    <a:pt x="75463" y="280640"/>
                  </a:cubicBezTo>
                  <a:cubicBezTo>
                    <a:pt x="74197" y="281280"/>
                    <a:pt x="75530" y="281216"/>
                    <a:pt x="75187" y="282755"/>
                  </a:cubicBezTo>
                  <a:cubicBezTo>
                    <a:pt x="74498" y="282905"/>
                    <a:pt x="74896" y="284003"/>
                    <a:pt x="73623" y="284411"/>
                  </a:cubicBezTo>
                  <a:cubicBezTo>
                    <a:pt x="71980" y="284449"/>
                    <a:pt x="74653" y="284809"/>
                    <a:pt x="72980" y="285607"/>
                  </a:cubicBezTo>
                  <a:cubicBezTo>
                    <a:pt x="73569" y="286083"/>
                    <a:pt x="74136" y="286603"/>
                    <a:pt x="74543" y="287262"/>
                  </a:cubicBezTo>
                  <a:cubicBezTo>
                    <a:pt x="74709" y="288585"/>
                    <a:pt x="74168" y="289224"/>
                    <a:pt x="73899" y="290113"/>
                  </a:cubicBezTo>
                  <a:cubicBezTo>
                    <a:pt x="74181" y="291637"/>
                    <a:pt x="73640" y="291822"/>
                    <a:pt x="72704" y="292413"/>
                  </a:cubicBezTo>
                  <a:cubicBezTo>
                    <a:pt x="71909" y="292873"/>
                    <a:pt x="71354" y="293643"/>
                    <a:pt x="70864" y="294069"/>
                  </a:cubicBezTo>
                  <a:cubicBezTo>
                    <a:pt x="70446" y="294779"/>
                    <a:pt x="70194" y="295308"/>
                    <a:pt x="69300" y="295816"/>
                  </a:cubicBezTo>
                  <a:cubicBezTo>
                    <a:pt x="69358" y="296969"/>
                    <a:pt x="68412" y="296988"/>
                    <a:pt x="68380" y="298024"/>
                  </a:cubicBezTo>
                  <a:cubicBezTo>
                    <a:pt x="68139" y="299131"/>
                    <a:pt x="66920" y="299031"/>
                    <a:pt x="66817" y="299863"/>
                  </a:cubicBezTo>
                  <a:cubicBezTo>
                    <a:pt x="66253" y="300548"/>
                    <a:pt x="64720" y="300592"/>
                    <a:pt x="65529" y="301335"/>
                  </a:cubicBezTo>
                  <a:cubicBezTo>
                    <a:pt x="65789" y="303170"/>
                    <a:pt x="65029" y="302835"/>
                    <a:pt x="64609" y="304094"/>
                  </a:cubicBezTo>
                  <a:cubicBezTo>
                    <a:pt x="63578" y="304486"/>
                    <a:pt x="64741" y="305832"/>
                    <a:pt x="64057" y="306394"/>
                  </a:cubicBezTo>
                  <a:cubicBezTo>
                    <a:pt x="63288" y="306842"/>
                    <a:pt x="63191" y="308022"/>
                    <a:pt x="62770" y="308601"/>
                  </a:cubicBezTo>
                  <a:cubicBezTo>
                    <a:pt x="62789" y="309495"/>
                    <a:pt x="61620" y="310058"/>
                    <a:pt x="61849" y="311269"/>
                  </a:cubicBezTo>
                  <a:cubicBezTo>
                    <a:pt x="62824" y="312089"/>
                    <a:pt x="62745" y="312376"/>
                    <a:pt x="63045" y="312924"/>
                  </a:cubicBezTo>
                  <a:cubicBezTo>
                    <a:pt x="63055" y="314285"/>
                    <a:pt x="63590" y="313727"/>
                    <a:pt x="64333" y="314764"/>
                  </a:cubicBezTo>
                  <a:cubicBezTo>
                    <a:pt x="63922" y="316124"/>
                    <a:pt x="64925" y="316971"/>
                    <a:pt x="65529" y="317891"/>
                  </a:cubicBezTo>
                  <a:cubicBezTo>
                    <a:pt x="65745" y="319024"/>
                    <a:pt x="65680" y="320000"/>
                    <a:pt x="65529" y="320375"/>
                  </a:cubicBezTo>
                  <a:cubicBezTo>
                    <a:pt x="65907" y="321362"/>
                    <a:pt x="64364" y="322032"/>
                    <a:pt x="65252" y="322766"/>
                  </a:cubicBezTo>
                  <a:cubicBezTo>
                    <a:pt x="64970" y="323362"/>
                    <a:pt x="65150" y="324570"/>
                    <a:pt x="65252" y="324974"/>
                  </a:cubicBezTo>
                  <a:cubicBezTo>
                    <a:pt x="65010" y="325918"/>
                    <a:pt x="64799" y="326433"/>
                    <a:pt x="64332" y="327457"/>
                  </a:cubicBezTo>
                  <a:cubicBezTo>
                    <a:pt x="64433" y="328749"/>
                    <a:pt x="64313" y="329641"/>
                    <a:pt x="63688" y="330493"/>
                  </a:cubicBezTo>
                  <a:cubicBezTo>
                    <a:pt x="63140" y="330948"/>
                    <a:pt x="62691" y="332245"/>
                    <a:pt x="63872" y="331504"/>
                  </a:cubicBezTo>
                  <a:cubicBezTo>
                    <a:pt x="64039" y="332204"/>
                    <a:pt x="62581" y="332250"/>
                    <a:pt x="62401" y="332976"/>
                  </a:cubicBezTo>
                  <a:cubicBezTo>
                    <a:pt x="62185" y="333479"/>
                    <a:pt x="61346" y="334995"/>
                    <a:pt x="62401" y="335552"/>
                  </a:cubicBezTo>
                  <a:cubicBezTo>
                    <a:pt x="61436" y="335919"/>
                    <a:pt x="61653" y="336541"/>
                    <a:pt x="61480" y="337299"/>
                  </a:cubicBezTo>
                  <a:cubicBezTo>
                    <a:pt x="61973" y="337774"/>
                    <a:pt x="60958" y="338641"/>
                    <a:pt x="61848" y="339323"/>
                  </a:cubicBezTo>
                  <a:cubicBezTo>
                    <a:pt x="62203" y="340064"/>
                    <a:pt x="62342" y="340951"/>
                    <a:pt x="62952" y="341438"/>
                  </a:cubicBezTo>
                  <a:cubicBezTo>
                    <a:pt x="63019" y="342276"/>
                    <a:pt x="62933" y="342672"/>
                    <a:pt x="63228" y="342450"/>
                  </a:cubicBezTo>
                  <a:cubicBezTo>
                    <a:pt x="62860" y="342629"/>
                    <a:pt x="62538" y="342584"/>
                    <a:pt x="63044" y="343369"/>
                  </a:cubicBezTo>
                  <a:cubicBezTo>
                    <a:pt x="63200" y="344429"/>
                    <a:pt x="62016" y="344714"/>
                    <a:pt x="62400" y="346037"/>
                  </a:cubicBezTo>
                  <a:cubicBezTo>
                    <a:pt x="61218" y="346199"/>
                    <a:pt x="62237" y="347702"/>
                    <a:pt x="62217" y="347968"/>
                  </a:cubicBezTo>
                  <a:cubicBezTo>
                    <a:pt x="63447" y="347966"/>
                    <a:pt x="61797" y="348649"/>
                    <a:pt x="61480" y="349164"/>
                  </a:cubicBezTo>
                  <a:cubicBezTo>
                    <a:pt x="60632" y="349728"/>
                    <a:pt x="62651" y="350061"/>
                    <a:pt x="62768" y="350452"/>
                  </a:cubicBezTo>
                  <a:cubicBezTo>
                    <a:pt x="63808" y="350185"/>
                    <a:pt x="63826" y="351708"/>
                    <a:pt x="63872" y="351923"/>
                  </a:cubicBezTo>
                  <a:cubicBezTo>
                    <a:pt x="64029" y="352485"/>
                    <a:pt x="65404" y="351468"/>
                    <a:pt x="65895" y="352475"/>
                  </a:cubicBezTo>
                  <a:cubicBezTo>
                    <a:pt x="66212" y="353164"/>
                    <a:pt x="66802" y="353335"/>
                    <a:pt x="67091" y="354314"/>
                  </a:cubicBezTo>
                  <a:cubicBezTo>
                    <a:pt x="67072" y="355351"/>
                    <a:pt x="67709" y="355717"/>
                    <a:pt x="67735" y="356706"/>
                  </a:cubicBezTo>
                  <a:cubicBezTo>
                    <a:pt x="68130" y="357480"/>
                    <a:pt x="67913" y="358482"/>
                    <a:pt x="68655" y="359097"/>
                  </a:cubicBezTo>
                  <a:cubicBezTo>
                    <a:pt x="68303" y="360418"/>
                    <a:pt x="69487" y="360743"/>
                    <a:pt x="69299" y="361857"/>
                  </a:cubicBezTo>
                  <a:cubicBezTo>
                    <a:pt x="69806" y="362387"/>
                    <a:pt x="69704" y="363543"/>
                    <a:pt x="69943" y="364341"/>
                  </a:cubicBezTo>
                  <a:cubicBezTo>
                    <a:pt x="69990" y="365348"/>
                    <a:pt x="70192" y="366160"/>
                    <a:pt x="70494" y="366916"/>
                  </a:cubicBezTo>
                  <a:cubicBezTo>
                    <a:pt x="70485" y="367904"/>
                    <a:pt x="71029" y="368403"/>
                    <a:pt x="71138" y="369491"/>
                  </a:cubicBezTo>
                  <a:cubicBezTo>
                    <a:pt x="71308" y="370721"/>
                    <a:pt x="70946" y="371457"/>
                    <a:pt x="70862" y="372435"/>
                  </a:cubicBezTo>
                  <a:cubicBezTo>
                    <a:pt x="70549" y="373593"/>
                    <a:pt x="71648" y="374145"/>
                    <a:pt x="70862" y="375194"/>
                  </a:cubicBezTo>
                  <a:cubicBezTo>
                    <a:pt x="70891" y="376243"/>
                    <a:pt x="70871" y="377174"/>
                    <a:pt x="70034" y="377861"/>
                  </a:cubicBezTo>
                  <a:cubicBezTo>
                    <a:pt x="69590" y="378596"/>
                    <a:pt x="67942" y="377899"/>
                    <a:pt x="67735" y="378780"/>
                  </a:cubicBezTo>
                  <a:cubicBezTo>
                    <a:pt x="67075" y="380271"/>
                    <a:pt x="68089" y="379156"/>
                    <a:pt x="68379" y="380344"/>
                  </a:cubicBezTo>
                  <a:cubicBezTo>
                    <a:pt x="69127" y="380868"/>
                    <a:pt x="69488" y="381675"/>
                    <a:pt x="69299" y="382827"/>
                  </a:cubicBezTo>
                  <a:cubicBezTo>
                    <a:pt x="69583" y="383796"/>
                    <a:pt x="69337" y="384575"/>
                    <a:pt x="69483" y="385311"/>
                  </a:cubicBezTo>
                  <a:cubicBezTo>
                    <a:pt x="68737" y="385696"/>
                    <a:pt x="69406" y="387241"/>
                    <a:pt x="68011" y="386966"/>
                  </a:cubicBezTo>
                  <a:cubicBezTo>
                    <a:pt x="68244" y="386995"/>
                    <a:pt x="65570" y="387185"/>
                    <a:pt x="67091" y="387610"/>
                  </a:cubicBezTo>
                  <a:cubicBezTo>
                    <a:pt x="67024" y="388866"/>
                    <a:pt x="67505" y="388947"/>
                    <a:pt x="67091" y="390094"/>
                  </a:cubicBezTo>
                  <a:cubicBezTo>
                    <a:pt x="67940" y="390605"/>
                    <a:pt x="69095" y="390509"/>
                    <a:pt x="68654" y="391934"/>
                  </a:cubicBezTo>
                  <a:cubicBezTo>
                    <a:pt x="68683" y="393015"/>
                    <a:pt x="69232" y="393445"/>
                    <a:pt x="68654" y="394325"/>
                  </a:cubicBezTo>
                  <a:cubicBezTo>
                    <a:pt x="67542" y="393835"/>
                    <a:pt x="68569" y="394892"/>
                    <a:pt x="68011" y="395337"/>
                  </a:cubicBezTo>
                  <a:cubicBezTo>
                    <a:pt x="66762" y="395342"/>
                    <a:pt x="68370" y="395842"/>
                    <a:pt x="67550" y="396256"/>
                  </a:cubicBezTo>
                  <a:cubicBezTo>
                    <a:pt x="68410" y="396285"/>
                    <a:pt x="67627" y="398490"/>
                    <a:pt x="69298" y="397820"/>
                  </a:cubicBezTo>
                  <a:cubicBezTo>
                    <a:pt x="69850" y="398676"/>
                    <a:pt x="69298" y="398286"/>
                    <a:pt x="69298" y="399383"/>
                  </a:cubicBezTo>
                  <a:cubicBezTo>
                    <a:pt x="69222" y="402025"/>
                    <a:pt x="68597" y="402260"/>
                    <a:pt x="68654" y="404718"/>
                  </a:cubicBezTo>
                  <a:cubicBezTo>
                    <a:pt x="68368" y="406455"/>
                    <a:pt x="68131" y="408927"/>
                    <a:pt x="65619" y="408674"/>
                  </a:cubicBezTo>
                  <a:cubicBezTo>
                    <a:pt x="64277" y="409464"/>
                    <a:pt x="62212" y="409067"/>
                    <a:pt x="61848" y="410973"/>
                  </a:cubicBezTo>
                  <a:cubicBezTo>
                    <a:pt x="60239" y="413199"/>
                    <a:pt x="65255" y="411823"/>
                    <a:pt x="64055" y="413732"/>
                  </a:cubicBezTo>
                  <a:cubicBezTo>
                    <a:pt x="63771" y="414540"/>
                    <a:pt x="65244" y="416008"/>
                    <a:pt x="65527" y="417504"/>
                  </a:cubicBezTo>
                  <a:cubicBezTo>
                    <a:pt x="64591" y="418655"/>
                    <a:pt x="63589" y="419666"/>
                    <a:pt x="62124" y="419895"/>
                  </a:cubicBezTo>
                  <a:cubicBezTo>
                    <a:pt x="60778" y="420707"/>
                    <a:pt x="59782" y="421537"/>
                    <a:pt x="59088" y="422011"/>
                  </a:cubicBezTo>
                  <a:cubicBezTo>
                    <a:pt x="59652" y="421808"/>
                    <a:pt x="60354" y="424739"/>
                    <a:pt x="60560" y="424494"/>
                  </a:cubicBezTo>
                  <a:cubicBezTo>
                    <a:pt x="62765" y="423108"/>
                    <a:pt x="63594" y="426164"/>
                    <a:pt x="62767" y="427438"/>
                  </a:cubicBezTo>
                  <a:cubicBezTo>
                    <a:pt x="62146" y="429184"/>
                    <a:pt x="60380" y="428408"/>
                    <a:pt x="59364" y="429553"/>
                  </a:cubicBezTo>
                  <a:cubicBezTo>
                    <a:pt x="58119" y="430110"/>
                    <a:pt x="58437" y="432614"/>
                    <a:pt x="57433" y="432864"/>
                  </a:cubicBezTo>
                  <a:cubicBezTo>
                    <a:pt x="56706" y="434319"/>
                    <a:pt x="55441" y="434592"/>
                    <a:pt x="56513" y="435348"/>
                  </a:cubicBezTo>
                  <a:cubicBezTo>
                    <a:pt x="55302" y="436124"/>
                    <a:pt x="54927" y="436895"/>
                    <a:pt x="53661" y="435348"/>
                  </a:cubicBezTo>
                  <a:cubicBezTo>
                    <a:pt x="51512" y="434369"/>
                    <a:pt x="53415" y="438396"/>
                    <a:pt x="51270" y="438475"/>
                  </a:cubicBezTo>
                  <a:cubicBezTo>
                    <a:pt x="52090" y="438930"/>
                    <a:pt x="55115" y="439572"/>
                    <a:pt x="52281" y="440590"/>
                  </a:cubicBezTo>
                  <a:cubicBezTo>
                    <a:pt x="50881" y="443415"/>
                    <a:pt x="53968" y="440830"/>
                    <a:pt x="54673" y="442522"/>
                  </a:cubicBezTo>
                  <a:cubicBezTo>
                    <a:pt x="55760" y="444072"/>
                    <a:pt x="54018" y="445870"/>
                    <a:pt x="52833" y="445557"/>
                  </a:cubicBezTo>
                  <a:cubicBezTo>
                    <a:pt x="52239" y="446511"/>
                    <a:pt x="51130" y="444492"/>
                    <a:pt x="50626" y="447121"/>
                  </a:cubicBezTo>
                  <a:cubicBezTo>
                    <a:pt x="49745" y="448721"/>
                    <a:pt x="50712" y="449791"/>
                    <a:pt x="49706" y="451076"/>
                  </a:cubicBezTo>
                  <a:cubicBezTo>
                    <a:pt x="49696" y="452172"/>
                    <a:pt x="48888" y="453873"/>
                    <a:pt x="48786" y="454663"/>
                  </a:cubicBezTo>
                  <a:cubicBezTo>
                    <a:pt x="47246" y="455502"/>
                    <a:pt x="48983" y="457731"/>
                    <a:pt x="47866" y="458343"/>
                  </a:cubicBezTo>
                  <a:cubicBezTo>
                    <a:pt x="47540" y="458867"/>
                    <a:pt x="46284" y="459266"/>
                    <a:pt x="45750" y="459906"/>
                  </a:cubicBezTo>
                  <a:cubicBezTo>
                    <a:pt x="45721" y="459839"/>
                    <a:pt x="45607" y="459877"/>
                    <a:pt x="45382" y="459906"/>
                  </a:cubicBezTo>
                  <a:cubicBezTo>
                    <a:pt x="45297" y="460382"/>
                    <a:pt x="45524" y="460318"/>
                    <a:pt x="45659" y="460182"/>
                  </a:cubicBezTo>
                  <a:cubicBezTo>
                    <a:pt x="45464" y="460538"/>
                    <a:pt x="45518" y="460916"/>
                    <a:pt x="46026" y="461378"/>
                  </a:cubicBezTo>
                  <a:cubicBezTo>
                    <a:pt x="46102" y="462096"/>
                    <a:pt x="45744" y="463164"/>
                    <a:pt x="45659" y="464045"/>
                  </a:cubicBezTo>
                  <a:cubicBezTo>
                    <a:pt x="45601" y="463979"/>
                    <a:pt x="45504" y="463988"/>
                    <a:pt x="45382" y="463950"/>
                  </a:cubicBezTo>
                  <a:cubicBezTo>
                    <a:pt x="45215" y="465038"/>
                    <a:pt x="45495" y="465017"/>
                    <a:pt x="45659" y="464778"/>
                  </a:cubicBezTo>
                  <a:cubicBezTo>
                    <a:pt x="45735" y="465360"/>
                    <a:pt x="46086" y="465769"/>
                    <a:pt x="46946" y="465790"/>
                  </a:cubicBezTo>
                  <a:cubicBezTo>
                    <a:pt x="48182" y="466464"/>
                    <a:pt x="49712" y="466949"/>
                    <a:pt x="50073" y="468549"/>
                  </a:cubicBezTo>
                  <a:cubicBezTo>
                    <a:pt x="51119" y="470093"/>
                    <a:pt x="52098" y="466685"/>
                    <a:pt x="53753" y="468182"/>
                  </a:cubicBezTo>
                  <a:cubicBezTo>
                    <a:pt x="55047" y="468844"/>
                    <a:pt x="55843" y="470290"/>
                    <a:pt x="56788" y="471309"/>
                  </a:cubicBezTo>
                  <a:cubicBezTo>
                    <a:pt x="57384" y="472776"/>
                    <a:pt x="57964" y="474280"/>
                    <a:pt x="59364" y="472597"/>
                  </a:cubicBezTo>
                  <a:cubicBezTo>
                    <a:pt x="60805" y="473506"/>
                    <a:pt x="61149" y="473211"/>
                    <a:pt x="62399" y="473516"/>
                  </a:cubicBezTo>
                  <a:cubicBezTo>
                    <a:pt x="63996" y="472601"/>
                    <a:pt x="65304" y="473459"/>
                    <a:pt x="66722" y="473516"/>
                  </a:cubicBezTo>
                  <a:cubicBezTo>
                    <a:pt x="68016" y="474289"/>
                    <a:pt x="67688" y="476133"/>
                    <a:pt x="69573" y="475999"/>
                  </a:cubicBezTo>
                  <a:cubicBezTo>
                    <a:pt x="70650" y="474842"/>
                    <a:pt x="72367" y="475266"/>
                    <a:pt x="73896" y="475723"/>
                  </a:cubicBezTo>
                  <a:cubicBezTo>
                    <a:pt x="75495" y="475388"/>
                    <a:pt x="76450" y="478100"/>
                    <a:pt x="76656" y="476275"/>
                  </a:cubicBezTo>
                  <a:cubicBezTo>
                    <a:pt x="76675" y="476109"/>
                    <a:pt x="76649" y="475971"/>
                    <a:pt x="76656" y="475723"/>
                  </a:cubicBezTo>
                  <a:cubicBezTo>
                    <a:pt x="77515" y="475628"/>
                    <a:pt x="75647" y="474285"/>
                    <a:pt x="75184" y="473148"/>
                  </a:cubicBezTo>
                  <a:cubicBezTo>
                    <a:pt x="74830" y="472839"/>
                    <a:pt x="73338" y="469748"/>
                    <a:pt x="74816" y="471308"/>
                  </a:cubicBezTo>
                  <a:cubicBezTo>
                    <a:pt x="75483" y="472807"/>
                    <a:pt x="75994" y="473722"/>
                    <a:pt x="77576" y="474711"/>
                  </a:cubicBezTo>
                  <a:cubicBezTo>
                    <a:pt x="78705" y="476082"/>
                    <a:pt x="77314" y="479241"/>
                    <a:pt x="76380" y="477563"/>
                  </a:cubicBezTo>
                  <a:cubicBezTo>
                    <a:pt x="73540" y="478131"/>
                    <a:pt x="78931" y="478630"/>
                    <a:pt x="77300" y="480046"/>
                  </a:cubicBezTo>
                  <a:cubicBezTo>
                    <a:pt x="77291" y="480592"/>
                    <a:pt x="79056" y="479989"/>
                    <a:pt x="79508" y="481886"/>
                  </a:cubicBezTo>
                  <a:cubicBezTo>
                    <a:pt x="81361" y="482915"/>
                    <a:pt x="83064" y="481317"/>
                    <a:pt x="81347" y="480322"/>
                  </a:cubicBezTo>
                  <a:cubicBezTo>
                    <a:pt x="81319" y="478537"/>
                    <a:pt x="82948" y="477811"/>
                    <a:pt x="84198" y="477195"/>
                  </a:cubicBezTo>
                  <a:cubicBezTo>
                    <a:pt x="84324" y="477026"/>
                    <a:pt x="84328" y="476880"/>
                    <a:pt x="84382" y="476735"/>
                  </a:cubicBezTo>
                  <a:cubicBezTo>
                    <a:pt x="84607" y="477973"/>
                    <a:pt x="87697" y="476280"/>
                    <a:pt x="87510" y="476275"/>
                  </a:cubicBezTo>
                  <a:cubicBezTo>
                    <a:pt x="86465" y="476179"/>
                    <a:pt x="85032" y="476570"/>
                    <a:pt x="84474" y="475998"/>
                  </a:cubicBezTo>
                  <a:cubicBezTo>
                    <a:pt x="84042" y="475078"/>
                    <a:pt x="82088" y="474622"/>
                    <a:pt x="82267" y="473515"/>
                  </a:cubicBezTo>
                  <a:cubicBezTo>
                    <a:pt x="80642" y="474013"/>
                    <a:pt x="78891" y="471184"/>
                    <a:pt x="80427" y="471951"/>
                  </a:cubicBezTo>
                  <a:cubicBezTo>
                    <a:pt x="79713" y="473188"/>
                    <a:pt x="83903" y="472221"/>
                    <a:pt x="83830" y="473883"/>
                  </a:cubicBezTo>
                  <a:cubicBezTo>
                    <a:pt x="84417" y="475284"/>
                    <a:pt x="84720" y="475993"/>
                    <a:pt x="86958" y="475354"/>
                  </a:cubicBezTo>
                  <a:cubicBezTo>
                    <a:pt x="89431" y="475877"/>
                    <a:pt x="88455" y="476777"/>
                    <a:pt x="88429" y="478114"/>
                  </a:cubicBezTo>
                  <a:cubicBezTo>
                    <a:pt x="89879" y="477672"/>
                    <a:pt x="90323" y="479664"/>
                    <a:pt x="90085" y="480321"/>
                  </a:cubicBezTo>
                  <a:cubicBezTo>
                    <a:pt x="92009" y="481912"/>
                    <a:pt x="91671" y="480274"/>
                    <a:pt x="91925" y="478758"/>
                  </a:cubicBezTo>
                  <a:cubicBezTo>
                    <a:pt x="93770" y="478284"/>
                    <a:pt x="92270" y="476262"/>
                    <a:pt x="93764" y="475354"/>
                  </a:cubicBezTo>
                  <a:cubicBezTo>
                    <a:pt x="95102" y="475843"/>
                    <a:pt x="94101" y="472534"/>
                    <a:pt x="94684" y="474159"/>
                  </a:cubicBezTo>
                  <a:cubicBezTo>
                    <a:pt x="96463" y="476151"/>
                    <a:pt x="92275" y="475774"/>
                    <a:pt x="94133" y="476918"/>
                  </a:cubicBezTo>
                  <a:cubicBezTo>
                    <a:pt x="96463" y="476358"/>
                    <a:pt x="97493" y="477918"/>
                    <a:pt x="99008" y="477194"/>
                  </a:cubicBezTo>
                  <a:cubicBezTo>
                    <a:pt x="100998" y="477580"/>
                    <a:pt x="100364" y="479705"/>
                    <a:pt x="100295" y="480598"/>
                  </a:cubicBezTo>
                  <a:cubicBezTo>
                    <a:pt x="102541" y="480470"/>
                    <a:pt x="102773" y="482274"/>
                    <a:pt x="103699" y="482529"/>
                  </a:cubicBezTo>
                  <a:cubicBezTo>
                    <a:pt x="103807" y="484420"/>
                    <a:pt x="104898" y="485157"/>
                    <a:pt x="106458" y="485013"/>
                  </a:cubicBezTo>
                  <a:cubicBezTo>
                    <a:pt x="107597" y="485605"/>
                    <a:pt x="109613" y="485562"/>
                    <a:pt x="109861" y="484369"/>
                  </a:cubicBezTo>
                  <a:cubicBezTo>
                    <a:pt x="112147" y="484820"/>
                    <a:pt x="108089" y="481545"/>
                    <a:pt x="110781" y="481242"/>
                  </a:cubicBezTo>
                  <a:cubicBezTo>
                    <a:pt x="111355" y="480107"/>
                    <a:pt x="109456" y="479066"/>
                    <a:pt x="108666" y="478114"/>
                  </a:cubicBezTo>
                  <a:cubicBezTo>
                    <a:pt x="107321" y="479019"/>
                    <a:pt x="105948" y="478095"/>
                    <a:pt x="105539" y="477839"/>
                  </a:cubicBezTo>
                  <a:cubicBezTo>
                    <a:pt x="105279" y="476331"/>
                    <a:pt x="106243" y="477251"/>
                    <a:pt x="107194" y="477839"/>
                  </a:cubicBezTo>
                  <a:cubicBezTo>
                    <a:pt x="108909" y="477066"/>
                    <a:pt x="110258" y="478352"/>
                    <a:pt x="110781" y="479402"/>
                  </a:cubicBezTo>
                  <a:cubicBezTo>
                    <a:pt x="112279" y="480408"/>
                    <a:pt x="110205" y="483118"/>
                    <a:pt x="112621" y="483082"/>
                  </a:cubicBezTo>
                  <a:cubicBezTo>
                    <a:pt x="114962" y="482809"/>
                    <a:pt x="112874" y="480933"/>
                    <a:pt x="112989" y="479127"/>
                  </a:cubicBezTo>
                  <a:cubicBezTo>
                    <a:pt x="115391" y="478408"/>
                    <a:pt x="111091" y="475902"/>
                    <a:pt x="112989" y="475356"/>
                  </a:cubicBezTo>
                  <a:cubicBezTo>
                    <a:pt x="113826" y="473582"/>
                    <a:pt x="111830" y="473087"/>
                    <a:pt x="111701" y="471217"/>
                  </a:cubicBezTo>
                  <a:cubicBezTo>
                    <a:pt x="110194" y="470241"/>
                    <a:pt x="111503" y="469471"/>
                    <a:pt x="110781" y="468181"/>
                  </a:cubicBezTo>
                  <a:cubicBezTo>
                    <a:pt x="110937" y="467159"/>
                    <a:pt x="109075" y="466471"/>
                    <a:pt x="107746" y="466066"/>
                  </a:cubicBezTo>
                  <a:cubicBezTo>
                    <a:pt x="107931" y="467227"/>
                    <a:pt x="107546" y="469435"/>
                    <a:pt x="108297" y="470204"/>
                  </a:cubicBezTo>
                  <a:cubicBezTo>
                    <a:pt x="108964" y="472916"/>
                    <a:pt x="107003" y="471930"/>
                    <a:pt x="107377" y="470021"/>
                  </a:cubicBezTo>
                  <a:cubicBezTo>
                    <a:pt x="106250" y="468745"/>
                    <a:pt x="107276" y="467050"/>
                    <a:pt x="107377" y="466066"/>
                  </a:cubicBezTo>
                  <a:cubicBezTo>
                    <a:pt x="107234" y="464097"/>
                    <a:pt x="105221" y="464583"/>
                    <a:pt x="103974" y="464226"/>
                  </a:cubicBezTo>
                  <a:cubicBezTo>
                    <a:pt x="104873" y="463063"/>
                    <a:pt x="107017" y="463315"/>
                    <a:pt x="107745" y="464226"/>
                  </a:cubicBezTo>
                  <a:cubicBezTo>
                    <a:pt x="108541" y="464732"/>
                    <a:pt x="110994" y="465480"/>
                    <a:pt x="110780" y="466341"/>
                  </a:cubicBezTo>
                  <a:cubicBezTo>
                    <a:pt x="111857" y="467896"/>
                    <a:pt x="113508" y="467523"/>
                    <a:pt x="114551" y="467260"/>
                  </a:cubicBezTo>
                  <a:cubicBezTo>
                    <a:pt x="116144" y="466560"/>
                    <a:pt x="117047" y="467669"/>
                    <a:pt x="118231" y="468548"/>
                  </a:cubicBezTo>
                  <a:cubicBezTo>
                    <a:pt x="119512" y="468012"/>
                    <a:pt x="121385" y="467624"/>
                    <a:pt x="123197" y="468181"/>
                  </a:cubicBezTo>
                  <a:cubicBezTo>
                    <a:pt x="124142" y="469248"/>
                    <a:pt x="126404" y="468266"/>
                    <a:pt x="127245" y="467537"/>
                  </a:cubicBezTo>
                  <a:cubicBezTo>
                    <a:pt x="126895" y="466396"/>
                    <a:pt x="126635" y="464419"/>
                    <a:pt x="126601" y="463581"/>
                  </a:cubicBezTo>
                  <a:cubicBezTo>
                    <a:pt x="125785" y="462462"/>
                    <a:pt x="124362" y="461537"/>
                    <a:pt x="125405" y="459994"/>
                  </a:cubicBezTo>
                  <a:cubicBezTo>
                    <a:pt x="124487" y="459300"/>
                    <a:pt x="123607" y="457882"/>
                    <a:pt x="122554" y="457051"/>
                  </a:cubicBezTo>
                  <a:cubicBezTo>
                    <a:pt x="121330" y="456311"/>
                    <a:pt x="119253" y="456778"/>
                    <a:pt x="119794" y="454568"/>
                  </a:cubicBezTo>
                  <a:cubicBezTo>
                    <a:pt x="118150" y="453998"/>
                    <a:pt x="117890" y="452901"/>
                    <a:pt x="117311" y="451808"/>
                  </a:cubicBezTo>
                  <a:cubicBezTo>
                    <a:pt x="115535" y="450033"/>
                    <a:pt x="118007" y="448785"/>
                    <a:pt x="117587" y="446841"/>
                  </a:cubicBezTo>
                  <a:cubicBezTo>
                    <a:pt x="117696" y="444805"/>
                    <a:pt x="116093" y="444011"/>
                    <a:pt x="115472" y="442794"/>
                  </a:cubicBezTo>
                  <a:cubicBezTo>
                    <a:pt x="115044" y="441270"/>
                    <a:pt x="115571" y="439693"/>
                    <a:pt x="116575" y="439391"/>
                  </a:cubicBezTo>
                  <a:cubicBezTo>
                    <a:pt x="117088" y="438127"/>
                    <a:pt x="116117" y="437196"/>
                    <a:pt x="118231" y="437183"/>
                  </a:cubicBezTo>
                  <a:cubicBezTo>
                    <a:pt x="118839" y="436363"/>
                    <a:pt x="117313" y="433544"/>
                    <a:pt x="118875" y="433504"/>
                  </a:cubicBezTo>
                  <a:cubicBezTo>
                    <a:pt x="119277" y="435007"/>
                    <a:pt x="120163" y="435802"/>
                    <a:pt x="120438" y="437183"/>
                  </a:cubicBezTo>
                  <a:cubicBezTo>
                    <a:pt x="121207" y="437957"/>
                    <a:pt x="119854" y="439344"/>
                    <a:pt x="120162" y="441506"/>
                  </a:cubicBezTo>
                  <a:cubicBezTo>
                    <a:pt x="121105" y="443252"/>
                    <a:pt x="123497" y="442502"/>
                    <a:pt x="123841" y="441322"/>
                  </a:cubicBezTo>
                  <a:cubicBezTo>
                    <a:pt x="124834" y="440382"/>
                    <a:pt x="126310" y="439650"/>
                    <a:pt x="128072" y="440311"/>
                  </a:cubicBezTo>
                  <a:cubicBezTo>
                    <a:pt x="129391" y="441762"/>
                    <a:pt x="131483" y="439991"/>
                    <a:pt x="130004" y="439115"/>
                  </a:cubicBezTo>
                  <a:cubicBezTo>
                    <a:pt x="128508" y="439531"/>
                    <a:pt x="126874" y="436599"/>
                    <a:pt x="129452" y="436907"/>
                  </a:cubicBezTo>
                  <a:cubicBezTo>
                    <a:pt x="130746" y="437709"/>
                    <a:pt x="132998" y="437060"/>
                    <a:pt x="133775" y="436632"/>
                  </a:cubicBezTo>
                  <a:cubicBezTo>
                    <a:pt x="135452" y="437529"/>
                    <a:pt x="135509" y="434678"/>
                    <a:pt x="136811" y="436264"/>
                  </a:cubicBezTo>
                  <a:cubicBezTo>
                    <a:pt x="138454" y="437194"/>
                    <a:pt x="138955" y="435916"/>
                    <a:pt x="138098" y="434057"/>
                  </a:cubicBezTo>
                  <a:cubicBezTo>
                    <a:pt x="139461" y="433465"/>
                    <a:pt x="138693" y="437128"/>
                    <a:pt x="139938" y="437552"/>
                  </a:cubicBezTo>
                  <a:cubicBezTo>
                    <a:pt x="140987" y="437179"/>
                    <a:pt x="143009" y="438728"/>
                    <a:pt x="143985" y="439391"/>
                  </a:cubicBezTo>
                  <a:cubicBezTo>
                    <a:pt x="145316" y="441243"/>
                    <a:pt x="146253" y="438481"/>
                    <a:pt x="145549" y="437000"/>
                  </a:cubicBezTo>
                  <a:cubicBezTo>
                    <a:pt x="146148" y="435838"/>
                    <a:pt x="145312" y="433432"/>
                    <a:pt x="144905" y="432217"/>
                  </a:cubicBezTo>
                  <a:cubicBezTo>
                    <a:pt x="144250" y="430975"/>
                    <a:pt x="142001" y="431363"/>
                    <a:pt x="141502" y="429826"/>
                  </a:cubicBezTo>
                  <a:cubicBezTo>
                    <a:pt x="139392" y="429530"/>
                    <a:pt x="139111" y="428476"/>
                    <a:pt x="137455" y="428538"/>
                  </a:cubicBezTo>
                  <a:cubicBezTo>
                    <a:pt x="135744" y="428743"/>
                    <a:pt x="135489" y="426451"/>
                    <a:pt x="133500" y="426698"/>
                  </a:cubicBezTo>
                  <a:cubicBezTo>
                    <a:pt x="131732" y="426765"/>
                    <a:pt x="130025" y="427984"/>
                    <a:pt x="129728" y="426698"/>
                  </a:cubicBezTo>
                  <a:cubicBezTo>
                    <a:pt x="130109" y="424828"/>
                    <a:pt x="130761" y="425024"/>
                    <a:pt x="132488" y="424859"/>
                  </a:cubicBezTo>
                  <a:cubicBezTo>
                    <a:pt x="133156" y="422935"/>
                    <a:pt x="135990" y="424323"/>
                    <a:pt x="136259" y="425594"/>
                  </a:cubicBezTo>
                  <a:cubicBezTo>
                    <a:pt x="136819" y="427668"/>
                    <a:pt x="138349" y="427197"/>
                    <a:pt x="139662" y="428262"/>
                  </a:cubicBezTo>
                  <a:cubicBezTo>
                    <a:pt x="141240" y="429161"/>
                    <a:pt x="142055" y="428300"/>
                    <a:pt x="141226" y="426054"/>
                  </a:cubicBezTo>
                  <a:cubicBezTo>
                    <a:pt x="139509" y="425204"/>
                    <a:pt x="139145" y="423759"/>
                    <a:pt x="138098" y="422927"/>
                  </a:cubicBezTo>
                  <a:cubicBezTo>
                    <a:pt x="137597" y="421715"/>
                    <a:pt x="137982" y="419351"/>
                    <a:pt x="137455" y="417776"/>
                  </a:cubicBezTo>
                  <a:cubicBezTo>
                    <a:pt x="135825" y="416811"/>
                    <a:pt x="138658" y="413437"/>
                    <a:pt x="135339" y="414280"/>
                  </a:cubicBezTo>
                  <a:cubicBezTo>
                    <a:pt x="134413" y="414300"/>
                    <a:pt x="131374" y="413921"/>
                    <a:pt x="130372" y="414004"/>
                  </a:cubicBezTo>
                  <a:cubicBezTo>
                    <a:pt x="130315" y="413355"/>
                    <a:pt x="133336" y="411591"/>
                    <a:pt x="130832" y="411153"/>
                  </a:cubicBezTo>
                  <a:cubicBezTo>
                    <a:pt x="129885" y="409271"/>
                    <a:pt x="128981" y="410954"/>
                    <a:pt x="126969" y="410234"/>
                  </a:cubicBezTo>
                  <a:cubicBezTo>
                    <a:pt x="126599" y="410121"/>
                    <a:pt x="126411" y="410017"/>
                    <a:pt x="126325" y="409958"/>
                  </a:cubicBezTo>
                  <a:cubicBezTo>
                    <a:pt x="126798" y="409747"/>
                    <a:pt x="130853" y="409920"/>
                    <a:pt x="128809" y="407751"/>
                  </a:cubicBezTo>
                  <a:cubicBezTo>
                    <a:pt x="128866" y="406744"/>
                    <a:pt x="129213" y="405487"/>
                    <a:pt x="126969" y="405267"/>
                  </a:cubicBezTo>
                  <a:cubicBezTo>
                    <a:pt x="127288" y="404714"/>
                    <a:pt x="124528" y="403186"/>
                    <a:pt x="124762" y="402508"/>
                  </a:cubicBezTo>
                  <a:cubicBezTo>
                    <a:pt x="124052" y="401154"/>
                    <a:pt x="123165" y="400329"/>
                    <a:pt x="121358" y="400025"/>
                  </a:cubicBezTo>
                  <a:cubicBezTo>
                    <a:pt x="120241" y="399579"/>
                    <a:pt x="118048" y="399958"/>
                    <a:pt x="117035" y="398829"/>
                  </a:cubicBezTo>
                  <a:cubicBezTo>
                    <a:pt x="115721" y="398692"/>
                    <a:pt x="115348" y="397639"/>
                    <a:pt x="114644" y="397541"/>
                  </a:cubicBezTo>
                  <a:cubicBezTo>
                    <a:pt x="115130" y="397273"/>
                    <a:pt x="114916" y="397103"/>
                    <a:pt x="114000" y="396897"/>
                  </a:cubicBezTo>
                  <a:cubicBezTo>
                    <a:pt x="112720" y="396089"/>
                    <a:pt x="115569" y="396398"/>
                    <a:pt x="114276" y="395517"/>
                  </a:cubicBezTo>
                  <a:cubicBezTo>
                    <a:pt x="114385" y="395451"/>
                    <a:pt x="114424" y="395318"/>
                    <a:pt x="114460" y="395242"/>
                  </a:cubicBezTo>
                  <a:cubicBezTo>
                    <a:pt x="114465" y="395280"/>
                    <a:pt x="114555" y="395290"/>
                    <a:pt x="114555" y="395337"/>
                  </a:cubicBezTo>
                  <a:cubicBezTo>
                    <a:pt x="115029" y="394862"/>
                    <a:pt x="115482" y="395716"/>
                    <a:pt x="115475" y="396165"/>
                  </a:cubicBezTo>
                  <a:cubicBezTo>
                    <a:pt x="115919" y="396469"/>
                    <a:pt x="116587" y="396681"/>
                    <a:pt x="116671" y="397177"/>
                  </a:cubicBezTo>
                  <a:cubicBezTo>
                    <a:pt x="116779" y="397838"/>
                    <a:pt x="118030" y="397349"/>
                    <a:pt x="118327" y="397821"/>
                  </a:cubicBezTo>
                  <a:cubicBezTo>
                    <a:pt x="119357" y="398113"/>
                    <a:pt x="119171" y="397195"/>
                    <a:pt x="119614" y="396902"/>
                  </a:cubicBezTo>
                  <a:cubicBezTo>
                    <a:pt x="120327" y="396197"/>
                    <a:pt x="120093" y="397602"/>
                    <a:pt x="121086" y="397269"/>
                  </a:cubicBezTo>
                  <a:cubicBezTo>
                    <a:pt x="121427" y="397555"/>
                    <a:pt x="121866" y="397104"/>
                    <a:pt x="122374" y="397545"/>
                  </a:cubicBezTo>
                  <a:cubicBezTo>
                    <a:pt x="123190" y="397678"/>
                    <a:pt x="123753" y="397547"/>
                    <a:pt x="123845" y="396717"/>
                  </a:cubicBezTo>
                  <a:cubicBezTo>
                    <a:pt x="124406" y="396505"/>
                    <a:pt x="124034" y="397775"/>
                    <a:pt x="124582" y="397820"/>
                  </a:cubicBezTo>
                  <a:cubicBezTo>
                    <a:pt x="124906" y="397106"/>
                    <a:pt x="125692" y="397822"/>
                    <a:pt x="125961" y="398188"/>
                  </a:cubicBezTo>
                  <a:cubicBezTo>
                    <a:pt x="126488" y="398682"/>
                    <a:pt x="126000" y="398674"/>
                    <a:pt x="126329" y="399384"/>
                  </a:cubicBezTo>
                  <a:cubicBezTo>
                    <a:pt x="126032" y="399793"/>
                    <a:pt x="125903" y="400483"/>
                    <a:pt x="126329" y="400855"/>
                  </a:cubicBezTo>
                  <a:cubicBezTo>
                    <a:pt x="126732" y="401010"/>
                    <a:pt x="127115" y="401736"/>
                    <a:pt x="127893" y="401591"/>
                  </a:cubicBezTo>
                  <a:cubicBezTo>
                    <a:pt x="128053" y="401927"/>
                    <a:pt x="128665" y="402412"/>
                    <a:pt x="129088" y="401867"/>
                  </a:cubicBezTo>
                  <a:cubicBezTo>
                    <a:pt x="130022" y="401659"/>
                    <a:pt x="130265" y="402171"/>
                    <a:pt x="131020" y="402143"/>
                  </a:cubicBezTo>
                  <a:cubicBezTo>
                    <a:pt x="131039" y="401503"/>
                    <a:pt x="132231" y="401702"/>
                    <a:pt x="132308" y="401224"/>
                  </a:cubicBezTo>
                  <a:cubicBezTo>
                    <a:pt x="132844" y="400932"/>
                    <a:pt x="132212" y="399965"/>
                    <a:pt x="131756" y="399844"/>
                  </a:cubicBezTo>
                  <a:cubicBezTo>
                    <a:pt x="130731" y="399034"/>
                    <a:pt x="131823" y="399230"/>
                    <a:pt x="131940" y="399109"/>
                  </a:cubicBezTo>
                  <a:cubicBezTo>
                    <a:pt x="131835" y="398542"/>
                    <a:pt x="131311" y="398479"/>
                    <a:pt x="131020" y="398097"/>
                  </a:cubicBezTo>
                  <a:cubicBezTo>
                    <a:pt x="131077" y="396880"/>
                    <a:pt x="130410" y="398511"/>
                    <a:pt x="130192" y="397362"/>
                  </a:cubicBezTo>
                  <a:cubicBezTo>
                    <a:pt x="129832" y="396929"/>
                    <a:pt x="129837" y="395857"/>
                    <a:pt x="128997" y="395982"/>
                  </a:cubicBezTo>
                  <a:cubicBezTo>
                    <a:pt x="128351" y="396078"/>
                    <a:pt x="127969" y="396423"/>
                    <a:pt x="127065" y="396258"/>
                  </a:cubicBezTo>
                  <a:cubicBezTo>
                    <a:pt x="126615" y="395997"/>
                    <a:pt x="125845" y="396163"/>
                    <a:pt x="125593" y="395707"/>
                  </a:cubicBezTo>
                  <a:cubicBezTo>
                    <a:pt x="124571" y="395952"/>
                    <a:pt x="123985" y="395171"/>
                    <a:pt x="125317" y="395339"/>
                  </a:cubicBezTo>
                  <a:cubicBezTo>
                    <a:pt x="125620" y="394533"/>
                    <a:pt x="126123" y="395618"/>
                    <a:pt x="126789" y="395339"/>
                  </a:cubicBezTo>
                  <a:cubicBezTo>
                    <a:pt x="127438" y="395471"/>
                    <a:pt x="128249" y="395076"/>
                    <a:pt x="127617" y="394511"/>
                  </a:cubicBezTo>
                  <a:cubicBezTo>
                    <a:pt x="127958" y="394032"/>
                    <a:pt x="127890" y="393270"/>
                    <a:pt x="128168" y="392856"/>
                  </a:cubicBezTo>
                  <a:cubicBezTo>
                    <a:pt x="128394" y="391886"/>
                    <a:pt x="127804" y="391757"/>
                    <a:pt x="127892" y="390924"/>
                  </a:cubicBezTo>
                  <a:cubicBezTo>
                    <a:pt x="128319" y="390138"/>
                    <a:pt x="128349" y="390725"/>
                    <a:pt x="128812" y="391019"/>
                  </a:cubicBezTo>
                  <a:cubicBezTo>
                    <a:pt x="128623" y="391947"/>
                    <a:pt x="129305" y="391995"/>
                    <a:pt x="129088" y="392951"/>
                  </a:cubicBezTo>
                  <a:cubicBezTo>
                    <a:pt x="128941" y="393867"/>
                    <a:pt x="129707" y="393955"/>
                    <a:pt x="129456" y="394974"/>
                  </a:cubicBezTo>
                  <a:cubicBezTo>
                    <a:pt x="129936" y="395456"/>
                    <a:pt x="130137" y="395699"/>
                    <a:pt x="130560" y="395986"/>
                  </a:cubicBezTo>
                  <a:cubicBezTo>
                    <a:pt x="130579" y="396649"/>
                    <a:pt x="131147" y="396829"/>
                    <a:pt x="131387" y="397274"/>
                  </a:cubicBezTo>
                  <a:cubicBezTo>
                    <a:pt x="131620" y="397713"/>
                    <a:pt x="132025" y="398057"/>
                    <a:pt x="132215" y="398746"/>
                  </a:cubicBezTo>
                  <a:cubicBezTo>
                    <a:pt x="132815" y="398904"/>
                    <a:pt x="132719" y="399418"/>
                    <a:pt x="133135" y="400033"/>
                  </a:cubicBezTo>
                  <a:cubicBezTo>
                    <a:pt x="133301" y="400614"/>
                    <a:pt x="133572" y="401465"/>
                    <a:pt x="134423" y="401229"/>
                  </a:cubicBezTo>
                  <a:cubicBezTo>
                    <a:pt x="135306" y="401403"/>
                    <a:pt x="135414" y="400968"/>
                    <a:pt x="136078" y="400678"/>
                  </a:cubicBezTo>
                  <a:cubicBezTo>
                    <a:pt x="136343" y="400564"/>
                    <a:pt x="137095" y="399686"/>
                    <a:pt x="137182" y="400310"/>
                  </a:cubicBezTo>
                  <a:cubicBezTo>
                    <a:pt x="137624" y="400301"/>
                    <a:pt x="138191" y="401352"/>
                    <a:pt x="138378" y="400770"/>
                  </a:cubicBezTo>
                  <a:cubicBezTo>
                    <a:pt x="138956" y="400666"/>
                    <a:pt x="139002" y="399724"/>
                    <a:pt x="138929" y="399574"/>
                  </a:cubicBezTo>
                  <a:cubicBezTo>
                    <a:pt x="139629" y="399734"/>
                    <a:pt x="140034" y="398676"/>
                    <a:pt x="140309" y="398930"/>
                  </a:cubicBezTo>
                  <a:cubicBezTo>
                    <a:pt x="140665" y="399288"/>
                    <a:pt x="140821" y="399821"/>
                    <a:pt x="141045" y="400310"/>
                  </a:cubicBezTo>
                  <a:cubicBezTo>
                    <a:pt x="141941" y="400319"/>
                    <a:pt x="142169" y="400614"/>
                    <a:pt x="142977" y="400310"/>
                  </a:cubicBezTo>
                  <a:cubicBezTo>
                    <a:pt x="142968" y="400070"/>
                    <a:pt x="142521" y="399340"/>
                    <a:pt x="142701" y="398562"/>
                  </a:cubicBezTo>
                  <a:cubicBezTo>
                    <a:pt x="142188" y="398408"/>
                    <a:pt x="141795" y="396602"/>
                    <a:pt x="142425" y="397182"/>
                  </a:cubicBezTo>
                  <a:cubicBezTo>
                    <a:pt x="142993" y="397712"/>
                    <a:pt x="142903" y="398208"/>
                    <a:pt x="143345" y="398562"/>
                  </a:cubicBezTo>
                  <a:cubicBezTo>
                    <a:pt x="143616" y="398861"/>
                    <a:pt x="144060" y="399751"/>
                    <a:pt x="143805" y="400126"/>
                  </a:cubicBezTo>
                  <a:cubicBezTo>
                    <a:pt x="144228" y="400578"/>
                    <a:pt x="144059" y="401739"/>
                    <a:pt x="143900" y="402149"/>
                  </a:cubicBezTo>
                  <a:cubicBezTo>
                    <a:pt x="143436" y="402273"/>
                    <a:pt x="143289" y="403620"/>
                    <a:pt x="143805" y="402793"/>
                  </a:cubicBezTo>
                  <a:cubicBezTo>
                    <a:pt x="144658" y="402746"/>
                    <a:pt x="144460" y="401535"/>
                    <a:pt x="144909" y="401414"/>
                  </a:cubicBezTo>
                  <a:cubicBezTo>
                    <a:pt x="144792" y="400538"/>
                    <a:pt x="145231" y="400435"/>
                    <a:pt x="145736" y="399758"/>
                  </a:cubicBezTo>
                  <a:cubicBezTo>
                    <a:pt x="145340" y="399335"/>
                    <a:pt x="145202" y="398502"/>
                    <a:pt x="144909" y="398195"/>
                  </a:cubicBezTo>
                  <a:cubicBezTo>
                    <a:pt x="144534" y="397512"/>
                    <a:pt x="144344" y="397324"/>
                    <a:pt x="144357" y="396539"/>
                  </a:cubicBezTo>
                  <a:cubicBezTo>
                    <a:pt x="144300" y="395783"/>
                    <a:pt x="144507" y="394894"/>
                    <a:pt x="143989" y="394331"/>
                  </a:cubicBezTo>
                  <a:cubicBezTo>
                    <a:pt x="144235" y="393463"/>
                    <a:pt x="143585" y="392942"/>
                    <a:pt x="143713" y="392124"/>
                  </a:cubicBezTo>
                  <a:cubicBezTo>
                    <a:pt x="143817" y="391405"/>
                    <a:pt x="143409" y="390513"/>
                    <a:pt x="143808" y="389916"/>
                  </a:cubicBezTo>
                  <a:cubicBezTo>
                    <a:pt x="144073" y="389442"/>
                    <a:pt x="143447" y="389079"/>
                    <a:pt x="143348" y="388629"/>
                  </a:cubicBezTo>
                  <a:cubicBezTo>
                    <a:pt x="143272" y="387831"/>
                    <a:pt x="142690" y="387558"/>
                    <a:pt x="142612" y="386973"/>
                  </a:cubicBezTo>
                  <a:cubicBezTo>
                    <a:pt x="142293" y="386747"/>
                    <a:pt x="141990" y="386183"/>
                    <a:pt x="141508" y="385961"/>
                  </a:cubicBezTo>
                  <a:cubicBezTo>
                    <a:pt x="141246" y="385520"/>
                    <a:pt x="140709" y="385347"/>
                    <a:pt x="140221" y="385133"/>
                  </a:cubicBezTo>
                  <a:cubicBezTo>
                    <a:pt x="139975" y="384856"/>
                    <a:pt x="139121" y="384691"/>
                    <a:pt x="139025" y="384214"/>
                  </a:cubicBezTo>
                  <a:cubicBezTo>
                    <a:pt x="138184" y="384522"/>
                    <a:pt x="137898" y="383388"/>
                    <a:pt x="137461" y="383295"/>
                  </a:cubicBezTo>
                  <a:cubicBezTo>
                    <a:pt x="137225" y="382829"/>
                    <a:pt x="136726" y="382516"/>
                    <a:pt x="136265" y="382099"/>
                  </a:cubicBezTo>
                  <a:cubicBezTo>
                    <a:pt x="135995" y="381646"/>
                    <a:pt x="135822" y="381279"/>
                    <a:pt x="135345" y="381087"/>
                  </a:cubicBezTo>
                  <a:cubicBezTo>
                    <a:pt x="135126" y="380589"/>
                    <a:pt x="134496" y="380423"/>
                    <a:pt x="134150" y="380811"/>
                  </a:cubicBezTo>
                  <a:cubicBezTo>
                    <a:pt x="133702" y="380754"/>
                    <a:pt x="133184" y="381916"/>
                    <a:pt x="132586" y="381178"/>
                  </a:cubicBezTo>
                  <a:cubicBezTo>
                    <a:pt x="131797" y="380799"/>
                    <a:pt x="131348" y="381641"/>
                    <a:pt x="130562" y="381455"/>
                  </a:cubicBezTo>
                  <a:cubicBezTo>
                    <a:pt x="130432" y="380853"/>
                    <a:pt x="129113" y="381436"/>
                    <a:pt x="128999" y="380811"/>
                  </a:cubicBezTo>
                  <a:cubicBezTo>
                    <a:pt x="128450" y="380576"/>
                    <a:pt x="127935" y="380398"/>
                    <a:pt x="127895" y="379892"/>
                  </a:cubicBezTo>
                  <a:cubicBezTo>
                    <a:pt x="127828" y="379920"/>
                    <a:pt x="127771" y="379863"/>
                    <a:pt x="127711" y="379892"/>
                  </a:cubicBezTo>
                  <a:cubicBezTo>
                    <a:pt x="127702" y="379844"/>
                    <a:pt x="127599" y="379770"/>
                    <a:pt x="127527" y="379708"/>
                  </a:cubicBezTo>
                  <a:cubicBezTo>
                    <a:pt x="126899" y="379315"/>
                    <a:pt x="126700" y="378802"/>
                    <a:pt x="126332" y="377868"/>
                  </a:cubicBezTo>
                  <a:cubicBezTo>
                    <a:pt x="125896" y="376962"/>
                    <a:pt x="125474" y="376009"/>
                    <a:pt x="125688" y="374833"/>
                  </a:cubicBezTo>
                  <a:cubicBezTo>
                    <a:pt x="125957" y="373938"/>
                    <a:pt x="126076" y="373007"/>
                    <a:pt x="124860" y="373637"/>
                  </a:cubicBezTo>
                  <a:cubicBezTo>
                    <a:pt x="123441" y="373380"/>
                    <a:pt x="123726" y="374628"/>
                    <a:pt x="122285" y="374281"/>
                  </a:cubicBezTo>
                  <a:cubicBezTo>
                    <a:pt x="121590" y="373425"/>
                    <a:pt x="120784" y="372800"/>
                    <a:pt x="120169" y="372533"/>
                  </a:cubicBezTo>
                  <a:cubicBezTo>
                    <a:pt x="119494" y="371677"/>
                    <a:pt x="120772" y="371502"/>
                    <a:pt x="121089" y="370786"/>
                  </a:cubicBezTo>
                  <a:cubicBezTo>
                    <a:pt x="120274" y="370094"/>
                    <a:pt x="121229" y="368726"/>
                    <a:pt x="121641" y="369682"/>
                  </a:cubicBezTo>
                  <a:cubicBezTo>
                    <a:pt x="121837" y="370792"/>
                    <a:pt x="123258" y="369489"/>
                    <a:pt x="122284" y="369038"/>
                  </a:cubicBezTo>
                  <a:cubicBezTo>
                    <a:pt x="122332" y="367300"/>
                    <a:pt x="121315" y="369086"/>
                    <a:pt x="120445" y="368763"/>
                  </a:cubicBezTo>
                  <a:cubicBezTo>
                    <a:pt x="118978" y="368654"/>
                    <a:pt x="119169" y="368548"/>
                    <a:pt x="117777" y="368763"/>
                  </a:cubicBezTo>
                  <a:cubicBezTo>
                    <a:pt x="117261" y="368182"/>
                    <a:pt x="116504" y="367988"/>
                    <a:pt x="115754" y="367475"/>
                  </a:cubicBezTo>
                  <a:cubicBezTo>
                    <a:pt x="114750" y="367478"/>
                    <a:pt x="114722" y="366564"/>
                    <a:pt x="113730" y="366556"/>
                  </a:cubicBezTo>
                  <a:cubicBezTo>
                    <a:pt x="112834" y="365990"/>
                    <a:pt x="112405" y="365171"/>
                    <a:pt x="111707" y="364992"/>
                  </a:cubicBezTo>
                  <a:cubicBezTo>
                    <a:pt x="111557" y="364177"/>
                    <a:pt x="110847" y="363920"/>
                    <a:pt x="110511" y="363061"/>
                  </a:cubicBezTo>
                  <a:cubicBezTo>
                    <a:pt x="110640" y="362138"/>
                    <a:pt x="109016" y="362253"/>
                    <a:pt x="109131" y="361313"/>
                  </a:cubicBezTo>
                  <a:cubicBezTo>
                    <a:pt x="108733" y="360816"/>
                    <a:pt x="107447" y="361688"/>
                    <a:pt x="107200" y="360669"/>
                  </a:cubicBezTo>
                  <a:cubicBezTo>
                    <a:pt x="107575" y="360175"/>
                    <a:pt x="107364" y="358779"/>
                    <a:pt x="107105" y="358186"/>
                  </a:cubicBezTo>
                  <a:cubicBezTo>
                    <a:pt x="107971" y="357983"/>
                    <a:pt x="107651" y="357048"/>
                    <a:pt x="108300" y="356346"/>
                  </a:cubicBezTo>
                  <a:cubicBezTo>
                    <a:pt x="108981" y="355987"/>
                    <a:pt x="109899" y="355822"/>
                    <a:pt x="110416" y="355151"/>
                  </a:cubicBezTo>
                  <a:cubicBezTo>
                    <a:pt x="109873" y="355103"/>
                    <a:pt x="109472" y="353586"/>
                    <a:pt x="110511" y="353587"/>
                  </a:cubicBezTo>
                  <a:cubicBezTo>
                    <a:pt x="110635" y="352875"/>
                    <a:pt x="111751" y="352214"/>
                    <a:pt x="110879" y="351104"/>
                  </a:cubicBezTo>
                  <a:cubicBezTo>
                    <a:pt x="110353" y="350574"/>
                    <a:pt x="109594" y="350431"/>
                    <a:pt x="108947" y="350092"/>
                  </a:cubicBezTo>
                  <a:cubicBezTo>
                    <a:pt x="108339" y="350582"/>
                    <a:pt x="107389" y="350746"/>
                    <a:pt x="106280" y="350736"/>
                  </a:cubicBezTo>
                  <a:cubicBezTo>
                    <a:pt x="105391" y="350707"/>
                    <a:pt x="105353" y="350650"/>
                    <a:pt x="104624" y="349539"/>
                  </a:cubicBezTo>
                  <a:cubicBezTo>
                    <a:pt x="104538" y="348849"/>
                    <a:pt x="106087" y="347692"/>
                    <a:pt x="104719" y="347608"/>
                  </a:cubicBezTo>
                  <a:cubicBezTo>
                    <a:pt x="104662" y="347486"/>
                    <a:pt x="104611" y="347475"/>
                    <a:pt x="104536" y="347424"/>
                  </a:cubicBezTo>
                  <a:cubicBezTo>
                    <a:pt x="104743" y="347434"/>
                    <a:pt x="104952" y="347443"/>
                    <a:pt x="105179" y="347608"/>
                  </a:cubicBezTo>
                  <a:cubicBezTo>
                    <a:pt x="105160" y="346501"/>
                    <a:pt x="105799" y="346491"/>
                    <a:pt x="106191" y="345493"/>
                  </a:cubicBezTo>
                  <a:cubicBezTo>
                    <a:pt x="106300" y="344190"/>
                    <a:pt x="106736" y="346350"/>
                    <a:pt x="106927" y="344573"/>
                  </a:cubicBezTo>
                  <a:cubicBezTo>
                    <a:pt x="107700" y="344293"/>
                    <a:pt x="107385" y="343430"/>
                    <a:pt x="108031" y="343746"/>
                  </a:cubicBezTo>
                  <a:cubicBezTo>
                    <a:pt x="109102" y="342877"/>
                    <a:pt x="108425" y="342248"/>
                    <a:pt x="108031" y="341630"/>
                  </a:cubicBezTo>
                  <a:cubicBezTo>
                    <a:pt x="108003" y="340385"/>
                    <a:pt x="110268" y="342265"/>
                    <a:pt x="109319" y="340802"/>
                  </a:cubicBezTo>
                  <a:cubicBezTo>
                    <a:pt x="109479" y="340206"/>
                    <a:pt x="108109" y="338491"/>
                    <a:pt x="108951" y="338871"/>
                  </a:cubicBezTo>
                  <a:cubicBezTo>
                    <a:pt x="109504" y="339114"/>
                    <a:pt x="109932" y="340403"/>
                    <a:pt x="110791" y="339698"/>
                  </a:cubicBezTo>
                  <a:cubicBezTo>
                    <a:pt x="110966" y="338609"/>
                    <a:pt x="110556" y="337824"/>
                    <a:pt x="109871" y="337399"/>
                  </a:cubicBezTo>
                  <a:cubicBezTo>
                    <a:pt x="110697" y="336855"/>
                    <a:pt x="108812" y="335743"/>
                    <a:pt x="110515" y="335835"/>
                  </a:cubicBezTo>
                  <a:cubicBezTo>
                    <a:pt x="111373" y="334909"/>
                    <a:pt x="109506" y="334946"/>
                    <a:pt x="109871" y="333812"/>
                  </a:cubicBezTo>
                  <a:cubicBezTo>
                    <a:pt x="110188" y="332960"/>
                    <a:pt x="111113" y="333907"/>
                    <a:pt x="110698" y="332708"/>
                  </a:cubicBezTo>
                  <a:cubicBezTo>
                    <a:pt x="112037" y="332508"/>
                    <a:pt x="111845" y="332736"/>
                    <a:pt x="112998" y="332432"/>
                  </a:cubicBezTo>
                  <a:cubicBezTo>
                    <a:pt x="112638" y="333199"/>
                    <a:pt x="112079" y="333787"/>
                    <a:pt x="112354" y="335191"/>
                  </a:cubicBezTo>
                  <a:cubicBezTo>
                    <a:pt x="112814" y="336071"/>
                    <a:pt x="112768" y="336835"/>
                    <a:pt x="113274" y="337399"/>
                  </a:cubicBezTo>
                  <a:cubicBezTo>
                    <a:pt x="112033" y="337220"/>
                    <a:pt x="112416" y="338534"/>
                    <a:pt x="112907" y="338962"/>
                  </a:cubicBezTo>
                  <a:cubicBezTo>
                    <a:pt x="113771" y="340027"/>
                    <a:pt x="111287" y="340000"/>
                    <a:pt x="112355" y="340710"/>
                  </a:cubicBezTo>
                  <a:cubicBezTo>
                    <a:pt x="111795" y="341195"/>
                    <a:pt x="113046" y="342976"/>
                    <a:pt x="112079" y="343285"/>
                  </a:cubicBezTo>
                  <a:cubicBezTo>
                    <a:pt x="111558" y="344154"/>
                    <a:pt x="111105" y="344379"/>
                    <a:pt x="110791" y="345493"/>
                  </a:cubicBezTo>
                  <a:cubicBezTo>
                    <a:pt x="112335" y="346102"/>
                    <a:pt x="110325" y="346151"/>
                    <a:pt x="109319" y="346044"/>
                  </a:cubicBezTo>
                  <a:cubicBezTo>
                    <a:pt x="108392" y="346232"/>
                    <a:pt x="108474" y="347417"/>
                    <a:pt x="107020" y="347332"/>
                  </a:cubicBezTo>
                  <a:cubicBezTo>
                    <a:pt x="106122" y="347852"/>
                    <a:pt x="107278" y="349625"/>
                    <a:pt x="108032" y="348712"/>
                  </a:cubicBezTo>
                  <a:cubicBezTo>
                    <a:pt x="108950" y="348564"/>
                    <a:pt x="110239" y="348392"/>
                    <a:pt x="110791" y="349172"/>
                  </a:cubicBezTo>
                  <a:cubicBezTo>
                    <a:pt x="111323" y="349480"/>
                    <a:pt x="112539" y="349134"/>
                    <a:pt x="112631" y="350091"/>
                  </a:cubicBezTo>
                  <a:cubicBezTo>
                    <a:pt x="112958" y="351092"/>
                    <a:pt x="113293" y="352158"/>
                    <a:pt x="113918" y="353035"/>
                  </a:cubicBezTo>
                  <a:cubicBezTo>
                    <a:pt x="114309" y="354109"/>
                    <a:pt x="114900" y="353598"/>
                    <a:pt x="116034" y="353586"/>
                  </a:cubicBezTo>
                  <a:cubicBezTo>
                    <a:pt x="115420" y="352724"/>
                    <a:pt x="117148" y="353058"/>
                    <a:pt x="117873" y="352574"/>
                  </a:cubicBezTo>
                  <a:cubicBezTo>
                    <a:pt x="118154" y="351774"/>
                    <a:pt x="118762" y="351323"/>
                    <a:pt x="119529" y="351010"/>
                  </a:cubicBezTo>
                  <a:cubicBezTo>
                    <a:pt x="120297" y="350183"/>
                    <a:pt x="120766" y="350972"/>
                    <a:pt x="121829" y="350459"/>
                  </a:cubicBezTo>
                  <a:cubicBezTo>
                    <a:pt x="123294" y="350706"/>
                    <a:pt x="123709" y="350114"/>
                    <a:pt x="123208" y="348987"/>
                  </a:cubicBezTo>
                  <a:cubicBezTo>
                    <a:pt x="123415" y="348336"/>
                    <a:pt x="123569" y="347805"/>
                    <a:pt x="123484" y="347424"/>
                  </a:cubicBezTo>
                  <a:cubicBezTo>
                    <a:pt x="123990" y="346420"/>
                    <a:pt x="124728" y="346821"/>
                    <a:pt x="124772" y="347884"/>
                  </a:cubicBezTo>
                  <a:cubicBezTo>
                    <a:pt x="125864" y="348011"/>
                    <a:pt x="126699" y="348501"/>
                    <a:pt x="127532" y="347979"/>
                  </a:cubicBezTo>
                  <a:cubicBezTo>
                    <a:pt x="127948" y="347865"/>
                    <a:pt x="129249" y="347662"/>
                    <a:pt x="129463" y="347611"/>
                  </a:cubicBezTo>
                  <a:cubicBezTo>
                    <a:pt x="130780" y="348138"/>
                    <a:pt x="130134" y="347425"/>
                    <a:pt x="129739" y="346692"/>
                  </a:cubicBezTo>
                  <a:cubicBezTo>
                    <a:pt x="129290" y="346021"/>
                    <a:pt x="128362" y="346043"/>
                    <a:pt x="127900" y="345312"/>
                  </a:cubicBezTo>
                  <a:cubicBezTo>
                    <a:pt x="127392" y="344848"/>
                    <a:pt x="126570" y="344670"/>
                    <a:pt x="126336" y="343933"/>
                  </a:cubicBezTo>
                  <a:cubicBezTo>
                    <a:pt x="125710" y="343554"/>
                    <a:pt x="124159" y="343697"/>
                    <a:pt x="124221" y="344577"/>
                  </a:cubicBezTo>
                  <a:cubicBezTo>
                    <a:pt x="123059" y="344681"/>
                    <a:pt x="123753" y="342883"/>
                    <a:pt x="122565" y="343013"/>
                  </a:cubicBezTo>
                  <a:cubicBezTo>
                    <a:pt x="121789" y="342774"/>
                    <a:pt x="121128" y="342338"/>
                    <a:pt x="120725" y="341726"/>
                  </a:cubicBezTo>
                  <a:cubicBezTo>
                    <a:pt x="120401" y="341147"/>
                    <a:pt x="119872" y="340227"/>
                    <a:pt x="118610" y="340530"/>
                  </a:cubicBezTo>
                  <a:cubicBezTo>
                    <a:pt x="117940" y="340284"/>
                    <a:pt x="117170" y="339313"/>
                    <a:pt x="117598" y="338966"/>
                  </a:cubicBezTo>
                  <a:cubicBezTo>
                    <a:pt x="116831" y="338377"/>
                    <a:pt x="118030" y="337387"/>
                    <a:pt x="118518" y="337678"/>
                  </a:cubicBezTo>
                  <a:cubicBezTo>
                    <a:pt x="118755" y="336979"/>
                    <a:pt x="120287" y="337332"/>
                    <a:pt x="120174" y="336207"/>
                  </a:cubicBezTo>
                  <a:cubicBezTo>
                    <a:pt x="121032" y="335739"/>
                    <a:pt x="120202" y="335090"/>
                    <a:pt x="121094" y="334643"/>
                  </a:cubicBezTo>
                  <a:cubicBezTo>
                    <a:pt x="121923" y="334388"/>
                    <a:pt x="122227" y="333446"/>
                    <a:pt x="122106" y="332619"/>
                  </a:cubicBezTo>
                  <a:cubicBezTo>
                    <a:pt x="121751" y="331962"/>
                    <a:pt x="121299" y="331106"/>
                    <a:pt x="120726" y="330596"/>
                  </a:cubicBezTo>
                  <a:cubicBezTo>
                    <a:pt x="119737" y="330717"/>
                    <a:pt x="119670" y="329654"/>
                    <a:pt x="119254" y="328848"/>
                  </a:cubicBezTo>
                  <a:cubicBezTo>
                    <a:pt x="118615" y="328699"/>
                    <a:pt x="118692" y="327699"/>
                    <a:pt x="118243" y="327561"/>
                  </a:cubicBezTo>
                  <a:cubicBezTo>
                    <a:pt x="118661" y="327170"/>
                    <a:pt x="118447" y="326510"/>
                    <a:pt x="118703" y="326273"/>
                  </a:cubicBezTo>
                  <a:cubicBezTo>
                    <a:pt x="118655" y="325796"/>
                    <a:pt x="119431" y="325190"/>
                    <a:pt x="120174" y="324709"/>
                  </a:cubicBezTo>
                  <a:cubicBezTo>
                    <a:pt x="121346" y="324811"/>
                    <a:pt x="121655" y="324042"/>
                    <a:pt x="122014" y="323330"/>
                  </a:cubicBezTo>
                  <a:cubicBezTo>
                    <a:pt x="122253" y="322824"/>
                    <a:pt x="123704" y="321936"/>
                    <a:pt x="123854" y="321858"/>
                  </a:cubicBezTo>
                  <a:cubicBezTo>
                    <a:pt x="125309" y="321727"/>
                    <a:pt x="125665" y="321866"/>
                    <a:pt x="127257" y="321858"/>
                  </a:cubicBezTo>
                  <a:cubicBezTo>
                    <a:pt x="128438" y="321915"/>
                    <a:pt x="127836" y="320158"/>
                    <a:pt x="128820" y="320019"/>
                  </a:cubicBezTo>
                  <a:cubicBezTo>
                    <a:pt x="129107" y="319110"/>
                    <a:pt x="129706" y="319030"/>
                    <a:pt x="130292" y="317903"/>
                  </a:cubicBezTo>
                  <a:cubicBezTo>
                    <a:pt x="130504" y="317462"/>
                    <a:pt x="132174" y="316504"/>
                    <a:pt x="132316" y="317443"/>
                  </a:cubicBezTo>
                  <a:cubicBezTo>
                    <a:pt x="133450" y="318185"/>
                    <a:pt x="133935" y="317386"/>
                    <a:pt x="135259" y="317538"/>
                  </a:cubicBezTo>
                  <a:cubicBezTo>
                    <a:pt x="135831" y="316707"/>
                    <a:pt x="136687" y="317043"/>
                    <a:pt x="137375" y="317538"/>
                  </a:cubicBezTo>
                  <a:cubicBezTo>
                    <a:pt x="138033" y="318395"/>
                    <a:pt x="138815" y="317706"/>
                    <a:pt x="139582" y="318182"/>
                  </a:cubicBezTo>
                  <a:cubicBezTo>
                    <a:pt x="140740" y="318362"/>
                    <a:pt x="140980" y="317198"/>
                    <a:pt x="141514" y="316618"/>
                  </a:cubicBezTo>
                  <a:cubicBezTo>
                    <a:pt x="141542" y="315611"/>
                    <a:pt x="143223" y="316237"/>
                    <a:pt x="143077" y="315055"/>
                  </a:cubicBezTo>
                  <a:cubicBezTo>
                    <a:pt x="143273" y="314297"/>
                    <a:pt x="144413" y="313265"/>
                    <a:pt x="143813" y="314778"/>
                  </a:cubicBezTo>
                  <a:cubicBezTo>
                    <a:pt x="143561" y="315207"/>
                    <a:pt x="145141" y="316370"/>
                    <a:pt x="145560" y="315422"/>
                  </a:cubicBezTo>
                  <a:cubicBezTo>
                    <a:pt x="146157" y="315246"/>
                    <a:pt x="146694" y="313979"/>
                    <a:pt x="147676" y="314778"/>
                  </a:cubicBezTo>
                  <a:cubicBezTo>
                    <a:pt x="148878" y="314740"/>
                    <a:pt x="149111" y="315675"/>
                    <a:pt x="150251" y="315698"/>
                  </a:cubicBezTo>
                  <a:cubicBezTo>
                    <a:pt x="151348" y="315287"/>
                    <a:pt x="152458" y="316772"/>
                    <a:pt x="153011" y="316433"/>
                  </a:cubicBezTo>
                  <a:cubicBezTo>
                    <a:pt x="153500" y="315604"/>
                    <a:pt x="153432" y="313859"/>
                    <a:pt x="153011" y="313306"/>
                  </a:cubicBezTo>
                  <a:cubicBezTo>
                    <a:pt x="152266" y="312564"/>
                    <a:pt x="153336" y="310492"/>
                    <a:pt x="151907" y="310454"/>
                  </a:cubicBezTo>
                  <a:cubicBezTo>
                    <a:pt x="150697" y="310343"/>
                    <a:pt x="151993" y="310315"/>
                    <a:pt x="152367" y="309719"/>
                  </a:cubicBezTo>
                  <a:cubicBezTo>
                    <a:pt x="152833" y="309170"/>
                    <a:pt x="152676" y="308008"/>
                    <a:pt x="153011" y="307327"/>
                  </a:cubicBezTo>
                  <a:cubicBezTo>
                    <a:pt x="153211" y="306823"/>
                    <a:pt x="153895" y="305337"/>
                    <a:pt x="154298" y="306684"/>
                  </a:cubicBezTo>
                  <a:cubicBezTo>
                    <a:pt x="154818" y="306262"/>
                    <a:pt x="154907" y="304994"/>
                    <a:pt x="154298" y="304660"/>
                  </a:cubicBezTo>
                  <a:cubicBezTo>
                    <a:pt x="153552" y="304537"/>
                    <a:pt x="153772" y="302877"/>
                    <a:pt x="152459" y="303004"/>
                  </a:cubicBezTo>
                  <a:cubicBezTo>
                    <a:pt x="151351" y="303071"/>
                    <a:pt x="151413" y="301959"/>
                    <a:pt x="149975" y="302360"/>
                  </a:cubicBezTo>
                  <a:cubicBezTo>
                    <a:pt x="149027" y="302731"/>
                    <a:pt x="148775" y="303479"/>
                    <a:pt x="147860" y="303924"/>
                  </a:cubicBezTo>
                  <a:cubicBezTo>
                    <a:pt x="146784" y="304692"/>
                    <a:pt x="148082" y="303035"/>
                    <a:pt x="148504" y="302728"/>
                  </a:cubicBezTo>
                  <a:cubicBezTo>
                    <a:pt x="149056" y="301966"/>
                    <a:pt x="149300" y="301422"/>
                    <a:pt x="150067" y="301164"/>
                  </a:cubicBezTo>
                  <a:cubicBezTo>
                    <a:pt x="150867" y="301250"/>
                    <a:pt x="151417" y="302158"/>
                    <a:pt x="152091" y="301441"/>
                  </a:cubicBezTo>
                  <a:cubicBezTo>
                    <a:pt x="151565" y="300505"/>
                    <a:pt x="151712" y="299590"/>
                    <a:pt x="151447" y="298681"/>
                  </a:cubicBezTo>
                  <a:cubicBezTo>
                    <a:pt x="152079" y="298076"/>
                    <a:pt x="152115" y="297553"/>
                    <a:pt x="151447" y="296566"/>
                  </a:cubicBezTo>
                  <a:cubicBezTo>
                    <a:pt x="150766" y="295391"/>
                    <a:pt x="150486" y="297073"/>
                    <a:pt x="149700" y="297117"/>
                  </a:cubicBezTo>
                  <a:cubicBezTo>
                    <a:pt x="149079" y="297840"/>
                    <a:pt x="147848" y="296513"/>
                    <a:pt x="147400" y="297393"/>
                  </a:cubicBezTo>
                  <a:cubicBezTo>
                    <a:pt x="146590" y="296622"/>
                    <a:pt x="146146" y="296380"/>
                    <a:pt x="145652" y="295830"/>
                  </a:cubicBezTo>
                  <a:cubicBezTo>
                    <a:pt x="145421" y="295362"/>
                    <a:pt x="144917" y="294222"/>
                    <a:pt x="145101" y="293714"/>
                  </a:cubicBezTo>
                  <a:cubicBezTo>
                    <a:pt x="145488" y="293003"/>
                    <a:pt x="144477" y="292476"/>
                    <a:pt x="143997" y="292150"/>
                  </a:cubicBezTo>
                  <a:cubicBezTo>
                    <a:pt x="143005" y="292155"/>
                    <a:pt x="142702" y="291490"/>
                    <a:pt x="141974" y="291231"/>
                  </a:cubicBezTo>
                  <a:cubicBezTo>
                    <a:pt x="140809" y="290753"/>
                    <a:pt x="140883" y="290384"/>
                    <a:pt x="139950" y="290312"/>
                  </a:cubicBezTo>
                  <a:cubicBezTo>
                    <a:pt x="139545" y="290551"/>
                    <a:pt x="137735" y="291013"/>
                    <a:pt x="137743" y="290496"/>
                  </a:cubicBezTo>
                  <a:cubicBezTo>
                    <a:pt x="136549" y="290120"/>
                    <a:pt x="137819" y="289531"/>
                    <a:pt x="137466" y="289024"/>
                  </a:cubicBezTo>
                  <a:cubicBezTo>
                    <a:pt x="136689" y="287677"/>
                    <a:pt x="137817" y="288194"/>
                    <a:pt x="138386" y="287829"/>
                  </a:cubicBezTo>
                  <a:cubicBezTo>
                    <a:pt x="138916" y="287292"/>
                    <a:pt x="138979" y="286765"/>
                    <a:pt x="138754" y="285989"/>
                  </a:cubicBezTo>
                  <a:cubicBezTo>
                    <a:pt x="138272" y="285086"/>
                    <a:pt x="137499" y="285099"/>
                    <a:pt x="137466" y="283873"/>
                  </a:cubicBezTo>
                  <a:cubicBezTo>
                    <a:pt x="137533" y="282056"/>
                    <a:pt x="137938" y="283742"/>
                    <a:pt x="138662" y="283778"/>
                  </a:cubicBezTo>
                  <a:cubicBezTo>
                    <a:pt x="139291" y="284441"/>
                    <a:pt x="139636" y="285081"/>
                    <a:pt x="140410" y="284238"/>
                  </a:cubicBezTo>
                  <a:cubicBezTo>
                    <a:pt x="141296" y="283871"/>
                    <a:pt x="141907" y="283767"/>
                    <a:pt x="141789" y="282583"/>
                  </a:cubicBezTo>
                  <a:cubicBezTo>
                    <a:pt x="141908" y="281789"/>
                    <a:pt x="143508" y="281707"/>
                    <a:pt x="143629" y="281664"/>
                  </a:cubicBezTo>
                  <a:cubicBezTo>
                    <a:pt x="144071" y="280931"/>
                    <a:pt x="143805" y="279958"/>
                    <a:pt x="144365" y="279088"/>
                  </a:cubicBezTo>
                  <a:cubicBezTo>
                    <a:pt x="143762" y="277956"/>
                    <a:pt x="144726" y="278300"/>
                    <a:pt x="144642" y="276973"/>
                  </a:cubicBezTo>
                  <a:cubicBezTo>
                    <a:pt x="144613" y="275995"/>
                    <a:pt x="144111" y="275561"/>
                    <a:pt x="143538" y="275133"/>
                  </a:cubicBezTo>
                  <a:cubicBezTo>
                    <a:pt x="143087" y="274728"/>
                    <a:pt x="142577" y="273945"/>
                    <a:pt x="142158" y="273385"/>
                  </a:cubicBezTo>
                  <a:cubicBezTo>
                    <a:pt x="141752" y="272955"/>
                    <a:pt x="140998" y="272398"/>
                    <a:pt x="140411" y="272006"/>
                  </a:cubicBezTo>
                  <a:cubicBezTo>
                    <a:pt x="139979" y="271436"/>
                    <a:pt x="139411" y="270972"/>
                    <a:pt x="138663" y="270718"/>
                  </a:cubicBezTo>
                  <a:cubicBezTo>
                    <a:pt x="138056" y="270348"/>
                    <a:pt x="137675" y="269831"/>
                    <a:pt x="137191" y="269338"/>
                  </a:cubicBezTo>
                  <a:cubicBezTo>
                    <a:pt x="136592" y="268912"/>
                    <a:pt x="136348" y="267927"/>
                    <a:pt x="135903" y="267499"/>
                  </a:cubicBezTo>
                  <a:cubicBezTo>
                    <a:pt x="135932" y="266635"/>
                    <a:pt x="135027" y="266214"/>
                    <a:pt x="134524" y="265751"/>
                  </a:cubicBezTo>
                  <a:cubicBezTo>
                    <a:pt x="133947" y="265440"/>
                    <a:pt x="133759" y="264343"/>
                    <a:pt x="133236" y="263636"/>
                  </a:cubicBezTo>
                  <a:cubicBezTo>
                    <a:pt x="133160" y="262774"/>
                    <a:pt x="132619" y="262155"/>
                    <a:pt x="132316" y="261428"/>
                  </a:cubicBezTo>
                  <a:cubicBezTo>
                    <a:pt x="131420" y="261156"/>
                    <a:pt x="132414" y="259003"/>
                    <a:pt x="131580" y="258669"/>
                  </a:cubicBezTo>
                  <a:cubicBezTo>
                    <a:pt x="130778" y="257124"/>
                    <a:pt x="130468" y="260819"/>
                    <a:pt x="131028" y="258945"/>
                  </a:cubicBezTo>
                  <a:cubicBezTo>
                    <a:pt x="131859" y="258859"/>
                    <a:pt x="131262" y="260122"/>
                    <a:pt x="131396" y="260692"/>
                  </a:cubicBezTo>
                  <a:cubicBezTo>
                    <a:pt x="131348" y="261095"/>
                    <a:pt x="130243" y="259584"/>
                    <a:pt x="129464" y="260508"/>
                  </a:cubicBezTo>
                  <a:cubicBezTo>
                    <a:pt x="128454" y="261489"/>
                    <a:pt x="127527" y="260060"/>
                    <a:pt x="127257" y="259497"/>
                  </a:cubicBezTo>
                  <a:cubicBezTo>
                    <a:pt x="126744" y="258864"/>
                    <a:pt x="126527" y="257364"/>
                    <a:pt x="127717" y="257841"/>
                  </a:cubicBezTo>
                  <a:cubicBezTo>
                    <a:pt x="128411" y="257755"/>
                    <a:pt x="128517" y="256154"/>
                    <a:pt x="128453" y="255265"/>
                  </a:cubicBezTo>
                  <a:cubicBezTo>
                    <a:pt x="129138" y="254520"/>
                    <a:pt x="129566" y="254764"/>
                    <a:pt x="130753" y="254898"/>
                  </a:cubicBezTo>
                  <a:cubicBezTo>
                    <a:pt x="131535" y="254640"/>
                    <a:pt x="133494" y="254686"/>
                    <a:pt x="132592" y="253702"/>
                  </a:cubicBezTo>
                  <a:cubicBezTo>
                    <a:pt x="132317" y="252539"/>
                    <a:pt x="133277" y="251979"/>
                    <a:pt x="132497" y="251219"/>
                  </a:cubicBezTo>
                  <a:cubicBezTo>
                    <a:pt x="131462" y="251669"/>
                    <a:pt x="131184" y="251981"/>
                    <a:pt x="131393" y="250942"/>
                  </a:cubicBezTo>
                  <a:cubicBezTo>
                    <a:pt x="131046" y="250143"/>
                    <a:pt x="128808" y="251501"/>
                    <a:pt x="129738" y="250391"/>
                  </a:cubicBezTo>
                  <a:cubicBezTo>
                    <a:pt x="130805" y="249532"/>
                    <a:pt x="130712" y="250069"/>
                    <a:pt x="131577" y="250023"/>
                  </a:cubicBezTo>
                  <a:cubicBezTo>
                    <a:pt x="131920" y="250218"/>
                    <a:pt x="133181" y="250033"/>
                    <a:pt x="134153" y="250300"/>
                  </a:cubicBezTo>
                  <a:cubicBezTo>
                    <a:pt x="134505" y="250504"/>
                    <a:pt x="135267" y="250490"/>
                    <a:pt x="135808" y="251219"/>
                  </a:cubicBezTo>
                  <a:cubicBezTo>
                    <a:pt x="136763" y="251694"/>
                    <a:pt x="137084" y="251481"/>
                    <a:pt x="136268" y="250391"/>
                  </a:cubicBezTo>
                  <a:cubicBezTo>
                    <a:pt x="136428" y="249096"/>
                    <a:pt x="135519" y="248873"/>
                    <a:pt x="134521" y="248735"/>
                  </a:cubicBezTo>
                  <a:cubicBezTo>
                    <a:pt x="133095" y="249113"/>
                    <a:pt x="132458" y="248085"/>
                    <a:pt x="131393" y="248092"/>
                  </a:cubicBezTo>
                  <a:cubicBezTo>
                    <a:pt x="130182" y="248925"/>
                    <a:pt x="130077" y="247501"/>
                    <a:pt x="129922" y="246712"/>
                  </a:cubicBezTo>
                  <a:cubicBezTo>
                    <a:pt x="130417" y="245815"/>
                    <a:pt x="132081" y="246171"/>
                    <a:pt x="131945" y="245056"/>
                  </a:cubicBezTo>
                  <a:cubicBezTo>
                    <a:pt x="132504" y="244256"/>
                    <a:pt x="132743" y="243893"/>
                    <a:pt x="133417" y="243493"/>
                  </a:cubicBezTo>
                  <a:cubicBezTo>
                    <a:pt x="134212" y="242778"/>
                    <a:pt x="135235" y="242944"/>
                    <a:pt x="135624" y="242021"/>
                  </a:cubicBezTo>
                  <a:cubicBezTo>
                    <a:pt x="135762" y="240710"/>
                    <a:pt x="136076" y="240147"/>
                    <a:pt x="134429" y="240365"/>
                  </a:cubicBezTo>
                  <a:cubicBezTo>
                    <a:pt x="133243" y="239973"/>
                    <a:pt x="132854" y="240484"/>
                    <a:pt x="131485" y="240365"/>
                  </a:cubicBezTo>
                  <a:cubicBezTo>
                    <a:pt x="130423" y="240346"/>
                    <a:pt x="130149" y="239260"/>
                    <a:pt x="131025" y="238894"/>
                  </a:cubicBezTo>
                  <a:cubicBezTo>
                    <a:pt x="131022" y="238102"/>
                    <a:pt x="129776" y="237473"/>
                    <a:pt x="130381" y="236594"/>
                  </a:cubicBezTo>
                  <a:cubicBezTo>
                    <a:pt x="129278" y="236556"/>
                    <a:pt x="129061" y="235170"/>
                    <a:pt x="127714" y="235398"/>
                  </a:cubicBezTo>
                  <a:cubicBezTo>
                    <a:pt x="126511" y="235609"/>
                    <a:pt x="126018" y="235546"/>
                    <a:pt x="124679" y="235398"/>
                  </a:cubicBezTo>
                  <a:cubicBezTo>
                    <a:pt x="123638" y="235187"/>
                    <a:pt x="122621" y="235016"/>
                    <a:pt x="122379" y="236042"/>
                  </a:cubicBezTo>
                  <a:cubicBezTo>
                    <a:pt x="122093" y="236832"/>
                    <a:pt x="121729" y="237536"/>
                    <a:pt x="121367" y="238250"/>
                  </a:cubicBezTo>
                  <a:cubicBezTo>
                    <a:pt x="120577" y="238335"/>
                    <a:pt x="120567" y="239726"/>
                    <a:pt x="119712" y="239721"/>
                  </a:cubicBezTo>
                  <a:cubicBezTo>
                    <a:pt x="118863" y="240133"/>
                    <a:pt x="117112" y="240339"/>
                    <a:pt x="117320" y="238802"/>
                  </a:cubicBezTo>
                  <a:cubicBezTo>
                    <a:pt x="117127" y="237726"/>
                    <a:pt x="116459" y="237388"/>
                    <a:pt x="117044" y="236319"/>
                  </a:cubicBezTo>
                  <a:cubicBezTo>
                    <a:pt x="115776" y="236547"/>
                    <a:pt x="115190" y="236662"/>
                    <a:pt x="114469" y="236043"/>
                  </a:cubicBezTo>
                  <a:cubicBezTo>
                    <a:pt x="113564" y="236404"/>
                    <a:pt x="113034" y="236898"/>
                    <a:pt x="112629" y="237882"/>
                  </a:cubicBezTo>
                  <a:cubicBezTo>
                    <a:pt x="111993" y="238416"/>
                    <a:pt x="111793" y="239298"/>
                    <a:pt x="110973" y="239446"/>
                  </a:cubicBezTo>
                  <a:cubicBezTo>
                    <a:pt x="109975" y="239484"/>
                    <a:pt x="110316" y="240936"/>
                    <a:pt x="109318" y="241561"/>
                  </a:cubicBezTo>
                  <a:cubicBezTo>
                    <a:pt x="108764" y="242044"/>
                    <a:pt x="108570" y="242997"/>
                    <a:pt x="108030" y="243493"/>
                  </a:cubicBezTo>
                  <a:cubicBezTo>
                    <a:pt x="107292" y="243751"/>
                    <a:pt x="106784" y="244193"/>
                    <a:pt x="106283" y="244689"/>
                  </a:cubicBezTo>
                  <a:cubicBezTo>
                    <a:pt x="105937" y="245277"/>
                    <a:pt x="104532" y="245506"/>
                    <a:pt x="104351" y="246161"/>
                  </a:cubicBezTo>
                  <a:cubicBezTo>
                    <a:pt x="103757" y="246419"/>
                    <a:pt x="102976" y="247588"/>
                    <a:pt x="102143" y="247540"/>
                  </a:cubicBezTo>
                  <a:cubicBezTo>
                    <a:pt x="101065" y="248017"/>
                    <a:pt x="100713" y="247235"/>
                    <a:pt x="100028" y="247816"/>
                  </a:cubicBezTo>
                  <a:cubicBezTo>
                    <a:pt x="100688" y="248788"/>
                    <a:pt x="101240" y="247970"/>
                    <a:pt x="102143" y="248460"/>
                  </a:cubicBezTo>
                  <a:cubicBezTo>
                    <a:pt x="102359" y="248507"/>
                    <a:pt x="103941" y="247329"/>
                    <a:pt x="105087" y="247816"/>
                  </a:cubicBezTo>
                  <a:cubicBezTo>
                    <a:pt x="106115" y="248035"/>
                    <a:pt x="105864" y="249241"/>
                    <a:pt x="106742" y="249931"/>
                  </a:cubicBezTo>
                  <a:cubicBezTo>
                    <a:pt x="105543" y="250440"/>
                    <a:pt x="105720" y="248942"/>
                    <a:pt x="104995" y="248735"/>
                  </a:cubicBezTo>
                  <a:cubicBezTo>
                    <a:pt x="104445" y="247778"/>
                    <a:pt x="102540" y="247930"/>
                    <a:pt x="103339" y="248919"/>
                  </a:cubicBezTo>
                  <a:cubicBezTo>
                    <a:pt x="104436" y="248948"/>
                    <a:pt x="105315" y="249028"/>
                    <a:pt x="105547" y="250207"/>
                  </a:cubicBezTo>
                  <a:cubicBezTo>
                    <a:pt x="105975" y="250938"/>
                    <a:pt x="105766" y="252324"/>
                    <a:pt x="106191" y="253058"/>
                  </a:cubicBezTo>
                  <a:cubicBezTo>
                    <a:pt x="105698" y="254572"/>
                    <a:pt x="106844" y="254963"/>
                    <a:pt x="107386" y="255450"/>
                  </a:cubicBezTo>
                  <a:cubicBezTo>
                    <a:pt x="107829" y="256291"/>
                    <a:pt x="108908" y="254977"/>
                    <a:pt x="109778" y="255817"/>
                  </a:cubicBezTo>
                  <a:cubicBezTo>
                    <a:pt x="110792" y="256140"/>
                    <a:pt x="109129" y="256821"/>
                    <a:pt x="108950" y="256185"/>
                  </a:cubicBezTo>
                  <a:cubicBezTo>
                    <a:pt x="108656" y="257105"/>
                    <a:pt x="107311" y="255879"/>
                    <a:pt x="107110" y="257197"/>
                  </a:cubicBezTo>
                  <a:cubicBezTo>
                    <a:pt x="106882" y="258798"/>
                    <a:pt x="106270" y="257216"/>
                    <a:pt x="105639" y="256737"/>
                  </a:cubicBezTo>
                  <a:cubicBezTo>
                    <a:pt x="105101" y="256967"/>
                    <a:pt x="105232" y="258872"/>
                    <a:pt x="104351" y="258025"/>
                  </a:cubicBezTo>
                  <a:cubicBezTo>
                    <a:pt x="104990" y="259296"/>
                    <a:pt x="104463" y="258742"/>
                    <a:pt x="103983" y="259864"/>
                  </a:cubicBezTo>
                  <a:cubicBezTo>
                    <a:pt x="103386" y="260704"/>
                    <a:pt x="102751" y="260135"/>
                    <a:pt x="102144" y="260783"/>
                  </a:cubicBezTo>
                  <a:cubicBezTo>
                    <a:pt x="101255" y="261771"/>
                    <a:pt x="100865" y="260275"/>
                    <a:pt x="100304" y="259588"/>
                  </a:cubicBezTo>
                  <a:cubicBezTo>
                    <a:pt x="99481" y="258705"/>
                    <a:pt x="99745" y="258173"/>
                    <a:pt x="101224" y="258392"/>
                  </a:cubicBezTo>
                  <a:cubicBezTo>
                    <a:pt x="102253" y="258859"/>
                    <a:pt x="102524" y="258031"/>
                    <a:pt x="103064" y="257380"/>
                  </a:cubicBezTo>
                  <a:cubicBezTo>
                    <a:pt x="103424" y="256783"/>
                    <a:pt x="105003" y="256836"/>
                    <a:pt x="104812" y="256001"/>
                  </a:cubicBezTo>
                  <a:cubicBezTo>
                    <a:pt x="103854" y="255168"/>
                    <a:pt x="104802" y="254638"/>
                    <a:pt x="104628" y="253425"/>
                  </a:cubicBezTo>
                  <a:cubicBezTo>
                    <a:pt x="104466" y="252610"/>
                    <a:pt x="103523" y="252382"/>
                    <a:pt x="103340" y="251218"/>
                  </a:cubicBezTo>
                  <a:cubicBezTo>
                    <a:pt x="102988" y="250200"/>
                    <a:pt x="101601" y="250742"/>
                    <a:pt x="101224" y="250022"/>
                  </a:cubicBezTo>
                  <a:cubicBezTo>
                    <a:pt x="101158" y="248854"/>
                    <a:pt x="99733" y="249112"/>
                    <a:pt x="99661" y="248090"/>
                  </a:cubicBezTo>
                  <a:cubicBezTo>
                    <a:pt x="99188" y="247015"/>
                    <a:pt x="99149" y="246184"/>
                    <a:pt x="97545" y="246527"/>
                  </a:cubicBezTo>
                  <a:cubicBezTo>
                    <a:pt x="97021" y="246704"/>
                    <a:pt x="95884" y="246574"/>
                    <a:pt x="96258" y="248090"/>
                  </a:cubicBezTo>
                  <a:cubicBezTo>
                    <a:pt x="97213" y="248741"/>
                    <a:pt x="95746" y="249577"/>
                    <a:pt x="95062" y="249654"/>
                  </a:cubicBezTo>
                  <a:cubicBezTo>
                    <a:pt x="95081" y="250955"/>
                    <a:pt x="93030" y="250030"/>
                    <a:pt x="92210" y="250022"/>
                  </a:cubicBezTo>
                  <a:cubicBezTo>
                    <a:pt x="91112" y="250002"/>
                    <a:pt x="90238" y="249797"/>
                    <a:pt x="89543" y="249378"/>
                  </a:cubicBezTo>
                  <a:cubicBezTo>
                    <a:pt x="89441" y="248796"/>
                    <a:pt x="87331" y="248429"/>
                    <a:pt x="87979" y="249473"/>
                  </a:cubicBezTo>
                  <a:cubicBezTo>
                    <a:pt x="87390" y="249215"/>
                    <a:pt x="85948" y="250145"/>
                    <a:pt x="86600" y="249105"/>
                  </a:cubicBezTo>
                  <a:cubicBezTo>
                    <a:pt x="86728" y="247747"/>
                    <a:pt x="85201" y="247937"/>
                    <a:pt x="84668" y="248830"/>
                  </a:cubicBezTo>
                  <a:cubicBezTo>
                    <a:pt x="83756" y="249481"/>
                    <a:pt x="83663" y="247495"/>
                    <a:pt x="82553" y="247818"/>
                  </a:cubicBezTo>
                  <a:cubicBezTo>
                    <a:pt x="82757" y="246421"/>
                    <a:pt x="81344" y="247050"/>
                    <a:pt x="80437" y="247174"/>
                  </a:cubicBezTo>
                  <a:cubicBezTo>
                    <a:pt x="80485" y="248016"/>
                    <a:pt x="78403" y="248491"/>
                    <a:pt x="79793" y="247174"/>
                  </a:cubicBezTo>
                  <a:cubicBezTo>
                    <a:pt x="78968" y="247203"/>
                    <a:pt x="78104" y="246395"/>
                    <a:pt x="77954" y="245335"/>
                  </a:cubicBezTo>
                  <a:cubicBezTo>
                    <a:pt x="77447" y="243952"/>
                    <a:pt x="79339" y="244366"/>
                    <a:pt x="79517" y="243219"/>
                  </a:cubicBezTo>
                  <a:cubicBezTo>
                    <a:pt x="78971" y="242417"/>
                    <a:pt x="78539" y="241240"/>
                    <a:pt x="79977" y="241288"/>
                  </a:cubicBezTo>
                  <a:cubicBezTo>
                    <a:pt x="79513" y="241713"/>
                    <a:pt x="79680" y="242895"/>
                    <a:pt x="80161" y="243495"/>
                  </a:cubicBezTo>
                  <a:cubicBezTo>
                    <a:pt x="81379" y="243543"/>
                    <a:pt x="81802" y="243042"/>
                    <a:pt x="82461" y="242391"/>
                  </a:cubicBezTo>
                  <a:cubicBezTo>
                    <a:pt x="83404" y="242172"/>
                    <a:pt x="83094" y="241596"/>
                    <a:pt x="84484" y="241563"/>
                  </a:cubicBezTo>
                  <a:cubicBezTo>
                    <a:pt x="84615" y="242295"/>
                    <a:pt x="85663" y="243141"/>
                    <a:pt x="85220" y="243771"/>
                  </a:cubicBezTo>
                  <a:cubicBezTo>
                    <a:pt x="83941" y="243742"/>
                    <a:pt x="84103" y="245394"/>
                    <a:pt x="85037" y="244783"/>
                  </a:cubicBezTo>
                  <a:cubicBezTo>
                    <a:pt x="86951" y="244453"/>
                    <a:pt x="85478" y="246146"/>
                    <a:pt x="86600" y="245979"/>
                  </a:cubicBezTo>
                  <a:cubicBezTo>
                    <a:pt x="88491" y="246144"/>
                    <a:pt x="87917" y="244795"/>
                    <a:pt x="87520" y="244691"/>
                  </a:cubicBezTo>
                  <a:cubicBezTo>
                    <a:pt x="87265" y="243542"/>
                    <a:pt x="87700" y="243546"/>
                    <a:pt x="87797" y="242851"/>
                  </a:cubicBezTo>
                  <a:cubicBezTo>
                    <a:pt x="88113" y="241987"/>
                    <a:pt x="88846" y="241754"/>
                    <a:pt x="89176" y="242851"/>
                  </a:cubicBezTo>
                  <a:cubicBezTo>
                    <a:pt x="89598" y="243058"/>
                    <a:pt x="87588" y="243763"/>
                    <a:pt x="88809" y="244691"/>
                  </a:cubicBezTo>
                  <a:cubicBezTo>
                    <a:pt x="89835" y="245402"/>
                    <a:pt x="90336" y="244786"/>
                    <a:pt x="89176" y="245979"/>
                  </a:cubicBezTo>
                  <a:cubicBezTo>
                    <a:pt x="88981" y="247250"/>
                    <a:pt x="90564" y="246829"/>
                    <a:pt x="90832" y="246255"/>
                  </a:cubicBezTo>
                  <a:cubicBezTo>
                    <a:pt x="90469" y="245179"/>
                    <a:pt x="92582" y="244722"/>
                    <a:pt x="91568" y="244139"/>
                  </a:cubicBezTo>
                  <a:cubicBezTo>
                    <a:pt x="91704" y="242932"/>
                    <a:pt x="92732" y="242974"/>
                    <a:pt x="93132" y="242299"/>
                  </a:cubicBezTo>
                  <a:cubicBezTo>
                    <a:pt x="92404" y="241579"/>
                    <a:pt x="91962" y="241571"/>
                    <a:pt x="91292" y="240828"/>
                  </a:cubicBezTo>
                  <a:cubicBezTo>
                    <a:pt x="91184" y="240337"/>
                    <a:pt x="90282" y="239071"/>
                    <a:pt x="89729" y="239724"/>
                  </a:cubicBezTo>
                  <a:cubicBezTo>
                    <a:pt x="89013" y="240890"/>
                    <a:pt x="88843" y="238408"/>
                    <a:pt x="88165" y="238528"/>
                  </a:cubicBezTo>
                  <a:cubicBezTo>
                    <a:pt x="87462" y="237741"/>
                    <a:pt x="87017" y="236849"/>
                    <a:pt x="87889" y="236413"/>
                  </a:cubicBezTo>
                  <a:cubicBezTo>
                    <a:pt x="88093" y="234788"/>
                    <a:pt x="89318" y="236561"/>
                    <a:pt x="88533" y="237241"/>
                  </a:cubicBezTo>
                  <a:cubicBezTo>
                    <a:pt x="89444" y="237139"/>
                    <a:pt x="89399" y="236174"/>
                    <a:pt x="90280" y="236045"/>
                  </a:cubicBezTo>
                  <a:cubicBezTo>
                    <a:pt x="90806" y="234850"/>
                    <a:pt x="88701" y="236466"/>
                    <a:pt x="88809" y="235033"/>
                  </a:cubicBezTo>
                  <a:cubicBezTo>
                    <a:pt x="87836" y="234839"/>
                    <a:pt x="88378" y="233544"/>
                    <a:pt x="87521" y="233285"/>
                  </a:cubicBezTo>
                  <a:close/>
                  <a:moveTo>
                    <a:pt x="154293" y="306672"/>
                  </a:moveTo>
                  <a:cubicBezTo>
                    <a:pt x="153339" y="306534"/>
                    <a:pt x="154488" y="307554"/>
                    <a:pt x="154293" y="306672"/>
                  </a:cubicBezTo>
                  <a:close/>
                  <a:moveTo>
                    <a:pt x="76662" y="476282"/>
                  </a:moveTo>
                  <a:cubicBezTo>
                    <a:pt x="76822" y="476449"/>
                    <a:pt x="77448" y="476282"/>
                    <a:pt x="76758" y="476006"/>
                  </a:cubicBezTo>
                  <a:cubicBezTo>
                    <a:pt x="76657" y="476148"/>
                    <a:pt x="76612" y="476226"/>
                    <a:pt x="76662" y="476282"/>
                  </a:cubicBezTo>
                  <a:close/>
                  <a:moveTo>
                    <a:pt x="148590" y="233272"/>
                  </a:moveTo>
                  <a:cubicBezTo>
                    <a:pt x="147874" y="233888"/>
                    <a:pt x="148993" y="233959"/>
                    <a:pt x="149786" y="234376"/>
                  </a:cubicBezTo>
                  <a:cubicBezTo>
                    <a:pt x="149921" y="234040"/>
                    <a:pt x="150087" y="235139"/>
                    <a:pt x="150798" y="235479"/>
                  </a:cubicBezTo>
                  <a:cubicBezTo>
                    <a:pt x="151230" y="236268"/>
                    <a:pt x="149330" y="237440"/>
                    <a:pt x="150798" y="237595"/>
                  </a:cubicBezTo>
                  <a:cubicBezTo>
                    <a:pt x="151338" y="237217"/>
                    <a:pt x="151702" y="236205"/>
                    <a:pt x="151718" y="235388"/>
                  </a:cubicBezTo>
                  <a:cubicBezTo>
                    <a:pt x="151374" y="234413"/>
                    <a:pt x="151078" y="234197"/>
                    <a:pt x="150246" y="234007"/>
                  </a:cubicBezTo>
                  <a:cubicBezTo>
                    <a:pt x="150013" y="233151"/>
                    <a:pt x="149461" y="233219"/>
                    <a:pt x="148591" y="233272"/>
                  </a:cubicBezTo>
                  <a:close/>
                  <a:moveTo>
                    <a:pt x="174437" y="234468"/>
                  </a:moveTo>
                  <a:cubicBezTo>
                    <a:pt x="173331" y="235422"/>
                    <a:pt x="175268" y="235583"/>
                    <a:pt x="175173" y="236307"/>
                  </a:cubicBezTo>
                  <a:cubicBezTo>
                    <a:pt x="176323" y="236168"/>
                    <a:pt x="176747" y="236996"/>
                    <a:pt x="177197" y="237411"/>
                  </a:cubicBezTo>
                  <a:cubicBezTo>
                    <a:pt x="176517" y="237896"/>
                    <a:pt x="175624" y="237181"/>
                    <a:pt x="176276" y="238515"/>
                  </a:cubicBezTo>
                  <a:cubicBezTo>
                    <a:pt x="176831" y="238951"/>
                    <a:pt x="177091" y="239806"/>
                    <a:pt x="177197" y="240078"/>
                  </a:cubicBezTo>
                  <a:cubicBezTo>
                    <a:pt x="177777" y="240937"/>
                    <a:pt x="178077" y="239129"/>
                    <a:pt x="178392" y="238791"/>
                  </a:cubicBezTo>
                  <a:cubicBezTo>
                    <a:pt x="177513" y="237803"/>
                    <a:pt x="179111" y="238094"/>
                    <a:pt x="178392" y="237043"/>
                  </a:cubicBezTo>
                  <a:cubicBezTo>
                    <a:pt x="178109" y="236269"/>
                    <a:pt x="177049" y="236652"/>
                    <a:pt x="176921" y="235479"/>
                  </a:cubicBezTo>
                  <a:cubicBezTo>
                    <a:pt x="175815" y="235498"/>
                    <a:pt x="175157" y="235157"/>
                    <a:pt x="174713" y="234560"/>
                  </a:cubicBezTo>
                  <a:cubicBezTo>
                    <a:pt x="174789" y="234353"/>
                    <a:pt x="174531" y="234503"/>
                    <a:pt x="174437" y="234465"/>
                  </a:cubicBezTo>
                  <a:close/>
                  <a:moveTo>
                    <a:pt x="169470" y="235111"/>
                  </a:moveTo>
                  <a:cubicBezTo>
                    <a:pt x="169360" y="236211"/>
                    <a:pt x="169637" y="236806"/>
                    <a:pt x="170206" y="237227"/>
                  </a:cubicBezTo>
                  <a:cubicBezTo>
                    <a:pt x="171354" y="237432"/>
                    <a:pt x="170593" y="239070"/>
                    <a:pt x="172230" y="238515"/>
                  </a:cubicBezTo>
                  <a:cubicBezTo>
                    <a:pt x="171143" y="237845"/>
                    <a:pt x="173831" y="237533"/>
                    <a:pt x="172413" y="236951"/>
                  </a:cubicBezTo>
                  <a:cubicBezTo>
                    <a:pt x="172082" y="236273"/>
                    <a:pt x="172031" y="235307"/>
                    <a:pt x="170666" y="235663"/>
                  </a:cubicBezTo>
                  <a:cubicBezTo>
                    <a:pt x="170072" y="235382"/>
                    <a:pt x="170133" y="235018"/>
                    <a:pt x="169470" y="235112"/>
                  </a:cubicBezTo>
                  <a:close/>
                  <a:moveTo>
                    <a:pt x="119801" y="236308"/>
                  </a:moveTo>
                  <a:cubicBezTo>
                    <a:pt x="119418" y="236810"/>
                    <a:pt x="118555" y="238702"/>
                    <a:pt x="119525" y="238239"/>
                  </a:cubicBezTo>
                  <a:cubicBezTo>
                    <a:pt x="119939" y="237768"/>
                    <a:pt x="120465" y="236566"/>
                    <a:pt x="119801" y="236308"/>
                  </a:cubicBezTo>
                  <a:close/>
                  <a:moveTo>
                    <a:pt x="149878" y="237595"/>
                  </a:moveTo>
                  <a:cubicBezTo>
                    <a:pt x="149792" y="237782"/>
                    <a:pt x="150395" y="238253"/>
                    <a:pt x="150246" y="237595"/>
                  </a:cubicBezTo>
                  <a:cubicBezTo>
                    <a:pt x="150006" y="237567"/>
                    <a:pt x="149908" y="237538"/>
                    <a:pt x="149878" y="237595"/>
                  </a:cubicBezTo>
                  <a:close/>
                  <a:moveTo>
                    <a:pt x="148958" y="237871"/>
                  </a:moveTo>
                  <a:cubicBezTo>
                    <a:pt x="148611" y="238069"/>
                    <a:pt x="149712" y="238636"/>
                    <a:pt x="149878" y="237871"/>
                  </a:cubicBezTo>
                  <a:cubicBezTo>
                    <a:pt x="149354" y="237804"/>
                    <a:pt x="149074" y="237813"/>
                    <a:pt x="148958" y="237871"/>
                  </a:cubicBezTo>
                  <a:close/>
                  <a:moveTo>
                    <a:pt x="148590" y="238147"/>
                  </a:moveTo>
                  <a:cubicBezTo>
                    <a:pt x="148543" y="238261"/>
                    <a:pt x="149190" y="238728"/>
                    <a:pt x="148958" y="238242"/>
                  </a:cubicBezTo>
                  <a:cubicBezTo>
                    <a:pt x="148739" y="238175"/>
                    <a:pt x="148607" y="238112"/>
                    <a:pt x="148590" y="238147"/>
                  </a:cubicBezTo>
                  <a:close/>
                  <a:moveTo>
                    <a:pt x="208745" y="240630"/>
                  </a:moveTo>
                  <a:cubicBezTo>
                    <a:pt x="208232" y="243192"/>
                    <a:pt x="211737" y="240395"/>
                    <a:pt x="209205" y="240725"/>
                  </a:cubicBezTo>
                  <a:lnTo>
                    <a:pt x="209110" y="240630"/>
                  </a:lnTo>
                  <a:close/>
                  <a:moveTo>
                    <a:pt x="197891" y="241274"/>
                  </a:moveTo>
                  <a:cubicBezTo>
                    <a:pt x="197649" y="242035"/>
                    <a:pt x="196302" y="241624"/>
                    <a:pt x="196052" y="242378"/>
                  </a:cubicBezTo>
                  <a:cubicBezTo>
                    <a:pt x="194707" y="242528"/>
                    <a:pt x="196241" y="243317"/>
                    <a:pt x="196696" y="243665"/>
                  </a:cubicBezTo>
                  <a:cubicBezTo>
                    <a:pt x="197071" y="243990"/>
                    <a:pt x="197325" y="245515"/>
                    <a:pt x="198259" y="245321"/>
                  </a:cubicBezTo>
                  <a:cubicBezTo>
                    <a:pt x="198423" y="245994"/>
                    <a:pt x="200019" y="246023"/>
                    <a:pt x="200467" y="246056"/>
                  </a:cubicBezTo>
                  <a:cubicBezTo>
                    <a:pt x="201467" y="245434"/>
                    <a:pt x="200078" y="244687"/>
                    <a:pt x="199823" y="244125"/>
                  </a:cubicBezTo>
                  <a:cubicBezTo>
                    <a:pt x="200511" y="244058"/>
                    <a:pt x="198653" y="242337"/>
                    <a:pt x="199823" y="242193"/>
                  </a:cubicBezTo>
                  <a:cubicBezTo>
                    <a:pt x="200511" y="241647"/>
                    <a:pt x="198791" y="241559"/>
                    <a:pt x="198167" y="241274"/>
                  </a:cubicBezTo>
                  <a:lnTo>
                    <a:pt x="197984" y="241274"/>
                  </a:lnTo>
                  <a:close/>
                  <a:moveTo>
                    <a:pt x="168274" y="243114"/>
                  </a:moveTo>
                  <a:cubicBezTo>
                    <a:pt x="168084" y="243085"/>
                    <a:pt x="167826" y="243152"/>
                    <a:pt x="167538" y="243209"/>
                  </a:cubicBezTo>
                  <a:cubicBezTo>
                    <a:pt x="167860" y="244096"/>
                    <a:pt x="169189" y="243896"/>
                    <a:pt x="169653" y="244405"/>
                  </a:cubicBezTo>
                  <a:cubicBezTo>
                    <a:pt x="170530" y="244412"/>
                    <a:pt x="171061" y="245198"/>
                    <a:pt x="171585" y="245509"/>
                  </a:cubicBezTo>
                  <a:cubicBezTo>
                    <a:pt x="172102" y="245928"/>
                    <a:pt x="172721" y="246637"/>
                    <a:pt x="173700" y="246520"/>
                  </a:cubicBezTo>
                  <a:cubicBezTo>
                    <a:pt x="174354" y="246622"/>
                    <a:pt x="175960" y="246875"/>
                    <a:pt x="175172" y="247808"/>
                  </a:cubicBezTo>
                  <a:cubicBezTo>
                    <a:pt x="174627" y="248151"/>
                    <a:pt x="173479" y="248521"/>
                    <a:pt x="172505" y="248452"/>
                  </a:cubicBezTo>
                  <a:cubicBezTo>
                    <a:pt x="171921" y="247805"/>
                    <a:pt x="170263" y="248404"/>
                    <a:pt x="170941" y="248727"/>
                  </a:cubicBezTo>
                  <a:cubicBezTo>
                    <a:pt x="171402" y="249178"/>
                    <a:pt x="172220" y="249586"/>
                    <a:pt x="173241" y="249646"/>
                  </a:cubicBezTo>
                  <a:cubicBezTo>
                    <a:pt x="174123" y="249434"/>
                    <a:pt x="174849" y="249475"/>
                    <a:pt x="175816" y="249095"/>
                  </a:cubicBezTo>
                  <a:cubicBezTo>
                    <a:pt x="176755" y="248912"/>
                    <a:pt x="177614" y="248670"/>
                    <a:pt x="178299" y="248452"/>
                  </a:cubicBezTo>
                  <a:cubicBezTo>
                    <a:pt x="178631" y="247875"/>
                    <a:pt x="179414" y="247443"/>
                    <a:pt x="180047" y="247717"/>
                  </a:cubicBezTo>
                  <a:cubicBezTo>
                    <a:pt x="181281" y="247202"/>
                    <a:pt x="181238" y="246964"/>
                    <a:pt x="180598" y="246245"/>
                  </a:cubicBezTo>
                  <a:cubicBezTo>
                    <a:pt x="180016" y="245796"/>
                    <a:pt x="179090" y="245204"/>
                    <a:pt x="179678" y="246521"/>
                  </a:cubicBezTo>
                  <a:cubicBezTo>
                    <a:pt x="180464" y="246889"/>
                    <a:pt x="178940" y="247467"/>
                    <a:pt x="178391" y="247533"/>
                  </a:cubicBezTo>
                  <a:cubicBezTo>
                    <a:pt x="177954" y="248337"/>
                    <a:pt x="176331" y="247720"/>
                    <a:pt x="176183" y="247165"/>
                  </a:cubicBezTo>
                  <a:cubicBezTo>
                    <a:pt x="175900" y="246487"/>
                    <a:pt x="175079" y="246381"/>
                    <a:pt x="174527" y="245970"/>
                  </a:cubicBezTo>
                  <a:cubicBezTo>
                    <a:pt x="174499" y="245373"/>
                    <a:pt x="173156" y="243979"/>
                    <a:pt x="172780" y="245050"/>
                  </a:cubicBezTo>
                  <a:cubicBezTo>
                    <a:pt x="173343" y="245436"/>
                    <a:pt x="174777" y="246332"/>
                    <a:pt x="173331" y="246246"/>
                  </a:cubicBezTo>
                  <a:cubicBezTo>
                    <a:pt x="172994" y="245502"/>
                    <a:pt x="172112" y="245303"/>
                    <a:pt x="171860" y="244683"/>
                  </a:cubicBezTo>
                  <a:cubicBezTo>
                    <a:pt x="170638" y="244809"/>
                    <a:pt x="170893" y="243514"/>
                    <a:pt x="170020" y="243487"/>
                  </a:cubicBezTo>
                  <a:cubicBezTo>
                    <a:pt x="169142" y="243627"/>
                    <a:pt x="168841" y="243216"/>
                    <a:pt x="168272" y="243119"/>
                  </a:cubicBezTo>
                  <a:close/>
                  <a:moveTo>
                    <a:pt x="99013" y="243757"/>
                  </a:moveTo>
                  <a:cubicBezTo>
                    <a:pt x="97578" y="244452"/>
                    <a:pt x="99654" y="245168"/>
                    <a:pt x="99381" y="243757"/>
                  </a:cubicBezTo>
                  <a:lnTo>
                    <a:pt x="99105" y="243757"/>
                  </a:lnTo>
                  <a:close/>
                  <a:moveTo>
                    <a:pt x="250320" y="253966"/>
                  </a:moveTo>
                  <a:cubicBezTo>
                    <a:pt x="251312" y="253800"/>
                    <a:pt x="250153" y="254958"/>
                    <a:pt x="250320" y="253966"/>
                  </a:cubicBezTo>
                  <a:close/>
                  <a:moveTo>
                    <a:pt x="250320" y="257737"/>
                  </a:moveTo>
                  <a:cubicBezTo>
                    <a:pt x="249531" y="258962"/>
                    <a:pt x="248506" y="258864"/>
                    <a:pt x="248756" y="260773"/>
                  </a:cubicBezTo>
                  <a:cubicBezTo>
                    <a:pt x="248557" y="262320"/>
                    <a:pt x="246872" y="262748"/>
                    <a:pt x="247008" y="264452"/>
                  </a:cubicBezTo>
                  <a:cubicBezTo>
                    <a:pt x="246169" y="265575"/>
                    <a:pt x="246050" y="267064"/>
                    <a:pt x="245353" y="268591"/>
                  </a:cubicBezTo>
                  <a:cubicBezTo>
                    <a:pt x="246143" y="270103"/>
                    <a:pt x="248096" y="269741"/>
                    <a:pt x="249124" y="270707"/>
                  </a:cubicBezTo>
                  <a:cubicBezTo>
                    <a:pt x="249659" y="269290"/>
                    <a:pt x="249711" y="267450"/>
                    <a:pt x="250320" y="266108"/>
                  </a:cubicBezTo>
                  <a:cubicBezTo>
                    <a:pt x="251597" y="264487"/>
                    <a:pt x="250421" y="262308"/>
                    <a:pt x="250964" y="261049"/>
                  </a:cubicBezTo>
                  <a:cubicBezTo>
                    <a:pt x="250385" y="260421"/>
                    <a:pt x="251827" y="258078"/>
                    <a:pt x="250320" y="257737"/>
                  </a:cubicBezTo>
                  <a:close/>
                  <a:moveTo>
                    <a:pt x="232016" y="268315"/>
                  </a:moveTo>
                  <a:cubicBezTo>
                    <a:pt x="230288" y="269936"/>
                    <a:pt x="233907" y="270155"/>
                    <a:pt x="232383" y="268867"/>
                  </a:cubicBezTo>
                  <a:cubicBezTo>
                    <a:pt x="233107" y="269327"/>
                    <a:pt x="232102" y="267976"/>
                    <a:pt x="232016" y="268315"/>
                  </a:cubicBezTo>
                  <a:close/>
                  <a:moveTo>
                    <a:pt x="236247" y="268499"/>
                  </a:moveTo>
                  <a:cubicBezTo>
                    <a:pt x="236006" y="268480"/>
                    <a:pt x="235617" y="268518"/>
                    <a:pt x="235143" y="268594"/>
                  </a:cubicBezTo>
                  <a:cubicBezTo>
                    <a:pt x="234511" y="270639"/>
                    <a:pt x="237934" y="268652"/>
                    <a:pt x="236247" y="268499"/>
                  </a:cubicBezTo>
                  <a:close/>
                  <a:moveTo>
                    <a:pt x="230820" y="270707"/>
                  </a:moveTo>
                  <a:cubicBezTo>
                    <a:pt x="229491" y="272582"/>
                    <a:pt x="232278" y="273751"/>
                    <a:pt x="232936" y="271994"/>
                  </a:cubicBezTo>
                  <a:cubicBezTo>
                    <a:pt x="234628" y="270272"/>
                    <a:pt x="232444" y="270806"/>
                    <a:pt x="230820" y="270707"/>
                  </a:cubicBezTo>
                  <a:close/>
                  <a:moveTo>
                    <a:pt x="245721" y="271351"/>
                  </a:moveTo>
                  <a:cubicBezTo>
                    <a:pt x="245105" y="272963"/>
                    <a:pt x="242001" y="270411"/>
                    <a:pt x="241950" y="272914"/>
                  </a:cubicBezTo>
                  <a:cubicBezTo>
                    <a:pt x="240724" y="273598"/>
                    <a:pt x="241638" y="276032"/>
                    <a:pt x="240110" y="275674"/>
                  </a:cubicBezTo>
                  <a:cubicBezTo>
                    <a:pt x="240807" y="274452"/>
                    <a:pt x="241193" y="271416"/>
                    <a:pt x="239466" y="272271"/>
                  </a:cubicBezTo>
                  <a:cubicBezTo>
                    <a:pt x="238014" y="272686"/>
                    <a:pt x="237629" y="274691"/>
                    <a:pt x="237627" y="276501"/>
                  </a:cubicBezTo>
                  <a:cubicBezTo>
                    <a:pt x="237646" y="278466"/>
                    <a:pt x="235296" y="278058"/>
                    <a:pt x="235511" y="279997"/>
                  </a:cubicBezTo>
                  <a:cubicBezTo>
                    <a:pt x="233336" y="281563"/>
                    <a:pt x="238087" y="281252"/>
                    <a:pt x="237902" y="281009"/>
                  </a:cubicBezTo>
                  <a:cubicBezTo>
                    <a:pt x="239332" y="280613"/>
                    <a:pt x="239545" y="282188"/>
                    <a:pt x="241398" y="281560"/>
                  </a:cubicBezTo>
                  <a:cubicBezTo>
                    <a:pt x="242031" y="282524"/>
                    <a:pt x="243322" y="283677"/>
                    <a:pt x="244157" y="284688"/>
                  </a:cubicBezTo>
                  <a:cubicBezTo>
                    <a:pt x="245237" y="285057"/>
                    <a:pt x="246531" y="287082"/>
                    <a:pt x="248204" y="285883"/>
                  </a:cubicBezTo>
                  <a:cubicBezTo>
                    <a:pt x="249068" y="285112"/>
                    <a:pt x="249623" y="283098"/>
                    <a:pt x="249492" y="281652"/>
                  </a:cubicBezTo>
                  <a:cubicBezTo>
                    <a:pt x="249237" y="280267"/>
                    <a:pt x="249391" y="279168"/>
                    <a:pt x="248480" y="277789"/>
                  </a:cubicBezTo>
                  <a:cubicBezTo>
                    <a:pt x="247142" y="276201"/>
                    <a:pt x="248308" y="274822"/>
                    <a:pt x="249400" y="274202"/>
                  </a:cubicBezTo>
                  <a:cubicBezTo>
                    <a:pt x="248620" y="272578"/>
                    <a:pt x="247820" y="271910"/>
                    <a:pt x="246089" y="271442"/>
                  </a:cubicBezTo>
                  <a:lnTo>
                    <a:pt x="245994" y="271347"/>
                  </a:lnTo>
                  <a:close/>
                  <a:moveTo>
                    <a:pt x="147119" y="281285"/>
                  </a:moveTo>
                  <a:cubicBezTo>
                    <a:pt x="147052" y="282207"/>
                    <a:pt x="146571" y="282692"/>
                    <a:pt x="146015" y="283124"/>
                  </a:cubicBezTo>
                  <a:cubicBezTo>
                    <a:pt x="145452" y="283402"/>
                    <a:pt x="145421" y="284772"/>
                    <a:pt x="144727" y="284964"/>
                  </a:cubicBezTo>
                  <a:cubicBezTo>
                    <a:pt x="144159" y="285929"/>
                    <a:pt x="143327" y="284453"/>
                    <a:pt x="142520" y="285331"/>
                  </a:cubicBezTo>
                  <a:cubicBezTo>
                    <a:pt x="141727" y="285496"/>
                    <a:pt x="141423" y="285969"/>
                    <a:pt x="140496" y="286343"/>
                  </a:cubicBezTo>
                  <a:cubicBezTo>
                    <a:pt x="139620" y="287022"/>
                    <a:pt x="140222" y="287608"/>
                    <a:pt x="141233" y="287815"/>
                  </a:cubicBezTo>
                  <a:cubicBezTo>
                    <a:pt x="142236" y="287641"/>
                    <a:pt x="143640" y="288076"/>
                    <a:pt x="143992" y="287815"/>
                  </a:cubicBezTo>
                  <a:cubicBezTo>
                    <a:pt x="144551" y="288086"/>
                    <a:pt x="145537" y="288460"/>
                    <a:pt x="145555" y="289379"/>
                  </a:cubicBezTo>
                  <a:cubicBezTo>
                    <a:pt x="146303" y="289669"/>
                    <a:pt x="146321" y="291150"/>
                    <a:pt x="147119" y="290298"/>
                  </a:cubicBezTo>
                  <a:cubicBezTo>
                    <a:pt x="148262" y="289613"/>
                    <a:pt x="147894" y="290418"/>
                    <a:pt x="146935" y="290758"/>
                  </a:cubicBezTo>
                  <a:cubicBezTo>
                    <a:pt x="146481" y="291967"/>
                    <a:pt x="147887" y="290868"/>
                    <a:pt x="148039" y="291862"/>
                  </a:cubicBezTo>
                  <a:cubicBezTo>
                    <a:pt x="148346" y="292405"/>
                    <a:pt x="148795" y="293592"/>
                    <a:pt x="149143" y="292413"/>
                  </a:cubicBezTo>
                  <a:cubicBezTo>
                    <a:pt x="150044" y="292114"/>
                    <a:pt x="150967" y="292078"/>
                    <a:pt x="151626" y="291769"/>
                  </a:cubicBezTo>
                  <a:cubicBezTo>
                    <a:pt x="152111" y="291773"/>
                    <a:pt x="151703" y="293172"/>
                    <a:pt x="152638" y="291953"/>
                  </a:cubicBezTo>
                  <a:cubicBezTo>
                    <a:pt x="151804" y="291767"/>
                    <a:pt x="152326" y="290016"/>
                    <a:pt x="151718" y="289745"/>
                  </a:cubicBezTo>
                  <a:cubicBezTo>
                    <a:pt x="150784" y="288917"/>
                    <a:pt x="151465" y="288204"/>
                    <a:pt x="151166" y="287446"/>
                  </a:cubicBezTo>
                  <a:cubicBezTo>
                    <a:pt x="149962" y="287295"/>
                    <a:pt x="150056" y="286582"/>
                    <a:pt x="149603" y="285698"/>
                  </a:cubicBezTo>
                  <a:cubicBezTo>
                    <a:pt x="149259" y="284979"/>
                    <a:pt x="148361" y="284704"/>
                    <a:pt x="148315" y="283675"/>
                  </a:cubicBezTo>
                  <a:cubicBezTo>
                    <a:pt x="148296" y="282782"/>
                    <a:pt x="148736" y="282279"/>
                    <a:pt x="148131" y="281927"/>
                  </a:cubicBezTo>
                  <a:cubicBezTo>
                    <a:pt x="147792" y="281732"/>
                    <a:pt x="147808" y="281107"/>
                    <a:pt x="147119" y="281283"/>
                  </a:cubicBezTo>
                  <a:close/>
                  <a:moveTo>
                    <a:pt x="236707" y="284044"/>
                  </a:moveTo>
                  <a:cubicBezTo>
                    <a:pt x="234269" y="285306"/>
                    <a:pt x="238965" y="285651"/>
                    <a:pt x="236983" y="284044"/>
                  </a:cubicBezTo>
                  <a:close/>
                  <a:moveTo>
                    <a:pt x="171585" y="301428"/>
                  </a:moveTo>
                  <a:cubicBezTo>
                    <a:pt x="170689" y="302094"/>
                    <a:pt x="172503" y="302448"/>
                    <a:pt x="172689" y="302072"/>
                  </a:cubicBezTo>
                  <a:cubicBezTo>
                    <a:pt x="173658" y="302300"/>
                    <a:pt x="174670" y="302338"/>
                    <a:pt x="174437" y="303544"/>
                  </a:cubicBezTo>
                  <a:cubicBezTo>
                    <a:pt x="174883" y="303721"/>
                    <a:pt x="175471" y="305379"/>
                    <a:pt x="175632" y="303727"/>
                  </a:cubicBezTo>
                  <a:cubicBezTo>
                    <a:pt x="176854" y="304267"/>
                    <a:pt x="175085" y="303227"/>
                    <a:pt x="175909" y="302532"/>
                  </a:cubicBezTo>
                  <a:cubicBezTo>
                    <a:pt x="175547" y="302627"/>
                    <a:pt x="174852" y="302475"/>
                    <a:pt x="173885" y="302072"/>
                  </a:cubicBezTo>
                  <a:cubicBezTo>
                    <a:pt x="173246" y="301436"/>
                    <a:pt x="171998" y="302034"/>
                    <a:pt x="171586" y="301428"/>
                  </a:cubicBezTo>
                  <a:close/>
                  <a:moveTo>
                    <a:pt x="179955" y="302992"/>
                  </a:moveTo>
                  <a:cubicBezTo>
                    <a:pt x="180174" y="304208"/>
                    <a:pt x="179267" y="304340"/>
                    <a:pt x="178484" y="304556"/>
                  </a:cubicBezTo>
                  <a:cubicBezTo>
                    <a:pt x="177826" y="304814"/>
                    <a:pt x="177070" y="305887"/>
                    <a:pt x="177932" y="306119"/>
                  </a:cubicBezTo>
                  <a:cubicBezTo>
                    <a:pt x="178187" y="305485"/>
                    <a:pt x="178615" y="304367"/>
                    <a:pt x="179404" y="305200"/>
                  </a:cubicBezTo>
                  <a:cubicBezTo>
                    <a:pt x="179547" y="305588"/>
                    <a:pt x="181006" y="304805"/>
                    <a:pt x="181060" y="305935"/>
                  </a:cubicBezTo>
                  <a:cubicBezTo>
                    <a:pt x="181898" y="307189"/>
                    <a:pt x="180199" y="305992"/>
                    <a:pt x="179956" y="305751"/>
                  </a:cubicBezTo>
                  <a:cubicBezTo>
                    <a:pt x="178766" y="305387"/>
                    <a:pt x="178007" y="306215"/>
                    <a:pt x="178852" y="307131"/>
                  </a:cubicBezTo>
                  <a:cubicBezTo>
                    <a:pt x="180273" y="307343"/>
                    <a:pt x="179711" y="307871"/>
                    <a:pt x="178668" y="307959"/>
                  </a:cubicBezTo>
                  <a:cubicBezTo>
                    <a:pt x="178984" y="309410"/>
                    <a:pt x="178002" y="309233"/>
                    <a:pt x="177197" y="309798"/>
                  </a:cubicBezTo>
                  <a:cubicBezTo>
                    <a:pt x="175905" y="310205"/>
                    <a:pt x="176344" y="309696"/>
                    <a:pt x="177013" y="309063"/>
                  </a:cubicBezTo>
                  <a:cubicBezTo>
                    <a:pt x="178114" y="308753"/>
                    <a:pt x="177112" y="307239"/>
                    <a:pt x="176461" y="307316"/>
                  </a:cubicBezTo>
                  <a:cubicBezTo>
                    <a:pt x="175634" y="307016"/>
                    <a:pt x="174602" y="306665"/>
                    <a:pt x="174989" y="308235"/>
                  </a:cubicBezTo>
                  <a:cubicBezTo>
                    <a:pt x="175202" y="309075"/>
                    <a:pt x="175243" y="309753"/>
                    <a:pt x="175910" y="310442"/>
                  </a:cubicBezTo>
                  <a:cubicBezTo>
                    <a:pt x="175204" y="311189"/>
                    <a:pt x="176036" y="312118"/>
                    <a:pt x="176646" y="312282"/>
                  </a:cubicBezTo>
                  <a:cubicBezTo>
                    <a:pt x="177927" y="312027"/>
                    <a:pt x="178109" y="312829"/>
                    <a:pt x="178118" y="313845"/>
                  </a:cubicBezTo>
                  <a:cubicBezTo>
                    <a:pt x="177296" y="314196"/>
                    <a:pt x="178335" y="316198"/>
                    <a:pt x="178394" y="315685"/>
                  </a:cubicBezTo>
                  <a:cubicBezTo>
                    <a:pt x="179385" y="315704"/>
                    <a:pt x="179564" y="314944"/>
                    <a:pt x="180601" y="314766"/>
                  </a:cubicBezTo>
                  <a:cubicBezTo>
                    <a:pt x="180879" y="313808"/>
                    <a:pt x="181297" y="313404"/>
                    <a:pt x="181797" y="312926"/>
                  </a:cubicBezTo>
                  <a:cubicBezTo>
                    <a:pt x="182363" y="312205"/>
                    <a:pt x="182723" y="311587"/>
                    <a:pt x="183177" y="310903"/>
                  </a:cubicBezTo>
                  <a:cubicBezTo>
                    <a:pt x="184176" y="310366"/>
                    <a:pt x="184127" y="309649"/>
                    <a:pt x="184740" y="309155"/>
                  </a:cubicBezTo>
                  <a:cubicBezTo>
                    <a:pt x="185946" y="309029"/>
                    <a:pt x="186183" y="308372"/>
                    <a:pt x="185844" y="307500"/>
                  </a:cubicBezTo>
                  <a:cubicBezTo>
                    <a:pt x="186389" y="306889"/>
                    <a:pt x="186449" y="306506"/>
                    <a:pt x="186212" y="305476"/>
                  </a:cubicBezTo>
                  <a:cubicBezTo>
                    <a:pt x="186046" y="304654"/>
                    <a:pt x="185151" y="304581"/>
                    <a:pt x="184648" y="304096"/>
                  </a:cubicBezTo>
                  <a:cubicBezTo>
                    <a:pt x="183649" y="304010"/>
                    <a:pt x="182920" y="303595"/>
                    <a:pt x="181797" y="303636"/>
                  </a:cubicBezTo>
                  <a:cubicBezTo>
                    <a:pt x="181580" y="303087"/>
                    <a:pt x="180778" y="302955"/>
                    <a:pt x="179957" y="302992"/>
                  </a:cubicBezTo>
                  <a:close/>
                  <a:moveTo>
                    <a:pt x="173977" y="304463"/>
                  </a:moveTo>
                  <a:cubicBezTo>
                    <a:pt x="173521" y="304345"/>
                    <a:pt x="173080" y="304469"/>
                    <a:pt x="173149" y="305015"/>
                  </a:cubicBezTo>
                  <a:cubicBezTo>
                    <a:pt x="172630" y="306001"/>
                    <a:pt x="173054" y="306419"/>
                    <a:pt x="174068" y="306670"/>
                  </a:cubicBezTo>
                  <a:cubicBezTo>
                    <a:pt x="174294" y="307051"/>
                    <a:pt x="174594" y="307056"/>
                    <a:pt x="174988" y="307038"/>
                  </a:cubicBezTo>
                  <a:cubicBezTo>
                    <a:pt x="175915" y="306478"/>
                    <a:pt x="175318" y="306349"/>
                    <a:pt x="174712" y="305475"/>
                  </a:cubicBezTo>
                  <a:cubicBezTo>
                    <a:pt x="174934" y="305004"/>
                    <a:pt x="174432" y="304580"/>
                    <a:pt x="173976" y="304462"/>
                  </a:cubicBezTo>
                  <a:close/>
                  <a:moveTo>
                    <a:pt x="163215" y="305751"/>
                  </a:moveTo>
                  <a:cubicBezTo>
                    <a:pt x="162339" y="306534"/>
                    <a:pt x="164031" y="306942"/>
                    <a:pt x="164503" y="307223"/>
                  </a:cubicBezTo>
                  <a:cubicBezTo>
                    <a:pt x="164922" y="308204"/>
                    <a:pt x="166737" y="307330"/>
                    <a:pt x="166894" y="307590"/>
                  </a:cubicBezTo>
                  <a:cubicBezTo>
                    <a:pt x="167882" y="308079"/>
                    <a:pt x="167772" y="308890"/>
                    <a:pt x="168918" y="308878"/>
                  </a:cubicBezTo>
                  <a:cubicBezTo>
                    <a:pt x="169234" y="308859"/>
                    <a:pt x="170483" y="308280"/>
                    <a:pt x="169746" y="307774"/>
                  </a:cubicBezTo>
                  <a:cubicBezTo>
                    <a:pt x="169604" y="306968"/>
                    <a:pt x="167898" y="307413"/>
                    <a:pt x="167354" y="306486"/>
                  </a:cubicBezTo>
                  <a:cubicBezTo>
                    <a:pt x="166887" y="305765"/>
                    <a:pt x="165438" y="306496"/>
                    <a:pt x="164779" y="305751"/>
                  </a:cubicBezTo>
                  <a:cubicBezTo>
                    <a:pt x="164254" y="305751"/>
                    <a:pt x="163740" y="305751"/>
                    <a:pt x="163215" y="305751"/>
                  </a:cubicBezTo>
                  <a:close/>
                  <a:moveTo>
                    <a:pt x="153557" y="307039"/>
                  </a:moveTo>
                  <a:cubicBezTo>
                    <a:pt x="153510" y="307153"/>
                    <a:pt x="154154" y="307524"/>
                    <a:pt x="153925" y="307039"/>
                  </a:cubicBezTo>
                  <a:cubicBezTo>
                    <a:pt x="153708" y="306972"/>
                    <a:pt x="153574" y="307001"/>
                    <a:pt x="153557" y="307039"/>
                  </a:cubicBezTo>
                  <a:close/>
                  <a:moveTo>
                    <a:pt x="161651" y="308235"/>
                  </a:moveTo>
                  <a:cubicBezTo>
                    <a:pt x="160805" y="308675"/>
                    <a:pt x="159852" y="308717"/>
                    <a:pt x="159168" y="309522"/>
                  </a:cubicBezTo>
                  <a:cubicBezTo>
                    <a:pt x="158612" y="309860"/>
                    <a:pt x="157393" y="310692"/>
                    <a:pt x="157788" y="311362"/>
                  </a:cubicBezTo>
                  <a:cubicBezTo>
                    <a:pt x="158867" y="311457"/>
                    <a:pt x="159042" y="312298"/>
                    <a:pt x="159812" y="312466"/>
                  </a:cubicBezTo>
                  <a:cubicBezTo>
                    <a:pt x="160095" y="313106"/>
                    <a:pt x="160587" y="313313"/>
                    <a:pt x="161376" y="312926"/>
                  </a:cubicBezTo>
                  <a:cubicBezTo>
                    <a:pt x="162726" y="313538"/>
                    <a:pt x="162544" y="311665"/>
                    <a:pt x="163491" y="312466"/>
                  </a:cubicBezTo>
                  <a:cubicBezTo>
                    <a:pt x="164369" y="313149"/>
                    <a:pt x="165142" y="311970"/>
                    <a:pt x="165607" y="311638"/>
                  </a:cubicBezTo>
                  <a:cubicBezTo>
                    <a:pt x="166808" y="311434"/>
                    <a:pt x="166891" y="311159"/>
                    <a:pt x="166618" y="310075"/>
                  </a:cubicBezTo>
                  <a:cubicBezTo>
                    <a:pt x="165773" y="309749"/>
                    <a:pt x="165485" y="308763"/>
                    <a:pt x="164503" y="308878"/>
                  </a:cubicBezTo>
                  <a:cubicBezTo>
                    <a:pt x="163454" y="308936"/>
                    <a:pt x="162616" y="308685"/>
                    <a:pt x="161743" y="308327"/>
                  </a:cubicBezTo>
                  <a:close/>
                  <a:moveTo>
                    <a:pt x="170022" y="308235"/>
                  </a:moveTo>
                  <a:cubicBezTo>
                    <a:pt x="169884" y="309189"/>
                    <a:pt x="170905" y="308039"/>
                    <a:pt x="170022" y="308235"/>
                  </a:cubicBezTo>
                  <a:close/>
                  <a:moveTo>
                    <a:pt x="170389" y="308602"/>
                  </a:moveTo>
                  <a:cubicBezTo>
                    <a:pt x="171222" y="309931"/>
                    <a:pt x="169442" y="309041"/>
                    <a:pt x="169102" y="309798"/>
                  </a:cubicBezTo>
                  <a:cubicBezTo>
                    <a:pt x="168264" y="310193"/>
                    <a:pt x="167430" y="309058"/>
                    <a:pt x="168182" y="310258"/>
                  </a:cubicBezTo>
                  <a:cubicBezTo>
                    <a:pt x="168911" y="310746"/>
                    <a:pt x="169719" y="309378"/>
                    <a:pt x="170757" y="309798"/>
                  </a:cubicBezTo>
                  <a:cubicBezTo>
                    <a:pt x="172143" y="310655"/>
                    <a:pt x="171690" y="309428"/>
                    <a:pt x="170852" y="309062"/>
                  </a:cubicBezTo>
                  <a:cubicBezTo>
                    <a:pt x="170692" y="308901"/>
                    <a:pt x="170552" y="308763"/>
                    <a:pt x="170392" y="308603"/>
                  </a:cubicBezTo>
                  <a:close/>
                  <a:moveTo>
                    <a:pt x="167814" y="310718"/>
                  </a:moveTo>
                  <a:cubicBezTo>
                    <a:pt x="167505" y="311475"/>
                    <a:pt x="167652" y="311602"/>
                    <a:pt x="167814" y="312557"/>
                  </a:cubicBezTo>
                  <a:cubicBezTo>
                    <a:pt x="168510" y="313057"/>
                    <a:pt x="168890" y="313548"/>
                    <a:pt x="169561" y="314121"/>
                  </a:cubicBezTo>
                  <a:cubicBezTo>
                    <a:pt x="169890" y="313620"/>
                    <a:pt x="171161" y="313310"/>
                    <a:pt x="170389" y="312281"/>
                  </a:cubicBezTo>
                  <a:cubicBezTo>
                    <a:pt x="169798" y="311845"/>
                    <a:pt x="169099" y="311224"/>
                    <a:pt x="168458" y="310810"/>
                  </a:cubicBezTo>
                  <a:cubicBezTo>
                    <a:pt x="168505" y="310562"/>
                    <a:pt x="167962" y="310791"/>
                    <a:pt x="167814" y="310714"/>
                  </a:cubicBezTo>
                  <a:close/>
                  <a:moveTo>
                    <a:pt x="163215" y="313201"/>
                  </a:moveTo>
                  <a:cubicBezTo>
                    <a:pt x="162153" y="313497"/>
                    <a:pt x="162003" y="314861"/>
                    <a:pt x="162571" y="315409"/>
                  </a:cubicBezTo>
                  <a:cubicBezTo>
                    <a:pt x="163290" y="315747"/>
                    <a:pt x="164373" y="316379"/>
                    <a:pt x="164503" y="315132"/>
                  </a:cubicBezTo>
                  <a:cubicBezTo>
                    <a:pt x="164560" y="313919"/>
                    <a:pt x="163665" y="315047"/>
                    <a:pt x="163675" y="313845"/>
                  </a:cubicBezTo>
                  <a:cubicBezTo>
                    <a:pt x="163266" y="313619"/>
                    <a:pt x="164495" y="313077"/>
                    <a:pt x="163215" y="313201"/>
                  </a:cubicBezTo>
                  <a:close/>
                  <a:moveTo>
                    <a:pt x="165974" y="314120"/>
                  </a:moveTo>
                  <a:cubicBezTo>
                    <a:pt x="166154" y="315151"/>
                    <a:pt x="163837" y="314577"/>
                    <a:pt x="164963" y="315960"/>
                  </a:cubicBezTo>
                  <a:cubicBezTo>
                    <a:pt x="165371" y="316641"/>
                    <a:pt x="166979" y="316164"/>
                    <a:pt x="167906" y="316328"/>
                  </a:cubicBezTo>
                  <a:cubicBezTo>
                    <a:pt x="168361" y="316137"/>
                    <a:pt x="168513" y="315940"/>
                    <a:pt x="168550" y="315868"/>
                  </a:cubicBezTo>
                  <a:cubicBezTo>
                    <a:pt x="168358" y="315782"/>
                    <a:pt x="167842" y="315633"/>
                    <a:pt x="167538" y="315316"/>
                  </a:cubicBezTo>
                  <a:cubicBezTo>
                    <a:pt x="167273" y="314475"/>
                    <a:pt x="166416" y="316502"/>
                    <a:pt x="165698" y="315411"/>
                  </a:cubicBezTo>
                  <a:cubicBezTo>
                    <a:pt x="166899" y="315601"/>
                    <a:pt x="166839" y="314387"/>
                    <a:pt x="167262" y="314399"/>
                  </a:cubicBezTo>
                  <a:cubicBezTo>
                    <a:pt x="167439" y="313817"/>
                    <a:pt x="166293" y="314251"/>
                    <a:pt x="165974" y="314124"/>
                  </a:cubicBezTo>
                  <a:close/>
                  <a:moveTo>
                    <a:pt x="180323" y="320651"/>
                  </a:moveTo>
                  <a:cubicBezTo>
                    <a:pt x="179674" y="321036"/>
                    <a:pt x="178752" y="321265"/>
                    <a:pt x="177748" y="321295"/>
                  </a:cubicBezTo>
                  <a:cubicBezTo>
                    <a:pt x="177005" y="321645"/>
                    <a:pt x="178605" y="323231"/>
                    <a:pt x="176920" y="322858"/>
                  </a:cubicBezTo>
                  <a:cubicBezTo>
                    <a:pt x="176715" y="323534"/>
                    <a:pt x="175949" y="324791"/>
                    <a:pt x="177564" y="324422"/>
                  </a:cubicBezTo>
                  <a:cubicBezTo>
                    <a:pt x="178790" y="324585"/>
                    <a:pt x="179605" y="324306"/>
                    <a:pt x="179955" y="323594"/>
                  </a:cubicBezTo>
                  <a:cubicBezTo>
                    <a:pt x="180580" y="323255"/>
                    <a:pt x="181129" y="322788"/>
                    <a:pt x="181519" y="322215"/>
                  </a:cubicBezTo>
                  <a:cubicBezTo>
                    <a:pt x="182204" y="321633"/>
                    <a:pt x="181744" y="320383"/>
                    <a:pt x="180507" y="320651"/>
                  </a:cubicBezTo>
                  <a:close/>
                  <a:moveTo>
                    <a:pt x="143347" y="321295"/>
                  </a:moveTo>
                  <a:cubicBezTo>
                    <a:pt x="142687" y="321645"/>
                    <a:pt x="142658" y="321998"/>
                    <a:pt x="142427" y="322490"/>
                  </a:cubicBezTo>
                  <a:cubicBezTo>
                    <a:pt x="141772" y="322753"/>
                    <a:pt x="142419" y="323303"/>
                    <a:pt x="142427" y="323686"/>
                  </a:cubicBezTo>
                  <a:cubicBezTo>
                    <a:pt x="142320" y="324514"/>
                    <a:pt x="143017" y="324448"/>
                    <a:pt x="143439" y="324698"/>
                  </a:cubicBezTo>
                  <a:cubicBezTo>
                    <a:pt x="143687" y="324953"/>
                    <a:pt x="144278" y="325599"/>
                    <a:pt x="143715" y="325710"/>
                  </a:cubicBezTo>
                  <a:cubicBezTo>
                    <a:pt x="144352" y="325767"/>
                    <a:pt x="143648" y="327193"/>
                    <a:pt x="144359" y="327182"/>
                  </a:cubicBezTo>
                  <a:cubicBezTo>
                    <a:pt x="144493" y="327849"/>
                    <a:pt x="145486" y="328142"/>
                    <a:pt x="145279" y="327182"/>
                  </a:cubicBezTo>
                  <a:cubicBezTo>
                    <a:pt x="145783" y="327001"/>
                    <a:pt x="146051" y="326614"/>
                    <a:pt x="146659" y="326538"/>
                  </a:cubicBezTo>
                  <a:cubicBezTo>
                    <a:pt x="147113" y="326330"/>
                    <a:pt x="147192" y="325709"/>
                    <a:pt x="147119" y="324974"/>
                  </a:cubicBezTo>
                  <a:cubicBezTo>
                    <a:pt x="147423" y="324167"/>
                    <a:pt x="146362" y="323864"/>
                    <a:pt x="146199" y="323503"/>
                  </a:cubicBezTo>
                  <a:cubicBezTo>
                    <a:pt x="145725" y="323351"/>
                    <a:pt x="145871" y="322450"/>
                    <a:pt x="145003" y="322490"/>
                  </a:cubicBezTo>
                  <a:cubicBezTo>
                    <a:pt x="144831" y="322110"/>
                    <a:pt x="144290" y="321735"/>
                    <a:pt x="143991" y="321387"/>
                  </a:cubicBezTo>
                  <a:cubicBezTo>
                    <a:pt x="144020" y="321193"/>
                    <a:pt x="143475" y="321349"/>
                    <a:pt x="143347" y="321292"/>
                  </a:cubicBezTo>
                  <a:close/>
                  <a:moveTo>
                    <a:pt x="160915" y="324330"/>
                  </a:moveTo>
                  <a:cubicBezTo>
                    <a:pt x="160776" y="324328"/>
                    <a:pt x="160582" y="324455"/>
                    <a:pt x="160455" y="324425"/>
                  </a:cubicBezTo>
                  <a:cubicBezTo>
                    <a:pt x="160657" y="325165"/>
                    <a:pt x="159783" y="325363"/>
                    <a:pt x="159168" y="325344"/>
                  </a:cubicBezTo>
                  <a:cubicBezTo>
                    <a:pt x="158897" y="325958"/>
                    <a:pt x="158825" y="326628"/>
                    <a:pt x="158891" y="327368"/>
                  </a:cubicBezTo>
                  <a:cubicBezTo>
                    <a:pt x="158939" y="328011"/>
                    <a:pt x="159548" y="328875"/>
                    <a:pt x="158891" y="329391"/>
                  </a:cubicBezTo>
                  <a:cubicBezTo>
                    <a:pt x="158077" y="329595"/>
                    <a:pt x="158159" y="328729"/>
                    <a:pt x="157328" y="328747"/>
                  </a:cubicBezTo>
                  <a:cubicBezTo>
                    <a:pt x="156984" y="328324"/>
                    <a:pt x="155706" y="328235"/>
                    <a:pt x="155672" y="328843"/>
                  </a:cubicBezTo>
                  <a:cubicBezTo>
                    <a:pt x="154880" y="329427"/>
                    <a:pt x="155261" y="329668"/>
                    <a:pt x="155672" y="330222"/>
                  </a:cubicBezTo>
                  <a:cubicBezTo>
                    <a:pt x="156106" y="330535"/>
                    <a:pt x="155833" y="331406"/>
                    <a:pt x="156684" y="331234"/>
                  </a:cubicBezTo>
                  <a:cubicBezTo>
                    <a:pt x="157227" y="331919"/>
                    <a:pt x="157878" y="330904"/>
                    <a:pt x="158615" y="331234"/>
                  </a:cubicBezTo>
                  <a:cubicBezTo>
                    <a:pt x="159197" y="331215"/>
                    <a:pt x="159740" y="332466"/>
                    <a:pt x="160179" y="331418"/>
                  </a:cubicBezTo>
                  <a:cubicBezTo>
                    <a:pt x="160373" y="330613"/>
                    <a:pt x="161583" y="330605"/>
                    <a:pt x="161651" y="329762"/>
                  </a:cubicBezTo>
                  <a:cubicBezTo>
                    <a:pt x="161007" y="329286"/>
                    <a:pt x="161656" y="328576"/>
                    <a:pt x="162018" y="328107"/>
                  </a:cubicBezTo>
                  <a:cubicBezTo>
                    <a:pt x="161577" y="327580"/>
                    <a:pt x="161256" y="327024"/>
                    <a:pt x="161375" y="326267"/>
                  </a:cubicBezTo>
                  <a:cubicBezTo>
                    <a:pt x="161928" y="325924"/>
                    <a:pt x="161830" y="324585"/>
                    <a:pt x="161007" y="324703"/>
                  </a:cubicBezTo>
                  <a:cubicBezTo>
                    <a:pt x="161083" y="324463"/>
                    <a:pt x="161054" y="324337"/>
                    <a:pt x="160912" y="324336"/>
                  </a:cubicBezTo>
                  <a:close/>
                  <a:moveTo>
                    <a:pt x="126331" y="324698"/>
                  </a:moveTo>
                  <a:cubicBezTo>
                    <a:pt x="126369" y="325233"/>
                    <a:pt x="125415" y="324927"/>
                    <a:pt x="125227" y="325249"/>
                  </a:cubicBezTo>
                  <a:cubicBezTo>
                    <a:pt x="124500" y="325335"/>
                    <a:pt x="123976" y="326151"/>
                    <a:pt x="123296" y="325617"/>
                  </a:cubicBezTo>
                  <a:cubicBezTo>
                    <a:pt x="123181" y="325990"/>
                    <a:pt x="122898" y="325579"/>
                    <a:pt x="122652" y="325984"/>
                  </a:cubicBezTo>
                  <a:cubicBezTo>
                    <a:pt x="122157" y="325742"/>
                    <a:pt x="121721" y="326348"/>
                    <a:pt x="121456" y="325889"/>
                  </a:cubicBezTo>
                  <a:cubicBezTo>
                    <a:pt x="120707" y="325685"/>
                    <a:pt x="119163" y="326151"/>
                    <a:pt x="119985" y="327085"/>
                  </a:cubicBezTo>
                  <a:cubicBezTo>
                    <a:pt x="120061" y="328004"/>
                    <a:pt x="121067" y="328460"/>
                    <a:pt x="121548" y="329016"/>
                  </a:cubicBezTo>
                  <a:cubicBezTo>
                    <a:pt x="122145" y="328885"/>
                    <a:pt x="122020" y="329623"/>
                    <a:pt x="122652" y="329568"/>
                  </a:cubicBezTo>
                  <a:cubicBezTo>
                    <a:pt x="123368" y="329539"/>
                    <a:pt x="123588" y="330329"/>
                    <a:pt x="124124" y="330580"/>
                  </a:cubicBezTo>
                  <a:cubicBezTo>
                    <a:pt x="124469" y="331101"/>
                    <a:pt x="124962" y="331770"/>
                    <a:pt x="125595" y="331868"/>
                  </a:cubicBezTo>
                  <a:cubicBezTo>
                    <a:pt x="125882" y="332219"/>
                    <a:pt x="125886" y="332953"/>
                    <a:pt x="126332" y="333339"/>
                  </a:cubicBezTo>
                  <a:cubicBezTo>
                    <a:pt x="126265" y="333837"/>
                    <a:pt x="125439" y="333773"/>
                    <a:pt x="125136" y="333983"/>
                  </a:cubicBezTo>
                  <a:cubicBezTo>
                    <a:pt x="124865" y="334182"/>
                    <a:pt x="124310" y="334332"/>
                    <a:pt x="124216" y="334443"/>
                  </a:cubicBezTo>
                  <a:cubicBezTo>
                    <a:pt x="123616" y="334768"/>
                    <a:pt x="124117" y="335539"/>
                    <a:pt x="123388" y="335731"/>
                  </a:cubicBezTo>
                  <a:cubicBezTo>
                    <a:pt x="122945" y="336201"/>
                    <a:pt x="122013" y="336541"/>
                    <a:pt x="122376" y="337387"/>
                  </a:cubicBezTo>
                  <a:cubicBezTo>
                    <a:pt x="122590" y="337827"/>
                    <a:pt x="123140" y="338581"/>
                    <a:pt x="123388" y="338582"/>
                  </a:cubicBezTo>
                  <a:cubicBezTo>
                    <a:pt x="123750" y="338238"/>
                    <a:pt x="124254" y="338351"/>
                    <a:pt x="124492" y="337847"/>
                  </a:cubicBezTo>
                  <a:cubicBezTo>
                    <a:pt x="125057" y="337577"/>
                    <a:pt x="125455" y="337288"/>
                    <a:pt x="126147" y="337296"/>
                  </a:cubicBezTo>
                  <a:cubicBezTo>
                    <a:pt x="126572" y="336558"/>
                    <a:pt x="127454" y="337860"/>
                    <a:pt x="127803" y="337112"/>
                  </a:cubicBezTo>
                  <a:cubicBezTo>
                    <a:pt x="128534" y="337381"/>
                    <a:pt x="129072" y="337214"/>
                    <a:pt x="129735" y="337572"/>
                  </a:cubicBezTo>
                  <a:cubicBezTo>
                    <a:pt x="129801" y="338004"/>
                    <a:pt x="130732" y="337384"/>
                    <a:pt x="130746" y="338032"/>
                  </a:cubicBezTo>
                  <a:cubicBezTo>
                    <a:pt x="131112" y="338060"/>
                    <a:pt x="131605" y="338026"/>
                    <a:pt x="131666" y="337848"/>
                  </a:cubicBezTo>
                  <a:cubicBezTo>
                    <a:pt x="132049" y="338409"/>
                    <a:pt x="133429" y="338700"/>
                    <a:pt x="133138" y="337664"/>
                  </a:cubicBezTo>
                  <a:cubicBezTo>
                    <a:pt x="133287" y="337322"/>
                    <a:pt x="133684" y="337333"/>
                    <a:pt x="133782" y="337113"/>
                  </a:cubicBezTo>
                  <a:cubicBezTo>
                    <a:pt x="133830" y="337555"/>
                    <a:pt x="133930" y="337989"/>
                    <a:pt x="134058" y="338401"/>
                  </a:cubicBezTo>
                  <a:cubicBezTo>
                    <a:pt x="134125" y="338992"/>
                    <a:pt x="135269" y="338839"/>
                    <a:pt x="135622" y="339044"/>
                  </a:cubicBezTo>
                  <a:cubicBezTo>
                    <a:pt x="136000" y="339292"/>
                    <a:pt x="136503" y="339899"/>
                    <a:pt x="136542" y="340516"/>
                  </a:cubicBezTo>
                  <a:cubicBezTo>
                    <a:pt x="136887" y="340879"/>
                    <a:pt x="136843" y="341623"/>
                    <a:pt x="136818" y="342356"/>
                  </a:cubicBezTo>
                  <a:cubicBezTo>
                    <a:pt x="136717" y="343146"/>
                    <a:pt x="137257" y="343342"/>
                    <a:pt x="138014" y="343275"/>
                  </a:cubicBezTo>
                  <a:cubicBezTo>
                    <a:pt x="138825" y="343246"/>
                    <a:pt x="138809" y="343992"/>
                    <a:pt x="139210" y="344378"/>
                  </a:cubicBezTo>
                  <a:cubicBezTo>
                    <a:pt x="139529" y="344048"/>
                    <a:pt x="139957" y="344480"/>
                    <a:pt x="140589" y="344562"/>
                  </a:cubicBezTo>
                  <a:cubicBezTo>
                    <a:pt x="141401" y="344757"/>
                    <a:pt x="141305" y="343859"/>
                    <a:pt x="142153" y="343919"/>
                  </a:cubicBezTo>
                  <a:cubicBezTo>
                    <a:pt x="143051" y="343719"/>
                    <a:pt x="143308" y="344180"/>
                    <a:pt x="143993" y="344194"/>
                  </a:cubicBezTo>
                  <a:cubicBezTo>
                    <a:pt x="144189" y="344618"/>
                    <a:pt x="144432" y="344972"/>
                    <a:pt x="144913" y="345113"/>
                  </a:cubicBezTo>
                  <a:cubicBezTo>
                    <a:pt x="145008" y="345710"/>
                    <a:pt x="145931" y="345627"/>
                    <a:pt x="146108" y="346309"/>
                  </a:cubicBezTo>
                  <a:cubicBezTo>
                    <a:pt x="146381" y="346753"/>
                    <a:pt x="146825" y="346875"/>
                    <a:pt x="147028" y="347321"/>
                  </a:cubicBezTo>
                  <a:cubicBezTo>
                    <a:pt x="146878" y="347771"/>
                    <a:pt x="147549" y="348901"/>
                    <a:pt x="147672" y="348240"/>
                  </a:cubicBezTo>
                  <a:cubicBezTo>
                    <a:pt x="148409" y="348232"/>
                    <a:pt x="148697" y="349199"/>
                    <a:pt x="148960" y="349436"/>
                  </a:cubicBezTo>
                  <a:cubicBezTo>
                    <a:pt x="148448" y="349959"/>
                    <a:pt x="147890" y="348564"/>
                    <a:pt x="147672" y="349068"/>
                  </a:cubicBezTo>
                  <a:cubicBezTo>
                    <a:pt x="147314" y="349354"/>
                    <a:pt x="145997" y="348819"/>
                    <a:pt x="146936" y="348424"/>
                  </a:cubicBezTo>
                  <a:cubicBezTo>
                    <a:pt x="147383" y="348243"/>
                    <a:pt x="145662" y="347445"/>
                    <a:pt x="145832" y="348240"/>
                  </a:cubicBezTo>
                  <a:cubicBezTo>
                    <a:pt x="144933" y="348488"/>
                    <a:pt x="145977" y="349271"/>
                    <a:pt x="145832" y="349804"/>
                  </a:cubicBezTo>
                  <a:cubicBezTo>
                    <a:pt x="145899" y="350585"/>
                    <a:pt x="145861" y="351233"/>
                    <a:pt x="145281" y="351368"/>
                  </a:cubicBezTo>
                  <a:cubicBezTo>
                    <a:pt x="145290" y="352082"/>
                    <a:pt x="145425" y="352110"/>
                    <a:pt x="145465" y="352564"/>
                  </a:cubicBezTo>
                  <a:cubicBezTo>
                    <a:pt x="145829" y="352570"/>
                    <a:pt x="146572" y="351800"/>
                    <a:pt x="147120" y="352564"/>
                  </a:cubicBezTo>
                  <a:cubicBezTo>
                    <a:pt x="147680" y="353109"/>
                    <a:pt x="147611" y="352357"/>
                    <a:pt x="148408" y="352659"/>
                  </a:cubicBezTo>
                  <a:cubicBezTo>
                    <a:pt x="148427" y="353590"/>
                    <a:pt x="149716" y="352887"/>
                    <a:pt x="149880" y="353487"/>
                  </a:cubicBezTo>
                  <a:cubicBezTo>
                    <a:pt x="150489" y="353478"/>
                    <a:pt x="149870" y="355029"/>
                    <a:pt x="150891" y="354406"/>
                  </a:cubicBezTo>
                  <a:cubicBezTo>
                    <a:pt x="151681" y="354215"/>
                    <a:pt x="151485" y="353251"/>
                    <a:pt x="151168" y="352934"/>
                  </a:cubicBezTo>
                  <a:cubicBezTo>
                    <a:pt x="150801" y="352750"/>
                    <a:pt x="150577" y="351970"/>
                    <a:pt x="150524" y="351370"/>
                  </a:cubicBezTo>
                  <a:cubicBezTo>
                    <a:pt x="150340" y="350563"/>
                    <a:pt x="150703" y="350038"/>
                    <a:pt x="150800" y="349347"/>
                  </a:cubicBezTo>
                  <a:cubicBezTo>
                    <a:pt x="150957" y="348463"/>
                    <a:pt x="150687" y="347979"/>
                    <a:pt x="150524" y="347415"/>
                  </a:cubicBezTo>
                  <a:cubicBezTo>
                    <a:pt x="150122" y="347172"/>
                    <a:pt x="150093" y="346560"/>
                    <a:pt x="149328" y="346680"/>
                  </a:cubicBezTo>
                  <a:cubicBezTo>
                    <a:pt x="149130" y="346164"/>
                    <a:pt x="148464" y="346374"/>
                    <a:pt x="148040" y="345852"/>
                  </a:cubicBezTo>
                  <a:cubicBezTo>
                    <a:pt x="147391" y="345674"/>
                    <a:pt x="146955" y="345343"/>
                    <a:pt x="146753" y="344933"/>
                  </a:cubicBezTo>
                  <a:cubicBezTo>
                    <a:pt x="146515" y="344390"/>
                    <a:pt x="146879" y="344144"/>
                    <a:pt x="146109" y="343553"/>
                  </a:cubicBezTo>
                  <a:cubicBezTo>
                    <a:pt x="145776" y="342888"/>
                    <a:pt x="145385" y="342917"/>
                    <a:pt x="145189" y="342266"/>
                  </a:cubicBezTo>
                  <a:cubicBezTo>
                    <a:pt x="144771" y="341736"/>
                    <a:pt x="145026" y="340949"/>
                    <a:pt x="144453" y="340794"/>
                  </a:cubicBezTo>
                  <a:cubicBezTo>
                    <a:pt x="144222" y="340477"/>
                    <a:pt x="144177" y="339514"/>
                    <a:pt x="143717" y="339414"/>
                  </a:cubicBezTo>
                  <a:cubicBezTo>
                    <a:pt x="143506" y="338968"/>
                    <a:pt x="142898" y="338869"/>
                    <a:pt x="142705" y="338402"/>
                  </a:cubicBezTo>
                  <a:cubicBezTo>
                    <a:pt x="142373" y="338087"/>
                    <a:pt x="141922" y="337901"/>
                    <a:pt x="141785" y="337390"/>
                  </a:cubicBezTo>
                  <a:cubicBezTo>
                    <a:pt x="141168" y="337537"/>
                    <a:pt x="140827" y="336685"/>
                    <a:pt x="140497" y="337390"/>
                  </a:cubicBezTo>
                  <a:cubicBezTo>
                    <a:pt x="139563" y="337614"/>
                    <a:pt x="139454" y="337029"/>
                    <a:pt x="138658" y="337115"/>
                  </a:cubicBezTo>
                  <a:cubicBezTo>
                    <a:pt x="137841" y="337058"/>
                    <a:pt x="137834" y="336374"/>
                    <a:pt x="137462" y="336103"/>
                  </a:cubicBezTo>
                  <a:cubicBezTo>
                    <a:pt x="137063" y="335889"/>
                    <a:pt x="136506" y="335060"/>
                    <a:pt x="136450" y="335000"/>
                  </a:cubicBezTo>
                  <a:cubicBezTo>
                    <a:pt x="136458" y="334904"/>
                    <a:pt x="136412" y="334869"/>
                    <a:pt x="136267" y="334816"/>
                  </a:cubicBezTo>
                  <a:cubicBezTo>
                    <a:pt x="136568" y="334446"/>
                    <a:pt x="136343" y="334219"/>
                    <a:pt x="136171" y="333988"/>
                  </a:cubicBezTo>
                  <a:cubicBezTo>
                    <a:pt x="136423" y="333241"/>
                    <a:pt x="135702" y="332975"/>
                    <a:pt x="135895" y="332240"/>
                  </a:cubicBezTo>
                  <a:cubicBezTo>
                    <a:pt x="135693" y="331492"/>
                    <a:pt x="135250" y="330818"/>
                    <a:pt x="134975" y="330217"/>
                  </a:cubicBezTo>
                  <a:cubicBezTo>
                    <a:pt x="135519" y="329748"/>
                    <a:pt x="135824" y="328965"/>
                    <a:pt x="135619" y="328193"/>
                  </a:cubicBezTo>
                  <a:cubicBezTo>
                    <a:pt x="135861" y="327861"/>
                    <a:pt x="136554" y="327616"/>
                    <a:pt x="135895" y="327365"/>
                  </a:cubicBezTo>
                  <a:cubicBezTo>
                    <a:pt x="135587" y="326918"/>
                    <a:pt x="135708" y="326506"/>
                    <a:pt x="135159" y="326354"/>
                  </a:cubicBezTo>
                  <a:cubicBezTo>
                    <a:pt x="134928" y="325726"/>
                    <a:pt x="134141" y="325411"/>
                    <a:pt x="133779" y="325893"/>
                  </a:cubicBezTo>
                  <a:cubicBezTo>
                    <a:pt x="133306" y="326146"/>
                    <a:pt x="133027" y="326611"/>
                    <a:pt x="132491" y="326721"/>
                  </a:cubicBezTo>
                  <a:cubicBezTo>
                    <a:pt x="132056" y="327061"/>
                    <a:pt x="131022" y="326932"/>
                    <a:pt x="130652" y="326354"/>
                  </a:cubicBezTo>
                  <a:cubicBezTo>
                    <a:pt x="130257" y="326003"/>
                    <a:pt x="130011" y="325485"/>
                    <a:pt x="129456" y="325250"/>
                  </a:cubicBezTo>
                  <a:cubicBezTo>
                    <a:pt x="129162" y="325345"/>
                    <a:pt x="128914" y="324814"/>
                    <a:pt x="128444" y="324974"/>
                  </a:cubicBezTo>
                  <a:cubicBezTo>
                    <a:pt x="127945" y="324537"/>
                    <a:pt x="127207" y="324722"/>
                    <a:pt x="126513" y="324698"/>
                  </a:cubicBezTo>
                  <a:lnTo>
                    <a:pt x="126417" y="324698"/>
                  </a:lnTo>
                  <a:close/>
                  <a:moveTo>
                    <a:pt x="143715" y="329941"/>
                  </a:moveTo>
                  <a:cubicBezTo>
                    <a:pt x="143706" y="330616"/>
                    <a:pt x="142387" y="330043"/>
                    <a:pt x="142244" y="330584"/>
                  </a:cubicBezTo>
                  <a:cubicBezTo>
                    <a:pt x="141864" y="331311"/>
                    <a:pt x="142524" y="331528"/>
                    <a:pt x="142520" y="332240"/>
                  </a:cubicBezTo>
                  <a:cubicBezTo>
                    <a:pt x="142824" y="332503"/>
                    <a:pt x="143192" y="331658"/>
                    <a:pt x="143715" y="331689"/>
                  </a:cubicBezTo>
                  <a:cubicBezTo>
                    <a:pt x="144076" y="331004"/>
                    <a:pt x="144940" y="331937"/>
                    <a:pt x="145555" y="331784"/>
                  </a:cubicBezTo>
                  <a:cubicBezTo>
                    <a:pt x="145749" y="332161"/>
                    <a:pt x="146025" y="332952"/>
                    <a:pt x="146383" y="332428"/>
                  </a:cubicBezTo>
                  <a:cubicBezTo>
                    <a:pt x="146062" y="332258"/>
                    <a:pt x="146871" y="331508"/>
                    <a:pt x="146288" y="331232"/>
                  </a:cubicBezTo>
                  <a:cubicBezTo>
                    <a:pt x="146007" y="330856"/>
                    <a:pt x="145669" y="329860"/>
                    <a:pt x="145092" y="329944"/>
                  </a:cubicBezTo>
                  <a:cubicBezTo>
                    <a:pt x="144632" y="329944"/>
                    <a:pt x="144172" y="329944"/>
                    <a:pt x="143712" y="329944"/>
                  </a:cubicBezTo>
                  <a:close/>
                  <a:moveTo>
                    <a:pt x="146199" y="333068"/>
                  </a:moveTo>
                  <a:cubicBezTo>
                    <a:pt x="146142" y="333462"/>
                    <a:pt x="146352" y="333459"/>
                    <a:pt x="146475" y="333344"/>
                  </a:cubicBezTo>
                  <a:cubicBezTo>
                    <a:pt x="146598" y="333229"/>
                    <a:pt x="146631" y="333002"/>
                    <a:pt x="146199" y="333068"/>
                  </a:cubicBezTo>
                  <a:close/>
                  <a:moveTo>
                    <a:pt x="146475" y="333344"/>
                  </a:moveTo>
                  <a:cubicBezTo>
                    <a:pt x="146327" y="335105"/>
                    <a:pt x="147276" y="333205"/>
                    <a:pt x="146475" y="333344"/>
                  </a:cubicBezTo>
                  <a:close/>
                  <a:moveTo>
                    <a:pt x="152638" y="333988"/>
                  </a:moveTo>
                  <a:cubicBezTo>
                    <a:pt x="151740" y="334220"/>
                    <a:pt x="152372" y="335520"/>
                    <a:pt x="151717" y="335552"/>
                  </a:cubicBezTo>
                  <a:cubicBezTo>
                    <a:pt x="151717" y="336897"/>
                    <a:pt x="151717" y="338253"/>
                    <a:pt x="151717" y="339598"/>
                  </a:cubicBezTo>
                  <a:cubicBezTo>
                    <a:pt x="152120" y="340324"/>
                    <a:pt x="153115" y="339479"/>
                    <a:pt x="153557" y="340150"/>
                  </a:cubicBezTo>
                  <a:cubicBezTo>
                    <a:pt x="153727" y="339662"/>
                    <a:pt x="154501" y="340179"/>
                    <a:pt x="155121" y="339874"/>
                  </a:cubicBezTo>
                  <a:cubicBezTo>
                    <a:pt x="155635" y="340538"/>
                    <a:pt x="156035" y="339269"/>
                    <a:pt x="156684" y="339230"/>
                  </a:cubicBezTo>
                  <a:cubicBezTo>
                    <a:pt x="157081" y="339090"/>
                    <a:pt x="157502" y="338142"/>
                    <a:pt x="158248" y="338770"/>
                  </a:cubicBezTo>
                  <a:cubicBezTo>
                    <a:pt x="158978" y="339297"/>
                    <a:pt x="159337" y="338284"/>
                    <a:pt x="159536" y="338035"/>
                  </a:cubicBezTo>
                  <a:cubicBezTo>
                    <a:pt x="159854" y="337354"/>
                    <a:pt x="160085" y="337140"/>
                    <a:pt x="160456" y="336563"/>
                  </a:cubicBezTo>
                  <a:cubicBezTo>
                    <a:pt x="160085" y="336353"/>
                    <a:pt x="159682" y="335666"/>
                    <a:pt x="159260" y="335551"/>
                  </a:cubicBezTo>
                  <a:cubicBezTo>
                    <a:pt x="158993" y="335103"/>
                    <a:pt x="158852" y="334352"/>
                    <a:pt x="158248" y="333987"/>
                  </a:cubicBezTo>
                  <a:cubicBezTo>
                    <a:pt x="157863" y="334199"/>
                    <a:pt x="157314" y="334461"/>
                    <a:pt x="156777" y="334815"/>
                  </a:cubicBezTo>
                  <a:cubicBezTo>
                    <a:pt x="156070" y="335134"/>
                    <a:pt x="155633" y="334342"/>
                    <a:pt x="154845" y="334631"/>
                  </a:cubicBezTo>
                  <a:cubicBezTo>
                    <a:pt x="154206" y="334546"/>
                    <a:pt x="153758" y="333844"/>
                    <a:pt x="153005" y="333987"/>
                  </a:cubicBezTo>
                  <a:cubicBezTo>
                    <a:pt x="152895" y="333987"/>
                    <a:pt x="152748" y="333987"/>
                    <a:pt x="152638" y="333987"/>
                  </a:cubicBezTo>
                  <a:close/>
                  <a:moveTo>
                    <a:pt x="165975" y="333988"/>
                  </a:moveTo>
                  <a:cubicBezTo>
                    <a:pt x="165994" y="334480"/>
                    <a:pt x="166285" y="335311"/>
                    <a:pt x="166618" y="335092"/>
                  </a:cubicBezTo>
                  <a:cubicBezTo>
                    <a:pt x="166676" y="334399"/>
                    <a:pt x="167682" y="336238"/>
                    <a:pt x="167539" y="335092"/>
                  </a:cubicBezTo>
                  <a:cubicBezTo>
                    <a:pt x="167536" y="334432"/>
                    <a:pt x="167076" y="334332"/>
                    <a:pt x="166527" y="333988"/>
                  </a:cubicBezTo>
                  <a:cubicBezTo>
                    <a:pt x="166352" y="333988"/>
                    <a:pt x="166151" y="333988"/>
                    <a:pt x="165975" y="333988"/>
                  </a:cubicBezTo>
                  <a:close/>
                  <a:moveTo>
                    <a:pt x="161008" y="335276"/>
                  </a:moveTo>
                  <a:cubicBezTo>
                    <a:pt x="160931" y="336049"/>
                    <a:pt x="160989" y="336618"/>
                    <a:pt x="161559" y="336747"/>
                  </a:cubicBezTo>
                  <a:cubicBezTo>
                    <a:pt x="161607" y="337219"/>
                    <a:pt x="162685" y="337267"/>
                    <a:pt x="162019" y="337943"/>
                  </a:cubicBezTo>
                  <a:cubicBezTo>
                    <a:pt x="162312" y="338079"/>
                    <a:pt x="162685" y="339003"/>
                    <a:pt x="162939" y="339231"/>
                  </a:cubicBezTo>
                  <a:cubicBezTo>
                    <a:pt x="163556" y="339250"/>
                    <a:pt x="163280" y="340095"/>
                    <a:pt x="163859" y="340150"/>
                  </a:cubicBezTo>
                  <a:cubicBezTo>
                    <a:pt x="163664" y="341056"/>
                    <a:pt x="164119" y="341296"/>
                    <a:pt x="164136" y="341989"/>
                  </a:cubicBezTo>
                  <a:cubicBezTo>
                    <a:pt x="164267" y="342644"/>
                    <a:pt x="164776" y="342823"/>
                    <a:pt x="165056" y="342265"/>
                  </a:cubicBezTo>
                  <a:cubicBezTo>
                    <a:pt x="165435" y="341961"/>
                    <a:pt x="165595" y="341373"/>
                    <a:pt x="166344" y="341438"/>
                  </a:cubicBezTo>
                  <a:cubicBezTo>
                    <a:pt x="166267" y="340703"/>
                    <a:pt x="166869" y="340691"/>
                    <a:pt x="166620" y="339782"/>
                  </a:cubicBezTo>
                  <a:cubicBezTo>
                    <a:pt x="166667" y="339047"/>
                    <a:pt x="166706" y="338359"/>
                    <a:pt x="166344" y="338035"/>
                  </a:cubicBezTo>
                  <a:cubicBezTo>
                    <a:pt x="166138" y="337548"/>
                    <a:pt x="165864" y="337262"/>
                    <a:pt x="165332" y="337023"/>
                  </a:cubicBezTo>
                  <a:cubicBezTo>
                    <a:pt x="164839" y="336534"/>
                    <a:pt x="163793" y="336776"/>
                    <a:pt x="163584" y="337118"/>
                  </a:cubicBezTo>
                  <a:cubicBezTo>
                    <a:pt x="162935" y="337443"/>
                    <a:pt x="162878" y="337426"/>
                    <a:pt x="162940" y="336474"/>
                  </a:cubicBezTo>
                  <a:cubicBezTo>
                    <a:pt x="162306" y="336455"/>
                    <a:pt x="161852" y="336198"/>
                    <a:pt x="161561" y="335830"/>
                  </a:cubicBezTo>
                  <a:cubicBezTo>
                    <a:pt x="161033" y="335849"/>
                    <a:pt x="162526" y="335021"/>
                    <a:pt x="161009" y="335279"/>
                  </a:cubicBezTo>
                  <a:close/>
                  <a:moveTo>
                    <a:pt x="138381" y="349164"/>
                  </a:moveTo>
                  <a:cubicBezTo>
                    <a:pt x="137663" y="349814"/>
                    <a:pt x="136696" y="349542"/>
                    <a:pt x="136541" y="350452"/>
                  </a:cubicBezTo>
                  <a:cubicBezTo>
                    <a:pt x="136429" y="350766"/>
                    <a:pt x="136199" y="351392"/>
                    <a:pt x="135621" y="351924"/>
                  </a:cubicBezTo>
                  <a:cubicBezTo>
                    <a:pt x="136361" y="352777"/>
                    <a:pt x="135611" y="353861"/>
                    <a:pt x="134701" y="354131"/>
                  </a:cubicBezTo>
                  <a:cubicBezTo>
                    <a:pt x="134960" y="355432"/>
                    <a:pt x="134018" y="355831"/>
                    <a:pt x="134701" y="356891"/>
                  </a:cubicBezTo>
                  <a:cubicBezTo>
                    <a:pt x="135441" y="357545"/>
                    <a:pt x="135941" y="356628"/>
                    <a:pt x="136816" y="357258"/>
                  </a:cubicBezTo>
                  <a:cubicBezTo>
                    <a:pt x="137901" y="358236"/>
                    <a:pt x="137670" y="356471"/>
                    <a:pt x="138104" y="355971"/>
                  </a:cubicBezTo>
                  <a:cubicBezTo>
                    <a:pt x="139097" y="355517"/>
                    <a:pt x="137607" y="354000"/>
                    <a:pt x="138288" y="353671"/>
                  </a:cubicBezTo>
                  <a:cubicBezTo>
                    <a:pt x="138099" y="352882"/>
                    <a:pt x="138521" y="351952"/>
                    <a:pt x="139023" y="351372"/>
                  </a:cubicBezTo>
                  <a:cubicBezTo>
                    <a:pt x="139410" y="350951"/>
                    <a:pt x="140499" y="348798"/>
                    <a:pt x="139667" y="349532"/>
                  </a:cubicBezTo>
                  <a:cubicBezTo>
                    <a:pt x="139229" y="349420"/>
                    <a:pt x="139140" y="348979"/>
                    <a:pt x="138379" y="349164"/>
                  </a:cubicBezTo>
                  <a:close/>
                  <a:moveTo>
                    <a:pt x="168826" y="349532"/>
                  </a:moveTo>
                  <a:cubicBezTo>
                    <a:pt x="168441" y="349902"/>
                    <a:pt x="168551" y="350401"/>
                    <a:pt x="168826" y="351004"/>
                  </a:cubicBezTo>
                  <a:cubicBezTo>
                    <a:pt x="167947" y="351230"/>
                    <a:pt x="169215" y="351826"/>
                    <a:pt x="168731" y="352384"/>
                  </a:cubicBezTo>
                  <a:cubicBezTo>
                    <a:pt x="168612" y="352600"/>
                    <a:pt x="168816" y="353494"/>
                    <a:pt x="169098" y="353763"/>
                  </a:cubicBezTo>
                  <a:cubicBezTo>
                    <a:pt x="169022" y="354408"/>
                    <a:pt x="168844" y="354990"/>
                    <a:pt x="168547" y="355419"/>
                  </a:cubicBezTo>
                  <a:cubicBezTo>
                    <a:pt x="167890" y="355420"/>
                    <a:pt x="168237" y="356474"/>
                    <a:pt x="167811" y="356706"/>
                  </a:cubicBezTo>
                  <a:cubicBezTo>
                    <a:pt x="167313" y="357905"/>
                    <a:pt x="168765" y="357167"/>
                    <a:pt x="168822" y="357810"/>
                  </a:cubicBezTo>
                  <a:cubicBezTo>
                    <a:pt x="169274" y="357282"/>
                    <a:pt x="169709" y="357753"/>
                    <a:pt x="170018" y="357715"/>
                  </a:cubicBezTo>
                  <a:cubicBezTo>
                    <a:pt x="169822" y="357213"/>
                    <a:pt x="170430" y="355808"/>
                    <a:pt x="170662" y="356519"/>
                  </a:cubicBezTo>
                  <a:cubicBezTo>
                    <a:pt x="171006" y="357376"/>
                    <a:pt x="170037" y="357615"/>
                    <a:pt x="170478" y="358175"/>
                  </a:cubicBezTo>
                  <a:cubicBezTo>
                    <a:pt x="171303" y="358127"/>
                    <a:pt x="170744" y="358757"/>
                    <a:pt x="170662" y="358910"/>
                  </a:cubicBezTo>
                  <a:cubicBezTo>
                    <a:pt x="170148" y="359224"/>
                    <a:pt x="170371" y="360110"/>
                    <a:pt x="170938" y="359461"/>
                  </a:cubicBezTo>
                  <a:cubicBezTo>
                    <a:pt x="171874" y="359671"/>
                    <a:pt x="172169" y="359303"/>
                    <a:pt x="172410" y="358818"/>
                  </a:cubicBezTo>
                  <a:cubicBezTo>
                    <a:pt x="172457" y="358235"/>
                    <a:pt x="172943" y="358054"/>
                    <a:pt x="172778" y="357254"/>
                  </a:cubicBezTo>
                  <a:cubicBezTo>
                    <a:pt x="172042" y="357292"/>
                    <a:pt x="172410" y="356205"/>
                    <a:pt x="171950" y="355966"/>
                  </a:cubicBezTo>
                  <a:cubicBezTo>
                    <a:pt x="171348" y="355462"/>
                    <a:pt x="171921" y="355528"/>
                    <a:pt x="171855" y="354678"/>
                  </a:cubicBezTo>
                  <a:cubicBezTo>
                    <a:pt x="171816" y="354054"/>
                    <a:pt x="171554" y="353709"/>
                    <a:pt x="171303" y="353299"/>
                  </a:cubicBezTo>
                  <a:cubicBezTo>
                    <a:pt x="170680" y="353280"/>
                    <a:pt x="170962" y="352355"/>
                    <a:pt x="170383" y="352287"/>
                  </a:cubicBezTo>
                  <a:cubicBezTo>
                    <a:pt x="170162" y="351835"/>
                    <a:pt x="169918" y="351308"/>
                    <a:pt x="169555" y="350999"/>
                  </a:cubicBezTo>
                  <a:cubicBezTo>
                    <a:pt x="169376" y="350506"/>
                    <a:pt x="168959" y="350337"/>
                    <a:pt x="169095" y="349527"/>
                  </a:cubicBezTo>
                  <a:cubicBezTo>
                    <a:pt x="168987" y="349527"/>
                    <a:pt x="168927" y="349527"/>
                    <a:pt x="168819" y="349527"/>
                  </a:cubicBezTo>
                  <a:close/>
                  <a:moveTo>
                    <a:pt x="128171" y="352935"/>
                  </a:moveTo>
                  <a:cubicBezTo>
                    <a:pt x="127966" y="353396"/>
                    <a:pt x="127471" y="353188"/>
                    <a:pt x="127067" y="353212"/>
                  </a:cubicBezTo>
                  <a:cubicBezTo>
                    <a:pt x="127010" y="353444"/>
                    <a:pt x="126540" y="353736"/>
                    <a:pt x="126607" y="354131"/>
                  </a:cubicBezTo>
                  <a:cubicBezTo>
                    <a:pt x="126607" y="354542"/>
                    <a:pt x="126607" y="355006"/>
                    <a:pt x="126607" y="355418"/>
                  </a:cubicBezTo>
                  <a:cubicBezTo>
                    <a:pt x="126173" y="355390"/>
                    <a:pt x="126295" y="355898"/>
                    <a:pt x="125687" y="355695"/>
                  </a:cubicBezTo>
                  <a:cubicBezTo>
                    <a:pt x="125384" y="355926"/>
                    <a:pt x="125221" y="356457"/>
                    <a:pt x="124767" y="356339"/>
                  </a:cubicBezTo>
                  <a:cubicBezTo>
                    <a:pt x="124894" y="356869"/>
                    <a:pt x="124153" y="356517"/>
                    <a:pt x="123847" y="356615"/>
                  </a:cubicBezTo>
                  <a:cubicBezTo>
                    <a:pt x="123542" y="356853"/>
                    <a:pt x="123390" y="357385"/>
                    <a:pt x="122927" y="357259"/>
                  </a:cubicBezTo>
                  <a:cubicBezTo>
                    <a:pt x="122206" y="357259"/>
                    <a:pt x="121441" y="357259"/>
                    <a:pt x="120719" y="357259"/>
                  </a:cubicBezTo>
                  <a:cubicBezTo>
                    <a:pt x="120672" y="357956"/>
                    <a:pt x="120463" y="357173"/>
                    <a:pt x="120168" y="357259"/>
                  </a:cubicBezTo>
                  <a:cubicBezTo>
                    <a:pt x="120375" y="357847"/>
                    <a:pt x="119413" y="357230"/>
                    <a:pt x="119524" y="357719"/>
                  </a:cubicBezTo>
                  <a:cubicBezTo>
                    <a:pt x="119590" y="358011"/>
                    <a:pt x="119515" y="358852"/>
                    <a:pt x="119248" y="358363"/>
                  </a:cubicBezTo>
                  <a:cubicBezTo>
                    <a:pt x="119219" y="357964"/>
                    <a:pt x="118470" y="358267"/>
                    <a:pt x="118144" y="358179"/>
                  </a:cubicBezTo>
                  <a:cubicBezTo>
                    <a:pt x="117978" y="357903"/>
                    <a:pt x="117665" y="357813"/>
                    <a:pt x="117224" y="357719"/>
                  </a:cubicBezTo>
                  <a:cubicBezTo>
                    <a:pt x="116779" y="357127"/>
                    <a:pt x="116749" y="357836"/>
                    <a:pt x="116396" y="357814"/>
                  </a:cubicBezTo>
                  <a:cubicBezTo>
                    <a:pt x="116079" y="358401"/>
                    <a:pt x="115908" y="357757"/>
                    <a:pt x="115476" y="357814"/>
                  </a:cubicBezTo>
                  <a:cubicBezTo>
                    <a:pt x="115088" y="357767"/>
                    <a:pt x="114595" y="357795"/>
                    <a:pt x="114556" y="358274"/>
                  </a:cubicBezTo>
                  <a:cubicBezTo>
                    <a:pt x="114395" y="358495"/>
                    <a:pt x="114207" y="358740"/>
                    <a:pt x="113912" y="358826"/>
                  </a:cubicBezTo>
                  <a:cubicBezTo>
                    <a:pt x="114086" y="359446"/>
                    <a:pt x="113691" y="359333"/>
                    <a:pt x="113360" y="359653"/>
                  </a:cubicBezTo>
                  <a:cubicBezTo>
                    <a:pt x="113246" y="359986"/>
                    <a:pt x="113255" y="360646"/>
                    <a:pt x="113728" y="360665"/>
                  </a:cubicBezTo>
                  <a:cubicBezTo>
                    <a:pt x="114141" y="360672"/>
                    <a:pt x="114594" y="360510"/>
                    <a:pt x="114832" y="360942"/>
                  </a:cubicBezTo>
                  <a:cubicBezTo>
                    <a:pt x="115588" y="360796"/>
                    <a:pt x="114784" y="361764"/>
                    <a:pt x="114832" y="361037"/>
                  </a:cubicBezTo>
                  <a:cubicBezTo>
                    <a:pt x="114338" y="360720"/>
                    <a:pt x="114349" y="361308"/>
                    <a:pt x="114004" y="361313"/>
                  </a:cubicBezTo>
                  <a:cubicBezTo>
                    <a:pt x="113752" y="361029"/>
                    <a:pt x="113247" y="360780"/>
                    <a:pt x="112900" y="361037"/>
                  </a:cubicBezTo>
                  <a:cubicBezTo>
                    <a:pt x="112478" y="361330"/>
                    <a:pt x="112700" y="361980"/>
                    <a:pt x="112624" y="362416"/>
                  </a:cubicBezTo>
                  <a:cubicBezTo>
                    <a:pt x="112726" y="362734"/>
                    <a:pt x="112472" y="363437"/>
                    <a:pt x="112900" y="363428"/>
                  </a:cubicBezTo>
                  <a:cubicBezTo>
                    <a:pt x="113059" y="363677"/>
                    <a:pt x="113278" y="363838"/>
                    <a:pt x="113452" y="364072"/>
                  </a:cubicBezTo>
                  <a:cubicBezTo>
                    <a:pt x="113891" y="364070"/>
                    <a:pt x="114063" y="364851"/>
                    <a:pt x="114556" y="364716"/>
                  </a:cubicBezTo>
                  <a:cubicBezTo>
                    <a:pt x="114787" y="364010"/>
                    <a:pt x="115305" y="365027"/>
                    <a:pt x="115199" y="364348"/>
                  </a:cubicBezTo>
                  <a:cubicBezTo>
                    <a:pt x="115769" y="364203"/>
                    <a:pt x="115386" y="364932"/>
                    <a:pt x="115476" y="365267"/>
                  </a:cubicBezTo>
                  <a:cubicBezTo>
                    <a:pt x="115504" y="365610"/>
                    <a:pt x="115736" y="365740"/>
                    <a:pt x="115936" y="365911"/>
                  </a:cubicBezTo>
                  <a:cubicBezTo>
                    <a:pt x="116091" y="366151"/>
                    <a:pt x="116378" y="366363"/>
                    <a:pt x="116580" y="366555"/>
                  </a:cubicBezTo>
                  <a:cubicBezTo>
                    <a:pt x="117083" y="366360"/>
                    <a:pt x="117213" y="366948"/>
                    <a:pt x="117683" y="366832"/>
                  </a:cubicBezTo>
                  <a:cubicBezTo>
                    <a:pt x="118328" y="367059"/>
                    <a:pt x="118118" y="366487"/>
                    <a:pt x="118604" y="366555"/>
                  </a:cubicBezTo>
                  <a:cubicBezTo>
                    <a:pt x="118893" y="366437"/>
                    <a:pt x="119106" y="366178"/>
                    <a:pt x="119524" y="366188"/>
                  </a:cubicBezTo>
                  <a:cubicBezTo>
                    <a:pt x="119380" y="365636"/>
                    <a:pt x="119667" y="365544"/>
                    <a:pt x="120168" y="365636"/>
                  </a:cubicBezTo>
                  <a:cubicBezTo>
                    <a:pt x="120215" y="365293"/>
                    <a:pt x="120408" y="365068"/>
                    <a:pt x="120719" y="364992"/>
                  </a:cubicBezTo>
                  <a:cubicBezTo>
                    <a:pt x="120814" y="364676"/>
                    <a:pt x="121039" y="364525"/>
                    <a:pt x="121270" y="364348"/>
                  </a:cubicBezTo>
                  <a:cubicBezTo>
                    <a:pt x="121723" y="364377"/>
                    <a:pt x="122231" y="364329"/>
                    <a:pt x="122650" y="364444"/>
                  </a:cubicBezTo>
                  <a:cubicBezTo>
                    <a:pt x="122936" y="364645"/>
                    <a:pt x="123169" y="365229"/>
                    <a:pt x="123570" y="364995"/>
                  </a:cubicBezTo>
                  <a:cubicBezTo>
                    <a:pt x="123954" y="364720"/>
                    <a:pt x="124162" y="364549"/>
                    <a:pt x="124398" y="364351"/>
                  </a:cubicBezTo>
                  <a:cubicBezTo>
                    <a:pt x="124668" y="364660"/>
                    <a:pt x="125073" y="364568"/>
                    <a:pt x="125318" y="364903"/>
                  </a:cubicBezTo>
                  <a:cubicBezTo>
                    <a:pt x="125839" y="364884"/>
                    <a:pt x="125674" y="365400"/>
                    <a:pt x="125686" y="365822"/>
                  </a:cubicBezTo>
                  <a:cubicBezTo>
                    <a:pt x="125930" y="365970"/>
                    <a:pt x="126135" y="366174"/>
                    <a:pt x="126330" y="366374"/>
                  </a:cubicBezTo>
                  <a:cubicBezTo>
                    <a:pt x="126527" y="366850"/>
                    <a:pt x="126683" y="366104"/>
                    <a:pt x="126974" y="366190"/>
                  </a:cubicBezTo>
                  <a:cubicBezTo>
                    <a:pt x="126850" y="365649"/>
                    <a:pt x="127735" y="366171"/>
                    <a:pt x="127894" y="365913"/>
                  </a:cubicBezTo>
                  <a:cubicBezTo>
                    <a:pt x="127885" y="365247"/>
                    <a:pt x="128431" y="365970"/>
                    <a:pt x="128721" y="365913"/>
                  </a:cubicBezTo>
                  <a:cubicBezTo>
                    <a:pt x="128865" y="366186"/>
                    <a:pt x="129069" y="366253"/>
                    <a:pt x="129181" y="366649"/>
                  </a:cubicBezTo>
                  <a:cubicBezTo>
                    <a:pt x="129538" y="366850"/>
                    <a:pt x="129735" y="367335"/>
                    <a:pt x="129918" y="367476"/>
                  </a:cubicBezTo>
                  <a:cubicBezTo>
                    <a:pt x="130048" y="367746"/>
                    <a:pt x="130451" y="367738"/>
                    <a:pt x="130378" y="368212"/>
                  </a:cubicBezTo>
                  <a:cubicBezTo>
                    <a:pt x="130185" y="368835"/>
                    <a:pt x="130767" y="368633"/>
                    <a:pt x="130745" y="369131"/>
                  </a:cubicBezTo>
                  <a:cubicBezTo>
                    <a:pt x="131033" y="369466"/>
                    <a:pt x="131135" y="369617"/>
                    <a:pt x="131297" y="369866"/>
                  </a:cubicBezTo>
                  <a:cubicBezTo>
                    <a:pt x="131162" y="370425"/>
                    <a:pt x="131799" y="370138"/>
                    <a:pt x="131573" y="370785"/>
                  </a:cubicBezTo>
                  <a:cubicBezTo>
                    <a:pt x="131611" y="371231"/>
                    <a:pt x="131554" y="371752"/>
                    <a:pt x="131668" y="372165"/>
                  </a:cubicBezTo>
                  <a:cubicBezTo>
                    <a:pt x="132028" y="372380"/>
                    <a:pt x="132083" y="373016"/>
                    <a:pt x="131764" y="373269"/>
                  </a:cubicBezTo>
                  <a:cubicBezTo>
                    <a:pt x="131566" y="373491"/>
                    <a:pt x="131527" y="374196"/>
                    <a:pt x="131764" y="374281"/>
                  </a:cubicBezTo>
                  <a:cubicBezTo>
                    <a:pt x="131985" y="374119"/>
                    <a:pt x="132229" y="374023"/>
                    <a:pt x="132315" y="373729"/>
                  </a:cubicBezTo>
                  <a:cubicBezTo>
                    <a:pt x="132920" y="373700"/>
                    <a:pt x="133583" y="373748"/>
                    <a:pt x="134155" y="373634"/>
                  </a:cubicBezTo>
                  <a:cubicBezTo>
                    <a:pt x="134302" y="373106"/>
                    <a:pt x="135093" y="373638"/>
                    <a:pt x="134983" y="373082"/>
                  </a:cubicBezTo>
                  <a:cubicBezTo>
                    <a:pt x="135253" y="372895"/>
                    <a:pt x="135843" y="373285"/>
                    <a:pt x="136086" y="372898"/>
                  </a:cubicBezTo>
                  <a:cubicBezTo>
                    <a:pt x="136561" y="372757"/>
                    <a:pt x="136408" y="372008"/>
                    <a:pt x="136823" y="372071"/>
                  </a:cubicBezTo>
                  <a:cubicBezTo>
                    <a:pt x="136646" y="371491"/>
                    <a:pt x="137168" y="371625"/>
                    <a:pt x="137190" y="371243"/>
                  </a:cubicBezTo>
                  <a:cubicBezTo>
                    <a:pt x="137143" y="370772"/>
                    <a:pt x="137688" y="370967"/>
                    <a:pt x="137467" y="370324"/>
                  </a:cubicBezTo>
                  <a:cubicBezTo>
                    <a:pt x="137984" y="369907"/>
                    <a:pt x="137275" y="370097"/>
                    <a:pt x="137467" y="369496"/>
                  </a:cubicBezTo>
                  <a:cubicBezTo>
                    <a:pt x="137381" y="369172"/>
                    <a:pt x="137688" y="368491"/>
                    <a:pt x="137371" y="368392"/>
                  </a:cubicBezTo>
                  <a:cubicBezTo>
                    <a:pt x="137146" y="368494"/>
                    <a:pt x="137037" y="368747"/>
                    <a:pt x="136820" y="368852"/>
                  </a:cubicBezTo>
                  <a:cubicBezTo>
                    <a:pt x="136801" y="369254"/>
                    <a:pt x="135978" y="368786"/>
                    <a:pt x="136268" y="369496"/>
                  </a:cubicBezTo>
                  <a:cubicBezTo>
                    <a:pt x="136221" y="369987"/>
                    <a:pt x="135649" y="369995"/>
                    <a:pt x="135256" y="369956"/>
                  </a:cubicBezTo>
                  <a:cubicBezTo>
                    <a:pt x="134939" y="370042"/>
                    <a:pt x="134903" y="370395"/>
                    <a:pt x="134336" y="370233"/>
                  </a:cubicBezTo>
                  <a:cubicBezTo>
                    <a:pt x="133969" y="370185"/>
                    <a:pt x="133393" y="370396"/>
                    <a:pt x="133141" y="370233"/>
                  </a:cubicBezTo>
                  <a:cubicBezTo>
                    <a:pt x="133188" y="369755"/>
                    <a:pt x="132349" y="370204"/>
                    <a:pt x="132221" y="369681"/>
                  </a:cubicBezTo>
                  <a:cubicBezTo>
                    <a:pt x="131845" y="369624"/>
                    <a:pt x="131774" y="369338"/>
                    <a:pt x="131577" y="369130"/>
                  </a:cubicBezTo>
                  <a:cubicBezTo>
                    <a:pt x="131290" y="369034"/>
                    <a:pt x="131230" y="368752"/>
                    <a:pt x="131025" y="368578"/>
                  </a:cubicBezTo>
                  <a:cubicBezTo>
                    <a:pt x="131220" y="368080"/>
                    <a:pt x="130552" y="367935"/>
                    <a:pt x="130657" y="367474"/>
                  </a:cubicBezTo>
                  <a:cubicBezTo>
                    <a:pt x="131138" y="367705"/>
                    <a:pt x="131133" y="366601"/>
                    <a:pt x="130657" y="366830"/>
                  </a:cubicBezTo>
                  <a:cubicBezTo>
                    <a:pt x="131340" y="366528"/>
                    <a:pt x="130389" y="366300"/>
                    <a:pt x="130934" y="366003"/>
                  </a:cubicBezTo>
                  <a:cubicBezTo>
                    <a:pt x="130795" y="366003"/>
                    <a:pt x="130496" y="365536"/>
                    <a:pt x="131029" y="365267"/>
                  </a:cubicBezTo>
                  <a:cubicBezTo>
                    <a:pt x="130549" y="365498"/>
                    <a:pt x="130554" y="364486"/>
                    <a:pt x="131029" y="364716"/>
                  </a:cubicBezTo>
                  <a:cubicBezTo>
                    <a:pt x="131252" y="364071"/>
                    <a:pt x="130600" y="364186"/>
                    <a:pt x="130661" y="363704"/>
                  </a:cubicBezTo>
                  <a:cubicBezTo>
                    <a:pt x="130747" y="363378"/>
                    <a:pt x="130464" y="362631"/>
                    <a:pt x="131029" y="362785"/>
                  </a:cubicBezTo>
                  <a:cubicBezTo>
                    <a:pt x="131124" y="362474"/>
                    <a:pt x="130783" y="361747"/>
                    <a:pt x="131305" y="361866"/>
                  </a:cubicBezTo>
                  <a:cubicBezTo>
                    <a:pt x="131085" y="361228"/>
                    <a:pt x="131626" y="361408"/>
                    <a:pt x="131581" y="360947"/>
                  </a:cubicBezTo>
                  <a:cubicBezTo>
                    <a:pt x="132145" y="361094"/>
                    <a:pt x="131863" y="360358"/>
                    <a:pt x="131949" y="360027"/>
                  </a:cubicBezTo>
                  <a:cubicBezTo>
                    <a:pt x="131379" y="360172"/>
                    <a:pt x="131670" y="359443"/>
                    <a:pt x="131581" y="359108"/>
                  </a:cubicBezTo>
                  <a:cubicBezTo>
                    <a:pt x="131543" y="358690"/>
                    <a:pt x="131698" y="358205"/>
                    <a:pt x="131581" y="357821"/>
                  </a:cubicBezTo>
                  <a:cubicBezTo>
                    <a:pt x="131329" y="357454"/>
                    <a:pt x="131179" y="357336"/>
                    <a:pt x="131030" y="357085"/>
                  </a:cubicBezTo>
                  <a:cubicBezTo>
                    <a:pt x="130789" y="356785"/>
                    <a:pt x="130766" y="356354"/>
                    <a:pt x="130478" y="356073"/>
                  </a:cubicBezTo>
                  <a:cubicBezTo>
                    <a:pt x="130383" y="355665"/>
                    <a:pt x="130335" y="355352"/>
                    <a:pt x="130018" y="355245"/>
                  </a:cubicBezTo>
                  <a:cubicBezTo>
                    <a:pt x="129971" y="354907"/>
                    <a:pt x="129543" y="354530"/>
                    <a:pt x="129191" y="354510"/>
                  </a:cubicBezTo>
                  <a:cubicBezTo>
                    <a:pt x="129092" y="354209"/>
                    <a:pt x="128697" y="354207"/>
                    <a:pt x="128823" y="353682"/>
                  </a:cubicBezTo>
                  <a:cubicBezTo>
                    <a:pt x="128990" y="352975"/>
                    <a:pt x="128439" y="353459"/>
                    <a:pt x="128179" y="352947"/>
                  </a:cubicBezTo>
                  <a:close/>
                  <a:moveTo>
                    <a:pt x="160456" y="353855"/>
                  </a:moveTo>
                  <a:cubicBezTo>
                    <a:pt x="160025" y="354434"/>
                    <a:pt x="159408" y="354289"/>
                    <a:pt x="159168" y="354774"/>
                  </a:cubicBezTo>
                  <a:cubicBezTo>
                    <a:pt x="158775" y="355038"/>
                    <a:pt x="158226" y="355104"/>
                    <a:pt x="157972" y="355509"/>
                  </a:cubicBezTo>
                  <a:cubicBezTo>
                    <a:pt x="157832" y="356019"/>
                    <a:pt x="158111" y="357669"/>
                    <a:pt x="158249" y="356428"/>
                  </a:cubicBezTo>
                  <a:cubicBezTo>
                    <a:pt x="158345" y="355318"/>
                    <a:pt x="158994" y="356606"/>
                    <a:pt x="159628" y="356333"/>
                  </a:cubicBezTo>
                  <a:cubicBezTo>
                    <a:pt x="160202" y="356462"/>
                    <a:pt x="160811" y="356901"/>
                    <a:pt x="161008" y="356793"/>
                  </a:cubicBezTo>
                  <a:cubicBezTo>
                    <a:pt x="160751" y="355840"/>
                    <a:pt x="162111" y="356470"/>
                    <a:pt x="162296" y="356698"/>
                  </a:cubicBezTo>
                  <a:cubicBezTo>
                    <a:pt x="162563" y="357150"/>
                    <a:pt x="162750" y="356209"/>
                    <a:pt x="163123" y="356882"/>
                  </a:cubicBezTo>
                  <a:cubicBezTo>
                    <a:pt x="163664" y="357140"/>
                    <a:pt x="164020" y="357324"/>
                    <a:pt x="164503" y="356882"/>
                  </a:cubicBezTo>
                  <a:cubicBezTo>
                    <a:pt x="164646" y="357551"/>
                    <a:pt x="165099" y="357607"/>
                    <a:pt x="165147" y="356882"/>
                  </a:cubicBezTo>
                  <a:cubicBezTo>
                    <a:pt x="165645" y="356375"/>
                    <a:pt x="164981" y="356041"/>
                    <a:pt x="165423" y="355502"/>
                  </a:cubicBezTo>
                  <a:cubicBezTo>
                    <a:pt x="164955" y="355312"/>
                    <a:pt x="165011" y="354641"/>
                    <a:pt x="164227" y="354767"/>
                  </a:cubicBezTo>
                  <a:cubicBezTo>
                    <a:pt x="164142" y="354232"/>
                    <a:pt x="163206" y="354223"/>
                    <a:pt x="162756" y="353939"/>
                  </a:cubicBezTo>
                  <a:cubicBezTo>
                    <a:pt x="162172" y="353837"/>
                    <a:pt x="162031" y="354212"/>
                    <a:pt x="161192" y="353844"/>
                  </a:cubicBezTo>
                  <a:cubicBezTo>
                    <a:pt x="160934" y="353843"/>
                    <a:pt x="160714" y="353844"/>
                    <a:pt x="160457" y="353844"/>
                  </a:cubicBezTo>
                  <a:close/>
                  <a:moveTo>
                    <a:pt x="169470" y="353855"/>
                  </a:moveTo>
                  <a:cubicBezTo>
                    <a:pt x="170221" y="353807"/>
                    <a:pt x="170855" y="353798"/>
                    <a:pt x="170941" y="354406"/>
                  </a:cubicBezTo>
                  <a:cubicBezTo>
                    <a:pt x="170653" y="354790"/>
                    <a:pt x="170752" y="355474"/>
                    <a:pt x="170574" y="355970"/>
                  </a:cubicBezTo>
                  <a:cubicBezTo>
                    <a:pt x="169429" y="355979"/>
                    <a:pt x="170536" y="355311"/>
                    <a:pt x="170390" y="354774"/>
                  </a:cubicBezTo>
                  <a:cubicBezTo>
                    <a:pt x="169478" y="354881"/>
                    <a:pt x="169826" y="354282"/>
                    <a:pt x="169470" y="353855"/>
                  </a:cubicBezTo>
                  <a:close/>
                  <a:moveTo>
                    <a:pt x="190073" y="354039"/>
                  </a:moveTo>
                  <a:cubicBezTo>
                    <a:pt x="189987" y="353991"/>
                    <a:pt x="189880" y="354019"/>
                    <a:pt x="189613" y="354134"/>
                  </a:cubicBezTo>
                  <a:cubicBezTo>
                    <a:pt x="187941" y="355342"/>
                    <a:pt x="186075" y="356417"/>
                    <a:pt x="188325" y="358181"/>
                  </a:cubicBezTo>
                  <a:cubicBezTo>
                    <a:pt x="189737" y="358932"/>
                    <a:pt x="190948" y="359823"/>
                    <a:pt x="192281" y="358825"/>
                  </a:cubicBezTo>
                  <a:cubicBezTo>
                    <a:pt x="191633" y="360114"/>
                    <a:pt x="193239" y="362235"/>
                    <a:pt x="193936" y="361952"/>
                  </a:cubicBezTo>
                  <a:cubicBezTo>
                    <a:pt x="193727" y="359467"/>
                    <a:pt x="194277" y="358217"/>
                    <a:pt x="193936" y="356617"/>
                  </a:cubicBezTo>
                  <a:cubicBezTo>
                    <a:pt x="194415" y="354348"/>
                    <a:pt x="192940" y="354735"/>
                    <a:pt x="190901" y="354501"/>
                  </a:cubicBezTo>
                  <a:cubicBezTo>
                    <a:pt x="190067" y="354861"/>
                    <a:pt x="190334" y="354182"/>
                    <a:pt x="190073" y="354041"/>
                  </a:cubicBezTo>
                  <a:close/>
                  <a:moveTo>
                    <a:pt x="285456" y="354958"/>
                  </a:moveTo>
                  <a:cubicBezTo>
                    <a:pt x="285513" y="354960"/>
                    <a:pt x="285580" y="354948"/>
                    <a:pt x="285640" y="354958"/>
                  </a:cubicBezTo>
                  <a:cubicBezTo>
                    <a:pt x="285678" y="354977"/>
                    <a:pt x="285697" y="355100"/>
                    <a:pt x="285735" y="355141"/>
                  </a:cubicBezTo>
                  <a:cubicBezTo>
                    <a:pt x="285649" y="355075"/>
                    <a:pt x="285557" y="354987"/>
                    <a:pt x="285459" y="354958"/>
                  </a:cubicBezTo>
                  <a:close/>
                  <a:moveTo>
                    <a:pt x="158248" y="356889"/>
                  </a:moveTo>
                  <a:cubicBezTo>
                    <a:pt x="158130" y="357774"/>
                    <a:pt x="159110" y="356762"/>
                    <a:pt x="158248" y="356889"/>
                  </a:cubicBezTo>
                  <a:close/>
                  <a:moveTo>
                    <a:pt x="139025" y="357533"/>
                  </a:moveTo>
                  <a:cubicBezTo>
                    <a:pt x="138140" y="357752"/>
                    <a:pt x="138418" y="359170"/>
                    <a:pt x="139025" y="359648"/>
                  </a:cubicBezTo>
                  <a:cubicBezTo>
                    <a:pt x="139776" y="360032"/>
                    <a:pt x="140690" y="358833"/>
                    <a:pt x="140864" y="360016"/>
                  </a:cubicBezTo>
                  <a:cubicBezTo>
                    <a:pt x="141160" y="360352"/>
                    <a:pt x="141119" y="361460"/>
                    <a:pt x="141508" y="362132"/>
                  </a:cubicBezTo>
                  <a:cubicBezTo>
                    <a:pt x="141214" y="362878"/>
                    <a:pt x="140513" y="361541"/>
                    <a:pt x="140128" y="361119"/>
                  </a:cubicBezTo>
                  <a:cubicBezTo>
                    <a:pt x="139836" y="360146"/>
                    <a:pt x="138689" y="360056"/>
                    <a:pt x="137737" y="360016"/>
                  </a:cubicBezTo>
                  <a:cubicBezTo>
                    <a:pt x="137423" y="359617"/>
                    <a:pt x="136096" y="359635"/>
                    <a:pt x="135713" y="360016"/>
                  </a:cubicBezTo>
                  <a:cubicBezTo>
                    <a:pt x="135984" y="360871"/>
                    <a:pt x="134058" y="361074"/>
                    <a:pt x="134610" y="361855"/>
                  </a:cubicBezTo>
                  <a:cubicBezTo>
                    <a:pt x="135626" y="361863"/>
                    <a:pt x="135988" y="362516"/>
                    <a:pt x="136265" y="363511"/>
                  </a:cubicBezTo>
                  <a:cubicBezTo>
                    <a:pt x="136000" y="365134"/>
                    <a:pt x="137868" y="363984"/>
                    <a:pt x="138565" y="364063"/>
                  </a:cubicBezTo>
                  <a:cubicBezTo>
                    <a:pt x="139174" y="363868"/>
                    <a:pt x="140449" y="362885"/>
                    <a:pt x="141232" y="363602"/>
                  </a:cubicBezTo>
                  <a:cubicBezTo>
                    <a:pt x="141628" y="364291"/>
                    <a:pt x="142405" y="364345"/>
                    <a:pt x="143348" y="364063"/>
                  </a:cubicBezTo>
                  <a:cubicBezTo>
                    <a:pt x="143590" y="363375"/>
                    <a:pt x="144270" y="363048"/>
                    <a:pt x="145095" y="362499"/>
                  </a:cubicBezTo>
                  <a:cubicBezTo>
                    <a:pt x="145737" y="362219"/>
                    <a:pt x="146581" y="361870"/>
                    <a:pt x="147119" y="361303"/>
                  </a:cubicBezTo>
                  <a:cubicBezTo>
                    <a:pt x="147312" y="360712"/>
                    <a:pt x="148342" y="360023"/>
                    <a:pt x="147670" y="359556"/>
                  </a:cubicBezTo>
                  <a:cubicBezTo>
                    <a:pt x="146807" y="359749"/>
                    <a:pt x="145714" y="358596"/>
                    <a:pt x="144911" y="359461"/>
                  </a:cubicBezTo>
                  <a:cubicBezTo>
                    <a:pt x="144308" y="359202"/>
                    <a:pt x="143505" y="358308"/>
                    <a:pt x="142427" y="358541"/>
                  </a:cubicBezTo>
                  <a:cubicBezTo>
                    <a:pt x="141699" y="357947"/>
                    <a:pt x="141109" y="357497"/>
                    <a:pt x="139944" y="357529"/>
                  </a:cubicBezTo>
                  <a:cubicBezTo>
                    <a:pt x="139648" y="357529"/>
                    <a:pt x="139320" y="357529"/>
                    <a:pt x="139024" y="357529"/>
                  </a:cubicBezTo>
                  <a:close/>
                  <a:moveTo>
                    <a:pt x="157329" y="359741"/>
                  </a:moveTo>
                  <a:cubicBezTo>
                    <a:pt x="157310" y="360422"/>
                    <a:pt x="155955" y="359779"/>
                    <a:pt x="155857" y="360384"/>
                  </a:cubicBezTo>
                  <a:cubicBezTo>
                    <a:pt x="155201" y="360327"/>
                    <a:pt x="155091" y="361273"/>
                    <a:pt x="155489" y="361488"/>
                  </a:cubicBezTo>
                  <a:cubicBezTo>
                    <a:pt x="156080" y="361536"/>
                    <a:pt x="156583" y="361840"/>
                    <a:pt x="157145" y="362039"/>
                  </a:cubicBezTo>
                  <a:cubicBezTo>
                    <a:pt x="157919" y="362149"/>
                    <a:pt x="158228" y="362500"/>
                    <a:pt x="158984" y="362500"/>
                  </a:cubicBezTo>
                  <a:cubicBezTo>
                    <a:pt x="159431" y="362728"/>
                    <a:pt x="159586" y="363246"/>
                    <a:pt x="160088" y="363419"/>
                  </a:cubicBezTo>
                  <a:cubicBezTo>
                    <a:pt x="160090" y="364049"/>
                    <a:pt x="160889" y="363825"/>
                    <a:pt x="161008" y="364338"/>
                  </a:cubicBezTo>
                  <a:cubicBezTo>
                    <a:pt x="161700" y="364470"/>
                    <a:pt x="162627" y="364050"/>
                    <a:pt x="163124" y="364613"/>
                  </a:cubicBezTo>
                  <a:cubicBezTo>
                    <a:pt x="164030" y="364494"/>
                    <a:pt x="164078" y="365128"/>
                    <a:pt x="164963" y="364981"/>
                  </a:cubicBezTo>
                  <a:cubicBezTo>
                    <a:pt x="165810" y="364836"/>
                    <a:pt x="166237" y="365121"/>
                    <a:pt x="166803" y="365257"/>
                  </a:cubicBezTo>
                  <a:cubicBezTo>
                    <a:pt x="167554" y="365305"/>
                    <a:pt x="168196" y="365324"/>
                    <a:pt x="168459" y="364889"/>
                  </a:cubicBezTo>
                  <a:cubicBezTo>
                    <a:pt x="168235" y="363955"/>
                    <a:pt x="168912" y="363845"/>
                    <a:pt x="168826" y="363050"/>
                  </a:cubicBezTo>
                  <a:cubicBezTo>
                    <a:pt x="168641" y="362178"/>
                    <a:pt x="169691" y="362486"/>
                    <a:pt x="169470" y="361578"/>
                  </a:cubicBezTo>
                  <a:cubicBezTo>
                    <a:pt x="169164" y="361172"/>
                    <a:pt x="169254" y="360391"/>
                    <a:pt x="168274" y="360659"/>
                  </a:cubicBezTo>
                  <a:cubicBezTo>
                    <a:pt x="167470" y="360875"/>
                    <a:pt x="167017" y="360267"/>
                    <a:pt x="166251" y="360383"/>
                  </a:cubicBezTo>
                  <a:cubicBezTo>
                    <a:pt x="165496" y="360655"/>
                    <a:pt x="165027" y="359431"/>
                    <a:pt x="164779" y="360567"/>
                  </a:cubicBezTo>
                  <a:cubicBezTo>
                    <a:pt x="164074" y="360801"/>
                    <a:pt x="163729" y="360301"/>
                    <a:pt x="163216" y="360199"/>
                  </a:cubicBezTo>
                  <a:cubicBezTo>
                    <a:pt x="162984" y="359692"/>
                    <a:pt x="162046" y="359662"/>
                    <a:pt x="161376" y="359739"/>
                  </a:cubicBezTo>
                  <a:cubicBezTo>
                    <a:pt x="161433" y="360243"/>
                    <a:pt x="159866" y="360227"/>
                    <a:pt x="159812" y="359834"/>
                  </a:cubicBezTo>
                  <a:cubicBezTo>
                    <a:pt x="159168" y="359641"/>
                    <a:pt x="158111" y="359796"/>
                    <a:pt x="157329" y="359739"/>
                  </a:cubicBezTo>
                  <a:close/>
                  <a:moveTo>
                    <a:pt x="185198" y="362775"/>
                  </a:moveTo>
                  <a:cubicBezTo>
                    <a:pt x="184155" y="364740"/>
                    <a:pt x="185520" y="366274"/>
                    <a:pt x="186762" y="367191"/>
                  </a:cubicBezTo>
                  <a:cubicBezTo>
                    <a:pt x="187180" y="365372"/>
                    <a:pt x="187449" y="363308"/>
                    <a:pt x="185198" y="362775"/>
                  </a:cubicBezTo>
                  <a:close/>
                  <a:moveTo>
                    <a:pt x="185382" y="368294"/>
                  </a:moveTo>
                  <a:cubicBezTo>
                    <a:pt x="185315" y="368287"/>
                    <a:pt x="185265" y="368342"/>
                    <a:pt x="185198" y="368390"/>
                  </a:cubicBezTo>
                  <a:cubicBezTo>
                    <a:pt x="182697" y="369708"/>
                    <a:pt x="184882" y="372128"/>
                    <a:pt x="185566" y="369309"/>
                  </a:cubicBezTo>
                  <a:cubicBezTo>
                    <a:pt x="186294" y="369547"/>
                    <a:pt x="185846" y="368346"/>
                    <a:pt x="185382" y="368297"/>
                  </a:cubicBezTo>
                  <a:close/>
                  <a:moveTo>
                    <a:pt x="191729" y="368754"/>
                  </a:moveTo>
                  <a:cubicBezTo>
                    <a:pt x="190376" y="370986"/>
                    <a:pt x="192777" y="372810"/>
                    <a:pt x="193016" y="374733"/>
                  </a:cubicBezTo>
                  <a:cubicBezTo>
                    <a:pt x="193979" y="372917"/>
                    <a:pt x="194508" y="375883"/>
                    <a:pt x="195776" y="376481"/>
                  </a:cubicBezTo>
                  <a:cubicBezTo>
                    <a:pt x="196040" y="377764"/>
                    <a:pt x="197102" y="380047"/>
                    <a:pt x="198535" y="380528"/>
                  </a:cubicBezTo>
                  <a:cubicBezTo>
                    <a:pt x="199118" y="382454"/>
                    <a:pt x="199627" y="383202"/>
                    <a:pt x="201387" y="384575"/>
                  </a:cubicBezTo>
                  <a:cubicBezTo>
                    <a:pt x="203299" y="387006"/>
                    <a:pt x="203431" y="380040"/>
                    <a:pt x="202307" y="383931"/>
                  </a:cubicBezTo>
                  <a:cubicBezTo>
                    <a:pt x="200614" y="385013"/>
                    <a:pt x="202900" y="381179"/>
                    <a:pt x="201019" y="380528"/>
                  </a:cubicBezTo>
                  <a:cubicBezTo>
                    <a:pt x="199944" y="379457"/>
                    <a:pt x="197289" y="376263"/>
                    <a:pt x="200467" y="377032"/>
                  </a:cubicBezTo>
                  <a:cubicBezTo>
                    <a:pt x="201531" y="378964"/>
                    <a:pt x="202240" y="380284"/>
                    <a:pt x="202859" y="381999"/>
                  </a:cubicBezTo>
                  <a:cubicBezTo>
                    <a:pt x="206127" y="382558"/>
                    <a:pt x="204293" y="379967"/>
                    <a:pt x="204147" y="377676"/>
                  </a:cubicBezTo>
                  <a:cubicBezTo>
                    <a:pt x="203347" y="376078"/>
                    <a:pt x="202552" y="374331"/>
                    <a:pt x="203503" y="372709"/>
                  </a:cubicBezTo>
                  <a:cubicBezTo>
                    <a:pt x="201807" y="371522"/>
                    <a:pt x="199919" y="372021"/>
                    <a:pt x="200467" y="374641"/>
                  </a:cubicBezTo>
                  <a:cubicBezTo>
                    <a:pt x="198214" y="377055"/>
                    <a:pt x="197042" y="373383"/>
                    <a:pt x="196420" y="371789"/>
                  </a:cubicBezTo>
                  <a:cubicBezTo>
                    <a:pt x="196215" y="369634"/>
                    <a:pt x="194091" y="368567"/>
                    <a:pt x="191729" y="368754"/>
                  </a:cubicBezTo>
                  <a:close/>
                  <a:moveTo>
                    <a:pt x="213712" y="369674"/>
                  </a:moveTo>
                  <a:cubicBezTo>
                    <a:pt x="213545" y="370665"/>
                    <a:pt x="214704" y="369507"/>
                    <a:pt x="213712" y="369674"/>
                  </a:cubicBezTo>
                  <a:close/>
                  <a:moveTo>
                    <a:pt x="186486" y="371789"/>
                  </a:moveTo>
                  <a:cubicBezTo>
                    <a:pt x="186727" y="374074"/>
                    <a:pt x="187592" y="375537"/>
                    <a:pt x="188049" y="377032"/>
                  </a:cubicBezTo>
                  <a:cubicBezTo>
                    <a:pt x="189173" y="379347"/>
                    <a:pt x="189557" y="374482"/>
                    <a:pt x="189245" y="374272"/>
                  </a:cubicBezTo>
                  <a:cubicBezTo>
                    <a:pt x="189919" y="371659"/>
                    <a:pt x="187016" y="373276"/>
                    <a:pt x="186486" y="371789"/>
                  </a:cubicBezTo>
                  <a:close/>
                  <a:moveTo>
                    <a:pt x="185566" y="373720"/>
                  </a:moveTo>
                  <a:cubicBezTo>
                    <a:pt x="183693" y="375201"/>
                    <a:pt x="185461" y="377001"/>
                    <a:pt x="186762" y="377675"/>
                  </a:cubicBezTo>
                  <a:cubicBezTo>
                    <a:pt x="187697" y="379265"/>
                    <a:pt x="187197" y="374723"/>
                    <a:pt x="185841" y="374272"/>
                  </a:cubicBezTo>
                  <a:cubicBezTo>
                    <a:pt x="185308" y="374496"/>
                    <a:pt x="185582" y="374013"/>
                    <a:pt x="185565" y="373721"/>
                  </a:cubicBezTo>
                  <a:close/>
                  <a:moveTo>
                    <a:pt x="126975" y="380435"/>
                  </a:moveTo>
                  <a:cubicBezTo>
                    <a:pt x="126627" y="381191"/>
                    <a:pt x="126398" y="380931"/>
                    <a:pt x="126975" y="380435"/>
                  </a:cubicBezTo>
                  <a:close/>
                  <a:moveTo>
                    <a:pt x="286927" y="381723"/>
                  </a:moveTo>
                  <a:cubicBezTo>
                    <a:pt x="287442" y="384193"/>
                    <a:pt x="285940" y="383246"/>
                    <a:pt x="286927" y="381723"/>
                  </a:cubicBezTo>
                  <a:close/>
                  <a:moveTo>
                    <a:pt x="123480" y="397543"/>
                  </a:moveTo>
                  <a:cubicBezTo>
                    <a:pt x="123356" y="398432"/>
                    <a:pt x="124349" y="397416"/>
                    <a:pt x="123480" y="397543"/>
                  </a:cubicBezTo>
                  <a:close/>
                  <a:moveTo>
                    <a:pt x="131942" y="399383"/>
                  </a:moveTo>
                  <a:cubicBezTo>
                    <a:pt x="131645" y="400119"/>
                    <a:pt x="132650" y="399141"/>
                    <a:pt x="131942" y="399383"/>
                  </a:cubicBezTo>
                  <a:close/>
                  <a:moveTo>
                    <a:pt x="143071" y="403154"/>
                  </a:moveTo>
                  <a:cubicBezTo>
                    <a:pt x="142976" y="403340"/>
                    <a:pt x="143443" y="403806"/>
                    <a:pt x="143347" y="403154"/>
                  </a:cubicBezTo>
                  <a:cubicBezTo>
                    <a:pt x="143125" y="403126"/>
                    <a:pt x="143104" y="403097"/>
                    <a:pt x="143071" y="403154"/>
                  </a:cubicBezTo>
                  <a:close/>
                  <a:moveTo>
                    <a:pt x="149878" y="404717"/>
                  </a:moveTo>
                  <a:cubicBezTo>
                    <a:pt x="149782" y="405343"/>
                    <a:pt x="148691" y="404926"/>
                    <a:pt x="148958" y="405913"/>
                  </a:cubicBezTo>
                  <a:cubicBezTo>
                    <a:pt x="148900" y="406736"/>
                    <a:pt x="148956" y="407447"/>
                    <a:pt x="149601" y="406833"/>
                  </a:cubicBezTo>
                  <a:cubicBezTo>
                    <a:pt x="149468" y="405919"/>
                    <a:pt x="149824" y="405795"/>
                    <a:pt x="150429" y="405453"/>
                  </a:cubicBezTo>
                  <a:cubicBezTo>
                    <a:pt x="151275" y="404727"/>
                    <a:pt x="150767" y="404637"/>
                    <a:pt x="149878" y="404717"/>
                  </a:cubicBezTo>
                  <a:close/>
                  <a:moveTo>
                    <a:pt x="228612" y="404717"/>
                  </a:moveTo>
                  <a:cubicBezTo>
                    <a:pt x="232567" y="405265"/>
                    <a:pt x="230544" y="406155"/>
                    <a:pt x="228612" y="404717"/>
                  </a:cubicBezTo>
                  <a:close/>
                  <a:moveTo>
                    <a:pt x="133137" y="405269"/>
                  </a:moveTo>
                  <a:cubicBezTo>
                    <a:pt x="133214" y="406031"/>
                    <a:pt x="133109" y="406731"/>
                    <a:pt x="132677" y="407293"/>
                  </a:cubicBezTo>
                  <a:cubicBezTo>
                    <a:pt x="132236" y="407402"/>
                    <a:pt x="131658" y="407207"/>
                    <a:pt x="131022" y="406925"/>
                  </a:cubicBezTo>
                  <a:cubicBezTo>
                    <a:pt x="130880" y="407202"/>
                    <a:pt x="129821" y="407689"/>
                    <a:pt x="130654" y="408305"/>
                  </a:cubicBezTo>
                  <a:cubicBezTo>
                    <a:pt x="130939" y="408539"/>
                    <a:pt x="131953" y="409122"/>
                    <a:pt x="132218" y="408488"/>
                  </a:cubicBezTo>
                  <a:cubicBezTo>
                    <a:pt x="132727" y="408130"/>
                    <a:pt x="133141" y="408210"/>
                    <a:pt x="133413" y="408764"/>
                  </a:cubicBezTo>
                  <a:cubicBezTo>
                    <a:pt x="133924" y="408849"/>
                    <a:pt x="134239" y="409349"/>
                    <a:pt x="134425" y="409960"/>
                  </a:cubicBezTo>
                  <a:cubicBezTo>
                    <a:pt x="133560" y="410278"/>
                    <a:pt x="133885" y="410722"/>
                    <a:pt x="134241" y="411339"/>
                  </a:cubicBezTo>
                  <a:cubicBezTo>
                    <a:pt x="134509" y="412234"/>
                    <a:pt x="134840" y="411984"/>
                    <a:pt x="135161" y="411523"/>
                  </a:cubicBezTo>
                  <a:cubicBezTo>
                    <a:pt x="135713" y="411262"/>
                    <a:pt x="135873" y="410974"/>
                    <a:pt x="136265" y="410235"/>
                  </a:cubicBezTo>
                  <a:cubicBezTo>
                    <a:pt x="136778" y="409771"/>
                    <a:pt x="137458" y="409592"/>
                    <a:pt x="138197" y="409684"/>
                  </a:cubicBezTo>
                  <a:cubicBezTo>
                    <a:pt x="138957" y="409646"/>
                    <a:pt x="139490" y="409998"/>
                    <a:pt x="139485" y="410696"/>
                  </a:cubicBezTo>
                  <a:cubicBezTo>
                    <a:pt x="139986" y="411202"/>
                    <a:pt x="139542" y="412045"/>
                    <a:pt x="139668" y="412719"/>
                  </a:cubicBezTo>
                  <a:cubicBezTo>
                    <a:pt x="140232" y="413260"/>
                    <a:pt x="140102" y="413635"/>
                    <a:pt x="140588" y="414283"/>
                  </a:cubicBezTo>
                  <a:cubicBezTo>
                    <a:pt x="141675" y="414393"/>
                    <a:pt x="141742" y="414245"/>
                    <a:pt x="141784" y="413731"/>
                  </a:cubicBezTo>
                  <a:cubicBezTo>
                    <a:pt x="142455" y="413684"/>
                    <a:pt x="142818" y="413975"/>
                    <a:pt x="143164" y="414283"/>
                  </a:cubicBezTo>
                  <a:cubicBezTo>
                    <a:pt x="143681" y="414727"/>
                    <a:pt x="143988" y="415130"/>
                    <a:pt x="144912" y="414927"/>
                  </a:cubicBezTo>
                  <a:cubicBezTo>
                    <a:pt x="145785" y="414825"/>
                    <a:pt x="145627" y="415475"/>
                    <a:pt x="146383" y="415662"/>
                  </a:cubicBezTo>
                  <a:cubicBezTo>
                    <a:pt x="146645" y="416103"/>
                    <a:pt x="146402" y="417697"/>
                    <a:pt x="146935" y="416766"/>
                  </a:cubicBezTo>
                  <a:cubicBezTo>
                    <a:pt x="147720" y="417039"/>
                    <a:pt x="147905" y="415997"/>
                    <a:pt x="148590" y="416766"/>
                  </a:cubicBezTo>
                  <a:cubicBezTo>
                    <a:pt x="149329" y="416709"/>
                    <a:pt x="150049" y="416775"/>
                    <a:pt x="150614" y="417134"/>
                  </a:cubicBezTo>
                  <a:cubicBezTo>
                    <a:pt x="151184" y="417639"/>
                    <a:pt x="152093" y="417283"/>
                    <a:pt x="152821" y="417409"/>
                  </a:cubicBezTo>
                  <a:cubicBezTo>
                    <a:pt x="153703" y="417261"/>
                    <a:pt x="154150" y="417552"/>
                    <a:pt x="154753" y="417685"/>
                  </a:cubicBezTo>
                  <a:cubicBezTo>
                    <a:pt x="155434" y="417723"/>
                    <a:pt x="155586" y="418332"/>
                    <a:pt x="156317" y="418329"/>
                  </a:cubicBezTo>
                  <a:cubicBezTo>
                    <a:pt x="156444" y="418998"/>
                    <a:pt x="157726" y="418243"/>
                    <a:pt x="158156" y="418789"/>
                  </a:cubicBezTo>
                  <a:cubicBezTo>
                    <a:pt x="158726" y="419165"/>
                    <a:pt x="159400" y="419357"/>
                    <a:pt x="160180" y="419249"/>
                  </a:cubicBezTo>
                  <a:cubicBezTo>
                    <a:pt x="161009" y="419506"/>
                    <a:pt x="161755" y="419046"/>
                    <a:pt x="161191" y="418330"/>
                  </a:cubicBezTo>
                  <a:cubicBezTo>
                    <a:pt x="160837" y="418020"/>
                    <a:pt x="160632" y="417230"/>
                    <a:pt x="160271" y="417042"/>
                  </a:cubicBezTo>
                  <a:cubicBezTo>
                    <a:pt x="160108" y="416733"/>
                    <a:pt x="159122" y="416564"/>
                    <a:pt x="159168" y="415847"/>
                  </a:cubicBezTo>
                  <a:cubicBezTo>
                    <a:pt x="158507" y="415780"/>
                    <a:pt x="158083" y="415028"/>
                    <a:pt x="157696" y="414928"/>
                  </a:cubicBezTo>
                  <a:cubicBezTo>
                    <a:pt x="157064" y="414808"/>
                    <a:pt x="156451" y="414558"/>
                    <a:pt x="156132" y="414284"/>
                  </a:cubicBezTo>
                  <a:cubicBezTo>
                    <a:pt x="155694" y="414081"/>
                    <a:pt x="155157" y="413808"/>
                    <a:pt x="154569" y="413456"/>
                  </a:cubicBezTo>
                  <a:cubicBezTo>
                    <a:pt x="154229" y="412813"/>
                    <a:pt x="153184" y="413013"/>
                    <a:pt x="153005" y="412537"/>
                  </a:cubicBezTo>
                  <a:cubicBezTo>
                    <a:pt x="152383" y="412387"/>
                    <a:pt x="152097" y="412204"/>
                    <a:pt x="151441" y="411802"/>
                  </a:cubicBezTo>
                  <a:cubicBezTo>
                    <a:pt x="150626" y="411735"/>
                    <a:pt x="150550" y="411069"/>
                    <a:pt x="149786" y="411066"/>
                  </a:cubicBezTo>
                  <a:cubicBezTo>
                    <a:pt x="149249" y="410596"/>
                    <a:pt x="148503" y="410837"/>
                    <a:pt x="148314" y="410238"/>
                  </a:cubicBezTo>
                  <a:cubicBezTo>
                    <a:pt x="147356" y="410469"/>
                    <a:pt x="147426" y="409737"/>
                    <a:pt x="146474" y="409963"/>
                  </a:cubicBezTo>
                  <a:cubicBezTo>
                    <a:pt x="146269" y="409518"/>
                    <a:pt x="145562" y="409228"/>
                    <a:pt x="145187" y="409044"/>
                  </a:cubicBezTo>
                  <a:cubicBezTo>
                    <a:pt x="144744" y="408754"/>
                    <a:pt x="144529" y="408414"/>
                    <a:pt x="143899" y="407940"/>
                  </a:cubicBezTo>
                  <a:cubicBezTo>
                    <a:pt x="143440" y="407454"/>
                    <a:pt x="142974" y="407610"/>
                    <a:pt x="142427" y="407113"/>
                  </a:cubicBezTo>
                  <a:cubicBezTo>
                    <a:pt x="141678" y="407160"/>
                    <a:pt x="141459" y="406760"/>
                    <a:pt x="140956" y="406561"/>
                  </a:cubicBezTo>
                  <a:cubicBezTo>
                    <a:pt x="140775" y="405924"/>
                    <a:pt x="140197" y="405842"/>
                    <a:pt x="139760" y="405457"/>
                  </a:cubicBezTo>
                  <a:cubicBezTo>
                    <a:pt x="139259" y="405238"/>
                    <a:pt x="138126" y="405239"/>
                    <a:pt x="137736" y="405457"/>
                  </a:cubicBezTo>
                  <a:cubicBezTo>
                    <a:pt x="137413" y="405912"/>
                    <a:pt x="136271" y="405514"/>
                    <a:pt x="135621" y="405641"/>
                  </a:cubicBezTo>
                  <a:cubicBezTo>
                    <a:pt x="134977" y="405351"/>
                    <a:pt x="134305" y="405187"/>
                    <a:pt x="133505" y="405273"/>
                  </a:cubicBezTo>
                  <a:cubicBezTo>
                    <a:pt x="133389" y="405273"/>
                    <a:pt x="133254" y="405273"/>
                    <a:pt x="133138" y="405273"/>
                  </a:cubicBezTo>
                  <a:close/>
                  <a:moveTo>
                    <a:pt x="225577" y="406188"/>
                  </a:moveTo>
                  <a:cubicBezTo>
                    <a:pt x="225800" y="408316"/>
                    <a:pt x="228667" y="408030"/>
                    <a:pt x="226405" y="406464"/>
                  </a:cubicBezTo>
                  <a:cubicBezTo>
                    <a:pt x="226249" y="406048"/>
                    <a:pt x="225900" y="406200"/>
                    <a:pt x="225577" y="406188"/>
                  </a:cubicBezTo>
                  <a:close/>
                  <a:moveTo>
                    <a:pt x="221806" y="413731"/>
                  </a:moveTo>
                  <a:cubicBezTo>
                    <a:pt x="221241" y="414909"/>
                    <a:pt x="222663" y="413942"/>
                    <a:pt x="221806" y="413731"/>
                  </a:cubicBezTo>
                  <a:close/>
                  <a:moveTo>
                    <a:pt x="146474" y="423940"/>
                  </a:moveTo>
                  <a:cubicBezTo>
                    <a:pt x="144703" y="425226"/>
                    <a:pt x="148199" y="424934"/>
                    <a:pt x="148590" y="426332"/>
                  </a:cubicBezTo>
                  <a:cubicBezTo>
                    <a:pt x="149858" y="428563"/>
                    <a:pt x="150241" y="426398"/>
                    <a:pt x="148685" y="425228"/>
                  </a:cubicBezTo>
                  <a:cubicBezTo>
                    <a:pt x="147938" y="424414"/>
                    <a:pt x="147898" y="423728"/>
                    <a:pt x="146478" y="423940"/>
                  </a:cubicBezTo>
                  <a:close/>
                  <a:moveTo>
                    <a:pt x="118237" y="437829"/>
                  </a:moveTo>
                  <a:cubicBezTo>
                    <a:pt x="116855" y="439048"/>
                    <a:pt x="120744" y="437585"/>
                    <a:pt x="118421" y="437829"/>
                  </a:cubicBezTo>
                  <a:close/>
                  <a:moveTo>
                    <a:pt x="136633" y="439025"/>
                  </a:moveTo>
                  <a:cubicBezTo>
                    <a:pt x="136501" y="439015"/>
                    <a:pt x="136416" y="439035"/>
                    <a:pt x="136265" y="439120"/>
                  </a:cubicBezTo>
                  <a:cubicBezTo>
                    <a:pt x="135048" y="439225"/>
                    <a:pt x="132755" y="441024"/>
                    <a:pt x="134701" y="442524"/>
                  </a:cubicBezTo>
                  <a:cubicBezTo>
                    <a:pt x="134987" y="443946"/>
                    <a:pt x="135006" y="446447"/>
                    <a:pt x="137001" y="446571"/>
                  </a:cubicBezTo>
                  <a:cubicBezTo>
                    <a:pt x="136925" y="448048"/>
                    <a:pt x="135783" y="449309"/>
                    <a:pt x="134058" y="449330"/>
                  </a:cubicBezTo>
                  <a:cubicBezTo>
                    <a:pt x="135235" y="450579"/>
                    <a:pt x="136899" y="449070"/>
                    <a:pt x="137737" y="448411"/>
                  </a:cubicBezTo>
                  <a:cubicBezTo>
                    <a:pt x="139662" y="448439"/>
                    <a:pt x="141080" y="447760"/>
                    <a:pt x="141784" y="446572"/>
                  </a:cubicBezTo>
                  <a:cubicBezTo>
                    <a:pt x="142738" y="446373"/>
                    <a:pt x="142849" y="445520"/>
                    <a:pt x="142520" y="445008"/>
                  </a:cubicBezTo>
                  <a:cubicBezTo>
                    <a:pt x="142190" y="444495"/>
                    <a:pt x="141427" y="444289"/>
                    <a:pt x="140864" y="445284"/>
                  </a:cubicBezTo>
                  <a:cubicBezTo>
                    <a:pt x="139884" y="443997"/>
                    <a:pt x="137182" y="444169"/>
                    <a:pt x="137737" y="441604"/>
                  </a:cubicBezTo>
                  <a:cubicBezTo>
                    <a:pt x="137949" y="441124"/>
                    <a:pt x="137551" y="439111"/>
                    <a:pt x="136633" y="439029"/>
                  </a:cubicBezTo>
                  <a:close/>
                  <a:moveTo>
                    <a:pt x="142519" y="445003"/>
                  </a:moveTo>
                  <a:cubicBezTo>
                    <a:pt x="142576" y="445070"/>
                    <a:pt x="142634" y="445118"/>
                    <a:pt x="142703" y="445187"/>
                  </a:cubicBezTo>
                  <a:lnTo>
                    <a:pt x="142703" y="445555"/>
                  </a:lnTo>
                  <a:lnTo>
                    <a:pt x="142703" y="445650"/>
                  </a:lnTo>
                  <a:cubicBezTo>
                    <a:pt x="144526" y="444950"/>
                    <a:pt x="143671" y="443258"/>
                    <a:pt x="142798" y="441879"/>
                  </a:cubicBezTo>
                  <a:cubicBezTo>
                    <a:pt x="142751" y="440323"/>
                    <a:pt x="140499" y="438775"/>
                    <a:pt x="140315" y="440683"/>
                  </a:cubicBezTo>
                  <a:cubicBezTo>
                    <a:pt x="139265" y="442103"/>
                    <a:pt x="140838" y="443075"/>
                    <a:pt x="141787" y="441235"/>
                  </a:cubicBezTo>
                  <a:cubicBezTo>
                    <a:pt x="143005" y="442744"/>
                    <a:pt x="141428" y="443670"/>
                    <a:pt x="142523" y="445006"/>
                  </a:cubicBezTo>
                  <a:close/>
                  <a:moveTo>
                    <a:pt x="118881" y="441876"/>
                  </a:moveTo>
                  <a:cubicBezTo>
                    <a:pt x="117962" y="443507"/>
                    <a:pt x="121057" y="442582"/>
                    <a:pt x="119248" y="441876"/>
                  </a:cubicBezTo>
                  <a:close/>
                  <a:moveTo>
                    <a:pt x="131022" y="443716"/>
                  </a:moveTo>
                  <a:cubicBezTo>
                    <a:pt x="129440" y="444789"/>
                    <a:pt x="130286" y="446002"/>
                    <a:pt x="128814" y="447119"/>
                  </a:cubicBezTo>
                  <a:cubicBezTo>
                    <a:pt x="128251" y="448278"/>
                    <a:pt x="130499" y="449385"/>
                    <a:pt x="130378" y="451626"/>
                  </a:cubicBezTo>
                  <a:cubicBezTo>
                    <a:pt x="131940" y="452490"/>
                    <a:pt x="130615" y="454093"/>
                    <a:pt x="130654" y="455857"/>
                  </a:cubicBezTo>
                  <a:cubicBezTo>
                    <a:pt x="132401" y="456045"/>
                    <a:pt x="132404" y="457784"/>
                    <a:pt x="134425" y="457973"/>
                  </a:cubicBezTo>
                  <a:cubicBezTo>
                    <a:pt x="133821" y="459010"/>
                    <a:pt x="135800" y="461235"/>
                    <a:pt x="136265" y="459352"/>
                  </a:cubicBezTo>
                  <a:cubicBezTo>
                    <a:pt x="134706" y="458090"/>
                    <a:pt x="137548" y="456937"/>
                    <a:pt x="135989" y="455581"/>
                  </a:cubicBezTo>
                  <a:cubicBezTo>
                    <a:pt x="134946" y="454941"/>
                    <a:pt x="133603" y="454143"/>
                    <a:pt x="133137" y="452454"/>
                  </a:cubicBezTo>
                  <a:cubicBezTo>
                    <a:pt x="133872" y="450401"/>
                    <a:pt x="132594" y="449831"/>
                    <a:pt x="131942" y="448591"/>
                  </a:cubicBezTo>
                  <a:cubicBezTo>
                    <a:pt x="131294" y="447605"/>
                    <a:pt x="132540" y="446373"/>
                    <a:pt x="131298" y="445279"/>
                  </a:cubicBezTo>
                  <a:cubicBezTo>
                    <a:pt x="132191" y="444634"/>
                    <a:pt x="131260" y="444248"/>
                    <a:pt x="131021" y="443716"/>
                  </a:cubicBezTo>
                  <a:close/>
                  <a:moveTo>
                    <a:pt x="53115" y="444911"/>
                  </a:moveTo>
                  <a:cubicBezTo>
                    <a:pt x="52907" y="444810"/>
                    <a:pt x="52371" y="445404"/>
                    <a:pt x="53115" y="445279"/>
                  </a:cubicBezTo>
                  <a:cubicBezTo>
                    <a:pt x="53153" y="445032"/>
                    <a:pt x="53182" y="444945"/>
                    <a:pt x="53115" y="444911"/>
                  </a:cubicBezTo>
                  <a:close/>
                  <a:moveTo>
                    <a:pt x="119524" y="446199"/>
                  </a:moveTo>
                  <a:cubicBezTo>
                    <a:pt x="118502" y="447695"/>
                    <a:pt x="119789" y="449385"/>
                    <a:pt x="117593" y="449602"/>
                  </a:cubicBezTo>
                  <a:cubicBezTo>
                    <a:pt x="116887" y="450508"/>
                    <a:pt x="118230" y="452140"/>
                    <a:pt x="119249" y="452730"/>
                  </a:cubicBezTo>
                  <a:cubicBezTo>
                    <a:pt x="120765" y="453617"/>
                    <a:pt x="121997" y="454180"/>
                    <a:pt x="122928" y="454385"/>
                  </a:cubicBezTo>
                  <a:cubicBezTo>
                    <a:pt x="123648" y="454984"/>
                    <a:pt x="124966" y="457214"/>
                    <a:pt x="126055" y="456777"/>
                  </a:cubicBezTo>
                  <a:cubicBezTo>
                    <a:pt x="126141" y="455690"/>
                    <a:pt x="126389" y="453726"/>
                    <a:pt x="125411" y="453006"/>
                  </a:cubicBezTo>
                  <a:cubicBezTo>
                    <a:pt x="127166" y="453101"/>
                    <a:pt x="125575" y="451163"/>
                    <a:pt x="126331" y="449879"/>
                  </a:cubicBezTo>
                  <a:cubicBezTo>
                    <a:pt x="126114" y="447766"/>
                    <a:pt x="124367" y="448799"/>
                    <a:pt x="122744" y="448039"/>
                  </a:cubicBezTo>
                  <a:cubicBezTo>
                    <a:pt x="121468" y="447652"/>
                    <a:pt x="121114" y="446220"/>
                    <a:pt x="119525" y="446199"/>
                  </a:cubicBezTo>
                  <a:close/>
                  <a:moveTo>
                    <a:pt x="125687" y="457697"/>
                  </a:moveTo>
                  <a:cubicBezTo>
                    <a:pt x="124473" y="458953"/>
                    <a:pt x="127427" y="459683"/>
                    <a:pt x="125687" y="457697"/>
                  </a:cubicBezTo>
                  <a:close/>
                  <a:moveTo>
                    <a:pt x="115753" y="467630"/>
                  </a:moveTo>
                  <a:cubicBezTo>
                    <a:pt x="114317" y="467902"/>
                    <a:pt x="113317" y="468781"/>
                    <a:pt x="112258" y="468182"/>
                  </a:cubicBezTo>
                  <a:cubicBezTo>
                    <a:pt x="110292" y="468745"/>
                    <a:pt x="112452" y="470929"/>
                    <a:pt x="112994" y="471677"/>
                  </a:cubicBezTo>
                  <a:cubicBezTo>
                    <a:pt x="112528" y="473068"/>
                    <a:pt x="116429" y="474510"/>
                    <a:pt x="114558" y="474161"/>
                  </a:cubicBezTo>
                  <a:cubicBezTo>
                    <a:pt x="113265" y="475545"/>
                    <a:pt x="115770" y="475406"/>
                    <a:pt x="115754" y="477012"/>
                  </a:cubicBezTo>
                  <a:cubicBezTo>
                    <a:pt x="115467" y="478450"/>
                    <a:pt x="116734" y="476917"/>
                    <a:pt x="117593" y="478484"/>
                  </a:cubicBezTo>
                  <a:cubicBezTo>
                    <a:pt x="118641" y="479491"/>
                    <a:pt x="119755" y="479695"/>
                    <a:pt x="121365" y="480047"/>
                  </a:cubicBezTo>
                  <a:cubicBezTo>
                    <a:pt x="122079" y="480712"/>
                    <a:pt x="123723" y="476941"/>
                    <a:pt x="124492" y="478208"/>
                  </a:cubicBezTo>
                  <a:cubicBezTo>
                    <a:pt x="125486" y="480101"/>
                    <a:pt x="127483" y="477719"/>
                    <a:pt x="126331" y="476460"/>
                  </a:cubicBezTo>
                  <a:cubicBezTo>
                    <a:pt x="127280" y="475369"/>
                    <a:pt x="127859" y="474563"/>
                    <a:pt x="127527" y="473149"/>
                  </a:cubicBezTo>
                  <a:cubicBezTo>
                    <a:pt x="127489" y="472194"/>
                    <a:pt x="125649" y="472366"/>
                    <a:pt x="123940" y="471953"/>
                  </a:cubicBezTo>
                  <a:cubicBezTo>
                    <a:pt x="123358" y="469855"/>
                    <a:pt x="122137" y="470372"/>
                    <a:pt x="120813" y="469194"/>
                  </a:cubicBezTo>
                  <a:cubicBezTo>
                    <a:pt x="119976" y="470159"/>
                    <a:pt x="118311" y="469560"/>
                    <a:pt x="117317" y="468826"/>
                  </a:cubicBezTo>
                  <a:cubicBezTo>
                    <a:pt x="116967" y="467732"/>
                    <a:pt x="116431" y="468054"/>
                    <a:pt x="115754" y="467630"/>
                  </a:cubicBezTo>
                  <a:close/>
                  <a:moveTo>
                    <a:pt x="63049" y="476644"/>
                  </a:moveTo>
                  <a:cubicBezTo>
                    <a:pt x="61782" y="477873"/>
                    <a:pt x="60934" y="477681"/>
                    <a:pt x="60566" y="479404"/>
                  </a:cubicBezTo>
                  <a:cubicBezTo>
                    <a:pt x="61837" y="480445"/>
                    <a:pt x="60642" y="481605"/>
                    <a:pt x="60566" y="482899"/>
                  </a:cubicBezTo>
                  <a:cubicBezTo>
                    <a:pt x="60744" y="484596"/>
                    <a:pt x="61020" y="485043"/>
                    <a:pt x="60289" y="487130"/>
                  </a:cubicBezTo>
                  <a:cubicBezTo>
                    <a:pt x="61113" y="487726"/>
                    <a:pt x="62933" y="489399"/>
                    <a:pt x="63693" y="487774"/>
                  </a:cubicBezTo>
                  <a:cubicBezTo>
                    <a:pt x="63536" y="486228"/>
                    <a:pt x="66128" y="486169"/>
                    <a:pt x="65900" y="485290"/>
                  </a:cubicBezTo>
                  <a:cubicBezTo>
                    <a:pt x="64580" y="485001"/>
                    <a:pt x="63677" y="482255"/>
                    <a:pt x="64612" y="480967"/>
                  </a:cubicBezTo>
                  <a:cubicBezTo>
                    <a:pt x="63750" y="479521"/>
                    <a:pt x="64862" y="477128"/>
                    <a:pt x="63049" y="476644"/>
                  </a:cubicBezTo>
                  <a:close/>
                  <a:moveTo>
                    <a:pt x="69304" y="476921"/>
                  </a:moveTo>
                  <a:cubicBezTo>
                    <a:pt x="67748" y="477504"/>
                    <a:pt x="69680" y="479949"/>
                    <a:pt x="70224" y="478760"/>
                  </a:cubicBezTo>
                  <a:cubicBezTo>
                    <a:pt x="69545" y="478193"/>
                    <a:pt x="70176" y="476998"/>
                    <a:pt x="69304" y="476921"/>
                  </a:cubicBezTo>
                  <a:close/>
                  <a:moveTo>
                    <a:pt x="80709" y="482807"/>
                  </a:moveTo>
                  <a:cubicBezTo>
                    <a:pt x="79426" y="484763"/>
                    <a:pt x="80920" y="484767"/>
                    <a:pt x="81813" y="485935"/>
                  </a:cubicBezTo>
                  <a:cubicBezTo>
                    <a:pt x="81372" y="485058"/>
                    <a:pt x="82761" y="483290"/>
                    <a:pt x="80709" y="482807"/>
                  </a:cubicBezTo>
                  <a:close/>
                  <a:moveTo>
                    <a:pt x="64613" y="486855"/>
                  </a:moveTo>
                  <a:cubicBezTo>
                    <a:pt x="64069" y="490430"/>
                    <a:pt x="66438" y="486635"/>
                    <a:pt x="64613" y="486855"/>
                  </a:cubicBezTo>
                  <a:close/>
                  <a:moveTo>
                    <a:pt x="61853" y="489338"/>
                  </a:moveTo>
                  <a:cubicBezTo>
                    <a:pt x="60585" y="492583"/>
                    <a:pt x="63460" y="489639"/>
                    <a:pt x="61853" y="489338"/>
                  </a:cubicBezTo>
                  <a:close/>
                  <a:moveTo>
                    <a:pt x="64061" y="489338"/>
                  </a:moveTo>
                  <a:cubicBezTo>
                    <a:pt x="61686" y="491542"/>
                    <a:pt x="64960" y="491182"/>
                    <a:pt x="64061" y="489338"/>
                  </a:cubicBezTo>
                  <a:close/>
                  <a:moveTo>
                    <a:pt x="64612" y="490257"/>
                  </a:moveTo>
                  <a:cubicBezTo>
                    <a:pt x="63633" y="492110"/>
                    <a:pt x="65434" y="491593"/>
                    <a:pt x="64612" y="490257"/>
                  </a:cubicBezTo>
                  <a:close/>
                  <a:moveTo>
                    <a:pt x="69303" y="490901"/>
                  </a:moveTo>
                  <a:cubicBezTo>
                    <a:pt x="71058" y="491577"/>
                    <a:pt x="69114" y="491016"/>
                    <a:pt x="69303" y="490901"/>
                  </a:cubicBezTo>
                  <a:close/>
                  <a:moveTo>
                    <a:pt x="69027" y="493936"/>
                  </a:moveTo>
                  <a:cubicBezTo>
                    <a:pt x="67448" y="496126"/>
                    <a:pt x="71235" y="494105"/>
                    <a:pt x="69027" y="493936"/>
                  </a:cubicBezTo>
                  <a:close/>
                  <a:moveTo>
                    <a:pt x="10068" y="499915"/>
                  </a:moveTo>
                  <a:cubicBezTo>
                    <a:pt x="9696" y="502116"/>
                    <a:pt x="9482" y="502522"/>
                    <a:pt x="9424" y="504790"/>
                  </a:cubicBezTo>
                  <a:cubicBezTo>
                    <a:pt x="9674" y="504306"/>
                    <a:pt x="10733" y="507447"/>
                    <a:pt x="8596" y="506997"/>
                  </a:cubicBezTo>
                  <a:cubicBezTo>
                    <a:pt x="7419" y="507831"/>
                    <a:pt x="6276" y="508924"/>
                    <a:pt x="5101" y="508193"/>
                  </a:cubicBezTo>
                  <a:cubicBezTo>
                    <a:pt x="3795" y="507100"/>
                    <a:pt x="2530" y="507493"/>
                    <a:pt x="778" y="506997"/>
                  </a:cubicBezTo>
                  <a:cubicBezTo>
                    <a:pt x="-1004" y="506329"/>
                    <a:pt x="797" y="508465"/>
                    <a:pt x="1055" y="509481"/>
                  </a:cubicBezTo>
                  <a:cubicBezTo>
                    <a:pt x="1791" y="509678"/>
                    <a:pt x="83" y="510830"/>
                    <a:pt x="1698" y="512516"/>
                  </a:cubicBezTo>
                  <a:cubicBezTo>
                    <a:pt x="1944" y="514906"/>
                    <a:pt x="2050" y="514501"/>
                    <a:pt x="2619" y="516747"/>
                  </a:cubicBezTo>
                  <a:cubicBezTo>
                    <a:pt x="3376" y="518159"/>
                    <a:pt x="4193" y="518886"/>
                    <a:pt x="4826" y="519690"/>
                  </a:cubicBezTo>
                  <a:cubicBezTo>
                    <a:pt x="5334" y="521230"/>
                    <a:pt x="5801" y="522831"/>
                    <a:pt x="6666" y="524013"/>
                  </a:cubicBezTo>
                  <a:cubicBezTo>
                    <a:pt x="6809" y="525380"/>
                    <a:pt x="7723" y="524004"/>
                    <a:pt x="8505" y="523737"/>
                  </a:cubicBezTo>
                  <a:cubicBezTo>
                    <a:pt x="10057" y="524165"/>
                    <a:pt x="11007" y="522897"/>
                    <a:pt x="11632" y="521530"/>
                  </a:cubicBezTo>
                  <a:cubicBezTo>
                    <a:pt x="12061" y="520007"/>
                    <a:pt x="14588" y="520642"/>
                    <a:pt x="15036" y="519138"/>
                  </a:cubicBezTo>
                  <a:cubicBezTo>
                    <a:pt x="15759" y="519905"/>
                    <a:pt x="18641" y="517301"/>
                    <a:pt x="19359" y="519138"/>
                  </a:cubicBezTo>
                  <a:cubicBezTo>
                    <a:pt x="20461" y="518682"/>
                    <a:pt x="21161" y="518778"/>
                    <a:pt x="23038" y="517850"/>
                  </a:cubicBezTo>
                  <a:cubicBezTo>
                    <a:pt x="24834" y="518708"/>
                    <a:pt x="25806" y="516751"/>
                    <a:pt x="27177" y="517206"/>
                  </a:cubicBezTo>
                  <a:cubicBezTo>
                    <a:pt x="28083" y="518011"/>
                    <a:pt x="31712" y="516343"/>
                    <a:pt x="29752" y="516011"/>
                  </a:cubicBezTo>
                  <a:cubicBezTo>
                    <a:pt x="30869" y="515122"/>
                    <a:pt x="27917" y="514795"/>
                    <a:pt x="28373" y="512331"/>
                  </a:cubicBezTo>
                  <a:cubicBezTo>
                    <a:pt x="28095" y="510530"/>
                    <a:pt x="25032" y="511871"/>
                    <a:pt x="26809" y="510124"/>
                  </a:cubicBezTo>
                  <a:cubicBezTo>
                    <a:pt x="25861" y="509486"/>
                    <a:pt x="25011" y="508270"/>
                    <a:pt x="23682" y="508560"/>
                  </a:cubicBezTo>
                  <a:cubicBezTo>
                    <a:pt x="23019" y="507347"/>
                    <a:pt x="21548" y="506906"/>
                    <a:pt x="20922" y="505433"/>
                  </a:cubicBezTo>
                  <a:cubicBezTo>
                    <a:pt x="20013" y="504710"/>
                    <a:pt x="19182" y="505538"/>
                    <a:pt x="17519" y="504790"/>
                  </a:cubicBezTo>
                  <a:cubicBezTo>
                    <a:pt x="17675" y="505117"/>
                    <a:pt x="16137" y="502230"/>
                    <a:pt x="15312" y="502674"/>
                  </a:cubicBezTo>
                  <a:cubicBezTo>
                    <a:pt x="14242" y="502572"/>
                    <a:pt x="13141" y="501374"/>
                    <a:pt x="11357" y="501110"/>
                  </a:cubicBezTo>
                  <a:cubicBezTo>
                    <a:pt x="9747" y="501620"/>
                    <a:pt x="10919" y="499905"/>
                    <a:pt x="10069" y="499915"/>
                  </a:cubicBezTo>
                  <a:close/>
                  <a:moveTo>
                    <a:pt x="20370" y="504422"/>
                  </a:moveTo>
                  <a:cubicBezTo>
                    <a:pt x="20313" y="504450"/>
                    <a:pt x="20241" y="504573"/>
                    <a:pt x="20275" y="504790"/>
                  </a:cubicBezTo>
                  <a:cubicBezTo>
                    <a:pt x="20925" y="504898"/>
                    <a:pt x="20550" y="504333"/>
                    <a:pt x="20370" y="504422"/>
                  </a:cubicBezTo>
                  <a:close/>
                  <a:moveTo>
                    <a:pt x="203501" y="507641"/>
                  </a:moveTo>
                  <a:cubicBezTo>
                    <a:pt x="199757" y="508554"/>
                    <a:pt x="204558" y="510170"/>
                    <a:pt x="204145" y="507916"/>
                  </a:cubicBezTo>
                  <a:lnTo>
                    <a:pt x="203777" y="507641"/>
                  </a:lnTo>
                  <a:close/>
                  <a:moveTo>
                    <a:pt x="199822" y="511596"/>
                  </a:moveTo>
                  <a:cubicBezTo>
                    <a:pt x="197143" y="512541"/>
                    <a:pt x="202216" y="517957"/>
                    <a:pt x="200006" y="513619"/>
                  </a:cubicBezTo>
                  <a:cubicBezTo>
                    <a:pt x="199512" y="513101"/>
                    <a:pt x="200801" y="512129"/>
                    <a:pt x="199822" y="511596"/>
                  </a:cubicBezTo>
                  <a:close/>
                  <a:moveTo>
                    <a:pt x="27728" y="517483"/>
                  </a:moveTo>
                  <a:cubicBezTo>
                    <a:pt x="26736" y="517316"/>
                    <a:pt x="27895" y="518474"/>
                    <a:pt x="27728" y="517483"/>
                  </a:cubicBezTo>
                  <a:close/>
                </a:path>
              </a:pathLst>
            </a:custGeom>
            <a:solidFill>
              <a:srgbClr val="FFC000"/>
            </a:solidFill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31" name="Graphic 5">
              <a:extLst>
                <a:ext uri="{FF2B5EF4-FFF2-40B4-BE49-F238E27FC236}">
                  <a16:creationId xmlns:a16="http://schemas.microsoft.com/office/drawing/2014/main" id="{BECE57E0-F2F0-5C93-D7F9-86FEFCC12982}"/>
                </a:ext>
              </a:extLst>
            </p:cNvPr>
            <p:cNvSpPr/>
            <p:nvPr/>
          </p:nvSpPr>
          <p:spPr>
            <a:xfrm>
              <a:off x="468204" y="4757635"/>
              <a:ext cx="475709" cy="728312"/>
            </a:xfrm>
            <a:custGeom>
              <a:avLst/>
              <a:gdLst>
                <a:gd name="connsiteX0" fmla="*/ 313987 w 511562"/>
                <a:gd name="connsiteY0" fmla="*/ 25 h 901801"/>
                <a:gd name="connsiteX1" fmla="*/ 311780 w 511562"/>
                <a:gd name="connsiteY1" fmla="*/ 7476 h 901801"/>
                <a:gd name="connsiteX2" fmla="*/ 310676 w 511562"/>
                <a:gd name="connsiteY2" fmla="*/ 14558 h 901801"/>
                <a:gd name="connsiteX3" fmla="*/ 305065 w 511562"/>
                <a:gd name="connsiteY3" fmla="*/ 15754 h 901801"/>
                <a:gd name="connsiteX4" fmla="*/ 301846 w 511562"/>
                <a:gd name="connsiteY4" fmla="*/ 10603 h 901801"/>
                <a:gd name="connsiteX5" fmla="*/ 296235 w 511562"/>
                <a:gd name="connsiteY5" fmla="*/ 13362 h 901801"/>
                <a:gd name="connsiteX6" fmla="*/ 290349 w 511562"/>
                <a:gd name="connsiteY6" fmla="*/ 15018 h 901801"/>
                <a:gd name="connsiteX7" fmla="*/ 294304 w 511562"/>
                <a:gd name="connsiteY7" fmla="*/ 18881 h 901801"/>
                <a:gd name="connsiteX8" fmla="*/ 297891 w 511562"/>
                <a:gd name="connsiteY8" fmla="*/ 20077 h 901801"/>
                <a:gd name="connsiteX9" fmla="*/ 299363 w 511562"/>
                <a:gd name="connsiteY9" fmla="*/ 20721 h 901801"/>
                <a:gd name="connsiteX10" fmla="*/ 305065 w 511562"/>
                <a:gd name="connsiteY10" fmla="*/ 18881 h 901801"/>
                <a:gd name="connsiteX11" fmla="*/ 311780 w 511562"/>
                <a:gd name="connsiteY11" fmla="*/ 20444 h 901801"/>
                <a:gd name="connsiteX12" fmla="*/ 313619 w 511562"/>
                <a:gd name="connsiteY12" fmla="*/ 13822 h 901801"/>
                <a:gd name="connsiteX13" fmla="*/ 313987 w 511562"/>
                <a:gd name="connsiteY13" fmla="*/ 4992 h 901801"/>
                <a:gd name="connsiteX14" fmla="*/ 315551 w 511562"/>
                <a:gd name="connsiteY14" fmla="*/ 6464 h 901801"/>
                <a:gd name="connsiteX15" fmla="*/ 315551 w 511562"/>
                <a:gd name="connsiteY15" fmla="*/ 13822 h 901801"/>
                <a:gd name="connsiteX16" fmla="*/ 314355 w 511562"/>
                <a:gd name="connsiteY16" fmla="*/ 21273 h 901801"/>
                <a:gd name="connsiteX17" fmla="*/ 315551 w 511562"/>
                <a:gd name="connsiteY17" fmla="*/ 25595 h 901801"/>
                <a:gd name="connsiteX18" fmla="*/ 320702 w 511562"/>
                <a:gd name="connsiteY18" fmla="*/ 28355 h 901801"/>
                <a:gd name="connsiteX19" fmla="*/ 320425 w 511562"/>
                <a:gd name="connsiteY19" fmla="*/ 30286 h 901801"/>
                <a:gd name="connsiteX20" fmla="*/ 312699 w 511562"/>
                <a:gd name="connsiteY20" fmla="*/ 27527 h 901801"/>
                <a:gd name="connsiteX21" fmla="*/ 308284 w 511562"/>
                <a:gd name="connsiteY21" fmla="*/ 24400 h 901801"/>
                <a:gd name="connsiteX22" fmla="*/ 303501 w 511562"/>
                <a:gd name="connsiteY22" fmla="*/ 25228 h 901801"/>
                <a:gd name="connsiteX23" fmla="*/ 297890 w 511562"/>
                <a:gd name="connsiteY23" fmla="*/ 28355 h 901801"/>
                <a:gd name="connsiteX24" fmla="*/ 298994 w 511562"/>
                <a:gd name="connsiteY24" fmla="*/ 33414 h 901801"/>
                <a:gd name="connsiteX25" fmla="*/ 305065 w 511562"/>
                <a:gd name="connsiteY25" fmla="*/ 34609 h 901801"/>
                <a:gd name="connsiteX26" fmla="*/ 306904 w 511562"/>
                <a:gd name="connsiteY26" fmla="*/ 39300 h 901801"/>
                <a:gd name="connsiteX27" fmla="*/ 311779 w 511562"/>
                <a:gd name="connsiteY27" fmla="*/ 38933 h 901801"/>
                <a:gd name="connsiteX28" fmla="*/ 316286 w 511562"/>
                <a:gd name="connsiteY28" fmla="*/ 44084 h 901801"/>
                <a:gd name="connsiteX29" fmla="*/ 320517 w 511562"/>
                <a:gd name="connsiteY29" fmla="*/ 47211 h 901801"/>
                <a:gd name="connsiteX30" fmla="*/ 323737 w 511562"/>
                <a:gd name="connsiteY30" fmla="*/ 51902 h 901801"/>
                <a:gd name="connsiteX31" fmla="*/ 328611 w 511562"/>
                <a:gd name="connsiteY31" fmla="*/ 55029 h 901801"/>
                <a:gd name="connsiteX32" fmla="*/ 326772 w 511562"/>
                <a:gd name="connsiteY32" fmla="*/ 54661 h 901801"/>
                <a:gd name="connsiteX33" fmla="*/ 321529 w 511562"/>
                <a:gd name="connsiteY33" fmla="*/ 50338 h 901801"/>
                <a:gd name="connsiteX34" fmla="*/ 315918 w 511562"/>
                <a:gd name="connsiteY34" fmla="*/ 45647 h 901801"/>
                <a:gd name="connsiteX35" fmla="*/ 310676 w 511562"/>
                <a:gd name="connsiteY35" fmla="*/ 40128 h 901801"/>
                <a:gd name="connsiteX36" fmla="*/ 304605 w 511562"/>
                <a:gd name="connsiteY36" fmla="*/ 40128 h 901801"/>
                <a:gd name="connsiteX37" fmla="*/ 301110 w 511562"/>
                <a:gd name="connsiteY37" fmla="*/ 36541 h 901801"/>
                <a:gd name="connsiteX38" fmla="*/ 295683 w 511562"/>
                <a:gd name="connsiteY38" fmla="*/ 33046 h 901801"/>
                <a:gd name="connsiteX39" fmla="*/ 293383 w 511562"/>
                <a:gd name="connsiteY39" fmla="*/ 27527 h 901801"/>
                <a:gd name="connsiteX40" fmla="*/ 291544 w 511562"/>
                <a:gd name="connsiteY40" fmla="*/ 24032 h 901801"/>
                <a:gd name="connsiteX41" fmla="*/ 290072 w 511562"/>
                <a:gd name="connsiteY41" fmla="*/ 30103 h 901801"/>
                <a:gd name="connsiteX42" fmla="*/ 289612 w 511562"/>
                <a:gd name="connsiteY42" fmla="*/ 33414 h 901801"/>
                <a:gd name="connsiteX43" fmla="*/ 284737 w 511562"/>
                <a:gd name="connsiteY43" fmla="*/ 34242 h 901801"/>
                <a:gd name="connsiteX44" fmla="*/ 288140 w 511562"/>
                <a:gd name="connsiteY44" fmla="*/ 37001 h 901801"/>
                <a:gd name="connsiteX45" fmla="*/ 287405 w 511562"/>
                <a:gd name="connsiteY45" fmla="*/ 38197 h 901801"/>
                <a:gd name="connsiteX46" fmla="*/ 283634 w 511562"/>
                <a:gd name="connsiteY46" fmla="*/ 39485 h 901801"/>
                <a:gd name="connsiteX47" fmla="*/ 286301 w 511562"/>
                <a:gd name="connsiteY47" fmla="*/ 45188 h 901801"/>
                <a:gd name="connsiteX48" fmla="*/ 281426 w 511562"/>
                <a:gd name="connsiteY48" fmla="*/ 47211 h 901801"/>
                <a:gd name="connsiteX49" fmla="*/ 279127 w 511562"/>
                <a:gd name="connsiteY49" fmla="*/ 51902 h 901801"/>
                <a:gd name="connsiteX50" fmla="*/ 280691 w 511562"/>
                <a:gd name="connsiteY50" fmla="*/ 58341 h 901801"/>
                <a:gd name="connsiteX51" fmla="*/ 280967 w 511562"/>
                <a:gd name="connsiteY51" fmla="*/ 62756 h 901801"/>
                <a:gd name="connsiteX52" fmla="*/ 278391 w 511562"/>
                <a:gd name="connsiteY52" fmla="*/ 57053 h 901801"/>
                <a:gd name="connsiteX53" fmla="*/ 275816 w 511562"/>
                <a:gd name="connsiteY53" fmla="*/ 57148 h 901801"/>
                <a:gd name="connsiteX54" fmla="*/ 276920 w 511562"/>
                <a:gd name="connsiteY54" fmla="*/ 64507 h 901801"/>
                <a:gd name="connsiteX55" fmla="*/ 278759 w 511562"/>
                <a:gd name="connsiteY55" fmla="*/ 70945 h 901801"/>
                <a:gd name="connsiteX56" fmla="*/ 280967 w 511562"/>
                <a:gd name="connsiteY56" fmla="*/ 75912 h 901801"/>
                <a:gd name="connsiteX57" fmla="*/ 276552 w 511562"/>
                <a:gd name="connsiteY57" fmla="*/ 75268 h 901801"/>
                <a:gd name="connsiteX58" fmla="*/ 273149 w 511562"/>
                <a:gd name="connsiteY58" fmla="*/ 70761 h 901801"/>
                <a:gd name="connsiteX59" fmla="*/ 266710 w 511562"/>
                <a:gd name="connsiteY59" fmla="*/ 70026 h 901801"/>
                <a:gd name="connsiteX60" fmla="*/ 266710 w 511562"/>
                <a:gd name="connsiteY60" fmla="*/ 77476 h 901801"/>
                <a:gd name="connsiteX61" fmla="*/ 270665 w 511562"/>
                <a:gd name="connsiteY61" fmla="*/ 82167 h 901801"/>
                <a:gd name="connsiteX62" fmla="*/ 266434 w 511562"/>
                <a:gd name="connsiteY62" fmla="*/ 82995 h 901801"/>
                <a:gd name="connsiteX63" fmla="*/ 262295 w 511562"/>
                <a:gd name="connsiteY63" fmla="*/ 79408 h 901801"/>
                <a:gd name="connsiteX64" fmla="*/ 259627 w 511562"/>
                <a:gd name="connsiteY64" fmla="*/ 80971 h 901801"/>
                <a:gd name="connsiteX65" fmla="*/ 261835 w 511562"/>
                <a:gd name="connsiteY65" fmla="*/ 84191 h 901801"/>
                <a:gd name="connsiteX66" fmla="*/ 259903 w 511562"/>
                <a:gd name="connsiteY66" fmla="*/ 84926 h 901801"/>
                <a:gd name="connsiteX67" fmla="*/ 260363 w 511562"/>
                <a:gd name="connsiteY67" fmla="*/ 89249 h 901801"/>
                <a:gd name="connsiteX68" fmla="*/ 264503 w 511562"/>
                <a:gd name="connsiteY68" fmla="*/ 88421 h 901801"/>
                <a:gd name="connsiteX69" fmla="*/ 271585 w 511562"/>
                <a:gd name="connsiteY69" fmla="*/ 90813 h 901801"/>
                <a:gd name="connsiteX70" fmla="*/ 276552 w 511562"/>
                <a:gd name="connsiteY70" fmla="*/ 83730 h 901801"/>
                <a:gd name="connsiteX71" fmla="*/ 280967 w 511562"/>
                <a:gd name="connsiteY71" fmla="*/ 77844 h 901801"/>
                <a:gd name="connsiteX72" fmla="*/ 278024 w 511562"/>
                <a:gd name="connsiteY72" fmla="*/ 83546 h 901801"/>
                <a:gd name="connsiteX73" fmla="*/ 280415 w 511562"/>
                <a:gd name="connsiteY73" fmla="*/ 85294 h 901801"/>
                <a:gd name="connsiteX74" fmla="*/ 283634 w 511562"/>
                <a:gd name="connsiteY74" fmla="*/ 86490 h 901801"/>
                <a:gd name="connsiteX75" fmla="*/ 286302 w 511562"/>
                <a:gd name="connsiteY75" fmla="*/ 87317 h 901801"/>
                <a:gd name="connsiteX76" fmla="*/ 280231 w 511562"/>
                <a:gd name="connsiteY76" fmla="*/ 89249 h 901801"/>
                <a:gd name="connsiteX77" fmla="*/ 279311 w 511562"/>
                <a:gd name="connsiteY77" fmla="*/ 95136 h 901801"/>
                <a:gd name="connsiteX78" fmla="*/ 275540 w 511562"/>
                <a:gd name="connsiteY78" fmla="*/ 91549 h 901801"/>
                <a:gd name="connsiteX79" fmla="*/ 270941 w 511562"/>
                <a:gd name="connsiteY79" fmla="*/ 95963 h 901801"/>
                <a:gd name="connsiteX80" fmla="*/ 271585 w 511562"/>
                <a:gd name="connsiteY80" fmla="*/ 101022 h 901801"/>
                <a:gd name="connsiteX81" fmla="*/ 278391 w 511562"/>
                <a:gd name="connsiteY81" fmla="*/ 102218 h 901801"/>
                <a:gd name="connsiteX82" fmla="*/ 283634 w 511562"/>
                <a:gd name="connsiteY82" fmla="*/ 99827 h 901801"/>
                <a:gd name="connsiteX83" fmla="*/ 285842 w 511562"/>
                <a:gd name="connsiteY83" fmla="*/ 98723 h 901801"/>
                <a:gd name="connsiteX84" fmla="*/ 291544 w 511562"/>
                <a:gd name="connsiteY84" fmla="*/ 102954 h 901801"/>
                <a:gd name="connsiteX85" fmla="*/ 297891 w 511562"/>
                <a:gd name="connsiteY85" fmla="*/ 105713 h 901801"/>
                <a:gd name="connsiteX86" fmla="*/ 303502 w 511562"/>
                <a:gd name="connsiteY86" fmla="*/ 107645 h 901801"/>
                <a:gd name="connsiteX87" fmla="*/ 308009 w 511562"/>
                <a:gd name="connsiteY87" fmla="*/ 104150 h 901801"/>
                <a:gd name="connsiteX88" fmla="*/ 308009 w 511562"/>
                <a:gd name="connsiteY88" fmla="*/ 106173 h 901801"/>
                <a:gd name="connsiteX89" fmla="*/ 303502 w 511562"/>
                <a:gd name="connsiteY89" fmla="*/ 111600 h 901801"/>
                <a:gd name="connsiteX90" fmla="*/ 304238 w 511562"/>
                <a:gd name="connsiteY90" fmla="*/ 119050 h 901801"/>
                <a:gd name="connsiteX91" fmla="*/ 309941 w 511562"/>
                <a:gd name="connsiteY91" fmla="*/ 118682 h 901801"/>
                <a:gd name="connsiteX92" fmla="*/ 315551 w 511562"/>
                <a:gd name="connsiteY92" fmla="*/ 117947 h 901801"/>
                <a:gd name="connsiteX93" fmla="*/ 319966 w 511562"/>
                <a:gd name="connsiteY93" fmla="*/ 119051 h 901801"/>
                <a:gd name="connsiteX94" fmla="*/ 315919 w 511562"/>
                <a:gd name="connsiteY94" fmla="*/ 122270 h 901801"/>
                <a:gd name="connsiteX95" fmla="*/ 321162 w 511562"/>
                <a:gd name="connsiteY95" fmla="*/ 126594 h 901801"/>
                <a:gd name="connsiteX96" fmla="*/ 327141 w 511562"/>
                <a:gd name="connsiteY96" fmla="*/ 128893 h 901801"/>
                <a:gd name="connsiteX97" fmla="*/ 323002 w 511562"/>
                <a:gd name="connsiteY97" fmla="*/ 131285 h 901801"/>
                <a:gd name="connsiteX98" fmla="*/ 326405 w 511562"/>
                <a:gd name="connsiteY98" fmla="*/ 135607 h 901801"/>
                <a:gd name="connsiteX99" fmla="*/ 331648 w 511562"/>
                <a:gd name="connsiteY99" fmla="*/ 135607 h 901801"/>
                <a:gd name="connsiteX100" fmla="*/ 333487 w 511562"/>
                <a:gd name="connsiteY100" fmla="*/ 127329 h 901801"/>
                <a:gd name="connsiteX101" fmla="*/ 334683 w 511562"/>
                <a:gd name="connsiteY101" fmla="*/ 122270 h 901801"/>
                <a:gd name="connsiteX102" fmla="*/ 337994 w 511562"/>
                <a:gd name="connsiteY102" fmla="*/ 116016 h 901801"/>
                <a:gd name="connsiteX103" fmla="*/ 341398 w 511562"/>
                <a:gd name="connsiteY103" fmla="*/ 111233 h 901801"/>
                <a:gd name="connsiteX104" fmla="*/ 343237 w 511562"/>
                <a:gd name="connsiteY104" fmla="*/ 110865 h 901801"/>
                <a:gd name="connsiteX105" fmla="*/ 341766 w 511562"/>
                <a:gd name="connsiteY105" fmla="*/ 116292 h 901801"/>
                <a:gd name="connsiteX106" fmla="*/ 339834 w 511562"/>
                <a:gd name="connsiteY106" fmla="*/ 123007 h 901801"/>
                <a:gd name="connsiteX107" fmla="*/ 338730 w 511562"/>
                <a:gd name="connsiteY107" fmla="*/ 130825 h 901801"/>
                <a:gd name="connsiteX108" fmla="*/ 343237 w 511562"/>
                <a:gd name="connsiteY108" fmla="*/ 135976 h 901801"/>
                <a:gd name="connsiteX109" fmla="*/ 344341 w 511562"/>
                <a:gd name="connsiteY109" fmla="*/ 139471 h 901801"/>
                <a:gd name="connsiteX110" fmla="*/ 337627 w 511562"/>
                <a:gd name="connsiteY110" fmla="*/ 138367 h 901801"/>
                <a:gd name="connsiteX111" fmla="*/ 333120 w 511562"/>
                <a:gd name="connsiteY111" fmla="*/ 142230 h 901801"/>
                <a:gd name="connsiteX112" fmla="*/ 330912 w 511562"/>
                <a:gd name="connsiteY112" fmla="*/ 148117 h 901801"/>
                <a:gd name="connsiteX113" fmla="*/ 329348 w 511562"/>
                <a:gd name="connsiteY113" fmla="*/ 154464 h 901801"/>
                <a:gd name="connsiteX114" fmla="*/ 328245 w 511562"/>
                <a:gd name="connsiteY114" fmla="*/ 159154 h 901801"/>
                <a:gd name="connsiteX115" fmla="*/ 324933 w 511562"/>
                <a:gd name="connsiteY115" fmla="*/ 166237 h 901801"/>
                <a:gd name="connsiteX116" fmla="*/ 327877 w 511562"/>
                <a:gd name="connsiteY116" fmla="*/ 172124 h 901801"/>
                <a:gd name="connsiteX117" fmla="*/ 327140 w 511562"/>
                <a:gd name="connsiteY117" fmla="*/ 178010 h 901801"/>
                <a:gd name="connsiteX118" fmla="*/ 324105 w 511562"/>
                <a:gd name="connsiteY118" fmla="*/ 176447 h 901801"/>
                <a:gd name="connsiteX119" fmla="*/ 318126 w 511562"/>
                <a:gd name="connsiteY119" fmla="*/ 181229 h 901801"/>
                <a:gd name="connsiteX120" fmla="*/ 314355 w 511562"/>
                <a:gd name="connsiteY120" fmla="*/ 185461 h 901801"/>
                <a:gd name="connsiteX121" fmla="*/ 309940 w 511562"/>
                <a:gd name="connsiteY121" fmla="*/ 189416 h 901801"/>
                <a:gd name="connsiteX122" fmla="*/ 305065 w 511562"/>
                <a:gd name="connsiteY122" fmla="*/ 194935 h 901801"/>
                <a:gd name="connsiteX123" fmla="*/ 298259 w 511562"/>
                <a:gd name="connsiteY123" fmla="*/ 196498 h 901801"/>
                <a:gd name="connsiteX124" fmla="*/ 293384 w 511562"/>
                <a:gd name="connsiteY124" fmla="*/ 200545 h 901801"/>
                <a:gd name="connsiteX125" fmla="*/ 288509 w 511562"/>
                <a:gd name="connsiteY125" fmla="*/ 205512 h 901801"/>
                <a:gd name="connsiteX126" fmla="*/ 283634 w 511562"/>
                <a:gd name="connsiteY126" fmla="*/ 211399 h 901801"/>
                <a:gd name="connsiteX127" fmla="*/ 279771 w 511562"/>
                <a:gd name="connsiteY127" fmla="*/ 209835 h 901801"/>
                <a:gd name="connsiteX128" fmla="*/ 273516 w 511562"/>
                <a:gd name="connsiteY128" fmla="*/ 212227 h 901801"/>
                <a:gd name="connsiteX129" fmla="*/ 266434 w 511562"/>
                <a:gd name="connsiteY129" fmla="*/ 214986 h 901801"/>
                <a:gd name="connsiteX130" fmla="*/ 259259 w 511562"/>
                <a:gd name="connsiteY130" fmla="*/ 213422 h 901801"/>
                <a:gd name="connsiteX131" fmla="*/ 252085 w 511562"/>
                <a:gd name="connsiteY131" fmla="*/ 216550 h 901801"/>
                <a:gd name="connsiteX132" fmla="*/ 250613 w 511562"/>
                <a:gd name="connsiteY132" fmla="*/ 223448 h 901801"/>
                <a:gd name="connsiteX133" fmla="*/ 253281 w 511562"/>
                <a:gd name="connsiteY133" fmla="*/ 231818 h 901801"/>
                <a:gd name="connsiteX134" fmla="*/ 259627 w 511562"/>
                <a:gd name="connsiteY134" fmla="*/ 234578 h 901801"/>
                <a:gd name="connsiteX135" fmla="*/ 261099 w 511562"/>
                <a:gd name="connsiteY135" fmla="*/ 234578 h 901801"/>
                <a:gd name="connsiteX136" fmla="*/ 259719 w 511562"/>
                <a:gd name="connsiteY136" fmla="*/ 237705 h 901801"/>
                <a:gd name="connsiteX137" fmla="*/ 263399 w 511562"/>
                <a:gd name="connsiteY137" fmla="*/ 244879 h 901801"/>
                <a:gd name="connsiteX138" fmla="*/ 256592 w 511562"/>
                <a:gd name="connsiteY138" fmla="*/ 248006 h 901801"/>
                <a:gd name="connsiteX139" fmla="*/ 259995 w 511562"/>
                <a:gd name="connsiteY139" fmla="*/ 253525 h 901801"/>
                <a:gd name="connsiteX140" fmla="*/ 251073 w 511562"/>
                <a:gd name="connsiteY140" fmla="*/ 253065 h 901801"/>
                <a:gd name="connsiteX141" fmla="*/ 246474 w 511562"/>
                <a:gd name="connsiteY141" fmla="*/ 257756 h 901801"/>
                <a:gd name="connsiteX142" fmla="*/ 244635 w 511562"/>
                <a:gd name="connsiteY142" fmla="*/ 265298 h 901801"/>
                <a:gd name="connsiteX143" fmla="*/ 255856 w 511562"/>
                <a:gd name="connsiteY143" fmla="*/ 268426 h 901801"/>
                <a:gd name="connsiteX144" fmla="*/ 263031 w 511562"/>
                <a:gd name="connsiteY144" fmla="*/ 262539 h 901801"/>
                <a:gd name="connsiteX145" fmla="*/ 268549 w 511562"/>
                <a:gd name="connsiteY145" fmla="*/ 259780 h 901801"/>
                <a:gd name="connsiteX146" fmla="*/ 275724 w 511562"/>
                <a:gd name="connsiteY146" fmla="*/ 262447 h 901801"/>
                <a:gd name="connsiteX147" fmla="*/ 281059 w 511562"/>
                <a:gd name="connsiteY147" fmla="*/ 266862 h 901801"/>
                <a:gd name="connsiteX148" fmla="*/ 285474 w 511562"/>
                <a:gd name="connsiteY148" fmla="*/ 272381 h 901801"/>
                <a:gd name="connsiteX149" fmla="*/ 291544 w 511562"/>
                <a:gd name="connsiteY149" fmla="*/ 277440 h 901801"/>
                <a:gd name="connsiteX150" fmla="*/ 295683 w 511562"/>
                <a:gd name="connsiteY150" fmla="*/ 282131 h 901801"/>
                <a:gd name="connsiteX151" fmla="*/ 303410 w 511562"/>
                <a:gd name="connsiteY151" fmla="*/ 285350 h 901801"/>
                <a:gd name="connsiteX152" fmla="*/ 310308 w 511562"/>
                <a:gd name="connsiteY152" fmla="*/ 282958 h 901801"/>
                <a:gd name="connsiteX153" fmla="*/ 318862 w 511562"/>
                <a:gd name="connsiteY153" fmla="*/ 279831 h 901801"/>
                <a:gd name="connsiteX154" fmla="*/ 320426 w 511562"/>
                <a:gd name="connsiteY154" fmla="*/ 287282 h 901801"/>
                <a:gd name="connsiteX155" fmla="*/ 318218 w 511562"/>
                <a:gd name="connsiteY155" fmla="*/ 290777 h 901801"/>
                <a:gd name="connsiteX156" fmla="*/ 318218 w 511562"/>
                <a:gd name="connsiteY156" fmla="*/ 293169 h 901801"/>
                <a:gd name="connsiteX157" fmla="*/ 313987 w 511562"/>
                <a:gd name="connsiteY157" fmla="*/ 293169 h 901801"/>
                <a:gd name="connsiteX158" fmla="*/ 309112 w 511562"/>
                <a:gd name="connsiteY158" fmla="*/ 293996 h 901801"/>
                <a:gd name="connsiteX159" fmla="*/ 301662 w 511562"/>
                <a:gd name="connsiteY159" fmla="*/ 293169 h 901801"/>
                <a:gd name="connsiteX160" fmla="*/ 296051 w 511562"/>
                <a:gd name="connsiteY160" fmla="*/ 291604 h 901801"/>
                <a:gd name="connsiteX161" fmla="*/ 292648 w 511562"/>
                <a:gd name="connsiteY161" fmla="*/ 287282 h 901801"/>
                <a:gd name="connsiteX162" fmla="*/ 287037 w 511562"/>
                <a:gd name="connsiteY162" fmla="*/ 286086 h 901801"/>
                <a:gd name="connsiteX163" fmla="*/ 282898 w 511562"/>
                <a:gd name="connsiteY163" fmla="*/ 280567 h 901801"/>
                <a:gd name="connsiteX164" fmla="*/ 278759 w 511562"/>
                <a:gd name="connsiteY164" fmla="*/ 272933 h 901801"/>
                <a:gd name="connsiteX165" fmla="*/ 272045 w 511562"/>
                <a:gd name="connsiteY165" fmla="*/ 269254 h 901801"/>
                <a:gd name="connsiteX166" fmla="*/ 269377 w 511562"/>
                <a:gd name="connsiteY166" fmla="*/ 270817 h 901801"/>
                <a:gd name="connsiteX167" fmla="*/ 267538 w 511562"/>
                <a:gd name="connsiteY167" fmla="*/ 273117 h 901801"/>
                <a:gd name="connsiteX168" fmla="*/ 260823 w 511562"/>
                <a:gd name="connsiteY168" fmla="*/ 275508 h 901801"/>
                <a:gd name="connsiteX169" fmla="*/ 260455 w 511562"/>
                <a:gd name="connsiteY169" fmla="*/ 280567 h 901801"/>
                <a:gd name="connsiteX170" fmla="*/ 259720 w 511562"/>
                <a:gd name="connsiteY170" fmla="*/ 286454 h 901801"/>
                <a:gd name="connsiteX171" fmla="*/ 257788 w 511562"/>
                <a:gd name="connsiteY171" fmla="*/ 280199 h 901801"/>
                <a:gd name="connsiteX172" fmla="*/ 254017 w 511562"/>
                <a:gd name="connsiteY172" fmla="*/ 283326 h 901801"/>
                <a:gd name="connsiteX173" fmla="*/ 254017 w 511562"/>
                <a:gd name="connsiteY173" fmla="*/ 295468 h 901801"/>
                <a:gd name="connsiteX174" fmla="*/ 251442 w 511562"/>
                <a:gd name="connsiteY174" fmla="*/ 300619 h 901801"/>
                <a:gd name="connsiteX175" fmla="*/ 251442 w 511562"/>
                <a:gd name="connsiteY175" fmla="*/ 290869 h 901801"/>
                <a:gd name="connsiteX176" fmla="*/ 245003 w 511562"/>
                <a:gd name="connsiteY176" fmla="*/ 290410 h 901801"/>
                <a:gd name="connsiteX177" fmla="*/ 241232 w 511562"/>
                <a:gd name="connsiteY177" fmla="*/ 296664 h 901801"/>
                <a:gd name="connsiteX178" fmla="*/ 238565 w 511562"/>
                <a:gd name="connsiteY178" fmla="*/ 307150 h 901801"/>
                <a:gd name="connsiteX179" fmla="*/ 237921 w 511562"/>
                <a:gd name="connsiteY179" fmla="*/ 320671 h 901801"/>
                <a:gd name="connsiteX180" fmla="*/ 235253 w 511562"/>
                <a:gd name="connsiteY180" fmla="*/ 333640 h 901801"/>
                <a:gd name="connsiteX181" fmla="*/ 234886 w 511562"/>
                <a:gd name="connsiteY181" fmla="*/ 342654 h 901801"/>
                <a:gd name="connsiteX182" fmla="*/ 234886 w 511562"/>
                <a:gd name="connsiteY182" fmla="*/ 350104 h 901801"/>
                <a:gd name="connsiteX183" fmla="*/ 239025 w 511562"/>
                <a:gd name="connsiteY183" fmla="*/ 345046 h 901801"/>
                <a:gd name="connsiteX184" fmla="*/ 244636 w 511562"/>
                <a:gd name="connsiteY184" fmla="*/ 341458 h 901801"/>
                <a:gd name="connsiteX185" fmla="*/ 250614 w 511562"/>
                <a:gd name="connsiteY185" fmla="*/ 334008 h 901801"/>
                <a:gd name="connsiteX186" fmla="*/ 256593 w 511562"/>
                <a:gd name="connsiteY186" fmla="*/ 323798 h 901801"/>
                <a:gd name="connsiteX187" fmla="*/ 260824 w 511562"/>
                <a:gd name="connsiteY187" fmla="*/ 324166 h 901801"/>
                <a:gd name="connsiteX188" fmla="*/ 264503 w 511562"/>
                <a:gd name="connsiteY188" fmla="*/ 317911 h 901801"/>
                <a:gd name="connsiteX189" fmla="*/ 267907 w 511562"/>
                <a:gd name="connsiteY189" fmla="*/ 318279 h 901801"/>
                <a:gd name="connsiteX190" fmla="*/ 263767 w 511562"/>
                <a:gd name="connsiteY190" fmla="*/ 324165 h 901801"/>
                <a:gd name="connsiteX191" fmla="*/ 276185 w 511562"/>
                <a:gd name="connsiteY191" fmla="*/ 327753 h 901801"/>
                <a:gd name="connsiteX192" fmla="*/ 281060 w 511562"/>
                <a:gd name="connsiteY192" fmla="*/ 327293 h 901801"/>
                <a:gd name="connsiteX193" fmla="*/ 277656 w 511562"/>
                <a:gd name="connsiteY193" fmla="*/ 332076 h 901801"/>
                <a:gd name="connsiteX194" fmla="*/ 269838 w 511562"/>
                <a:gd name="connsiteY194" fmla="*/ 331617 h 901801"/>
                <a:gd name="connsiteX195" fmla="*/ 259996 w 511562"/>
                <a:gd name="connsiteY195" fmla="*/ 333272 h 901801"/>
                <a:gd name="connsiteX196" fmla="*/ 254018 w 511562"/>
                <a:gd name="connsiteY196" fmla="*/ 335939 h 901801"/>
                <a:gd name="connsiteX197" fmla="*/ 249879 w 511562"/>
                <a:gd name="connsiteY197" fmla="*/ 343390 h 901801"/>
                <a:gd name="connsiteX198" fmla="*/ 242060 w 511562"/>
                <a:gd name="connsiteY198" fmla="*/ 351300 h 901801"/>
                <a:gd name="connsiteX199" fmla="*/ 235990 w 511562"/>
                <a:gd name="connsiteY199" fmla="*/ 359210 h 901801"/>
                <a:gd name="connsiteX200" fmla="*/ 238565 w 511562"/>
                <a:gd name="connsiteY200" fmla="*/ 364637 h 901801"/>
                <a:gd name="connsiteX201" fmla="*/ 247211 w 511562"/>
                <a:gd name="connsiteY201" fmla="*/ 366569 h 901801"/>
                <a:gd name="connsiteX202" fmla="*/ 239393 w 511562"/>
                <a:gd name="connsiteY202" fmla="*/ 366569 h 901801"/>
                <a:gd name="connsiteX203" fmla="*/ 233782 w 511562"/>
                <a:gd name="connsiteY203" fmla="*/ 365834 h 901801"/>
                <a:gd name="connsiteX204" fmla="*/ 231575 w 511562"/>
                <a:gd name="connsiteY204" fmla="*/ 373744 h 901801"/>
                <a:gd name="connsiteX205" fmla="*/ 234886 w 511562"/>
                <a:gd name="connsiteY205" fmla="*/ 375675 h 901801"/>
                <a:gd name="connsiteX206" fmla="*/ 230747 w 511562"/>
                <a:gd name="connsiteY206" fmla="*/ 378435 h 901801"/>
                <a:gd name="connsiteX207" fmla="*/ 226608 w 511562"/>
                <a:gd name="connsiteY207" fmla="*/ 383862 h 901801"/>
                <a:gd name="connsiteX208" fmla="*/ 228539 w 511562"/>
                <a:gd name="connsiteY208" fmla="*/ 394623 h 901801"/>
                <a:gd name="connsiteX209" fmla="*/ 228907 w 511562"/>
                <a:gd name="connsiteY209" fmla="*/ 403085 h 901801"/>
                <a:gd name="connsiteX210" fmla="*/ 227343 w 511562"/>
                <a:gd name="connsiteY210" fmla="*/ 410995 h 901801"/>
                <a:gd name="connsiteX211" fmla="*/ 227343 w 511562"/>
                <a:gd name="connsiteY211" fmla="*/ 418078 h 901801"/>
                <a:gd name="connsiteX212" fmla="*/ 227343 w 511562"/>
                <a:gd name="connsiteY212" fmla="*/ 422033 h 901801"/>
                <a:gd name="connsiteX213" fmla="*/ 223296 w 511562"/>
                <a:gd name="connsiteY213" fmla="*/ 430679 h 901801"/>
                <a:gd name="connsiteX214" fmla="*/ 223296 w 511562"/>
                <a:gd name="connsiteY214" fmla="*/ 439325 h 901801"/>
                <a:gd name="connsiteX215" fmla="*/ 228907 w 511562"/>
                <a:gd name="connsiteY215" fmla="*/ 434634 h 901801"/>
                <a:gd name="connsiteX216" fmla="*/ 232954 w 511562"/>
                <a:gd name="connsiteY216" fmla="*/ 428288 h 901801"/>
                <a:gd name="connsiteX217" fmla="*/ 231114 w 511562"/>
                <a:gd name="connsiteY217" fmla="*/ 421205 h 901801"/>
                <a:gd name="connsiteX218" fmla="*/ 236357 w 511562"/>
                <a:gd name="connsiteY218" fmla="*/ 416514 h 901801"/>
                <a:gd name="connsiteX219" fmla="*/ 240864 w 511562"/>
                <a:gd name="connsiteY219" fmla="*/ 406764 h 901801"/>
                <a:gd name="connsiteX220" fmla="*/ 245371 w 511562"/>
                <a:gd name="connsiteY220" fmla="*/ 401154 h 901801"/>
                <a:gd name="connsiteX221" fmla="*/ 249878 w 511562"/>
                <a:gd name="connsiteY221" fmla="*/ 390576 h 901801"/>
                <a:gd name="connsiteX222" fmla="*/ 255489 w 511562"/>
                <a:gd name="connsiteY222" fmla="*/ 387449 h 901801"/>
                <a:gd name="connsiteX223" fmla="*/ 256593 w 511562"/>
                <a:gd name="connsiteY223" fmla="*/ 384321 h 901801"/>
                <a:gd name="connsiteX224" fmla="*/ 260456 w 511562"/>
                <a:gd name="connsiteY224" fmla="*/ 388185 h 901801"/>
                <a:gd name="connsiteX225" fmla="*/ 256225 w 511562"/>
                <a:gd name="connsiteY225" fmla="*/ 391772 h 901801"/>
                <a:gd name="connsiteX226" fmla="*/ 252086 w 511562"/>
                <a:gd name="connsiteY226" fmla="*/ 396831 h 901801"/>
                <a:gd name="connsiteX227" fmla="*/ 246843 w 511562"/>
                <a:gd name="connsiteY227" fmla="*/ 406764 h 901801"/>
                <a:gd name="connsiteX228" fmla="*/ 249510 w 511562"/>
                <a:gd name="connsiteY228" fmla="*/ 409064 h 901801"/>
                <a:gd name="connsiteX229" fmla="*/ 244267 w 511562"/>
                <a:gd name="connsiteY229" fmla="*/ 409892 h 901801"/>
                <a:gd name="connsiteX230" fmla="*/ 240128 w 511562"/>
                <a:gd name="connsiteY230" fmla="*/ 415319 h 901801"/>
                <a:gd name="connsiteX231" fmla="*/ 239025 w 511562"/>
                <a:gd name="connsiteY231" fmla="*/ 423137 h 901801"/>
                <a:gd name="connsiteX232" fmla="*/ 235989 w 511562"/>
                <a:gd name="connsiteY232" fmla="*/ 430679 h 901801"/>
                <a:gd name="connsiteX233" fmla="*/ 239025 w 511562"/>
                <a:gd name="connsiteY233" fmla="*/ 432611 h 901801"/>
                <a:gd name="connsiteX234" fmla="*/ 249878 w 511562"/>
                <a:gd name="connsiteY234" fmla="*/ 432243 h 901801"/>
                <a:gd name="connsiteX235" fmla="*/ 253282 w 511562"/>
                <a:gd name="connsiteY235" fmla="*/ 436198 h 901801"/>
                <a:gd name="connsiteX236" fmla="*/ 247947 w 511562"/>
                <a:gd name="connsiteY236" fmla="*/ 434174 h 901801"/>
                <a:gd name="connsiteX237" fmla="*/ 250614 w 511562"/>
                <a:gd name="connsiteY237" fmla="*/ 436934 h 901801"/>
                <a:gd name="connsiteX238" fmla="*/ 243532 w 511562"/>
                <a:gd name="connsiteY238" fmla="*/ 435738 h 901801"/>
                <a:gd name="connsiteX239" fmla="*/ 235621 w 511562"/>
                <a:gd name="connsiteY239" fmla="*/ 435371 h 901801"/>
                <a:gd name="connsiteX240" fmla="*/ 230747 w 511562"/>
                <a:gd name="connsiteY240" fmla="*/ 442085 h 901801"/>
                <a:gd name="connsiteX241" fmla="*/ 228907 w 511562"/>
                <a:gd name="connsiteY241" fmla="*/ 440153 h 901801"/>
                <a:gd name="connsiteX242" fmla="*/ 223664 w 511562"/>
                <a:gd name="connsiteY242" fmla="*/ 446040 h 901801"/>
                <a:gd name="connsiteX243" fmla="*/ 219525 w 511562"/>
                <a:gd name="connsiteY243" fmla="*/ 451835 h 901801"/>
                <a:gd name="connsiteX244" fmla="*/ 217593 w 511562"/>
                <a:gd name="connsiteY244" fmla="*/ 455422 h 901801"/>
                <a:gd name="connsiteX245" fmla="*/ 214282 w 511562"/>
                <a:gd name="connsiteY245" fmla="*/ 463332 h 901801"/>
                <a:gd name="connsiteX246" fmla="*/ 216490 w 511562"/>
                <a:gd name="connsiteY246" fmla="*/ 466827 h 901801"/>
                <a:gd name="connsiteX247" fmla="*/ 220997 w 511562"/>
                <a:gd name="connsiteY247" fmla="*/ 471978 h 901801"/>
                <a:gd name="connsiteX248" fmla="*/ 226607 w 511562"/>
                <a:gd name="connsiteY248" fmla="*/ 473450 h 901801"/>
                <a:gd name="connsiteX249" fmla="*/ 222468 w 511562"/>
                <a:gd name="connsiteY249" fmla="*/ 474278 h 901801"/>
                <a:gd name="connsiteX250" fmla="*/ 216858 w 511562"/>
                <a:gd name="connsiteY250" fmla="*/ 471150 h 901801"/>
                <a:gd name="connsiteX251" fmla="*/ 212351 w 511562"/>
                <a:gd name="connsiteY251" fmla="*/ 470783 h 901801"/>
                <a:gd name="connsiteX252" fmla="*/ 208211 w 511562"/>
                <a:gd name="connsiteY252" fmla="*/ 480165 h 901801"/>
                <a:gd name="connsiteX253" fmla="*/ 200393 w 511562"/>
                <a:gd name="connsiteY253" fmla="*/ 485684 h 901801"/>
                <a:gd name="connsiteX254" fmla="*/ 197450 w 511562"/>
                <a:gd name="connsiteY254" fmla="*/ 482924 h 901801"/>
                <a:gd name="connsiteX255" fmla="*/ 194047 w 511562"/>
                <a:gd name="connsiteY255" fmla="*/ 483659 h 901801"/>
                <a:gd name="connsiteX256" fmla="*/ 193679 w 511562"/>
                <a:gd name="connsiteY256" fmla="*/ 487247 h 901801"/>
                <a:gd name="connsiteX257" fmla="*/ 200761 w 511562"/>
                <a:gd name="connsiteY257" fmla="*/ 489178 h 901801"/>
                <a:gd name="connsiteX258" fmla="*/ 200394 w 511562"/>
                <a:gd name="connsiteY258" fmla="*/ 496997 h 901801"/>
                <a:gd name="connsiteX259" fmla="*/ 197450 w 511562"/>
                <a:gd name="connsiteY259" fmla="*/ 502975 h 901801"/>
                <a:gd name="connsiteX260" fmla="*/ 192851 w 511562"/>
                <a:gd name="connsiteY260" fmla="*/ 510058 h 901801"/>
                <a:gd name="connsiteX261" fmla="*/ 187609 w 511562"/>
                <a:gd name="connsiteY261" fmla="*/ 505735 h 901801"/>
                <a:gd name="connsiteX262" fmla="*/ 184297 w 511562"/>
                <a:gd name="connsiteY262" fmla="*/ 499388 h 901801"/>
                <a:gd name="connsiteX263" fmla="*/ 186137 w 511562"/>
                <a:gd name="connsiteY263" fmla="*/ 491570 h 901801"/>
                <a:gd name="connsiteX264" fmla="*/ 189172 w 511562"/>
                <a:gd name="connsiteY264" fmla="*/ 485683 h 901801"/>
                <a:gd name="connsiteX265" fmla="*/ 191380 w 511562"/>
                <a:gd name="connsiteY265" fmla="*/ 480900 h 901801"/>
                <a:gd name="connsiteX266" fmla="*/ 192851 w 511562"/>
                <a:gd name="connsiteY266" fmla="*/ 477221 h 901801"/>
                <a:gd name="connsiteX267" fmla="*/ 196255 w 511562"/>
                <a:gd name="connsiteY267" fmla="*/ 471518 h 901801"/>
                <a:gd name="connsiteX268" fmla="*/ 197726 w 511562"/>
                <a:gd name="connsiteY268" fmla="*/ 469127 h 901801"/>
                <a:gd name="connsiteX269" fmla="*/ 199290 w 511562"/>
                <a:gd name="connsiteY269" fmla="*/ 467563 h 901801"/>
                <a:gd name="connsiteX270" fmla="*/ 202601 w 511562"/>
                <a:gd name="connsiteY270" fmla="*/ 473450 h 901801"/>
                <a:gd name="connsiteX271" fmla="*/ 200762 w 511562"/>
                <a:gd name="connsiteY271" fmla="*/ 467195 h 901801"/>
                <a:gd name="connsiteX272" fmla="*/ 203429 w 511562"/>
                <a:gd name="connsiteY272" fmla="*/ 459377 h 901801"/>
                <a:gd name="connsiteX273" fmla="*/ 206740 w 511562"/>
                <a:gd name="connsiteY273" fmla="*/ 454226 h 901801"/>
                <a:gd name="connsiteX274" fmla="*/ 212811 w 511562"/>
                <a:gd name="connsiteY274" fmla="*/ 444844 h 901801"/>
                <a:gd name="connsiteX275" fmla="*/ 215019 w 511562"/>
                <a:gd name="connsiteY275" fmla="*/ 434174 h 901801"/>
                <a:gd name="connsiteX276" fmla="*/ 215386 w 511562"/>
                <a:gd name="connsiteY276" fmla="*/ 424792 h 901801"/>
                <a:gd name="connsiteX277" fmla="*/ 206372 w 511562"/>
                <a:gd name="connsiteY277" fmla="*/ 420469 h 901801"/>
                <a:gd name="connsiteX278" fmla="*/ 203429 w 511562"/>
                <a:gd name="connsiteY278" fmla="*/ 413479 h 901801"/>
                <a:gd name="connsiteX279" fmla="*/ 197450 w 511562"/>
                <a:gd name="connsiteY279" fmla="*/ 410996 h 901801"/>
                <a:gd name="connsiteX280" fmla="*/ 188344 w 511562"/>
                <a:gd name="connsiteY280" fmla="*/ 416514 h 901801"/>
                <a:gd name="connsiteX281" fmla="*/ 187608 w 511562"/>
                <a:gd name="connsiteY281" fmla="*/ 429299 h 901801"/>
                <a:gd name="connsiteX282" fmla="*/ 184297 w 511562"/>
                <a:gd name="connsiteY282" fmla="*/ 439693 h 901801"/>
                <a:gd name="connsiteX283" fmla="*/ 176754 w 511562"/>
                <a:gd name="connsiteY283" fmla="*/ 446040 h 901801"/>
                <a:gd name="connsiteX284" fmla="*/ 180158 w 511562"/>
                <a:gd name="connsiteY284" fmla="*/ 441349 h 901801"/>
                <a:gd name="connsiteX285" fmla="*/ 184665 w 511562"/>
                <a:gd name="connsiteY285" fmla="*/ 435002 h 901801"/>
                <a:gd name="connsiteX286" fmla="*/ 181629 w 511562"/>
                <a:gd name="connsiteY286" fmla="*/ 427920 h 901801"/>
                <a:gd name="connsiteX287" fmla="*/ 184665 w 511562"/>
                <a:gd name="connsiteY287" fmla="*/ 422033 h 901801"/>
                <a:gd name="connsiteX288" fmla="*/ 177582 w 511562"/>
                <a:gd name="connsiteY288" fmla="*/ 422861 h 901801"/>
                <a:gd name="connsiteX289" fmla="*/ 167004 w 511562"/>
                <a:gd name="connsiteY289" fmla="*/ 428288 h 901801"/>
                <a:gd name="connsiteX290" fmla="*/ 159554 w 511562"/>
                <a:gd name="connsiteY290" fmla="*/ 430679 h 901801"/>
                <a:gd name="connsiteX291" fmla="*/ 151276 w 511562"/>
                <a:gd name="connsiteY291" fmla="*/ 434174 h 901801"/>
                <a:gd name="connsiteX292" fmla="*/ 140790 w 511562"/>
                <a:gd name="connsiteY292" fmla="*/ 429483 h 901801"/>
                <a:gd name="connsiteX293" fmla="*/ 135547 w 511562"/>
                <a:gd name="connsiteY293" fmla="*/ 425160 h 901801"/>
                <a:gd name="connsiteX294" fmla="*/ 135180 w 511562"/>
                <a:gd name="connsiteY294" fmla="*/ 418906 h 901801"/>
                <a:gd name="connsiteX295" fmla="*/ 138123 w 511562"/>
                <a:gd name="connsiteY295" fmla="*/ 423965 h 901801"/>
                <a:gd name="connsiteX296" fmla="*/ 143734 w 511562"/>
                <a:gd name="connsiteY296" fmla="*/ 428655 h 901801"/>
                <a:gd name="connsiteX297" fmla="*/ 149437 w 511562"/>
                <a:gd name="connsiteY297" fmla="*/ 431047 h 901801"/>
                <a:gd name="connsiteX298" fmla="*/ 155415 w 511562"/>
                <a:gd name="connsiteY298" fmla="*/ 430679 h 901801"/>
                <a:gd name="connsiteX299" fmla="*/ 166637 w 511562"/>
                <a:gd name="connsiteY299" fmla="*/ 426356 h 901801"/>
                <a:gd name="connsiteX300" fmla="*/ 178962 w 511562"/>
                <a:gd name="connsiteY300" fmla="*/ 418906 h 901801"/>
                <a:gd name="connsiteX301" fmla="*/ 184297 w 511562"/>
                <a:gd name="connsiteY301" fmla="*/ 414491 h 901801"/>
                <a:gd name="connsiteX302" fmla="*/ 188344 w 511562"/>
                <a:gd name="connsiteY302" fmla="*/ 406489 h 901801"/>
                <a:gd name="connsiteX303" fmla="*/ 190276 w 511562"/>
                <a:gd name="connsiteY303" fmla="*/ 393704 h 901801"/>
                <a:gd name="connsiteX304" fmla="*/ 182733 w 511562"/>
                <a:gd name="connsiteY304" fmla="*/ 387081 h 901801"/>
                <a:gd name="connsiteX305" fmla="*/ 181630 w 511562"/>
                <a:gd name="connsiteY305" fmla="*/ 394899 h 901801"/>
                <a:gd name="connsiteX306" fmla="*/ 181262 w 511562"/>
                <a:gd name="connsiteY306" fmla="*/ 403178 h 901801"/>
                <a:gd name="connsiteX307" fmla="*/ 181630 w 511562"/>
                <a:gd name="connsiteY307" fmla="*/ 407133 h 901801"/>
                <a:gd name="connsiteX308" fmla="*/ 174915 w 511562"/>
                <a:gd name="connsiteY308" fmla="*/ 410996 h 901801"/>
                <a:gd name="connsiteX309" fmla="*/ 168200 w 511562"/>
                <a:gd name="connsiteY309" fmla="*/ 414951 h 901801"/>
                <a:gd name="connsiteX310" fmla="*/ 163326 w 511562"/>
                <a:gd name="connsiteY310" fmla="*/ 413755 h 901801"/>
                <a:gd name="connsiteX311" fmla="*/ 152748 w 511562"/>
                <a:gd name="connsiteY311" fmla="*/ 414951 h 901801"/>
                <a:gd name="connsiteX312" fmla="*/ 148609 w 511562"/>
                <a:gd name="connsiteY312" fmla="*/ 411824 h 901801"/>
                <a:gd name="connsiteX313" fmla="*/ 157715 w 511562"/>
                <a:gd name="connsiteY313" fmla="*/ 413387 h 901801"/>
                <a:gd name="connsiteX314" fmla="*/ 163602 w 511562"/>
                <a:gd name="connsiteY314" fmla="*/ 411364 h 901801"/>
                <a:gd name="connsiteX315" fmla="*/ 173811 w 511562"/>
                <a:gd name="connsiteY315" fmla="*/ 409892 h 901801"/>
                <a:gd name="connsiteX316" fmla="*/ 178318 w 511562"/>
                <a:gd name="connsiteY316" fmla="*/ 404373 h 901801"/>
                <a:gd name="connsiteX317" fmla="*/ 177858 w 511562"/>
                <a:gd name="connsiteY317" fmla="*/ 393335 h 901801"/>
                <a:gd name="connsiteX318" fmla="*/ 171512 w 511562"/>
                <a:gd name="connsiteY318" fmla="*/ 393703 h 901801"/>
                <a:gd name="connsiteX319" fmla="*/ 161026 w 511562"/>
                <a:gd name="connsiteY319" fmla="*/ 395267 h 901801"/>
                <a:gd name="connsiteX320" fmla="*/ 153484 w 511562"/>
                <a:gd name="connsiteY320" fmla="*/ 395727 h 901801"/>
                <a:gd name="connsiteX321" fmla="*/ 151644 w 511562"/>
                <a:gd name="connsiteY321" fmla="*/ 393703 h 901801"/>
                <a:gd name="connsiteX322" fmla="*/ 160658 w 511562"/>
                <a:gd name="connsiteY322" fmla="*/ 393703 h 901801"/>
                <a:gd name="connsiteX323" fmla="*/ 168200 w 511562"/>
                <a:gd name="connsiteY323" fmla="*/ 392140 h 901801"/>
                <a:gd name="connsiteX324" fmla="*/ 174547 w 511562"/>
                <a:gd name="connsiteY324" fmla="*/ 389380 h 901801"/>
                <a:gd name="connsiteX325" fmla="*/ 180158 w 511562"/>
                <a:gd name="connsiteY325" fmla="*/ 384689 h 901801"/>
                <a:gd name="connsiteX326" fmla="*/ 182733 w 511562"/>
                <a:gd name="connsiteY326" fmla="*/ 379998 h 901801"/>
                <a:gd name="connsiteX327" fmla="*/ 178686 w 511562"/>
                <a:gd name="connsiteY327" fmla="*/ 376411 h 901801"/>
                <a:gd name="connsiteX328" fmla="*/ 172615 w 511562"/>
                <a:gd name="connsiteY328" fmla="*/ 379539 h 901801"/>
                <a:gd name="connsiteX329" fmla="*/ 167005 w 511562"/>
                <a:gd name="connsiteY329" fmla="*/ 380366 h 901801"/>
                <a:gd name="connsiteX330" fmla="*/ 169672 w 511562"/>
                <a:gd name="connsiteY330" fmla="*/ 377607 h 901801"/>
                <a:gd name="connsiteX331" fmla="*/ 174547 w 511562"/>
                <a:gd name="connsiteY331" fmla="*/ 374480 h 901801"/>
                <a:gd name="connsiteX332" fmla="*/ 168936 w 511562"/>
                <a:gd name="connsiteY332" fmla="*/ 372916 h 901801"/>
                <a:gd name="connsiteX333" fmla="*/ 161026 w 511562"/>
                <a:gd name="connsiteY333" fmla="*/ 374939 h 901801"/>
                <a:gd name="connsiteX334" fmla="*/ 154679 w 511562"/>
                <a:gd name="connsiteY334" fmla="*/ 374939 h 901801"/>
                <a:gd name="connsiteX335" fmla="*/ 160658 w 511562"/>
                <a:gd name="connsiteY335" fmla="*/ 372916 h 901801"/>
                <a:gd name="connsiteX336" fmla="*/ 165901 w 511562"/>
                <a:gd name="connsiteY336" fmla="*/ 371352 h 901801"/>
                <a:gd name="connsiteX337" fmla="*/ 172983 w 511562"/>
                <a:gd name="connsiteY337" fmla="*/ 368225 h 901801"/>
                <a:gd name="connsiteX338" fmla="*/ 176754 w 511562"/>
                <a:gd name="connsiteY338" fmla="*/ 364269 h 901801"/>
                <a:gd name="connsiteX339" fmla="*/ 172615 w 511562"/>
                <a:gd name="connsiteY339" fmla="*/ 360314 h 901801"/>
                <a:gd name="connsiteX340" fmla="*/ 164061 w 511562"/>
                <a:gd name="connsiteY340" fmla="*/ 360775 h 901801"/>
                <a:gd name="connsiteX341" fmla="*/ 153484 w 511562"/>
                <a:gd name="connsiteY341" fmla="*/ 364270 h 901801"/>
                <a:gd name="connsiteX342" fmla="*/ 152748 w 511562"/>
                <a:gd name="connsiteY342" fmla="*/ 369789 h 901801"/>
                <a:gd name="connsiteX343" fmla="*/ 151645 w 511562"/>
                <a:gd name="connsiteY343" fmla="*/ 364270 h 901801"/>
                <a:gd name="connsiteX344" fmla="*/ 146034 w 511562"/>
                <a:gd name="connsiteY344" fmla="*/ 359947 h 901801"/>
                <a:gd name="connsiteX345" fmla="*/ 139687 w 511562"/>
                <a:gd name="connsiteY345" fmla="*/ 362338 h 901801"/>
                <a:gd name="connsiteX346" fmla="*/ 134076 w 511562"/>
                <a:gd name="connsiteY346" fmla="*/ 362338 h 901801"/>
                <a:gd name="connsiteX347" fmla="*/ 136652 w 511562"/>
                <a:gd name="connsiteY347" fmla="*/ 366570 h 901801"/>
                <a:gd name="connsiteX348" fmla="*/ 141159 w 511562"/>
                <a:gd name="connsiteY348" fmla="*/ 370524 h 901801"/>
                <a:gd name="connsiteX349" fmla="*/ 136284 w 511562"/>
                <a:gd name="connsiteY349" fmla="*/ 368593 h 901801"/>
                <a:gd name="connsiteX350" fmla="*/ 133249 w 511562"/>
                <a:gd name="connsiteY350" fmla="*/ 371352 h 901801"/>
                <a:gd name="connsiteX351" fmla="*/ 138124 w 511562"/>
                <a:gd name="connsiteY351" fmla="*/ 376411 h 901801"/>
                <a:gd name="connsiteX352" fmla="*/ 142631 w 511562"/>
                <a:gd name="connsiteY352" fmla="*/ 382390 h 901801"/>
                <a:gd name="connsiteX353" fmla="*/ 146034 w 511562"/>
                <a:gd name="connsiteY353" fmla="*/ 385885 h 901801"/>
                <a:gd name="connsiteX354" fmla="*/ 140055 w 511562"/>
                <a:gd name="connsiteY354" fmla="*/ 386253 h 901801"/>
                <a:gd name="connsiteX355" fmla="*/ 140055 w 511562"/>
                <a:gd name="connsiteY355" fmla="*/ 391311 h 901801"/>
                <a:gd name="connsiteX356" fmla="*/ 137388 w 511562"/>
                <a:gd name="connsiteY356" fmla="*/ 397658 h 901801"/>
                <a:gd name="connsiteX357" fmla="*/ 132145 w 511562"/>
                <a:gd name="connsiteY357" fmla="*/ 396462 h 901801"/>
                <a:gd name="connsiteX358" fmla="*/ 135916 w 511562"/>
                <a:gd name="connsiteY358" fmla="*/ 390208 h 901801"/>
                <a:gd name="connsiteX359" fmla="*/ 134352 w 511562"/>
                <a:gd name="connsiteY359" fmla="*/ 380734 h 901801"/>
                <a:gd name="connsiteX360" fmla="*/ 130305 w 511562"/>
                <a:gd name="connsiteY360" fmla="*/ 382390 h 901801"/>
                <a:gd name="connsiteX361" fmla="*/ 131777 w 511562"/>
                <a:gd name="connsiteY361" fmla="*/ 377239 h 901801"/>
                <a:gd name="connsiteX362" fmla="*/ 125798 w 511562"/>
                <a:gd name="connsiteY362" fmla="*/ 378894 h 901801"/>
                <a:gd name="connsiteX363" fmla="*/ 128466 w 511562"/>
                <a:gd name="connsiteY363" fmla="*/ 373283 h 901801"/>
                <a:gd name="connsiteX364" fmla="*/ 125430 w 511562"/>
                <a:gd name="connsiteY364" fmla="*/ 368225 h 901801"/>
                <a:gd name="connsiteX365" fmla="*/ 120555 w 511562"/>
                <a:gd name="connsiteY365" fmla="*/ 372548 h 901801"/>
                <a:gd name="connsiteX366" fmla="*/ 119084 w 511562"/>
                <a:gd name="connsiteY366" fmla="*/ 367581 h 901801"/>
                <a:gd name="connsiteX367" fmla="*/ 114209 w 511562"/>
                <a:gd name="connsiteY367" fmla="*/ 367486 h 901801"/>
                <a:gd name="connsiteX368" fmla="*/ 108874 w 511562"/>
                <a:gd name="connsiteY368" fmla="*/ 372912 h 901801"/>
                <a:gd name="connsiteX369" fmla="*/ 103999 w 511562"/>
                <a:gd name="connsiteY369" fmla="*/ 378431 h 901801"/>
                <a:gd name="connsiteX370" fmla="*/ 106299 w 511562"/>
                <a:gd name="connsiteY370" fmla="*/ 373280 h 901801"/>
                <a:gd name="connsiteX371" fmla="*/ 106666 w 511562"/>
                <a:gd name="connsiteY371" fmla="*/ 366382 h 901801"/>
                <a:gd name="connsiteX372" fmla="*/ 100320 w 511562"/>
                <a:gd name="connsiteY372" fmla="*/ 366566 h 901801"/>
                <a:gd name="connsiteX373" fmla="*/ 92777 w 511562"/>
                <a:gd name="connsiteY373" fmla="*/ 369417 h 901801"/>
                <a:gd name="connsiteX374" fmla="*/ 96549 w 511562"/>
                <a:gd name="connsiteY374" fmla="*/ 375671 h 901801"/>
                <a:gd name="connsiteX375" fmla="*/ 92409 w 511562"/>
                <a:gd name="connsiteY375" fmla="*/ 374936 h 901801"/>
                <a:gd name="connsiteX376" fmla="*/ 87535 w 511562"/>
                <a:gd name="connsiteY376" fmla="*/ 376040 h 901801"/>
                <a:gd name="connsiteX377" fmla="*/ 86798 w 511562"/>
                <a:gd name="connsiteY377" fmla="*/ 378431 h 901801"/>
                <a:gd name="connsiteX378" fmla="*/ 81555 w 511562"/>
                <a:gd name="connsiteY378" fmla="*/ 375212 h 901801"/>
                <a:gd name="connsiteX379" fmla="*/ 78980 w 511562"/>
                <a:gd name="connsiteY379" fmla="*/ 377236 h 901801"/>
                <a:gd name="connsiteX380" fmla="*/ 84959 w 511562"/>
                <a:gd name="connsiteY380" fmla="*/ 380731 h 901801"/>
                <a:gd name="connsiteX381" fmla="*/ 90202 w 511562"/>
                <a:gd name="connsiteY381" fmla="*/ 383858 h 901801"/>
                <a:gd name="connsiteX382" fmla="*/ 96180 w 511562"/>
                <a:gd name="connsiteY382" fmla="*/ 386617 h 901801"/>
                <a:gd name="connsiteX383" fmla="*/ 90937 w 511562"/>
                <a:gd name="connsiteY383" fmla="*/ 386617 h 901801"/>
                <a:gd name="connsiteX384" fmla="*/ 82659 w 511562"/>
                <a:gd name="connsiteY384" fmla="*/ 382662 h 901801"/>
                <a:gd name="connsiteX385" fmla="*/ 75945 w 511562"/>
                <a:gd name="connsiteY385" fmla="*/ 379995 h 901801"/>
                <a:gd name="connsiteX386" fmla="*/ 74473 w 511562"/>
                <a:gd name="connsiteY386" fmla="*/ 380363 h 901801"/>
                <a:gd name="connsiteX387" fmla="*/ 70334 w 511562"/>
                <a:gd name="connsiteY387" fmla="*/ 375212 h 901801"/>
                <a:gd name="connsiteX388" fmla="*/ 64263 w 511562"/>
                <a:gd name="connsiteY388" fmla="*/ 376040 h 901801"/>
                <a:gd name="connsiteX389" fmla="*/ 62424 w 511562"/>
                <a:gd name="connsiteY389" fmla="*/ 381558 h 901801"/>
                <a:gd name="connsiteX390" fmla="*/ 62791 w 511562"/>
                <a:gd name="connsiteY390" fmla="*/ 387077 h 901801"/>
                <a:gd name="connsiteX391" fmla="*/ 67298 w 511562"/>
                <a:gd name="connsiteY391" fmla="*/ 389837 h 901801"/>
                <a:gd name="connsiteX392" fmla="*/ 67666 w 511562"/>
                <a:gd name="connsiteY392" fmla="*/ 394160 h 901801"/>
                <a:gd name="connsiteX393" fmla="*/ 72909 w 511562"/>
                <a:gd name="connsiteY393" fmla="*/ 393700 h 901801"/>
                <a:gd name="connsiteX394" fmla="*/ 73645 w 511562"/>
                <a:gd name="connsiteY394" fmla="*/ 390572 h 901801"/>
                <a:gd name="connsiteX395" fmla="*/ 78520 w 511562"/>
                <a:gd name="connsiteY395" fmla="*/ 390572 h 901801"/>
                <a:gd name="connsiteX396" fmla="*/ 79624 w 511562"/>
                <a:gd name="connsiteY396" fmla="*/ 391768 h 901801"/>
                <a:gd name="connsiteX397" fmla="*/ 74473 w 511562"/>
                <a:gd name="connsiteY397" fmla="*/ 394895 h 901801"/>
                <a:gd name="connsiteX398" fmla="*/ 67299 w 511562"/>
                <a:gd name="connsiteY398" fmla="*/ 396459 h 901801"/>
                <a:gd name="connsiteX399" fmla="*/ 72909 w 511562"/>
                <a:gd name="connsiteY399" fmla="*/ 397655 h 901801"/>
                <a:gd name="connsiteX400" fmla="*/ 78152 w 511562"/>
                <a:gd name="connsiteY400" fmla="*/ 398115 h 901801"/>
                <a:gd name="connsiteX401" fmla="*/ 84959 w 511562"/>
                <a:gd name="connsiteY401" fmla="*/ 399219 h 901801"/>
                <a:gd name="connsiteX402" fmla="*/ 89006 w 511562"/>
                <a:gd name="connsiteY402" fmla="*/ 398115 h 901801"/>
                <a:gd name="connsiteX403" fmla="*/ 91305 w 511562"/>
                <a:gd name="connsiteY403" fmla="*/ 397564 h 901801"/>
                <a:gd name="connsiteX404" fmla="*/ 83027 w 511562"/>
                <a:gd name="connsiteY404" fmla="*/ 400783 h 901801"/>
                <a:gd name="connsiteX405" fmla="*/ 77048 w 511562"/>
                <a:gd name="connsiteY405" fmla="*/ 401151 h 901801"/>
                <a:gd name="connsiteX406" fmla="*/ 67666 w 511562"/>
                <a:gd name="connsiteY406" fmla="*/ 403910 h 901801"/>
                <a:gd name="connsiteX407" fmla="*/ 65827 w 511562"/>
                <a:gd name="connsiteY407" fmla="*/ 409429 h 901801"/>
                <a:gd name="connsiteX408" fmla="*/ 66563 w 511562"/>
                <a:gd name="connsiteY408" fmla="*/ 414488 h 901801"/>
                <a:gd name="connsiteX409" fmla="*/ 71806 w 511562"/>
                <a:gd name="connsiteY409" fmla="*/ 416143 h 901801"/>
                <a:gd name="connsiteX410" fmla="*/ 81188 w 511562"/>
                <a:gd name="connsiteY410" fmla="*/ 414488 h 901801"/>
                <a:gd name="connsiteX411" fmla="*/ 86431 w 511562"/>
                <a:gd name="connsiteY411" fmla="*/ 413016 h 901801"/>
                <a:gd name="connsiteX412" fmla="*/ 90202 w 511562"/>
                <a:gd name="connsiteY412" fmla="*/ 404370 h 901801"/>
                <a:gd name="connsiteX413" fmla="*/ 90937 w 511562"/>
                <a:gd name="connsiteY413" fmla="*/ 403542 h 901801"/>
                <a:gd name="connsiteX414" fmla="*/ 100319 w 511562"/>
                <a:gd name="connsiteY414" fmla="*/ 398483 h 901801"/>
                <a:gd name="connsiteX415" fmla="*/ 103722 w 511562"/>
                <a:gd name="connsiteY415" fmla="*/ 392504 h 901801"/>
                <a:gd name="connsiteX416" fmla="*/ 100687 w 511562"/>
                <a:gd name="connsiteY416" fmla="*/ 389377 h 901801"/>
                <a:gd name="connsiteX417" fmla="*/ 104458 w 511562"/>
                <a:gd name="connsiteY417" fmla="*/ 381927 h 901801"/>
                <a:gd name="connsiteX418" fmla="*/ 107402 w 511562"/>
                <a:gd name="connsiteY418" fmla="*/ 380363 h 901801"/>
                <a:gd name="connsiteX419" fmla="*/ 107034 w 511562"/>
                <a:gd name="connsiteY419" fmla="*/ 391309 h 901801"/>
                <a:gd name="connsiteX420" fmla="*/ 105562 w 511562"/>
                <a:gd name="connsiteY420" fmla="*/ 397287 h 901801"/>
                <a:gd name="connsiteX421" fmla="*/ 108506 w 511562"/>
                <a:gd name="connsiteY421" fmla="*/ 399679 h 901801"/>
                <a:gd name="connsiteX422" fmla="*/ 115680 w 511562"/>
                <a:gd name="connsiteY422" fmla="*/ 401151 h 901801"/>
                <a:gd name="connsiteX423" fmla="*/ 122394 w 511562"/>
                <a:gd name="connsiteY423" fmla="*/ 401610 h 901801"/>
                <a:gd name="connsiteX424" fmla="*/ 115312 w 511562"/>
                <a:gd name="connsiteY424" fmla="*/ 402807 h 901801"/>
                <a:gd name="connsiteX425" fmla="*/ 110069 w 511562"/>
                <a:gd name="connsiteY425" fmla="*/ 403174 h 901801"/>
                <a:gd name="connsiteX426" fmla="*/ 99124 w 511562"/>
                <a:gd name="connsiteY426" fmla="*/ 405106 h 901801"/>
                <a:gd name="connsiteX427" fmla="*/ 100687 w 511562"/>
                <a:gd name="connsiteY427" fmla="*/ 409061 h 901801"/>
                <a:gd name="connsiteX428" fmla="*/ 98388 w 511562"/>
                <a:gd name="connsiteY428" fmla="*/ 419914 h 901801"/>
                <a:gd name="connsiteX429" fmla="*/ 102895 w 511562"/>
                <a:gd name="connsiteY429" fmla="*/ 423593 h 901801"/>
                <a:gd name="connsiteX430" fmla="*/ 103999 w 511562"/>
                <a:gd name="connsiteY430" fmla="*/ 426721 h 901801"/>
                <a:gd name="connsiteX431" fmla="*/ 101055 w 511562"/>
                <a:gd name="connsiteY431" fmla="*/ 431504 h 901801"/>
                <a:gd name="connsiteX432" fmla="*/ 97652 w 511562"/>
                <a:gd name="connsiteY432" fmla="*/ 425525 h 901801"/>
                <a:gd name="connsiteX433" fmla="*/ 92777 w 511562"/>
                <a:gd name="connsiteY433" fmla="*/ 422398 h 901801"/>
                <a:gd name="connsiteX434" fmla="*/ 86798 w 511562"/>
                <a:gd name="connsiteY434" fmla="*/ 422398 h 901801"/>
                <a:gd name="connsiteX435" fmla="*/ 89742 w 511562"/>
                <a:gd name="connsiteY435" fmla="*/ 424789 h 901801"/>
                <a:gd name="connsiteX436" fmla="*/ 89466 w 511562"/>
                <a:gd name="connsiteY436" fmla="*/ 426721 h 901801"/>
                <a:gd name="connsiteX437" fmla="*/ 85326 w 511562"/>
                <a:gd name="connsiteY437" fmla="*/ 426353 h 901801"/>
                <a:gd name="connsiteX438" fmla="*/ 83395 w 511562"/>
                <a:gd name="connsiteY438" fmla="*/ 431044 h 901801"/>
                <a:gd name="connsiteX439" fmla="*/ 84131 w 511562"/>
                <a:gd name="connsiteY439" fmla="*/ 439138 h 901801"/>
                <a:gd name="connsiteX440" fmla="*/ 88270 w 511562"/>
                <a:gd name="connsiteY440" fmla="*/ 443277 h 901801"/>
                <a:gd name="connsiteX441" fmla="*/ 84959 w 511562"/>
                <a:gd name="connsiteY441" fmla="*/ 442450 h 901801"/>
                <a:gd name="connsiteX442" fmla="*/ 80820 w 511562"/>
                <a:gd name="connsiteY442" fmla="*/ 437759 h 901801"/>
                <a:gd name="connsiteX443" fmla="*/ 75209 w 511562"/>
                <a:gd name="connsiteY443" fmla="*/ 434632 h 901801"/>
                <a:gd name="connsiteX444" fmla="*/ 69598 w 511562"/>
                <a:gd name="connsiteY444" fmla="*/ 433804 h 901801"/>
                <a:gd name="connsiteX445" fmla="*/ 66931 w 511562"/>
                <a:gd name="connsiteY445" fmla="*/ 435000 h 901801"/>
                <a:gd name="connsiteX446" fmla="*/ 65459 w 511562"/>
                <a:gd name="connsiteY446" fmla="*/ 438127 h 901801"/>
                <a:gd name="connsiteX447" fmla="*/ 68771 w 511562"/>
                <a:gd name="connsiteY447" fmla="*/ 443646 h 901801"/>
                <a:gd name="connsiteX448" fmla="*/ 70702 w 511562"/>
                <a:gd name="connsiteY448" fmla="*/ 444381 h 901801"/>
                <a:gd name="connsiteX449" fmla="*/ 63528 w 511562"/>
                <a:gd name="connsiteY449" fmla="*/ 444381 h 901801"/>
                <a:gd name="connsiteX450" fmla="*/ 62792 w 511562"/>
                <a:gd name="connsiteY450" fmla="*/ 450728 h 901801"/>
                <a:gd name="connsiteX451" fmla="*/ 72542 w 511562"/>
                <a:gd name="connsiteY451" fmla="*/ 454683 h 901801"/>
                <a:gd name="connsiteX452" fmla="*/ 81924 w 511562"/>
                <a:gd name="connsiteY452" fmla="*/ 455787 h 901801"/>
                <a:gd name="connsiteX453" fmla="*/ 86431 w 511562"/>
                <a:gd name="connsiteY453" fmla="*/ 456522 h 901801"/>
                <a:gd name="connsiteX454" fmla="*/ 75578 w 511562"/>
                <a:gd name="connsiteY454" fmla="*/ 455787 h 901801"/>
                <a:gd name="connsiteX455" fmla="*/ 65092 w 511562"/>
                <a:gd name="connsiteY455" fmla="*/ 454683 h 901801"/>
                <a:gd name="connsiteX456" fmla="*/ 56814 w 511562"/>
                <a:gd name="connsiteY456" fmla="*/ 448336 h 901801"/>
                <a:gd name="connsiteX457" fmla="*/ 54882 w 511562"/>
                <a:gd name="connsiteY457" fmla="*/ 449532 h 901801"/>
                <a:gd name="connsiteX458" fmla="*/ 54146 w 511562"/>
                <a:gd name="connsiteY458" fmla="*/ 456523 h 901801"/>
                <a:gd name="connsiteX459" fmla="*/ 57549 w 511562"/>
                <a:gd name="connsiteY459" fmla="*/ 459742 h 901801"/>
                <a:gd name="connsiteX460" fmla="*/ 54882 w 511562"/>
                <a:gd name="connsiteY460" fmla="*/ 465260 h 901801"/>
                <a:gd name="connsiteX461" fmla="*/ 57181 w 511562"/>
                <a:gd name="connsiteY461" fmla="*/ 469951 h 901801"/>
                <a:gd name="connsiteX462" fmla="*/ 51938 w 511562"/>
                <a:gd name="connsiteY462" fmla="*/ 464433 h 901801"/>
                <a:gd name="connsiteX463" fmla="*/ 50467 w 511562"/>
                <a:gd name="connsiteY463" fmla="*/ 459374 h 901801"/>
                <a:gd name="connsiteX464" fmla="*/ 45960 w 511562"/>
                <a:gd name="connsiteY464" fmla="*/ 463237 h 901801"/>
                <a:gd name="connsiteX465" fmla="*/ 42189 w 511562"/>
                <a:gd name="connsiteY465" fmla="*/ 464801 h 901801"/>
                <a:gd name="connsiteX466" fmla="*/ 36946 w 511562"/>
                <a:gd name="connsiteY466" fmla="*/ 469123 h 901801"/>
                <a:gd name="connsiteX467" fmla="*/ 42189 w 511562"/>
                <a:gd name="connsiteY467" fmla="*/ 471975 h 901801"/>
                <a:gd name="connsiteX468" fmla="*/ 36210 w 511562"/>
                <a:gd name="connsiteY468" fmla="*/ 471515 h 901801"/>
                <a:gd name="connsiteX469" fmla="*/ 37314 w 511562"/>
                <a:gd name="connsiteY469" fmla="*/ 477402 h 901801"/>
                <a:gd name="connsiteX470" fmla="*/ 34278 w 511562"/>
                <a:gd name="connsiteY470" fmla="*/ 480161 h 901801"/>
                <a:gd name="connsiteX471" fmla="*/ 30967 w 511562"/>
                <a:gd name="connsiteY471" fmla="*/ 482093 h 901801"/>
                <a:gd name="connsiteX472" fmla="*/ 27932 w 511562"/>
                <a:gd name="connsiteY472" fmla="*/ 483656 h 901801"/>
                <a:gd name="connsiteX473" fmla="*/ 23793 w 511562"/>
                <a:gd name="connsiteY473" fmla="*/ 484116 h 901801"/>
                <a:gd name="connsiteX474" fmla="*/ 18182 w 511562"/>
                <a:gd name="connsiteY474" fmla="*/ 484852 h 901801"/>
                <a:gd name="connsiteX475" fmla="*/ 22321 w 511562"/>
                <a:gd name="connsiteY475" fmla="*/ 489543 h 901801"/>
                <a:gd name="connsiteX476" fmla="*/ 26828 w 511562"/>
                <a:gd name="connsiteY476" fmla="*/ 495153 h 901801"/>
                <a:gd name="connsiteX477" fmla="*/ 22689 w 511562"/>
                <a:gd name="connsiteY477" fmla="*/ 492762 h 901801"/>
                <a:gd name="connsiteX478" fmla="*/ 21585 w 511562"/>
                <a:gd name="connsiteY478" fmla="*/ 496257 h 901801"/>
                <a:gd name="connsiteX479" fmla="*/ 18918 w 511562"/>
                <a:gd name="connsiteY479" fmla="*/ 495889 h 901801"/>
                <a:gd name="connsiteX480" fmla="*/ 13675 w 511562"/>
                <a:gd name="connsiteY480" fmla="*/ 495154 h 901801"/>
                <a:gd name="connsiteX481" fmla="*/ 9536 w 511562"/>
                <a:gd name="connsiteY481" fmla="*/ 495249 h 901801"/>
                <a:gd name="connsiteX482" fmla="*/ 8340 w 511562"/>
                <a:gd name="connsiteY482" fmla="*/ 494237 h 901801"/>
                <a:gd name="connsiteX483" fmla="*/ 5949 w 511562"/>
                <a:gd name="connsiteY483" fmla="*/ 496077 h 901801"/>
                <a:gd name="connsiteX484" fmla="*/ 7512 w 511562"/>
                <a:gd name="connsiteY484" fmla="*/ 498653 h 901801"/>
                <a:gd name="connsiteX485" fmla="*/ 6501 w 511562"/>
                <a:gd name="connsiteY485" fmla="*/ 500768 h 901801"/>
                <a:gd name="connsiteX486" fmla="*/ 6960 w 511562"/>
                <a:gd name="connsiteY486" fmla="*/ 504171 h 901801"/>
                <a:gd name="connsiteX487" fmla="*/ 4109 w 511562"/>
                <a:gd name="connsiteY487" fmla="*/ 505551 h 901801"/>
                <a:gd name="connsiteX488" fmla="*/ 2545 w 511562"/>
                <a:gd name="connsiteY488" fmla="*/ 507114 h 901801"/>
                <a:gd name="connsiteX489" fmla="*/ 1718 w 511562"/>
                <a:gd name="connsiteY489" fmla="*/ 509414 h 901801"/>
                <a:gd name="connsiteX490" fmla="*/ 982 w 511562"/>
                <a:gd name="connsiteY490" fmla="*/ 512081 h 901801"/>
                <a:gd name="connsiteX491" fmla="*/ 1258 w 511562"/>
                <a:gd name="connsiteY491" fmla="*/ 515760 h 901801"/>
                <a:gd name="connsiteX492" fmla="*/ 982 w 511562"/>
                <a:gd name="connsiteY492" fmla="*/ 518152 h 901801"/>
                <a:gd name="connsiteX493" fmla="*/ 982 w 511562"/>
                <a:gd name="connsiteY493" fmla="*/ 521280 h 901801"/>
                <a:gd name="connsiteX494" fmla="*/ 1718 w 511562"/>
                <a:gd name="connsiteY494" fmla="*/ 524683 h 901801"/>
                <a:gd name="connsiteX495" fmla="*/ 1442 w 511562"/>
                <a:gd name="connsiteY495" fmla="*/ 528086 h 901801"/>
                <a:gd name="connsiteX496" fmla="*/ 154 w 511562"/>
                <a:gd name="connsiteY496" fmla="*/ 530753 h 901801"/>
                <a:gd name="connsiteX497" fmla="*/ 1442 w 511562"/>
                <a:gd name="connsiteY497" fmla="*/ 533145 h 901801"/>
                <a:gd name="connsiteX498" fmla="*/ 6501 w 511562"/>
                <a:gd name="connsiteY498" fmla="*/ 533880 h 901801"/>
                <a:gd name="connsiteX499" fmla="*/ 7512 w 511562"/>
                <a:gd name="connsiteY499" fmla="*/ 537835 h 901801"/>
                <a:gd name="connsiteX500" fmla="*/ 7236 w 511562"/>
                <a:gd name="connsiteY500" fmla="*/ 541514 h 901801"/>
                <a:gd name="connsiteX501" fmla="*/ 8064 w 511562"/>
                <a:gd name="connsiteY501" fmla="*/ 544365 h 901801"/>
                <a:gd name="connsiteX502" fmla="*/ 11192 w 511562"/>
                <a:gd name="connsiteY502" fmla="*/ 544461 h 901801"/>
                <a:gd name="connsiteX503" fmla="*/ 11467 w 511562"/>
                <a:gd name="connsiteY503" fmla="*/ 544644 h 901801"/>
                <a:gd name="connsiteX504" fmla="*/ 17446 w 511562"/>
                <a:gd name="connsiteY504" fmla="*/ 546944 h 901801"/>
                <a:gd name="connsiteX505" fmla="*/ 18918 w 511562"/>
                <a:gd name="connsiteY505" fmla="*/ 554394 h 901801"/>
                <a:gd name="connsiteX506" fmla="*/ 23793 w 511562"/>
                <a:gd name="connsiteY506" fmla="*/ 555222 h 901801"/>
                <a:gd name="connsiteX507" fmla="*/ 31703 w 511562"/>
                <a:gd name="connsiteY507" fmla="*/ 553658 h 901801"/>
                <a:gd name="connsiteX508" fmla="*/ 38417 w 511562"/>
                <a:gd name="connsiteY508" fmla="*/ 550899 h 901801"/>
                <a:gd name="connsiteX509" fmla="*/ 44396 w 511562"/>
                <a:gd name="connsiteY509" fmla="*/ 544644 h 901801"/>
                <a:gd name="connsiteX510" fmla="*/ 45960 w 511562"/>
                <a:gd name="connsiteY510" fmla="*/ 539494 h 901801"/>
                <a:gd name="connsiteX511" fmla="*/ 42924 w 511562"/>
                <a:gd name="connsiteY511" fmla="*/ 532779 h 901801"/>
                <a:gd name="connsiteX512" fmla="*/ 42189 w 511562"/>
                <a:gd name="connsiteY512" fmla="*/ 537194 h 901801"/>
                <a:gd name="connsiteX513" fmla="*/ 40625 w 511562"/>
                <a:gd name="connsiteY513" fmla="*/ 538298 h 901801"/>
                <a:gd name="connsiteX514" fmla="*/ 30968 w 511562"/>
                <a:gd name="connsiteY514" fmla="*/ 541057 h 901801"/>
                <a:gd name="connsiteX515" fmla="*/ 35475 w 511562"/>
                <a:gd name="connsiteY515" fmla="*/ 537194 h 901801"/>
                <a:gd name="connsiteX516" fmla="*/ 41085 w 511562"/>
                <a:gd name="connsiteY516" fmla="*/ 530848 h 901801"/>
                <a:gd name="connsiteX517" fmla="*/ 36578 w 511562"/>
                <a:gd name="connsiteY517" fmla="*/ 526524 h 901801"/>
                <a:gd name="connsiteX518" fmla="*/ 31703 w 511562"/>
                <a:gd name="connsiteY518" fmla="*/ 527720 h 901801"/>
                <a:gd name="connsiteX519" fmla="*/ 35843 w 511562"/>
                <a:gd name="connsiteY519" fmla="*/ 523765 h 901801"/>
                <a:gd name="connsiteX520" fmla="*/ 29864 w 511562"/>
                <a:gd name="connsiteY520" fmla="*/ 528088 h 901801"/>
                <a:gd name="connsiteX521" fmla="*/ 30140 w 511562"/>
                <a:gd name="connsiteY521" fmla="*/ 525329 h 901801"/>
                <a:gd name="connsiteX522" fmla="*/ 32072 w 511562"/>
                <a:gd name="connsiteY522" fmla="*/ 519442 h 901801"/>
                <a:gd name="connsiteX523" fmla="*/ 35843 w 511562"/>
                <a:gd name="connsiteY523" fmla="*/ 519902 h 901801"/>
                <a:gd name="connsiteX524" fmla="*/ 38418 w 511562"/>
                <a:gd name="connsiteY524" fmla="*/ 516683 h 901801"/>
                <a:gd name="connsiteX525" fmla="*/ 32808 w 511562"/>
                <a:gd name="connsiteY525" fmla="*/ 515948 h 901801"/>
                <a:gd name="connsiteX526" fmla="*/ 26461 w 511562"/>
                <a:gd name="connsiteY526" fmla="*/ 515488 h 901801"/>
                <a:gd name="connsiteX527" fmla="*/ 23794 w 511562"/>
                <a:gd name="connsiteY527" fmla="*/ 515488 h 901801"/>
                <a:gd name="connsiteX528" fmla="*/ 20758 w 511562"/>
                <a:gd name="connsiteY528" fmla="*/ 514384 h 901801"/>
                <a:gd name="connsiteX529" fmla="*/ 15607 w 511562"/>
                <a:gd name="connsiteY529" fmla="*/ 522202 h 901801"/>
                <a:gd name="connsiteX530" fmla="*/ 15975 w 511562"/>
                <a:gd name="connsiteY530" fmla="*/ 524594 h 901801"/>
                <a:gd name="connsiteX531" fmla="*/ 9537 w 511562"/>
                <a:gd name="connsiteY531" fmla="*/ 529653 h 901801"/>
                <a:gd name="connsiteX532" fmla="*/ 8065 w 511562"/>
                <a:gd name="connsiteY532" fmla="*/ 528365 h 901801"/>
                <a:gd name="connsiteX533" fmla="*/ 9905 w 511562"/>
                <a:gd name="connsiteY533" fmla="*/ 526801 h 901801"/>
                <a:gd name="connsiteX534" fmla="*/ 9997 w 511562"/>
                <a:gd name="connsiteY534" fmla="*/ 527353 h 901801"/>
                <a:gd name="connsiteX535" fmla="*/ 14412 w 511562"/>
                <a:gd name="connsiteY535" fmla="*/ 520638 h 901801"/>
                <a:gd name="connsiteX536" fmla="*/ 14780 w 511562"/>
                <a:gd name="connsiteY536" fmla="*/ 515487 h 901801"/>
                <a:gd name="connsiteX537" fmla="*/ 19655 w 511562"/>
                <a:gd name="connsiteY537" fmla="*/ 512452 h 901801"/>
                <a:gd name="connsiteX538" fmla="*/ 23794 w 511562"/>
                <a:gd name="connsiteY538" fmla="*/ 508865 h 901801"/>
                <a:gd name="connsiteX539" fmla="*/ 33176 w 511562"/>
                <a:gd name="connsiteY539" fmla="*/ 503346 h 901801"/>
                <a:gd name="connsiteX540" fmla="*/ 35843 w 511562"/>
                <a:gd name="connsiteY540" fmla="*/ 505370 h 901801"/>
                <a:gd name="connsiteX541" fmla="*/ 39246 w 511562"/>
                <a:gd name="connsiteY541" fmla="*/ 507301 h 901801"/>
                <a:gd name="connsiteX542" fmla="*/ 41454 w 511562"/>
                <a:gd name="connsiteY542" fmla="*/ 503806 h 901801"/>
                <a:gd name="connsiteX543" fmla="*/ 44121 w 511562"/>
                <a:gd name="connsiteY543" fmla="*/ 502978 h 901801"/>
                <a:gd name="connsiteX544" fmla="*/ 49732 w 511562"/>
                <a:gd name="connsiteY544" fmla="*/ 501415 h 901801"/>
                <a:gd name="connsiteX545" fmla="*/ 52307 w 511562"/>
                <a:gd name="connsiteY545" fmla="*/ 497000 h 901801"/>
                <a:gd name="connsiteX546" fmla="*/ 54883 w 511562"/>
                <a:gd name="connsiteY546" fmla="*/ 493964 h 901801"/>
                <a:gd name="connsiteX547" fmla="*/ 55711 w 511562"/>
                <a:gd name="connsiteY547" fmla="*/ 493504 h 901801"/>
                <a:gd name="connsiteX548" fmla="*/ 56078 w 511562"/>
                <a:gd name="connsiteY548" fmla="*/ 499851 h 901801"/>
                <a:gd name="connsiteX549" fmla="*/ 60953 w 511562"/>
                <a:gd name="connsiteY549" fmla="*/ 497459 h 901801"/>
                <a:gd name="connsiteX550" fmla="*/ 65092 w 511562"/>
                <a:gd name="connsiteY550" fmla="*/ 494332 h 901801"/>
                <a:gd name="connsiteX551" fmla="*/ 70335 w 511562"/>
                <a:gd name="connsiteY551" fmla="*/ 490745 h 901801"/>
                <a:gd name="connsiteX552" fmla="*/ 73646 w 511562"/>
                <a:gd name="connsiteY552" fmla="*/ 480627 h 901801"/>
                <a:gd name="connsiteX553" fmla="*/ 77785 w 511562"/>
                <a:gd name="connsiteY553" fmla="*/ 479708 h 901801"/>
                <a:gd name="connsiteX554" fmla="*/ 80821 w 511562"/>
                <a:gd name="connsiteY554" fmla="*/ 471154 h 901801"/>
                <a:gd name="connsiteX555" fmla="*/ 86064 w 511562"/>
                <a:gd name="connsiteY555" fmla="*/ 468026 h 901801"/>
                <a:gd name="connsiteX556" fmla="*/ 83396 w 511562"/>
                <a:gd name="connsiteY556" fmla="*/ 478236 h 901801"/>
                <a:gd name="connsiteX557" fmla="*/ 79625 w 511562"/>
                <a:gd name="connsiteY557" fmla="*/ 482559 h 901801"/>
                <a:gd name="connsiteX558" fmla="*/ 75578 w 511562"/>
                <a:gd name="connsiteY558" fmla="*/ 490010 h 901801"/>
                <a:gd name="connsiteX559" fmla="*/ 71807 w 511562"/>
                <a:gd name="connsiteY559" fmla="*/ 494700 h 901801"/>
                <a:gd name="connsiteX560" fmla="*/ 69599 w 511562"/>
                <a:gd name="connsiteY560" fmla="*/ 501783 h 901801"/>
                <a:gd name="connsiteX561" fmla="*/ 73278 w 511562"/>
                <a:gd name="connsiteY561" fmla="*/ 508865 h 901801"/>
                <a:gd name="connsiteX562" fmla="*/ 77050 w 511562"/>
                <a:gd name="connsiteY562" fmla="*/ 516408 h 901801"/>
                <a:gd name="connsiteX563" fmla="*/ 83856 w 511562"/>
                <a:gd name="connsiteY563" fmla="*/ 517512 h 901801"/>
                <a:gd name="connsiteX564" fmla="*/ 86064 w 511562"/>
                <a:gd name="connsiteY564" fmla="*/ 520639 h 901801"/>
                <a:gd name="connsiteX565" fmla="*/ 92778 w 511562"/>
                <a:gd name="connsiteY565" fmla="*/ 521835 h 901801"/>
                <a:gd name="connsiteX566" fmla="*/ 97285 w 511562"/>
                <a:gd name="connsiteY566" fmla="*/ 526526 h 901801"/>
                <a:gd name="connsiteX567" fmla="*/ 97653 w 511562"/>
                <a:gd name="connsiteY567" fmla="*/ 523030 h 901801"/>
                <a:gd name="connsiteX568" fmla="*/ 100688 w 511562"/>
                <a:gd name="connsiteY568" fmla="*/ 519903 h 901801"/>
                <a:gd name="connsiteX569" fmla="*/ 105563 w 511562"/>
                <a:gd name="connsiteY569" fmla="*/ 517052 h 901801"/>
                <a:gd name="connsiteX570" fmla="*/ 101056 w 511562"/>
                <a:gd name="connsiteY570" fmla="*/ 521374 h 901801"/>
                <a:gd name="connsiteX571" fmla="*/ 105931 w 511562"/>
                <a:gd name="connsiteY571" fmla="*/ 524962 h 901801"/>
                <a:gd name="connsiteX572" fmla="*/ 111910 w 511562"/>
                <a:gd name="connsiteY572" fmla="*/ 526893 h 901801"/>
                <a:gd name="connsiteX573" fmla="*/ 120188 w 511562"/>
                <a:gd name="connsiteY573" fmla="*/ 528549 h 901801"/>
                <a:gd name="connsiteX574" fmla="*/ 120923 w 511562"/>
                <a:gd name="connsiteY574" fmla="*/ 521835 h 901801"/>
                <a:gd name="connsiteX575" fmla="*/ 126534 w 511562"/>
                <a:gd name="connsiteY575" fmla="*/ 522202 h 901801"/>
                <a:gd name="connsiteX576" fmla="*/ 134352 w 511562"/>
                <a:gd name="connsiteY576" fmla="*/ 521835 h 901801"/>
                <a:gd name="connsiteX577" fmla="*/ 137847 w 511562"/>
                <a:gd name="connsiteY577" fmla="*/ 517052 h 901801"/>
                <a:gd name="connsiteX578" fmla="*/ 131777 w 511562"/>
                <a:gd name="connsiteY578" fmla="*/ 515120 h 901801"/>
                <a:gd name="connsiteX579" fmla="*/ 126902 w 511562"/>
                <a:gd name="connsiteY579" fmla="*/ 513924 h 901801"/>
                <a:gd name="connsiteX580" fmla="*/ 124326 w 511562"/>
                <a:gd name="connsiteY580" fmla="*/ 511625 h 901801"/>
                <a:gd name="connsiteX581" fmla="*/ 133248 w 511562"/>
                <a:gd name="connsiteY581" fmla="*/ 510061 h 901801"/>
                <a:gd name="connsiteX582" fmla="*/ 137019 w 511562"/>
                <a:gd name="connsiteY582" fmla="*/ 513556 h 901801"/>
                <a:gd name="connsiteX583" fmla="*/ 142262 w 511562"/>
                <a:gd name="connsiteY583" fmla="*/ 514384 h 901801"/>
                <a:gd name="connsiteX584" fmla="*/ 149069 w 511562"/>
                <a:gd name="connsiteY584" fmla="*/ 514752 h 901801"/>
                <a:gd name="connsiteX585" fmla="*/ 152380 w 511562"/>
                <a:gd name="connsiteY585" fmla="*/ 516407 h 901801"/>
                <a:gd name="connsiteX586" fmla="*/ 155047 w 511562"/>
                <a:gd name="connsiteY586" fmla="*/ 513188 h 901801"/>
                <a:gd name="connsiteX587" fmla="*/ 159922 w 511562"/>
                <a:gd name="connsiteY587" fmla="*/ 513556 h 901801"/>
                <a:gd name="connsiteX588" fmla="*/ 161394 w 511562"/>
                <a:gd name="connsiteY588" fmla="*/ 518247 h 901801"/>
                <a:gd name="connsiteX589" fmla="*/ 162498 w 511562"/>
                <a:gd name="connsiteY589" fmla="*/ 521374 h 901801"/>
                <a:gd name="connsiteX590" fmla="*/ 157255 w 511562"/>
                <a:gd name="connsiteY590" fmla="*/ 520639 h 901801"/>
                <a:gd name="connsiteX591" fmla="*/ 159095 w 511562"/>
                <a:gd name="connsiteY591" fmla="*/ 523030 h 901801"/>
                <a:gd name="connsiteX592" fmla="*/ 164429 w 511562"/>
                <a:gd name="connsiteY592" fmla="*/ 528089 h 901801"/>
                <a:gd name="connsiteX593" fmla="*/ 167741 w 511562"/>
                <a:gd name="connsiteY593" fmla="*/ 529653 h 901801"/>
                <a:gd name="connsiteX594" fmla="*/ 174547 w 511562"/>
                <a:gd name="connsiteY594" fmla="*/ 526158 h 901801"/>
                <a:gd name="connsiteX595" fmla="*/ 173811 w 511562"/>
                <a:gd name="connsiteY595" fmla="*/ 530849 h 901801"/>
                <a:gd name="connsiteX596" fmla="*/ 167372 w 511562"/>
                <a:gd name="connsiteY596" fmla="*/ 534436 h 901801"/>
                <a:gd name="connsiteX597" fmla="*/ 173351 w 511562"/>
                <a:gd name="connsiteY597" fmla="*/ 541886 h 901801"/>
                <a:gd name="connsiteX598" fmla="*/ 177582 w 511562"/>
                <a:gd name="connsiteY598" fmla="*/ 546209 h 901801"/>
                <a:gd name="connsiteX599" fmla="*/ 182365 w 511562"/>
                <a:gd name="connsiteY599" fmla="*/ 546209 h 901801"/>
                <a:gd name="connsiteX600" fmla="*/ 188068 w 511562"/>
                <a:gd name="connsiteY600" fmla="*/ 544278 h 901801"/>
                <a:gd name="connsiteX601" fmla="*/ 191563 w 511562"/>
                <a:gd name="connsiteY601" fmla="*/ 546209 h 901801"/>
                <a:gd name="connsiteX602" fmla="*/ 190275 w 511562"/>
                <a:gd name="connsiteY602" fmla="*/ 546209 h 901801"/>
                <a:gd name="connsiteX603" fmla="*/ 192115 w 511562"/>
                <a:gd name="connsiteY603" fmla="*/ 548508 h 901801"/>
                <a:gd name="connsiteX604" fmla="*/ 195518 w 511562"/>
                <a:gd name="connsiteY604" fmla="*/ 553199 h 901801"/>
                <a:gd name="connsiteX605" fmla="*/ 192575 w 511562"/>
                <a:gd name="connsiteY605" fmla="*/ 559178 h 901801"/>
                <a:gd name="connsiteX606" fmla="*/ 188804 w 511562"/>
                <a:gd name="connsiteY606" fmla="*/ 566628 h 901801"/>
                <a:gd name="connsiteX607" fmla="*/ 186964 w 511562"/>
                <a:gd name="connsiteY607" fmla="*/ 574447 h 901801"/>
                <a:gd name="connsiteX608" fmla="*/ 191747 w 511562"/>
                <a:gd name="connsiteY608" fmla="*/ 576470 h 901801"/>
                <a:gd name="connsiteX609" fmla="*/ 195518 w 511562"/>
                <a:gd name="connsiteY609" fmla="*/ 582725 h 901801"/>
                <a:gd name="connsiteX610" fmla="*/ 196622 w 511562"/>
                <a:gd name="connsiteY610" fmla="*/ 583553 h 901801"/>
                <a:gd name="connsiteX611" fmla="*/ 192115 w 511562"/>
                <a:gd name="connsiteY611" fmla="*/ 581529 h 901801"/>
                <a:gd name="connsiteX612" fmla="*/ 186964 w 511562"/>
                <a:gd name="connsiteY612" fmla="*/ 577666 h 901801"/>
                <a:gd name="connsiteX613" fmla="*/ 186504 w 511562"/>
                <a:gd name="connsiteY613" fmla="*/ 585852 h 901801"/>
                <a:gd name="connsiteX614" fmla="*/ 184664 w 511562"/>
                <a:gd name="connsiteY614" fmla="*/ 578402 h 901801"/>
                <a:gd name="connsiteX615" fmla="*/ 179789 w 511562"/>
                <a:gd name="connsiteY615" fmla="*/ 579598 h 901801"/>
                <a:gd name="connsiteX616" fmla="*/ 177214 w 511562"/>
                <a:gd name="connsiteY616" fmla="*/ 586588 h 901801"/>
                <a:gd name="connsiteX617" fmla="*/ 180157 w 511562"/>
                <a:gd name="connsiteY617" fmla="*/ 594498 h 901801"/>
                <a:gd name="connsiteX618" fmla="*/ 181261 w 511562"/>
                <a:gd name="connsiteY618" fmla="*/ 595694 h 901801"/>
                <a:gd name="connsiteX619" fmla="*/ 180893 w 511562"/>
                <a:gd name="connsiteY619" fmla="*/ 597258 h 901801"/>
                <a:gd name="connsiteX620" fmla="*/ 185768 w 511562"/>
                <a:gd name="connsiteY620" fmla="*/ 600385 h 901801"/>
                <a:gd name="connsiteX621" fmla="*/ 190643 w 511562"/>
                <a:gd name="connsiteY621" fmla="*/ 601120 h 901801"/>
                <a:gd name="connsiteX622" fmla="*/ 189907 w 511562"/>
                <a:gd name="connsiteY622" fmla="*/ 602776 h 901801"/>
                <a:gd name="connsiteX623" fmla="*/ 185032 w 511562"/>
                <a:gd name="connsiteY623" fmla="*/ 600017 h 901801"/>
                <a:gd name="connsiteX624" fmla="*/ 180157 w 511562"/>
                <a:gd name="connsiteY624" fmla="*/ 600384 h 901801"/>
                <a:gd name="connsiteX625" fmla="*/ 184296 w 511562"/>
                <a:gd name="connsiteY625" fmla="*/ 606271 h 901801"/>
                <a:gd name="connsiteX626" fmla="*/ 182825 w 511562"/>
                <a:gd name="connsiteY626" fmla="*/ 607467 h 901801"/>
                <a:gd name="connsiteX627" fmla="*/ 178318 w 511562"/>
                <a:gd name="connsiteY627" fmla="*/ 601856 h 901801"/>
                <a:gd name="connsiteX628" fmla="*/ 173811 w 511562"/>
                <a:gd name="connsiteY628" fmla="*/ 599648 h 901801"/>
                <a:gd name="connsiteX629" fmla="*/ 176478 w 511562"/>
                <a:gd name="connsiteY629" fmla="*/ 595693 h 901801"/>
                <a:gd name="connsiteX630" fmla="*/ 175650 w 511562"/>
                <a:gd name="connsiteY630" fmla="*/ 589439 h 901801"/>
                <a:gd name="connsiteX631" fmla="*/ 171879 w 511562"/>
                <a:gd name="connsiteY631" fmla="*/ 582724 h 901801"/>
                <a:gd name="connsiteX632" fmla="*/ 164797 w 511562"/>
                <a:gd name="connsiteY632" fmla="*/ 582356 h 901801"/>
                <a:gd name="connsiteX633" fmla="*/ 167372 w 511562"/>
                <a:gd name="connsiteY633" fmla="*/ 587967 h 901801"/>
                <a:gd name="connsiteX634" fmla="*/ 167832 w 511562"/>
                <a:gd name="connsiteY634" fmla="*/ 596061 h 901801"/>
                <a:gd name="connsiteX635" fmla="*/ 167096 w 511562"/>
                <a:gd name="connsiteY635" fmla="*/ 605075 h 901801"/>
                <a:gd name="connsiteX636" fmla="*/ 172247 w 511562"/>
                <a:gd name="connsiteY636" fmla="*/ 609490 h 901801"/>
                <a:gd name="connsiteX637" fmla="*/ 166636 w 511562"/>
                <a:gd name="connsiteY637" fmla="*/ 608663 h 901801"/>
                <a:gd name="connsiteX638" fmla="*/ 164796 w 511562"/>
                <a:gd name="connsiteY638" fmla="*/ 599465 h 901801"/>
                <a:gd name="connsiteX639" fmla="*/ 165164 w 511562"/>
                <a:gd name="connsiteY639" fmla="*/ 591738 h 901801"/>
                <a:gd name="connsiteX640" fmla="*/ 162221 w 511562"/>
                <a:gd name="connsiteY640" fmla="*/ 583920 h 901801"/>
                <a:gd name="connsiteX641" fmla="*/ 160289 w 511562"/>
                <a:gd name="connsiteY641" fmla="*/ 585484 h 901801"/>
                <a:gd name="connsiteX642" fmla="*/ 160289 w 511562"/>
                <a:gd name="connsiteY642" fmla="*/ 591738 h 901801"/>
                <a:gd name="connsiteX643" fmla="*/ 159185 w 511562"/>
                <a:gd name="connsiteY643" fmla="*/ 590543 h 901801"/>
                <a:gd name="connsiteX644" fmla="*/ 156610 w 511562"/>
                <a:gd name="connsiteY644" fmla="*/ 585116 h 901801"/>
                <a:gd name="connsiteX645" fmla="*/ 152839 w 511562"/>
                <a:gd name="connsiteY645" fmla="*/ 592198 h 901801"/>
                <a:gd name="connsiteX646" fmla="*/ 147964 w 511562"/>
                <a:gd name="connsiteY646" fmla="*/ 598821 h 901801"/>
                <a:gd name="connsiteX647" fmla="*/ 143825 w 511562"/>
                <a:gd name="connsiteY647" fmla="*/ 603144 h 901801"/>
                <a:gd name="connsiteX648" fmla="*/ 141157 w 511562"/>
                <a:gd name="connsiteY648" fmla="*/ 609766 h 901801"/>
                <a:gd name="connsiteX649" fmla="*/ 137846 w 511562"/>
                <a:gd name="connsiteY649" fmla="*/ 614917 h 901801"/>
                <a:gd name="connsiteX650" fmla="*/ 134443 w 511562"/>
                <a:gd name="connsiteY650" fmla="*/ 620620 h 901801"/>
                <a:gd name="connsiteX651" fmla="*/ 136650 w 511562"/>
                <a:gd name="connsiteY651" fmla="*/ 625955 h 901801"/>
                <a:gd name="connsiteX652" fmla="*/ 137846 w 511562"/>
                <a:gd name="connsiteY652" fmla="*/ 625127 h 901801"/>
                <a:gd name="connsiteX653" fmla="*/ 141525 w 511562"/>
                <a:gd name="connsiteY653" fmla="*/ 618137 h 901801"/>
                <a:gd name="connsiteX654" fmla="*/ 144928 w 511562"/>
                <a:gd name="connsiteY654" fmla="*/ 622828 h 901801"/>
                <a:gd name="connsiteX655" fmla="*/ 150171 w 511562"/>
                <a:gd name="connsiteY655" fmla="*/ 622828 h 901801"/>
                <a:gd name="connsiteX656" fmla="*/ 155414 w 511562"/>
                <a:gd name="connsiteY656" fmla="*/ 622828 h 901801"/>
                <a:gd name="connsiteX657" fmla="*/ 161393 w 511562"/>
                <a:gd name="connsiteY657" fmla="*/ 614550 h 901801"/>
                <a:gd name="connsiteX658" fmla="*/ 165164 w 511562"/>
                <a:gd name="connsiteY658" fmla="*/ 615377 h 901801"/>
                <a:gd name="connsiteX659" fmla="*/ 158817 w 511562"/>
                <a:gd name="connsiteY659" fmla="*/ 621172 h 901801"/>
                <a:gd name="connsiteX660" fmla="*/ 150539 w 511562"/>
                <a:gd name="connsiteY660" fmla="*/ 625955 h 901801"/>
                <a:gd name="connsiteX661" fmla="*/ 144561 w 511562"/>
                <a:gd name="connsiteY661" fmla="*/ 626323 h 901801"/>
                <a:gd name="connsiteX662" fmla="*/ 141157 w 511562"/>
                <a:gd name="connsiteY662" fmla="*/ 630278 h 901801"/>
                <a:gd name="connsiteX663" fmla="*/ 145664 w 511562"/>
                <a:gd name="connsiteY663" fmla="*/ 634233 h 901801"/>
                <a:gd name="connsiteX664" fmla="*/ 151735 w 511562"/>
                <a:gd name="connsiteY664" fmla="*/ 637360 h 901801"/>
                <a:gd name="connsiteX665" fmla="*/ 151735 w 511562"/>
                <a:gd name="connsiteY665" fmla="*/ 633405 h 901801"/>
                <a:gd name="connsiteX666" fmla="*/ 150171 w 511562"/>
                <a:gd name="connsiteY666" fmla="*/ 632209 h 901801"/>
                <a:gd name="connsiteX667" fmla="*/ 156150 w 511562"/>
                <a:gd name="connsiteY667" fmla="*/ 633773 h 901801"/>
                <a:gd name="connsiteX668" fmla="*/ 162497 w 511562"/>
                <a:gd name="connsiteY668" fmla="*/ 632209 h 901801"/>
                <a:gd name="connsiteX669" fmla="*/ 169671 w 511562"/>
                <a:gd name="connsiteY669" fmla="*/ 628714 h 901801"/>
                <a:gd name="connsiteX670" fmla="*/ 174914 w 511562"/>
                <a:gd name="connsiteY670" fmla="*/ 626323 h 901801"/>
                <a:gd name="connsiteX671" fmla="*/ 180893 w 511562"/>
                <a:gd name="connsiteY671" fmla="*/ 624391 h 901801"/>
                <a:gd name="connsiteX672" fmla="*/ 175282 w 511562"/>
                <a:gd name="connsiteY672" fmla="*/ 629542 h 901801"/>
                <a:gd name="connsiteX673" fmla="*/ 165164 w 511562"/>
                <a:gd name="connsiteY673" fmla="*/ 632577 h 901801"/>
                <a:gd name="connsiteX674" fmla="*/ 156150 w 511562"/>
                <a:gd name="connsiteY674" fmla="*/ 637360 h 901801"/>
                <a:gd name="connsiteX675" fmla="*/ 157714 w 511562"/>
                <a:gd name="connsiteY675" fmla="*/ 645730 h 901801"/>
                <a:gd name="connsiteX676" fmla="*/ 163692 w 511562"/>
                <a:gd name="connsiteY676" fmla="*/ 645178 h 901801"/>
                <a:gd name="connsiteX677" fmla="*/ 170039 w 511562"/>
                <a:gd name="connsiteY677" fmla="*/ 643615 h 901801"/>
                <a:gd name="connsiteX678" fmla="*/ 177213 w 511562"/>
                <a:gd name="connsiteY678" fmla="*/ 641591 h 901801"/>
                <a:gd name="connsiteX679" fmla="*/ 182824 w 511562"/>
                <a:gd name="connsiteY679" fmla="*/ 638464 h 901801"/>
                <a:gd name="connsiteX680" fmla="*/ 188067 w 511562"/>
                <a:gd name="connsiteY680" fmla="*/ 632210 h 901801"/>
                <a:gd name="connsiteX681" fmla="*/ 194781 w 511562"/>
                <a:gd name="connsiteY681" fmla="*/ 629450 h 901801"/>
                <a:gd name="connsiteX682" fmla="*/ 197081 w 511562"/>
                <a:gd name="connsiteY682" fmla="*/ 627059 h 901801"/>
                <a:gd name="connsiteX683" fmla="*/ 200024 w 511562"/>
                <a:gd name="connsiteY683" fmla="*/ 627886 h 901801"/>
                <a:gd name="connsiteX684" fmla="*/ 196345 w 511562"/>
                <a:gd name="connsiteY684" fmla="*/ 631014 h 901801"/>
                <a:gd name="connsiteX685" fmla="*/ 190274 w 511562"/>
                <a:gd name="connsiteY685" fmla="*/ 633405 h 901801"/>
                <a:gd name="connsiteX686" fmla="*/ 185032 w 511562"/>
                <a:gd name="connsiteY686" fmla="*/ 638096 h 901801"/>
                <a:gd name="connsiteX687" fmla="*/ 179789 w 511562"/>
                <a:gd name="connsiteY687" fmla="*/ 642051 h 901801"/>
                <a:gd name="connsiteX688" fmla="*/ 181260 w 511562"/>
                <a:gd name="connsiteY688" fmla="*/ 646375 h 901801"/>
                <a:gd name="connsiteX689" fmla="*/ 187239 w 511562"/>
                <a:gd name="connsiteY689" fmla="*/ 647570 h 901801"/>
                <a:gd name="connsiteX690" fmla="*/ 192114 w 511562"/>
                <a:gd name="connsiteY690" fmla="*/ 645178 h 901801"/>
                <a:gd name="connsiteX691" fmla="*/ 192114 w 511562"/>
                <a:gd name="connsiteY691" fmla="*/ 647570 h 901801"/>
                <a:gd name="connsiteX692" fmla="*/ 183928 w 511562"/>
                <a:gd name="connsiteY692" fmla="*/ 648306 h 901801"/>
                <a:gd name="connsiteX693" fmla="*/ 175282 w 511562"/>
                <a:gd name="connsiteY693" fmla="*/ 646742 h 901801"/>
                <a:gd name="connsiteX694" fmla="*/ 167371 w 511562"/>
                <a:gd name="connsiteY694" fmla="*/ 650237 h 901801"/>
                <a:gd name="connsiteX695" fmla="*/ 162957 w 511562"/>
                <a:gd name="connsiteY695" fmla="*/ 651893 h 901801"/>
                <a:gd name="connsiteX696" fmla="*/ 163693 w 511562"/>
                <a:gd name="connsiteY696" fmla="*/ 653824 h 901801"/>
                <a:gd name="connsiteX697" fmla="*/ 170039 w 511562"/>
                <a:gd name="connsiteY697" fmla="*/ 653824 h 901801"/>
                <a:gd name="connsiteX698" fmla="*/ 176478 w 511562"/>
                <a:gd name="connsiteY698" fmla="*/ 652261 h 901801"/>
                <a:gd name="connsiteX699" fmla="*/ 184296 w 511562"/>
                <a:gd name="connsiteY699" fmla="*/ 652721 h 901801"/>
                <a:gd name="connsiteX700" fmla="*/ 180157 w 511562"/>
                <a:gd name="connsiteY700" fmla="*/ 657412 h 901801"/>
                <a:gd name="connsiteX701" fmla="*/ 173443 w 511562"/>
                <a:gd name="connsiteY701" fmla="*/ 656216 h 901801"/>
                <a:gd name="connsiteX702" fmla="*/ 165164 w 511562"/>
                <a:gd name="connsiteY702" fmla="*/ 656584 h 901801"/>
                <a:gd name="connsiteX703" fmla="*/ 161025 w 511562"/>
                <a:gd name="connsiteY703" fmla="*/ 659711 h 901801"/>
                <a:gd name="connsiteX704" fmla="*/ 165164 w 511562"/>
                <a:gd name="connsiteY704" fmla="*/ 666425 h 901801"/>
                <a:gd name="connsiteX705" fmla="*/ 170775 w 511562"/>
                <a:gd name="connsiteY705" fmla="*/ 669921 h 901801"/>
                <a:gd name="connsiteX706" fmla="*/ 176018 w 511562"/>
                <a:gd name="connsiteY706" fmla="*/ 668725 h 901801"/>
                <a:gd name="connsiteX707" fmla="*/ 181629 w 511562"/>
                <a:gd name="connsiteY707" fmla="*/ 669553 h 901801"/>
                <a:gd name="connsiteX708" fmla="*/ 172247 w 511562"/>
                <a:gd name="connsiteY708" fmla="*/ 671484 h 901801"/>
                <a:gd name="connsiteX709" fmla="*/ 168200 w 511562"/>
                <a:gd name="connsiteY709" fmla="*/ 670288 h 901801"/>
                <a:gd name="connsiteX710" fmla="*/ 162221 w 511562"/>
                <a:gd name="connsiteY710" fmla="*/ 667897 h 901801"/>
                <a:gd name="connsiteX711" fmla="*/ 158450 w 511562"/>
                <a:gd name="connsiteY711" fmla="*/ 662838 h 901801"/>
                <a:gd name="connsiteX712" fmla="*/ 157346 w 511562"/>
                <a:gd name="connsiteY712" fmla="*/ 655756 h 901801"/>
                <a:gd name="connsiteX713" fmla="*/ 153575 w 511562"/>
                <a:gd name="connsiteY713" fmla="*/ 658147 h 901801"/>
                <a:gd name="connsiteX714" fmla="*/ 146033 w 511562"/>
                <a:gd name="connsiteY714" fmla="*/ 661275 h 901801"/>
                <a:gd name="connsiteX715" fmla="*/ 140054 w 511562"/>
                <a:gd name="connsiteY715" fmla="*/ 663666 h 901801"/>
                <a:gd name="connsiteX716" fmla="*/ 133707 w 511562"/>
                <a:gd name="connsiteY716" fmla="*/ 662838 h 901801"/>
                <a:gd name="connsiteX717" fmla="*/ 129936 w 511562"/>
                <a:gd name="connsiteY717" fmla="*/ 660539 h 901801"/>
                <a:gd name="connsiteX718" fmla="*/ 126901 w 511562"/>
                <a:gd name="connsiteY718" fmla="*/ 658147 h 901801"/>
                <a:gd name="connsiteX719" fmla="*/ 132972 w 511562"/>
                <a:gd name="connsiteY719" fmla="*/ 656952 h 901801"/>
                <a:gd name="connsiteX720" fmla="*/ 132512 w 511562"/>
                <a:gd name="connsiteY720" fmla="*/ 661643 h 901801"/>
                <a:gd name="connsiteX721" fmla="*/ 139686 w 511562"/>
                <a:gd name="connsiteY721" fmla="*/ 662470 h 901801"/>
                <a:gd name="connsiteX722" fmla="*/ 146033 w 511562"/>
                <a:gd name="connsiteY722" fmla="*/ 656216 h 901801"/>
                <a:gd name="connsiteX723" fmla="*/ 148332 w 511562"/>
                <a:gd name="connsiteY723" fmla="*/ 647478 h 901801"/>
                <a:gd name="connsiteX724" fmla="*/ 142353 w 511562"/>
                <a:gd name="connsiteY724" fmla="*/ 638464 h 901801"/>
                <a:gd name="connsiteX725" fmla="*/ 137846 w 511562"/>
                <a:gd name="connsiteY725" fmla="*/ 643615 h 901801"/>
                <a:gd name="connsiteX726" fmla="*/ 139318 w 511562"/>
                <a:gd name="connsiteY726" fmla="*/ 651893 h 901801"/>
                <a:gd name="connsiteX727" fmla="*/ 135915 w 511562"/>
                <a:gd name="connsiteY727" fmla="*/ 644351 h 901801"/>
                <a:gd name="connsiteX728" fmla="*/ 136650 w 511562"/>
                <a:gd name="connsiteY728" fmla="*/ 638464 h 901801"/>
                <a:gd name="connsiteX729" fmla="*/ 131867 w 511562"/>
                <a:gd name="connsiteY729" fmla="*/ 639292 h 901801"/>
                <a:gd name="connsiteX730" fmla="*/ 126900 w 511562"/>
                <a:gd name="connsiteY730" fmla="*/ 642879 h 901801"/>
                <a:gd name="connsiteX731" fmla="*/ 123221 w 511562"/>
                <a:gd name="connsiteY731" fmla="*/ 647570 h 901801"/>
                <a:gd name="connsiteX732" fmla="*/ 123589 w 511562"/>
                <a:gd name="connsiteY732" fmla="*/ 652721 h 901801"/>
                <a:gd name="connsiteX733" fmla="*/ 129568 w 511562"/>
                <a:gd name="connsiteY733" fmla="*/ 654192 h 901801"/>
                <a:gd name="connsiteX734" fmla="*/ 127268 w 511562"/>
                <a:gd name="connsiteY734" fmla="*/ 655756 h 901801"/>
                <a:gd name="connsiteX735" fmla="*/ 122025 w 511562"/>
                <a:gd name="connsiteY735" fmla="*/ 655389 h 901801"/>
                <a:gd name="connsiteX736" fmla="*/ 118714 w 511562"/>
                <a:gd name="connsiteY736" fmla="*/ 662379 h 901801"/>
                <a:gd name="connsiteX737" fmla="*/ 113379 w 511562"/>
                <a:gd name="connsiteY737" fmla="*/ 666426 h 901801"/>
                <a:gd name="connsiteX738" fmla="*/ 116046 w 511562"/>
                <a:gd name="connsiteY738" fmla="*/ 671945 h 901801"/>
                <a:gd name="connsiteX739" fmla="*/ 121657 w 511562"/>
                <a:gd name="connsiteY739" fmla="*/ 669553 h 901801"/>
                <a:gd name="connsiteX740" fmla="*/ 128096 w 511562"/>
                <a:gd name="connsiteY740" fmla="*/ 666426 h 901801"/>
                <a:gd name="connsiteX741" fmla="*/ 123221 w 511562"/>
                <a:gd name="connsiteY741" fmla="*/ 671485 h 901801"/>
                <a:gd name="connsiteX742" fmla="*/ 122485 w 511562"/>
                <a:gd name="connsiteY742" fmla="*/ 674704 h 901801"/>
                <a:gd name="connsiteX743" fmla="*/ 123221 w 511562"/>
                <a:gd name="connsiteY743" fmla="*/ 677004 h 901801"/>
                <a:gd name="connsiteX744" fmla="*/ 129935 w 511562"/>
                <a:gd name="connsiteY744" fmla="*/ 677371 h 901801"/>
                <a:gd name="connsiteX745" fmla="*/ 135914 w 511562"/>
                <a:gd name="connsiteY745" fmla="*/ 674704 h 901801"/>
                <a:gd name="connsiteX746" fmla="*/ 141893 w 511562"/>
                <a:gd name="connsiteY746" fmla="*/ 668725 h 901801"/>
                <a:gd name="connsiteX747" fmla="*/ 137846 w 511562"/>
                <a:gd name="connsiteY747" fmla="*/ 670749 h 901801"/>
                <a:gd name="connsiteX748" fmla="*/ 134810 w 511562"/>
                <a:gd name="connsiteY748" fmla="*/ 670749 h 901801"/>
                <a:gd name="connsiteX749" fmla="*/ 141157 w 511562"/>
                <a:gd name="connsiteY749" fmla="*/ 666058 h 901801"/>
                <a:gd name="connsiteX750" fmla="*/ 143824 w 511562"/>
                <a:gd name="connsiteY750" fmla="*/ 669185 h 901801"/>
                <a:gd name="connsiteX751" fmla="*/ 138214 w 511562"/>
                <a:gd name="connsiteY751" fmla="*/ 674244 h 901801"/>
                <a:gd name="connsiteX752" fmla="*/ 135546 w 511562"/>
                <a:gd name="connsiteY752" fmla="*/ 679763 h 901801"/>
                <a:gd name="connsiteX753" fmla="*/ 142629 w 511562"/>
                <a:gd name="connsiteY753" fmla="*/ 674704 h 901801"/>
                <a:gd name="connsiteX754" fmla="*/ 149067 w 511562"/>
                <a:gd name="connsiteY754" fmla="*/ 672312 h 901801"/>
                <a:gd name="connsiteX755" fmla="*/ 155414 w 511562"/>
                <a:gd name="connsiteY755" fmla="*/ 670749 h 901801"/>
                <a:gd name="connsiteX756" fmla="*/ 160289 w 511562"/>
                <a:gd name="connsiteY756" fmla="*/ 674704 h 901801"/>
                <a:gd name="connsiteX757" fmla="*/ 152838 w 511562"/>
                <a:gd name="connsiteY757" fmla="*/ 673048 h 901801"/>
                <a:gd name="connsiteX758" fmla="*/ 152378 w 511562"/>
                <a:gd name="connsiteY758" fmla="*/ 675808 h 901801"/>
                <a:gd name="connsiteX759" fmla="*/ 158817 w 511562"/>
                <a:gd name="connsiteY759" fmla="*/ 678567 h 901801"/>
                <a:gd name="connsiteX760" fmla="*/ 165899 w 511562"/>
                <a:gd name="connsiteY760" fmla="*/ 675440 h 901801"/>
                <a:gd name="connsiteX761" fmla="*/ 171142 w 511562"/>
                <a:gd name="connsiteY761" fmla="*/ 677003 h 901801"/>
                <a:gd name="connsiteX762" fmla="*/ 180892 w 511562"/>
                <a:gd name="connsiteY762" fmla="*/ 675072 h 901801"/>
                <a:gd name="connsiteX763" fmla="*/ 186503 w 511562"/>
                <a:gd name="connsiteY763" fmla="*/ 675072 h 901801"/>
                <a:gd name="connsiteX764" fmla="*/ 190274 w 511562"/>
                <a:gd name="connsiteY764" fmla="*/ 676175 h 901801"/>
                <a:gd name="connsiteX765" fmla="*/ 191469 w 511562"/>
                <a:gd name="connsiteY765" fmla="*/ 680591 h 901801"/>
                <a:gd name="connsiteX766" fmla="*/ 198184 w 511562"/>
                <a:gd name="connsiteY766" fmla="*/ 682154 h 901801"/>
                <a:gd name="connsiteX767" fmla="*/ 204163 w 511562"/>
                <a:gd name="connsiteY767" fmla="*/ 683350 h 901801"/>
                <a:gd name="connsiteX768" fmla="*/ 210141 w 511562"/>
                <a:gd name="connsiteY768" fmla="*/ 678935 h 901801"/>
                <a:gd name="connsiteX769" fmla="*/ 219523 w 511562"/>
                <a:gd name="connsiteY769" fmla="*/ 673876 h 901801"/>
                <a:gd name="connsiteX770" fmla="*/ 218420 w 511562"/>
                <a:gd name="connsiteY770" fmla="*/ 666426 h 901801"/>
                <a:gd name="connsiteX771" fmla="*/ 219891 w 511562"/>
                <a:gd name="connsiteY771" fmla="*/ 654652 h 901801"/>
                <a:gd name="connsiteX772" fmla="*/ 224030 w 511562"/>
                <a:gd name="connsiteY772" fmla="*/ 649133 h 901801"/>
                <a:gd name="connsiteX773" fmla="*/ 219891 w 511562"/>
                <a:gd name="connsiteY773" fmla="*/ 642419 h 901801"/>
                <a:gd name="connsiteX774" fmla="*/ 220995 w 511562"/>
                <a:gd name="connsiteY774" fmla="*/ 635244 h 901801"/>
                <a:gd name="connsiteX775" fmla="*/ 225502 w 511562"/>
                <a:gd name="connsiteY775" fmla="*/ 629450 h 901801"/>
                <a:gd name="connsiteX776" fmla="*/ 227434 w 511562"/>
                <a:gd name="connsiteY776" fmla="*/ 631013 h 901801"/>
                <a:gd name="connsiteX777" fmla="*/ 223662 w 511562"/>
                <a:gd name="connsiteY777" fmla="*/ 635428 h 901801"/>
                <a:gd name="connsiteX778" fmla="*/ 223662 w 511562"/>
                <a:gd name="connsiteY778" fmla="*/ 638464 h 901801"/>
                <a:gd name="connsiteX779" fmla="*/ 228169 w 511562"/>
                <a:gd name="connsiteY779" fmla="*/ 636164 h 901801"/>
                <a:gd name="connsiteX780" fmla="*/ 226238 w 511562"/>
                <a:gd name="connsiteY780" fmla="*/ 643247 h 901801"/>
                <a:gd name="connsiteX781" fmla="*/ 228169 w 511562"/>
                <a:gd name="connsiteY781" fmla="*/ 647110 h 901801"/>
                <a:gd name="connsiteX782" fmla="*/ 234884 w 511562"/>
                <a:gd name="connsiteY782" fmla="*/ 648766 h 901801"/>
                <a:gd name="connsiteX783" fmla="*/ 228169 w 511562"/>
                <a:gd name="connsiteY783" fmla="*/ 652261 h 901801"/>
                <a:gd name="connsiteX784" fmla="*/ 223662 w 511562"/>
                <a:gd name="connsiteY784" fmla="*/ 658607 h 901801"/>
                <a:gd name="connsiteX785" fmla="*/ 222559 w 511562"/>
                <a:gd name="connsiteY785" fmla="*/ 665230 h 901801"/>
                <a:gd name="connsiteX786" fmla="*/ 225134 w 511562"/>
                <a:gd name="connsiteY786" fmla="*/ 671117 h 901801"/>
                <a:gd name="connsiteX787" fmla="*/ 230377 w 511562"/>
                <a:gd name="connsiteY787" fmla="*/ 674244 h 901801"/>
                <a:gd name="connsiteX788" fmla="*/ 237183 w 511562"/>
                <a:gd name="connsiteY788" fmla="*/ 674704 h 901801"/>
                <a:gd name="connsiteX789" fmla="*/ 245462 w 511562"/>
                <a:gd name="connsiteY789" fmla="*/ 675808 h 901801"/>
                <a:gd name="connsiteX790" fmla="*/ 239391 w 511562"/>
                <a:gd name="connsiteY790" fmla="*/ 678199 h 901801"/>
                <a:gd name="connsiteX791" fmla="*/ 243162 w 511562"/>
                <a:gd name="connsiteY791" fmla="*/ 681326 h 901801"/>
                <a:gd name="connsiteX792" fmla="*/ 247301 w 511562"/>
                <a:gd name="connsiteY792" fmla="*/ 686845 h 901801"/>
                <a:gd name="connsiteX793" fmla="*/ 250612 w 511562"/>
                <a:gd name="connsiteY793" fmla="*/ 688041 h 901801"/>
                <a:gd name="connsiteX794" fmla="*/ 248405 w 511562"/>
                <a:gd name="connsiteY794" fmla="*/ 693100 h 901801"/>
                <a:gd name="connsiteX795" fmla="*/ 249509 w 511562"/>
                <a:gd name="connsiteY795" fmla="*/ 697055 h 901801"/>
                <a:gd name="connsiteX796" fmla="*/ 255487 w 511562"/>
                <a:gd name="connsiteY796" fmla="*/ 700182 h 901801"/>
                <a:gd name="connsiteX797" fmla="*/ 261098 w 511562"/>
                <a:gd name="connsiteY797" fmla="*/ 698619 h 901801"/>
                <a:gd name="connsiteX798" fmla="*/ 267169 w 511562"/>
                <a:gd name="connsiteY798" fmla="*/ 697423 h 901801"/>
                <a:gd name="connsiteX799" fmla="*/ 273883 w 511562"/>
                <a:gd name="connsiteY799" fmla="*/ 698987 h 901801"/>
                <a:gd name="connsiteX800" fmla="*/ 279494 w 511562"/>
                <a:gd name="connsiteY800" fmla="*/ 701746 h 901801"/>
                <a:gd name="connsiteX801" fmla="*/ 275355 w 511562"/>
                <a:gd name="connsiteY801" fmla="*/ 703310 h 901801"/>
                <a:gd name="connsiteX802" fmla="*/ 269744 w 511562"/>
                <a:gd name="connsiteY802" fmla="*/ 701746 h 901801"/>
                <a:gd name="connsiteX803" fmla="*/ 261098 w 511562"/>
                <a:gd name="connsiteY803" fmla="*/ 702114 h 901801"/>
                <a:gd name="connsiteX804" fmla="*/ 255119 w 511562"/>
                <a:gd name="connsiteY804" fmla="*/ 703769 h 901801"/>
                <a:gd name="connsiteX805" fmla="*/ 251440 w 511562"/>
                <a:gd name="connsiteY805" fmla="*/ 702114 h 901801"/>
                <a:gd name="connsiteX806" fmla="*/ 244634 w 511562"/>
                <a:gd name="connsiteY806" fmla="*/ 697055 h 901801"/>
                <a:gd name="connsiteX807" fmla="*/ 244634 w 511562"/>
                <a:gd name="connsiteY807" fmla="*/ 691168 h 901801"/>
                <a:gd name="connsiteX808" fmla="*/ 237919 w 511562"/>
                <a:gd name="connsiteY808" fmla="*/ 689604 h 901801"/>
                <a:gd name="connsiteX809" fmla="*/ 232676 w 511562"/>
                <a:gd name="connsiteY809" fmla="*/ 691628 h 901801"/>
                <a:gd name="connsiteX810" fmla="*/ 233044 w 511562"/>
                <a:gd name="connsiteY810" fmla="*/ 696687 h 901801"/>
                <a:gd name="connsiteX811" fmla="*/ 232676 w 511562"/>
                <a:gd name="connsiteY811" fmla="*/ 703309 h 901801"/>
                <a:gd name="connsiteX812" fmla="*/ 236355 w 511562"/>
                <a:gd name="connsiteY812" fmla="*/ 709656 h 901801"/>
                <a:gd name="connsiteX813" fmla="*/ 243530 w 511562"/>
                <a:gd name="connsiteY813" fmla="*/ 707632 h 901801"/>
                <a:gd name="connsiteX814" fmla="*/ 248773 w 511562"/>
                <a:gd name="connsiteY814" fmla="*/ 706528 h 901801"/>
                <a:gd name="connsiteX815" fmla="*/ 242426 w 511562"/>
                <a:gd name="connsiteY815" fmla="*/ 709196 h 901801"/>
                <a:gd name="connsiteX816" fmla="*/ 243162 w 511562"/>
                <a:gd name="connsiteY816" fmla="*/ 716278 h 901801"/>
                <a:gd name="connsiteX817" fmla="*/ 248405 w 511562"/>
                <a:gd name="connsiteY817" fmla="*/ 723361 h 901801"/>
                <a:gd name="connsiteX818" fmla="*/ 253648 w 511562"/>
                <a:gd name="connsiteY818" fmla="*/ 728879 h 901801"/>
                <a:gd name="connsiteX819" fmla="*/ 264502 w 511562"/>
                <a:gd name="connsiteY819" fmla="*/ 733938 h 901801"/>
                <a:gd name="connsiteX820" fmla="*/ 269745 w 511562"/>
                <a:gd name="connsiteY820" fmla="*/ 732835 h 901801"/>
                <a:gd name="connsiteX821" fmla="*/ 272412 w 511562"/>
                <a:gd name="connsiteY821" fmla="*/ 725568 h 901801"/>
                <a:gd name="connsiteX822" fmla="*/ 272044 w 511562"/>
                <a:gd name="connsiteY822" fmla="*/ 717474 h 901801"/>
                <a:gd name="connsiteX823" fmla="*/ 274620 w 511562"/>
                <a:gd name="connsiteY823" fmla="*/ 711219 h 901801"/>
                <a:gd name="connsiteX824" fmla="*/ 274620 w 511562"/>
                <a:gd name="connsiteY824" fmla="*/ 713519 h 901801"/>
                <a:gd name="connsiteX825" fmla="*/ 276919 w 511562"/>
                <a:gd name="connsiteY825" fmla="*/ 722165 h 901801"/>
                <a:gd name="connsiteX826" fmla="*/ 274988 w 511562"/>
                <a:gd name="connsiteY826" fmla="*/ 731271 h 901801"/>
                <a:gd name="connsiteX827" fmla="*/ 269009 w 511562"/>
                <a:gd name="connsiteY827" fmla="*/ 736698 h 901801"/>
                <a:gd name="connsiteX828" fmla="*/ 268641 w 511562"/>
                <a:gd name="connsiteY828" fmla="*/ 742584 h 901801"/>
                <a:gd name="connsiteX829" fmla="*/ 263031 w 511562"/>
                <a:gd name="connsiteY829" fmla="*/ 742584 h 901801"/>
                <a:gd name="connsiteX830" fmla="*/ 255948 w 511562"/>
                <a:gd name="connsiteY830" fmla="*/ 736698 h 901801"/>
                <a:gd name="connsiteX831" fmla="*/ 251073 w 511562"/>
                <a:gd name="connsiteY831" fmla="*/ 737525 h 901801"/>
                <a:gd name="connsiteX832" fmla="*/ 246106 w 511562"/>
                <a:gd name="connsiteY832" fmla="*/ 745344 h 901801"/>
                <a:gd name="connsiteX833" fmla="*/ 244267 w 511562"/>
                <a:gd name="connsiteY833" fmla="*/ 748103 h 901801"/>
                <a:gd name="connsiteX834" fmla="*/ 241231 w 511562"/>
                <a:gd name="connsiteY834" fmla="*/ 742216 h 901801"/>
                <a:gd name="connsiteX835" fmla="*/ 237920 w 511562"/>
                <a:gd name="connsiteY835" fmla="*/ 749299 h 901801"/>
                <a:gd name="connsiteX836" fmla="*/ 236816 w 511562"/>
                <a:gd name="connsiteY836" fmla="*/ 747735 h 901801"/>
                <a:gd name="connsiteX837" fmla="*/ 240955 w 511562"/>
                <a:gd name="connsiteY837" fmla="*/ 741113 h 901801"/>
                <a:gd name="connsiteX838" fmla="*/ 240955 w 511562"/>
                <a:gd name="connsiteY838" fmla="*/ 732742 h 901801"/>
                <a:gd name="connsiteX839" fmla="*/ 236357 w 511562"/>
                <a:gd name="connsiteY839" fmla="*/ 728511 h 901801"/>
                <a:gd name="connsiteX840" fmla="*/ 230378 w 511562"/>
                <a:gd name="connsiteY840" fmla="*/ 728511 h 901801"/>
                <a:gd name="connsiteX841" fmla="*/ 223663 w 511562"/>
                <a:gd name="connsiteY841" fmla="*/ 725292 h 901801"/>
                <a:gd name="connsiteX842" fmla="*/ 219892 w 511562"/>
                <a:gd name="connsiteY842" fmla="*/ 734398 h 901801"/>
                <a:gd name="connsiteX843" fmla="*/ 218788 w 511562"/>
                <a:gd name="connsiteY843" fmla="*/ 725752 h 901801"/>
                <a:gd name="connsiteX844" fmla="*/ 223663 w 511562"/>
                <a:gd name="connsiteY844" fmla="*/ 716646 h 901801"/>
                <a:gd name="connsiteX845" fmla="*/ 218421 w 511562"/>
                <a:gd name="connsiteY845" fmla="*/ 718302 h 901801"/>
                <a:gd name="connsiteX846" fmla="*/ 213913 w 511562"/>
                <a:gd name="connsiteY846" fmla="*/ 724924 h 901801"/>
                <a:gd name="connsiteX847" fmla="*/ 210510 w 511562"/>
                <a:gd name="connsiteY847" fmla="*/ 726948 h 901801"/>
                <a:gd name="connsiteX848" fmla="*/ 211982 w 511562"/>
                <a:gd name="connsiteY848" fmla="*/ 721061 h 901801"/>
                <a:gd name="connsiteX849" fmla="*/ 207567 w 511562"/>
                <a:gd name="connsiteY849" fmla="*/ 715174 h 901801"/>
                <a:gd name="connsiteX850" fmla="*/ 201956 w 511562"/>
                <a:gd name="connsiteY850" fmla="*/ 718302 h 901801"/>
                <a:gd name="connsiteX851" fmla="*/ 195886 w 511562"/>
                <a:gd name="connsiteY851" fmla="*/ 715542 h 901801"/>
                <a:gd name="connsiteX852" fmla="*/ 190643 w 511562"/>
                <a:gd name="connsiteY852" fmla="*/ 714715 h 901801"/>
                <a:gd name="connsiteX853" fmla="*/ 189171 w 511562"/>
                <a:gd name="connsiteY853" fmla="*/ 711955 h 901801"/>
                <a:gd name="connsiteX854" fmla="*/ 192114 w 511562"/>
                <a:gd name="connsiteY854" fmla="*/ 711955 h 901801"/>
                <a:gd name="connsiteX855" fmla="*/ 190643 w 511562"/>
                <a:gd name="connsiteY855" fmla="*/ 708828 h 901801"/>
                <a:gd name="connsiteX856" fmla="*/ 184664 w 511562"/>
                <a:gd name="connsiteY856" fmla="*/ 708460 h 901801"/>
                <a:gd name="connsiteX857" fmla="*/ 178685 w 511562"/>
                <a:gd name="connsiteY857" fmla="*/ 710392 h 901801"/>
                <a:gd name="connsiteX858" fmla="*/ 182824 w 511562"/>
                <a:gd name="connsiteY858" fmla="*/ 714347 h 901801"/>
                <a:gd name="connsiteX859" fmla="*/ 177214 w 511562"/>
                <a:gd name="connsiteY859" fmla="*/ 711587 h 901801"/>
                <a:gd name="connsiteX860" fmla="*/ 177581 w 511562"/>
                <a:gd name="connsiteY860" fmla="*/ 717474 h 901801"/>
                <a:gd name="connsiteX861" fmla="*/ 179789 w 511562"/>
                <a:gd name="connsiteY861" fmla="*/ 724925 h 901801"/>
                <a:gd name="connsiteX862" fmla="*/ 175650 w 511562"/>
                <a:gd name="connsiteY862" fmla="*/ 721062 h 901801"/>
                <a:gd name="connsiteX863" fmla="*/ 174913 w 511562"/>
                <a:gd name="connsiteY863" fmla="*/ 713151 h 901801"/>
                <a:gd name="connsiteX864" fmla="*/ 169303 w 511562"/>
                <a:gd name="connsiteY864" fmla="*/ 713519 h 901801"/>
                <a:gd name="connsiteX865" fmla="*/ 167371 w 511562"/>
                <a:gd name="connsiteY865" fmla="*/ 715175 h 901801"/>
                <a:gd name="connsiteX866" fmla="*/ 162496 w 511562"/>
                <a:gd name="connsiteY866" fmla="*/ 717474 h 901801"/>
                <a:gd name="connsiteX867" fmla="*/ 166635 w 511562"/>
                <a:gd name="connsiteY867" fmla="*/ 726488 h 901801"/>
                <a:gd name="connsiteX868" fmla="*/ 170039 w 511562"/>
                <a:gd name="connsiteY868" fmla="*/ 734766 h 901801"/>
                <a:gd name="connsiteX869" fmla="*/ 172982 w 511562"/>
                <a:gd name="connsiteY869" fmla="*/ 737893 h 901801"/>
                <a:gd name="connsiteX870" fmla="*/ 172982 w 511562"/>
                <a:gd name="connsiteY870" fmla="*/ 742585 h 901801"/>
                <a:gd name="connsiteX871" fmla="*/ 176477 w 511562"/>
                <a:gd name="connsiteY871" fmla="*/ 747736 h 901801"/>
                <a:gd name="connsiteX872" fmla="*/ 182088 w 511562"/>
                <a:gd name="connsiteY872" fmla="*/ 747000 h 901801"/>
                <a:gd name="connsiteX873" fmla="*/ 184663 w 511562"/>
                <a:gd name="connsiteY873" fmla="*/ 747276 h 901801"/>
                <a:gd name="connsiteX874" fmla="*/ 178317 w 511562"/>
                <a:gd name="connsiteY874" fmla="*/ 750864 h 901801"/>
                <a:gd name="connsiteX875" fmla="*/ 174178 w 511562"/>
                <a:gd name="connsiteY875" fmla="*/ 747736 h 901801"/>
                <a:gd name="connsiteX876" fmla="*/ 170039 w 511562"/>
                <a:gd name="connsiteY876" fmla="*/ 745345 h 901801"/>
                <a:gd name="connsiteX877" fmla="*/ 168567 w 511562"/>
                <a:gd name="connsiteY877" fmla="*/ 753991 h 901801"/>
                <a:gd name="connsiteX878" fmla="*/ 167095 w 511562"/>
                <a:gd name="connsiteY878" fmla="*/ 745345 h 901801"/>
                <a:gd name="connsiteX879" fmla="*/ 168199 w 511562"/>
                <a:gd name="connsiteY879" fmla="*/ 742218 h 901801"/>
                <a:gd name="connsiteX880" fmla="*/ 166635 w 511562"/>
                <a:gd name="connsiteY880" fmla="*/ 733204 h 901801"/>
                <a:gd name="connsiteX881" fmla="*/ 162956 w 511562"/>
                <a:gd name="connsiteY881" fmla="*/ 726489 h 901801"/>
                <a:gd name="connsiteX882" fmla="*/ 159553 w 511562"/>
                <a:gd name="connsiteY882" fmla="*/ 719407 h 901801"/>
                <a:gd name="connsiteX883" fmla="*/ 161760 w 511562"/>
                <a:gd name="connsiteY883" fmla="*/ 717843 h 901801"/>
                <a:gd name="connsiteX884" fmla="*/ 155782 w 511562"/>
                <a:gd name="connsiteY884" fmla="*/ 713980 h 901801"/>
                <a:gd name="connsiteX885" fmla="*/ 149803 w 511562"/>
                <a:gd name="connsiteY885" fmla="*/ 710025 h 901801"/>
                <a:gd name="connsiteX886" fmla="*/ 143457 w 511562"/>
                <a:gd name="connsiteY886" fmla="*/ 708461 h 901801"/>
                <a:gd name="connsiteX887" fmla="*/ 135914 w 511562"/>
                <a:gd name="connsiteY887" fmla="*/ 705702 h 901801"/>
                <a:gd name="connsiteX888" fmla="*/ 130671 w 511562"/>
                <a:gd name="connsiteY888" fmla="*/ 713152 h 901801"/>
                <a:gd name="connsiteX889" fmla="*/ 125428 w 511562"/>
                <a:gd name="connsiteY889" fmla="*/ 714715 h 901801"/>
                <a:gd name="connsiteX890" fmla="*/ 124692 w 511562"/>
                <a:gd name="connsiteY890" fmla="*/ 721430 h 901801"/>
                <a:gd name="connsiteX891" fmla="*/ 126900 w 511562"/>
                <a:gd name="connsiteY891" fmla="*/ 728053 h 901801"/>
                <a:gd name="connsiteX892" fmla="*/ 132510 w 511562"/>
                <a:gd name="connsiteY892" fmla="*/ 731640 h 901801"/>
                <a:gd name="connsiteX893" fmla="*/ 137845 w 511562"/>
                <a:gd name="connsiteY893" fmla="*/ 727685 h 901801"/>
                <a:gd name="connsiteX894" fmla="*/ 141157 w 511562"/>
                <a:gd name="connsiteY894" fmla="*/ 726121 h 901801"/>
                <a:gd name="connsiteX895" fmla="*/ 138949 w 511562"/>
                <a:gd name="connsiteY895" fmla="*/ 729708 h 901801"/>
                <a:gd name="connsiteX896" fmla="*/ 144192 w 511562"/>
                <a:gd name="connsiteY896" fmla="*/ 725293 h 901801"/>
                <a:gd name="connsiteX897" fmla="*/ 147963 w 511562"/>
                <a:gd name="connsiteY897" fmla="*/ 717475 h 901801"/>
                <a:gd name="connsiteX898" fmla="*/ 149435 w 511562"/>
                <a:gd name="connsiteY898" fmla="*/ 719039 h 901801"/>
                <a:gd name="connsiteX899" fmla="*/ 147227 w 511562"/>
                <a:gd name="connsiteY899" fmla="*/ 724190 h 901801"/>
                <a:gd name="connsiteX900" fmla="*/ 147963 w 511562"/>
                <a:gd name="connsiteY900" fmla="*/ 724925 h 901801"/>
                <a:gd name="connsiteX901" fmla="*/ 143089 w 511562"/>
                <a:gd name="connsiteY901" fmla="*/ 729248 h 901801"/>
                <a:gd name="connsiteX902" fmla="*/ 141525 w 511562"/>
                <a:gd name="connsiteY902" fmla="*/ 735135 h 901801"/>
                <a:gd name="connsiteX903" fmla="*/ 149803 w 511562"/>
                <a:gd name="connsiteY903" fmla="*/ 743781 h 901801"/>
                <a:gd name="connsiteX904" fmla="*/ 155782 w 511562"/>
                <a:gd name="connsiteY904" fmla="*/ 747736 h 901801"/>
                <a:gd name="connsiteX905" fmla="*/ 162220 w 511562"/>
                <a:gd name="connsiteY905" fmla="*/ 750127 h 901801"/>
                <a:gd name="connsiteX906" fmla="*/ 165164 w 511562"/>
                <a:gd name="connsiteY906" fmla="*/ 750863 h 901801"/>
                <a:gd name="connsiteX907" fmla="*/ 168567 w 511562"/>
                <a:gd name="connsiteY907" fmla="*/ 757117 h 901801"/>
                <a:gd name="connsiteX908" fmla="*/ 170774 w 511562"/>
                <a:gd name="connsiteY908" fmla="*/ 761900 h 901801"/>
                <a:gd name="connsiteX909" fmla="*/ 169671 w 511562"/>
                <a:gd name="connsiteY909" fmla="*/ 768155 h 901801"/>
                <a:gd name="connsiteX910" fmla="*/ 175281 w 511562"/>
                <a:gd name="connsiteY910" fmla="*/ 764292 h 901801"/>
                <a:gd name="connsiteX911" fmla="*/ 186503 w 511562"/>
                <a:gd name="connsiteY911" fmla="*/ 761532 h 901801"/>
                <a:gd name="connsiteX912" fmla="*/ 194413 w 511562"/>
                <a:gd name="connsiteY912" fmla="*/ 761900 h 901801"/>
                <a:gd name="connsiteX913" fmla="*/ 202231 w 511562"/>
                <a:gd name="connsiteY913" fmla="*/ 761532 h 901801"/>
                <a:gd name="connsiteX914" fmla="*/ 194781 w 511562"/>
                <a:gd name="connsiteY914" fmla="*/ 763464 h 901801"/>
                <a:gd name="connsiteX915" fmla="*/ 183927 w 511562"/>
                <a:gd name="connsiteY915" fmla="*/ 765396 h 901801"/>
                <a:gd name="connsiteX916" fmla="*/ 175281 w 511562"/>
                <a:gd name="connsiteY916" fmla="*/ 766223 h 901801"/>
                <a:gd name="connsiteX917" fmla="*/ 173442 w 511562"/>
                <a:gd name="connsiteY917" fmla="*/ 770454 h 901801"/>
                <a:gd name="connsiteX918" fmla="*/ 179421 w 511562"/>
                <a:gd name="connsiteY918" fmla="*/ 769351 h 901801"/>
                <a:gd name="connsiteX919" fmla="*/ 184295 w 511562"/>
                <a:gd name="connsiteY919" fmla="*/ 772478 h 901801"/>
                <a:gd name="connsiteX920" fmla="*/ 192574 w 511562"/>
                <a:gd name="connsiteY920" fmla="*/ 775237 h 901801"/>
                <a:gd name="connsiteX921" fmla="*/ 199656 w 511562"/>
                <a:gd name="connsiteY921" fmla="*/ 777169 h 901801"/>
                <a:gd name="connsiteX922" fmla="*/ 205267 w 511562"/>
                <a:gd name="connsiteY922" fmla="*/ 776801 h 901801"/>
                <a:gd name="connsiteX923" fmla="*/ 210510 w 511562"/>
                <a:gd name="connsiteY923" fmla="*/ 775974 h 901801"/>
                <a:gd name="connsiteX924" fmla="*/ 206370 w 511562"/>
                <a:gd name="connsiteY924" fmla="*/ 780389 h 901801"/>
                <a:gd name="connsiteX925" fmla="*/ 198920 w 511562"/>
                <a:gd name="connsiteY925" fmla="*/ 779930 h 901801"/>
                <a:gd name="connsiteX926" fmla="*/ 195517 w 511562"/>
                <a:gd name="connsiteY926" fmla="*/ 785908 h 901801"/>
                <a:gd name="connsiteX927" fmla="*/ 195517 w 511562"/>
                <a:gd name="connsiteY927" fmla="*/ 795290 h 901801"/>
                <a:gd name="connsiteX928" fmla="*/ 197816 w 511562"/>
                <a:gd name="connsiteY928" fmla="*/ 799153 h 901801"/>
                <a:gd name="connsiteX929" fmla="*/ 203795 w 511562"/>
                <a:gd name="connsiteY929" fmla="*/ 805500 h 901801"/>
                <a:gd name="connsiteX930" fmla="*/ 201128 w 511562"/>
                <a:gd name="connsiteY930" fmla="*/ 807063 h 901801"/>
                <a:gd name="connsiteX931" fmla="*/ 194045 w 511562"/>
                <a:gd name="connsiteY931" fmla="*/ 799981 h 901801"/>
                <a:gd name="connsiteX932" fmla="*/ 189170 w 511562"/>
                <a:gd name="connsiteY932" fmla="*/ 795658 h 901801"/>
                <a:gd name="connsiteX933" fmla="*/ 185399 w 511562"/>
                <a:gd name="connsiteY933" fmla="*/ 794094 h 901801"/>
                <a:gd name="connsiteX934" fmla="*/ 177949 w 511562"/>
                <a:gd name="connsiteY934" fmla="*/ 790231 h 901801"/>
                <a:gd name="connsiteX935" fmla="*/ 172246 w 511562"/>
                <a:gd name="connsiteY935" fmla="*/ 793267 h 901801"/>
                <a:gd name="connsiteX936" fmla="*/ 172982 w 511562"/>
                <a:gd name="connsiteY936" fmla="*/ 800349 h 901801"/>
                <a:gd name="connsiteX937" fmla="*/ 172246 w 511562"/>
                <a:gd name="connsiteY937" fmla="*/ 801177 h 901801"/>
                <a:gd name="connsiteX938" fmla="*/ 165899 w 511562"/>
                <a:gd name="connsiteY938" fmla="*/ 801544 h 901801"/>
                <a:gd name="connsiteX939" fmla="*/ 159921 w 511562"/>
                <a:gd name="connsiteY939" fmla="*/ 807431 h 901801"/>
                <a:gd name="connsiteX940" fmla="*/ 156885 w 511562"/>
                <a:gd name="connsiteY940" fmla="*/ 813686 h 901801"/>
                <a:gd name="connsiteX941" fmla="*/ 159921 w 511562"/>
                <a:gd name="connsiteY941" fmla="*/ 819664 h 901801"/>
                <a:gd name="connsiteX942" fmla="*/ 161392 w 511562"/>
                <a:gd name="connsiteY942" fmla="*/ 823160 h 901801"/>
                <a:gd name="connsiteX943" fmla="*/ 166635 w 511562"/>
                <a:gd name="connsiteY943" fmla="*/ 820032 h 901801"/>
                <a:gd name="connsiteX944" fmla="*/ 167831 w 511562"/>
                <a:gd name="connsiteY944" fmla="*/ 820860 h 901801"/>
                <a:gd name="connsiteX945" fmla="*/ 173442 w 511562"/>
                <a:gd name="connsiteY945" fmla="*/ 820400 h 901801"/>
                <a:gd name="connsiteX946" fmla="*/ 173809 w 511562"/>
                <a:gd name="connsiteY946" fmla="*/ 821596 h 901801"/>
                <a:gd name="connsiteX947" fmla="*/ 166635 w 511562"/>
                <a:gd name="connsiteY947" fmla="*/ 825919 h 901801"/>
                <a:gd name="connsiteX948" fmla="*/ 172982 w 511562"/>
                <a:gd name="connsiteY948" fmla="*/ 828218 h 901801"/>
                <a:gd name="connsiteX949" fmla="*/ 179420 w 511562"/>
                <a:gd name="connsiteY949" fmla="*/ 824723 h 901801"/>
                <a:gd name="connsiteX950" fmla="*/ 189906 w 511562"/>
                <a:gd name="connsiteY950" fmla="*/ 827114 h 901801"/>
                <a:gd name="connsiteX951" fmla="*/ 195885 w 511562"/>
                <a:gd name="connsiteY951" fmla="*/ 832633 h 901801"/>
                <a:gd name="connsiteX952" fmla="*/ 224398 w 511562"/>
                <a:gd name="connsiteY952" fmla="*/ 853052 h 901801"/>
                <a:gd name="connsiteX953" fmla="*/ 242058 w 511562"/>
                <a:gd name="connsiteY953" fmla="*/ 865562 h 901801"/>
                <a:gd name="connsiteX954" fmla="*/ 292279 w 511562"/>
                <a:gd name="connsiteY954" fmla="*/ 901802 h 901801"/>
                <a:gd name="connsiteX955" fmla="*/ 292279 w 511562"/>
                <a:gd name="connsiteY955" fmla="*/ 899778 h 901801"/>
                <a:gd name="connsiteX956" fmla="*/ 293751 w 511562"/>
                <a:gd name="connsiteY956" fmla="*/ 898215 h 901801"/>
                <a:gd name="connsiteX957" fmla="*/ 294855 w 511562"/>
                <a:gd name="connsiteY957" fmla="*/ 895823 h 901801"/>
                <a:gd name="connsiteX958" fmla="*/ 295222 w 511562"/>
                <a:gd name="connsiteY958" fmla="*/ 893891 h 901801"/>
                <a:gd name="connsiteX959" fmla="*/ 297522 w 511562"/>
                <a:gd name="connsiteY959" fmla="*/ 891500 h 901801"/>
                <a:gd name="connsiteX960" fmla="*/ 300833 w 511562"/>
                <a:gd name="connsiteY960" fmla="*/ 889201 h 901801"/>
                <a:gd name="connsiteX961" fmla="*/ 301661 w 511562"/>
                <a:gd name="connsiteY961" fmla="*/ 885245 h 901801"/>
                <a:gd name="connsiteX962" fmla="*/ 302028 w 511562"/>
                <a:gd name="connsiteY962" fmla="*/ 882118 h 901801"/>
                <a:gd name="connsiteX963" fmla="*/ 304236 w 511562"/>
                <a:gd name="connsiteY963" fmla="*/ 882118 h 901801"/>
                <a:gd name="connsiteX964" fmla="*/ 305340 w 511562"/>
                <a:gd name="connsiteY964" fmla="*/ 880922 h 901801"/>
                <a:gd name="connsiteX965" fmla="*/ 305707 w 511562"/>
                <a:gd name="connsiteY965" fmla="*/ 880095 h 901801"/>
                <a:gd name="connsiteX966" fmla="*/ 306167 w 511562"/>
                <a:gd name="connsiteY966" fmla="*/ 876600 h 901801"/>
                <a:gd name="connsiteX967" fmla="*/ 306167 w 511562"/>
                <a:gd name="connsiteY967" fmla="*/ 874208 h 901801"/>
                <a:gd name="connsiteX968" fmla="*/ 306904 w 511562"/>
                <a:gd name="connsiteY968" fmla="*/ 872277 h 901801"/>
                <a:gd name="connsiteX969" fmla="*/ 307639 w 511562"/>
                <a:gd name="connsiteY969" fmla="*/ 871909 h 901801"/>
                <a:gd name="connsiteX970" fmla="*/ 307639 w 511562"/>
                <a:gd name="connsiteY970" fmla="*/ 869517 h 901801"/>
                <a:gd name="connsiteX971" fmla="*/ 307271 w 511562"/>
                <a:gd name="connsiteY971" fmla="*/ 867954 h 901801"/>
                <a:gd name="connsiteX972" fmla="*/ 307639 w 511562"/>
                <a:gd name="connsiteY972" fmla="*/ 864826 h 901801"/>
                <a:gd name="connsiteX973" fmla="*/ 309479 w 511562"/>
                <a:gd name="connsiteY973" fmla="*/ 864826 h 901801"/>
                <a:gd name="connsiteX974" fmla="*/ 311778 w 511562"/>
                <a:gd name="connsiteY974" fmla="*/ 862067 h 901801"/>
                <a:gd name="connsiteX975" fmla="*/ 312146 w 511562"/>
                <a:gd name="connsiteY975" fmla="*/ 859676 h 901801"/>
                <a:gd name="connsiteX976" fmla="*/ 313250 w 511562"/>
                <a:gd name="connsiteY976" fmla="*/ 858572 h 901801"/>
                <a:gd name="connsiteX977" fmla="*/ 314353 w 511562"/>
                <a:gd name="connsiteY977" fmla="*/ 858572 h 901801"/>
                <a:gd name="connsiteX978" fmla="*/ 315549 w 511562"/>
                <a:gd name="connsiteY978" fmla="*/ 858940 h 901801"/>
                <a:gd name="connsiteX979" fmla="*/ 317021 w 511562"/>
                <a:gd name="connsiteY979" fmla="*/ 859675 h 901801"/>
                <a:gd name="connsiteX980" fmla="*/ 322263 w 511562"/>
                <a:gd name="connsiteY980" fmla="*/ 862802 h 901801"/>
                <a:gd name="connsiteX981" fmla="*/ 324103 w 511562"/>
                <a:gd name="connsiteY981" fmla="*/ 863630 h 901801"/>
                <a:gd name="connsiteX982" fmla="*/ 326035 w 511562"/>
                <a:gd name="connsiteY982" fmla="*/ 862802 h 901801"/>
                <a:gd name="connsiteX983" fmla="*/ 327138 w 511562"/>
                <a:gd name="connsiteY983" fmla="*/ 863262 h 901801"/>
                <a:gd name="connsiteX984" fmla="*/ 328978 w 511562"/>
                <a:gd name="connsiteY984" fmla="*/ 859307 h 901801"/>
                <a:gd name="connsiteX985" fmla="*/ 330909 w 511562"/>
                <a:gd name="connsiteY985" fmla="*/ 856915 h 901801"/>
                <a:gd name="connsiteX986" fmla="*/ 332749 w 511562"/>
                <a:gd name="connsiteY986" fmla="*/ 853788 h 901801"/>
                <a:gd name="connsiteX987" fmla="*/ 334681 w 511562"/>
                <a:gd name="connsiteY987" fmla="*/ 851857 h 901801"/>
                <a:gd name="connsiteX988" fmla="*/ 338360 w 511562"/>
                <a:gd name="connsiteY988" fmla="*/ 850293 h 901801"/>
                <a:gd name="connsiteX989" fmla="*/ 339464 w 511562"/>
                <a:gd name="connsiteY989" fmla="*/ 849465 h 901801"/>
                <a:gd name="connsiteX990" fmla="*/ 339464 w 511562"/>
                <a:gd name="connsiteY990" fmla="*/ 847901 h 901801"/>
                <a:gd name="connsiteX991" fmla="*/ 340291 w 511562"/>
                <a:gd name="connsiteY991" fmla="*/ 845970 h 901801"/>
                <a:gd name="connsiteX992" fmla="*/ 341028 w 511562"/>
                <a:gd name="connsiteY992" fmla="*/ 845142 h 901801"/>
                <a:gd name="connsiteX993" fmla="*/ 344063 w 511562"/>
                <a:gd name="connsiteY993" fmla="*/ 845142 h 901801"/>
                <a:gd name="connsiteX994" fmla="*/ 346270 w 511562"/>
                <a:gd name="connsiteY994" fmla="*/ 843579 h 901801"/>
                <a:gd name="connsiteX995" fmla="*/ 348110 w 511562"/>
                <a:gd name="connsiteY995" fmla="*/ 841647 h 901801"/>
                <a:gd name="connsiteX996" fmla="*/ 351145 w 511562"/>
                <a:gd name="connsiteY996" fmla="*/ 839623 h 901801"/>
                <a:gd name="connsiteX997" fmla="*/ 353353 w 511562"/>
                <a:gd name="connsiteY997" fmla="*/ 838520 h 901801"/>
                <a:gd name="connsiteX998" fmla="*/ 355284 w 511562"/>
                <a:gd name="connsiteY998" fmla="*/ 837324 h 901801"/>
                <a:gd name="connsiteX999" fmla="*/ 355652 w 511562"/>
                <a:gd name="connsiteY999" fmla="*/ 835760 h 901801"/>
                <a:gd name="connsiteX1000" fmla="*/ 355652 w 511562"/>
                <a:gd name="connsiteY1000" fmla="*/ 820032 h 901801"/>
                <a:gd name="connsiteX1001" fmla="*/ 354548 w 511562"/>
                <a:gd name="connsiteY1001" fmla="*/ 809822 h 901801"/>
                <a:gd name="connsiteX1002" fmla="*/ 352249 w 511562"/>
                <a:gd name="connsiteY1002" fmla="*/ 796853 h 901801"/>
                <a:gd name="connsiteX1003" fmla="*/ 349673 w 511562"/>
                <a:gd name="connsiteY1003" fmla="*/ 789403 h 901801"/>
                <a:gd name="connsiteX1004" fmla="*/ 350409 w 511562"/>
                <a:gd name="connsiteY1004" fmla="*/ 785816 h 901801"/>
                <a:gd name="connsiteX1005" fmla="*/ 351145 w 511562"/>
                <a:gd name="connsiteY1005" fmla="*/ 784252 h 901801"/>
                <a:gd name="connsiteX1006" fmla="*/ 352985 w 511562"/>
                <a:gd name="connsiteY1006" fmla="*/ 784252 h 901801"/>
                <a:gd name="connsiteX1007" fmla="*/ 354088 w 511562"/>
                <a:gd name="connsiteY1007" fmla="*/ 786275 h 901801"/>
                <a:gd name="connsiteX1008" fmla="*/ 356388 w 511562"/>
                <a:gd name="connsiteY1008" fmla="*/ 787471 h 901801"/>
                <a:gd name="connsiteX1009" fmla="*/ 357492 w 511562"/>
                <a:gd name="connsiteY1009" fmla="*/ 788206 h 901801"/>
                <a:gd name="connsiteX1010" fmla="*/ 359699 w 511562"/>
                <a:gd name="connsiteY1010" fmla="*/ 788206 h 901801"/>
                <a:gd name="connsiteX1011" fmla="*/ 360435 w 511562"/>
                <a:gd name="connsiteY1011" fmla="*/ 787746 h 901801"/>
                <a:gd name="connsiteX1012" fmla="*/ 363471 w 511562"/>
                <a:gd name="connsiteY1012" fmla="*/ 788206 h 901801"/>
                <a:gd name="connsiteX1013" fmla="*/ 365034 w 511562"/>
                <a:gd name="connsiteY1013" fmla="*/ 788942 h 901801"/>
                <a:gd name="connsiteX1014" fmla="*/ 365770 w 511562"/>
                <a:gd name="connsiteY1014" fmla="*/ 787746 h 901801"/>
                <a:gd name="connsiteX1015" fmla="*/ 366505 w 511562"/>
                <a:gd name="connsiteY1015" fmla="*/ 784618 h 901801"/>
                <a:gd name="connsiteX1016" fmla="*/ 367609 w 511562"/>
                <a:gd name="connsiteY1016" fmla="*/ 782319 h 901801"/>
                <a:gd name="connsiteX1017" fmla="*/ 368713 w 511562"/>
                <a:gd name="connsiteY1017" fmla="*/ 779560 h 901801"/>
                <a:gd name="connsiteX1018" fmla="*/ 371380 w 511562"/>
                <a:gd name="connsiteY1018" fmla="*/ 779560 h 901801"/>
                <a:gd name="connsiteX1019" fmla="*/ 372116 w 511562"/>
                <a:gd name="connsiteY1019" fmla="*/ 778364 h 901801"/>
                <a:gd name="connsiteX1020" fmla="*/ 372484 w 511562"/>
                <a:gd name="connsiteY1020" fmla="*/ 777629 h 901801"/>
                <a:gd name="connsiteX1021" fmla="*/ 370276 w 511562"/>
                <a:gd name="connsiteY1021" fmla="*/ 775973 h 901801"/>
                <a:gd name="connsiteX1022" fmla="*/ 369081 w 511562"/>
                <a:gd name="connsiteY1022" fmla="*/ 774869 h 901801"/>
                <a:gd name="connsiteX1023" fmla="*/ 368713 w 511562"/>
                <a:gd name="connsiteY1023" fmla="*/ 773674 h 901801"/>
                <a:gd name="connsiteX1024" fmla="*/ 369541 w 511562"/>
                <a:gd name="connsiteY1024" fmla="*/ 772110 h 901801"/>
                <a:gd name="connsiteX1025" fmla="*/ 371012 w 511562"/>
                <a:gd name="connsiteY1025" fmla="*/ 770914 h 901801"/>
                <a:gd name="connsiteX1026" fmla="*/ 372116 w 511562"/>
                <a:gd name="connsiteY1026" fmla="*/ 769350 h 901801"/>
                <a:gd name="connsiteX1027" fmla="*/ 372484 w 511562"/>
                <a:gd name="connsiteY1027" fmla="*/ 767787 h 901801"/>
                <a:gd name="connsiteX1028" fmla="*/ 370644 w 511562"/>
                <a:gd name="connsiteY1028" fmla="*/ 763831 h 901801"/>
                <a:gd name="connsiteX1029" fmla="*/ 371012 w 511562"/>
                <a:gd name="connsiteY1029" fmla="*/ 762268 h 901801"/>
                <a:gd name="connsiteX1030" fmla="*/ 373219 w 511562"/>
                <a:gd name="connsiteY1030" fmla="*/ 762268 h 901801"/>
                <a:gd name="connsiteX1031" fmla="*/ 375151 w 511562"/>
                <a:gd name="connsiteY1031" fmla="*/ 763096 h 901801"/>
                <a:gd name="connsiteX1032" fmla="*/ 377359 w 511562"/>
                <a:gd name="connsiteY1032" fmla="*/ 763463 h 901801"/>
                <a:gd name="connsiteX1033" fmla="*/ 383797 w 511562"/>
                <a:gd name="connsiteY1033" fmla="*/ 763463 h 901801"/>
                <a:gd name="connsiteX1034" fmla="*/ 385177 w 511562"/>
                <a:gd name="connsiteY1034" fmla="*/ 761532 h 901801"/>
                <a:gd name="connsiteX1035" fmla="*/ 386740 w 511562"/>
                <a:gd name="connsiteY1035" fmla="*/ 758773 h 901801"/>
                <a:gd name="connsiteX1036" fmla="*/ 387108 w 511562"/>
                <a:gd name="connsiteY1036" fmla="*/ 755921 h 901801"/>
                <a:gd name="connsiteX1037" fmla="*/ 386373 w 511562"/>
                <a:gd name="connsiteY1037" fmla="*/ 754817 h 901801"/>
                <a:gd name="connsiteX1038" fmla="*/ 384073 w 511562"/>
                <a:gd name="connsiteY1038" fmla="*/ 752426 h 901801"/>
                <a:gd name="connsiteX1039" fmla="*/ 381866 w 511562"/>
                <a:gd name="connsiteY1039" fmla="*/ 751230 h 901801"/>
                <a:gd name="connsiteX1040" fmla="*/ 381498 w 511562"/>
                <a:gd name="connsiteY1040" fmla="*/ 749667 h 901801"/>
                <a:gd name="connsiteX1041" fmla="*/ 381866 w 511562"/>
                <a:gd name="connsiteY1041" fmla="*/ 747275 h 901801"/>
                <a:gd name="connsiteX1042" fmla="*/ 381498 w 511562"/>
                <a:gd name="connsiteY1042" fmla="*/ 745803 h 901801"/>
                <a:gd name="connsiteX1043" fmla="*/ 380026 w 511562"/>
                <a:gd name="connsiteY1043" fmla="*/ 743780 h 901801"/>
                <a:gd name="connsiteX1044" fmla="*/ 378463 w 511562"/>
                <a:gd name="connsiteY1044" fmla="*/ 743045 h 901801"/>
                <a:gd name="connsiteX1045" fmla="*/ 378463 w 511562"/>
                <a:gd name="connsiteY1045" fmla="*/ 741849 h 901801"/>
                <a:gd name="connsiteX1046" fmla="*/ 378830 w 511562"/>
                <a:gd name="connsiteY1046" fmla="*/ 739826 h 901801"/>
                <a:gd name="connsiteX1047" fmla="*/ 378830 w 511562"/>
                <a:gd name="connsiteY1047" fmla="*/ 738354 h 901801"/>
                <a:gd name="connsiteX1048" fmla="*/ 379198 w 511562"/>
                <a:gd name="connsiteY1048" fmla="*/ 737158 h 901801"/>
                <a:gd name="connsiteX1049" fmla="*/ 379566 w 511562"/>
                <a:gd name="connsiteY1049" fmla="*/ 736330 h 901801"/>
                <a:gd name="connsiteX1050" fmla="*/ 379566 w 511562"/>
                <a:gd name="connsiteY1050" fmla="*/ 731639 h 901801"/>
                <a:gd name="connsiteX1051" fmla="*/ 380026 w 511562"/>
                <a:gd name="connsiteY1051" fmla="*/ 730811 h 901801"/>
                <a:gd name="connsiteX1052" fmla="*/ 380026 w 511562"/>
                <a:gd name="connsiteY1052" fmla="*/ 729708 h 901801"/>
                <a:gd name="connsiteX1053" fmla="*/ 379566 w 511562"/>
                <a:gd name="connsiteY1053" fmla="*/ 728512 h 901801"/>
                <a:gd name="connsiteX1054" fmla="*/ 379198 w 511562"/>
                <a:gd name="connsiteY1054" fmla="*/ 726948 h 901801"/>
                <a:gd name="connsiteX1055" fmla="*/ 378463 w 511562"/>
                <a:gd name="connsiteY1055" fmla="*/ 725293 h 901801"/>
                <a:gd name="connsiteX1056" fmla="*/ 377359 w 511562"/>
                <a:gd name="connsiteY1056" fmla="*/ 724189 h 901801"/>
                <a:gd name="connsiteX1057" fmla="*/ 376623 w 511562"/>
                <a:gd name="connsiteY1057" fmla="*/ 722993 h 901801"/>
                <a:gd name="connsiteX1058" fmla="*/ 376255 w 511562"/>
                <a:gd name="connsiteY1058" fmla="*/ 721797 h 901801"/>
                <a:gd name="connsiteX1059" fmla="*/ 375887 w 511562"/>
                <a:gd name="connsiteY1059" fmla="*/ 721430 h 901801"/>
                <a:gd name="connsiteX1060" fmla="*/ 374692 w 511562"/>
                <a:gd name="connsiteY1060" fmla="*/ 720602 h 901801"/>
                <a:gd name="connsiteX1061" fmla="*/ 373955 w 511562"/>
                <a:gd name="connsiteY1061" fmla="*/ 719867 h 901801"/>
                <a:gd name="connsiteX1062" fmla="*/ 373955 w 511562"/>
                <a:gd name="connsiteY1062" fmla="*/ 717107 h 901801"/>
                <a:gd name="connsiteX1063" fmla="*/ 373588 w 511562"/>
                <a:gd name="connsiteY1063" fmla="*/ 716280 h 901801"/>
                <a:gd name="connsiteX1064" fmla="*/ 372852 w 511562"/>
                <a:gd name="connsiteY1064" fmla="*/ 716647 h 901801"/>
                <a:gd name="connsiteX1065" fmla="*/ 371381 w 511562"/>
                <a:gd name="connsiteY1065" fmla="*/ 715912 h 901801"/>
                <a:gd name="connsiteX1066" fmla="*/ 370277 w 511562"/>
                <a:gd name="connsiteY1066" fmla="*/ 715912 h 901801"/>
                <a:gd name="connsiteX1067" fmla="*/ 369817 w 511562"/>
                <a:gd name="connsiteY1067" fmla="*/ 716280 h 901801"/>
                <a:gd name="connsiteX1068" fmla="*/ 367978 w 511562"/>
                <a:gd name="connsiteY1068" fmla="*/ 716280 h 901801"/>
                <a:gd name="connsiteX1069" fmla="*/ 367242 w 511562"/>
                <a:gd name="connsiteY1069" fmla="*/ 715912 h 901801"/>
                <a:gd name="connsiteX1070" fmla="*/ 366506 w 511562"/>
                <a:gd name="connsiteY1070" fmla="*/ 715177 h 901801"/>
                <a:gd name="connsiteX1071" fmla="*/ 366506 w 511562"/>
                <a:gd name="connsiteY1071" fmla="*/ 713153 h 901801"/>
                <a:gd name="connsiteX1072" fmla="*/ 366874 w 511562"/>
                <a:gd name="connsiteY1072" fmla="*/ 711589 h 901801"/>
                <a:gd name="connsiteX1073" fmla="*/ 367242 w 511562"/>
                <a:gd name="connsiteY1073" fmla="*/ 711222 h 901801"/>
                <a:gd name="connsiteX1074" fmla="*/ 367609 w 511562"/>
                <a:gd name="connsiteY1074" fmla="*/ 710394 h 901801"/>
                <a:gd name="connsiteX1075" fmla="*/ 367242 w 511562"/>
                <a:gd name="connsiteY1075" fmla="*/ 708830 h 901801"/>
                <a:gd name="connsiteX1076" fmla="*/ 367609 w 511562"/>
                <a:gd name="connsiteY1076" fmla="*/ 707635 h 901801"/>
                <a:gd name="connsiteX1077" fmla="*/ 367977 w 511562"/>
                <a:gd name="connsiteY1077" fmla="*/ 706899 h 901801"/>
                <a:gd name="connsiteX1078" fmla="*/ 367977 w 511562"/>
                <a:gd name="connsiteY1078" fmla="*/ 706071 h 901801"/>
                <a:gd name="connsiteX1079" fmla="*/ 367609 w 511562"/>
                <a:gd name="connsiteY1079" fmla="*/ 704508 h 901801"/>
                <a:gd name="connsiteX1080" fmla="*/ 367242 w 511562"/>
                <a:gd name="connsiteY1080" fmla="*/ 704140 h 901801"/>
                <a:gd name="connsiteX1081" fmla="*/ 367609 w 511562"/>
                <a:gd name="connsiteY1081" fmla="*/ 702944 h 901801"/>
                <a:gd name="connsiteX1082" fmla="*/ 367977 w 511562"/>
                <a:gd name="connsiteY1082" fmla="*/ 701749 h 901801"/>
                <a:gd name="connsiteX1083" fmla="*/ 367977 w 511562"/>
                <a:gd name="connsiteY1083" fmla="*/ 699357 h 901801"/>
                <a:gd name="connsiteX1084" fmla="*/ 366873 w 511562"/>
                <a:gd name="connsiteY1084" fmla="*/ 698254 h 901801"/>
                <a:gd name="connsiteX1085" fmla="*/ 366505 w 511562"/>
                <a:gd name="connsiteY1085" fmla="*/ 697426 h 901801"/>
                <a:gd name="connsiteX1086" fmla="*/ 364206 w 511562"/>
                <a:gd name="connsiteY1086" fmla="*/ 696691 h 901801"/>
                <a:gd name="connsiteX1087" fmla="*/ 363102 w 511562"/>
                <a:gd name="connsiteY1087" fmla="*/ 697058 h 901801"/>
                <a:gd name="connsiteX1088" fmla="*/ 361999 w 511562"/>
                <a:gd name="connsiteY1088" fmla="*/ 697058 h 901801"/>
                <a:gd name="connsiteX1089" fmla="*/ 360895 w 511562"/>
                <a:gd name="connsiteY1089" fmla="*/ 696691 h 901801"/>
                <a:gd name="connsiteX1090" fmla="*/ 359331 w 511562"/>
                <a:gd name="connsiteY1090" fmla="*/ 696231 h 901801"/>
                <a:gd name="connsiteX1091" fmla="*/ 358963 w 511562"/>
                <a:gd name="connsiteY1091" fmla="*/ 695863 h 901801"/>
                <a:gd name="connsiteX1092" fmla="*/ 358596 w 511562"/>
                <a:gd name="connsiteY1092" fmla="*/ 695128 h 901801"/>
                <a:gd name="connsiteX1093" fmla="*/ 357124 w 511562"/>
                <a:gd name="connsiteY1093" fmla="*/ 693472 h 901801"/>
                <a:gd name="connsiteX1094" fmla="*/ 356388 w 511562"/>
                <a:gd name="connsiteY1094" fmla="*/ 693104 h 901801"/>
                <a:gd name="connsiteX1095" fmla="*/ 356020 w 511562"/>
                <a:gd name="connsiteY1095" fmla="*/ 692369 h 901801"/>
                <a:gd name="connsiteX1096" fmla="*/ 356020 w 511562"/>
                <a:gd name="connsiteY1096" fmla="*/ 689241 h 901801"/>
                <a:gd name="connsiteX1097" fmla="*/ 356388 w 511562"/>
                <a:gd name="connsiteY1097" fmla="*/ 687586 h 901801"/>
                <a:gd name="connsiteX1098" fmla="*/ 356756 w 511562"/>
                <a:gd name="connsiteY1098" fmla="*/ 686851 h 901801"/>
                <a:gd name="connsiteX1099" fmla="*/ 357123 w 511562"/>
                <a:gd name="connsiteY1099" fmla="*/ 686483 h 901801"/>
                <a:gd name="connsiteX1100" fmla="*/ 357859 w 511562"/>
                <a:gd name="connsiteY1100" fmla="*/ 685287 h 901801"/>
                <a:gd name="connsiteX1101" fmla="*/ 358227 w 511562"/>
                <a:gd name="connsiteY1101" fmla="*/ 684091 h 901801"/>
                <a:gd name="connsiteX1102" fmla="*/ 358595 w 511562"/>
                <a:gd name="connsiteY1102" fmla="*/ 683356 h 901801"/>
                <a:gd name="connsiteX1103" fmla="*/ 359330 w 511562"/>
                <a:gd name="connsiteY1103" fmla="*/ 682161 h 901801"/>
                <a:gd name="connsiteX1104" fmla="*/ 360158 w 511562"/>
                <a:gd name="connsiteY1104" fmla="*/ 681700 h 901801"/>
                <a:gd name="connsiteX1105" fmla="*/ 360434 w 511562"/>
                <a:gd name="connsiteY1105" fmla="*/ 680965 h 901801"/>
                <a:gd name="connsiteX1106" fmla="*/ 361262 w 511562"/>
                <a:gd name="connsiteY1106" fmla="*/ 680598 h 901801"/>
                <a:gd name="connsiteX1107" fmla="*/ 361630 w 511562"/>
                <a:gd name="connsiteY1107" fmla="*/ 679770 h 901801"/>
                <a:gd name="connsiteX1108" fmla="*/ 361262 w 511562"/>
                <a:gd name="connsiteY1108" fmla="*/ 678942 h 901801"/>
                <a:gd name="connsiteX1109" fmla="*/ 361262 w 511562"/>
                <a:gd name="connsiteY1109" fmla="*/ 677010 h 901801"/>
                <a:gd name="connsiteX1110" fmla="*/ 361630 w 511562"/>
                <a:gd name="connsiteY1110" fmla="*/ 675815 h 901801"/>
                <a:gd name="connsiteX1111" fmla="*/ 361997 w 511562"/>
                <a:gd name="connsiteY1111" fmla="*/ 675079 h 901801"/>
                <a:gd name="connsiteX1112" fmla="*/ 361997 w 511562"/>
                <a:gd name="connsiteY1112" fmla="*/ 672688 h 901801"/>
                <a:gd name="connsiteX1113" fmla="*/ 361261 w 511562"/>
                <a:gd name="connsiteY1113" fmla="*/ 671492 h 901801"/>
                <a:gd name="connsiteX1114" fmla="*/ 360433 w 511562"/>
                <a:gd name="connsiteY1114" fmla="*/ 670757 h 901801"/>
                <a:gd name="connsiteX1115" fmla="*/ 359697 w 511562"/>
                <a:gd name="connsiteY1115" fmla="*/ 670297 h 901801"/>
                <a:gd name="connsiteX1116" fmla="*/ 359329 w 511562"/>
                <a:gd name="connsiteY1116" fmla="*/ 669193 h 901801"/>
                <a:gd name="connsiteX1117" fmla="*/ 358962 w 511562"/>
                <a:gd name="connsiteY1117" fmla="*/ 667537 h 901801"/>
                <a:gd name="connsiteX1118" fmla="*/ 358962 w 511562"/>
                <a:gd name="connsiteY1118" fmla="*/ 665606 h 901801"/>
                <a:gd name="connsiteX1119" fmla="*/ 358594 w 511562"/>
                <a:gd name="connsiteY1119" fmla="*/ 664042 h 901801"/>
                <a:gd name="connsiteX1120" fmla="*/ 358226 w 511562"/>
                <a:gd name="connsiteY1120" fmla="*/ 663674 h 901801"/>
                <a:gd name="connsiteX1121" fmla="*/ 357122 w 511562"/>
                <a:gd name="connsiteY1121" fmla="*/ 662847 h 901801"/>
                <a:gd name="connsiteX1122" fmla="*/ 357122 w 511562"/>
                <a:gd name="connsiteY1122" fmla="*/ 662111 h 901801"/>
                <a:gd name="connsiteX1123" fmla="*/ 356755 w 511562"/>
                <a:gd name="connsiteY1123" fmla="*/ 661284 h 901801"/>
                <a:gd name="connsiteX1124" fmla="*/ 356755 w 511562"/>
                <a:gd name="connsiteY1124" fmla="*/ 660548 h 901801"/>
                <a:gd name="connsiteX1125" fmla="*/ 356755 w 511562"/>
                <a:gd name="connsiteY1125" fmla="*/ 660548 h 901801"/>
                <a:gd name="connsiteX1126" fmla="*/ 361906 w 511562"/>
                <a:gd name="connsiteY1126" fmla="*/ 663216 h 901801"/>
                <a:gd name="connsiteX1127" fmla="*/ 366965 w 511562"/>
                <a:gd name="connsiteY1127" fmla="*/ 664319 h 901801"/>
                <a:gd name="connsiteX1128" fmla="*/ 367516 w 511562"/>
                <a:gd name="connsiteY1128" fmla="*/ 658709 h 901801"/>
                <a:gd name="connsiteX1129" fmla="*/ 366504 w 511562"/>
                <a:gd name="connsiteY1129" fmla="*/ 653466 h 901801"/>
                <a:gd name="connsiteX1130" fmla="*/ 368804 w 511562"/>
                <a:gd name="connsiteY1130" fmla="*/ 647303 h 901801"/>
                <a:gd name="connsiteX1131" fmla="*/ 374047 w 511562"/>
                <a:gd name="connsiteY1131" fmla="*/ 643440 h 901801"/>
                <a:gd name="connsiteX1132" fmla="*/ 378830 w 511562"/>
                <a:gd name="connsiteY1132" fmla="*/ 636909 h 901801"/>
                <a:gd name="connsiteX1133" fmla="*/ 378830 w 511562"/>
                <a:gd name="connsiteY1133" fmla="*/ 629091 h 901801"/>
                <a:gd name="connsiteX1134" fmla="*/ 380301 w 511562"/>
                <a:gd name="connsiteY1134" fmla="*/ 622009 h 901801"/>
                <a:gd name="connsiteX1135" fmla="*/ 376438 w 511562"/>
                <a:gd name="connsiteY1135" fmla="*/ 616766 h 901801"/>
                <a:gd name="connsiteX1136" fmla="*/ 380025 w 511562"/>
                <a:gd name="connsiteY1136" fmla="*/ 612167 h 901801"/>
                <a:gd name="connsiteX1137" fmla="*/ 384716 w 511562"/>
                <a:gd name="connsiteY1137" fmla="*/ 607476 h 901801"/>
                <a:gd name="connsiteX1138" fmla="*/ 389499 w 511562"/>
                <a:gd name="connsiteY1138" fmla="*/ 607016 h 901801"/>
                <a:gd name="connsiteX1139" fmla="*/ 395018 w 511562"/>
                <a:gd name="connsiteY1139" fmla="*/ 603613 h 901801"/>
                <a:gd name="connsiteX1140" fmla="*/ 396489 w 511562"/>
                <a:gd name="connsiteY1140" fmla="*/ 596898 h 901801"/>
                <a:gd name="connsiteX1141" fmla="*/ 401456 w 511562"/>
                <a:gd name="connsiteY1141" fmla="*/ 592483 h 901801"/>
                <a:gd name="connsiteX1142" fmla="*/ 407067 w 511562"/>
                <a:gd name="connsiteY1142" fmla="*/ 593863 h 901801"/>
                <a:gd name="connsiteX1143" fmla="*/ 412218 w 511562"/>
                <a:gd name="connsiteY1143" fmla="*/ 587792 h 901801"/>
                <a:gd name="connsiteX1144" fmla="*/ 411114 w 511562"/>
                <a:gd name="connsiteY1144" fmla="*/ 580342 h 901801"/>
                <a:gd name="connsiteX1145" fmla="*/ 411942 w 511562"/>
                <a:gd name="connsiteY1145" fmla="*/ 573075 h 901801"/>
                <a:gd name="connsiteX1146" fmla="*/ 414425 w 511562"/>
                <a:gd name="connsiteY1146" fmla="*/ 573259 h 901801"/>
                <a:gd name="connsiteX1147" fmla="*/ 421324 w 511562"/>
                <a:gd name="connsiteY1147" fmla="*/ 574731 h 901801"/>
                <a:gd name="connsiteX1148" fmla="*/ 426475 w 511562"/>
                <a:gd name="connsiteY1148" fmla="*/ 574915 h 901801"/>
                <a:gd name="connsiteX1149" fmla="*/ 424267 w 511562"/>
                <a:gd name="connsiteY1149" fmla="*/ 569672 h 901801"/>
                <a:gd name="connsiteX1150" fmla="*/ 427579 w 511562"/>
                <a:gd name="connsiteY1150" fmla="*/ 564245 h 901801"/>
                <a:gd name="connsiteX1151" fmla="*/ 425463 w 511562"/>
                <a:gd name="connsiteY1151" fmla="*/ 557899 h 901801"/>
                <a:gd name="connsiteX1152" fmla="*/ 419024 w 511562"/>
                <a:gd name="connsiteY1152" fmla="*/ 553668 h 901801"/>
                <a:gd name="connsiteX1153" fmla="*/ 419761 w 511562"/>
                <a:gd name="connsiteY1153" fmla="*/ 549712 h 901801"/>
                <a:gd name="connsiteX1154" fmla="*/ 424912 w 511562"/>
                <a:gd name="connsiteY1154" fmla="*/ 543550 h 901801"/>
                <a:gd name="connsiteX1155" fmla="*/ 425007 w 511562"/>
                <a:gd name="connsiteY1155" fmla="*/ 536376 h 901801"/>
                <a:gd name="connsiteX1156" fmla="*/ 421144 w 511562"/>
                <a:gd name="connsiteY1156" fmla="*/ 532420 h 901801"/>
                <a:gd name="connsiteX1157" fmla="*/ 416637 w 511562"/>
                <a:gd name="connsiteY1157" fmla="*/ 531685 h 901801"/>
                <a:gd name="connsiteX1158" fmla="*/ 417832 w 511562"/>
                <a:gd name="connsiteY1158" fmla="*/ 531685 h 901801"/>
                <a:gd name="connsiteX1159" fmla="*/ 418109 w 511562"/>
                <a:gd name="connsiteY1159" fmla="*/ 524879 h 901801"/>
                <a:gd name="connsiteX1160" fmla="*/ 418845 w 511562"/>
                <a:gd name="connsiteY1160" fmla="*/ 518256 h 901801"/>
                <a:gd name="connsiteX1161" fmla="*/ 420869 w 511562"/>
                <a:gd name="connsiteY1161" fmla="*/ 510438 h 901801"/>
                <a:gd name="connsiteX1162" fmla="*/ 420592 w 511562"/>
                <a:gd name="connsiteY1162" fmla="*/ 504827 h 901801"/>
                <a:gd name="connsiteX1163" fmla="*/ 429422 w 511562"/>
                <a:gd name="connsiteY1163" fmla="*/ 504092 h 901801"/>
                <a:gd name="connsiteX1164" fmla="*/ 435493 w 511562"/>
                <a:gd name="connsiteY1164" fmla="*/ 500045 h 901801"/>
                <a:gd name="connsiteX1165" fmla="*/ 444139 w 511562"/>
                <a:gd name="connsiteY1165" fmla="*/ 491491 h 901801"/>
                <a:gd name="connsiteX1166" fmla="*/ 450118 w 511562"/>
                <a:gd name="connsiteY1166" fmla="*/ 487260 h 901801"/>
                <a:gd name="connsiteX1167" fmla="*/ 451221 w 511562"/>
                <a:gd name="connsiteY1167" fmla="*/ 480177 h 901801"/>
                <a:gd name="connsiteX1168" fmla="*/ 449750 w 511562"/>
                <a:gd name="connsiteY1168" fmla="*/ 471991 h 901801"/>
                <a:gd name="connsiteX1169" fmla="*/ 448554 w 511562"/>
                <a:gd name="connsiteY1169" fmla="*/ 463345 h 901801"/>
                <a:gd name="connsiteX1170" fmla="*/ 447910 w 511562"/>
                <a:gd name="connsiteY1170" fmla="*/ 455251 h 901801"/>
                <a:gd name="connsiteX1171" fmla="*/ 444507 w 511562"/>
                <a:gd name="connsiteY1171" fmla="*/ 444397 h 901801"/>
                <a:gd name="connsiteX1172" fmla="*/ 443587 w 511562"/>
                <a:gd name="connsiteY1172" fmla="*/ 442098 h 901801"/>
                <a:gd name="connsiteX1173" fmla="*/ 440367 w 511562"/>
                <a:gd name="connsiteY1173" fmla="*/ 430692 h 901801"/>
                <a:gd name="connsiteX1174" fmla="*/ 443679 w 511562"/>
                <a:gd name="connsiteY1174" fmla="*/ 420115 h 901801"/>
                <a:gd name="connsiteX1175" fmla="*/ 440184 w 511562"/>
                <a:gd name="connsiteY1175" fmla="*/ 411008 h 901801"/>
                <a:gd name="connsiteX1176" fmla="*/ 436964 w 511562"/>
                <a:gd name="connsiteY1176" fmla="*/ 406410 h 901801"/>
                <a:gd name="connsiteX1177" fmla="*/ 430618 w 511562"/>
                <a:gd name="connsiteY1177" fmla="*/ 406314 h 901801"/>
                <a:gd name="connsiteX1178" fmla="*/ 428502 w 511562"/>
                <a:gd name="connsiteY1178" fmla="*/ 400795 h 901801"/>
                <a:gd name="connsiteX1179" fmla="*/ 424271 w 511562"/>
                <a:gd name="connsiteY1179" fmla="*/ 399232 h 901801"/>
                <a:gd name="connsiteX1180" fmla="*/ 423075 w 511562"/>
                <a:gd name="connsiteY1180" fmla="*/ 398036 h 901801"/>
                <a:gd name="connsiteX1181" fmla="*/ 429238 w 511562"/>
                <a:gd name="connsiteY1181" fmla="*/ 394541 h 901801"/>
                <a:gd name="connsiteX1182" fmla="*/ 436780 w 511562"/>
                <a:gd name="connsiteY1182" fmla="*/ 394173 h 901801"/>
                <a:gd name="connsiteX1183" fmla="*/ 442207 w 511562"/>
                <a:gd name="connsiteY1183" fmla="*/ 390218 h 901801"/>
                <a:gd name="connsiteX1184" fmla="*/ 447082 w 511562"/>
                <a:gd name="connsiteY1184" fmla="*/ 384331 h 901801"/>
                <a:gd name="connsiteX1185" fmla="*/ 451957 w 511562"/>
                <a:gd name="connsiteY1185" fmla="*/ 376881 h 901801"/>
                <a:gd name="connsiteX1186" fmla="*/ 454624 w 511562"/>
                <a:gd name="connsiteY1186" fmla="*/ 372098 h 901801"/>
                <a:gd name="connsiteX1187" fmla="*/ 451221 w 511562"/>
                <a:gd name="connsiteY1187" fmla="*/ 356461 h 901801"/>
                <a:gd name="connsiteX1188" fmla="*/ 445794 w 511562"/>
                <a:gd name="connsiteY1188" fmla="*/ 352047 h 901801"/>
                <a:gd name="connsiteX1189" fmla="*/ 439632 w 511562"/>
                <a:gd name="connsiteY1189" fmla="*/ 348551 h 901801"/>
                <a:gd name="connsiteX1190" fmla="*/ 440644 w 511562"/>
                <a:gd name="connsiteY1190" fmla="*/ 340917 h 901801"/>
                <a:gd name="connsiteX1191" fmla="*/ 439448 w 511562"/>
                <a:gd name="connsiteY1191" fmla="*/ 333467 h 901801"/>
                <a:gd name="connsiteX1192" fmla="*/ 438436 w 511562"/>
                <a:gd name="connsiteY1192" fmla="*/ 326936 h 901801"/>
                <a:gd name="connsiteX1193" fmla="*/ 437792 w 511562"/>
                <a:gd name="connsiteY1193" fmla="*/ 319946 h 901801"/>
                <a:gd name="connsiteX1194" fmla="*/ 440368 w 511562"/>
                <a:gd name="connsiteY1194" fmla="*/ 313231 h 901801"/>
                <a:gd name="connsiteX1195" fmla="*/ 443679 w 511562"/>
                <a:gd name="connsiteY1195" fmla="*/ 306885 h 901801"/>
                <a:gd name="connsiteX1196" fmla="*/ 440735 w 511562"/>
                <a:gd name="connsiteY1196" fmla="*/ 303757 h 901801"/>
                <a:gd name="connsiteX1197" fmla="*/ 446898 w 511562"/>
                <a:gd name="connsiteY1197" fmla="*/ 299802 h 901801"/>
                <a:gd name="connsiteX1198" fmla="*/ 453245 w 511562"/>
                <a:gd name="connsiteY1198" fmla="*/ 296859 h 901801"/>
                <a:gd name="connsiteX1199" fmla="*/ 459407 w 511562"/>
                <a:gd name="connsiteY1199" fmla="*/ 297503 h 901801"/>
                <a:gd name="connsiteX1200" fmla="*/ 466122 w 511562"/>
                <a:gd name="connsiteY1200" fmla="*/ 295571 h 901801"/>
                <a:gd name="connsiteX1201" fmla="*/ 472193 w 511562"/>
                <a:gd name="connsiteY1201" fmla="*/ 291616 h 901801"/>
                <a:gd name="connsiteX1202" fmla="*/ 468421 w 511562"/>
                <a:gd name="connsiteY1202" fmla="*/ 285545 h 901801"/>
                <a:gd name="connsiteX1203" fmla="*/ 466030 w 511562"/>
                <a:gd name="connsiteY1203" fmla="*/ 280027 h 901801"/>
                <a:gd name="connsiteX1204" fmla="*/ 468881 w 511562"/>
                <a:gd name="connsiteY1204" fmla="*/ 275520 h 901801"/>
                <a:gd name="connsiteX1205" fmla="*/ 475964 w 511562"/>
                <a:gd name="connsiteY1205" fmla="*/ 275888 h 901801"/>
                <a:gd name="connsiteX1206" fmla="*/ 477619 w 511562"/>
                <a:gd name="connsiteY1206" fmla="*/ 270185 h 901801"/>
                <a:gd name="connsiteX1207" fmla="*/ 487185 w 511562"/>
                <a:gd name="connsiteY1207" fmla="*/ 262918 h 901801"/>
                <a:gd name="connsiteX1208" fmla="*/ 485713 w 511562"/>
                <a:gd name="connsiteY1208" fmla="*/ 257399 h 901801"/>
                <a:gd name="connsiteX1209" fmla="*/ 484426 w 511562"/>
                <a:gd name="connsiteY1209" fmla="*/ 249397 h 901801"/>
                <a:gd name="connsiteX1210" fmla="*/ 478447 w 511562"/>
                <a:gd name="connsiteY1210" fmla="*/ 243143 h 901801"/>
                <a:gd name="connsiteX1211" fmla="*/ 476975 w 511562"/>
                <a:gd name="connsiteY1211" fmla="*/ 238544 h 901801"/>
                <a:gd name="connsiteX1212" fmla="*/ 470261 w 511562"/>
                <a:gd name="connsiteY1212" fmla="*/ 235140 h 901801"/>
                <a:gd name="connsiteX1213" fmla="*/ 466214 w 511562"/>
                <a:gd name="connsiteY1213" fmla="*/ 229530 h 901801"/>
                <a:gd name="connsiteX1214" fmla="*/ 466119 w 511562"/>
                <a:gd name="connsiteY1214" fmla="*/ 222539 h 901801"/>
                <a:gd name="connsiteX1215" fmla="*/ 462439 w 511562"/>
                <a:gd name="connsiteY1215" fmla="*/ 215733 h 901801"/>
                <a:gd name="connsiteX1216" fmla="*/ 459864 w 511562"/>
                <a:gd name="connsiteY1216" fmla="*/ 209478 h 901801"/>
                <a:gd name="connsiteX1217" fmla="*/ 450850 w 511562"/>
                <a:gd name="connsiteY1217" fmla="*/ 208651 h 901801"/>
                <a:gd name="connsiteX1218" fmla="*/ 442940 w 511562"/>
                <a:gd name="connsiteY1218" fmla="*/ 205523 h 901801"/>
                <a:gd name="connsiteX1219" fmla="*/ 438433 w 511562"/>
                <a:gd name="connsiteY1219" fmla="*/ 201201 h 901801"/>
                <a:gd name="connsiteX1220" fmla="*/ 433190 w 511562"/>
                <a:gd name="connsiteY1220" fmla="*/ 200281 h 901801"/>
                <a:gd name="connsiteX1221" fmla="*/ 427027 w 511562"/>
                <a:gd name="connsiteY1221" fmla="*/ 205708 h 901801"/>
                <a:gd name="connsiteX1222" fmla="*/ 422520 w 511562"/>
                <a:gd name="connsiteY1222" fmla="*/ 205064 h 901801"/>
                <a:gd name="connsiteX1223" fmla="*/ 416450 w 511562"/>
                <a:gd name="connsiteY1223" fmla="*/ 200833 h 901801"/>
                <a:gd name="connsiteX1224" fmla="*/ 410379 w 511562"/>
                <a:gd name="connsiteY1224" fmla="*/ 197705 h 901801"/>
                <a:gd name="connsiteX1225" fmla="*/ 407803 w 511562"/>
                <a:gd name="connsiteY1225" fmla="*/ 192646 h 901801"/>
                <a:gd name="connsiteX1226" fmla="*/ 403480 w 511562"/>
                <a:gd name="connsiteY1226" fmla="*/ 188324 h 901801"/>
                <a:gd name="connsiteX1227" fmla="*/ 405872 w 511562"/>
                <a:gd name="connsiteY1227" fmla="*/ 189427 h 901801"/>
                <a:gd name="connsiteX1228" fmla="*/ 408447 w 511562"/>
                <a:gd name="connsiteY1228" fmla="*/ 183725 h 901801"/>
                <a:gd name="connsiteX1229" fmla="*/ 406608 w 511562"/>
                <a:gd name="connsiteY1229" fmla="*/ 177930 h 901801"/>
                <a:gd name="connsiteX1230" fmla="*/ 410563 w 511562"/>
                <a:gd name="connsiteY1230" fmla="*/ 175814 h 901801"/>
                <a:gd name="connsiteX1231" fmla="*/ 413322 w 511562"/>
                <a:gd name="connsiteY1231" fmla="*/ 179953 h 901801"/>
                <a:gd name="connsiteX1232" fmla="*/ 419301 w 511562"/>
                <a:gd name="connsiteY1232" fmla="*/ 180321 h 901801"/>
                <a:gd name="connsiteX1233" fmla="*/ 422336 w 511562"/>
                <a:gd name="connsiteY1233" fmla="*/ 178849 h 901801"/>
                <a:gd name="connsiteX1234" fmla="*/ 426107 w 511562"/>
                <a:gd name="connsiteY1234" fmla="*/ 180873 h 901801"/>
                <a:gd name="connsiteX1235" fmla="*/ 431718 w 511562"/>
                <a:gd name="connsiteY1235" fmla="*/ 180505 h 901801"/>
                <a:gd name="connsiteX1236" fmla="*/ 433190 w 511562"/>
                <a:gd name="connsiteY1236" fmla="*/ 176458 h 901801"/>
                <a:gd name="connsiteX1237" fmla="*/ 438617 w 511562"/>
                <a:gd name="connsiteY1237" fmla="*/ 173699 h 901801"/>
                <a:gd name="connsiteX1238" fmla="*/ 443676 w 511562"/>
                <a:gd name="connsiteY1238" fmla="*/ 175723 h 901801"/>
                <a:gd name="connsiteX1239" fmla="*/ 449194 w 511562"/>
                <a:gd name="connsiteY1239" fmla="*/ 176734 h 901801"/>
                <a:gd name="connsiteX1240" fmla="*/ 454989 w 511562"/>
                <a:gd name="connsiteY1240" fmla="*/ 176830 h 901801"/>
                <a:gd name="connsiteX1241" fmla="*/ 459036 w 511562"/>
                <a:gd name="connsiteY1241" fmla="*/ 172967 h 901801"/>
                <a:gd name="connsiteX1242" fmla="*/ 465475 w 511562"/>
                <a:gd name="connsiteY1242" fmla="*/ 171403 h 901801"/>
                <a:gd name="connsiteX1243" fmla="*/ 471453 w 511562"/>
                <a:gd name="connsiteY1243" fmla="*/ 169839 h 901801"/>
                <a:gd name="connsiteX1244" fmla="*/ 475776 w 511562"/>
                <a:gd name="connsiteY1244" fmla="*/ 174530 h 901801"/>
                <a:gd name="connsiteX1245" fmla="*/ 480099 w 511562"/>
                <a:gd name="connsiteY1245" fmla="*/ 178485 h 901801"/>
                <a:gd name="connsiteX1246" fmla="*/ 486446 w 511562"/>
                <a:gd name="connsiteY1246" fmla="*/ 180233 h 901801"/>
                <a:gd name="connsiteX1247" fmla="*/ 492057 w 511562"/>
                <a:gd name="connsiteY1247" fmla="*/ 180601 h 901801"/>
                <a:gd name="connsiteX1248" fmla="*/ 496380 w 511562"/>
                <a:gd name="connsiteY1248" fmla="*/ 176461 h 901801"/>
                <a:gd name="connsiteX1249" fmla="*/ 499967 w 511562"/>
                <a:gd name="connsiteY1249" fmla="*/ 171771 h 901801"/>
                <a:gd name="connsiteX1250" fmla="*/ 500335 w 511562"/>
                <a:gd name="connsiteY1250" fmla="*/ 165516 h 901801"/>
                <a:gd name="connsiteX1251" fmla="*/ 500886 w 511562"/>
                <a:gd name="connsiteY1251" fmla="*/ 159537 h 901801"/>
                <a:gd name="connsiteX1252" fmla="*/ 496747 w 511562"/>
                <a:gd name="connsiteY1252" fmla="*/ 154846 h 901801"/>
                <a:gd name="connsiteX1253" fmla="*/ 498495 w 511562"/>
                <a:gd name="connsiteY1253" fmla="*/ 149328 h 901801"/>
                <a:gd name="connsiteX1254" fmla="*/ 501806 w 511562"/>
                <a:gd name="connsiteY1254" fmla="*/ 145464 h 901801"/>
                <a:gd name="connsiteX1255" fmla="*/ 507877 w 511562"/>
                <a:gd name="connsiteY1255" fmla="*/ 146109 h 901801"/>
                <a:gd name="connsiteX1256" fmla="*/ 510636 w 511562"/>
                <a:gd name="connsiteY1256" fmla="*/ 142061 h 901801"/>
                <a:gd name="connsiteX1257" fmla="*/ 511556 w 511562"/>
                <a:gd name="connsiteY1257" fmla="*/ 135255 h 901801"/>
                <a:gd name="connsiteX1258" fmla="*/ 507049 w 511562"/>
                <a:gd name="connsiteY1258" fmla="*/ 130840 h 901801"/>
                <a:gd name="connsiteX1259" fmla="*/ 506221 w 511562"/>
                <a:gd name="connsiteY1259" fmla="*/ 126333 h 901801"/>
                <a:gd name="connsiteX1260" fmla="*/ 503554 w 511562"/>
                <a:gd name="connsiteY1260" fmla="*/ 121826 h 901801"/>
                <a:gd name="connsiteX1261" fmla="*/ 495828 w 511562"/>
                <a:gd name="connsiteY1261" fmla="*/ 119527 h 901801"/>
                <a:gd name="connsiteX1262" fmla="*/ 490493 w 511562"/>
                <a:gd name="connsiteY1262" fmla="*/ 118515 h 901801"/>
                <a:gd name="connsiteX1263" fmla="*/ 484238 w 511562"/>
                <a:gd name="connsiteY1263" fmla="*/ 117779 h 901801"/>
                <a:gd name="connsiteX1264" fmla="*/ 481571 w 511562"/>
                <a:gd name="connsiteY1264" fmla="*/ 114008 h 901801"/>
                <a:gd name="connsiteX1265" fmla="*/ 476236 w 511562"/>
                <a:gd name="connsiteY1265" fmla="*/ 114008 h 901801"/>
                <a:gd name="connsiteX1266" fmla="*/ 469522 w 511562"/>
                <a:gd name="connsiteY1266" fmla="*/ 113273 h 901801"/>
                <a:gd name="connsiteX1267" fmla="*/ 463451 w 511562"/>
                <a:gd name="connsiteY1267" fmla="*/ 115112 h 901801"/>
                <a:gd name="connsiteX1268" fmla="*/ 456461 w 511562"/>
                <a:gd name="connsiteY1268" fmla="*/ 115848 h 901801"/>
                <a:gd name="connsiteX1269" fmla="*/ 449746 w 511562"/>
                <a:gd name="connsiteY1269" fmla="*/ 117135 h 901801"/>
                <a:gd name="connsiteX1270" fmla="*/ 443675 w 511562"/>
                <a:gd name="connsiteY1270" fmla="*/ 114652 h 901801"/>
                <a:gd name="connsiteX1271" fmla="*/ 439628 w 511562"/>
                <a:gd name="connsiteY1271" fmla="*/ 116767 h 901801"/>
                <a:gd name="connsiteX1272" fmla="*/ 435121 w 511562"/>
                <a:gd name="connsiteY1272" fmla="*/ 119067 h 901801"/>
                <a:gd name="connsiteX1273" fmla="*/ 432914 w 511562"/>
                <a:gd name="connsiteY1273" fmla="*/ 116032 h 901801"/>
                <a:gd name="connsiteX1274" fmla="*/ 429878 w 511562"/>
                <a:gd name="connsiteY1274" fmla="*/ 111156 h 901801"/>
                <a:gd name="connsiteX1275" fmla="*/ 430982 w 511562"/>
                <a:gd name="connsiteY1275" fmla="*/ 107386 h 901801"/>
                <a:gd name="connsiteX1276" fmla="*/ 434569 w 511562"/>
                <a:gd name="connsiteY1276" fmla="*/ 102603 h 901801"/>
                <a:gd name="connsiteX1277" fmla="*/ 432822 w 511562"/>
                <a:gd name="connsiteY1277" fmla="*/ 96348 h 901801"/>
                <a:gd name="connsiteX1278" fmla="*/ 432638 w 511562"/>
                <a:gd name="connsiteY1278" fmla="*/ 93589 h 901801"/>
                <a:gd name="connsiteX1279" fmla="*/ 435121 w 511562"/>
                <a:gd name="connsiteY1279" fmla="*/ 88070 h 901801"/>
                <a:gd name="connsiteX1280" fmla="*/ 433834 w 511562"/>
                <a:gd name="connsiteY1280" fmla="*/ 82827 h 901801"/>
                <a:gd name="connsiteX1281" fmla="*/ 429879 w 511562"/>
                <a:gd name="connsiteY1281" fmla="*/ 77216 h 901801"/>
                <a:gd name="connsiteX1282" fmla="*/ 428958 w 511562"/>
                <a:gd name="connsiteY1282" fmla="*/ 71513 h 901801"/>
                <a:gd name="connsiteX1283" fmla="*/ 433557 w 511562"/>
                <a:gd name="connsiteY1283" fmla="*/ 67650 h 901801"/>
                <a:gd name="connsiteX1284" fmla="*/ 430706 w 511562"/>
                <a:gd name="connsiteY1284" fmla="*/ 62315 h 901801"/>
                <a:gd name="connsiteX1285" fmla="*/ 428407 w 511562"/>
                <a:gd name="connsiteY1285" fmla="*/ 57072 h 901801"/>
                <a:gd name="connsiteX1286" fmla="*/ 426107 w 511562"/>
                <a:gd name="connsiteY1286" fmla="*/ 51554 h 901801"/>
                <a:gd name="connsiteX1287" fmla="*/ 425371 w 511562"/>
                <a:gd name="connsiteY1287" fmla="*/ 46403 h 901801"/>
                <a:gd name="connsiteX1288" fmla="*/ 421968 w 511562"/>
                <a:gd name="connsiteY1288" fmla="*/ 43276 h 901801"/>
                <a:gd name="connsiteX1289" fmla="*/ 418564 w 511562"/>
                <a:gd name="connsiteY1289" fmla="*/ 41712 h 901801"/>
                <a:gd name="connsiteX1290" fmla="*/ 413597 w 511562"/>
                <a:gd name="connsiteY1290" fmla="*/ 44104 h 901801"/>
                <a:gd name="connsiteX1291" fmla="*/ 408906 w 511562"/>
                <a:gd name="connsiteY1291" fmla="*/ 44379 h 901801"/>
                <a:gd name="connsiteX1292" fmla="*/ 406423 w 511562"/>
                <a:gd name="connsiteY1292" fmla="*/ 46862 h 901801"/>
                <a:gd name="connsiteX1293" fmla="*/ 402468 w 511562"/>
                <a:gd name="connsiteY1293" fmla="*/ 46035 h 901801"/>
                <a:gd name="connsiteX1294" fmla="*/ 398697 w 511562"/>
                <a:gd name="connsiteY1294" fmla="*/ 45667 h 901801"/>
                <a:gd name="connsiteX1295" fmla="*/ 398973 w 511562"/>
                <a:gd name="connsiteY1295" fmla="*/ 45943 h 901801"/>
                <a:gd name="connsiteX1296" fmla="*/ 399341 w 511562"/>
                <a:gd name="connsiteY1296" fmla="*/ 46403 h 901801"/>
                <a:gd name="connsiteX1297" fmla="*/ 398973 w 511562"/>
                <a:gd name="connsiteY1297" fmla="*/ 45943 h 901801"/>
                <a:gd name="connsiteX1298" fmla="*/ 398329 w 511562"/>
                <a:gd name="connsiteY1298" fmla="*/ 45667 h 901801"/>
                <a:gd name="connsiteX1299" fmla="*/ 393822 w 511562"/>
                <a:gd name="connsiteY1299" fmla="*/ 44839 h 901801"/>
                <a:gd name="connsiteX1300" fmla="*/ 396489 w 511562"/>
                <a:gd name="connsiteY1300" fmla="*/ 39321 h 901801"/>
                <a:gd name="connsiteX1301" fmla="*/ 393086 w 511562"/>
                <a:gd name="connsiteY1301" fmla="*/ 36193 h 901801"/>
                <a:gd name="connsiteX1302" fmla="*/ 388947 w 511562"/>
                <a:gd name="connsiteY1302" fmla="*/ 36193 h 901801"/>
                <a:gd name="connsiteX1303" fmla="*/ 384900 w 511562"/>
                <a:gd name="connsiteY1303" fmla="*/ 35090 h 901801"/>
                <a:gd name="connsiteX1304" fmla="*/ 382969 w 511562"/>
                <a:gd name="connsiteY1304" fmla="*/ 29571 h 901801"/>
                <a:gd name="connsiteX1305" fmla="*/ 377726 w 511562"/>
                <a:gd name="connsiteY1305" fmla="*/ 29939 h 901801"/>
                <a:gd name="connsiteX1306" fmla="*/ 374690 w 511562"/>
                <a:gd name="connsiteY1306" fmla="*/ 27179 h 901801"/>
                <a:gd name="connsiteX1307" fmla="*/ 376990 w 511562"/>
                <a:gd name="connsiteY1307" fmla="*/ 22488 h 901801"/>
                <a:gd name="connsiteX1308" fmla="*/ 371379 w 511562"/>
                <a:gd name="connsiteY1308" fmla="*/ 20465 h 901801"/>
                <a:gd name="connsiteX1309" fmla="*/ 372115 w 511562"/>
                <a:gd name="connsiteY1309" fmla="*/ 15222 h 901801"/>
                <a:gd name="connsiteX1310" fmla="*/ 371012 w 511562"/>
                <a:gd name="connsiteY1310" fmla="*/ 10255 h 901801"/>
                <a:gd name="connsiteX1311" fmla="*/ 368344 w 511562"/>
                <a:gd name="connsiteY1311" fmla="*/ 6392 h 901801"/>
                <a:gd name="connsiteX1312" fmla="*/ 365309 w 511562"/>
                <a:gd name="connsiteY1312" fmla="*/ 3632 h 901801"/>
                <a:gd name="connsiteX1313" fmla="*/ 359698 w 511562"/>
                <a:gd name="connsiteY1313" fmla="*/ 5932 h 901801"/>
                <a:gd name="connsiteX1314" fmla="*/ 357123 w 511562"/>
                <a:gd name="connsiteY1314" fmla="*/ 12278 h 901801"/>
                <a:gd name="connsiteX1315" fmla="*/ 351512 w 511562"/>
                <a:gd name="connsiteY1315" fmla="*/ 14762 h 901801"/>
                <a:gd name="connsiteX1316" fmla="*/ 350776 w 511562"/>
                <a:gd name="connsiteY1316" fmla="*/ 20465 h 901801"/>
                <a:gd name="connsiteX1317" fmla="*/ 347005 w 511562"/>
                <a:gd name="connsiteY1317" fmla="*/ 23224 h 901801"/>
                <a:gd name="connsiteX1318" fmla="*/ 341026 w 511562"/>
                <a:gd name="connsiteY1318" fmla="*/ 20465 h 901801"/>
                <a:gd name="connsiteX1319" fmla="*/ 335783 w 511562"/>
                <a:gd name="connsiteY1319" fmla="*/ 18165 h 901801"/>
                <a:gd name="connsiteX1320" fmla="*/ 331276 w 511562"/>
                <a:gd name="connsiteY1320" fmla="*/ 21660 h 901801"/>
                <a:gd name="connsiteX1321" fmla="*/ 324469 w 511562"/>
                <a:gd name="connsiteY1321" fmla="*/ 20097 h 901801"/>
                <a:gd name="connsiteX1322" fmla="*/ 319595 w 511562"/>
                <a:gd name="connsiteY1322" fmla="*/ 19729 h 901801"/>
                <a:gd name="connsiteX1323" fmla="*/ 316283 w 511562"/>
                <a:gd name="connsiteY1323" fmla="*/ 16142 h 901801"/>
                <a:gd name="connsiteX1324" fmla="*/ 318491 w 511562"/>
                <a:gd name="connsiteY1324" fmla="*/ 10071 h 901801"/>
                <a:gd name="connsiteX1325" fmla="*/ 316651 w 511562"/>
                <a:gd name="connsiteY1325" fmla="*/ 3817 h 901801"/>
                <a:gd name="connsiteX1326" fmla="*/ 314720 w 511562"/>
                <a:gd name="connsiteY1326" fmla="*/ 45 h 901801"/>
                <a:gd name="connsiteX1327" fmla="*/ 313983 w 511562"/>
                <a:gd name="connsiteY1327" fmla="*/ 45 h 901801"/>
                <a:gd name="connsiteX1328" fmla="*/ 289429 w 511562"/>
                <a:gd name="connsiteY1328" fmla="*/ 17225 h 901801"/>
                <a:gd name="connsiteX1329" fmla="*/ 289613 w 511562"/>
                <a:gd name="connsiteY1329" fmla="*/ 17321 h 901801"/>
                <a:gd name="connsiteX1330" fmla="*/ 289429 w 511562"/>
                <a:gd name="connsiteY1330" fmla="*/ 17225 h 901801"/>
                <a:gd name="connsiteX1331" fmla="*/ 190643 w 511562"/>
                <a:gd name="connsiteY1331" fmla="*/ 27895 h 901801"/>
                <a:gd name="connsiteX1332" fmla="*/ 192574 w 511562"/>
                <a:gd name="connsiteY1332" fmla="*/ 30287 h 901801"/>
                <a:gd name="connsiteX1333" fmla="*/ 191471 w 511562"/>
                <a:gd name="connsiteY1333" fmla="*/ 30654 h 901801"/>
                <a:gd name="connsiteX1334" fmla="*/ 189723 w 511562"/>
                <a:gd name="connsiteY1334" fmla="*/ 30654 h 901801"/>
                <a:gd name="connsiteX1335" fmla="*/ 190827 w 511562"/>
                <a:gd name="connsiteY1335" fmla="*/ 32310 h 901801"/>
                <a:gd name="connsiteX1336" fmla="*/ 188435 w 511562"/>
                <a:gd name="connsiteY1336" fmla="*/ 32954 h 901801"/>
                <a:gd name="connsiteX1337" fmla="*/ 186964 w 511562"/>
                <a:gd name="connsiteY1337" fmla="*/ 31850 h 901801"/>
                <a:gd name="connsiteX1338" fmla="*/ 184664 w 511562"/>
                <a:gd name="connsiteY1338" fmla="*/ 32126 h 901801"/>
                <a:gd name="connsiteX1339" fmla="*/ 185399 w 511562"/>
                <a:gd name="connsiteY1339" fmla="*/ 33874 h 901801"/>
                <a:gd name="connsiteX1340" fmla="*/ 185767 w 511562"/>
                <a:gd name="connsiteY1340" fmla="*/ 35805 h 901801"/>
                <a:gd name="connsiteX1341" fmla="*/ 183927 w 511562"/>
                <a:gd name="connsiteY1341" fmla="*/ 38197 h 901801"/>
                <a:gd name="connsiteX1342" fmla="*/ 181260 w 511562"/>
                <a:gd name="connsiteY1342" fmla="*/ 38565 h 901801"/>
                <a:gd name="connsiteX1343" fmla="*/ 178501 w 511562"/>
                <a:gd name="connsiteY1343" fmla="*/ 39576 h 901801"/>
                <a:gd name="connsiteX1344" fmla="*/ 176017 w 511562"/>
                <a:gd name="connsiteY1344" fmla="*/ 38197 h 901801"/>
                <a:gd name="connsiteX1345" fmla="*/ 173258 w 511562"/>
                <a:gd name="connsiteY1345" fmla="*/ 36817 h 901801"/>
                <a:gd name="connsiteX1346" fmla="*/ 169947 w 511562"/>
                <a:gd name="connsiteY1346" fmla="*/ 36173 h 901801"/>
                <a:gd name="connsiteX1347" fmla="*/ 167095 w 511562"/>
                <a:gd name="connsiteY1347" fmla="*/ 35069 h 901801"/>
                <a:gd name="connsiteX1348" fmla="*/ 164796 w 511562"/>
                <a:gd name="connsiteY1348" fmla="*/ 35437 h 901801"/>
                <a:gd name="connsiteX1349" fmla="*/ 161944 w 511562"/>
                <a:gd name="connsiteY1349" fmla="*/ 34609 h 901801"/>
                <a:gd name="connsiteX1350" fmla="*/ 159461 w 511562"/>
                <a:gd name="connsiteY1350" fmla="*/ 35805 h 901801"/>
                <a:gd name="connsiteX1351" fmla="*/ 158081 w 511562"/>
                <a:gd name="connsiteY1351" fmla="*/ 38197 h 901801"/>
                <a:gd name="connsiteX1352" fmla="*/ 157897 w 511562"/>
                <a:gd name="connsiteY1352" fmla="*/ 41048 h 901801"/>
                <a:gd name="connsiteX1353" fmla="*/ 156058 w 511562"/>
                <a:gd name="connsiteY1353" fmla="*/ 43256 h 901801"/>
                <a:gd name="connsiteX1354" fmla="*/ 155782 w 511562"/>
                <a:gd name="connsiteY1354" fmla="*/ 45187 h 901801"/>
                <a:gd name="connsiteX1355" fmla="*/ 156793 w 511562"/>
                <a:gd name="connsiteY1355" fmla="*/ 47579 h 901801"/>
                <a:gd name="connsiteX1356" fmla="*/ 158817 w 511562"/>
                <a:gd name="connsiteY1356" fmla="*/ 47211 h 901801"/>
                <a:gd name="connsiteX1357" fmla="*/ 159921 w 511562"/>
                <a:gd name="connsiteY1357" fmla="*/ 46843 h 901801"/>
                <a:gd name="connsiteX1358" fmla="*/ 160288 w 511562"/>
                <a:gd name="connsiteY1358" fmla="*/ 47947 h 901801"/>
                <a:gd name="connsiteX1359" fmla="*/ 162496 w 511562"/>
                <a:gd name="connsiteY1359" fmla="*/ 49603 h 901801"/>
                <a:gd name="connsiteX1360" fmla="*/ 164887 w 511562"/>
                <a:gd name="connsiteY1360" fmla="*/ 50063 h 901801"/>
                <a:gd name="connsiteX1361" fmla="*/ 167279 w 511562"/>
                <a:gd name="connsiteY1361" fmla="*/ 50707 h 901801"/>
                <a:gd name="connsiteX1362" fmla="*/ 168566 w 511562"/>
                <a:gd name="connsiteY1362" fmla="*/ 48683 h 901801"/>
                <a:gd name="connsiteX1363" fmla="*/ 170682 w 511562"/>
                <a:gd name="connsiteY1363" fmla="*/ 49971 h 901801"/>
                <a:gd name="connsiteX1364" fmla="*/ 171602 w 511562"/>
                <a:gd name="connsiteY1364" fmla="*/ 47763 h 901801"/>
                <a:gd name="connsiteX1365" fmla="*/ 173442 w 511562"/>
                <a:gd name="connsiteY1365" fmla="*/ 49511 h 901801"/>
                <a:gd name="connsiteX1366" fmla="*/ 172246 w 511562"/>
                <a:gd name="connsiteY1366" fmla="*/ 52086 h 901801"/>
                <a:gd name="connsiteX1367" fmla="*/ 174913 w 511562"/>
                <a:gd name="connsiteY1367" fmla="*/ 53098 h 901801"/>
                <a:gd name="connsiteX1368" fmla="*/ 177489 w 511562"/>
                <a:gd name="connsiteY1368" fmla="*/ 54294 h 901801"/>
                <a:gd name="connsiteX1369" fmla="*/ 179604 w 511562"/>
                <a:gd name="connsiteY1369" fmla="*/ 55857 h 901801"/>
                <a:gd name="connsiteX1370" fmla="*/ 181260 w 511562"/>
                <a:gd name="connsiteY1370" fmla="*/ 54294 h 901801"/>
                <a:gd name="connsiteX1371" fmla="*/ 183651 w 511562"/>
                <a:gd name="connsiteY1371" fmla="*/ 52914 h 901801"/>
                <a:gd name="connsiteX1372" fmla="*/ 183556 w 511562"/>
                <a:gd name="connsiteY1372" fmla="*/ 50247 h 901801"/>
                <a:gd name="connsiteX1373" fmla="*/ 184936 w 511562"/>
                <a:gd name="connsiteY1373" fmla="*/ 51074 h 901801"/>
                <a:gd name="connsiteX1374" fmla="*/ 187695 w 511562"/>
                <a:gd name="connsiteY1374" fmla="*/ 51534 h 901801"/>
                <a:gd name="connsiteX1375" fmla="*/ 188247 w 511562"/>
                <a:gd name="connsiteY1375" fmla="*/ 48959 h 901801"/>
                <a:gd name="connsiteX1376" fmla="*/ 186315 w 511562"/>
                <a:gd name="connsiteY1376" fmla="*/ 47579 h 901801"/>
                <a:gd name="connsiteX1377" fmla="*/ 183648 w 511562"/>
                <a:gd name="connsiteY1377" fmla="*/ 46936 h 901801"/>
                <a:gd name="connsiteX1378" fmla="*/ 181348 w 511562"/>
                <a:gd name="connsiteY1378" fmla="*/ 45740 h 901801"/>
                <a:gd name="connsiteX1379" fmla="*/ 179141 w 511562"/>
                <a:gd name="connsiteY1379" fmla="*/ 44084 h 901801"/>
                <a:gd name="connsiteX1380" fmla="*/ 180153 w 511562"/>
                <a:gd name="connsiteY1380" fmla="*/ 41141 h 901801"/>
                <a:gd name="connsiteX1381" fmla="*/ 182360 w 511562"/>
                <a:gd name="connsiteY1381" fmla="*/ 40313 h 901801"/>
                <a:gd name="connsiteX1382" fmla="*/ 185579 w 511562"/>
                <a:gd name="connsiteY1382" fmla="*/ 39946 h 901801"/>
                <a:gd name="connsiteX1383" fmla="*/ 187787 w 511562"/>
                <a:gd name="connsiteY1383" fmla="*/ 39485 h 901801"/>
                <a:gd name="connsiteX1384" fmla="*/ 190730 w 511562"/>
                <a:gd name="connsiteY1384" fmla="*/ 39762 h 901801"/>
                <a:gd name="connsiteX1385" fmla="*/ 193674 w 511562"/>
                <a:gd name="connsiteY1385" fmla="*/ 39762 h 901801"/>
                <a:gd name="connsiteX1386" fmla="*/ 195513 w 511562"/>
                <a:gd name="connsiteY1386" fmla="*/ 37922 h 901801"/>
                <a:gd name="connsiteX1387" fmla="*/ 198180 w 511562"/>
                <a:gd name="connsiteY1387" fmla="*/ 36359 h 901801"/>
                <a:gd name="connsiteX1388" fmla="*/ 196893 w 511562"/>
                <a:gd name="connsiteY1388" fmla="*/ 33691 h 901801"/>
                <a:gd name="connsiteX1389" fmla="*/ 195513 w 511562"/>
                <a:gd name="connsiteY1389" fmla="*/ 31116 h 901801"/>
                <a:gd name="connsiteX1390" fmla="*/ 193674 w 511562"/>
                <a:gd name="connsiteY1390" fmla="*/ 29092 h 901801"/>
                <a:gd name="connsiteX1391" fmla="*/ 191098 w 511562"/>
                <a:gd name="connsiteY1391" fmla="*/ 27896 h 901801"/>
                <a:gd name="connsiteX1392" fmla="*/ 190638 w 511562"/>
                <a:gd name="connsiteY1392" fmla="*/ 27896 h 901801"/>
                <a:gd name="connsiteX1393" fmla="*/ 172707 w 511562"/>
                <a:gd name="connsiteY1393" fmla="*/ 30655 h 901801"/>
                <a:gd name="connsiteX1394" fmla="*/ 172247 w 511562"/>
                <a:gd name="connsiteY1394" fmla="*/ 33874 h 901801"/>
                <a:gd name="connsiteX1395" fmla="*/ 174178 w 511562"/>
                <a:gd name="connsiteY1395" fmla="*/ 34793 h 901801"/>
                <a:gd name="connsiteX1396" fmla="*/ 175098 w 511562"/>
                <a:gd name="connsiteY1396" fmla="*/ 32310 h 901801"/>
                <a:gd name="connsiteX1397" fmla="*/ 172707 w 511562"/>
                <a:gd name="connsiteY1397" fmla="*/ 30654 h 901801"/>
                <a:gd name="connsiteX1398" fmla="*/ 199289 w 511562"/>
                <a:gd name="connsiteY1398" fmla="*/ 35069 h 901801"/>
                <a:gd name="connsiteX1399" fmla="*/ 198921 w 511562"/>
                <a:gd name="connsiteY1399" fmla="*/ 37921 h 901801"/>
                <a:gd name="connsiteX1400" fmla="*/ 198553 w 511562"/>
                <a:gd name="connsiteY1400" fmla="*/ 39944 h 901801"/>
                <a:gd name="connsiteX1401" fmla="*/ 197633 w 511562"/>
                <a:gd name="connsiteY1401" fmla="*/ 40128 h 901801"/>
                <a:gd name="connsiteX1402" fmla="*/ 197082 w 511562"/>
                <a:gd name="connsiteY1402" fmla="*/ 38933 h 901801"/>
                <a:gd name="connsiteX1403" fmla="*/ 195150 w 511562"/>
                <a:gd name="connsiteY1403" fmla="*/ 40220 h 901801"/>
                <a:gd name="connsiteX1404" fmla="*/ 193311 w 511562"/>
                <a:gd name="connsiteY1404" fmla="*/ 41876 h 901801"/>
                <a:gd name="connsiteX1405" fmla="*/ 191011 w 511562"/>
                <a:gd name="connsiteY1405" fmla="*/ 40957 h 901801"/>
                <a:gd name="connsiteX1406" fmla="*/ 188436 w 511562"/>
                <a:gd name="connsiteY1406" fmla="*/ 40497 h 901801"/>
                <a:gd name="connsiteX1407" fmla="*/ 186780 w 511562"/>
                <a:gd name="connsiteY1407" fmla="*/ 42060 h 901801"/>
                <a:gd name="connsiteX1408" fmla="*/ 187240 w 511562"/>
                <a:gd name="connsiteY1408" fmla="*/ 44820 h 901801"/>
                <a:gd name="connsiteX1409" fmla="*/ 190276 w 511562"/>
                <a:gd name="connsiteY1409" fmla="*/ 45648 h 901801"/>
                <a:gd name="connsiteX1410" fmla="*/ 190919 w 511562"/>
                <a:gd name="connsiteY1410" fmla="*/ 47487 h 901801"/>
                <a:gd name="connsiteX1411" fmla="*/ 193679 w 511562"/>
                <a:gd name="connsiteY1411" fmla="*/ 46843 h 901801"/>
                <a:gd name="connsiteX1412" fmla="*/ 198278 w 511562"/>
                <a:gd name="connsiteY1412" fmla="*/ 46659 h 901801"/>
                <a:gd name="connsiteX1413" fmla="*/ 201773 w 511562"/>
                <a:gd name="connsiteY1413" fmla="*/ 46016 h 901801"/>
                <a:gd name="connsiteX1414" fmla="*/ 203061 w 511562"/>
                <a:gd name="connsiteY1414" fmla="*/ 44452 h 901801"/>
                <a:gd name="connsiteX1415" fmla="*/ 203428 w 511562"/>
                <a:gd name="connsiteY1415" fmla="*/ 42428 h 901801"/>
                <a:gd name="connsiteX1416" fmla="*/ 202325 w 511562"/>
                <a:gd name="connsiteY1416" fmla="*/ 39393 h 901801"/>
                <a:gd name="connsiteX1417" fmla="*/ 200761 w 511562"/>
                <a:gd name="connsiteY1417" fmla="*/ 37737 h 901801"/>
                <a:gd name="connsiteX1418" fmla="*/ 199473 w 511562"/>
                <a:gd name="connsiteY1418" fmla="*/ 35070 h 901801"/>
                <a:gd name="connsiteX1419" fmla="*/ 273884 w 511562"/>
                <a:gd name="connsiteY1419" fmla="*/ 38933 h 901801"/>
                <a:gd name="connsiteX1420" fmla="*/ 267906 w 511562"/>
                <a:gd name="connsiteY1420" fmla="*/ 42060 h 901801"/>
                <a:gd name="connsiteX1421" fmla="*/ 260271 w 511562"/>
                <a:gd name="connsiteY1421" fmla="*/ 44819 h 901801"/>
                <a:gd name="connsiteX1422" fmla="*/ 259260 w 511562"/>
                <a:gd name="connsiteY1422" fmla="*/ 49142 h 901801"/>
                <a:gd name="connsiteX1423" fmla="*/ 259260 w 511562"/>
                <a:gd name="connsiteY1423" fmla="*/ 55857 h 901801"/>
                <a:gd name="connsiteX1424" fmla="*/ 264134 w 511562"/>
                <a:gd name="connsiteY1424" fmla="*/ 60548 h 901801"/>
                <a:gd name="connsiteX1425" fmla="*/ 267906 w 511562"/>
                <a:gd name="connsiteY1425" fmla="*/ 63307 h 901801"/>
                <a:gd name="connsiteX1426" fmla="*/ 269377 w 511562"/>
                <a:gd name="connsiteY1426" fmla="*/ 63675 h 901801"/>
                <a:gd name="connsiteX1427" fmla="*/ 274252 w 511562"/>
                <a:gd name="connsiteY1427" fmla="*/ 62940 h 901801"/>
                <a:gd name="connsiteX1428" fmla="*/ 274620 w 511562"/>
                <a:gd name="connsiteY1428" fmla="*/ 55121 h 901801"/>
                <a:gd name="connsiteX1429" fmla="*/ 276919 w 511562"/>
                <a:gd name="connsiteY1429" fmla="*/ 47947 h 901801"/>
                <a:gd name="connsiteX1430" fmla="*/ 275540 w 511562"/>
                <a:gd name="connsiteY1430" fmla="*/ 39761 h 901801"/>
                <a:gd name="connsiteX1431" fmla="*/ 273884 w 511562"/>
                <a:gd name="connsiteY1431" fmla="*/ 38933 h 901801"/>
                <a:gd name="connsiteX1432" fmla="*/ 198921 w 511562"/>
                <a:gd name="connsiteY1432" fmla="*/ 47947 h 901801"/>
                <a:gd name="connsiteX1433" fmla="*/ 195794 w 511562"/>
                <a:gd name="connsiteY1433" fmla="*/ 48774 h 901801"/>
                <a:gd name="connsiteX1434" fmla="*/ 192298 w 511562"/>
                <a:gd name="connsiteY1434" fmla="*/ 48407 h 901801"/>
                <a:gd name="connsiteX1435" fmla="*/ 190459 w 511562"/>
                <a:gd name="connsiteY1435" fmla="*/ 50339 h 901801"/>
                <a:gd name="connsiteX1436" fmla="*/ 192482 w 511562"/>
                <a:gd name="connsiteY1436" fmla="*/ 51902 h 901801"/>
                <a:gd name="connsiteX1437" fmla="*/ 194782 w 511562"/>
                <a:gd name="connsiteY1437" fmla="*/ 53282 h 901801"/>
                <a:gd name="connsiteX1438" fmla="*/ 196529 w 511562"/>
                <a:gd name="connsiteY1438" fmla="*/ 54661 h 901801"/>
                <a:gd name="connsiteX1439" fmla="*/ 198185 w 511562"/>
                <a:gd name="connsiteY1439" fmla="*/ 53466 h 901801"/>
                <a:gd name="connsiteX1440" fmla="*/ 200393 w 511562"/>
                <a:gd name="connsiteY1440" fmla="*/ 51534 h 901801"/>
                <a:gd name="connsiteX1441" fmla="*/ 200576 w 511562"/>
                <a:gd name="connsiteY1441" fmla="*/ 49419 h 901801"/>
                <a:gd name="connsiteX1442" fmla="*/ 198921 w 511562"/>
                <a:gd name="connsiteY1442" fmla="*/ 47947 h 901801"/>
                <a:gd name="connsiteX1443" fmla="*/ 208671 w 511562"/>
                <a:gd name="connsiteY1443" fmla="*/ 51534 h 901801"/>
                <a:gd name="connsiteX1444" fmla="*/ 206923 w 511562"/>
                <a:gd name="connsiteY1444" fmla="*/ 53465 h 901801"/>
                <a:gd name="connsiteX1445" fmla="*/ 205268 w 511562"/>
                <a:gd name="connsiteY1445" fmla="*/ 56041 h 901801"/>
                <a:gd name="connsiteX1446" fmla="*/ 205635 w 511562"/>
                <a:gd name="connsiteY1446" fmla="*/ 58616 h 901801"/>
                <a:gd name="connsiteX1447" fmla="*/ 204899 w 511562"/>
                <a:gd name="connsiteY1447" fmla="*/ 60824 h 901801"/>
                <a:gd name="connsiteX1448" fmla="*/ 207566 w 511562"/>
                <a:gd name="connsiteY1448" fmla="*/ 61375 h 901801"/>
                <a:gd name="connsiteX1449" fmla="*/ 208026 w 511562"/>
                <a:gd name="connsiteY1449" fmla="*/ 62479 h 901801"/>
                <a:gd name="connsiteX1450" fmla="*/ 206371 w 511562"/>
                <a:gd name="connsiteY1450" fmla="*/ 63675 h 901801"/>
                <a:gd name="connsiteX1451" fmla="*/ 207382 w 511562"/>
                <a:gd name="connsiteY1451" fmla="*/ 66066 h 901801"/>
                <a:gd name="connsiteX1452" fmla="*/ 209314 w 511562"/>
                <a:gd name="connsiteY1452" fmla="*/ 68090 h 901801"/>
                <a:gd name="connsiteX1453" fmla="*/ 210510 w 511562"/>
                <a:gd name="connsiteY1453" fmla="*/ 68917 h 901801"/>
                <a:gd name="connsiteX1454" fmla="*/ 209406 w 511562"/>
                <a:gd name="connsiteY1454" fmla="*/ 70021 h 901801"/>
                <a:gd name="connsiteX1455" fmla="*/ 212165 w 511562"/>
                <a:gd name="connsiteY1455" fmla="*/ 71125 h 901801"/>
                <a:gd name="connsiteX1456" fmla="*/ 213545 w 511562"/>
                <a:gd name="connsiteY1456" fmla="*/ 71769 h 901801"/>
                <a:gd name="connsiteX1457" fmla="*/ 214097 w 511562"/>
                <a:gd name="connsiteY1457" fmla="*/ 73885 h 901801"/>
                <a:gd name="connsiteX1458" fmla="*/ 214648 w 511562"/>
                <a:gd name="connsiteY1458" fmla="*/ 75540 h 901801"/>
                <a:gd name="connsiteX1459" fmla="*/ 216120 w 511562"/>
                <a:gd name="connsiteY1459" fmla="*/ 76276 h 901801"/>
                <a:gd name="connsiteX1460" fmla="*/ 214372 w 511562"/>
                <a:gd name="connsiteY1460" fmla="*/ 78115 h 901801"/>
                <a:gd name="connsiteX1461" fmla="*/ 214277 w 511562"/>
                <a:gd name="connsiteY1461" fmla="*/ 83358 h 901801"/>
                <a:gd name="connsiteX1462" fmla="*/ 217496 w 511562"/>
                <a:gd name="connsiteY1462" fmla="*/ 83358 h 901801"/>
                <a:gd name="connsiteX1463" fmla="*/ 220072 w 511562"/>
                <a:gd name="connsiteY1463" fmla="*/ 81427 h 901801"/>
                <a:gd name="connsiteX1464" fmla="*/ 222371 w 511562"/>
                <a:gd name="connsiteY1464" fmla="*/ 79771 h 901801"/>
                <a:gd name="connsiteX1465" fmla="*/ 224027 w 511562"/>
                <a:gd name="connsiteY1465" fmla="*/ 77747 h 901801"/>
                <a:gd name="connsiteX1466" fmla="*/ 223199 w 511562"/>
                <a:gd name="connsiteY1466" fmla="*/ 74712 h 901801"/>
                <a:gd name="connsiteX1467" fmla="*/ 223104 w 511562"/>
                <a:gd name="connsiteY1467" fmla="*/ 73516 h 901801"/>
                <a:gd name="connsiteX1468" fmla="*/ 223288 w 511562"/>
                <a:gd name="connsiteY1468" fmla="*/ 71309 h 901801"/>
                <a:gd name="connsiteX1469" fmla="*/ 221080 w 511562"/>
                <a:gd name="connsiteY1469" fmla="*/ 69837 h 901801"/>
                <a:gd name="connsiteX1470" fmla="*/ 219516 w 511562"/>
                <a:gd name="connsiteY1470" fmla="*/ 68549 h 901801"/>
                <a:gd name="connsiteX1471" fmla="*/ 217125 w 511562"/>
                <a:gd name="connsiteY1471" fmla="*/ 67354 h 901801"/>
                <a:gd name="connsiteX1472" fmla="*/ 216941 w 511562"/>
                <a:gd name="connsiteY1472" fmla="*/ 66250 h 901801"/>
                <a:gd name="connsiteX1473" fmla="*/ 219517 w 511562"/>
                <a:gd name="connsiteY1473" fmla="*/ 64686 h 901801"/>
                <a:gd name="connsiteX1474" fmla="*/ 220252 w 511562"/>
                <a:gd name="connsiteY1474" fmla="*/ 62203 h 901801"/>
                <a:gd name="connsiteX1475" fmla="*/ 218412 w 511562"/>
                <a:gd name="connsiteY1475" fmla="*/ 60363 h 901801"/>
                <a:gd name="connsiteX1476" fmla="*/ 216297 w 511562"/>
                <a:gd name="connsiteY1476" fmla="*/ 58616 h 901801"/>
                <a:gd name="connsiteX1477" fmla="*/ 215009 w 511562"/>
                <a:gd name="connsiteY1477" fmla="*/ 55856 h 901801"/>
                <a:gd name="connsiteX1478" fmla="*/ 211974 w 511562"/>
                <a:gd name="connsiteY1478" fmla="*/ 55028 h 901801"/>
                <a:gd name="connsiteX1479" fmla="*/ 210502 w 511562"/>
                <a:gd name="connsiteY1479" fmla="*/ 52729 h 901801"/>
                <a:gd name="connsiteX1480" fmla="*/ 208662 w 511562"/>
                <a:gd name="connsiteY1480" fmla="*/ 51533 h 901801"/>
                <a:gd name="connsiteX1481" fmla="*/ 185032 w 511562"/>
                <a:gd name="connsiteY1481" fmla="*/ 53097 h 901801"/>
                <a:gd name="connsiteX1482" fmla="*/ 183560 w 511562"/>
                <a:gd name="connsiteY1482" fmla="*/ 55489 h 901801"/>
                <a:gd name="connsiteX1483" fmla="*/ 183560 w 511562"/>
                <a:gd name="connsiteY1483" fmla="*/ 57788 h 901801"/>
                <a:gd name="connsiteX1484" fmla="*/ 185400 w 511562"/>
                <a:gd name="connsiteY1484" fmla="*/ 59720 h 901801"/>
                <a:gd name="connsiteX1485" fmla="*/ 185495 w 511562"/>
                <a:gd name="connsiteY1485" fmla="*/ 61376 h 901801"/>
                <a:gd name="connsiteX1486" fmla="*/ 188071 w 511562"/>
                <a:gd name="connsiteY1486" fmla="*/ 60916 h 901801"/>
                <a:gd name="connsiteX1487" fmla="*/ 190738 w 511562"/>
                <a:gd name="connsiteY1487" fmla="*/ 62111 h 901801"/>
                <a:gd name="connsiteX1488" fmla="*/ 193681 w 511562"/>
                <a:gd name="connsiteY1488" fmla="*/ 62111 h 901801"/>
                <a:gd name="connsiteX1489" fmla="*/ 197085 w 511562"/>
                <a:gd name="connsiteY1489" fmla="*/ 62479 h 901801"/>
                <a:gd name="connsiteX1490" fmla="*/ 198464 w 511562"/>
                <a:gd name="connsiteY1490" fmla="*/ 59812 h 901801"/>
                <a:gd name="connsiteX1491" fmla="*/ 196625 w 511562"/>
                <a:gd name="connsiteY1491" fmla="*/ 57788 h 901801"/>
                <a:gd name="connsiteX1492" fmla="*/ 193865 w 511562"/>
                <a:gd name="connsiteY1492" fmla="*/ 56593 h 901801"/>
                <a:gd name="connsiteX1493" fmla="*/ 191474 w 511562"/>
                <a:gd name="connsiteY1493" fmla="*/ 55489 h 901801"/>
                <a:gd name="connsiteX1494" fmla="*/ 188806 w 511562"/>
                <a:gd name="connsiteY1494" fmla="*/ 54293 h 901801"/>
                <a:gd name="connsiteX1495" fmla="*/ 186231 w 511562"/>
                <a:gd name="connsiteY1495" fmla="*/ 53097 h 901801"/>
                <a:gd name="connsiteX1496" fmla="*/ 185035 w 511562"/>
                <a:gd name="connsiteY1496" fmla="*/ 53097 h 901801"/>
                <a:gd name="connsiteX1497" fmla="*/ 259259 w 511562"/>
                <a:gd name="connsiteY1497" fmla="*/ 61744 h 901801"/>
                <a:gd name="connsiteX1498" fmla="*/ 260915 w 511562"/>
                <a:gd name="connsiteY1498" fmla="*/ 63307 h 901801"/>
                <a:gd name="connsiteX1499" fmla="*/ 264502 w 511562"/>
                <a:gd name="connsiteY1499" fmla="*/ 65883 h 901801"/>
                <a:gd name="connsiteX1500" fmla="*/ 260363 w 511562"/>
                <a:gd name="connsiteY1500" fmla="*/ 61744 h 901801"/>
                <a:gd name="connsiteX1501" fmla="*/ 259259 w 511562"/>
                <a:gd name="connsiteY1501" fmla="*/ 61744 h 901801"/>
                <a:gd name="connsiteX1502" fmla="*/ 147964 w 511562"/>
                <a:gd name="connsiteY1502" fmla="*/ 64871 h 901801"/>
                <a:gd name="connsiteX1503" fmla="*/ 146217 w 511562"/>
                <a:gd name="connsiteY1503" fmla="*/ 67630 h 901801"/>
                <a:gd name="connsiteX1504" fmla="*/ 152379 w 511562"/>
                <a:gd name="connsiteY1504" fmla="*/ 67998 h 901801"/>
                <a:gd name="connsiteX1505" fmla="*/ 155507 w 511562"/>
                <a:gd name="connsiteY1505" fmla="*/ 66434 h 901801"/>
                <a:gd name="connsiteX1506" fmla="*/ 147964 w 511562"/>
                <a:gd name="connsiteY1506" fmla="*/ 64871 h 901801"/>
                <a:gd name="connsiteX1507" fmla="*/ 141526 w 511562"/>
                <a:gd name="connsiteY1507" fmla="*/ 67998 h 901801"/>
                <a:gd name="connsiteX1508" fmla="*/ 139686 w 511562"/>
                <a:gd name="connsiteY1508" fmla="*/ 71126 h 901801"/>
                <a:gd name="connsiteX1509" fmla="*/ 144561 w 511562"/>
                <a:gd name="connsiteY1509" fmla="*/ 72781 h 901801"/>
                <a:gd name="connsiteX1510" fmla="*/ 149804 w 511562"/>
                <a:gd name="connsiteY1510" fmla="*/ 72321 h 901801"/>
                <a:gd name="connsiteX1511" fmla="*/ 151919 w 511562"/>
                <a:gd name="connsiteY1511" fmla="*/ 70022 h 901801"/>
                <a:gd name="connsiteX1512" fmla="*/ 145941 w 511562"/>
                <a:gd name="connsiteY1512" fmla="*/ 68366 h 901801"/>
                <a:gd name="connsiteX1513" fmla="*/ 142813 w 511562"/>
                <a:gd name="connsiteY1513" fmla="*/ 67999 h 901801"/>
                <a:gd name="connsiteX1514" fmla="*/ 141526 w 511562"/>
                <a:gd name="connsiteY1514" fmla="*/ 67999 h 901801"/>
                <a:gd name="connsiteX1515" fmla="*/ 160290 w 511562"/>
                <a:gd name="connsiteY1515" fmla="*/ 72321 h 901801"/>
                <a:gd name="connsiteX1516" fmla="*/ 155047 w 511562"/>
                <a:gd name="connsiteY1516" fmla="*/ 74713 h 901801"/>
                <a:gd name="connsiteX1517" fmla="*/ 149436 w 511562"/>
                <a:gd name="connsiteY1517" fmla="*/ 77012 h 901801"/>
                <a:gd name="connsiteX1518" fmla="*/ 154679 w 511562"/>
                <a:gd name="connsiteY1518" fmla="*/ 77471 h 901801"/>
                <a:gd name="connsiteX1519" fmla="*/ 158818 w 511562"/>
                <a:gd name="connsiteY1519" fmla="*/ 75080 h 901801"/>
                <a:gd name="connsiteX1520" fmla="*/ 160290 w 511562"/>
                <a:gd name="connsiteY1520" fmla="*/ 72320 h 901801"/>
                <a:gd name="connsiteX1521" fmla="*/ 186780 w 511562"/>
                <a:gd name="connsiteY1521" fmla="*/ 74621 h 901801"/>
                <a:gd name="connsiteX1522" fmla="*/ 186136 w 511562"/>
                <a:gd name="connsiteY1522" fmla="*/ 74716 h 901801"/>
                <a:gd name="connsiteX1523" fmla="*/ 185032 w 511562"/>
                <a:gd name="connsiteY1523" fmla="*/ 76924 h 901801"/>
                <a:gd name="connsiteX1524" fmla="*/ 187239 w 511562"/>
                <a:gd name="connsiteY1524" fmla="*/ 77659 h 901801"/>
                <a:gd name="connsiteX1525" fmla="*/ 189999 w 511562"/>
                <a:gd name="connsiteY1525" fmla="*/ 77843 h 901801"/>
                <a:gd name="connsiteX1526" fmla="*/ 192850 w 511562"/>
                <a:gd name="connsiteY1526" fmla="*/ 76831 h 901801"/>
                <a:gd name="connsiteX1527" fmla="*/ 192022 w 511562"/>
                <a:gd name="connsiteY1527" fmla="*/ 74715 h 901801"/>
                <a:gd name="connsiteX1528" fmla="*/ 188159 w 511562"/>
                <a:gd name="connsiteY1528" fmla="*/ 75083 h 901801"/>
                <a:gd name="connsiteX1529" fmla="*/ 186964 w 511562"/>
                <a:gd name="connsiteY1529" fmla="*/ 75083 h 901801"/>
                <a:gd name="connsiteX1530" fmla="*/ 186780 w 511562"/>
                <a:gd name="connsiteY1530" fmla="*/ 74623 h 901801"/>
                <a:gd name="connsiteX1531" fmla="*/ 164796 w 511562"/>
                <a:gd name="connsiteY1531" fmla="*/ 76276 h 901801"/>
                <a:gd name="connsiteX1532" fmla="*/ 159186 w 511562"/>
                <a:gd name="connsiteY1532" fmla="*/ 78576 h 901801"/>
                <a:gd name="connsiteX1533" fmla="*/ 161669 w 511562"/>
                <a:gd name="connsiteY1533" fmla="*/ 80232 h 901801"/>
                <a:gd name="connsiteX1534" fmla="*/ 162497 w 511562"/>
                <a:gd name="connsiteY1534" fmla="*/ 81703 h 901801"/>
                <a:gd name="connsiteX1535" fmla="*/ 167280 w 511562"/>
                <a:gd name="connsiteY1535" fmla="*/ 79772 h 901801"/>
                <a:gd name="connsiteX1536" fmla="*/ 164796 w 511562"/>
                <a:gd name="connsiteY1536" fmla="*/ 76276 h 901801"/>
                <a:gd name="connsiteX1537" fmla="*/ 232310 w 511562"/>
                <a:gd name="connsiteY1537" fmla="*/ 77840 h 901801"/>
                <a:gd name="connsiteX1538" fmla="*/ 229642 w 511562"/>
                <a:gd name="connsiteY1538" fmla="*/ 79036 h 901801"/>
                <a:gd name="connsiteX1539" fmla="*/ 228538 w 511562"/>
                <a:gd name="connsiteY1539" fmla="*/ 81887 h 901801"/>
                <a:gd name="connsiteX1540" fmla="*/ 230010 w 511562"/>
                <a:gd name="connsiteY1540" fmla="*/ 84555 h 901801"/>
                <a:gd name="connsiteX1541" fmla="*/ 230378 w 511562"/>
                <a:gd name="connsiteY1541" fmla="*/ 87314 h 901801"/>
                <a:gd name="connsiteX1542" fmla="*/ 231389 w 511562"/>
                <a:gd name="connsiteY1542" fmla="*/ 90073 h 901801"/>
                <a:gd name="connsiteX1543" fmla="*/ 234517 w 511562"/>
                <a:gd name="connsiteY1543" fmla="*/ 89246 h 901801"/>
                <a:gd name="connsiteX1544" fmla="*/ 235253 w 511562"/>
                <a:gd name="connsiteY1544" fmla="*/ 86763 h 901801"/>
                <a:gd name="connsiteX1545" fmla="*/ 235158 w 511562"/>
                <a:gd name="connsiteY1545" fmla="*/ 84923 h 901801"/>
                <a:gd name="connsiteX1546" fmla="*/ 237365 w 511562"/>
                <a:gd name="connsiteY1546" fmla="*/ 84187 h 901801"/>
                <a:gd name="connsiteX1547" fmla="*/ 239941 w 511562"/>
                <a:gd name="connsiteY1547" fmla="*/ 82164 h 901801"/>
                <a:gd name="connsiteX1548" fmla="*/ 238745 w 511562"/>
                <a:gd name="connsiteY1548" fmla="*/ 79772 h 901801"/>
                <a:gd name="connsiteX1549" fmla="*/ 236353 w 511562"/>
                <a:gd name="connsiteY1549" fmla="*/ 80416 h 901801"/>
                <a:gd name="connsiteX1550" fmla="*/ 234698 w 511562"/>
                <a:gd name="connsiteY1550" fmla="*/ 80416 h 901801"/>
                <a:gd name="connsiteX1551" fmla="*/ 233962 w 511562"/>
                <a:gd name="connsiteY1551" fmla="*/ 78669 h 901801"/>
                <a:gd name="connsiteX1552" fmla="*/ 232306 w 511562"/>
                <a:gd name="connsiteY1552" fmla="*/ 77841 h 901801"/>
                <a:gd name="connsiteX1553" fmla="*/ 145665 w 511562"/>
                <a:gd name="connsiteY1553" fmla="*/ 78208 h 901801"/>
                <a:gd name="connsiteX1554" fmla="*/ 138582 w 511562"/>
                <a:gd name="connsiteY1554" fmla="*/ 79035 h 901801"/>
                <a:gd name="connsiteX1555" fmla="*/ 133707 w 511562"/>
                <a:gd name="connsiteY1555" fmla="*/ 79403 h 901801"/>
                <a:gd name="connsiteX1556" fmla="*/ 132972 w 511562"/>
                <a:gd name="connsiteY1556" fmla="*/ 82162 h 901801"/>
                <a:gd name="connsiteX1557" fmla="*/ 139319 w 511562"/>
                <a:gd name="connsiteY1557" fmla="*/ 81427 h 901801"/>
                <a:gd name="connsiteX1558" fmla="*/ 145665 w 511562"/>
                <a:gd name="connsiteY1558" fmla="*/ 82162 h 901801"/>
                <a:gd name="connsiteX1559" fmla="*/ 151276 w 511562"/>
                <a:gd name="connsiteY1559" fmla="*/ 82162 h 901801"/>
                <a:gd name="connsiteX1560" fmla="*/ 150908 w 511562"/>
                <a:gd name="connsiteY1560" fmla="*/ 79035 h 901801"/>
                <a:gd name="connsiteX1561" fmla="*/ 145666 w 511562"/>
                <a:gd name="connsiteY1561" fmla="*/ 78207 h 901801"/>
                <a:gd name="connsiteX1562" fmla="*/ 184480 w 511562"/>
                <a:gd name="connsiteY1562" fmla="*/ 79679 h 901801"/>
                <a:gd name="connsiteX1563" fmla="*/ 183929 w 511562"/>
                <a:gd name="connsiteY1563" fmla="*/ 79774 h 901801"/>
                <a:gd name="connsiteX1564" fmla="*/ 179789 w 511562"/>
                <a:gd name="connsiteY1564" fmla="*/ 83362 h 901801"/>
                <a:gd name="connsiteX1565" fmla="*/ 176018 w 511562"/>
                <a:gd name="connsiteY1565" fmla="*/ 88053 h 901801"/>
                <a:gd name="connsiteX1566" fmla="*/ 178410 w 511562"/>
                <a:gd name="connsiteY1566" fmla="*/ 92376 h 901801"/>
                <a:gd name="connsiteX1567" fmla="*/ 183101 w 511562"/>
                <a:gd name="connsiteY1567" fmla="*/ 94767 h 901801"/>
                <a:gd name="connsiteX1568" fmla="*/ 189447 w 511562"/>
                <a:gd name="connsiteY1568" fmla="*/ 94767 h 901801"/>
                <a:gd name="connsiteX1569" fmla="*/ 194414 w 511562"/>
                <a:gd name="connsiteY1569" fmla="*/ 97067 h 901801"/>
                <a:gd name="connsiteX1570" fmla="*/ 198185 w 511562"/>
                <a:gd name="connsiteY1570" fmla="*/ 93295 h 901801"/>
                <a:gd name="connsiteX1571" fmla="*/ 196346 w 511562"/>
                <a:gd name="connsiteY1571" fmla="*/ 88880 h 901801"/>
                <a:gd name="connsiteX1572" fmla="*/ 196346 w 511562"/>
                <a:gd name="connsiteY1572" fmla="*/ 92835 h 901801"/>
                <a:gd name="connsiteX1573" fmla="*/ 192115 w 511562"/>
                <a:gd name="connsiteY1573" fmla="*/ 92652 h 901801"/>
                <a:gd name="connsiteX1574" fmla="*/ 188896 w 511562"/>
                <a:gd name="connsiteY1574" fmla="*/ 91548 h 901801"/>
                <a:gd name="connsiteX1575" fmla="*/ 192115 w 511562"/>
                <a:gd name="connsiteY1575" fmla="*/ 88421 h 901801"/>
                <a:gd name="connsiteX1576" fmla="*/ 193311 w 511562"/>
                <a:gd name="connsiteY1576" fmla="*/ 84190 h 901801"/>
                <a:gd name="connsiteX1577" fmla="*/ 189907 w 511562"/>
                <a:gd name="connsiteY1577" fmla="*/ 84834 h 901801"/>
                <a:gd name="connsiteX1578" fmla="*/ 186504 w 511562"/>
                <a:gd name="connsiteY1578" fmla="*/ 80970 h 901801"/>
                <a:gd name="connsiteX1579" fmla="*/ 184480 w 511562"/>
                <a:gd name="connsiteY1579" fmla="*/ 79682 h 901801"/>
                <a:gd name="connsiteX1580" fmla="*/ 225871 w 511562"/>
                <a:gd name="connsiteY1580" fmla="*/ 82163 h 901801"/>
                <a:gd name="connsiteX1581" fmla="*/ 223847 w 511562"/>
                <a:gd name="connsiteY1581" fmla="*/ 83910 h 901801"/>
                <a:gd name="connsiteX1582" fmla="*/ 222744 w 511562"/>
                <a:gd name="connsiteY1582" fmla="*/ 85658 h 901801"/>
                <a:gd name="connsiteX1583" fmla="*/ 224215 w 511562"/>
                <a:gd name="connsiteY1583" fmla="*/ 87314 h 901801"/>
                <a:gd name="connsiteX1584" fmla="*/ 226883 w 511562"/>
                <a:gd name="connsiteY1584" fmla="*/ 86118 h 901801"/>
                <a:gd name="connsiteX1585" fmla="*/ 227434 w 511562"/>
                <a:gd name="connsiteY1585" fmla="*/ 83358 h 901801"/>
                <a:gd name="connsiteX1586" fmla="*/ 225871 w 511562"/>
                <a:gd name="connsiteY1586" fmla="*/ 82163 h 901801"/>
                <a:gd name="connsiteX1587" fmla="*/ 139318 w 511562"/>
                <a:gd name="connsiteY1587" fmla="*/ 82990 h 901801"/>
                <a:gd name="connsiteX1588" fmla="*/ 132788 w 511562"/>
                <a:gd name="connsiteY1588" fmla="*/ 84554 h 901801"/>
                <a:gd name="connsiteX1589" fmla="*/ 129936 w 511562"/>
                <a:gd name="connsiteY1589" fmla="*/ 87590 h 901801"/>
                <a:gd name="connsiteX1590" fmla="*/ 134443 w 511562"/>
                <a:gd name="connsiteY1590" fmla="*/ 89245 h 901801"/>
                <a:gd name="connsiteX1591" fmla="*/ 141250 w 511562"/>
                <a:gd name="connsiteY1591" fmla="*/ 87682 h 901801"/>
                <a:gd name="connsiteX1592" fmla="*/ 146493 w 511562"/>
                <a:gd name="connsiteY1592" fmla="*/ 88877 h 901801"/>
                <a:gd name="connsiteX1593" fmla="*/ 152379 w 511562"/>
                <a:gd name="connsiteY1593" fmla="*/ 88877 h 901801"/>
                <a:gd name="connsiteX1594" fmla="*/ 150172 w 511562"/>
                <a:gd name="connsiteY1594" fmla="*/ 85658 h 901801"/>
                <a:gd name="connsiteX1595" fmla="*/ 143825 w 511562"/>
                <a:gd name="connsiteY1595" fmla="*/ 84187 h 901801"/>
                <a:gd name="connsiteX1596" fmla="*/ 139318 w 511562"/>
                <a:gd name="connsiteY1596" fmla="*/ 82990 h 901801"/>
                <a:gd name="connsiteX1597" fmla="*/ 157346 w 511562"/>
                <a:gd name="connsiteY1597" fmla="*/ 83726 h 901801"/>
                <a:gd name="connsiteX1598" fmla="*/ 155783 w 511562"/>
                <a:gd name="connsiteY1598" fmla="*/ 87313 h 901801"/>
                <a:gd name="connsiteX1599" fmla="*/ 156610 w 511562"/>
                <a:gd name="connsiteY1599" fmla="*/ 89245 h 901801"/>
                <a:gd name="connsiteX1600" fmla="*/ 158818 w 511562"/>
                <a:gd name="connsiteY1600" fmla="*/ 85658 h 901801"/>
                <a:gd name="connsiteX1601" fmla="*/ 157806 w 511562"/>
                <a:gd name="connsiteY1601" fmla="*/ 83726 h 901801"/>
                <a:gd name="connsiteX1602" fmla="*/ 157346 w 511562"/>
                <a:gd name="connsiteY1602" fmla="*/ 83726 h 901801"/>
                <a:gd name="connsiteX1603" fmla="*/ 166820 w 511562"/>
                <a:gd name="connsiteY1603" fmla="*/ 84093 h 901801"/>
                <a:gd name="connsiteX1604" fmla="*/ 165900 w 511562"/>
                <a:gd name="connsiteY1604" fmla="*/ 84189 h 901801"/>
                <a:gd name="connsiteX1605" fmla="*/ 161761 w 511562"/>
                <a:gd name="connsiteY1605" fmla="*/ 87684 h 901801"/>
                <a:gd name="connsiteX1606" fmla="*/ 157714 w 511562"/>
                <a:gd name="connsiteY1606" fmla="*/ 91547 h 901801"/>
                <a:gd name="connsiteX1607" fmla="*/ 159277 w 511562"/>
                <a:gd name="connsiteY1607" fmla="*/ 95962 h 901801"/>
                <a:gd name="connsiteX1608" fmla="*/ 163233 w 511562"/>
                <a:gd name="connsiteY1608" fmla="*/ 92375 h 901801"/>
                <a:gd name="connsiteX1609" fmla="*/ 166820 w 511562"/>
                <a:gd name="connsiteY1609" fmla="*/ 88052 h 901801"/>
                <a:gd name="connsiteX1610" fmla="*/ 167371 w 511562"/>
                <a:gd name="connsiteY1610" fmla="*/ 84557 h 901801"/>
                <a:gd name="connsiteX1611" fmla="*/ 166820 w 511562"/>
                <a:gd name="connsiteY1611" fmla="*/ 84097 h 901801"/>
                <a:gd name="connsiteX1612" fmla="*/ 213546 w 511562"/>
                <a:gd name="connsiteY1612" fmla="*/ 86853 h 901801"/>
                <a:gd name="connsiteX1613" fmla="*/ 211338 w 511562"/>
                <a:gd name="connsiteY1613" fmla="*/ 92004 h 901801"/>
                <a:gd name="connsiteX1614" fmla="*/ 207935 w 511562"/>
                <a:gd name="connsiteY1614" fmla="*/ 90808 h 901801"/>
                <a:gd name="connsiteX1615" fmla="*/ 210418 w 511562"/>
                <a:gd name="connsiteY1615" fmla="*/ 94763 h 901801"/>
                <a:gd name="connsiteX1616" fmla="*/ 213914 w 511562"/>
                <a:gd name="connsiteY1616" fmla="*/ 94304 h 901801"/>
                <a:gd name="connsiteX1617" fmla="*/ 215385 w 511562"/>
                <a:gd name="connsiteY1617" fmla="*/ 90073 h 901801"/>
                <a:gd name="connsiteX1618" fmla="*/ 213546 w 511562"/>
                <a:gd name="connsiteY1618" fmla="*/ 86854 h 901801"/>
                <a:gd name="connsiteX1619" fmla="*/ 172983 w 511562"/>
                <a:gd name="connsiteY1619" fmla="*/ 87680 h 901801"/>
                <a:gd name="connsiteX1620" fmla="*/ 168200 w 511562"/>
                <a:gd name="connsiteY1620" fmla="*/ 90808 h 901801"/>
                <a:gd name="connsiteX1621" fmla="*/ 170775 w 511562"/>
                <a:gd name="connsiteY1621" fmla="*/ 92923 h 901801"/>
                <a:gd name="connsiteX1622" fmla="*/ 173443 w 511562"/>
                <a:gd name="connsiteY1622" fmla="*/ 96694 h 901801"/>
                <a:gd name="connsiteX1623" fmla="*/ 176018 w 511562"/>
                <a:gd name="connsiteY1623" fmla="*/ 101385 h 901801"/>
                <a:gd name="connsiteX1624" fmla="*/ 174178 w 511562"/>
                <a:gd name="connsiteY1624" fmla="*/ 99822 h 901801"/>
                <a:gd name="connsiteX1625" fmla="*/ 170407 w 511562"/>
                <a:gd name="connsiteY1625" fmla="*/ 96327 h 901801"/>
                <a:gd name="connsiteX1626" fmla="*/ 166636 w 511562"/>
                <a:gd name="connsiteY1626" fmla="*/ 94303 h 901801"/>
                <a:gd name="connsiteX1627" fmla="*/ 163693 w 511562"/>
                <a:gd name="connsiteY1627" fmla="*/ 98718 h 901801"/>
                <a:gd name="connsiteX1628" fmla="*/ 165164 w 511562"/>
                <a:gd name="connsiteY1628" fmla="*/ 104973 h 901801"/>
                <a:gd name="connsiteX1629" fmla="*/ 167372 w 511562"/>
                <a:gd name="connsiteY1629" fmla="*/ 109204 h 901801"/>
                <a:gd name="connsiteX1630" fmla="*/ 168200 w 511562"/>
                <a:gd name="connsiteY1630" fmla="*/ 113987 h 901801"/>
                <a:gd name="connsiteX1631" fmla="*/ 172431 w 511562"/>
                <a:gd name="connsiteY1631" fmla="*/ 117482 h 901801"/>
                <a:gd name="connsiteX1632" fmla="*/ 176018 w 511562"/>
                <a:gd name="connsiteY1632" fmla="*/ 118677 h 901801"/>
                <a:gd name="connsiteX1633" fmla="*/ 177214 w 511562"/>
                <a:gd name="connsiteY1633" fmla="*/ 119873 h 901801"/>
                <a:gd name="connsiteX1634" fmla="*/ 181261 w 511562"/>
                <a:gd name="connsiteY1634" fmla="*/ 117022 h 901801"/>
                <a:gd name="connsiteX1635" fmla="*/ 178317 w 511562"/>
                <a:gd name="connsiteY1635" fmla="*/ 112423 h 901801"/>
                <a:gd name="connsiteX1636" fmla="*/ 175926 w 511562"/>
                <a:gd name="connsiteY1636" fmla="*/ 107364 h 901801"/>
                <a:gd name="connsiteX1637" fmla="*/ 171143 w 511562"/>
                <a:gd name="connsiteY1637" fmla="*/ 105341 h 901801"/>
                <a:gd name="connsiteX1638" fmla="*/ 174270 w 511562"/>
                <a:gd name="connsiteY1638" fmla="*/ 104973 h 901801"/>
                <a:gd name="connsiteX1639" fmla="*/ 180157 w 511562"/>
                <a:gd name="connsiteY1639" fmla="*/ 106904 h 901801"/>
                <a:gd name="connsiteX1640" fmla="*/ 184572 w 511562"/>
                <a:gd name="connsiteY1640" fmla="*/ 103777 h 901801"/>
                <a:gd name="connsiteX1641" fmla="*/ 190275 w 511562"/>
                <a:gd name="connsiteY1641" fmla="*/ 103317 h 901801"/>
                <a:gd name="connsiteX1642" fmla="*/ 190642 w 511562"/>
                <a:gd name="connsiteY1642" fmla="*/ 100190 h 901801"/>
                <a:gd name="connsiteX1643" fmla="*/ 188803 w 511562"/>
                <a:gd name="connsiteY1643" fmla="*/ 97522 h 901801"/>
                <a:gd name="connsiteX1644" fmla="*/ 181812 w 511562"/>
                <a:gd name="connsiteY1644" fmla="*/ 97063 h 901801"/>
                <a:gd name="connsiteX1645" fmla="*/ 177581 w 511562"/>
                <a:gd name="connsiteY1645" fmla="*/ 93568 h 901801"/>
                <a:gd name="connsiteX1646" fmla="*/ 174086 w 511562"/>
                <a:gd name="connsiteY1646" fmla="*/ 89613 h 901801"/>
                <a:gd name="connsiteX1647" fmla="*/ 172982 w 511562"/>
                <a:gd name="connsiteY1647" fmla="*/ 87681 h 901801"/>
                <a:gd name="connsiteX1648" fmla="*/ 141526 w 511562"/>
                <a:gd name="connsiteY1648" fmla="*/ 89612 h 901801"/>
                <a:gd name="connsiteX1649" fmla="*/ 135547 w 511562"/>
                <a:gd name="connsiteY1649" fmla="*/ 90347 h 901801"/>
                <a:gd name="connsiteX1650" fmla="*/ 131684 w 511562"/>
                <a:gd name="connsiteY1650" fmla="*/ 92371 h 901801"/>
                <a:gd name="connsiteX1651" fmla="*/ 137295 w 511562"/>
                <a:gd name="connsiteY1651" fmla="*/ 95130 h 901801"/>
                <a:gd name="connsiteX1652" fmla="*/ 133247 w 511562"/>
                <a:gd name="connsiteY1652" fmla="*/ 96970 h 901801"/>
                <a:gd name="connsiteX1653" fmla="*/ 134443 w 511562"/>
                <a:gd name="connsiteY1653" fmla="*/ 99454 h 901801"/>
                <a:gd name="connsiteX1654" fmla="*/ 138674 w 511562"/>
                <a:gd name="connsiteY1654" fmla="*/ 97522 h 901801"/>
                <a:gd name="connsiteX1655" fmla="*/ 144929 w 511562"/>
                <a:gd name="connsiteY1655" fmla="*/ 95958 h 901801"/>
                <a:gd name="connsiteX1656" fmla="*/ 144929 w 511562"/>
                <a:gd name="connsiteY1656" fmla="*/ 91176 h 901801"/>
                <a:gd name="connsiteX1657" fmla="*/ 141526 w 511562"/>
                <a:gd name="connsiteY1657" fmla="*/ 89611 h 901801"/>
                <a:gd name="connsiteX1658" fmla="*/ 262295 w 511562"/>
                <a:gd name="connsiteY1658" fmla="*/ 93567 h 901801"/>
                <a:gd name="connsiteX1659" fmla="*/ 263766 w 511562"/>
                <a:gd name="connsiteY1659" fmla="*/ 94671 h 901801"/>
                <a:gd name="connsiteX1660" fmla="*/ 262295 w 511562"/>
                <a:gd name="connsiteY1660" fmla="*/ 93567 h 901801"/>
                <a:gd name="connsiteX1661" fmla="*/ 278023 w 511562"/>
                <a:gd name="connsiteY1661" fmla="*/ 96694 h 901801"/>
                <a:gd name="connsiteX1662" fmla="*/ 278023 w 511562"/>
                <a:gd name="connsiteY1662" fmla="*/ 96694 h 901801"/>
                <a:gd name="connsiteX1663" fmla="*/ 267170 w 511562"/>
                <a:gd name="connsiteY1663" fmla="*/ 97522 h 901801"/>
                <a:gd name="connsiteX1664" fmla="*/ 268641 w 511562"/>
                <a:gd name="connsiteY1664" fmla="*/ 100098 h 901801"/>
                <a:gd name="connsiteX1665" fmla="*/ 267170 w 511562"/>
                <a:gd name="connsiteY1665" fmla="*/ 97522 h 901801"/>
                <a:gd name="connsiteX1666" fmla="*/ 279127 w 511562"/>
                <a:gd name="connsiteY1666" fmla="*/ 97522 h 901801"/>
                <a:gd name="connsiteX1667" fmla="*/ 279127 w 511562"/>
                <a:gd name="connsiteY1667" fmla="*/ 97522 h 901801"/>
                <a:gd name="connsiteX1668" fmla="*/ 205635 w 511562"/>
                <a:gd name="connsiteY1668" fmla="*/ 97890 h 901801"/>
                <a:gd name="connsiteX1669" fmla="*/ 206095 w 511562"/>
                <a:gd name="connsiteY1669" fmla="*/ 101385 h 901801"/>
                <a:gd name="connsiteX1670" fmla="*/ 206000 w 511562"/>
                <a:gd name="connsiteY1670" fmla="*/ 97890 h 901801"/>
                <a:gd name="connsiteX1671" fmla="*/ 154311 w 511562"/>
                <a:gd name="connsiteY1671" fmla="*/ 98258 h 901801"/>
                <a:gd name="connsiteX1672" fmla="*/ 155415 w 511562"/>
                <a:gd name="connsiteY1672" fmla="*/ 101017 h 901801"/>
                <a:gd name="connsiteX1673" fmla="*/ 159186 w 511562"/>
                <a:gd name="connsiteY1673" fmla="*/ 101017 h 901801"/>
                <a:gd name="connsiteX1674" fmla="*/ 155415 w 511562"/>
                <a:gd name="connsiteY1674" fmla="*/ 98258 h 901801"/>
                <a:gd name="connsiteX1675" fmla="*/ 154311 w 511562"/>
                <a:gd name="connsiteY1675" fmla="*/ 98258 h 901801"/>
                <a:gd name="connsiteX1676" fmla="*/ 194046 w 511562"/>
                <a:gd name="connsiteY1676" fmla="*/ 98718 h 901801"/>
                <a:gd name="connsiteX1677" fmla="*/ 194506 w 511562"/>
                <a:gd name="connsiteY1677" fmla="*/ 104144 h 901801"/>
                <a:gd name="connsiteX1678" fmla="*/ 198185 w 511562"/>
                <a:gd name="connsiteY1678" fmla="*/ 100557 h 901801"/>
                <a:gd name="connsiteX1679" fmla="*/ 194046 w 511562"/>
                <a:gd name="connsiteY1679" fmla="*/ 98718 h 901801"/>
                <a:gd name="connsiteX1680" fmla="*/ 261559 w 511562"/>
                <a:gd name="connsiteY1680" fmla="*/ 99822 h 901801"/>
                <a:gd name="connsiteX1681" fmla="*/ 263307 w 511562"/>
                <a:gd name="connsiteY1681" fmla="*/ 101569 h 901801"/>
                <a:gd name="connsiteX1682" fmla="*/ 261559 w 511562"/>
                <a:gd name="connsiteY1682" fmla="*/ 99822 h 901801"/>
                <a:gd name="connsiteX1683" fmla="*/ 213546 w 511562"/>
                <a:gd name="connsiteY1683" fmla="*/ 100649 h 901801"/>
                <a:gd name="connsiteX1684" fmla="*/ 208947 w 511562"/>
                <a:gd name="connsiteY1684" fmla="*/ 103409 h 901801"/>
                <a:gd name="connsiteX1685" fmla="*/ 205268 w 511562"/>
                <a:gd name="connsiteY1685" fmla="*/ 105800 h 901801"/>
                <a:gd name="connsiteX1686" fmla="*/ 207107 w 511562"/>
                <a:gd name="connsiteY1686" fmla="*/ 109663 h 901801"/>
                <a:gd name="connsiteX1687" fmla="*/ 213178 w 511562"/>
                <a:gd name="connsiteY1687" fmla="*/ 110031 h 901801"/>
                <a:gd name="connsiteX1688" fmla="*/ 216949 w 511562"/>
                <a:gd name="connsiteY1688" fmla="*/ 106168 h 901801"/>
                <a:gd name="connsiteX1689" fmla="*/ 215845 w 511562"/>
                <a:gd name="connsiteY1689" fmla="*/ 101753 h 901801"/>
                <a:gd name="connsiteX1690" fmla="*/ 213546 w 511562"/>
                <a:gd name="connsiteY1690" fmla="*/ 100649 h 901801"/>
                <a:gd name="connsiteX1691" fmla="*/ 138950 w 511562"/>
                <a:gd name="connsiteY1691" fmla="*/ 100925 h 901801"/>
                <a:gd name="connsiteX1692" fmla="*/ 138214 w 511562"/>
                <a:gd name="connsiteY1692" fmla="*/ 101021 h 901801"/>
                <a:gd name="connsiteX1693" fmla="*/ 142629 w 511562"/>
                <a:gd name="connsiteY1693" fmla="*/ 103412 h 901801"/>
                <a:gd name="connsiteX1694" fmla="*/ 146768 w 511562"/>
                <a:gd name="connsiteY1694" fmla="*/ 106908 h 901801"/>
                <a:gd name="connsiteX1695" fmla="*/ 147044 w 511562"/>
                <a:gd name="connsiteY1695" fmla="*/ 104608 h 901801"/>
                <a:gd name="connsiteX1696" fmla="*/ 144193 w 511562"/>
                <a:gd name="connsiteY1696" fmla="*/ 101021 h 901801"/>
                <a:gd name="connsiteX1697" fmla="*/ 138950 w 511562"/>
                <a:gd name="connsiteY1697" fmla="*/ 100925 h 901801"/>
                <a:gd name="connsiteX1698" fmla="*/ 236633 w 511562"/>
                <a:gd name="connsiteY1698" fmla="*/ 104421 h 901801"/>
                <a:gd name="connsiteX1699" fmla="*/ 236081 w 511562"/>
                <a:gd name="connsiteY1699" fmla="*/ 104604 h 901801"/>
                <a:gd name="connsiteX1700" fmla="*/ 237185 w 511562"/>
                <a:gd name="connsiteY1700" fmla="*/ 108100 h 901801"/>
                <a:gd name="connsiteX1701" fmla="*/ 236633 w 511562"/>
                <a:gd name="connsiteY1701" fmla="*/ 104420 h 901801"/>
                <a:gd name="connsiteX1702" fmla="*/ 185032 w 511562"/>
                <a:gd name="connsiteY1702" fmla="*/ 104604 h 901801"/>
                <a:gd name="connsiteX1703" fmla="*/ 185032 w 511562"/>
                <a:gd name="connsiteY1703" fmla="*/ 108100 h 901801"/>
                <a:gd name="connsiteX1704" fmla="*/ 189631 w 511562"/>
                <a:gd name="connsiteY1704" fmla="*/ 110399 h 901801"/>
                <a:gd name="connsiteX1705" fmla="*/ 192850 w 511562"/>
                <a:gd name="connsiteY1705" fmla="*/ 108100 h 901801"/>
                <a:gd name="connsiteX1706" fmla="*/ 191011 w 511562"/>
                <a:gd name="connsiteY1706" fmla="*/ 105708 h 901801"/>
                <a:gd name="connsiteX1707" fmla="*/ 185032 w 511562"/>
                <a:gd name="connsiteY1707" fmla="*/ 104604 h 901801"/>
                <a:gd name="connsiteX1708" fmla="*/ 159002 w 511562"/>
                <a:gd name="connsiteY1708" fmla="*/ 104880 h 901801"/>
                <a:gd name="connsiteX1709" fmla="*/ 158450 w 511562"/>
                <a:gd name="connsiteY1709" fmla="*/ 104975 h 901801"/>
                <a:gd name="connsiteX1710" fmla="*/ 156243 w 511562"/>
                <a:gd name="connsiteY1710" fmla="*/ 109666 h 901801"/>
                <a:gd name="connsiteX1711" fmla="*/ 151736 w 511562"/>
                <a:gd name="connsiteY1711" fmla="*/ 107366 h 901801"/>
                <a:gd name="connsiteX1712" fmla="*/ 154679 w 511562"/>
                <a:gd name="connsiteY1712" fmla="*/ 112057 h 901801"/>
                <a:gd name="connsiteX1713" fmla="*/ 157806 w 511562"/>
                <a:gd name="connsiteY1713" fmla="*/ 115552 h 901801"/>
                <a:gd name="connsiteX1714" fmla="*/ 162221 w 511562"/>
                <a:gd name="connsiteY1714" fmla="*/ 116012 h 901801"/>
                <a:gd name="connsiteX1715" fmla="*/ 163693 w 511562"/>
                <a:gd name="connsiteY1715" fmla="*/ 111597 h 901801"/>
                <a:gd name="connsiteX1716" fmla="*/ 161394 w 511562"/>
                <a:gd name="connsiteY1716" fmla="*/ 106906 h 901801"/>
                <a:gd name="connsiteX1717" fmla="*/ 159002 w 511562"/>
                <a:gd name="connsiteY1717" fmla="*/ 104883 h 901801"/>
                <a:gd name="connsiteX1718" fmla="*/ 138214 w 511562"/>
                <a:gd name="connsiteY1718" fmla="*/ 105707 h 901801"/>
                <a:gd name="connsiteX1719" fmla="*/ 133707 w 511562"/>
                <a:gd name="connsiteY1719" fmla="*/ 108099 h 901801"/>
                <a:gd name="connsiteX1720" fmla="*/ 129936 w 511562"/>
                <a:gd name="connsiteY1720" fmla="*/ 109662 h 901801"/>
                <a:gd name="connsiteX1721" fmla="*/ 128465 w 511562"/>
                <a:gd name="connsiteY1721" fmla="*/ 112422 h 901801"/>
                <a:gd name="connsiteX1722" fmla="*/ 130672 w 511562"/>
                <a:gd name="connsiteY1722" fmla="*/ 115181 h 901801"/>
                <a:gd name="connsiteX1723" fmla="*/ 135179 w 511562"/>
                <a:gd name="connsiteY1723" fmla="*/ 118309 h 901801"/>
                <a:gd name="connsiteX1724" fmla="*/ 141250 w 511562"/>
                <a:gd name="connsiteY1724" fmla="*/ 118309 h 901801"/>
                <a:gd name="connsiteX1725" fmla="*/ 147964 w 511562"/>
                <a:gd name="connsiteY1725" fmla="*/ 118676 h 901801"/>
                <a:gd name="connsiteX1726" fmla="*/ 147964 w 511562"/>
                <a:gd name="connsiteY1726" fmla="*/ 113985 h 901801"/>
                <a:gd name="connsiteX1727" fmla="*/ 144929 w 511562"/>
                <a:gd name="connsiteY1727" fmla="*/ 109294 h 901801"/>
                <a:gd name="connsiteX1728" fmla="*/ 139686 w 511562"/>
                <a:gd name="connsiteY1728" fmla="*/ 106535 h 901801"/>
                <a:gd name="connsiteX1729" fmla="*/ 138214 w 511562"/>
                <a:gd name="connsiteY1729" fmla="*/ 105707 h 901801"/>
                <a:gd name="connsiteX1730" fmla="*/ 197449 w 511562"/>
                <a:gd name="connsiteY1730" fmla="*/ 105707 h 901801"/>
                <a:gd name="connsiteX1731" fmla="*/ 194782 w 511562"/>
                <a:gd name="connsiteY1731" fmla="*/ 110858 h 901801"/>
                <a:gd name="connsiteX1732" fmla="*/ 189907 w 511562"/>
                <a:gd name="connsiteY1732" fmla="*/ 112422 h 901801"/>
                <a:gd name="connsiteX1733" fmla="*/ 186136 w 511562"/>
                <a:gd name="connsiteY1733" fmla="*/ 110398 h 901801"/>
                <a:gd name="connsiteX1734" fmla="*/ 182089 w 511562"/>
                <a:gd name="connsiteY1734" fmla="*/ 106903 h 901801"/>
                <a:gd name="connsiteX1735" fmla="*/ 179053 w 511562"/>
                <a:gd name="connsiteY1735" fmla="*/ 110398 h 901801"/>
                <a:gd name="connsiteX1736" fmla="*/ 181629 w 511562"/>
                <a:gd name="connsiteY1736" fmla="*/ 115641 h 901801"/>
                <a:gd name="connsiteX1737" fmla="*/ 186964 w 511562"/>
                <a:gd name="connsiteY1737" fmla="*/ 118309 h 901801"/>
                <a:gd name="connsiteX1738" fmla="*/ 191471 w 511562"/>
                <a:gd name="connsiteY1738" fmla="*/ 116469 h 901801"/>
                <a:gd name="connsiteX1739" fmla="*/ 193586 w 511562"/>
                <a:gd name="connsiteY1739" fmla="*/ 119044 h 901801"/>
                <a:gd name="connsiteX1740" fmla="*/ 198921 w 511562"/>
                <a:gd name="connsiteY1740" fmla="*/ 120700 h 901801"/>
                <a:gd name="connsiteX1741" fmla="*/ 202232 w 511562"/>
                <a:gd name="connsiteY1741" fmla="*/ 117481 h 901801"/>
                <a:gd name="connsiteX1742" fmla="*/ 202232 w 511562"/>
                <a:gd name="connsiteY1742" fmla="*/ 113434 h 901801"/>
                <a:gd name="connsiteX1743" fmla="*/ 200761 w 511562"/>
                <a:gd name="connsiteY1743" fmla="*/ 109662 h 901801"/>
                <a:gd name="connsiteX1744" fmla="*/ 197817 w 511562"/>
                <a:gd name="connsiteY1744" fmla="*/ 105707 h 901801"/>
                <a:gd name="connsiteX1745" fmla="*/ 274988 w 511562"/>
                <a:gd name="connsiteY1745" fmla="*/ 106903 h 901801"/>
                <a:gd name="connsiteX1746" fmla="*/ 273884 w 511562"/>
                <a:gd name="connsiteY1746" fmla="*/ 109662 h 901801"/>
                <a:gd name="connsiteX1747" fmla="*/ 275816 w 511562"/>
                <a:gd name="connsiteY1747" fmla="*/ 110030 h 901801"/>
                <a:gd name="connsiteX1748" fmla="*/ 281794 w 511562"/>
                <a:gd name="connsiteY1748" fmla="*/ 110030 h 901801"/>
                <a:gd name="connsiteX1749" fmla="*/ 276092 w 511562"/>
                <a:gd name="connsiteY1749" fmla="*/ 106903 h 901801"/>
                <a:gd name="connsiteX1750" fmla="*/ 274988 w 511562"/>
                <a:gd name="connsiteY1750" fmla="*/ 106903 h 901801"/>
                <a:gd name="connsiteX1751" fmla="*/ 286577 w 511562"/>
                <a:gd name="connsiteY1751" fmla="*/ 107638 h 901801"/>
                <a:gd name="connsiteX1752" fmla="*/ 284002 w 511562"/>
                <a:gd name="connsiteY1752" fmla="*/ 111226 h 901801"/>
                <a:gd name="connsiteX1753" fmla="*/ 279863 w 511562"/>
                <a:gd name="connsiteY1753" fmla="*/ 112421 h 901801"/>
                <a:gd name="connsiteX1754" fmla="*/ 277655 w 511562"/>
                <a:gd name="connsiteY1754" fmla="*/ 117112 h 901801"/>
                <a:gd name="connsiteX1755" fmla="*/ 279863 w 511562"/>
                <a:gd name="connsiteY1755" fmla="*/ 116008 h 901801"/>
                <a:gd name="connsiteX1756" fmla="*/ 285198 w 511562"/>
                <a:gd name="connsiteY1756" fmla="*/ 116008 h 901801"/>
                <a:gd name="connsiteX1757" fmla="*/ 290532 w 511562"/>
                <a:gd name="connsiteY1757" fmla="*/ 116008 h 901801"/>
                <a:gd name="connsiteX1758" fmla="*/ 295223 w 511562"/>
                <a:gd name="connsiteY1758" fmla="*/ 113801 h 901801"/>
                <a:gd name="connsiteX1759" fmla="*/ 293384 w 511562"/>
                <a:gd name="connsiteY1759" fmla="*/ 108466 h 901801"/>
                <a:gd name="connsiteX1760" fmla="*/ 286577 w 511562"/>
                <a:gd name="connsiteY1760" fmla="*/ 107639 h 901801"/>
                <a:gd name="connsiteX1761" fmla="*/ 265146 w 511562"/>
                <a:gd name="connsiteY1761" fmla="*/ 109202 h 901801"/>
                <a:gd name="connsiteX1762" fmla="*/ 264502 w 511562"/>
                <a:gd name="connsiteY1762" fmla="*/ 109297 h 901801"/>
                <a:gd name="connsiteX1763" fmla="*/ 258891 w 511562"/>
                <a:gd name="connsiteY1763" fmla="*/ 113252 h 901801"/>
                <a:gd name="connsiteX1764" fmla="*/ 259628 w 511562"/>
                <a:gd name="connsiteY1764" fmla="*/ 121071 h 901801"/>
                <a:gd name="connsiteX1765" fmla="*/ 266434 w 511562"/>
                <a:gd name="connsiteY1765" fmla="*/ 121438 h 901801"/>
                <a:gd name="connsiteX1766" fmla="*/ 269378 w 511562"/>
                <a:gd name="connsiteY1766" fmla="*/ 121071 h 901801"/>
                <a:gd name="connsiteX1767" fmla="*/ 273885 w 511562"/>
                <a:gd name="connsiteY1767" fmla="*/ 117116 h 901801"/>
                <a:gd name="connsiteX1768" fmla="*/ 270481 w 511562"/>
                <a:gd name="connsiteY1768" fmla="*/ 112793 h 901801"/>
                <a:gd name="connsiteX1769" fmla="*/ 265607 w 511562"/>
                <a:gd name="connsiteY1769" fmla="*/ 111229 h 901801"/>
                <a:gd name="connsiteX1770" fmla="*/ 265146 w 511562"/>
                <a:gd name="connsiteY1770" fmla="*/ 109205 h 901801"/>
                <a:gd name="connsiteX1771" fmla="*/ 214465 w 511562"/>
                <a:gd name="connsiteY1771" fmla="*/ 113157 h 901801"/>
                <a:gd name="connsiteX1772" fmla="*/ 213914 w 511562"/>
                <a:gd name="connsiteY1772" fmla="*/ 113252 h 901801"/>
                <a:gd name="connsiteX1773" fmla="*/ 211982 w 511562"/>
                <a:gd name="connsiteY1773" fmla="*/ 116748 h 901801"/>
                <a:gd name="connsiteX1774" fmla="*/ 216213 w 511562"/>
                <a:gd name="connsiteY1774" fmla="*/ 115184 h 901801"/>
                <a:gd name="connsiteX1775" fmla="*/ 214466 w 511562"/>
                <a:gd name="connsiteY1775" fmla="*/ 113160 h 901801"/>
                <a:gd name="connsiteX1776" fmla="*/ 221824 w 511562"/>
                <a:gd name="connsiteY1776" fmla="*/ 113985 h 901801"/>
                <a:gd name="connsiteX1777" fmla="*/ 222928 w 511562"/>
                <a:gd name="connsiteY1777" fmla="*/ 118216 h 901801"/>
                <a:gd name="connsiteX1778" fmla="*/ 222832 w 511562"/>
                <a:gd name="connsiteY1778" fmla="*/ 113985 h 901801"/>
                <a:gd name="connsiteX1779" fmla="*/ 221821 w 511562"/>
                <a:gd name="connsiteY1779" fmla="*/ 113985 h 901801"/>
                <a:gd name="connsiteX1780" fmla="*/ 166268 w 511562"/>
                <a:gd name="connsiteY1780" fmla="*/ 115548 h 901801"/>
                <a:gd name="connsiteX1781" fmla="*/ 167832 w 511562"/>
                <a:gd name="connsiteY1781" fmla="*/ 121067 h 901801"/>
                <a:gd name="connsiteX1782" fmla="*/ 170039 w 511562"/>
                <a:gd name="connsiteY1782" fmla="*/ 126126 h 901801"/>
                <a:gd name="connsiteX1783" fmla="*/ 172615 w 511562"/>
                <a:gd name="connsiteY1783" fmla="*/ 130541 h 901801"/>
                <a:gd name="connsiteX1784" fmla="*/ 177950 w 511562"/>
                <a:gd name="connsiteY1784" fmla="*/ 132840 h 901801"/>
                <a:gd name="connsiteX1785" fmla="*/ 183560 w 511562"/>
                <a:gd name="connsiteY1785" fmla="*/ 135232 h 901801"/>
                <a:gd name="connsiteX1786" fmla="*/ 187239 w 511562"/>
                <a:gd name="connsiteY1786" fmla="*/ 136336 h 901801"/>
                <a:gd name="connsiteX1787" fmla="*/ 187239 w 511562"/>
                <a:gd name="connsiteY1787" fmla="*/ 130541 h 901801"/>
                <a:gd name="connsiteX1788" fmla="*/ 187239 w 511562"/>
                <a:gd name="connsiteY1788" fmla="*/ 125390 h 901801"/>
                <a:gd name="connsiteX1789" fmla="*/ 188803 w 511562"/>
                <a:gd name="connsiteY1789" fmla="*/ 121067 h 901801"/>
                <a:gd name="connsiteX1790" fmla="*/ 184296 w 511562"/>
                <a:gd name="connsiteY1790" fmla="*/ 121067 h 901801"/>
                <a:gd name="connsiteX1791" fmla="*/ 182089 w 511562"/>
                <a:gd name="connsiteY1791" fmla="*/ 120239 h 901801"/>
                <a:gd name="connsiteX1792" fmla="*/ 176018 w 511562"/>
                <a:gd name="connsiteY1792" fmla="*/ 121435 h 901801"/>
                <a:gd name="connsiteX1793" fmla="*/ 172983 w 511562"/>
                <a:gd name="connsiteY1793" fmla="*/ 120239 h 901801"/>
                <a:gd name="connsiteX1794" fmla="*/ 169304 w 511562"/>
                <a:gd name="connsiteY1794" fmla="*/ 116284 h 901801"/>
                <a:gd name="connsiteX1795" fmla="*/ 166820 w 511562"/>
                <a:gd name="connsiteY1795" fmla="*/ 115549 h 901801"/>
                <a:gd name="connsiteX1796" fmla="*/ 166269 w 511562"/>
                <a:gd name="connsiteY1796" fmla="*/ 115549 h 901801"/>
                <a:gd name="connsiteX1797" fmla="*/ 208671 w 511562"/>
                <a:gd name="connsiteY1797" fmla="*/ 116283 h 901801"/>
                <a:gd name="connsiteX1798" fmla="*/ 207567 w 511562"/>
                <a:gd name="connsiteY1798" fmla="*/ 120239 h 901801"/>
                <a:gd name="connsiteX1799" fmla="*/ 209407 w 511562"/>
                <a:gd name="connsiteY1799" fmla="*/ 119504 h 901801"/>
                <a:gd name="connsiteX1800" fmla="*/ 208670 w 511562"/>
                <a:gd name="connsiteY1800" fmla="*/ 116284 h 901801"/>
                <a:gd name="connsiteX1801" fmla="*/ 291544 w 511562"/>
                <a:gd name="connsiteY1801" fmla="*/ 116744 h 901801"/>
                <a:gd name="connsiteX1802" fmla="*/ 287773 w 511562"/>
                <a:gd name="connsiteY1802" fmla="*/ 119503 h 901801"/>
                <a:gd name="connsiteX1803" fmla="*/ 281427 w 511562"/>
                <a:gd name="connsiteY1803" fmla="*/ 118675 h 901801"/>
                <a:gd name="connsiteX1804" fmla="*/ 282162 w 511562"/>
                <a:gd name="connsiteY1804" fmla="*/ 123826 h 901801"/>
                <a:gd name="connsiteX1805" fmla="*/ 288141 w 511562"/>
                <a:gd name="connsiteY1805" fmla="*/ 124930 h 901801"/>
                <a:gd name="connsiteX1806" fmla="*/ 288508 w 511562"/>
                <a:gd name="connsiteY1806" fmla="*/ 131277 h 901801"/>
                <a:gd name="connsiteX1807" fmla="*/ 291544 w 511562"/>
                <a:gd name="connsiteY1807" fmla="*/ 135599 h 901801"/>
                <a:gd name="connsiteX1808" fmla="*/ 288508 w 511562"/>
                <a:gd name="connsiteY1808" fmla="*/ 135599 h 901801"/>
                <a:gd name="connsiteX1809" fmla="*/ 285197 w 511562"/>
                <a:gd name="connsiteY1809" fmla="*/ 128149 h 901801"/>
                <a:gd name="connsiteX1810" fmla="*/ 281794 w 511562"/>
                <a:gd name="connsiteY1810" fmla="*/ 126953 h 901801"/>
                <a:gd name="connsiteX1811" fmla="*/ 280230 w 511562"/>
                <a:gd name="connsiteY1811" fmla="*/ 129345 h 901801"/>
                <a:gd name="connsiteX1812" fmla="*/ 278391 w 511562"/>
                <a:gd name="connsiteY1812" fmla="*/ 129345 h 901801"/>
                <a:gd name="connsiteX1813" fmla="*/ 276551 w 511562"/>
                <a:gd name="connsiteY1813" fmla="*/ 130541 h 901801"/>
                <a:gd name="connsiteX1814" fmla="*/ 274987 w 511562"/>
                <a:gd name="connsiteY1814" fmla="*/ 125390 h 901801"/>
                <a:gd name="connsiteX1815" fmla="*/ 269377 w 511562"/>
                <a:gd name="connsiteY1815" fmla="*/ 124930 h 901801"/>
                <a:gd name="connsiteX1816" fmla="*/ 263398 w 511562"/>
                <a:gd name="connsiteY1816" fmla="*/ 129713 h 901801"/>
                <a:gd name="connsiteX1817" fmla="*/ 261926 w 511562"/>
                <a:gd name="connsiteY1817" fmla="*/ 135599 h 901801"/>
                <a:gd name="connsiteX1818" fmla="*/ 264502 w 511562"/>
                <a:gd name="connsiteY1818" fmla="*/ 140658 h 901801"/>
                <a:gd name="connsiteX1819" fmla="*/ 270204 w 511562"/>
                <a:gd name="connsiteY1819" fmla="*/ 143878 h 901801"/>
                <a:gd name="connsiteX1820" fmla="*/ 276919 w 511562"/>
                <a:gd name="connsiteY1820" fmla="*/ 146637 h 901801"/>
                <a:gd name="connsiteX1821" fmla="*/ 278391 w 511562"/>
                <a:gd name="connsiteY1821" fmla="*/ 150500 h 901801"/>
                <a:gd name="connsiteX1822" fmla="*/ 275815 w 511562"/>
                <a:gd name="connsiteY1822" fmla="*/ 149765 h 901801"/>
                <a:gd name="connsiteX1823" fmla="*/ 274252 w 511562"/>
                <a:gd name="connsiteY1823" fmla="*/ 150316 h 901801"/>
                <a:gd name="connsiteX1824" fmla="*/ 269377 w 511562"/>
                <a:gd name="connsiteY1824" fmla="*/ 148569 h 901801"/>
                <a:gd name="connsiteX1825" fmla="*/ 264870 w 511562"/>
                <a:gd name="connsiteY1825" fmla="*/ 145810 h 901801"/>
                <a:gd name="connsiteX1826" fmla="*/ 260822 w 511562"/>
                <a:gd name="connsiteY1826" fmla="*/ 147373 h 901801"/>
                <a:gd name="connsiteX1827" fmla="*/ 261926 w 511562"/>
                <a:gd name="connsiteY1827" fmla="*/ 153260 h 901801"/>
                <a:gd name="connsiteX1828" fmla="*/ 266709 w 511562"/>
                <a:gd name="connsiteY1828" fmla="*/ 157583 h 901801"/>
                <a:gd name="connsiteX1829" fmla="*/ 266433 w 511562"/>
                <a:gd name="connsiteY1829" fmla="*/ 161170 h 901801"/>
                <a:gd name="connsiteX1830" fmla="*/ 260362 w 511562"/>
                <a:gd name="connsiteY1830" fmla="*/ 157583 h 901801"/>
                <a:gd name="connsiteX1831" fmla="*/ 254752 w 511562"/>
                <a:gd name="connsiteY1831" fmla="*/ 156755 h 901801"/>
                <a:gd name="connsiteX1832" fmla="*/ 252176 w 511562"/>
                <a:gd name="connsiteY1832" fmla="*/ 161906 h 901801"/>
                <a:gd name="connsiteX1833" fmla="*/ 250612 w 511562"/>
                <a:gd name="connsiteY1833" fmla="*/ 156755 h 901801"/>
                <a:gd name="connsiteX1834" fmla="*/ 248773 w 511562"/>
                <a:gd name="connsiteY1834" fmla="*/ 154088 h 901801"/>
                <a:gd name="connsiteX1835" fmla="*/ 246841 w 511562"/>
                <a:gd name="connsiteY1835" fmla="*/ 152524 h 901801"/>
                <a:gd name="connsiteX1836" fmla="*/ 244266 w 511562"/>
                <a:gd name="connsiteY1836" fmla="*/ 158962 h 901801"/>
                <a:gd name="connsiteX1837" fmla="*/ 240955 w 511562"/>
                <a:gd name="connsiteY1837" fmla="*/ 164297 h 901801"/>
                <a:gd name="connsiteX1838" fmla="*/ 243898 w 511562"/>
                <a:gd name="connsiteY1838" fmla="*/ 165401 h 901801"/>
                <a:gd name="connsiteX1839" fmla="*/ 243530 w 511562"/>
                <a:gd name="connsiteY1839" fmla="*/ 172116 h 901801"/>
                <a:gd name="connsiteX1840" fmla="*/ 243163 w 511562"/>
                <a:gd name="connsiteY1840" fmla="*/ 177635 h 901801"/>
                <a:gd name="connsiteX1841" fmla="*/ 248405 w 511562"/>
                <a:gd name="connsiteY1841" fmla="*/ 180762 h 901801"/>
                <a:gd name="connsiteX1842" fmla="*/ 252912 w 511562"/>
                <a:gd name="connsiteY1842" fmla="*/ 179198 h 901801"/>
                <a:gd name="connsiteX1843" fmla="*/ 248405 w 511562"/>
                <a:gd name="connsiteY1843" fmla="*/ 183245 h 901801"/>
                <a:gd name="connsiteX1844" fmla="*/ 252912 w 511562"/>
                <a:gd name="connsiteY1844" fmla="*/ 188580 h 901801"/>
                <a:gd name="connsiteX1845" fmla="*/ 257419 w 511562"/>
                <a:gd name="connsiteY1845" fmla="*/ 185913 h 901801"/>
                <a:gd name="connsiteX1846" fmla="*/ 261099 w 511562"/>
                <a:gd name="connsiteY1846" fmla="*/ 180762 h 901801"/>
                <a:gd name="connsiteX1847" fmla="*/ 262662 w 511562"/>
                <a:gd name="connsiteY1847" fmla="*/ 184717 h 901801"/>
                <a:gd name="connsiteX1848" fmla="*/ 268273 w 511562"/>
                <a:gd name="connsiteY1848" fmla="*/ 186649 h 901801"/>
                <a:gd name="connsiteX1849" fmla="*/ 275355 w 511562"/>
                <a:gd name="connsiteY1849" fmla="*/ 189040 h 901801"/>
                <a:gd name="connsiteX1850" fmla="*/ 269009 w 511562"/>
                <a:gd name="connsiteY1850" fmla="*/ 189775 h 901801"/>
                <a:gd name="connsiteX1851" fmla="*/ 263398 w 511562"/>
                <a:gd name="connsiteY1851" fmla="*/ 188580 h 901801"/>
                <a:gd name="connsiteX1852" fmla="*/ 257787 w 511562"/>
                <a:gd name="connsiteY1852" fmla="*/ 189775 h 901801"/>
                <a:gd name="connsiteX1853" fmla="*/ 252544 w 511562"/>
                <a:gd name="connsiteY1853" fmla="*/ 191799 h 901801"/>
                <a:gd name="connsiteX1854" fmla="*/ 248405 w 511562"/>
                <a:gd name="connsiteY1854" fmla="*/ 193546 h 901801"/>
                <a:gd name="connsiteX1855" fmla="*/ 252177 w 511562"/>
                <a:gd name="connsiteY1855" fmla="*/ 198054 h 901801"/>
                <a:gd name="connsiteX1856" fmla="*/ 257419 w 511562"/>
                <a:gd name="connsiteY1856" fmla="*/ 202744 h 901801"/>
                <a:gd name="connsiteX1857" fmla="*/ 260823 w 511562"/>
                <a:gd name="connsiteY1857" fmla="*/ 207343 h 901801"/>
                <a:gd name="connsiteX1858" fmla="*/ 262294 w 511562"/>
                <a:gd name="connsiteY1858" fmla="*/ 208447 h 901801"/>
                <a:gd name="connsiteX1859" fmla="*/ 268273 w 511562"/>
                <a:gd name="connsiteY1859" fmla="*/ 210655 h 901801"/>
                <a:gd name="connsiteX1860" fmla="*/ 273884 w 511562"/>
                <a:gd name="connsiteY1860" fmla="*/ 207527 h 901801"/>
                <a:gd name="connsiteX1861" fmla="*/ 279495 w 511562"/>
                <a:gd name="connsiteY1861" fmla="*/ 205872 h 901801"/>
                <a:gd name="connsiteX1862" fmla="*/ 283634 w 511562"/>
                <a:gd name="connsiteY1862" fmla="*/ 202376 h 901801"/>
                <a:gd name="connsiteX1863" fmla="*/ 288509 w 511562"/>
                <a:gd name="connsiteY1863" fmla="*/ 200445 h 901801"/>
                <a:gd name="connsiteX1864" fmla="*/ 291544 w 511562"/>
                <a:gd name="connsiteY1864" fmla="*/ 194098 h 901801"/>
                <a:gd name="connsiteX1865" fmla="*/ 296419 w 511562"/>
                <a:gd name="connsiteY1865" fmla="*/ 189775 h 901801"/>
                <a:gd name="connsiteX1866" fmla="*/ 299362 w 511562"/>
                <a:gd name="connsiteY1866" fmla="*/ 184716 h 901801"/>
                <a:gd name="connsiteX1867" fmla="*/ 303133 w 511562"/>
                <a:gd name="connsiteY1867" fmla="*/ 182325 h 901801"/>
                <a:gd name="connsiteX1868" fmla="*/ 305341 w 511562"/>
                <a:gd name="connsiteY1868" fmla="*/ 179198 h 901801"/>
                <a:gd name="connsiteX1869" fmla="*/ 311411 w 511562"/>
                <a:gd name="connsiteY1869" fmla="*/ 176806 h 901801"/>
                <a:gd name="connsiteX1870" fmla="*/ 314723 w 511562"/>
                <a:gd name="connsiteY1870" fmla="*/ 172115 h 901801"/>
                <a:gd name="connsiteX1871" fmla="*/ 317390 w 511562"/>
                <a:gd name="connsiteY1871" fmla="*/ 166229 h 901801"/>
                <a:gd name="connsiteX1872" fmla="*/ 313987 w 511562"/>
                <a:gd name="connsiteY1872" fmla="*/ 163469 h 901801"/>
                <a:gd name="connsiteX1873" fmla="*/ 306904 w 511562"/>
                <a:gd name="connsiteY1873" fmla="*/ 163469 h 901801"/>
                <a:gd name="connsiteX1874" fmla="*/ 305341 w 511562"/>
                <a:gd name="connsiteY1874" fmla="*/ 160710 h 901801"/>
                <a:gd name="connsiteX1875" fmla="*/ 299362 w 511562"/>
                <a:gd name="connsiteY1875" fmla="*/ 157951 h 901801"/>
                <a:gd name="connsiteX1876" fmla="*/ 297155 w 511562"/>
                <a:gd name="connsiteY1876" fmla="*/ 153627 h 901801"/>
                <a:gd name="connsiteX1877" fmla="*/ 298994 w 511562"/>
                <a:gd name="connsiteY1877" fmla="*/ 153076 h 901801"/>
                <a:gd name="connsiteX1878" fmla="*/ 303133 w 511562"/>
                <a:gd name="connsiteY1878" fmla="*/ 154823 h 901801"/>
                <a:gd name="connsiteX1879" fmla="*/ 306537 w 511562"/>
                <a:gd name="connsiteY1879" fmla="*/ 158410 h 901801"/>
                <a:gd name="connsiteX1880" fmla="*/ 312515 w 511562"/>
                <a:gd name="connsiteY1880" fmla="*/ 159974 h 901801"/>
                <a:gd name="connsiteX1881" fmla="*/ 317390 w 511562"/>
                <a:gd name="connsiteY1881" fmla="*/ 157583 h 901801"/>
                <a:gd name="connsiteX1882" fmla="*/ 321529 w 511562"/>
                <a:gd name="connsiteY1882" fmla="*/ 153076 h 901801"/>
                <a:gd name="connsiteX1883" fmla="*/ 325576 w 511562"/>
                <a:gd name="connsiteY1883" fmla="*/ 147833 h 901801"/>
                <a:gd name="connsiteX1884" fmla="*/ 328244 w 511562"/>
                <a:gd name="connsiteY1884" fmla="*/ 141119 h 901801"/>
                <a:gd name="connsiteX1885" fmla="*/ 323737 w 511562"/>
                <a:gd name="connsiteY1885" fmla="*/ 137164 h 901801"/>
                <a:gd name="connsiteX1886" fmla="*/ 319598 w 511562"/>
                <a:gd name="connsiteY1886" fmla="*/ 132840 h 901801"/>
                <a:gd name="connsiteX1887" fmla="*/ 317390 w 511562"/>
                <a:gd name="connsiteY1887" fmla="*/ 130081 h 901801"/>
                <a:gd name="connsiteX1888" fmla="*/ 312515 w 511562"/>
                <a:gd name="connsiteY1888" fmla="*/ 128150 h 901801"/>
                <a:gd name="connsiteX1889" fmla="*/ 307272 w 511562"/>
                <a:gd name="connsiteY1889" fmla="*/ 126586 h 901801"/>
                <a:gd name="connsiteX1890" fmla="*/ 304237 w 511562"/>
                <a:gd name="connsiteY1890" fmla="*/ 132105 h 901801"/>
                <a:gd name="connsiteX1891" fmla="*/ 300834 w 511562"/>
                <a:gd name="connsiteY1891" fmla="*/ 137991 h 901801"/>
                <a:gd name="connsiteX1892" fmla="*/ 297890 w 511562"/>
                <a:gd name="connsiteY1892" fmla="*/ 143418 h 901801"/>
                <a:gd name="connsiteX1893" fmla="*/ 294119 w 511562"/>
                <a:gd name="connsiteY1893" fmla="*/ 148937 h 901801"/>
                <a:gd name="connsiteX1894" fmla="*/ 296787 w 511562"/>
                <a:gd name="connsiteY1894" fmla="*/ 142222 h 901801"/>
                <a:gd name="connsiteX1895" fmla="*/ 299730 w 511562"/>
                <a:gd name="connsiteY1895" fmla="*/ 136244 h 901801"/>
                <a:gd name="connsiteX1896" fmla="*/ 303501 w 511562"/>
                <a:gd name="connsiteY1896" fmla="*/ 130541 h 901801"/>
                <a:gd name="connsiteX1897" fmla="*/ 302766 w 511562"/>
                <a:gd name="connsiteY1897" fmla="*/ 124378 h 901801"/>
                <a:gd name="connsiteX1898" fmla="*/ 299731 w 511562"/>
                <a:gd name="connsiteY1898" fmla="*/ 124011 h 901801"/>
                <a:gd name="connsiteX1899" fmla="*/ 299731 w 511562"/>
                <a:gd name="connsiteY1899" fmla="*/ 126954 h 901801"/>
                <a:gd name="connsiteX1900" fmla="*/ 297155 w 511562"/>
                <a:gd name="connsiteY1900" fmla="*/ 119872 h 901801"/>
                <a:gd name="connsiteX1901" fmla="*/ 293384 w 511562"/>
                <a:gd name="connsiteY1901" fmla="*/ 116744 h 901801"/>
                <a:gd name="connsiteX1902" fmla="*/ 291544 w 511562"/>
                <a:gd name="connsiteY1902" fmla="*/ 116744 h 901801"/>
                <a:gd name="connsiteX1903" fmla="*/ 158818 w 511562"/>
                <a:gd name="connsiteY1903" fmla="*/ 117111 h 901801"/>
                <a:gd name="connsiteX1904" fmla="*/ 157346 w 511562"/>
                <a:gd name="connsiteY1904" fmla="*/ 121894 h 901801"/>
                <a:gd name="connsiteX1905" fmla="*/ 155047 w 511562"/>
                <a:gd name="connsiteY1905" fmla="*/ 125389 h 901801"/>
                <a:gd name="connsiteX1906" fmla="*/ 154679 w 511562"/>
                <a:gd name="connsiteY1906" fmla="*/ 130080 h 901801"/>
                <a:gd name="connsiteX1907" fmla="*/ 159922 w 511562"/>
                <a:gd name="connsiteY1907" fmla="*/ 132104 h 901801"/>
                <a:gd name="connsiteX1908" fmla="*/ 165165 w 511562"/>
                <a:gd name="connsiteY1908" fmla="*/ 134403 h 901801"/>
                <a:gd name="connsiteX1909" fmla="*/ 167096 w 511562"/>
                <a:gd name="connsiteY1909" fmla="*/ 132472 h 901801"/>
                <a:gd name="connsiteX1910" fmla="*/ 165165 w 511562"/>
                <a:gd name="connsiteY1910" fmla="*/ 126953 h 901801"/>
                <a:gd name="connsiteX1911" fmla="*/ 162957 w 511562"/>
                <a:gd name="connsiteY1911" fmla="*/ 121710 h 901801"/>
                <a:gd name="connsiteX1912" fmla="*/ 160290 w 511562"/>
                <a:gd name="connsiteY1912" fmla="*/ 117111 h 901801"/>
                <a:gd name="connsiteX1913" fmla="*/ 158818 w 511562"/>
                <a:gd name="connsiteY1913" fmla="*/ 117111 h 901801"/>
                <a:gd name="connsiteX1914" fmla="*/ 215017 w 511562"/>
                <a:gd name="connsiteY1914" fmla="*/ 117479 h 901801"/>
                <a:gd name="connsiteX1915" fmla="*/ 216949 w 511562"/>
                <a:gd name="connsiteY1915" fmla="*/ 120790 h 901801"/>
                <a:gd name="connsiteX1916" fmla="*/ 213546 w 511562"/>
                <a:gd name="connsiteY1916" fmla="*/ 121526 h 901801"/>
                <a:gd name="connsiteX1917" fmla="*/ 208303 w 511562"/>
                <a:gd name="connsiteY1917" fmla="*/ 122629 h 901801"/>
                <a:gd name="connsiteX1918" fmla="*/ 203796 w 511562"/>
                <a:gd name="connsiteY1918" fmla="*/ 122905 h 901801"/>
                <a:gd name="connsiteX1919" fmla="*/ 200393 w 511562"/>
                <a:gd name="connsiteY1919" fmla="*/ 123824 h 901801"/>
                <a:gd name="connsiteX1920" fmla="*/ 204532 w 511562"/>
                <a:gd name="connsiteY1920" fmla="*/ 126951 h 901801"/>
                <a:gd name="connsiteX1921" fmla="*/ 208303 w 511562"/>
                <a:gd name="connsiteY1921" fmla="*/ 131274 h 901801"/>
                <a:gd name="connsiteX1922" fmla="*/ 213914 w 511562"/>
                <a:gd name="connsiteY1922" fmla="*/ 133574 h 901801"/>
                <a:gd name="connsiteX1923" fmla="*/ 216489 w 511562"/>
                <a:gd name="connsiteY1923" fmla="*/ 130078 h 901801"/>
                <a:gd name="connsiteX1924" fmla="*/ 210878 w 511562"/>
                <a:gd name="connsiteY1924" fmla="*/ 127687 h 901801"/>
                <a:gd name="connsiteX1925" fmla="*/ 210511 w 511562"/>
                <a:gd name="connsiteY1925" fmla="*/ 125755 h 901801"/>
                <a:gd name="connsiteX1926" fmla="*/ 215385 w 511562"/>
                <a:gd name="connsiteY1926" fmla="*/ 125755 h 901801"/>
                <a:gd name="connsiteX1927" fmla="*/ 219525 w 511562"/>
                <a:gd name="connsiteY1927" fmla="*/ 123088 h 901801"/>
                <a:gd name="connsiteX1928" fmla="*/ 218053 w 511562"/>
                <a:gd name="connsiteY1928" fmla="*/ 119041 h 901801"/>
                <a:gd name="connsiteX1929" fmla="*/ 215018 w 511562"/>
                <a:gd name="connsiteY1929" fmla="*/ 117477 h 901801"/>
                <a:gd name="connsiteX1930" fmla="*/ 145665 w 511562"/>
                <a:gd name="connsiteY1930" fmla="*/ 120698 h 901801"/>
                <a:gd name="connsiteX1931" fmla="*/ 141526 w 511562"/>
                <a:gd name="connsiteY1931" fmla="*/ 122262 h 901801"/>
                <a:gd name="connsiteX1932" fmla="*/ 145757 w 511562"/>
                <a:gd name="connsiteY1932" fmla="*/ 122630 h 901801"/>
                <a:gd name="connsiteX1933" fmla="*/ 145662 w 511562"/>
                <a:gd name="connsiteY1933" fmla="*/ 120698 h 901801"/>
                <a:gd name="connsiteX1934" fmla="*/ 137571 w 511562"/>
                <a:gd name="connsiteY1934" fmla="*/ 121710 h 901801"/>
                <a:gd name="connsiteX1935" fmla="*/ 137019 w 511562"/>
                <a:gd name="connsiteY1935" fmla="*/ 121894 h 901801"/>
                <a:gd name="connsiteX1936" fmla="*/ 132972 w 511562"/>
                <a:gd name="connsiteY1936" fmla="*/ 125757 h 901801"/>
                <a:gd name="connsiteX1937" fmla="*/ 135547 w 511562"/>
                <a:gd name="connsiteY1937" fmla="*/ 130080 h 901801"/>
                <a:gd name="connsiteX1938" fmla="*/ 136284 w 511562"/>
                <a:gd name="connsiteY1938" fmla="*/ 132103 h 901801"/>
                <a:gd name="connsiteX1939" fmla="*/ 140883 w 511562"/>
                <a:gd name="connsiteY1939" fmla="*/ 129344 h 901801"/>
                <a:gd name="connsiteX1940" fmla="*/ 146493 w 511562"/>
                <a:gd name="connsiteY1940" fmla="*/ 129712 h 901801"/>
                <a:gd name="connsiteX1941" fmla="*/ 145206 w 511562"/>
                <a:gd name="connsiteY1941" fmla="*/ 124929 h 901801"/>
                <a:gd name="connsiteX1942" fmla="*/ 138951 w 511562"/>
                <a:gd name="connsiteY1942" fmla="*/ 122998 h 901801"/>
                <a:gd name="connsiteX1943" fmla="*/ 137571 w 511562"/>
                <a:gd name="connsiteY1943" fmla="*/ 121710 h 901801"/>
                <a:gd name="connsiteX1944" fmla="*/ 192114 w 511562"/>
                <a:gd name="connsiteY1944" fmla="*/ 121894 h 901801"/>
                <a:gd name="connsiteX1945" fmla="*/ 188803 w 511562"/>
                <a:gd name="connsiteY1945" fmla="*/ 126125 h 901801"/>
                <a:gd name="connsiteX1946" fmla="*/ 188068 w 511562"/>
                <a:gd name="connsiteY1946" fmla="*/ 130172 h 901801"/>
                <a:gd name="connsiteX1947" fmla="*/ 188435 w 511562"/>
                <a:gd name="connsiteY1947" fmla="*/ 136334 h 901801"/>
                <a:gd name="connsiteX1948" fmla="*/ 190643 w 511562"/>
                <a:gd name="connsiteY1948" fmla="*/ 137990 h 901801"/>
                <a:gd name="connsiteX1949" fmla="*/ 196806 w 511562"/>
                <a:gd name="connsiteY1949" fmla="*/ 137990 h 901801"/>
                <a:gd name="connsiteX1950" fmla="*/ 202232 w 511562"/>
                <a:gd name="connsiteY1950" fmla="*/ 136427 h 901801"/>
                <a:gd name="connsiteX1951" fmla="*/ 204256 w 511562"/>
                <a:gd name="connsiteY1951" fmla="*/ 132931 h 901801"/>
                <a:gd name="connsiteX1952" fmla="*/ 201956 w 511562"/>
                <a:gd name="connsiteY1952" fmla="*/ 128884 h 901801"/>
                <a:gd name="connsiteX1953" fmla="*/ 198553 w 511562"/>
                <a:gd name="connsiteY1953" fmla="*/ 132196 h 901801"/>
                <a:gd name="connsiteX1954" fmla="*/ 196806 w 511562"/>
                <a:gd name="connsiteY1954" fmla="*/ 133575 h 901801"/>
                <a:gd name="connsiteX1955" fmla="*/ 195242 w 511562"/>
                <a:gd name="connsiteY1955" fmla="*/ 130816 h 901801"/>
                <a:gd name="connsiteX1956" fmla="*/ 191471 w 511562"/>
                <a:gd name="connsiteY1956" fmla="*/ 134403 h 901801"/>
                <a:gd name="connsiteX1957" fmla="*/ 192115 w 511562"/>
                <a:gd name="connsiteY1957" fmla="*/ 131276 h 901801"/>
                <a:gd name="connsiteX1958" fmla="*/ 196806 w 511562"/>
                <a:gd name="connsiteY1958" fmla="*/ 128516 h 901801"/>
                <a:gd name="connsiteX1959" fmla="*/ 195610 w 511562"/>
                <a:gd name="connsiteY1959" fmla="*/ 124653 h 901801"/>
                <a:gd name="connsiteX1960" fmla="*/ 191011 w 511562"/>
                <a:gd name="connsiteY1960" fmla="*/ 127321 h 901801"/>
                <a:gd name="connsiteX1961" fmla="*/ 194782 w 511562"/>
                <a:gd name="connsiteY1961" fmla="*/ 123825 h 901801"/>
                <a:gd name="connsiteX1962" fmla="*/ 192115 w 511562"/>
                <a:gd name="connsiteY1962" fmla="*/ 121894 h 901801"/>
                <a:gd name="connsiteX1963" fmla="*/ 128097 w 511562"/>
                <a:gd name="connsiteY1963" fmla="*/ 128148 h 901801"/>
                <a:gd name="connsiteX1964" fmla="*/ 128464 w 511562"/>
                <a:gd name="connsiteY1964" fmla="*/ 132196 h 901801"/>
                <a:gd name="connsiteX1965" fmla="*/ 130764 w 511562"/>
                <a:gd name="connsiteY1965" fmla="*/ 134035 h 901801"/>
                <a:gd name="connsiteX1966" fmla="*/ 131040 w 511562"/>
                <a:gd name="connsiteY1966" fmla="*/ 131276 h 901801"/>
                <a:gd name="connsiteX1967" fmla="*/ 128097 w 511562"/>
                <a:gd name="connsiteY1967" fmla="*/ 128148 h 901801"/>
                <a:gd name="connsiteX1968" fmla="*/ 222560 w 511562"/>
                <a:gd name="connsiteY1968" fmla="*/ 131276 h 901801"/>
                <a:gd name="connsiteX1969" fmla="*/ 224399 w 511562"/>
                <a:gd name="connsiteY1969" fmla="*/ 134495 h 901801"/>
                <a:gd name="connsiteX1970" fmla="*/ 222008 w 511562"/>
                <a:gd name="connsiteY1970" fmla="*/ 134400 h 901801"/>
                <a:gd name="connsiteX1971" fmla="*/ 217317 w 511562"/>
                <a:gd name="connsiteY1971" fmla="*/ 134951 h 901801"/>
                <a:gd name="connsiteX1972" fmla="*/ 219524 w 511562"/>
                <a:gd name="connsiteY1972" fmla="*/ 139458 h 901801"/>
                <a:gd name="connsiteX1973" fmla="*/ 223296 w 511562"/>
                <a:gd name="connsiteY1973" fmla="*/ 141482 h 901801"/>
                <a:gd name="connsiteX1974" fmla="*/ 227435 w 511562"/>
                <a:gd name="connsiteY1974" fmla="*/ 138079 h 901801"/>
                <a:gd name="connsiteX1975" fmla="*/ 227802 w 511562"/>
                <a:gd name="connsiteY1975" fmla="*/ 132836 h 901801"/>
                <a:gd name="connsiteX1976" fmla="*/ 222559 w 511562"/>
                <a:gd name="connsiteY1976" fmla="*/ 131272 h 901801"/>
                <a:gd name="connsiteX1977" fmla="*/ 143457 w 511562"/>
                <a:gd name="connsiteY1977" fmla="*/ 131644 h 901801"/>
                <a:gd name="connsiteX1978" fmla="*/ 138582 w 511562"/>
                <a:gd name="connsiteY1978" fmla="*/ 134403 h 901801"/>
                <a:gd name="connsiteX1979" fmla="*/ 134811 w 511562"/>
                <a:gd name="connsiteY1979" fmla="*/ 136794 h 901801"/>
                <a:gd name="connsiteX1980" fmla="*/ 132972 w 511562"/>
                <a:gd name="connsiteY1980" fmla="*/ 140289 h 901801"/>
                <a:gd name="connsiteX1981" fmla="*/ 129936 w 511562"/>
                <a:gd name="connsiteY1981" fmla="*/ 144980 h 901801"/>
                <a:gd name="connsiteX1982" fmla="*/ 130304 w 511562"/>
                <a:gd name="connsiteY1982" fmla="*/ 139921 h 901801"/>
                <a:gd name="connsiteX1983" fmla="*/ 124509 w 511562"/>
                <a:gd name="connsiteY1983" fmla="*/ 139186 h 901801"/>
                <a:gd name="connsiteX1984" fmla="*/ 120462 w 511562"/>
                <a:gd name="connsiteY1984" fmla="*/ 139186 h 901801"/>
                <a:gd name="connsiteX1985" fmla="*/ 116139 w 511562"/>
                <a:gd name="connsiteY1985" fmla="*/ 143049 h 901801"/>
                <a:gd name="connsiteX1986" fmla="*/ 113104 w 511562"/>
                <a:gd name="connsiteY1986" fmla="*/ 147924 h 901801"/>
                <a:gd name="connsiteX1987" fmla="*/ 114943 w 511562"/>
                <a:gd name="connsiteY1987" fmla="*/ 152523 h 901801"/>
                <a:gd name="connsiteX1988" fmla="*/ 119082 w 511562"/>
                <a:gd name="connsiteY1988" fmla="*/ 154087 h 901801"/>
                <a:gd name="connsiteX1989" fmla="*/ 124233 w 511562"/>
                <a:gd name="connsiteY1989" fmla="*/ 156386 h 901801"/>
                <a:gd name="connsiteX1990" fmla="*/ 130672 w 511562"/>
                <a:gd name="connsiteY1990" fmla="*/ 156754 h 901801"/>
                <a:gd name="connsiteX1991" fmla="*/ 134075 w 511562"/>
                <a:gd name="connsiteY1991" fmla="*/ 154823 h 901801"/>
                <a:gd name="connsiteX1992" fmla="*/ 130120 w 511562"/>
                <a:gd name="connsiteY1992" fmla="*/ 151327 h 901801"/>
                <a:gd name="connsiteX1993" fmla="*/ 128096 w 511562"/>
                <a:gd name="connsiteY1993" fmla="*/ 149304 h 901801"/>
                <a:gd name="connsiteX1994" fmla="*/ 134811 w 511562"/>
                <a:gd name="connsiteY1994" fmla="*/ 150499 h 901801"/>
                <a:gd name="connsiteX1995" fmla="*/ 140054 w 511562"/>
                <a:gd name="connsiteY1995" fmla="*/ 149764 h 901801"/>
                <a:gd name="connsiteX1996" fmla="*/ 144193 w 511562"/>
                <a:gd name="connsiteY1996" fmla="*/ 147373 h 901801"/>
                <a:gd name="connsiteX1997" fmla="*/ 151551 w 511562"/>
                <a:gd name="connsiteY1997" fmla="*/ 147373 h 901801"/>
                <a:gd name="connsiteX1998" fmla="*/ 153115 w 511562"/>
                <a:gd name="connsiteY1998" fmla="*/ 142682 h 901801"/>
                <a:gd name="connsiteX1999" fmla="*/ 149436 w 511562"/>
                <a:gd name="connsiteY1999" fmla="*/ 138359 h 901801"/>
                <a:gd name="connsiteX2000" fmla="*/ 146768 w 511562"/>
                <a:gd name="connsiteY2000" fmla="*/ 133300 h 901801"/>
                <a:gd name="connsiteX2001" fmla="*/ 143457 w 511562"/>
                <a:gd name="connsiteY2001" fmla="*/ 131644 h 901801"/>
                <a:gd name="connsiteX2002" fmla="*/ 156610 w 511562"/>
                <a:gd name="connsiteY2002" fmla="*/ 135230 h 901801"/>
                <a:gd name="connsiteX2003" fmla="*/ 159186 w 511562"/>
                <a:gd name="connsiteY2003" fmla="*/ 139462 h 901801"/>
                <a:gd name="connsiteX2004" fmla="*/ 163417 w 511562"/>
                <a:gd name="connsiteY2004" fmla="*/ 143417 h 901801"/>
                <a:gd name="connsiteX2005" fmla="*/ 170039 w 511562"/>
                <a:gd name="connsiteY2005" fmla="*/ 142681 h 901801"/>
                <a:gd name="connsiteX2006" fmla="*/ 175374 w 511562"/>
                <a:gd name="connsiteY2006" fmla="*/ 143049 h 901801"/>
                <a:gd name="connsiteX2007" fmla="*/ 181261 w 511562"/>
                <a:gd name="connsiteY2007" fmla="*/ 144245 h 901801"/>
                <a:gd name="connsiteX2008" fmla="*/ 181629 w 511562"/>
                <a:gd name="connsiteY2008" fmla="*/ 147740 h 901801"/>
                <a:gd name="connsiteX2009" fmla="*/ 177581 w 511562"/>
                <a:gd name="connsiteY2009" fmla="*/ 149764 h 901801"/>
                <a:gd name="connsiteX2010" fmla="*/ 171143 w 511562"/>
                <a:gd name="connsiteY2010" fmla="*/ 149764 h 901801"/>
                <a:gd name="connsiteX2011" fmla="*/ 165532 w 511562"/>
                <a:gd name="connsiteY2011" fmla="*/ 149212 h 901801"/>
                <a:gd name="connsiteX2012" fmla="*/ 171787 w 511562"/>
                <a:gd name="connsiteY2012" fmla="*/ 148936 h 901801"/>
                <a:gd name="connsiteX2013" fmla="*/ 178593 w 511562"/>
                <a:gd name="connsiteY2013" fmla="*/ 147464 h 901801"/>
                <a:gd name="connsiteX2014" fmla="*/ 174178 w 511562"/>
                <a:gd name="connsiteY2014" fmla="*/ 145809 h 901801"/>
                <a:gd name="connsiteX2015" fmla="*/ 168935 w 511562"/>
                <a:gd name="connsiteY2015" fmla="*/ 146636 h 901801"/>
                <a:gd name="connsiteX2016" fmla="*/ 163325 w 511562"/>
                <a:gd name="connsiteY2016" fmla="*/ 147832 h 901801"/>
                <a:gd name="connsiteX2017" fmla="*/ 165164 w 511562"/>
                <a:gd name="connsiteY2017" fmla="*/ 152523 h 901801"/>
                <a:gd name="connsiteX2018" fmla="*/ 170039 w 511562"/>
                <a:gd name="connsiteY2018" fmla="*/ 155282 h 901801"/>
                <a:gd name="connsiteX2019" fmla="*/ 175926 w 511562"/>
                <a:gd name="connsiteY2019" fmla="*/ 156478 h 901801"/>
                <a:gd name="connsiteX2020" fmla="*/ 180157 w 511562"/>
                <a:gd name="connsiteY2020" fmla="*/ 153627 h 901801"/>
                <a:gd name="connsiteX2021" fmla="*/ 185768 w 511562"/>
                <a:gd name="connsiteY2021" fmla="*/ 151695 h 901801"/>
                <a:gd name="connsiteX2022" fmla="*/ 185768 w 511562"/>
                <a:gd name="connsiteY2022" fmla="*/ 145809 h 901801"/>
                <a:gd name="connsiteX2023" fmla="*/ 184296 w 511562"/>
                <a:gd name="connsiteY2023" fmla="*/ 141945 h 901801"/>
                <a:gd name="connsiteX2024" fmla="*/ 179789 w 511562"/>
                <a:gd name="connsiteY2024" fmla="*/ 137531 h 901801"/>
                <a:gd name="connsiteX2025" fmla="*/ 179421 w 511562"/>
                <a:gd name="connsiteY2025" fmla="*/ 139186 h 901801"/>
                <a:gd name="connsiteX2026" fmla="*/ 175282 w 511562"/>
                <a:gd name="connsiteY2026" fmla="*/ 138726 h 901801"/>
                <a:gd name="connsiteX2027" fmla="*/ 169304 w 511562"/>
                <a:gd name="connsiteY2027" fmla="*/ 138359 h 901801"/>
                <a:gd name="connsiteX2028" fmla="*/ 162497 w 511562"/>
                <a:gd name="connsiteY2028" fmla="*/ 136795 h 901801"/>
                <a:gd name="connsiteX2029" fmla="*/ 156610 w 511562"/>
                <a:gd name="connsiteY2029" fmla="*/ 135231 h 901801"/>
                <a:gd name="connsiteX2030" fmla="*/ 213914 w 511562"/>
                <a:gd name="connsiteY2030" fmla="*/ 140289 h 901801"/>
                <a:gd name="connsiteX2031" fmla="*/ 216949 w 511562"/>
                <a:gd name="connsiteY2031" fmla="*/ 143049 h 901801"/>
                <a:gd name="connsiteX2032" fmla="*/ 215017 w 511562"/>
                <a:gd name="connsiteY2032" fmla="*/ 144244 h 901801"/>
                <a:gd name="connsiteX2033" fmla="*/ 215113 w 511562"/>
                <a:gd name="connsiteY2033" fmla="*/ 147004 h 901801"/>
                <a:gd name="connsiteX2034" fmla="*/ 220263 w 511562"/>
                <a:gd name="connsiteY2034" fmla="*/ 147004 h 901801"/>
                <a:gd name="connsiteX2035" fmla="*/ 224770 w 511562"/>
                <a:gd name="connsiteY2035" fmla="*/ 146729 h 901801"/>
                <a:gd name="connsiteX2036" fmla="*/ 222839 w 511562"/>
                <a:gd name="connsiteY2036" fmla="*/ 144613 h 901801"/>
                <a:gd name="connsiteX2037" fmla="*/ 217688 w 511562"/>
                <a:gd name="connsiteY2037" fmla="*/ 141486 h 901801"/>
                <a:gd name="connsiteX2038" fmla="*/ 213917 w 511562"/>
                <a:gd name="connsiteY2038" fmla="*/ 140290 h 901801"/>
                <a:gd name="connsiteX2039" fmla="*/ 200025 w 511562"/>
                <a:gd name="connsiteY2039" fmla="*/ 141117 h 901801"/>
                <a:gd name="connsiteX2040" fmla="*/ 196621 w 511562"/>
                <a:gd name="connsiteY2040" fmla="*/ 144612 h 901801"/>
                <a:gd name="connsiteX2041" fmla="*/ 199289 w 511562"/>
                <a:gd name="connsiteY2041" fmla="*/ 146176 h 901801"/>
                <a:gd name="connsiteX2042" fmla="*/ 203060 w 511562"/>
                <a:gd name="connsiteY2042" fmla="*/ 144244 h 901801"/>
                <a:gd name="connsiteX2043" fmla="*/ 200025 w 511562"/>
                <a:gd name="connsiteY2043" fmla="*/ 141117 h 901801"/>
                <a:gd name="connsiteX2044" fmla="*/ 194046 w 511562"/>
                <a:gd name="connsiteY2044" fmla="*/ 141301 h 901801"/>
                <a:gd name="connsiteX2045" fmla="*/ 193311 w 511562"/>
                <a:gd name="connsiteY2045" fmla="*/ 141485 h 901801"/>
                <a:gd name="connsiteX2046" fmla="*/ 187240 w 511562"/>
                <a:gd name="connsiteY2046" fmla="*/ 143876 h 901801"/>
                <a:gd name="connsiteX2047" fmla="*/ 189632 w 511562"/>
                <a:gd name="connsiteY2047" fmla="*/ 147372 h 901801"/>
                <a:gd name="connsiteX2048" fmla="*/ 194047 w 511562"/>
                <a:gd name="connsiteY2048" fmla="*/ 147372 h 901801"/>
                <a:gd name="connsiteX2049" fmla="*/ 195150 w 511562"/>
                <a:gd name="connsiteY2049" fmla="*/ 144244 h 901801"/>
                <a:gd name="connsiteX2050" fmla="*/ 194047 w 511562"/>
                <a:gd name="connsiteY2050" fmla="*/ 141301 h 901801"/>
                <a:gd name="connsiteX2051" fmla="*/ 204164 w 511562"/>
                <a:gd name="connsiteY2051" fmla="*/ 141485 h 901801"/>
                <a:gd name="connsiteX2052" fmla="*/ 205635 w 511562"/>
                <a:gd name="connsiteY2052" fmla="*/ 146636 h 901801"/>
                <a:gd name="connsiteX2053" fmla="*/ 210694 w 511562"/>
                <a:gd name="connsiteY2053" fmla="*/ 147371 h 901801"/>
                <a:gd name="connsiteX2054" fmla="*/ 208671 w 511562"/>
                <a:gd name="connsiteY2054" fmla="*/ 143048 h 901801"/>
                <a:gd name="connsiteX2055" fmla="*/ 204164 w 511562"/>
                <a:gd name="connsiteY2055" fmla="*/ 141484 h 901801"/>
                <a:gd name="connsiteX2056" fmla="*/ 254017 w 511562"/>
                <a:gd name="connsiteY2056" fmla="*/ 142129 h 901801"/>
                <a:gd name="connsiteX2057" fmla="*/ 253649 w 511562"/>
                <a:gd name="connsiteY2057" fmla="*/ 142224 h 901801"/>
                <a:gd name="connsiteX2058" fmla="*/ 249878 w 511562"/>
                <a:gd name="connsiteY2058" fmla="*/ 147007 h 901801"/>
                <a:gd name="connsiteX2059" fmla="*/ 249510 w 511562"/>
                <a:gd name="connsiteY2059" fmla="*/ 150870 h 901801"/>
                <a:gd name="connsiteX2060" fmla="*/ 254017 w 511562"/>
                <a:gd name="connsiteY2060" fmla="*/ 152894 h 901801"/>
                <a:gd name="connsiteX2061" fmla="*/ 255949 w 511562"/>
                <a:gd name="connsiteY2061" fmla="*/ 148571 h 901801"/>
                <a:gd name="connsiteX2062" fmla="*/ 255949 w 511562"/>
                <a:gd name="connsiteY2062" fmla="*/ 143052 h 901801"/>
                <a:gd name="connsiteX2063" fmla="*/ 254017 w 511562"/>
                <a:gd name="connsiteY2063" fmla="*/ 142133 h 901801"/>
                <a:gd name="connsiteX2064" fmla="*/ 155783 w 511562"/>
                <a:gd name="connsiteY2064" fmla="*/ 144244 h 901801"/>
                <a:gd name="connsiteX2065" fmla="*/ 152839 w 511562"/>
                <a:gd name="connsiteY2065" fmla="*/ 148107 h 901801"/>
                <a:gd name="connsiteX2066" fmla="*/ 146033 w 511562"/>
                <a:gd name="connsiteY2066" fmla="*/ 148107 h 901801"/>
                <a:gd name="connsiteX2067" fmla="*/ 140422 w 511562"/>
                <a:gd name="connsiteY2067" fmla="*/ 150867 h 901801"/>
                <a:gd name="connsiteX2068" fmla="*/ 135915 w 511562"/>
                <a:gd name="connsiteY2068" fmla="*/ 154362 h 901801"/>
                <a:gd name="connsiteX2069" fmla="*/ 138950 w 511562"/>
                <a:gd name="connsiteY2069" fmla="*/ 159145 h 901801"/>
                <a:gd name="connsiteX2070" fmla="*/ 143457 w 511562"/>
                <a:gd name="connsiteY2070" fmla="*/ 161536 h 901801"/>
                <a:gd name="connsiteX2071" fmla="*/ 149436 w 511562"/>
                <a:gd name="connsiteY2071" fmla="*/ 160709 h 901801"/>
                <a:gd name="connsiteX2072" fmla="*/ 154311 w 511562"/>
                <a:gd name="connsiteY2072" fmla="*/ 158777 h 901801"/>
                <a:gd name="connsiteX2073" fmla="*/ 160933 w 511562"/>
                <a:gd name="connsiteY2073" fmla="*/ 157949 h 901801"/>
                <a:gd name="connsiteX2074" fmla="*/ 164061 w 511562"/>
                <a:gd name="connsiteY2074" fmla="*/ 156753 h 901801"/>
                <a:gd name="connsiteX2075" fmla="*/ 163325 w 511562"/>
                <a:gd name="connsiteY2075" fmla="*/ 153626 h 901801"/>
                <a:gd name="connsiteX2076" fmla="*/ 160290 w 511562"/>
                <a:gd name="connsiteY2076" fmla="*/ 148935 h 901801"/>
                <a:gd name="connsiteX2077" fmla="*/ 158450 w 511562"/>
                <a:gd name="connsiteY2077" fmla="*/ 148568 h 901801"/>
                <a:gd name="connsiteX2078" fmla="*/ 155783 w 511562"/>
                <a:gd name="connsiteY2078" fmla="*/ 144244 h 901801"/>
                <a:gd name="connsiteX2079" fmla="*/ 212442 w 511562"/>
                <a:gd name="connsiteY2079" fmla="*/ 148567 h 901801"/>
                <a:gd name="connsiteX2080" fmla="*/ 207935 w 511562"/>
                <a:gd name="connsiteY2080" fmla="*/ 151695 h 901801"/>
                <a:gd name="connsiteX2081" fmla="*/ 201956 w 511562"/>
                <a:gd name="connsiteY2081" fmla="*/ 152063 h 901801"/>
                <a:gd name="connsiteX2082" fmla="*/ 199289 w 511562"/>
                <a:gd name="connsiteY2082" fmla="*/ 156477 h 901801"/>
                <a:gd name="connsiteX2083" fmla="*/ 201128 w 511562"/>
                <a:gd name="connsiteY2083" fmla="*/ 161536 h 901801"/>
                <a:gd name="connsiteX2084" fmla="*/ 201496 w 511562"/>
                <a:gd name="connsiteY2084" fmla="*/ 166227 h 901801"/>
                <a:gd name="connsiteX2085" fmla="*/ 200392 w 511562"/>
                <a:gd name="connsiteY2085" fmla="*/ 166227 h 901801"/>
                <a:gd name="connsiteX2086" fmla="*/ 198921 w 511562"/>
                <a:gd name="connsiteY2086" fmla="*/ 161904 h 901801"/>
                <a:gd name="connsiteX2087" fmla="*/ 194782 w 511562"/>
                <a:gd name="connsiteY2087" fmla="*/ 157949 h 901801"/>
                <a:gd name="connsiteX2088" fmla="*/ 191746 w 511562"/>
                <a:gd name="connsiteY2088" fmla="*/ 161168 h 901801"/>
                <a:gd name="connsiteX2089" fmla="*/ 195150 w 511562"/>
                <a:gd name="connsiteY2089" fmla="*/ 165031 h 901801"/>
                <a:gd name="connsiteX2090" fmla="*/ 196345 w 511562"/>
                <a:gd name="connsiteY2090" fmla="*/ 168159 h 901801"/>
                <a:gd name="connsiteX2091" fmla="*/ 200392 w 511562"/>
                <a:gd name="connsiteY2091" fmla="*/ 172482 h 901801"/>
                <a:gd name="connsiteX2092" fmla="*/ 203796 w 511562"/>
                <a:gd name="connsiteY2092" fmla="*/ 175701 h 901801"/>
                <a:gd name="connsiteX2093" fmla="*/ 205911 w 511562"/>
                <a:gd name="connsiteY2093" fmla="*/ 179932 h 901801"/>
                <a:gd name="connsiteX2094" fmla="*/ 209406 w 511562"/>
                <a:gd name="connsiteY2094" fmla="*/ 183152 h 901801"/>
                <a:gd name="connsiteX2095" fmla="*/ 215017 w 511562"/>
                <a:gd name="connsiteY2095" fmla="*/ 182324 h 901801"/>
                <a:gd name="connsiteX2096" fmla="*/ 219156 w 511562"/>
                <a:gd name="connsiteY2096" fmla="*/ 178829 h 901801"/>
                <a:gd name="connsiteX2097" fmla="*/ 225135 w 511562"/>
                <a:gd name="connsiteY2097" fmla="*/ 176713 h 901801"/>
                <a:gd name="connsiteX2098" fmla="*/ 226239 w 511562"/>
                <a:gd name="connsiteY2098" fmla="*/ 174046 h 901801"/>
                <a:gd name="connsiteX2099" fmla="*/ 223663 w 511562"/>
                <a:gd name="connsiteY2099" fmla="*/ 171654 h 901801"/>
                <a:gd name="connsiteX2100" fmla="*/ 220260 w 511562"/>
                <a:gd name="connsiteY2100" fmla="*/ 173402 h 901801"/>
                <a:gd name="connsiteX2101" fmla="*/ 216489 w 511562"/>
                <a:gd name="connsiteY2101" fmla="*/ 176805 h 901801"/>
                <a:gd name="connsiteX2102" fmla="*/ 211890 w 511562"/>
                <a:gd name="connsiteY2102" fmla="*/ 180392 h 901801"/>
                <a:gd name="connsiteX2103" fmla="*/ 214281 w 511562"/>
                <a:gd name="connsiteY2103" fmla="*/ 177265 h 901801"/>
                <a:gd name="connsiteX2104" fmla="*/ 218420 w 511562"/>
                <a:gd name="connsiteY2104" fmla="*/ 173678 h 901801"/>
                <a:gd name="connsiteX2105" fmla="*/ 220996 w 511562"/>
                <a:gd name="connsiteY2105" fmla="*/ 168987 h 901801"/>
                <a:gd name="connsiteX2106" fmla="*/ 221363 w 511562"/>
                <a:gd name="connsiteY2106" fmla="*/ 165400 h 901801"/>
                <a:gd name="connsiteX2107" fmla="*/ 223663 w 511562"/>
                <a:gd name="connsiteY2107" fmla="*/ 161168 h 901801"/>
                <a:gd name="connsiteX2108" fmla="*/ 223663 w 511562"/>
                <a:gd name="connsiteY2108" fmla="*/ 157581 h 901801"/>
                <a:gd name="connsiteX2109" fmla="*/ 219892 w 511562"/>
                <a:gd name="connsiteY2109" fmla="*/ 156754 h 901801"/>
                <a:gd name="connsiteX2110" fmla="*/ 215017 w 511562"/>
                <a:gd name="connsiteY2110" fmla="*/ 153626 h 901801"/>
                <a:gd name="connsiteX2111" fmla="*/ 216948 w 511562"/>
                <a:gd name="connsiteY2111" fmla="*/ 153626 h 901801"/>
                <a:gd name="connsiteX2112" fmla="*/ 221271 w 511562"/>
                <a:gd name="connsiteY2112" fmla="*/ 154087 h 901801"/>
                <a:gd name="connsiteX2113" fmla="*/ 218880 w 511562"/>
                <a:gd name="connsiteY2113" fmla="*/ 150867 h 901801"/>
                <a:gd name="connsiteX2114" fmla="*/ 212717 w 511562"/>
                <a:gd name="connsiteY2114" fmla="*/ 148568 h 901801"/>
                <a:gd name="connsiteX2115" fmla="*/ 187699 w 511562"/>
                <a:gd name="connsiteY2115" fmla="*/ 155466 h 901801"/>
                <a:gd name="connsiteX2116" fmla="*/ 186963 w 511562"/>
                <a:gd name="connsiteY2116" fmla="*/ 155650 h 901801"/>
                <a:gd name="connsiteX2117" fmla="*/ 182272 w 511562"/>
                <a:gd name="connsiteY2117" fmla="*/ 159145 h 901801"/>
                <a:gd name="connsiteX2118" fmla="*/ 180893 w 511562"/>
                <a:gd name="connsiteY2118" fmla="*/ 161168 h 901801"/>
                <a:gd name="connsiteX2119" fmla="*/ 185951 w 511562"/>
                <a:gd name="connsiteY2119" fmla="*/ 163100 h 901801"/>
                <a:gd name="connsiteX2120" fmla="*/ 189907 w 511562"/>
                <a:gd name="connsiteY2120" fmla="*/ 164388 h 901801"/>
                <a:gd name="connsiteX2121" fmla="*/ 188435 w 511562"/>
                <a:gd name="connsiteY2121" fmla="*/ 159145 h 901801"/>
                <a:gd name="connsiteX2122" fmla="*/ 187699 w 511562"/>
                <a:gd name="connsiteY2122" fmla="*/ 155466 h 901801"/>
                <a:gd name="connsiteX2123" fmla="*/ 87166 w 511562"/>
                <a:gd name="connsiteY2123" fmla="*/ 162272 h 901801"/>
                <a:gd name="connsiteX2124" fmla="*/ 84222 w 511562"/>
                <a:gd name="connsiteY2124" fmla="*/ 165400 h 901801"/>
                <a:gd name="connsiteX2125" fmla="*/ 84222 w 511562"/>
                <a:gd name="connsiteY2125" fmla="*/ 170275 h 901801"/>
                <a:gd name="connsiteX2126" fmla="*/ 85602 w 511562"/>
                <a:gd name="connsiteY2126" fmla="*/ 175609 h 901801"/>
                <a:gd name="connsiteX2127" fmla="*/ 87534 w 511562"/>
                <a:gd name="connsiteY2127" fmla="*/ 180392 h 901801"/>
                <a:gd name="connsiteX2128" fmla="*/ 90569 w 511562"/>
                <a:gd name="connsiteY2128" fmla="*/ 181588 h 901801"/>
                <a:gd name="connsiteX2129" fmla="*/ 95812 w 511562"/>
                <a:gd name="connsiteY2129" fmla="*/ 179105 h 901801"/>
                <a:gd name="connsiteX2130" fmla="*/ 94708 w 511562"/>
                <a:gd name="connsiteY2130" fmla="*/ 175241 h 901801"/>
                <a:gd name="connsiteX2131" fmla="*/ 95076 w 511562"/>
                <a:gd name="connsiteY2131" fmla="*/ 168895 h 901801"/>
                <a:gd name="connsiteX2132" fmla="*/ 92408 w 511562"/>
                <a:gd name="connsiteY2132" fmla="*/ 163928 h 901801"/>
                <a:gd name="connsiteX2133" fmla="*/ 87166 w 511562"/>
                <a:gd name="connsiteY2133" fmla="*/ 162272 h 901801"/>
                <a:gd name="connsiteX2134" fmla="*/ 180157 w 511562"/>
                <a:gd name="connsiteY2134" fmla="*/ 162272 h 901801"/>
                <a:gd name="connsiteX2135" fmla="*/ 173810 w 511562"/>
                <a:gd name="connsiteY2135" fmla="*/ 163928 h 901801"/>
                <a:gd name="connsiteX2136" fmla="*/ 166820 w 511562"/>
                <a:gd name="connsiteY2136" fmla="*/ 162732 h 901801"/>
                <a:gd name="connsiteX2137" fmla="*/ 159830 w 511562"/>
                <a:gd name="connsiteY2137" fmla="*/ 163928 h 901801"/>
                <a:gd name="connsiteX2138" fmla="*/ 152379 w 511562"/>
                <a:gd name="connsiteY2138" fmla="*/ 164296 h 901801"/>
                <a:gd name="connsiteX2139" fmla="*/ 146677 w 511562"/>
                <a:gd name="connsiteY2139" fmla="*/ 165399 h 901801"/>
                <a:gd name="connsiteX2140" fmla="*/ 143089 w 511562"/>
                <a:gd name="connsiteY2140" fmla="*/ 166595 h 901801"/>
                <a:gd name="connsiteX2141" fmla="*/ 144193 w 511562"/>
                <a:gd name="connsiteY2141" fmla="*/ 169814 h 901801"/>
                <a:gd name="connsiteX2142" fmla="*/ 138950 w 511562"/>
                <a:gd name="connsiteY2142" fmla="*/ 168987 h 901801"/>
                <a:gd name="connsiteX2143" fmla="*/ 133247 w 511562"/>
                <a:gd name="connsiteY2143" fmla="*/ 169354 h 901801"/>
                <a:gd name="connsiteX2144" fmla="*/ 132052 w 511562"/>
                <a:gd name="connsiteY2144" fmla="*/ 172114 h 901801"/>
                <a:gd name="connsiteX2145" fmla="*/ 135179 w 511562"/>
                <a:gd name="connsiteY2145" fmla="*/ 171746 h 901801"/>
                <a:gd name="connsiteX2146" fmla="*/ 138214 w 511562"/>
                <a:gd name="connsiteY2146" fmla="*/ 172574 h 901801"/>
                <a:gd name="connsiteX2147" fmla="*/ 131684 w 511562"/>
                <a:gd name="connsiteY2147" fmla="*/ 174046 h 901801"/>
                <a:gd name="connsiteX2148" fmla="*/ 132144 w 511562"/>
                <a:gd name="connsiteY2148" fmla="*/ 178828 h 901801"/>
                <a:gd name="connsiteX2149" fmla="*/ 132972 w 511562"/>
                <a:gd name="connsiteY2149" fmla="*/ 182692 h 901801"/>
                <a:gd name="connsiteX2150" fmla="*/ 139134 w 511562"/>
                <a:gd name="connsiteY2150" fmla="*/ 181956 h 901801"/>
                <a:gd name="connsiteX2151" fmla="*/ 144929 w 511562"/>
                <a:gd name="connsiteY2151" fmla="*/ 181221 h 901801"/>
                <a:gd name="connsiteX2152" fmla="*/ 150540 w 511562"/>
                <a:gd name="connsiteY2152" fmla="*/ 182325 h 901801"/>
                <a:gd name="connsiteX2153" fmla="*/ 153575 w 511562"/>
                <a:gd name="connsiteY2153" fmla="*/ 183888 h 901801"/>
                <a:gd name="connsiteX2154" fmla="*/ 159186 w 511562"/>
                <a:gd name="connsiteY2154" fmla="*/ 185084 h 901801"/>
                <a:gd name="connsiteX2155" fmla="*/ 164429 w 511562"/>
                <a:gd name="connsiteY2155" fmla="*/ 185179 h 901801"/>
                <a:gd name="connsiteX2156" fmla="*/ 159370 w 511562"/>
                <a:gd name="connsiteY2156" fmla="*/ 187111 h 901801"/>
                <a:gd name="connsiteX2157" fmla="*/ 154311 w 511562"/>
                <a:gd name="connsiteY2157" fmla="*/ 185915 h 901801"/>
                <a:gd name="connsiteX2158" fmla="*/ 148608 w 511562"/>
                <a:gd name="connsiteY2158" fmla="*/ 183891 h 901801"/>
                <a:gd name="connsiteX2159" fmla="*/ 141986 w 511562"/>
                <a:gd name="connsiteY2159" fmla="*/ 183891 h 901801"/>
                <a:gd name="connsiteX2160" fmla="*/ 135915 w 511562"/>
                <a:gd name="connsiteY2160" fmla="*/ 186191 h 901801"/>
                <a:gd name="connsiteX2161" fmla="*/ 138214 w 511562"/>
                <a:gd name="connsiteY2161" fmla="*/ 192169 h 901801"/>
                <a:gd name="connsiteX2162" fmla="*/ 141526 w 511562"/>
                <a:gd name="connsiteY2162" fmla="*/ 196125 h 901801"/>
                <a:gd name="connsiteX2163" fmla="*/ 147504 w 511562"/>
                <a:gd name="connsiteY2163" fmla="*/ 198056 h 901801"/>
                <a:gd name="connsiteX2164" fmla="*/ 153575 w 511562"/>
                <a:gd name="connsiteY2164" fmla="*/ 197228 h 901801"/>
                <a:gd name="connsiteX2165" fmla="*/ 157714 w 511562"/>
                <a:gd name="connsiteY2165" fmla="*/ 193733 h 901801"/>
                <a:gd name="connsiteX2166" fmla="*/ 164153 w 511562"/>
                <a:gd name="connsiteY2166" fmla="*/ 191802 h 901801"/>
                <a:gd name="connsiteX2167" fmla="*/ 170775 w 511562"/>
                <a:gd name="connsiteY2167" fmla="*/ 190238 h 901801"/>
                <a:gd name="connsiteX2168" fmla="*/ 174362 w 511562"/>
                <a:gd name="connsiteY2168" fmla="*/ 186651 h 901801"/>
                <a:gd name="connsiteX2169" fmla="*/ 177214 w 511562"/>
                <a:gd name="connsiteY2169" fmla="*/ 183156 h 901801"/>
                <a:gd name="connsiteX2170" fmla="*/ 178685 w 511562"/>
                <a:gd name="connsiteY2170" fmla="*/ 178649 h 901801"/>
                <a:gd name="connsiteX2171" fmla="*/ 180893 w 511562"/>
                <a:gd name="connsiteY2171" fmla="*/ 173682 h 901801"/>
                <a:gd name="connsiteX2172" fmla="*/ 180893 w 511562"/>
                <a:gd name="connsiteY2172" fmla="*/ 178833 h 901801"/>
                <a:gd name="connsiteX2173" fmla="*/ 187516 w 511562"/>
                <a:gd name="connsiteY2173" fmla="*/ 178005 h 901801"/>
                <a:gd name="connsiteX2174" fmla="*/ 191471 w 511562"/>
                <a:gd name="connsiteY2174" fmla="*/ 176809 h 901801"/>
                <a:gd name="connsiteX2175" fmla="*/ 194782 w 511562"/>
                <a:gd name="connsiteY2175" fmla="*/ 174878 h 901801"/>
                <a:gd name="connsiteX2176" fmla="*/ 191839 w 511562"/>
                <a:gd name="connsiteY2176" fmla="*/ 171015 h 901801"/>
                <a:gd name="connsiteX2177" fmla="*/ 189907 w 511562"/>
                <a:gd name="connsiteY2177" fmla="*/ 167243 h 901801"/>
                <a:gd name="connsiteX2178" fmla="*/ 186136 w 511562"/>
                <a:gd name="connsiteY2178" fmla="*/ 163932 h 901801"/>
                <a:gd name="connsiteX2179" fmla="*/ 180985 w 511562"/>
                <a:gd name="connsiteY2179" fmla="*/ 162276 h 901801"/>
                <a:gd name="connsiteX2180" fmla="*/ 180157 w 511562"/>
                <a:gd name="connsiteY2180" fmla="*/ 162276 h 901801"/>
                <a:gd name="connsiteX2181" fmla="*/ 106298 w 511562"/>
                <a:gd name="connsiteY2181" fmla="*/ 171194 h 901801"/>
                <a:gd name="connsiteX2182" fmla="*/ 105194 w 511562"/>
                <a:gd name="connsiteY2182" fmla="*/ 171378 h 901801"/>
                <a:gd name="connsiteX2183" fmla="*/ 104826 w 511562"/>
                <a:gd name="connsiteY2183" fmla="*/ 174505 h 901801"/>
                <a:gd name="connsiteX2184" fmla="*/ 103906 w 511562"/>
                <a:gd name="connsiteY2184" fmla="*/ 178460 h 901801"/>
                <a:gd name="connsiteX2185" fmla="*/ 100319 w 511562"/>
                <a:gd name="connsiteY2185" fmla="*/ 180760 h 901801"/>
                <a:gd name="connsiteX2186" fmla="*/ 105194 w 511562"/>
                <a:gd name="connsiteY2186" fmla="*/ 181588 h 901801"/>
                <a:gd name="connsiteX2187" fmla="*/ 108229 w 511562"/>
                <a:gd name="connsiteY2187" fmla="*/ 183152 h 901801"/>
                <a:gd name="connsiteX2188" fmla="*/ 111540 w 511562"/>
                <a:gd name="connsiteY2188" fmla="*/ 183887 h 901801"/>
                <a:gd name="connsiteX2189" fmla="*/ 117151 w 511562"/>
                <a:gd name="connsiteY2189" fmla="*/ 184346 h 901801"/>
                <a:gd name="connsiteX2190" fmla="*/ 125889 w 511562"/>
                <a:gd name="connsiteY2190" fmla="*/ 183887 h 901801"/>
                <a:gd name="connsiteX2191" fmla="*/ 126901 w 511562"/>
                <a:gd name="connsiteY2191" fmla="*/ 178828 h 901801"/>
                <a:gd name="connsiteX2192" fmla="*/ 125429 w 511562"/>
                <a:gd name="connsiteY2192" fmla="*/ 174045 h 901801"/>
                <a:gd name="connsiteX2193" fmla="*/ 120186 w 511562"/>
                <a:gd name="connsiteY2193" fmla="*/ 173310 h 901801"/>
                <a:gd name="connsiteX2194" fmla="*/ 115403 w 511562"/>
                <a:gd name="connsiteY2194" fmla="*/ 172114 h 901801"/>
                <a:gd name="connsiteX2195" fmla="*/ 110436 w 511562"/>
                <a:gd name="connsiteY2195" fmla="*/ 172942 h 901801"/>
                <a:gd name="connsiteX2196" fmla="*/ 106297 w 511562"/>
                <a:gd name="connsiteY2196" fmla="*/ 171195 h 901801"/>
                <a:gd name="connsiteX2197" fmla="*/ 193678 w 511562"/>
                <a:gd name="connsiteY2197" fmla="*/ 179564 h 901801"/>
                <a:gd name="connsiteX2198" fmla="*/ 187239 w 511562"/>
                <a:gd name="connsiteY2198" fmla="*/ 181220 h 901801"/>
                <a:gd name="connsiteX2199" fmla="*/ 189999 w 511562"/>
                <a:gd name="connsiteY2199" fmla="*/ 184347 h 901801"/>
                <a:gd name="connsiteX2200" fmla="*/ 195242 w 511562"/>
                <a:gd name="connsiteY2200" fmla="*/ 183519 h 901801"/>
                <a:gd name="connsiteX2201" fmla="*/ 197817 w 511562"/>
                <a:gd name="connsiteY2201" fmla="*/ 181220 h 901801"/>
                <a:gd name="connsiteX2202" fmla="*/ 193678 w 511562"/>
                <a:gd name="connsiteY2202" fmla="*/ 179564 h 901801"/>
                <a:gd name="connsiteX2203" fmla="*/ 221824 w 511562"/>
                <a:gd name="connsiteY2203" fmla="*/ 180392 h 901801"/>
                <a:gd name="connsiteX2204" fmla="*/ 216949 w 511562"/>
                <a:gd name="connsiteY2204" fmla="*/ 183519 h 901801"/>
                <a:gd name="connsiteX2205" fmla="*/ 210326 w 511562"/>
                <a:gd name="connsiteY2205" fmla="*/ 184347 h 901801"/>
                <a:gd name="connsiteX2206" fmla="*/ 209039 w 511562"/>
                <a:gd name="connsiteY2206" fmla="*/ 188210 h 901801"/>
                <a:gd name="connsiteX2207" fmla="*/ 210510 w 511562"/>
                <a:gd name="connsiteY2207" fmla="*/ 193729 h 901801"/>
                <a:gd name="connsiteX2208" fmla="*/ 214649 w 511562"/>
                <a:gd name="connsiteY2208" fmla="*/ 197592 h 901801"/>
                <a:gd name="connsiteX2209" fmla="*/ 220996 w 511562"/>
                <a:gd name="connsiteY2209" fmla="*/ 198420 h 901801"/>
                <a:gd name="connsiteX2210" fmla="*/ 225871 w 511562"/>
                <a:gd name="connsiteY2210" fmla="*/ 195293 h 901801"/>
                <a:gd name="connsiteX2211" fmla="*/ 224767 w 511562"/>
                <a:gd name="connsiteY2211" fmla="*/ 190878 h 901801"/>
                <a:gd name="connsiteX2212" fmla="*/ 226239 w 511562"/>
                <a:gd name="connsiteY2212" fmla="*/ 187015 h 901801"/>
                <a:gd name="connsiteX2213" fmla="*/ 224307 w 511562"/>
                <a:gd name="connsiteY2213" fmla="*/ 181220 h 901801"/>
                <a:gd name="connsiteX2214" fmla="*/ 221824 w 511562"/>
                <a:gd name="connsiteY2214" fmla="*/ 180392 h 901801"/>
                <a:gd name="connsiteX2215" fmla="*/ 124785 w 511562"/>
                <a:gd name="connsiteY2215" fmla="*/ 185819 h 901801"/>
                <a:gd name="connsiteX2216" fmla="*/ 124325 w 511562"/>
                <a:gd name="connsiteY2216" fmla="*/ 185914 h 901801"/>
                <a:gd name="connsiteX2217" fmla="*/ 121382 w 511562"/>
                <a:gd name="connsiteY2217" fmla="*/ 187110 h 901801"/>
                <a:gd name="connsiteX2218" fmla="*/ 117795 w 511562"/>
                <a:gd name="connsiteY2218" fmla="*/ 190605 h 901801"/>
                <a:gd name="connsiteX2219" fmla="*/ 118071 w 511562"/>
                <a:gd name="connsiteY2219" fmla="*/ 194560 h 901801"/>
                <a:gd name="connsiteX2220" fmla="*/ 121658 w 511562"/>
                <a:gd name="connsiteY2220" fmla="*/ 196859 h 901801"/>
                <a:gd name="connsiteX2221" fmla="*/ 125061 w 511562"/>
                <a:gd name="connsiteY2221" fmla="*/ 200906 h 901801"/>
                <a:gd name="connsiteX2222" fmla="*/ 126901 w 511562"/>
                <a:gd name="connsiteY2222" fmla="*/ 205230 h 901801"/>
                <a:gd name="connsiteX2223" fmla="*/ 131868 w 511562"/>
                <a:gd name="connsiteY2223" fmla="*/ 206333 h 901801"/>
                <a:gd name="connsiteX2224" fmla="*/ 135915 w 511562"/>
                <a:gd name="connsiteY2224" fmla="*/ 207897 h 901801"/>
                <a:gd name="connsiteX2225" fmla="*/ 141894 w 511562"/>
                <a:gd name="connsiteY2225" fmla="*/ 206701 h 901801"/>
                <a:gd name="connsiteX2226" fmla="*/ 144193 w 511562"/>
                <a:gd name="connsiteY2226" fmla="*/ 202378 h 901801"/>
                <a:gd name="connsiteX2227" fmla="*/ 140330 w 511562"/>
                <a:gd name="connsiteY2227" fmla="*/ 198423 h 901801"/>
                <a:gd name="connsiteX2228" fmla="*/ 135547 w 511562"/>
                <a:gd name="connsiteY2228" fmla="*/ 196492 h 901801"/>
                <a:gd name="connsiteX2229" fmla="*/ 133708 w 511562"/>
                <a:gd name="connsiteY2229" fmla="*/ 193732 h 901801"/>
                <a:gd name="connsiteX2230" fmla="*/ 130304 w 511562"/>
                <a:gd name="connsiteY2230" fmla="*/ 189041 h 901801"/>
                <a:gd name="connsiteX2231" fmla="*/ 126901 w 511562"/>
                <a:gd name="connsiteY2231" fmla="*/ 186650 h 901801"/>
                <a:gd name="connsiteX2232" fmla="*/ 124785 w 511562"/>
                <a:gd name="connsiteY2232" fmla="*/ 185822 h 901801"/>
                <a:gd name="connsiteX2233" fmla="*/ 197817 w 511562"/>
                <a:gd name="connsiteY2233" fmla="*/ 188578 h 901801"/>
                <a:gd name="connsiteX2234" fmla="*/ 192114 w 511562"/>
                <a:gd name="connsiteY2234" fmla="*/ 190234 h 901801"/>
                <a:gd name="connsiteX2235" fmla="*/ 188067 w 511562"/>
                <a:gd name="connsiteY2235" fmla="*/ 194557 h 901801"/>
                <a:gd name="connsiteX2236" fmla="*/ 192114 w 511562"/>
                <a:gd name="connsiteY2236" fmla="*/ 198788 h 901801"/>
                <a:gd name="connsiteX2237" fmla="*/ 195426 w 511562"/>
                <a:gd name="connsiteY2237" fmla="*/ 201179 h 901801"/>
                <a:gd name="connsiteX2238" fmla="*/ 195886 w 511562"/>
                <a:gd name="connsiteY2238" fmla="*/ 205134 h 901801"/>
                <a:gd name="connsiteX2239" fmla="*/ 202140 w 511562"/>
                <a:gd name="connsiteY2239" fmla="*/ 207526 h 901801"/>
                <a:gd name="connsiteX2240" fmla="*/ 196622 w 511562"/>
                <a:gd name="connsiteY2240" fmla="*/ 209090 h 901801"/>
                <a:gd name="connsiteX2241" fmla="*/ 192850 w 511562"/>
                <a:gd name="connsiteY2241" fmla="*/ 205502 h 901801"/>
                <a:gd name="connsiteX2242" fmla="*/ 188068 w 511562"/>
                <a:gd name="connsiteY2242" fmla="*/ 204399 h 901801"/>
                <a:gd name="connsiteX2243" fmla="*/ 190275 w 511562"/>
                <a:gd name="connsiteY2243" fmla="*/ 209458 h 901801"/>
                <a:gd name="connsiteX2244" fmla="*/ 194414 w 511562"/>
                <a:gd name="connsiteY2244" fmla="*/ 213781 h 901801"/>
                <a:gd name="connsiteX2245" fmla="*/ 198185 w 511562"/>
                <a:gd name="connsiteY2245" fmla="*/ 217736 h 901801"/>
                <a:gd name="connsiteX2246" fmla="*/ 204072 w 511562"/>
                <a:gd name="connsiteY2246" fmla="*/ 217276 h 901801"/>
                <a:gd name="connsiteX2247" fmla="*/ 208303 w 511562"/>
                <a:gd name="connsiteY2247" fmla="*/ 215344 h 901801"/>
                <a:gd name="connsiteX2248" fmla="*/ 206371 w 511562"/>
                <a:gd name="connsiteY2248" fmla="*/ 210653 h 901801"/>
                <a:gd name="connsiteX2249" fmla="*/ 209407 w 511562"/>
                <a:gd name="connsiteY2249" fmla="*/ 210102 h 901801"/>
                <a:gd name="connsiteX2250" fmla="*/ 205636 w 511562"/>
                <a:gd name="connsiteY2250" fmla="*/ 206331 h 901801"/>
                <a:gd name="connsiteX2251" fmla="*/ 209407 w 511562"/>
                <a:gd name="connsiteY2251" fmla="*/ 205963 h 901801"/>
                <a:gd name="connsiteX2252" fmla="*/ 203796 w 511562"/>
                <a:gd name="connsiteY2252" fmla="*/ 203572 h 901801"/>
                <a:gd name="connsiteX2253" fmla="*/ 201956 w 511562"/>
                <a:gd name="connsiteY2253" fmla="*/ 197685 h 901801"/>
                <a:gd name="connsiteX2254" fmla="*/ 200393 w 511562"/>
                <a:gd name="connsiteY2254" fmla="*/ 192166 h 901801"/>
                <a:gd name="connsiteX2255" fmla="*/ 197817 w 511562"/>
                <a:gd name="connsiteY2255" fmla="*/ 188579 h 901801"/>
                <a:gd name="connsiteX2256" fmla="*/ 178318 w 511562"/>
                <a:gd name="connsiteY2256" fmla="*/ 190602 h 901801"/>
                <a:gd name="connsiteX2257" fmla="*/ 173627 w 511562"/>
                <a:gd name="connsiteY2257" fmla="*/ 193729 h 901801"/>
                <a:gd name="connsiteX2258" fmla="*/ 169304 w 511562"/>
                <a:gd name="connsiteY2258" fmla="*/ 196488 h 901801"/>
                <a:gd name="connsiteX2259" fmla="*/ 162129 w 511562"/>
                <a:gd name="connsiteY2259" fmla="*/ 197684 h 901801"/>
                <a:gd name="connsiteX2260" fmla="*/ 156794 w 511562"/>
                <a:gd name="connsiteY2260" fmla="*/ 199248 h 901801"/>
                <a:gd name="connsiteX2261" fmla="*/ 159554 w 511562"/>
                <a:gd name="connsiteY2261" fmla="*/ 202375 h 901801"/>
                <a:gd name="connsiteX2262" fmla="*/ 165624 w 511562"/>
                <a:gd name="connsiteY2262" fmla="*/ 202375 h 901801"/>
                <a:gd name="connsiteX2263" fmla="*/ 170775 w 511562"/>
                <a:gd name="connsiteY2263" fmla="*/ 203571 h 901801"/>
                <a:gd name="connsiteX2264" fmla="*/ 176018 w 511562"/>
                <a:gd name="connsiteY2264" fmla="*/ 205870 h 901801"/>
                <a:gd name="connsiteX2265" fmla="*/ 180525 w 511562"/>
                <a:gd name="connsiteY2265" fmla="*/ 203203 h 901801"/>
                <a:gd name="connsiteX2266" fmla="*/ 184664 w 511562"/>
                <a:gd name="connsiteY2266" fmla="*/ 200076 h 901801"/>
                <a:gd name="connsiteX2267" fmla="*/ 185768 w 511562"/>
                <a:gd name="connsiteY2267" fmla="*/ 194097 h 901801"/>
                <a:gd name="connsiteX2268" fmla="*/ 179789 w 511562"/>
                <a:gd name="connsiteY2268" fmla="*/ 191797 h 901801"/>
                <a:gd name="connsiteX2269" fmla="*/ 178318 w 511562"/>
                <a:gd name="connsiteY2269" fmla="*/ 190602 h 901801"/>
                <a:gd name="connsiteX2270" fmla="*/ 209039 w 511562"/>
                <a:gd name="connsiteY2270" fmla="*/ 196120 h 901801"/>
                <a:gd name="connsiteX2271" fmla="*/ 209406 w 511562"/>
                <a:gd name="connsiteY2271" fmla="*/ 199984 h 901801"/>
                <a:gd name="connsiteX2272" fmla="*/ 212626 w 511562"/>
                <a:gd name="connsiteY2272" fmla="*/ 201639 h 901801"/>
                <a:gd name="connsiteX2273" fmla="*/ 215017 w 511562"/>
                <a:gd name="connsiteY2273" fmla="*/ 201639 h 901801"/>
                <a:gd name="connsiteX2274" fmla="*/ 210970 w 511562"/>
                <a:gd name="connsiteY2274" fmla="*/ 197684 h 901801"/>
                <a:gd name="connsiteX2275" fmla="*/ 209038 w 511562"/>
                <a:gd name="connsiteY2275" fmla="*/ 196120 h 901801"/>
                <a:gd name="connsiteX2276" fmla="*/ 51478 w 511562"/>
                <a:gd name="connsiteY2276" fmla="*/ 202007 h 901801"/>
                <a:gd name="connsiteX2277" fmla="*/ 48166 w 511562"/>
                <a:gd name="connsiteY2277" fmla="*/ 205134 h 901801"/>
                <a:gd name="connsiteX2278" fmla="*/ 46327 w 511562"/>
                <a:gd name="connsiteY2278" fmla="*/ 209826 h 901801"/>
                <a:gd name="connsiteX2279" fmla="*/ 50098 w 511562"/>
                <a:gd name="connsiteY2279" fmla="*/ 213505 h 901801"/>
                <a:gd name="connsiteX2280" fmla="*/ 53041 w 511562"/>
                <a:gd name="connsiteY2280" fmla="*/ 218104 h 901801"/>
                <a:gd name="connsiteX2281" fmla="*/ 52214 w 511562"/>
                <a:gd name="connsiteY2281" fmla="*/ 222059 h 901801"/>
                <a:gd name="connsiteX2282" fmla="*/ 54513 w 511562"/>
                <a:gd name="connsiteY2282" fmla="*/ 224450 h 901801"/>
                <a:gd name="connsiteX2283" fmla="*/ 59388 w 511562"/>
                <a:gd name="connsiteY2283" fmla="*/ 224355 h 901801"/>
                <a:gd name="connsiteX2284" fmla="*/ 63619 w 511562"/>
                <a:gd name="connsiteY2284" fmla="*/ 220584 h 901801"/>
                <a:gd name="connsiteX2285" fmla="*/ 63159 w 511562"/>
                <a:gd name="connsiteY2285" fmla="*/ 214145 h 901801"/>
                <a:gd name="connsiteX2286" fmla="*/ 59388 w 511562"/>
                <a:gd name="connsiteY2286" fmla="*/ 210282 h 901801"/>
                <a:gd name="connsiteX2287" fmla="*/ 56813 w 511562"/>
                <a:gd name="connsiteY2287" fmla="*/ 205131 h 901801"/>
                <a:gd name="connsiteX2288" fmla="*/ 52305 w 511562"/>
                <a:gd name="connsiteY2288" fmla="*/ 202372 h 901801"/>
                <a:gd name="connsiteX2289" fmla="*/ 52305 w 511562"/>
                <a:gd name="connsiteY2289" fmla="*/ 202004 h 901801"/>
                <a:gd name="connsiteX2290" fmla="*/ 51938 w 511562"/>
                <a:gd name="connsiteY2290" fmla="*/ 202004 h 901801"/>
                <a:gd name="connsiteX2291" fmla="*/ 51478 w 511562"/>
                <a:gd name="connsiteY2291" fmla="*/ 202004 h 901801"/>
                <a:gd name="connsiteX2292" fmla="*/ 159922 w 511562"/>
                <a:gd name="connsiteY2292" fmla="*/ 207066 h 901801"/>
                <a:gd name="connsiteX2293" fmla="*/ 155415 w 511562"/>
                <a:gd name="connsiteY2293" fmla="*/ 209826 h 901801"/>
                <a:gd name="connsiteX2294" fmla="*/ 152379 w 511562"/>
                <a:gd name="connsiteY2294" fmla="*/ 214425 h 901801"/>
                <a:gd name="connsiteX2295" fmla="*/ 149436 w 511562"/>
                <a:gd name="connsiteY2295" fmla="*/ 217736 h 901801"/>
                <a:gd name="connsiteX2296" fmla="*/ 146493 w 511562"/>
                <a:gd name="connsiteY2296" fmla="*/ 222794 h 901801"/>
                <a:gd name="connsiteX2297" fmla="*/ 141526 w 511562"/>
                <a:gd name="connsiteY2297" fmla="*/ 225554 h 901801"/>
                <a:gd name="connsiteX2298" fmla="*/ 136651 w 511562"/>
                <a:gd name="connsiteY2298" fmla="*/ 227577 h 901801"/>
                <a:gd name="connsiteX2299" fmla="*/ 137018 w 511562"/>
                <a:gd name="connsiteY2299" fmla="*/ 230337 h 901801"/>
                <a:gd name="connsiteX2300" fmla="*/ 137846 w 511562"/>
                <a:gd name="connsiteY2300" fmla="*/ 232360 h 901801"/>
                <a:gd name="connsiteX2301" fmla="*/ 142629 w 511562"/>
                <a:gd name="connsiteY2301" fmla="*/ 233004 h 901801"/>
                <a:gd name="connsiteX2302" fmla="*/ 147964 w 511562"/>
                <a:gd name="connsiteY2302" fmla="*/ 233464 h 901801"/>
                <a:gd name="connsiteX2303" fmla="*/ 153943 w 511562"/>
                <a:gd name="connsiteY2303" fmla="*/ 232269 h 901801"/>
                <a:gd name="connsiteX2304" fmla="*/ 157622 w 511562"/>
                <a:gd name="connsiteY2304" fmla="*/ 228405 h 901801"/>
                <a:gd name="connsiteX2305" fmla="*/ 162221 w 511562"/>
                <a:gd name="connsiteY2305" fmla="*/ 228682 h 901801"/>
                <a:gd name="connsiteX2306" fmla="*/ 167372 w 511562"/>
                <a:gd name="connsiteY2306" fmla="*/ 228682 h 901801"/>
                <a:gd name="connsiteX2307" fmla="*/ 173810 w 511562"/>
                <a:gd name="connsiteY2307" fmla="*/ 228314 h 901801"/>
                <a:gd name="connsiteX2308" fmla="*/ 174178 w 511562"/>
                <a:gd name="connsiteY2308" fmla="*/ 224451 h 901801"/>
                <a:gd name="connsiteX2309" fmla="*/ 169671 w 511562"/>
                <a:gd name="connsiteY2309" fmla="*/ 222059 h 901801"/>
                <a:gd name="connsiteX2310" fmla="*/ 174178 w 511562"/>
                <a:gd name="connsiteY2310" fmla="*/ 222703 h 901801"/>
                <a:gd name="connsiteX2311" fmla="*/ 177949 w 511562"/>
                <a:gd name="connsiteY2311" fmla="*/ 224911 h 901801"/>
                <a:gd name="connsiteX2312" fmla="*/ 182824 w 511562"/>
                <a:gd name="connsiteY2312" fmla="*/ 225186 h 901801"/>
                <a:gd name="connsiteX2313" fmla="*/ 186963 w 511562"/>
                <a:gd name="connsiteY2313" fmla="*/ 222059 h 901801"/>
                <a:gd name="connsiteX2314" fmla="*/ 190734 w 511562"/>
                <a:gd name="connsiteY2314" fmla="*/ 219299 h 901801"/>
                <a:gd name="connsiteX2315" fmla="*/ 188435 w 511562"/>
                <a:gd name="connsiteY2315" fmla="*/ 215345 h 901801"/>
                <a:gd name="connsiteX2316" fmla="*/ 185031 w 511562"/>
                <a:gd name="connsiteY2316" fmla="*/ 211389 h 901801"/>
                <a:gd name="connsiteX2317" fmla="*/ 179053 w 511562"/>
                <a:gd name="connsiteY2317" fmla="*/ 210286 h 901801"/>
                <a:gd name="connsiteX2318" fmla="*/ 172246 w 511562"/>
                <a:gd name="connsiteY2318" fmla="*/ 210653 h 901801"/>
                <a:gd name="connsiteX2319" fmla="*/ 169303 w 511562"/>
                <a:gd name="connsiteY2319" fmla="*/ 207066 h 901801"/>
                <a:gd name="connsiteX2320" fmla="*/ 167831 w 511562"/>
                <a:gd name="connsiteY2320" fmla="*/ 207526 h 901801"/>
                <a:gd name="connsiteX2321" fmla="*/ 161853 w 511562"/>
                <a:gd name="connsiteY2321" fmla="*/ 207526 h 901801"/>
                <a:gd name="connsiteX2322" fmla="*/ 160197 w 511562"/>
                <a:gd name="connsiteY2322" fmla="*/ 207066 h 901801"/>
                <a:gd name="connsiteX2323" fmla="*/ 159921 w 511562"/>
                <a:gd name="connsiteY2323" fmla="*/ 207066 h 901801"/>
                <a:gd name="connsiteX2324" fmla="*/ 147504 w 511562"/>
                <a:gd name="connsiteY2324" fmla="*/ 210285 h 901801"/>
                <a:gd name="connsiteX2325" fmla="*/ 146401 w 511562"/>
                <a:gd name="connsiteY2325" fmla="*/ 215252 h 901801"/>
                <a:gd name="connsiteX2326" fmla="*/ 148700 w 511562"/>
                <a:gd name="connsiteY2326" fmla="*/ 214517 h 901801"/>
                <a:gd name="connsiteX2327" fmla="*/ 147504 w 511562"/>
                <a:gd name="connsiteY2327" fmla="*/ 210286 h 901801"/>
                <a:gd name="connsiteX2328" fmla="*/ 236816 w 511562"/>
                <a:gd name="connsiteY2328" fmla="*/ 211021 h 901801"/>
                <a:gd name="connsiteX2329" fmla="*/ 235713 w 511562"/>
                <a:gd name="connsiteY2329" fmla="*/ 214516 h 901801"/>
                <a:gd name="connsiteX2330" fmla="*/ 236816 w 511562"/>
                <a:gd name="connsiteY2330" fmla="*/ 211021 h 901801"/>
                <a:gd name="connsiteX2331" fmla="*/ 143825 w 511562"/>
                <a:gd name="connsiteY2331" fmla="*/ 214154 h 901801"/>
                <a:gd name="connsiteX2332" fmla="*/ 140422 w 511562"/>
                <a:gd name="connsiteY2332" fmla="*/ 215717 h 901801"/>
                <a:gd name="connsiteX2333" fmla="*/ 135547 w 511562"/>
                <a:gd name="connsiteY2333" fmla="*/ 217741 h 901801"/>
                <a:gd name="connsiteX2334" fmla="*/ 130948 w 511562"/>
                <a:gd name="connsiteY2334" fmla="*/ 215349 h 901801"/>
                <a:gd name="connsiteX2335" fmla="*/ 127637 w 511562"/>
                <a:gd name="connsiteY2335" fmla="*/ 216913 h 901801"/>
                <a:gd name="connsiteX2336" fmla="*/ 129568 w 511562"/>
                <a:gd name="connsiteY2336" fmla="*/ 221236 h 901801"/>
                <a:gd name="connsiteX2337" fmla="*/ 132512 w 511562"/>
                <a:gd name="connsiteY2337" fmla="*/ 223995 h 901801"/>
                <a:gd name="connsiteX2338" fmla="*/ 138306 w 511562"/>
                <a:gd name="connsiteY2338" fmla="*/ 223995 h 901801"/>
                <a:gd name="connsiteX2339" fmla="*/ 140422 w 511562"/>
                <a:gd name="connsiteY2339" fmla="*/ 222800 h 901801"/>
                <a:gd name="connsiteX2340" fmla="*/ 144193 w 511562"/>
                <a:gd name="connsiteY2340" fmla="*/ 219672 h 901801"/>
                <a:gd name="connsiteX2341" fmla="*/ 143825 w 511562"/>
                <a:gd name="connsiteY2341" fmla="*/ 214154 h 901801"/>
                <a:gd name="connsiteX2342" fmla="*/ 242335 w 511562"/>
                <a:gd name="connsiteY2342" fmla="*/ 220500 h 901801"/>
                <a:gd name="connsiteX2343" fmla="*/ 239760 w 511562"/>
                <a:gd name="connsiteY2343" fmla="*/ 227950 h 901801"/>
                <a:gd name="connsiteX2344" fmla="*/ 244635 w 511562"/>
                <a:gd name="connsiteY2344" fmla="*/ 223628 h 901801"/>
                <a:gd name="connsiteX2345" fmla="*/ 242335 w 511562"/>
                <a:gd name="connsiteY2345" fmla="*/ 220500 h 901801"/>
                <a:gd name="connsiteX2346" fmla="*/ 212810 w 511562"/>
                <a:gd name="connsiteY2346" fmla="*/ 221236 h 901801"/>
                <a:gd name="connsiteX2347" fmla="*/ 210510 w 511562"/>
                <a:gd name="connsiteY2347" fmla="*/ 226387 h 901801"/>
                <a:gd name="connsiteX2348" fmla="*/ 214649 w 511562"/>
                <a:gd name="connsiteY2348" fmla="*/ 229882 h 901801"/>
                <a:gd name="connsiteX2349" fmla="*/ 219524 w 511562"/>
                <a:gd name="connsiteY2349" fmla="*/ 227582 h 901801"/>
                <a:gd name="connsiteX2350" fmla="*/ 216121 w 511562"/>
                <a:gd name="connsiteY2350" fmla="*/ 223995 h 901801"/>
                <a:gd name="connsiteX2351" fmla="*/ 212810 w 511562"/>
                <a:gd name="connsiteY2351" fmla="*/ 221236 h 901801"/>
                <a:gd name="connsiteX2352" fmla="*/ 106298 w 511562"/>
                <a:gd name="connsiteY2352" fmla="*/ 222431 h 901801"/>
                <a:gd name="connsiteX2353" fmla="*/ 107677 w 511562"/>
                <a:gd name="connsiteY2353" fmla="*/ 225927 h 901801"/>
                <a:gd name="connsiteX2354" fmla="*/ 108321 w 511562"/>
                <a:gd name="connsiteY2354" fmla="*/ 223167 h 901801"/>
                <a:gd name="connsiteX2355" fmla="*/ 106298 w 511562"/>
                <a:gd name="connsiteY2355" fmla="*/ 222432 h 901801"/>
                <a:gd name="connsiteX2356" fmla="*/ 199657 w 511562"/>
                <a:gd name="connsiteY2356" fmla="*/ 222799 h 901801"/>
                <a:gd name="connsiteX2357" fmla="*/ 196621 w 511562"/>
                <a:gd name="connsiteY2357" fmla="*/ 225190 h 901801"/>
                <a:gd name="connsiteX2358" fmla="*/ 188067 w 511562"/>
                <a:gd name="connsiteY2358" fmla="*/ 227122 h 901801"/>
                <a:gd name="connsiteX2359" fmla="*/ 180525 w 511562"/>
                <a:gd name="connsiteY2359" fmla="*/ 230341 h 901801"/>
                <a:gd name="connsiteX2360" fmla="*/ 174546 w 511562"/>
                <a:gd name="connsiteY2360" fmla="*/ 232641 h 901801"/>
                <a:gd name="connsiteX2361" fmla="*/ 167004 w 511562"/>
                <a:gd name="connsiteY2361" fmla="*/ 232273 h 901801"/>
                <a:gd name="connsiteX2362" fmla="*/ 158450 w 511562"/>
                <a:gd name="connsiteY2362" fmla="*/ 236228 h 901801"/>
                <a:gd name="connsiteX2363" fmla="*/ 154311 w 511562"/>
                <a:gd name="connsiteY2363" fmla="*/ 240091 h 901801"/>
                <a:gd name="connsiteX2364" fmla="*/ 155046 w 511562"/>
                <a:gd name="connsiteY2364" fmla="*/ 249014 h 901801"/>
                <a:gd name="connsiteX2365" fmla="*/ 161761 w 511562"/>
                <a:gd name="connsiteY2365" fmla="*/ 255820 h 901801"/>
                <a:gd name="connsiteX2366" fmla="*/ 162497 w 511562"/>
                <a:gd name="connsiteY2366" fmla="*/ 242483 h 901801"/>
                <a:gd name="connsiteX2367" fmla="*/ 164061 w 511562"/>
                <a:gd name="connsiteY2367" fmla="*/ 241655 h 901801"/>
                <a:gd name="connsiteX2368" fmla="*/ 163325 w 511562"/>
                <a:gd name="connsiteY2368" fmla="*/ 248738 h 901801"/>
                <a:gd name="connsiteX2369" fmla="*/ 167372 w 511562"/>
                <a:gd name="connsiteY2369" fmla="*/ 253797 h 901801"/>
                <a:gd name="connsiteX2370" fmla="*/ 171879 w 511562"/>
                <a:gd name="connsiteY2370" fmla="*/ 249933 h 901801"/>
                <a:gd name="connsiteX2371" fmla="*/ 175650 w 511562"/>
                <a:gd name="connsiteY2371" fmla="*/ 249933 h 901801"/>
                <a:gd name="connsiteX2372" fmla="*/ 174087 w 511562"/>
                <a:gd name="connsiteY2372" fmla="*/ 255452 h 901801"/>
                <a:gd name="connsiteX2373" fmla="*/ 179790 w 511562"/>
                <a:gd name="connsiteY2373" fmla="*/ 259315 h 901801"/>
                <a:gd name="connsiteX2374" fmla="*/ 189815 w 511562"/>
                <a:gd name="connsiteY2374" fmla="*/ 257384 h 901801"/>
                <a:gd name="connsiteX2375" fmla="*/ 195886 w 511562"/>
                <a:gd name="connsiteY2375" fmla="*/ 259775 h 901801"/>
                <a:gd name="connsiteX2376" fmla="*/ 188804 w 511562"/>
                <a:gd name="connsiteY2376" fmla="*/ 258579 h 901801"/>
                <a:gd name="connsiteX2377" fmla="*/ 181629 w 511562"/>
                <a:gd name="connsiteY2377" fmla="*/ 263638 h 901801"/>
                <a:gd name="connsiteX2378" fmla="*/ 189080 w 511562"/>
                <a:gd name="connsiteY2378" fmla="*/ 266858 h 901801"/>
                <a:gd name="connsiteX2379" fmla="*/ 202601 w 511562"/>
                <a:gd name="connsiteY2379" fmla="*/ 264466 h 901801"/>
                <a:gd name="connsiteX2380" fmla="*/ 207107 w 511562"/>
                <a:gd name="connsiteY2380" fmla="*/ 270353 h 901801"/>
                <a:gd name="connsiteX2381" fmla="*/ 208671 w 511562"/>
                <a:gd name="connsiteY2381" fmla="*/ 269985 h 901801"/>
                <a:gd name="connsiteX2382" fmla="*/ 215754 w 511562"/>
                <a:gd name="connsiteY2382" fmla="*/ 269985 h 901801"/>
                <a:gd name="connsiteX2383" fmla="*/ 214282 w 511562"/>
                <a:gd name="connsiteY2383" fmla="*/ 265294 h 901801"/>
                <a:gd name="connsiteX2384" fmla="*/ 214282 w 511562"/>
                <a:gd name="connsiteY2384" fmla="*/ 259315 h 901801"/>
                <a:gd name="connsiteX2385" fmla="*/ 213086 w 511562"/>
                <a:gd name="connsiteY2385" fmla="*/ 255820 h 901801"/>
                <a:gd name="connsiteX2386" fmla="*/ 217317 w 511562"/>
                <a:gd name="connsiteY2386" fmla="*/ 253797 h 901801"/>
                <a:gd name="connsiteX2387" fmla="*/ 215754 w 511562"/>
                <a:gd name="connsiteY2387" fmla="*/ 250301 h 901801"/>
                <a:gd name="connsiteX2388" fmla="*/ 215017 w 511562"/>
                <a:gd name="connsiteY2388" fmla="*/ 241655 h 901801"/>
                <a:gd name="connsiteX2389" fmla="*/ 212810 w 511562"/>
                <a:gd name="connsiteY2389" fmla="*/ 234665 h 901801"/>
                <a:gd name="connsiteX2390" fmla="*/ 210510 w 511562"/>
                <a:gd name="connsiteY2390" fmla="*/ 235769 h 901801"/>
                <a:gd name="connsiteX2391" fmla="*/ 203428 w 511562"/>
                <a:gd name="connsiteY2391" fmla="*/ 231446 h 901801"/>
                <a:gd name="connsiteX2392" fmla="*/ 202232 w 511562"/>
                <a:gd name="connsiteY2392" fmla="*/ 229054 h 901801"/>
                <a:gd name="connsiteX2393" fmla="*/ 201496 w 511562"/>
                <a:gd name="connsiteY2393" fmla="*/ 224087 h 901801"/>
                <a:gd name="connsiteX2394" fmla="*/ 199656 w 511562"/>
                <a:gd name="connsiteY2394" fmla="*/ 222799 h 901801"/>
                <a:gd name="connsiteX2395" fmla="*/ 233229 w 511562"/>
                <a:gd name="connsiteY2395" fmla="*/ 225099 h 901801"/>
                <a:gd name="connsiteX2396" fmla="*/ 232953 w 511562"/>
                <a:gd name="connsiteY2396" fmla="*/ 225194 h 901801"/>
                <a:gd name="connsiteX2397" fmla="*/ 234517 w 511562"/>
                <a:gd name="connsiteY2397" fmla="*/ 228321 h 901801"/>
                <a:gd name="connsiteX2398" fmla="*/ 233229 w 511562"/>
                <a:gd name="connsiteY2398" fmla="*/ 225102 h 901801"/>
                <a:gd name="connsiteX2399" fmla="*/ 109701 w 511562"/>
                <a:gd name="connsiteY2399" fmla="*/ 228226 h 901801"/>
                <a:gd name="connsiteX2400" fmla="*/ 108964 w 511562"/>
                <a:gd name="connsiteY2400" fmla="*/ 228321 h 901801"/>
                <a:gd name="connsiteX2401" fmla="*/ 111356 w 511562"/>
                <a:gd name="connsiteY2401" fmla="*/ 231081 h 901801"/>
                <a:gd name="connsiteX2402" fmla="*/ 110068 w 511562"/>
                <a:gd name="connsiteY2402" fmla="*/ 228689 h 901801"/>
                <a:gd name="connsiteX2403" fmla="*/ 109701 w 511562"/>
                <a:gd name="connsiteY2403" fmla="*/ 228229 h 901801"/>
                <a:gd name="connsiteX2404" fmla="*/ 243715 w 511562"/>
                <a:gd name="connsiteY2404" fmla="*/ 229238 h 901801"/>
                <a:gd name="connsiteX2405" fmla="*/ 243163 w 511562"/>
                <a:gd name="connsiteY2405" fmla="*/ 229514 h 901801"/>
                <a:gd name="connsiteX2406" fmla="*/ 241600 w 511562"/>
                <a:gd name="connsiteY2406" fmla="*/ 236597 h 901801"/>
                <a:gd name="connsiteX2407" fmla="*/ 243899 w 511562"/>
                <a:gd name="connsiteY2407" fmla="*/ 232274 h 901801"/>
                <a:gd name="connsiteX2408" fmla="*/ 243716 w 511562"/>
                <a:gd name="connsiteY2408" fmla="*/ 229238 h 901801"/>
                <a:gd name="connsiteX2409" fmla="*/ 249694 w 511562"/>
                <a:gd name="connsiteY2409" fmla="*/ 232733 h 901801"/>
                <a:gd name="connsiteX2410" fmla="*/ 248406 w 511562"/>
                <a:gd name="connsiteY2410" fmla="*/ 233009 h 901801"/>
                <a:gd name="connsiteX2411" fmla="*/ 243899 w 511562"/>
                <a:gd name="connsiteY2411" fmla="*/ 241288 h 901801"/>
                <a:gd name="connsiteX2412" fmla="*/ 246474 w 511562"/>
                <a:gd name="connsiteY2412" fmla="*/ 244415 h 901801"/>
                <a:gd name="connsiteX2413" fmla="*/ 254017 w 511562"/>
                <a:gd name="connsiteY2413" fmla="*/ 246807 h 901801"/>
                <a:gd name="connsiteX2414" fmla="*/ 254384 w 511562"/>
                <a:gd name="connsiteY2414" fmla="*/ 241288 h 901801"/>
                <a:gd name="connsiteX2415" fmla="*/ 250613 w 511562"/>
                <a:gd name="connsiteY2415" fmla="*/ 236228 h 901801"/>
                <a:gd name="connsiteX2416" fmla="*/ 249693 w 511562"/>
                <a:gd name="connsiteY2416" fmla="*/ 232734 h 901801"/>
                <a:gd name="connsiteX2417" fmla="*/ 233781 w 511562"/>
                <a:gd name="connsiteY2417" fmla="*/ 233469 h 901801"/>
                <a:gd name="connsiteX2418" fmla="*/ 232953 w 511562"/>
                <a:gd name="connsiteY2418" fmla="*/ 239723 h 901801"/>
                <a:gd name="connsiteX2419" fmla="*/ 240128 w 511562"/>
                <a:gd name="connsiteY2419" fmla="*/ 237700 h 901801"/>
                <a:gd name="connsiteX2420" fmla="*/ 233781 w 511562"/>
                <a:gd name="connsiteY2420" fmla="*/ 233469 h 901801"/>
                <a:gd name="connsiteX2421" fmla="*/ 137387 w 511562"/>
                <a:gd name="connsiteY2421" fmla="*/ 236964 h 901801"/>
                <a:gd name="connsiteX2422" fmla="*/ 134811 w 511562"/>
                <a:gd name="connsiteY2422" fmla="*/ 239723 h 901801"/>
                <a:gd name="connsiteX2423" fmla="*/ 134351 w 511562"/>
                <a:gd name="connsiteY2423" fmla="*/ 242850 h 901801"/>
                <a:gd name="connsiteX2424" fmla="*/ 132879 w 511562"/>
                <a:gd name="connsiteY2424" fmla="*/ 248369 h 901801"/>
                <a:gd name="connsiteX2425" fmla="*/ 139962 w 511562"/>
                <a:gd name="connsiteY2425" fmla="*/ 252325 h 901801"/>
                <a:gd name="connsiteX2426" fmla="*/ 146033 w 511562"/>
                <a:gd name="connsiteY2426" fmla="*/ 252692 h 901801"/>
                <a:gd name="connsiteX2427" fmla="*/ 152747 w 511562"/>
                <a:gd name="connsiteY2427" fmla="*/ 255452 h 901801"/>
                <a:gd name="connsiteX2428" fmla="*/ 152011 w 511562"/>
                <a:gd name="connsiteY2428" fmla="*/ 247541 h 901801"/>
                <a:gd name="connsiteX2429" fmla="*/ 146768 w 511562"/>
                <a:gd name="connsiteY2429" fmla="*/ 245150 h 901801"/>
                <a:gd name="connsiteX2430" fmla="*/ 143457 w 511562"/>
                <a:gd name="connsiteY2430" fmla="*/ 249933 h 901801"/>
                <a:gd name="connsiteX2431" fmla="*/ 138582 w 511562"/>
                <a:gd name="connsiteY2431" fmla="*/ 244414 h 901801"/>
                <a:gd name="connsiteX2432" fmla="*/ 140054 w 511562"/>
                <a:gd name="connsiteY2432" fmla="*/ 244046 h 901801"/>
                <a:gd name="connsiteX2433" fmla="*/ 143733 w 511562"/>
                <a:gd name="connsiteY2433" fmla="*/ 244414 h 901801"/>
                <a:gd name="connsiteX2434" fmla="*/ 146584 w 511562"/>
                <a:gd name="connsiteY2434" fmla="*/ 244046 h 901801"/>
                <a:gd name="connsiteX2435" fmla="*/ 148332 w 511562"/>
                <a:gd name="connsiteY2435" fmla="*/ 240091 h 901801"/>
                <a:gd name="connsiteX2436" fmla="*/ 140054 w 511562"/>
                <a:gd name="connsiteY2436" fmla="*/ 237700 h 901801"/>
                <a:gd name="connsiteX2437" fmla="*/ 137386 w 511562"/>
                <a:gd name="connsiteY2437" fmla="*/ 236964 h 901801"/>
                <a:gd name="connsiteX2438" fmla="*/ 235989 w 511562"/>
                <a:gd name="connsiteY2438" fmla="*/ 254256 h 901801"/>
                <a:gd name="connsiteX2439" fmla="*/ 237460 w 511562"/>
                <a:gd name="connsiteY2439" fmla="*/ 260511 h 901801"/>
                <a:gd name="connsiteX2440" fmla="*/ 243163 w 511562"/>
                <a:gd name="connsiteY2440" fmla="*/ 262442 h 901801"/>
                <a:gd name="connsiteX2441" fmla="*/ 240864 w 511562"/>
                <a:gd name="connsiteY2441" fmla="*/ 255452 h 901801"/>
                <a:gd name="connsiteX2442" fmla="*/ 235989 w 511562"/>
                <a:gd name="connsiteY2442" fmla="*/ 254256 h 901801"/>
                <a:gd name="connsiteX2443" fmla="*/ 135915 w 511562"/>
                <a:gd name="connsiteY2443" fmla="*/ 254991 h 901801"/>
                <a:gd name="connsiteX2444" fmla="*/ 135915 w 511562"/>
                <a:gd name="connsiteY2444" fmla="*/ 260970 h 901801"/>
                <a:gd name="connsiteX2445" fmla="*/ 137019 w 511562"/>
                <a:gd name="connsiteY2445" fmla="*/ 271547 h 901801"/>
                <a:gd name="connsiteX2446" fmla="*/ 141894 w 511562"/>
                <a:gd name="connsiteY2446" fmla="*/ 276974 h 901801"/>
                <a:gd name="connsiteX2447" fmla="*/ 149436 w 511562"/>
                <a:gd name="connsiteY2447" fmla="*/ 280561 h 901801"/>
                <a:gd name="connsiteX2448" fmla="*/ 145297 w 511562"/>
                <a:gd name="connsiteY2448" fmla="*/ 271915 h 901801"/>
                <a:gd name="connsiteX2449" fmla="*/ 149068 w 511562"/>
                <a:gd name="connsiteY2449" fmla="*/ 275503 h 901801"/>
                <a:gd name="connsiteX2450" fmla="*/ 148332 w 511562"/>
                <a:gd name="connsiteY2450" fmla="*/ 268788 h 901801"/>
                <a:gd name="connsiteX2451" fmla="*/ 149803 w 511562"/>
                <a:gd name="connsiteY2451" fmla="*/ 264465 h 901801"/>
                <a:gd name="connsiteX2452" fmla="*/ 153115 w 511562"/>
                <a:gd name="connsiteY2452" fmla="*/ 271088 h 901801"/>
                <a:gd name="connsiteX2453" fmla="*/ 152011 w 511562"/>
                <a:gd name="connsiteY2453" fmla="*/ 280194 h 901801"/>
                <a:gd name="connsiteX2454" fmla="*/ 155414 w 511562"/>
                <a:gd name="connsiteY2454" fmla="*/ 285345 h 901801"/>
                <a:gd name="connsiteX2455" fmla="*/ 159921 w 511562"/>
                <a:gd name="connsiteY2455" fmla="*/ 278170 h 901801"/>
                <a:gd name="connsiteX2456" fmla="*/ 156886 w 511562"/>
                <a:gd name="connsiteY2456" fmla="*/ 273111 h 901801"/>
                <a:gd name="connsiteX2457" fmla="*/ 157253 w 511562"/>
                <a:gd name="connsiteY2457" fmla="*/ 272376 h 901801"/>
                <a:gd name="connsiteX2458" fmla="*/ 159553 w 511562"/>
                <a:gd name="connsiteY2458" fmla="*/ 266857 h 901801"/>
                <a:gd name="connsiteX2459" fmla="*/ 153114 w 511562"/>
                <a:gd name="connsiteY2459" fmla="*/ 263638 h 901801"/>
                <a:gd name="connsiteX2460" fmla="*/ 149435 w 511562"/>
                <a:gd name="connsiteY2460" fmla="*/ 260510 h 901801"/>
                <a:gd name="connsiteX2461" fmla="*/ 144560 w 511562"/>
                <a:gd name="connsiteY2461" fmla="*/ 257751 h 901801"/>
                <a:gd name="connsiteX2462" fmla="*/ 138582 w 511562"/>
                <a:gd name="connsiteY2462" fmla="*/ 255820 h 901801"/>
                <a:gd name="connsiteX2463" fmla="*/ 135914 w 511562"/>
                <a:gd name="connsiteY2463" fmla="*/ 254992 h 901801"/>
                <a:gd name="connsiteX2464" fmla="*/ 121658 w 511562"/>
                <a:gd name="connsiteY2464" fmla="*/ 255819 h 901801"/>
                <a:gd name="connsiteX2465" fmla="*/ 116415 w 511562"/>
                <a:gd name="connsiteY2465" fmla="*/ 262165 h 901801"/>
                <a:gd name="connsiteX2466" fmla="*/ 120186 w 511562"/>
                <a:gd name="connsiteY2466" fmla="*/ 268420 h 901801"/>
                <a:gd name="connsiteX2467" fmla="*/ 124693 w 511562"/>
                <a:gd name="connsiteY2467" fmla="*/ 264189 h 901801"/>
                <a:gd name="connsiteX2468" fmla="*/ 124326 w 511562"/>
                <a:gd name="connsiteY2468" fmla="*/ 256647 h 901801"/>
                <a:gd name="connsiteX2469" fmla="*/ 121658 w 511562"/>
                <a:gd name="connsiteY2469" fmla="*/ 255819 h 901801"/>
                <a:gd name="connsiteX2470" fmla="*/ 174546 w 511562"/>
                <a:gd name="connsiteY2470" fmla="*/ 259314 h 901801"/>
                <a:gd name="connsiteX2471" fmla="*/ 166268 w 511562"/>
                <a:gd name="connsiteY2471" fmla="*/ 263269 h 901801"/>
                <a:gd name="connsiteX2472" fmla="*/ 163325 w 511562"/>
                <a:gd name="connsiteY2472" fmla="*/ 268420 h 901801"/>
                <a:gd name="connsiteX2473" fmla="*/ 165900 w 511562"/>
                <a:gd name="connsiteY2473" fmla="*/ 275870 h 901801"/>
                <a:gd name="connsiteX2474" fmla="*/ 167740 w 511562"/>
                <a:gd name="connsiteY2474" fmla="*/ 278538 h 901801"/>
                <a:gd name="connsiteX2475" fmla="*/ 170407 w 511562"/>
                <a:gd name="connsiteY2475" fmla="*/ 283689 h 901801"/>
                <a:gd name="connsiteX2476" fmla="*/ 169671 w 511562"/>
                <a:gd name="connsiteY2476" fmla="*/ 279366 h 901801"/>
                <a:gd name="connsiteX2477" fmla="*/ 173718 w 511562"/>
                <a:gd name="connsiteY2477" fmla="*/ 281757 h 901801"/>
                <a:gd name="connsiteX2478" fmla="*/ 181628 w 511562"/>
                <a:gd name="connsiteY2478" fmla="*/ 284884 h 901801"/>
                <a:gd name="connsiteX2479" fmla="*/ 190274 w 511562"/>
                <a:gd name="connsiteY2479" fmla="*/ 286080 h 901801"/>
                <a:gd name="connsiteX2480" fmla="*/ 195885 w 511562"/>
                <a:gd name="connsiteY2480" fmla="*/ 283689 h 901801"/>
                <a:gd name="connsiteX2481" fmla="*/ 204163 w 511562"/>
                <a:gd name="connsiteY2481" fmla="*/ 284149 h 901801"/>
                <a:gd name="connsiteX2482" fmla="*/ 207475 w 511562"/>
                <a:gd name="connsiteY2482" fmla="*/ 278998 h 901801"/>
                <a:gd name="connsiteX2483" fmla="*/ 205635 w 511562"/>
                <a:gd name="connsiteY2483" fmla="*/ 271179 h 901801"/>
                <a:gd name="connsiteX2484" fmla="*/ 201496 w 511562"/>
                <a:gd name="connsiteY2484" fmla="*/ 266856 h 901801"/>
                <a:gd name="connsiteX2485" fmla="*/ 194413 w 511562"/>
                <a:gd name="connsiteY2485" fmla="*/ 268420 h 901801"/>
                <a:gd name="connsiteX2486" fmla="*/ 181628 w 511562"/>
                <a:gd name="connsiteY2486" fmla="*/ 268788 h 901801"/>
                <a:gd name="connsiteX2487" fmla="*/ 176477 w 511562"/>
                <a:gd name="connsiteY2487" fmla="*/ 259314 h 901801"/>
                <a:gd name="connsiteX2488" fmla="*/ 175466 w 511562"/>
                <a:gd name="connsiteY2488" fmla="*/ 259314 h 901801"/>
                <a:gd name="connsiteX2489" fmla="*/ 232677 w 511562"/>
                <a:gd name="connsiteY2489" fmla="*/ 262901 h 901801"/>
                <a:gd name="connsiteX2490" fmla="*/ 228906 w 511562"/>
                <a:gd name="connsiteY2490" fmla="*/ 269064 h 901801"/>
                <a:gd name="connsiteX2491" fmla="*/ 227802 w 511562"/>
                <a:gd name="connsiteY2491" fmla="*/ 273479 h 901801"/>
                <a:gd name="connsiteX2492" fmla="*/ 232953 w 511562"/>
                <a:gd name="connsiteY2492" fmla="*/ 272375 h 901801"/>
                <a:gd name="connsiteX2493" fmla="*/ 239392 w 511562"/>
                <a:gd name="connsiteY2493" fmla="*/ 267592 h 901801"/>
                <a:gd name="connsiteX2494" fmla="*/ 232677 w 511562"/>
                <a:gd name="connsiteY2494" fmla="*/ 262901 h 901801"/>
                <a:gd name="connsiteX2495" fmla="*/ 251073 w 511562"/>
                <a:gd name="connsiteY2495" fmla="*/ 269524 h 901801"/>
                <a:gd name="connsiteX2496" fmla="*/ 249142 w 511562"/>
                <a:gd name="connsiteY2496" fmla="*/ 272375 h 901801"/>
                <a:gd name="connsiteX2497" fmla="*/ 249509 w 511562"/>
                <a:gd name="connsiteY2497" fmla="*/ 276974 h 901801"/>
                <a:gd name="connsiteX2498" fmla="*/ 255856 w 511562"/>
                <a:gd name="connsiteY2498" fmla="*/ 273111 h 901801"/>
                <a:gd name="connsiteX2499" fmla="*/ 251717 w 511562"/>
                <a:gd name="connsiteY2499" fmla="*/ 269616 h 901801"/>
                <a:gd name="connsiteX2500" fmla="*/ 251073 w 511562"/>
                <a:gd name="connsiteY2500" fmla="*/ 269521 h 901801"/>
                <a:gd name="connsiteX2501" fmla="*/ 240496 w 511562"/>
                <a:gd name="connsiteY2501" fmla="*/ 270811 h 901801"/>
                <a:gd name="connsiteX2502" fmla="*/ 242795 w 511562"/>
                <a:gd name="connsiteY2502" fmla="*/ 272375 h 901801"/>
                <a:gd name="connsiteX2503" fmla="*/ 240496 w 511562"/>
                <a:gd name="connsiteY2503" fmla="*/ 270811 h 901801"/>
                <a:gd name="connsiteX2504" fmla="*/ 113748 w 511562"/>
                <a:gd name="connsiteY2504" fmla="*/ 274307 h 901801"/>
                <a:gd name="connsiteX2505" fmla="*/ 113380 w 511562"/>
                <a:gd name="connsiteY2505" fmla="*/ 276698 h 901801"/>
                <a:gd name="connsiteX2506" fmla="*/ 116967 w 511562"/>
                <a:gd name="connsiteY2506" fmla="*/ 280193 h 901801"/>
                <a:gd name="connsiteX2507" fmla="*/ 113748 w 511562"/>
                <a:gd name="connsiteY2507" fmla="*/ 274307 h 901801"/>
                <a:gd name="connsiteX2508" fmla="*/ 235989 w 511562"/>
                <a:gd name="connsiteY2508" fmla="*/ 274307 h 901801"/>
                <a:gd name="connsiteX2509" fmla="*/ 227802 w 511562"/>
                <a:gd name="connsiteY2509" fmla="*/ 278170 h 901801"/>
                <a:gd name="connsiteX2510" fmla="*/ 235805 w 511562"/>
                <a:gd name="connsiteY2510" fmla="*/ 280561 h 901801"/>
                <a:gd name="connsiteX2511" fmla="*/ 242795 w 511562"/>
                <a:gd name="connsiteY2511" fmla="*/ 276698 h 901801"/>
                <a:gd name="connsiteX2512" fmla="*/ 235989 w 511562"/>
                <a:gd name="connsiteY2512" fmla="*/ 274307 h 901801"/>
                <a:gd name="connsiteX2513" fmla="*/ 135271 w 511562"/>
                <a:gd name="connsiteY2513" fmla="*/ 274950 h 901801"/>
                <a:gd name="connsiteX2514" fmla="*/ 134811 w 511562"/>
                <a:gd name="connsiteY2514" fmla="*/ 275046 h 901801"/>
                <a:gd name="connsiteX2515" fmla="*/ 125429 w 511562"/>
                <a:gd name="connsiteY2515" fmla="*/ 278173 h 901801"/>
                <a:gd name="connsiteX2516" fmla="*/ 121658 w 511562"/>
                <a:gd name="connsiteY2516" fmla="*/ 283324 h 901801"/>
                <a:gd name="connsiteX2517" fmla="*/ 127269 w 511562"/>
                <a:gd name="connsiteY2517" fmla="*/ 288015 h 901801"/>
                <a:gd name="connsiteX2518" fmla="*/ 134995 w 511562"/>
                <a:gd name="connsiteY2518" fmla="*/ 292798 h 901801"/>
                <a:gd name="connsiteX2519" fmla="*/ 144929 w 511562"/>
                <a:gd name="connsiteY2519" fmla="*/ 296661 h 901801"/>
                <a:gd name="connsiteX2520" fmla="*/ 150172 w 511562"/>
                <a:gd name="connsiteY2520" fmla="*/ 291970 h 901801"/>
                <a:gd name="connsiteX2521" fmla="*/ 145297 w 511562"/>
                <a:gd name="connsiteY2521" fmla="*/ 284888 h 901801"/>
                <a:gd name="connsiteX2522" fmla="*/ 142997 w 511562"/>
                <a:gd name="connsiteY2522" fmla="*/ 278725 h 901801"/>
                <a:gd name="connsiteX2523" fmla="*/ 137846 w 511562"/>
                <a:gd name="connsiteY2523" fmla="*/ 275506 h 901801"/>
                <a:gd name="connsiteX2524" fmla="*/ 135271 w 511562"/>
                <a:gd name="connsiteY2524" fmla="*/ 274955 h 901801"/>
                <a:gd name="connsiteX2525" fmla="*/ 161025 w 511562"/>
                <a:gd name="connsiteY2525" fmla="*/ 279825 h 901801"/>
                <a:gd name="connsiteX2526" fmla="*/ 157990 w 511562"/>
                <a:gd name="connsiteY2526" fmla="*/ 286080 h 901801"/>
                <a:gd name="connsiteX2527" fmla="*/ 161301 w 511562"/>
                <a:gd name="connsiteY2527" fmla="*/ 289207 h 901801"/>
                <a:gd name="connsiteX2528" fmla="*/ 166268 w 511562"/>
                <a:gd name="connsiteY2528" fmla="*/ 284884 h 901801"/>
                <a:gd name="connsiteX2529" fmla="*/ 161025 w 511562"/>
                <a:gd name="connsiteY2529" fmla="*/ 279825 h 901801"/>
                <a:gd name="connsiteX2530" fmla="*/ 146769 w 511562"/>
                <a:gd name="connsiteY2530" fmla="*/ 281389 h 901801"/>
                <a:gd name="connsiteX2531" fmla="*/ 150908 w 511562"/>
                <a:gd name="connsiteY2531" fmla="*/ 290035 h 901801"/>
                <a:gd name="connsiteX2532" fmla="*/ 155783 w 511562"/>
                <a:gd name="connsiteY2532" fmla="*/ 291599 h 901801"/>
                <a:gd name="connsiteX2533" fmla="*/ 152011 w 511562"/>
                <a:gd name="connsiteY2533" fmla="*/ 285620 h 901801"/>
                <a:gd name="connsiteX2534" fmla="*/ 146769 w 511562"/>
                <a:gd name="connsiteY2534" fmla="*/ 281389 h 901801"/>
                <a:gd name="connsiteX2535" fmla="*/ 112644 w 511562"/>
                <a:gd name="connsiteY2535" fmla="*/ 282124 h 901801"/>
                <a:gd name="connsiteX2536" fmla="*/ 114116 w 511562"/>
                <a:gd name="connsiteY2536" fmla="*/ 286079 h 901801"/>
                <a:gd name="connsiteX2537" fmla="*/ 112644 w 511562"/>
                <a:gd name="connsiteY2537" fmla="*/ 282124 h 901801"/>
                <a:gd name="connsiteX2538" fmla="*/ 174086 w 511562"/>
                <a:gd name="connsiteY2538" fmla="*/ 282492 h 901801"/>
                <a:gd name="connsiteX2539" fmla="*/ 172247 w 511562"/>
                <a:gd name="connsiteY2539" fmla="*/ 286815 h 901801"/>
                <a:gd name="connsiteX2540" fmla="*/ 175282 w 511562"/>
                <a:gd name="connsiteY2540" fmla="*/ 291966 h 901801"/>
                <a:gd name="connsiteX2541" fmla="*/ 181997 w 511562"/>
                <a:gd name="connsiteY2541" fmla="*/ 287275 h 901801"/>
                <a:gd name="connsiteX2542" fmla="*/ 175282 w 511562"/>
                <a:gd name="connsiteY2542" fmla="*/ 283320 h 901801"/>
                <a:gd name="connsiteX2543" fmla="*/ 174086 w 511562"/>
                <a:gd name="connsiteY2543" fmla="*/ 282492 h 901801"/>
                <a:gd name="connsiteX2544" fmla="*/ 202692 w 511562"/>
                <a:gd name="connsiteY2544" fmla="*/ 285436 h 901801"/>
                <a:gd name="connsiteX2545" fmla="*/ 201864 w 511562"/>
                <a:gd name="connsiteY2545" fmla="*/ 285619 h 901801"/>
                <a:gd name="connsiteX2546" fmla="*/ 194782 w 511562"/>
                <a:gd name="connsiteY2546" fmla="*/ 287275 h 901801"/>
                <a:gd name="connsiteX2547" fmla="*/ 186504 w 511562"/>
                <a:gd name="connsiteY2547" fmla="*/ 288010 h 901801"/>
                <a:gd name="connsiteX2548" fmla="*/ 182733 w 511562"/>
                <a:gd name="connsiteY2548" fmla="*/ 290770 h 901801"/>
                <a:gd name="connsiteX2549" fmla="*/ 180065 w 511562"/>
                <a:gd name="connsiteY2549" fmla="*/ 293989 h 901801"/>
                <a:gd name="connsiteX2550" fmla="*/ 187608 w 511562"/>
                <a:gd name="connsiteY2550" fmla="*/ 295460 h 901801"/>
                <a:gd name="connsiteX2551" fmla="*/ 194322 w 511562"/>
                <a:gd name="connsiteY2551" fmla="*/ 299048 h 901801"/>
                <a:gd name="connsiteX2552" fmla="*/ 193678 w 511562"/>
                <a:gd name="connsiteY2552" fmla="*/ 295460 h 901801"/>
                <a:gd name="connsiteX2553" fmla="*/ 201128 w 511562"/>
                <a:gd name="connsiteY2553" fmla="*/ 293989 h 901801"/>
                <a:gd name="connsiteX2554" fmla="*/ 204532 w 511562"/>
                <a:gd name="connsiteY2554" fmla="*/ 288010 h 901801"/>
                <a:gd name="connsiteX2555" fmla="*/ 202692 w 511562"/>
                <a:gd name="connsiteY2555" fmla="*/ 285435 h 901801"/>
                <a:gd name="connsiteX2556" fmla="*/ 165900 w 511562"/>
                <a:gd name="connsiteY2556" fmla="*/ 291598 h 901801"/>
                <a:gd name="connsiteX2557" fmla="*/ 164429 w 511562"/>
                <a:gd name="connsiteY2557" fmla="*/ 296289 h 901801"/>
                <a:gd name="connsiteX2558" fmla="*/ 166360 w 511562"/>
                <a:gd name="connsiteY2558" fmla="*/ 291598 h 901801"/>
                <a:gd name="connsiteX2559" fmla="*/ 218421 w 511562"/>
                <a:gd name="connsiteY2559" fmla="*/ 294266 h 901801"/>
                <a:gd name="connsiteX2560" fmla="*/ 215753 w 511562"/>
                <a:gd name="connsiteY2560" fmla="*/ 300612 h 901801"/>
                <a:gd name="connsiteX2561" fmla="*/ 210510 w 511562"/>
                <a:gd name="connsiteY2561" fmla="*/ 306131 h 901801"/>
                <a:gd name="connsiteX2562" fmla="*/ 207935 w 511562"/>
                <a:gd name="connsiteY2562" fmla="*/ 314501 h 901801"/>
                <a:gd name="connsiteX2563" fmla="*/ 207475 w 511562"/>
                <a:gd name="connsiteY2563" fmla="*/ 320663 h 901801"/>
                <a:gd name="connsiteX2564" fmla="*/ 206003 w 511562"/>
                <a:gd name="connsiteY2564" fmla="*/ 327746 h 901801"/>
                <a:gd name="connsiteX2565" fmla="*/ 208211 w 511562"/>
                <a:gd name="connsiteY2565" fmla="*/ 334001 h 901801"/>
                <a:gd name="connsiteX2566" fmla="*/ 215385 w 511562"/>
                <a:gd name="connsiteY2566" fmla="*/ 336392 h 901801"/>
                <a:gd name="connsiteX2567" fmla="*/ 220996 w 511562"/>
                <a:gd name="connsiteY2567" fmla="*/ 342647 h 901801"/>
                <a:gd name="connsiteX2568" fmla="*/ 225135 w 511562"/>
                <a:gd name="connsiteY2568" fmla="*/ 347337 h 901801"/>
                <a:gd name="connsiteX2569" fmla="*/ 230010 w 511562"/>
                <a:gd name="connsiteY2569" fmla="*/ 341175 h 901801"/>
                <a:gd name="connsiteX2570" fmla="*/ 228906 w 511562"/>
                <a:gd name="connsiteY2570" fmla="*/ 331333 h 901801"/>
                <a:gd name="connsiteX2571" fmla="*/ 223295 w 511562"/>
                <a:gd name="connsiteY2571" fmla="*/ 327286 h 901801"/>
                <a:gd name="connsiteX2572" fmla="*/ 222928 w 511562"/>
                <a:gd name="connsiteY2572" fmla="*/ 324619 h 901801"/>
                <a:gd name="connsiteX2573" fmla="*/ 229274 w 511562"/>
                <a:gd name="connsiteY2573" fmla="*/ 325354 h 901801"/>
                <a:gd name="connsiteX2574" fmla="*/ 231850 w 511562"/>
                <a:gd name="connsiteY2574" fmla="*/ 324158 h 901801"/>
                <a:gd name="connsiteX2575" fmla="*/ 230746 w 511562"/>
                <a:gd name="connsiteY2575" fmla="*/ 318732 h 901801"/>
                <a:gd name="connsiteX2576" fmla="*/ 230746 w 511562"/>
                <a:gd name="connsiteY2576" fmla="*/ 313213 h 901801"/>
                <a:gd name="connsiteX2577" fmla="*/ 232218 w 511562"/>
                <a:gd name="connsiteY2577" fmla="*/ 306130 h 901801"/>
                <a:gd name="connsiteX2578" fmla="*/ 229642 w 511562"/>
                <a:gd name="connsiteY2578" fmla="*/ 297116 h 901801"/>
                <a:gd name="connsiteX2579" fmla="*/ 223296 w 511562"/>
                <a:gd name="connsiteY2579" fmla="*/ 296288 h 901801"/>
                <a:gd name="connsiteX2580" fmla="*/ 218421 w 511562"/>
                <a:gd name="connsiteY2580" fmla="*/ 294265 h 901801"/>
                <a:gd name="connsiteX2581" fmla="*/ 178685 w 511562"/>
                <a:gd name="connsiteY2581" fmla="*/ 295461 h 901801"/>
                <a:gd name="connsiteX2582" fmla="*/ 176386 w 511562"/>
                <a:gd name="connsiteY2582" fmla="*/ 299048 h 901801"/>
                <a:gd name="connsiteX2583" fmla="*/ 184204 w 511562"/>
                <a:gd name="connsiteY2583" fmla="*/ 300244 h 901801"/>
                <a:gd name="connsiteX2584" fmla="*/ 175374 w 511562"/>
                <a:gd name="connsiteY2584" fmla="*/ 299784 h 901801"/>
                <a:gd name="connsiteX2585" fmla="*/ 171879 w 511562"/>
                <a:gd name="connsiteY2585" fmla="*/ 306498 h 901801"/>
                <a:gd name="connsiteX2586" fmla="*/ 174546 w 511562"/>
                <a:gd name="connsiteY2586" fmla="*/ 311190 h 901801"/>
                <a:gd name="connsiteX2587" fmla="*/ 168476 w 511562"/>
                <a:gd name="connsiteY2587" fmla="*/ 313213 h 901801"/>
                <a:gd name="connsiteX2588" fmla="*/ 168292 w 511562"/>
                <a:gd name="connsiteY2588" fmla="*/ 317444 h 901801"/>
                <a:gd name="connsiteX2589" fmla="*/ 172615 w 511562"/>
                <a:gd name="connsiteY2589" fmla="*/ 321399 h 901801"/>
                <a:gd name="connsiteX2590" fmla="*/ 173811 w 511562"/>
                <a:gd name="connsiteY2590" fmla="*/ 317904 h 901801"/>
                <a:gd name="connsiteX2591" fmla="*/ 176386 w 511562"/>
                <a:gd name="connsiteY2591" fmla="*/ 315880 h 901801"/>
                <a:gd name="connsiteX2592" fmla="*/ 177122 w 511562"/>
                <a:gd name="connsiteY2592" fmla="*/ 311557 h 901801"/>
                <a:gd name="connsiteX2593" fmla="*/ 187148 w 511562"/>
                <a:gd name="connsiteY2593" fmla="*/ 308890 h 901801"/>
                <a:gd name="connsiteX2594" fmla="*/ 186136 w 511562"/>
                <a:gd name="connsiteY2594" fmla="*/ 310361 h 901801"/>
                <a:gd name="connsiteX2595" fmla="*/ 192115 w 511562"/>
                <a:gd name="connsiteY2595" fmla="*/ 313213 h 901801"/>
                <a:gd name="connsiteX2596" fmla="*/ 195150 w 511562"/>
                <a:gd name="connsiteY2596" fmla="*/ 311557 h 901801"/>
                <a:gd name="connsiteX2597" fmla="*/ 194047 w 511562"/>
                <a:gd name="connsiteY2597" fmla="*/ 317444 h 901801"/>
                <a:gd name="connsiteX2598" fmla="*/ 201129 w 511562"/>
                <a:gd name="connsiteY2598" fmla="*/ 317444 h 901801"/>
                <a:gd name="connsiteX2599" fmla="*/ 204900 w 511562"/>
                <a:gd name="connsiteY2599" fmla="*/ 307786 h 901801"/>
                <a:gd name="connsiteX2600" fmla="*/ 206004 w 511562"/>
                <a:gd name="connsiteY2600" fmla="*/ 299784 h 901801"/>
                <a:gd name="connsiteX2601" fmla="*/ 200025 w 511562"/>
                <a:gd name="connsiteY2601" fmla="*/ 299416 h 901801"/>
                <a:gd name="connsiteX2602" fmla="*/ 194414 w 511562"/>
                <a:gd name="connsiteY2602" fmla="*/ 300980 h 901801"/>
                <a:gd name="connsiteX2603" fmla="*/ 186872 w 511562"/>
                <a:gd name="connsiteY2603" fmla="*/ 302635 h 901801"/>
                <a:gd name="connsiteX2604" fmla="*/ 184665 w 511562"/>
                <a:gd name="connsiteY2604" fmla="*/ 297852 h 901801"/>
                <a:gd name="connsiteX2605" fmla="*/ 178686 w 511562"/>
                <a:gd name="connsiteY2605" fmla="*/ 295461 h 901801"/>
                <a:gd name="connsiteX2606" fmla="*/ 130304 w 511562"/>
                <a:gd name="connsiteY2606" fmla="*/ 300612 h 901801"/>
                <a:gd name="connsiteX2607" fmla="*/ 123130 w 511562"/>
                <a:gd name="connsiteY2607" fmla="*/ 306867 h 901801"/>
                <a:gd name="connsiteX2608" fmla="*/ 119818 w 511562"/>
                <a:gd name="connsiteY2608" fmla="*/ 314317 h 901801"/>
                <a:gd name="connsiteX2609" fmla="*/ 119358 w 511562"/>
                <a:gd name="connsiteY2609" fmla="*/ 318272 h 901801"/>
                <a:gd name="connsiteX2610" fmla="*/ 124325 w 511562"/>
                <a:gd name="connsiteY2610" fmla="*/ 323423 h 901801"/>
                <a:gd name="connsiteX2611" fmla="*/ 129568 w 511562"/>
                <a:gd name="connsiteY2611" fmla="*/ 324619 h 901801"/>
                <a:gd name="connsiteX2612" fmla="*/ 128464 w 511562"/>
                <a:gd name="connsiteY2612" fmla="*/ 316708 h 901801"/>
                <a:gd name="connsiteX2613" fmla="*/ 131776 w 511562"/>
                <a:gd name="connsiteY2613" fmla="*/ 308890 h 901801"/>
                <a:gd name="connsiteX2614" fmla="*/ 134167 w 511562"/>
                <a:gd name="connsiteY2614" fmla="*/ 301440 h 901801"/>
                <a:gd name="connsiteX2615" fmla="*/ 130304 w 511562"/>
                <a:gd name="connsiteY2615" fmla="*/ 300612 h 901801"/>
                <a:gd name="connsiteX2616" fmla="*/ 137846 w 511562"/>
                <a:gd name="connsiteY2616" fmla="*/ 302635 h 901801"/>
                <a:gd name="connsiteX2617" fmla="*/ 132880 w 511562"/>
                <a:gd name="connsiteY2617" fmla="*/ 310362 h 901801"/>
                <a:gd name="connsiteX2618" fmla="*/ 130672 w 511562"/>
                <a:gd name="connsiteY2618" fmla="*/ 320295 h 901801"/>
                <a:gd name="connsiteX2619" fmla="*/ 134811 w 511562"/>
                <a:gd name="connsiteY2619" fmla="*/ 326090 h 901801"/>
                <a:gd name="connsiteX2620" fmla="*/ 129936 w 511562"/>
                <a:gd name="connsiteY2620" fmla="*/ 329309 h 901801"/>
                <a:gd name="connsiteX2621" fmla="*/ 129569 w 511562"/>
                <a:gd name="connsiteY2621" fmla="*/ 334001 h 901801"/>
                <a:gd name="connsiteX2622" fmla="*/ 133616 w 511562"/>
                <a:gd name="connsiteY2622" fmla="*/ 339887 h 901801"/>
                <a:gd name="connsiteX2623" fmla="*/ 132512 w 511562"/>
                <a:gd name="connsiteY2623" fmla="*/ 348533 h 901801"/>
                <a:gd name="connsiteX2624" fmla="*/ 129936 w 511562"/>
                <a:gd name="connsiteY2624" fmla="*/ 351661 h 901801"/>
                <a:gd name="connsiteX2625" fmla="*/ 136283 w 511562"/>
                <a:gd name="connsiteY2625" fmla="*/ 354788 h 901801"/>
                <a:gd name="connsiteX2626" fmla="*/ 145297 w 511562"/>
                <a:gd name="connsiteY2626" fmla="*/ 351293 h 901801"/>
                <a:gd name="connsiteX2627" fmla="*/ 140422 w 511562"/>
                <a:gd name="connsiteY2627" fmla="*/ 348165 h 901801"/>
                <a:gd name="connsiteX2628" fmla="*/ 149804 w 511562"/>
                <a:gd name="connsiteY2628" fmla="*/ 344210 h 901801"/>
                <a:gd name="connsiteX2629" fmla="*/ 137847 w 511562"/>
                <a:gd name="connsiteY2629" fmla="*/ 343106 h 901801"/>
                <a:gd name="connsiteX2630" fmla="*/ 142998 w 511562"/>
                <a:gd name="connsiteY2630" fmla="*/ 343106 h 901801"/>
                <a:gd name="connsiteX2631" fmla="*/ 146401 w 511562"/>
                <a:gd name="connsiteY2631" fmla="*/ 340255 h 901801"/>
                <a:gd name="connsiteX2632" fmla="*/ 155047 w 511562"/>
                <a:gd name="connsiteY2632" fmla="*/ 340255 h 901801"/>
                <a:gd name="connsiteX2633" fmla="*/ 159922 w 511562"/>
                <a:gd name="connsiteY2633" fmla="*/ 336392 h 901801"/>
                <a:gd name="connsiteX2634" fmla="*/ 161026 w 511562"/>
                <a:gd name="connsiteY2634" fmla="*/ 327746 h 901801"/>
                <a:gd name="connsiteX2635" fmla="*/ 158818 w 511562"/>
                <a:gd name="connsiteY2635" fmla="*/ 321399 h 901801"/>
                <a:gd name="connsiteX2636" fmla="*/ 146769 w 511562"/>
                <a:gd name="connsiteY2636" fmla="*/ 323423 h 901801"/>
                <a:gd name="connsiteX2637" fmla="*/ 149988 w 511562"/>
                <a:gd name="connsiteY2637" fmla="*/ 321399 h 901801"/>
                <a:gd name="connsiteX2638" fmla="*/ 146401 w 511562"/>
                <a:gd name="connsiteY2638" fmla="*/ 320664 h 901801"/>
                <a:gd name="connsiteX2639" fmla="*/ 149988 w 511562"/>
                <a:gd name="connsiteY2639" fmla="*/ 317905 h 901801"/>
                <a:gd name="connsiteX2640" fmla="*/ 157438 w 511562"/>
                <a:gd name="connsiteY2640" fmla="*/ 319008 h 901801"/>
                <a:gd name="connsiteX2641" fmla="*/ 154219 w 511562"/>
                <a:gd name="connsiteY2641" fmla="*/ 312754 h 901801"/>
                <a:gd name="connsiteX2642" fmla="*/ 148424 w 511562"/>
                <a:gd name="connsiteY2642" fmla="*/ 313214 h 901801"/>
                <a:gd name="connsiteX2643" fmla="*/ 148329 w 511562"/>
                <a:gd name="connsiteY2643" fmla="*/ 311558 h 901801"/>
                <a:gd name="connsiteX2644" fmla="*/ 150537 w 511562"/>
                <a:gd name="connsiteY2644" fmla="*/ 305763 h 901801"/>
                <a:gd name="connsiteX2645" fmla="*/ 141983 w 511562"/>
                <a:gd name="connsiteY2645" fmla="*/ 302912 h 901801"/>
                <a:gd name="connsiteX2646" fmla="*/ 137843 w 511562"/>
                <a:gd name="connsiteY2646" fmla="*/ 302636 h 901801"/>
                <a:gd name="connsiteX2647" fmla="*/ 156518 w 511562"/>
                <a:gd name="connsiteY2647" fmla="*/ 305763 h 901801"/>
                <a:gd name="connsiteX2648" fmla="*/ 158818 w 511562"/>
                <a:gd name="connsiteY2648" fmla="*/ 313581 h 901801"/>
                <a:gd name="connsiteX2649" fmla="*/ 162497 w 511562"/>
                <a:gd name="connsiteY2649" fmla="*/ 317904 h 901801"/>
                <a:gd name="connsiteX2650" fmla="*/ 162865 w 511562"/>
                <a:gd name="connsiteY2650" fmla="*/ 312753 h 901801"/>
                <a:gd name="connsiteX2651" fmla="*/ 161761 w 511562"/>
                <a:gd name="connsiteY2651" fmla="*/ 314777 h 901801"/>
                <a:gd name="connsiteX2652" fmla="*/ 158450 w 511562"/>
                <a:gd name="connsiteY2652" fmla="*/ 307694 h 901801"/>
                <a:gd name="connsiteX2653" fmla="*/ 156518 w 511562"/>
                <a:gd name="connsiteY2653" fmla="*/ 305763 h 901801"/>
                <a:gd name="connsiteX2654" fmla="*/ 184296 w 511562"/>
                <a:gd name="connsiteY2654" fmla="*/ 314777 h 901801"/>
                <a:gd name="connsiteX2655" fmla="*/ 178318 w 511562"/>
                <a:gd name="connsiteY2655" fmla="*/ 317444 h 901801"/>
                <a:gd name="connsiteX2656" fmla="*/ 172983 w 511562"/>
                <a:gd name="connsiteY2656" fmla="*/ 322963 h 901801"/>
                <a:gd name="connsiteX2657" fmla="*/ 173810 w 511562"/>
                <a:gd name="connsiteY2657" fmla="*/ 328114 h 901801"/>
                <a:gd name="connsiteX2658" fmla="*/ 178685 w 511562"/>
                <a:gd name="connsiteY2658" fmla="*/ 341911 h 901801"/>
                <a:gd name="connsiteX2659" fmla="*/ 187607 w 511562"/>
                <a:gd name="connsiteY2659" fmla="*/ 343842 h 901801"/>
                <a:gd name="connsiteX2660" fmla="*/ 195886 w 511562"/>
                <a:gd name="connsiteY2660" fmla="*/ 340715 h 901801"/>
                <a:gd name="connsiteX2661" fmla="*/ 195886 w 511562"/>
                <a:gd name="connsiteY2661" fmla="*/ 333265 h 901801"/>
                <a:gd name="connsiteX2662" fmla="*/ 197725 w 511562"/>
                <a:gd name="connsiteY2662" fmla="*/ 324619 h 901801"/>
                <a:gd name="connsiteX2663" fmla="*/ 194414 w 511562"/>
                <a:gd name="connsiteY2663" fmla="*/ 319468 h 901801"/>
                <a:gd name="connsiteX2664" fmla="*/ 185032 w 511562"/>
                <a:gd name="connsiteY2664" fmla="*/ 317444 h 901801"/>
                <a:gd name="connsiteX2665" fmla="*/ 184296 w 511562"/>
                <a:gd name="connsiteY2665" fmla="*/ 314777 h 901801"/>
                <a:gd name="connsiteX2666" fmla="*/ 171143 w 511562"/>
                <a:gd name="connsiteY2666" fmla="*/ 322595 h 901801"/>
                <a:gd name="connsiteX2667" fmla="*/ 171143 w 511562"/>
                <a:gd name="connsiteY2667" fmla="*/ 322595 h 901801"/>
                <a:gd name="connsiteX2668" fmla="*/ 120554 w 511562"/>
                <a:gd name="connsiteY2668" fmla="*/ 324711 h 901801"/>
                <a:gd name="connsiteX2669" fmla="*/ 119083 w 511562"/>
                <a:gd name="connsiteY2669" fmla="*/ 324987 h 901801"/>
                <a:gd name="connsiteX2670" fmla="*/ 113840 w 511562"/>
                <a:gd name="connsiteY2670" fmla="*/ 328482 h 901801"/>
                <a:gd name="connsiteX2671" fmla="*/ 108505 w 511562"/>
                <a:gd name="connsiteY2671" fmla="*/ 337588 h 901801"/>
                <a:gd name="connsiteX2672" fmla="*/ 105930 w 511562"/>
                <a:gd name="connsiteY2672" fmla="*/ 345038 h 901801"/>
                <a:gd name="connsiteX2673" fmla="*/ 107401 w 511562"/>
                <a:gd name="connsiteY2673" fmla="*/ 352856 h 901801"/>
                <a:gd name="connsiteX2674" fmla="*/ 112644 w 511562"/>
                <a:gd name="connsiteY2674" fmla="*/ 352029 h 901801"/>
                <a:gd name="connsiteX2675" fmla="*/ 114208 w 511562"/>
                <a:gd name="connsiteY2675" fmla="*/ 352856 h 901801"/>
                <a:gd name="connsiteX2676" fmla="*/ 118715 w 511562"/>
                <a:gd name="connsiteY2676" fmla="*/ 353224 h 901801"/>
                <a:gd name="connsiteX2677" fmla="*/ 122026 w 511562"/>
                <a:gd name="connsiteY2677" fmla="*/ 344210 h 901801"/>
                <a:gd name="connsiteX2678" fmla="*/ 120278 w 511562"/>
                <a:gd name="connsiteY2678" fmla="*/ 341819 h 901801"/>
                <a:gd name="connsiteX2679" fmla="*/ 121290 w 511562"/>
                <a:gd name="connsiteY2679" fmla="*/ 336760 h 901801"/>
                <a:gd name="connsiteX2680" fmla="*/ 124325 w 511562"/>
                <a:gd name="connsiteY2680" fmla="*/ 328482 h 901801"/>
                <a:gd name="connsiteX2681" fmla="*/ 120554 w 511562"/>
                <a:gd name="connsiteY2681" fmla="*/ 324711 h 901801"/>
                <a:gd name="connsiteX2682" fmla="*/ 87166 w 511562"/>
                <a:gd name="connsiteY2682" fmla="*/ 330505 h 901801"/>
                <a:gd name="connsiteX2683" fmla="*/ 90201 w 511562"/>
                <a:gd name="connsiteY2683" fmla="*/ 334736 h 901801"/>
                <a:gd name="connsiteX2684" fmla="*/ 93880 w 511562"/>
                <a:gd name="connsiteY2684" fmla="*/ 333265 h 901801"/>
                <a:gd name="connsiteX2685" fmla="*/ 87166 w 511562"/>
                <a:gd name="connsiteY2685" fmla="*/ 330505 h 901801"/>
                <a:gd name="connsiteX2686" fmla="*/ 125429 w 511562"/>
                <a:gd name="connsiteY2686" fmla="*/ 332069 h 901801"/>
                <a:gd name="connsiteX2687" fmla="*/ 125062 w 511562"/>
                <a:gd name="connsiteY2687" fmla="*/ 341083 h 901801"/>
                <a:gd name="connsiteX2688" fmla="*/ 129201 w 511562"/>
                <a:gd name="connsiteY2688" fmla="*/ 335564 h 901801"/>
                <a:gd name="connsiteX2689" fmla="*/ 125429 w 511562"/>
                <a:gd name="connsiteY2689" fmla="*/ 332069 h 901801"/>
                <a:gd name="connsiteX2690" fmla="*/ 204532 w 511562"/>
                <a:gd name="connsiteY2690" fmla="*/ 334460 h 901801"/>
                <a:gd name="connsiteX2691" fmla="*/ 206371 w 511562"/>
                <a:gd name="connsiteY2691" fmla="*/ 340715 h 901801"/>
                <a:gd name="connsiteX2692" fmla="*/ 209774 w 511562"/>
                <a:gd name="connsiteY2692" fmla="*/ 347337 h 901801"/>
                <a:gd name="connsiteX2693" fmla="*/ 216121 w 511562"/>
                <a:gd name="connsiteY2693" fmla="*/ 346602 h 901801"/>
                <a:gd name="connsiteX2694" fmla="*/ 215753 w 511562"/>
                <a:gd name="connsiteY2694" fmla="*/ 343199 h 901801"/>
                <a:gd name="connsiteX2695" fmla="*/ 213546 w 511562"/>
                <a:gd name="connsiteY2695" fmla="*/ 339888 h 901801"/>
                <a:gd name="connsiteX2696" fmla="*/ 207935 w 511562"/>
                <a:gd name="connsiteY2696" fmla="*/ 337128 h 901801"/>
                <a:gd name="connsiteX2697" fmla="*/ 204532 w 511562"/>
                <a:gd name="connsiteY2697" fmla="*/ 334461 h 901801"/>
                <a:gd name="connsiteX2698" fmla="*/ 87534 w 511562"/>
                <a:gd name="connsiteY2698" fmla="*/ 334737 h 901801"/>
                <a:gd name="connsiteX2699" fmla="*/ 85694 w 511562"/>
                <a:gd name="connsiteY2699" fmla="*/ 340255 h 901801"/>
                <a:gd name="connsiteX2700" fmla="*/ 93880 w 511562"/>
                <a:gd name="connsiteY2700" fmla="*/ 343842 h 901801"/>
                <a:gd name="connsiteX2701" fmla="*/ 99491 w 511562"/>
                <a:gd name="connsiteY2701" fmla="*/ 348533 h 901801"/>
                <a:gd name="connsiteX2702" fmla="*/ 99123 w 511562"/>
                <a:gd name="connsiteY2702" fmla="*/ 342003 h 901801"/>
                <a:gd name="connsiteX2703" fmla="*/ 95076 w 511562"/>
                <a:gd name="connsiteY2703" fmla="*/ 337128 h 901801"/>
                <a:gd name="connsiteX2704" fmla="*/ 87534 w 511562"/>
                <a:gd name="connsiteY2704" fmla="*/ 334737 h 901801"/>
                <a:gd name="connsiteX2705" fmla="*/ 79991 w 511562"/>
                <a:gd name="connsiteY2705" fmla="*/ 335104 h 901801"/>
                <a:gd name="connsiteX2706" fmla="*/ 79624 w 511562"/>
                <a:gd name="connsiteY2706" fmla="*/ 335200 h 901801"/>
                <a:gd name="connsiteX2707" fmla="*/ 78520 w 511562"/>
                <a:gd name="connsiteY2707" fmla="*/ 338695 h 901801"/>
                <a:gd name="connsiteX2708" fmla="*/ 81187 w 511562"/>
                <a:gd name="connsiteY2708" fmla="*/ 336396 h 901801"/>
                <a:gd name="connsiteX2709" fmla="*/ 79992 w 511562"/>
                <a:gd name="connsiteY2709" fmla="*/ 335108 h 901801"/>
                <a:gd name="connsiteX2710" fmla="*/ 130672 w 511562"/>
                <a:gd name="connsiteY2710" fmla="*/ 338416 h 901801"/>
                <a:gd name="connsiteX2711" fmla="*/ 125429 w 511562"/>
                <a:gd name="connsiteY2711" fmla="*/ 344210 h 901801"/>
                <a:gd name="connsiteX2712" fmla="*/ 131408 w 511562"/>
                <a:gd name="connsiteY2712" fmla="*/ 343842 h 901801"/>
                <a:gd name="connsiteX2713" fmla="*/ 130672 w 511562"/>
                <a:gd name="connsiteY2713" fmla="*/ 338416 h 901801"/>
                <a:gd name="connsiteX2714" fmla="*/ 153115 w 511562"/>
                <a:gd name="connsiteY2714" fmla="*/ 343383 h 901801"/>
                <a:gd name="connsiteX2715" fmla="*/ 147872 w 511562"/>
                <a:gd name="connsiteY2715" fmla="*/ 350833 h 901801"/>
                <a:gd name="connsiteX2716" fmla="*/ 152011 w 511562"/>
                <a:gd name="connsiteY2716" fmla="*/ 358743 h 901801"/>
                <a:gd name="connsiteX2717" fmla="*/ 158450 w 511562"/>
                <a:gd name="connsiteY2717" fmla="*/ 359478 h 901801"/>
                <a:gd name="connsiteX2718" fmla="*/ 167372 w 511562"/>
                <a:gd name="connsiteY2718" fmla="*/ 357639 h 901801"/>
                <a:gd name="connsiteX2719" fmla="*/ 168568 w 511562"/>
                <a:gd name="connsiteY2719" fmla="*/ 352488 h 901801"/>
                <a:gd name="connsiteX2720" fmla="*/ 162497 w 511562"/>
                <a:gd name="connsiteY2720" fmla="*/ 349728 h 901801"/>
                <a:gd name="connsiteX2721" fmla="*/ 156886 w 511562"/>
                <a:gd name="connsiteY2721" fmla="*/ 351292 h 901801"/>
                <a:gd name="connsiteX2722" fmla="*/ 155415 w 511562"/>
                <a:gd name="connsiteY2722" fmla="*/ 350096 h 901801"/>
                <a:gd name="connsiteX2723" fmla="*/ 160657 w 511562"/>
                <a:gd name="connsiteY2723" fmla="*/ 347337 h 901801"/>
                <a:gd name="connsiteX2724" fmla="*/ 154035 w 511562"/>
                <a:gd name="connsiteY2724" fmla="*/ 343382 h 901801"/>
                <a:gd name="connsiteX2725" fmla="*/ 123590 w 511562"/>
                <a:gd name="connsiteY2725" fmla="*/ 346142 h 901801"/>
                <a:gd name="connsiteX2726" fmla="*/ 124326 w 511562"/>
                <a:gd name="connsiteY2726" fmla="*/ 351293 h 901801"/>
                <a:gd name="connsiteX2727" fmla="*/ 123590 w 511562"/>
                <a:gd name="connsiteY2727" fmla="*/ 346142 h 901801"/>
                <a:gd name="connsiteX2728" fmla="*/ 181813 w 511562"/>
                <a:gd name="connsiteY2728" fmla="*/ 346510 h 901801"/>
                <a:gd name="connsiteX2729" fmla="*/ 180157 w 511562"/>
                <a:gd name="connsiteY2729" fmla="*/ 346605 h 901801"/>
                <a:gd name="connsiteX2730" fmla="*/ 179422 w 511562"/>
                <a:gd name="connsiteY2730" fmla="*/ 352859 h 901801"/>
                <a:gd name="connsiteX2731" fmla="*/ 178685 w 511562"/>
                <a:gd name="connsiteY2731" fmla="*/ 355987 h 901801"/>
                <a:gd name="connsiteX2732" fmla="*/ 174914 w 511562"/>
                <a:gd name="connsiteY2732" fmla="*/ 354055 h 901801"/>
                <a:gd name="connsiteX2733" fmla="*/ 176386 w 511562"/>
                <a:gd name="connsiteY2733" fmla="*/ 359942 h 901801"/>
                <a:gd name="connsiteX2734" fmla="*/ 180525 w 511562"/>
                <a:gd name="connsiteY2734" fmla="*/ 360954 h 901801"/>
                <a:gd name="connsiteX2735" fmla="*/ 183192 w 511562"/>
                <a:gd name="connsiteY2735" fmla="*/ 362702 h 901801"/>
                <a:gd name="connsiteX2736" fmla="*/ 181261 w 511562"/>
                <a:gd name="connsiteY2736" fmla="*/ 366565 h 901801"/>
                <a:gd name="connsiteX2737" fmla="*/ 183192 w 511562"/>
                <a:gd name="connsiteY2737" fmla="*/ 373279 h 901801"/>
                <a:gd name="connsiteX2738" fmla="*/ 187240 w 511562"/>
                <a:gd name="connsiteY2738" fmla="*/ 376867 h 901801"/>
                <a:gd name="connsiteX2739" fmla="*/ 189907 w 511562"/>
                <a:gd name="connsiteY2739" fmla="*/ 368956 h 901801"/>
                <a:gd name="connsiteX2740" fmla="*/ 190643 w 511562"/>
                <a:gd name="connsiteY2740" fmla="*/ 361138 h 901801"/>
                <a:gd name="connsiteX2741" fmla="*/ 189172 w 511562"/>
                <a:gd name="connsiteY2741" fmla="*/ 353688 h 901801"/>
                <a:gd name="connsiteX2742" fmla="*/ 196254 w 511562"/>
                <a:gd name="connsiteY2742" fmla="*/ 348905 h 901801"/>
                <a:gd name="connsiteX2743" fmla="*/ 191747 w 511562"/>
                <a:gd name="connsiteY2743" fmla="*/ 347709 h 901801"/>
                <a:gd name="connsiteX2744" fmla="*/ 181813 w 511562"/>
                <a:gd name="connsiteY2744" fmla="*/ 346513 h 901801"/>
                <a:gd name="connsiteX2745" fmla="*/ 201128 w 511562"/>
                <a:gd name="connsiteY2745" fmla="*/ 350097 h 901801"/>
                <a:gd name="connsiteX2746" fmla="*/ 198185 w 511562"/>
                <a:gd name="connsiteY2746" fmla="*/ 353684 h 901801"/>
                <a:gd name="connsiteX2747" fmla="*/ 197725 w 511562"/>
                <a:gd name="connsiteY2747" fmla="*/ 358007 h 901801"/>
                <a:gd name="connsiteX2748" fmla="*/ 201864 w 511562"/>
                <a:gd name="connsiteY2748" fmla="*/ 357639 h 901801"/>
                <a:gd name="connsiteX2749" fmla="*/ 195517 w 511562"/>
                <a:gd name="connsiteY2749" fmla="*/ 363066 h 901801"/>
                <a:gd name="connsiteX2750" fmla="*/ 203428 w 511562"/>
                <a:gd name="connsiteY2750" fmla="*/ 359295 h 901801"/>
                <a:gd name="connsiteX2751" fmla="*/ 209038 w 511562"/>
                <a:gd name="connsiteY2751" fmla="*/ 354788 h 901801"/>
                <a:gd name="connsiteX2752" fmla="*/ 203428 w 511562"/>
                <a:gd name="connsiteY2752" fmla="*/ 350557 h 901801"/>
                <a:gd name="connsiteX2753" fmla="*/ 201128 w 511562"/>
                <a:gd name="connsiteY2753" fmla="*/ 350097 h 901801"/>
                <a:gd name="connsiteX2754" fmla="*/ 126165 w 511562"/>
                <a:gd name="connsiteY2754" fmla="*/ 351661 h 901801"/>
                <a:gd name="connsiteX2755" fmla="*/ 119818 w 511562"/>
                <a:gd name="connsiteY2755" fmla="*/ 357639 h 901801"/>
                <a:gd name="connsiteX2756" fmla="*/ 122394 w 511562"/>
                <a:gd name="connsiteY2756" fmla="*/ 362330 h 901801"/>
                <a:gd name="connsiteX2757" fmla="*/ 131040 w 511562"/>
                <a:gd name="connsiteY2757" fmla="*/ 358743 h 901801"/>
                <a:gd name="connsiteX2758" fmla="*/ 127269 w 511562"/>
                <a:gd name="connsiteY2758" fmla="*/ 352488 h 901801"/>
                <a:gd name="connsiteX2759" fmla="*/ 126625 w 511562"/>
                <a:gd name="connsiteY2759" fmla="*/ 351661 h 901801"/>
                <a:gd name="connsiteX2760" fmla="*/ 126165 w 511562"/>
                <a:gd name="connsiteY2760" fmla="*/ 351661 h 901801"/>
                <a:gd name="connsiteX2761" fmla="*/ 144009 w 511562"/>
                <a:gd name="connsiteY2761" fmla="*/ 354052 h 901801"/>
                <a:gd name="connsiteX2762" fmla="*/ 143458 w 511562"/>
                <a:gd name="connsiteY2762" fmla="*/ 354419 h 901801"/>
                <a:gd name="connsiteX2763" fmla="*/ 134076 w 511562"/>
                <a:gd name="connsiteY2763" fmla="*/ 358007 h 901801"/>
                <a:gd name="connsiteX2764" fmla="*/ 143734 w 511562"/>
                <a:gd name="connsiteY2764" fmla="*/ 356811 h 901801"/>
                <a:gd name="connsiteX2765" fmla="*/ 144010 w 511562"/>
                <a:gd name="connsiteY2765" fmla="*/ 354052 h 901801"/>
                <a:gd name="connsiteX2766" fmla="*/ 215017 w 511562"/>
                <a:gd name="connsiteY2766" fmla="*/ 355615 h 901801"/>
                <a:gd name="connsiteX2767" fmla="*/ 209774 w 511562"/>
                <a:gd name="connsiteY2767" fmla="*/ 362606 h 901801"/>
                <a:gd name="connsiteX2768" fmla="*/ 203152 w 511562"/>
                <a:gd name="connsiteY2768" fmla="*/ 364630 h 901801"/>
                <a:gd name="connsiteX2769" fmla="*/ 197725 w 511562"/>
                <a:gd name="connsiteY2769" fmla="*/ 368217 h 901801"/>
                <a:gd name="connsiteX2770" fmla="*/ 193218 w 511562"/>
                <a:gd name="connsiteY2770" fmla="*/ 376403 h 901801"/>
                <a:gd name="connsiteX2771" fmla="*/ 192850 w 511562"/>
                <a:gd name="connsiteY2771" fmla="*/ 379162 h 901801"/>
                <a:gd name="connsiteX2772" fmla="*/ 196622 w 511562"/>
                <a:gd name="connsiteY2772" fmla="*/ 386245 h 901801"/>
                <a:gd name="connsiteX2773" fmla="*/ 204532 w 511562"/>
                <a:gd name="connsiteY2773" fmla="*/ 384313 h 901801"/>
                <a:gd name="connsiteX2774" fmla="*/ 203428 w 511562"/>
                <a:gd name="connsiteY2774" fmla="*/ 377599 h 901801"/>
                <a:gd name="connsiteX2775" fmla="*/ 207475 w 511562"/>
                <a:gd name="connsiteY2775" fmla="*/ 375667 h 901801"/>
                <a:gd name="connsiteX2776" fmla="*/ 207475 w 511562"/>
                <a:gd name="connsiteY2776" fmla="*/ 370516 h 901801"/>
                <a:gd name="connsiteX2777" fmla="*/ 209407 w 511562"/>
                <a:gd name="connsiteY2777" fmla="*/ 368953 h 901801"/>
                <a:gd name="connsiteX2778" fmla="*/ 218421 w 511562"/>
                <a:gd name="connsiteY2778" fmla="*/ 367849 h 901801"/>
                <a:gd name="connsiteX2779" fmla="*/ 222468 w 511562"/>
                <a:gd name="connsiteY2779" fmla="*/ 369780 h 901801"/>
                <a:gd name="connsiteX2780" fmla="*/ 219893 w 511562"/>
                <a:gd name="connsiteY2780" fmla="*/ 363894 h 901801"/>
                <a:gd name="connsiteX2781" fmla="*/ 218053 w 511562"/>
                <a:gd name="connsiteY2781" fmla="*/ 356351 h 901801"/>
                <a:gd name="connsiteX2782" fmla="*/ 215018 w 511562"/>
                <a:gd name="connsiteY2782" fmla="*/ 355616 h 901801"/>
                <a:gd name="connsiteX2783" fmla="*/ 178318 w 511562"/>
                <a:gd name="connsiteY2783" fmla="*/ 368217 h 901801"/>
                <a:gd name="connsiteX2784" fmla="*/ 170407 w 511562"/>
                <a:gd name="connsiteY2784" fmla="*/ 370516 h 901801"/>
                <a:gd name="connsiteX2785" fmla="*/ 177490 w 511562"/>
                <a:gd name="connsiteY2785" fmla="*/ 373736 h 901801"/>
                <a:gd name="connsiteX2786" fmla="*/ 178961 w 511562"/>
                <a:gd name="connsiteY2786" fmla="*/ 368585 h 901801"/>
                <a:gd name="connsiteX2787" fmla="*/ 178961 w 511562"/>
                <a:gd name="connsiteY2787" fmla="*/ 368217 h 901801"/>
                <a:gd name="connsiteX2788" fmla="*/ 213546 w 511562"/>
                <a:gd name="connsiteY2788" fmla="*/ 368952 h 901801"/>
                <a:gd name="connsiteX2789" fmla="*/ 209039 w 511562"/>
                <a:gd name="connsiteY2789" fmla="*/ 376402 h 901801"/>
                <a:gd name="connsiteX2790" fmla="*/ 206739 w 511562"/>
                <a:gd name="connsiteY2790" fmla="*/ 385876 h 901801"/>
                <a:gd name="connsiteX2791" fmla="*/ 213546 w 511562"/>
                <a:gd name="connsiteY2791" fmla="*/ 388636 h 901801"/>
                <a:gd name="connsiteX2792" fmla="*/ 220628 w 511562"/>
                <a:gd name="connsiteY2792" fmla="*/ 391763 h 901801"/>
                <a:gd name="connsiteX2793" fmla="*/ 222192 w 511562"/>
                <a:gd name="connsiteY2793" fmla="*/ 384773 h 901801"/>
                <a:gd name="connsiteX2794" fmla="*/ 222468 w 511562"/>
                <a:gd name="connsiteY2794" fmla="*/ 375666 h 901801"/>
                <a:gd name="connsiteX2795" fmla="*/ 216121 w 511562"/>
                <a:gd name="connsiteY2795" fmla="*/ 373275 h 901801"/>
                <a:gd name="connsiteX2796" fmla="*/ 213086 w 511562"/>
                <a:gd name="connsiteY2796" fmla="*/ 378426 h 901801"/>
                <a:gd name="connsiteX2797" fmla="*/ 214558 w 511562"/>
                <a:gd name="connsiteY2797" fmla="*/ 373735 h 901801"/>
                <a:gd name="connsiteX2798" fmla="*/ 213546 w 511562"/>
                <a:gd name="connsiteY2798" fmla="*/ 368952 h 901801"/>
                <a:gd name="connsiteX2799" fmla="*/ 185032 w 511562"/>
                <a:gd name="connsiteY2799" fmla="*/ 380725 h 901801"/>
                <a:gd name="connsiteX2800" fmla="*/ 187239 w 511562"/>
                <a:gd name="connsiteY2800" fmla="*/ 388176 h 901801"/>
                <a:gd name="connsiteX2801" fmla="*/ 189171 w 511562"/>
                <a:gd name="connsiteY2801" fmla="*/ 383485 h 901801"/>
                <a:gd name="connsiteX2802" fmla="*/ 185032 w 511562"/>
                <a:gd name="connsiteY2802" fmla="*/ 380725 h 901801"/>
                <a:gd name="connsiteX2803" fmla="*/ 197817 w 511562"/>
                <a:gd name="connsiteY2803" fmla="*/ 387256 h 901801"/>
                <a:gd name="connsiteX2804" fmla="*/ 194414 w 511562"/>
                <a:gd name="connsiteY2804" fmla="*/ 395718 h 901801"/>
                <a:gd name="connsiteX2805" fmla="*/ 197449 w 511562"/>
                <a:gd name="connsiteY2805" fmla="*/ 402341 h 901801"/>
                <a:gd name="connsiteX2806" fmla="*/ 203060 w 511562"/>
                <a:gd name="connsiteY2806" fmla="*/ 406756 h 901801"/>
                <a:gd name="connsiteX2807" fmla="*/ 211246 w 511562"/>
                <a:gd name="connsiteY2807" fmla="*/ 409883 h 901801"/>
                <a:gd name="connsiteX2808" fmla="*/ 205267 w 511562"/>
                <a:gd name="connsiteY2808" fmla="*/ 412182 h 901801"/>
                <a:gd name="connsiteX2809" fmla="*/ 209407 w 511562"/>
                <a:gd name="connsiteY2809" fmla="*/ 416873 h 901801"/>
                <a:gd name="connsiteX2810" fmla="*/ 216121 w 511562"/>
                <a:gd name="connsiteY2810" fmla="*/ 419265 h 901801"/>
                <a:gd name="connsiteX2811" fmla="*/ 218696 w 511562"/>
                <a:gd name="connsiteY2811" fmla="*/ 411814 h 901801"/>
                <a:gd name="connsiteX2812" fmla="*/ 220996 w 511562"/>
                <a:gd name="connsiteY2812" fmla="*/ 408595 h 901801"/>
                <a:gd name="connsiteX2813" fmla="*/ 224399 w 511562"/>
                <a:gd name="connsiteY2813" fmla="*/ 402065 h 901801"/>
                <a:gd name="connsiteX2814" fmla="*/ 220720 w 511562"/>
                <a:gd name="connsiteY2814" fmla="*/ 395718 h 901801"/>
                <a:gd name="connsiteX2815" fmla="*/ 213086 w 511562"/>
                <a:gd name="connsiteY2815" fmla="*/ 392959 h 901801"/>
                <a:gd name="connsiteX2816" fmla="*/ 210878 w 511562"/>
                <a:gd name="connsiteY2816" fmla="*/ 393419 h 901801"/>
                <a:gd name="connsiteX2817" fmla="*/ 204900 w 511562"/>
                <a:gd name="connsiteY2817" fmla="*/ 388636 h 901801"/>
                <a:gd name="connsiteX2818" fmla="*/ 198829 w 511562"/>
                <a:gd name="connsiteY2818" fmla="*/ 387440 h 901801"/>
                <a:gd name="connsiteX2819" fmla="*/ 197817 w 511562"/>
                <a:gd name="connsiteY2819" fmla="*/ 387256 h 901801"/>
                <a:gd name="connsiteX2820" fmla="*/ 418936 w 511562"/>
                <a:gd name="connsiteY2820" fmla="*/ 396546 h 901801"/>
                <a:gd name="connsiteX2821" fmla="*/ 421787 w 511562"/>
                <a:gd name="connsiteY2821" fmla="*/ 397558 h 901801"/>
                <a:gd name="connsiteX2822" fmla="*/ 418936 w 511562"/>
                <a:gd name="connsiteY2822" fmla="*/ 396546 h 901801"/>
                <a:gd name="connsiteX2823" fmla="*/ 193586 w 511562"/>
                <a:gd name="connsiteY2823" fmla="*/ 403812 h 901801"/>
                <a:gd name="connsiteX2824" fmla="*/ 192482 w 511562"/>
                <a:gd name="connsiteY2824" fmla="*/ 403907 h 901801"/>
                <a:gd name="connsiteX2825" fmla="*/ 194046 w 511562"/>
                <a:gd name="connsiteY2825" fmla="*/ 408598 h 901801"/>
                <a:gd name="connsiteX2826" fmla="*/ 198829 w 511562"/>
                <a:gd name="connsiteY2826" fmla="*/ 405103 h 901801"/>
                <a:gd name="connsiteX2827" fmla="*/ 193586 w 511562"/>
                <a:gd name="connsiteY2827" fmla="*/ 403815 h 901801"/>
                <a:gd name="connsiteX2828" fmla="*/ 50006 w 511562"/>
                <a:gd name="connsiteY2828" fmla="*/ 508302 h 901801"/>
                <a:gd name="connsiteX2829" fmla="*/ 49730 w 511562"/>
                <a:gd name="connsiteY2829" fmla="*/ 508486 h 901801"/>
                <a:gd name="connsiteX2830" fmla="*/ 54605 w 511562"/>
                <a:gd name="connsiteY2830" fmla="*/ 513545 h 901801"/>
                <a:gd name="connsiteX2831" fmla="*/ 59112 w 511562"/>
                <a:gd name="connsiteY2831" fmla="*/ 513545 h 901801"/>
                <a:gd name="connsiteX2832" fmla="*/ 51569 w 511562"/>
                <a:gd name="connsiteY2832" fmla="*/ 508854 h 901801"/>
                <a:gd name="connsiteX2833" fmla="*/ 50006 w 511562"/>
                <a:gd name="connsiteY2833" fmla="*/ 508302 h 901801"/>
                <a:gd name="connsiteX2834" fmla="*/ 50466 w 511562"/>
                <a:gd name="connsiteY2834" fmla="*/ 514372 h 901801"/>
                <a:gd name="connsiteX2835" fmla="*/ 52306 w 511562"/>
                <a:gd name="connsiteY2835" fmla="*/ 519431 h 901801"/>
                <a:gd name="connsiteX2836" fmla="*/ 59756 w 511562"/>
                <a:gd name="connsiteY2836" fmla="*/ 523019 h 901801"/>
                <a:gd name="connsiteX2837" fmla="*/ 59388 w 511562"/>
                <a:gd name="connsiteY2837" fmla="*/ 518236 h 901801"/>
                <a:gd name="connsiteX2838" fmla="*/ 51294 w 511562"/>
                <a:gd name="connsiteY2838" fmla="*/ 514372 h 901801"/>
                <a:gd name="connsiteX2839" fmla="*/ 110069 w 511562"/>
                <a:gd name="connsiteY2839" fmla="*/ 528537 h 901801"/>
                <a:gd name="connsiteX2840" fmla="*/ 113748 w 511562"/>
                <a:gd name="connsiteY2840" fmla="*/ 532032 h 901801"/>
                <a:gd name="connsiteX2841" fmla="*/ 117519 w 511562"/>
                <a:gd name="connsiteY2841" fmla="*/ 536356 h 901801"/>
                <a:gd name="connsiteX2842" fmla="*/ 123866 w 511562"/>
                <a:gd name="connsiteY2842" fmla="*/ 535988 h 901801"/>
                <a:gd name="connsiteX2843" fmla="*/ 134075 w 511562"/>
                <a:gd name="connsiteY2843" fmla="*/ 537920 h 901801"/>
                <a:gd name="connsiteX2844" fmla="*/ 141526 w 511562"/>
                <a:gd name="connsiteY2844" fmla="*/ 538287 h 901801"/>
                <a:gd name="connsiteX2845" fmla="*/ 148608 w 511562"/>
                <a:gd name="connsiteY2845" fmla="*/ 536356 h 901801"/>
                <a:gd name="connsiteX2846" fmla="*/ 144193 w 511562"/>
                <a:gd name="connsiteY2846" fmla="*/ 533964 h 901801"/>
                <a:gd name="connsiteX2847" fmla="*/ 139686 w 511562"/>
                <a:gd name="connsiteY2847" fmla="*/ 532032 h 901801"/>
                <a:gd name="connsiteX2848" fmla="*/ 129752 w 511562"/>
                <a:gd name="connsiteY2848" fmla="*/ 528813 h 901801"/>
                <a:gd name="connsiteX2849" fmla="*/ 121750 w 511562"/>
                <a:gd name="connsiteY2849" fmla="*/ 530837 h 901801"/>
                <a:gd name="connsiteX2850" fmla="*/ 113380 w 511562"/>
                <a:gd name="connsiteY2850" fmla="*/ 529641 h 901801"/>
                <a:gd name="connsiteX2851" fmla="*/ 110069 w 511562"/>
                <a:gd name="connsiteY2851" fmla="*/ 528537 h 901801"/>
                <a:gd name="connsiteX2852" fmla="*/ 182089 w 511562"/>
                <a:gd name="connsiteY2852" fmla="*/ 549325 h 901801"/>
                <a:gd name="connsiteX2853" fmla="*/ 181445 w 511562"/>
                <a:gd name="connsiteY2853" fmla="*/ 555763 h 901801"/>
                <a:gd name="connsiteX2854" fmla="*/ 179421 w 511562"/>
                <a:gd name="connsiteY2854" fmla="*/ 553188 h 901801"/>
                <a:gd name="connsiteX2855" fmla="*/ 172983 w 511562"/>
                <a:gd name="connsiteY2855" fmla="*/ 550521 h 901801"/>
                <a:gd name="connsiteX2856" fmla="*/ 167372 w 511562"/>
                <a:gd name="connsiteY2856" fmla="*/ 554476 h 901801"/>
                <a:gd name="connsiteX2857" fmla="*/ 164429 w 511562"/>
                <a:gd name="connsiteY2857" fmla="*/ 562662 h 901801"/>
                <a:gd name="connsiteX2858" fmla="*/ 164429 w 511562"/>
                <a:gd name="connsiteY2858" fmla="*/ 570480 h 901801"/>
                <a:gd name="connsiteX2859" fmla="*/ 170039 w 511562"/>
                <a:gd name="connsiteY2859" fmla="*/ 574895 h 901801"/>
                <a:gd name="connsiteX2860" fmla="*/ 174546 w 511562"/>
                <a:gd name="connsiteY2860" fmla="*/ 575263 h 901801"/>
                <a:gd name="connsiteX2861" fmla="*/ 176754 w 511562"/>
                <a:gd name="connsiteY2861" fmla="*/ 577195 h 901801"/>
                <a:gd name="connsiteX2862" fmla="*/ 182365 w 511562"/>
                <a:gd name="connsiteY2862" fmla="*/ 571308 h 901801"/>
                <a:gd name="connsiteX2863" fmla="*/ 185400 w 511562"/>
                <a:gd name="connsiteY2863" fmla="*/ 571308 h 901801"/>
                <a:gd name="connsiteX2864" fmla="*/ 188068 w 511562"/>
                <a:gd name="connsiteY2864" fmla="*/ 564225 h 901801"/>
                <a:gd name="connsiteX2865" fmla="*/ 191011 w 511562"/>
                <a:gd name="connsiteY2865" fmla="*/ 555947 h 901801"/>
                <a:gd name="connsiteX2866" fmla="*/ 188803 w 511562"/>
                <a:gd name="connsiteY2866" fmla="*/ 552820 h 901801"/>
                <a:gd name="connsiteX2867" fmla="*/ 182365 w 511562"/>
                <a:gd name="connsiteY2867" fmla="*/ 549324 h 901801"/>
                <a:gd name="connsiteX2868" fmla="*/ 152379 w 511562"/>
                <a:gd name="connsiteY2868" fmla="*/ 556775 h 901801"/>
                <a:gd name="connsiteX2869" fmla="*/ 146033 w 511562"/>
                <a:gd name="connsiteY2869" fmla="*/ 558707 h 901801"/>
                <a:gd name="connsiteX2870" fmla="*/ 137847 w 511562"/>
                <a:gd name="connsiteY2870" fmla="*/ 563030 h 901801"/>
                <a:gd name="connsiteX2871" fmla="*/ 134811 w 511562"/>
                <a:gd name="connsiteY2871" fmla="*/ 568181 h 901801"/>
                <a:gd name="connsiteX2872" fmla="*/ 138583 w 511562"/>
                <a:gd name="connsiteY2872" fmla="*/ 575263 h 901801"/>
                <a:gd name="connsiteX2873" fmla="*/ 137479 w 511562"/>
                <a:gd name="connsiteY2873" fmla="*/ 582346 h 901801"/>
                <a:gd name="connsiteX2874" fmla="*/ 142354 w 511562"/>
                <a:gd name="connsiteY2874" fmla="*/ 578758 h 901801"/>
                <a:gd name="connsiteX2875" fmla="*/ 146493 w 511562"/>
                <a:gd name="connsiteY2875" fmla="*/ 573240 h 901801"/>
                <a:gd name="connsiteX2876" fmla="*/ 151736 w 511562"/>
                <a:gd name="connsiteY2876" fmla="*/ 567813 h 901801"/>
                <a:gd name="connsiteX2877" fmla="*/ 157346 w 511562"/>
                <a:gd name="connsiteY2877" fmla="*/ 562662 h 901801"/>
                <a:gd name="connsiteX2878" fmla="*/ 154127 w 511562"/>
                <a:gd name="connsiteY2878" fmla="*/ 557603 h 901801"/>
                <a:gd name="connsiteX2879" fmla="*/ 152379 w 511562"/>
                <a:gd name="connsiteY2879" fmla="*/ 556775 h 901801"/>
                <a:gd name="connsiteX2880" fmla="*/ 163325 w 511562"/>
                <a:gd name="connsiteY2880" fmla="*/ 573975 h 901801"/>
                <a:gd name="connsiteX2881" fmla="*/ 162497 w 511562"/>
                <a:gd name="connsiteY2881" fmla="*/ 574071 h 901801"/>
                <a:gd name="connsiteX2882" fmla="*/ 164797 w 511562"/>
                <a:gd name="connsiteY2882" fmla="*/ 578761 h 901801"/>
                <a:gd name="connsiteX2883" fmla="*/ 165533 w 511562"/>
                <a:gd name="connsiteY2883" fmla="*/ 576002 h 901801"/>
                <a:gd name="connsiteX2884" fmla="*/ 163326 w 511562"/>
                <a:gd name="connsiteY2884" fmla="*/ 573978 h 901801"/>
                <a:gd name="connsiteX2885" fmla="*/ 152379 w 511562"/>
                <a:gd name="connsiteY2885" fmla="*/ 644064 h 901801"/>
                <a:gd name="connsiteX2886" fmla="*/ 149804 w 511562"/>
                <a:gd name="connsiteY2886" fmla="*/ 648295 h 901801"/>
                <a:gd name="connsiteX2887" fmla="*/ 151736 w 511562"/>
                <a:gd name="connsiteY2887" fmla="*/ 655377 h 901801"/>
                <a:gd name="connsiteX2888" fmla="*/ 151736 w 511562"/>
                <a:gd name="connsiteY2888" fmla="*/ 657401 h 901801"/>
                <a:gd name="connsiteX2889" fmla="*/ 156611 w 511562"/>
                <a:gd name="connsiteY2889" fmla="*/ 652158 h 901801"/>
                <a:gd name="connsiteX2890" fmla="*/ 153115 w 511562"/>
                <a:gd name="connsiteY2890" fmla="*/ 645812 h 901801"/>
                <a:gd name="connsiteX2891" fmla="*/ 152379 w 511562"/>
                <a:gd name="connsiteY2891" fmla="*/ 644064 h 901801"/>
                <a:gd name="connsiteX2892" fmla="*/ 71346 w 511562"/>
                <a:gd name="connsiteY2892" fmla="*/ 667427 h 901801"/>
                <a:gd name="connsiteX2893" fmla="*/ 70702 w 511562"/>
                <a:gd name="connsiteY2893" fmla="*/ 667522 h 901801"/>
                <a:gd name="connsiteX2894" fmla="*/ 66930 w 511562"/>
                <a:gd name="connsiteY2894" fmla="*/ 671477 h 901801"/>
                <a:gd name="connsiteX2895" fmla="*/ 66930 w 511562"/>
                <a:gd name="connsiteY2895" fmla="*/ 674696 h 901801"/>
                <a:gd name="connsiteX2896" fmla="*/ 65367 w 511562"/>
                <a:gd name="connsiteY2896" fmla="*/ 676168 h 901801"/>
                <a:gd name="connsiteX2897" fmla="*/ 60584 w 511562"/>
                <a:gd name="connsiteY2897" fmla="*/ 678559 h 901801"/>
                <a:gd name="connsiteX2898" fmla="*/ 58008 w 511562"/>
                <a:gd name="connsiteY2898" fmla="*/ 678559 h 901801"/>
                <a:gd name="connsiteX2899" fmla="*/ 52674 w 511562"/>
                <a:gd name="connsiteY2899" fmla="*/ 682146 h 901801"/>
                <a:gd name="connsiteX2900" fmla="*/ 51570 w 511562"/>
                <a:gd name="connsiteY2900" fmla="*/ 679755 h 901801"/>
                <a:gd name="connsiteX2901" fmla="*/ 47799 w 511562"/>
                <a:gd name="connsiteY2901" fmla="*/ 677824 h 901801"/>
                <a:gd name="connsiteX2902" fmla="*/ 42188 w 511562"/>
                <a:gd name="connsiteY2902" fmla="*/ 680583 h 901801"/>
                <a:gd name="connsiteX2903" fmla="*/ 43752 w 511562"/>
                <a:gd name="connsiteY2903" fmla="*/ 686009 h 901801"/>
                <a:gd name="connsiteX2904" fmla="*/ 48626 w 511562"/>
                <a:gd name="connsiteY2904" fmla="*/ 684814 h 901801"/>
                <a:gd name="connsiteX2905" fmla="*/ 54605 w 511562"/>
                <a:gd name="connsiteY2905" fmla="*/ 687205 h 901801"/>
                <a:gd name="connsiteX2906" fmla="*/ 58284 w 511562"/>
                <a:gd name="connsiteY2906" fmla="*/ 691528 h 901801"/>
                <a:gd name="connsiteX2907" fmla="*/ 60584 w 511562"/>
                <a:gd name="connsiteY2907" fmla="*/ 693092 h 901801"/>
                <a:gd name="connsiteX2908" fmla="*/ 59848 w 511562"/>
                <a:gd name="connsiteY2908" fmla="*/ 687573 h 901801"/>
                <a:gd name="connsiteX2909" fmla="*/ 64722 w 511562"/>
                <a:gd name="connsiteY2909" fmla="*/ 690333 h 901801"/>
                <a:gd name="connsiteX2910" fmla="*/ 62423 w 511562"/>
                <a:gd name="connsiteY2910" fmla="*/ 696219 h 901801"/>
                <a:gd name="connsiteX2911" fmla="*/ 71069 w 511562"/>
                <a:gd name="connsiteY2911" fmla="*/ 693460 h 901801"/>
                <a:gd name="connsiteX2912" fmla="*/ 77416 w 511562"/>
                <a:gd name="connsiteY2912" fmla="*/ 689229 h 901801"/>
                <a:gd name="connsiteX2913" fmla="*/ 80819 w 511562"/>
                <a:gd name="connsiteY2913" fmla="*/ 684446 h 901801"/>
                <a:gd name="connsiteX2914" fmla="*/ 75944 w 511562"/>
                <a:gd name="connsiteY2914" fmla="*/ 682882 h 901801"/>
                <a:gd name="connsiteX2915" fmla="*/ 71713 w 511562"/>
                <a:gd name="connsiteY2915" fmla="*/ 684446 h 901801"/>
                <a:gd name="connsiteX2916" fmla="*/ 67022 w 511562"/>
                <a:gd name="connsiteY2916" fmla="*/ 684446 h 901801"/>
                <a:gd name="connsiteX2917" fmla="*/ 75576 w 511562"/>
                <a:gd name="connsiteY2917" fmla="*/ 680123 h 901801"/>
                <a:gd name="connsiteX2918" fmla="*/ 72541 w 511562"/>
                <a:gd name="connsiteY2918" fmla="*/ 673500 h 901801"/>
                <a:gd name="connsiteX2919" fmla="*/ 71437 w 511562"/>
                <a:gd name="connsiteY2919" fmla="*/ 669913 h 901801"/>
                <a:gd name="connsiteX2920" fmla="*/ 71342 w 511562"/>
                <a:gd name="connsiteY2920" fmla="*/ 667430 h 901801"/>
                <a:gd name="connsiteX2921" fmla="*/ 75576 w 511562"/>
                <a:gd name="connsiteY2921" fmla="*/ 667522 h 901801"/>
                <a:gd name="connsiteX2922" fmla="*/ 75209 w 511562"/>
                <a:gd name="connsiteY2922" fmla="*/ 673500 h 901801"/>
                <a:gd name="connsiteX2923" fmla="*/ 77876 w 511562"/>
                <a:gd name="connsiteY2923" fmla="*/ 679387 h 901801"/>
                <a:gd name="connsiteX2924" fmla="*/ 84959 w 511562"/>
                <a:gd name="connsiteY2924" fmla="*/ 683342 h 901801"/>
                <a:gd name="connsiteX2925" fmla="*/ 91305 w 511562"/>
                <a:gd name="connsiteY2925" fmla="*/ 678559 h 901801"/>
                <a:gd name="connsiteX2926" fmla="*/ 89466 w 511562"/>
                <a:gd name="connsiteY2926" fmla="*/ 672305 h 901801"/>
                <a:gd name="connsiteX2927" fmla="*/ 85327 w 511562"/>
                <a:gd name="connsiteY2927" fmla="*/ 672305 h 901801"/>
                <a:gd name="connsiteX2928" fmla="*/ 88362 w 511562"/>
                <a:gd name="connsiteY2928" fmla="*/ 676628 h 901801"/>
                <a:gd name="connsiteX2929" fmla="*/ 85694 w 511562"/>
                <a:gd name="connsiteY2929" fmla="*/ 675800 h 901801"/>
                <a:gd name="connsiteX2930" fmla="*/ 83027 w 511562"/>
                <a:gd name="connsiteY2930" fmla="*/ 670281 h 901801"/>
                <a:gd name="connsiteX2931" fmla="*/ 76680 w 511562"/>
                <a:gd name="connsiteY2931" fmla="*/ 667522 h 901801"/>
                <a:gd name="connsiteX2932" fmla="*/ 75853 w 511562"/>
                <a:gd name="connsiteY2932" fmla="*/ 667522 h 901801"/>
                <a:gd name="connsiteX2933" fmla="*/ 92777 w 511562"/>
                <a:gd name="connsiteY2933" fmla="*/ 676168 h 901801"/>
                <a:gd name="connsiteX2934" fmla="*/ 96180 w 511562"/>
                <a:gd name="connsiteY2934" fmla="*/ 679755 h 901801"/>
                <a:gd name="connsiteX2935" fmla="*/ 92777 w 511562"/>
                <a:gd name="connsiteY2935" fmla="*/ 676168 h 901801"/>
                <a:gd name="connsiteX2936" fmla="*/ 178686 w 511562"/>
                <a:gd name="connsiteY2936" fmla="*/ 676995 h 901801"/>
                <a:gd name="connsiteX2937" fmla="*/ 180341 w 511562"/>
                <a:gd name="connsiteY2937" fmla="*/ 680583 h 901801"/>
                <a:gd name="connsiteX2938" fmla="*/ 188435 w 511562"/>
                <a:gd name="connsiteY2938" fmla="*/ 683710 h 901801"/>
                <a:gd name="connsiteX2939" fmla="*/ 183009 w 511562"/>
                <a:gd name="connsiteY2939" fmla="*/ 683710 h 901801"/>
                <a:gd name="connsiteX2940" fmla="*/ 175282 w 511562"/>
                <a:gd name="connsiteY2940" fmla="*/ 680583 h 901801"/>
                <a:gd name="connsiteX2941" fmla="*/ 168936 w 511562"/>
                <a:gd name="connsiteY2941" fmla="*/ 679387 h 901801"/>
                <a:gd name="connsiteX2942" fmla="*/ 165441 w 511562"/>
                <a:gd name="connsiteY2942" fmla="*/ 679292 h 901801"/>
                <a:gd name="connsiteX2943" fmla="*/ 158082 w 511562"/>
                <a:gd name="connsiteY2943" fmla="*/ 681684 h 901801"/>
                <a:gd name="connsiteX2944" fmla="*/ 161026 w 511562"/>
                <a:gd name="connsiteY2944" fmla="*/ 684811 h 901801"/>
                <a:gd name="connsiteX2945" fmla="*/ 166636 w 511562"/>
                <a:gd name="connsiteY2945" fmla="*/ 689961 h 901801"/>
                <a:gd name="connsiteX2946" fmla="*/ 172247 w 511562"/>
                <a:gd name="connsiteY2946" fmla="*/ 694652 h 901801"/>
                <a:gd name="connsiteX2947" fmla="*/ 167832 w 511562"/>
                <a:gd name="connsiteY2947" fmla="*/ 692353 h 901801"/>
                <a:gd name="connsiteX2948" fmla="*/ 159462 w 511562"/>
                <a:gd name="connsiteY2948" fmla="*/ 687570 h 901801"/>
                <a:gd name="connsiteX2949" fmla="*/ 153483 w 511562"/>
                <a:gd name="connsiteY2949" fmla="*/ 684443 h 901801"/>
                <a:gd name="connsiteX2950" fmla="*/ 147964 w 511562"/>
                <a:gd name="connsiteY2950" fmla="*/ 689593 h 901801"/>
                <a:gd name="connsiteX2951" fmla="*/ 146033 w 511562"/>
                <a:gd name="connsiteY2951" fmla="*/ 693916 h 901801"/>
                <a:gd name="connsiteX2952" fmla="*/ 151736 w 511562"/>
                <a:gd name="connsiteY2952" fmla="*/ 697044 h 901801"/>
                <a:gd name="connsiteX2953" fmla="*/ 144929 w 511562"/>
                <a:gd name="connsiteY2953" fmla="*/ 694652 h 901801"/>
                <a:gd name="connsiteX2954" fmla="*/ 139318 w 511562"/>
                <a:gd name="connsiteY2954" fmla="*/ 697872 h 901801"/>
                <a:gd name="connsiteX2955" fmla="*/ 143917 w 511562"/>
                <a:gd name="connsiteY2955" fmla="*/ 701367 h 901801"/>
                <a:gd name="connsiteX2956" fmla="*/ 150908 w 511562"/>
                <a:gd name="connsiteY2956" fmla="*/ 702562 h 901801"/>
                <a:gd name="connsiteX2957" fmla="*/ 156886 w 511562"/>
                <a:gd name="connsiteY2957" fmla="*/ 707989 h 901801"/>
                <a:gd name="connsiteX2958" fmla="*/ 167096 w 511562"/>
                <a:gd name="connsiteY2958" fmla="*/ 707622 h 901801"/>
                <a:gd name="connsiteX2959" fmla="*/ 176018 w 511562"/>
                <a:gd name="connsiteY2959" fmla="*/ 706058 h 901801"/>
                <a:gd name="connsiteX2960" fmla="*/ 182917 w 511562"/>
                <a:gd name="connsiteY2960" fmla="*/ 702563 h 901801"/>
                <a:gd name="connsiteX2961" fmla="*/ 190643 w 511562"/>
                <a:gd name="connsiteY2961" fmla="*/ 703298 h 901801"/>
                <a:gd name="connsiteX2962" fmla="*/ 195150 w 511562"/>
                <a:gd name="connsiteY2962" fmla="*/ 702103 h 901801"/>
                <a:gd name="connsiteX2963" fmla="*/ 200393 w 511562"/>
                <a:gd name="connsiteY2963" fmla="*/ 697871 h 901801"/>
                <a:gd name="connsiteX2964" fmla="*/ 204440 w 511562"/>
                <a:gd name="connsiteY2964" fmla="*/ 697411 h 901801"/>
                <a:gd name="connsiteX2965" fmla="*/ 204164 w 511562"/>
                <a:gd name="connsiteY2965" fmla="*/ 701367 h 901801"/>
                <a:gd name="connsiteX2966" fmla="*/ 211338 w 511562"/>
                <a:gd name="connsiteY2966" fmla="*/ 701734 h 901801"/>
                <a:gd name="connsiteX2967" fmla="*/ 215385 w 511562"/>
                <a:gd name="connsiteY2967" fmla="*/ 695847 h 901801"/>
                <a:gd name="connsiteX2968" fmla="*/ 218053 w 511562"/>
                <a:gd name="connsiteY2968" fmla="*/ 688765 h 901801"/>
                <a:gd name="connsiteX2969" fmla="*/ 210878 w 511562"/>
                <a:gd name="connsiteY2969" fmla="*/ 686466 h 901801"/>
                <a:gd name="connsiteX2970" fmla="*/ 205267 w 511562"/>
                <a:gd name="connsiteY2970" fmla="*/ 689961 h 901801"/>
                <a:gd name="connsiteX2971" fmla="*/ 198553 w 511562"/>
                <a:gd name="connsiteY2971" fmla="*/ 686006 h 901801"/>
                <a:gd name="connsiteX2972" fmla="*/ 191286 w 511562"/>
                <a:gd name="connsiteY2972" fmla="*/ 684074 h 901801"/>
                <a:gd name="connsiteX2973" fmla="*/ 185768 w 511562"/>
                <a:gd name="connsiteY2973" fmla="*/ 679751 h 901801"/>
                <a:gd name="connsiteX2974" fmla="*/ 181537 w 511562"/>
                <a:gd name="connsiteY2974" fmla="*/ 677819 h 901801"/>
                <a:gd name="connsiteX2975" fmla="*/ 178685 w 511562"/>
                <a:gd name="connsiteY2975" fmla="*/ 676992 h 901801"/>
                <a:gd name="connsiteX2976" fmla="*/ 147229 w 511562"/>
                <a:gd name="connsiteY2976" fmla="*/ 677363 h 901801"/>
                <a:gd name="connsiteX2977" fmla="*/ 140422 w 511562"/>
                <a:gd name="connsiteY2977" fmla="*/ 680950 h 901801"/>
                <a:gd name="connsiteX2978" fmla="*/ 138583 w 511562"/>
                <a:gd name="connsiteY2978" fmla="*/ 688033 h 901801"/>
                <a:gd name="connsiteX2979" fmla="*/ 137019 w 511562"/>
                <a:gd name="connsiteY2979" fmla="*/ 697875 h 901801"/>
                <a:gd name="connsiteX2980" fmla="*/ 141526 w 511562"/>
                <a:gd name="connsiteY2980" fmla="*/ 692632 h 901801"/>
                <a:gd name="connsiteX2981" fmla="*/ 146033 w 511562"/>
                <a:gd name="connsiteY2981" fmla="*/ 688401 h 901801"/>
                <a:gd name="connsiteX2982" fmla="*/ 151276 w 511562"/>
                <a:gd name="connsiteY2982" fmla="*/ 683710 h 901801"/>
                <a:gd name="connsiteX2983" fmla="*/ 147229 w 511562"/>
                <a:gd name="connsiteY2983" fmla="*/ 677363 h 901801"/>
                <a:gd name="connsiteX2984" fmla="*/ 230010 w 511562"/>
                <a:gd name="connsiteY2984" fmla="*/ 677363 h 901801"/>
                <a:gd name="connsiteX2985" fmla="*/ 224767 w 511562"/>
                <a:gd name="connsiteY2985" fmla="*/ 680583 h 901801"/>
                <a:gd name="connsiteX2986" fmla="*/ 223296 w 511562"/>
                <a:gd name="connsiteY2986" fmla="*/ 684537 h 901801"/>
                <a:gd name="connsiteX2987" fmla="*/ 230102 w 511562"/>
                <a:gd name="connsiteY2987" fmla="*/ 683710 h 901801"/>
                <a:gd name="connsiteX2988" fmla="*/ 232310 w 511562"/>
                <a:gd name="connsiteY2988" fmla="*/ 678191 h 901801"/>
                <a:gd name="connsiteX2989" fmla="*/ 230010 w 511562"/>
                <a:gd name="connsiteY2989" fmla="*/ 677363 h 901801"/>
                <a:gd name="connsiteX2990" fmla="*/ 239024 w 511562"/>
                <a:gd name="connsiteY2990" fmla="*/ 680583 h 901801"/>
                <a:gd name="connsiteX2991" fmla="*/ 240128 w 511562"/>
                <a:gd name="connsiteY2991" fmla="*/ 684814 h 901801"/>
                <a:gd name="connsiteX2992" fmla="*/ 245739 w 511562"/>
                <a:gd name="connsiteY2992" fmla="*/ 687573 h 901801"/>
                <a:gd name="connsiteX2993" fmla="*/ 242060 w 511562"/>
                <a:gd name="connsiteY2993" fmla="*/ 682514 h 901801"/>
                <a:gd name="connsiteX2994" fmla="*/ 239024 w 511562"/>
                <a:gd name="connsiteY2994" fmla="*/ 680583 h 901801"/>
                <a:gd name="connsiteX2995" fmla="*/ 114392 w 511562"/>
                <a:gd name="connsiteY2995" fmla="*/ 680950 h 901801"/>
                <a:gd name="connsiteX2996" fmla="*/ 116783 w 511562"/>
                <a:gd name="connsiteY2996" fmla="*/ 682882 h 901801"/>
                <a:gd name="connsiteX2997" fmla="*/ 115312 w 511562"/>
                <a:gd name="connsiteY2997" fmla="*/ 680950 h 901801"/>
                <a:gd name="connsiteX2998" fmla="*/ 114391 w 511562"/>
                <a:gd name="connsiteY2998" fmla="*/ 680950 h 901801"/>
                <a:gd name="connsiteX2999" fmla="*/ 208671 w 511562"/>
                <a:gd name="connsiteY2999" fmla="*/ 683342 h 901801"/>
                <a:gd name="connsiteX3000" fmla="*/ 206831 w 511562"/>
                <a:gd name="connsiteY3000" fmla="*/ 687205 h 901801"/>
                <a:gd name="connsiteX3001" fmla="*/ 209683 w 511562"/>
                <a:gd name="connsiteY3001" fmla="*/ 683342 h 901801"/>
                <a:gd name="connsiteX3002" fmla="*/ 208855 w 511562"/>
                <a:gd name="connsiteY3002" fmla="*/ 683342 h 901801"/>
                <a:gd name="connsiteX3003" fmla="*/ 117887 w 511562"/>
                <a:gd name="connsiteY3003" fmla="*/ 684814 h 901801"/>
                <a:gd name="connsiteX3004" fmla="*/ 113104 w 511562"/>
                <a:gd name="connsiteY3004" fmla="*/ 689229 h 901801"/>
                <a:gd name="connsiteX3005" fmla="*/ 113380 w 511562"/>
                <a:gd name="connsiteY3005" fmla="*/ 695484 h 901801"/>
                <a:gd name="connsiteX3006" fmla="*/ 115312 w 511562"/>
                <a:gd name="connsiteY3006" fmla="*/ 697047 h 901801"/>
                <a:gd name="connsiteX3007" fmla="*/ 119451 w 511562"/>
                <a:gd name="connsiteY3007" fmla="*/ 697415 h 901801"/>
                <a:gd name="connsiteX3008" fmla="*/ 123590 w 511562"/>
                <a:gd name="connsiteY3008" fmla="*/ 696219 h 901801"/>
                <a:gd name="connsiteX3009" fmla="*/ 119083 w 511562"/>
                <a:gd name="connsiteY3009" fmla="*/ 688769 h 901801"/>
                <a:gd name="connsiteX3010" fmla="*/ 123222 w 511562"/>
                <a:gd name="connsiteY3010" fmla="*/ 691160 h 901801"/>
                <a:gd name="connsiteX3011" fmla="*/ 127269 w 511562"/>
                <a:gd name="connsiteY3011" fmla="*/ 696679 h 901801"/>
                <a:gd name="connsiteX3012" fmla="*/ 132512 w 511562"/>
                <a:gd name="connsiteY3012" fmla="*/ 693920 h 901801"/>
                <a:gd name="connsiteX3013" fmla="*/ 132144 w 511562"/>
                <a:gd name="connsiteY3013" fmla="*/ 686009 h 901801"/>
                <a:gd name="connsiteX3014" fmla="*/ 127270 w 511562"/>
                <a:gd name="connsiteY3014" fmla="*/ 686009 h 901801"/>
                <a:gd name="connsiteX3015" fmla="*/ 121199 w 511562"/>
                <a:gd name="connsiteY3015" fmla="*/ 685274 h 901801"/>
                <a:gd name="connsiteX3016" fmla="*/ 117888 w 511562"/>
                <a:gd name="connsiteY3016" fmla="*/ 684814 h 901801"/>
                <a:gd name="connsiteX3017" fmla="*/ 99951 w 511562"/>
                <a:gd name="connsiteY3017" fmla="*/ 686010 h 901801"/>
                <a:gd name="connsiteX3018" fmla="*/ 99951 w 511562"/>
                <a:gd name="connsiteY3018" fmla="*/ 686010 h 901801"/>
                <a:gd name="connsiteX3019" fmla="*/ 95812 w 511562"/>
                <a:gd name="connsiteY3019" fmla="*/ 687574 h 901801"/>
                <a:gd name="connsiteX3020" fmla="*/ 96732 w 511562"/>
                <a:gd name="connsiteY3020" fmla="*/ 691988 h 901801"/>
                <a:gd name="connsiteX3021" fmla="*/ 98756 w 511562"/>
                <a:gd name="connsiteY3021" fmla="*/ 694656 h 901801"/>
                <a:gd name="connsiteX3022" fmla="*/ 97284 w 511562"/>
                <a:gd name="connsiteY3022" fmla="*/ 695668 h 901801"/>
                <a:gd name="connsiteX3023" fmla="*/ 93513 w 511562"/>
                <a:gd name="connsiteY3023" fmla="*/ 697047 h 901801"/>
                <a:gd name="connsiteX3024" fmla="*/ 90202 w 511562"/>
                <a:gd name="connsiteY3024" fmla="*/ 695484 h 901801"/>
                <a:gd name="connsiteX3025" fmla="*/ 88638 w 511562"/>
                <a:gd name="connsiteY3025" fmla="*/ 700543 h 901801"/>
                <a:gd name="connsiteX3026" fmla="*/ 89466 w 511562"/>
                <a:gd name="connsiteY3026" fmla="*/ 704498 h 901801"/>
                <a:gd name="connsiteX3027" fmla="*/ 94341 w 511562"/>
                <a:gd name="connsiteY3027" fmla="*/ 707993 h 901801"/>
                <a:gd name="connsiteX3028" fmla="*/ 94341 w 511562"/>
                <a:gd name="connsiteY3028" fmla="*/ 711212 h 901801"/>
                <a:gd name="connsiteX3029" fmla="*/ 88638 w 511562"/>
                <a:gd name="connsiteY3029" fmla="*/ 707993 h 901801"/>
                <a:gd name="connsiteX3030" fmla="*/ 88638 w 511562"/>
                <a:gd name="connsiteY3030" fmla="*/ 713144 h 901801"/>
                <a:gd name="connsiteX3031" fmla="*/ 92777 w 511562"/>
                <a:gd name="connsiteY3031" fmla="*/ 715903 h 901801"/>
                <a:gd name="connsiteX3032" fmla="*/ 100779 w 511562"/>
                <a:gd name="connsiteY3032" fmla="*/ 718662 h 901801"/>
                <a:gd name="connsiteX3033" fmla="*/ 107034 w 511562"/>
                <a:gd name="connsiteY3033" fmla="*/ 717466 h 901801"/>
                <a:gd name="connsiteX3034" fmla="*/ 105194 w 511562"/>
                <a:gd name="connsiteY3034" fmla="*/ 708821 h 901801"/>
                <a:gd name="connsiteX3035" fmla="*/ 100319 w 511562"/>
                <a:gd name="connsiteY3035" fmla="*/ 709188 h 901801"/>
                <a:gd name="connsiteX3036" fmla="*/ 104458 w 511562"/>
                <a:gd name="connsiteY3036" fmla="*/ 704130 h 901801"/>
                <a:gd name="connsiteX3037" fmla="*/ 105195 w 511562"/>
                <a:gd name="connsiteY3037" fmla="*/ 703762 h 901801"/>
                <a:gd name="connsiteX3038" fmla="*/ 108230 w 511562"/>
                <a:gd name="connsiteY3038" fmla="*/ 699347 h 901801"/>
                <a:gd name="connsiteX3039" fmla="*/ 107034 w 511562"/>
                <a:gd name="connsiteY3039" fmla="*/ 692356 h 901801"/>
                <a:gd name="connsiteX3040" fmla="*/ 101424 w 511562"/>
                <a:gd name="connsiteY3040" fmla="*/ 687574 h 901801"/>
                <a:gd name="connsiteX3041" fmla="*/ 95813 w 511562"/>
                <a:gd name="connsiteY3041" fmla="*/ 687574 h 901801"/>
                <a:gd name="connsiteX3042" fmla="*/ 221824 w 511562"/>
                <a:gd name="connsiteY3042" fmla="*/ 689137 h 901801"/>
                <a:gd name="connsiteX3043" fmla="*/ 221364 w 511562"/>
                <a:gd name="connsiteY3043" fmla="*/ 689232 h 901801"/>
                <a:gd name="connsiteX3044" fmla="*/ 219524 w 511562"/>
                <a:gd name="connsiteY3044" fmla="*/ 696223 h 901801"/>
                <a:gd name="connsiteX3045" fmla="*/ 222560 w 511562"/>
                <a:gd name="connsiteY3045" fmla="*/ 700177 h 901801"/>
                <a:gd name="connsiteX3046" fmla="*/ 224307 w 511562"/>
                <a:gd name="connsiteY3046" fmla="*/ 701741 h 901801"/>
                <a:gd name="connsiteX3047" fmla="*/ 219524 w 511562"/>
                <a:gd name="connsiteY3047" fmla="*/ 703765 h 901801"/>
                <a:gd name="connsiteX3048" fmla="*/ 225135 w 511562"/>
                <a:gd name="connsiteY3048" fmla="*/ 707996 h 901801"/>
                <a:gd name="connsiteX3049" fmla="*/ 228906 w 511562"/>
                <a:gd name="connsiteY3049" fmla="*/ 708824 h 901801"/>
                <a:gd name="connsiteX3050" fmla="*/ 231206 w 511562"/>
                <a:gd name="connsiteY3050" fmla="*/ 704501 h 901801"/>
                <a:gd name="connsiteX3051" fmla="*/ 229274 w 511562"/>
                <a:gd name="connsiteY3051" fmla="*/ 698614 h 901801"/>
                <a:gd name="connsiteX3052" fmla="*/ 230010 w 511562"/>
                <a:gd name="connsiteY3052" fmla="*/ 692635 h 901801"/>
                <a:gd name="connsiteX3053" fmla="*/ 222559 w 511562"/>
                <a:gd name="connsiteY3053" fmla="*/ 689968 h 901801"/>
                <a:gd name="connsiteX3054" fmla="*/ 221823 w 511562"/>
                <a:gd name="connsiteY3054" fmla="*/ 689140 h 901801"/>
                <a:gd name="connsiteX3055" fmla="*/ 88362 w 511562"/>
                <a:gd name="connsiteY3055" fmla="*/ 691161 h 901801"/>
                <a:gd name="connsiteX3056" fmla="*/ 89097 w 511562"/>
                <a:gd name="connsiteY3056" fmla="*/ 694656 h 901801"/>
                <a:gd name="connsiteX3057" fmla="*/ 88362 w 511562"/>
                <a:gd name="connsiteY3057" fmla="*/ 691161 h 901801"/>
                <a:gd name="connsiteX3058" fmla="*/ 83487 w 511562"/>
                <a:gd name="connsiteY3058" fmla="*/ 695116 h 901801"/>
                <a:gd name="connsiteX3059" fmla="*/ 84958 w 511562"/>
                <a:gd name="connsiteY3059" fmla="*/ 698979 h 901801"/>
                <a:gd name="connsiteX3060" fmla="*/ 83487 w 511562"/>
                <a:gd name="connsiteY3060" fmla="*/ 695116 h 901801"/>
                <a:gd name="connsiteX3061" fmla="*/ 77048 w 511562"/>
                <a:gd name="connsiteY3061" fmla="*/ 695483 h 901801"/>
                <a:gd name="connsiteX3062" fmla="*/ 75944 w 511562"/>
                <a:gd name="connsiteY3062" fmla="*/ 701370 h 901801"/>
                <a:gd name="connsiteX3063" fmla="*/ 78612 w 511562"/>
                <a:gd name="connsiteY3063" fmla="*/ 702105 h 901801"/>
                <a:gd name="connsiteX3064" fmla="*/ 79256 w 511562"/>
                <a:gd name="connsiteY3064" fmla="*/ 696219 h 901801"/>
                <a:gd name="connsiteX3065" fmla="*/ 77048 w 511562"/>
                <a:gd name="connsiteY3065" fmla="*/ 695483 h 901801"/>
                <a:gd name="connsiteX3066" fmla="*/ 74473 w 511562"/>
                <a:gd name="connsiteY3066" fmla="*/ 697415 h 901801"/>
                <a:gd name="connsiteX3067" fmla="*/ 70702 w 511562"/>
                <a:gd name="connsiteY3067" fmla="*/ 700174 h 901801"/>
                <a:gd name="connsiteX3068" fmla="*/ 66931 w 511562"/>
                <a:gd name="connsiteY3068" fmla="*/ 699807 h 901801"/>
                <a:gd name="connsiteX3069" fmla="*/ 64355 w 511562"/>
                <a:gd name="connsiteY3069" fmla="*/ 703302 h 901801"/>
                <a:gd name="connsiteX3070" fmla="*/ 63159 w 511562"/>
                <a:gd name="connsiteY3070" fmla="*/ 706889 h 901801"/>
                <a:gd name="connsiteX3071" fmla="*/ 70334 w 511562"/>
                <a:gd name="connsiteY3071" fmla="*/ 704498 h 901801"/>
                <a:gd name="connsiteX3072" fmla="*/ 74841 w 511562"/>
                <a:gd name="connsiteY3072" fmla="*/ 698795 h 901801"/>
                <a:gd name="connsiteX3073" fmla="*/ 74473 w 511562"/>
                <a:gd name="connsiteY3073" fmla="*/ 697415 h 901801"/>
                <a:gd name="connsiteX3074" fmla="*/ 117611 w 511562"/>
                <a:gd name="connsiteY3074" fmla="*/ 699346 h 901801"/>
                <a:gd name="connsiteX3075" fmla="*/ 118348 w 511562"/>
                <a:gd name="connsiteY3075" fmla="*/ 703762 h 901801"/>
                <a:gd name="connsiteX3076" fmla="*/ 120923 w 511562"/>
                <a:gd name="connsiteY3076" fmla="*/ 701738 h 901801"/>
                <a:gd name="connsiteX3077" fmla="*/ 117612 w 511562"/>
                <a:gd name="connsiteY3077" fmla="*/ 699346 h 901801"/>
                <a:gd name="connsiteX3078" fmla="*/ 83027 w 511562"/>
                <a:gd name="connsiteY3078" fmla="*/ 699806 h 901801"/>
                <a:gd name="connsiteX3079" fmla="*/ 82751 w 511562"/>
                <a:gd name="connsiteY3079" fmla="*/ 706060 h 901801"/>
                <a:gd name="connsiteX3080" fmla="*/ 86062 w 511562"/>
                <a:gd name="connsiteY3080" fmla="*/ 710291 h 901801"/>
                <a:gd name="connsiteX3081" fmla="*/ 85326 w 511562"/>
                <a:gd name="connsiteY3081" fmla="*/ 703761 h 901801"/>
                <a:gd name="connsiteX3082" fmla="*/ 83026 w 511562"/>
                <a:gd name="connsiteY3082" fmla="*/ 699806 h 901801"/>
                <a:gd name="connsiteX3083" fmla="*/ 129936 w 511562"/>
                <a:gd name="connsiteY3083" fmla="*/ 699806 h 901801"/>
                <a:gd name="connsiteX3084" fmla="*/ 123222 w 511562"/>
                <a:gd name="connsiteY3084" fmla="*/ 703301 h 901801"/>
                <a:gd name="connsiteX3085" fmla="*/ 123222 w 511562"/>
                <a:gd name="connsiteY3085" fmla="*/ 708912 h 901801"/>
                <a:gd name="connsiteX3086" fmla="*/ 128465 w 511562"/>
                <a:gd name="connsiteY3086" fmla="*/ 710383 h 901801"/>
                <a:gd name="connsiteX3087" fmla="*/ 133708 w 511562"/>
                <a:gd name="connsiteY3087" fmla="*/ 704129 h 901801"/>
                <a:gd name="connsiteX3088" fmla="*/ 129936 w 511562"/>
                <a:gd name="connsiteY3088" fmla="*/ 699806 h 901801"/>
                <a:gd name="connsiteX3089" fmla="*/ 74381 w 511562"/>
                <a:gd name="connsiteY3089" fmla="*/ 702565 h 901801"/>
                <a:gd name="connsiteX3090" fmla="*/ 69874 w 511562"/>
                <a:gd name="connsiteY3090" fmla="*/ 706520 h 901801"/>
                <a:gd name="connsiteX3091" fmla="*/ 63159 w 511562"/>
                <a:gd name="connsiteY3091" fmla="*/ 709647 h 901801"/>
                <a:gd name="connsiteX3092" fmla="*/ 58284 w 511562"/>
                <a:gd name="connsiteY3092" fmla="*/ 713970 h 901801"/>
                <a:gd name="connsiteX3093" fmla="*/ 60216 w 511562"/>
                <a:gd name="connsiteY3093" fmla="*/ 715166 h 901801"/>
                <a:gd name="connsiteX3094" fmla="*/ 65183 w 511562"/>
                <a:gd name="connsiteY3094" fmla="*/ 712683 h 901801"/>
                <a:gd name="connsiteX3095" fmla="*/ 70334 w 511562"/>
                <a:gd name="connsiteY3095" fmla="*/ 709647 h 901801"/>
                <a:gd name="connsiteX3096" fmla="*/ 75209 w 511562"/>
                <a:gd name="connsiteY3096" fmla="*/ 704865 h 901801"/>
                <a:gd name="connsiteX3097" fmla="*/ 74381 w 511562"/>
                <a:gd name="connsiteY3097" fmla="*/ 702565 h 901801"/>
                <a:gd name="connsiteX3098" fmla="*/ 203428 w 511562"/>
                <a:gd name="connsiteY3098" fmla="*/ 703761 h 901801"/>
                <a:gd name="connsiteX3099" fmla="*/ 204163 w 511562"/>
                <a:gd name="connsiteY3099" fmla="*/ 707992 h 901801"/>
                <a:gd name="connsiteX3100" fmla="*/ 210142 w 511562"/>
                <a:gd name="connsiteY3100" fmla="*/ 705324 h 901801"/>
                <a:gd name="connsiteX3101" fmla="*/ 203428 w 511562"/>
                <a:gd name="connsiteY3101" fmla="*/ 703761 h 901801"/>
                <a:gd name="connsiteX3102" fmla="*/ 107769 w 511562"/>
                <a:gd name="connsiteY3102" fmla="*/ 704128 h 901801"/>
                <a:gd name="connsiteX3103" fmla="*/ 109333 w 511562"/>
                <a:gd name="connsiteY3103" fmla="*/ 715166 h 901801"/>
                <a:gd name="connsiteX3104" fmla="*/ 113380 w 511562"/>
                <a:gd name="connsiteY3104" fmla="*/ 722157 h 901801"/>
                <a:gd name="connsiteX3105" fmla="*/ 111541 w 511562"/>
                <a:gd name="connsiteY3105" fmla="*/ 722157 h 901801"/>
                <a:gd name="connsiteX3106" fmla="*/ 115680 w 511562"/>
                <a:gd name="connsiteY3106" fmla="*/ 726479 h 901801"/>
                <a:gd name="connsiteX3107" fmla="*/ 115312 w 511562"/>
                <a:gd name="connsiteY3107" fmla="*/ 717465 h 901801"/>
                <a:gd name="connsiteX3108" fmla="*/ 114577 w 511562"/>
                <a:gd name="connsiteY3108" fmla="*/ 711211 h 901801"/>
                <a:gd name="connsiteX3109" fmla="*/ 110070 w 511562"/>
                <a:gd name="connsiteY3109" fmla="*/ 704864 h 901801"/>
                <a:gd name="connsiteX3110" fmla="*/ 107770 w 511562"/>
                <a:gd name="connsiteY3110" fmla="*/ 704129 h 901801"/>
                <a:gd name="connsiteX3111" fmla="*/ 79256 w 511562"/>
                <a:gd name="connsiteY3111" fmla="*/ 704864 h 901801"/>
                <a:gd name="connsiteX3112" fmla="*/ 75209 w 511562"/>
                <a:gd name="connsiteY3112" fmla="*/ 708451 h 901801"/>
                <a:gd name="connsiteX3113" fmla="*/ 73829 w 511562"/>
                <a:gd name="connsiteY3113" fmla="*/ 710842 h 901801"/>
                <a:gd name="connsiteX3114" fmla="*/ 68034 w 511562"/>
                <a:gd name="connsiteY3114" fmla="*/ 712406 h 901801"/>
                <a:gd name="connsiteX3115" fmla="*/ 62424 w 511562"/>
                <a:gd name="connsiteY3115" fmla="*/ 715165 h 901801"/>
                <a:gd name="connsiteX3116" fmla="*/ 62056 w 511562"/>
                <a:gd name="connsiteY3116" fmla="*/ 716729 h 901801"/>
                <a:gd name="connsiteX3117" fmla="*/ 62884 w 511562"/>
                <a:gd name="connsiteY3117" fmla="*/ 719856 h 901801"/>
                <a:gd name="connsiteX3118" fmla="*/ 67299 w 511562"/>
                <a:gd name="connsiteY3118" fmla="*/ 716637 h 901801"/>
                <a:gd name="connsiteX3119" fmla="*/ 70610 w 511562"/>
                <a:gd name="connsiteY3119" fmla="*/ 715165 h 901801"/>
                <a:gd name="connsiteX3120" fmla="*/ 71438 w 511562"/>
                <a:gd name="connsiteY3120" fmla="*/ 719397 h 901801"/>
                <a:gd name="connsiteX3121" fmla="*/ 65091 w 511562"/>
                <a:gd name="connsiteY3121" fmla="*/ 721420 h 901801"/>
                <a:gd name="connsiteX3122" fmla="*/ 60952 w 511562"/>
                <a:gd name="connsiteY3122" fmla="*/ 722984 h 901801"/>
                <a:gd name="connsiteX3123" fmla="*/ 58009 w 511562"/>
                <a:gd name="connsiteY3123" fmla="*/ 727307 h 901801"/>
                <a:gd name="connsiteX3124" fmla="*/ 62424 w 511562"/>
                <a:gd name="connsiteY3124" fmla="*/ 726939 h 901801"/>
                <a:gd name="connsiteX3125" fmla="*/ 67299 w 511562"/>
                <a:gd name="connsiteY3125" fmla="*/ 722616 h 901801"/>
                <a:gd name="connsiteX3126" fmla="*/ 73093 w 511562"/>
                <a:gd name="connsiteY3126" fmla="*/ 721788 h 901801"/>
                <a:gd name="connsiteX3127" fmla="*/ 76680 w 511562"/>
                <a:gd name="connsiteY3127" fmla="*/ 718661 h 901801"/>
                <a:gd name="connsiteX3128" fmla="*/ 84223 w 511562"/>
                <a:gd name="connsiteY3128" fmla="*/ 719396 h 901801"/>
                <a:gd name="connsiteX3129" fmla="*/ 87166 w 511562"/>
                <a:gd name="connsiteY3129" fmla="*/ 720592 h 901801"/>
                <a:gd name="connsiteX3130" fmla="*/ 89833 w 511562"/>
                <a:gd name="connsiteY3130" fmla="*/ 724179 h 901801"/>
                <a:gd name="connsiteX3131" fmla="*/ 82751 w 511562"/>
                <a:gd name="connsiteY3131" fmla="*/ 721420 h 901801"/>
                <a:gd name="connsiteX3132" fmla="*/ 77416 w 511562"/>
                <a:gd name="connsiteY3132" fmla="*/ 721052 h 901801"/>
                <a:gd name="connsiteX3133" fmla="*/ 83487 w 511562"/>
                <a:gd name="connsiteY3133" fmla="*/ 724179 h 901801"/>
                <a:gd name="connsiteX3134" fmla="*/ 79256 w 511562"/>
                <a:gd name="connsiteY3134" fmla="*/ 722984 h 901801"/>
                <a:gd name="connsiteX3135" fmla="*/ 75209 w 511562"/>
                <a:gd name="connsiteY3135" fmla="*/ 723811 h 901801"/>
                <a:gd name="connsiteX3136" fmla="*/ 72909 w 511562"/>
                <a:gd name="connsiteY3136" fmla="*/ 728502 h 901801"/>
                <a:gd name="connsiteX3137" fmla="*/ 71805 w 511562"/>
                <a:gd name="connsiteY3137" fmla="*/ 731630 h 901801"/>
                <a:gd name="connsiteX3138" fmla="*/ 72266 w 511562"/>
                <a:gd name="connsiteY3138" fmla="*/ 732825 h 901801"/>
                <a:gd name="connsiteX3139" fmla="*/ 83855 w 511562"/>
                <a:gd name="connsiteY3139" fmla="*/ 733193 h 901801"/>
                <a:gd name="connsiteX3140" fmla="*/ 89098 w 511562"/>
                <a:gd name="connsiteY3140" fmla="*/ 736320 h 901801"/>
                <a:gd name="connsiteX3141" fmla="*/ 94709 w 511562"/>
                <a:gd name="connsiteY3141" fmla="*/ 740275 h 901801"/>
                <a:gd name="connsiteX3142" fmla="*/ 99124 w 511562"/>
                <a:gd name="connsiteY3142" fmla="*/ 738344 h 901801"/>
                <a:gd name="connsiteX3143" fmla="*/ 91673 w 511562"/>
                <a:gd name="connsiteY3143" fmla="*/ 735124 h 901801"/>
                <a:gd name="connsiteX3144" fmla="*/ 85511 w 511562"/>
                <a:gd name="connsiteY3144" fmla="*/ 729698 h 901801"/>
                <a:gd name="connsiteX3145" fmla="*/ 80820 w 511562"/>
                <a:gd name="connsiteY3145" fmla="*/ 727674 h 901801"/>
                <a:gd name="connsiteX3146" fmla="*/ 88362 w 511562"/>
                <a:gd name="connsiteY3146" fmla="*/ 729698 h 901801"/>
                <a:gd name="connsiteX3147" fmla="*/ 95812 w 511562"/>
                <a:gd name="connsiteY3147" fmla="*/ 732825 h 901801"/>
                <a:gd name="connsiteX3148" fmla="*/ 102895 w 511562"/>
                <a:gd name="connsiteY3148" fmla="*/ 731997 h 901801"/>
                <a:gd name="connsiteX3149" fmla="*/ 107770 w 511562"/>
                <a:gd name="connsiteY3149" fmla="*/ 727307 h 901801"/>
                <a:gd name="connsiteX3150" fmla="*/ 103723 w 511562"/>
                <a:gd name="connsiteY3150" fmla="*/ 721788 h 901801"/>
                <a:gd name="connsiteX3151" fmla="*/ 96180 w 511562"/>
                <a:gd name="connsiteY3151" fmla="*/ 719856 h 901801"/>
                <a:gd name="connsiteX3152" fmla="*/ 90202 w 511562"/>
                <a:gd name="connsiteY3152" fmla="*/ 716637 h 901801"/>
                <a:gd name="connsiteX3153" fmla="*/ 85327 w 511562"/>
                <a:gd name="connsiteY3153" fmla="*/ 713142 h 901801"/>
                <a:gd name="connsiteX3154" fmla="*/ 80820 w 511562"/>
                <a:gd name="connsiteY3154" fmla="*/ 706887 h 901801"/>
                <a:gd name="connsiteX3155" fmla="*/ 79256 w 511562"/>
                <a:gd name="connsiteY3155" fmla="*/ 704863 h 901801"/>
                <a:gd name="connsiteX3156" fmla="*/ 68034 w 511562"/>
                <a:gd name="connsiteY3156" fmla="*/ 711578 h 901801"/>
                <a:gd name="connsiteX3157" fmla="*/ 68034 w 511562"/>
                <a:gd name="connsiteY3157" fmla="*/ 711946 h 901801"/>
                <a:gd name="connsiteX3158" fmla="*/ 68034 w 511562"/>
                <a:gd name="connsiteY3158" fmla="*/ 711578 h 901801"/>
                <a:gd name="connsiteX3159" fmla="*/ 233413 w 511562"/>
                <a:gd name="connsiteY3159" fmla="*/ 715165 h 901801"/>
                <a:gd name="connsiteX3160" fmla="*/ 234150 w 511562"/>
                <a:gd name="connsiteY3160" fmla="*/ 720592 h 901801"/>
                <a:gd name="connsiteX3161" fmla="*/ 239760 w 511562"/>
                <a:gd name="connsiteY3161" fmla="*/ 724547 h 901801"/>
                <a:gd name="connsiteX3162" fmla="*/ 243900 w 511562"/>
                <a:gd name="connsiteY3162" fmla="*/ 726479 h 901801"/>
                <a:gd name="connsiteX3163" fmla="*/ 240496 w 511562"/>
                <a:gd name="connsiteY3163" fmla="*/ 720224 h 901801"/>
                <a:gd name="connsiteX3164" fmla="*/ 233414 w 511562"/>
                <a:gd name="connsiteY3164" fmla="*/ 715165 h 901801"/>
                <a:gd name="connsiteX3165" fmla="*/ 108965 w 511562"/>
                <a:gd name="connsiteY3165" fmla="*/ 722984 h 901801"/>
                <a:gd name="connsiteX3166" fmla="*/ 110069 w 511562"/>
                <a:gd name="connsiteY3166" fmla="*/ 729698 h 901801"/>
                <a:gd name="connsiteX3167" fmla="*/ 114208 w 511562"/>
                <a:gd name="connsiteY3167" fmla="*/ 733929 h 901801"/>
                <a:gd name="connsiteX3168" fmla="*/ 113380 w 511562"/>
                <a:gd name="connsiteY3168" fmla="*/ 727582 h 901801"/>
                <a:gd name="connsiteX3169" fmla="*/ 108965 w 511562"/>
                <a:gd name="connsiteY3169" fmla="*/ 722984 h 901801"/>
                <a:gd name="connsiteX3170" fmla="*/ 47431 w 511562"/>
                <a:gd name="connsiteY3170" fmla="*/ 724179 h 901801"/>
                <a:gd name="connsiteX3171" fmla="*/ 43292 w 511562"/>
                <a:gd name="connsiteY3171" fmla="*/ 729974 h 901801"/>
                <a:gd name="connsiteX3172" fmla="*/ 40716 w 511562"/>
                <a:gd name="connsiteY3172" fmla="*/ 739080 h 901801"/>
                <a:gd name="connsiteX3173" fmla="*/ 36945 w 511562"/>
                <a:gd name="connsiteY3173" fmla="*/ 744231 h 901801"/>
                <a:gd name="connsiteX3174" fmla="*/ 39521 w 511562"/>
                <a:gd name="connsiteY3174" fmla="*/ 737148 h 901801"/>
                <a:gd name="connsiteX3175" fmla="*/ 38417 w 511562"/>
                <a:gd name="connsiteY3175" fmla="*/ 737516 h 901801"/>
                <a:gd name="connsiteX3176" fmla="*/ 36945 w 511562"/>
                <a:gd name="connsiteY3176" fmla="*/ 734389 h 901801"/>
                <a:gd name="connsiteX3177" fmla="*/ 34738 w 511562"/>
                <a:gd name="connsiteY3177" fmla="*/ 735124 h 901801"/>
                <a:gd name="connsiteX3178" fmla="*/ 32070 w 511562"/>
                <a:gd name="connsiteY3178" fmla="*/ 734664 h 901801"/>
                <a:gd name="connsiteX3179" fmla="*/ 30231 w 511562"/>
                <a:gd name="connsiteY3179" fmla="*/ 735952 h 901801"/>
                <a:gd name="connsiteX3180" fmla="*/ 24988 w 511562"/>
                <a:gd name="connsiteY3180" fmla="*/ 740275 h 901801"/>
                <a:gd name="connsiteX3181" fmla="*/ 26460 w 511562"/>
                <a:gd name="connsiteY3181" fmla="*/ 746529 h 901801"/>
                <a:gd name="connsiteX3182" fmla="*/ 27563 w 511562"/>
                <a:gd name="connsiteY3182" fmla="*/ 752048 h 901801"/>
                <a:gd name="connsiteX3183" fmla="*/ 30599 w 511562"/>
                <a:gd name="connsiteY3183" fmla="*/ 755635 h 901801"/>
                <a:gd name="connsiteX3184" fmla="*/ 30966 w 511562"/>
                <a:gd name="connsiteY3184" fmla="*/ 761522 h 901801"/>
                <a:gd name="connsiteX3185" fmla="*/ 34921 w 511562"/>
                <a:gd name="connsiteY3185" fmla="*/ 767133 h 901801"/>
                <a:gd name="connsiteX3186" fmla="*/ 30230 w 511562"/>
                <a:gd name="connsiteY3186" fmla="*/ 772467 h 901801"/>
                <a:gd name="connsiteX3187" fmla="*/ 29863 w 511562"/>
                <a:gd name="connsiteY3187" fmla="*/ 779090 h 901801"/>
                <a:gd name="connsiteX3188" fmla="*/ 32070 w 511562"/>
                <a:gd name="connsiteY3188" fmla="*/ 778814 h 901801"/>
                <a:gd name="connsiteX3189" fmla="*/ 34738 w 511562"/>
                <a:gd name="connsiteY3189" fmla="*/ 778354 h 901801"/>
                <a:gd name="connsiteX3190" fmla="*/ 38141 w 511562"/>
                <a:gd name="connsiteY3190" fmla="*/ 777618 h 901801"/>
                <a:gd name="connsiteX3191" fmla="*/ 36577 w 511562"/>
                <a:gd name="connsiteY3191" fmla="*/ 779550 h 901801"/>
                <a:gd name="connsiteX3192" fmla="*/ 40716 w 511562"/>
                <a:gd name="connsiteY3192" fmla="*/ 779918 h 901801"/>
                <a:gd name="connsiteX3193" fmla="*/ 44120 w 511562"/>
                <a:gd name="connsiteY3193" fmla="*/ 776790 h 901801"/>
                <a:gd name="connsiteX3194" fmla="*/ 47431 w 511562"/>
                <a:gd name="connsiteY3194" fmla="*/ 778354 h 901801"/>
                <a:gd name="connsiteX3195" fmla="*/ 45959 w 511562"/>
                <a:gd name="connsiteY3195" fmla="*/ 780745 h 901801"/>
                <a:gd name="connsiteX3196" fmla="*/ 38417 w 511562"/>
                <a:gd name="connsiteY3196" fmla="*/ 783045 h 901801"/>
                <a:gd name="connsiteX3197" fmla="*/ 31334 w 511562"/>
                <a:gd name="connsiteY3197" fmla="*/ 787460 h 901801"/>
                <a:gd name="connsiteX3198" fmla="*/ 32438 w 511562"/>
                <a:gd name="connsiteY3198" fmla="*/ 794083 h 901801"/>
                <a:gd name="connsiteX3199" fmla="*/ 38141 w 511562"/>
                <a:gd name="connsiteY3199" fmla="*/ 792703 h 901801"/>
                <a:gd name="connsiteX3200" fmla="*/ 41452 w 511562"/>
                <a:gd name="connsiteY3200" fmla="*/ 794083 h 901801"/>
                <a:gd name="connsiteX3201" fmla="*/ 45959 w 511562"/>
                <a:gd name="connsiteY3201" fmla="*/ 788932 h 901801"/>
                <a:gd name="connsiteX3202" fmla="*/ 52674 w 511562"/>
                <a:gd name="connsiteY3202" fmla="*/ 788196 h 901801"/>
                <a:gd name="connsiteX3203" fmla="*/ 55709 w 511562"/>
                <a:gd name="connsiteY3203" fmla="*/ 780378 h 901801"/>
                <a:gd name="connsiteX3204" fmla="*/ 58284 w 511562"/>
                <a:gd name="connsiteY3204" fmla="*/ 780746 h 901801"/>
                <a:gd name="connsiteX3205" fmla="*/ 55709 w 511562"/>
                <a:gd name="connsiteY3205" fmla="*/ 788196 h 901801"/>
                <a:gd name="connsiteX3206" fmla="*/ 57549 w 511562"/>
                <a:gd name="connsiteY3206" fmla="*/ 790956 h 901801"/>
                <a:gd name="connsiteX3207" fmla="*/ 59388 w 511562"/>
                <a:gd name="connsiteY3207" fmla="*/ 797578 h 901801"/>
                <a:gd name="connsiteX3208" fmla="*/ 59388 w 511562"/>
                <a:gd name="connsiteY3208" fmla="*/ 804753 h 901801"/>
                <a:gd name="connsiteX3209" fmla="*/ 60952 w 511562"/>
                <a:gd name="connsiteY3209" fmla="*/ 811007 h 901801"/>
                <a:gd name="connsiteX3210" fmla="*/ 62424 w 511562"/>
                <a:gd name="connsiteY3210" fmla="*/ 820389 h 901801"/>
                <a:gd name="connsiteX3211" fmla="*/ 66563 w 511562"/>
                <a:gd name="connsiteY3211" fmla="*/ 818089 h 901801"/>
                <a:gd name="connsiteX3212" fmla="*/ 66930 w 511562"/>
                <a:gd name="connsiteY3212" fmla="*/ 820849 h 901801"/>
                <a:gd name="connsiteX3213" fmla="*/ 63987 w 511562"/>
                <a:gd name="connsiteY3213" fmla="*/ 823976 h 901801"/>
                <a:gd name="connsiteX3214" fmla="*/ 68034 w 511562"/>
                <a:gd name="connsiteY3214" fmla="*/ 824344 h 901801"/>
                <a:gd name="connsiteX3215" fmla="*/ 75944 w 511562"/>
                <a:gd name="connsiteY3215" fmla="*/ 821585 h 901801"/>
                <a:gd name="connsiteX3216" fmla="*/ 69230 w 511562"/>
                <a:gd name="connsiteY3216" fmla="*/ 826276 h 901801"/>
                <a:gd name="connsiteX3217" fmla="*/ 67666 w 511562"/>
                <a:gd name="connsiteY3217" fmla="*/ 830231 h 901801"/>
                <a:gd name="connsiteX3218" fmla="*/ 68034 w 511562"/>
                <a:gd name="connsiteY3218" fmla="*/ 836853 h 901801"/>
                <a:gd name="connsiteX3219" fmla="*/ 74104 w 511562"/>
                <a:gd name="connsiteY3219" fmla="*/ 832162 h 901801"/>
                <a:gd name="connsiteX3220" fmla="*/ 79255 w 511562"/>
                <a:gd name="connsiteY3220" fmla="*/ 828207 h 901801"/>
                <a:gd name="connsiteX3221" fmla="*/ 82291 w 511562"/>
                <a:gd name="connsiteY3221" fmla="*/ 823516 h 901801"/>
                <a:gd name="connsiteX3222" fmla="*/ 86430 w 511562"/>
                <a:gd name="connsiteY3222" fmla="*/ 814502 h 901801"/>
                <a:gd name="connsiteX3223" fmla="*/ 83486 w 511562"/>
                <a:gd name="connsiteY3223" fmla="*/ 807052 h 901801"/>
                <a:gd name="connsiteX3224" fmla="*/ 81555 w 511562"/>
                <a:gd name="connsiteY3224" fmla="*/ 801533 h 901801"/>
                <a:gd name="connsiteX3225" fmla="*/ 76680 w 511562"/>
                <a:gd name="connsiteY3225" fmla="*/ 806224 h 901801"/>
                <a:gd name="connsiteX3226" fmla="*/ 78151 w 511562"/>
                <a:gd name="connsiteY3226" fmla="*/ 801901 h 901801"/>
                <a:gd name="connsiteX3227" fmla="*/ 78611 w 511562"/>
                <a:gd name="connsiteY3227" fmla="*/ 799141 h 901801"/>
                <a:gd name="connsiteX3228" fmla="*/ 81187 w 511562"/>
                <a:gd name="connsiteY3228" fmla="*/ 799969 h 901801"/>
                <a:gd name="connsiteX3229" fmla="*/ 82751 w 511562"/>
                <a:gd name="connsiteY3229" fmla="*/ 796106 h 901801"/>
                <a:gd name="connsiteX3230" fmla="*/ 79255 w 511562"/>
                <a:gd name="connsiteY3230" fmla="*/ 790495 h 901801"/>
                <a:gd name="connsiteX3231" fmla="*/ 75208 w 511562"/>
                <a:gd name="connsiteY3231" fmla="*/ 787460 h 901801"/>
                <a:gd name="connsiteX3232" fmla="*/ 71069 w 511562"/>
                <a:gd name="connsiteY3232" fmla="*/ 793255 h 901801"/>
                <a:gd name="connsiteX3233" fmla="*/ 70702 w 511562"/>
                <a:gd name="connsiteY3233" fmla="*/ 792151 h 901801"/>
                <a:gd name="connsiteX3234" fmla="*/ 71805 w 511562"/>
                <a:gd name="connsiteY3234" fmla="*/ 787460 h 901801"/>
                <a:gd name="connsiteX3235" fmla="*/ 73645 w 511562"/>
                <a:gd name="connsiteY3235" fmla="*/ 781849 h 901801"/>
                <a:gd name="connsiteX3236" fmla="*/ 70334 w 511562"/>
                <a:gd name="connsiteY3236" fmla="*/ 777618 h 901801"/>
                <a:gd name="connsiteX3237" fmla="*/ 68034 w 511562"/>
                <a:gd name="connsiteY3237" fmla="*/ 771272 h 901801"/>
                <a:gd name="connsiteX3238" fmla="*/ 62423 w 511562"/>
                <a:gd name="connsiteY3238" fmla="*/ 773663 h 901801"/>
                <a:gd name="connsiteX3239" fmla="*/ 66195 w 511562"/>
                <a:gd name="connsiteY3239" fmla="*/ 768420 h 901801"/>
                <a:gd name="connsiteX3240" fmla="*/ 63159 w 511562"/>
                <a:gd name="connsiteY3240" fmla="*/ 762626 h 901801"/>
                <a:gd name="connsiteX3241" fmla="*/ 59388 w 511562"/>
                <a:gd name="connsiteY3241" fmla="*/ 760694 h 901801"/>
                <a:gd name="connsiteX3242" fmla="*/ 58284 w 511562"/>
                <a:gd name="connsiteY3242" fmla="*/ 760694 h 901801"/>
                <a:gd name="connsiteX3243" fmla="*/ 60952 w 511562"/>
                <a:gd name="connsiteY3243" fmla="*/ 755175 h 901801"/>
                <a:gd name="connsiteX3244" fmla="*/ 59848 w 511562"/>
                <a:gd name="connsiteY3244" fmla="*/ 751680 h 901801"/>
                <a:gd name="connsiteX3245" fmla="*/ 57549 w 511562"/>
                <a:gd name="connsiteY3245" fmla="*/ 752876 h 901801"/>
                <a:gd name="connsiteX3246" fmla="*/ 60216 w 511562"/>
                <a:gd name="connsiteY3246" fmla="*/ 746161 h 901801"/>
                <a:gd name="connsiteX3247" fmla="*/ 58284 w 511562"/>
                <a:gd name="connsiteY3247" fmla="*/ 744966 h 901801"/>
                <a:gd name="connsiteX3248" fmla="*/ 56077 w 511562"/>
                <a:gd name="connsiteY3248" fmla="*/ 740642 h 901801"/>
                <a:gd name="connsiteX3249" fmla="*/ 52398 w 511562"/>
                <a:gd name="connsiteY3249" fmla="*/ 734664 h 901801"/>
                <a:gd name="connsiteX3250" fmla="*/ 51202 w 511562"/>
                <a:gd name="connsiteY3250" fmla="*/ 728041 h 901801"/>
                <a:gd name="connsiteX3251" fmla="*/ 48902 w 511562"/>
                <a:gd name="connsiteY3251" fmla="*/ 727306 h 901801"/>
                <a:gd name="connsiteX3252" fmla="*/ 47431 w 511562"/>
                <a:gd name="connsiteY3252" fmla="*/ 724179 h 901801"/>
                <a:gd name="connsiteX3253" fmla="*/ 70334 w 511562"/>
                <a:gd name="connsiteY3253" fmla="*/ 724915 h 901801"/>
                <a:gd name="connsiteX3254" fmla="*/ 63987 w 511562"/>
                <a:gd name="connsiteY3254" fmla="*/ 728042 h 901801"/>
                <a:gd name="connsiteX3255" fmla="*/ 59940 w 511562"/>
                <a:gd name="connsiteY3255" fmla="*/ 731629 h 901801"/>
                <a:gd name="connsiteX3256" fmla="*/ 65459 w 511562"/>
                <a:gd name="connsiteY3256" fmla="*/ 729698 h 901801"/>
                <a:gd name="connsiteX3257" fmla="*/ 66931 w 511562"/>
                <a:gd name="connsiteY3257" fmla="*/ 729698 h 901801"/>
                <a:gd name="connsiteX3258" fmla="*/ 67298 w 511562"/>
                <a:gd name="connsiteY3258" fmla="*/ 731261 h 901801"/>
                <a:gd name="connsiteX3259" fmla="*/ 72265 w 511562"/>
                <a:gd name="connsiteY3259" fmla="*/ 727674 h 901801"/>
                <a:gd name="connsiteX3260" fmla="*/ 70333 w 511562"/>
                <a:gd name="connsiteY3260" fmla="*/ 724915 h 901801"/>
                <a:gd name="connsiteX3261" fmla="*/ 107402 w 511562"/>
                <a:gd name="connsiteY3261" fmla="*/ 728502 h 901801"/>
                <a:gd name="connsiteX3262" fmla="*/ 107034 w 511562"/>
                <a:gd name="connsiteY3262" fmla="*/ 733561 h 901801"/>
                <a:gd name="connsiteX3263" fmla="*/ 109333 w 511562"/>
                <a:gd name="connsiteY3263" fmla="*/ 737148 h 901801"/>
                <a:gd name="connsiteX3264" fmla="*/ 110070 w 511562"/>
                <a:gd name="connsiteY3264" fmla="*/ 732825 h 901801"/>
                <a:gd name="connsiteX3265" fmla="*/ 107402 w 511562"/>
                <a:gd name="connsiteY3265" fmla="*/ 728502 h 901801"/>
                <a:gd name="connsiteX3266" fmla="*/ 37405 w 511562"/>
                <a:gd name="connsiteY3266" fmla="*/ 733101 h 901801"/>
                <a:gd name="connsiteX3267" fmla="*/ 37310 w 511562"/>
                <a:gd name="connsiteY3267" fmla="*/ 733561 h 901801"/>
                <a:gd name="connsiteX3268" fmla="*/ 37405 w 511562"/>
                <a:gd name="connsiteY3268" fmla="*/ 733101 h 901801"/>
                <a:gd name="connsiteX3269" fmla="*/ 62975 w 511562"/>
                <a:gd name="connsiteY3269" fmla="*/ 733929 h 901801"/>
                <a:gd name="connsiteX3270" fmla="*/ 60952 w 511562"/>
                <a:gd name="connsiteY3270" fmla="*/ 738344 h 901801"/>
                <a:gd name="connsiteX3271" fmla="*/ 65091 w 511562"/>
                <a:gd name="connsiteY3271" fmla="*/ 741471 h 901801"/>
                <a:gd name="connsiteX3272" fmla="*/ 66655 w 511562"/>
                <a:gd name="connsiteY3272" fmla="*/ 746990 h 901801"/>
                <a:gd name="connsiteX3273" fmla="*/ 69230 w 511562"/>
                <a:gd name="connsiteY3273" fmla="*/ 747725 h 901801"/>
                <a:gd name="connsiteX3274" fmla="*/ 68494 w 511562"/>
                <a:gd name="connsiteY3274" fmla="*/ 751220 h 901801"/>
                <a:gd name="connsiteX3275" fmla="*/ 69230 w 511562"/>
                <a:gd name="connsiteY3275" fmla="*/ 751679 h 901801"/>
                <a:gd name="connsiteX3276" fmla="*/ 69230 w 511562"/>
                <a:gd name="connsiteY3276" fmla="*/ 752875 h 901801"/>
                <a:gd name="connsiteX3277" fmla="*/ 68034 w 511562"/>
                <a:gd name="connsiteY3277" fmla="*/ 758762 h 901801"/>
                <a:gd name="connsiteX3278" fmla="*/ 69966 w 511562"/>
                <a:gd name="connsiteY3278" fmla="*/ 761061 h 901801"/>
                <a:gd name="connsiteX3279" fmla="*/ 74473 w 511562"/>
                <a:gd name="connsiteY3279" fmla="*/ 758762 h 901801"/>
                <a:gd name="connsiteX3280" fmla="*/ 76312 w 511562"/>
                <a:gd name="connsiteY3280" fmla="*/ 757566 h 901801"/>
                <a:gd name="connsiteX3281" fmla="*/ 75209 w 511562"/>
                <a:gd name="connsiteY3281" fmla="*/ 761521 h 901801"/>
                <a:gd name="connsiteX3282" fmla="*/ 78612 w 511562"/>
                <a:gd name="connsiteY3282" fmla="*/ 762256 h 901801"/>
                <a:gd name="connsiteX3283" fmla="*/ 72541 w 511562"/>
                <a:gd name="connsiteY3283" fmla="*/ 764280 h 901801"/>
                <a:gd name="connsiteX3284" fmla="*/ 76312 w 511562"/>
                <a:gd name="connsiteY3284" fmla="*/ 763452 h 901801"/>
                <a:gd name="connsiteX3285" fmla="*/ 84223 w 511562"/>
                <a:gd name="connsiteY3285" fmla="*/ 762624 h 901801"/>
                <a:gd name="connsiteX3286" fmla="*/ 84959 w 511562"/>
                <a:gd name="connsiteY3286" fmla="*/ 766211 h 901801"/>
                <a:gd name="connsiteX3287" fmla="*/ 79256 w 511562"/>
                <a:gd name="connsiteY3287" fmla="*/ 766947 h 901801"/>
                <a:gd name="connsiteX3288" fmla="*/ 74841 w 511562"/>
                <a:gd name="connsiteY3288" fmla="*/ 765383 h 901801"/>
                <a:gd name="connsiteX3289" fmla="*/ 74106 w 511562"/>
                <a:gd name="connsiteY3289" fmla="*/ 771270 h 901801"/>
                <a:gd name="connsiteX3290" fmla="*/ 77877 w 511562"/>
                <a:gd name="connsiteY3290" fmla="*/ 774397 h 901801"/>
                <a:gd name="connsiteX3291" fmla="*/ 80452 w 511562"/>
                <a:gd name="connsiteY3291" fmla="*/ 775593 h 901801"/>
                <a:gd name="connsiteX3292" fmla="*/ 81189 w 511562"/>
                <a:gd name="connsiteY3292" fmla="*/ 781112 h 901801"/>
                <a:gd name="connsiteX3293" fmla="*/ 86432 w 511562"/>
                <a:gd name="connsiteY3293" fmla="*/ 783871 h 901801"/>
                <a:gd name="connsiteX3294" fmla="*/ 84960 w 511562"/>
                <a:gd name="connsiteY3294" fmla="*/ 789758 h 901801"/>
                <a:gd name="connsiteX3295" fmla="*/ 89467 w 511562"/>
                <a:gd name="connsiteY3295" fmla="*/ 794909 h 901801"/>
                <a:gd name="connsiteX3296" fmla="*/ 93974 w 511562"/>
                <a:gd name="connsiteY3296" fmla="*/ 788194 h 901801"/>
                <a:gd name="connsiteX3297" fmla="*/ 99125 w 511562"/>
                <a:gd name="connsiteY3297" fmla="*/ 783871 h 901801"/>
                <a:gd name="connsiteX3298" fmla="*/ 102620 w 511562"/>
                <a:gd name="connsiteY3298" fmla="*/ 777617 h 901801"/>
                <a:gd name="connsiteX3299" fmla="*/ 102896 w 511562"/>
                <a:gd name="connsiteY3299" fmla="*/ 781847 h 901801"/>
                <a:gd name="connsiteX3300" fmla="*/ 107771 w 511562"/>
                <a:gd name="connsiteY3300" fmla="*/ 778812 h 901801"/>
                <a:gd name="connsiteX3301" fmla="*/ 108231 w 511562"/>
                <a:gd name="connsiteY3301" fmla="*/ 771270 h 901801"/>
                <a:gd name="connsiteX3302" fmla="*/ 106300 w 511562"/>
                <a:gd name="connsiteY3302" fmla="*/ 769338 h 901801"/>
                <a:gd name="connsiteX3303" fmla="*/ 107036 w 511562"/>
                <a:gd name="connsiteY3303" fmla="*/ 763819 h 901801"/>
                <a:gd name="connsiteX3304" fmla="*/ 107771 w 511562"/>
                <a:gd name="connsiteY3304" fmla="*/ 760692 h 901801"/>
                <a:gd name="connsiteX3305" fmla="*/ 103724 w 511562"/>
                <a:gd name="connsiteY3305" fmla="*/ 762624 h 901801"/>
                <a:gd name="connsiteX3306" fmla="*/ 100689 w 511562"/>
                <a:gd name="connsiteY3306" fmla="*/ 766211 h 901801"/>
                <a:gd name="connsiteX3307" fmla="*/ 104828 w 511562"/>
                <a:gd name="connsiteY3307" fmla="*/ 759864 h 901801"/>
                <a:gd name="connsiteX3308" fmla="*/ 109703 w 511562"/>
                <a:gd name="connsiteY3308" fmla="*/ 757105 h 901801"/>
                <a:gd name="connsiteX3309" fmla="*/ 108966 w 511562"/>
                <a:gd name="connsiteY3309" fmla="*/ 753610 h 901801"/>
                <a:gd name="connsiteX3310" fmla="*/ 111174 w 511562"/>
                <a:gd name="connsiteY3310" fmla="*/ 750115 h 901801"/>
                <a:gd name="connsiteX3311" fmla="*/ 107035 w 511562"/>
                <a:gd name="connsiteY3311" fmla="*/ 750115 h 901801"/>
                <a:gd name="connsiteX3312" fmla="*/ 102160 w 511562"/>
                <a:gd name="connsiteY3312" fmla="*/ 755173 h 901801"/>
                <a:gd name="connsiteX3313" fmla="*/ 96549 w 511562"/>
                <a:gd name="connsiteY3313" fmla="*/ 760692 h 901801"/>
                <a:gd name="connsiteX3314" fmla="*/ 95814 w 511562"/>
                <a:gd name="connsiteY3314" fmla="*/ 759496 h 901801"/>
                <a:gd name="connsiteX3315" fmla="*/ 100689 w 511562"/>
                <a:gd name="connsiteY3315" fmla="*/ 754805 h 901801"/>
                <a:gd name="connsiteX3316" fmla="*/ 104828 w 511562"/>
                <a:gd name="connsiteY3316" fmla="*/ 750115 h 901801"/>
                <a:gd name="connsiteX3317" fmla="*/ 109335 w 511562"/>
                <a:gd name="connsiteY3317" fmla="*/ 744964 h 901801"/>
                <a:gd name="connsiteX3318" fmla="*/ 106300 w 511562"/>
                <a:gd name="connsiteY3318" fmla="*/ 740641 h 901801"/>
                <a:gd name="connsiteX3319" fmla="*/ 102160 w 511562"/>
                <a:gd name="connsiteY3319" fmla="*/ 745332 h 901801"/>
                <a:gd name="connsiteX3320" fmla="*/ 101425 w 511562"/>
                <a:gd name="connsiteY3320" fmla="*/ 751678 h 901801"/>
                <a:gd name="connsiteX3321" fmla="*/ 96918 w 511562"/>
                <a:gd name="connsiteY3321" fmla="*/ 757105 h 901801"/>
                <a:gd name="connsiteX3322" fmla="*/ 91675 w 511562"/>
                <a:gd name="connsiteY3322" fmla="*/ 753978 h 901801"/>
                <a:gd name="connsiteX3323" fmla="*/ 95079 w 511562"/>
                <a:gd name="connsiteY3323" fmla="*/ 754806 h 901801"/>
                <a:gd name="connsiteX3324" fmla="*/ 98850 w 511562"/>
                <a:gd name="connsiteY3324" fmla="*/ 753978 h 901801"/>
                <a:gd name="connsiteX3325" fmla="*/ 98850 w 511562"/>
                <a:gd name="connsiteY3325" fmla="*/ 749287 h 901801"/>
                <a:gd name="connsiteX3326" fmla="*/ 96550 w 511562"/>
                <a:gd name="connsiteY3326" fmla="*/ 746528 h 901801"/>
                <a:gd name="connsiteX3327" fmla="*/ 89836 w 511562"/>
                <a:gd name="connsiteY3327" fmla="*/ 746528 h 901801"/>
                <a:gd name="connsiteX3328" fmla="*/ 95079 w 511562"/>
                <a:gd name="connsiteY3328" fmla="*/ 744228 h 901801"/>
                <a:gd name="connsiteX3329" fmla="*/ 91307 w 511562"/>
                <a:gd name="connsiteY3329" fmla="*/ 740641 h 901801"/>
                <a:gd name="connsiteX3330" fmla="*/ 86065 w 511562"/>
                <a:gd name="connsiteY3330" fmla="*/ 736318 h 901801"/>
                <a:gd name="connsiteX3331" fmla="*/ 78154 w 511562"/>
                <a:gd name="connsiteY3331" fmla="*/ 734754 h 901801"/>
                <a:gd name="connsiteX3332" fmla="*/ 85329 w 511562"/>
                <a:gd name="connsiteY3332" fmla="*/ 739445 h 901801"/>
                <a:gd name="connsiteX3333" fmla="*/ 86433 w 511562"/>
                <a:gd name="connsiteY3333" fmla="*/ 740641 h 901801"/>
                <a:gd name="connsiteX3334" fmla="*/ 76683 w 511562"/>
                <a:gd name="connsiteY3334" fmla="*/ 737514 h 901801"/>
                <a:gd name="connsiteX3335" fmla="*/ 72544 w 511562"/>
                <a:gd name="connsiteY3335" fmla="*/ 737881 h 901801"/>
                <a:gd name="connsiteX3336" fmla="*/ 71072 w 511562"/>
                <a:gd name="connsiteY3336" fmla="*/ 735950 h 901801"/>
                <a:gd name="connsiteX3337" fmla="*/ 63989 w 511562"/>
                <a:gd name="connsiteY3337" fmla="*/ 733926 h 901801"/>
                <a:gd name="connsiteX3338" fmla="*/ 62978 w 511562"/>
                <a:gd name="connsiteY3338" fmla="*/ 733926 h 901801"/>
                <a:gd name="connsiteX3339" fmla="*/ 131408 w 511562"/>
                <a:gd name="connsiteY3339" fmla="*/ 734756 h 901801"/>
                <a:gd name="connsiteX3340" fmla="*/ 135915 w 511562"/>
                <a:gd name="connsiteY3340" fmla="*/ 737148 h 901801"/>
                <a:gd name="connsiteX3341" fmla="*/ 138583 w 511562"/>
                <a:gd name="connsiteY3341" fmla="*/ 741103 h 901801"/>
                <a:gd name="connsiteX3342" fmla="*/ 131224 w 511562"/>
                <a:gd name="connsiteY3342" fmla="*/ 740827 h 901801"/>
                <a:gd name="connsiteX3343" fmla="*/ 134443 w 511562"/>
                <a:gd name="connsiteY3343" fmla="*/ 741103 h 901801"/>
                <a:gd name="connsiteX3344" fmla="*/ 137847 w 511562"/>
                <a:gd name="connsiteY3344" fmla="*/ 745334 h 901801"/>
                <a:gd name="connsiteX3345" fmla="*/ 131868 w 511562"/>
                <a:gd name="connsiteY3345" fmla="*/ 745334 h 901801"/>
                <a:gd name="connsiteX3346" fmla="*/ 132512 w 511562"/>
                <a:gd name="connsiteY3346" fmla="*/ 753704 h 901801"/>
                <a:gd name="connsiteX3347" fmla="*/ 135179 w 511562"/>
                <a:gd name="connsiteY3347" fmla="*/ 760695 h 901801"/>
                <a:gd name="connsiteX3348" fmla="*/ 138215 w 511562"/>
                <a:gd name="connsiteY3348" fmla="*/ 754440 h 901801"/>
                <a:gd name="connsiteX3349" fmla="*/ 143458 w 511562"/>
                <a:gd name="connsiteY3349" fmla="*/ 748921 h 901801"/>
                <a:gd name="connsiteX3350" fmla="*/ 144561 w 511562"/>
                <a:gd name="connsiteY3350" fmla="*/ 748462 h 901801"/>
                <a:gd name="connsiteX3351" fmla="*/ 140054 w 511562"/>
                <a:gd name="connsiteY3351" fmla="*/ 752877 h 901801"/>
                <a:gd name="connsiteX3352" fmla="*/ 137479 w 511562"/>
                <a:gd name="connsiteY3352" fmla="*/ 759132 h 901801"/>
                <a:gd name="connsiteX3353" fmla="*/ 138214 w 511562"/>
                <a:gd name="connsiteY3353" fmla="*/ 764283 h 901801"/>
                <a:gd name="connsiteX3354" fmla="*/ 141525 w 511562"/>
                <a:gd name="connsiteY3354" fmla="*/ 771733 h 901801"/>
                <a:gd name="connsiteX3355" fmla="*/ 148700 w 511562"/>
                <a:gd name="connsiteY3355" fmla="*/ 769709 h 901801"/>
                <a:gd name="connsiteX3356" fmla="*/ 154311 w 511562"/>
                <a:gd name="connsiteY3356" fmla="*/ 765387 h 901801"/>
                <a:gd name="connsiteX3357" fmla="*/ 158082 w 511562"/>
                <a:gd name="connsiteY3357" fmla="*/ 759132 h 901801"/>
                <a:gd name="connsiteX3358" fmla="*/ 155046 w 511562"/>
                <a:gd name="connsiteY3358" fmla="*/ 753613 h 901801"/>
                <a:gd name="connsiteX3359" fmla="*/ 149804 w 511562"/>
                <a:gd name="connsiteY3359" fmla="*/ 749658 h 901801"/>
                <a:gd name="connsiteX3360" fmla="*/ 146768 w 511562"/>
                <a:gd name="connsiteY3360" fmla="*/ 743771 h 901801"/>
                <a:gd name="connsiteX3361" fmla="*/ 141158 w 511562"/>
                <a:gd name="connsiteY3361" fmla="*/ 739448 h 901801"/>
                <a:gd name="connsiteX3362" fmla="*/ 135087 w 511562"/>
                <a:gd name="connsiteY3362" fmla="*/ 735953 h 901801"/>
                <a:gd name="connsiteX3363" fmla="*/ 131408 w 511562"/>
                <a:gd name="connsiteY3363" fmla="*/ 734757 h 901801"/>
                <a:gd name="connsiteX3364" fmla="*/ 101055 w 511562"/>
                <a:gd name="connsiteY3364" fmla="*/ 736688 h 901801"/>
                <a:gd name="connsiteX3365" fmla="*/ 97284 w 511562"/>
                <a:gd name="connsiteY3365" fmla="*/ 743127 h 901801"/>
                <a:gd name="connsiteX3366" fmla="*/ 102159 w 511562"/>
                <a:gd name="connsiteY3366" fmla="*/ 743770 h 901801"/>
                <a:gd name="connsiteX3367" fmla="*/ 105930 w 511562"/>
                <a:gd name="connsiteY3367" fmla="*/ 738344 h 901801"/>
                <a:gd name="connsiteX3368" fmla="*/ 101055 w 511562"/>
                <a:gd name="connsiteY3368" fmla="*/ 736688 h 901801"/>
                <a:gd name="connsiteX3369" fmla="*/ 116047 w 511562"/>
                <a:gd name="connsiteY3369" fmla="*/ 739079 h 901801"/>
                <a:gd name="connsiteX3370" fmla="*/ 113840 w 511562"/>
                <a:gd name="connsiteY3370" fmla="*/ 745794 h 901801"/>
                <a:gd name="connsiteX3371" fmla="*/ 113104 w 511562"/>
                <a:gd name="connsiteY3371" fmla="*/ 755176 h 901801"/>
                <a:gd name="connsiteX3372" fmla="*/ 113104 w 511562"/>
                <a:gd name="connsiteY3372" fmla="*/ 759499 h 901801"/>
                <a:gd name="connsiteX3373" fmla="*/ 109701 w 511562"/>
                <a:gd name="connsiteY3373" fmla="*/ 764558 h 901801"/>
                <a:gd name="connsiteX3374" fmla="*/ 109333 w 511562"/>
                <a:gd name="connsiteY3374" fmla="*/ 774032 h 901801"/>
                <a:gd name="connsiteX3375" fmla="*/ 113104 w 511562"/>
                <a:gd name="connsiteY3375" fmla="*/ 779090 h 901801"/>
                <a:gd name="connsiteX3376" fmla="*/ 116415 w 511562"/>
                <a:gd name="connsiteY3376" fmla="*/ 784609 h 901801"/>
                <a:gd name="connsiteX3377" fmla="*/ 116415 w 511562"/>
                <a:gd name="connsiteY3377" fmla="*/ 786633 h 901801"/>
                <a:gd name="connsiteX3378" fmla="*/ 120554 w 511562"/>
                <a:gd name="connsiteY3378" fmla="*/ 788196 h 901801"/>
                <a:gd name="connsiteX3379" fmla="*/ 122026 w 511562"/>
                <a:gd name="connsiteY3379" fmla="*/ 793715 h 901801"/>
                <a:gd name="connsiteX3380" fmla="*/ 118347 w 511562"/>
                <a:gd name="connsiteY3380" fmla="*/ 796107 h 901801"/>
                <a:gd name="connsiteX3381" fmla="*/ 118347 w 511562"/>
                <a:gd name="connsiteY3381" fmla="*/ 805489 h 901801"/>
                <a:gd name="connsiteX3382" fmla="*/ 116047 w 511562"/>
                <a:gd name="connsiteY3382" fmla="*/ 801165 h 901801"/>
                <a:gd name="connsiteX3383" fmla="*/ 112276 w 511562"/>
                <a:gd name="connsiteY3383" fmla="*/ 796935 h 901801"/>
                <a:gd name="connsiteX3384" fmla="*/ 112000 w 511562"/>
                <a:gd name="connsiteY3384" fmla="*/ 805029 h 901801"/>
                <a:gd name="connsiteX3385" fmla="*/ 111172 w 511562"/>
                <a:gd name="connsiteY3385" fmla="*/ 797578 h 901801"/>
                <a:gd name="connsiteX3386" fmla="*/ 110805 w 511562"/>
                <a:gd name="connsiteY3386" fmla="*/ 790220 h 901801"/>
                <a:gd name="connsiteX3387" fmla="*/ 110805 w 511562"/>
                <a:gd name="connsiteY3387" fmla="*/ 783046 h 901801"/>
                <a:gd name="connsiteX3388" fmla="*/ 106298 w 511562"/>
                <a:gd name="connsiteY3388" fmla="*/ 782678 h 901801"/>
                <a:gd name="connsiteX3389" fmla="*/ 103354 w 511562"/>
                <a:gd name="connsiteY3389" fmla="*/ 787737 h 901801"/>
                <a:gd name="connsiteX3390" fmla="*/ 98847 w 511562"/>
                <a:gd name="connsiteY3390" fmla="*/ 787737 h 901801"/>
                <a:gd name="connsiteX3391" fmla="*/ 93512 w 511562"/>
                <a:gd name="connsiteY3391" fmla="*/ 793256 h 901801"/>
                <a:gd name="connsiteX3392" fmla="*/ 89465 w 511562"/>
                <a:gd name="connsiteY3392" fmla="*/ 799142 h 901801"/>
                <a:gd name="connsiteX3393" fmla="*/ 89098 w 511562"/>
                <a:gd name="connsiteY3393" fmla="*/ 804293 h 901801"/>
                <a:gd name="connsiteX3394" fmla="*/ 90937 w 511562"/>
                <a:gd name="connsiteY3394" fmla="*/ 810548 h 901801"/>
                <a:gd name="connsiteX3395" fmla="*/ 90570 w 511562"/>
                <a:gd name="connsiteY3395" fmla="*/ 816067 h 901801"/>
                <a:gd name="connsiteX3396" fmla="*/ 95812 w 511562"/>
                <a:gd name="connsiteY3396" fmla="*/ 820022 h 901801"/>
                <a:gd name="connsiteX3397" fmla="*/ 96916 w 511562"/>
                <a:gd name="connsiteY3397" fmla="*/ 811744 h 901801"/>
                <a:gd name="connsiteX3398" fmla="*/ 98020 w 511562"/>
                <a:gd name="connsiteY3398" fmla="*/ 818826 h 901801"/>
                <a:gd name="connsiteX3399" fmla="*/ 103355 w 511562"/>
                <a:gd name="connsiteY3399" fmla="*/ 820390 h 901801"/>
                <a:gd name="connsiteX3400" fmla="*/ 108966 w 511562"/>
                <a:gd name="connsiteY3400" fmla="*/ 820390 h 901801"/>
                <a:gd name="connsiteX3401" fmla="*/ 115312 w 511562"/>
                <a:gd name="connsiteY3401" fmla="*/ 821585 h 901801"/>
                <a:gd name="connsiteX3402" fmla="*/ 120923 w 511562"/>
                <a:gd name="connsiteY3402" fmla="*/ 819838 h 901801"/>
                <a:gd name="connsiteX3403" fmla="*/ 124694 w 511562"/>
                <a:gd name="connsiteY3403" fmla="*/ 824713 h 901801"/>
                <a:gd name="connsiteX3404" fmla="*/ 131041 w 511562"/>
                <a:gd name="connsiteY3404" fmla="*/ 826736 h 901801"/>
                <a:gd name="connsiteX3405" fmla="*/ 136283 w 511562"/>
                <a:gd name="connsiteY3405" fmla="*/ 829495 h 901801"/>
                <a:gd name="connsiteX3406" fmla="*/ 141894 w 511562"/>
                <a:gd name="connsiteY3406" fmla="*/ 826276 h 901801"/>
                <a:gd name="connsiteX3407" fmla="*/ 146769 w 511562"/>
                <a:gd name="connsiteY3407" fmla="*/ 821217 h 901801"/>
                <a:gd name="connsiteX3408" fmla="*/ 146401 w 511562"/>
                <a:gd name="connsiteY3408" fmla="*/ 811744 h 901801"/>
                <a:gd name="connsiteX3409" fmla="*/ 142630 w 511562"/>
                <a:gd name="connsiteY3409" fmla="*/ 807788 h 901801"/>
                <a:gd name="connsiteX3410" fmla="*/ 141159 w 511562"/>
                <a:gd name="connsiteY3410" fmla="*/ 808984 h 901801"/>
                <a:gd name="connsiteX3411" fmla="*/ 143090 w 511562"/>
                <a:gd name="connsiteY3411" fmla="*/ 813675 h 901801"/>
                <a:gd name="connsiteX3412" fmla="*/ 141894 w 511562"/>
                <a:gd name="connsiteY3412" fmla="*/ 817630 h 901801"/>
                <a:gd name="connsiteX3413" fmla="*/ 137479 w 511562"/>
                <a:gd name="connsiteY3413" fmla="*/ 814135 h 901801"/>
                <a:gd name="connsiteX3414" fmla="*/ 135548 w 511562"/>
                <a:gd name="connsiteY3414" fmla="*/ 811376 h 901801"/>
                <a:gd name="connsiteX3415" fmla="*/ 133248 w 511562"/>
                <a:gd name="connsiteY3415" fmla="*/ 806225 h 901801"/>
                <a:gd name="connsiteX3416" fmla="*/ 133708 w 511562"/>
                <a:gd name="connsiteY3416" fmla="*/ 797211 h 901801"/>
                <a:gd name="connsiteX3417" fmla="*/ 131869 w 511562"/>
                <a:gd name="connsiteY3417" fmla="*/ 791324 h 901801"/>
                <a:gd name="connsiteX3418" fmla="*/ 127638 w 511562"/>
                <a:gd name="connsiteY3418" fmla="*/ 786633 h 901801"/>
                <a:gd name="connsiteX3419" fmla="*/ 124694 w 511562"/>
                <a:gd name="connsiteY3419" fmla="*/ 784609 h 901801"/>
                <a:gd name="connsiteX3420" fmla="*/ 129201 w 511562"/>
                <a:gd name="connsiteY3420" fmla="*/ 782678 h 901801"/>
                <a:gd name="connsiteX3421" fmla="*/ 134076 w 511562"/>
                <a:gd name="connsiteY3421" fmla="*/ 781114 h 901801"/>
                <a:gd name="connsiteX3422" fmla="*/ 132513 w 511562"/>
                <a:gd name="connsiteY3422" fmla="*/ 774860 h 901801"/>
                <a:gd name="connsiteX3423" fmla="*/ 132513 w 511562"/>
                <a:gd name="connsiteY3423" fmla="*/ 772468 h 901801"/>
                <a:gd name="connsiteX3424" fmla="*/ 129201 w 511562"/>
                <a:gd name="connsiteY3424" fmla="*/ 767777 h 901801"/>
                <a:gd name="connsiteX3425" fmla="*/ 124694 w 511562"/>
                <a:gd name="connsiteY3425" fmla="*/ 764282 h 901801"/>
                <a:gd name="connsiteX3426" fmla="*/ 124694 w 511562"/>
                <a:gd name="connsiteY3426" fmla="*/ 759867 h 901801"/>
                <a:gd name="connsiteX3427" fmla="*/ 123959 w 511562"/>
                <a:gd name="connsiteY3427" fmla="*/ 753981 h 901801"/>
                <a:gd name="connsiteX3428" fmla="*/ 120924 w 511562"/>
                <a:gd name="connsiteY3428" fmla="*/ 760419 h 901801"/>
                <a:gd name="connsiteX3429" fmla="*/ 120556 w 511562"/>
                <a:gd name="connsiteY3429" fmla="*/ 752049 h 901801"/>
                <a:gd name="connsiteX3430" fmla="*/ 119821 w 511562"/>
                <a:gd name="connsiteY3430" fmla="*/ 750853 h 901801"/>
                <a:gd name="connsiteX3431" fmla="*/ 123592 w 511562"/>
                <a:gd name="connsiteY3431" fmla="*/ 746530 h 901801"/>
                <a:gd name="connsiteX3432" fmla="*/ 119821 w 511562"/>
                <a:gd name="connsiteY3432" fmla="*/ 740643 h 901801"/>
                <a:gd name="connsiteX3433" fmla="*/ 116050 w 511562"/>
                <a:gd name="connsiteY3433" fmla="*/ 739080 h 901801"/>
                <a:gd name="connsiteX3434" fmla="*/ 159830 w 511562"/>
                <a:gd name="connsiteY3434" fmla="*/ 759407 h 901801"/>
                <a:gd name="connsiteX3435" fmla="*/ 159554 w 511562"/>
                <a:gd name="connsiteY3435" fmla="*/ 759502 h 901801"/>
                <a:gd name="connsiteX3436" fmla="*/ 155415 w 511562"/>
                <a:gd name="connsiteY3436" fmla="*/ 765021 h 901801"/>
                <a:gd name="connsiteX3437" fmla="*/ 155415 w 511562"/>
                <a:gd name="connsiteY3437" fmla="*/ 771275 h 901801"/>
                <a:gd name="connsiteX3438" fmla="*/ 161393 w 511562"/>
                <a:gd name="connsiteY3438" fmla="*/ 775966 h 901801"/>
                <a:gd name="connsiteX3439" fmla="*/ 167372 w 511562"/>
                <a:gd name="connsiteY3439" fmla="*/ 779554 h 901801"/>
                <a:gd name="connsiteX3440" fmla="*/ 167832 w 511562"/>
                <a:gd name="connsiteY3440" fmla="*/ 781117 h 901801"/>
                <a:gd name="connsiteX3441" fmla="*/ 161393 w 511562"/>
                <a:gd name="connsiteY3441" fmla="*/ 777622 h 901801"/>
                <a:gd name="connsiteX3442" fmla="*/ 155415 w 511562"/>
                <a:gd name="connsiteY3442" fmla="*/ 773207 h 901801"/>
                <a:gd name="connsiteX3443" fmla="*/ 149068 w 511562"/>
                <a:gd name="connsiteY3443" fmla="*/ 770907 h 901801"/>
                <a:gd name="connsiteX3444" fmla="*/ 146033 w 511562"/>
                <a:gd name="connsiteY3444" fmla="*/ 775230 h 901801"/>
                <a:gd name="connsiteX3445" fmla="*/ 152195 w 511562"/>
                <a:gd name="connsiteY3445" fmla="*/ 779554 h 901801"/>
                <a:gd name="connsiteX3446" fmla="*/ 160290 w 511562"/>
                <a:gd name="connsiteY3446" fmla="*/ 782681 h 901801"/>
                <a:gd name="connsiteX3447" fmla="*/ 165900 w 511562"/>
                <a:gd name="connsiteY3447" fmla="*/ 785073 h 901801"/>
                <a:gd name="connsiteX3448" fmla="*/ 163693 w 511562"/>
                <a:gd name="connsiteY3448" fmla="*/ 785073 h 901801"/>
                <a:gd name="connsiteX3449" fmla="*/ 165532 w 511562"/>
                <a:gd name="connsiteY3449" fmla="*/ 787740 h 901801"/>
                <a:gd name="connsiteX3450" fmla="*/ 171879 w 511562"/>
                <a:gd name="connsiteY3450" fmla="*/ 788567 h 901801"/>
                <a:gd name="connsiteX3451" fmla="*/ 176754 w 511562"/>
                <a:gd name="connsiteY3451" fmla="*/ 782681 h 901801"/>
                <a:gd name="connsiteX3452" fmla="*/ 169671 w 511562"/>
                <a:gd name="connsiteY3452" fmla="*/ 778358 h 901801"/>
                <a:gd name="connsiteX3453" fmla="*/ 167096 w 511562"/>
                <a:gd name="connsiteY3453" fmla="*/ 772103 h 901801"/>
                <a:gd name="connsiteX3454" fmla="*/ 166268 w 511562"/>
                <a:gd name="connsiteY3454" fmla="*/ 765021 h 901801"/>
                <a:gd name="connsiteX3455" fmla="*/ 161761 w 511562"/>
                <a:gd name="connsiteY3455" fmla="*/ 759870 h 901801"/>
                <a:gd name="connsiteX3456" fmla="*/ 159830 w 511562"/>
                <a:gd name="connsiteY3456" fmla="*/ 759410 h 901801"/>
                <a:gd name="connsiteX3457" fmla="*/ 178318 w 511562"/>
                <a:gd name="connsiteY3457" fmla="*/ 770905 h 901801"/>
                <a:gd name="connsiteX3458" fmla="*/ 171603 w 511562"/>
                <a:gd name="connsiteY3458" fmla="*/ 772928 h 901801"/>
                <a:gd name="connsiteX3459" fmla="*/ 173443 w 511562"/>
                <a:gd name="connsiteY3459" fmla="*/ 779918 h 901801"/>
                <a:gd name="connsiteX3460" fmla="*/ 178318 w 511562"/>
                <a:gd name="connsiteY3460" fmla="*/ 783505 h 901801"/>
                <a:gd name="connsiteX3461" fmla="*/ 183561 w 511562"/>
                <a:gd name="connsiteY3461" fmla="*/ 788196 h 901801"/>
                <a:gd name="connsiteX3462" fmla="*/ 191747 w 511562"/>
                <a:gd name="connsiteY3462" fmla="*/ 791692 h 901801"/>
                <a:gd name="connsiteX3463" fmla="*/ 194414 w 511562"/>
                <a:gd name="connsiteY3463" fmla="*/ 785805 h 901801"/>
                <a:gd name="connsiteX3464" fmla="*/ 192850 w 511562"/>
                <a:gd name="connsiteY3464" fmla="*/ 778355 h 901801"/>
                <a:gd name="connsiteX3465" fmla="*/ 185400 w 511562"/>
                <a:gd name="connsiteY3465" fmla="*/ 775963 h 901801"/>
                <a:gd name="connsiteX3466" fmla="*/ 179697 w 511562"/>
                <a:gd name="connsiteY3466" fmla="*/ 770905 h 901801"/>
                <a:gd name="connsiteX3467" fmla="*/ 178870 w 511562"/>
                <a:gd name="connsiteY3467" fmla="*/ 770905 h 901801"/>
                <a:gd name="connsiteX3468" fmla="*/ 142630 w 511562"/>
                <a:gd name="connsiteY3468" fmla="*/ 777987 h 901801"/>
                <a:gd name="connsiteX3469" fmla="*/ 143825 w 511562"/>
                <a:gd name="connsiteY3469" fmla="*/ 784793 h 901801"/>
                <a:gd name="connsiteX3470" fmla="*/ 149068 w 511562"/>
                <a:gd name="connsiteY3470" fmla="*/ 790220 h 901801"/>
                <a:gd name="connsiteX3471" fmla="*/ 150172 w 511562"/>
                <a:gd name="connsiteY3471" fmla="*/ 797578 h 901801"/>
                <a:gd name="connsiteX3472" fmla="*/ 157346 w 511562"/>
                <a:gd name="connsiteY3472" fmla="*/ 801533 h 901801"/>
                <a:gd name="connsiteX3473" fmla="*/ 163325 w 511562"/>
                <a:gd name="connsiteY3473" fmla="*/ 797210 h 901801"/>
                <a:gd name="connsiteX3474" fmla="*/ 166636 w 511562"/>
                <a:gd name="connsiteY3474" fmla="*/ 791324 h 901801"/>
                <a:gd name="connsiteX3475" fmla="*/ 159922 w 511562"/>
                <a:gd name="connsiteY3475" fmla="*/ 786633 h 901801"/>
                <a:gd name="connsiteX3476" fmla="*/ 153483 w 511562"/>
                <a:gd name="connsiteY3476" fmla="*/ 782678 h 901801"/>
                <a:gd name="connsiteX3477" fmla="*/ 147229 w 511562"/>
                <a:gd name="connsiteY3477" fmla="*/ 779550 h 901801"/>
                <a:gd name="connsiteX3478" fmla="*/ 142630 w 511562"/>
                <a:gd name="connsiteY3478" fmla="*/ 777987 h 901801"/>
                <a:gd name="connsiteX3479" fmla="*/ 22688 w 511562"/>
                <a:gd name="connsiteY3479" fmla="*/ 784241 h 901801"/>
                <a:gd name="connsiteX3480" fmla="*/ 23884 w 511562"/>
                <a:gd name="connsiteY3480" fmla="*/ 788196 h 901801"/>
                <a:gd name="connsiteX3481" fmla="*/ 22688 w 511562"/>
                <a:gd name="connsiteY3481" fmla="*/ 784241 h 901801"/>
                <a:gd name="connsiteX3482" fmla="*/ 145665 w 511562"/>
                <a:gd name="connsiteY3482" fmla="*/ 792151 h 901801"/>
                <a:gd name="connsiteX3483" fmla="*/ 144193 w 511562"/>
                <a:gd name="connsiteY3483" fmla="*/ 796843 h 901801"/>
                <a:gd name="connsiteX3484" fmla="*/ 145665 w 511562"/>
                <a:gd name="connsiteY3484" fmla="*/ 792151 h 901801"/>
                <a:gd name="connsiteX3485" fmla="*/ 50834 w 511562"/>
                <a:gd name="connsiteY3485" fmla="*/ 793715 h 901801"/>
                <a:gd name="connsiteX3486" fmla="*/ 46695 w 511562"/>
                <a:gd name="connsiteY3486" fmla="*/ 798406 h 901801"/>
                <a:gd name="connsiteX3487" fmla="*/ 46695 w 511562"/>
                <a:gd name="connsiteY3487" fmla="*/ 796843 h 901801"/>
                <a:gd name="connsiteX3488" fmla="*/ 41452 w 511562"/>
                <a:gd name="connsiteY3488" fmla="*/ 797578 h 901801"/>
                <a:gd name="connsiteX3489" fmla="*/ 40716 w 511562"/>
                <a:gd name="connsiteY3489" fmla="*/ 799602 h 901801"/>
                <a:gd name="connsiteX3490" fmla="*/ 35473 w 511562"/>
                <a:gd name="connsiteY3490" fmla="*/ 802729 h 901801"/>
                <a:gd name="connsiteX3491" fmla="*/ 32070 w 511562"/>
                <a:gd name="connsiteY3491" fmla="*/ 801901 h 901801"/>
                <a:gd name="connsiteX3492" fmla="*/ 25355 w 511562"/>
                <a:gd name="connsiteY3492" fmla="*/ 798774 h 901801"/>
                <a:gd name="connsiteX3493" fmla="*/ 23056 w 511562"/>
                <a:gd name="connsiteY3493" fmla="*/ 805028 h 901801"/>
                <a:gd name="connsiteX3494" fmla="*/ 21216 w 511562"/>
                <a:gd name="connsiteY3494" fmla="*/ 808616 h 901801"/>
                <a:gd name="connsiteX3495" fmla="*/ 22320 w 511562"/>
                <a:gd name="connsiteY3495" fmla="*/ 815882 h 901801"/>
                <a:gd name="connsiteX3496" fmla="*/ 21584 w 511562"/>
                <a:gd name="connsiteY3496" fmla="*/ 819653 h 901801"/>
                <a:gd name="connsiteX3497" fmla="*/ 24159 w 511562"/>
                <a:gd name="connsiteY3497" fmla="*/ 826000 h 901801"/>
                <a:gd name="connsiteX3498" fmla="*/ 28758 w 511562"/>
                <a:gd name="connsiteY3498" fmla="*/ 828667 h 901801"/>
                <a:gd name="connsiteX3499" fmla="*/ 35105 w 511562"/>
                <a:gd name="connsiteY3499" fmla="*/ 827103 h 901801"/>
                <a:gd name="connsiteX3500" fmla="*/ 41451 w 511562"/>
                <a:gd name="connsiteY3500" fmla="*/ 821217 h 901801"/>
                <a:gd name="connsiteX3501" fmla="*/ 47706 w 511562"/>
                <a:gd name="connsiteY3501" fmla="*/ 815422 h 901801"/>
                <a:gd name="connsiteX3502" fmla="*/ 44579 w 511562"/>
                <a:gd name="connsiteY3502" fmla="*/ 820205 h 901801"/>
                <a:gd name="connsiteX3503" fmla="*/ 36208 w 511562"/>
                <a:gd name="connsiteY3503" fmla="*/ 827839 h 901801"/>
                <a:gd name="connsiteX3504" fmla="*/ 41083 w 511562"/>
                <a:gd name="connsiteY3504" fmla="*/ 828667 h 901801"/>
                <a:gd name="connsiteX3505" fmla="*/ 46326 w 511562"/>
                <a:gd name="connsiteY3505" fmla="*/ 823516 h 901801"/>
                <a:gd name="connsiteX3506" fmla="*/ 49729 w 511562"/>
                <a:gd name="connsiteY3506" fmla="*/ 820389 h 901801"/>
                <a:gd name="connsiteX3507" fmla="*/ 45222 w 511562"/>
                <a:gd name="connsiteY3507" fmla="*/ 825540 h 901801"/>
                <a:gd name="connsiteX3508" fmla="*/ 42279 w 511562"/>
                <a:gd name="connsiteY3508" fmla="*/ 830230 h 901801"/>
                <a:gd name="connsiteX3509" fmla="*/ 37036 w 511562"/>
                <a:gd name="connsiteY3509" fmla="*/ 831794 h 901801"/>
                <a:gd name="connsiteX3510" fmla="*/ 27930 w 511562"/>
                <a:gd name="connsiteY3510" fmla="*/ 834186 h 901801"/>
                <a:gd name="connsiteX3511" fmla="*/ 32069 w 511562"/>
                <a:gd name="connsiteY3511" fmla="*/ 838509 h 901801"/>
                <a:gd name="connsiteX3512" fmla="*/ 39980 w 511562"/>
                <a:gd name="connsiteY3512" fmla="*/ 838876 h 901801"/>
                <a:gd name="connsiteX3513" fmla="*/ 45314 w 511562"/>
                <a:gd name="connsiteY3513" fmla="*/ 834553 h 901801"/>
                <a:gd name="connsiteX3514" fmla="*/ 51569 w 511562"/>
                <a:gd name="connsiteY3514" fmla="*/ 829494 h 901801"/>
                <a:gd name="connsiteX3515" fmla="*/ 57548 w 511562"/>
                <a:gd name="connsiteY3515" fmla="*/ 821584 h 901801"/>
                <a:gd name="connsiteX3516" fmla="*/ 60215 w 511562"/>
                <a:gd name="connsiteY3516" fmla="*/ 821216 h 901801"/>
                <a:gd name="connsiteX3517" fmla="*/ 58284 w 511562"/>
                <a:gd name="connsiteY3517" fmla="*/ 813398 h 901801"/>
                <a:gd name="connsiteX3518" fmla="*/ 55340 w 511562"/>
                <a:gd name="connsiteY3518" fmla="*/ 814134 h 901801"/>
                <a:gd name="connsiteX3519" fmla="*/ 51937 w 511562"/>
                <a:gd name="connsiteY3519" fmla="*/ 811006 h 901801"/>
                <a:gd name="connsiteX3520" fmla="*/ 56444 w 511562"/>
                <a:gd name="connsiteY3520" fmla="*/ 808615 h 901801"/>
                <a:gd name="connsiteX3521" fmla="*/ 57180 w 511562"/>
                <a:gd name="connsiteY3521" fmla="*/ 799601 h 901801"/>
                <a:gd name="connsiteX3522" fmla="*/ 53501 w 511562"/>
                <a:gd name="connsiteY3522" fmla="*/ 797209 h 901801"/>
                <a:gd name="connsiteX3523" fmla="*/ 53041 w 511562"/>
                <a:gd name="connsiteY3523" fmla="*/ 805855 h 901801"/>
                <a:gd name="connsiteX3524" fmla="*/ 50833 w 511562"/>
                <a:gd name="connsiteY3524" fmla="*/ 804291 h 901801"/>
                <a:gd name="connsiteX3525" fmla="*/ 52673 w 511562"/>
                <a:gd name="connsiteY3525" fmla="*/ 795645 h 901801"/>
                <a:gd name="connsiteX3526" fmla="*/ 50833 w 511562"/>
                <a:gd name="connsiteY3526" fmla="*/ 793714 h 901801"/>
                <a:gd name="connsiteX3527" fmla="*/ 135547 w 511562"/>
                <a:gd name="connsiteY3527" fmla="*/ 802362 h 901801"/>
                <a:gd name="connsiteX3528" fmla="*/ 136651 w 511562"/>
                <a:gd name="connsiteY3528" fmla="*/ 809444 h 901801"/>
                <a:gd name="connsiteX3529" fmla="*/ 135547 w 511562"/>
                <a:gd name="connsiteY3529" fmla="*/ 802362 h 901801"/>
                <a:gd name="connsiteX3530" fmla="*/ 59388 w 511562"/>
                <a:gd name="connsiteY3530" fmla="*/ 822321 h 901801"/>
                <a:gd name="connsiteX3531" fmla="*/ 51202 w 511562"/>
                <a:gd name="connsiteY3531" fmla="*/ 830967 h 901801"/>
                <a:gd name="connsiteX3532" fmla="*/ 42188 w 511562"/>
                <a:gd name="connsiteY3532" fmla="*/ 838509 h 901801"/>
                <a:gd name="connsiteX3533" fmla="*/ 40716 w 511562"/>
                <a:gd name="connsiteY3533" fmla="*/ 842832 h 901801"/>
                <a:gd name="connsiteX3534" fmla="*/ 32438 w 511562"/>
                <a:gd name="connsiteY3534" fmla="*/ 839613 h 901801"/>
                <a:gd name="connsiteX3535" fmla="*/ 24620 w 511562"/>
                <a:gd name="connsiteY3535" fmla="*/ 838050 h 901801"/>
                <a:gd name="connsiteX3536" fmla="*/ 26460 w 511562"/>
                <a:gd name="connsiteY3536" fmla="*/ 844764 h 901801"/>
                <a:gd name="connsiteX3537" fmla="*/ 26092 w 511562"/>
                <a:gd name="connsiteY3537" fmla="*/ 850283 h 901801"/>
                <a:gd name="connsiteX3538" fmla="*/ 30967 w 511562"/>
                <a:gd name="connsiteY3538" fmla="*/ 854146 h 901801"/>
                <a:gd name="connsiteX3539" fmla="*/ 39245 w 511562"/>
                <a:gd name="connsiteY3539" fmla="*/ 852214 h 901801"/>
                <a:gd name="connsiteX3540" fmla="*/ 44488 w 511562"/>
                <a:gd name="connsiteY3540" fmla="*/ 847155 h 901801"/>
                <a:gd name="connsiteX3541" fmla="*/ 45959 w 511562"/>
                <a:gd name="connsiteY3541" fmla="*/ 845500 h 901801"/>
                <a:gd name="connsiteX3542" fmla="*/ 47891 w 511562"/>
                <a:gd name="connsiteY3542" fmla="*/ 846696 h 901801"/>
                <a:gd name="connsiteX3543" fmla="*/ 51202 w 511562"/>
                <a:gd name="connsiteY3543" fmla="*/ 838877 h 901801"/>
                <a:gd name="connsiteX3544" fmla="*/ 56077 w 511562"/>
                <a:gd name="connsiteY3544" fmla="*/ 832623 h 901801"/>
                <a:gd name="connsiteX3545" fmla="*/ 60584 w 511562"/>
                <a:gd name="connsiteY3545" fmla="*/ 827104 h 901801"/>
                <a:gd name="connsiteX3546" fmla="*/ 59388 w 511562"/>
                <a:gd name="connsiteY3546" fmla="*/ 822321 h 901801"/>
                <a:gd name="connsiteX3547" fmla="*/ 62056 w 511562"/>
                <a:gd name="connsiteY3547" fmla="*/ 827104 h 901801"/>
                <a:gd name="connsiteX3548" fmla="*/ 57181 w 511562"/>
                <a:gd name="connsiteY3548" fmla="*/ 832623 h 901801"/>
                <a:gd name="connsiteX3549" fmla="*/ 52674 w 511562"/>
                <a:gd name="connsiteY3549" fmla="*/ 842832 h 901801"/>
                <a:gd name="connsiteX3550" fmla="*/ 58284 w 511562"/>
                <a:gd name="connsiteY3550" fmla="*/ 839245 h 901801"/>
                <a:gd name="connsiteX3551" fmla="*/ 54605 w 511562"/>
                <a:gd name="connsiteY3551" fmla="*/ 843568 h 901801"/>
                <a:gd name="connsiteX3552" fmla="*/ 60584 w 511562"/>
                <a:gd name="connsiteY3552" fmla="*/ 840809 h 901801"/>
                <a:gd name="connsiteX3553" fmla="*/ 64355 w 511562"/>
                <a:gd name="connsiteY3553" fmla="*/ 835106 h 901801"/>
                <a:gd name="connsiteX3554" fmla="*/ 62056 w 511562"/>
                <a:gd name="connsiteY3554" fmla="*/ 827104 h 901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</a:cxnLst>
              <a:rect l="l" t="t" r="r" b="b"/>
              <a:pathLst>
                <a:path w="511562" h="901801">
                  <a:moveTo>
                    <a:pt x="313987" y="25"/>
                  </a:moveTo>
                  <a:cubicBezTo>
                    <a:pt x="312027" y="1662"/>
                    <a:pt x="312974" y="5452"/>
                    <a:pt x="311780" y="7476"/>
                  </a:cubicBezTo>
                  <a:cubicBezTo>
                    <a:pt x="310696" y="10097"/>
                    <a:pt x="312007" y="13220"/>
                    <a:pt x="310676" y="14558"/>
                  </a:cubicBezTo>
                  <a:cubicBezTo>
                    <a:pt x="310762" y="17795"/>
                    <a:pt x="306448" y="17615"/>
                    <a:pt x="305065" y="15754"/>
                  </a:cubicBezTo>
                  <a:cubicBezTo>
                    <a:pt x="304049" y="14322"/>
                    <a:pt x="303689" y="11259"/>
                    <a:pt x="301846" y="10603"/>
                  </a:cubicBezTo>
                  <a:cubicBezTo>
                    <a:pt x="298031" y="8437"/>
                    <a:pt x="299856" y="14194"/>
                    <a:pt x="296235" y="13362"/>
                  </a:cubicBezTo>
                  <a:cubicBezTo>
                    <a:pt x="293918" y="13931"/>
                    <a:pt x="291596" y="14227"/>
                    <a:pt x="290349" y="15018"/>
                  </a:cubicBezTo>
                  <a:cubicBezTo>
                    <a:pt x="288008" y="18403"/>
                    <a:pt x="293029" y="16847"/>
                    <a:pt x="294304" y="18881"/>
                  </a:cubicBezTo>
                  <a:cubicBezTo>
                    <a:pt x="297530" y="18267"/>
                    <a:pt x="296747" y="17940"/>
                    <a:pt x="297891" y="20077"/>
                  </a:cubicBezTo>
                  <a:cubicBezTo>
                    <a:pt x="296561" y="22906"/>
                    <a:pt x="302026" y="23544"/>
                    <a:pt x="299363" y="20721"/>
                  </a:cubicBezTo>
                  <a:cubicBezTo>
                    <a:pt x="299305" y="17134"/>
                    <a:pt x="304039" y="20454"/>
                    <a:pt x="305065" y="18881"/>
                  </a:cubicBezTo>
                  <a:cubicBezTo>
                    <a:pt x="306742" y="17504"/>
                    <a:pt x="310120" y="18381"/>
                    <a:pt x="311780" y="20444"/>
                  </a:cubicBezTo>
                  <a:cubicBezTo>
                    <a:pt x="314308" y="19243"/>
                    <a:pt x="312686" y="16249"/>
                    <a:pt x="313619" y="13822"/>
                  </a:cubicBezTo>
                  <a:cubicBezTo>
                    <a:pt x="313945" y="11099"/>
                    <a:pt x="314560" y="7976"/>
                    <a:pt x="313987" y="4992"/>
                  </a:cubicBezTo>
                  <a:cubicBezTo>
                    <a:pt x="312993" y="425"/>
                    <a:pt x="315767" y="3584"/>
                    <a:pt x="315551" y="6464"/>
                  </a:cubicBezTo>
                  <a:cubicBezTo>
                    <a:pt x="316652" y="9452"/>
                    <a:pt x="314555" y="10967"/>
                    <a:pt x="315551" y="13822"/>
                  </a:cubicBezTo>
                  <a:cubicBezTo>
                    <a:pt x="315299" y="16395"/>
                    <a:pt x="314266" y="18640"/>
                    <a:pt x="314355" y="21273"/>
                  </a:cubicBezTo>
                  <a:cubicBezTo>
                    <a:pt x="317566" y="24075"/>
                    <a:pt x="313486" y="23927"/>
                    <a:pt x="315551" y="25595"/>
                  </a:cubicBezTo>
                  <a:cubicBezTo>
                    <a:pt x="315557" y="28927"/>
                    <a:pt x="319460" y="27820"/>
                    <a:pt x="320702" y="28355"/>
                  </a:cubicBezTo>
                  <a:cubicBezTo>
                    <a:pt x="325053" y="28877"/>
                    <a:pt x="323330" y="30995"/>
                    <a:pt x="320425" y="30286"/>
                  </a:cubicBezTo>
                  <a:cubicBezTo>
                    <a:pt x="317433" y="32258"/>
                    <a:pt x="315877" y="25058"/>
                    <a:pt x="312699" y="27527"/>
                  </a:cubicBezTo>
                  <a:cubicBezTo>
                    <a:pt x="308991" y="29693"/>
                    <a:pt x="310321" y="24804"/>
                    <a:pt x="308284" y="24400"/>
                  </a:cubicBezTo>
                  <a:cubicBezTo>
                    <a:pt x="307976" y="22174"/>
                    <a:pt x="303276" y="22419"/>
                    <a:pt x="303501" y="25228"/>
                  </a:cubicBezTo>
                  <a:cubicBezTo>
                    <a:pt x="299785" y="25064"/>
                    <a:pt x="301212" y="28325"/>
                    <a:pt x="297890" y="28355"/>
                  </a:cubicBezTo>
                  <a:cubicBezTo>
                    <a:pt x="297618" y="30480"/>
                    <a:pt x="297104" y="32119"/>
                    <a:pt x="298994" y="33414"/>
                  </a:cubicBezTo>
                  <a:cubicBezTo>
                    <a:pt x="301166" y="33619"/>
                    <a:pt x="302970" y="36641"/>
                    <a:pt x="305065" y="34609"/>
                  </a:cubicBezTo>
                  <a:cubicBezTo>
                    <a:pt x="309194" y="35083"/>
                    <a:pt x="302565" y="39853"/>
                    <a:pt x="306904" y="39300"/>
                  </a:cubicBezTo>
                  <a:cubicBezTo>
                    <a:pt x="306781" y="36487"/>
                    <a:pt x="311352" y="35694"/>
                    <a:pt x="311779" y="38933"/>
                  </a:cubicBezTo>
                  <a:cubicBezTo>
                    <a:pt x="313651" y="40766"/>
                    <a:pt x="313925" y="42488"/>
                    <a:pt x="316286" y="44084"/>
                  </a:cubicBezTo>
                  <a:cubicBezTo>
                    <a:pt x="317344" y="45538"/>
                    <a:pt x="318916" y="46325"/>
                    <a:pt x="320517" y="47211"/>
                  </a:cubicBezTo>
                  <a:cubicBezTo>
                    <a:pt x="323469" y="47472"/>
                    <a:pt x="321639" y="51646"/>
                    <a:pt x="323737" y="51902"/>
                  </a:cubicBezTo>
                  <a:cubicBezTo>
                    <a:pt x="326072" y="52661"/>
                    <a:pt x="326508" y="53999"/>
                    <a:pt x="328611" y="55029"/>
                  </a:cubicBezTo>
                  <a:cubicBezTo>
                    <a:pt x="332879" y="57097"/>
                    <a:pt x="327855" y="55856"/>
                    <a:pt x="326772" y="54661"/>
                  </a:cubicBezTo>
                  <a:cubicBezTo>
                    <a:pt x="325513" y="52564"/>
                    <a:pt x="320896" y="54536"/>
                    <a:pt x="321529" y="50338"/>
                  </a:cubicBezTo>
                  <a:cubicBezTo>
                    <a:pt x="318464" y="50051"/>
                    <a:pt x="317192" y="47497"/>
                    <a:pt x="315918" y="45647"/>
                  </a:cubicBezTo>
                  <a:cubicBezTo>
                    <a:pt x="314066" y="44995"/>
                    <a:pt x="310074" y="43534"/>
                    <a:pt x="310676" y="40128"/>
                  </a:cubicBezTo>
                  <a:cubicBezTo>
                    <a:pt x="308257" y="35775"/>
                    <a:pt x="307651" y="43529"/>
                    <a:pt x="304605" y="40128"/>
                  </a:cubicBezTo>
                  <a:cubicBezTo>
                    <a:pt x="303619" y="37167"/>
                    <a:pt x="304380" y="36279"/>
                    <a:pt x="301110" y="36541"/>
                  </a:cubicBezTo>
                  <a:cubicBezTo>
                    <a:pt x="297704" y="37339"/>
                    <a:pt x="297864" y="34166"/>
                    <a:pt x="295683" y="33046"/>
                  </a:cubicBezTo>
                  <a:cubicBezTo>
                    <a:pt x="296530" y="30552"/>
                    <a:pt x="295597" y="28235"/>
                    <a:pt x="293383" y="27527"/>
                  </a:cubicBezTo>
                  <a:cubicBezTo>
                    <a:pt x="293513" y="25737"/>
                    <a:pt x="293450" y="20051"/>
                    <a:pt x="291544" y="24032"/>
                  </a:cubicBezTo>
                  <a:cubicBezTo>
                    <a:pt x="292422" y="28103"/>
                    <a:pt x="290828" y="27602"/>
                    <a:pt x="290072" y="30103"/>
                  </a:cubicBezTo>
                  <a:cubicBezTo>
                    <a:pt x="292692" y="31051"/>
                    <a:pt x="289121" y="36842"/>
                    <a:pt x="289612" y="33414"/>
                  </a:cubicBezTo>
                  <a:cubicBezTo>
                    <a:pt x="289564" y="33029"/>
                    <a:pt x="283243" y="33395"/>
                    <a:pt x="284737" y="34242"/>
                  </a:cubicBezTo>
                  <a:cubicBezTo>
                    <a:pt x="285445" y="36974"/>
                    <a:pt x="288554" y="34440"/>
                    <a:pt x="288140" y="37001"/>
                  </a:cubicBezTo>
                  <a:cubicBezTo>
                    <a:pt x="289484" y="37565"/>
                    <a:pt x="291284" y="40761"/>
                    <a:pt x="287405" y="38197"/>
                  </a:cubicBezTo>
                  <a:cubicBezTo>
                    <a:pt x="284422" y="37843"/>
                    <a:pt x="282187" y="34970"/>
                    <a:pt x="283634" y="39485"/>
                  </a:cubicBezTo>
                  <a:cubicBezTo>
                    <a:pt x="284562" y="41608"/>
                    <a:pt x="286669" y="41798"/>
                    <a:pt x="286301" y="45188"/>
                  </a:cubicBezTo>
                  <a:cubicBezTo>
                    <a:pt x="283796" y="48340"/>
                    <a:pt x="283442" y="50448"/>
                    <a:pt x="281426" y="47211"/>
                  </a:cubicBezTo>
                  <a:cubicBezTo>
                    <a:pt x="281427" y="48903"/>
                    <a:pt x="276282" y="50064"/>
                    <a:pt x="279127" y="51902"/>
                  </a:cubicBezTo>
                  <a:cubicBezTo>
                    <a:pt x="278079" y="53999"/>
                    <a:pt x="280788" y="55836"/>
                    <a:pt x="280691" y="58341"/>
                  </a:cubicBezTo>
                  <a:cubicBezTo>
                    <a:pt x="279933" y="59448"/>
                    <a:pt x="284170" y="65182"/>
                    <a:pt x="280967" y="62756"/>
                  </a:cubicBezTo>
                  <a:cubicBezTo>
                    <a:pt x="279751" y="61347"/>
                    <a:pt x="278834" y="59585"/>
                    <a:pt x="278391" y="57053"/>
                  </a:cubicBezTo>
                  <a:cubicBezTo>
                    <a:pt x="278611" y="54412"/>
                    <a:pt x="274380" y="54056"/>
                    <a:pt x="275816" y="57148"/>
                  </a:cubicBezTo>
                  <a:cubicBezTo>
                    <a:pt x="276421" y="60292"/>
                    <a:pt x="277581" y="61777"/>
                    <a:pt x="276920" y="64507"/>
                  </a:cubicBezTo>
                  <a:cubicBezTo>
                    <a:pt x="276798" y="66243"/>
                    <a:pt x="278915" y="68103"/>
                    <a:pt x="278759" y="70945"/>
                  </a:cubicBezTo>
                  <a:cubicBezTo>
                    <a:pt x="280602" y="70907"/>
                    <a:pt x="283146" y="75677"/>
                    <a:pt x="280967" y="75912"/>
                  </a:cubicBezTo>
                  <a:cubicBezTo>
                    <a:pt x="280243" y="74326"/>
                    <a:pt x="277299" y="73808"/>
                    <a:pt x="276552" y="75268"/>
                  </a:cubicBezTo>
                  <a:cubicBezTo>
                    <a:pt x="274632" y="77132"/>
                    <a:pt x="273722" y="72421"/>
                    <a:pt x="273149" y="70761"/>
                  </a:cubicBezTo>
                  <a:cubicBezTo>
                    <a:pt x="271040" y="70651"/>
                    <a:pt x="267942" y="66947"/>
                    <a:pt x="266710" y="70026"/>
                  </a:cubicBezTo>
                  <a:cubicBezTo>
                    <a:pt x="264741" y="71524"/>
                    <a:pt x="266914" y="74757"/>
                    <a:pt x="266710" y="77476"/>
                  </a:cubicBezTo>
                  <a:cubicBezTo>
                    <a:pt x="268105" y="80255"/>
                    <a:pt x="266305" y="83421"/>
                    <a:pt x="270665" y="82167"/>
                  </a:cubicBezTo>
                  <a:cubicBezTo>
                    <a:pt x="271911" y="84126"/>
                    <a:pt x="268380" y="84924"/>
                    <a:pt x="266434" y="82995"/>
                  </a:cubicBezTo>
                  <a:cubicBezTo>
                    <a:pt x="265330" y="81558"/>
                    <a:pt x="265363" y="77879"/>
                    <a:pt x="262295" y="79408"/>
                  </a:cubicBezTo>
                  <a:cubicBezTo>
                    <a:pt x="261183" y="76494"/>
                    <a:pt x="257553" y="78506"/>
                    <a:pt x="259627" y="80971"/>
                  </a:cubicBezTo>
                  <a:cubicBezTo>
                    <a:pt x="263353" y="82035"/>
                    <a:pt x="256084" y="84364"/>
                    <a:pt x="261835" y="84191"/>
                  </a:cubicBezTo>
                  <a:cubicBezTo>
                    <a:pt x="263894" y="87727"/>
                    <a:pt x="261356" y="86792"/>
                    <a:pt x="259903" y="84926"/>
                  </a:cubicBezTo>
                  <a:cubicBezTo>
                    <a:pt x="257673" y="85394"/>
                    <a:pt x="259311" y="88361"/>
                    <a:pt x="260363" y="89249"/>
                  </a:cubicBezTo>
                  <a:cubicBezTo>
                    <a:pt x="260528" y="91583"/>
                    <a:pt x="264750" y="91706"/>
                    <a:pt x="264503" y="88421"/>
                  </a:cubicBezTo>
                  <a:cubicBezTo>
                    <a:pt x="265046" y="91148"/>
                    <a:pt x="269668" y="90792"/>
                    <a:pt x="271585" y="90813"/>
                  </a:cubicBezTo>
                  <a:cubicBezTo>
                    <a:pt x="274231" y="89165"/>
                    <a:pt x="275860" y="86745"/>
                    <a:pt x="276552" y="83730"/>
                  </a:cubicBezTo>
                  <a:cubicBezTo>
                    <a:pt x="276561" y="81285"/>
                    <a:pt x="278673" y="77465"/>
                    <a:pt x="280967" y="77844"/>
                  </a:cubicBezTo>
                  <a:cubicBezTo>
                    <a:pt x="278862" y="79646"/>
                    <a:pt x="280110" y="82405"/>
                    <a:pt x="278024" y="83546"/>
                  </a:cubicBezTo>
                  <a:cubicBezTo>
                    <a:pt x="278152" y="87394"/>
                    <a:pt x="278081" y="87838"/>
                    <a:pt x="280415" y="85294"/>
                  </a:cubicBezTo>
                  <a:cubicBezTo>
                    <a:pt x="284813" y="83497"/>
                    <a:pt x="278461" y="88438"/>
                    <a:pt x="283634" y="86490"/>
                  </a:cubicBezTo>
                  <a:cubicBezTo>
                    <a:pt x="285041" y="84674"/>
                    <a:pt x="289677" y="87460"/>
                    <a:pt x="286302" y="87317"/>
                  </a:cubicBezTo>
                  <a:cubicBezTo>
                    <a:pt x="284282" y="86902"/>
                    <a:pt x="282230" y="87954"/>
                    <a:pt x="280231" y="89249"/>
                  </a:cubicBezTo>
                  <a:cubicBezTo>
                    <a:pt x="277300" y="90499"/>
                    <a:pt x="279523" y="94173"/>
                    <a:pt x="279311" y="95136"/>
                  </a:cubicBezTo>
                  <a:cubicBezTo>
                    <a:pt x="275667" y="95231"/>
                    <a:pt x="278702" y="88850"/>
                    <a:pt x="275540" y="91549"/>
                  </a:cubicBezTo>
                  <a:cubicBezTo>
                    <a:pt x="273995" y="93141"/>
                    <a:pt x="272422" y="93614"/>
                    <a:pt x="270941" y="95963"/>
                  </a:cubicBezTo>
                  <a:cubicBezTo>
                    <a:pt x="268466" y="97164"/>
                    <a:pt x="271345" y="99362"/>
                    <a:pt x="271585" y="101022"/>
                  </a:cubicBezTo>
                  <a:cubicBezTo>
                    <a:pt x="274101" y="100300"/>
                    <a:pt x="276327" y="99034"/>
                    <a:pt x="278391" y="102218"/>
                  </a:cubicBezTo>
                  <a:cubicBezTo>
                    <a:pt x="280731" y="103264"/>
                    <a:pt x="283624" y="102387"/>
                    <a:pt x="283634" y="99827"/>
                  </a:cubicBezTo>
                  <a:cubicBezTo>
                    <a:pt x="281417" y="97856"/>
                    <a:pt x="285005" y="94795"/>
                    <a:pt x="285842" y="98723"/>
                  </a:cubicBezTo>
                  <a:cubicBezTo>
                    <a:pt x="286441" y="100479"/>
                    <a:pt x="288943" y="103121"/>
                    <a:pt x="291544" y="102954"/>
                  </a:cubicBezTo>
                  <a:cubicBezTo>
                    <a:pt x="293561" y="102664"/>
                    <a:pt x="296535" y="103203"/>
                    <a:pt x="297891" y="105713"/>
                  </a:cubicBezTo>
                  <a:cubicBezTo>
                    <a:pt x="301034" y="104806"/>
                    <a:pt x="301400" y="107292"/>
                    <a:pt x="303502" y="107645"/>
                  </a:cubicBezTo>
                  <a:cubicBezTo>
                    <a:pt x="304792" y="106472"/>
                    <a:pt x="304967" y="103779"/>
                    <a:pt x="308009" y="104150"/>
                  </a:cubicBezTo>
                  <a:cubicBezTo>
                    <a:pt x="311894" y="103791"/>
                    <a:pt x="311044" y="106430"/>
                    <a:pt x="308009" y="106173"/>
                  </a:cubicBezTo>
                  <a:cubicBezTo>
                    <a:pt x="304453" y="105898"/>
                    <a:pt x="307256" y="111719"/>
                    <a:pt x="303502" y="111600"/>
                  </a:cubicBezTo>
                  <a:cubicBezTo>
                    <a:pt x="303661" y="113862"/>
                    <a:pt x="301381" y="117521"/>
                    <a:pt x="304238" y="119050"/>
                  </a:cubicBezTo>
                  <a:cubicBezTo>
                    <a:pt x="306081" y="117203"/>
                    <a:pt x="308547" y="119788"/>
                    <a:pt x="309941" y="118682"/>
                  </a:cubicBezTo>
                  <a:cubicBezTo>
                    <a:pt x="311724" y="117245"/>
                    <a:pt x="313516" y="119483"/>
                    <a:pt x="315551" y="117947"/>
                  </a:cubicBezTo>
                  <a:cubicBezTo>
                    <a:pt x="316659" y="119125"/>
                    <a:pt x="321998" y="116524"/>
                    <a:pt x="319966" y="119051"/>
                  </a:cubicBezTo>
                  <a:cubicBezTo>
                    <a:pt x="318034" y="119256"/>
                    <a:pt x="314820" y="119549"/>
                    <a:pt x="315919" y="122270"/>
                  </a:cubicBezTo>
                  <a:cubicBezTo>
                    <a:pt x="316368" y="124931"/>
                    <a:pt x="320268" y="124215"/>
                    <a:pt x="321162" y="126594"/>
                  </a:cubicBezTo>
                  <a:cubicBezTo>
                    <a:pt x="322338" y="128077"/>
                    <a:pt x="327498" y="125211"/>
                    <a:pt x="327141" y="128893"/>
                  </a:cubicBezTo>
                  <a:cubicBezTo>
                    <a:pt x="325383" y="128058"/>
                    <a:pt x="321701" y="128599"/>
                    <a:pt x="323002" y="131285"/>
                  </a:cubicBezTo>
                  <a:cubicBezTo>
                    <a:pt x="325395" y="131438"/>
                    <a:pt x="327177" y="133554"/>
                    <a:pt x="326405" y="135607"/>
                  </a:cubicBezTo>
                  <a:cubicBezTo>
                    <a:pt x="326909" y="136351"/>
                    <a:pt x="330800" y="136654"/>
                    <a:pt x="331648" y="135607"/>
                  </a:cubicBezTo>
                  <a:cubicBezTo>
                    <a:pt x="331949" y="132429"/>
                    <a:pt x="332139" y="129680"/>
                    <a:pt x="333487" y="127329"/>
                  </a:cubicBezTo>
                  <a:cubicBezTo>
                    <a:pt x="331439" y="126522"/>
                    <a:pt x="332112" y="123574"/>
                    <a:pt x="334683" y="122270"/>
                  </a:cubicBezTo>
                  <a:cubicBezTo>
                    <a:pt x="338055" y="121218"/>
                    <a:pt x="335664" y="117562"/>
                    <a:pt x="337994" y="116016"/>
                  </a:cubicBezTo>
                  <a:cubicBezTo>
                    <a:pt x="339584" y="114229"/>
                    <a:pt x="339569" y="113532"/>
                    <a:pt x="341398" y="111233"/>
                  </a:cubicBezTo>
                  <a:cubicBezTo>
                    <a:pt x="341379" y="108579"/>
                    <a:pt x="344423" y="106136"/>
                    <a:pt x="343237" y="110865"/>
                  </a:cubicBezTo>
                  <a:cubicBezTo>
                    <a:pt x="343618" y="112982"/>
                    <a:pt x="343435" y="115009"/>
                    <a:pt x="341766" y="116292"/>
                  </a:cubicBezTo>
                  <a:cubicBezTo>
                    <a:pt x="340298" y="116565"/>
                    <a:pt x="340266" y="121818"/>
                    <a:pt x="339834" y="123007"/>
                  </a:cubicBezTo>
                  <a:cubicBezTo>
                    <a:pt x="340629" y="125697"/>
                    <a:pt x="338135" y="128207"/>
                    <a:pt x="338730" y="130825"/>
                  </a:cubicBezTo>
                  <a:cubicBezTo>
                    <a:pt x="338692" y="134815"/>
                    <a:pt x="341243" y="133872"/>
                    <a:pt x="343237" y="135976"/>
                  </a:cubicBezTo>
                  <a:cubicBezTo>
                    <a:pt x="344766" y="137383"/>
                    <a:pt x="348048" y="140766"/>
                    <a:pt x="344341" y="139471"/>
                  </a:cubicBezTo>
                  <a:cubicBezTo>
                    <a:pt x="343009" y="137749"/>
                    <a:pt x="340467" y="138232"/>
                    <a:pt x="337627" y="138367"/>
                  </a:cubicBezTo>
                  <a:cubicBezTo>
                    <a:pt x="336653" y="140126"/>
                    <a:pt x="335066" y="141700"/>
                    <a:pt x="333120" y="142230"/>
                  </a:cubicBezTo>
                  <a:cubicBezTo>
                    <a:pt x="331263" y="143318"/>
                    <a:pt x="333965" y="146829"/>
                    <a:pt x="330912" y="148117"/>
                  </a:cubicBezTo>
                  <a:cubicBezTo>
                    <a:pt x="330112" y="149551"/>
                    <a:pt x="328278" y="151842"/>
                    <a:pt x="329348" y="154464"/>
                  </a:cubicBezTo>
                  <a:cubicBezTo>
                    <a:pt x="332939" y="156538"/>
                    <a:pt x="327892" y="156272"/>
                    <a:pt x="328245" y="159154"/>
                  </a:cubicBezTo>
                  <a:cubicBezTo>
                    <a:pt x="325910" y="160945"/>
                    <a:pt x="324595" y="162866"/>
                    <a:pt x="324933" y="166237"/>
                  </a:cubicBezTo>
                  <a:cubicBezTo>
                    <a:pt x="327531" y="167698"/>
                    <a:pt x="325988" y="170627"/>
                    <a:pt x="327877" y="172124"/>
                  </a:cubicBezTo>
                  <a:cubicBezTo>
                    <a:pt x="330653" y="173096"/>
                    <a:pt x="327215" y="176126"/>
                    <a:pt x="327140" y="178010"/>
                  </a:cubicBezTo>
                  <a:cubicBezTo>
                    <a:pt x="324779" y="182331"/>
                    <a:pt x="326506" y="176543"/>
                    <a:pt x="324105" y="176447"/>
                  </a:cubicBezTo>
                  <a:cubicBezTo>
                    <a:pt x="320752" y="176038"/>
                    <a:pt x="319725" y="179400"/>
                    <a:pt x="318126" y="181229"/>
                  </a:cubicBezTo>
                  <a:cubicBezTo>
                    <a:pt x="317042" y="183194"/>
                    <a:pt x="315663" y="184296"/>
                    <a:pt x="314355" y="185461"/>
                  </a:cubicBezTo>
                  <a:cubicBezTo>
                    <a:pt x="312651" y="186510"/>
                    <a:pt x="311577" y="187886"/>
                    <a:pt x="309940" y="189416"/>
                  </a:cubicBezTo>
                  <a:cubicBezTo>
                    <a:pt x="309147" y="192452"/>
                    <a:pt x="307062" y="193514"/>
                    <a:pt x="305065" y="194935"/>
                  </a:cubicBezTo>
                  <a:cubicBezTo>
                    <a:pt x="303489" y="198467"/>
                    <a:pt x="301545" y="196283"/>
                    <a:pt x="298259" y="196498"/>
                  </a:cubicBezTo>
                  <a:cubicBezTo>
                    <a:pt x="297159" y="197872"/>
                    <a:pt x="293645" y="198589"/>
                    <a:pt x="293384" y="200545"/>
                  </a:cubicBezTo>
                  <a:cubicBezTo>
                    <a:pt x="293077" y="202875"/>
                    <a:pt x="289752" y="203205"/>
                    <a:pt x="288509" y="205512"/>
                  </a:cubicBezTo>
                  <a:cubicBezTo>
                    <a:pt x="286783" y="207607"/>
                    <a:pt x="285146" y="210480"/>
                    <a:pt x="283634" y="211399"/>
                  </a:cubicBezTo>
                  <a:cubicBezTo>
                    <a:pt x="280610" y="213964"/>
                    <a:pt x="280269" y="211730"/>
                    <a:pt x="279771" y="209835"/>
                  </a:cubicBezTo>
                  <a:cubicBezTo>
                    <a:pt x="277556" y="210165"/>
                    <a:pt x="276520" y="212848"/>
                    <a:pt x="273516" y="212227"/>
                  </a:cubicBezTo>
                  <a:cubicBezTo>
                    <a:pt x="271861" y="214513"/>
                    <a:pt x="269650" y="215351"/>
                    <a:pt x="266434" y="214986"/>
                  </a:cubicBezTo>
                  <a:cubicBezTo>
                    <a:pt x="264370" y="213535"/>
                    <a:pt x="260188" y="216416"/>
                    <a:pt x="259259" y="213422"/>
                  </a:cubicBezTo>
                  <a:cubicBezTo>
                    <a:pt x="257408" y="215418"/>
                    <a:pt x="254294" y="214267"/>
                    <a:pt x="252085" y="216550"/>
                  </a:cubicBezTo>
                  <a:cubicBezTo>
                    <a:pt x="251437" y="219549"/>
                    <a:pt x="249988" y="219805"/>
                    <a:pt x="250613" y="223448"/>
                  </a:cubicBezTo>
                  <a:cubicBezTo>
                    <a:pt x="251564" y="226236"/>
                    <a:pt x="251009" y="229604"/>
                    <a:pt x="253281" y="231818"/>
                  </a:cubicBezTo>
                  <a:cubicBezTo>
                    <a:pt x="254799" y="233508"/>
                    <a:pt x="256140" y="236674"/>
                    <a:pt x="259627" y="234578"/>
                  </a:cubicBezTo>
                  <a:cubicBezTo>
                    <a:pt x="260650" y="231345"/>
                    <a:pt x="265258" y="232821"/>
                    <a:pt x="261099" y="234578"/>
                  </a:cubicBezTo>
                  <a:cubicBezTo>
                    <a:pt x="264623" y="236896"/>
                    <a:pt x="264015" y="236255"/>
                    <a:pt x="259719" y="237705"/>
                  </a:cubicBezTo>
                  <a:cubicBezTo>
                    <a:pt x="258435" y="242410"/>
                    <a:pt x="261077" y="242311"/>
                    <a:pt x="263399" y="244879"/>
                  </a:cubicBezTo>
                  <a:cubicBezTo>
                    <a:pt x="261718" y="246966"/>
                    <a:pt x="259383" y="248588"/>
                    <a:pt x="256592" y="248006"/>
                  </a:cubicBezTo>
                  <a:cubicBezTo>
                    <a:pt x="257133" y="251491"/>
                    <a:pt x="262571" y="248570"/>
                    <a:pt x="259995" y="253525"/>
                  </a:cubicBezTo>
                  <a:cubicBezTo>
                    <a:pt x="257751" y="254895"/>
                    <a:pt x="254192" y="250857"/>
                    <a:pt x="251073" y="253065"/>
                  </a:cubicBezTo>
                  <a:cubicBezTo>
                    <a:pt x="247499" y="251952"/>
                    <a:pt x="242446" y="255015"/>
                    <a:pt x="246474" y="257756"/>
                  </a:cubicBezTo>
                  <a:cubicBezTo>
                    <a:pt x="245888" y="260966"/>
                    <a:pt x="246198" y="264120"/>
                    <a:pt x="244635" y="265298"/>
                  </a:cubicBezTo>
                  <a:cubicBezTo>
                    <a:pt x="248676" y="266027"/>
                    <a:pt x="252834" y="266694"/>
                    <a:pt x="255856" y="268426"/>
                  </a:cubicBezTo>
                  <a:cubicBezTo>
                    <a:pt x="260304" y="269261"/>
                    <a:pt x="262021" y="265617"/>
                    <a:pt x="263031" y="262539"/>
                  </a:cubicBezTo>
                  <a:cubicBezTo>
                    <a:pt x="265084" y="260785"/>
                    <a:pt x="265668" y="260060"/>
                    <a:pt x="268549" y="259780"/>
                  </a:cubicBezTo>
                  <a:cubicBezTo>
                    <a:pt x="271398" y="258935"/>
                    <a:pt x="273640" y="260698"/>
                    <a:pt x="275724" y="262447"/>
                  </a:cubicBezTo>
                  <a:cubicBezTo>
                    <a:pt x="276961" y="264502"/>
                    <a:pt x="278645" y="265801"/>
                    <a:pt x="281059" y="266862"/>
                  </a:cubicBezTo>
                  <a:cubicBezTo>
                    <a:pt x="283203" y="267181"/>
                    <a:pt x="285201" y="268868"/>
                    <a:pt x="285474" y="272381"/>
                  </a:cubicBezTo>
                  <a:cubicBezTo>
                    <a:pt x="288594" y="272242"/>
                    <a:pt x="290984" y="274704"/>
                    <a:pt x="291544" y="277440"/>
                  </a:cubicBezTo>
                  <a:cubicBezTo>
                    <a:pt x="292383" y="279635"/>
                    <a:pt x="294449" y="279982"/>
                    <a:pt x="295683" y="282131"/>
                  </a:cubicBezTo>
                  <a:cubicBezTo>
                    <a:pt x="296556" y="284996"/>
                    <a:pt x="300751" y="283980"/>
                    <a:pt x="303410" y="285350"/>
                  </a:cubicBezTo>
                  <a:cubicBezTo>
                    <a:pt x="307209" y="285709"/>
                    <a:pt x="309652" y="287354"/>
                    <a:pt x="310308" y="282958"/>
                  </a:cubicBezTo>
                  <a:cubicBezTo>
                    <a:pt x="311390" y="278724"/>
                    <a:pt x="314955" y="280255"/>
                    <a:pt x="318862" y="279831"/>
                  </a:cubicBezTo>
                  <a:cubicBezTo>
                    <a:pt x="320612" y="282398"/>
                    <a:pt x="317274" y="285337"/>
                    <a:pt x="320426" y="287282"/>
                  </a:cubicBezTo>
                  <a:cubicBezTo>
                    <a:pt x="322092" y="290916"/>
                    <a:pt x="319667" y="291385"/>
                    <a:pt x="318218" y="290777"/>
                  </a:cubicBezTo>
                  <a:cubicBezTo>
                    <a:pt x="316136" y="289845"/>
                    <a:pt x="316002" y="291727"/>
                    <a:pt x="318218" y="293169"/>
                  </a:cubicBezTo>
                  <a:cubicBezTo>
                    <a:pt x="317340" y="297957"/>
                    <a:pt x="314824" y="295622"/>
                    <a:pt x="313987" y="293169"/>
                  </a:cubicBezTo>
                  <a:cubicBezTo>
                    <a:pt x="311616" y="293073"/>
                    <a:pt x="310251" y="297840"/>
                    <a:pt x="309112" y="293996"/>
                  </a:cubicBezTo>
                  <a:cubicBezTo>
                    <a:pt x="306910" y="293531"/>
                    <a:pt x="303662" y="292759"/>
                    <a:pt x="301662" y="293169"/>
                  </a:cubicBezTo>
                  <a:cubicBezTo>
                    <a:pt x="298671" y="292610"/>
                    <a:pt x="297129" y="294109"/>
                    <a:pt x="296051" y="291604"/>
                  </a:cubicBezTo>
                  <a:cubicBezTo>
                    <a:pt x="294017" y="290046"/>
                    <a:pt x="294307" y="287058"/>
                    <a:pt x="292648" y="287282"/>
                  </a:cubicBezTo>
                  <a:cubicBezTo>
                    <a:pt x="289587" y="287329"/>
                    <a:pt x="289834" y="283446"/>
                    <a:pt x="287037" y="286086"/>
                  </a:cubicBezTo>
                  <a:cubicBezTo>
                    <a:pt x="286029" y="283451"/>
                    <a:pt x="282900" y="284247"/>
                    <a:pt x="282898" y="280567"/>
                  </a:cubicBezTo>
                  <a:cubicBezTo>
                    <a:pt x="278870" y="280141"/>
                    <a:pt x="277759" y="277200"/>
                    <a:pt x="278759" y="272933"/>
                  </a:cubicBezTo>
                  <a:cubicBezTo>
                    <a:pt x="277973" y="270075"/>
                    <a:pt x="275470" y="268228"/>
                    <a:pt x="272045" y="269254"/>
                  </a:cubicBezTo>
                  <a:cubicBezTo>
                    <a:pt x="275548" y="265708"/>
                    <a:pt x="266732" y="269522"/>
                    <a:pt x="269377" y="270817"/>
                  </a:cubicBezTo>
                  <a:cubicBezTo>
                    <a:pt x="272906" y="270995"/>
                    <a:pt x="268788" y="272571"/>
                    <a:pt x="267538" y="273117"/>
                  </a:cubicBezTo>
                  <a:cubicBezTo>
                    <a:pt x="264847" y="273596"/>
                    <a:pt x="261814" y="272514"/>
                    <a:pt x="260823" y="275508"/>
                  </a:cubicBezTo>
                  <a:cubicBezTo>
                    <a:pt x="258734" y="276245"/>
                    <a:pt x="257708" y="279765"/>
                    <a:pt x="260455" y="280567"/>
                  </a:cubicBezTo>
                  <a:cubicBezTo>
                    <a:pt x="261986" y="282275"/>
                    <a:pt x="262116" y="292020"/>
                    <a:pt x="259720" y="286454"/>
                  </a:cubicBezTo>
                  <a:cubicBezTo>
                    <a:pt x="258146" y="283406"/>
                    <a:pt x="258849" y="281582"/>
                    <a:pt x="257788" y="280199"/>
                  </a:cubicBezTo>
                  <a:cubicBezTo>
                    <a:pt x="257151" y="277627"/>
                    <a:pt x="255344" y="282731"/>
                    <a:pt x="254017" y="283326"/>
                  </a:cubicBezTo>
                  <a:cubicBezTo>
                    <a:pt x="249773" y="285426"/>
                    <a:pt x="255755" y="290504"/>
                    <a:pt x="254017" y="295468"/>
                  </a:cubicBezTo>
                  <a:cubicBezTo>
                    <a:pt x="254359" y="297335"/>
                    <a:pt x="251192" y="303614"/>
                    <a:pt x="251442" y="300619"/>
                  </a:cubicBezTo>
                  <a:cubicBezTo>
                    <a:pt x="251766" y="297246"/>
                    <a:pt x="252415" y="294055"/>
                    <a:pt x="251442" y="290869"/>
                  </a:cubicBezTo>
                  <a:cubicBezTo>
                    <a:pt x="250160" y="288010"/>
                    <a:pt x="247593" y="289171"/>
                    <a:pt x="245003" y="290410"/>
                  </a:cubicBezTo>
                  <a:cubicBezTo>
                    <a:pt x="243613" y="291849"/>
                    <a:pt x="241882" y="293876"/>
                    <a:pt x="241232" y="296664"/>
                  </a:cubicBezTo>
                  <a:cubicBezTo>
                    <a:pt x="239608" y="299146"/>
                    <a:pt x="239580" y="303775"/>
                    <a:pt x="238565" y="307150"/>
                  </a:cubicBezTo>
                  <a:cubicBezTo>
                    <a:pt x="239544" y="311688"/>
                    <a:pt x="238254" y="317585"/>
                    <a:pt x="237921" y="320671"/>
                  </a:cubicBezTo>
                  <a:cubicBezTo>
                    <a:pt x="238151" y="325682"/>
                    <a:pt x="235583" y="328508"/>
                    <a:pt x="235253" y="333640"/>
                  </a:cubicBezTo>
                  <a:cubicBezTo>
                    <a:pt x="235953" y="335993"/>
                    <a:pt x="234470" y="340519"/>
                    <a:pt x="234886" y="342654"/>
                  </a:cubicBezTo>
                  <a:cubicBezTo>
                    <a:pt x="235089" y="344938"/>
                    <a:pt x="230351" y="349313"/>
                    <a:pt x="234886" y="350104"/>
                  </a:cubicBezTo>
                  <a:cubicBezTo>
                    <a:pt x="236274" y="348553"/>
                    <a:pt x="238560" y="347204"/>
                    <a:pt x="239025" y="345046"/>
                  </a:cubicBezTo>
                  <a:cubicBezTo>
                    <a:pt x="240643" y="344605"/>
                    <a:pt x="243895" y="344206"/>
                    <a:pt x="244636" y="341458"/>
                  </a:cubicBezTo>
                  <a:cubicBezTo>
                    <a:pt x="248502" y="341117"/>
                    <a:pt x="248212" y="335511"/>
                    <a:pt x="250614" y="334008"/>
                  </a:cubicBezTo>
                  <a:cubicBezTo>
                    <a:pt x="252390" y="330700"/>
                    <a:pt x="253553" y="326180"/>
                    <a:pt x="256593" y="323798"/>
                  </a:cubicBezTo>
                  <a:cubicBezTo>
                    <a:pt x="260737" y="320448"/>
                    <a:pt x="258425" y="325720"/>
                    <a:pt x="260824" y="324166"/>
                  </a:cubicBezTo>
                  <a:cubicBezTo>
                    <a:pt x="261317" y="321997"/>
                    <a:pt x="264238" y="320543"/>
                    <a:pt x="264503" y="317911"/>
                  </a:cubicBezTo>
                  <a:cubicBezTo>
                    <a:pt x="265635" y="315997"/>
                    <a:pt x="271684" y="315486"/>
                    <a:pt x="267907" y="318279"/>
                  </a:cubicBezTo>
                  <a:cubicBezTo>
                    <a:pt x="263899" y="317983"/>
                    <a:pt x="266520" y="322485"/>
                    <a:pt x="263767" y="324165"/>
                  </a:cubicBezTo>
                  <a:cubicBezTo>
                    <a:pt x="265004" y="328361"/>
                    <a:pt x="274546" y="323980"/>
                    <a:pt x="276185" y="327753"/>
                  </a:cubicBezTo>
                  <a:cubicBezTo>
                    <a:pt x="278441" y="328482"/>
                    <a:pt x="281419" y="324379"/>
                    <a:pt x="281060" y="327293"/>
                  </a:cubicBezTo>
                  <a:cubicBezTo>
                    <a:pt x="278154" y="328665"/>
                    <a:pt x="281281" y="332311"/>
                    <a:pt x="277656" y="332076"/>
                  </a:cubicBezTo>
                  <a:cubicBezTo>
                    <a:pt x="275512" y="332598"/>
                    <a:pt x="271317" y="333638"/>
                    <a:pt x="269838" y="331617"/>
                  </a:cubicBezTo>
                  <a:cubicBezTo>
                    <a:pt x="266908" y="332466"/>
                    <a:pt x="263355" y="332201"/>
                    <a:pt x="259996" y="333272"/>
                  </a:cubicBezTo>
                  <a:cubicBezTo>
                    <a:pt x="256171" y="332083"/>
                    <a:pt x="256998" y="336064"/>
                    <a:pt x="254018" y="335939"/>
                  </a:cubicBezTo>
                  <a:cubicBezTo>
                    <a:pt x="252589" y="337877"/>
                    <a:pt x="250267" y="340394"/>
                    <a:pt x="249879" y="343390"/>
                  </a:cubicBezTo>
                  <a:cubicBezTo>
                    <a:pt x="246828" y="345924"/>
                    <a:pt x="244148" y="347871"/>
                    <a:pt x="242060" y="351300"/>
                  </a:cubicBezTo>
                  <a:cubicBezTo>
                    <a:pt x="239208" y="353534"/>
                    <a:pt x="237273" y="356394"/>
                    <a:pt x="235990" y="359210"/>
                  </a:cubicBezTo>
                  <a:cubicBezTo>
                    <a:pt x="239664" y="360072"/>
                    <a:pt x="232998" y="365286"/>
                    <a:pt x="238565" y="364637"/>
                  </a:cubicBezTo>
                  <a:cubicBezTo>
                    <a:pt x="241540" y="364551"/>
                    <a:pt x="243471" y="366116"/>
                    <a:pt x="247211" y="366569"/>
                  </a:cubicBezTo>
                  <a:cubicBezTo>
                    <a:pt x="245969" y="368123"/>
                    <a:pt x="242154" y="365716"/>
                    <a:pt x="239393" y="366569"/>
                  </a:cubicBezTo>
                  <a:cubicBezTo>
                    <a:pt x="237253" y="365290"/>
                    <a:pt x="235462" y="367046"/>
                    <a:pt x="233782" y="365834"/>
                  </a:cubicBezTo>
                  <a:cubicBezTo>
                    <a:pt x="233073" y="369403"/>
                    <a:pt x="230410" y="370158"/>
                    <a:pt x="231575" y="373744"/>
                  </a:cubicBezTo>
                  <a:cubicBezTo>
                    <a:pt x="228995" y="375095"/>
                    <a:pt x="232578" y="376608"/>
                    <a:pt x="234886" y="375675"/>
                  </a:cubicBezTo>
                  <a:cubicBezTo>
                    <a:pt x="234379" y="378749"/>
                    <a:pt x="232085" y="378413"/>
                    <a:pt x="230747" y="378435"/>
                  </a:cubicBezTo>
                  <a:cubicBezTo>
                    <a:pt x="228778" y="379177"/>
                    <a:pt x="226594" y="381940"/>
                    <a:pt x="226608" y="383862"/>
                  </a:cubicBezTo>
                  <a:cubicBezTo>
                    <a:pt x="228703" y="387155"/>
                    <a:pt x="226655" y="390986"/>
                    <a:pt x="228539" y="394623"/>
                  </a:cubicBezTo>
                  <a:cubicBezTo>
                    <a:pt x="231049" y="395896"/>
                    <a:pt x="227001" y="400300"/>
                    <a:pt x="228907" y="403085"/>
                  </a:cubicBezTo>
                  <a:cubicBezTo>
                    <a:pt x="226340" y="405905"/>
                    <a:pt x="230600" y="408940"/>
                    <a:pt x="227343" y="410995"/>
                  </a:cubicBezTo>
                  <a:cubicBezTo>
                    <a:pt x="227685" y="414943"/>
                    <a:pt x="226636" y="416552"/>
                    <a:pt x="227343" y="418078"/>
                  </a:cubicBezTo>
                  <a:cubicBezTo>
                    <a:pt x="228379" y="419497"/>
                    <a:pt x="230213" y="424488"/>
                    <a:pt x="227343" y="422033"/>
                  </a:cubicBezTo>
                  <a:cubicBezTo>
                    <a:pt x="222648" y="421530"/>
                    <a:pt x="227267" y="429414"/>
                    <a:pt x="223296" y="430679"/>
                  </a:cubicBezTo>
                  <a:cubicBezTo>
                    <a:pt x="224694" y="433442"/>
                    <a:pt x="221183" y="439070"/>
                    <a:pt x="223296" y="439325"/>
                  </a:cubicBezTo>
                  <a:cubicBezTo>
                    <a:pt x="225900" y="437881"/>
                    <a:pt x="225509" y="434717"/>
                    <a:pt x="228907" y="434634"/>
                  </a:cubicBezTo>
                  <a:cubicBezTo>
                    <a:pt x="230746" y="432849"/>
                    <a:pt x="230264" y="428885"/>
                    <a:pt x="232954" y="428288"/>
                  </a:cubicBezTo>
                  <a:cubicBezTo>
                    <a:pt x="235687" y="423805"/>
                    <a:pt x="229394" y="423907"/>
                    <a:pt x="231114" y="421205"/>
                  </a:cubicBezTo>
                  <a:cubicBezTo>
                    <a:pt x="232280" y="419820"/>
                    <a:pt x="234258" y="417300"/>
                    <a:pt x="236357" y="416514"/>
                  </a:cubicBezTo>
                  <a:cubicBezTo>
                    <a:pt x="236960" y="411656"/>
                    <a:pt x="239925" y="410640"/>
                    <a:pt x="240864" y="406764"/>
                  </a:cubicBezTo>
                  <a:cubicBezTo>
                    <a:pt x="242510" y="405431"/>
                    <a:pt x="244378" y="403500"/>
                    <a:pt x="245371" y="401154"/>
                  </a:cubicBezTo>
                  <a:cubicBezTo>
                    <a:pt x="247457" y="397874"/>
                    <a:pt x="250904" y="395896"/>
                    <a:pt x="249878" y="390576"/>
                  </a:cubicBezTo>
                  <a:cubicBezTo>
                    <a:pt x="251341" y="389294"/>
                    <a:pt x="252825" y="385365"/>
                    <a:pt x="255489" y="387449"/>
                  </a:cubicBezTo>
                  <a:cubicBezTo>
                    <a:pt x="259192" y="385149"/>
                    <a:pt x="255119" y="386658"/>
                    <a:pt x="256593" y="384321"/>
                  </a:cubicBezTo>
                  <a:cubicBezTo>
                    <a:pt x="259491" y="384693"/>
                    <a:pt x="261445" y="386637"/>
                    <a:pt x="260456" y="388185"/>
                  </a:cubicBezTo>
                  <a:cubicBezTo>
                    <a:pt x="261198" y="390935"/>
                    <a:pt x="257540" y="390095"/>
                    <a:pt x="256225" y="391772"/>
                  </a:cubicBezTo>
                  <a:cubicBezTo>
                    <a:pt x="252412" y="391032"/>
                    <a:pt x="254163" y="396015"/>
                    <a:pt x="252086" y="396831"/>
                  </a:cubicBezTo>
                  <a:cubicBezTo>
                    <a:pt x="249814" y="399786"/>
                    <a:pt x="249468" y="404483"/>
                    <a:pt x="246843" y="406764"/>
                  </a:cubicBezTo>
                  <a:cubicBezTo>
                    <a:pt x="244165" y="408781"/>
                    <a:pt x="247248" y="408828"/>
                    <a:pt x="249510" y="409064"/>
                  </a:cubicBezTo>
                  <a:cubicBezTo>
                    <a:pt x="249903" y="410809"/>
                    <a:pt x="245815" y="410537"/>
                    <a:pt x="244267" y="409892"/>
                  </a:cubicBezTo>
                  <a:cubicBezTo>
                    <a:pt x="242207" y="410806"/>
                    <a:pt x="241847" y="413838"/>
                    <a:pt x="240128" y="415319"/>
                  </a:cubicBezTo>
                  <a:cubicBezTo>
                    <a:pt x="240257" y="418645"/>
                    <a:pt x="238247" y="418888"/>
                    <a:pt x="239025" y="423137"/>
                  </a:cubicBezTo>
                  <a:cubicBezTo>
                    <a:pt x="239006" y="425384"/>
                    <a:pt x="235879" y="427447"/>
                    <a:pt x="235989" y="430679"/>
                  </a:cubicBezTo>
                  <a:cubicBezTo>
                    <a:pt x="236221" y="429897"/>
                    <a:pt x="238105" y="436439"/>
                    <a:pt x="239025" y="432611"/>
                  </a:cubicBezTo>
                  <a:cubicBezTo>
                    <a:pt x="241856" y="429243"/>
                    <a:pt x="246172" y="432449"/>
                    <a:pt x="249878" y="432243"/>
                  </a:cubicBezTo>
                  <a:cubicBezTo>
                    <a:pt x="251311" y="433166"/>
                    <a:pt x="255939" y="433910"/>
                    <a:pt x="253282" y="436198"/>
                  </a:cubicBezTo>
                  <a:cubicBezTo>
                    <a:pt x="252433" y="433182"/>
                    <a:pt x="250389" y="434978"/>
                    <a:pt x="247947" y="434174"/>
                  </a:cubicBezTo>
                  <a:cubicBezTo>
                    <a:pt x="243871" y="435167"/>
                    <a:pt x="249602" y="435527"/>
                    <a:pt x="250614" y="436934"/>
                  </a:cubicBezTo>
                  <a:cubicBezTo>
                    <a:pt x="248614" y="437488"/>
                    <a:pt x="245249" y="437044"/>
                    <a:pt x="243532" y="435738"/>
                  </a:cubicBezTo>
                  <a:cubicBezTo>
                    <a:pt x="240938" y="437415"/>
                    <a:pt x="238618" y="435795"/>
                    <a:pt x="235621" y="435371"/>
                  </a:cubicBezTo>
                  <a:cubicBezTo>
                    <a:pt x="233185" y="436628"/>
                    <a:pt x="231848" y="440532"/>
                    <a:pt x="230747" y="442085"/>
                  </a:cubicBezTo>
                  <a:cubicBezTo>
                    <a:pt x="229752" y="442028"/>
                    <a:pt x="232525" y="435046"/>
                    <a:pt x="228907" y="440153"/>
                  </a:cubicBezTo>
                  <a:cubicBezTo>
                    <a:pt x="227507" y="442924"/>
                    <a:pt x="226014" y="445258"/>
                    <a:pt x="223664" y="446040"/>
                  </a:cubicBezTo>
                  <a:cubicBezTo>
                    <a:pt x="224741" y="450767"/>
                    <a:pt x="219399" y="448523"/>
                    <a:pt x="219525" y="451835"/>
                  </a:cubicBezTo>
                  <a:cubicBezTo>
                    <a:pt x="220909" y="454661"/>
                    <a:pt x="213491" y="453254"/>
                    <a:pt x="217593" y="455422"/>
                  </a:cubicBezTo>
                  <a:cubicBezTo>
                    <a:pt x="216006" y="457570"/>
                    <a:pt x="216688" y="462075"/>
                    <a:pt x="214282" y="463332"/>
                  </a:cubicBezTo>
                  <a:cubicBezTo>
                    <a:pt x="211443" y="464736"/>
                    <a:pt x="216504" y="464332"/>
                    <a:pt x="216490" y="466827"/>
                  </a:cubicBezTo>
                  <a:cubicBezTo>
                    <a:pt x="219059" y="467570"/>
                    <a:pt x="219001" y="471089"/>
                    <a:pt x="220997" y="471978"/>
                  </a:cubicBezTo>
                  <a:cubicBezTo>
                    <a:pt x="223172" y="472144"/>
                    <a:pt x="224788" y="474445"/>
                    <a:pt x="226607" y="473450"/>
                  </a:cubicBezTo>
                  <a:cubicBezTo>
                    <a:pt x="228546" y="474956"/>
                    <a:pt x="222848" y="476320"/>
                    <a:pt x="222468" y="474278"/>
                  </a:cubicBezTo>
                  <a:cubicBezTo>
                    <a:pt x="219240" y="475164"/>
                    <a:pt x="219335" y="471589"/>
                    <a:pt x="216858" y="471150"/>
                  </a:cubicBezTo>
                  <a:cubicBezTo>
                    <a:pt x="218657" y="466022"/>
                    <a:pt x="209203" y="469314"/>
                    <a:pt x="212351" y="470783"/>
                  </a:cubicBezTo>
                  <a:cubicBezTo>
                    <a:pt x="212151" y="474457"/>
                    <a:pt x="207992" y="475912"/>
                    <a:pt x="208211" y="480165"/>
                  </a:cubicBezTo>
                  <a:cubicBezTo>
                    <a:pt x="207322" y="483716"/>
                    <a:pt x="204748" y="486767"/>
                    <a:pt x="200393" y="485684"/>
                  </a:cubicBezTo>
                  <a:cubicBezTo>
                    <a:pt x="197510" y="485836"/>
                    <a:pt x="200839" y="482446"/>
                    <a:pt x="197450" y="482924"/>
                  </a:cubicBezTo>
                  <a:cubicBezTo>
                    <a:pt x="196897" y="484837"/>
                    <a:pt x="193764" y="476665"/>
                    <a:pt x="194047" y="483659"/>
                  </a:cubicBezTo>
                  <a:cubicBezTo>
                    <a:pt x="192020" y="485568"/>
                    <a:pt x="190758" y="489874"/>
                    <a:pt x="193679" y="487247"/>
                  </a:cubicBezTo>
                  <a:cubicBezTo>
                    <a:pt x="195838" y="488803"/>
                    <a:pt x="197924" y="487887"/>
                    <a:pt x="200761" y="489178"/>
                  </a:cubicBezTo>
                  <a:cubicBezTo>
                    <a:pt x="201018" y="490917"/>
                    <a:pt x="201974" y="495746"/>
                    <a:pt x="200394" y="496997"/>
                  </a:cubicBezTo>
                  <a:cubicBezTo>
                    <a:pt x="196361" y="496658"/>
                    <a:pt x="199478" y="501872"/>
                    <a:pt x="197450" y="502975"/>
                  </a:cubicBezTo>
                  <a:cubicBezTo>
                    <a:pt x="195492" y="504644"/>
                    <a:pt x="195861" y="509713"/>
                    <a:pt x="192851" y="510058"/>
                  </a:cubicBezTo>
                  <a:cubicBezTo>
                    <a:pt x="190778" y="509116"/>
                    <a:pt x="187285" y="509059"/>
                    <a:pt x="187609" y="505735"/>
                  </a:cubicBezTo>
                  <a:cubicBezTo>
                    <a:pt x="183237" y="505486"/>
                    <a:pt x="187315" y="500968"/>
                    <a:pt x="184297" y="499388"/>
                  </a:cubicBezTo>
                  <a:cubicBezTo>
                    <a:pt x="184685" y="496999"/>
                    <a:pt x="184988" y="494244"/>
                    <a:pt x="186137" y="491570"/>
                  </a:cubicBezTo>
                  <a:cubicBezTo>
                    <a:pt x="188530" y="490542"/>
                    <a:pt x="190531" y="488757"/>
                    <a:pt x="189172" y="485683"/>
                  </a:cubicBezTo>
                  <a:cubicBezTo>
                    <a:pt x="189999" y="484016"/>
                    <a:pt x="195009" y="482029"/>
                    <a:pt x="191380" y="480900"/>
                  </a:cubicBezTo>
                  <a:cubicBezTo>
                    <a:pt x="185773" y="477611"/>
                    <a:pt x="194028" y="481227"/>
                    <a:pt x="192851" y="477221"/>
                  </a:cubicBezTo>
                  <a:cubicBezTo>
                    <a:pt x="190943" y="473296"/>
                    <a:pt x="198689" y="473905"/>
                    <a:pt x="196255" y="471518"/>
                  </a:cubicBezTo>
                  <a:cubicBezTo>
                    <a:pt x="193153" y="469389"/>
                    <a:pt x="196614" y="470045"/>
                    <a:pt x="197726" y="469127"/>
                  </a:cubicBezTo>
                  <a:cubicBezTo>
                    <a:pt x="196839" y="468747"/>
                    <a:pt x="199609" y="461802"/>
                    <a:pt x="199290" y="467563"/>
                  </a:cubicBezTo>
                  <a:cubicBezTo>
                    <a:pt x="201026" y="469470"/>
                    <a:pt x="200078" y="473120"/>
                    <a:pt x="202601" y="473450"/>
                  </a:cubicBezTo>
                  <a:cubicBezTo>
                    <a:pt x="203844" y="471980"/>
                    <a:pt x="202188" y="468544"/>
                    <a:pt x="200762" y="467195"/>
                  </a:cubicBezTo>
                  <a:cubicBezTo>
                    <a:pt x="201074" y="465599"/>
                    <a:pt x="200714" y="459738"/>
                    <a:pt x="203429" y="459377"/>
                  </a:cubicBezTo>
                  <a:cubicBezTo>
                    <a:pt x="204149" y="456624"/>
                    <a:pt x="209036" y="457103"/>
                    <a:pt x="206740" y="454226"/>
                  </a:cubicBezTo>
                  <a:cubicBezTo>
                    <a:pt x="209622" y="452445"/>
                    <a:pt x="211053" y="448595"/>
                    <a:pt x="212811" y="444844"/>
                  </a:cubicBezTo>
                  <a:cubicBezTo>
                    <a:pt x="214218" y="442003"/>
                    <a:pt x="213456" y="436125"/>
                    <a:pt x="215019" y="434174"/>
                  </a:cubicBezTo>
                  <a:cubicBezTo>
                    <a:pt x="216169" y="430430"/>
                    <a:pt x="215734" y="428711"/>
                    <a:pt x="215386" y="424792"/>
                  </a:cubicBezTo>
                  <a:cubicBezTo>
                    <a:pt x="213419" y="421487"/>
                    <a:pt x="209827" y="421448"/>
                    <a:pt x="206372" y="420469"/>
                  </a:cubicBezTo>
                  <a:cubicBezTo>
                    <a:pt x="205793" y="417927"/>
                    <a:pt x="201425" y="417401"/>
                    <a:pt x="203429" y="413479"/>
                  </a:cubicBezTo>
                  <a:cubicBezTo>
                    <a:pt x="201344" y="412393"/>
                    <a:pt x="200632" y="410984"/>
                    <a:pt x="197450" y="410996"/>
                  </a:cubicBezTo>
                  <a:cubicBezTo>
                    <a:pt x="193409" y="411688"/>
                    <a:pt x="188289" y="411472"/>
                    <a:pt x="188344" y="416514"/>
                  </a:cubicBezTo>
                  <a:cubicBezTo>
                    <a:pt x="185739" y="419309"/>
                    <a:pt x="187513" y="424754"/>
                    <a:pt x="187608" y="429299"/>
                  </a:cubicBezTo>
                  <a:cubicBezTo>
                    <a:pt x="187485" y="433730"/>
                    <a:pt x="185642" y="436258"/>
                    <a:pt x="184297" y="439693"/>
                  </a:cubicBezTo>
                  <a:cubicBezTo>
                    <a:pt x="182705" y="442786"/>
                    <a:pt x="179307" y="443601"/>
                    <a:pt x="176754" y="446040"/>
                  </a:cubicBezTo>
                  <a:cubicBezTo>
                    <a:pt x="174933" y="444057"/>
                    <a:pt x="180008" y="443504"/>
                    <a:pt x="180158" y="441349"/>
                  </a:cubicBezTo>
                  <a:cubicBezTo>
                    <a:pt x="182233" y="440040"/>
                    <a:pt x="182543" y="436733"/>
                    <a:pt x="184665" y="435002"/>
                  </a:cubicBezTo>
                  <a:cubicBezTo>
                    <a:pt x="185777" y="431779"/>
                    <a:pt x="185823" y="426539"/>
                    <a:pt x="181629" y="427920"/>
                  </a:cubicBezTo>
                  <a:cubicBezTo>
                    <a:pt x="180723" y="426008"/>
                    <a:pt x="185975" y="425661"/>
                    <a:pt x="184665" y="422033"/>
                  </a:cubicBezTo>
                  <a:cubicBezTo>
                    <a:pt x="185297" y="417043"/>
                    <a:pt x="180249" y="422425"/>
                    <a:pt x="177582" y="422861"/>
                  </a:cubicBezTo>
                  <a:cubicBezTo>
                    <a:pt x="174045" y="424333"/>
                    <a:pt x="171408" y="428339"/>
                    <a:pt x="167004" y="428288"/>
                  </a:cubicBezTo>
                  <a:cubicBezTo>
                    <a:pt x="164579" y="430696"/>
                    <a:pt x="161658" y="428768"/>
                    <a:pt x="159554" y="430679"/>
                  </a:cubicBezTo>
                  <a:cubicBezTo>
                    <a:pt x="157495" y="432017"/>
                    <a:pt x="154995" y="434472"/>
                    <a:pt x="151276" y="434174"/>
                  </a:cubicBezTo>
                  <a:cubicBezTo>
                    <a:pt x="149345" y="430994"/>
                    <a:pt x="143253" y="433219"/>
                    <a:pt x="140790" y="429483"/>
                  </a:cubicBezTo>
                  <a:cubicBezTo>
                    <a:pt x="139011" y="428508"/>
                    <a:pt x="136422" y="426866"/>
                    <a:pt x="135547" y="425160"/>
                  </a:cubicBezTo>
                  <a:cubicBezTo>
                    <a:pt x="134079" y="424072"/>
                    <a:pt x="134648" y="421239"/>
                    <a:pt x="135180" y="418906"/>
                  </a:cubicBezTo>
                  <a:cubicBezTo>
                    <a:pt x="136434" y="417516"/>
                    <a:pt x="136731" y="423128"/>
                    <a:pt x="138123" y="423965"/>
                  </a:cubicBezTo>
                  <a:cubicBezTo>
                    <a:pt x="138462" y="426545"/>
                    <a:pt x="142067" y="427532"/>
                    <a:pt x="143734" y="428655"/>
                  </a:cubicBezTo>
                  <a:cubicBezTo>
                    <a:pt x="145881" y="429566"/>
                    <a:pt x="146702" y="430553"/>
                    <a:pt x="149437" y="431047"/>
                  </a:cubicBezTo>
                  <a:cubicBezTo>
                    <a:pt x="152224" y="431608"/>
                    <a:pt x="153956" y="432992"/>
                    <a:pt x="155415" y="430679"/>
                  </a:cubicBezTo>
                  <a:cubicBezTo>
                    <a:pt x="158430" y="426861"/>
                    <a:pt x="163358" y="428576"/>
                    <a:pt x="166637" y="426356"/>
                  </a:cubicBezTo>
                  <a:cubicBezTo>
                    <a:pt x="169690" y="422424"/>
                    <a:pt x="175902" y="422759"/>
                    <a:pt x="178962" y="418906"/>
                  </a:cubicBezTo>
                  <a:cubicBezTo>
                    <a:pt x="181243" y="418393"/>
                    <a:pt x="182530" y="415966"/>
                    <a:pt x="184297" y="414491"/>
                  </a:cubicBezTo>
                  <a:cubicBezTo>
                    <a:pt x="186266" y="412458"/>
                    <a:pt x="187797" y="409664"/>
                    <a:pt x="188344" y="406489"/>
                  </a:cubicBezTo>
                  <a:cubicBezTo>
                    <a:pt x="190609" y="403251"/>
                    <a:pt x="190534" y="397508"/>
                    <a:pt x="190276" y="393704"/>
                  </a:cubicBezTo>
                  <a:cubicBezTo>
                    <a:pt x="185835" y="393511"/>
                    <a:pt x="185417" y="388975"/>
                    <a:pt x="182733" y="387081"/>
                  </a:cubicBezTo>
                  <a:cubicBezTo>
                    <a:pt x="180143" y="387148"/>
                    <a:pt x="177912" y="394716"/>
                    <a:pt x="181630" y="394899"/>
                  </a:cubicBezTo>
                  <a:cubicBezTo>
                    <a:pt x="180425" y="397212"/>
                    <a:pt x="182164" y="400922"/>
                    <a:pt x="181262" y="403178"/>
                  </a:cubicBezTo>
                  <a:cubicBezTo>
                    <a:pt x="177979" y="407259"/>
                    <a:pt x="186197" y="403754"/>
                    <a:pt x="181630" y="407133"/>
                  </a:cubicBezTo>
                  <a:cubicBezTo>
                    <a:pt x="178575" y="408801"/>
                    <a:pt x="178056" y="409747"/>
                    <a:pt x="174915" y="410996"/>
                  </a:cubicBezTo>
                  <a:cubicBezTo>
                    <a:pt x="172813" y="412532"/>
                    <a:pt x="171155" y="414772"/>
                    <a:pt x="168200" y="414951"/>
                  </a:cubicBezTo>
                  <a:cubicBezTo>
                    <a:pt x="169775" y="412779"/>
                    <a:pt x="164812" y="412764"/>
                    <a:pt x="163326" y="413755"/>
                  </a:cubicBezTo>
                  <a:cubicBezTo>
                    <a:pt x="159738" y="415486"/>
                    <a:pt x="156347" y="416002"/>
                    <a:pt x="152748" y="414951"/>
                  </a:cubicBezTo>
                  <a:cubicBezTo>
                    <a:pt x="150108" y="415626"/>
                    <a:pt x="148347" y="413255"/>
                    <a:pt x="148609" y="411824"/>
                  </a:cubicBezTo>
                  <a:cubicBezTo>
                    <a:pt x="151252" y="413583"/>
                    <a:pt x="154090" y="413733"/>
                    <a:pt x="157715" y="413387"/>
                  </a:cubicBezTo>
                  <a:cubicBezTo>
                    <a:pt x="159661" y="414228"/>
                    <a:pt x="162171" y="411942"/>
                    <a:pt x="163602" y="411364"/>
                  </a:cubicBezTo>
                  <a:cubicBezTo>
                    <a:pt x="166556" y="410770"/>
                    <a:pt x="172163" y="414300"/>
                    <a:pt x="173811" y="409892"/>
                  </a:cubicBezTo>
                  <a:cubicBezTo>
                    <a:pt x="176343" y="408093"/>
                    <a:pt x="178120" y="407576"/>
                    <a:pt x="178318" y="404373"/>
                  </a:cubicBezTo>
                  <a:cubicBezTo>
                    <a:pt x="178091" y="400419"/>
                    <a:pt x="179604" y="395941"/>
                    <a:pt x="177858" y="393335"/>
                  </a:cubicBezTo>
                  <a:cubicBezTo>
                    <a:pt x="175985" y="391099"/>
                    <a:pt x="173296" y="395889"/>
                    <a:pt x="171512" y="393703"/>
                  </a:cubicBezTo>
                  <a:cubicBezTo>
                    <a:pt x="168926" y="394881"/>
                    <a:pt x="164411" y="397473"/>
                    <a:pt x="161026" y="395267"/>
                  </a:cubicBezTo>
                  <a:cubicBezTo>
                    <a:pt x="159564" y="396893"/>
                    <a:pt x="154132" y="399667"/>
                    <a:pt x="153484" y="395727"/>
                  </a:cubicBezTo>
                  <a:cubicBezTo>
                    <a:pt x="152253" y="394856"/>
                    <a:pt x="146957" y="393039"/>
                    <a:pt x="151644" y="393703"/>
                  </a:cubicBezTo>
                  <a:cubicBezTo>
                    <a:pt x="153664" y="395023"/>
                    <a:pt x="158753" y="396604"/>
                    <a:pt x="160658" y="393703"/>
                  </a:cubicBezTo>
                  <a:cubicBezTo>
                    <a:pt x="163764" y="395220"/>
                    <a:pt x="165722" y="392689"/>
                    <a:pt x="168200" y="392140"/>
                  </a:cubicBezTo>
                  <a:cubicBezTo>
                    <a:pt x="171401" y="392594"/>
                    <a:pt x="174120" y="391888"/>
                    <a:pt x="174547" y="389380"/>
                  </a:cubicBezTo>
                  <a:cubicBezTo>
                    <a:pt x="178587" y="390998"/>
                    <a:pt x="178395" y="386134"/>
                    <a:pt x="180158" y="384689"/>
                  </a:cubicBezTo>
                  <a:cubicBezTo>
                    <a:pt x="182842" y="386308"/>
                    <a:pt x="183515" y="381600"/>
                    <a:pt x="182733" y="379998"/>
                  </a:cubicBezTo>
                  <a:cubicBezTo>
                    <a:pt x="182676" y="378940"/>
                    <a:pt x="181462" y="375065"/>
                    <a:pt x="178686" y="376411"/>
                  </a:cubicBezTo>
                  <a:cubicBezTo>
                    <a:pt x="176078" y="377060"/>
                    <a:pt x="173393" y="377566"/>
                    <a:pt x="172615" y="379539"/>
                  </a:cubicBezTo>
                  <a:cubicBezTo>
                    <a:pt x="171250" y="377545"/>
                    <a:pt x="169457" y="380881"/>
                    <a:pt x="167005" y="380366"/>
                  </a:cubicBezTo>
                  <a:cubicBezTo>
                    <a:pt x="163961" y="381752"/>
                    <a:pt x="167978" y="377212"/>
                    <a:pt x="169672" y="377607"/>
                  </a:cubicBezTo>
                  <a:cubicBezTo>
                    <a:pt x="170810" y="376226"/>
                    <a:pt x="176822" y="377431"/>
                    <a:pt x="174547" y="374480"/>
                  </a:cubicBezTo>
                  <a:cubicBezTo>
                    <a:pt x="172157" y="374047"/>
                    <a:pt x="170076" y="374871"/>
                    <a:pt x="168936" y="372916"/>
                  </a:cubicBezTo>
                  <a:cubicBezTo>
                    <a:pt x="166186" y="372849"/>
                    <a:pt x="162875" y="373692"/>
                    <a:pt x="161026" y="374939"/>
                  </a:cubicBezTo>
                  <a:cubicBezTo>
                    <a:pt x="159012" y="374442"/>
                    <a:pt x="154786" y="377146"/>
                    <a:pt x="154679" y="374939"/>
                  </a:cubicBezTo>
                  <a:cubicBezTo>
                    <a:pt x="156881" y="374873"/>
                    <a:pt x="158478" y="373357"/>
                    <a:pt x="160658" y="372916"/>
                  </a:cubicBezTo>
                  <a:cubicBezTo>
                    <a:pt x="161581" y="373119"/>
                    <a:pt x="163360" y="371164"/>
                    <a:pt x="165901" y="371352"/>
                  </a:cubicBezTo>
                  <a:cubicBezTo>
                    <a:pt x="167863" y="369312"/>
                    <a:pt x="171457" y="370315"/>
                    <a:pt x="172983" y="368225"/>
                  </a:cubicBezTo>
                  <a:cubicBezTo>
                    <a:pt x="174819" y="367844"/>
                    <a:pt x="177598" y="366660"/>
                    <a:pt x="176754" y="364269"/>
                  </a:cubicBezTo>
                  <a:cubicBezTo>
                    <a:pt x="174960" y="360459"/>
                    <a:pt x="173985" y="362472"/>
                    <a:pt x="172615" y="360314"/>
                  </a:cubicBezTo>
                  <a:cubicBezTo>
                    <a:pt x="170872" y="358142"/>
                    <a:pt x="165897" y="358953"/>
                    <a:pt x="164061" y="360775"/>
                  </a:cubicBezTo>
                  <a:cubicBezTo>
                    <a:pt x="159877" y="361292"/>
                    <a:pt x="156676" y="362306"/>
                    <a:pt x="153484" y="364270"/>
                  </a:cubicBezTo>
                  <a:cubicBezTo>
                    <a:pt x="150758" y="366756"/>
                    <a:pt x="155877" y="370843"/>
                    <a:pt x="152748" y="369789"/>
                  </a:cubicBezTo>
                  <a:cubicBezTo>
                    <a:pt x="151852" y="368169"/>
                    <a:pt x="148807" y="365658"/>
                    <a:pt x="151645" y="364270"/>
                  </a:cubicBezTo>
                  <a:cubicBezTo>
                    <a:pt x="152906" y="360597"/>
                    <a:pt x="146648" y="362420"/>
                    <a:pt x="146034" y="359947"/>
                  </a:cubicBezTo>
                  <a:cubicBezTo>
                    <a:pt x="143603" y="360670"/>
                    <a:pt x="142420" y="361882"/>
                    <a:pt x="139687" y="362338"/>
                  </a:cubicBezTo>
                  <a:cubicBezTo>
                    <a:pt x="137873" y="364672"/>
                    <a:pt x="135976" y="360958"/>
                    <a:pt x="134076" y="362338"/>
                  </a:cubicBezTo>
                  <a:cubicBezTo>
                    <a:pt x="133435" y="364814"/>
                    <a:pt x="136070" y="364415"/>
                    <a:pt x="136652" y="366570"/>
                  </a:cubicBezTo>
                  <a:cubicBezTo>
                    <a:pt x="138589" y="366999"/>
                    <a:pt x="140332" y="368568"/>
                    <a:pt x="141159" y="370524"/>
                  </a:cubicBezTo>
                  <a:cubicBezTo>
                    <a:pt x="139216" y="370816"/>
                    <a:pt x="138091" y="368788"/>
                    <a:pt x="136284" y="368593"/>
                  </a:cubicBezTo>
                  <a:cubicBezTo>
                    <a:pt x="134440" y="366135"/>
                    <a:pt x="131054" y="368147"/>
                    <a:pt x="133249" y="371352"/>
                  </a:cubicBezTo>
                  <a:cubicBezTo>
                    <a:pt x="135506" y="373575"/>
                    <a:pt x="135558" y="375471"/>
                    <a:pt x="138124" y="376411"/>
                  </a:cubicBezTo>
                  <a:cubicBezTo>
                    <a:pt x="139727" y="378165"/>
                    <a:pt x="139699" y="382183"/>
                    <a:pt x="142631" y="382390"/>
                  </a:cubicBezTo>
                  <a:cubicBezTo>
                    <a:pt x="142193" y="384530"/>
                    <a:pt x="149510" y="383997"/>
                    <a:pt x="146034" y="385885"/>
                  </a:cubicBezTo>
                  <a:cubicBezTo>
                    <a:pt x="144473" y="385718"/>
                    <a:pt x="141025" y="383231"/>
                    <a:pt x="140055" y="386253"/>
                  </a:cubicBezTo>
                  <a:cubicBezTo>
                    <a:pt x="142598" y="389417"/>
                    <a:pt x="138295" y="389312"/>
                    <a:pt x="140055" y="391311"/>
                  </a:cubicBezTo>
                  <a:cubicBezTo>
                    <a:pt x="137678" y="392534"/>
                    <a:pt x="137943" y="394587"/>
                    <a:pt x="137388" y="397658"/>
                  </a:cubicBezTo>
                  <a:cubicBezTo>
                    <a:pt x="136527" y="398630"/>
                    <a:pt x="131105" y="397921"/>
                    <a:pt x="132145" y="396462"/>
                  </a:cubicBezTo>
                  <a:cubicBezTo>
                    <a:pt x="134684" y="397303"/>
                    <a:pt x="133833" y="391925"/>
                    <a:pt x="135916" y="390208"/>
                  </a:cubicBezTo>
                  <a:cubicBezTo>
                    <a:pt x="138187" y="387595"/>
                    <a:pt x="137921" y="381983"/>
                    <a:pt x="134352" y="380734"/>
                  </a:cubicBezTo>
                  <a:cubicBezTo>
                    <a:pt x="131355" y="380465"/>
                    <a:pt x="131532" y="388732"/>
                    <a:pt x="130305" y="382390"/>
                  </a:cubicBezTo>
                  <a:cubicBezTo>
                    <a:pt x="129674" y="380778"/>
                    <a:pt x="134334" y="378826"/>
                    <a:pt x="131777" y="377239"/>
                  </a:cubicBezTo>
                  <a:cubicBezTo>
                    <a:pt x="129775" y="377648"/>
                    <a:pt x="127385" y="378549"/>
                    <a:pt x="125798" y="378894"/>
                  </a:cubicBezTo>
                  <a:cubicBezTo>
                    <a:pt x="122311" y="379062"/>
                    <a:pt x="129130" y="375873"/>
                    <a:pt x="128466" y="373283"/>
                  </a:cubicBezTo>
                  <a:cubicBezTo>
                    <a:pt x="129320" y="371631"/>
                    <a:pt x="126561" y="369281"/>
                    <a:pt x="125430" y="368225"/>
                  </a:cubicBezTo>
                  <a:cubicBezTo>
                    <a:pt x="122469" y="365926"/>
                    <a:pt x="120545" y="369711"/>
                    <a:pt x="120555" y="372548"/>
                  </a:cubicBezTo>
                  <a:cubicBezTo>
                    <a:pt x="116436" y="373994"/>
                    <a:pt x="119687" y="370694"/>
                    <a:pt x="119084" y="367581"/>
                  </a:cubicBezTo>
                  <a:cubicBezTo>
                    <a:pt x="116955" y="364641"/>
                    <a:pt x="114501" y="369615"/>
                    <a:pt x="114209" y="367486"/>
                  </a:cubicBezTo>
                  <a:cubicBezTo>
                    <a:pt x="110847" y="365695"/>
                    <a:pt x="110391" y="370760"/>
                    <a:pt x="108874" y="372912"/>
                  </a:cubicBezTo>
                  <a:cubicBezTo>
                    <a:pt x="108737" y="376512"/>
                    <a:pt x="106819" y="377395"/>
                    <a:pt x="103999" y="378431"/>
                  </a:cubicBezTo>
                  <a:cubicBezTo>
                    <a:pt x="103595" y="377391"/>
                    <a:pt x="104891" y="374573"/>
                    <a:pt x="106299" y="373280"/>
                  </a:cubicBezTo>
                  <a:cubicBezTo>
                    <a:pt x="104907" y="370959"/>
                    <a:pt x="108178" y="369702"/>
                    <a:pt x="106666" y="366382"/>
                  </a:cubicBezTo>
                  <a:cubicBezTo>
                    <a:pt x="105550" y="363489"/>
                    <a:pt x="101974" y="366179"/>
                    <a:pt x="100320" y="366566"/>
                  </a:cubicBezTo>
                  <a:cubicBezTo>
                    <a:pt x="97334" y="367014"/>
                    <a:pt x="95735" y="369157"/>
                    <a:pt x="92777" y="369417"/>
                  </a:cubicBezTo>
                  <a:cubicBezTo>
                    <a:pt x="94234" y="371625"/>
                    <a:pt x="93503" y="375483"/>
                    <a:pt x="96549" y="375671"/>
                  </a:cubicBezTo>
                  <a:cubicBezTo>
                    <a:pt x="98351" y="377380"/>
                    <a:pt x="92454" y="376981"/>
                    <a:pt x="92409" y="374936"/>
                  </a:cubicBezTo>
                  <a:cubicBezTo>
                    <a:pt x="91506" y="374026"/>
                    <a:pt x="89144" y="374727"/>
                    <a:pt x="87535" y="376040"/>
                  </a:cubicBezTo>
                  <a:cubicBezTo>
                    <a:pt x="83690" y="376737"/>
                    <a:pt x="91932" y="379272"/>
                    <a:pt x="86798" y="378431"/>
                  </a:cubicBezTo>
                  <a:cubicBezTo>
                    <a:pt x="84882" y="377916"/>
                    <a:pt x="83212" y="376306"/>
                    <a:pt x="81555" y="375212"/>
                  </a:cubicBezTo>
                  <a:cubicBezTo>
                    <a:pt x="81396" y="371212"/>
                    <a:pt x="74842" y="376651"/>
                    <a:pt x="78980" y="377236"/>
                  </a:cubicBezTo>
                  <a:cubicBezTo>
                    <a:pt x="81324" y="378918"/>
                    <a:pt x="82287" y="380873"/>
                    <a:pt x="84959" y="380731"/>
                  </a:cubicBezTo>
                  <a:cubicBezTo>
                    <a:pt x="87479" y="381295"/>
                    <a:pt x="87968" y="383334"/>
                    <a:pt x="90202" y="383858"/>
                  </a:cubicBezTo>
                  <a:cubicBezTo>
                    <a:pt x="91236" y="385918"/>
                    <a:pt x="94096" y="385804"/>
                    <a:pt x="96180" y="386617"/>
                  </a:cubicBezTo>
                  <a:cubicBezTo>
                    <a:pt x="96970" y="388589"/>
                    <a:pt x="91910" y="387125"/>
                    <a:pt x="90937" y="386617"/>
                  </a:cubicBezTo>
                  <a:cubicBezTo>
                    <a:pt x="88179" y="385314"/>
                    <a:pt x="85876" y="383486"/>
                    <a:pt x="82659" y="382662"/>
                  </a:cubicBezTo>
                  <a:cubicBezTo>
                    <a:pt x="80228" y="383494"/>
                    <a:pt x="79009" y="378048"/>
                    <a:pt x="75945" y="379995"/>
                  </a:cubicBezTo>
                  <a:cubicBezTo>
                    <a:pt x="78690" y="383501"/>
                    <a:pt x="74475" y="383973"/>
                    <a:pt x="74473" y="380363"/>
                  </a:cubicBezTo>
                  <a:cubicBezTo>
                    <a:pt x="73442" y="378281"/>
                    <a:pt x="71289" y="377091"/>
                    <a:pt x="70334" y="375212"/>
                  </a:cubicBezTo>
                  <a:cubicBezTo>
                    <a:pt x="67739" y="374581"/>
                    <a:pt x="66077" y="376721"/>
                    <a:pt x="64263" y="376040"/>
                  </a:cubicBezTo>
                  <a:cubicBezTo>
                    <a:pt x="63942" y="377651"/>
                    <a:pt x="60531" y="379635"/>
                    <a:pt x="62424" y="381558"/>
                  </a:cubicBezTo>
                  <a:cubicBezTo>
                    <a:pt x="61449" y="382958"/>
                    <a:pt x="64486" y="385235"/>
                    <a:pt x="62791" y="387077"/>
                  </a:cubicBezTo>
                  <a:cubicBezTo>
                    <a:pt x="64797" y="388173"/>
                    <a:pt x="67646" y="388814"/>
                    <a:pt x="67298" y="389837"/>
                  </a:cubicBezTo>
                  <a:cubicBezTo>
                    <a:pt x="63153" y="389615"/>
                    <a:pt x="66222" y="393430"/>
                    <a:pt x="67666" y="394160"/>
                  </a:cubicBezTo>
                  <a:cubicBezTo>
                    <a:pt x="69206" y="393905"/>
                    <a:pt x="71685" y="395696"/>
                    <a:pt x="72909" y="393700"/>
                  </a:cubicBezTo>
                  <a:cubicBezTo>
                    <a:pt x="77495" y="392107"/>
                    <a:pt x="68568" y="391497"/>
                    <a:pt x="73645" y="390572"/>
                  </a:cubicBezTo>
                  <a:cubicBezTo>
                    <a:pt x="75600" y="389557"/>
                    <a:pt x="77409" y="388231"/>
                    <a:pt x="78520" y="390572"/>
                  </a:cubicBezTo>
                  <a:cubicBezTo>
                    <a:pt x="81519" y="389807"/>
                    <a:pt x="83413" y="392769"/>
                    <a:pt x="79624" y="391768"/>
                  </a:cubicBezTo>
                  <a:cubicBezTo>
                    <a:pt x="76177" y="388872"/>
                    <a:pt x="76049" y="392738"/>
                    <a:pt x="74473" y="394895"/>
                  </a:cubicBezTo>
                  <a:cubicBezTo>
                    <a:pt x="73289" y="396601"/>
                    <a:pt x="67209" y="394781"/>
                    <a:pt x="67299" y="396459"/>
                  </a:cubicBezTo>
                  <a:cubicBezTo>
                    <a:pt x="69554" y="397587"/>
                    <a:pt x="69959" y="399359"/>
                    <a:pt x="72909" y="397655"/>
                  </a:cubicBezTo>
                  <a:cubicBezTo>
                    <a:pt x="74456" y="399424"/>
                    <a:pt x="77326" y="393852"/>
                    <a:pt x="78152" y="398115"/>
                  </a:cubicBezTo>
                  <a:cubicBezTo>
                    <a:pt x="81103" y="396485"/>
                    <a:pt x="82286" y="399302"/>
                    <a:pt x="84959" y="399219"/>
                  </a:cubicBezTo>
                  <a:cubicBezTo>
                    <a:pt x="88196" y="396113"/>
                    <a:pt x="86564" y="397617"/>
                    <a:pt x="89006" y="398115"/>
                  </a:cubicBezTo>
                  <a:cubicBezTo>
                    <a:pt x="89774" y="395417"/>
                    <a:pt x="94616" y="394168"/>
                    <a:pt x="91305" y="397564"/>
                  </a:cubicBezTo>
                  <a:cubicBezTo>
                    <a:pt x="89821" y="399700"/>
                    <a:pt x="85839" y="399991"/>
                    <a:pt x="83027" y="400783"/>
                  </a:cubicBezTo>
                  <a:cubicBezTo>
                    <a:pt x="80861" y="400442"/>
                    <a:pt x="77984" y="397455"/>
                    <a:pt x="77048" y="401151"/>
                  </a:cubicBezTo>
                  <a:cubicBezTo>
                    <a:pt x="73346" y="401044"/>
                    <a:pt x="72117" y="405034"/>
                    <a:pt x="67666" y="403910"/>
                  </a:cubicBezTo>
                  <a:cubicBezTo>
                    <a:pt x="63213" y="402759"/>
                    <a:pt x="64316" y="407714"/>
                    <a:pt x="65827" y="409429"/>
                  </a:cubicBezTo>
                  <a:cubicBezTo>
                    <a:pt x="65579" y="410840"/>
                    <a:pt x="66160" y="413138"/>
                    <a:pt x="66563" y="414488"/>
                  </a:cubicBezTo>
                  <a:cubicBezTo>
                    <a:pt x="69242" y="413762"/>
                    <a:pt x="69138" y="416914"/>
                    <a:pt x="71806" y="416143"/>
                  </a:cubicBezTo>
                  <a:cubicBezTo>
                    <a:pt x="74803" y="415704"/>
                    <a:pt x="78146" y="415454"/>
                    <a:pt x="81188" y="414488"/>
                  </a:cubicBezTo>
                  <a:cubicBezTo>
                    <a:pt x="82360" y="416503"/>
                    <a:pt x="86404" y="415936"/>
                    <a:pt x="86431" y="413016"/>
                  </a:cubicBezTo>
                  <a:cubicBezTo>
                    <a:pt x="89550" y="411680"/>
                    <a:pt x="90315" y="406828"/>
                    <a:pt x="90202" y="404370"/>
                  </a:cubicBezTo>
                  <a:cubicBezTo>
                    <a:pt x="86540" y="402985"/>
                    <a:pt x="91851" y="400240"/>
                    <a:pt x="90937" y="403542"/>
                  </a:cubicBezTo>
                  <a:cubicBezTo>
                    <a:pt x="95836" y="404661"/>
                    <a:pt x="96859" y="399606"/>
                    <a:pt x="100319" y="398483"/>
                  </a:cubicBezTo>
                  <a:cubicBezTo>
                    <a:pt x="100888" y="396418"/>
                    <a:pt x="103340" y="393910"/>
                    <a:pt x="103722" y="392504"/>
                  </a:cubicBezTo>
                  <a:cubicBezTo>
                    <a:pt x="105689" y="390155"/>
                    <a:pt x="103840" y="388997"/>
                    <a:pt x="100687" y="389377"/>
                  </a:cubicBezTo>
                  <a:cubicBezTo>
                    <a:pt x="103311" y="388438"/>
                    <a:pt x="104095" y="385483"/>
                    <a:pt x="104458" y="381927"/>
                  </a:cubicBezTo>
                  <a:cubicBezTo>
                    <a:pt x="105763" y="381505"/>
                    <a:pt x="109125" y="377673"/>
                    <a:pt x="107402" y="380363"/>
                  </a:cubicBezTo>
                  <a:cubicBezTo>
                    <a:pt x="105870" y="383701"/>
                    <a:pt x="105889" y="389028"/>
                    <a:pt x="107034" y="391309"/>
                  </a:cubicBezTo>
                  <a:cubicBezTo>
                    <a:pt x="107988" y="393989"/>
                    <a:pt x="108114" y="395670"/>
                    <a:pt x="105562" y="397287"/>
                  </a:cubicBezTo>
                  <a:cubicBezTo>
                    <a:pt x="103078" y="400040"/>
                    <a:pt x="105864" y="400389"/>
                    <a:pt x="108506" y="399679"/>
                  </a:cubicBezTo>
                  <a:cubicBezTo>
                    <a:pt x="110093" y="401511"/>
                    <a:pt x="114634" y="397609"/>
                    <a:pt x="115680" y="401151"/>
                  </a:cubicBezTo>
                  <a:cubicBezTo>
                    <a:pt x="117795" y="401775"/>
                    <a:pt x="119863" y="399897"/>
                    <a:pt x="122394" y="401610"/>
                  </a:cubicBezTo>
                  <a:cubicBezTo>
                    <a:pt x="122566" y="402930"/>
                    <a:pt x="117127" y="403252"/>
                    <a:pt x="115312" y="402807"/>
                  </a:cubicBezTo>
                  <a:cubicBezTo>
                    <a:pt x="113463" y="402110"/>
                    <a:pt x="111249" y="399853"/>
                    <a:pt x="110069" y="403174"/>
                  </a:cubicBezTo>
                  <a:cubicBezTo>
                    <a:pt x="106518" y="401405"/>
                    <a:pt x="102003" y="401789"/>
                    <a:pt x="99124" y="405106"/>
                  </a:cubicBezTo>
                  <a:cubicBezTo>
                    <a:pt x="101388" y="407006"/>
                    <a:pt x="100137" y="406562"/>
                    <a:pt x="100687" y="409061"/>
                  </a:cubicBezTo>
                  <a:cubicBezTo>
                    <a:pt x="97416" y="410883"/>
                    <a:pt x="96560" y="415617"/>
                    <a:pt x="98388" y="419914"/>
                  </a:cubicBezTo>
                  <a:cubicBezTo>
                    <a:pt x="98571" y="422763"/>
                    <a:pt x="100931" y="423381"/>
                    <a:pt x="102895" y="423593"/>
                  </a:cubicBezTo>
                  <a:cubicBezTo>
                    <a:pt x="106033" y="423603"/>
                    <a:pt x="105640" y="423971"/>
                    <a:pt x="103999" y="426721"/>
                  </a:cubicBezTo>
                  <a:cubicBezTo>
                    <a:pt x="99131" y="424938"/>
                    <a:pt x="103439" y="432645"/>
                    <a:pt x="101055" y="431504"/>
                  </a:cubicBezTo>
                  <a:cubicBezTo>
                    <a:pt x="100720" y="428700"/>
                    <a:pt x="97981" y="428335"/>
                    <a:pt x="97652" y="425525"/>
                  </a:cubicBezTo>
                  <a:cubicBezTo>
                    <a:pt x="96786" y="423060"/>
                    <a:pt x="94872" y="421994"/>
                    <a:pt x="92777" y="422398"/>
                  </a:cubicBezTo>
                  <a:cubicBezTo>
                    <a:pt x="89542" y="421558"/>
                    <a:pt x="89382" y="420865"/>
                    <a:pt x="86798" y="422398"/>
                  </a:cubicBezTo>
                  <a:cubicBezTo>
                    <a:pt x="83185" y="423362"/>
                    <a:pt x="88357" y="423881"/>
                    <a:pt x="89742" y="424789"/>
                  </a:cubicBezTo>
                  <a:cubicBezTo>
                    <a:pt x="92167" y="425973"/>
                    <a:pt x="92002" y="429724"/>
                    <a:pt x="89466" y="426721"/>
                  </a:cubicBezTo>
                  <a:cubicBezTo>
                    <a:pt x="90481" y="423736"/>
                    <a:pt x="81047" y="425441"/>
                    <a:pt x="85326" y="426353"/>
                  </a:cubicBezTo>
                  <a:cubicBezTo>
                    <a:pt x="89800" y="428179"/>
                    <a:pt x="82580" y="428245"/>
                    <a:pt x="83395" y="431044"/>
                  </a:cubicBezTo>
                  <a:cubicBezTo>
                    <a:pt x="80119" y="433238"/>
                    <a:pt x="83542" y="436216"/>
                    <a:pt x="84131" y="439138"/>
                  </a:cubicBezTo>
                  <a:cubicBezTo>
                    <a:pt x="84692" y="441439"/>
                    <a:pt x="88121" y="440158"/>
                    <a:pt x="88270" y="443277"/>
                  </a:cubicBezTo>
                  <a:cubicBezTo>
                    <a:pt x="90788" y="445320"/>
                    <a:pt x="86081" y="443084"/>
                    <a:pt x="84959" y="442450"/>
                  </a:cubicBezTo>
                  <a:cubicBezTo>
                    <a:pt x="82993" y="441787"/>
                    <a:pt x="82802" y="438724"/>
                    <a:pt x="80820" y="437759"/>
                  </a:cubicBezTo>
                  <a:cubicBezTo>
                    <a:pt x="79778" y="435853"/>
                    <a:pt x="76561" y="436408"/>
                    <a:pt x="75209" y="434632"/>
                  </a:cubicBezTo>
                  <a:cubicBezTo>
                    <a:pt x="72781" y="433467"/>
                    <a:pt x="72484" y="432810"/>
                    <a:pt x="69598" y="433804"/>
                  </a:cubicBezTo>
                  <a:cubicBezTo>
                    <a:pt x="68444" y="431916"/>
                    <a:pt x="63496" y="436139"/>
                    <a:pt x="66931" y="435000"/>
                  </a:cubicBezTo>
                  <a:cubicBezTo>
                    <a:pt x="69856" y="433772"/>
                    <a:pt x="66634" y="437872"/>
                    <a:pt x="65459" y="438127"/>
                  </a:cubicBezTo>
                  <a:cubicBezTo>
                    <a:pt x="66564" y="440436"/>
                    <a:pt x="64501" y="444311"/>
                    <a:pt x="68771" y="443646"/>
                  </a:cubicBezTo>
                  <a:cubicBezTo>
                    <a:pt x="71641" y="442553"/>
                    <a:pt x="74742" y="445593"/>
                    <a:pt x="70702" y="444381"/>
                  </a:cubicBezTo>
                  <a:cubicBezTo>
                    <a:pt x="67384" y="445884"/>
                    <a:pt x="66035" y="442767"/>
                    <a:pt x="63528" y="444381"/>
                  </a:cubicBezTo>
                  <a:cubicBezTo>
                    <a:pt x="61805" y="445671"/>
                    <a:pt x="59840" y="449078"/>
                    <a:pt x="62792" y="450728"/>
                  </a:cubicBezTo>
                  <a:cubicBezTo>
                    <a:pt x="66450" y="451768"/>
                    <a:pt x="68207" y="454705"/>
                    <a:pt x="72542" y="454683"/>
                  </a:cubicBezTo>
                  <a:cubicBezTo>
                    <a:pt x="75417" y="453603"/>
                    <a:pt x="78527" y="456043"/>
                    <a:pt x="81924" y="455787"/>
                  </a:cubicBezTo>
                  <a:cubicBezTo>
                    <a:pt x="83104" y="455471"/>
                    <a:pt x="88522" y="454725"/>
                    <a:pt x="86431" y="456522"/>
                  </a:cubicBezTo>
                  <a:cubicBezTo>
                    <a:pt x="82517" y="456675"/>
                    <a:pt x="78462" y="457578"/>
                    <a:pt x="75578" y="455787"/>
                  </a:cubicBezTo>
                  <a:cubicBezTo>
                    <a:pt x="72882" y="458319"/>
                    <a:pt x="68671" y="455173"/>
                    <a:pt x="65092" y="454683"/>
                  </a:cubicBezTo>
                  <a:cubicBezTo>
                    <a:pt x="63107" y="451852"/>
                    <a:pt x="57536" y="452329"/>
                    <a:pt x="56814" y="448336"/>
                  </a:cubicBezTo>
                  <a:cubicBezTo>
                    <a:pt x="58661" y="446267"/>
                    <a:pt x="51490" y="448718"/>
                    <a:pt x="54882" y="449532"/>
                  </a:cubicBezTo>
                  <a:cubicBezTo>
                    <a:pt x="56972" y="450683"/>
                    <a:pt x="56084" y="454087"/>
                    <a:pt x="54146" y="456523"/>
                  </a:cubicBezTo>
                  <a:cubicBezTo>
                    <a:pt x="52192" y="459478"/>
                    <a:pt x="55540" y="461228"/>
                    <a:pt x="57549" y="459742"/>
                  </a:cubicBezTo>
                  <a:cubicBezTo>
                    <a:pt x="59522" y="461001"/>
                    <a:pt x="52776" y="462328"/>
                    <a:pt x="54882" y="465260"/>
                  </a:cubicBezTo>
                  <a:cubicBezTo>
                    <a:pt x="55025" y="466874"/>
                    <a:pt x="59485" y="468867"/>
                    <a:pt x="57181" y="469951"/>
                  </a:cubicBezTo>
                  <a:cubicBezTo>
                    <a:pt x="54840" y="468450"/>
                    <a:pt x="54365" y="465228"/>
                    <a:pt x="51938" y="464433"/>
                  </a:cubicBezTo>
                  <a:cubicBezTo>
                    <a:pt x="52424" y="460755"/>
                    <a:pt x="54760" y="460070"/>
                    <a:pt x="50467" y="459374"/>
                  </a:cubicBezTo>
                  <a:cubicBezTo>
                    <a:pt x="48391" y="459160"/>
                    <a:pt x="46859" y="461458"/>
                    <a:pt x="45960" y="463237"/>
                  </a:cubicBezTo>
                  <a:cubicBezTo>
                    <a:pt x="47891" y="466707"/>
                    <a:pt x="44271" y="463765"/>
                    <a:pt x="42189" y="464801"/>
                  </a:cubicBezTo>
                  <a:cubicBezTo>
                    <a:pt x="39992" y="465346"/>
                    <a:pt x="40046" y="469569"/>
                    <a:pt x="36946" y="469123"/>
                  </a:cubicBezTo>
                  <a:cubicBezTo>
                    <a:pt x="36889" y="472610"/>
                    <a:pt x="39560" y="472342"/>
                    <a:pt x="42189" y="471975"/>
                  </a:cubicBezTo>
                  <a:cubicBezTo>
                    <a:pt x="42022" y="474405"/>
                    <a:pt x="36324" y="473975"/>
                    <a:pt x="36210" y="471515"/>
                  </a:cubicBezTo>
                  <a:cubicBezTo>
                    <a:pt x="35371" y="473608"/>
                    <a:pt x="34864" y="476171"/>
                    <a:pt x="37314" y="477402"/>
                  </a:cubicBezTo>
                  <a:cubicBezTo>
                    <a:pt x="40720" y="479118"/>
                    <a:pt x="33411" y="477749"/>
                    <a:pt x="34278" y="480161"/>
                  </a:cubicBezTo>
                  <a:cubicBezTo>
                    <a:pt x="32490" y="481954"/>
                    <a:pt x="31505" y="474693"/>
                    <a:pt x="30967" y="482093"/>
                  </a:cubicBezTo>
                  <a:cubicBezTo>
                    <a:pt x="28876" y="483274"/>
                    <a:pt x="30516" y="487025"/>
                    <a:pt x="27932" y="483656"/>
                  </a:cubicBezTo>
                  <a:cubicBezTo>
                    <a:pt x="26328" y="482092"/>
                    <a:pt x="27208" y="486075"/>
                    <a:pt x="23793" y="484116"/>
                  </a:cubicBezTo>
                  <a:cubicBezTo>
                    <a:pt x="22797" y="483259"/>
                    <a:pt x="19275" y="483919"/>
                    <a:pt x="18182" y="484852"/>
                  </a:cubicBezTo>
                  <a:cubicBezTo>
                    <a:pt x="16536" y="487927"/>
                    <a:pt x="21861" y="487455"/>
                    <a:pt x="22321" y="489543"/>
                  </a:cubicBezTo>
                  <a:cubicBezTo>
                    <a:pt x="23676" y="491317"/>
                    <a:pt x="29709" y="491940"/>
                    <a:pt x="26828" y="495153"/>
                  </a:cubicBezTo>
                  <a:cubicBezTo>
                    <a:pt x="26493" y="493440"/>
                    <a:pt x="24442" y="491309"/>
                    <a:pt x="22689" y="492762"/>
                  </a:cubicBezTo>
                  <a:cubicBezTo>
                    <a:pt x="19770" y="490677"/>
                    <a:pt x="18618" y="495094"/>
                    <a:pt x="21585" y="496257"/>
                  </a:cubicBezTo>
                  <a:cubicBezTo>
                    <a:pt x="24831" y="500417"/>
                    <a:pt x="19892" y="498300"/>
                    <a:pt x="18918" y="495889"/>
                  </a:cubicBezTo>
                  <a:cubicBezTo>
                    <a:pt x="17370" y="495674"/>
                    <a:pt x="14881" y="493139"/>
                    <a:pt x="13675" y="495154"/>
                  </a:cubicBezTo>
                  <a:cubicBezTo>
                    <a:pt x="12472" y="493668"/>
                    <a:pt x="10055" y="493366"/>
                    <a:pt x="9536" y="495249"/>
                  </a:cubicBezTo>
                  <a:cubicBezTo>
                    <a:pt x="9285" y="494763"/>
                    <a:pt x="8995" y="494401"/>
                    <a:pt x="8340" y="494237"/>
                  </a:cubicBezTo>
                  <a:cubicBezTo>
                    <a:pt x="6583" y="493798"/>
                    <a:pt x="6112" y="495423"/>
                    <a:pt x="5949" y="496077"/>
                  </a:cubicBezTo>
                  <a:cubicBezTo>
                    <a:pt x="5701" y="497068"/>
                    <a:pt x="7056" y="497739"/>
                    <a:pt x="7512" y="498653"/>
                  </a:cubicBezTo>
                  <a:cubicBezTo>
                    <a:pt x="7530" y="498691"/>
                    <a:pt x="5571" y="498908"/>
                    <a:pt x="6501" y="500768"/>
                  </a:cubicBezTo>
                  <a:cubicBezTo>
                    <a:pt x="7059" y="501885"/>
                    <a:pt x="6960" y="503539"/>
                    <a:pt x="6960" y="504171"/>
                  </a:cubicBezTo>
                  <a:cubicBezTo>
                    <a:pt x="6960" y="504794"/>
                    <a:pt x="4587" y="505312"/>
                    <a:pt x="4109" y="505551"/>
                  </a:cubicBezTo>
                  <a:cubicBezTo>
                    <a:pt x="2378" y="506417"/>
                    <a:pt x="2545" y="505428"/>
                    <a:pt x="2545" y="507114"/>
                  </a:cubicBezTo>
                  <a:cubicBezTo>
                    <a:pt x="2545" y="509060"/>
                    <a:pt x="3340" y="508603"/>
                    <a:pt x="1718" y="509414"/>
                  </a:cubicBezTo>
                  <a:cubicBezTo>
                    <a:pt x="373" y="510086"/>
                    <a:pt x="602" y="510564"/>
                    <a:pt x="982" y="512081"/>
                  </a:cubicBezTo>
                  <a:cubicBezTo>
                    <a:pt x="1183" y="512887"/>
                    <a:pt x="889" y="514284"/>
                    <a:pt x="1258" y="515760"/>
                  </a:cubicBezTo>
                  <a:cubicBezTo>
                    <a:pt x="1794" y="517904"/>
                    <a:pt x="3179" y="517053"/>
                    <a:pt x="982" y="518152"/>
                  </a:cubicBezTo>
                  <a:cubicBezTo>
                    <a:pt x="161" y="518562"/>
                    <a:pt x="675" y="520665"/>
                    <a:pt x="982" y="521280"/>
                  </a:cubicBezTo>
                  <a:cubicBezTo>
                    <a:pt x="1381" y="522078"/>
                    <a:pt x="1505" y="523833"/>
                    <a:pt x="1718" y="524683"/>
                  </a:cubicBezTo>
                  <a:cubicBezTo>
                    <a:pt x="1718" y="524684"/>
                    <a:pt x="1442" y="527456"/>
                    <a:pt x="1442" y="528086"/>
                  </a:cubicBezTo>
                  <a:cubicBezTo>
                    <a:pt x="1442" y="529509"/>
                    <a:pt x="852" y="530055"/>
                    <a:pt x="154" y="530753"/>
                  </a:cubicBezTo>
                  <a:cubicBezTo>
                    <a:pt x="-483" y="531390"/>
                    <a:pt x="1039" y="532338"/>
                    <a:pt x="1442" y="533145"/>
                  </a:cubicBezTo>
                  <a:cubicBezTo>
                    <a:pt x="2195" y="534651"/>
                    <a:pt x="4994" y="533125"/>
                    <a:pt x="6501" y="533880"/>
                  </a:cubicBezTo>
                  <a:cubicBezTo>
                    <a:pt x="7136" y="534197"/>
                    <a:pt x="7377" y="537291"/>
                    <a:pt x="7512" y="537835"/>
                  </a:cubicBezTo>
                  <a:cubicBezTo>
                    <a:pt x="7789" y="538943"/>
                    <a:pt x="7413" y="540809"/>
                    <a:pt x="7236" y="541514"/>
                  </a:cubicBezTo>
                  <a:cubicBezTo>
                    <a:pt x="6985" y="542519"/>
                    <a:pt x="8189" y="543866"/>
                    <a:pt x="8064" y="544365"/>
                  </a:cubicBezTo>
                  <a:cubicBezTo>
                    <a:pt x="7802" y="545412"/>
                    <a:pt x="9849" y="544663"/>
                    <a:pt x="11192" y="544461"/>
                  </a:cubicBezTo>
                  <a:cubicBezTo>
                    <a:pt x="11276" y="544508"/>
                    <a:pt x="11376" y="544599"/>
                    <a:pt x="11467" y="544644"/>
                  </a:cubicBezTo>
                  <a:cubicBezTo>
                    <a:pt x="13778" y="545519"/>
                    <a:pt x="15151" y="546833"/>
                    <a:pt x="17446" y="546944"/>
                  </a:cubicBezTo>
                  <a:cubicBezTo>
                    <a:pt x="19791" y="550162"/>
                    <a:pt x="15353" y="552889"/>
                    <a:pt x="18918" y="554394"/>
                  </a:cubicBezTo>
                  <a:cubicBezTo>
                    <a:pt x="20152" y="555557"/>
                    <a:pt x="21825" y="553954"/>
                    <a:pt x="23793" y="555222"/>
                  </a:cubicBezTo>
                  <a:cubicBezTo>
                    <a:pt x="25793" y="556644"/>
                    <a:pt x="29852" y="555021"/>
                    <a:pt x="31703" y="553658"/>
                  </a:cubicBezTo>
                  <a:cubicBezTo>
                    <a:pt x="33869" y="552947"/>
                    <a:pt x="34876" y="550035"/>
                    <a:pt x="38417" y="550899"/>
                  </a:cubicBezTo>
                  <a:cubicBezTo>
                    <a:pt x="40066" y="547656"/>
                    <a:pt x="43030" y="547311"/>
                    <a:pt x="44396" y="544644"/>
                  </a:cubicBezTo>
                  <a:cubicBezTo>
                    <a:pt x="45250" y="543584"/>
                    <a:pt x="45296" y="541855"/>
                    <a:pt x="45960" y="539494"/>
                  </a:cubicBezTo>
                  <a:cubicBezTo>
                    <a:pt x="47721" y="535654"/>
                    <a:pt x="42512" y="536206"/>
                    <a:pt x="42924" y="532779"/>
                  </a:cubicBezTo>
                  <a:cubicBezTo>
                    <a:pt x="39337" y="533034"/>
                    <a:pt x="43623" y="536715"/>
                    <a:pt x="42189" y="537194"/>
                  </a:cubicBezTo>
                  <a:cubicBezTo>
                    <a:pt x="44572" y="539610"/>
                    <a:pt x="43439" y="539494"/>
                    <a:pt x="40625" y="538298"/>
                  </a:cubicBezTo>
                  <a:cubicBezTo>
                    <a:pt x="36618" y="536184"/>
                    <a:pt x="34743" y="541320"/>
                    <a:pt x="30968" y="541057"/>
                  </a:cubicBezTo>
                  <a:cubicBezTo>
                    <a:pt x="30541" y="539664"/>
                    <a:pt x="35568" y="539691"/>
                    <a:pt x="35475" y="537194"/>
                  </a:cubicBezTo>
                  <a:cubicBezTo>
                    <a:pt x="38405" y="536626"/>
                    <a:pt x="41335" y="535129"/>
                    <a:pt x="41085" y="530848"/>
                  </a:cubicBezTo>
                  <a:cubicBezTo>
                    <a:pt x="40670" y="528520"/>
                    <a:pt x="38884" y="524441"/>
                    <a:pt x="36578" y="526524"/>
                  </a:cubicBezTo>
                  <a:cubicBezTo>
                    <a:pt x="34563" y="526767"/>
                    <a:pt x="31371" y="530453"/>
                    <a:pt x="31703" y="527720"/>
                  </a:cubicBezTo>
                  <a:cubicBezTo>
                    <a:pt x="34177" y="527550"/>
                    <a:pt x="33641" y="524220"/>
                    <a:pt x="35843" y="523765"/>
                  </a:cubicBezTo>
                  <a:cubicBezTo>
                    <a:pt x="32820" y="522353"/>
                    <a:pt x="31873" y="526769"/>
                    <a:pt x="29864" y="528088"/>
                  </a:cubicBezTo>
                  <a:cubicBezTo>
                    <a:pt x="26176" y="530876"/>
                    <a:pt x="29368" y="527237"/>
                    <a:pt x="30140" y="525329"/>
                  </a:cubicBezTo>
                  <a:cubicBezTo>
                    <a:pt x="32842" y="524604"/>
                    <a:pt x="33332" y="520142"/>
                    <a:pt x="32072" y="519442"/>
                  </a:cubicBezTo>
                  <a:cubicBezTo>
                    <a:pt x="32184" y="517339"/>
                    <a:pt x="34107" y="517975"/>
                    <a:pt x="35843" y="519902"/>
                  </a:cubicBezTo>
                  <a:cubicBezTo>
                    <a:pt x="35033" y="517416"/>
                    <a:pt x="38306" y="517945"/>
                    <a:pt x="38418" y="516683"/>
                  </a:cubicBezTo>
                  <a:cubicBezTo>
                    <a:pt x="36159" y="515169"/>
                    <a:pt x="34318" y="517555"/>
                    <a:pt x="32808" y="515948"/>
                  </a:cubicBezTo>
                  <a:cubicBezTo>
                    <a:pt x="31035" y="514098"/>
                    <a:pt x="28820" y="515104"/>
                    <a:pt x="26461" y="515488"/>
                  </a:cubicBezTo>
                  <a:cubicBezTo>
                    <a:pt x="25321" y="518313"/>
                    <a:pt x="23630" y="517793"/>
                    <a:pt x="23794" y="515488"/>
                  </a:cubicBezTo>
                  <a:cubicBezTo>
                    <a:pt x="22364" y="515362"/>
                    <a:pt x="21837" y="514928"/>
                    <a:pt x="20758" y="514384"/>
                  </a:cubicBezTo>
                  <a:cubicBezTo>
                    <a:pt x="17543" y="516363"/>
                    <a:pt x="17121" y="519862"/>
                    <a:pt x="15607" y="522202"/>
                  </a:cubicBezTo>
                  <a:cubicBezTo>
                    <a:pt x="17847" y="522975"/>
                    <a:pt x="19351" y="526475"/>
                    <a:pt x="15975" y="524594"/>
                  </a:cubicBezTo>
                  <a:cubicBezTo>
                    <a:pt x="12892" y="523460"/>
                    <a:pt x="12075" y="529465"/>
                    <a:pt x="9537" y="529653"/>
                  </a:cubicBezTo>
                  <a:cubicBezTo>
                    <a:pt x="8232" y="529681"/>
                    <a:pt x="7289" y="529916"/>
                    <a:pt x="8065" y="528365"/>
                  </a:cubicBezTo>
                  <a:cubicBezTo>
                    <a:pt x="8391" y="527712"/>
                    <a:pt x="9264" y="527153"/>
                    <a:pt x="9905" y="526801"/>
                  </a:cubicBezTo>
                  <a:cubicBezTo>
                    <a:pt x="9921" y="526976"/>
                    <a:pt x="9979" y="527180"/>
                    <a:pt x="9997" y="527353"/>
                  </a:cubicBezTo>
                  <a:cubicBezTo>
                    <a:pt x="12210" y="525967"/>
                    <a:pt x="12372" y="522698"/>
                    <a:pt x="14412" y="520638"/>
                  </a:cubicBezTo>
                  <a:cubicBezTo>
                    <a:pt x="18709" y="519509"/>
                    <a:pt x="13886" y="516003"/>
                    <a:pt x="14780" y="515487"/>
                  </a:cubicBezTo>
                  <a:cubicBezTo>
                    <a:pt x="17936" y="516534"/>
                    <a:pt x="18842" y="514642"/>
                    <a:pt x="19655" y="512452"/>
                  </a:cubicBezTo>
                  <a:cubicBezTo>
                    <a:pt x="19934" y="510775"/>
                    <a:pt x="21011" y="508424"/>
                    <a:pt x="23794" y="508865"/>
                  </a:cubicBezTo>
                  <a:cubicBezTo>
                    <a:pt x="26650" y="506826"/>
                    <a:pt x="30308" y="505036"/>
                    <a:pt x="33176" y="503346"/>
                  </a:cubicBezTo>
                  <a:cubicBezTo>
                    <a:pt x="33530" y="498801"/>
                    <a:pt x="36149" y="503840"/>
                    <a:pt x="35843" y="505370"/>
                  </a:cubicBezTo>
                  <a:cubicBezTo>
                    <a:pt x="35621" y="510238"/>
                    <a:pt x="40540" y="502055"/>
                    <a:pt x="39246" y="507301"/>
                  </a:cubicBezTo>
                  <a:cubicBezTo>
                    <a:pt x="41152" y="506409"/>
                    <a:pt x="43386" y="505398"/>
                    <a:pt x="41454" y="503806"/>
                  </a:cubicBezTo>
                  <a:cubicBezTo>
                    <a:pt x="38375" y="505041"/>
                    <a:pt x="42356" y="499776"/>
                    <a:pt x="44121" y="502978"/>
                  </a:cubicBezTo>
                  <a:cubicBezTo>
                    <a:pt x="46005" y="502307"/>
                    <a:pt x="48881" y="503493"/>
                    <a:pt x="49732" y="501415"/>
                  </a:cubicBezTo>
                  <a:cubicBezTo>
                    <a:pt x="52527" y="504012"/>
                    <a:pt x="56022" y="497518"/>
                    <a:pt x="52307" y="497000"/>
                  </a:cubicBezTo>
                  <a:cubicBezTo>
                    <a:pt x="53602" y="494678"/>
                    <a:pt x="57074" y="499794"/>
                    <a:pt x="54883" y="493964"/>
                  </a:cubicBezTo>
                  <a:cubicBezTo>
                    <a:pt x="51851" y="490918"/>
                    <a:pt x="54959" y="489197"/>
                    <a:pt x="55711" y="493504"/>
                  </a:cubicBezTo>
                  <a:cubicBezTo>
                    <a:pt x="57597" y="495603"/>
                    <a:pt x="56029" y="498198"/>
                    <a:pt x="56078" y="499851"/>
                  </a:cubicBezTo>
                  <a:cubicBezTo>
                    <a:pt x="57627" y="500328"/>
                    <a:pt x="58668" y="497664"/>
                    <a:pt x="60953" y="497459"/>
                  </a:cubicBezTo>
                  <a:cubicBezTo>
                    <a:pt x="64525" y="497351"/>
                    <a:pt x="61520" y="494460"/>
                    <a:pt x="65092" y="494332"/>
                  </a:cubicBezTo>
                  <a:cubicBezTo>
                    <a:pt x="67316" y="493220"/>
                    <a:pt x="66936" y="488975"/>
                    <a:pt x="70335" y="490745"/>
                  </a:cubicBezTo>
                  <a:cubicBezTo>
                    <a:pt x="72366" y="487408"/>
                    <a:pt x="71768" y="483798"/>
                    <a:pt x="73646" y="480627"/>
                  </a:cubicBezTo>
                  <a:cubicBezTo>
                    <a:pt x="72577" y="486479"/>
                    <a:pt x="76220" y="480665"/>
                    <a:pt x="77785" y="479708"/>
                  </a:cubicBezTo>
                  <a:cubicBezTo>
                    <a:pt x="79718" y="477686"/>
                    <a:pt x="82478" y="475275"/>
                    <a:pt x="80821" y="471154"/>
                  </a:cubicBezTo>
                  <a:cubicBezTo>
                    <a:pt x="80868" y="468797"/>
                    <a:pt x="84669" y="467248"/>
                    <a:pt x="86064" y="468026"/>
                  </a:cubicBezTo>
                  <a:cubicBezTo>
                    <a:pt x="82174" y="469548"/>
                    <a:pt x="83862" y="473649"/>
                    <a:pt x="83396" y="478236"/>
                  </a:cubicBezTo>
                  <a:cubicBezTo>
                    <a:pt x="83535" y="479746"/>
                    <a:pt x="80455" y="481409"/>
                    <a:pt x="79625" y="482559"/>
                  </a:cubicBezTo>
                  <a:cubicBezTo>
                    <a:pt x="79298" y="486270"/>
                    <a:pt x="74176" y="485159"/>
                    <a:pt x="75578" y="490010"/>
                  </a:cubicBezTo>
                  <a:cubicBezTo>
                    <a:pt x="73309" y="491689"/>
                    <a:pt x="72098" y="492223"/>
                    <a:pt x="71807" y="494700"/>
                  </a:cubicBezTo>
                  <a:cubicBezTo>
                    <a:pt x="68627" y="496134"/>
                    <a:pt x="71515" y="499370"/>
                    <a:pt x="69599" y="501783"/>
                  </a:cubicBezTo>
                  <a:cubicBezTo>
                    <a:pt x="71004" y="504248"/>
                    <a:pt x="70803" y="507563"/>
                    <a:pt x="73278" y="508865"/>
                  </a:cubicBezTo>
                  <a:cubicBezTo>
                    <a:pt x="74322" y="512084"/>
                    <a:pt x="79423" y="512598"/>
                    <a:pt x="77050" y="516408"/>
                  </a:cubicBezTo>
                  <a:cubicBezTo>
                    <a:pt x="79017" y="517344"/>
                    <a:pt x="81832" y="521094"/>
                    <a:pt x="83856" y="517512"/>
                  </a:cubicBezTo>
                  <a:cubicBezTo>
                    <a:pt x="86907" y="518220"/>
                    <a:pt x="82327" y="522559"/>
                    <a:pt x="86064" y="520639"/>
                  </a:cubicBezTo>
                  <a:cubicBezTo>
                    <a:pt x="87235" y="520531"/>
                    <a:pt x="92084" y="520080"/>
                    <a:pt x="92778" y="521835"/>
                  </a:cubicBezTo>
                  <a:cubicBezTo>
                    <a:pt x="91385" y="525542"/>
                    <a:pt x="95894" y="524969"/>
                    <a:pt x="97285" y="526526"/>
                  </a:cubicBezTo>
                  <a:cubicBezTo>
                    <a:pt x="98940" y="526406"/>
                    <a:pt x="100889" y="521753"/>
                    <a:pt x="97653" y="523030"/>
                  </a:cubicBezTo>
                  <a:cubicBezTo>
                    <a:pt x="93860" y="522145"/>
                    <a:pt x="99864" y="520950"/>
                    <a:pt x="100688" y="519903"/>
                  </a:cubicBezTo>
                  <a:cubicBezTo>
                    <a:pt x="100640" y="517568"/>
                    <a:pt x="104366" y="516771"/>
                    <a:pt x="105563" y="517052"/>
                  </a:cubicBezTo>
                  <a:cubicBezTo>
                    <a:pt x="105222" y="518382"/>
                    <a:pt x="102826" y="519932"/>
                    <a:pt x="101056" y="521374"/>
                  </a:cubicBezTo>
                  <a:cubicBezTo>
                    <a:pt x="103640" y="522327"/>
                    <a:pt x="101744" y="525562"/>
                    <a:pt x="105931" y="524962"/>
                  </a:cubicBezTo>
                  <a:cubicBezTo>
                    <a:pt x="107204" y="526217"/>
                    <a:pt x="109355" y="528236"/>
                    <a:pt x="111910" y="526893"/>
                  </a:cubicBezTo>
                  <a:cubicBezTo>
                    <a:pt x="113691" y="529314"/>
                    <a:pt x="117639" y="530605"/>
                    <a:pt x="120188" y="528549"/>
                  </a:cubicBezTo>
                  <a:cubicBezTo>
                    <a:pt x="120798" y="526611"/>
                    <a:pt x="117325" y="523238"/>
                    <a:pt x="120923" y="521835"/>
                  </a:cubicBezTo>
                  <a:cubicBezTo>
                    <a:pt x="122739" y="519871"/>
                    <a:pt x="124704" y="521159"/>
                    <a:pt x="126534" y="522202"/>
                  </a:cubicBezTo>
                  <a:cubicBezTo>
                    <a:pt x="129174" y="522016"/>
                    <a:pt x="131487" y="521285"/>
                    <a:pt x="134352" y="521835"/>
                  </a:cubicBezTo>
                  <a:cubicBezTo>
                    <a:pt x="135196" y="519673"/>
                    <a:pt x="140169" y="520419"/>
                    <a:pt x="137847" y="517052"/>
                  </a:cubicBezTo>
                  <a:cubicBezTo>
                    <a:pt x="136742" y="514922"/>
                    <a:pt x="133865" y="517237"/>
                    <a:pt x="131777" y="515120"/>
                  </a:cubicBezTo>
                  <a:cubicBezTo>
                    <a:pt x="131145" y="512895"/>
                    <a:pt x="129004" y="514179"/>
                    <a:pt x="126902" y="513924"/>
                  </a:cubicBezTo>
                  <a:cubicBezTo>
                    <a:pt x="126169" y="511636"/>
                    <a:pt x="120703" y="513349"/>
                    <a:pt x="124326" y="511625"/>
                  </a:cubicBezTo>
                  <a:cubicBezTo>
                    <a:pt x="126178" y="509181"/>
                    <a:pt x="130449" y="512637"/>
                    <a:pt x="133248" y="510061"/>
                  </a:cubicBezTo>
                  <a:cubicBezTo>
                    <a:pt x="133526" y="510494"/>
                    <a:pt x="134116" y="513164"/>
                    <a:pt x="137019" y="513556"/>
                  </a:cubicBezTo>
                  <a:cubicBezTo>
                    <a:pt x="139285" y="514430"/>
                    <a:pt x="140221" y="514577"/>
                    <a:pt x="142262" y="514384"/>
                  </a:cubicBezTo>
                  <a:cubicBezTo>
                    <a:pt x="143567" y="517308"/>
                    <a:pt x="146675" y="512791"/>
                    <a:pt x="149069" y="514752"/>
                  </a:cubicBezTo>
                  <a:cubicBezTo>
                    <a:pt x="149852" y="512645"/>
                    <a:pt x="153784" y="514854"/>
                    <a:pt x="152380" y="516407"/>
                  </a:cubicBezTo>
                  <a:cubicBezTo>
                    <a:pt x="155733" y="518008"/>
                    <a:pt x="151568" y="508891"/>
                    <a:pt x="155047" y="513188"/>
                  </a:cubicBezTo>
                  <a:cubicBezTo>
                    <a:pt x="155048" y="517578"/>
                    <a:pt x="158838" y="514818"/>
                    <a:pt x="159922" y="513556"/>
                  </a:cubicBezTo>
                  <a:cubicBezTo>
                    <a:pt x="162124" y="514668"/>
                    <a:pt x="163613" y="516015"/>
                    <a:pt x="161394" y="518247"/>
                  </a:cubicBezTo>
                  <a:cubicBezTo>
                    <a:pt x="160488" y="520399"/>
                    <a:pt x="166489" y="519343"/>
                    <a:pt x="162498" y="521374"/>
                  </a:cubicBezTo>
                  <a:cubicBezTo>
                    <a:pt x="161073" y="519011"/>
                    <a:pt x="158599" y="522508"/>
                    <a:pt x="157255" y="520639"/>
                  </a:cubicBezTo>
                  <a:cubicBezTo>
                    <a:pt x="153380" y="519586"/>
                    <a:pt x="156683" y="523958"/>
                    <a:pt x="159095" y="523030"/>
                  </a:cubicBezTo>
                  <a:cubicBezTo>
                    <a:pt x="161533" y="524536"/>
                    <a:pt x="162337" y="526455"/>
                    <a:pt x="164429" y="528089"/>
                  </a:cubicBezTo>
                  <a:cubicBezTo>
                    <a:pt x="164372" y="531573"/>
                    <a:pt x="166586" y="534053"/>
                    <a:pt x="167741" y="529653"/>
                  </a:cubicBezTo>
                  <a:cubicBezTo>
                    <a:pt x="169490" y="528239"/>
                    <a:pt x="170662" y="525295"/>
                    <a:pt x="174547" y="526158"/>
                  </a:cubicBezTo>
                  <a:cubicBezTo>
                    <a:pt x="174888" y="525580"/>
                    <a:pt x="175927" y="534314"/>
                    <a:pt x="173811" y="530849"/>
                  </a:cubicBezTo>
                  <a:cubicBezTo>
                    <a:pt x="171289" y="529259"/>
                    <a:pt x="168526" y="532689"/>
                    <a:pt x="167372" y="534436"/>
                  </a:cubicBezTo>
                  <a:cubicBezTo>
                    <a:pt x="169727" y="536669"/>
                    <a:pt x="172924" y="537845"/>
                    <a:pt x="173351" y="541886"/>
                  </a:cubicBezTo>
                  <a:cubicBezTo>
                    <a:pt x="173825" y="542361"/>
                    <a:pt x="174978" y="546074"/>
                    <a:pt x="177582" y="546209"/>
                  </a:cubicBezTo>
                  <a:cubicBezTo>
                    <a:pt x="178651" y="547563"/>
                    <a:pt x="181488" y="548405"/>
                    <a:pt x="182365" y="546209"/>
                  </a:cubicBezTo>
                  <a:cubicBezTo>
                    <a:pt x="183284" y="543952"/>
                    <a:pt x="185651" y="543181"/>
                    <a:pt x="188068" y="544278"/>
                  </a:cubicBezTo>
                  <a:cubicBezTo>
                    <a:pt x="188740" y="545292"/>
                    <a:pt x="189954" y="545978"/>
                    <a:pt x="191563" y="546209"/>
                  </a:cubicBezTo>
                  <a:cubicBezTo>
                    <a:pt x="191133" y="546203"/>
                    <a:pt x="190744" y="546247"/>
                    <a:pt x="190275" y="546209"/>
                  </a:cubicBezTo>
                  <a:cubicBezTo>
                    <a:pt x="186721" y="545461"/>
                    <a:pt x="189037" y="549937"/>
                    <a:pt x="192115" y="548508"/>
                  </a:cubicBezTo>
                  <a:cubicBezTo>
                    <a:pt x="195056" y="548715"/>
                    <a:pt x="196363" y="549660"/>
                    <a:pt x="195518" y="553199"/>
                  </a:cubicBezTo>
                  <a:cubicBezTo>
                    <a:pt x="197622" y="555845"/>
                    <a:pt x="192365" y="556307"/>
                    <a:pt x="192575" y="559178"/>
                  </a:cubicBezTo>
                  <a:cubicBezTo>
                    <a:pt x="190295" y="560543"/>
                    <a:pt x="190616" y="564405"/>
                    <a:pt x="188804" y="566628"/>
                  </a:cubicBezTo>
                  <a:cubicBezTo>
                    <a:pt x="186830" y="567722"/>
                    <a:pt x="184659" y="573092"/>
                    <a:pt x="186964" y="574447"/>
                  </a:cubicBezTo>
                  <a:cubicBezTo>
                    <a:pt x="189236" y="574144"/>
                    <a:pt x="193950" y="572639"/>
                    <a:pt x="191747" y="576470"/>
                  </a:cubicBezTo>
                  <a:cubicBezTo>
                    <a:pt x="192262" y="579825"/>
                    <a:pt x="193915" y="581207"/>
                    <a:pt x="195518" y="582725"/>
                  </a:cubicBezTo>
                  <a:cubicBezTo>
                    <a:pt x="197605" y="580323"/>
                    <a:pt x="199565" y="582136"/>
                    <a:pt x="196622" y="583553"/>
                  </a:cubicBezTo>
                  <a:cubicBezTo>
                    <a:pt x="193933" y="587662"/>
                    <a:pt x="192616" y="584180"/>
                    <a:pt x="192115" y="581529"/>
                  </a:cubicBezTo>
                  <a:cubicBezTo>
                    <a:pt x="189056" y="580335"/>
                    <a:pt x="190981" y="574938"/>
                    <a:pt x="186964" y="577666"/>
                  </a:cubicBezTo>
                  <a:cubicBezTo>
                    <a:pt x="184372" y="578476"/>
                    <a:pt x="185407" y="583705"/>
                    <a:pt x="186504" y="585852"/>
                  </a:cubicBezTo>
                  <a:cubicBezTo>
                    <a:pt x="183586" y="588378"/>
                    <a:pt x="183659" y="579716"/>
                    <a:pt x="184664" y="578402"/>
                  </a:cubicBezTo>
                  <a:cubicBezTo>
                    <a:pt x="184079" y="576237"/>
                    <a:pt x="180201" y="576859"/>
                    <a:pt x="179789" y="579598"/>
                  </a:cubicBezTo>
                  <a:cubicBezTo>
                    <a:pt x="176133" y="581028"/>
                    <a:pt x="175538" y="582783"/>
                    <a:pt x="177214" y="586588"/>
                  </a:cubicBezTo>
                  <a:cubicBezTo>
                    <a:pt x="176535" y="588885"/>
                    <a:pt x="178376" y="593258"/>
                    <a:pt x="180157" y="594498"/>
                  </a:cubicBezTo>
                  <a:cubicBezTo>
                    <a:pt x="183333" y="593887"/>
                    <a:pt x="185019" y="596951"/>
                    <a:pt x="181261" y="595694"/>
                  </a:cubicBezTo>
                  <a:cubicBezTo>
                    <a:pt x="177899" y="593377"/>
                    <a:pt x="177889" y="596963"/>
                    <a:pt x="180893" y="597258"/>
                  </a:cubicBezTo>
                  <a:cubicBezTo>
                    <a:pt x="183650" y="596854"/>
                    <a:pt x="187428" y="596591"/>
                    <a:pt x="185768" y="600385"/>
                  </a:cubicBezTo>
                  <a:cubicBezTo>
                    <a:pt x="188997" y="598716"/>
                    <a:pt x="189165" y="600283"/>
                    <a:pt x="190643" y="601120"/>
                  </a:cubicBezTo>
                  <a:cubicBezTo>
                    <a:pt x="194657" y="599350"/>
                    <a:pt x="193307" y="603600"/>
                    <a:pt x="189907" y="602776"/>
                  </a:cubicBezTo>
                  <a:cubicBezTo>
                    <a:pt x="188396" y="600990"/>
                    <a:pt x="184301" y="603246"/>
                    <a:pt x="185032" y="600017"/>
                  </a:cubicBezTo>
                  <a:cubicBezTo>
                    <a:pt x="184540" y="596306"/>
                    <a:pt x="179768" y="597879"/>
                    <a:pt x="180157" y="600384"/>
                  </a:cubicBezTo>
                  <a:cubicBezTo>
                    <a:pt x="179589" y="602942"/>
                    <a:pt x="181393" y="605951"/>
                    <a:pt x="184296" y="606271"/>
                  </a:cubicBezTo>
                  <a:cubicBezTo>
                    <a:pt x="184157" y="611466"/>
                    <a:pt x="181373" y="613133"/>
                    <a:pt x="182825" y="607467"/>
                  </a:cubicBezTo>
                  <a:cubicBezTo>
                    <a:pt x="180843" y="605933"/>
                    <a:pt x="178169" y="605467"/>
                    <a:pt x="178318" y="601856"/>
                  </a:cubicBezTo>
                  <a:cubicBezTo>
                    <a:pt x="178676" y="597342"/>
                    <a:pt x="172400" y="602984"/>
                    <a:pt x="173811" y="599648"/>
                  </a:cubicBezTo>
                  <a:cubicBezTo>
                    <a:pt x="176563" y="599850"/>
                    <a:pt x="179173" y="597017"/>
                    <a:pt x="176478" y="595693"/>
                  </a:cubicBezTo>
                  <a:cubicBezTo>
                    <a:pt x="177050" y="594014"/>
                    <a:pt x="177484" y="592606"/>
                    <a:pt x="175650" y="589439"/>
                  </a:cubicBezTo>
                  <a:cubicBezTo>
                    <a:pt x="175415" y="587319"/>
                    <a:pt x="175972" y="582076"/>
                    <a:pt x="171879" y="582724"/>
                  </a:cubicBezTo>
                  <a:cubicBezTo>
                    <a:pt x="170183" y="580950"/>
                    <a:pt x="167227" y="582791"/>
                    <a:pt x="164797" y="582356"/>
                  </a:cubicBezTo>
                  <a:cubicBezTo>
                    <a:pt x="163871" y="587786"/>
                    <a:pt x="169493" y="582328"/>
                    <a:pt x="167372" y="587967"/>
                  </a:cubicBezTo>
                  <a:cubicBezTo>
                    <a:pt x="164939" y="591338"/>
                    <a:pt x="170142" y="592480"/>
                    <a:pt x="167832" y="596061"/>
                  </a:cubicBezTo>
                  <a:cubicBezTo>
                    <a:pt x="165613" y="597159"/>
                    <a:pt x="166234" y="602297"/>
                    <a:pt x="167096" y="605075"/>
                  </a:cubicBezTo>
                  <a:cubicBezTo>
                    <a:pt x="168018" y="607107"/>
                    <a:pt x="170125" y="607505"/>
                    <a:pt x="172247" y="609490"/>
                  </a:cubicBezTo>
                  <a:cubicBezTo>
                    <a:pt x="171426" y="612240"/>
                    <a:pt x="168541" y="606108"/>
                    <a:pt x="166636" y="608663"/>
                  </a:cubicBezTo>
                  <a:cubicBezTo>
                    <a:pt x="165161" y="606257"/>
                    <a:pt x="164904" y="602987"/>
                    <a:pt x="164796" y="599465"/>
                  </a:cubicBezTo>
                  <a:cubicBezTo>
                    <a:pt x="165030" y="597110"/>
                    <a:pt x="168302" y="593389"/>
                    <a:pt x="165164" y="591738"/>
                  </a:cubicBezTo>
                  <a:cubicBezTo>
                    <a:pt x="164919" y="588755"/>
                    <a:pt x="165362" y="584185"/>
                    <a:pt x="162221" y="583920"/>
                  </a:cubicBezTo>
                  <a:cubicBezTo>
                    <a:pt x="161963" y="580966"/>
                    <a:pt x="155757" y="585359"/>
                    <a:pt x="160289" y="585484"/>
                  </a:cubicBezTo>
                  <a:cubicBezTo>
                    <a:pt x="164446" y="586215"/>
                    <a:pt x="159960" y="589289"/>
                    <a:pt x="160289" y="591738"/>
                  </a:cubicBezTo>
                  <a:cubicBezTo>
                    <a:pt x="158241" y="597100"/>
                    <a:pt x="157590" y="594112"/>
                    <a:pt x="159185" y="590543"/>
                  </a:cubicBezTo>
                  <a:cubicBezTo>
                    <a:pt x="159536" y="587886"/>
                    <a:pt x="158737" y="585973"/>
                    <a:pt x="156610" y="585116"/>
                  </a:cubicBezTo>
                  <a:cubicBezTo>
                    <a:pt x="154472" y="584922"/>
                    <a:pt x="153953" y="590407"/>
                    <a:pt x="152839" y="592198"/>
                  </a:cubicBezTo>
                  <a:cubicBezTo>
                    <a:pt x="150628" y="593472"/>
                    <a:pt x="150476" y="597179"/>
                    <a:pt x="147964" y="598821"/>
                  </a:cubicBezTo>
                  <a:cubicBezTo>
                    <a:pt x="144968" y="598991"/>
                    <a:pt x="143550" y="599086"/>
                    <a:pt x="143825" y="603144"/>
                  </a:cubicBezTo>
                  <a:cubicBezTo>
                    <a:pt x="145942" y="605645"/>
                    <a:pt x="141881" y="607584"/>
                    <a:pt x="141157" y="609766"/>
                  </a:cubicBezTo>
                  <a:cubicBezTo>
                    <a:pt x="139377" y="610486"/>
                    <a:pt x="137051" y="613737"/>
                    <a:pt x="137846" y="614917"/>
                  </a:cubicBezTo>
                  <a:cubicBezTo>
                    <a:pt x="138492" y="619835"/>
                    <a:pt x="135347" y="618116"/>
                    <a:pt x="134443" y="620620"/>
                  </a:cubicBezTo>
                  <a:cubicBezTo>
                    <a:pt x="134972" y="623543"/>
                    <a:pt x="134651" y="624569"/>
                    <a:pt x="136650" y="625955"/>
                  </a:cubicBezTo>
                  <a:cubicBezTo>
                    <a:pt x="136612" y="631219"/>
                    <a:pt x="141425" y="625823"/>
                    <a:pt x="137846" y="625127"/>
                  </a:cubicBezTo>
                  <a:cubicBezTo>
                    <a:pt x="140065" y="622979"/>
                    <a:pt x="141758" y="622290"/>
                    <a:pt x="141525" y="618137"/>
                  </a:cubicBezTo>
                  <a:cubicBezTo>
                    <a:pt x="143384" y="619702"/>
                    <a:pt x="141622" y="623212"/>
                    <a:pt x="144928" y="622828"/>
                  </a:cubicBezTo>
                  <a:cubicBezTo>
                    <a:pt x="145407" y="625658"/>
                    <a:pt x="148029" y="622023"/>
                    <a:pt x="150171" y="622828"/>
                  </a:cubicBezTo>
                  <a:cubicBezTo>
                    <a:pt x="151700" y="625116"/>
                    <a:pt x="153183" y="623255"/>
                    <a:pt x="155414" y="622828"/>
                  </a:cubicBezTo>
                  <a:cubicBezTo>
                    <a:pt x="156258" y="618654"/>
                    <a:pt x="159302" y="616613"/>
                    <a:pt x="161393" y="614550"/>
                  </a:cubicBezTo>
                  <a:cubicBezTo>
                    <a:pt x="163759" y="612865"/>
                    <a:pt x="161104" y="618849"/>
                    <a:pt x="165164" y="615377"/>
                  </a:cubicBezTo>
                  <a:cubicBezTo>
                    <a:pt x="163424" y="617978"/>
                    <a:pt x="159780" y="617996"/>
                    <a:pt x="158817" y="621172"/>
                  </a:cubicBezTo>
                  <a:cubicBezTo>
                    <a:pt x="156820" y="623582"/>
                    <a:pt x="154835" y="626857"/>
                    <a:pt x="150539" y="625955"/>
                  </a:cubicBezTo>
                  <a:cubicBezTo>
                    <a:pt x="149207" y="625131"/>
                    <a:pt x="146718" y="624892"/>
                    <a:pt x="144561" y="626323"/>
                  </a:cubicBezTo>
                  <a:cubicBezTo>
                    <a:pt x="142290" y="624158"/>
                    <a:pt x="142126" y="628873"/>
                    <a:pt x="141157" y="630278"/>
                  </a:cubicBezTo>
                  <a:cubicBezTo>
                    <a:pt x="142694" y="631253"/>
                    <a:pt x="146238" y="631561"/>
                    <a:pt x="145664" y="634233"/>
                  </a:cubicBezTo>
                  <a:cubicBezTo>
                    <a:pt x="146822" y="636436"/>
                    <a:pt x="150084" y="636338"/>
                    <a:pt x="151735" y="637360"/>
                  </a:cubicBezTo>
                  <a:cubicBezTo>
                    <a:pt x="156150" y="637473"/>
                    <a:pt x="151894" y="635006"/>
                    <a:pt x="151735" y="633405"/>
                  </a:cubicBezTo>
                  <a:cubicBezTo>
                    <a:pt x="148758" y="634556"/>
                    <a:pt x="145976" y="633635"/>
                    <a:pt x="150171" y="632209"/>
                  </a:cubicBezTo>
                  <a:cubicBezTo>
                    <a:pt x="151889" y="629849"/>
                    <a:pt x="153281" y="635159"/>
                    <a:pt x="156150" y="633773"/>
                  </a:cubicBezTo>
                  <a:cubicBezTo>
                    <a:pt x="158218" y="632127"/>
                    <a:pt x="160798" y="634353"/>
                    <a:pt x="162497" y="632209"/>
                  </a:cubicBezTo>
                  <a:cubicBezTo>
                    <a:pt x="165062" y="630341"/>
                    <a:pt x="166601" y="629228"/>
                    <a:pt x="169671" y="628714"/>
                  </a:cubicBezTo>
                  <a:cubicBezTo>
                    <a:pt x="170713" y="628695"/>
                    <a:pt x="175089" y="630564"/>
                    <a:pt x="174914" y="626323"/>
                  </a:cubicBezTo>
                  <a:cubicBezTo>
                    <a:pt x="176302" y="626265"/>
                    <a:pt x="180058" y="622830"/>
                    <a:pt x="180893" y="624391"/>
                  </a:cubicBezTo>
                  <a:cubicBezTo>
                    <a:pt x="178914" y="626244"/>
                    <a:pt x="176156" y="627153"/>
                    <a:pt x="175282" y="629542"/>
                  </a:cubicBezTo>
                  <a:cubicBezTo>
                    <a:pt x="173703" y="634055"/>
                    <a:pt x="166806" y="628688"/>
                    <a:pt x="165164" y="632577"/>
                  </a:cubicBezTo>
                  <a:cubicBezTo>
                    <a:pt x="162844" y="635086"/>
                    <a:pt x="158842" y="634090"/>
                    <a:pt x="156150" y="637360"/>
                  </a:cubicBezTo>
                  <a:cubicBezTo>
                    <a:pt x="153923" y="639819"/>
                    <a:pt x="157577" y="643137"/>
                    <a:pt x="157714" y="645730"/>
                  </a:cubicBezTo>
                  <a:cubicBezTo>
                    <a:pt x="159316" y="648776"/>
                    <a:pt x="162877" y="647156"/>
                    <a:pt x="163692" y="645178"/>
                  </a:cubicBezTo>
                  <a:cubicBezTo>
                    <a:pt x="166382" y="645803"/>
                    <a:pt x="167361" y="642232"/>
                    <a:pt x="170039" y="643615"/>
                  </a:cubicBezTo>
                  <a:cubicBezTo>
                    <a:pt x="171384" y="645262"/>
                    <a:pt x="177043" y="644642"/>
                    <a:pt x="177213" y="641591"/>
                  </a:cubicBezTo>
                  <a:cubicBezTo>
                    <a:pt x="178625" y="640067"/>
                    <a:pt x="181164" y="639980"/>
                    <a:pt x="182824" y="638464"/>
                  </a:cubicBezTo>
                  <a:cubicBezTo>
                    <a:pt x="185099" y="636385"/>
                    <a:pt x="185212" y="632980"/>
                    <a:pt x="188067" y="632210"/>
                  </a:cubicBezTo>
                  <a:cubicBezTo>
                    <a:pt x="189932" y="630130"/>
                    <a:pt x="192255" y="630860"/>
                    <a:pt x="194781" y="629450"/>
                  </a:cubicBezTo>
                  <a:cubicBezTo>
                    <a:pt x="197349" y="631041"/>
                    <a:pt x="200263" y="628448"/>
                    <a:pt x="197081" y="627059"/>
                  </a:cubicBezTo>
                  <a:cubicBezTo>
                    <a:pt x="193278" y="624776"/>
                    <a:pt x="198727" y="625962"/>
                    <a:pt x="200024" y="627886"/>
                  </a:cubicBezTo>
                  <a:cubicBezTo>
                    <a:pt x="202742" y="630340"/>
                    <a:pt x="198468" y="632443"/>
                    <a:pt x="196345" y="631014"/>
                  </a:cubicBezTo>
                  <a:cubicBezTo>
                    <a:pt x="194566" y="632471"/>
                    <a:pt x="191313" y="630652"/>
                    <a:pt x="190274" y="633405"/>
                  </a:cubicBezTo>
                  <a:cubicBezTo>
                    <a:pt x="186640" y="634232"/>
                    <a:pt x="187866" y="636460"/>
                    <a:pt x="185032" y="638096"/>
                  </a:cubicBezTo>
                  <a:cubicBezTo>
                    <a:pt x="184288" y="639842"/>
                    <a:pt x="182084" y="641404"/>
                    <a:pt x="179789" y="642051"/>
                  </a:cubicBezTo>
                  <a:cubicBezTo>
                    <a:pt x="177878" y="643015"/>
                    <a:pt x="177946" y="646922"/>
                    <a:pt x="181260" y="646375"/>
                  </a:cubicBezTo>
                  <a:cubicBezTo>
                    <a:pt x="183307" y="645793"/>
                    <a:pt x="184868" y="648190"/>
                    <a:pt x="187239" y="647570"/>
                  </a:cubicBezTo>
                  <a:cubicBezTo>
                    <a:pt x="187493" y="645330"/>
                    <a:pt x="188948" y="644557"/>
                    <a:pt x="192114" y="645178"/>
                  </a:cubicBezTo>
                  <a:cubicBezTo>
                    <a:pt x="196630" y="643994"/>
                    <a:pt x="194296" y="645465"/>
                    <a:pt x="192114" y="647570"/>
                  </a:cubicBezTo>
                  <a:cubicBezTo>
                    <a:pt x="189536" y="648424"/>
                    <a:pt x="186398" y="649244"/>
                    <a:pt x="183928" y="648306"/>
                  </a:cubicBezTo>
                  <a:cubicBezTo>
                    <a:pt x="181522" y="649543"/>
                    <a:pt x="177569" y="647239"/>
                    <a:pt x="175282" y="646742"/>
                  </a:cubicBezTo>
                  <a:cubicBezTo>
                    <a:pt x="172709" y="647240"/>
                    <a:pt x="171548" y="651177"/>
                    <a:pt x="167371" y="650237"/>
                  </a:cubicBezTo>
                  <a:cubicBezTo>
                    <a:pt x="166962" y="647863"/>
                    <a:pt x="162637" y="651053"/>
                    <a:pt x="162957" y="651893"/>
                  </a:cubicBezTo>
                  <a:cubicBezTo>
                    <a:pt x="165087" y="652478"/>
                    <a:pt x="157956" y="654199"/>
                    <a:pt x="163693" y="653824"/>
                  </a:cubicBezTo>
                  <a:cubicBezTo>
                    <a:pt x="166607" y="655047"/>
                    <a:pt x="167276" y="653102"/>
                    <a:pt x="170039" y="653824"/>
                  </a:cubicBezTo>
                  <a:cubicBezTo>
                    <a:pt x="171693" y="652666"/>
                    <a:pt x="174520" y="654038"/>
                    <a:pt x="176478" y="652261"/>
                  </a:cubicBezTo>
                  <a:cubicBezTo>
                    <a:pt x="178961" y="653027"/>
                    <a:pt x="182098" y="653388"/>
                    <a:pt x="184296" y="652721"/>
                  </a:cubicBezTo>
                  <a:cubicBezTo>
                    <a:pt x="184941" y="654128"/>
                    <a:pt x="181166" y="655719"/>
                    <a:pt x="180157" y="657412"/>
                  </a:cubicBezTo>
                  <a:cubicBezTo>
                    <a:pt x="177210" y="657848"/>
                    <a:pt x="175932" y="657393"/>
                    <a:pt x="173443" y="656216"/>
                  </a:cubicBezTo>
                  <a:cubicBezTo>
                    <a:pt x="170531" y="656096"/>
                    <a:pt x="167928" y="657833"/>
                    <a:pt x="165164" y="656584"/>
                  </a:cubicBezTo>
                  <a:cubicBezTo>
                    <a:pt x="163407" y="654257"/>
                    <a:pt x="158997" y="656335"/>
                    <a:pt x="161025" y="659711"/>
                  </a:cubicBezTo>
                  <a:cubicBezTo>
                    <a:pt x="162225" y="662842"/>
                    <a:pt x="161025" y="666325"/>
                    <a:pt x="165164" y="666425"/>
                  </a:cubicBezTo>
                  <a:cubicBezTo>
                    <a:pt x="164463" y="670240"/>
                    <a:pt x="170385" y="667122"/>
                    <a:pt x="170775" y="669921"/>
                  </a:cubicBezTo>
                  <a:cubicBezTo>
                    <a:pt x="172657" y="669654"/>
                    <a:pt x="174059" y="666810"/>
                    <a:pt x="176018" y="668725"/>
                  </a:cubicBezTo>
                  <a:cubicBezTo>
                    <a:pt x="177938" y="669473"/>
                    <a:pt x="182537" y="666262"/>
                    <a:pt x="181629" y="669553"/>
                  </a:cubicBezTo>
                  <a:cubicBezTo>
                    <a:pt x="178824" y="670968"/>
                    <a:pt x="174997" y="669823"/>
                    <a:pt x="172247" y="671484"/>
                  </a:cubicBezTo>
                  <a:cubicBezTo>
                    <a:pt x="172408" y="675261"/>
                    <a:pt x="169721" y="671105"/>
                    <a:pt x="168200" y="670288"/>
                  </a:cubicBezTo>
                  <a:cubicBezTo>
                    <a:pt x="165342" y="670560"/>
                    <a:pt x="163555" y="669174"/>
                    <a:pt x="162221" y="667897"/>
                  </a:cubicBezTo>
                  <a:cubicBezTo>
                    <a:pt x="159716" y="668209"/>
                    <a:pt x="157600" y="665442"/>
                    <a:pt x="158450" y="662838"/>
                  </a:cubicBezTo>
                  <a:cubicBezTo>
                    <a:pt x="157729" y="660587"/>
                    <a:pt x="158638" y="656828"/>
                    <a:pt x="157346" y="655756"/>
                  </a:cubicBezTo>
                  <a:cubicBezTo>
                    <a:pt x="155965" y="656504"/>
                    <a:pt x="156372" y="661046"/>
                    <a:pt x="153575" y="658147"/>
                  </a:cubicBezTo>
                  <a:cubicBezTo>
                    <a:pt x="150931" y="659095"/>
                    <a:pt x="149901" y="662192"/>
                    <a:pt x="146033" y="661275"/>
                  </a:cubicBezTo>
                  <a:cubicBezTo>
                    <a:pt x="144532" y="662531"/>
                    <a:pt x="142602" y="663348"/>
                    <a:pt x="140054" y="663666"/>
                  </a:cubicBezTo>
                  <a:cubicBezTo>
                    <a:pt x="138012" y="664915"/>
                    <a:pt x="135064" y="664720"/>
                    <a:pt x="133707" y="662838"/>
                  </a:cubicBezTo>
                  <a:cubicBezTo>
                    <a:pt x="129784" y="664529"/>
                    <a:pt x="130161" y="663415"/>
                    <a:pt x="129936" y="660539"/>
                  </a:cubicBezTo>
                  <a:cubicBezTo>
                    <a:pt x="131269" y="658580"/>
                    <a:pt x="129833" y="658362"/>
                    <a:pt x="126901" y="658147"/>
                  </a:cubicBezTo>
                  <a:cubicBezTo>
                    <a:pt x="128302" y="657304"/>
                    <a:pt x="131879" y="656202"/>
                    <a:pt x="132972" y="656952"/>
                  </a:cubicBezTo>
                  <a:cubicBezTo>
                    <a:pt x="136052" y="657133"/>
                    <a:pt x="130246" y="661848"/>
                    <a:pt x="132512" y="661643"/>
                  </a:cubicBezTo>
                  <a:cubicBezTo>
                    <a:pt x="134883" y="660131"/>
                    <a:pt x="137091" y="664570"/>
                    <a:pt x="139686" y="662470"/>
                  </a:cubicBezTo>
                  <a:cubicBezTo>
                    <a:pt x="142176" y="660483"/>
                    <a:pt x="144629" y="659259"/>
                    <a:pt x="146033" y="656216"/>
                  </a:cubicBezTo>
                  <a:cubicBezTo>
                    <a:pt x="148977" y="654708"/>
                    <a:pt x="149646" y="650774"/>
                    <a:pt x="148332" y="647478"/>
                  </a:cubicBezTo>
                  <a:cubicBezTo>
                    <a:pt x="149032" y="642535"/>
                    <a:pt x="146572" y="638380"/>
                    <a:pt x="142353" y="638464"/>
                  </a:cubicBezTo>
                  <a:cubicBezTo>
                    <a:pt x="138517" y="638186"/>
                    <a:pt x="140052" y="642510"/>
                    <a:pt x="137846" y="643615"/>
                  </a:cubicBezTo>
                  <a:cubicBezTo>
                    <a:pt x="138716" y="646239"/>
                    <a:pt x="138765" y="650391"/>
                    <a:pt x="139318" y="651893"/>
                  </a:cubicBezTo>
                  <a:cubicBezTo>
                    <a:pt x="136464" y="652549"/>
                    <a:pt x="137655" y="645542"/>
                    <a:pt x="135915" y="644351"/>
                  </a:cubicBezTo>
                  <a:cubicBezTo>
                    <a:pt x="134939" y="642566"/>
                    <a:pt x="137760" y="640643"/>
                    <a:pt x="136650" y="638464"/>
                  </a:cubicBezTo>
                  <a:cubicBezTo>
                    <a:pt x="134829" y="639639"/>
                    <a:pt x="133584" y="636543"/>
                    <a:pt x="131867" y="639292"/>
                  </a:cubicBezTo>
                  <a:cubicBezTo>
                    <a:pt x="128523" y="639263"/>
                    <a:pt x="129197" y="642439"/>
                    <a:pt x="126900" y="642879"/>
                  </a:cubicBezTo>
                  <a:cubicBezTo>
                    <a:pt x="126094" y="645551"/>
                    <a:pt x="124282" y="645531"/>
                    <a:pt x="123221" y="647570"/>
                  </a:cubicBezTo>
                  <a:cubicBezTo>
                    <a:pt x="120693" y="649781"/>
                    <a:pt x="123259" y="650925"/>
                    <a:pt x="123589" y="652721"/>
                  </a:cubicBezTo>
                  <a:cubicBezTo>
                    <a:pt x="125488" y="653239"/>
                    <a:pt x="127312" y="654548"/>
                    <a:pt x="129568" y="654192"/>
                  </a:cubicBezTo>
                  <a:cubicBezTo>
                    <a:pt x="131165" y="652823"/>
                    <a:pt x="129258" y="657829"/>
                    <a:pt x="127268" y="655756"/>
                  </a:cubicBezTo>
                  <a:cubicBezTo>
                    <a:pt x="124344" y="653861"/>
                    <a:pt x="123625" y="656670"/>
                    <a:pt x="122025" y="655389"/>
                  </a:cubicBezTo>
                  <a:cubicBezTo>
                    <a:pt x="119645" y="656074"/>
                    <a:pt x="118349" y="658576"/>
                    <a:pt x="118714" y="662379"/>
                  </a:cubicBezTo>
                  <a:cubicBezTo>
                    <a:pt x="116192" y="662808"/>
                    <a:pt x="114254" y="664875"/>
                    <a:pt x="113379" y="666426"/>
                  </a:cubicBezTo>
                  <a:cubicBezTo>
                    <a:pt x="111135" y="668610"/>
                    <a:pt x="114892" y="670698"/>
                    <a:pt x="116046" y="671945"/>
                  </a:cubicBezTo>
                  <a:cubicBezTo>
                    <a:pt x="118769" y="674139"/>
                    <a:pt x="120280" y="671475"/>
                    <a:pt x="121657" y="669553"/>
                  </a:cubicBezTo>
                  <a:cubicBezTo>
                    <a:pt x="124325" y="668740"/>
                    <a:pt x="125469" y="666287"/>
                    <a:pt x="128096" y="666426"/>
                  </a:cubicBezTo>
                  <a:cubicBezTo>
                    <a:pt x="128302" y="668413"/>
                    <a:pt x="124323" y="669283"/>
                    <a:pt x="123221" y="671485"/>
                  </a:cubicBezTo>
                  <a:cubicBezTo>
                    <a:pt x="120344" y="672527"/>
                    <a:pt x="127506" y="677005"/>
                    <a:pt x="122485" y="674704"/>
                  </a:cubicBezTo>
                  <a:cubicBezTo>
                    <a:pt x="118371" y="672726"/>
                    <a:pt x="120920" y="677327"/>
                    <a:pt x="123221" y="677004"/>
                  </a:cubicBezTo>
                  <a:cubicBezTo>
                    <a:pt x="125993" y="678002"/>
                    <a:pt x="127333" y="677690"/>
                    <a:pt x="129935" y="677371"/>
                  </a:cubicBezTo>
                  <a:cubicBezTo>
                    <a:pt x="131685" y="679168"/>
                    <a:pt x="135467" y="677967"/>
                    <a:pt x="135914" y="674704"/>
                  </a:cubicBezTo>
                  <a:cubicBezTo>
                    <a:pt x="138275" y="672855"/>
                    <a:pt x="140234" y="671485"/>
                    <a:pt x="141893" y="668725"/>
                  </a:cubicBezTo>
                  <a:cubicBezTo>
                    <a:pt x="143130" y="666731"/>
                    <a:pt x="138920" y="670219"/>
                    <a:pt x="137846" y="670749"/>
                  </a:cubicBezTo>
                  <a:cubicBezTo>
                    <a:pt x="135931" y="673319"/>
                    <a:pt x="132677" y="676073"/>
                    <a:pt x="134810" y="670749"/>
                  </a:cubicBezTo>
                  <a:cubicBezTo>
                    <a:pt x="136998" y="669662"/>
                    <a:pt x="139054" y="667630"/>
                    <a:pt x="141157" y="666058"/>
                  </a:cubicBezTo>
                  <a:cubicBezTo>
                    <a:pt x="143269" y="665516"/>
                    <a:pt x="146062" y="668413"/>
                    <a:pt x="143824" y="669185"/>
                  </a:cubicBezTo>
                  <a:cubicBezTo>
                    <a:pt x="142039" y="671128"/>
                    <a:pt x="141205" y="673440"/>
                    <a:pt x="138214" y="674244"/>
                  </a:cubicBezTo>
                  <a:cubicBezTo>
                    <a:pt x="138118" y="676326"/>
                    <a:pt x="133579" y="677797"/>
                    <a:pt x="135546" y="679763"/>
                  </a:cubicBezTo>
                  <a:cubicBezTo>
                    <a:pt x="139896" y="681025"/>
                    <a:pt x="139917" y="674855"/>
                    <a:pt x="142629" y="674704"/>
                  </a:cubicBezTo>
                  <a:cubicBezTo>
                    <a:pt x="145204" y="674277"/>
                    <a:pt x="146617" y="671049"/>
                    <a:pt x="149067" y="672312"/>
                  </a:cubicBezTo>
                  <a:cubicBezTo>
                    <a:pt x="151406" y="671242"/>
                    <a:pt x="152652" y="671539"/>
                    <a:pt x="155414" y="670749"/>
                  </a:cubicBezTo>
                  <a:cubicBezTo>
                    <a:pt x="157432" y="672206"/>
                    <a:pt x="158874" y="672500"/>
                    <a:pt x="160289" y="674704"/>
                  </a:cubicBezTo>
                  <a:cubicBezTo>
                    <a:pt x="157287" y="675477"/>
                    <a:pt x="155865" y="671767"/>
                    <a:pt x="152838" y="673048"/>
                  </a:cubicBezTo>
                  <a:cubicBezTo>
                    <a:pt x="151915" y="675045"/>
                    <a:pt x="147644" y="675538"/>
                    <a:pt x="152378" y="675808"/>
                  </a:cubicBezTo>
                  <a:cubicBezTo>
                    <a:pt x="153583" y="678738"/>
                    <a:pt x="155913" y="678839"/>
                    <a:pt x="158817" y="678567"/>
                  </a:cubicBezTo>
                  <a:cubicBezTo>
                    <a:pt x="160940" y="677546"/>
                    <a:pt x="162865" y="674001"/>
                    <a:pt x="165899" y="675440"/>
                  </a:cubicBezTo>
                  <a:cubicBezTo>
                    <a:pt x="166795" y="672393"/>
                    <a:pt x="169469" y="675940"/>
                    <a:pt x="171142" y="677003"/>
                  </a:cubicBezTo>
                  <a:cubicBezTo>
                    <a:pt x="174832" y="676846"/>
                    <a:pt x="177574" y="676106"/>
                    <a:pt x="180892" y="675072"/>
                  </a:cubicBezTo>
                  <a:cubicBezTo>
                    <a:pt x="182444" y="674792"/>
                    <a:pt x="184532" y="676632"/>
                    <a:pt x="186503" y="675072"/>
                  </a:cubicBezTo>
                  <a:cubicBezTo>
                    <a:pt x="189856" y="672454"/>
                    <a:pt x="186996" y="671242"/>
                    <a:pt x="190274" y="676175"/>
                  </a:cubicBezTo>
                  <a:cubicBezTo>
                    <a:pt x="192970" y="676682"/>
                    <a:pt x="187080" y="680003"/>
                    <a:pt x="191469" y="680591"/>
                  </a:cubicBezTo>
                  <a:cubicBezTo>
                    <a:pt x="193675" y="681431"/>
                    <a:pt x="196137" y="681367"/>
                    <a:pt x="198184" y="682154"/>
                  </a:cubicBezTo>
                  <a:cubicBezTo>
                    <a:pt x="200497" y="682183"/>
                    <a:pt x="202994" y="683931"/>
                    <a:pt x="204163" y="683350"/>
                  </a:cubicBezTo>
                  <a:cubicBezTo>
                    <a:pt x="205286" y="680524"/>
                    <a:pt x="208336" y="681085"/>
                    <a:pt x="210141" y="678935"/>
                  </a:cubicBezTo>
                  <a:cubicBezTo>
                    <a:pt x="214351" y="678973"/>
                    <a:pt x="216929" y="677007"/>
                    <a:pt x="219523" y="673876"/>
                  </a:cubicBezTo>
                  <a:cubicBezTo>
                    <a:pt x="221528" y="672299"/>
                    <a:pt x="220405" y="667560"/>
                    <a:pt x="218420" y="666426"/>
                  </a:cubicBezTo>
                  <a:cubicBezTo>
                    <a:pt x="216966" y="661573"/>
                    <a:pt x="220029" y="659396"/>
                    <a:pt x="219891" y="654652"/>
                  </a:cubicBezTo>
                  <a:cubicBezTo>
                    <a:pt x="220163" y="651935"/>
                    <a:pt x="224460" y="651892"/>
                    <a:pt x="224030" y="649133"/>
                  </a:cubicBezTo>
                  <a:cubicBezTo>
                    <a:pt x="224577" y="645932"/>
                    <a:pt x="220651" y="643378"/>
                    <a:pt x="219891" y="642419"/>
                  </a:cubicBezTo>
                  <a:cubicBezTo>
                    <a:pt x="219260" y="637663"/>
                    <a:pt x="223053" y="639607"/>
                    <a:pt x="220995" y="635244"/>
                  </a:cubicBezTo>
                  <a:cubicBezTo>
                    <a:pt x="222793" y="632435"/>
                    <a:pt x="221511" y="629224"/>
                    <a:pt x="225502" y="629450"/>
                  </a:cubicBezTo>
                  <a:cubicBezTo>
                    <a:pt x="227784" y="628213"/>
                    <a:pt x="229937" y="628826"/>
                    <a:pt x="227434" y="631013"/>
                  </a:cubicBezTo>
                  <a:cubicBezTo>
                    <a:pt x="228063" y="633430"/>
                    <a:pt x="221385" y="633596"/>
                    <a:pt x="223662" y="635428"/>
                  </a:cubicBezTo>
                  <a:cubicBezTo>
                    <a:pt x="228587" y="635371"/>
                    <a:pt x="224805" y="636214"/>
                    <a:pt x="223662" y="638464"/>
                  </a:cubicBezTo>
                  <a:cubicBezTo>
                    <a:pt x="223407" y="642449"/>
                    <a:pt x="227587" y="637369"/>
                    <a:pt x="228169" y="636164"/>
                  </a:cubicBezTo>
                  <a:cubicBezTo>
                    <a:pt x="230043" y="637644"/>
                    <a:pt x="225300" y="641378"/>
                    <a:pt x="226238" y="643247"/>
                  </a:cubicBezTo>
                  <a:cubicBezTo>
                    <a:pt x="224970" y="645323"/>
                    <a:pt x="226200" y="650489"/>
                    <a:pt x="228169" y="647110"/>
                  </a:cubicBezTo>
                  <a:cubicBezTo>
                    <a:pt x="229956" y="645946"/>
                    <a:pt x="234537" y="645859"/>
                    <a:pt x="234884" y="648766"/>
                  </a:cubicBezTo>
                  <a:cubicBezTo>
                    <a:pt x="231794" y="648891"/>
                    <a:pt x="227973" y="649000"/>
                    <a:pt x="228169" y="652261"/>
                  </a:cubicBezTo>
                  <a:cubicBezTo>
                    <a:pt x="226746" y="654872"/>
                    <a:pt x="223300" y="654997"/>
                    <a:pt x="223662" y="658607"/>
                  </a:cubicBezTo>
                  <a:cubicBezTo>
                    <a:pt x="222215" y="660066"/>
                    <a:pt x="221464" y="663595"/>
                    <a:pt x="222559" y="665230"/>
                  </a:cubicBezTo>
                  <a:cubicBezTo>
                    <a:pt x="224014" y="667154"/>
                    <a:pt x="223878" y="669060"/>
                    <a:pt x="225134" y="671117"/>
                  </a:cubicBezTo>
                  <a:cubicBezTo>
                    <a:pt x="226683" y="673011"/>
                    <a:pt x="228135" y="674700"/>
                    <a:pt x="230377" y="674244"/>
                  </a:cubicBezTo>
                  <a:cubicBezTo>
                    <a:pt x="232636" y="672818"/>
                    <a:pt x="235423" y="676556"/>
                    <a:pt x="237183" y="674704"/>
                  </a:cubicBezTo>
                  <a:cubicBezTo>
                    <a:pt x="239501" y="673274"/>
                    <a:pt x="245343" y="672116"/>
                    <a:pt x="245462" y="675808"/>
                  </a:cubicBezTo>
                  <a:cubicBezTo>
                    <a:pt x="245237" y="678406"/>
                    <a:pt x="239836" y="675516"/>
                    <a:pt x="239391" y="678199"/>
                  </a:cubicBezTo>
                  <a:cubicBezTo>
                    <a:pt x="244333" y="677238"/>
                    <a:pt x="238946" y="681388"/>
                    <a:pt x="243162" y="681326"/>
                  </a:cubicBezTo>
                  <a:cubicBezTo>
                    <a:pt x="245296" y="683711"/>
                    <a:pt x="248240" y="684006"/>
                    <a:pt x="247301" y="686845"/>
                  </a:cubicBezTo>
                  <a:cubicBezTo>
                    <a:pt x="250373" y="686271"/>
                    <a:pt x="252457" y="682079"/>
                    <a:pt x="250612" y="688041"/>
                  </a:cubicBezTo>
                  <a:cubicBezTo>
                    <a:pt x="247634" y="689192"/>
                    <a:pt x="249553" y="691452"/>
                    <a:pt x="248405" y="693100"/>
                  </a:cubicBezTo>
                  <a:cubicBezTo>
                    <a:pt x="244508" y="691328"/>
                    <a:pt x="246260" y="697685"/>
                    <a:pt x="249509" y="697055"/>
                  </a:cubicBezTo>
                  <a:cubicBezTo>
                    <a:pt x="251038" y="697788"/>
                    <a:pt x="253547" y="699282"/>
                    <a:pt x="255487" y="700182"/>
                  </a:cubicBezTo>
                  <a:cubicBezTo>
                    <a:pt x="257513" y="700239"/>
                    <a:pt x="259158" y="700688"/>
                    <a:pt x="261098" y="698619"/>
                  </a:cubicBezTo>
                  <a:cubicBezTo>
                    <a:pt x="262844" y="698962"/>
                    <a:pt x="265003" y="698770"/>
                    <a:pt x="267169" y="697423"/>
                  </a:cubicBezTo>
                  <a:cubicBezTo>
                    <a:pt x="268678" y="697967"/>
                    <a:pt x="272461" y="697783"/>
                    <a:pt x="273883" y="698987"/>
                  </a:cubicBezTo>
                  <a:cubicBezTo>
                    <a:pt x="275393" y="700734"/>
                    <a:pt x="277599" y="700670"/>
                    <a:pt x="279494" y="701746"/>
                  </a:cubicBezTo>
                  <a:cubicBezTo>
                    <a:pt x="281468" y="702690"/>
                    <a:pt x="276429" y="704904"/>
                    <a:pt x="275355" y="703310"/>
                  </a:cubicBezTo>
                  <a:cubicBezTo>
                    <a:pt x="273732" y="702520"/>
                    <a:pt x="271768" y="700304"/>
                    <a:pt x="269744" y="701746"/>
                  </a:cubicBezTo>
                  <a:cubicBezTo>
                    <a:pt x="266036" y="702144"/>
                    <a:pt x="264456" y="700245"/>
                    <a:pt x="261098" y="702114"/>
                  </a:cubicBezTo>
                  <a:cubicBezTo>
                    <a:pt x="260271" y="703313"/>
                    <a:pt x="257195" y="705210"/>
                    <a:pt x="255119" y="703769"/>
                  </a:cubicBezTo>
                  <a:cubicBezTo>
                    <a:pt x="257981" y="701952"/>
                    <a:pt x="253532" y="701897"/>
                    <a:pt x="251440" y="702114"/>
                  </a:cubicBezTo>
                  <a:cubicBezTo>
                    <a:pt x="248952" y="700681"/>
                    <a:pt x="245483" y="700205"/>
                    <a:pt x="244634" y="697055"/>
                  </a:cubicBezTo>
                  <a:cubicBezTo>
                    <a:pt x="241543" y="695736"/>
                    <a:pt x="245566" y="693558"/>
                    <a:pt x="244634" y="691168"/>
                  </a:cubicBezTo>
                  <a:cubicBezTo>
                    <a:pt x="241636" y="691428"/>
                    <a:pt x="239951" y="690357"/>
                    <a:pt x="237919" y="689604"/>
                  </a:cubicBezTo>
                  <a:cubicBezTo>
                    <a:pt x="237393" y="687083"/>
                    <a:pt x="232158" y="688777"/>
                    <a:pt x="232676" y="691628"/>
                  </a:cubicBezTo>
                  <a:cubicBezTo>
                    <a:pt x="235550" y="693273"/>
                    <a:pt x="233317" y="693361"/>
                    <a:pt x="233044" y="696687"/>
                  </a:cubicBezTo>
                  <a:cubicBezTo>
                    <a:pt x="235774" y="698834"/>
                    <a:pt x="231564" y="701074"/>
                    <a:pt x="232676" y="703309"/>
                  </a:cubicBezTo>
                  <a:cubicBezTo>
                    <a:pt x="236723" y="703262"/>
                    <a:pt x="232977" y="708505"/>
                    <a:pt x="236355" y="709656"/>
                  </a:cubicBezTo>
                  <a:cubicBezTo>
                    <a:pt x="239632" y="711393"/>
                    <a:pt x="239978" y="706848"/>
                    <a:pt x="243530" y="707632"/>
                  </a:cubicBezTo>
                  <a:cubicBezTo>
                    <a:pt x="244002" y="705822"/>
                    <a:pt x="249334" y="704077"/>
                    <a:pt x="248773" y="706528"/>
                  </a:cubicBezTo>
                  <a:cubicBezTo>
                    <a:pt x="246608" y="707051"/>
                    <a:pt x="245032" y="709057"/>
                    <a:pt x="242426" y="709196"/>
                  </a:cubicBezTo>
                  <a:cubicBezTo>
                    <a:pt x="238758" y="710019"/>
                    <a:pt x="241091" y="714655"/>
                    <a:pt x="243162" y="716278"/>
                  </a:cubicBezTo>
                  <a:cubicBezTo>
                    <a:pt x="246712" y="717968"/>
                    <a:pt x="244644" y="723409"/>
                    <a:pt x="248405" y="723361"/>
                  </a:cubicBezTo>
                  <a:cubicBezTo>
                    <a:pt x="250556" y="724676"/>
                    <a:pt x="250509" y="729348"/>
                    <a:pt x="253648" y="728879"/>
                  </a:cubicBezTo>
                  <a:cubicBezTo>
                    <a:pt x="257617" y="730086"/>
                    <a:pt x="261140" y="731982"/>
                    <a:pt x="264502" y="733938"/>
                  </a:cubicBezTo>
                  <a:cubicBezTo>
                    <a:pt x="265854" y="737056"/>
                    <a:pt x="268402" y="733318"/>
                    <a:pt x="269745" y="732835"/>
                  </a:cubicBezTo>
                  <a:cubicBezTo>
                    <a:pt x="271211" y="730685"/>
                    <a:pt x="273425" y="729018"/>
                    <a:pt x="272412" y="725568"/>
                  </a:cubicBezTo>
                  <a:cubicBezTo>
                    <a:pt x="274458" y="722532"/>
                    <a:pt x="272559" y="719888"/>
                    <a:pt x="272044" y="717474"/>
                  </a:cubicBezTo>
                  <a:cubicBezTo>
                    <a:pt x="272879" y="714663"/>
                    <a:pt x="271656" y="713228"/>
                    <a:pt x="274620" y="711219"/>
                  </a:cubicBezTo>
                  <a:cubicBezTo>
                    <a:pt x="277935" y="708463"/>
                    <a:pt x="275984" y="711456"/>
                    <a:pt x="274620" y="713519"/>
                  </a:cubicBezTo>
                  <a:cubicBezTo>
                    <a:pt x="272581" y="717519"/>
                    <a:pt x="276513" y="718502"/>
                    <a:pt x="276919" y="722165"/>
                  </a:cubicBezTo>
                  <a:cubicBezTo>
                    <a:pt x="274568" y="724270"/>
                    <a:pt x="277098" y="728242"/>
                    <a:pt x="274988" y="731271"/>
                  </a:cubicBezTo>
                  <a:cubicBezTo>
                    <a:pt x="272829" y="732816"/>
                    <a:pt x="271414" y="735649"/>
                    <a:pt x="269009" y="736698"/>
                  </a:cubicBezTo>
                  <a:cubicBezTo>
                    <a:pt x="265411" y="737968"/>
                    <a:pt x="269066" y="740655"/>
                    <a:pt x="268641" y="742584"/>
                  </a:cubicBezTo>
                  <a:cubicBezTo>
                    <a:pt x="269173" y="745512"/>
                    <a:pt x="263972" y="744043"/>
                    <a:pt x="263031" y="742584"/>
                  </a:cubicBezTo>
                  <a:cubicBezTo>
                    <a:pt x="258613" y="742604"/>
                    <a:pt x="261002" y="735704"/>
                    <a:pt x="255948" y="736698"/>
                  </a:cubicBezTo>
                  <a:cubicBezTo>
                    <a:pt x="255234" y="735588"/>
                    <a:pt x="251850" y="734628"/>
                    <a:pt x="251073" y="737525"/>
                  </a:cubicBezTo>
                  <a:cubicBezTo>
                    <a:pt x="248861" y="739851"/>
                    <a:pt x="247690" y="742573"/>
                    <a:pt x="246106" y="745344"/>
                  </a:cubicBezTo>
                  <a:cubicBezTo>
                    <a:pt x="246491" y="745879"/>
                    <a:pt x="248694" y="749388"/>
                    <a:pt x="244267" y="748103"/>
                  </a:cubicBezTo>
                  <a:cubicBezTo>
                    <a:pt x="242279" y="746814"/>
                    <a:pt x="243468" y="740119"/>
                    <a:pt x="241231" y="742216"/>
                  </a:cubicBezTo>
                  <a:cubicBezTo>
                    <a:pt x="240943" y="745232"/>
                    <a:pt x="238566" y="746823"/>
                    <a:pt x="237920" y="749299"/>
                  </a:cubicBezTo>
                  <a:cubicBezTo>
                    <a:pt x="235175" y="751957"/>
                    <a:pt x="235105" y="749671"/>
                    <a:pt x="236816" y="747735"/>
                  </a:cubicBezTo>
                  <a:cubicBezTo>
                    <a:pt x="238044" y="745090"/>
                    <a:pt x="239526" y="743111"/>
                    <a:pt x="240955" y="741113"/>
                  </a:cubicBezTo>
                  <a:cubicBezTo>
                    <a:pt x="242924" y="739383"/>
                    <a:pt x="240440" y="735934"/>
                    <a:pt x="240955" y="732742"/>
                  </a:cubicBezTo>
                  <a:cubicBezTo>
                    <a:pt x="240244" y="728977"/>
                    <a:pt x="238187" y="729859"/>
                    <a:pt x="236357" y="728511"/>
                  </a:cubicBezTo>
                  <a:cubicBezTo>
                    <a:pt x="234459" y="725688"/>
                    <a:pt x="232465" y="729781"/>
                    <a:pt x="230378" y="728511"/>
                  </a:cubicBezTo>
                  <a:cubicBezTo>
                    <a:pt x="228538" y="727172"/>
                    <a:pt x="227082" y="722826"/>
                    <a:pt x="223663" y="725292"/>
                  </a:cubicBezTo>
                  <a:cubicBezTo>
                    <a:pt x="219953" y="725811"/>
                    <a:pt x="219652" y="730502"/>
                    <a:pt x="219892" y="734398"/>
                  </a:cubicBezTo>
                  <a:cubicBezTo>
                    <a:pt x="217143" y="735506"/>
                    <a:pt x="218987" y="727623"/>
                    <a:pt x="218788" y="725752"/>
                  </a:cubicBezTo>
                  <a:cubicBezTo>
                    <a:pt x="221564" y="723834"/>
                    <a:pt x="223858" y="720929"/>
                    <a:pt x="223663" y="716646"/>
                  </a:cubicBezTo>
                  <a:cubicBezTo>
                    <a:pt x="220603" y="712262"/>
                    <a:pt x="222097" y="721206"/>
                    <a:pt x="218421" y="718302"/>
                  </a:cubicBezTo>
                  <a:cubicBezTo>
                    <a:pt x="215827" y="718441"/>
                    <a:pt x="213431" y="722325"/>
                    <a:pt x="213913" y="724924"/>
                  </a:cubicBezTo>
                  <a:cubicBezTo>
                    <a:pt x="212582" y="726075"/>
                    <a:pt x="209371" y="730835"/>
                    <a:pt x="210510" y="726948"/>
                  </a:cubicBezTo>
                  <a:cubicBezTo>
                    <a:pt x="212506" y="726020"/>
                    <a:pt x="210313" y="723357"/>
                    <a:pt x="211982" y="721061"/>
                  </a:cubicBezTo>
                  <a:cubicBezTo>
                    <a:pt x="211412" y="718191"/>
                    <a:pt x="208598" y="718047"/>
                    <a:pt x="207567" y="715174"/>
                  </a:cubicBezTo>
                  <a:cubicBezTo>
                    <a:pt x="204386" y="713389"/>
                    <a:pt x="204360" y="718025"/>
                    <a:pt x="201956" y="718302"/>
                  </a:cubicBezTo>
                  <a:cubicBezTo>
                    <a:pt x="199702" y="718532"/>
                    <a:pt x="197950" y="717056"/>
                    <a:pt x="195886" y="715542"/>
                  </a:cubicBezTo>
                  <a:cubicBezTo>
                    <a:pt x="194820" y="712777"/>
                    <a:pt x="193515" y="718670"/>
                    <a:pt x="190643" y="714715"/>
                  </a:cubicBezTo>
                  <a:cubicBezTo>
                    <a:pt x="189924" y="713702"/>
                    <a:pt x="184566" y="710734"/>
                    <a:pt x="189171" y="711955"/>
                  </a:cubicBezTo>
                  <a:cubicBezTo>
                    <a:pt x="189381" y="714054"/>
                    <a:pt x="196129" y="715497"/>
                    <a:pt x="192114" y="711955"/>
                  </a:cubicBezTo>
                  <a:cubicBezTo>
                    <a:pt x="191395" y="711761"/>
                    <a:pt x="193820" y="710029"/>
                    <a:pt x="190643" y="708828"/>
                  </a:cubicBezTo>
                  <a:cubicBezTo>
                    <a:pt x="188179" y="710480"/>
                    <a:pt x="186652" y="710732"/>
                    <a:pt x="184664" y="708460"/>
                  </a:cubicBezTo>
                  <a:cubicBezTo>
                    <a:pt x="182242" y="707484"/>
                    <a:pt x="181279" y="710409"/>
                    <a:pt x="178685" y="710392"/>
                  </a:cubicBezTo>
                  <a:cubicBezTo>
                    <a:pt x="179400" y="711573"/>
                    <a:pt x="184700" y="711912"/>
                    <a:pt x="182824" y="714347"/>
                  </a:cubicBezTo>
                  <a:cubicBezTo>
                    <a:pt x="181122" y="713219"/>
                    <a:pt x="179158" y="712118"/>
                    <a:pt x="177214" y="711587"/>
                  </a:cubicBezTo>
                  <a:cubicBezTo>
                    <a:pt x="176113" y="711720"/>
                    <a:pt x="179047" y="716497"/>
                    <a:pt x="177581" y="717474"/>
                  </a:cubicBezTo>
                  <a:cubicBezTo>
                    <a:pt x="176461" y="721451"/>
                    <a:pt x="183090" y="722016"/>
                    <a:pt x="179789" y="724925"/>
                  </a:cubicBezTo>
                  <a:cubicBezTo>
                    <a:pt x="177909" y="726592"/>
                    <a:pt x="178606" y="721372"/>
                    <a:pt x="175650" y="721062"/>
                  </a:cubicBezTo>
                  <a:cubicBezTo>
                    <a:pt x="173295" y="718047"/>
                    <a:pt x="178776" y="713784"/>
                    <a:pt x="174913" y="713151"/>
                  </a:cubicBezTo>
                  <a:cubicBezTo>
                    <a:pt x="174303" y="709912"/>
                    <a:pt x="170730" y="712109"/>
                    <a:pt x="169303" y="713519"/>
                  </a:cubicBezTo>
                  <a:cubicBezTo>
                    <a:pt x="169546" y="715956"/>
                    <a:pt x="168751" y="721113"/>
                    <a:pt x="167371" y="715175"/>
                  </a:cubicBezTo>
                  <a:cubicBezTo>
                    <a:pt x="166888" y="713565"/>
                    <a:pt x="161527" y="714486"/>
                    <a:pt x="162496" y="717474"/>
                  </a:cubicBezTo>
                  <a:cubicBezTo>
                    <a:pt x="164680" y="719904"/>
                    <a:pt x="163963" y="724658"/>
                    <a:pt x="166635" y="726488"/>
                  </a:cubicBezTo>
                  <a:cubicBezTo>
                    <a:pt x="167173" y="729866"/>
                    <a:pt x="170194" y="731511"/>
                    <a:pt x="170039" y="734766"/>
                  </a:cubicBezTo>
                  <a:cubicBezTo>
                    <a:pt x="169929" y="738050"/>
                    <a:pt x="176133" y="735485"/>
                    <a:pt x="172982" y="737893"/>
                  </a:cubicBezTo>
                  <a:cubicBezTo>
                    <a:pt x="170008" y="738005"/>
                    <a:pt x="171087" y="741710"/>
                    <a:pt x="172982" y="742585"/>
                  </a:cubicBezTo>
                  <a:cubicBezTo>
                    <a:pt x="175317" y="744378"/>
                    <a:pt x="177915" y="744657"/>
                    <a:pt x="176477" y="747736"/>
                  </a:cubicBezTo>
                  <a:cubicBezTo>
                    <a:pt x="177528" y="751281"/>
                    <a:pt x="180836" y="747580"/>
                    <a:pt x="182088" y="747000"/>
                  </a:cubicBezTo>
                  <a:cubicBezTo>
                    <a:pt x="183199" y="744766"/>
                    <a:pt x="187856" y="744013"/>
                    <a:pt x="184663" y="747276"/>
                  </a:cubicBezTo>
                  <a:cubicBezTo>
                    <a:pt x="181931" y="747372"/>
                    <a:pt x="180578" y="750202"/>
                    <a:pt x="178317" y="750864"/>
                  </a:cubicBezTo>
                  <a:cubicBezTo>
                    <a:pt x="176788" y="753785"/>
                    <a:pt x="175509" y="748714"/>
                    <a:pt x="174178" y="747736"/>
                  </a:cubicBezTo>
                  <a:cubicBezTo>
                    <a:pt x="172635" y="746914"/>
                    <a:pt x="171751" y="740884"/>
                    <a:pt x="170039" y="745345"/>
                  </a:cubicBezTo>
                  <a:cubicBezTo>
                    <a:pt x="169783" y="747354"/>
                    <a:pt x="171158" y="755687"/>
                    <a:pt x="168567" y="753991"/>
                  </a:cubicBezTo>
                  <a:cubicBezTo>
                    <a:pt x="167997" y="750966"/>
                    <a:pt x="168360" y="748459"/>
                    <a:pt x="167095" y="745345"/>
                  </a:cubicBezTo>
                  <a:cubicBezTo>
                    <a:pt x="169833" y="748861"/>
                    <a:pt x="169038" y="744319"/>
                    <a:pt x="168199" y="742218"/>
                  </a:cubicBezTo>
                  <a:cubicBezTo>
                    <a:pt x="169330" y="738794"/>
                    <a:pt x="169138" y="736372"/>
                    <a:pt x="166635" y="733204"/>
                  </a:cubicBezTo>
                  <a:cubicBezTo>
                    <a:pt x="165438" y="730594"/>
                    <a:pt x="162755" y="729009"/>
                    <a:pt x="162956" y="726489"/>
                  </a:cubicBezTo>
                  <a:cubicBezTo>
                    <a:pt x="163695" y="722639"/>
                    <a:pt x="159594" y="722900"/>
                    <a:pt x="159553" y="719407"/>
                  </a:cubicBezTo>
                  <a:cubicBezTo>
                    <a:pt x="156061" y="715866"/>
                    <a:pt x="160481" y="719552"/>
                    <a:pt x="161760" y="717843"/>
                  </a:cubicBezTo>
                  <a:cubicBezTo>
                    <a:pt x="159966" y="716606"/>
                    <a:pt x="159121" y="713267"/>
                    <a:pt x="155782" y="713980"/>
                  </a:cubicBezTo>
                  <a:cubicBezTo>
                    <a:pt x="153403" y="712133"/>
                    <a:pt x="152280" y="711488"/>
                    <a:pt x="149803" y="710025"/>
                  </a:cubicBezTo>
                  <a:cubicBezTo>
                    <a:pt x="147618" y="709213"/>
                    <a:pt x="145180" y="710654"/>
                    <a:pt x="143457" y="708461"/>
                  </a:cubicBezTo>
                  <a:cubicBezTo>
                    <a:pt x="140689" y="708015"/>
                    <a:pt x="138910" y="705961"/>
                    <a:pt x="135914" y="705702"/>
                  </a:cubicBezTo>
                  <a:cubicBezTo>
                    <a:pt x="134675" y="708059"/>
                    <a:pt x="132741" y="710802"/>
                    <a:pt x="130671" y="713152"/>
                  </a:cubicBezTo>
                  <a:cubicBezTo>
                    <a:pt x="128097" y="713584"/>
                    <a:pt x="127030" y="713364"/>
                    <a:pt x="125428" y="714715"/>
                  </a:cubicBezTo>
                  <a:cubicBezTo>
                    <a:pt x="122428" y="716854"/>
                    <a:pt x="124985" y="718085"/>
                    <a:pt x="124692" y="721430"/>
                  </a:cubicBezTo>
                  <a:cubicBezTo>
                    <a:pt x="125790" y="724054"/>
                    <a:pt x="125207" y="726580"/>
                    <a:pt x="126900" y="728053"/>
                  </a:cubicBezTo>
                  <a:cubicBezTo>
                    <a:pt x="129184" y="729708"/>
                    <a:pt x="130500" y="730801"/>
                    <a:pt x="132510" y="731640"/>
                  </a:cubicBezTo>
                  <a:cubicBezTo>
                    <a:pt x="135298" y="731333"/>
                    <a:pt x="135724" y="728725"/>
                    <a:pt x="137845" y="727685"/>
                  </a:cubicBezTo>
                  <a:cubicBezTo>
                    <a:pt x="138021" y="726271"/>
                    <a:pt x="143253" y="723330"/>
                    <a:pt x="141157" y="726121"/>
                  </a:cubicBezTo>
                  <a:cubicBezTo>
                    <a:pt x="139469" y="726112"/>
                    <a:pt x="136932" y="730796"/>
                    <a:pt x="138949" y="729708"/>
                  </a:cubicBezTo>
                  <a:cubicBezTo>
                    <a:pt x="140668" y="728525"/>
                    <a:pt x="142385" y="726067"/>
                    <a:pt x="144192" y="725293"/>
                  </a:cubicBezTo>
                  <a:cubicBezTo>
                    <a:pt x="144562" y="721506"/>
                    <a:pt x="145175" y="719405"/>
                    <a:pt x="147963" y="717475"/>
                  </a:cubicBezTo>
                  <a:cubicBezTo>
                    <a:pt x="151173" y="716279"/>
                    <a:pt x="152644" y="716921"/>
                    <a:pt x="149435" y="719039"/>
                  </a:cubicBezTo>
                  <a:cubicBezTo>
                    <a:pt x="148299" y="719578"/>
                    <a:pt x="143964" y="723751"/>
                    <a:pt x="147227" y="724190"/>
                  </a:cubicBezTo>
                  <a:cubicBezTo>
                    <a:pt x="148947" y="720986"/>
                    <a:pt x="151368" y="724018"/>
                    <a:pt x="147963" y="724925"/>
                  </a:cubicBezTo>
                  <a:cubicBezTo>
                    <a:pt x="145983" y="726174"/>
                    <a:pt x="144378" y="727273"/>
                    <a:pt x="143089" y="729248"/>
                  </a:cubicBezTo>
                  <a:cubicBezTo>
                    <a:pt x="139641" y="729421"/>
                    <a:pt x="139990" y="732556"/>
                    <a:pt x="141525" y="735135"/>
                  </a:cubicBezTo>
                  <a:cubicBezTo>
                    <a:pt x="143564" y="738677"/>
                    <a:pt x="147089" y="741566"/>
                    <a:pt x="149803" y="743781"/>
                  </a:cubicBezTo>
                  <a:cubicBezTo>
                    <a:pt x="151583" y="745840"/>
                    <a:pt x="153989" y="745281"/>
                    <a:pt x="155782" y="747736"/>
                  </a:cubicBezTo>
                  <a:cubicBezTo>
                    <a:pt x="157549" y="748582"/>
                    <a:pt x="161218" y="748147"/>
                    <a:pt x="162220" y="750127"/>
                  </a:cubicBezTo>
                  <a:cubicBezTo>
                    <a:pt x="163398" y="746738"/>
                    <a:pt x="165416" y="744940"/>
                    <a:pt x="165164" y="750863"/>
                  </a:cubicBezTo>
                  <a:cubicBezTo>
                    <a:pt x="163437" y="753695"/>
                    <a:pt x="166767" y="755563"/>
                    <a:pt x="168567" y="757117"/>
                  </a:cubicBezTo>
                  <a:cubicBezTo>
                    <a:pt x="168921" y="758296"/>
                    <a:pt x="172614" y="760578"/>
                    <a:pt x="170774" y="761900"/>
                  </a:cubicBezTo>
                  <a:cubicBezTo>
                    <a:pt x="171159" y="763856"/>
                    <a:pt x="166558" y="766364"/>
                    <a:pt x="169671" y="768155"/>
                  </a:cubicBezTo>
                  <a:cubicBezTo>
                    <a:pt x="171665" y="767473"/>
                    <a:pt x="172996" y="764354"/>
                    <a:pt x="175281" y="764292"/>
                  </a:cubicBezTo>
                  <a:cubicBezTo>
                    <a:pt x="177853" y="762006"/>
                    <a:pt x="182627" y="762714"/>
                    <a:pt x="186503" y="761532"/>
                  </a:cubicBezTo>
                  <a:cubicBezTo>
                    <a:pt x="189448" y="761627"/>
                    <a:pt x="191201" y="762668"/>
                    <a:pt x="194413" y="761900"/>
                  </a:cubicBezTo>
                  <a:cubicBezTo>
                    <a:pt x="196810" y="762595"/>
                    <a:pt x="200168" y="761472"/>
                    <a:pt x="202231" y="761532"/>
                  </a:cubicBezTo>
                  <a:cubicBezTo>
                    <a:pt x="203805" y="764698"/>
                    <a:pt x="197110" y="763070"/>
                    <a:pt x="194781" y="763464"/>
                  </a:cubicBezTo>
                  <a:cubicBezTo>
                    <a:pt x="191271" y="764840"/>
                    <a:pt x="186313" y="761758"/>
                    <a:pt x="183927" y="765396"/>
                  </a:cubicBezTo>
                  <a:cubicBezTo>
                    <a:pt x="180642" y="765746"/>
                    <a:pt x="178136" y="764755"/>
                    <a:pt x="175281" y="766223"/>
                  </a:cubicBezTo>
                  <a:cubicBezTo>
                    <a:pt x="174709" y="767580"/>
                    <a:pt x="170586" y="770164"/>
                    <a:pt x="173442" y="770454"/>
                  </a:cubicBezTo>
                  <a:cubicBezTo>
                    <a:pt x="175666" y="769576"/>
                    <a:pt x="177839" y="770077"/>
                    <a:pt x="179421" y="769351"/>
                  </a:cubicBezTo>
                  <a:cubicBezTo>
                    <a:pt x="183736" y="768235"/>
                    <a:pt x="182223" y="772016"/>
                    <a:pt x="184295" y="772478"/>
                  </a:cubicBezTo>
                  <a:cubicBezTo>
                    <a:pt x="186757" y="774335"/>
                    <a:pt x="189006" y="775842"/>
                    <a:pt x="192574" y="775237"/>
                  </a:cubicBezTo>
                  <a:cubicBezTo>
                    <a:pt x="194450" y="776784"/>
                    <a:pt x="196710" y="778510"/>
                    <a:pt x="199656" y="777169"/>
                  </a:cubicBezTo>
                  <a:cubicBezTo>
                    <a:pt x="201595" y="774876"/>
                    <a:pt x="203248" y="779864"/>
                    <a:pt x="205267" y="776801"/>
                  </a:cubicBezTo>
                  <a:cubicBezTo>
                    <a:pt x="206360" y="775771"/>
                    <a:pt x="209711" y="774093"/>
                    <a:pt x="210510" y="775974"/>
                  </a:cubicBezTo>
                  <a:cubicBezTo>
                    <a:pt x="211224" y="778411"/>
                    <a:pt x="207048" y="777744"/>
                    <a:pt x="206370" y="780389"/>
                  </a:cubicBezTo>
                  <a:cubicBezTo>
                    <a:pt x="203338" y="780681"/>
                    <a:pt x="201466" y="780802"/>
                    <a:pt x="198920" y="779930"/>
                  </a:cubicBezTo>
                  <a:cubicBezTo>
                    <a:pt x="197207" y="781793"/>
                    <a:pt x="194909" y="782737"/>
                    <a:pt x="195517" y="785908"/>
                  </a:cubicBezTo>
                  <a:cubicBezTo>
                    <a:pt x="197892" y="788791"/>
                    <a:pt x="196246" y="791886"/>
                    <a:pt x="195517" y="795290"/>
                  </a:cubicBezTo>
                  <a:cubicBezTo>
                    <a:pt x="191530" y="795945"/>
                    <a:pt x="195916" y="799150"/>
                    <a:pt x="197816" y="799153"/>
                  </a:cubicBezTo>
                  <a:cubicBezTo>
                    <a:pt x="198880" y="802725"/>
                    <a:pt x="203379" y="800760"/>
                    <a:pt x="203795" y="805500"/>
                  </a:cubicBezTo>
                  <a:cubicBezTo>
                    <a:pt x="206344" y="806146"/>
                    <a:pt x="203833" y="809036"/>
                    <a:pt x="201128" y="807063"/>
                  </a:cubicBezTo>
                  <a:cubicBezTo>
                    <a:pt x="200649" y="803481"/>
                    <a:pt x="197166" y="801794"/>
                    <a:pt x="194045" y="799981"/>
                  </a:cubicBezTo>
                  <a:cubicBezTo>
                    <a:pt x="192889" y="800321"/>
                    <a:pt x="190224" y="799330"/>
                    <a:pt x="189170" y="795658"/>
                  </a:cubicBezTo>
                  <a:cubicBezTo>
                    <a:pt x="189047" y="796182"/>
                    <a:pt x="187433" y="796846"/>
                    <a:pt x="185399" y="794094"/>
                  </a:cubicBezTo>
                  <a:cubicBezTo>
                    <a:pt x="183059" y="793045"/>
                    <a:pt x="180335" y="791177"/>
                    <a:pt x="177949" y="790231"/>
                  </a:cubicBezTo>
                  <a:cubicBezTo>
                    <a:pt x="175665" y="790530"/>
                    <a:pt x="175098" y="793570"/>
                    <a:pt x="172246" y="793267"/>
                  </a:cubicBezTo>
                  <a:cubicBezTo>
                    <a:pt x="171047" y="796503"/>
                    <a:pt x="168812" y="799041"/>
                    <a:pt x="172982" y="800349"/>
                  </a:cubicBezTo>
                  <a:cubicBezTo>
                    <a:pt x="177080" y="799083"/>
                    <a:pt x="175028" y="802769"/>
                    <a:pt x="172246" y="801177"/>
                  </a:cubicBezTo>
                  <a:cubicBezTo>
                    <a:pt x="170441" y="799690"/>
                    <a:pt x="167609" y="799884"/>
                    <a:pt x="165899" y="801544"/>
                  </a:cubicBezTo>
                  <a:cubicBezTo>
                    <a:pt x="163625" y="803031"/>
                    <a:pt x="162682" y="806272"/>
                    <a:pt x="159921" y="807431"/>
                  </a:cubicBezTo>
                  <a:cubicBezTo>
                    <a:pt x="159914" y="810336"/>
                    <a:pt x="154640" y="810293"/>
                    <a:pt x="156885" y="813686"/>
                  </a:cubicBezTo>
                  <a:cubicBezTo>
                    <a:pt x="157629" y="815963"/>
                    <a:pt x="162923" y="816168"/>
                    <a:pt x="159921" y="819664"/>
                  </a:cubicBezTo>
                  <a:cubicBezTo>
                    <a:pt x="156194" y="822952"/>
                    <a:pt x="162594" y="820102"/>
                    <a:pt x="161392" y="823160"/>
                  </a:cubicBezTo>
                  <a:cubicBezTo>
                    <a:pt x="163534" y="823850"/>
                    <a:pt x="166384" y="823093"/>
                    <a:pt x="166635" y="820032"/>
                  </a:cubicBezTo>
                  <a:cubicBezTo>
                    <a:pt x="164807" y="814697"/>
                    <a:pt x="171358" y="818715"/>
                    <a:pt x="167831" y="820860"/>
                  </a:cubicBezTo>
                  <a:cubicBezTo>
                    <a:pt x="168550" y="825039"/>
                    <a:pt x="171129" y="820134"/>
                    <a:pt x="173442" y="820400"/>
                  </a:cubicBezTo>
                  <a:cubicBezTo>
                    <a:pt x="174773" y="816103"/>
                    <a:pt x="177015" y="819345"/>
                    <a:pt x="173809" y="821596"/>
                  </a:cubicBezTo>
                  <a:cubicBezTo>
                    <a:pt x="171798" y="823961"/>
                    <a:pt x="169616" y="824543"/>
                    <a:pt x="166635" y="825919"/>
                  </a:cubicBezTo>
                  <a:cubicBezTo>
                    <a:pt x="163936" y="828753"/>
                    <a:pt x="171878" y="831705"/>
                    <a:pt x="172982" y="828218"/>
                  </a:cubicBezTo>
                  <a:cubicBezTo>
                    <a:pt x="175450" y="826851"/>
                    <a:pt x="177313" y="826181"/>
                    <a:pt x="179420" y="824723"/>
                  </a:cubicBezTo>
                  <a:cubicBezTo>
                    <a:pt x="183010" y="825577"/>
                    <a:pt x="187284" y="824400"/>
                    <a:pt x="189906" y="827114"/>
                  </a:cubicBezTo>
                  <a:cubicBezTo>
                    <a:pt x="192818" y="827318"/>
                    <a:pt x="192495" y="831761"/>
                    <a:pt x="195885" y="832633"/>
                  </a:cubicBezTo>
                  <a:cubicBezTo>
                    <a:pt x="205465" y="839376"/>
                    <a:pt x="214926" y="846230"/>
                    <a:pt x="224398" y="853052"/>
                  </a:cubicBezTo>
                  <a:cubicBezTo>
                    <a:pt x="230286" y="857173"/>
                    <a:pt x="236148" y="861408"/>
                    <a:pt x="242058" y="865562"/>
                  </a:cubicBezTo>
                  <a:lnTo>
                    <a:pt x="292279" y="901802"/>
                  </a:lnTo>
                  <a:lnTo>
                    <a:pt x="292279" y="899778"/>
                  </a:lnTo>
                  <a:lnTo>
                    <a:pt x="293751" y="898215"/>
                  </a:lnTo>
                  <a:lnTo>
                    <a:pt x="294855" y="895823"/>
                  </a:lnTo>
                  <a:lnTo>
                    <a:pt x="295222" y="893891"/>
                  </a:lnTo>
                  <a:lnTo>
                    <a:pt x="297522" y="891500"/>
                  </a:lnTo>
                  <a:lnTo>
                    <a:pt x="300833" y="889201"/>
                  </a:lnTo>
                  <a:lnTo>
                    <a:pt x="301661" y="885245"/>
                  </a:lnTo>
                  <a:lnTo>
                    <a:pt x="302028" y="882118"/>
                  </a:lnTo>
                  <a:lnTo>
                    <a:pt x="304236" y="882118"/>
                  </a:lnTo>
                  <a:lnTo>
                    <a:pt x="305340" y="880922"/>
                  </a:lnTo>
                  <a:lnTo>
                    <a:pt x="305707" y="880095"/>
                  </a:lnTo>
                  <a:lnTo>
                    <a:pt x="306167" y="876600"/>
                  </a:lnTo>
                  <a:lnTo>
                    <a:pt x="306167" y="874208"/>
                  </a:lnTo>
                  <a:lnTo>
                    <a:pt x="306904" y="872277"/>
                  </a:lnTo>
                  <a:lnTo>
                    <a:pt x="307639" y="871909"/>
                  </a:lnTo>
                  <a:lnTo>
                    <a:pt x="307639" y="869517"/>
                  </a:lnTo>
                  <a:lnTo>
                    <a:pt x="307271" y="867954"/>
                  </a:lnTo>
                  <a:lnTo>
                    <a:pt x="307639" y="864826"/>
                  </a:lnTo>
                  <a:lnTo>
                    <a:pt x="309479" y="864826"/>
                  </a:lnTo>
                  <a:lnTo>
                    <a:pt x="311778" y="862067"/>
                  </a:lnTo>
                  <a:lnTo>
                    <a:pt x="312146" y="859676"/>
                  </a:lnTo>
                  <a:lnTo>
                    <a:pt x="313250" y="858572"/>
                  </a:lnTo>
                  <a:lnTo>
                    <a:pt x="314353" y="858572"/>
                  </a:lnTo>
                  <a:lnTo>
                    <a:pt x="315549" y="858940"/>
                  </a:lnTo>
                  <a:lnTo>
                    <a:pt x="317021" y="859675"/>
                  </a:lnTo>
                  <a:lnTo>
                    <a:pt x="322263" y="862802"/>
                  </a:lnTo>
                  <a:lnTo>
                    <a:pt x="324103" y="863630"/>
                  </a:lnTo>
                  <a:lnTo>
                    <a:pt x="326035" y="862802"/>
                  </a:lnTo>
                  <a:lnTo>
                    <a:pt x="327138" y="863262"/>
                  </a:lnTo>
                  <a:lnTo>
                    <a:pt x="328978" y="859307"/>
                  </a:lnTo>
                  <a:lnTo>
                    <a:pt x="330909" y="856915"/>
                  </a:lnTo>
                  <a:lnTo>
                    <a:pt x="332749" y="853788"/>
                  </a:lnTo>
                  <a:lnTo>
                    <a:pt x="334681" y="851857"/>
                  </a:lnTo>
                  <a:lnTo>
                    <a:pt x="338360" y="850293"/>
                  </a:lnTo>
                  <a:lnTo>
                    <a:pt x="339464" y="849465"/>
                  </a:lnTo>
                  <a:lnTo>
                    <a:pt x="339464" y="847901"/>
                  </a:lnTo>
                  <a:lnTo>
                    <a:pt x="340291" y="845970"/>
                  </a:lnTo>
                  <a:lnTo>
                    <a:pt x="341028" y="845142"/>
                  </a:lnTo>
                  <a:lnTo>
                    <a:pt x="344063" y="845142"/>
                  </a:lnTo>
                  <a:lnTo>
                    <a:pt x="346270" y="843579"/>
                  </a:lnTo>
                  <a:lnTo>
                    <a:pt x="348110" y="841647"/>
                  </a:lnTo>
                  <a:lnTo>
                    <a:pt x="351145" y="839623"/>
                  </a:lnTo>
                  <a:lnTo>
                    <a:pt x="353353" y="838520"/>
                  </a:lnTo>
                  <a:lnTo>
                    <a:pt x="355284" y="837324"/>
                  </a:lnTo>
                  <a:lnTo>
                    <a:pt x="355652" y="835760"/>
                  </a:lnTo>
                  <a:lnTo>
                    <a:pt x="355652" y="820032"/>
                  </a:lnTo>
                  <a:lnTo>
                    <a:pt x="354548" y="809822"/>
                  </a:lnTo>
                  <a:lnTo>
                    <a:pt x="352249" y="796853"/>
                  </a:lnTo>
                  <a:lnTo>
                    <a:pt x="349673" y="789403"/>
                  </a:lnTo>
                  <a:lnTo>
                    <a:pt x="350409" y="785816"/>
                  </a:lnTo>
                  <a:lnTo>
                    <a:pt x="351145" y="784252"/>
                  </a:lnTo>
                  <a:lnTo>
                    <a:pt x="352985" y="784252"/>
                  </a:lnTo>
                  <a:lnTo>
                    <a:pt x="354088" y="786275"/>
                  </a:lnTo>
                  <a:lnTo>
                    <a:pt x="356388" y="787471"/>
                  </a:lnTo>
                  <a:lnTo>
                    <a:pt x="357492" y="788206"/>
                  </a:lnTo>
                  <a:lnTo>
                    <a:pt x="359699" y="788206"/>
                  </a:lnTo>
                  <a:lnTo>
                    <a:pt x="360435" y="787746"/>
                  </a:lnTo>
                  <a:lnTo>
                    <a:pt x="363471" y="788206"/>
                  </a:lnTo>
                  <a:lnTo>
                    <a:pt x="365034" y="788942"/>
                  </a:lnTo>
                  <a:lnTo>
                    <a:pt x="365770" y="787746"/>
                  </a:lnTo>
                  <a:lnTo>
                    <a:pt x="366505" y="784618"/>
                  </a:lnTo>
                  <a:lnTo>
                    <a:pt x="367609" y="782319"/>
                  </a:lnTo>
                  <a:lnTo>
                    <a:pt x="368713" y="779560"/>
                  </a:lnTo>
                  <a:lnTo>
                    <a:pt x="371380" y="779560"/>
                  </a:lnTo>
                  <a:lnTo>
                    <a:pt x="372116" y="778364"/>
                  </a:lnTo>
                  <a:lnTo>
                    <a:pt x="372484" y="777629"/>
                  </a:lnTo>
                  <a:lnTo>
                    <a:pt x="370276" y="775973"/>
                  </a:lnTo>
                  <a:lnTo>
                    <a:pt x="369081" y="774869"/>
                  </a:lnTo>
                  <a:lnTo>
                    <a:pt x="368713" y="773674"/>
                  </a:lnTo>
                  <a:lnTo>
                    <a:pt x="369541" y="772110"/>
                  </a:lnTo>
                  <a:lnTo>
                    <a:pt x="371012" y="770914"/>
                  </a:lnTo>
                  <a:lnTo>
                    <a:pt x="372116" y="769350"/>
                  </a:lnTo>
                  <a:lnTo>
                    <a:pt x="372484" y="767787"/>
                  </a:lnTo>
                  <a:lnTo>
                    <a:pt x="370644" y="763831"/>
                  </a:lnTo>
                  <a:lnTo>
                    <a:pt x="371012" y="762268"/>
                  </a:lnTo>
                  <a:lnTo>
                    <a:pt x="373219" y="762268"/>
                  </a:lnTo>
                  <a:lnTo>
                    <a:pt x="375151" y="763096"/>
                  </a:lnTo>
                  <a:lnTo>
                    <a:pt x="377359" y="763463"/>
                  </a:lnTo>
                  <a:lnTo>
                    <a:pt x="383797" y="763463"/>
                  </a:lnTo>
                  <a:lnTo>
                    <a:pt x="385177" y="761532"/>
                  </a:lnTo>
                  <a:lnTo>
                    <a:pt x="386740" y="758773"/>
                  </a:lnTo>
                  <a:lnTo>
                    <a:pt x="387108" y="755921"/>
                  </a:lnTo>
                  <a:lnTo>
                    <a:pt x="386373" y="754817"/>
                  </a:lnTo>
                  <a:lnTo>
                    <a:pt x="384073" y="752426"/>
                  </a:lnTo>
                  <a:lnTo>
                    <a:pt x="381866" y="751230"/>
                  </a:lnTo>
                  <a:lnTo>
                    <a:pt x="381498" y="749667"/>
                  </a:lnTo>
                  <a:lnTo>
                    <a:pt x="381866" y="747275"/>
                  </a:lnTo>
                  <a:lnTo>
                    <a:pt x="381498" y="745803"/>
                  </a:lnTo>
                  <a:lnTo>
                    <a:pt x="380026" y="743780"/>
                  </a:lnTo>
                  <a:lnTo>
                    <a:pt x="378463" y="743045"/>
                  </a:lnTo>
                  <a:lnTo>
                    <a:pt x="378463" y="741849"/>
                  </a:lnTo>
                  <a:lnTo>
                    <a:pt x="378830" y="739826"/>
                  </a:lnTo>
                  <a:lnTo>
                    <a:pt x="378830" y="738354"/>
                  </a:lnTo>
                  <a:lnTo>
                    <a:pt x="379198" y="737158"/>
                  </a:lnTo>
                  <a:lnTo>
                    <a:pt x="379566" y="736330"/>
                  </a:lnTo>
                  <a:lnTo>
                    <a:pt x="379566" y="731639"/>
                  </a:lnTo>
                  <a:lnTo>
                    <a:pt x="380026" y="730811"/>
                  </a:lnTo>
                  <a:lnTo>
                    <a:pt x="380026" y="729708"/>
                  </a:lnTo>
                  <a:lnTo>
                    <a:pt x="379566" y="728512"/>
                  </a:lnTo>
                  <a:lnTo>
                    <a:pt x="379198" y="726948"/>
                  </a:lnTo>
                  <a:lnTo>
                    <a:pt x="378463" y="725293"/>
                  </a:lnTo>
                  <a:lnTo>
                    <a:pt x="377359" y="724189"/>
                  </a:lnTo>
                  <a:lnTo>
                    <a:pt x="376623" y="722993"/>
                  </a:lnTo>
                  <a:lnTo>
                    <a:pt x="376255" y="721797"/>
                  </a:lnTo>
                  <a:lnTo>
                    <a:pt x="375887" y="721430"/>
                  </a:lnTo>
                  <a:lnTo>
                    <a:pt x="374692" y="720602"/>
                  </a:lnTo>
                  <a:lnTo>
                    <a:pt x="373955" y="719867"/>
                  </a:lnTo>
                  <a:lnTo>
                    <a:pt x="373955" y="717107"/>
                  </a:lnTo>
                  <a:lnTo>
                    <a:pt x="373588" y="716280"/>
                  </a:lnTo>
                  <a:lnTo>
                    <a:pt x="372852" y="716647"/>
                  </a:lnTo>
                  <a:lnTo>
                    <a:pt x="371381" y="715912"/>
                  </a:lnTo>
                  <a:lnTo>
                    <a:pt x="370277" y="715912"/>
                  </a:lnTo>
                  <a:lnTo>
                    <a:pt x="369817" y="716280"/>
                  </a:lnTo>
                  <a:lnTo>
                    <a:pt x="367978" y="716280"/>
                  </a:lnTo>
                  <a:lnTo>
                    <a:pt x="367242" y="715912"/>
                  </a:lnTo>
                  <a:lnTo>
                    <a:pt x="366506" y="715177"/>
                  </a:lnTo>
                  <a:lnTo>
                    <a:pt x="366506" y="713153"/>
                  </a:lnTo>
                  <a:lnTo>
                    <a:pt x="366874" y="711589"/>
                  </a:lnTo>
                  <a:lnTo>
                    <a:pt x="367242" y="711222"/>
                  </a:lnTo>
                  <a:lnTo>
                    <a:pt x="367609" y="710394"/>
                  </a:lnTo>
                  <a:lnTo>
                    <a:pt x="367242" y="708830"/>
                  </a:lnTo>
                  <a:lnTo>
                    <a:pt x="367609" y="707635"/>
                  </a:lnTo>
                  <a:lnTo>
                    <a:pt x="367977" y="706899"/>
                  </a:lnTo>
                  <a:lnTo>
                    <a:pt x="367977" y="706071"/>
                  </a:lnTo>
                  <a:lnTo>
                    <a:pt x="367609" y="704508"/>
                  </a:lnTo>
                  <a:lnTo>
                    <a:pt x="367242" y="704140"/>
                  </a:lnTo>
                  <a:lnTo>
                    <a:pt x="367609" y="702944"/>
                  </a:lnTo>
                  <a:lnTo>
                    <a:pt x="367977" y="701749"/>
                  </a:lnTo>
                  <a:lnTo>
                    <a:pt x="367977" y="699357"/>
                  </a:lnTo>
                  <a:lnTo>
                    <a:pt x="366873" y="698254"/>
                  </a:lnTo>
                  <a:lnTo>
                    <a:pt x="366505" y="697426"/>
                  </a:lnTo>
                  <a:lnTo>
                    <a:pt x="364206" y="696691"/>
                  </a:lnTo>
                  <a:lnTo>
                    <a:pt x="363102" y="697058"/>
                  </a:lnTo>
                  <a:lnTo>
                    <a:pt x="361999" y="697058"/>
                  </a:lnTo>
                  <a:lnTo>
                    <a:pt x="360895" y="696691"/>
                  </a:lnTo>
                  <a:lnTo>
                    <a:pt x="359331" y="696231"/>
                  </a:lnTo>
                  <a:lnTo>
                    <a:pt x="358963" y="695863"/>
                  </a:lnTo>
                  <a:lnTo>
                    <a:pt x="358596" y="695128"/>
                  </a:lnTo>
                  <a:lnTo>
                    <a:pt x="357124" y="693472"/>
                  </a:lnTo>
                  <a:lnTo>
                    <a:pt x="356388" y="693104"/>
                  </a:lnTo>
                  <a:lnTo>
                    <a:pt x="356020" y="692369"/>
                  </a:lnTo>
                  <a:lnTo>
                    <a:pt x="356020" y="689241"/>
                  </a:lnTo>
                  <a:lnTo>
                    <a:pt x="356388" y="687586"/>
                  </a:lnTo>
                  <a:lnTo>
                    <a:pt x="356756" y="686851"/>
                  </a:lnTo>
                  <a:lnTo>
                    <a:pt x="357123" y="686483"/>
                  </a:lnTo>
                  <a:lnTo>
                    <a:pt x="357859" y="685287"/>
                  </a:lnTo>
                  <a:lnTo>
                    <a:pt x="358227" y="684091"/>
                  </a:lnTo>
                  <a:lnTo>
                    <a:pt x="358595" y="683356"/>
                  </a:lnTo>
                  <a:lnTo>
                    <a:pt x="359330" y="682161"/>
                  </a:lnTo>
                  <a:lnTo>
                    <a:pt x="360158" y="681700"/>
                  </a:lnTo>
                  <a:lnTo>
                    <a:pt x="360434" y="680965"/>
                  </a:lnTo>
                  <a:lnTo>
                    <a:pt x="361262" y="680598"/>
                  </a:lnTo>
                  <a:lnTo>
                    <a:pt x="361630" y="679770"/>
                  </a:lnTo>
                  <a:lnTo>
                    <a:pt x="361262" y="678942"/>
                  </a:lnTo>
                  <a:lnTo>
                    <a:pt x="361262" y="677010"/>
                  </a:lnTo>
                  <a:lnTo>
                    <a:pt x="361630" y="675815"/>
                  </a:lnTo>
                  <a:lnTo>
                    <a:pt x="361997" y="675079"/>
                  </a:lnTo>
                  <a:lnTo>
                    <a:pt x="361997" y="672688"/>
                  </a:lnTo>
                  <a:lnTo>
                    <a:pt x="361261" y="671492"/>
                  </a:lnTo>
                  <a:lnTo>
                    <a:pt x="360433" y="670757"/>
                  </a:lnTo>
                  <a:lnTo>
                    <a:pt x="359697" y="670297"/>
                  </a:lnTo>
                  <a:lnTo>
                    <a:pt x="359329" y="669193"/>
                  </a:lnTo>
                  <a:lnTo>
                    <a:pt x="358962" y="667537"/>
                  </a:lnTo>
                  <a:lnTo>
                    <a:pt x="358962" y="665606"/>
                  </a:lnTo>
                  <a:lnTo>
                    <a:pt x="358594" y="664042"/>
                  </a:lnTo>
                  <a:lnTo>
                    <a:pt x="358226" y="663674"/>
                  </a:lnTo>
                  <a:lnTo>
                    <a:pt x="357122" y="662847"/>
                  </a:lnTo>
                  <a:lnTo>
                    <a:pt x="357122" y="662111"/>
                  </a:lnTo>
                  <a:lnTo>
                    <a:pt x="356755" y="661284"/>
                  </a:lnTo>
                  <a:lnTo>
                    <a:pt x="356755" y="660548"/>
                  </a:lnTo>
                  <a:cubicBezTo>
                    <a:pt x="354433" y="660846"/>
                    <a:pt x="354922" y="660016"/>
                    <a:pt x="356755" y="660548"/>
                  </a:cubicBezTo>
                  <a:cubicBezTo>
                    <a:pt x="358549" y="661186"/>
                    <a:pt x="359667" y="663402"/>
                    <a:pt x="361906" y="663216"/>
                  </a:cubicBezTo>
                  <a:cubicBezTo>
                    <a:pt x="362607" y="666300"/>
                    <a:pt x="365111" y="665947"/>
                    <a:pt x="366965" y="664319"/>
                  </a:cubicBezTo>
                  <a:cubicBezTo>
                    <a:pt x="369642" y="663946"/>
                    <a:pt x="370500" y="658775"/>
                    <a:pt x="367516" y="658709"/>
                  </a:cubicBezTo>
                  <a:cubicBezTo>
                    <a:pt x="364387" y="660222"/>
                    <a:pt x="363228" y="653732"/>
                    <a:pt x="366504" y="653466"/>
                  </a:cubicBezTo>
                  <a:cubicBezTo>
                    <a:pt x="369703" y="651973"/>
                    <a:pt x="366514" y="648146"/>
                    <a:pt x="368804" y="647303"/>
                  </a:cubicBezTo>
                  <a:cubicBezTo>
                    <a:pt x="369310" y="646291"/>
                    <a:pt x="371181" y="643062"/>
                    <a:pt x="374047" y="643440"/>
                  </a:cubicBezTo>
                  <a:cubicBezTo>
                    <a:pt x="375330" y="641190"/>
                    <a:pt x="376554" y="638426"/>
                    <a:pt x="378830" y="636909"/>
                  </a:cubicBezTo>
                  <a:cubicBezTo>
                    <a:pt x="376214" y="635101"/>
                    <a:pt x="377680" y="631343"/>
                    <a:pt x="378830" y="629091"/>
                  </a:cubicBezTo>
                  <a:cubicBezTo>
                    <a:pt x="380695" y="627039"/>
                    <a:pt x="380932" y="624623"/>
                    <a:pt x="380301" y="622009"/>
                  </a:cubicBezTo>
                  <a:cubicBezTo>
                    <a:pt x="379862" y="618592"/>
                    <a:pt x="377447" y="618931"/>
                    <a:pt x="376438" y="616766"/>
                  </a:cubicBezTo>
                  <a:cubicBezTo>
                    <a:pt x="374424" y="614163"/>
                    <a:pt x="377527" y="611678"/>
                    <a:pt x="380025" y="612167"/>
                  </a:cubicBezTo>
                  <a:cubicBezTo>
                    <a:pt x="380902" y="610259"/>
                    <a:pt x="382340" y="607733"/>
                    <a:pt x="384716" y="607476"/>
                  </a:cubicBezTo>
                  <a:cubicBezTo>
                    <a:pt x="385725" y="604806"/>
                    <a:pt x="388031" y="605191"/>
                    <a:pt x="389499" y="607016"/>
                  </a:cubicBezTo>
                  <a:cubicBezTo>
                    <a:pt x="391573" y="607405"/>
                    <a:pt x="392867" y="603925"/>
                    <a:pt x="395018" y="603613"/>
                  </a:cubicBezTo>
                  <a:cubicBezTo>
                    <a:pt x="393598" y="600793"/>
                    <a:pt x="398193" y="599860"/>
                    <a:pt x="396489" y="596898"/>
                  </a:cubicBezTo>
                  <a:cubicBezTo>
                    <a:pt x="398260" y="594838"/>
                    <a:pt x="398012" y="591220"/>
                    <a:pt x="401456" y="592483"/>
                  </a:cubicBezTo>
                  <a:cubicBezTo>
                    <a:pt x="403922" y="592245"/>
                    <a:pt x="404724" y="595318"/>
                    <a:pt x="407067" y="593863"/>
                  </a:cubicBezTo>
                  <a:cubicBezTo>
                    <a:pt x="408549" y="591742"/>
                    <a:pt x="409387" y="588411"/>
                    <a:pt x="412218" y="587792"/>
                  </a:cubicBezTo>
                  <a:cubicBezTo>
                    <a:pt x="412720" y="585172"/>
                    <a:pt x="410857" y="582528"/>
                    <a:pt x="411114" y="580342"/>
                  </a:cubicBezTo>
                  <a:cubicBezTo>
                    <a:pt x="411215" y="577805"/>
                    <a:pt x="413788" y="575743"/>
                    <a:pt x="411942" y="573075"/>
                  </a:cubicBezTo>
                  <a:cubicBezTo>
                    <a:pt x="408736" y="569555"/>
                    <a:pt x="412970" y="572833"/>
                    <a:pt x="414425" y="573259"/>
                  </a:cubicBezTo>
                  <a:cubicBezTo>
                    <a:pt x="416892" y="573697"/>
                    <a:pt x="419135" y="574980"/>
                    <a:pt x="421324" y="574731"/>
                  </a:cubicBezTo>
                  <a:cubicBezTo>
                    <a:pt x="422816" y="575558"/>
                    <a:pt x="427696" y="578516"/>
                    <a:pt x="426475" y="574915"/>
                  </a:cubicBezTo>
                  <a:cubicBezTo>
                    <a:pt x="423446" y="575381"/>
                    <a:pt x="424766" y="571809"/>
                    <a:pt x="424267" y="569672"/>
                  </a:cubicBezTo>
                  <a:cubicBezTo>
                    <a:pt x="423477" y="566459"/>
                    <a:pt x="429361" y="567213"/>
                    <a:pt x="427579" y="564245"/>
                  </a:cubicBezTo>
                  <a:cubicBezTo>
                    <a:pt x="426046" y="562278"/>
                    <a:pt x="428313" y="559267"/>
                    <a:pt x="425463" y="557899"/>
                  </a:cubicBezTo>
                  <a:cubicBezTo>
                    <a:pt x="425575" y="554311"/>
                    <a:pt x="421121" y="555198"/>
                    <a:pt x="419024" y="553668"/>
                  </a:cubicBezTo>
                  <a:cubicBezTo>
                    <a:pt x="415769" y="553885"/>
                    <a:pt x="417032" y="548801"/>
                    <a:pt x="419761" y="549712"/>
                  </a:cubicBezTo>
                  <a:cubicBezTo>
                    <a:pt x="423204" y="549390"/>
                    <a:pt x="423153" y="545626"/>
                    <a:pt x="424912" y="543550"/>
                  </a:cubicBezTo>
                  <a:cubicBezTo>
                    <a:pt x="426840" y="541566"/>
                    <a:pt x="427552" y="538262"/>
                    <a:pt x="425007" y="536376"/>
                  </a:cubicBezTo>
                  <a:cubicBezTo>
                    <a:pt x="421222" y="536991"/>
                    <a:pt x="423328" y="534086"/>
                    <a:pt x="421144" y="532420"/>
                  </a:cubicBezTo>
                  <a:cubicBezTo>
                    <a:pt x="419314" y="533046"/>
                    <a:pt x="418094" y="532120"/>
                    <a:pt x="416637" y="531685"/>
                  </a:cubicBezTo>
                  <a:cubicBezTo>
                    <a:pt x="417040" y="531682"/>
                    <a:pt x="417434" y="531704"/>
                    <a:pt x="417832" y="531685"/>
                  </a:cubicBezTo>
                  <a:cubicBezTo>
                    <a:pt x="418379" y="529858"/>
                    <a:pt x="419660" y="527291"/>
                    <a:pt x="418109" y="524879"/>
                  </a:cubicBezTo>
                  <a:cubicBezTo>
                    <a:pt x="416275" y="522369"/>
                    <a:pt x="416845" y="520280"/>
                    <a:pt x="418845" y="518256"/>
                  </a:cubicBezTo>
                  <a:cubicBezTo>
                    <a:pt x="420810" y="515983"/>
                    <a:pt x="421222" y="513446"/>
                    <a:pt x="420869" y="510438"/>
                  </a:cubicBezTo>
                  <a:cubicBezTo>
                    <a:pt x="421210" y="507628"/>
                    <a:pt x="416984" y="507004"/>
                    <a:pt x="420592" y="504827"/>
                  </a:cubicBezTo>
                  <a:cubicBezTo>
                    <a:pt x="423571" y="504141"/>
                    <a:pt x="426416" y="503724"/>
                    <a:pt x="429422" y="504092"/>
                  </a:cubicBezTo>
                  <a:cubicBezTo>
                    <a:pt x="431965" y="503714"/>
                    <a:pt x="433362" y="501377"/>
                    <a:pt x="435493" y="500045"/>
                  </a:cubicBezTo>
                  <a:cubicBezTo>
                    <a:pt x="439498" y="498682"/>
                    <a:pt x="440737" y="493663"/>
                    <a:pt x="444139" y="491491"/>
                  </a:cubicBezTo>
                  <a:cubicBezTo>
                    <a:pt x="445847" y="489548"/>
                    <a:pt x="447620" y="488073"/>
                    <a:pt x="450118" y="487260"/>
                  </a:cubicBezTo>
                  <a:cubicBezTo>
                    <a:pt x="452909" y="485796"/>
                    <a:pt x="450263" y="482506"/>
                    <a:pt x="451221" y="480177"/>
                  </a:cubicBezTo>
                  <a:cubicBezTo>
                    <a:pt x="452152" y="477054"/>
                    <a:pt x="447963" y="475100"/>
                    <a:pt x="449750" y="471991"/>
                  </a:cubicBezTo>
                  <a:cubicBezTo>
                    <a:pt x="449731" y="469042"/>
                    <a:pt x="450044" y="465995"/>
                    <a:pt x="448554" y="463345"/>
                  </a:cubicBezTo>
                  <a:cubicBezTo>
                    <a:pt x="449187" y="460641"/>
                    <a:pt x="449027" y="457865"/>
                    <a:pt x="447910" y="455251"/>
                  </a:cubicBezTo>
                  <a:cubicBezTo>
                    <a:pt x="446025" y="451925"/>
                    <a:pt x="445665" y="448023"/>
                    <a:pt x="444507" y="444397"/>
                  </a:cubicBezTo>
                  <a:cubicBezTo>
                    <a:pt x="443470" y="444638"/>
                    <a:pt x="444201" y="443632"/>
                    <a:pt x="443587" y="442098"/>
                  </a:cubicBezTo>
                  <a:cubicBezTo>
                    <a:pt x="442782" y="438214"/>
                    <a:pt x="441138" y="434526"/>
                    <a:pt x="440367" y="430692"/>
                  </a:cubicBezTo>
                  <a:cubicBezTo>
                    <a:pt x="442405" y="427590"/>
                    <a:pt x="443975" y="424002"/>
                    <a:pt x="443679" y="420115"/>
                  </a:cubicBezTo>
                  <a:cubicBezTo>
                    <a:pt x="441716" y="417443"/>
                    <a:pt x="442365" y="413570"/>
                    <a:pt x="440184" y="411008"/>
                  </a:cubicBezTo>
                  <a:cubicBezTo>
                    <a:pt x="438245" y="410175"/>
                    <a:pt x="439299" y="406718"/>
                    <a:pt x="436964" y="406410"/>
                  </a:cubicBezTo>
                  <a:cubicBezTo>
                    <a:pt x="434490" y="407999"/>
                    <a:pt x="432874" y="406914"/>
                    <a:pt x="430618" y="406314"/>
                  </a:cubicBezTo>
                  <a:cubicBezTo>
                    <a:pt x="427912" y="405936"/>
                    <a:pt x="428606" y="402635"/>
                    <a:pt x="428502" y="400795"/>
                  </a:cubicBezTo>
                  <a:cubicBezTo>
                    <a:pt x="427747" y="401076"/>
                    <a:pt x="423412" y="402551"/>
                    <a:pt x="424271" y="399232"/>
                  </a:cubicBezTo>
                  <a:cubicBezTo>
                    <a:pt x="424080" y="398632"/>
                    <a:pt x="423582" y="398302"/>
                    <a:pt x="423075" y="398036"/>
                  </a:cubicBezTo>
                  <a:cubicBezTo>
                    <a:pt x="425237" y="397746"/>
                    <a:pt x="426729" y="394911"/>
                    <a:pt x="429238" y="394541"/>
                  </a:cubicBezTo>
                  <a:cubicBezTo>
                    <a:pt x="432403" y="393746"/>
                    <a:pt x="433670" y="393072"/>
                    <a:pt x="436780" y="394173"/>
                  </a:cubicBezTo>
                  <a:cubicBezTo>
                    <a:pt x="440229" y="394924"/>
                    <a:pt x="438797" y="388768"/>
                    <a:pt x="442207" y="390218"/>
                  </a:cubicBezTo>
                  <a:cubicBezTo>
                    <a:pt x="445313" y="389806"/>
                    <a:pt x="445015" y="386195"/>
                    <a:pt x="447082" y="384331"/>
                  </a:cubicBezTo>
                  <a:cubicBezTo>
                    <a:pt x="449743" y="382798"/>
                    <a:pt x="451054" y="379444"/>
                    <a:pt x="451957" y="376881"/>
                  </a:cubicBezTo>
                  <a:cubicBezTo>
                    <a:pt x="451136" y="373930"/>
                    <a:pt x="451598" y="370718"/>
                    <a:pt x="454624" y="372098"/>
                  </a:cubicBezTo>
                  <a:cubicBezTo>
                    <a:pt x="456632" y="366408"/>
                    <a:pt x="451591" y="361954"/>
                    <a:pt x="451221" y="356461"/>
                  </a:cubicBezTo>
                  <a:cubicBezTo>
                    <a:pt x="449598" y="354601"/>
                    <a:pt x="447655" y="352887"/>
                    <a:pt x="445794" y="352047"/>
                  </a:cubicBezTo>
                  <a:cubicBezTo>
                    <a:pt x="444690" y="349658"/>
                    <a:pt x="439502" y="352066"/>
                    <a:pt x="439632" y="348551"/>
                  </a:cubicBezTo>
                  <a:cubicBezTo>
                    <a:pt x="439964" y="345829"/>
                    <a:pt x="443447" y="343304"/>
                    <a:pt x="440644" y="340917"/>
                  </a:cubicBezTo>
                  <a:cubicBezTo>
                    <a:pt x="441960" y="338394"/>
                    <a:pt x="440423" y="336236"/>
                    <a:pt x="439448" y="333467"/>
                  </a:cubicBezTo>
                  <a:cubicBezTo>
                    <a:pt x="438596" y="331608"/>
                    <a:pt x="434581" y="327955"/>
                    <a:pt x="438436" y="326936"/>
                  </a:cubicBezTo>
                  <a:cubicBezTo>
                    <a:pt x="440464" y="325115"/>
                    <a:pt x="438892" y="322157"/>
                    <a:pt x="437792" y="319946"/>
                  </a:cubicBezTo>
                  <a:cubicBezTo>
                    <a:pt x="440245" y="317916"/>
                    <a:pt x="437954" y="314213"/>
                    <a:pt x="440368" y="313231"/>
                  </a:cubicBezTo>
                  <a:cubicBezTo>
                    <a:pt x="442280" y="311465"/>
                    <a:pt x="444055" y="309213"/>
                    <a:pt x="443679" y="306885"/>
                  </a:cubicBezTo>
                  <a:cubicBezTo>
                    <a:pt x="446472" y="305331"/>
                    <a:pt x="438632" y="308652"/>
                    <a:pt x="440735" y="303757"/>
                  </a:cubicBezTo>
                  <a:cubicBezTo>
                    <a:pt x="442079" y="300894"/>
                    <a:pt x="444798" y="300353"/>
                    <a:pt x="446898" y="299802"/>
                  </a:cubicBezTo>
                  <a:cubicBezTo>
                    <a:pt x="449503" y="298708"/>
                    <a:pt x="449296" y="295112"/>
                    <a:pt x="453245" y="296859"/>
                  </a:cubicBezTo>
                  <a:cubicBezTo>
                    <a:pt x="455987" y="293719"/>
                    <a:pt x="456617" y="298700"/>
                    <a:pt x="459407" y="297503"/>
                  </a:cubicBezTo>
                  <a:cubicBezTo>
                    <a:pt x="462129" y="297605"/>
                    <a:pt x="464075" y="297969"/>
                    <a:pt x="466122" y="295571"/>
                  </a:cubicBezTo>
                  <a:cubicBezTo>
                    <a:pt x="468118" y="294919"/>
                    <a:pt x="471752" y="292987"/>
                    <a:pt x="472193" y="291616"/>
                  </a:cubicBezTo>
                  <a:cubicBezTo>
                    <a:pt x="472933" y="288410"/>
                    <a:pt x="467418" y="289392"/>
                    <a:pt x="468421" y="285545"/>
                  </a:cubicBezTo>
                  <a:cubicBezTo>
                    <a:pt x="466870" y="283313"/>
                    <a:pt x="464628" y="283436"/>
                    <a:pt x="466030" y="280027"/>
                  </a:cubicBezTo>
                  <a:cubicBezTo>
                    <a:pt x="463725" y="277233"/>
                    <a:pt x="466011" y="275371"/>
                    <a:pt x="468881" y="275520"/>
                  </a:cubicBezTo>
                  <a:cubicBezTo>
                    <a:pt x="471490" y="274808"/>
                    <a:pt x="473981" y="274832"/>
                    <a:pt x="475964" y="275888"/>
                  </a:cubicBezTo>
                  <a:cubicBezTo>
                    <a:pt x="474674" y="273634"/>
                    <a:pt x="474109" y="270097"/>
                    <a:pt x="477619" y="270185"/>
                  </a:cubicBezTo>
                  <a:cubicBezTo>
                    <a:pt x="481709" y="269267"/>
                    <a:pt x="484783" y="266142"/>
                    <a:pt x="487185" y="262918"/>
                  </a:cubicBezTo>
                  <a:cubicBezTo>
                    <a:pt x="487842" y="261140"/>
                    <a:pt x="488375" y="256712"/>
                    <a:pt x="485713" y="257399"/>
                  </a:cubicBezTo>
                  <a:cubicBezTo>
                    <a:pt x="485068" y="254699"/>
                    <a:pt x="486845" y="251596"/>
                    <a:pt x="484426" y="249397"/>
                  </a:cubicBezTo>
                  <a:cubicBezTo>
                    <a:pt x="481697" y="248410"/>
                    <a:pt x="481079" y="244641"/>
                    <a:pt x="478447" y="243143"/>
                  </a:cubicBezTo>
                  <a:cubicBezTo>
                    <a:pt x="475487" y="241282"/>
                    <a:pt x="476955" y="239747"/>
                    <a:pt x="476975" y="238544"/>
                  </a:cubicBezTo>
                  <a:cubicBezTo>
                    <a:pt x="474596" y="237965"/>
                    <a:pt x="471154" y="237965"/>
                    <a:pt x="470261" y="235140"/>
                  </a:cubicBezTo>
                  <a:cubicBezTo>
                    <a:pt x="469762" y="232916"/>
                    <a:pt x="469729" y="227598"/>
                    <a:pt x="466214" y="229530"/>
                  </a:cubicBezTo>
                  <a:cubicBezTo>
                    <a:pt x="465991" y="228895"/>
                    <a:pt x="469269" y="224371"/>
                    <a:pt x="466119" y="222539"/>
                  </a:cubicBezTo>
                  <a:cubicBezTo>
                    <a:pt x="464873" y="219938"/>
                    <a:pt x="461262" y="218674"/>
                    <a:pt x="462439" y="215733"/>
                  </a:cubicBezTo>
                  <a:cubicBezTo>
                    <a:pt x="463006" y="213385"/>
                    <a:pt x="462005" y="210549"/>
                    <a:pt x="459864" y="209478"/>
                  </a:cubicBezTo>
                  <a:cubicBezTo>
                    <a:pt x="456817" y="210494"/>
                    <a:pt x="454121" y="207623"/>
                    <a:pt x="450850" y="208651"/>
                  </a:cubicBezTo>
                  <a:cubicBezTo>
                    <a:pt x="447255" y="209132"/>
                    <a:pt x="446297" y="205483"/>
                    <a:pt x="442940" y="205523"/>
                  </a:cubicBezTo>
                  <a:cubicBezTo>
                    <a:pt x="439520" y="208075"/>
                    <a:pt x="440873" y="201579"/>
                    <a:pt x="438433" y="201201"/>
                  </a:cubicBezTo>
                  <a:cubicBezTo>
                    <a:pt x="437790" y="204566"/>
                    <a:pt x="433553" y="202626"/>
                    <a:pt x="433190" y="200281"/>
                  </a:cubicBezTo>
                  <a:cubicBezTo>
                    <a:pt x="430356" y="200080"/>
                    <a:pt x="429008" y="203955"/>
                    <a:pt x="427027" y="205708"/>
                  </a:cubicBezTo>
                  <a:cubicBezTo>
                    <a:pt x="426768" y="209492"/>
                    <a:pt x="424889" y="204047"/>
                    <a:pt x="422520" y="205064"/>
                  </a:cubicBezTo>
                  <a:cubicBezTo>
                    <a:pt x="418916" y="206484"/>
                    <a:pt x="420367" y="199413"/>
                    <a:pt x="416450" y="200833"/>
                  </a:cubicBezTo>
                  <a:cubicBezTo>
                    <a:pt x="416088" y="197898"/>
                    <a:pt x="412812" y="197710"/>
                    <a:pt x="410379" y="197705"/>
                  </a:cubicBezTo>
                  <a:cubicBezTo>
                    <a:pt x="409162" y="198770"/>
                    <a:pt x="404216" y="193432"/>
                    <a:pt x="407803" y="192646"/>
                  </a:cubicBezTo>
                  <a:cubicBezTo>
                    <a:pt x="408724" y="190773"/>
                    <a:pt x="405341" y="189624"/>
                    <a:pt x="403480" y="188324"/>
                  </a:cubicBezTo>
                  <a:cubicBezTo>
                    <a:pt x="404273" y="188707"/>
                    <a:pt x="405078" y="189093"/>
                    <a:pt x="405872" y="189427"/>
                  </a:cubicBezTo>
                  <a:cubicBezTo>
                    <a:pt x="407015" y="187412"/>
                    <a:pt x="408305" y="186077"/>
                    <a:pt x="408447" y="183725"/>
                  </a:cubicBezTo>
                  <a:cubicBezTo>
                    <a:pt x="410666" y="181415"/>
                    <a:pt x="404491" y="181050"/>
                    <a:pt x="406608" y="177930"/>
                  </a:cubicBezTo>
                  <a:cubicBezTo>
                    <a:pt x="405211" y="173877"/>
                    <a:pt x="409073" y="176920"/>
                    <a:pt x="410563" y="175814"/>
                  </a:cubicBezTo>
                  <a:cubicBezTo>
                    <a:pt x="411790" y="173802"/>
                    <a:pt x="412131" y="178567"/>
                    <a:pt x="413322" y="179953"/>
                  </a:cubicBezTo>
                  <a:cubicBezTo>
                    <a:pt x="415239" y="178222"/>
                    <a:pt x="417242" y="179516"/>
                    <a:pt x="419301" y="180321"/>
                  </a:cubicBezTo>
                  <a:cubicBezTo>
                    <a:pt x="420761" y="182874"/>
                    <a:pt x="423135" y="180944"/>
                    <a:pt x="422336" y="178849"/>
                  </a:cubicBezTo>
                  <a:cubicBezTo>
                    <a:pt x="421710" y="176717"/>
                    <a:pt x="426332" y="179200"/>
                    <a:pt x="426107" y="180873"/>
                  </a:cubicBezTo>
                  <a:cubicBezTo>
                    <a:pt x="427394" y="180578"/>
                    <a:pt x="430309" y="182725"/>
                    <a:pt x="431718" y="180505"/>
                  </a:cubicBezTo>
                  <a:cubicBezTo>
                    <a:pt x="436166" y="180391"/>
                    <a:pt x="432061" y="177859"/>
                    <a:pt x="433190" y="176458"/>
                  </a:cubicBezTo>
                  <a:cubicBezTo>
                    <a:pt x="435299" y="175895"/>
                    <a:pt x="436399" y="172482"/>
                    <a:pt x="438617" y="173699"/>
                  </a:cubicBezTo>
                  <a:cubicBezTo>
                    <a:pt x="439169" y="175561"/>
                    <a:pt x="441625" y="175056"/>
                    <a:pt x="443676" y="175723"/>
                  </a:cubicBezTo>
                  <a:cubicBezTo>
                    <a:pt x="445664" y="176881"/>
                    <a:pt x="448100" y="173441"/>
                    <a:pt x="449194" y="176734"/>
                  </a:cubicBezTo>
                  <a:cubicBezTo>
                    <a:pt x="450034" y="180057"/>
                    <a:pt x="452741" y="176502"/>
                    <a:pt x="454989" y="176830"/>
                  </a:cubicBezTo>
                  <a:cubicBezTo>
                    <a:pt x="458364" y="177682"/>
                    <a:pt x="457837" y="174912"/>
                    <a:pt x="459036" y="172967"/>
                  </a:cubicBezTo>
                  <a:cubicBezTo>
                    <a:pt x="461579" y="174386"/>
                    <a:pt x="463656" y="171381"/>
                    <a:pt x="465475" y="171403"/>
                  </a:cubicBezTo>
                  <a:cubicBezTo>
                    <a:pt x="467147" y="169776"/>
                    <a:pt x="469341" y="170067"/>
                    <a:pt x="471453" y="169839"/>
                  </a:cubicBezTo>
                  <a:cubicBezTo>
                    <a:pt x="471270" y="173294"/>
                    <a:pt x="475769" y="171692"/>
                    <a:pt x="475776" y="174530"/>
                  </a:cubicBezTo>
                  <a:cubicBezTo>
                    <a:pt x="477873" y="175342"/>
                    <a:pt x="478508" y="177692"/>
                    <a:pt x="480099" y="178485"/>
                  </a:cubicBezTo>
                  <a:cubicBezTo>
                    <a:pt x="482435" y="179643"/>
                    <a:pt x="484367" y="177842"/>
                    <a:pt x="486446" y="180233"/>
                  </a:cubicBezTo>
                  <a:cubicBezTo>
                    <a:pt x="488321" y="180102"/>
                    <a:pt x="490828" y="182111"/>
                    <a:pt x="492057" y="180601"/>
                  </a:cubicBezTo>
                  <a:cubicBezTo>
                    <a:pt x="494460" y="180479"/>
                    <a:pt x="496197" y="179040"/>
                    <a:pt x="496380" y="176461"/>
                  </a:cubicBezTo>
                  <a:cubicBezTo>
                    <a:pt x="496222" y="173716"/>
                    <a:pt x="498889" y="173930"/>
                    <a:pt x="499967" y="171771"/>
                  </a:cubicBezTo>
                  <a:cubicBezTo>
                    <a:pt x="500905" y="169700"/>
                    <a:pt x="501811" y="168249"/>
                    <a:pt x="500335" y="165516"/>
                  </a:cubicBezTo>
                  <a:cubicBezTo>
                    <a:pt x="497596" y="164281"/>
                    <a:pt x="501213" y="161433"/>
                    <a:pt x="500886" y="159537"/>
                  </a:cubicBezTo>
                  <a:cubicBezTo>
                    <a:pt x="498675" y="159790"/>
                    <a:pt x="498174" y="156906"/>
                    <a:pt x="496747" y="154846"/>
                  </a:cubicBezTo>
                  <a:cubicBezTo>
                    <a:pt x="496619" y="152456"/>
                    <a:pt x="500453" y="152149"/>
                    <a:pt x="498495" y="149328"/>
                  </a:cubicBezTo>
                  <a:cubicBezTo>
                    <a:pt x="502273" y="149658"/>
                    <a:pt x="499283" y="144361"/>
                    <a:pt x="501806" y="145464"/>
                  </a:cubicBezTo>
                  <a:cubicBezTo>
                    <a:pt x="503774" y="146331"/>
                    <a:pt x="505772" y="144340"/>
                    <a:pt x="507877" y="146109"/>
                  </a:cubicBezTo>
                  <a:cubicBezTo>
                    <a:pt x="510225" y="146734"/>
                    <a:pt x="512706" y="143972"/>
                    <a:pt x="510636" y="142061"/>
                  </a:cubicBezTo>
                  <a:cubicBezTo>
                    <a:pt x="510476" y="140067"/>
                    <a:pt x="511663" y="137224"/>
                    <a:pt x="511556" y="135255"/>
                  </a:cubicBezTo>
                  <a:cubicBezTo>
                    <a:pt x="509813" y="134211"/>
                    <a:pt x="509821" y="130689"/>
                    <a:pt x="507049" y="130840"/>
                  </a:cubicBezTo>
                  <a:cubicBezTo>
                    <a:pt x="503800" y="131534"/>
                    <a:pt x="503472" y="127323"/>
                    <a:pt x="506221" y="126333"/>
                  </a:cubicBezTo>
                  <a:cubicBezTo>
                    <a:pt x="509502" y="124768"/>
                    <a:pt x="503317" y="124612"/>
                    <a:pt x="503554" y="121826"/>
                  </a:cubicBezTo>
                  <a:cubicBezTo>
                    <a:pt x="501915" y="119137"/>
                    <a:pt x="498248" y="120510"/>
                    <a:pt x="495828" y="119527"/>
                  </a:cubicBezTo>
                  <a:cubicBezTo>
                    <a:pt x="495515" y="116456"/>
                    <a:pt x="492234" y="117384"/>
                    <a:pt x="490493" y="118515"/>
                  </a:cubicBezTo>
                  <a:cubicBezTo>
                    <a:pt x="487926" y="117755"/>
                    <a:pt x="486058" y="120723"/>
                    <a:pt x="484238" y="117779"/>
                  </a:cubicBezTo>
                  <a:cubicBezTo>
                    <a:pt x="481762" y="119257"/>
                    <a:pt x="481761" y="115766"/>
                    <a:pt x="481571" y="114008"/>
                  </a:cubicBezTo>
                  <a:cubicBezTo>
                    <a:pt x="479869" y="112964"/>
                    <a:pt x="477946" y="111942"/>
                    <a:pt x="476236" y="114008"/>
                  </a:cubicBezTo>
                  <a:cubicBezTo>
                    <a:pt x="473959" y="114027"/>
                    <a:pt x="471511" y="114991"/>
                    <a:pt x="469522" y="113273"/>
                  </a:cubicBezTo>
                  <a:cubicBezTo>
                    <a:pt x="468015" y="115412"/>
                    <a:pt x="465812" y="114634"/>
                    <a:pt x="463451" y="115112"/>
                  </a:cubicBezTo>
                  <a:cubicBezTo>
                    <a:pt x="461795" y="117147"/>
                    <a:pt x="458403" y="117449"/>
                    <a:pt x="456461" y="115848"/>
                  </a:cubicBezTo>
                  <a:cubicBezTo>
                    <a:pt x="454269" y="115394"/>
                    <a:pt x="451445" y="115526"/>
                    <a:pt x="449746" y="117135"/>
                  </a:cubicBezTo>
                  <a:cubicBezTo>
                    <a:pt x="447568" y="118425"/>
                    <a:pt x="444410" y="115917"/>
                    <a:pt x="443675" y="114652"/>
                  </a:cubicBezTo>
                  <a:cubicBezTo>
                    <a:pt x="442859" y="110794"/>
                    <a:pt x="441595" y="116588"/>
                    <a:pt x="439628" y="116767"/>
                  </a:cubicBezTo>
                  <a:cubicBezTo>
                    <a:pt x="437719" y="116302"/>
                    <a:pt x="435684" y="118132"/>
                    <a:pt x="435121" y="119067"/>
                  </a:cubicBezTo>
                  <a:cubicBezTo>
                    <a:pt x="431913" y="120600"/>
                    <a:pt x="431895" y="117784"/>
                    <a:pt x="432914" y="116032"/>
                  </a:cubicBezTo>
                  <a:cubicBezTo>
                    <a:pt x="429781" y="114852"/>
                    <a:pt x="432454" y="112500"/>
                    <a:pt x="429878" y="111156"/>
                  </a:cubicBezTo>
                  <a:cubicBezTo>
                    <a:pt x="431343" y="110065"/>
                    <a:pt x="427826" y="108033"/>
                    <a:pt x="430982" y="107386"/>
                  </a:cubicBezTo>
                  <a:cubicBezTo>
                    <a:pt x="433845" y="107357"/>
                    <a:pt x="434584" y="105377"/>
                    <a:pt x="434569" y="102603"/>
                  </a:cubicBezTo>
                  <a:cubicBezTo>
                    <a:pt x="433687" y="100581"/>
                    <a:pt x="433132" y="97485"/>
                    <a:pt x="432822" y="96348"/>
                  </a:cubicBezTo>
                  <a:cubicBezTo>
                    <a:pt x="433801" y="94577"/>
                    <a:pt x="428089" y="93645"/>
                    <a:pt x="432638" y="93589"/>
                  </a:cubicBezTo>
                  <a:cubicBezTo>
                    <a:pt x="433771" y="92169"/>
                    <a:pt x="432191" y="87421"/>
                    <a:pt x="435121" y="88070"/>
                  </a:cubicBezTo>
                  <a:cubicBezTo>
                    <a:pt x="437483" y="87030"/>
                    <a:pt x="433624" y="84960"/>
                    <a:pt x="433834" y="82827"/>
                  </a:cubicBezTo>
                  <a:cubicBezTo>
                    <a:pt x="432084" y="80964"/>
                    <a:pt x="432581" y="78367"/>
                    <a:pt x="429879" y="77216"/>
                  </a:cubicBezTo>
                  <a:cubicBezTo>
                    <a:pt x="429504" y="75623"/>
                    <a:pt x="429278" y="73451"/>
                    <a:pt x="428958" y="71513"/>
                  </a:cubicBezTo>
                  <a:cubicBezTo>
                    <a:pt x="428798" y="68147"/>
                    <a:pt x="433185" y="70009"/>
                    <a:pt x="433557" y="67650"/>
                  </a:cubicBezTo>
                  <a:cubicBezTo>
                    <a:pt x="434167" y="64511"/>
                    <a:pt x="432972" y="63313"/>
                    <a:pt x="430706" y="62315"/>
                  </a:cubicBezTo>
                  <a:cubicBezTo>
                    <a:pt x="429067" y="61034"/>
                    <a:pt x="429879" y="58522"/>
                    <a:pt x="428407" y="57072"/>
                  </a:cubicBezTo>
                  <a:cubicBezTo>
                    <a:pt x="426934" y="56065"/>
                    <a:pt x="425498" y="54385"/>
                    <a:pt x="426107" y="51554"/>
                  </a:cubicBezTo>
                  <a:cubicBezTo>
                    <a:pt x="424884" y="50568"/>
                    <a:pt x="423993" y="47727"/>
                    <a:pt x="425371" y="46403"/>
                  </a:cubicBezTo>
                  <a:cubicBezTo>
                    <a:pt x="426273" y="44710"/>
                    <a:pt x="421950" y="45181"/>
                    <a:pt x="421968" y="43276"/>
                  </a:cubicBezTo>
                  <a:cubicBezTo>
                    <a:pt x="420655" y="43034"/>
                    <a:pt x="420880" y="41014"/>
                    <a:pt x="418564" y="41712"/>
                  </a:cubicBezTo>
                  <a:cubicBezTo>
                    <a:pt x="417883" y="43429"/>
                    <a:pt x="416096" y="44013"/>
                    <a:pt x="413597" y="44104"/>
                  </a:cubicBezTo>
                  <a:cubicBezTo>
                    <a:pt x="412036" y="43509"/>
                    <a:pt x="409866" y="41813"/>
                    <a:pt x="408906" y="44379"/>
                  </a:cubicBezTo>
                  <a:cubicBezTo>
                    <a:pt x="409596" y="47279"/>
                    <a:pt x="409439" y="47593"/>
                    <a:pt x="406423" y="46862"/>
                  </a:cubicBezTo>
                  <a:cubicBezTo>
                    <a:pt x="405390" y="44765"/>
                    <a:pt x="403194" y="49010"/>
                    <a:pt x="402468" y="46035"/>
                  </a:cubicBezTo>
                  <a:cubicBezTo>
                    <a:pt x="402310" y="44696"/>
                    <a:pt x="398562" y="42545"/>
                    <a:pt x="398697" y="45667"/>
                  </a:cubicBezTo>
                  <a:cubicBezTo>
                    <a:pt x="398801" y="45734"/>
                    <a:pt x="398890" y="45851"/>
                    <a:pt x="398973" y="45943"/>
                  </a:cubicBezTo>
                  <a:cubicBezTo>
                    <a:pt x="399100" y="46083"/>
                    <a:pt x="399260" y="46215"/>
                    <a:pt x="399341" y="46403"/>
                  </a:cubicBezTo>
                  <a:cubicBezTo>
                    <a:pt x="399245" y="46229"/>
                    <a:pt x="399118" y="46062"/>
                    <a:pt x="398973" y="45943"/>
                  </a:cubicBezTo>
                  <a:cubicBezTo>
                    <a:pt x="398796" y="45798"/>
                    <a:pt x="398590" y="45707"/>
                    <a:pt x="398329" y="45667"/>
                  </a:cubicBezTo>
                  <a:cubicBezTo>
                    <a:pt x="397706" y="48778"/>
                    <a:pt x="394944" y="45970"/>
                    <a:pt x="393822" y="44839"/>
                  </a:cubicBezTo>
                  <a:cubicBezTo>
                    <a:pt x="392455" y="42494"/>
                    <a:pt x="395791" y="41154"/>
                    <a:pt x="396489" y="39321"/>
                  </a:cubicBezTo>
                  <a:cubicBezTo>
                    <a:pt x="397465" y="37501"/>
                    <a:pt x="393818" y="37414"/>
                    <a:pt x="393086" y="36193"/>
                  </a:cubicBezTo>
                  <a:cubicBezTo>
                    <a:pt x="391778" y="33062"/>
                    <a:pt x="390213" y="38195"/>
                    <a:pt x="388947" y="36193"/>
                  </a:cubicBezTo>
                  <a:cubicBezTo>
                    <a:pt x="386745" y="34855"/>
                    <a:pt x="384492" y="40384"/>
                    <a:pt x="384900" y="35090"/>
                  </a:cubicBezTo>
                  <a:cubicBezTo>
                    <a:pt x="383587" y="33149"/>
                    <a:pt x="382955" y="31500"/>
                    <a:pt x="382969" y="29571"/>
                  </a:cubicBezTo>
                  <a:cubicBezTo>
                    <a:pt x="381003" y="29476"/>
                    <a:pt x="379603" y="28205"/>
                    <a:pt x="377726" y="29939"/>
                  </a:cubicBezTo>
                  <a:cubicBezTo>
                    <a:pt x="375494" y="30571"/>
                    <a:pt x="372740" y="28462"/>
                    <a:pt x="374690" y="27179"/>
                  </a:cubicBezTo>
                  <a:cubicBezTo>
                    <a:pt x="375782" y="26019"/>
                    <a:pt x="379805" y="24315"/>
                    <a:pt x="376990" y="22488"/>
                  </a:cubicBezTo>
                  <a:cubicBezTo>
                    <a:pt x="375552" y="21389"/>
                    <a:pt x="372406" y="22351"/>
                    <a:pt x="371379" y="20465"/>
                  </a:cubicBezTo>
                  <a:cubicBezTo>
                    <a:pt x="370229" y="18784"/>
                    <a:pt x="373041" y="16846"/>
                    <a:pt x="372115" y="15222"/>
                  </a:cubicBezTo>
                  <a:cubicBezTo>
                    <a:pt x="372030" y="12912"/>
                    <a:pt x="368591" y="12533"/>
                    <a:pt x="371012" y="10255"/>
                  </a:cubicBezTo>
                  <a:cubicBezTo>
                    <a:pt x="371050" y="9297"/>
                    <a:pt x="368096" y="8353"/>
                    <a:pt x="368344" y="6392"/>
                  </a:cubicBezTo>
                  <a:cubicBezTo>
                    <a:pt x="369809" y="4279"/>
                    <a:pt x="366813" y="1662"/>
                    <a:pt x="365309" y="3632"/>
                  </a:cubicBezTo>
                  <a:cubicBezTo>
                    <a:pt x="363413" y="4794"/>
                    <a:pt x="362185" y="6831"/>
                    <a:pt x="359698" y="5932"/>
                  </a:cubicBezTo>
                  <a:cubicBezTo>
                    <a:pt x="358075" y="7079"/>
                    <a:pt x="358711" y="10491"/>
                    <a:pt x="357123" y="12278"/>
                  </a:cubicBezTo>
                  <a:cubicBezTo>
                    <a:pt x="355099" y="12706"/>
                    <a:pt x="352769" y="13718"/>
                    <a:pt x="351512" y="14762"/>
                  </a:cubicBezTo>
                  <a:cubicBezTo>
                    <a:pt x="351507" y="17094"/>
                    <a:pt x="351737" y="19058"/>
                    <a:pt x="350776" y="20465"/>
                  </a:cubicBezTo>
                  <a:cubicBezTo>
                    <a:pt x="350671" y="22549"/>
                    <a:pt x="349303" y="24984"/>
                    <a:pt x="347005" y="23224"/>
                  </a:cubicBezTo>
                  <a:cubicBezTo>
                    <a:pt x="345212" y="21450"/>
                    <a:pt x="343130" y="21235"/>
                    <a:pt x="341026" y="20465"/>
                  </a:cubicBezTo>
                  <a:cubicBezTo>
                    <a:pt x="339952" y="18701"/>
                    <a:pt x="337877" y="17625"/>
                    <a:pt x="335783" y="18165"/>
                  </a:cubicBezTo>
                  <a:cubicBezTo>
                    <a:pt x="332043" y="17657"/>
                    <a:pt x="333315" y="20409"/>
                    <a:pt x="331276" y="21660"/>
                  </a:cubicBezTo>
                  <a:cubicBezTo>
                    <a:pt x="329069" y="20752"/>
                    <a:pt x="327321" y="19842"/>
                    <a:pt x="324469" y="20097"/>
                  </a:cubicBezTo>
                  <a:cubicBezTo>
                    <a:pt x="323184" y="21840"/>
                    <a:pt x="320319" y="21340"/>
                    <a:pt x="319595" y="19729"/>
                  </a:cubicBezTo>
                  <a:cubicBezTo>
                    <a:pt x="320397" y="17344"/>
                    <a:pt x="317798" y="17603"/>
                    <a:pt x="316283" y="16142"/>
                  </a:cubicBezTo>
                  <a:cubicBezTo>
                    <a:pt x="316696" y="14776"/>
                    <a:pt x="318431" y="12441"/>
                    <a:pt x="318491" y="10071"/>
                  </a:cubicBezTo>
                  <a:cubicBezTo>
                    <a:pt x="321162" y="6123"/>
                    <a:pt x="316163" y="7278"/>
                    <a:pt x="316651" y="3817"/>
                  </a:cubicBezTo>
                  <a:cubicBezTo>
                    <a:pt x="317403" y="2684"/>
                    <a:pt x="316314" y="232"/>
                    <a:pt x="314720" y="45"/>
                  </a:cubicBezTo>
                  <a:cubicBezTo>
                    <a:pt x="314492" y="17"/>
                    <a:pt x="314229" y="-40"/>
                    <a:pt x="313983" y="45"/>
                  </a:cubicBezTo>
                  <a:close/>
                  <a:moveTo>
                    <a:pt x="289429" y="17225"/>
                  </a:moveTo>
                  <a:cubicBezTo>
                    <a:pt x="289012" y="17197"/>
                    <a:pt x="289257" y="18505"/>
                    <a:pt x="289613" y="17321"/>
                  </a:cubicBezTo>
                  <a:cubicBezTo>
                    <a:pt x="289517" y="17254"/>
                    <a:pt x="289488" y="17225"/>
                    <a:pt x="289429" y="17225"/>
                  </a:cubicBezTo>
                  <a:close/>
                  <a:moveTo>
                    <a:pt x="190643" y="27895"/>
                  </a:moveTo>
                  <a:cubicBezTo>
                    <a:pt x="191233" y="28870"/>
                    <a:pt x="191517" y="30013"/>
                    <a:pt x="192574" y="30287"/>
                  </a:cubicBezTo>
                  <a:cubicBezTo>
                    <a:pt x="193684" y="31254"/>
                    <a:pt x="192040" y="31944"/>
                    <a:pt x="191471" y="30654"/>
                  </a:cubicBezTo>
                  <a:cubicBezTo>
                    <a:pt x="190930" y="30224"/>
                    <a:pt x="188394" y="29496"/>
                    <a:pt x="189723" y="30654"/>
                  </a:cubicBezTo>
                  <a:cubicBezTo>
                    <a:pt x="189884" y="30976"/>
                    <a:pt x="192465" y="31991"/>
                    <a:pt x="190827" y="32310"/>
                  </a:cubicBezTo>
                  <a:cubicBezTo>
                    <a:pt x="190008" y="32081"/>
                    <a:pt x="187948" y="31096"/>
                    <a:pt x="188435" y="32954"/>
                  </a:cubicBezTo>
                  <a:cubicBezTo>
                    <a:pt x="187523" y="34878"/>
                    <a:pt x="188189" y="31235"/>
                    <a:pt x="186964" y="31850"/>
                  </a:cubicBezTo>
                  <a:cubicBezTo>
                    <a:pt x="186022" y="30998"/>
                    <a:pt x="185056" y="31042"/>
                    <a:pt x="184664" y="32126"/>
                  </a:cubicBezTo>
                  <a:cubicBezTo>
                    <a:pt x="184327" y="32540"/>
                    <a:pt x="184597" y="33431"/>
                    <a:pt x="185399" y="33874"/>
                  </a:cubicBezTo>
                  <a:cubicBezTo>
                    <a:pt x="186591" y="34212"/>
                    <a:pt x="186491" y="34780"/>
                    <a:pt x="185767" y="35805"/>
                  </a:cubicBezTo>
                  <a:cubicBezTo>
                    <a:pt x="186069" y="37279"/>
                    <a:pt x="185593" y="38728"/>
                    <a:pt x="183927" y="38197"/>
                  </a:cubicBezTo>
                  <a:cubicBezTo>
                    <a:pt x="182836" y="38027"/>
                    <a:pt x="182564" y="39756"/>
                    <a:pt x="181260" y="38565"/>
                  </a:cubicBezTo>
                  <a:cubicBezTo>
                    <a:pt x="180158" y="38759"/>
                    <a:pt x="179644" y="39819"/>
                    <a:pt x="178501" y="39576"/>
                  </a:cubicBezTo>
                  <a:cubicBezTo>
                    <a:pt x="177464" y="39215"/>
                    <a:pt x="176482" y="39112"/>
                    <a:pt x="176017" y="38197"/>
                  </a:cubicBezTo>
                  <a:cubicBezTo>
                    <a:pt x="174964" y="37750"/>
                    <a:pt x="174394" y="37275"/>
                    <a:pt x="173258" y="36817"/>
                  </a:cubicBezTo>
                  <a:cubicBezTo>
                    <a:pt x="172193" y="36526"/>
                    <a:pt x="171118" y="36210"/>
                    <a:pt x="169947" y="36173"/>
                  </a:cubicBezTo>
                  <a:cubicBezTo>
                    <a:pt x="169441" y="35515"/>
                    <a:pt x="167830" y="36005"/>
                    <a:pt x="167095" y="35069"/>
                  </a:cubicBezTo>
                  <a:cubicBezTo>
                    <a:pt x="166209" y="34848"/>
                    <a:pt x="165082" y="34155"/>
                    <a:pt x="164796" y="35437"/>
                  </a:cubicBezTo>
                  <a:cubicBezTo>
                    <a:pt x="163317" y="35729"/>
                    <a:pt x="162999" y="34762"/>
                    <a:pt x="161944" y="34609"/>
                  </a:cubicBezTo>
                  <a:cubicBezTo>
                    <a:pt x="160824" y="34676"/>
                    <a:pt x="160692" y="35846"/>
                    <a:pt x="159461" y="35805"/>
                  </a:cubicBezTo>
                  <a:cubicBezTo>
                    <a:pt x="158641" y="36037"/>
                    <a:pt x="158947" y="37802"/>
                    <a:pt x="158081" y="38197"/>
                  </a:cubicBezTo>
                  <a:cubicBezTo>
                    <a:pt x="156936" y="38857"/>
                    <a:pt x="158581" y="40059"/>
                    <a:pt x="157897" y="41048"/>
                  </a:cubicBezTo>
                  <a:cubicBezTo>
                    <a:pt x="157053" y="41563"/>
                    <a:pt x="157318" y="43408"/>
                    <a:pt x="156058" y="43256"/>
                  </a:cubicBezTo>
                  <a:cubicBezTo>
                    <a:pt x="154932" y="43641"/>
                    <a:pt x="155011" y="44549"/>
                    <a:pt x="155782" y="45187"/>
                  </a:cubicBezTo>
                  <a:cubicBezTo>
                    <a:pt x="157231" y="45475"/>
                    <a:pt x="155611" y="47391"/>
                    <a:pt x="156793" y="47579"/>
                  </a:cubicBezTo>
                  <a:cubicBezTo>
                    <a:pt x="157764" y="46369"/>
                    <a:pt x="158321" y="49130"/>
                    <a:pt x="158817" y="47211"/>
                  </a:cubicBezTo>
                  <a:cubicBezTo>
                    <a:pt x="157164" y="46063"/>
                    <a:pt x="160405" y="45294"/>
                    <a:pt x="159921" y="46843"/>
                  </a:cubicBezTo>
                  <a:cubicBezTo>
                    <a:pt x="161245" y="46998"/>
                    <a:pt x="161947" y="47891"/>
                    <a:pt x="160288" y="47947"/>
                  </a:cubicBezTo>
                  <a:cubicBezTo>
                    <a:pt x="159815" y="49689"/>
                    <a:pt x="162714" y="47819"/>
                    <a:pt x="162496" y="49603"/>
                  </a:cubicBezTo>
                  <a:cubicBezTo>
                    <a:pt x="162798" y="50649"/>
                    <a:pt x="164268" y="50273"/>
                    <a:pt x="164887" y="50063"/>
                  </a:cubicBezTo>
                  <a:cubicBezTo>
                    <a:pt x="166008" y="50971"/>
                    <a:pt x="167022" y="49001"/>
                    <a:pt x="167279" y="50707"/>
                  </a:cubicBezTo>
                  <a:cubicBezTo>
                    <a:pt x="168683" y="50802"/>
                    <a:pt x="168937" y="49959"/>
                    <a:pt x="168566" y="48683"/>
                  </a:cubicBezTo>
                  <a:cubicBezTo>
                    <a:pt x="169327" y="47502"/>
                    <a:pt x="170033" y="49983"/>
                    <a:pt x="170682" y="49971"/>
                  </a:cubicBezTo>
                  <a:cubicBezTo>
                    <a:pt x="171719" y="51425"/>
                    <a:pt x="171702" y="48803"/>
                    <a:pt x="171602" y="47763"/>
                  </a:cubicBezTo>
                  <a:cubicBezTo>
                    <a:pt x="172668" y="47013"/>
                    <a:pt x="173763" y="48140"/>
                    <a:pt x="173442" y="49511"/>
                  </a:cubicBezTo>
                  <a:cubicBezTo>
                    <a:pt x="172996" y="50293"/>
                    <a:pt x="172074" y="50657"/>
                    <a:pt x="172246" y="52086"/>
                  </a:cubicBezTo>
                  <a:cubicBezTo>
                    <a:pt x="172294" y="53305"/>
                    <a:pt x="174653" y="52096"/>
                    <a:pt x="174913" y="53098"/>
                  </a:cubicBezTo>
                  <a:cubicBezTo>
                    <a:pt x="175805" y="53456"/>
                    <a:pt x="175890" y="54678"/>
                    <a:pt x="177489" y="54294"/>
                  </a:cubicBezTo>
                  <a:cubicBezTo>
                    <a:pt x="178163" y="55250"/>
                    <a:pt x="178577" y="55626"/>
                    <a:pt x="179604" y="55857"/>
                  </a:cubicBezTo>
                  <a:cubicBezTo>
                    <a:pt x="180219" y="56813"/>
                    <a:pt x="181849" y="55627"/>
                    <a:pt x="181260" y="54294"/>
                  </a:cubicBezTo>
                  <a:cubicBezTo>
                    <a:pt x="181241" y="53089"/>
                    <a:pt x="182892" y="53739"/>
                    <a:pt x="183651" y="52914"/>
                  </a:cubicBezTo>
                  <a:cubicBezTo>
                    <a:pt x="183339" y="52276"/>
                    <a:pt x="183303" y="51551"/>
                    <a:pt x="183556" y="50247"/>
                  </a:cubicBezTo>
                  <a:cubicBezTo>
                    <a:pt x="184734" y="49339"/>
                    <a:pt x="185095" y="50266"/>
                    <a:pt x="184936" y="51074"/>
                  </a:cubicBezTo>
                  <a:cubicBezTo>
                    <a:pt x="185450" y="51559"/>
                    <a:pt x="187035" y="50616"/>
                    <a:pt x="187695" y="51534"/>
                  </a:cubicBezTo>
                  <a:cubicBezTo>
                    <a:pt x="189214" y="50864"/>
                    <a:pt x="188490" y="50294"/>
                    <a:pt x="188247" y="48959"/>
                  </a:cubicBezTo>
                  <a:cubicBezTo>
                    <a:pt x="186607" y="48796"/>
                    <a:pt x="186822" y="48491"/>
                    <a:pt x="186315" y="47579"/>
                  </a:cubicBezTo>
                  <a:cubicBezTo>
                    <a:pt x="185390" y="46528"/>
                    <a:pt x="184713" y="47277"/>
                    <a:pt x="183648" y="46936"/>
                  </a:cubicBezTo>
                  <a:cubicBezTo>
                    <a:pt x="182773" y="46273"/>
                    <a:pt x="182856" y="46187"/>
                    <a:pt x="181348" y="45740"/>
                  </a:cubicBezTo>
                  <a:cubicBezTo>
                    <a:pt x="180822" y="45021"/>
                    <a:pt x="180174" y="44085"/>
                    <a:pt x="179141" y="44084"/>
                  </a:cubicBezTo>
                  <a:cubicBezTo>
                    <a:pt x="178353" y="42884"/>
                    <a:pt x="180870" y="42583"/>
                    <a:pt x="180153" y="41141"/>
                  </a:cubicBezTo>
                  <a:cubicBezTo>
                    <a:pt x="180458" y="40566"/>
                    <a:pt x="181491" y="39556"/>
                    <a:pt x="182360" y="40313"/>
                  </a:cubicBezTo>
                  <a:cubicBezTo>
                    <a:pt x="183148" y="40760"/>
                    <a:pt x="184783" y="40555"/>
                    <a:pt x="185579" y="39946"/>
                  </a:cubicBezTo>
                  <a:cubicBezTo>
                    <a:pt x="186345" y="39646"/>
                    <a:pt x="187289" y="38200"/>
                    <a:pt x="187787" y="39485"/>
                  </a:cubicBezTo>
                  <a:cubicBezTo>
                    <a:pt x="188941" y="39946"/>
                    <a:pt x="189717" y="39056"/>
                    <a:pt x="190730" y="39762"/>
                  </a:cubicBezTo>
                  <a:cubicBezTo>
                    <a:pt x="191724" y="39559"/>
                    <a:pt x="193059" y="38951"/>
                    <a:pt x="193674" y="39762"/>
                  </a:cubicBezTo>
                  <a:cubicBezTo>
                    <a:pt x="193318" y="38140"/>
                    <a:pt x="195321" y="38970"/>
                    <a:pt x="195513" y="37922"/>
                  </a:cubicBezTo>
                  <a:cubicBezTo>
                    <a:pt x="195716" y="36278"/>
                    <a:pt x="197895" y="37683"/>
                    <a:pt x="198180" y="36359"/>
                  </a:cubicBezTo>
                  <a:cubicBezTo>
                    <a:pt x="197981" y="35353"/>
                    <a:pt x="197341" y="34867"/>
                    <a:pt x="196893" y="33691"/>
                  </a:cubicBezTo>
                  <a:cubicBezTo>
                    <a:pt x="196585" y="32341"/>
                    <a:pt x="196349" y="32025"/>
                    <a:pt x="195513" y="31116"/>
                  </a:cubicBezTo>
                  <a:cubicBezTo>
                    <a:pt x="194925" y="30596"/>
                    <a:pt x="193497" y="30621"/>
                    <a:pt x="193674" y="29092"/>
                  </a:cubicBezTo>
                  <a:cubicBezTo>
                    <a:pt x="193253" y="28266"/>
                    <a:pt x="192139" y="28072"/>
                    <a:pt x="191098" y="27896"/>
                  </a:cubicBezTo>
                  <a:cubicBezTo>
                    <a:pt x="190939" y="27896"/>
                    <a:pt x="190797" y="27896"/>
                    <a:pt x="190638" y="27896"/>
                  </a:cubicBezTo>
                  <a:close/>
                  <a:moveTo>
                    <a:pt x="172707" y="30655"/>
                  </a:moveTo>
                  <a:cubicBezTo>
                    <a:pt x="171807" y="31249"/>
                    <a:pt x="172735" y="33170"/>
                    <a:pt x="172247" y="33874"/>
                  </a:cubicBezTo>
                  <a:cubicBezTo>
                    <a:pt x="171861" y="35152"/>
                    <a:pt x="173719" y="36133"/>
                    <a:pt x="174178" y="34793"/>
                  </a:cubicBezTo>
                  <a:cubicBezTo>
                    <a:pt x="174313" y="33938"/>
                    <a:pt x="176168" y="33523"/>
                    <a:pt x="175098" y="32310"/>
                  </a:cubicBezTo>
                  <a:cubicBezTo>
                    <a:pt x="173885" y="32026"/>
                    <a:pt x="173373" y="31152"/>
                    <a:pt x="172707" y="30654"/>
                  </a:cubicBezTo>
                  <a:close/>
                  <a:moveTo>
                    <a:pt x="199289" y="35069"/>
                  </a:moveTo>
                  <a:cubicBezTo>
                    <a:pt x="198872" y="36085"/>
                    <a:pt x="199293" y="36450"/>
                    <a:pt x="198921" y="37921"/>
                  </a:cubicBezTo>
                  <a:cubicBezTo>
                    <a:pt x="199771" y="38495"/>
                    <a:pt x="199616" y="39750"/>
                    <a:pt x="198553" y="39944"/>
                  </a:cubicBezTo>
                  <a:cubicBezTo>
                    <a:pt x="198207" y="40762"/>
                    <a:pt x="196488" y="41173"/>
                    <a:pt x="197633" y="40128"/>
                  </a:cubicBezTo>
                  <a:cubicBezTo>
                    <a:pt x="198632" y="39671"/>
                    <a:pt x="198094" y="37802"/>
                    <a:pt x="197082" y="38933"/>
                  </a:cubicBezTo>
                  <a:cubicBezTo>
                    <a:pt x="196176" y="40044"/>
                    <a:pt x="194799" y="37811"/>
                    <a:pt x="195150" y="40220"/>
                  </a:cubicBezTo>
                  <a:cubicBezTo>
                    <a:pt x="194942" y="41225"/>
                    <a:pt x="194442" y="41838"/>
                    <a:pt x="193311" y="41876"/>
                  </a:cubicBezTo>
                  <a:cubicBezTo>
                    <a:pt x="192107" y="42765"/>
                    <a:pt x="191526" y="41421"/>
                    <a:pt x="191011" y="40957"/>
                  </a:cubicBezTo>
                  <a:cubicBezTo>
                    <a:pt x="189740" y="41368"/>
                    <a:pt x="189260" y="41059"/>
                    <a:pt x="188436" y="40497"/>
                  </a:cubicBezTo>
                  <a:cubicBezTo>
                    <a:pt x="188443" y="41472"/>
                    <a:pt x="185841" y="40831"/>
                    <a:pt x="186780" y="42060"/>
                  </a:cubicBezTo>
                  <a:cubicBezTo>
                    <a:pt x="187907" y="42529"/>
                    <a:pt x="186609" y="44587"/>
                    <a:pt x="187240" y="44820"/>
                  </a:cubicBezTo>
                  <a:cubicBezTo>
                    <a:pt x="188006" y="45308"/>
                    <a:pt x="189083" y="45607"/>
                    <a:pt x="190276" y="45648"/>
                  </a:cubicBezTo>
                  <a:cubicBezTo>
                    <a:pt x="191162" y="46073"/>
                    <a:pt x="188764" y="47252"/>
                    <a:pt x="190919" y="47487"/>
                  </a:cubicBezTo>
                  <a:cubicBezTo>
                    <a:pt x="192026" y="47646"/>
                    <a:pt x="192590" y="46866"/>
                    <a:pt x="193679" y="46843"/>
                  </a:cubicBezTo>
                  <a:cubicBezTo>
                    <a:pt x="195187" y="46739"/>
                    <a:pt x="196871" y="47021"/>
                    <a:pt x="198278" y="46659"/>
                  </a:cubicBezTo>
                  <a:cubicBezTo>
                    <a:pt x="199231" y="45975"/>
                    <a:pt x="200847" y="46816"/>
                    <a:pt x="201773" y="46016"/>
                  </a:cubicBezTo>
                  <a:cubicBezTo>
                    <a:pt x="202754" y="46274"/>
                    <a:pt x="203998" y="44849"/>
                    <a:pt x="203061" y="44452"/>
                  </a:cubicBezTo>
                  <a:cubicBezTo>
                    <a:pt x="203457" y="43429"/>
                    <a:pt x="204788" y="43760"/>
                    <a:pt x="203428" y="42428"/>
                  </a:cubicBezTo>
                  <a:cubicBezTo>
                    <a:pt x="203703" y="40913"/>
                    <a:pt x="202872" y="40572"/>
                    <a:pt x="202325" y="39393"/>
                  </a:cubicBezTo>
                  <a:cubicBezTo>
                    <a:pt x="200722" y="39706"/>
                    <a:pt x="200806" y="38326"/>
                    <a:pt x="200761" y="37737"/>
                  </a:cubicBezTo>
                  <a:cubicBezTo>
                    <a:pt x="200273" y="36790"/>
                    <a:pt x="200093" y="35483"/>
                    <a:pt x="199473" y="35070"/>
                  </a:cubicBezTo>
                  <a:close/>
                  <a:moveTo>
                    <a:pt x="273884" y="38933"/>
                  </a:moveTo>
                  <a:cubicBezTo>
                    <a:pt x="271250" y="40194"/>
                    <a:pt x="270049" y="40234"/>
                    <a:pt x="267906" y="42060"/>
                  </a:cubicBezTo>
                  <a:cubicBezTo>
                    <a:pt x="266097" y="44189"/>
                    <a:pt x="262954" y="44167"/>
                    <a:pt x="260271" y="44819"/>
                  </a:cubicBezTo>
                  <a:cubicBezTo>
                    <a:pt x="258933" y="45134"/>
                    <a:pt x="262419" y="47027"/>
                    <a:pt x="259260" y="49142"/>
                  </a:cubicBezTo>
                  <a:cubicBezTo>
                    <a:pt x="258032" y="51520"/>
                    <a:pt x="256220" y="54450"/>
                    <a:pt x="259260" y="55857"/>
                  </a:cubicBezTo>
                  <a:cubicBezTo>
                    <a:pt x="259754" y="58434"/>
                    <a:pt x="262043" y="58508"/>
                    <a:pt x="264134" y="60548"/>
                  </a:cubicBezTo>
                  <a:cubicBezTo>
                    <a:pt x="263322" y="64800"/>
                    <a:pt x="270644" y="60432"/>
                    <a:pt x="267906" y="63307"/>
                  </a:cubicBezTo>
                  <a:cubicBezTo>
                    <a:pt x="264243" y="64783"/>
                    <a:pt x="267652" y="65504"/>
                    <a:pt x="269377" y="63675"/>
                  </a:cubicBezTo>
                  <a:cubicBezTo>
                    <a:pt x="270665" y="59773"/>
                    <a:pt x="273870" y="67152"/>
                    <a:pt x="274252" y="62940"/>
                  </a:cubicBezTo>
                  <a:cubicBezTo>
                    <a:pt x="274458" y="60992"/>
                    <a:pt x="274982" y="58518"/>
                    <a:pt x="274620" y="55121"/>
                  </a:cubicBezTo>
                  <a:cubicBezTo>
                    <a:pt x="277255" y="53194"/>
                    <a:pt x="276449" y="50135"/>
                    <a:pt x="276919" y="47947"/>
                  </a:cubicBezTo>
                  <a:cubicBezTo>
                    <a:pt x="276967" y="45139"/>
                    <a:pt x="276135" y="41479"/>
                    <a:pt x="275540" y="39761"/>
                  </a:cubicBezTo>
                  <a:cubicBezTo>
                    <a:pt x="274426" y="40257"/>
                    <a:pt x="274497" y="38920"/>
                    <a:pt x="273884" y="38933"/>
                  </a:cubicBezTo>
                  <a:close/>
                  <a:moveTo>
                    <a:pt x="198921" y="47947"/>
                  </a:moveTo>
                  <a:cubicBezTo>
                    <a:pt x="197851" y="48578"/>
                    <a:pt x="197143" y="48791"/>
                    <a:pt x="195794" y="48774"/>
                  </a:cubicBezTo>
                  <a:cubicBezTo>
                    <a:pt x="194421" y="48892"/>
                    <a:pt x="193827" y="48125"/>
                    <a:pt x="192298" y="48407"/>
                  </a:cubicBezTo>
                  <a:cubicBezTo>
                    <a:pt x="191925" y="49092"/>
                    <a:pt x="190561" y="49188"/>
                    <a:pt x="190459" y="50339"/>
                  </a:cubicBezTo>
                  <a:cubicBezTo>
                    <a:pt x="190323" y="51354"/>
                    <a:pt x="191157" y="52228"/>
                    <a:pt x="192482" y="51902"/>
                  </a:cubicBezTo>
                  <a:cubicBezTo>
                    <a:pt x="192088" y="53596"/>
                    <a:pt x="194262" y="52752"/>
                    <a:pt x="194782" y="53282"/>
                  </a:cubicBezTo>
                  <a:cubicBezTo>
                    <a:pt x="194600" y="54983"/>
                    <a:pt x="196505" y="52924"/>
                    <a:pt x="196529" y="54661"/>
                  </a:cubicBezTo>
                  <a:cubicBezTo>
                    <a:pt x="197101" y="55539"/>
                    <a:pt x="198648" y="54799"/>
                    <a:pt x="198185" y="53466"/>
                  </a:cubicBezTo>
                  <a:cubicBezTo>
                    <a:pt x="199508" y="53875"/>
                    <a:pt x="200198" y="52549"/>
                    <a:pt x="200393" y="51534"/>
                  </a:cubicBezTo>
                  <a:cubicBezTo>
                    <a:pt x="199408" y="50902"/>
                    <a:pt x="201488" y="50398"/>
                    <a:pt x="200576" y="49419"/>
                  </a:cubicBezTo>
                  <a:cubicBezTo>
                    <a:pt x="201220" y="48742"/>
                    <a:pt x="199783" y="47706"/>
                    <a:pt x="198921" y="47947"/>
                  </a:cubicBezTo>
                  <a:close/>
                  <a:moveTo>
                    <a:pt x="208671" y="51534"/>
                  </a:moveTo>
                  <a:cubicBezTo>
                    <a:pt x="207998" y="52103"/>
                    <a:pt x="208095" y="53419"/>
                    <a:pt x="206923" y="53465"/>
                  </a:cubicBezTo>
                  <a:cubicBezTo>
                    <a:pt x="206310" y="54367"/>
                    <a:pt x="205828" y="55099"/>
                    <a:pt x="205268" y="56041"/>
                  </a:cubicBezTo>
                  <a:cubicBezTo>
                    <a:pt x="206285" y="56418"/>
                    <a:pt x="205918" y="57679"/>
                    <a:pt x="205635" y="58616"/>
                  </a:cubicBezTo>
                  <a:cubicBezTo>
                    <a:pt x="204874" y="58758"/>
                    <a:pt x="204047" y="60115"/>
                    <a:pt x="204899" y="60824"/>
                  </a:cubicBezTo>
                  <a:cubicBezTo>
                    <a:pt x="205552" y="61621"/>
                    <a:pt x="207962" y="59989"/>
                    <a:pt x="207566" y="61375"/>
                  </a:cubicBezTo>
                  <a:cubicBezTo>
                    <a:pt x="208263" y="61470"/>
                    <a:pt x="210207" y="62520"/>
                    <a:pt x="208026" y="62479"/>
                  </a:cubicBezTo>
                  <a:cubicBezTo>
                    <a:pt x="206835" y="62207"/>
                    <a:pt x="206335" y="61920"/>
                    <a:pt x="206371" y="63675"/>
                  </a:cubicBezTo>
                  <a:cubicBezTo>
                    <a:pt x="207352" y="64142"/>
                    <a:pt x="207431" y="65424"/>
                    <a:pt x="207382" y="66066"/>
                  </a:cubicBezTo>
                  <a:cubicBezTo>
                    <a:pt x="207421" y="66802"/>
                    <a:pt x="208792" y="68652"/>
                    <a:pt x="209314" y="68090"/>
                  </a:cubicBezTo>
                  <a:cubicBezTo>
                    <a:pt x="209662" y="66644"/>
                    <a:pt x="211008" y="67224"/>
                    <a:pt x="210510" y="68917"/>
                  </a:cubicBezTo>
                  <a:cubicBezTo>
                    <a:pt x="210341" y="70258"/>
                    <a:pt x="208735" y="68311"/>
                    <a:pt x="209406" y="70021"/>
                  </a:cubicBezTo>
                  <a:cubicBezTo>
                    <a:pt x="210211" y="70609"/>
                    <a:pt x="210669" y="71499"/>
                    <a:pt x="212165" y="71125"/>
                  </a:cubicBezTo>
                  <a:cubicBezTo>
                    <a:pt x="212546" y="70208"/>
                    <a:pt x="214939" y="70859"/>
                    <a:pt x="213545" y="71769"/>
                  </a:cubicBezTo>
                  <a:cubicBezTo>
                    <a:pt x="213380" y="72744"/>
                    <a:pt x="215798" y="72887"/>
                    <a:pt x="214097" y="73885"/>
                  </a:cubicBezTo>
                  <a:cubicBezTo>
                    <a:pt x="213737" y="74158"/>
                    <a:pt x="216762" y="74889"/>
                    <a:pt x="214648" y="75540"/>
                  </a:cubicBezTo>
                  <a:cubicBezTo>
                    <a:pt x="213695" y="76960"/>
                    <a:pt x="214959" y="76547"/>
                    <a:pt x="216120" y="76276"/>
                  </a:cubicBezTo>
                  <a:cubicBezTo>
                    <a:pt x="216129" y="77201"/>
                    <a:pt x="214677" y="76934"/>
                    <a:pt x="214372" y="78115"/>
                  </a:cubicBezTo>
                  <a:cubicBezTo>
                    <a:pt x="214189" y="79770"/>
                    <a:pt x="214334" y="81641"/>
                    <a:pt x="214277" y="83358"/>
                  </a:cubicBezTo>
                  <a:cubicBezTo>
                    <a:pt x="214862" y="83903"/>
                    <a:pt x="216590" y="84025"/>
                    <a:pt x="217496" y="83358"/>
                  </a:cubicBezTo>
                  <a:cubicBezTo>
                    <a:pt x="218549" y="82587"/>
                    <a:pt x="219025" y="81798"/>
                    <a:pt x="220072" y="81427"/>
                  </a:cubicBezTo>
                  <a:cubicBezTo>
                    <a:pt x="221175" y="81272"/>
                    <a:pt x="221076" y="80081"/>
                    <a:pt x="222371" y="79771"/>
                  </a:cubicBezTo>
                  <a:cubicBezTo>
                    <a:pt x="222853" y="79027"/>
                    <a:pt x="223905" y="78869"/>
                    <a:pt x="224027" y="77747"/>
                  </a:cubicBezTo>
                  <a:cubicBezTo>
                    <a:pt x="223837" y="76752"/>
                    <a:pt x="223861" y="75079"/>
                    <a:pt x="223199" y="74712"/>
                  </a:cubicBezTo>
                  <a:cubicBezTo>
                    <a:pt x="221186" y="75252"/>
                    <a:pt x="221912" y="73494"/>
                    <a:pt x="223104" y="73516"/>
                  </a:cubicBezTo>
                  <a:cubicBezTo>
                    <a:pt x="224351" y="73227"/>
                    <a:pt x="223436" y="72382"/>
                    <a:pt x="223288" y="71309"/>
                  </a:cubicBezTo>
                  <a:cubicBezTo>
                    <a:pt x="222616" y="71143"/>
                    <a:pt x="222367" y="68555"/>
                    <a:pt x="221080" y="69837"/>
                  </a:cubicBezTo>
                  <a:cubicBezTo>
                    <a:pt x="220009" y="70586"/>
                    <a:pt x="218311" y="69228"/>
                    <a:pt x="219516" y="68549"/>
                  </a:cubicBezTo>
                  <a:cubicBezTo>
                    <a:pt x="219309" y="67639"/>
                    <a:pt x="217858" y="67162"/>
                    <a:pt x="217125" y="67354"/>
                  </a:cubicBezTo>
                  <a:cubicBezTo>
                    <a:pt x="215584" y="68393"/>
                    <a:pt x="215616" y="66102"/>
                    <a:pt x="216941" y="66250"/>
                  </a:cubicBezTo>
                  <a:cubicBezTo>
                    <a:pt x="217562" y="65714"/>
                    <a:pt x="219236" y="65986"/>
                    <a:pt x="219517" y="64686"/>
                  </a:cubicBezTo>
                  <a:cubicBezTo>
                    <a:pt x="219403" y="63927"/>
                    <a:pt x="220280" y="63506"/>
                    <a:pt x="220252" y="62203"/>
                  </a:cubicBezTo>
                  <a:cubicBezTo>
                    <a:pt x="219721" y="61712"/>
                    <a:pt x="218878" y="61099"/>
                    <a:pt x="218412" y="60363"/>
                  </a:cubicBezTo>
                  <a:cubicBezTo>
                    <a:pt x="217714" y="59780"/>
                    <a:pt x="217631" y="58889"/>
                    <a:pt x="216297" y="58616"/>
                  </a:cubicBezTo>
                  <a:cubicBezTo>
                    <a:pt x="215244" y="58568"/>
                    <a:pt x="216089" y="56411"/>
                    <a:pt x="215009" y="55856"/>
                  </a:cubicBezTo>
                  <a:cubicBezTo>
                    <a:pt x="214092" y="55479"/>
                    <a:pt x="212765" y="55537"/>
                    <a:pt x="211974" y="55028"/>
                  </a:cubicBezTo>
                  <a:cubicBezTo>
                    <a:pt x="211281" y="54632"/>
                    <a:pt x="210499" y="54061"/>
                    <a:pt x="210502" y="52729"/>
                  </a:cubicBezTo>
                  <a:cubicBezTo>
                    <a:pt x="209832" y="52477"/>
                    <a:pt x="210268" y="51142"/>
                    <a:pt x="208662" y="51533"/>
                  </a:cubicBezTo>
                  <a:close/>
                  <a:moveTo>
                    <a:pt x="185032" y="53097"/>
                  </a:moveTo>
                  <a:cubicBezTo>
                    <a:pt x="184136" y="53287"/>
                    <a:pt x="184547" y="55175"/>
                    <a:pt x="183560" y="55489"/>
                  </a:cubicBezTo>
                  <a:cubicBezTo>
                    <a:pt x="183769" y="56465"/>
                    <a:pt x="181831" y="57208"/>
                    <a:pt x="183560" y="57788"/>
                  </a:cubicBezTo>
                  <a:cubicBezTo>
                    <a:pt x="184187" y="58485"/>
                    <a:pt x="184834" y="58602"/>
                    <a:pt x="185400" y="59720"/>
                  </a:cubicBezTo>
                  <a:cubicBezTo>
                    <a:pt x="186255" y="60000"/>
                    <a:pt x="187171" y="61176"/>
                    <a:pt x="185495" y="61376"/>
                  </a:cubicBezTo>
                  <a:cubicBezTo>
                    <a:pt x="185476" y="62534"/>
                    <a:pt x="187450" y="61264"/>
                    <a:pt x="188071" y="60916"/>
                  </a:cubicBezTo>
                  <a:cubicBezTo>
                    <a:pt x="189193" y="60973"/>
                    <a:pt x="189318" y="62064"/>
                    <a:pt x="190738" y="62111"/>
                  </a:cubicBezTo>
                  <a:cubicBezTo>
                    <a:pt x="191871" y="62514"/>
                    <a:pt x="193016" y="61005"/>
                    <a:pt x="193681" y="62111"/>
                  </a:cubicBezTo>
                  <a:cubicBezTo>
                    <a:pt x="194942" y="62103"/>
                    <a:pt x="195555" y="62770"/>
                    <a:pt x="197085" y="62479"/>
                  </a:cubicBezTo>
                  <a:cubicBezTo>
                    <a:pt x="197809" y="61808"/>
                    <a:pt x="196891" y="59892"/>
                    <a:pt x="198464" y="59812"/>
                  </a:cubicBezTo>
                  <a:cubicBezTo>
                    <a:pt x="198483" y="58546"/>
                    <a:pt x="196899" y="59067"/>
                    <a:pt x="196625" y="57788"/>
                  </a:cubicBezTo>
                  <a:cubicBezTo>
                    <a:pt x="196568" y="56249"/>
                    <a:pt x="194494" y="57577"/>
                    <a:pt x="193865" y="56593"/>
                  </a:cubicBezTo>
                  <a:cubicBezTo>
                    <a:pt x="192694" y="56583"/>
                    <a:pt x="193010" y="55119"/>
                    <a:pt x="191474" y="55489"/>
                  </a:cubicBezTo>
                  <a:cubicBezTo>
                    <a:pt x="190471" y="54802"/>
                    <a:pt x="190118" y="54275"/>
                    <a:pt x="188806" y="54293"/>
                  </a:cubicBezTo>
                  <a:cubicBezTo>
                    <a:pt x="188140" y="53699"/>
                    <a:pt x="187668" y="52883"/>
                    <a:pt x="186231" y="53097"/>
                  </a:cubicBezTo>
                  <a:cubicBezTo>
                    <a:pt x="185837" y="53097"/>
                    <a:pt x="185430" y="53097"/>
                    <a:pt x="185035" y="53097"/>
                  </a:cubicBezTo>
                  <a:close/>
                  <a:moveTo>
                    <a:pt x="259259" y="61744"/>
                  </a:moveTo>
                  <a:cubicBezTo>
                    <a:pt x="257497" y="64713"/>
                    <a:pt x="261015" y="66322"/>
                    <a:pt x="260915" y="63307"/>
                  </a:cubicBezTo>
                  <a:cubicBezTo>
                    <a:pt x="262069" y="64736"/>
                    <a:pt x="263185" y="70054"/>
                    <a:pt x="264502" y="65883"/>
                  </a:cubicBezTo>
                  <a:cubicBezTo>
                    <a:pt x="263399" y="63275"/>
                    <a:pt x="263012" y="62820"/>
                    <a:pt x="260363" y="61744"/>
                  </a:cubicBezTo>
                  <a:cubicBezTo>
                    <a:pt x="259989" y="61743"/>
                    <a:pt x="259634" y="61744"/>
                    <a:pt x="259259" y="61744"/>
                  </a:cubicBezTo>
                  <a:close/>
                  <a:moveTo>
                    <a:pt x="147964" y="64871"/>
                  </a:moveTo>
                  <a:cubicBezTo>
                    <a:pt x="147129" y="65800"/>
                    <a:pt x="142815" y="66292"/>
                    <a:pt x="146217" y="67630"/>
                  </a:cubicBezTo>
                  <a:cubicBezTo>
                    <a:pt x="148239" y="69222"/>
                    <a:pt x="150533" y="67339"/>
                    <a:pt x="152379" y="67998"/>
                  </a:cubicBezTo>
                  <a:cubicBezTo>
                    <a:pt x="152912" y="68749"/>
                    <a:pt x="158388" y="67166"/>
                    <a:pt x="155507" y="66434"/>
                  </a:cubicBezTo>
                  <a:cubicBezTo>
                    <a:pt x="152227" y="67061"/>
                    <a:pt x="150970" y="64737"/>
                    <a:pt x="147964" y="64871"/>
                  </a:cubicBezTo>
                  <a:close/>
                  <a:moveTo>
                    <a:pt x="141526" y="67998"/>
                  </a:moveTo>
                  <a:cubicBezTo>
                    <a:pt x="140615" y="69220"/>
                    <a:pt x="137276" y="70002"/>
                    <a:pt x="139686" y="71126"/>
                  </a:cubicBezTo>
                  <a:cubicBezTo>
                    <a:pt x="141669" y="71472"/>
                    <a:pt x="141891" y="74038"/>
                    <a:pt x="144561" y="72781"/>
                  </a:cubicBezTo>
                  <a:cubicBezTo>
                    <a:pt x="146302" y="74249"/>
                    <a:pt x="147909" y="72930"/>
                    <a:pt x="149804" y="72321"/>
                  </a:cubicBezTo>
                  <a:cubicBezTo>
                    <a:pt x="150533" y="71404"/>
                    <a:pt x="154824" y="69457"/>
                    <a:pt x="151919" y="70022"/>
                  </a:cubicBezTo>
                  <a:cubicBezTo>
                    <a:pt x="150027" y="69380"/>
                    <a:pt x="147479" y="69381"/>
                    <a:pt x="145941" y="68366"/>
                  </a:cubicBezTo>
                  <a:cubicBezTo>
                    <a:pt x="144867" y="68222"/>
                    <a:pt x="143966" y="68029"/>
                    <a:pt x="142813" y="67999"/>
                  </a:cubicBezTo>
                  <a:cubicBezTo>
                    <a:pt x="142429" y="67989"/>
                    <a:pt x="141981" y="67960"/>
                    <a:pt x="141526" y="67999"/>
                  </a:cubicBezTo>
                  <a:close/>
                  <a:moveTo>
                    <a:pt x="160290" y="72321"/>
                  </a:moveTo>
                  <a:cubicBezTo>
                    <a:pt x="159116" y="74344"/>
                    <a:pt x="155912" y="73033"/>
                    <a:pt x="155047" y="74713"/>
                  </a:cubicBezTo>
                  <a:cubicBezTo>
                    <a:pt x="154056" y="76472"/>
                    <a:pt x="149411" y="74296"/>
                    <a:pt x="149436" y="77012"/>
                  </a:cubicBezTo>
                  <a:cubicBezTo>
                    <a:pt x="151214" y="77331"/>
                    <a:pt x="153103" y="77472"/>
                    <a:pt x="154679" y="77471"/>
                  </a:cubicBezTo>
                  <a:cubicBezTo>
                    <a:pt x="156248" y="78281"/>
                    <a:pt x="156666" y="75209"/>
                    <a:pt x="158818" y="75080"/>
                  </a:cubicBezTo>
                  <a:cubicBezTo>
                    <a:pt x="159027" y="74740"/>
                    <a:pt x="163274" y="72556"/>
                    <a:pt x="160290" y="72320"/>
                  </a:cubicBezTo>
                  <a:close/>
                  <a:moveTo>
                    <a:pt x="186780" y="74621"/>
                  </a:moveTo>
                  <a:cubicBezTo>
                    <a:pt x="186609" y="74620"/>
                    <a:pt x="186325" y="74763"/>
                    <a:pt x="186136" y="74716"/>
                  </a:cubicBezTo>
                  <a:cubicBezTo>
                    <a:pt x="186280" y="76062"/>
                    <a:pt x="184387" y="76222"/>
                    <a:pt x="185032" y="76924"/>
                  </a:cubicBezTo>
                  <a:cubicBezTo>
                    <a:pt x="186487" y="77085"/>
                    <a:pt x="186157" y="77261"/>
                    <a:pt x="187239" y="77659"/>
                  </a:cubicBezTo>
                  <a:cubicBezTo>
                    <a:pt x="188080" y="77820"/>
                    <a:pt x="188935" y="77207"/>
                    <a:pt x="189999" y="77843"/>
                  </a:cubicBezTo>
                  <a:cubicBezTo>
                    <a:pt x="191029" y="77805"/>
                    <a:pt x="192930" y="78228"/>
                    <a:pt x="192850" y="76831"/>
                  </a:cubicBezTo>
                  <a:cubicBezTo>
                    <a:pt x="191776" y="76556"/>
                    <a:pt x="193979" y="74421"/>
                    <a:pt x="192022" y="74715"/>
                  </a:cubicBezTo>
                  <a:cubicBezTo>
                    <a:pt x="190731" y="74848"/>
                    <a:pt x="189204" y="74328"/>
                    <a:pt x="188159" y="75083"/>
                  </a:cubicBezTo>
                  <a:cubicBezTo>
                    <a:pt x="188140" y="76263"/>
                    <a:pt x="185888" y="75666"/>
                    <a:pt x="186964" y="75083"/>
                  </a:cubicBezTo>
                  <a:cubicBezTo>
                    <a:pt x="187049" y="74729"/>
                    <a:pt x="186954" y="74624"/>
                    <a:pt x="186780" y="74623"/>
                  </a:cubicBezTo>
                  <a:close/>
                  <a:moveTo>
                    <a:pt x="164796" y="76276"/>
                  </a:moveTo>
                  <a:cubicBezTo>
                    <a:pt x="163170" y="77171"/>
                    <a:pt x="160957" y="77621"/>
                    <a:pt x="159186" y="78576"/>
                  </a:cubicBezTo>
                  <a:cubicBezTo>
                    <a:pt x="156223" y="80179"/>
                    <a:pt x="160912" y="79165"/>
                    <a:pt x="161669" y="80232"/>
                  </a:cubicBezTo>
                  <a:cubicBezTo>
                    <a:pt x="160869" y="81322"/>
                    <a:pt x="159790" y="83480"/>
                    <a:pt x="162497" y="81703"/>
                  </a:cubicBezTo>
                  <a:cubicBezTo>
                    <a:pt x="164704" y="82231"/>
                    <a:pt x="165903" y="80738"/>
                    <a:pt x="167280" y="79772"/>
                  </a:cubicBezTo>
                  <a:cubicBezTo>
                    <a:pt x="168157" y="76714"/>
                    <a:pt x="166852" y="76700"/>
                    <a:pt x="164796" y="76276"/>
                  </a:cubicBezTo>
                  <a:close/>
                  <a:moveTo>
                    <a:pt x="232310" y="77840"/>
                  </a:moveTo>
                  <a:cubicBezTo>
                    <a:pt x="231965" y="78836"/>
                    <a:pt x="230537" y="78226"/>
                    <a:pt x="229642" y="79036"/>
                  </a:cubicBezTo>
                  <a:cubicBezTo>
                    <a:pt x="227818" y="78458"/>
                    <a:pt x="228751" y="80775"/>
                    <a:pt x="228538" y="81887"/>
                  </a:cubicBezTo>
                  <a:cubicBezTo>
                    <a:pt x="229059" y="82441"/>
                    <a:pt x="230191" y="83358"/>
                    <a:pt x="230010" y="84555"/>
                  </a:cubicBezTo>
                  <a:cubicBezTo>
                    <a:pt x="231139" y="84814"/>
                    <a:pt x="229618" y="87194"/>
                    <a:pt x="230378" y="87314"/>
                  </a:cubicBezTo>
                  <a:cubicBezTo>
                    <a:pt x="231116" y="87805"/>
                    <a:pt x="231109" y="89100"/>
                    <a:pt x="231389" y="90073"/>
                  </a:cubicBezTo>
                  <a:cubicBezTo>
                    <a:pt x="232860" y="90493"/>
                    <a:pt x="233599" y="89548"/>
                    <a:pt x="234517" y="89246"/>
                  </a:cubicBezTo>
                  <a:cubicBezTo>
                    <a:pt x="236300" y="88762"/>
                    <a:pt x="235162" y="88224"/>
                    <a:pt x="235253" y="86763"/>
                  </a:cubicBezTo>
                  <a:cubicBezTo>
                    <a:pt x="236881" y="86129"/>
                    <a:pt x="234605" y="85486"/>
                    <a:pt x="235158" y="84923"/>
                  </a:cubicBezTo>
                  <a:cubicBezTo>
                    <a:pt x="235859" y="84433"/>
                    <a:pt x="236494" y="83651"/>
                    <a:pt x="237365" y="84187"/>
                  </a:cubicBezTo>
                  <a:cubicBezTo>
                    <a:pt x="238471" y="84180"/>
                    <a:pt x="239477" y="82890"/>
                    <a:pt x="239941" y="82164"/>
                  </a:cubicBezTo>
                  <a:cubicBezTo>
                    <a:pt x="239725" y="82097"/>
                    <a:pt x="240150" y="79494"/>
                    <a:pt x="238745" y="79772"/>
                  </a:cubicBezTo>
                  <a:cubicBezTo>
                    <a:pt x="238335" y="80852"/>
                    <a:pt x="236587" y="78982"/>
                    <a:pt x="236353" y="80416"/>
                  </a:cubicBezTo>
                  <a:cubicBezTo>
                    <a:pt x="236470" y="81696"/>
                    <a:pt x="234040" y="81563"/>
                    <a:pt x="234698" y="80416"/>
                  </a:cubicBezTo>
                  <a:cubicBezTo>
                    <a:pt x="235895" y="79366"/>
                    <a:pt x="234601" y="79210"/>
                    <a:pt x="233962" y="78669"/>
                  </a:cubicBezTo>
                  <a:cubicBezTo>
                    <a:pt x="233276" y="78573"/>
                    <a:pt x="232966" y="78017"/>
                    <a:pt x="232306" y="77841"/>
                  </a:cubicBezTo>
                  <a:close/>
                  <a:moveTo>
                    <a:pt x="145665" y="78208"/>
                  </a:moveTo>
                  <a:cubicBezTo>
                    <a:pt x="143394" y="80152"/>
                    <a:pt x="141159" y="77946"/>
                    <a:pt x="138582" y="79035"/>
                  </a:cubicBezTo>
                  <a:cubicBezTo>
                    <a:pt x="137129" y="78095"/>
                    <a:pt x="135447" y="80893"/>
                    <a:pt x="133707" y="79403"/>
                  </a:cubicBezTo>
                  <a:cubicBezTo>
                    <a:pt x="131531" y="79148"/>
                    <a:pt x="130840" y="80733"/>
                    <a:pt x="132972" y="82162"/>
                  </a:cubicBezTo>
                  <a:cubicBezTo>
                    <a:pt x="134830" y="81506"/>
                    <a:pt x="137366" y="80505"/>
                    <a:pt x="139319" y="81427"/>
                  </a:cubicBezTo>
                  <a:cubicBezTo>
                    <a:pt x="140298" y="82503"/>
                    <a:pt x="144227" y="82764"/>
                    <a:pt x="145665" y="82162"/>
                  </a:cubicBezTo>
                  <a:cubicBezTo>
                    <a:pt x="146562" y="82717"/>
                    <a:pt x="151141" y="84411"/>
                    <a:pt x="151276" y="82162"/>
                  </a:cubicBezTo>
                  <a:cubicBezTo>
                    <a:pt x="155409" y="81335"/>
                    <a:pt x="152681" y="80522"/>
                    <a:pt x="150908" y="79035"/>
                  </a:cubicBezTo>
                  <a:cubicBezTo>
                    <a:pt x="149107" y="79151"/>
                    <a:pt x="147971" y="78149"/>
                    <a:pt x="145666" y="78207"/>
                  </a:cubicBezTo>
                  <a:close/>
                  <a:moveTo>
                    <a:pt x="184480" y="79679"/>
                  </a:moveTo>
                  <a:cubicBezTo>
                    <a:pt x="184312" y="79689"/>
                    <a:pt x="184164" y="79708"/>
                    <a:pt x="183929" y="79774"/>
                  </a:cubicBezTo>
                  <a:cubicBezTo>
                    <a:pt x="182171" y="80660"/>
                    <a:pt x="179983" y="81006"/>
                    <a:pt x="179789" y="83362"/>
                  </a:cubicBezTo>
                  <a:cubicBezTo>
                    <a:pt x="179640" y="85642"/>
                    <a:pt x="177785" y="86108"/>
                    <a:pt x="176018" y="88053"/>
                  </a:cubicBezTo>
                  <a:cubicBezTo>
                    <a:pt x="175713" y="88797"/>
                    <a:pt x="177588" y="91316"/>
                    <a:pt x="178410" y="92376"/>
                  </a:cubicBezTo>
                  <a:cubicBezTo>
                    <a:pt x="179383" y="93788"/>
                    <a:pt x="180184" y="96247"/>
                    <a:pt x="183101" y="94767"/>
                  </a:cubicBezTo>
                  <a:cubicBezTo>
                    <a:pt x="185094" y="93237"/>
                    <a:pt x="187111" y="96011"/>
                    <a:pt x="189447" y="94767"/>
                  </a:cubicBezTo>
                  <a:cubicBezTo>
                    <a:pt x="191787" y="95140"/>
                    <a:pt x="191863" y="96988"/>
                    <a:pt x="194414" y="97067"/>
                  </a:cubicBezTo>
                  <a:cubicBezTo>
                    <a:pt x="195953" y="95845"/>
                    <a:pt x="197538" y="95084"/>
                    <a:pt x="198185" y="93295"/>
                  </a:cubicBezTo>
                  <a:cubicBezTo>
                    <a:pt x="196574" y="92280"/>
                    <a:pt x="197996" y="89973"/>
                    <a:pt x="196346" y="88880"/>
                  </a:cubicBezTo>
                  <a:cubicBezTo>
                    <a:pt x="192411" y="88682"/>
                    <a:pt x="196729" y="91215"/>
                    <a:pt x="196346" y="92835"/>
                  </a:cubicBezTo>
                  <a:cubicBezTo>
                    <a:pt x="193694" y="90522"/>
                    <a:pt x="193572" y="95150"/>
                    <a:pt x="192115" y="92652"/>
                  </a:cubicBezTo>
                  <a:cubicBezTo>
                    <a:pt x="193735" y="88971"/>
                    <a:pt x="190475" y="91417"/>
                    <a:pt x="188896" y="91548"/>
                  </a:cubicBezTo>
                  <a:cubicBezTo>
                    <a:pt x="187807" y="90643"/>
                    <a:pt x="190717" y="88707"/>
                    <a:pt x="192115" y="88421"/>
                  </a:cubicBezTo>
                  <a:cubicBezTo>
                    <a:pt x="192181" y="87617"/>
                    <a:pt x="195044" y="83628"/>
                    <a:pt x="193311" y="84190"/>
                  </a:cubicBezTo>
                  <a:cubicBezTo>
                    <a:pt x="191030" y="81363"/>
                    <a:pt x="191579" y="86175"/>
                    <a:pt x="189907" y="84834"/>
                  </a:cubicBezTo>
                  <a:cubicBezTo>
                    <a:pt x="192074" y="81454"/>
                    <a:pt x="187705" y="81979"/>
                    <a:pt x="186504" y="80970"/>
                  </a:cubicBezTo>
                  <a:cubicBezTo>
                    <a:pt x="185406" y="80647"/>
                    <a:pt x="185663" y="79607"/>
                    <a:pt x="184480" y="79682"/>
                  </a:cubicBezTo>
                  <a:close/>
                  <a:moveTo>
                    <a:pt x="225871" y="82163"/>
                  </a:moveTo>
                  <a:cubicBezTo>
                    <a:pt x="225105" y="82669"/>
                    <a:pt x="225107" y="83773"/>
                    <a:pt x="223847" y="83910"/>
                  </a:cubicBezTo>
                  <a:cubicBezTo>
                    <a:pt x="223094" y="84368"/>
                    <a:pt x="221388" y="84954"/>
                    <a:pt x="222744" y="85658"/>
                  </a:cubicBezTo>
                  <a:cubicBezTo>
                    <a:pt x="222849" y="86584"/>
                    <a:pt x="222116" y="87735"/>
                    <a:pt x="224215" y="87314"/>
                  </a:cubicBezTo>
                  <a:cubicBezTo>
                    <a:pt x="225746" y="87631"/>
                    <a:pt x="225829" y="86117"/>
                    <a:pt x="226883" y="86118"/>
                  </a:cubicBezTo>
                  <a:cubicBezTo>
                    <a:pt x="227964" y="86241"/>
                    <a:pt x="228172" y="84208"/>
                    <a:pt x="227434" y="83358"/>
                  </a:cubicBezTo>
                  <a:cubicBezTo>
                    <a:pt x="227145" y="82885"/>
                    <a:pt x="226721" y="82011"/>
                    <a:pt x="225871" y="82163"/>
                  </a:cubicBezTo>
                  <a:close/>
                  <a:moveTo>
                    <a:pt x="139318" y="82990"/>
                  </a:moveTo>
                  <a:cubicBezTo>
                    <a:pt x="137629" y="84379"/>
                    <a:pt x="135124" y="84215"/>
                    <a:pt x="132788" y="84554"/>
                  </a:cubicBezTo>
                  <a:cubicBezTo>
                    <a:pt x="129032" y="84319"/>
                    <a:pt x="129845" y="85103"/>
                    <a:pt x="129936" y="87590"/>
                  </a:cubicBezTo>
                  <a:cubicBezTo>
                    <a:pt x="130398" y="90549"/>
                    <a:pt x="132216" y="87867"/>
                    <a:pt x="134443" y="89245"/>
                  </a:cubicBezTo>
                  <a:cubicBezTo>
                    <a:pt x="136057" y="88441"/>
                    <a:pt x="138828" y="87984"/>
                    <a:pt x="141250" y="87682"/>
                  </a:cubicBezTo>
                  <a:cubicBezTo>
                    <a:pt x="143599" y="89091"/>
                    <a:pt x="144366" y="86924"/>
                    <a:pt x="146493" y="88877"/>
                  </a:cubicBezTo>
                  <a:cubicBezTo>
                    <a:pt x="148999" y="88758"/>
                    <a:pt x="150247" y="90163"/>
                    <a:pt x="152379" y="88877"/>
                  </a:cubicBezTo>
                  <a:cubicBezTo>
                    <a:pt x="153577" y="86161"/>
                    <a:pt x="153037" y="85579"/>
                    <a:pt x="150172" y="85658"/>
                  </a:cubicBezTo>
                  <a:cubicBezTo>
                    <a:pt x="148062" y="85288"/>
                    <a:pt x="145739" y="84670"/>
                    <a:pt x="143825" y="84187"/>
                  </a:cubicBezTo>
                  <a:cubicBezTo>
                    <a:pt x="142091" y="84047"/>
                    <a:pt x="140263" y="83714"/>
                    <a:pt x="139318" y="82990"/>
                  </a:cubicBezTo>
                  <a:close/>
                  <a:moveTo>
                    <a:pt x="157346" y="83726"/>
                  </a:moveTo>
                  <a:cubicBezTo>
                    <a:pt x="155821" y="85813"/>
                    <a:pt x="156137" y="85594"/>
                    <a:pt x="155783" y="87313"/>
                  </a:cubicBezTo>
                  <a:cubicBezTo>
                    <a:pt x="153443" y="88921"/>
                    <a:pt x="154582" y="91707"/>
                    <a:pt x="156610" y="89245"/>
                  </a:cubicBezTo>
                  <a:cubicBezTo>
                    <a:pt x="158486" y="88053"/>
                    <a:pt x="158262" y="87292"/>
                    <a:pt x="158818" y="85658"/>
                  </a:cubicBezTo>
                  <a:cubicBezTo>
                    <a:pt x="158780" y="84659"/>
                    <a:pt x="158770" y="83726"/>
                    <a:pt x="157806" y="83726"/>
                  </a:cubicBezTo>
                  <a:cubicBezTo>
                    <a:pt x="157669" y="83726"/>
                    <a:pt x="157523" y="83688"/>
                    <a:pt x="157346" y="83726"/>
                  </a:cubicBezTo>
                  <a:close/>
                  <a:moveTo>
                    <a:pt x="166820" y="84093"/>
                  </a:moveTo>
                  <a:cubicBezTo>
                    <a:pt x="166549" y="84103"/>
                    <a:pt x="166144" y="84247"/>
                    <a:pt x="165900" y="84189"/>
                  </a:cubicBezTo>
                  <a:cubicBezTo>
                    <a:pt x="164591" y="85412"/>
                    <a:pt x="163374" y="86414"/>
                    <a:pt x="161761" y="87684"/>
                  </a:cubicBezTo>
                  <a:cubicBezTo>
                    <a:pt x="159284" y="88249"/>
                    <a:pt x="158649" y="89354"/>
                    <a:pt x="157714" y="91547"/>
                  </a:cubicBezTo>
                  <a:cubicBezTo>
                    <a:pt x="156818" y="93674"/>
                    <a:pt x="155636" y="96073"/>
                    <a:pt x="159277" y="95962"/>
                  </a:cubicBezTo>
                  <a:cubicBezTo>
                    <a:pt x="161746" y="96265"/>
                    <a:pt x="161044" y="92403"/>
                    <a:pt x="163233" y="92375"/>
                  </a:cubicBezTo>
                  <a:cubicBezTo>
                    <a:pt x="164717" y="91005"/>
                    <a:pt x="165491" y="88873"/>
                    <a:pt x="166820" y="88052"/>
                  </a:cubicBezTo>
                  <a:cubicBezTo>
                    <a:pt x="167752" y="87670"/>
                    <a:pt x="170599" y="84173"/>
                    <a:pt x="167371" y="84557"/>
                  </a:cubicBezTo>
                  <a:cubicBezTo>
                    <a:pt x="167239" y="84220"/>
                    <a:pt x="167091" y="84086"/>
                    <a:pt x="166820" y="84097"/>
                  </a:cubicBezTo>
                  <a:close/>
                  <a:moveTo>
                    <a:pt x="213546" y="86853"/>
                  </a:moveTo>
                  <a:cubicBezTo>
                    <a:pt x="214063" y="89533"/>
                    <a:pt x="210823" y="88871"/>
                    <a:pt x="211338" y="92004"/>
                  </a:cubicBezTo>
                  <a:cubicBezTo>
                    <a:pt x="210401" y="90314"/>
                    <a:pt x="209854" y="88145"/>
                    <a:pt x="207935" y="90808"/>
                  </a:cubicBezTo>
                  <a:cubicBezTo>
                    <a:pt x="208011" y="93037"/>
                    <a:pt x="206986" y="95250"/>
                    <a:pt x="210418" y="94763"/>
                  </a:cubicBezTo>
                  <a:cubicBezTo>
                    <a:pt x="212694" y="94075"/>
                    <a:pt x="212407" y="95699"/>
                    <a:pt x="213914" y="94304"/>
                  </a:cubicBezTo>
                  <a:cubicBezTo>
                    <a:pt x="216764" y="94011"/>
                    <a:pt x="215235" y="91260"/>
                    <a:pt x="215385" y="90073"/>
                  </a:cubicBezTo>
                  <a:cubicBezTo>
                    <a:pt x="216668" y="88907"/>
                    <a:pt x="214721" y="86846"/>
                    <a:pt x="213546" y="86854"/>
                  </a:cubicBezTo>
                  <a:close/>
                  <a:moveTo>
                    <a:pt x="172983" y="87680"/>
                  </a:moveTo>
                  <a:cubicBezTo>
                    <a:pt x="170651" y="88554"/>
                    <a:pt x="169260" y="89187"/>
                    <a:pt x="168200" y="90808"/>
                  </a:cubicBezTo>
                  <a:cubicBezTo>
                    <a:pt x="167864" y="93143"/>
                    <a:pt x="172105" y="88914"/>
                    <a:pt x="170775" y="92923"/>
                  </a:cubicBezTo>
                  <a:cubicBezTo>
                    <a:pt x="169463" y="95277"/>
                    <a:pt x="172159" y="96209"/>
                    <a:pt x="173443" y="96694"/>
                  </a:cubicBezTo>
                  <a:cubicBezTo>
                    <a:pt x="174572" y="97958"/>
                    <a:pt x="174789" y="100675"/>
                    <a:pt x="176018" y="101385"/>
                  </a:cubicBezTo>
                  <a:cubicBezTo>
                    <a:pt x="177910" y="103758"/>
                    <a:pt x="173659" y="101991"/>
                    <a:pt x="174178" y="99822"/>
                  </a:cubicBezTo>
                  <a:cubicBezTo>
                    <a:pt x="172944" y="98566"/>
                    <a:pt x="171781" y="96993"/>
                    <a:pt x="170407" y="96327"/>
                  </a:cubicBezTo>
                  <a:cubicBezTo>
                    <a:pt x="168531" y="96328"/>
                    <a:pt x="168857" y="92053"/>
                    <a:pt x="166636" y="94303"/>
                  </a:cubicBezTo>
                  <a:cubicBezTo>
                    <a:pt x="166162" y="95512"/>
                    <a:pt x="162537" y="96167"/>
                    <a:pt x="163693" y="98718"/>
                  </a:cubicBezTo>
                  <a:cubicBezTo>
                    <a:pt x="164327" y="101164"/>
                    <a:pt x="163952" y="103161"/>
                    <a:pt x="165164" y="104973"/>
                  </a:cubicBezTo>
                  <a:cubicBezTo>
                    <a:pt x="169248" y="104179"/>
                    <a:pt x="166723" y="107145"/>
                    <a:pt x="167372" y="109204"/>
                  </a:cubicBezTo>
                  <a:cubicBezTo>
                    <a:pt x="168192" y="109757"/>
                    <a:pt x="165782" y="112912"/>
                    <a:pt x="168200" y="113987"/>
                  </a:cubicBezTo>
                  <a:cubicBezTo>
                    <a:pt x="170284" y="114721"/>
                    <a:pt x="170253" y="117135"/>
                    <a:pt x="172431" y="117482"/>
                  </a:cubicBezTo>
                  <a:cubicBezTo>
                    <a:pt x="174169" y="116999"/>
                    <a:pt x="180625" y="118502"/>
                    <a:pt x="176018" y="118677"/>
                  </a:cubicBezTo>
                  <a:cubicBezTo>
                    <a:pt x="172450" y="118978"/>
                    <a:pt x="174814" y="120991"/>
                    <a:pt x="177214" y="119873"/>
                  </a:cubicBezTo>
                  <a:cubicBezTo>
                    <a:pt x="179002" y="119352"/>
                    <a:pt x="182612" y="119158"/>
                    <a:pt x="181261" y="117022"/>
                  </a:cubicBezTo>
                  <a:cubicBezTo>
                    <a:pt x="179522" y="116633"/>
                    <a:pt x="180403" y="112515"/>
                    <a:pt x="178317" y="112423"/>
                  </a:cubicBezTo>
                  <a:cubicBezTo>
                    <a:pt x="177412" y="110814"/>
                    <a:pt x="177332" y="108233"/>
                    <a:pt x="175926" y="107364"/>
                  </a:cubicBezTo>
                  <a:cubicBezTo>
                    <a:pt x="174551" y="106279"/>
                    <a:pt x="172458" y="107123"/>
                    <a:pt x="171143" y="105341"/>
                  </a:cubicBezTo>
                  <a:cubicBezTo>
                    <a:pt x="169051" y="103321"/>
                    <a:pt x="173792" y="105168"/>
                    <a:pt x="174270" y="104973"/>
                  </a:cubicBezTo>
                  <a:cubicBezTo>
                    <a:pt x="175846" y="106324"/>
                    <a:pt x="177824" y="106695"/>
                    <a:pt x="180157" y="106904"/>
                  </a:cubicBezTo>
                  <a:cubicBezTo>
                    <a:pt x="181409" y="105923"/>
                    <a:pt x="182653" y="104191"/>
                    <a:pt x="184572" y="103777"/>
                  </a:cubicBezTo>
                  <a:cubicBezTo>
                    <a:pt x="186475" y="102950"/>
                    <a:pt x="188711" y="102012"/>
                    <a:pt x="190275" y="103317"/>
                  </a:cubicBezTo>
                  <a:cubicBezTo>
                    <a:pt x="192377" y="103910"/>
                    <a:pt x="193687" y="99383"/>
                    <a:pt x="190642" y="100190"/>
                  </a:cubicBezTo>
                  <a:cubicBezTo>
                    <a:pt x="192644" y="99251"/>
                    <a:pt x="190519" y="95763"/>
                    <a:pt x="188803" y="97522"/>
                  </a:cubicBezTo>
                  <a:cubicBezTo>
                    <a:pt x="186257" y="97270"/>
                    <a:pt x="184777" y="97420"/>
                    <a:pt x="181812" y="97063"/>
                  </a:cubicBezTo>
                  <a:cubicBezTo>
                    <a:pt x="178962" y="97560"/>
                    <a:pt x="178255" y="95632"/>
                    <a:pt x="177581" y="93568"/>
                  </a:cubicBezTo>
                  <a:cubicBezTo>
                    <a:pt x="176481" y="92588"/>
                    <a:pt x="175172" y="90687"/>
                    <a:pt x="174086" y="89613"/>
                  </a:cubicBezTo>
                  <a:cubicBezTo>
                    <a:pt x="172349" y="89546"/>
                    <a:pt x="175246" y="87340"/>
                    <a:pt x="172982" y="87681"/>
                  </a:cubicBezTo>
                  <a:close/>
                  <a:moveTo>
                    <a:pt x="141526" y="89612"/>
                  </a:moveTo>
                  <a:cubicBezTo>
                    <a:pt x="139858" y="89769"/>
                    <a:pt x="137227" y="91195"/>
                    <a:pt x="135547" y="90347"/>
                  </a:cubicBezTo>
                  <a:cubicBezTo>
                    <a:pt x="134465" y="90732"/>
                    <a:pt x="128001" y="91357"/>
                    <a:pt x="131684" y="92371"/>
                  </a:cubicBezTo>
                  <a:cubicBezTo>
                    <a:pt x="131992" y="94632"/>
                    <a:pt x="134980" y="95430"/>
                    <a:pt x="137295" y="95130"/>
                  </a:cubicBezTo>
                  <a:cubicBezTo>
                    <a:pt x="139218" y="97855"/>
                    <a:pt x="132732" y="94130"/>
                    <a:pt x="133247" y="96970"/>
                  </a:cubicBezTo>
                  <a:cubicBezTo>
                    <a:pt x="134208" y="98732"/>
                    <a:pt x="131654" y="101330"/>
                    <a:pt x="134443" y="99454"/>
                  </a:cubicBezTo>
                  <a:cubicBezTo>
                    <a:pt x="136560" y="100333"/>
                    <a:pt x="138701" y="98834"/>
                    <a:pt x="138674" y="97522"/>
                  </a:cubicBezTo>
                  <a:cubicBezTo>
                    <a:pt x="140343" y="96420"/>
                    <a:pt x="143757" y="96924"/>
                    <a:pt x="144929" y="95958"/>
                  </a:cubicBezTo>
                  <a:cubicBezTo>
                    <a:pt x="148088" y="95418"/>
                    <a:pt x="145194" y="92625"/>
                    <a:pt x="144929" y="91176"/>
                  </a:cubicBezTo>
                  <a:cubicBezTo>
                    <a:pt x="144067" y="90203"/>
                    <a:pt x="143056" y="89902"/>
                    <a:pt x="141526" y="89611"/>
                  </a:cubicBezTo>
                  <a:close/>
                  <a:moveTo>
                    <a:pt x="262295" y="93567"/>
                  </a:moveTo>
                  <a:cubicBezTo>
                    <a:pt x="259194" y="97411"/>
                    <a:pt x="266242" y="98522"/>
                    <a:pt x="263766" y="94671"/>
                  </a:cubicBezTo>
                  <a:cubicBezTo>
                    <a:pt x="263363" y="94158"/>
                    <a:pt x="262890" y="93802"/>
                    <a:pt x="262295" y="93567"/>
                  </a:cubicBezTo>
                  <a:close/>
                  <a:moveTo>
                    <a:pt x="278023" y="96694"/>
                  </a:moveTo>
                  <a:cubicBezTo>
                    <a:pt x="279241" y="97140"/>
                    <a:pt x="278620" y="97478"/>
                    <a:pt x="278023" y="96694"/>
                  </a:cubicBezTo>
                  <a:close/>
                  <a:moveTo>
                    <a:pt x="267170" y="97522"/>
                  </a:moveTo>
                  <a:cubicBezTo>
                    <a:pt x="263515" y="99042"/>
                    <a:pt x="268607" y="104744"/>
                    <a:pt x="268641" y="100098"/>
                  </a:cubicBezTo>
                  <a:cubicBezTo>
                    <a:pt x="268853" y="98371"/>
                    <a:pt x="268744" y="98076"/>
                    <a:pt x="267170" y="97522"/>
                  </a:cubicBezTo>
                  <a:close/>
                  <a:moveTo>
                    <a:pt x="279127" y="97522"/>
                  </a:moveTo>
                  <a:cubicBezTo>
                    <a:pt x="280166" y="97732"/>
                    <a:pt x="279684" y="98251"/>
                    <a:pt x="279127" y="97522"/>
                  </a:cubicBezTo>
                  <a:close/>
                  <a:moveTo>
                    <a:pt x="205635" y="97890"/>
                  </a:moveTo>
                  <a:cubicBezTo>
                    <a:pt x="204706" y="99639"/>
                    <a:pt x="202597" y="101298"/>
                    <a:pt x="206095" y="101385"/>
                  </a:cubicBezTo>
                  <a:cubicBezTo>
                    <a:pt x="207805" y="100243"/>
                    <a:pt x="208411" y="98847"/>
                    <a:pt x="206000" y="97890"/>
                  </a:cubicBezTo>
                  <a:close/>
                  <a:moveTo>
                    <a:pt x="154311" y="98258"/>
                  </a:moveTo>
                  <a:cubicBezTo>
                    <a:pt x="152256" y="98641"/>
                    <a:pt x="153032" y="101126"/>
                    <a:pt x="155415" y="101017"/>
                  </a:cubicBezTo>
                  <a:cubicBezTo>
                    <a:pt x="155980" y="101865"/>
                    <a:pt x="162107" y="102122"/>
                    <a:pt x="159186" y="101017"/>
                  </a:cubicBezTo>
                  <a:cubicBezTo>
                    <a:pt x="158975" y="97826"/>
                    <a:pt x="157488" y="99059"/>
                    <a:pt x="155415" y="98258"/>
                  </a:cubicBezTo>
                  <a:cubicBezTo>
                    <a:pt x="155002" y="98220"/>
                    <a:pt x="154604" y="98210"/>
                    <a:pt x="154311" y="98258"/>
                  </a:cubicBezTo>
                  <a:close/>
                  <a:moveTo>
                    <a:pt x="194046" y="98718"/>
                  </a:moveTo>
                  <a:cubicBezTo>
                    <a:pt x="193951" y="100029"/>
                    <a:pt x="193070" y="103496"/>
                    <a:pt x="194506" y="104144"/>
                  </a:cubicBezTo>
                  <a:cubicBezTo>
                    <a:pt x="194877" y="102527"/>
                    <a:pt x="197988" y="102485"/>
                    <a:pt x="198185" y="100557"/>
                  </a:cubicBezTo>
                  <a:cubicBezTo>
                    <a:pt x="197466" y="99117"/>
                    <a:pt x="195460" y="99172"/>
                    <a:pt x="194046" y="98718"/>
                  </a:cubicBezTo>
                  <a:close/>
                  <a:moveTo>
                    <a:pt x="261559" y="99822"/>
                  </a:moveTo>
                  <a:cubicBezTo>
                    <a:pt x="257994" y="101766"/>
                    <a:pt x="266390" y="105234"/>
                    <a:pt x="263307" y="101569"/>
                  </a:cubicBezTo>
                  <a:cubicBezTo>
                    <a:pt x="262583" y="101158"/>
                    <a:pt x="262535" y="99930"/>
                    <a:pt x="261559" y="99822"/>
                  </a:cubicBezTo>
                  <a:close/>
                  <a:moveTo>
                    <a:pt x="213546" y="100649"/>
                  </a:moveTo>
                  <a:cubicBezTo>
                    <a:pt x="211994" y="101560"/>
                    <a:pt x="210980" y="103200"/>
                    <a:pt x="208947" y="103409"/>
                  </a:cubicBezTo>
                  <a:cubicBezTo>
                    <a:pt x="206644" y="101942"/>
                    <a:pt x="204968" y="103929"/>
                    <a:pt x="205268" y="105800"/>
                  </a:cubicBezTo>
                  <a:cubicBezTo>
                    <a:pt x="204963" y="108350"/>
                    <a:pt x="205886" y="107492"/>
                    <a:pt x="207107" y="109663"/>
                  </a:cubicBezTo>
                  <a:cubicBezTo>
                    <a:pt x="208646" y="112030"/>
                    <a:pt x="211645" y="112499"/>
                    <a:pt x="213178" y="110031"/>
                  </a:cubicBezTo>
                  <a:cubicBezTo>
                    <a:pt x="214174" y="108644"/>
                    <a:pt x="214815" y="106628"/>
                    <a:pt x="216949" y="106168"/>
                  </a:cubicBezTo>
                  <a:cubicBezTo>
                    <a:pt x="217969" y="104797"/>
                    <a:pt x="217991" y="101785"/>
                    <a:pt x="215845" y="101753"/>
                  </a:cubicBezTo>
                  <a:cubicBezTo>
                    <a:pt x="215049" y="101360"/>
                    <a:pt x="214815" y="100488"/>
                    <a:pt x="213546" y="100649"/>
                  </a:cubicBezTo>
                  <a:close/>
                  <a:moveTo>
                    <a:pt x="138950" y="100925"/>
                  </a:moveTo>
                  <a:cubicBezTo>
                    <a:pt x="138689" y="100935"/>
                    <a:pt x="138467" y="100954"/>
                    <a:pt x="138214" y="101021"/>
                  </a:cubicBezTo>
                  <a:cubicBezTo>
                    <a:pt x="135533" y="103852"/>
                    <a:pt x="141815" y="101673"/>
                    <a:pt x="142629" y="103412"/>
                  </a:cubicBezTo>
                  <a:cubicBezTo>
                    <a:pt x="143705" y="105100"/>
                    <a:pt x="145189" y="105719"/>
                    <a:pt x="146768" y="106908"/>
                  </a:cubicBezTo>
                  <a:cubicBezTo>
                    <a:pt x="151013" y="107971"/>
                    <a:pt x="149440" y="104663"/>
                    <a:pt x="147044" y="104608"/>
                  </a:cubicBezTo>
                  <a:cubicBezTo>
                    <a:pt x="144129" y="104601"/>
                    <a:pt x="147239" y="100681"/>
                    <a:pt x="144193" y="101021"/>
                  </a:cubicBezTo>
                  <a:cubicBezTo>
                    <a:pt x="142770" y="101714"/>
                    <a:pt x="140778" y="100834"/>
                    <a:pt x="138950" y="100925"/>
                  </a:cubicBezTo>
                  <a:close/>
                  <a:moveTo>
                    <a:pt x="236633" y="104421"/>
                  </a:moveTo>
                  <a:cubicBezTo>
                    <a:pt x="236457" y="104402"/>
                    <a:pt x="236312" y="104516"/>
                    <a:pt x="236081" y="104604"/>
                  </a:cubicBezTo>
                  <a:cubicBezTo>
                    <a:pt x="233729" y="106486"/>
                    <a:pt x="234448" y="108000"/>
                    <a:pt x="237185" y="108100"/>
                  </a:cubicBezTo>
                  <a:cubicBezTo>
                    <a:pt x="237821" y="107137"/>
                    <a:pt x="237863" y="104551"/>
                    <a:pt x="236633" y="104420"/>
                  </a:cubicBezTo>
                  <a:close/>
                  <a:moveTo>
                    <a:pt x="185032" y="104604"/>
                  </a:moveTo>
                  <a:cubicBezTo>
                    <a:pt x="182874" y="105262"/>
                    <a:pt x="183700" y="107292"/>
                    <a:pt x="185032" y="108100"/>
                  </a:cubicBezTo>
                  <a:cubicBezTo>
                    <a:pt x="187036" y="108246"/>
                    <a:pt x="186944" y="112295"/>
                    <a:pt x="189631" y="110399"/>
                  </a:cubicBezTo>
                  <a:cubicBezTo>
                    <a:pt x="190769" y="110852"/>
                    <a:pt x="194092" y="109627"/>
                    <a:pt x="192850" y="108100"/>
                  </a:cubicBezTo>
                  <a:cubicBezTo>
                    <a:pt x="194607" y="106559"/>
                    <a:pt x="192967" y="104736"/>
                    <a:pt x="191011" y="105708"/>
                  </a:cubicBezTo>
                  <a:cubicBezTo>
                    <a:pt x="189642" y="104722"/>
                    <a:pt x="187734" y="104679"/>
                    <a:pt x="185032" y="104604"/>
                  </a:cubicBezTo>
                  <a:close/>
                  <a:moveTo>
                    <a:pt x="159002" y="104880"/>
                  </a:moveTo>
                  <a:cubicBezTo>
                    <a:pt x="158839" y="104870"/>
                    <a:pt x="158647" y="104908"/>
                    <a:pt x="158450" y="104975"/>
                  </a:cubicBezTo>
                  <a:cubicBezTo>
                    <a:pt x="156719" y="106559"/>
                    <a:pt x="157302" y="107968"/>
                    <a:pt x="156243" y="109666"/>
                  </a:cubicBezTo>
                  <a:cubicBezTo>
                    <a:pt x="154458" y="109245"/>
                    <a:pt x="153867" y="107373"/>
                    <a:pt x="151736" y="107366"/>
                  </a:cubicBezTo>
                  <a:cubicBezTo>
                    <a:pt x="152838" y="109550"/>
                    <a:pt x="153260" y="110924"/>
                    <a:pt x="154679" y="112057"/>
                  </a:cubicBezTo>
                  <a:cubicBezTo>
                    <a:pt x="154041" y="113108"/>
                    <a:pt x="157045" y="114530"/>
                    <a:pt x="157806" y="115552"/>
                  </a:cubicBezTo>
                  <a:cubicBezTo>
                    <a:pt x="159577" y="114972"/>
                    <a:pt x="161268" y="117400"/>
                    <a:pt x="162221" y="116012"/>
                  </a:cubicBezTo>
                  <a:cubicBezTo>
                    <a:pt x="164726" y="115307"/>
                    <a:pt x="162418" y="112398"/>
                    <a:pt x="163693" y="111597"/>
                  </a:cubicBezTo>
                  <a:cubicBezTo>
                    <a:pt x="164318" y="108537"/>
                    <a:pt x="162456" y="108615"/>
                    <a:pt x="161394" y="106906"/>
                  </a:cubicBezTo>
                  <a:cubicBezTo>
                    <a:pt x="160473" y="106630"/>
                    <a:pt x="160141" y="104979"/>
                    <a:pt x="159002" y="104883"/>
                  </a:cubicBezTo>
                  <a:close/>
                  <a:moveTo>
                    <a:pt x="138214" y="105707"/>
                  </a:moveTo>
                  <a:cubicBezTo>
                    <a:pt x="137679" y="106939"/>
                    <a:pt x="135376" y="108509"/>
                    <a:pt x="133707" y="108099"/>
                  </a:cubicBezTo>
                  <a:cubicBezTo>
                    <a:pt x="131843" y="106844"/>
                    <a:pt x="130380" y="107503"/>
                    <a:pt x="129936" y="109662"/>
                  </a:cubicBezTo>
                  <a:cubicBezTo>
                    <a:pt x="129696" y="110840"/>
                    <a:pt x="124689" y="111460"/>
                    <a:pt x="128465" y="112422"/>
                  </a:cubicBezTo>
                  <a:cubicBezTo>
                    <a:pt x="128151" y="114010"/>
                    <a:pt x="133777" y="114097"/>
                    <a:pt x="130672" y="115181"/>
                  </a:cubicBezTo>
                  <a:cubicBezTo>
                    <a:pt x="130431" y="118027"/>
                    <a:pt x="134347" y="116786"/>
                    <a:pt x="135179" y="118309"/>
                  </a:cubicBezTo>
                  <a:cubicBezTo>
                    <a:pt x="137675" y="118826"/>
                    <a:pt x="139232" y="119328"/>
                    <a:pt x="141250" y="118309"/>
                  </a:cubicBezTo>
                  <a:cubicBezTo>
                    <a:pt x="143492" y="119225"/>
                    <a:pt x="145893" y="117791"/>
                    <a:pt x="147964" y="118676"/>
                  </a:cubicBezTo>
                  <a:cubicBezTo>
                    <a:pt x="150515" y="118122"/>
                    <a:pt x="146394" y="115953"/>
                    <a:pt x="147964" y="113985"/>
                  </a:cubicBezTo>
                  <a:cubicBezTo>
                    <a:pt x="149053" y="110658"/>
                    <a:pt x="146273" y="110695"/>
                    <a:pt x="144929" y="109294"/>
                  </a:cubicBezTo>
                  <a:cubicBezTo>
                    <a:pt x="143469" y="108036"/>
                    <a:pt x="141648" y="107630"/>
                    <a:pt x="139686" y="106535"/>
                  </a:cubicBezTo>
                  <a:cubicBezTo>
                    <a:pt x="139093" y="106299"/>
                    <a:pt x="138771" y="106015"/>
                    <a:pt x="138214" y="105707"/>
                  </a:cubicBezTo>
                  <a:close/>
                  <a:moveTo>
                    <a:pt x="197449" y="105707"/>
                  </a:moveTo>
                  <a:cubicBezTo>
                    <a:pt x="197707" y="108179"/>
                    <a:pt x="192634" y="107720"/>
                    <a:pt x="194782" y="110858"/>
                  </a:cubicBezTo>
                  <a:cubicBezTo>
                    <a:pt x="193838" y="112232"/>
                    <a:pt x="191692" y="112789"/>
                    <a:pt x="189907" y="112422"/>
                  </a:cubicBezTo>
                  <a:cubicBezTo>
                    <a:pt x="188233" y="114497"/>
                    <a:pt x="186497" y="111785"/>
                    <a:pt x="186136" y="110398"/>
                  </a:cubicBezTo>
                  <a:cubicBezTo>
                    <a:pt x="184747" y="109731"/>
                    <a:pt x="184109" y="107630"/>
                    <a:pt x="182089" y="106903"/>
                  </a:cubicBezTo>
                  <a:cubicBezTo>
                    <a:pt x="181757" y="108298"/>
                    <a:pt x="177786" y="108355"/>
                    <a:pt x="179053" y="110398"/>
                  </a:cubicBezTo>
                  <a:cubicBezTo>
                    <a:pt x="180295" y="111647"/>
                    <a:pt x="180455" y="114045"/>
                    <a:pt x="181629" y="115641"/>
                  </a:cubicBezTo>
                  <a:cubicBezTo>
                    <a:pt x="181485" y="118412"/>
                    <a:pt x="184794" y="117902"/>
                    <a:pt x="186964" y="118309"/>
                  </a:cubicBezTo>
                  <a:cubicBezTo>
                    <a:pt x="189912" y="121006"/>
                    <a:pt x="189542" y="114275"/>
                    <a:pt x="191471" y="116469"/>
                  </a:cubicBezTo>
                  <a:cubicBezTo>
                    <a:pt x="189195" y="119149"/>
                    <a:pt x="191286" y="118813"/>
                    <a:pt x="193586" y="119044"/>
                  </a:cubicBezTo>
                  <a:cubicBezTo>
                    <a:pt x="194957" y="120013"/>
                    <a:pt x="196572" y="121906"/>
                    <a:pt x="198921" y="120700"/>
                  </a:cubicBezTo>
                  <a:cubicBezTo>
                    <a:pt x="201193" y="120287"/>
                    <a:pt x="201885" y="118809"/>
                    <a:pt x="202232" y="117481"/>
                  </a:cubicBezTo>
                  <a:cubicBezTo>
                    <a:pt x="202590" y="116309"/>
                    <a:pt x="203819" y="115579"/>
                    <a:pt x="202232" y="113434"/>
                  </a:cubicBezTo>
                  <a:cubicBezTo>
                    <a:pt x="199993" y="112555"/>
                    <a:pt x="203782" y="109935"/>
                    <a:pt x="200761" y="109662"/>
                  </a:cubicBezTo>
                  <a:cubicBezTo>
                    <a:pt x="202407" y="106591"/>
                    <a:pt x="198285" y="107230"/>
                    <a:pt x="197817" y="105707"/>
                  </a:cubicBezTo>
                  <a:close/>
                  <a:moveTo>
                    <a:pt x="274988" y="106903"/>
                  </a:moveTo>
                  <a:cubicBezTo>
                    <a:pt x="276012" y="110197"/>
                    <a:pt x="271252" y="105189"/>
                    <a:pt x="273884" y="109662"/>
                  </a:cubicBezTo>
                  <a:cubicBezTo>
                    <a:pt x="273941" y="113406"/>
                    <a:pt x="276429" y="113342"/>
                    <a:pt x="275816" y="110030"/>
                  </a:cubicBezTo>
                  <a:cubicBezTo>
                    <a:pt x="277317" y="111584"/>
                    <a:pt x="280027" y="110301"/>
                    <a:pt x="281794" y="110030"/>
                  </a:cubicBezTo>
                  <a:cubicBezTo>
                    <a:pt x="280310" y="107853"/>
                    <a:pt x="277913" y="107949"/>
                    <a:pt x="276092" y="106903"/>
                  </a:cubicBezTo>
                  <a:cubicBezTo>
                    <a:pt x="275717" y="106903"/>
                    <a:pt x="275362" y="106903"/>
                    <a:pt x="274988" y="106903"/>
                  </a:cubicBezTo>
                  <a:close/>
                  <a:moveTo>
                    <a:pt x="286577" y="107638"/>
                  </a:moveTo>
                  <a:cubicBezTo>
                    <a:pt x="285514" y="108631"/>
                    <a:pt x="281357" y="110066"/>
                    <a:pt x="284002" y="111226"/>
                  </a:cubicBezTo>
                  <a:cubicBezTo>
                    <a:pt x="283724" y="114430"/>
                    <a:pt x="281197" y="110847"/>
                    <a:pt x="279863" y="112421"/>
                  </a:cubicBezTo>
                  <a:cubicBezTo>
                    <a:pt x="277102" y="111554"/>
                    <a:pt x="276239" y="114408"/>
                    <a:pt x="277655" y="117112"/>
                  </a:cubicBezTo>
                  <a:cubicBezTo>
                    <a:pt x="279519" y="118861"/>
                    <a:pt x="281506" y="118988"/>
                    <a:pt x="279863" y="116008"/>
                  </a:cubicBezTo>
                  <a:cubicBezTo>
                    <a:pt x="281873" y="114431"/>
                    <a:pt x="283400" y="115652"/>
                    <a:pt x="285198" y="116008"/>
                  </a:cubicBezTo>
                  <a:cubicBezTo>
                    <a:pt x="288408" y="118404"/>
                    <a:pt x="288155" y="113359"/>
                    <a:pt x="290532" y="116008"/>
                  </a:cubicBezTo>
                  <a:cubicBezTo>
                    <a:pt x="291854" y="112680"/>
                    <a:pt x="293693" y="116504"/>
                    <a:pt x="295223" y="113801"/>
                  </a:cubicBezTo>
                  <a:cubicBezTo>
                    <a:pt x="293371" y="111707"/>
                    <a:pt x="294641" y="111451"/>
                    <a:pt x="293384" y="108466"/>
                  </a:cubicBezTo>
                  <a:cubicBezTo>
                    <a:pt x="291138" y="108300"/>
                    <a:pt x="288615" y="109264"/>
                    <a:pt x="286577" y="107639"/>
                  </a:cubicBezTo>
                  <a:close/>
                  <a:moveTo>
                    <a:pt x="265146" y="109202"/>
                  </a:moveTo>
                  <a:cubicBezTo>
                    <a:pt x="264953" y="109203"/>
                    <a:pt x="264759" y="109231"/>
                    <a:pt x="264502" y="109297"/>
                  </a:cubicBezTo>
                  <a:cubicBezTo>
                    <a:pt x="262953" y="111909"/>
                    <a:pt x="260465" y="112191"/>
                    <a:pt x="258891" y="113252"/>
                  </a:cubicBezTo>
                  <a:cubicBezTo>
                    <a:pt x="259226" y="116055"/>
                    <a:pt x="256667" y="119408"/>
                    <a:pt x="259628" y="121071"/>
                  </a:cubicBezTo>
                  <a:cubicBezTo>
                    <a:pt x="261074" y="123725"/>
                    <a:pt x="264128" y="122312"/>
                    <a:pt x="266434" y="121438"/>
                  </a:cubicBezTo>
                  <a:cubicBezTo>
                    <a:pt x="267916" y="119681"/>
                    <a:pt x="274033" y="119724"/>
                    <a:pt x="269378" y="121071"/>
                  </a:cubicBezTo>
                  <a:cubicBezTo>
                    <a:pt x="270766" y="123043"/>
                    <a:pt x="275248" y="120571"/>
                    <a:pt x="273885" y="117116"/>
                  </a:cubicBezTo>
                  <a:cubicBezTo>
                    <a:pt x="271063" y="116747"/>
                    <a:pt x="271836" y="113907"/>
                    <a:pt x="270481" y="112793"/>
                  </a:cubicBezTo>
                  <a:cubicBezTo>
                    <a:pt x="269438" y="107671"/>
                    <a:pt x="267518" y="113754"/>
                    <a:pt x="265607" y="111229"/>
                  </a:cubicBezTo>
                  <a:cubicBezTo>
                    <a:pt x="266370" y="110443"/>
                    <a:pt x="266499" y="109197"/>
                    <a:pt x="265146" y="109205"/>
                  </a:cubicBezTo>
                  <a:close/>
                  <a:moveTo>
                    <a:pt x="214465" y="113157"/>
                  </a:moveTo>
                  <a:cubicBezTo>
                    <a:pt x="214319" y="113128"/>
                    <a:pt x="214133" y="113195"/>
                    <a:pt x="213914" y="113252"/>
                  </a:cubicBezTo>
                  <a:cubicBezTo>
                    <a:pt x="213638" y="115667"/>
                    <a:pt x="210037" y="114339"/>
                    <a:pt x="211982" y="116748"/>
                  </a:cubicBezTo>
                  <a:cubicBezTo>
                    <a:pt x="213039" y="118484"/>
                    <a:pt x="215385" y="116099"/>
                    <a:pt x="216213" y="115184"/>
                  </a:cubicBezTo>
                  <a:cubicBezTo>
                    <a:pt x="215013" y="115406"/>
                    <a:pt x="215491" y="113366"/>
                    <a:pt x="214466" y="113160"/>
                  </a:cubicBezTo>
                  <a:close/>
                  <a:moveTo>
                    <a:pt x="221824" y="113985"/>
                  </a:moveTo>
                  <a:cubicBezTo>
                    <a:pt x="219230" y="115951"/>
                    <a:pt x="222690" y="116368"/>
                    <a:pt x="222928" y="118216"/>
                  </a:cubicBezTo>
                  <a:cubicBezTo>
                    <a:pt x="225442" y="118504"/>
                    <a:pt x="223762" y="114363"/>
                    <a:pt x="222832" y="113985"/>
                  </a:cubicBezTo>
                  <a:cubicBezTo>
                    <a:pt x="222495" y="113985"/>
                    <a:pt x="222158" y="113985"/>
                    <a:pt x="221821" y="113985"/>
                  </a:cubicBezTo>
                  <a:close/>
                  <a:moveTo>
                    <a:pt x="166268" y="115548"/>
                  </a:moveTo>
                  <a:cubicBezTo>
                    <a:pt x="167375" y="116986"/>
                    <a:pt x="166240" y="119900"/>
                    <a:pt x="167832" y="121067"/>
                  </a:cubicBezTo>
                  <a:cubicBezTo>
                    <a:pt x="168073" y="123454"/>
                    <a:pt x="168783" y="124777"/>
                    <a:pt x="170039" y="126126"/>
                  </a:cubicBezTo>
                  <a:cubicBezTo>
                    <a:pt x="170668" y="128106"/>
                    <a:pt x="169392" y="130683"/>
                    <a:pt x="172615" y="130541"/>
                  </a:cubicBezTo>
                  <a:cubicBezTo>
                    <a:pt x="175193" y="130474"/>
                    <a:pt x="175971" y="131990"/>
                    <a:pt x="177950" y="132840"/>
                  </a:cubicBezTo>
                  <a:cubicBezTo>
                    <a:pt x="180451" y="132964"/>
                    <a:pt x="182779" y="133304"/>
                    <a:pt x="183560" y="135232"/>
                  </a:cubicBezTo>
                  <a:cubicBezTo>
                    <a:pt x="184021" y="136672"/>
                    <a:pt x="186485" y="139436"/>
                    <a:pt x="187239" y="136336"/>
                  </a:cubicBezTo>
                  <a:cubicBezTo>
                    <a:pt x="189370" y="135050"/>
                    <a:pt x="186890" y="133072"/>
                    <a:pt x="187239" y="130541"/>
                  </a:cubicBezTo>
                  <a:cubicBezTo>
                    <a:pt x="187651" y="128395"/>
                    <a:pt x="184687" y="126385"/>
                    <a:pt x="187239" y="125390"/>
                  </a:cubicBezTo>
                  <a:cubicBezTo>
                    <a:pt x="186540" y="123107"/>
                    <a:pt x="190981" y="122398"/>
                    <a:pt x="188803" y="121067"/>
                  </a:cubicBezTo>
                  <a:cubicBezTo>
                    <a:pt x="187246" y="122635"/>
                    <a:pt x="185447" y="117440"/>
                    <a:pt x="184296" y="121067"/>
                  </a:cubicBezTo>
                  <a:cubicBezTo>
                    <a:pt x="182736" y="123187"/>
                    <a:pt x="179899" y="121978"/>
                    <a:pt x="182089" y="120239"/>
                  </a:cubicBezTo>
                  <a:cubicBezTo>
                    <a:pt x="180417" y="120591"/>
                    <a:pt x="176781" y="121041"/>
                    <a:pt x="176018" y="121435"/>
                  </a:cubicBezTo>
                  <a:cubicBezTo>
                    <a:pt x="177916" y="123432"/>
                    <a:pt x="173467" y="121048"/>
                    <a:pt x="172983" y="120239"/>
                  </a:cubicBezTo>
                  <a:cubicBezTo>
                    <a:pt x="172125" y="118690"/>
                    <a:pt x="170699" y="117891"/>
                    <a:pt x="169304" y="116284"/>
                  </a:cubicBezTo>
                  <a:cubicBezTo>
                    <a:pt x="168137" y="116322"/>
                    <a:pt x="167937" y="115544"/>
                    <a:pt x="166820" y="115549"/>
                  </a:cubicBezTo>
                  <a:cubicBezTo>
                    <a:pt x="166660" y="115549"/>
                    <a:pt x="166471" y="115510"/>
                    <a:pt x="166269" y="115549"/>
                  </a:cubicBezTo>
                  <a:close/>
                  <a:moveTo>
                    <a:pt x="208671" y="116283"/>
                  </a:moveTo>
                  <a:cubicBezTo>
                    <a:pt x="207705" y="117030"/>
                    <a:pt x="205680" y="119981"/>
                    <a:pt x="207567" y="120239"/>
                  </a:cubicBezTo>
                  <a:cubicBezTo>
                    <a:pt x="204836" y="122429"/>
                    <a:pt x="209646" y="120914"/>
                    <a:pt x="209407" y="119504"/>
                  </a:cubicBezTo>
                  <a:cubicBezTo>
                    <a:pt x="210048" y="118899"/>
                    <a:pt x="209612" y="116779"/>
                    <a:pt x="208670" y="116284"/>
                  </a:cubicBezTo>
                  <a:close/>
                  <a:moveTo>
                    <a:pt x="291544" y="116744"/>
                  </a:moveTo>
                  <a:cubicBezTo>
                    <a:pt x="292489" y="120074"/>
                    <a:pt x="287301" y="116801"/>
                    <a:pt x="287773" y="119503"/>
                  </a:cubicBezTo>
                  <a:cubicBezTo>
                    <a:pt x="285964" y="119560"/>
                    <a:pt x="282659" y="117777"/>
                    <a:pt x="281427" y="118675"/>
                  </a:cubicBezTo>
                  <a:cubicBezTo>
                    <a:pt x="280746" y="121849"/>
                    <a:pt x="280197" y="121539"/>
                    <a:pt x="282162" y="123826"/>
                  </a:cubicBezTo>
                  <a:cubicBezTo>
                    <a:pt x="284494" y="123233"/>
                    <a:pt x="285767" y="125617"/>
                    <a:pt x="288141" y="124930"/>
                  </a:cubicBezTo>
                  <a:cubicBezTo>
                    <a:pt x="289608" y="127073"/>
                    <a:pt x="287750" y="129748"/>
                    <a:pt x="288508" y="131277"/>
                  </a:cubicBezTo>
                  <a:cubicBezTo>
                    <a:pt x="290491" y="132128"/>
                    <a:pt x="290789" y="133770"/>
                    <a:pt x="291544" y="135599"/>
                  </a:cubicBezTo>
                  <a:cubicBezTo>
                    <a:pt x="294294" y="138627"/>
                    <a:pt x="289418" y="136087"/>
                    <a:pt x="288508" y="135599"/>
                  </a:cubicBezTo>
                  <a:cubicBezTo>
                    <a:pt x="287511" y="133414"/>
                    <a:pt x="286971" y="130328"/>
                    <a:pt x="285197" y="128149"/>
                  </a:cubicBezTo>
                  <a:cubicBezTo>
                    <a:pt x="282981" y="128566"/>
                    <a:pt x="283215" y="121979"/>
                    <a:pt x="281794" y="126953"/>
                  </a:cubicBezTo>
                  <a:cubicBezTo>
                    <a:pt x="279335" y="124957"/>
                    <a:pt x="278396" y="126630"/>
                    <a:pt x="280230" y="129345"/>
                  </a:cubicBezTo>
                  <a:cubicBezTo>
                    <a:pt x="283780" y="132243"/>
                    <a:pt x="278904" y="132644"/>
                    <a:pt x="278391" y="129345"/>
                  </a:cubicBezTo>
                  <a:cubicBezTo>
                    <a:pt x="276951" y="124161"/>
                    <a:pt x="277853" y="131149"/>
                    <a:pt x="276551" y="130541"/>
                  </a:cubicBezTo>
                  <a:cubicBezTo>
                    <a:pt x="274632" y="128588"/>
                    <a:pt x="277213" y="126107"/>
                    <a:pt x="274987" y="125390"/>
                  </a:cubicBezTo>
                  <a:cubicBezTo>
                    <a:pt x="274126" y="122028"/>
                    <a:pt x="271758" y="125418"/>
                    <a:pt x="269377" y="124930"/>
                  </a:cubicBezTo>
                  <a:cubicBezTo>
                    <a:pt x="267518" y="126480"/>
                    <a:pt x="264909" y="127003"/>
                    <a:pt x="263398" y="129713"/>
                  </a:cubicBezTo>
                  <a:cubicBezTo>
                    <a:pt x="263498" y="131698"/>
                    <a:pt x="262639" y="133490"/>
                    <a:pt x="261926" y="135599"/>
                  </a:cubicBezTo>
                  <a:cubicBezTo>
                    <a:pt x="262804" y="137623"/>
                    <a:pt x="263953" y="139837"/>
                    <a:pt x="264502" y="140658"/>
                  </a:cubicBezTo>
                  <a:cubicBezTo>
                    <a:pt x="266006" y="142463"/>
                    <a:pt x="267924" y="143986"/>
                    <a:pt x="270204" y="143878"/>
                  </a:cubicBezTo>
                  <a:cubicBezTo>
                    <a:pt x="272788" y="144319"/>
                    <a:pt x="274382" y="145806"/>
                    <a:pt x="276919" y="146637"/>
                  </a:cubicBezTo>
                  <a:cubicBezTo>
                    <a:pt x="280407" y="146250"/>
                    <a:pt x="278037" y="148711"/>
                    <a:pt x="278391" y="150500"/>
                  </a:cubicBezTo>
                  <a:cubicBezTo>
                    <a:pt x="278324" y="152757"/>
                    <a:pt x="275215" y="146285"/>
                    <a:pt x="275815" y="149765"/>
                  </a:cubicBezTo>
                  <a:cubicBezTo>
                    <a:pt x="279001" y="151745"/>
                    <a:pt x="275186" y="153332"/>
                    <a:pt x="274252" y="150316"/>
                  </a:cubicBezTo>
                  <a:cubicBezTo>
                    <a:pt x="273714" y="148516"/>
                    <a:pt x="270855" y="148501"/>
                    <a:pt x="269377" y="148569"/>
                  </a:cubicBezTo>
                  <a:cubicBezTo>
                    <a:pt x="269053" y="145863"/>
                    <a:pt x="265702" y="148550"/>
                    <a:pt x="264870" y="145810"/>
                  </a:cubicBezTo>
                  <a:cubicBezTo>
                    <a:pt x="263151" y="146196"/>
                    <a:pt x="259978" y="146916"/>
                    <a:pt x="260822" y="147373"/>
                  </a:cubicBezTo>
                  <a:cubicBezTo>
                    <a:pt x="261985" y="149489"/>
                    <a:pt x="260165" y="150816"/>
                    <a:pt x="261926" y="153260"/>
                  </a:cubicBezTo>
                  <a:cubicBezTo>
                    <a:pt x="262161" y="156149"/>
                    <a:pt x="265135" y="155909"/>
                    <a:pt x="266709" y="157583"/>
                  </a:cubicBezTo>
                  <a:cubicBezTo>
                    <a:pt x="267918" y="158087"/>
                    <a:pt x="270260" y="161749"/>
                    <a:pt x="266433" y="161170"/>
                  </a:cubicBezTo>
                  <a:cubicBezTo>
                    <a:pt x="263551" y="161179"/>
                    <a:pt x="263860" y="156388"/>
                    <a:pt x="260362" y="157583"/>
                  </a:cubicBezTo>
                  <a:cubicBezTo>
                    <a:pt x="257890" y="158996"/>
                    <a:pt x="257437" y="156200"/>
                    <a:pt x="254752" y="156755"/>
                  </a:cubicBezTo>
                  <a:cubicBezTo>
                    <a:pt x="251460" y="156707"/>
                    <a:pt x="254274" y="161950"/>
                    <a:pt x="252176" y="161906"/>
                  </a:cubicBezTo>
                  <a:cubicBezTo>
                    <a:pt x="248811" y="161125"/>
                    <a:pt x="253357" y="157197"/>
                    <a:pt x="250612" y="156755"/>
                  </a:cubicBezTo>
                  <a:cubicBezTo>
                    <a:pt x="249677" y="155984"/>
                    <a:pt x="253671" y="153416"/>
                    <a:pt x="248773" y="154088"/>
                  </a:cubicBezTo>
                  <a:cubicBezTo>
                    <a:pt x="246664" y="158386"/>
                    <a:pt x="248996" y="152863"/>
                    <a:pt x="246841" y="152524"/>
                  </a:cubicBezTo>
                  <a:cubicBezTo>
                    <a:pt x="246449" y="155228"/>
                    <a:pt x="242518" y="156664"/>
                    <a:pt x="244266" y="158962"/>
                  </a:cubicBezTo>
                  <a:cubicBezTo>
                    <a:pt x="243302" y="160857"/>
                    <a:pt x="241558" y="161865"/>
                    <a:pt x="240955" y="164297"/>
                  </a:cubicBezTo>
                  <a:cubicBezTo>
                    <a:pt x="241355" y="170362"/>
                    <a:pt x="244293" y="158805"/>
                    <a:pt x="243898" y="165401"/>
                  </a:cubicBezTo>
                  <a:cubicBezTo>
                    <a:pt x="241866" y="167694"/>
                    <a:pt x="243565" y="169107"/>
                    <a:pt x="243530" y="172116"/>
                  </a:cubicBezTo>
                  <a:cubicBezTo>
                    <a:pt x="243174" y="174190"/>
                    <a:pt x="245375" y="176651"/>
                    <a:pt x="243163" y="177635"/>
                  </a:cubicBezTo>
                  <a:cubicBezTo>
                    <a:pt x="244844" y="178611"/>
                    <a:pt x="247853" y="178773"/>
                    <a:pt x="248405" y="180762"/>
                  </a:cubicBezTo>
                  <a:cubicBezTo>
                    <a:pt x="249695" y="179652"/>
                    <a:pt x="251176" y="176536"/>
                    <a:pt x="252912" y="179198"/>
                  </a:cubicBezTo>
                  <a:cubicBezTo>
                    <a:pt x="252541" y="180791"/>
                    <a:pt x="247989" y="180140"/>
                    <a:pt x="248405" y="183245"/>
                  </a:cubicBezTo>
                  <a:cubicBezTo>
                    <a:pt x="249311" y="185368"/>
                    <a:pt x="250529" y="188237"/>
                    <a:pt x="252912" y="188580"/>
                  </a:cubicBezTo>
                  <a:cubicBezTo>
                    <a:pt x="256615" y="189853"/>
                    <a:pt x="253366" y="185459"/>
                    <a:pt x="257419" y="185913"/>
                  </a:cubicBezTo>
                  <a:cubicBezTo>
                    <a:pt x="258058" y="183487"/>
                    <a:pt x="261983" y="184468"/>
                    <a:pt x="261099" y="180762"/>
                  </a:cubicBezTo>
                  <a:cubicBezTo>
                    <a:pt x="264016" y="178489"/>
                    <a:pt x="260681" y="184327"/>
                    <a:pt x="262662" y="184717"/>
                  </a:cubicBezTo>
                  <a:cubicBezTo>
                    <a:pt x="263137" y="186898"/>
                    <a:pt x="266235" y="185711"/>
                    <a:pt x="268273" y="186649"/>
                  </a:cubicBezTo>
                  <a:cubicBezTo>
                    <a:pt x="268843" y="190234"/>
                    <a:pt x="273260" y="187626"/>
                    <a:pt x="275355" y="189040"/>
                  </a:cubicBezTo>
                  <a:cubicBezTo>
                    <a:pt x="274811" y="190575"/>
                    <a:pt x="270839" y="190068"/>
                    <a:pt x="269009" y="189775"/>
                  </a:cubicBezTo>
                  <a:cubicBezTo>
                    <a:pt x="266453" y="189378"/>
                    <a:pt x="264062" y="191005"/>
                    <a:pt x="263398" y="188580"/>
                  </a:cubicBezTo>
                  <a:cubicBezTo>
                    <a:pt x="261945" y="186114"/>
                    <a:pt x="259232" y="188532"/>
                    <a:pt x="257787" y="189775"/>
                  </a:cubicBezTo>
                  <a:cubicBezTo>
                    <a:pt x="257791" y="191896"/>
                    <a:pt x="254758" y="193054"/>
                    <a:pt x="252544" y="191799"/>
                  </a:cubicBezTo>
                  <a:cubicBezTo>
                    <a:pt x="250570" y="190499"/>
                    <a:pt x="246860" y="190999"/>
                    <a:pt x="248405" y="193546"/>
                  </a:cubicBezTo>
                  <a:cubicBezTo>
                    <a:pt x="248898" y="196185"/>
                    <a:pt x="249439" y="197928"/>
                    <a:pt x="252177" y="198054"/>
                  </a:cubicBezTo>
                  <a:cubicBezTo>
                    <a:pt x="254481" y="198272"/>
                    <a:pt x="258214" y="200163"/>
                    <a:pt x="257419" y="202744"/>
                  </a:cubicBezTo>
                  <a:cubicBezTo>
                    <a:pt x="258766" y="204077"/>
                    <a:pt x="258602" y="208860"/>
                    <a:pt x="260823" y="207343"/>
                  </a:cubicBezTo>
                  <a:cubicBezTo>
                    <a:pt x="258842" y="203539"/>
                    <a:pt x="262701" y="205737"/>
                    <a:pt x="262294" y="208447"/>
                  </a:cubicBezTo>
                  <a:cubicBezTo>
                    <a:pt x="264303" y="209464"/>
                    <a:pt x="265933" y="210202"/>
                    <a:pt x="268273" y="210655"/>
                  </a:cubicBezTo>
                  <a:cubicBezTo>
                    <a:pt x="270914" y="210489"/>
                    <a:pt x="272425" y="208776"/>
                    <a:pt x="273884" y="207527"/>
                  </a:cubicBezTo>
                  <a:cubicBezTo>
                    <a:pt x="275733" y="206354"/>
                    <a:pt x="277402" y="206310"/>
                    <a:pt x="279495" y="205872"/>
                  </a:cubicBezTo>
                  <a:cubicBezTo>
                    <a:pt x="281065" y="204502"/>
                    <a:pt x="282113" y="203452"/>
                    <a:pt x="283634" y="202376"/>
                  </a:cubicBezTo>
                  <a:cubicBezTo>
                    <a:pt x="285403" y="199545"/>
                    <a:pt x="286659" y="201414"/>
                    <a:pt x="288509" y="200445"/>
                  </a:cubicBezTo>
                  <a:cubicBezTo>
                    <a:pt x="290703" y="198846"/>
                    <a:pt x="289271" y="195740"/>
                    <a:pt x="291544" y="194098"/>
                  </a:cubicBezTo>
                  <a:cubicBezTo>
                    <a:pt x="291909" y="191482"/>
                    <a:pt x="294418" y="190963"/>
                    <a:pt x="296419" y="189775"/>
                  </a:cubicBezTo>
                  <a:cubicBezTo>
                    <a:pt x="299862" y="190624"/>
                    <a:pt x="296371" y="185152"/>
                    <a:pt x="299362" y="184716"/>
                  </a:cubicBezTo>
                  <a:cubicBezTo>
                    <a:pt x="299562" y="183161"/>
                    <a:pt x="303907" y="184167"/>
                    <a:pt x="303133" y="182325"/>
                  </a:cubicBezTo>
                  <a:cubicBezTo>
                    <a:pt x="303304" y="180284"/>
                    <a:pt x="305980" y="182730"/>
                    <a:pt x="305341" y="179198"/>
                  </a:cubicBezTo>
                  <a:cubicBezTo>
                    <a:pt x="307956" y="181248"/>
                    <a:pt x="310372" y="179441"/>
                    <a:pt x="311411" y="176806"/>
                  </a:cubicBezTo>
                  <a:cubicBezTo>
                    <a:pt x="313440" y="175618"/>
                    <a:pt x="314454" y="174564"/>
                    <a:pt x="314723" y="172115"/>
                  </a:cubicBezTo>
                  <a:cubicBezTo>
                    <a:pt x="314325" y="169027"/>
                    <a:pt x="317291" y="169331"/>
                    <a:pt x="317390" y="166229"/>
                  </a:cubicBezTo>
                  <a:cubicBezTo>
                    <a:pt x="317724" y="164707"/>
                    <a:pt x="316599" y="164235"/>
                    <a:pt x="313987" y="163469"/>
                  </a:cubicBezTo>
                  <a:cubicBezTo>
                    <a:pt x="311481" y="163778"/>
                    <a:pt x="309633" y="162167"/>
                    <a:pt x="306904" y="163469"/>
                  </a:cubicBezTo>
                  <a:cubicBezTo>
                    <a:pt x="304602" y="161879"/>
                    <a:pt x="304670" y="162163"/>
                    <a:pt x="305341" y="160710"/>
                  </a:cubicBezTo>
                  <a:cubicBezTo>
                    <a:pt x="301908" y="161803"/>
                    <a:pt x="302374" y="157792"/>
                    <a:pt x="299362" y="157951"/>
                  </a:cubicBezTo>
                  <a:cubicBezTo>
                    <a:pt x="294665" y="159032"/>
                    <a:pt x="298504" y="156573"/>
                    <a:pt x="297155" y="153627"/>
                  </a:cubicBezTo>
                  <a:cubicBezTo>
                    <a:pt x="294985" y="151134"/>
                    <a:pt x="297461" y="150224"/>
                    <a:pt x="298994" y="153076"/>
                  </a:cubicBezTo>
                  <a:cubicBezTo>
                    <a:pt x="297487" y="157328"/>
                    <a:pt x="301637" y="153760"/>
                    <a:pt x="303133" y="154823"/>
                  </a:cubicBezTo>
                  <a:cubicBezTo>
                    <a:pt x="305090" y="155666"/>
                    <a:pt x="301857" y="159738"/>
                    <a:pt x="306537" y="158410"/>
                  </a:cubicBezTo>
                  <a:cubicBezTo>
                    <a:pt x="307855" y="160234"/>
                    <a:pt x="310505" y="159308"/>
                    <a:pt x="312515" y="159974"/>
                  </a:cubicBezTo>
                  <a:cubicBezTo>
                    <a:pt x="314836" y="160654"/>
                    <a:pt x="317461" y="160278"/>
                    <a:pt x="317390" y="157583"/>
                  </a:cubicBezTo>
                  <a:cubicBezTo>
                    <a:pt x="318974" y="156507"/>
                    <a:pt x="320716" y="155100"/>
                    <a:pt x="321529" y="153076"/>
                  </a:cubicBezTo>
                  <a:cubicBezTo>
                    <a:pt x="323860" y="152422"/>
                    <a:pt x="322017" y="147789"/>
                    <a:pt x="325576" y="147833"/>
                  </a:cubicBezTo>
                  <a:cubicBezTo>
                    <a:pt x="326485" y="145814"/>
                    <a:pt x="327889" y="143747"/>
                    <a:pt x="328244" y="141119"/>
                  </a:cubicBezTo>
                  <a:cubicBezTo>
                    <a:pt x="329008" y="139103"/>
                    <a:pt x="325327" y="137857"/>
                    <a:pt x="323737" y="137164"/>
                  </a:cubicBezTo>
                  <a:cubicBezTo>
                    <a:pt x="323045" y="135548"/>
                    <a:pt x="323181" y="131854"/>
                    <a:pt x="319598" y="132840"/>
                  </a:cubicBezTo>
                  <a:cubicBezTo>
                    <a:pt x="320467" y="131030"/>
                    <a:pt x="316872" y="126562"/>
                    <a:pt x="317390" y="130081"/>
                  </a:cubicBezTo>
                  <a:cubicBezTo>
                    <a:pt x="316274" y="129333"/>
                    <a:pt x="314269" y="128619"/>
                    <a:pt x="312515" y="128150"/>
                  </a:cubicBezTo>
                  <a:cubicBezTo>
                    <a:pt x="310649" y="128083"/>
                    <a:pt x="309364" y="125040"/>
                    <a:pt x="307272" y="126586"/>
                  </a:cubicBezTo>
                  <a:cubicBezTo>
                    <a:pt x="307709" y="130117"/>
                    <a:pt x="304309" y="129026"/>
                    <a:pt x="304237" y="132105"/>
                  </a:cubicBezTo>
                  <a:cubicBezTo>
                    <a:pt x="303336" y="134038"/>
                    <a:pt x="302987" y="136666"/>
                    <a:pt x="300834" y="137991"/>
                  </a:cubicBezTo>
                  <a:cubicBezTo>
                    <a:pt x="299205" y="139132"/>
                    <a:pt x="299300" y="141064"/>
                    <a:pt x="297890" y="143418"/>
                  </a:cubicBezTo>
                  <a:cubicBezTo>
                    <a:pt x="295500" y="144090"/>
                    <a:pt x="296679" y="149904"/>
                    <a:pt x="294119" y="148937"/>
                  </a:cubicBezTo>
                  <a:cubicBezTo>
                    <a:pt x="293960" y="145884"/>
                    <a:pt x="296589" y="144572"/>
                    <a:pt x="296787" y="142222"/>
                  </a:cubicBezTo>
                  <a:cubicBezTo>
                    <a:pt x="295735" y="139611"/>
                    <a:pt x="299611" y="138731"/>
                    <a:pt x="299730" y="136244"/>
                  </a:cubicBezTo>
                  <a:cubicBezTo>
                    <a:pt x="301895" y="134799"/>
                    <a:pt x="302382" y="131842"/>
                    <a:pt x="303501" y="130541"/>
                  </a:cubicBezTo>
                  <a:cubicBezTo>
                    <a:pt x="303339" y="128667"/>
                    <a:pt x="304006" y="126761"/>
                    <a:pt x="302766" y="124378"/>
                  </a:cubicBezTo>
                  <a:cubicBezTo>
                    <a:pt x="302443" y="122212"/>
                    <a:pt x="298091" y="120863"/>
                    <a:pt x="299731" y="124011"/>
                  </a:cubicBezTo>
                  <a:cubicBezTo>
                    <a:pt x="300273" y="125263"/>
                    <a:pt x="302970" y="127988"/>
                    <a:pt x="299731" y="126954"/>
                  </a:cubicBezTo>
                  <a:cubicBezTo>
                    <a:pt x="298302" y="125024"/>
                    <a:pt x="298281" y="122120"/>
                    <a:pt x="297155" y="119872"/>
                  </a:cubicBezTo>
                  <a:cubicBezTo>
                    <a:pt x="297447" y="115628"/>
                    <a:pt x="294548" y="119117"/>
                    <a:pt x="293384" y="116744"/>
                  </a:cubicBezTo>
                  <a:cubicBezTo>
                    <a:pt x="292750" y="116744"/>
                    <a:pt x="292179" y="116744"/>
                    <a:pt x="291544" y="116744"/>
                  </a:cubicBezTo>
                  <a:close/>
                  <a:moveTo>
                    <a:pt x="158818" y="117111"/>
                  </a:moveTo>
                  <a:cubicBezTo>
                    <a:pt x="158904" y="119279"/>
                    <a:pt x="156826" y="119180"/>
                    <a:pt x="157346" y="121894"/>
                  </a:cubicBezTo>
                  <a:cubicBezTo>
                    <a:pt x="154593" y="122686"/>
                    <a:pt x="157800" y="124756"/>
                    <a:pt x="155047" y="125389"/>
                  </a:cubicBezTo>
                  <a:cubicBezTo>
                    <a:pt x="154031" y="126699"/>
                    <a:pt x="153531" y="128597"/>
                    <a:pt x="154679" y="130080"/>
                  </a:cubicBezTo>
                  <a:cubicBezTo>
                    <a:pt x="156992" y="130466"/>
                    <a:pt x="157789" y="131812"/>
                    <a:pt x="159922" y="132104"/>
                  </a:cubicBezTo>
                  <a:cubicBezTo>
                    <a:pt x="162263" y="131816"/>
                    <a:pt x="163463" y="134740"/>
                    <a:pt x="165165" y="134403"/>
                  </a:cubicBezTo>
                  <a:cubicBezTo>
                    <a:pt x="166656" y="134067"/>
                    <a:pt x="168575" y="135580"/>
                    <a:pt x="167096" y="132472"/>
                  </a:cubicBezTo>
                  <a:cubicBezTo>
                    <a:pt x="166190" y="131377"/>
                    <a:pt x="164289" y="129042"/>
                    <a:pt x="165165" y="126953"/>
                  </a:cubicBezTo>
                  <a:cubicBezTo>
                    <a:pt x="165098" y="124701"/>
                    <a:pt x="164122" y="122903"/>
                    <a:pt x="162957" y="121710"/>
                  </a:cubicBezTo>
                  <a:cubicBezTo>
                    <a:pt x="162460" y="119978"/>
                    <a:pt x="161375" y="118466"/>
                    <a:pt x="160290" y="117111"/>
                  </a:cubicBezTo>
                  <a:cubicBezTo>
                    <a:pt x="159802" y="117111"/>
                    <a:pt x="159306" y="117111"/>
                    <a:pt x="158818" y="117111"/>
                  </a:cubicBezTo>
                  <a:close/>
                  <a:moveTo>
                    <a:pt x="215017" y="117479"/>
                  </a:moveTo>
                  <a:cubicBezTo>
                    <a:pt x="211438" y="119453"/>
                    <a:pt x="215585" y="120315"/>
                    <a:pt x="216949" y="120790"/>
                  </a:cubicBezTo>
                  <a:cubicBezTo>
                    <a:pt x="218221" y="124184"/>
                    <a:pt x="215679" y="121861"/>
                    <a:pt x="213546" y="121526"/>
                  </a:cubicBezTo>
                  <a:cubicBezTo>
                    <a:pt x="212391" y="120255"/>
                    <a:pt x="208387" y="119999"/>
                    <a:pt x="208303" y="122629"/>
                  </a:cubicBezTo>
                  <a:cubicBezTo>
                    <a:pt x="205823" y="121226"/>
                    <a:pt x="204776" y="126224"/>
                    <a:pt x="203796" y="122905"/>
                  </a:cubicBezTo>
                  <a:cubicBezTo>
                    <a:pt x="203151" y="123165"/>
                    <a:pt x="199452" y="121641"/>
                    <a:pt x="200393" y="123824"/>
                  </a:cubicBezTo>
                  <a:cubicBezTo>
                    <a:pt x="200217" y="126347"/>
                    <a:pt x="203535" y="125058"/>
                    <a:pt x="204532" y="126951"/>
                  </a:cubicBezTo>
                  <a:cubicBezTo>
                    <a:pt x="204862" y="129120"/>
                    <a:pt x="206993" y="129155"/>
                    <a:pt x="208303" y="131274"/>
                  </a:cubicBezTo>
                  <a:cubicBezTo>
                    <a:pt x="208839" y="133475"/>
                    <a:pt x="211904" y="132917"/>
                    <a:pt x="213914" y="133574"/>
                  </a:cubicBezTo>
                  <a:cubicBezTo>
                    <a:pt x="214958" y="135614"/>
                    <a:pt x="217316" y="132400"/>
                    <a:pt x="216489" y="130078"/>
                  </a:cubicBezTo>
                  <a:cubicBezTo>
                    <a:pt x="215459" y="127981"/>
                    <a:pt x="211987" y="128912"/>
                    <a:pt x="210878" y="127687"/>
                  </a:cubicBezTo>
                  <a:cubicBezTo>
                    <a:pt x="209015" y="126766"/>
                    <a:pt x="207320" y="124557"/>
                    <a:pt x="210511" y="125755"/>
                  </a:cubicBezTo>
                  <a:cubicBezTo>
                    <a:pt x="212305" y="126603"/>
                    <a:pt x="213909" y="125212"/>
                    <a:pt x="215385" y="125755"/>
                  </a:cubicBezTo>
                  <a:cubicBezTo>
                    <a:pt x="216590" y="125898"/>
                    <a:pt x="218663" y="124470"/>
                    <a:pt x="219525" y="123088"/>
                  </a:cubicBezTo>
                  <a:cubicBezTo>
                    <a:pt x="219189" y="122172"/>
                    <a:pt x="219362" y="118341"/>
                    <a:pt x="218053" y="119041"/>
                  </a:cubicBezTo>
                  <a:cubicBezTo>
                    <a:pt x="216691" y="119040"/>
                    <a:pt x="216268" y="118025"/>
                    <a:pt x="215018" y="117477"/>
                  </a:cubicBezTo>
                  <a:close/>
                  <a:moveTo>
                    <a:pt x="145665" y="120698"/>
                  </a:moveTo>
                  <a:cubicBezTo>
                    <a:pt x="144510" y="122814"/>
                    <a:pt x="139308" y="119621"/>
                    <a:pt x="141526" y="122262"/>
                  </a:cubicBezTo>
                  <a:cubicBezTo>
                    <a:pt x="140312" y="123775"/>
                    <a:pt x="143491" y="123178"/>
                    <a:pt x="145757" y="122630"/>
                  </a:cubicBezTo>
                  <a:cubicBezTo>
                    <a:pt x="147456" y="122348"/>
                    <a:pt x="147787" y="120746"/>
                    <a:pt x="145662" y="120698"/>
                  </a:cubicBezTo>
                  <a:close/>
                  <a:moveTo>
                    <a:pt x="137571" y="121710"/>
                  </a:moveTo>
                  <a:cubicBezTo>
                    <a:pt x="137429" y="121717"/>
                    <a:pt x="137219" y="121832"/>
                    <a:pt x="137019" y="121894"/>
                  </a:cubicBezTo>
                  <a:cubicBezTo>
                    <a:pt x="134920" y="123020"/>
                    <a:pt x="134889" y="124716"/>
                    <a:pt x="132972" y="125757"/>
                  </a:cubicBezTo>
                  <a:cubicBezTo>
                    <a:pt x="134107" y="126551"/>
                    <a:pt x="136187" y="128104"/>
                    <a:pt x="135547" y="130080"/>
                  </a:cubicBezTo>
                  <a:cubicBezTo>
                    <a:pt x="132524" y="130764"/>
                    <a:pt x="134297" y="133104"/>
                    <a:pt x="136284" y="132103"/>
                  </a:cubicBezTo>
                  <a:cubicBezTo>
                    <a:pt x="138526" y="131789"/>
                    <a:pt x="139310" y="129945"/>
                    <a:pt x="140883" y="129344"/>
                  </a:cubicBezTo>
                  <a:cubicBezTo>
                    <a:pt x="142406" y="128117"/>
                    <a:pt x="145261" y="128472"/>
                    <a:pt x="146493" y="129712"/>
                  </a:cubicBezTo>
                  <a:cubicBezTo>
                    <a:pt x="148859" y="128680"/>
                    <a:pt x="146842" y="124863"/>
                    <a:pt x="145206" y="124929"/>
                  </a:cubicBezTo>
                  <a:cubicBezTo>
                    <a:pt x="142721" y="125067"/>
                    <a:pt x="140332" y="124801"/>
                    <a:pt x="138951" y="122998"/>
                  </a:cubicBezTo>
                  <a:cubicBezTo>
                    <a:pt x="138287" y="122795"/>
                    <a:pt x="138566" y="121657"/>
                    <a:pt x="137571" y="121710"/>
                  </a:cubicBezTo>
                  <a:close/>
                  <a:moveTo>
                    <a:pt x="192114" y="121894"/>
                  </a:moveTo>
                  <a:cubicBezTo>
                    <a:pt x="191733" y="123816"/>
                    <a:pt x="188451" y="123179"/>
                    <a:pt x="188803" y="126125"/>
                  </a:cubicBezTo>
                  <a:cubicBezTo>
                    <a:pt x="191550" y="128354"/>
                    <a:pt x="188775" y="127610"/>
                    <a:pt x="188068" y="130172"/>
                  </a:cubicBezTo>
                  <a:cubicBezTo>
                    <a:pt x="188188" y="132466"/>
                    <a:pt x="189964" y="134354"/>
                    <a:pt x="188435" y="136334"/>
                  </a:cubicBezTo>
                  <a:cubicBezTo>
                    <a:pt x="186523" y="138557"/>
                    <a:pt x="189331" y="136594"/>
                    <a:pt x="190643" y="137990"/>
                  </a:cubicBezTo>
                  <a:cubicBezTo>
                    <a:pt x="192654" y="138482"/>
                    <a:pt x="194587" y="137961"/>
                    <a:pt x="196806" y="137990"/>
                  </a:cubicBezTo>
                  <a:cubicBezTo>
                    <a:pt x="198487" y="138612"/>
                    <a:pt x="201548" y="138204"/>
                    <a:pt x="202232" y="136427"/>
                  </a:cubicBezTo>
                  <a:cubicBezTo>
                    <a:pt x="205806" y="136169"/>
                    <a:pt x="205055" y="135321"/>
                    <a:pt x="204256" y="132931"/>
                  </a:cubicBezTo>
                  <a:cubicBezTo>
                    <a:pt x="204843" y="130639"/>
                    <a:pt x="201709" y="131530"/>
                    <a:pt x="201956" y="128884"/>
                  </a:cubicBezTo>
                  <a:cubicBezTo>
                    <a:pt x="199629" y="127076"/>
                    <a:pt x="199450" y="130433"/>
                    <a:pt x="198553" y="132196"/>
                  </a:cubicBezTo>
                  <a:cubicBezTo>
                    <a:pt x="199206" y="134508"/>
                    <a:pt x="194265" y="135417"/>
                    <a:pt x="196806" y="133575"/>
                  </a:cubicBezTo>
                  <a:cubicBezTo>
                    <a:pt x="198202" y="131727"/>
                    <a:pt x="197977" y="128886"/>
                    <a:pt x="195242" y="130816"/>
                  </a:cubicBezTo>
                  <a:cubicBezTo>
                    <a:pt x="193862" y="131874"/>
                    <a:pt x="192385" y="132748"/>
                    <a:pt x="191471" y="134403"/>
                  </a:cubicBezTo>
                  <a:cubicBezTo>
                    <a:pt x="188673" y="135197"/>
                    <a:pt x="192560" y="133111"/>
                    <a:pt x="192115" y="131276"/>
                  </a:cubicBezTo>
                  <a:cubicBezTo>
                    <a:pt x="194234" y="131142"/>
                    <a:pt x="194789" y="128695"/>
                    <a:pt x="196806" y="128516"/>
                  </a:cubicBezTo>
                  <a:cubicBezTo>
                    <a:pt x="199606" y="128469"/>
                    <a:pt x="197404" y="124102"/>
                    <a:pt x="195610" y="124653"/>
                  </a:cubicBezTo>
                  <a:cubicBezTo>
                    <a:pt x="193889" y="125509"/>
                    <a:pt x="193262" y="127373"/>
                    <a:pt x="191011" y="127321"/>
                  </a:cubicBezTo>
                  <a:cubicBezTo>
                    <a:pt x="192458" y="126310"/>
                    <a:pt x="193912" y="125202"/>
                    <a:pt x="194782" y="123825"/>
                  </a:cubicBezTo>
                  <a:cubicBezTo>
                    <a:pt x="194839" y="122618"/>
                    <a:pt x="193137" y="122017"/>
                    <a:pt x="192115" y="121894"/>
                  </a:cubicBezTo>
                  <a:close/>
                  <a:moveTo>
                    <a:pt x="128097" y="128148"/>
                  </a:moveTo>
                  <a:cubicBezTo>
                    <a:pt x="130155" y="130133"/>
                    <a:pt x="125825" y="130830"/>
                    <a:pt x="128464" y="132196"/>
                  </a:cubicBezTo>
                  <a:cubicBezTo>
                    <a:pt x="126514" y="134743"/>
                    <a:pt x="129256" y="134509"/>
                    <a:pt x="130764" y="134035"/>
                  </a:cubicBezTo>
                  <a:cubicBezTo>
                    <a:pt x="133652" y="134951"/>
                    <a:pt x="134173" y="130928"/>
                    <a:pt x="131040" y="131276"/>
                  </a:cubicBezTo>
                  <a:cubicBezTo>
                    <a:pt x="129346" y="130718"/>
                    <a:pt x="130418" y="127722"/>
                    <a:pt x="128097" y="128148"/>
                  </a:cubicBezTo>
                  <a:close/>
                  <a:moveTo>
                    <a:pt x="222560" y="131276"/>
                  </a:moveTo>
                  <a:cubicBezTo>
                    <a:pt x="219739" y="132928"/>
                    <a:pt x="223671" y="133161"/>
                    <a:pt x="224399" y="134495"/>
                  </a:cubicBezTo>
                  <a:cubicBezTo>
                    <a:pt x="225413" y="137864"/>
                    <a:pt x="223995" y="135374"/>
                    <a:pt x="222008" y="134400"/>
                  </a:cubicBezTo>
                  <a:cubicBezTo>
                    <a:pt x="220600" y="132853"/>
                    <a:pt x="217574" y="132789"/>
                    <a:pt x="217317" y="134951"/>
                  </a:cubicBezTo>
                  <a:cubicBezTo>
                    <a:pt x="215875" y="137675"/>
                    <a:pt x="219356" y="137546"/>
                    <a:pt x="219524" y="139458"/>
                  </a:cubicBezTo>
                  <a:cubicBezTo>
                    <a:pt x="222878" y="138848"/>
                    <a:pt x="219182" y="143300"/>
                    <a:pt x="223296" y="141482"/>
                  </a:cubicBezTo>
                  <a:cubicBezTo>
                    <a:pt x="225453" y="141172"/>
                    <a:pt x="227051" y="140246"/>
                    <a:pt x="227435" y="138079"/>
                  </a:cubicBezTo>
                  <a:cubicBezTo>
                    <a:pt x="227682" y="136240"/>
                    <a:pt x="227788" y="134079"/>
                    <a:pt x="227802" y="132836"/>
                  </a:cubicBezTo>
                  <a:cubicBezTo>
                    <a:pt x="225407" y="132437"/>
                    <a:pt x="224629" y="133238"/>
                    <a:pt x="222559" y="131272"/>
                  </a:cubicBezTo>
                  <a:close/>
                  <a:moveTo>
                    <a:pt x="143457" y="131644"/>
                  </a:moveTo>
                  <a:cubicBezTo>
                    <a:pt x="142918" y="133458"/>
                    <a:pt x="138889" y="132185"/>
                    <a:pt x="138582" y="134403"/>
                  </a:cubicBezTo>
                  <a:cubicBezTo>
                    <a:pt x="137528" y="134266"/>
                    <a:pt x="133529" y="134715"/>
                    <a:pt x="134811" y="136794"/>
                  </a:cubicBezTo>
                  <a:cubicBezTo>
                    <a:pt x="137101" y="140134"/>
                    <a:pt x="132937" y="138253"/>
                    <a:pt x="132972" y="140289"/>
                  </a:cubicBezTo>
                  <a:cubicBezTo>
                    <a:pt x="131266" y="141848"/>
                    <a:pt x="130829" y="142922"/>
                    <a:pt x="129936" y="144980"/>
                  </a:cubicBezTo>
                  <a:cubicBezTo>
                    <a:pt x="128815" y="145428"/>
                    <a:pt x="130065" y="141449"/>
                    <a:pt x="130304" y="139921"/>
                  </a:cubicBezTo>
                  <a:cubicBezTo>
                    <a:pt x="128140" y="140614"/>
                    <a:pt x="126189" y="139836"/>
                    <a:pt x="124509" y="139186"/>
                  </a:cubicBezTo>
                  <a:cubicBezTo>
                    <a:pt x="122018" y="139601"/>
                    <a:pt x="123025" y="141273"/>
                    <a:pt x="120462" y="139186"/>
                  </a:cubicBezTo>
                  <a:cubicBezTo>
                    <a:pt x="119473" y="140821"/>
                    <a:pt x="117958" y="141984"/>
                    <a:pt x="116139" y="143049"/>
                  </a:cubicBezTo>
                  <a:cubicBezTo>
                    <a:pt x="113420" y="141932"/>
                    <a:pt x="115723" y="146290"/>
                    <a:pt x="113104" y="147924"/>
                  </a:cubicBezTo>
                  <a:cubicBezTo>
                    <a:pt x="112678" y="150111"/>
                    <a:pt x="115599" y="151589"/>
                    <a:pt x="114943" y="152523"/>
                  </a:cubicBezTo>
                  <a:cubicBezTo>
                    <a:pt x="115079" y="153551"/>
                    <a:pt x="117125" y="154877"/>
                    <a:pt x="119082" y="154087"/>
                  </a:cubicBezTo>
                  <a:cubicBezTo>
                    <a:pt x="120446" y="155890"/>
                    <a:pt x="121804" y="156495"/>
                    <a:pt x="124233" y="156386"/>
                  </a:cubicBezTo>
                  <a:cubicBezTo>
                    <a:pt x="126333" y="157224"/>
                    <a:pt x="128703" y="156174"/>
                    <a:pt x="130672" y="156754"/>
                  </a:cubicBezTo>
                  <a:cubicBezTo>
                    <a:pt x="131543" y="159123"/>
                    <a:pt x="136036" y="157656"/>
                    <a:pt x="134075" y="154823"/>
                  </a:cubicBezTo>
                  <a:cubicBezTo>
                    <a:pt x="133325" y="152868"/>
                    <a:pt x="133123" y="150738"/>
                    <a:pt x="130120" y="151327"/>
                  </a:cubicBezTo>
                  <a:cubicBezTo>
                    <a:pt x="128810" y="150944"/>
                    <a:pt x="124523" y="148645"/>
                    <a:pt x="128096" y="149304"/>
                  </a:cubicBezTo>
                  <a:cubicBezTo>
                    <a:pt x="130356" y="149552"/>
                    <a:pt x="132520" y="149712"/>
                    <a:pt x="134811" y="150499"/>
                  </a:cubicBezTo>
                  <a:cubicBezTo>
                    <a:pt x="136854" y="149650"/>
                    <a:pt x="139198" y="152192"/>
                    <a:pt x="140054" y="149764"/>
                  </a:cubicBezTo>
                  <a:cubicBezTo>
                    <a:pt x="141136" y="149793"/>
                    <a:pt x="142775" y="148152"/>
                    <a:pt x="144193" y="147373"/>
                  </a:cubicBezTo>
                  <a:cubicBezTo>
                    <a:pt x="146029" y="145392"/>
                    <a:pt x="148807" y="147983"/>
                    <a:pt x="151551" y="147373"/>
                  </a:cubicBezTo>
                  <a:cubicBezTo>
                    <a:pt x="151886" y="146205"/>
                    <a:pt x="154282" y="145501"/>
                    <a:pt x="153115" y="142682"/>
                  </a:cubicBezTo>
                  <a:cubicBezTo>
                    <a:pt x="151217" y="141511"/>
                    <a:pt x="150145" y="140076"/>
                    <a:pt x="149436" y="138359"/>
                  </a:cubicBezTo>
                  <a:cubicBezTo>
                    <a:pt x="148775" y="137089"/>
                    <a:pt x="148004" y="134925"/>
                    <a:pt x="146768" y="133300"/>
                  </a:cubicBezTo>
                  <a:cubicBezTo>
                    <a:pt x="146034" y="132638"/>
                    <a:pt x="144847" y="132055"/>
                    <a:pt x="143457" y="131644"/>
                  </a:cubicBezTo>
                  <a:close/>
                  <a:moveTo>
                    <a:pt x="156610" y="135230"/>
                  </a:moveTo>
                  <a:cubicBezTo>
                    <a:pt x="156124" y="136637"/>
                    <a:pt x="157939" y="138359"/>
                    <a:pt x="159186" y="139462"/>
                  </a:cubicBezTo>
                  <a:cubicBezTo>
                    <a:pt x="160684" y="140262"/>
                    <a:pt x="159984" y="144292"/>
                    <a:pt x="163417" y="143417"/>
                  </a:cubicBezTo>
                  <a:cubicBezTo>
                    <a:pt x="165994" y="143199"/>
                    <a:pt x="168411" y="144761"/>
                    <a:pt x="170039" y="142681"/>
                  </a:cubicBezTo>
                  <a:cubicBezTo>
                    <a:pt x="172496" y="141152"/>
                    <a:pt x="172934" y="144249"/>
                    <a:pt x="175374" y="143049"/>
                  </a:cubicBezTo>
                  <a:cubicBezTo>
                    <a:pt x="177569" y="142713"/>
                    <a:pt x="180270" y="142264"/>
                    <a:pt x="181261" y="144245"/>
                  </a:cubicBezTo>
                  <a:cubicBezTo>
                    <a:pt x="183091" y="145021"/>
                    <a:pt x="177896" y="146293"/>
                    <a:pt x="181629" y="147740"/>
                  </a:cubicBezTo>
                  <a:cubicBezTo>
                    <a:pt x="182328" y="148601"/>
                    <a:pt x="179072" y="149176"/>
                    <a:pt x="177581" y="149764"/>
                  </a:cubicBezTo>
                  <a:cubicBezTo>
                    <a:pt x="175496" y="150755"/>
                    <a:pt x="173368" y="148795"/>
                    <a:pt x="171143" y="149764"/>
                  </a:cubicBezTo>
                  <a:cubicBezTo>
                    <a:pt x="169448" y="151169"/>
                    <a:pt x="166531" y="150424"/>
                    <a:pt x="165532" y="149212"/>
                  </a:cubicBezTo>
                  <a:cubicBezTo>
                    <a:pt x="166459" y="148028"/>
                    <a:pt x="169647" y="150266"/>
                    <a:pt x="171787" y="148936"/>
                  </a:cubicBezTo>
                  <a:cubicBezTo>
                    <a:pt x="173964" y="148084"/>
                    <a:pt x="176950" y="148907"/>
                    <a:pt x="178593" y="147464"/>
                  </a:cubicBezTo>
                  <a:cubicBezTo>
                    <a:pt x="178971" y="145666"/>
                    <a:pt x="175927" y="146558"/>
                    <a:pt x="174178" y="145809"/>
                  </a:cubicBezTo>
                  <a:cubicBezTo>
                    <a:pt x="172674" y="147882"/>
                    <a:pt x="170641" y="145780"/>
                    <a:pt x="168935" y="146636"/>
                  </a:cubicBezTo>
                  <a:cubicBezTo>
                    <a:pt x="166931" y="147576"/>
                    <a:pt x="161895" y="144597"/>
                    <a:pt x="163325" y="147832"/>
                  </a:cubicBezTo>
                  <a:cubicBezTo>
                    <a:pt x="164605" y="149041"/>
                    <a:pt x="162689" y="151404"/>
                    <a:pt x="165164" y="152523"/>
                  </a:cubicBezTo>
                  <a:cubicBezTo>
                    <a:pt x="164989" y="155537"/>
                    <a:pt x="168003" y="154558"/>
                    <a:pt x="170039" y="155282"/>
                  </a:cubicBezTo>
                  <a:cubicBezTo>
                    <a:pt x="171197" y="157922"/>
                    <a:pt x="174311" y="156061"/>
                    <a:pt x="175926" y="156478"/>
                  </a:cubicBezTo>
                  <a:cubicBezTo>
                    <a:pt x="177357" y="155478"/>
                    <a:pt x="178365" y="154354"/>
                    <a:pt x="180157" y="153627"/>
                  </a:cubicBezTo>
                  <a:cubicBezTo>
                    <a:pt x="181745" y="152002"/>
                    <a:pt x="184781" y="153255"/>
                    <a:pt x="185768" y="151695"/>
                  </a:cubicBezTo>
                  <a:cubicBezTo>
                    <a:pt x="185730" y="150119"/>
                    <a:pt x="187671" y="147478"/>
                    <a:pt x="185768" y="145809"/>
                  </a:cubicBezTo>
                  <a:cubicBezTo>
                    <a:pt x="184340" y="146784"/>
                    <a:pt x="185561" y="142775"/>
                    <a:pt x="184296" y="141945"/>
                  </a:cubicBezTo>
                  <a:cubicBezTo>
                    <a:pt x="183001" y="140396"/>
                    <a:pt x="181031" y="139242"/>
                    <a:pt x="179789" y="137531"/>
                  </a:cubicBezTo>
                  <a:cubicBezTo>
                    <a:pt x="176936" y="135867"/>
                    <a:pt x="177699" y="138221"/>
                    <a:pt x="179421" y="139186"/>
                  </a:cubicBezTo>
                  <a:cubicBezTo>
                    <a:pt x="179910" y="141654"/>
                    <a:pt x="176641" y="137234"/>
                    <a:pt x="175282" y="138726"/>
                  </a:cubicBezTo>
                  <a:cubicBezTo>
                    <a:pt x="172474" y="138051"/>
                    <a:pt x="170717" y="140629"/>
                    <a:pt x="169304" y="138359"/>
                  </a:cubicBezTo>
                  <a:cubicBezTo>
                    <a:pt x="165942" y="139242"/>
                    <a:pt x="164655" y="137288"/>
                    <a:pt x="162497" y="136795"/>
                  </a:cubicBezTo>
                  <a:cubicBezTo>
                    <a:pt x="161656" y="134926"/>
                    <a:pt x="158772" y="135389"/>
                    <a:pt x="156610" y="135231"/>
                  </a:cubicBezTo>
                  <a:close/>
                  <a:moveTo>
                    <a:pt x="213914" y="140289"/>
                  </a:moveTo>
                  <a:cubicBezTo>
                    <a:pt x="210642" y="142127"/>
                    <a:pt x="215493" y="142849"/>
                    <a:pt x="216949" y="143049"/>
                  </a:cubicBezTo>
                  <a:cubicBezTo>
                    <a:pt x="218830" y="145922"/>
                    <a:pt x="217016" y="143747"/>
                    <a:pt x="215017" y="144244"/>
                  </a:cubicBezTo>
                  <a:cubicBezTo>
                    <a:pt x="211314" y="143622"/>
                    <a:pt x="213660" y="146847"/>
                    <a:pt x="215113" y="147004"/>
                  </a:cubicBezTo>
                  <a:cubicBezTo>
                    <a:pt x="217691" y="147229"/>
                    <a:pt x="218562" y="148712"/>
                    <a:pt x="220263" y="147004"/>
                  </a:cubicBezTo>
                  <a:cubicBezTo>
                    <a:pt x="220801" y="148467"/>
                    <a:pt x="224962" y="149541"/>
                    <a:pt x="224770" y="146729"/>
                  </a:cubicBezTo>
                  <a:cubicBezTo>
                    <a:pt x="227530" y="144537"/>
                    <a:pt x="224426" y="142669"/>
                    <a:pt x="222839" y="144613"/>
                  </a:cubicBezTo>
                  <a:cubicBezTo>
                    <a:pt x="221579" y="143282"/>
                    <a:pt x="219346" y="143280"/>
                    <a:pt x="217688" y="141486"/>
                  </a:cubicBezTo>
                  <a:cubicBezTo>
                    <a:pt x="216667" y="140038"/>
                    <a:pt x="215634" y="140270"/>
                    <a:pt x="213917" y="140290"/>
                  </a:cubicBezTo>
                  <a:close/>
                  <a:moveTo>
                    <a:pt x="200025" y="141117"/>
                  </a:moveTo>
                  <a:cubicBezTo>
                    <a:pt x="198818" y="141948"/>
                    <a:pt x="195058" y="142079"/>
                    <a:pt x="196621" y="144612"/>
                  </a:cubicBezTo>
                  <a:cubicBezTo>
                    <a:pt x="197171" y="146431"/>
                    <a:pt x="198036" y="146592"/>
                    <a:pt x="199289" y="146176"/>
                  </a:cubicBezTo>
                  <a:cubicBezTo>
                    <a:pt x="201593" y="147575"/>
                    <a:pt x="202463" y="145975"/>
                    <a:pt x="203060" y="144244"/>
                  </a:cubicBezTo>
                  <a:cubicBezTo>
                    <a:pt x="203214" y="143637"/>
                    <a:pt x="200688" y="142471"/>
                    <a:pt x="200025" y="141117"/>
                  </a:cubicBezTo>
                  <a:close/>
                  <a:moveTo>
                    <a:pt x="194046" y="141301"/>
                  </a:moveTo>
                  <a:cubicBezTo>
                    <a:pt x="193813" y="141309"/>
                    <a:pt x="193602" y="141403"/>
                    <a:pt x="193311" y="141485"/>
                  </a:cubicBezTo>
                  <a:cubicBezTo>
                    <a:pt x="192055" y="142710"/>
                    <a:pt x="187587" y="141273"/>
                    <a:pt x="187240" y="143876"/>
                  </a:cubicBezTo>
                  <a:cubicBezTo>
                    <a:pt x="189403" y="144210"/>
                    <a:pt x="187981" y="146474"/>
                    <a:pt x="189632" y="147372"/>
                  </a:cubicBezTo>
                  <a:cubicBezTo>
                    <a:pt x="190721" y="148108"/>
                    <a:pt x="193703" y="149758"/>
                    <a:pt x="194047" y="147372"/>
                  </a:cubicBezTo>
                  <a:cubicBezTo>
                    <a:pt x="198094" y="147253"/>
                    <a:pt x="194415" y="145635"/>
                    <a:pt x="195150" y="144244"/>
                  </a:cubicBezTo>
                  <a:cubicBezTo>
                    <a:pt x="195885" y="142899"/>
                    <a:pt x="195676" y="141243"/>
                    <a:pt x="194047" y="141301"/>
                  </a:cubicBezTo>
                  <a:close/>
                  <a:moveTo>
                    <a:pt x="204164" y="141485"/>
                  </a:moveTo>
                  <a:cubicBezTo>
                    <a:pt x="204145" y="144302"/>
                    <a:pt x="204995" y="144187"/>
                    <a:pt x="205635" y="146636"/>
                  </a:cubicBezTo>
                  <a:cubicBezTo>
                    <a:pt x="207390" y="147302"/>
                    <a:pt x="209635" y="149111"/>
                    <a:pt x="210694" y="147371"/>
                  </a:cubicBezTo>
                  <a:cubicBezTo>
                    <a:pt x="213245" y="145139"/>
                    <a:pt x="209879" y="144889"/>
                    <a:pt x="208671" y="143048"/>
                  </a:cubicBezTo>
                  <a:cubicBezTo>
                    <a:pt x="209270" y="140998"/>
                    <a:pt x="205367" y="141811"/>
                    <a:pt x="204164" y="141484"/>
                  </a:cubicBezTo>
                  <a:close/>
                  <a:moveTo>
                    <a:pt x="254017" y="142129"/>
                  </a:moveTo>
                  <a:cubicBezTo>
                    <a:pt x="253908" y="142127"/>
                    <a:pt x="253787" y="142157"/>
                    <a:pt x="253649" y="142224"/>
                  </a:cubicBezTo>
                  <a:cubicBezTo>
                    <a:pt x="251995" y="144080"/>
                    <a:pt x="250639" y="145126"/>
                    <a:pt x="249878" y="147007"/>
                  </a:cubicBezTo>
                  <a:cubicBezTo>
                    <a:pt x="253549" y="150772"/>
                    <a:pt x="250072" y="147965"/>
                    <a:pt x="249510" y="150870"/>
                  </a:cubicBezTo>
                  <a:cubicBezTo>
                    <a:pt x="252927" y="149996"/>
                    <a:pt x="250162" y="152746"/>
                    <a:pt x="254017" y="152894"/>
                  </a:cubicBezTo>
                  <a:cubicBezTo>
                    <a:pt x="256038" y="153966"/>
                    <a:pt x="256865" y="150187"/>
                    <a:pt x="255949" y="148571"/>
                  </a:cubicBezTo>
                  <a:cubicBezTo>
                    <a:pt x="251075" y="147235"/>
                    <a:pt x="256916" y="145688"/>
                    <a:pt x="255949" y="143052"/>
                  </a:cubicBezTo>
                  <a:cubicBezTo>
                    <a:pt x="254965" y="143470"/>
                    <a:pt x="254778" y="142150"/>
                    <a:pt x="254017" y="142133"/>
                  </a:cubicBezTo>
                  <a:close/>
                  <a:moveTo>
                    <a:pt x="155783" y="144244"/>
                  </a:moveTo>
                  <a:cubicBezTo>
                    <a:pt x="155840" y="146770"/>
                    <a:pt x="155008" y="147038"/>
                    <a:pt x="152839" y="148107"/>
                  </a:cubicBezTo>
                  <a:cubicBezTo>
                    <a:pt x="151264" y="149774"/>
                    <a:pt x="147906" y="148764"/>
                    <a:pt x="146033" y="148107"/>
                  </a:cubicBezTo>
                  <a:cubicBezTo>
                    <a:pt x="143118" y="147484"/>
                    <a:pt x="142837" y="151171"/>
                    <a:pt x="140422" y="150867"/>
                  </a:cubicBezTo>
                  <a:cubicBezTo>
                    <a:pt x="138721" y="152487"/>
                    <a:pt x="134640" y="149746"/>
                    <a:pt x="135915" y="154362"/>
                  </a:cubicBezTo>
                  <a:cubicBezTo>
                    <a:pt x="136012" y="156508"/>
                    <a:pt x="137758" y="157867"/>
                    <a:pt x="138950" y="159145"/>
                  </a:cubicBezTo>
                  <a:cubicBezTo>
                    <a:pt x="140589" y="160114"/>
                    <a:pt x="140236" y="162791"/>
                    <a:pt x="143457" y="161536"/>
                  </a:cubicBezTo>
                  <a:cubicBezTo>
                    <a:pt x="145126" y="161383"/>
                    <a:pt x="146955" y="160580"/>
                    <a:pt x="149436" y="160709"/>
                  </a:cubicBezTo>
                  <a:cubicBezTo>
                    <a:pt x="151600" y="160076"/>
                    <a:pt x="151692" y="157163"/>
                    <a:pt x="154311" y="158777"/>
                  </a:cubicBezTo>
                  <a:cubicBezTo>
                    <a:pt x="155723" y="157611"/>
                    <a:pt x="158574" y="158459"/>
                    <a:pt x="160933" y="157949"/>
                  </a:cubicBezTo>
                  <a:cubicBezTo>
                    <a:pt x="164557" y="159972"/>
                    <a:pt x="160719" y="155072"/>
                    <a:pt x="164061" y="156753"/>
                  </a:cubicBezTo>
                  <a:cubicBezTo>
                    <a:pt x="166768" y="157599"/>
                    <a:pt x="163593" y="154439"/>
                    <a:pt x="163325" y="153626"/>
                  </a:cubicBezTo>
                  <a:cubicBezTo>
                    <a:pt x="160672" y="153061"/>
                    <a:pt x="162485" y="149285"/>
                    <a:pt x="160290" y="148935"/>
                  </a:cubicBezTo>
                  <a:cubicBezTo>
                    <a:pt x="160509" y="153482"/>
                    <a:pt x="159335" y="150225"/>
                    <a:pt x="158450" y="148568"/>
                  </a:cubicBezTo>
                  <a:cubicBezTo>
                    <a:pt x="159073" y="146031"/>
                    <a:pt x="156520" y="146019"/>
                    <a:pt x="155783" y="144244"/>
                  </a:cubicBezTo>
                  <a:close/>
                  <a:moveTo>
                    <a:pt x="212442" y="148567"/>
                  </a:moveTo>
                  <a:cubicBezTo>
                    <a:pt x="211681" y="150362"/>
                    <a:pt x="209718" y="150614"/>
                    <a:pt x="207935" y="151695"/>
                  </a:cubicBezTo>
                  <a:cubicBezTo>
                    <a:pt x="206202" y="152790"/>
                    <a:pt x="202979" y="150357"/>
                    <a:pt x="201956" y="152063"/>
                  </a:cubicBezTo>
                  <a:cubicBezTo>
                    <a:pt x="200989" y="153533"/>
                    <a:pt x="199639" y="154372"/>
                    <a:pt x="199289" y="156477"/>
                  </a:cubicBezTo>
                  <a:cubicBezTo>
                    <a:pt x="199014" y="158644"/>
                    <a:pt x="202761" y="158694"/>
                    <a:pt x="201128" y="161536"/>
                  </a:cubicBezTo>
                  <a:cubicBezTo>
                    <a:pt x="202089" y="163900"/>
                    <a:pt x="201737" y="165109"/>
                    <a:pt x="201496" y="166227"/>
                  </a:cubicBezTo>
                  <a:cubicBezTo>
                    <a:pt x="203688" y="168809"/>
                    <a:pt x="199937" y="170130"/>
                    <a:pt x="200392" y="166227"/>
                  </a:cubicBezTo>
                  <a:cubicBezTo>
                    <a:pt x="198363" y="165817"/>
                    <a:pt x="201181" y="162931"/>
                    <a:pt x="198921" y="161904"/>
                  </a:cubicBezTo>
                  <a:cubicBezTo>
                    <a:pt x="198873" y="159380"/>
                    <a:pt x="197355" y="157006"/>
                    <a:pt x="194782" y="157949"/>
                  </a:cubicBezTo>
                  <a:cubicBezTo>
                    <a:pt x="193806" y="159019"/>
                    <a:pt x="189334" y="158721"/>
                    <a:pt x="191746" y="161168"/>
                  </a:cubicBezTo>
                  <a:cubicBezTo>
                    <a:pt x="192833" y="162536"/>
                    <a:pt x="192803" y="164984"/>
                    <a:pt x="195150" y="165031"/>
                  </a:cubicBezTo>
                  <a:cubicBezTo>
                    <a:pt x="196857" y="164301"/>
                    <a:pt x="199215" y="167119"/>
                    <a:pt x="196345" y="168159"/>
                  </a:cubicBezTo>
                  <a:cubicBezTo>
                    <a:pt x="197196" y="169862"/>
                    <a:pt x="199203" y="170582"/>
                    <a:pt x="200392" y="172482"/>
                  </a:cubicBezTo>
                  <a:cubicBezTo>
                    <a:pt x="201031" y="173802"/>
                    <a:pt x="202157" y="177120"/>
                    <a:pt x="203796" y="175701"/>
                  </a:cubicBezTo>
                  <a:cubicBezTo>
                    <a:pt x="205072" y="175834"/>
                    <a:pt x="206800" y="179415"/>
                    <a:pt x="205911" y="179932"/>
                  </a:cubicBezTo>
                  <a:cubicBezTo>
                    <a:pt x="204590" y="180438"/>
                    <a:pt x="207484" y="183853"/>
                    <a:pt x="209406" y="183152"/>
                  </a:cubicBezTo>
                  <a:cubicBezTo>
                    <a:pt x="210849" y="182469"/>
                    <a:pt x="213181" y="183614"/>
                    <a:pt x="215017" y="182324"/>
                  </a:cubicBezTo>
                  <a:cubicBezTo>
                    <a:pt x="217261" y="182015"/>
                    <a:pt x="218107" y="180738"/>
                    <a:pt x="219156" y="178829"/>
                  </a:cubicBezTo>
                  <a:cubicBezTo>
                    <a:pt x="221443" y="178442"/>
                    <a:pt x="222773" y="177022"/>
                    <a:pt x="225135" y="176713"/>
                  </a:cubicBezTo>
                  <a:cubicBezTo>
                    <a:pt x="226376" y="177049"/>
                    <a:pt x="228549" y="175234"/>
                    <a:pt x="226239" y="174046"/>
                  </a:cubicBezTo>
                  <a:cubicBezTo>
                    <a:pt x="226030" y="172629"/>
                    <a:pt x="224401" y="173011"/>
                    <a:pt x="223663" y="171654"/>
                  </a:cubicBezTo>
                  <a:cubicBezTo>
                    <a:pt x="224585" y="169032"/>
                    <a:pt x="219843" y="171692"/>
                    <a:pt x="220260" y="173402"/>
                  </a:cubicBezTo>
                  <a:cubicBezTo>
                    <a:pt x="220327" y="175729"/>
                    <a:pt x="217797" y="175322"/>
                    <a:pt x="216489" y="176805"/>
                  </a:cubicBezTo>
                  <a:cubicBezTo>
                    <a:pt x="215422" y="178298"/>
                    <a:pt x="213578" y="179603"/>
                    <a:pt x="211890" y="180392"/>
                  </a:cubicBezTo>
                  <a:cubicBezTo>
                    <a:pt x="209171" y="181340"/>
                    <a:pt x="213348" y="177945"/>
                    <a:pt x="214281" y="177265"/>
                  </a:cubicBezTo>
                  <a:cubicBezTo>
                    <a:pt x="215400" y="175081"/>
                    <a:pt x="217230" y="175068"/>
                    <a:pt x="218420" y="173678"/>
                  </a:cubicBezTo>
                  <a:cubicBezTo>
                    <a:pt x="219416" y="171741"/>
                    <a:pt x="218233" y="169472"/>
                    <a:pt x="220996" y="168987"/>
                  </a:cubicBezTo>
                  <a:cubicBezTo>
                    <a:pt x="222732" y="167739"/>
                    <a:pt x="223942" y="166385"/>
                    <a:pt x="221363" y="165400"/>
                  </a:cubicBezTo>
                  <a:cubicBezTo>
                    <a:pt x="223383" y="165614"/>
                    <a:pt x="226397" y="163465"/>
                    <a:pt x="223663" y="161168"/>
                  </a:cubicBezTo>
                  <a:cubicBezTo>
                    <a:pt x="222130" y="159286"/>
                    <a:pt x="227678" y="158190"/>
                    <a:pt x="223663" y="157581"/>
                  </a:cubicBezTo>
                  <a:cubicBezTo>
                    <a:pt x="222057" y="160046"/>
                    <a:pt x="221303" y="158341"/>
                    <a:pt x="219892" y="156754"/>
                  </a:cubicBezTo>
                  <a:cubicBezTo>
                    <a:pt x="217623" y="156948"/>
                    <a:pt x="216555" y="154441"/>
                    <a:pt x="215017" y="153626"/>
                  </a:cubicBezTo>
                  <a:cubicBezTo>
                    <a:pt x="212337" y="151261"/>
                    <a:pt x="216123" y="152875"/>
                    <a:pt x="216948" y="153626"/>
                  </a:cubicBezTo>
                  <a:cubicBezTo>
                    <a:pt x="218945" y="155009"/>
                    <a:pt x="219779" y="156286"/>
                    <a:pt x="221271" y="154087"/>
                  </a:cubicBezTo>
                  <a:cubicBezTo>
                    <a:pt x="223250" y="153365"/>
                    <a:pt x="219728" y="151299"/>
                    <a:pt x="218880" y="150867"/>
                  </a:cubicBezTo>
                  <a:cubicBezTo>
                    <a:pt x="216127" y="151032"/>
                    <a:pt x="215547" y="148272"/>
                    <a:pt x="212717" y="148568"/>
                  </a:cubicBezTo>
                  <a:close/>
                  <a:moveTo>
                    <a:pt x="187699" y="155466"/>
                  </a:moveTo>
                  <a:cubicBezTo>
                    <a:pt x="187508" y="155456"/>
                    <a:pt x="187252" y="155561"/>
                    <a:pt x="186963" y="155650"/>
                  </a:cubicBezTo>
                  <a:cubicBezTo>
                    <a:pt x="185574" y="156444"/>
                    <a:pt x="184089" y="158453"/>
                    <a:pt x="182272" y="159145"/>
                  </a:cubicBezTo>
                  <a:cubicBezTo>
                    <a:pt x="180098" y="158983"/>
                    <a:pt x="176596" y="161396"/>
                    <a:pt x="180893" y="161168"/>
                  </a:cubicBezTo>
                  <a:cubicBezTo>
                    <a:pt x="182642" y="159863"/>
                    <a:pt x="183938" y="163498"/>
                    <a:pt x="185951" y="163100"/>
                  </a:cubicBezTo>
                  <a:cubicBezTo>
                    <a:pt x="187327" y="163337"/>
                    <a:pt x="189317" y="167040"/>
                    <a:pt x="189907" y="164388"/>
                  </a:cubicBezTo>
                  <a:cubicBezTo>
                    <a:pt x="189397" y="163311"/>
                    <a:pt x="189878" y="160376"/>
                    <a:pt x="188435" y="159145"/>
                  </a:cubicBezTo>
                  <a:cubicBezTo>
                    <a:pt x="188213" y="158042"/>
                    <a:pt x="189038" y="155566"/>
                    <a:pt x="187699" y="155466"/>
                  </a:cubicBezTo>
                  <a:close/>
                  <a:moveTo>
                    <a:pt x="87166" y="162272"/>
                  </a:moveTo>
                  <a:cubicBezTo>
                    <a:pt x="85445" y="162452"/>
                    <a:pt x="81868" y="163759"/>
                    <a:pt x="84222" y="165400"/>
                  </a:cubicBezTo>
                  <a:cubicBezTo>
                    <a:pt x="83939" y="168376"/>
                    <a:pt x="81986" y="168148"/>
                    <a:pt x="84222" y="170275"/>
                  </a:cubicBezTo>
                  <a:cubicBezTo>
                    <a:pt x="85493" y="171791"/>
                    <a:pt x="83847" y="173930"/>
                    <a:pt x="85602" y="175609"/>
                  </a:cubicBezTo>
                  <a:cubicBezTo>
                    <a:pt x="86897" y="177847"/>
                    <a:pt x="84435" y="180103"/>
                    <a:pt x="87534" y="180392"/>
                  </a:cubicBezTo>
                  <a:cubicBezTo>
                    <a:pt x="88233" y="182635"/>
                    <a:pt x="88830" y="184041"/>
                    <a:pt x="90569" y="181588"/>
                  </a:cubicBezTo>
                  <a:cubicBezTo>
                    <a:pt x="92371" y="180952"/>
                    <a:pt x="95222" y="181217"/>
                    <a:pt x="95812" y="179105"/>
                  </a:cubicBezTo>
                  <a:cubicBezTo>
                    <a:pt x="95398" y="177748"/>
                    <a:pt x="91817" y="176772"/>
                    <a:pt x="94708" y="175241"/>
                  </a:cubicBezTo>
                  <a:cubicBezTo>
                    <a:pt x="94584" y="172667"/>
                    <a:pt x="93217" y="170357"/>
                    <a:pt x="95076" y="168895"/>
                  </a:cubicBezTo>
                  <a:cubicBezTo>
                    <a:pt x="93643" y="167826"/>
                    <a:pt x="94058" y="164770"/>
                    <a:pt x="92408" y="163928"/>
                  </a:cubicBezTo>
                  <a:cubicBezTo>
                    <a:pt x="89843" y="164631"/>
                    <a:pt x="89742" y="161882"/>
                    <a:pt x="87166" y="162272"/>
                  </a:cubicBezTo>
                  <a:close/>
                  <a:moveTo>
                    <a:pt x="180157" y="162272"/>
                  </a:moveTo>
                  <a:cubicBezTo>
                    <a:pt x="177885" y="163187"/>
                    <a:pt x="175906" y="163455"/>
                    <a:pt x="173810" y="163928"/>
                  </a:cubicBezTo>
                  <a:cubicBezTo>
                    <a:pt x="171214" y="164108"/>
                    <a:pt x="169449" y="162951"/>
                    <a:pt x="166820" y="162732"/>
                  </a:cubicBezTo>
                  <a:cubicBezTo>
                    <a:pt x="163685" y="162192"/>
                    <a:pt x="162424" y="164053"/>
                    <a:pt x="159830" y="163928"/>
                  </a:cubicBezTo>
                  <a:cubicBezTo>
                    <a:pt x="157599" y="162898"/>
                    <a:pt x="154635" y="164040"/>
                    <a:pt x="152379" y="164296"/>
                  </a:cubicBezTo>
                  <a:cubicBezTo>
                    <a:pt x="150934" y="165826"/>
                    <a:pt x="147776" y="164267"/>
                    <a:pt x="146677" y="165399"/>
                  </a:cubicBezTo>
                  <a:cubicBezTo>
                    <a:pt x="145182" y="165196"/>
                    <a:pt x="139188" y="166140"/>
                    <a:pt x="143089" y="166595"/>
                  </a:cubicBezTo>
                  <a:cubicBezTo>
                    <a:pt x="144991" y="166690"/>
                    <a:pt x="144987" y="170169"/>
                    <a:pt x="144193" y="169814"/>
                  </a:cubicBezTo>
                  <a:cubicBezTo>
                    <a:pt x="142585" y="167726"/>
                    <a:pt x="140702" y="169813"/>
                    <a:pt x="138950" y="168987"/>
                  </a:cubicBezTo>
                  <a:cubicBezTo>
                    <a:pt x="136535" y="168891"/>
                    <a:pt x="134939" y="169491"/>
                    <a:pt x="133247" y="169354"/>
                  </a:cubicBezTo>
                  <a:cubicBezTo>
                    <a:pt x="130424" y="168978"/>
                    <a:pt x="128666" y="171777"/>
                    <a:pt x="132052" y="172114"/>
                  </a:cubicBezTo>
                  <a:cubicBezTo>
                    <a:pt x="130892" y="174529"/>
                    <a:pt x="134286" y="172409"/>
                    <a:pt x="135179" y="171746"/>
                  </a:cubicBezTo>
                  <a:cubicBezTo>
                    <a:pt x="136446" y="170112"/>
                    <a:pt x="138281" y="170831"/>
                    <a:pt x="138214" y="172574"/>
                  </a:cubicBezTo>
                  <a:cubicBezTo>
                    <a:pt x="135815" y="172843"/>
                    <a:pt x="133819" y="173500"/>
                    <a:pt x="131684" y="174046"/>
                  </a:cubicBezTo>
                  <a:cubicBezTo>
                    <a:pt x="129526" y="175603"/>
                    <a:pt x="131335" y="177229"/>
                    <a:pt x="132144" y="178828"/>
                  </a:cubicBezTo>
                  <a:cubicBezTo>
                    <a:pt x="130275" y="179178"/>
                    <a:pt x="131748" y="181746"/>
                    <a:pt x="132972" y="182692"/>
                  </a:cubicBezTo>
                  <a:cubicBezTo>
                    <a:pt x="135314" y="183818"/>
                    <a:pt x="136400" y="181347"/>
                    <a:pt x="139134" y="181956"/>
                  </a:cubicBezTo>
                  <a:cubicBezTo>
                    <a:pt x="140571" y="180793"/>
                    <a:pt x="142870" y="181620"/>
                    <a:pt x="144929" y="181221"/>
                  </a:cubicBezTo>
                  <a:cubicBezTo>
                    <a:pt x="146740" y="180712"/>
                    <a:pt x="149039" y="181969"/>
                    <a:pt x="150540" y="182325"/>
                  </a:cubicBezTo>
                  <a:cubicBezTo>
                    <a:pt x="150843" y="183524"/>
                    <a:pt x="158318" y="183051"/>
                    <a:pt x="153575" y="183888"/>
                  </a:cubicBezTo>
                  <a:cubicBezTo>
                    <a:pt x="153769" y="184585"/>
                    <a:pt x="158019" y="185941"/>
                    <a:pt x="159186" y="185084"/>
                  </a:cubicBezTo>
                  <a:cubicBezTo>
                    <a:pt x="161268" y="185268"/>
                    <a:pt x="162251" y="186525"/>
                    <a:pt x="164429" y="185179"/>
                  </a:cubicBezTo>
                  <a:cubicBezTo>
                    <a:pt x="165912" y="187362"/>
                    <a:pt x="161047" y="187193"/>
                    <a:pt x="159370" y="187111"/>
                  </a:cubicBezTo>
                  <a:cubicBezTo>
                    <a:pt x="157246" y="187206"/>
                    <a:pt x="155912" y="185211"/>
                    <a:pt x="154311" y="185915"/>
                  </a:cubicBezTo>
                  <a:cubicBezTo>
                    <a:pt x="152340" y="185140"/>
                    <a:pt x="150373" y="184913"/>
                    <a:pt x="148608" y="183891"/>
                  </a:cubicBezTo>
                  <a:cubicBezTo>
                    <a:pt x="146493" y="185191"/>
                    <a:pt x="144549" y="182768"/>
                    <a:pt x="141986" y="183891"/>
                  </a:cubicBezTo>
                  <a:cubicBezTo>
                    <a:pt x="140601" y="185269"/>
                    <a:pt x="135760" y="182878"/>
                    <a:pt x="135915" y="186191"/>
                  </a:cubicBezTo>
                  <a:cubicBezTo>
                    <a:pt x="135574" y="189154"/>
                    <a:pt x="136242" y="191402"/>
                    <a:pt x="138214" y="192169"/>
                  </a:cubicBezTo>
                  <a:cubicBezTo>
                    <a:pt x="138344" y="194272"/>
                    <a:pt x="139653" y="195329"/>
                    <a:pt x="141526" y="196125"/>
                  </a:cubicBezTo>
                  <a:cubicBezTo>
                    <a:pt x="143688" y="197248"/>
                    <a:pt x="145002" y="197578"/>
                    <a:pt x="147504" y="198056"/>
                  </a:cubicBezTo>
                  <a:cubicBezTo>
                    <a:pt x="149444" y="198916"/>
                    <a:pt x="151860" y="198066"/>
                    <a:pt x="153575" y="197228"/>
                  </a:cubicBezTo>
                  <a:cubicBezTo>
                    <a:pt x="154149" y="195674"/>
                    <a:pt x="156353" y="194550"/>
                    <a:pt x="157714" y="193733"/>
                  </a:cubicBezTo>
                  <a:cubicBezTo>
                    <a:pt x="160621" y="193876"/>
                    <a:pt x="161160" y="191569"/>
                    <a:pt x="164153" y="191802"/>
                  </a:cubicBezTo>
                  <a:cubicBezTo>
                    <a:pt x="167772" y="192953"/>
                    <a:pt x="167566" y="189429"/>
                    <a:pt x="170775" y="190238"/>
                  </a:cubicBezTo>
                  <a:cubicBezTo>
                    <a:pt x="171134" y="188387"/>
                    <a:pt x="170882" y="186103"/>
                    <a:pt x="174362" y="186651"/>
                  </a:cubicBezTo>
                  <a:cubicBezTo>
                    <a:pt x="175000" y="184742"/>
                    <a:pt x="175980" y="184513"/>
                    <a:pt x="177214" y="183156"/>
                  </a:cubicBezTo>
                  <a:cubicBezTo>
                    <a:pt x="179388" y="182883"/>
                    <a:pt x="180583" y="179314"/>
                    <a:pt x="178685" y="178649"/>
                  </a:cubicBezTo>
                  <a:cubicBezTo>
                    <a:pt x="178345" y="176344"/>
                    <a:pt x="179389" y="172586"/>
                    <a:pt x="180893" y="173682"/>
                  </a:cubicBezTo>
                  <a:cubicBezTo>
                    <a:pt x="180036" y="174548"/>
                    <a:pt x="179336" y="176979"/>
                    <a:pt x="180893" y="178833"/>
                  </a:cubicBezTo>
                  <a:cubicBezTo>
                    <a:pt x="182732" y="179706"/>
                    <a:pt x="184337" y="177037"/>
                    <a:pt x="187516" y="178005"/>
                  </a:cubicBezTo>
                  <a:cubicBezTo>
                    <a:pt x="189993" y="178371"/>
                    <a:pt x="190464" y="176513"/>
                    <a:pt x="191471" y="176809"/>
                  </a:cubicBezTo>
                  <a:cubicBezTo>
                    <a:pt x="193008" y="177733"/>
                    <a:pt x="196950" y="176857"/>
                    <a:pt x="194782" y="174878"/>
                  </a:cubicBezTo>
                  <a:cubicBezTo>
                    <a:pt x="192925" y="173696"/>
                    <a:pt x="193072" y="172662"/>
                    <a:pt x="191839" y="171015"/>
                  </a:cubicBezTo>
                  <a:cubicBezTo>
                    <a:pt x="193798" y="169009"/>
                    <a:pt x="190543" y="168939"/>
                    <a:pt x="189907" y="167243"/>
                  </a:cubicBezTo>
                  <a:cubicBezTo>
                    <a:pt x="189113" y="165642"/>
                    <a:pt x="186675" y="165801"/>
                    <a:pt x="186136" y="163932"/>
                  </a:cubicBezTo>
                  <a:cubicBezTo>
                    <a:pt x="184502" y="163503"/>
                    <a:pt x="182966" y="162321"/>
                    <a:pt x="180985" y="162276"/>
                  </a:cubicBezTo>
                  <a:cubicBezTo>
                    <a:pt x="180702" y="162270"/>
                    <a:pt x="180461" y="162238"/>
                    <a:pt x="180157" y="162276"/>
                  </a:cubicBezTo>
                  <a:close/>
                  <a:moveTo>
                    <a:pt x="106298" y="171194"/>
                  </a:moveTo>
                  <a:cubicBezTo>
                    <a:pt x="106002" y="171199"/>
                    <a:pt x="105637" y="171280"/>
                    <a:pt x="105194" y="171378"/>
                  </a:cubicBezTo>
                  <a:cubicBezTo>
                    <a:pt x="107188" y="172849"/>
                    <a:pt x="102956" y="173156"/>
                    <a:pt x="104826" y="174505"/>
                  </a:cubicBezTo>
                  <a:cubicBezTo>
                    <a:pt x="104709" y="176779"/>
                    <a:pt x="106434" y="180500"/>
                    <a:pt x="103906" y="178460"/>
                  </a:cubicBezTo>
                  <a:cubicBezTo>
                    <a:pt x="100918" y="177974"/>
                    <a:pt x="100057" y="177830"/>
                    <a:pt x="100319" y="180760"/>
                  </a:cubicBezTo>
                  <a:cubicBezTo>
                    <a:pt x="99324" y="183315"/>
                    <a:pt x="103954" y="181928"/>
                    <a:pt x="105194" y="181588"/>
                  </a:cubicBezTo>
                  <a:cubicBezTo>
                    <a:pt x="105137" y="182794"/>
                    <a:pt x="108616" y="186074"/>
                    <a:pt x="108229" y="183152"/>
                  </a:cubicBezTo>
                  <a:cubicBezTo>
                    <a:pt x="109077" y="181744"/>
                    <a:pt x="111934" y="182850"/>
                    <a:pt x="111540" y="183887"/>
                  </a:cubicBezTo>
                  <a:cubicBezTo>
                    <a:pt x="112837" y="184471"/>
                    <a:pt x="115712" y="183916"/>
                    <a:pt x="117151" y="184346"/>
                  </a:cubicBezTo>
                  <a:cubicBezTo>
                    <a:pt x="119967" y="184102"/>
                    <a:pt x="122667" y="183705"/>
                    <a:pt x="125889" y="183887"/>
                  </a:cubicBezTo>
                  <a:cubicBezTo>
                    <a:pt x="128735" y="184125"/>
                    <a:pt x="127604" y="180099"/>
                    <a:pt x="126901" y="178828"/>
                  </a:cubicBezTo>
                  <a:cubicBezTo>
                    <a:pt x="125003" y="178017"/>
                    <a:pt x="127363" y="175205"/>
                    <a:pt x="125429" y="174045"/>
                  </a:cubicBezTo>
                  <a:cubicBezTo>
                    <a:pt x="123220" y="173798"/>
                    <a:pt x="122407" y="173950"/>
                    <a:pt x="120186" y="173310"/>
                  </a:cubicBezTo>
                  <a:cubicBezTo>
                    <a:pt x="118980" y="171421"/>
                    <a:pt x="117668" y="173281"/>
                    <a:pt x="115403" y="172114"/>
                  </a:cubicBezTo>
                  <a:cubicBezTo>
                    <a:pt x="113858" y="171007"/>
                    <a:pt x="112013" y="172252"/>
                    <a:pt x="110436" y="172942"/>
                  </a:cubicBezTo>
                  <a:cubicBezTo>
                    <a:pt x="107291" y="173282"/>
                    <a:pt x="108363" y="171158"/>
                    <a:pt x="106297" y="171195"/>
                  </a:cubicBezTo>
                  <a:close/>
                  <a:moveTo>
                    <a:pt x="193678" y="179564"/>
                  </a:moveTo>
                  <a:cubicBezTo>
                    <a:pt x="192320" y="180756"/>
                    <a:pt x="188691" y="179856"/>
                    <a:pt x="187239" y="181220"/>
                  </a:cubicBezTo>
                  <a:cubicBezTo>
                    <a:pt x="185808" y="181933"/>
                    <a:pt x="188882" y="183930"/>
                    <a:pt x="189999" y="184347"/>
                  </a:cubicBezTo>
                  <a:cubicBezTo>
                    <a:pt x="192149" y="184543"/>
                    <a:pt x="194038" y="182134"/>
                    <a:pt x="195242" y="183519"/>
                  </a:cubicBezTo>
                  <a:cubicBezTo>
                    <a:pt x="197359" y="183192"/>
                    <a:pt x="200323" y="183875"/>
                    <a:pt x="197817" y="181220"/>
                  </a:cubicBezTo>
                  <a:cubicBezTo>
                    <a:pt x="197988" y="179080"/>
                    <a:pt x="195021" y="179856"/>
                    <a:pt x="193678" y="179564"/>
                  </a:cubicBezTo>
                  <a:close/>
                  <a:moveTo>
                    <a:pt x="221824" y="180392"/>
                  </a:moveTo>
                  <a:cubicBezTo>
                    <a:pt x="220372" y="180990"/>
                    <a:pt x="218664" y="182748"/>
                    <a:pt x="216949" y="183519"/>
                  </a:cubicBezTo>
                  <a:cubicBezTo>
                    <a:pt x="214765" y="184267"/>
                    <a:pt x="212854" y="184849"/>
                    <a:pt x="210326" y="184347"/>
                  </a:cubicBezTo>
                  <a:cubicBezTo>
                    <a:pt x="208083" y="183967"/>
                    <a:pt x="208078" y="187178"/>
                    <a:pt x="209039" y="188210"/>
                  </a:cubicBezTo>
                  <a:cubicBezTo>
                    <a:pt x="209478" y="189590"/>
                    <a:pt x="207573" y="192848"/>
                    <a:pt x="210510" y="193729"/>
                  </a:cubicBezTo>
                  <a:cubicBezTo>
                    <a:pt x="211953" y="195595"/>
                    <a:pt x="212747" y="196689"/>
                    <a:pt x="214649" y="197592"/>
                  </a:cubicBezTo>
                  <a:cubicBezTo>
                    <a:pt x="214687" y="199991"/>
                    <a:pt x="219361" y="198691"/>
                    <a:pt x="220996" y="198420"/>
                  </a:cubicBezTo>
                  <a:cubicBezTo>
                    <a:pt x="222057" y="196591"/>
                    <a:pt x="223933" y="196092"/>
                    <a:pt x="225871" y="195293"/>
                  </a:cubicBezTo>
                  <a:cubicBezTo>
                    <a:pt x="225728" y="193791"/>
                    <a:pt x="225044" y="193145"/>
                    <a:pt x="224767" y="190878"/>
                  </a:cubicBezTo>
                  <a:cubicBezTo>
                    <a:pt x="221859" y="189366"/>
                    <a:pt x="227021" y="189686"/>
                    <a:pt x="226239" y="187015"/>
                  </a:cubicBezTo>
                  <a:cubicBezTo>
                    <a:pt x="225673" y="184956"/>
                    <a:pt x="226486" y="181588"/>
                    <a:pt x="224307" y="181220"/>
                  </a:cubicBezTo>
                  <a:cubicBezTo>
                    <a:pt x="222127" y="182190"/>
                    <a:pt x="223368" y="180515"/>
                    <a:pt x="221824" y="180392"/>
                  </a:cubicBezTo>
                  <a:close/>
                  <a:moveTo>
                    <a:pt x="124785" y="185819"/>
                  </a:moveTo>
                  <a:cubicBezTo>
                    <a:pt x="124643" y="185827"/>
                    <a:pt x="124504" y="185847"/>
                    <a:pt x="124325" y="185914"/>
                  </a:cubicBezTo>
                  <a:cubicBezTo>
                    <a:pt x="125208" y="187978"/>
                    <a:pt x="123279" y="188980"/>
                    <a:pt x="121382" y="187110"/>
                  </a:cubicBezTo>
                  <a:cubicBezTo>
                    <a:pt x="120988" y="189012"/>
                    <a:pt x="119964" y="190326"/>
                    <a:pt x="117795" y="190605"/>
                  </a:cubicBezTo>
                  <a:cubicBezTo>
                    <a:pt x="115195" y="191682"/>
                    <a:pt x="118474" y="192833"/>
                    <a:pt x="118071" y="194560"/>
                  </a:cubicBezTo>
                  <a:cubicBezTo>
                    <a:pt x="120879" y="194684"/>
                    <a:pt x="121986" y="194589"/>
                    <a:pt x="121658" y="196859"/>
                  </a:cubicBezTo>
                  <a:cubicBezTo>
                    <a:pt x="124298" y="196995"/>
                    <a:pt x="123237" y="199684"/>
                    <a:pt x="125061" y="200906"/>
                  </a:cubicBezTo>
                  <a:cubicBezTo>
                    <a:pt x="124995" y="201875"/>
                    <a:pt x="126537" y="203282"/>
                    <a:pt x="126901" y="205230"/>
                  </a:cubicBezTo>
                  <a:cubicBezTo>
                    <a:pt x="128335" y="206482"/>
                    <a:pt x="130759" y="204187"/>
                    <a:pt x="131868" y="206333"/>
                  </a:cubicBezTo>
                  <a:cubicBezTo>
                    <a:pt x="132312" y="207846"/>
                    <a:pt x="134785" y="209552"/>
                    <a:pt x="135915" y="207897"/>
                  </a:cubicBezTo>
                  <a:cubicBezTo>
                    <a:pt x="137817" y="206815"/>
                    <a:pt x="139718" y="207459"/>
                    <a:pt x="141894" y="206701"/>
                  </a:cubicBezTo>
                  <a:cubicBezTo>
                    <a:pt x="142157" y="204773"/>
                    <a:pt x="145884" y="205139"/>
                    <a:pt x="144193" y="202378"/>
                  </a:cubicBezTo>
                  <a:cubicBezTo>
                    <a:pt x="141368" y="203079"/>
                    <a:pt x="142629" y="198670"/>
                    <a:pt x="140330" y="198423"/>
                  </a:cubicBezTo>
                  <a:cubicBezTo>
                    <a:pt x="138340" y="198518"/>
                    <a:pt x="133830" y="198585"/>
                    <a:pt x="135547" y="196492"/>
                  </a:cubicBezTo>
                  <a:cubicBezTo>
                    <a:pt x="132531" y="195694"/>
                    <a:pt x="135929" y="194831"/>
                    <a:pt x="133708" y="193732"/>
                  </a:cubicBezTo>
                  <a:cubicBezTo>
                    <a:pt x="133091" y="191586"/>
                    <a:pt x="131126" y="191330"/>
                    <a:pt x="130304" y="189041"/>
                  </a:cubicBezTo>
                  <a:cubicBezTo>
                    <a:pt x="129089" y="187935"/>
                    <a:pt x="129248" y="184369"/>
                    <a:pt x="126901" y="186650"/>
                  </a:cubicBezTo>
                  <a:cubicBezTo>
                    <a:pt x="125966" y="186817"/>
                    <a:pt x="125784" y="185764"/>
                    <a:pt x="124785" y="185822"/>
                  </a:cubicBezTo>
                  <a:close/>
                  <a:moveTo>
                    <a:pt x="197817" y="188578"/>
                  </a:moveTo>
                  <a:cubicBezTo>
                    <a:pt x="197118" y="190829"/>
                    <a:pt x="193104" y="187393"/>
                    <a:pt x="192114" y="190234"/>
                  </a:cubicBezTo>
                  <a:cubicBezTo>
                    <a:pt x="189825" y="190524"/>
                    <a:pt x="187962" y="191804"/>
                    <a:pt x="188067" y="194557"/>
                  </a:cubicBezTo>
                  <a:cubicBezTo>
                    <a:pt x="187762" y="197997"/>
                    <a:pt x="189336" y="198510"/>
                    <a:pt x="192114" y="198788"/>
                  </a:cubicBezTo>
                  <a:cubicBezTo>
                    <a:pt x="192637" y="199638"/>
                    <a:pt x="197387" y="200709"/>
                    <a:pt x="195426" y="201179"/>
                  </a:cubicBezTo>
                  <a:cubicBezTo>
                    <a:pt x="191991" y="200901"/>
                    <a:pt x="196136" y="203572"/>
                    <a:pt x="195886" y="205134"/>
                  </a:cubicBezTo>
                  <a:cubicBezTo>
                    <a:pt x="197198" y="207610"/>
                    <a:pt x="199411" y="207280"/>
                    <a:pt x="202140" y="207526"/>
                  </a:cubicBezTo>
                  <a:cubicBezTo>
                    <a:pt x="202159" y="209334"/>
                    <a:pt x="198508" y="207902"/>
                    <a:pt x="196622" y="209090"/>
                  </a:cubicBezTo>
                  <a:cubicBezTo>
                    <a:pt x="196198" y="207429"/>
                    <a:pt x="193119" y="207052"/>
                    <a:pt x="192850" y="205502"/>
                  </a:cubicBezTo>
                  <a:cubicBezTo>
                    <a:pt x="192545" y="203970"/>
                    <a:pt x="189619" y="202670"/>
                    <a:pt x="188068" y="204399"/>
                  </a:cubicBezTo>
                  <a:cubicBezTo>
                    <a:pt x="189248" y="205661"/>
                    <a:pt x="189486" y="207401"/>
                    <a:pt x="190275" y="209458"/>
                  </a:cubicBezTo>
                  <a:cubicBezTo>
                    <a:pt x="191285" y="210498"/>
                    <a:pt x="191982" y="213133"/>
                    <a:pt x="194414" y="213781"/>
                  </a:cubicBezTo>
                  <a:cubicBezTo>
                    <a:pt x="195368" y="215626"/>
                    <a:pt x="196197" y="216759"/>
                    <a:pt x="198185" y="217736"/>
                  </a:cubicBezTo>
                  <a:cubicBezTo>
                    <a:pt x="199809" y="219563"/>
                    <a:pt x="202532" y="217522"/>
                    <a:pt x="204072" y="217276"/>
                  </a:cubicBezTo>
                  <a:cubicBezTo>
                    <a:pt x="205665" y="218458"/>
                    <a:pt x="206629" y="215331"/>
                    <a:pt x="208303" y="215344"/>
                  </a:cubicBezTo>
                  <a:cubicBezTo>
                    <a:pt x="209082" y="214004"/>
                    <a:pt x="206845" y="212153"/>
                    <a:pt x="206371" y="210653"/>
                  </a:cubicBezTo>
                  <a:cubicBezTo>
                    <a:pt x="204176" y="207750"/>
                    <a:pt x="208927" y="211407"/>
                    <a:pt x="209407" y="210102"/>
                  </a:cubicBezTo>
                  <a:cubicBezTo>
                    <a:pt x="209191" y="208081"/>
                    <a:pt x="206104" y="207919"/>
                    <a:pt x="205636" y="206331"/>
                  </a:cubicBezTo>
                  <a:cubicBezTo>
                    <a:pt x="204980" y="204870"/>
                    <a:pt x="210131" y="208420"/>
                    <a:pt x="209407" y="205963"/>
                  </a:cubicBezTo>
                  <a:cubicBezTo>
                    <a:pt x="208503" y="204266"/>
                    <a:pt x="205158" y="204857"/>
                    <a:pt x="203796" y="203572"/>
                  </a:cubicBezTo>
                  <a:cubicBezTo>
                    <a:pt x="203318" y="201518"/>
                    <a:pt x="201667" y="200084"/>
                    <a:pt x="201956" y="197685"/>
                  </a:cubicBezTo>
                  <a:cubicBezTo>
                    <a:pt x="202856" y="196190"/>
                    <a:pt x="201137" y="193775"/>
                    <a:pt x="200393" y="192166"/>
                  </a:cubicBezTo>
                  <a:cubicBezTo>
                    <a:pt x="198564" y="191729"/>
                    <a:pt x="199598" y="189052"/>
                    <a:pt x="197817" y="188579"/>
                  </a:cubicBezTo>
                  <a:close/>
                  <a:moveTo>
                    <a:pt x="178318" y="190602"/>
                  </a:moveTo>
                  <a:cubicBezTo>
                    <a:pt x="177247" y="191729"/>
                    <a:pt x="175410" y="193355"/>
                    <a:pt x="173627" y="193729"/>
                  </a:cubicBezTo>
                  <a:cubicBezTo>
                    <a:pt x="171907" y="193815"/>
                    <a:pt x="170986" y="195749"/>
                    <a:pt x="169304" y="196488"/>
                  </a:cubicBezTo>
                  <a:cubicBezTo>
                    <a:pt x="166247" y="196176"/>
                    <a:pt x="165425" y="198247"/>
                    <a:pt x="162129" y="197684"/>
                  </a:cubicBezTo>
                  <a:cubicBezTo>
                    <a:pt x="160509" y="197270"/>
                    <a:pt x="158017" y="197958"/>
                    <a:pt x="156794" y="199248"/>
                  </a:cubicBezTo>
                  <a:cubicBezTo>
                    <a:pt x="154174" y="200945"/>
                    <a:pt x="158924" y="200657"/>
                    <a:pt x="159554" y="202375"/>
                  </a:cubicBezTo>
                  <a:cubicBezTo>
                    <a:pt x="161239" y="203280"/>
                    <a:pt x="163984" y="201055"/>
                    <a:pt x="165624" y="202375"/>
                  </a:cubicBezTo>
                  <a:cubicBezTo>
                    <a:pt x="167766" y="203171"/>
                    <a:pt x="169483" y="201676"/>
                    <a:pt x="170775" y="203571"/>
                  </a:cubicBezTo>
                  <a:cubicBezTo>
                    <a:pt x="171329" y="205272"/>
                    <a:pt x="174367" y="205464"/>
                    <a:pt x="176018" y="205870"/>
                  </a:cubicBezTo>
                  <a:cubicBezTo>
                    <a:pt x="178229" y="205681"/>
                    <a:pt x="178567" y="203437"/>
                    <a:pt x="180525" y="203203"/>
                  </a:cubicBezTo>
                  <a:cubicBezTo>
                    <a:pt x="181845" y="201628"/>
                    <a:pt x="182955" y="201406"/>
                    <a:pt x="184664" y="200076"/>
                  </a:cubicBezTo>
                  <a:cubicBezTo>
                    <a:pt x="186619" y="199912"/>
                    <a:pt x="186336" y="195685"/>
                    <a:pt x="185768" y="194097"/>
                  </a:cubicBezTo>
                  <a:cubicBezTo>
                    <a:pt x="185659" y="191329"/>
                    <a:pt x="181521" y="192864"/>
                    <a:pt x="179789" y="191797"/>
                  </a:cubicBezTo>
                  <a:cubicBezTo>
                    <a:pt x="178761" y="191431"/>
                    <a:pt x="179536" y="190394"/>
                    <a:pt x="178318" y="190602"/>
                  </a:cubicBezTo>
                  <a:close/>
                  <a:moveTo>
                    <a:pt x="209039" y="196120"/>
                  </a:moveTo>
                  <a:cubicBezTo>
                    <a:pt x="206566" y="197439"/>
                    <a:pt x="212316" y="198337"/>
                    <a:pt x="209406" y="199984"/>
                  </a:cubicBezTo>
                  <a:cubicBezTo>
                    <a:pt x="208432" y="202183"/>
                    <a:pt x="211666" y="203544"/>
                    <a:pt x="212626" y="201639"/>
                  </a:cubicBezTo>
                  <a:cubicBezTo>
                    <a:pt x="211562" y="204804"/>
                    <a:pt x="217705" y="203727"/>
                    <a:pt x="215017" y="201639"/>
                  </a:cubicBezTo>
                  <a:cubicBezTo>
                    <a:pt x="214950" y="199241"/>
                    <a:pt x="212994" y="198291"/>
                    <a:pt x="210970" y="197684"/>
                  </a:cubicBezTo>
                  <a:cubicBezTo>
                    <a:pt x="209751" y="197941"/>
                    <a:pt x="209951" y="196822"/>
                    <a:pt x="209038" y="196120"/>
                  </a:cubicBezTo>
                  <a:close/>
                  <a:moveTo>
                    <a:pt x="51478" y="202007"/>
                  </a:moveTo>
                  <a:cubicBezTo>
                    <a:pt x="49289" y="202249"/>
                    <a:pt x="50987" y="205515"/>
                    <a:pt x="48166" y="205134"/>
                  </a:cubicBezTo>
                  <a:cubicBezTo>
                    <a:pt x="48295" y="207804"/>
                    <a:pt x="45233" y="207852"/>
                    <a:pt x="46327" y="209826"/>
                  </a:cubicBezTo>
                  <a:cubicBezTo>
                    <a:pt x="48726" y="209658"/>
                    <a:pt x="48106" y="212396"/>
                    <a:pt x="50098" y="213505"/>
                  </a:cubicBezTo>
                  <a:cubicBezTo>
                    <a:pt x="50711" y="214982"/>
                    <a:pt x="51445" y="216723"/>
                    <a:pt x="53041" y="218104"/>
                  </a:cubicBezTo>
                  <a:cubicBezTo>
                    <a:pt x="54592" y="219037"/>
                    <a:pt x="54634" y="222041"/>
                    <a:pt x="52214" y="222059"/>
                  </a:cubicBezTo>
                  <a:cubicBezTo>
                    <a:pt x="50229" y="222925"/>
                    <a:pt x="52363" y="225925"/>
                    <a:pt x="54513" y="224450"/>
                  </a:cubicBezTo>
                  <a:cubicBezTo>
                    <a:pt x="55420" y="225740"/>
                    <a:pt x="58719" y="225740"/>
                    <a:pt x="59388" y="224355"/>
                  </a:cubicBezTo>
                  <a:cubicBezTo>
                    <a:pt x="59813" y="221470"/>
                    <a:pt x="62946" y="222351"/>
                    <a:pt x="63619" y="220584"/>
                  </a:cubicBezTo>
                  <a:cubicBezTo>
                    <a:pt x="63092" y="218104"/>
                    <a:pt x="61708" y="216479"/>
                    <a:pt x="63159" y="214145"/>
                  </a:cubicBezTo>
                  <a:cubicBezTo>
                    <a:pt x="64053" y="210810"/>
                    <a:pt x="60347" y="211728"/>
                    <a:pt x="59388" y="210282"/>
                  </a:cubicBezTo>
                  <a:cubicBezTo>
                    <a:pt x="58255" y="208496"/>
                    <a:pt x="57942" y="206552"/>
                    <a:pt x="56813" y="205131"/>
                  </a:cubicBezTo>
                  <a:cubicBezTo>
                    <a:pt x="56347" y="202997"/>
                    <a:pt x="53681" y="203280"/>
                    <a:pt x="52305" y="202372"/>
                  </a:cubicBezTo>
                  <a:lnTo>
                    <a:pt x="52305" y="202004"/>
                  </a:lnTo>
                  <a:lnTo>
                    <a:pt x="51938" y="202004"/>
                  </a:lnTo>
                  <a:cubicBezTo>
                    <a:pt x="51754" y="201994"/>
                    <a:pt x="51623" y="201985"/>
                    <a:pt x="51478" y="202004"/>
                  </a:cubicBezTo>
                  <a:close/>
                  <a:moveTo>
                    <a:pt x="159922" y="207066"/>
                  </a:moveTo>
                  <a:cubicBezTo>
                    <a:pt x="158573" y="208385"/>
                    <a:pt x="156721" y="208766"/>
                    <a:pt x="155415" y="209826"/>
                  </a:cubicBezTo>
                  <a:cubicBezTo>
                    <a:pt x="154422" y="211268"/>
                    <a:pt x="152801" y="212481"/>
                    <a:pt x="152379" y="214425"/>
                  </a:cubicBezTo>
                  <a:cubicBezTo>
                    <a:pt x="151215" y="216374"/>
                    <a:pt x="151383" y="217168"/>
                    <a:pt x="149436" y="217736"/>
                  </a:cubicBezTo>
                  <a:cubicBezTo>
                    <a:pt x="148459" y="219647"/>
                    <a:pt x="147558" y="220540"/>
                    <a:pt x="146493" y="222794"/>
                  </a:cubicBezTo>
                  <a:cubicBezTo>
                    <a:pt x="143808" y="222130"/>
                    <a:pt x="143981" y="225548"/>
                    <a:pt x="141526" y="225554"/>
                  </a:cubicBezTo>
                  <a:cubicBezTo>
                    <a:pt x="139753" y="226306"/>
                    <a:pt x="138223" y="229812"/>
                    <a:pt x="136651" y="227577"/>
                  </a:cubicBezTo>
                  <a:cubicBezTo>
                    <a:pt x="134701" y="227204"/>
                    <a:pt x="135318" y="231923"/>
                    <a:pt x="137018" y="230337"/>
                  </a:cubicBezTo>
                  <a:cubicBezTo>
                    <a:pt x="137579" y="230744"/>
                    <a:pt x="140857" y="230517"/>
                    <a:pt x="137846" y="232360"/>
                  </a:cubicBezTo>
                  <a:cubicBezTo>
                    <a:pt x="139646" y="233359"/>
                    <a:pt x="141622" y="229997"/>
                    <a:pt x="142629" y="233004"/>
                  </a:cubicBezTo>
                  <a:cubicBezTo>
                    <a:pt x="144135" y="234521"/>
                    <a:pt x="145944" y="232509"/>
                    <a:pt x="147964" y="233464"/>
                  </a:cubicBezTo>
                  <a:cubicBezTo>
                    <a:pt x="150285" y="234580"/>
                    <a:pt x="152873" y="233445"/>
                    <a:pt x="153943" y="232269"/>
                  </a:cubicBezTo>
                  <a:cubicBezTo>
                    <a:pt x="155737" y="231374"/>
                    <a:pt x="156645" y="230343"/>
                    <a:pt x="157622" y="228405"/>
                  </a:cubicBezTo>
                  <a:cubicBezTo>
                    <a:pt x="159463" y="230043"/>
                    <a:pt x="160505" y="227107"/>
                    <a:pt x="162221" y="228682"/>
                  </a:cubicBezTo>
                  <a:cubicBezTo>
                    <a:pt x="163576" y="230800"/>
                    <a:pt x="166386" y="227653"/>
                    <a:pt x="167372" y="228682"/>
                  </a:cubicBezTo>
                  <a:cubicBezTo>
                    <a:pt x="169696" y="228377"/>
                    <a:pt x="171742" y="227820"/>
                    <a:pt x="173810" y="228314"/>
                  </a:cubicBezTo>
                  <a:cubicBezTo>
                    <a:pt x="175309" y="228152"/>
                    <a:pt x="177451" y="224448"/>
                    <a:pt x="174178" y="224451"/>
                  </a:cubicBezTo>
                  <a:cubicBezTo>
                    <a:pt x="171910" y="224470"/>
                    <a:pt x="171418" y="222804"/>
                    <a:pt x="169671" y="222059"/>
                  </a:cubicBezTo>
                  <a:cubicBezTo>
                    <a:pt x="169918" y="220492"/>
                    <a:pt x="173562" y="223975"/>
                    <a:pt x="174178" y="222703"/>
                  </a:cubicBezTo>
                  <a:cubicBezTo>
                    <a:pt x="174843" y="220562"/>
                    <a:pt x="176017" y="225442"/>
                    <a:pt x="177949" y="224911"/>
                  </a:cubicBezTo>
                  <a:cubicBezTo>
                    <a:pt x="178896" y="227420"/>
                    <a:pt x="181085" y="223449"/>
                    <a:pt x="182824" y="225186"/>
                  </a:cubicBezTo>
                  <a:cubicBezTo>
                    <a:pt x="183544" y="223502"/>
                    <a:pt x="186064" y="223378"/>
                    <a:pt x="186963" y="222059"/>
                  </a:cubicBezTo>
                  <a:cubicBezTo>
                    <a:pt x="188030" y="220862"/>
                    <a:pt x="191811" y="222534"/>
                    <a:pt x="190734" y="219299"/>
                  </a:cubicBezTo>
                  <a:cubicBezTo>
                    <a:pt x="189339" y="218197"/>
                    <a:pt x="190314" y="216393"/>
                    <a:pt x="188435" y="215345"/>
                  </a:cubicBezTo>
                  <a:cubicBezTo>
                    <a:pt x="186205" y="215447"/>
                    <a:pt x="186652" y="212001"/>
                    <a:pt x="185031" y="211389"/>
                  </a:cubicBezTo>
                  <a:cubicBezTo>
                    <a:pt x="184715" y="208334"/>
                    <a:pt x="181425" y="211080"/>
                    <a:pt x="179053" y="210286"/>
                  </a:cubicBezTo>
                  <a:cubicBezTo>
                    <a:pt x="177155" y="212430"/>
                    <a:pt x="173114" y="210019"/>
                    <a:pt x="172246" y="210653"/>
                  </a:cubicBezTo>
                  <a:cubicBezTo>
                    <a:pt x="170379" y="210691"/>
                    <a:pt x="172249" y="207175"/>
                    <a:pt x="169303" y="207066"/>
                  </a:cubicBezTo>
                  <a:cubicBezTo>
                    <a:pt x="169893" y="209853"/>
                    <a:pt x="167863" y="209778"/>
                    <a:pt x="167831" y="207526"/>
                  </a:cubicBezTo>
                  <a:cubicBezTo>
                    <a:pt x="165517" y="208251"/>
                    <a:pt x="163946" y="206420"/>
                    <a:pt x="161853" y="207526"/>
                  </a:cubicBezTo>
                  <a:cubicBezTo>
                    <a:pt x="161028" y="207830"/>
                    <a:pt x="160845" y="207045"/>
                    <a:pt x="160197" y="207066"/>
                  </a:cubicBezTo>
                  <a:cubicBezTo>
                    <a:pt x="160102" y="207069"/>
                    <a:pt x="160035" y="207028"/>
                    <a:pt x="159921" y="207066"/>
                  </a:cubicBezTo>
                  <a:close/>
                  <a:moveTo>
                    <a:pt x="147504" y="210285"/>
                  </a:moveTo>
                  <a:cubicBezTo>
                    <a:pt x="145464" y="211589"/>
                    <a:pt x="145269" y="213276"/>
                    <a:pt x="146401" y="215252"/>
                  </a:cubicBezTo>
                  <a:cubicBezTo>
                    <a:pt x="145365" y="217765"/>
                    <a:pt x="148482" y="215912"/>
                    <a:pt x="148700" y="214517"/>
                  </a:cubicBezTo>
                  <a:cubicBezTo>
                    <a:pt x="149942" y="214339"/>
                    <a:pt x="148813" y="210147"/>
                    <a:pt x="147504" y="210286"/>
                  </a:cubicBezTo>
                  <a:close/>
                  <a:moveTo>
                    <a:pt x="236816" y="211021"/>
                  </a:moveTo>
                  <a:cubicBezTo>
                    <a:pt x="235197" y="211724"/>
                    <a:pt x="232443" y="213460"/>
                    <a:pt x="235713" y="214516"/>
                  </a:cubicBezTo>
                  <a:cubicBezTo>
                    <a:pt x="237634" y="215608"/>
                    <a:pt x="237856" y="210858"/>
                    <a:pt x="236816" y="211021"/>
                  </a:cubicBezTo>
                  <a:close/>
                  <a:moveTo>
                    <a:pt x="143825" y="214154"/>
                  </a:moveTo>
                  <a:cubicBezTo>
                    <a:pt x="143124" y="215691"/>
                    <a:pt x="141831" y="218101"/>
                    <a:pt x="140422" y="215717"/>
                  </a:cubicBezTo>
                  <a:cubicBezTo>
                    <a:pt x="138593" y="215554"/>
                    <a:pt x="137237" y="218928"/>
                    <a:pt x="135547" y="217741"/>
                  </a:cubicBezTo>
                  <a:cubicBezTo>
                    <a:pt x="135137" y="216079"/>
                    <a:pt x="132956" y="216146"/>
                    <a:pt x="130948" y="215349"/>
                  </a:cubicBezTo>
                  <a:cubicBezTo>
                    <a:pt x="129363" y="215821"/>
                    <a:pt x="127089" y="214414"/>
                    <a:pt x="127637" y="216913"/>
                  </a:cubicBezTo>
                  <a:cubicBezTo>
                    <a:pt x="127498" y="219236"/>
                    <a:pt x="127373" y="221018"/>
                    <a:pt x="129568" y="221236"/>
                  </a:cubicBezTo>
                  <a:cubicBezTo>
                    <a:pt x="130909" y="221538"/>
                    <a:pt x="133996" y="223166"/>
                    <a:pt x="132512" y="223995"/>
                  </a:cubicBezTo>
                  <a:cubicBezTo>
                    <a:pt x="134460" y="226339"/>
                    <a:pt x="135853" y="223645"/>
                    <a:pt x="138306" y="223995"/>
                  </a:cubicBezTo>
                  <a:cubicBezTo>
                    <a:pt x="139029" y="222820"/>
                    <a:pt x="141181" y="219318"/>
                    <a:pt x="140422" y="222800"/>
                  </a:cubicBezTo>
                  <a:cubicBezTo>
                    <a:pt x="141650" y="222426"/>
                    <a:pt x="144456" y="220367"/>
                    <a:pt x="144193" y="219672"/>
                  </a:cubicBezTo>
                  <a:cubicBezTo>
                    <a:pt x="142605" y="218186"/>
                    <a:pt x="147325" y="215061"/>
                    <a:pt x="143825" y="214154"/>
                  </a:cubicBezTo>
                  <a:close/>
                  <a:moveTo>
                    <a:pt x="242335" y="220500"/>
                  </a:moveTo>
                  <a:cubicBezTo>
                    <a:pt x="239466" y="222784"/>
                    <a:pt x="240693" y="225814"/>
                    <a:pt x="239760" y="227950"/>
                  </a:cubicBezTo>
                  <a:cubicBezTo>
                    <a:pt x="241447" y="229142"/>
                    <a:pt x="243256" y="225435"/>
                    <a:pt x="244635" y="223628"/>
                  </a:cubicBezTo>
                  <a:cubicBezTo>
                    <a:pt x="244190" y="221980"/>
                    <a:pt x="244440" y="220391"/>
                    <a:pt x="242335" y="220500"/>
                  </a:cubicBezTo>
                  <a:close/>
                  <a:moveTo>
                    <a:pt x="212810" y="221236"/>
                  </a:moveTo>
                  <a:cubicBezTo>
                    <a:pt x="209406" y="222461"/>
                    <a:pt x="210897" y="224264"/>
                    <a:pt x="210510" y="226387"/>
                  </a:cubicBezTo>
                  <a:cubicBezTo>
                    <a:pt x="213000" y="224853"/>
                    <a:pt x="213164" y="226986"/>
                    <a:pt x="214649" y="229882"/>
                  </a:cubicBezTo>
                  <a:cubicBezTo>
                    <a:pt x="219097" y="232916"/>
                    <a:pt x="216144" y="227926"/>
                    <a:pt x="219524" y="227582"/>
                  </a:cubicBezTo>
                  <a:cubicBezTo>
                    <a:pt x="219365" y="224979"/>
                    <a:pt x="215638" y="228175"/>
                    <a:pt x="216121" y="223995"/>
                  </a:cubicBezTo>
                  <a:cubicBezTo>
                    <a:pt x="217704" y="221125"/>
                    <a:pt x="213711" y="222680"/>
                    <a:pt x="212810" y="221236"/>
                  </a:cubicBezTo>
                  <a:close/>
                  <a:moveTo>
                    <a:pt x="106298" y="222431"/>
                  </a:moveTo>
                  <a:cubicBezTo>
                    <a:pt x="104329" y="223659"/>
                    <a:pt x="105109" y="225874"/>
                    <a:pt x="107677" y="225927"/>
                  </a:cubicBezTo>
                  <a:cubicBezTo>
                    <a:pt x="110430" y="227210"/>
                    <a:pt x="110211" y="223813"/>
                    <a:pt x="108321" y="223167"/>
                  </a:cubicBezTo>
                  <a:cubicBezTo>
                    <a:pt x="107272" y="223650"/>
                    <a:pt x="107160" y="222305"/>
                    <a:pt x="106298" y="222432"/>
                  </a:cubicBezTo>
                  <a:close/>
                  <a:moveTo>
                    <a:pt x="199657" y="222799"/>
                  </a:moveTo>
                  <a:cubicBezTo>
                    <a:pt x="202692" y="228277"/>
                    <a:pt x="196916" y="221667"/>
                    <a:pt x="196621" y="225190"/>
                  </a:cubicBezTo>
                  <a:cubicBezTo>
                    <a:pt x="194649" y="224778"/>
                    <a:pt x="189548" y="224831"/>
                    <a:pt x="188067" y="227122"/>
                  </a:cubicBezTo>
                  <a:cubicBezTo>
                    <a:pt x="184224" y="226717"/>
                    <a:pt x="185275" y="232431"/>
                    <a:pt x="180525" y="230341"/>
                  </a:cubicBezTo>
                  <a:cubicBezTo>
                    <a:pt x="175269" y="228488"/>
                    <a:pt x="177643" y="234912"/>
                    <a:pt x="174546" y="232641"/>
                  </a:cubicBezTo>
                  <a:cubicBezTo>
                    <a:pt x="170599" y="231921"/>
                    <a:pt x="169378" y="233755"/>
                    <a:pt x="167004" y="232273"/>
                  </a:cubicBezTo>
                  <a:cubicBezTo>
                    <a:pt x="163011" y="232018"/>
                    <a:pt x="160071" y="233835"/>
                    <a:pt x="158450" y="236228"/>
                  </a:cubicBezTo>
                  <a:cubicBezTo>
                    <a:pt x="159658" y="237330"/>
                    <a:pt x="155794" y="239538"/>
                    <a:pt x="154311" y="240091"/>
                  </a:cubicBezTo>
                  <a:cubicBezTo>
                    <a:pt x="154314" y="242731"/>
                    <a:pt x="153458" y="245836"/>
                    <a:pt x="155046" y="249014"/>
                  </a:cubicBezTo>
                  <a:cubicBezTo>
                    <a:pt x="154709" y="254290"/>
                    <a:pt x="157494" y="256495"/>
                    <a:pt x="161761" y="255820"/>
                  </a:cubicBezTo>
                  <a:cubicBezTo>
                    <a:pt x="166151" y="252415"/>
                    <a:pt x="159454" y="247153"/>
                    <a:pt x="162497" y="242483"/>
                  </a:cubicBezTo>
                  <a:cubicBezTo>
                    <a:pt x="162430" y="235141"/>
                    <a:pt x="164669" y="236766"/>
                    <a:pt x="164061" y="241655"/>
                  </a:cubicBezTo>
                  <a:cubicBezTo>
                    <a:pt x="164385" y="245321"/>
                    <a:pt x="165337" y="245869"/>
                    <a:pt x="163325" y="248738"/>
                  </a:cubicBezTo>
                  <a:cubicBezTo>
                    <a:pt x="164795" y="250942"/>
                    <a:pt x="164018" y="253687"/>
                    <a:pt x="167372" y="253797"/>
                  </a:cubicBezTo>
                  <a:cubicBezTo>
                    <a:pt x="169649" y="255620"/>
                    <a:pt x="172844" y="254179"/>
                    <a:pt x="171879" y="249933"/>
                  </a:cubicBezTo>
                  <a:cubicBezTo>
                    <a:pt x="172289" y="248647"/>
                    <a:pt x="177676" y="248365"/>
                    <a:pt x="175650" y="249933"/>
                  </a:cubicBezTo>
                  <a:cubicBezTo>
                    <a:pt x="172998" y="250213"/>
                    <a:pt x="171400" y="257895"/>
                    <a:pt x="174087" y="255452"/>
                  </a:cubicBezTo>
                  <a:cubicBezTo>
                    <a:pt x="174096" y="258543"/>
                    <a:pt x="179712" y="255554"/>
                    <a:pt x="179790" y="259315"/>
                  </a:cubicBezTo>
                  <a:cubicBezTo>
                    <a:pt x="181423" y="257102"/>
                    <a:pt x="186040" y="255784"/>
                    <a:pt x="189815" y="257384"/>
                  </a:cubicBezTo>
                  <a:cubicBezTo>
                    <a:pt x="192503" y="256871"/>
                    <a:pt x="202382" y="259333"/>
                    <a:pt x="195886" y="259775"/>
                  </a:cubicBezTo>
                  <a:cubicBezTo>
                    <a:pt x="194077" y="258001"/>
                    <a:pt x="191000" y="258892"/>
                    <a:pt x="188804" y="258579"/>
                  </a:cubicBezTo>
                  <a:cubicBezTo>
                    <a:pt x="185057" y="256346"/>
                    <a:pt x="177718" y="258873"/>
                    <a:pt x="181629" y="263638"/>
                  </a:cubicBezTo>
                  <a:cubicBezTo>
                    <a:pt x="181384" y="267521"/>
                    <a:pt x="184883" y="268244"/>
                    <a:pt x="189080" y="266858"/>
                  </a:cubicBezTo>
                  <a:cubicBezTo>
                    <a:pt x="194052" y="267127"/>
                    <a:pt x="198349" y="263733"/>
                    <a:pt x="202601" y="264466"/>
                  </a:cubicBezTo>
                  <a:cubicBezTo>
                    <a:pt x="204448" y="266020"/>
                    <a:pt x="205695" y="268165"/>
                    <a:pt x="207107" y="270353"/>
                  </a:cubicBezTo>
                  <a:cubicBezTo>
                    <a:pt x="205272" y="273671"/>
                    <a:pt x="211794" y="272477"/>
                    <a:pt x="208671" y="269985"/>
                  </a:cubicBezTo>
                  <a:cubicBezTo>
                    <a:pt x="211756" y="268745"/>
                    <a:pt x="212043" y="271405"/>
                    <a:pt x="215754" y="269985"/>
                  </a:cubicBezTo>
                  <a:cubicBezTo>
                    <a:pt x="215971" y="268590"/>
                    <a:pt x="216977" y="265987"/>
                    <a:pt x="214282" y="265294"/>
                  </a:cubicBezTo>
                  <a:cubicBezTo>
                    <a:pt x="212500" y="263782"/>
                    <a:pt x="211198" y="261410"/>
                    <a:pt x="214282" y="259315"/>
                  </a:cubicBezTo>
                  <a:cubicBezTo>
                    <a:pt x="214330" y="258232"/>
                    <a:pt x="219880" y="255095"/>
                    <a:pt x="213086" y="255820"/>
                  </a:cubicBezTo>
                  <a:cubicBezTo>
                    <a:pt x="210317" y="253533"/>
                    <a:pt x="216684" y="255294"/>
                    <a:pt x="217317" y="253797"/>
                  </a:cubicBezTo>
                  <a:cubicBezTo>
                    <a:pt x="219483" y="248899"/>
                    <a:pt x="212372" y="253226"/>
                    <a:pt x="215754" y="250301"/>
                  </a:cubicBezTo>
                  <a:cubicBezTo>
                    <a:pt x="218183" y="247677"/>
                    <a:pt x="214401" y="245173"/>
                    <a:pt x="215017" y="241655"/>
                  </a:cubicBezTo>
                  <a:cubicBezTo>
                    <a:pt x="213524" y="240121"/>
                    <a:pt x="212639" y="236728"/>
                    <a:pt x="212810" y="234665"/>
                  </a:cubicBezTo>
                  <a:cubicBezTo>
                    <a:pt x="210638" y="229450"/>
                    <a:pt x="210671" y="236249"/>
                    <a:pt x="210510" y="235769"/>
                  </a:cubicBezTo>
                  <a:cubicBezTo>
                    <a:pt x="208625" y="233738"/>
                    <a:pt x="208048" y="231388"/>
                    <a:pt x="203428" y="231446"/>
                  </a:cubicBezTo>
                  <a:cubicBezTo>
                    <a:pt x="206695" y="229953"/>
                    <a:pt x="206504" y="228700"/>
                    <a:pt x="202232" y="229054"/>
                  </a:cubicBezTo>
                  <a:cubicBezTo>
                    <a:pt x="198523" y="225843"/>
                    <a:pt x="203205" y="227132"/>
                    <a:pt x="201496" y="224087"/>
                  </a:cubicBezTo>
                  <a:cubicBezTo>
                    <a:pt x="201467" y="223433"/>
                    <a:pt x="200592" y="222664"/>
                    <a:pt x="199656" y="222799"/>
                  </a:cubicBezTo>
                  <a:close/>
                  <a:moveTo>
                    <a:pt x="233229" y="225099"/>
                  </a:moveTo>
                  <a:cubicBezTo>
                    <a:pt x="233143" y="225101"/>
                    <a:pt x="233016" y="225156"/>
                    <a:pt x="232953" y="225194"/>
                  </a:cubicBezTo>
                  <a:cubicBezTo>
                    <a:pt x="228791" y="225063"/>
                    <a:pt x="231489" y="229099"/>
                    <a:pt x="234517" y="228321"/>
                  </a:cubicBezTo>
                  <a:cubicBezTo>
                    <a:pt x="237999" y="228633"/>
                    <a:pt x="234509" y="225067"/>
                    <a:pt x="233229" y="225102"/>
                  </a:cubicBezTo>
                  <a:close/>
                  <a:moveTo>
                    <a:pt x="109701" y="228226"/>
                  </a:moveTo>
                  <a:cubicBezTo>
                    <a:pt x="109420" y="228245"/>
                    <a:pt x="109124" y="228404"/>
                    <a:pt x="108964" y="228321"/>
                  </a:cubicBezTo>
                  <a:cubicBezTo>
                    <a:pt x="109236" y="229565"/>
                    <a:pt x="109283" y="231247"/>
                    <a:pt x="111356" y="231081"/>
                  </a:cubicBezTo>
                  <a:cubicBezTo>
                    <a:pt x="114227" y="230632"/>
                    <a:pt x="113544" y="227692"/>
                    <a:pt x="110068" y="228689"/>
                  </a:cubicBezTo>
                  <a:cubicBezTo>
                    <a:pt x="110228" y="228272"/>
                    <a:pt x="109982" y="228205"/>
                    <a:pt x="109701" y="228229"/>
                  </a:cubicBezTo>
                  <a:close/>
                  <a:moveTo>
                    <a:pt x="243715" y="229238"/>
                  </a:moveTo>
                  <a:cubicBezTo>
                    <a:pt x="243558" y="229247"/>
                    <a:pt x="243388" y="229370"/>
                    <a:pt x="243163" y="229514"/>
                  </a:cubicBezTo>
                  <a:cubicBezTo>
                    <a:pt x="241025" y="232047"/>
                    <a:pt x="239887" y="234174"/>
                    <a:pt x="241600" y="236597"/>
                  </a:cubicBezTo>
                  <a:cubicBezTo>
                    <a:pt x="244918" y="237502"/>
                    <a:pt x="241120" y="232077"/>
                    <a:pt x="243899" y="232274"/>
                  </a:cubicBezTo>
                  <a:cubicBezTo>
                    <a:pt x="244402" y="231934"/>
                    <a:pt x="244818" y="229148"/>
                    <a:pt x="243716" y="229238"/>
                  </a:cubicBezTo>
                  <a:close/>
                  <a:moveTo>
                    <a:pt x="249694" y="232733"/>
                  </a:moveTo>
                  <a:cubicBezTo>
                    <a:pt x="249375" y="232714"/>
                    <a:pt x="248997" y="232790"/>
                    <a:pt x="248406" y="233009"/>
                  </a:cubicBezTo>
                  <a:cubicBezTo>
                    <a:pt x="245776" y="234678"/>
                    <a:pt x="243224" y="236495"/>
                    <a:pt x="243899" y="241288"/>
                  </a:cubicBezTo>
                  <a:cubicBezTo>
                    <a:pt x="246035" y="235953"/>
                    <a:pt x="246107" y="239182"/>
                    <a:pt x="246474" y="244415"/>
                  </a:cubicBezTo>
                  <a:cubicBezTo>
                    <a:pt x="248843" y="246958"/>
                    <a:pt x="251408" y="245748"/>
                    <a:pt x="254017" y="246807"/>
                  </a:cubicBezTo>
                  <a:cubicBezTo>
                    <a:pt x="257876" y="248344"/>
                    <a:pt x="257317" y="242120"/>
                    <a:pt x="254384" y="241288"/>
                  </a:cubicBezTo>
                  <a:cubicBezTo>
                    <a:pt x="252519" y="239168"/>
                    <a:pt x="253165" y="235070"/>
                    <a:pt x="250613" y="236228"/>
                  </a:cubicBezTo>
                  <a:cubicBezTo>
                    <a:pt x="248326" y="237932"/>
                    <a:pt x="251923" y="232863"/>
                    <a:pt x="249693" y="232734"/>
                  </a:cubicBezTo>
                  <a:close/>
                  <a:moveTo>
                    <a:pt x="233781" y="233469"/>
                  </a:moveTo>
                  <a:cubicBezTo>
                    <a:pt x="236079" y="235861"/>
                    <a:pt x="227179" y="237917"/>
                    <a:pt x="232953" y="239723"/>
                  </a:cubicBezTo>
                  <a:cubicBezTo>
                    <a:pt x="235464" y="244936"/>
                    <a:pt x="238995" y="240271"/>
                    <a:pt x="240128" y="237700"/>
                  </a:cubicBezTo>
                  <a:cubicBezTo>
                    <a:pt x="237675" y="230724"/>
                    <a:pt x="237153" y="236889"/>
                    <a:pt x="233781" y="233469"/>
                  </a:cubicBezTo>
                  <a:close/>
                  <a:moveTo>
                    <a:pt x="137387" y="236964"/>
                  </a:moveTo>
                  <a:cubicBezTo>
                    <a:pt x="136873" y="237790"/>
                    <a:pt x="136374" y="242952"/>
                    <a:pt x="134811" y="239723"/>
                  </a:cubicBezTo>
                  <a:cubicBezTo>
                    <a:pt x="131840" y="237168"/>
                    <a:pt x="134021" y="242391"/>
                    <a:pt x="134351" y="242850"/>
                  </a:cubicBezTo>
                  <a:cubicBezTo>
                    <a:pt x="135130" y="244022"/>
                    <a:pt x="131326" y="246552"/>
                    <a:pt x="132879" y="248369"/>
                  </a:cubicBezTo>
                  <a:cubicBezTo>
                    <a:pt x="135964" y="249252"/>
                    <a:pt x="137130" y="252429"/>
                    <a:pt x="139962" y="252325"/>
                  </a:cubicBezTo>
                  <a:cubicBezTo>
                    <a:pt x="143139" y="251605"/>
                    <a:pt x="143546" y="255250"/>
                    <a:pt x="146033" y="252692"/>
                  </a:cubicBezTo>
                  <a:cubicBezTo>
                    <a:pt x="145209" y="255993"/>
                    <a:pt x="149721" y="255941"/>
                    <a:pt x="152747" y="255452"/>
                  </a:cubicBezTo>
                  <a:cubicBezTo>
                    <a:pt x="151749" y="253378"/>
                    <a:pt x="149766" y="249859"/>
                    <a:pt x="152011" y="247541"/>
                  </a:cubicBezTo>
                  <a:cubicBezTo>
                    <a:pt x="151594" y="244548"/>
                    <a:pt x="148840" y="242356"/>
                    <a:pt x="146768" y="245150"/>
                  </a:cubicBezTo>
                  <a:cubicBezTo>
                    <a:pt x="145882" y="246343"/>
                    <a:pt x="145514" y="255439"/>
                    <a:pt x="143457" y="249933"/>
                  </a:cubicBezTo>
                  <a:cubicBezTo>
                    <a:pt x="142786" y="247184"/>
                    <a:pt x="140539" y="246162"/>
                    <a:pt x="138582" y="244414"/>
                  </a:cubicBezTo>
                  <a:cubicBezTo>
                    <a:pt x="136778" y="240248"/>
                    <a:pt x="138733" y="241023"/>
                    <a:pt x="140054" y="244046"/>
                  </a:cubicBezTo>
                  <a:cubicBezTo>
                    <a:pt x="142245" y="245323"/>
                    <a:pt x="144356" y="247553"/>
                    <a:pt x="143733" y="244414"/>
                  </a:cubicBezTo>
                  <a:cubicBezTo>
                    <a:pt x="141939" y="241524"/>
                    <a:pt x="146825" y="242493"/>
                    <a:pt x="146584" y="244046"/>
                  </a:cubicBezTo>
                  <a:cubicBezTo>
                    <a:pt x="147791" y="241371"/>
                    <a:pt x="151675" y="242262"/>
                    <a:pt x="148332" y="240091"/>
                  </a:cubicBezTo>
                  <a:cubicBezTo>
                    <a:pt x="144596" y="239549"/>
                    <a:pt x="143709" y="237966"/>
                    <a:pt x="140054" y="237700"/>
                  </a:cubicBezTo>
                  <a:cubicBezTo>
                    <a:pt x="139889" y="237033"/>
                    <a:pt x="138171" y="236934"/>
                    <a:pt x="137386" y="236964"/>
                  </a:cubicBezTo>
                  <a:close/>
                  <a:moveTo>
                    <a:pt x="235989" y="254256"/>
                  </a:moveTo>
                  <a:cubicBezTo>
                    <a:pt x="238047" y="256772"/>
                    <a:pt x="234757" y="262004"/>
                    <a:pt x="237460" y="260511"/>
                  </a:cubicBezTo>
                  <a:cubicBezTo>
                    <a:pt x="237980" y="262757"/>
                    <a:pt x="240787" y="260144"/>
                    <a:pt x="243163" y="262442"/>
                  </a:cubicBezTo>
                  <a:cubicBezTo>
                    <a:pt x="245433" y="261638"/>
                    <a:pt x="242476" y="256865"/>
                    <a:pt x="240864" y="255452"/>
                  </a:cubicBezTo>
                  <a:cubicBezTo>
                    <a:pt x="239690" y="253844"/>
                    <a:pt x="237311" y="254962"/>
                    <a:pt x="235989" y="254256"/>
                  </a:cubicBezTo>
                  <a:close/>
                  <a:moveTo>
                    <a:pt x="135915" y="254991"/>
                  </a:moveTo>
                  <a:cubicBezTo>
                    <a:pt x="136083" y="256823"/>
                    <a:pt x="136737" y="259603"/>
                    <a:pt x="135915" y="260970"/>
                  </a:cubicBezTo>
                  <a:cubicBezTo>
                    <a:pt x="136117" y="264347"/>
                    <a:pt x="134337" y="268998"/>
                    <a:pt x="137019" y="271547"/>
                  </a:cubicBezTo>
                  <a:cubicBezTo>
                    <a:pt x="138454" y="274191"/>
                    <a:pt x="141095" y="274680"/>
                    <a:pt x="141894" y="276974"/>
                  </a:cubicBezTo>
                  <a:cubicBezTo>
                    <a:pt x="145036" y="277543"/>
                    <a:pt x="146462" y="281129"/>
                    <a:pt x="149436" y="280561"/>
                  </a:cubicBezTo>
                  <a:cubicBezTo>
                    <a:pt x="149465" y="276945"/>
                    <a:pt x="147123" y="274375"/>
                    <a:pt x="145297" y="271915"/>
                  </a:cubicBezTo>
                  <a:cubicBezTo>
                    <a:pt x="144151" y="268285"/>
                    <a:pt x="149261" y="273773"/>
                    <a:pt x="149068" y="275503"/>
                  </a:cubicBezTo>
                  <a:cubicBezTo>
                    <a:pt x="152531" y="274060"/>
                    <a:pt x="148948" y="270470"/>
                    <a:pt x="148332" y="268788"/>
                  </a:cubicBezTo>
                  <a:cubicBezTo>
                    <a:pt x="145317" y="266035"/>
                    <a:pt x="151681" y="268214"/>
                    <a:pt x="149803" y="264465"/>
                  </a:cubicBezTo>
                  <a:cubicBezTo>
                    <a:pt x="153750" y="263323"/>
                    <a:pt x="149535" y="269244"/>
                    <a:pt x="153115" y="271088"/>
                  </a:cubicBezTo>
                  <a:cubicBezTo>
                    <a:pt x="153620" y="272829"/>
                    <a:pt x="149139" y="276957"/>
                    <a:pt x="152011" y="280194"/>
                  </a:cubicBezTo>
                  <a:cubicBezTo>
                    <a:pt x="154461" y="280306"/>
                    <a:pt x="153349" y="284157"/>
                    <a:pt x="155414" y="285345"/>
                  </a:cubicBezTo>
                  <a:cubicBezTo>
                    <a:pt x="158264" y="287442"/>
                    <a:pt x="159440" y="280641"/>
                    <a:pt x="159921" y="278170"/>
                  </a:cubicBezTo>
                  <a:cubicBezTo>
                    <a:pt x="158677" y="276386"/>
                    <a:pt x="160377" y="273145"/>
                    <a:pt x="156886" y="273111"/>
                  </a:cubicBezTo>
                  <a:cubicBezTo>
                    <a:pt x="152771" y="274105"/>
                    <a:pt x="154999" y="271551"/>
                    <a:pt x="157253" y="272376"/>
                  </a:cubicBezTo>
                  <a:cubicBezTo>
                    <a:pt x="158878" y="272172"/>
                    <a:pt x="160472" y="269914"/>
                    <a:pt x="159553" y="266857"/>
                  </a:cubicBezTo>
                  <a:cubicBezTo>
                    <a:pt x="158877" y="262937"/>
                    <a:pt x="155133" y="264338"/>
                    <a:pt x="153114" y="263638"/>
                  </a:cubicBezTo>
                  <a:cubicBezTo>
                    <a:pt x="153520" y="261029"/>
                    <a:pt x="151864" y="261823"/>
                    <a:pt x="149435" y="260510"/>
                  </a:cubicBezTo>
                  <a:cubicBezTo>
                    <a:pt x="148021" y="261294"/>
                    <a:pt x="145317" y="259608"/>
                    <a:pt x="144560" y="257751"/>
                  </a:cubicBezTo>
                  <a:cubicBezTo>
                    <a:pt x="143254" y="254848"/>
                    <a:pt x="140425" y="255449"/>
                    <a:pt x="138582" y="255820"/>
                  </a:cubicBezTo>
                  <a:cubicBezTo>
                    <a:pt x="137503" y="255782"/>
                    <a:pt x="136972" y="256372"/>
                    <a:pt x="135914" y="254992"/>
                  </a:cubicBezTo>
                  <a:close/>
                  <a:moveTo>
                    <a:pt x="121658" y="255819"/>
                  </a:moveTo>
                  <a:cubicBezTo>
                    <a:pt x="119664" y="257249"/>
                    <a:pt x="119161" y="261432"/>
                    <a:pt x="116415" y="262165"/>
                  </a:cubicBezTo>
                  <a:cubicBezTo>
                    <a:pt x="116263" y="265617"/>
                    <a:pt x="118375" y="267582"/>
                    <a:pt x="120186" y="268420"/>
                  </a:cubicBezTo>
                  <a:cubicBezTo>
                    <a:pt x="123370" y="268002"/>
                    <a:pt x="122227" y="264073"/>
                    <a:pt x="124693" y="264189"/>
                  </a:cubicBezTo>
                  <a:cubicBezTo>
                    <a:pt x="124846" y="261741"/>
                    <a:pt x="126008" y="256412"/>
                    <a:pt x="124326" y="256647"/>
                  </a:cubicBezTo>
                  <a:cubicBezTo>
                    <a:pt x="123595" y="255570"/>
                    <a:pt x="122454" y="256466"/>
                    <a:pt x="121658" y="255819"/>
                  </a:cubicBezTo>
                  <a:close/>
                  <a:moveTo>
                    <a:pt x="174546" y="259314"/>
                  </a:moveTo>
                  <a:cubicBezTo>
                    <a:pt x="172599" y="261818"/>
                    <a:pt x="169350" y="262320"/>
                    <a:pt x="166268" y="263269"/>
                  </a:cubicBezTo>
                  <a:cubicBezTo>
                    <a:pt x="167707" y="265949"/>
                    <a:pt x="160754" y="263203"/>
                    <a:pt x="163325" y="268420"/>
                  </a:cubicBezTo>
                  <a:cubicBezTo>
                    <a:pt x="163038" y="270340"/>
                    <a:pt x="165329" y="273262"/>
                    <a:pt x="165900" y="275870"/>
                  </a:cubicBezTo>
                  <a:cubicBezTo>
                    <a:pt x="168623" y="275928"/>
                    <a:pt x="169927" y="280732"/>
                    <a:pt x="167740" y="278538"/>
                  </a:cubicBezTo>
                  <a:cubicBezTo>
                    <a:pt x="166581" y="281480"/>
                    <a:pt x="170927" y="281145"/>
                    <a:pt x="170407" y="283689"/>
                  </a:cubicBezTo>
                  <a:cubicBezTo>
                    <a:pt x="172818" y="285002"/>
                    <a:pt x="170822" y="280463"/>
                    <a:pt x="169671" y="279366"/>
                  </a:cubicBezTo>
                  <a:cubicBezTo>
                    <a:pt x="170040" y="273257"/>
                    <a:pt x="170116" y="280569"/>
                    <a:pt x="173718" y="281757"/>
                  </a:cubicBezTo>
                  <a:cubicBezTo>
                    <a:pt x="176657" y="280911"/>
                    <a:pt x="179000" y="283898"/>
                    <a:pt x="181628" y="284884"/>
                  </a:cubicBezTo>
                  <a:cubicBezTo>
                    <a:pt x="184437" y="285816"/>
                    <a:pt x="187478" y="286182"/>
                    <a:pt x="190274" y="286080"/>
                  </a:cubicBezTo>
                  <a:cubicBezTo>
                    <a:pt x="192862" y="286712"/>
                    <a:pt x="195817" y="284652"/>
                    <a:pt x="195885" y="283689"/>
                  </a:cubicBezTo>
                  <a:cubicBezTo>
                    <a:pt x="198445" y="281430"/>
                    <a:pt x="201781" y="282182"/>
                    <a:pt x="204163" y="284149"/>
                  </a:cubicBezTo>
                  <a:cubicBezTo>
                    <a:pt x="206736" y="283442"/>
                    <a:pt x="207687" y="281573"/>
                    <a:pt x="207475" y="278998"/>
                  </a:cubicBezTo>
                  <a:cubicBezTo>
                    <a:pt x="209124" y="276088"/>
                    <a:pt x="204400" y="274278"/>
                    <a:pt x="205635" y="271179"/>
                  </a:cubicBezTo>
                  <a:cubicBezTo>
                    <a:pt x="204364" y="268517"/>
                    <a:pt x="203864" y="267201"/>
                    <a:pt x="201496" y="266856"/>
                  </a:cubicBezTo>
                  <a:cubicBezTo>
                    <a:pt x="199715" y="266322"/>
                    <a:pt x="195522" y="266246"/>
                    <a:pt x="194413" y="268420"/>
                  </a:cubicBezTo>
                  <a:cubicBezTo>
                    <a:pt x="190372" y="266871"/>
                    <a:pt x="184904" y="270822"/>
                    <a:pt x="181628" y="268788"/>
                  </a:cubicBezTo>
                  <a:cubicBezTo>
                    <a:pt x="179188" y="265682"/>
                    <a:pt x="179138" y="261617"/>
                    <a:pt x="176477" y="259314"/>
                  </a:cubicBezTo>
                  <a:lnTo>
                    <a:pt x="175466" y="259314"/>
                  </a:lnTo>
                  <a:close/>
                  <a:moveTo>
                    <a:pt x="232677" y="262901"/>
                  </a:moveTo>
                  <a:cubicBezTo>
                    <a:pt x="233063" y="266341"/>
                    <a:pt x="229489" y="265826"/>
                    <a:pt x="228906" y="269064"/>
                  </a:cubicBezTo>
                  <a:cubicBezTo>
                    <a:pt x="231826" y="272733"/>
                    <a:pt x="226353" y="269834"/>
                    <a:pt x="227802" y="273479"/>
                  </a:cubicBezTo>
                  <a:cubicBezTo>
                    <a:pt x="231069" y="272534"/>
                    <a:pt x="231258" y="274457"/>
                    <a:pt x="232953" y="272375"/>
                  </a:cubicBezTo>
                  <a:cubicBezTo>
                    <a:pt x="235337" y="271753"/>
                    <a:pt x="238703" y="270871"/>
                    <a:pt x="239392" y="267592"/>
                  </a:cubicBezTo>
                  <a:cubicBezTo>
                    <a:pt x="240444" y="263611"/>
                    <a:pt x="234698" y="264425"/>
                    <a:pt x="232677" y="262901"/>
                  </a:cubicBezTo>
                  <a:close/>
                  <a:moveTo>
                    <a:pt x="251073" y="269524"/>
                  </a:moveTo>
                  <a:cubicBezTo>
                    <a:pt x="248978" y="269805"/>
                    <a:pt x="244314" y="272481"/>
                    <a:pt x="249142" y="272375"/>
                  </a:cubicBezTo>
                  <a:cubicBezTo>
                    <a:pt x="247922" y="274816"/>
                    <a:pt x="244743" y="275891"/>
                    <a:pt x="249509" y="276974"/>
                  </a:cubicBezTo>
                  <a:cubicBezTo>
                    <a:pt x="252460" y="276401"/>
                    <a:pt x="252990" y="273384"/>
                    <a:pt x="255856" y="273111"/>
                  </a:cubicBezTo>
                  <a:cubicBezTo>
                    <a:pt x="259154" y="268422"/>
                    <a:pt x="255319" y="270935"/>
                    <a:pt x="251717" y="269616"/>
                  </a:cubicBezTo>
                  <a:cubicBezTo>
                    <a:pt x="251558" y="269549"/>
                    <a:pt x="251372" y="269484"/>
                    <a:pt x="251073" y="269521"/>
                  </a:cubicBezTo>
                  <a:close/>
                  <a:moveTo>
                    <a:pt x="240496" y="270811"/>
                  </a:moveTo>
                  <a:cubicBezTo>
                    <a:pt x="237448" y="273628"/>
                    <a:pt x="241516" y="275764"/>
                    <a:pt x="242795" y="272375"/>
                  </a:cubicBezTo>
                  <a:cubicBezTo>
                    <a:pt x="244381" y="271203"/>
                    <a:pt x="240472" y="271425"/>
                    <a:pt x="240496" y="270811"/>
                  </a:cubicBezTo>
                  <a:close/>
                  <a:moveTo>
                    <a:pt x="113748" y="274307"/>
                  </a:moveTo>
                  <a:cubicBezTo>
                    <a:pt x="115081" y="277100"/>
                    <a:pt x="119170" y="278324"/>
                    <a:pt x="113380" y="276698"/>
                  </a:cubicBezTo>
                  <a:cubicBezTo>
                    <a:pt x="118671" y="278836"/>
                    <a:pt x="111128" y="279426"/>
                    <a:pt x="116967" y="280193"/>
                  </a:cubicBezTo>
                  <a:cubicBezTo>
                    <a:pt x="120924" y="277435"/>
                    <a:pt x="115851" y="274844"/>
                    <a:pt x="113748" y="274307"/>
                  </a:cubicBezTo>
                  <a:close/>
                  <a:moveTo>
                    <a:pt x="235989" y="274307"/>
                  </a:moveTo>
                  <a:cubicBezTo>
                    <a:pt x="233912" y="276654"/>
                    <a:pt x="228274" y="273404"/>
                    <a:pt x="227802" y="278170"/>
                  </a:cubicBezTo>
                  <a:cubicBezTo>
                    <a:pt x="228690" y="283791"/>
                    <a:pt x="232071" y="280597"/>
                    <a:pt x="235805" y="280561"/>
                  </a:cubicBezTo>
                  <a:cubicBezTo>
                    <a:pt x="240231" y="283169"/>
                    <a:pt x="242158" y="279121"/>
                    <a:pt x="242795" y="276698"/>
                  </a:cubicBezTo>
                  <a:cubicBezTo>
                    <a:pt x="239824" y="275514"/>
                    <a:pt x="238920" y="274777"/>
                    <a:pt x="235989" y="274307"/>
                  </a:cubicBezTo>
                  <a:close/>
                  <a:moveTo>
                    <a:pt x="135271" y="274950"/>
                  </a:moveTo>
                  <a:cubicBezTo>
                    <a:pt x="135126" y="274960"/>
                    <a:pt x="134984" y="274979"/>
                    <a:pt x="134811" y="275046"/>
                  </a:cubicBezTo>
                  <a:cubicBezTo>
                    <a:pt x="132369" y="277226"/>
                    <a:pt x="127987" y="275816"/>
                    <a:pt x="125429" y="278173"/>
                  </a:cubicBezTo>
                  <a:cubicBezTo>
                    <a:pt x="124111" y="278293"/>
                    <a:pt x="120718" y="280846"/>
                    <a:pt x="121658" y="283324"/>
                  </a:cubicBezTo>
                  <a:cubicBezTo>
                    <a:pt x="122390" y="285950"/>
                    <a:pt x="125224" y="286557"/>
                    <a:pt x="127269" y="288015"/>
                  </a:cubicBezTo>
                  <a:cubicBezTo>
                    <a:pt x="128700" y="290611"/>
                    <a:pt x="131455" y="292561"/>
                    <a:pt x="134995" y="292798"/>
                  </a:cubicBezTo>
                  <a:cubicBezTo>
                    <a:pt x="138339" y="294121"/>
                    <a:pt x="140379" y="297383"/>
                    <a:pt x="144929" y="296661"/>
                  </a:cubicBezTo>
                  <a:cubicBezTo>
                    <a:pt x="147357" y="297219"/>
                    <a:pt x="152738" y="295680"/>
                    <a:pt x="150172" y="291970"/>
                  </a:cubicBezTo>
                  <a:cubicBezTo>
                    <a:pt x="147172" y="291412"/>
                    <a:pt x="148231" y="285581"/>
                    <a:pt x="145297" y="284888"/>
                  </a:cubicBezTo>
                  <a:cubicBezTo>
                    <a:pt x="146405" y="279889"/>
                    <a:pt x="143592" y="281021"/>
                    <a:pt x="142997" y="278725"/>
                  </a:cubicBezTo>
                  <a:cubicBezTo>
                    <a:pt x="140462" y="277642"/>
                    <a:pt x="139151" y="276866"/>
                    <a:pt x="137846" y="275506"/>
                  </a:cubicBezTo>
                  <a:cubicBezTo>
                    <a:pt x="136703" y="275847"/>
                    <a:pt x="136281" y="274878"/>
                    <a:pt x="135271" y="274955"/>
                  </a:cubicBezTo>
                  <a:close/>
                  <a:moveTo>
                    <a:pt x="161025" y="279825"/>
                  </a:moveTo>
                  <a:cubicBezTo>
                    <a:pt x="162070" y="282274"/>
                    <a:pt x="158822" y="282907"/>
                    <a:pt x="157990" y="286080"/>
                  </a:cubicBezTo>
                  <a:cubicBezTo>
                    <a:pt x="155283" y="288779"/>
                    <a:pt x="158807" y="290600"/>
                    <a:pt x="161301" y="289207"/>
                  </a:cubicBezTo>
                  <a:cubicBezTo>
                    <a:pt x="162889" y="287970"/>
                    <a:pt x="167585" y="287689"/>
                    <a:pt x="166268" y="284884"/>
                  </a:cubicBezTo>
                  <a:cubicBezTo>
                    <a:pt x="164236" y="283868"/>
                    <a:pt x="163712" y="280462"/>
                    <a:pt x="161025" y="279825"/>
                  </a:cubicBezTo>
                  <a:close/>
                  <a:moveTo>
                    <a:pt x="146769" y="281389"/>
                  </a:moveTo>
                  <a:cubicBezTo>
                    <a:pt x="147060" y="284831"/>
                    <a:pt x="149584" y="286673"/>
                    <a:pt x="150908" y="290035"/>
                  </a:cubicBezTo>
                  <a:cubicBezTo>
                    <a:pt x="153221" y="290702"/>
                    <a:pt x="153432" y="295879"/>
                    <a:pt x="155783" y="291599"/>
                  </a:cubicBezTo>
                  <a:cubicBezTo>
                    <a:pt x="154323" y="289732"/>
                    <a:pt x="154314" y="285087"/>
                    <a:pt x="152011" y="285620"/>
                  </a:cubicBezTo>
                  <a:cubicBezTo>
                    <a:pt x="152362" y="281256"/>
                    <a:pt x="149896" y="282134"/>
                    <a:pt x="146769" y="281389"/>
                  </a:cubicBezTo>
                  <a:close/>
                  <a:moveTo>
                    <a:pt x="112644" y="282124"/>
                  </a:moveTo>
                  <a:cubicBezTo>
                    <a:pt x="109868" y="283640"/>
                    <a:pt x="109423" y="284946"/>
                    <a:pt x="114116" y="286079"/>
                  </a:cubicBezTo>
                  <a:cubicBezTo>
                    <a:pt x="118175" y="288660"/>
                    <a:pt x="113579" y="282133"/>
                    <a:pt x="112644" y="282124"/>
                  </a:cubicBezTo>
                  <a:close/>
                  <a:moveTo>
                    <a:pt x="174086" y="282492"/>
                  </a:moveTo>
                  <a:cubicBezTo>
                    <a:pt x="170516" y="283966"/>
                    <a:pt x="174632" y="284560"/>
                    <a:pt x="172247" y="286815"/>
                  </a:cubicBezTo>
                  <a:cubicBezTo>
                    <a:pt x="170831" y="289391"/>
                    <a:pt x="173696" y="289724"/>
                    <a:pt x="175282" y="291966"/>
                  </a:cubicBezTo>
                  <a:cubicBezTo>
                    <a:pt x="179045" y="292193"/>
                    <a:pt x="180167" y="289337"/>
                    <a:pt x="181997" y="287275"/>
                  </a:cubicBezTo>
                  <a:cubicBezTo>
                    <a:pt x="180095" y="285804"/>
                    <a:pt x="178727" y="284300"/>
                    <a:pt x="175282" y="283320"/>
                  </a:cubicBezTo>
                  <a:cubicBezTo>
                    <a:pt x="175149" y="282455"/>
                    <a:pt x="173739" y="283497"/>
                    <a:pt x="174086" y="282492"/>
                  </a:cubicBezTo>
                  <a:close/>
                  <a:moveTo>
                    <a:pt x="202692" y="285436"/>
                  </a:moveTo>
                  <a:cubicBezTo>
                    <a:pt x="202431" y="285454"/>
                    <a:pt x="202109" y="285502"/>
                    <a:pt x="201864" y="285619"/>
                  </a:cubicBezTo>
                  <a:cubicBezTo>
                    <a:pt x="199379" y="285970"/>
                    <a:pt x="198141" y="288217"/>
                    <a:pt x="194782" y="287275"/>
                  </a:cubicBezTo>
                  <a:cubicBezTo>
                    <a:pt x="192290" y="287521"/>
                    <a:pt x="189462" y="286753"/>
                    <a:pt x="186504" y="288010"/>
                  </a:cubicBezTo>
                  <a:cubicBezTo>
                    <a:pt x="184404" y="288578"/>
                    <a:pt x="178059" y="290341"/>
                    <a:pt x="182733" y="290770"/>
                  </a:cubicBezTo>
                  <a:cubicBezTo>
                    <a:pt x="181860" y="292266"/>
                    <a:pt x="173701" y="293092"/>
                    <a:pt x="180065" y="293989"/>
                  </a:cubicBezTo>
                  <a:cubicBezTo>
                    <a:pt x="183057" y="295075"/>
                    <a:pt x="184433" y="294767"/>
                    <a:pt x="187608" y="295460"/>
                  </a:cubicBezTo>
                  <a:cubicBezTo>
                    <a:pt x="191145" y="295258"/>
                    <a:pt x="191043" y="300325"/>
                    <a:pt x="194322" y="299048"/>
                  </a:cubicBezTo>
                  <a:cubicBezTo>
                    <a:pt x="201999" y="299040"/>
                    <a:pt x="194445" y="294981"/>
                    <a:pt x="193678" y="295460"/>
                  </a:cubicBezTo>
                  <a:cubicBezTo>
                    <a:pt x="196138" y="292880"/>
                    <a:pt x="198974" y="296232"/>
                    <a:pt x="201128" y="293989"/>
                  </a:cubicBezTo>
                  <a:cubicBezTo>
                    <a:pt x="205491" y="296184"/>
                    <a:pt x="204983" y="289732"/>
                    <a:pt x="204532" y="288010"/>
                  </a:cubicBezTo>
                  <a:cubicBezTo>
                    <a:pt x="206423" y="287101"/>
                    <a:pt x="204513" y="285274"/>
                    <a:pt x="202692" y="285435"/>
                  </a:cubicBezTo>
                  <a:close/>
                  <a:moveTo>
                    <a:pt x="165900" y="291598"/>
                  </a:moveTo>
                  <a:cubicBezTo>
                    <a:pt x="162422" y="292839"/>
                    <a:pt x="162157" y="293466"/>
                    <a:pt x="164429" y="296289"/>
                  </a:cubicBezTo>
                  <a:cubicBezTo>
                    <a:pt x="165936" y="298425"/>
                    <a:pt x="168316" y="291900"/>
                    <a:pt x="166360" y="291598"/>
                  </a:cubicBezTo>
                  <a:close/>
                  <a:moveTo>
                    <a:pt x="218421" y="294266"/>
                  </a:moveTo>
                  <a:cubicBezTo>
                    <a:pt x="216187" y="296768"/>
                    <a:pt x="215731" y="298059"/>
                    <a:pt x="215753" y="300612"/>
                  </a:cubicBezTo>
                  <a:cubicBezTo>
                    <a:pt x="212159" y="299996"/>
                    <a:pt x="214866" y="306159"/>
                    <a:pt x="210510" y="306131"/>
                  </a:cubicBezTo>
                  <a:cubicBezTo>
                    <a:pt x="209919" y="308894"/>
                    <a:pt x="208224" y="309742"/>
                    <a:pt x="207935" y="314501"/>
                  </a:cubicBezTo>
                  <a:cubicBezTo>
                    <a:pt x="209970" y="317227"/>
                    <a:pt x="204585" y="318422"/>
                    <a:pt x="207475" y="320663"/>
                  </a:cubicBezTo>
                  <a:cubicBezTo>
                    <a:pt x="207066" y="322585"/>
                    <a:pt x="205082" y="323008"/>
                    <a:pt x="206003" y="327746"/>
                  </a:cubicBezTo>
                  <a:cubicBezTo>
                    <a:pt x="204265" y="333022"/>
                    <a:pt x="207121" y="332448"/>
                    <a:pt x="208211" y="334001"/>
                  </a:cubicBezTo>
                  <a:cubicBezTo>
                    <a:pt x="211028" y="333491"/>
                    <a:pt x="211621" y="337509"/>
                    <a:pt x="215385" y="336392"/>
                  </a:cubicBezTo>
                  <a:cubicBezTo>
                    <a:pt x="217493" y="338287"/>
                    <a:pt x="219060" y="341476"/>
                    <a:pt x="220996" y="342647"/>
                  </a:cubicBezTo>
                  <a:cubicBezTo>
                    <a:pt x="222405" y="344602"/>
                    <a:pt x="224060" y="347059"/>
                    <a:pt x="225135" y="347337"/>
                  </a:cubicBezTo>
                  <a:cubicBezTo>
                    <a:pt x="226244" y="346173"/>
                    <a:pt x="229612" y="343833"/>
                    <a:pt x="230010" y="341175"/>
                  </a:cubicBezTo>
                  <a:cubicBezTo>
                    <a:pt x="229230" y="336539"/>
                    <a:pt x="231617" y="334701"/>
                    <a:pt x="228906" y="331333"/>
                  </a:cubicBezTo>
                  <a:cubicBezTo>
                    <a:pt x="226031" y="329641"/>
                    <a:pt x="226047" y="328801"/>
                    <a:pt x="223295" y="327286"/>
                  </a:cubicBezTo>
                  <a:cubicBezTo>
                    <a:pt x="221507" y="327605"/>
                    <a:pt x="217682" y="320494"/>
                    <a:pt x="222928" y="324619"/>
                  </a:cubicBezTo>
                  <a:cubicBezTo>
                    <a:pt x="225113" y="329415"/>
                    <a:pt x="227599" y="324401"/>
                    <a:pt x="229274" y="325354"/>
                  </a:cubicBezTo>
                  <a:cubicBezTo>
                    <a:pt x="230072" y="327726"/>
                    <a:pt x="234277" y="328172"/>
                    <a:pt x="231850" y="324158"/>
                  </a:cubicBezTo>
                  <a:cubicBezTo>
                    <a:pt x="229075" y="320239"/>
                    <a:pt x="229660" y="322394"/>
                    <a:pt x="230746" y="318732"/>
                  </a:cubicBezTo>
                  <a:cubicBezTo>
                    <a:pt x="229512" y="317027"/>
                    <a:pt x="231261" y="314410"/>
                    <a:pt x="230746" y="313213"/>
                  </a:cubicBezTo>
                  <a:cubicBezTo>
                    <a:pt x="230555" y="308290"/>
                    <a:pt x="230048" y="310127"/>
                    <a:pt x="232218" y="306130"/>
                  </a:cubicBezTo>
                  <a:cubicBezTo>
                    <a:pt x="234455" y="303897"/>
                    <a:pt x="233072" y="297174"/>
                    <a:pt x="229642" y="297116"/>
                  </a:cubicBezTo>
                  <a:cubicBezTo>
                    <a:pt x="228663" y="294118"/>
                    <a:pt x="226093" y="297313"/>
                    <a:pt x="223296" y="296288"/>
                  </a:cubicBezTo>
                  <a:cubicBezTo>
                    <a:pt x="222620" y="294579"/>
                    <a:pt x="220108" y="295637"/>
                    <a:pt x="218421" y="294265"/>
                  </a:cubicBezTo>
                  <a:close/>
                  <a:moveTo>
                    <a:pt x="178685" y="295461"/>
                  </a:moveTo>
                  <a:cubicBezTo>
                    <a:pt x="178082" y="297364"/>
                    <a:pt x="172178" y="297312"/>
                    <a:pt x="176386" y="299048"/>
                  </a:cubicBezTo>
                  <a:cubicBezTo>
                    <a:pt x="179843" y="299386"/>
                    <a:pt x="181171" y="299175"/>
                    <a:pt x="184204" y="300244"/>
                  </a:cubicBezTo>
                  <a:cubicBezTo>
                    <a:pt x="188259" y="301931"/>
                    <a:pt x="178374" y="299191"/>
                    <a:pt x="175374" y="299784"/>
                  </a:cubicBezTo>
                  <a:cubicBezTo>
                    <a:pt x="174953" y="303249"/>
                    <a:pt x="171892" y="303544"/>
                    <a:pt x="171879" y="306498"/>
                  </a:cubicBezTo>
                  <a:cubicBezTo>
                    <a:pt x="170136" y="309873"/>
                    <a:pt x="173742" y="308811"/>
                    <a:pt x="174546" y="311190"/>
                  </a:cubicBezTo>
                  <a:cubicBezTo>
                    <a:pt x="174677" y="310887"/>
                    <a:pt x="167141" y="311514"/>
                    <a:pt x="168476" y="313213"/>
                  </a:cubicBezTo>
                  <a:cubicBezTo>
                    <a:pt x="165447" y="315573"/>
                    <a:pt x="173225" y="316780"/>
                    <a:pt x="168292" y="317444"/>
                  </a:cubicBezTo>
                  <a:cubicBezTo>
                    <a:pt x="168051" y="319962"/>
                    <a:pt x="170909" y="324292"/>
                    <a:pt x="172615" y="321399"/>
                  </a:cubicBezTo>
                  <a:cubicBezTo>
                    <a:pt x="168969" y="320557"/>
                    <a:pt x="174867" y="319879"/>
                    <a:pt x="173811" y="317904"/>
                  </a:cubicBezTo>
                  <a:cubicBezTo>
                    <a:pt x="170481" y="318579"/>
                    <a:pt x="176582" y="313030"/>
                    <a:pt x="176386" y="315880"/>
                  </a:cubicBezTo>
                  <a:cubicBezTo>
                    <a:pt x="178525" y="312899"/>
                    <a:pt x="177775" y="313269"/>
                    <a:pt x="177122" y="311557"/>
                  </a:cubicBezTo>
                  <a:cubicBezTo>
                    <a:pt x="179415" y="311510"/>
                    <a:pt x="184681" y="310262"/>
                    <a:pt x="187148" y="308890"/>
                  </a:cubicBezTo>
                  <a:cubicBezTo>
                    <a:pt x="192812" y="309520"/>
                    <a:pt x="188929" y="309105"/>
                    <a:pt x="186136" y="310361"/>
                  </a:cubicBezTo>
                  <a:cubicBezTo>
                    <a:pt x="181659" y="311908"/>
                    <a:pt x="190921" y="312812"/>
                    <a:pt x="192115" y="313213"/>
                  </a:cubicBezTo>
                  <a:cubicBezTo>
                    <a:pt x="193268" y="311703"/>
                    <a:pt x="196946" y="306469"/>
                    <a:pt x="195150" y="311557"/>
                  </a:cubicBezTo>
                  <a:cubicBezTo>
                    <a:pt x="193806" y="313784"/>
                    <a:pt x="191194" y="314253"/>
                    <a:pt x="194047" y="317444"/>
                  </a:cubicBezTo>
                  <a:cubicBezTo>
                    <a:pt x="196892" y="315254"/>
                    <a:pt x="198775" y="319474"/>
                    <a:pt x="201129" y="317444"/>
                  </a:cubicBezTo>
                  <a:cubicBezTo>
                    <a:pt x="201509" y="313349"/>
                    <a:pt x="203333" y="310686"/>
                    <a:pt x="204900" y="307786"/>
                  </a:cubicBezTo>
                  <a:cubicBezTo>
                    <a:pt x="205472" y="304879"/>
                    <a:pt x="207461" y="302090"/>
                    <a:pt x="206004" y="299784"/>
                  </a:cubicBezTo>
                  <a:cubicBezTo>
                    <a:pt x="204911" y="299638"/>
                    <a:pt x="202184" y="299370"/>
                    <a:pt x="200025" y="299416"/>
                  </a:cubicBezTo>
                  <a:cubicBezTo>
                    <a:pt x="198803" y="303840"/>
                    <a:pt x="196568" y="302323"/>
                    <a:pt x="194414" y="300980"/>
                  </a:cubicBezTo>
                  <a:cubicBezTo>
                    <a:pt x="192457" y="301813"/>
                    <a:pt x="189320" y="300795"/>
                    <a:pt x="186872" y="302635"/>
                  </a:cubicBezTo>
                  <a:cubicBezTo>
                    <a:pt x="190305" y="300310"/>
                    <a:pt x="188577" y="297405"/>
                    <a:pt x="184665" y="297852"/>
                  </a:cubicBezTo>
                  <a:cubicBezTo>
                    <a:pt x="181661" y="298019"/>
                    <a:pt x="180524" y="296232"/>
                    <a:pt x="178686" y="295461"/>
                  </a:cubicBezTo>
                  <a:close/>
                  <a:moveTo>
                    <a:pt x="130304" y="300612"/>
                  </a:moveTo>
                  <a:cubicBezTo>
                    <a:pt x="128680" y="303530"/>
                    <a:pt x="121820" y="301375"/>
                    <a:pt x="123130" y="306867"/>
                  </a:cubicBezTo>
                  <a:cubicBezTo>
                    <a:pt x="120989" y="309742"/>
                    <a:pt x="122086" y="313261"/>
                    <a:pt x="119818" y="314317"/>
                  </a:cubicBezTo>
                  <a:cubicBezTo>
                    <a:pt x="124331" y="314177"/>
                    <a:pt x="118408" y="315906"/>
                    <a:pt x="119358" y="318272"/>
                  </a:cubicBezTo>
                  <a:cubicBezTo>
                    <a:pt x="121111" y="320088"/>
                    <a:pt x="121798" y="322488"/>
                    <a:pt x="124325" y="323423"/>
                  </a:cubicBezTo>
                  <a:cubicBezTo>
                    <a:pt x="123705" y="327241"/>
                    <a:pt x="129718" y="329573"/>
                    <a:pt x="129568" y="324619"/>
                  </a:cubicBezTo>
                  <a:cubicBezTo>
                    <a:pt x="129700" y="322138"/>
                    <a:pt x="128004" y="319060"/>
                    <a:pt x="128464" y="316708"/>
                  </a:cubicBezTo>
                  <a:cubicBezTo>
                    <a:pt x="129912" y="313431"/>
                    <a:pt x="130123" y="311510"/>
                    <a:pt x="131776" y="308890"/>
                  </a:cubicBezTo>
                  <a:cubicBezTo>
                    <a:pt x="133315" y="307299"/>
                    <a:pt x="136017" y="303094"/>
                    <a:pt x="134167" y="301440"/>
                  </a:cubicBezTo>
                  <a:cubicBezTo>
                    <a:pt x="132540" y="301556"/>
                    <a:pt x="131842" y="300886"/>
                    <a:pt x="130304" y="300612"/>
                  </a:cubicBezTo>
                  <a:close/>
                  <a:moveTo>
                    <a:pt x="137846" y="302635"/>
                  </a:moveTo>
                  <a:cubicBezTo>
                    <a:pt x="135038" y="304486"/>
                    <a:pt x="135196" y="309085"/>
                    <a:pt x="132880" y="310362"/>
                  </a:cubicBezTo>
                  <a:cubicBezTo>
                    <a:pt x="131403" y="314097"/>
                    <a:pt x="131305" y="316777"/>
                    <a:pt x="130672" y="320295"/>
                  </a:cubicBezTo>
                  <a:cubicBezTo>
                    <a:pt x="131047" y="323152"/>
                    <a:pt x="130435" y="328262"/>
                    <a:pt x="134811" y="326090"/>
                  </a:cubicBezTo>
                  <a:cubicBezTo>
                    <a:pt x="136161" y="328563"/>
                    <a:pt x="132944" y="328729"/>
                    <a:pt x="129936" y="329309"/>
                  </a:cubicBezTo>
                  <a:cubicBezTo>
                    <a:pt x="127180" y="328509"/>
                    <a:pt x="127052" y="331389"/>
                    <a:pt x="129569" y="334001"/>
                  </a:cubicBezTo>
                  <a:cubicBezTo>
                    <a:pt x="133489" y="335356"/>
                    <a:pt x="132695" y="335844"/>
                    <a:pt x="133616" y="339887"/>
                  </a:cubicBezTo>
                  <a:cubicBezTo>
                    <a:pt x="136635" y="343377"/>
                    <a:pt x="129009" y="344626"/>
                    <a:pt x="132512" y="348533"/>
                  </a:cubicBezTo>
                  <a:cubicBezTo>
                    <a:pt x="130224" y="348979"/>
                    <a:pt x="126247" y="348289"/>
                    <a:pt x="129936" y="351661"/>
                  </a:cubicBezTo>
                  <a:cubicBezTo>
                    <a:pt x="131553" y="355125"/>
                    <a:pt x="131954" y="357309"/>
                    <a:pt x="136283" y="354788"/>
                  </a:cubicBezTo>
                  <a:cubicBezTo>
                    <a:pt x="140320" y="354546"/>
                    <a:pt x="143796" y="354152"/>
                    <a:pt x="145297" y="351293"/>
                  </a:cubicBezTo>
                  <a:cubicBezTo>
                    <a:pt x="144113" y="349867"/>
                    <a:pt x="135549" y="349487"/>
                    <a:pt x="140422" y="348165"/>
                  </a:cubicBezTo>
                  <a:cubicBezTo>
                    <a:pt x="143220" y="349361"/>
                    <a:pt x="150590" y="349602"/>
                    <a:pt x="149804" y="344210"/>
                  </a:cubicBezTo>
                  <a:cubicBezTo>
                    <a:pt x="146456" y="343891"/>
                    <a:pt x="141097" y="346185"/>
                    <a:pt x="137847" y="343106"/>
                  </a:cubicBezTo>
                  <a:cubicBezTo>
                    <a:pt x="133928" y="340204"/>
                    <a:pt x="142088" y="344238"/>
                    <a:pt x="142998" y="343106"/>
                  </a:cubicBezTo>
                  <a:cubicBezTo>
                    <a:pt x="149056" y="344414"/>
                    <a:pt x="142194" y="337785"/>
                    <a:pt x="146401" y="340255"/>
                  </a:cubicBezTo>
                  <a:cubicBezTo>
                    <a:pt x="147652" y="338221"/>
                    <a:pt x="151213" y="341002"/>
                    <a:pt x="155047" y="340255"/>
                  </a:cubicBezTo>
                  <a:cubicBezTo>
                    <a:pt x="159722" y="340044"/>
                    <a:pt x="160214" y="336778"/>
                    <a:pt x="159922" y="336392"/>
                  </a:cubicBezTo>
                  <a:cubicBezTo>
                    <a:pt x="161733" y="334554"/>
                    <a:pt x="162463" y="328613"/>
                    <a:pt x="161026" y="327746"/>
                  </a:cubicBezTo>
                  <a:cubicBezTo>
                    <a:pt x="163609" y="324746"/>
                    <a:pt x="157532" y="323554"/>
                    <a:pt x="158818" y="321399"/>
                  </a:cubicBezTo>
                  <a:cubicBezTo>
                    <a:pt x="155015" y="320543"/>
                    <a:pt x="150160" y="322625"/>
                    <a:pt x="146769" y="323423"/>
                  </a:cubicBezTo>
                  <a:cubicBezTo>
                    <a:pt x="142656" y="325186"/>
                    <a:pt x="147509" y="320489"/>
                    <a:pt x="149988" y="321399"/>
                  </a:cubicBezTo>
                  <a:cubicBezTo>
                    <a:pt x="152380" y="318442"/>
                    <a:pt x="147236" y="319940"/>
                    <a:pt x="146401" y="320664"/>
                  </a:cubicBezTo>
                  <a:cubicBezTo>
                    <a:pt x="137883" y="321146"/>
                    <a:pt x="147666" y="318560"/>
                    <a:pt x="149988" y="317905"/>
                  </a:cubicBezTo>
                  <a:cubicBezTo>
                    <a:pt x="151939" y="320365"/>
                    <a:pt x="154012" y="320014"/>
                    <a:pt x="157438" y="319008"/>
                  </a:cubicBezTo>
                  <a:cubicBezTo>
                    <a:pt x="158413" y="316710"/>
                    <a:pt x="154007" y="315920"/>
                    <a:pt x="154219" y="312754"/>
                  </a:cubicBezTo>
                  <a:cubicBezTo>
                    <a:pt x="152616" y="307622"/>
                    <a:pt x="151763" y="312801"/>
                    <a:pt x="148424" y="313214"/>
                  </a:cubicBezTo>
                  <a:cubicBezTo>
                    <a:pt x="141243" y="314442"/>
                    <a:pt x="143562" y="312021"/>
                    <a:pt x="148329" y="311558"/>
                  </a:cubicBezTo>
                  <a:cubicBezTo>
                    <a:pt x="151290" y="310284"/>
                    <a:pt x="152982" y="307994"/>
                    <a:pt x="150537" y="305763"/>
                  </a:cubicBezTo>
                  <a:cubicBezTo>
                    <a:pt x="146961" y="306675"/>
                    <a:pt x="145673" y="302423"/>
                    <a:pt x="141983" y="302912"/>
                  </a:cubicBezTo>
                  <a:cubicBezTo>
                    <a:pt x="138276" y="305827"/>
                    <a:pt x="141455" y="303211"/>
                    <a:pt x="137843" y="302636"/>
                  </a:cubicBezTo>
                  <a:close/>
                  <a:moveTo>
                    <a:pt x="156518" y="305763"/>
                  </a:moveTo>
                  <a:cubicBezTo>
                    <a:pt x="154745" y="308412"/>
                    <a:pt x="157358" y="311343"/>
                    <a:pt x="158818" y="313581"/>
                  </a:cubicBezTo>
                  <a:cubicBezTo>
                    <a:pt x="161688" y="314251"/>
                    <a:pt x="161476" y="316246"/>
                    <a:pt x="162497" y="317904"/>
                  </a:cubicBezTo>
                  <a:cubicBezTo>
                    <a:pt x="165535" y="323006"/>
                    <a:pt x="164126" y="313761"/>
                    <a:pt x="162865" y="312753"/>
                  </a:cubicBezTo>
                  <a:cubicBezTo>
                    <a:pt x="160600" y="307824"/>
                    <a:pt x="164175" y="317814"/>
                    <a:pt x="161761" y="314777"/>
                  </a:cubicBezTo>
                  <a:cubicBezTo>
                    <a:pt x="160178" y="311363"/>
                    <a:pt x="161457" y="309348"/>
                    <a:pt x="158450" y="307694"/>
                  </a:cubicBezTo>
                  <a:cubicBezTo>
                    <a:pt x="158158" y="306464"/>
                    <a:pt x="156947" y="306245"/>
                    <a:pt x="156518" y="305763"/>
                  </a:cubicBezTo>
                  <a:close/>
                  <a:moveTo>
                    <a:pt x="184296" y="314777"/>
                  </a:moveTo>
                  <a:cubicBezTo>
                    <a:pt x="182275" y="316668"/>
                    <a:pt x="179876" y="315715"/>
                    <a:pt x="178318" y="317444"/>
                  </a:cubicBezTo>
                  <a:cubicBezTo>
                    <a:pt x="175365" y="318831"/>
                    <a:pt x="175509" y="321836"/>
                    <a:pt x="172983" y="322963"/>
                  </a:cubicBezTo>
                  <a:cubicBezTo>
                    <a:pt x="171561" y="325749"/>
                    <a:pt x="172495" y="326623"/>
                    <a:pt x="173810" y="328114"/>
                  </a:cubicBezTo>
                  <a:cubicBezTo>
                    <a:pt x="176791" y="331759"/>
                    <a:pt x="174468" y="338982"/>
                    <a:pt x="178685" y="341911"/>
                  </a:cubicBezTo>
                  <a:cubicBezTo>
                    <a:pt x="179048" y="345286"/>
                    <a:pt x="185648" y="343336"/>
                    <a:pt x="187607" y="343842"/>
                  </a:cubicBezTo>
                  <a:cubicBezTo>
                    <a:pt x="191917" y="343909"/>
                    <a:pt x="191593" y="338763"/>
                    <a:pt x="195886" y="340715"/>
                  </a:cubicBezTo>
                  <a:cubicBezTo>
                    <a:pt x="196266" y="341185"/>
                    <a:pt x="195361" y="335244"/>
                    <a:pt x="195886" y="333265"/>
                  </a:cubicBezTo>
                  <a:cubicBezTo>
                    <a:pt x="198760" y="331466"/>
                    <a:pt x="196021" y="327260"/>
                    <a:pt x="197725" y="324619"/>
                  </a:cubicBezTo>
                  <a:cubicBezTo>
                    <a:pt x="197277" y="323729"/>
                    <a:pt x="195078" y="321385"/>
                    <a:pt x="194414" y="319468"/>
                  </a:cubicBezTo>
                  <a:cubicBezTo>
                    <a:pt x="190335" y="321262"/>
                    <a:pt x="189744" y="315244"/>
                    <a:pt x="185032" y="317444"/>
                  </a:cubicBezTo>
                  <a:cubicBezTo>
                    <a:pt x="184214" y="315887"/>
                    <a:pt x="187071" y="315206"/>
                    <a:pt x="184296" y="314777"/>
                  </a:cubicBezTo>
                  <a:close/>
                  <a:moveTo>
                    <a:pt x="171143" y="322595"/>
                  </a:moveTo>
                  <a:cubicBezTo>
                    <a:pt x="169848" y="323021"/>
                    <a:pt x="171679" y="323350"/>
                    <a:pt x="171143" y="322595"/>
                  </a:cubicBezTo>
                  <a:close/>
                  <a:moveTo>
                    <a:pt x="120554" y="324711"/>
                  </a:moveTo>
                  <a:cubicBezTo>
                    <a:pt x="120135" y="324739"/>
                    <a:pt x="119622" y="324888"/>
                    <a:pt x="119083" y="324987"/>
                  </a:cubicBezTo>
                  <a:cubicBezTo>
                    <a:pt x="117938" y="327640"/>
                    <a:pt x="116108" y="326855"/>
                    <a:pt x="113840" y="328482"/>
                  </a:cubicBezTo>
                  <a:cubicBezTo>
                    <a:pt x="111408" y="331289"/>
                    <a:pt x="107298" y="332613"/>
                    <a:pt x="108505" y="337588"/>
                  </a:cubicBezTo>
                  <a:cubicBezTo>
                    <a:pt x="106369" y="338664"/>
                    <a:pt x="106685" y="343651"/>
                    <a:pt x="105930" y="345038"/>
                  </a:cubicBezTo>
                  <a:cubicBezTo>
                    <a:pt x="105933" y="348348"/>
                    <a:pt x="105949" y="349878"/>
                    <a:pt x="107401" y="352856"/>
                  </a:cubicBezTo>
                  <a:cubicBezTo>
                    <a:pt x="109329" y="354011"/>
                    <a:pt x="111999" y="355930"/>
                    <a:pt x="112644" y="352029"/>
                  </a:cubicBezTo>
                  <a:cubicBezTo>
                    <a:pt x="114935" y="349179"/>
                    <a:pt x="114811" y="350203"/>
                    <a:pt x="114208" y="352856"/>
                  </a:cubicBezTo>
                  <a:cubicBezTo>
                    <a:pt x="110405" y="355371"/>
                    <a:pt x="116329" y="355424"/>
                    <a:pt x="118715" y="353224"/>
                  </a:cubicBezTo>
                  <a:cubicBezTo>
                    <a:pt x="119496" y="349680"/>
                    <a:pt x="121694" y="346240"/>
                    <a:pt x="122026" y="344210"/>
                  </a:cubicBezTo>
                  <a:cubicBezTo>
                    <a:pt x="124217" y="340855"/>
                    <a:pt x="122849" y="339737"/>
                    <a:pt x="120278" y="341819"/>
                  </a:cubicBezTo>
                  <a:cubicBezTo>
                    <a:pt x="122350" y="339539"/>
                    <a:pt x="119424" y="338270"/>
                    <a:pt x="121290" y="336760"/>
                  </a:cubicBezTo>
                  <a:cubicBezTo>
                    <a:pt x="121732" y="333720"/>
                    <a:pt x="124118" y="331590"/>
                    <a:pt x="124325" y="328482"/>
                  </a:cubicBezTo>
                  <a:cubicBezTo>
                    <a:pt x="123671" y="325889"/>
                    <a:pt x="123484" y="324488"/>
                    <a:pt x="120554" y="324711"/>
                  </a:cubicBezTo>
                  <a:close/>
                  <a:moveTo>
                    <a:pt x="87166" y="330505"/>
                  </a:moveTo>
                  <a:cubicBezTo>
                    <a:pt x="85104" y="334666"/>
                    <a:pt x="88364" y="333326"/>
                    <a:pt x="90201" y="334736"/>
                  </a:cubicBezTo>
                  <a:cubicBezTo>
                    <a:pt x="91737" y="335124"/>
                    <a:pt x="98582" y="335189"/>
                    <a:pt x="93880" y="333265"/>
                  </a:cubicBezTo>
                  <a:cubicBezTo>
                    <a:pt x="93020" y="331191"/>
                    <a:pt x="89726" y="331105"/>
                    <a:pt x="87166" y="330505"/>
                  </a:cubicBezTo>
                  <a:close/>
                  <a:moveTo>
                    <a:pt x="125429" y="332069"/>
                  </a:moveTo>
                  <a:cubicBezTo>
                    <a:pt x="123426" y="334354"/>
                    <a:pt x="123709" y="337765"/>
                    <a:pt x="125062" y="341083"/>
                  </a:cubicBezTo>
                  <a:cubicBezTo>
                    <a:pt x="125332" y="338028"/>
                    <a:pt x="129835" y="338282"/>
                    <a:pt x="129201" y="335564"/>
                  </a:cubicBezTo>
                  <a:cubicBezTo>
                    <a:pt x="129722" y="334824"/>
                    <a:pt x="126303" y="333344"/>
                    <a:pt x="125429" y="332069"/>
                  </a:cubicBezTo>
                  <a:close/>
                  <a:moveTo>
                    <a:pt x="204532" y="334460"/>
                  </a:moveTo>
                  <a:cubicBezTo>
                    <a:pt x="204323" y="335729"/>
                    <a:pt x="204856" y="339034"/>
                    <a:pt x="206371" y="340715"/>
                  </a:cubicBezTo>
                  <a:cubicBezTo>
                    <a:pt x="205621" y="343026"/>
                    <a:pt x="208880" y="345483"/>
                    <a:pt x="209774" y="347337"/>
                  </a:cubicBezTo>
                  <a:cubicBezTo>
                    <a:pt x="212090" y="349044"/>
                    <a:pt x="215389" y="350445"/>
                    <a:pt x="216121" y="346602"/>
                  </a:cubicBezTo>
                  <a:cubicBezTo>
                    <a:pt x="213669" y="344293"/>
                    <a:pt x="219486" y="346355"/>
                    <a:pt x="215753" y="343199"/>
                  </a:cubicBezTo>
                  <a:cubicBezTo>
                    <a:pt x="215734" y="342788"/>
                    <a:pt x="209525" y="340680"/>
                    <a:pt x="213546" y="339888"/>
                  </a:cubicBezTo>
                  <a:cubicBezTo>
                    <a:pt x="211847" y="338758"/>
                    <a:pt x="209235" y="334590"/>
                    <a:pt x="207935" y="337128"/>
                  </a:cubicBezTo>
                  <a:cubicBezTo>
                    <a:pt x="204033" y="337300"/>
                    <a:pt x="207402" y="334740"/>
                    <a:pt x="204532" y="334461"/>
                  </a:cubicBezTo>
                  <a:close/>
                  <a:moveTo>
                    <a:pt x="87534" y="334737"/>
                  </a:moveTo>
                  <a:cubicBezTo>
                    <a:pt x="84509" y="334940"/>
                    <a:pt x="84807" y="338284"/>
                    <a:pt x="85694" y="340255"/>
                  </a:cubicBezTo>
                  <a:cubicBezTo>
                    <a:pt x="89139" y="340373"/>
                    <a:pt x="90106" y="344240"/>
                    <a:pt x="93880" y="343842"/>
                  </a:cubicBezTo>
                  <a:cubicBezTo>
                    <a:pt x="95230" y="345937"/>
                    <a:pt x="97187" y="347081"/>
                    <a:pt x="99491" y="348533"/>
                  </a:cubicBezTo>
                  <a:cubicBezTo>
                    <a:pt x="102395" y="347958"/>
                    <a:pt x="99885" y="344156"/>
                    <a:pt x="99123" y="342003"/>
                  </a:cubicBezTo>
                  <a:cubicBezTo>
                    <a:pt x="96662" y="341369"/>
                    <a:pt x="98064" y="337979"/>
                    <a:pt x="95076" y="337128"/>
                  </a:cubicBezTo>
                  <a:cubicBezTo>
                    <a:pt x="93512" y="335271"/>
                    <a:pt x="89282" y="336497"/>
                    <a:pt x="87534" y="334737"/>
                  </a:cubicBezTo>
                  <a:close/>
                  <a:moveTo>
                    <a:pt x="79991" y="335104"/>
                  </a:moveTo>
                  <a:cubicBezTo>
                    <a:pt x="79896" y="335111"/>
                    <a:pt x="79705" y="335161"/>
                    <a:pt x="79624" y="335200"/>
                  </a:cubicBezTo>
                  <a:cubicBezTo>
                    <a:pt x="78817" y="337870"/>
                    <a:pt x="75083" y="336055"/>
                    <a:pt x="78520" y="338695"/>
                  </a:cubicBezTo>
                  <a:cubicBezTo>
                    <a:pt x="80772" y="342049"/>
                    <a:pt x="82969" y="338733"/>
                    <a:pt x="81187" y="336396"/>
                  </a:cubicBezTo>
                  <a:cubicBezTo>
                    <a:pt x="81372" y="335695"/>
                    <a:pt x="80628" y="335059"/>
                    <a:pt x="79992" y="335108"/>
                  </a:cubicBezTo>
                  <a:close/>
                  <a:moveTo>
                    <a:pt x="130672" y="338416"/>
                  </a:moveTo>
                  <a:cubicBezTo>
                    <a:pt x="127422" y="338542"/>
                    <a:pt x="126943" y="342316"/>
                    <a:pt x="125429" y="344210"/>
                  </a:cubicBezTo>
                  <a:cubicBezTo>
                    <a:pt x="128260" y="347299"/>
                    <a:pt x="129526" y="345859"/>
                    <a:pt x="131408" y="343842"/>
                  </a:cubicBezTo>
                  <a:cubicBezTo>
                    <a:pt x="130780" y="342004"/>
                    <a:pt x="134163" y="338652"/>
                    <a:pt x="130672" y="338416"/>
                  </a:cubicBezTo>
                  <a:close/>
                  <a:moveTo>
                    <a:pt x="153115" y="343383"/>
                  </a:moveTo>
                  <a:cubicBezTo>
                    <a:pt x="150135" y="345556"/>
                    <a:pt x="152705" y="351017"/>
                    <a:pt x="147872" y="350833"/>
                  </a:cubicBezTo>
                  <a:cubicBezTo>
                    <a:pt x="146158" y="353584"/>
                    <a:pt x="148135" y="359260"/>
                    <a:pt x="152011" y="358743"/>
                  </a:cubicBezTo>
                  <a:cubicBezTo>
                    <a:pt x="153120" y="363007"/>
                    <a:pt x="155133" y="360120"/>
                    <a:pt x="158450" y="359478"/>
                  </a:cubicBezTo>
                  <a:cubicBezTo>
                    <a:pt x="159778" y="357632"/>
                    <a:pt x="164698" y="358026"/>
                    <a:pt x="167372" y="357639"/>
                  </a:cubicBezTo>
                  <a:cubicBezTo>
                    <a:pt x="171715" y="357620"/>
                    <a:pt x="170353" y="355341"/>
                    <a:pt x="168568" y="352488"/>
                  </a:cubicBezTo>
                  <a:cubicBezTo>
                    <a:pt x="169464" y="349673"/>
                    <a:pt x="165635" y="349165"/>
                    <a:pt x="162497" y="349728"/>
                  </a:cubicBezTo>
                  <a:cubicBezTo>
                    <a:pt x="158319" y="350929"/>
                    <a:pt x="160697" y="354420"/>
                    <a:pt x="156886" y="351292"/>
                  </a:cubicBezTo>
                  <a:cubicBezTo>
                    <a:pt x="152667" y="352401"/>
                    <a:pt x="149693" y="351607"/>
                    <a:pt x="155415" y="350096"/>
                  </a:cubicBezTo>
                  <a:cubicBezTo>
                    <a:pt x="157337" y="347315"/>
                    <a:pt x="159447" y="349600"/>
                    <a:pt x="160657" y="347337"/>
                  </a:cubicBezTo>
                  <a:cubicBezTo>
                    <a:pt x="161420" y="344170"/>
                    <a:pt x="156756" y="344431"/>
                    <a:pt x="154035" y="343382"/>
                  </a:cubicBezTo>
                  <a:close/>
                  <a:moveTo>
                    <a:pt x="123590" y="346142"/>
                  </a:moveTo>
                  <a:cubicBezTo>
                    <a:pt x="125065" y="348946"/>
                    <a:pt x="117890" y="351389"/>
                    <a:pt x="124326" y="351293"/>
                  </a:cubicBezTo>
                  <a:cubicBezTo>
                    <a:pt x="126100" y="349115"/>
                    <a:pt x="128251" y="346702"/>
                    <a:pt x="123590" y="346142"/>
                  </a:cubicBezTo>
                  <a:close/>
                  <a:moveTo>
                    <a:pt x="181813" y="346510"/>
                  </a:moveTo>
                  <a:cubicBezTo>
                    <a:pt x="181297" y="346481"/>
                    <a:pt x="180759" y="346529"/>
                    <a:pt x="180157" y="346605"/>
                  </a:cubicBezTo>
                  <a:cubicBezTo>
                    <a:pt x="179178" y="347295"/>
                    <a:pt x="180034" y="350219"/>
                    <a:pt x="179422" y="352859"/>
                  </a:cubicBezTo>
                  <a:cubicBezTo>
                    <a:pt x="182684" y="354395"/>
                    <a:pt x="176490" y="359916"/>
                    <a:pt x="178685" y="355987"/>
                  </a:cubicBezTo>
                  <a:cubicBezTo>
                    <a:pt x="180124" y="351968"/>
                    <a:pt x="176648" y="350102"/>
                    <a:pt x="174914" y="354055"/>
                  </a:cubicBezTo>
                  <a:cubicBezTo>
                    <a:pt x="171544" y="356097"/>
                    <a:pt x="173820" y="359137"/>
                    <a:pt x="176386" y="359942"/>
                  </a:cubicBezTo>
                  <a:cubicBezTo>
                    <a:pt x="179360" y="365375"/>
                    <a:pt x="179412" y="354529"/>
                    <a:pt x="180525" y="360954"/>
                  </a:cubicBezTo>
                  <a:cubicBezTo>
                    <a:pt x="178513" y="365084"/>
                    <a:pt x="181101" y="364875"/>
                    <a:pt x="183192" y="362702"/>
                  </a:cubicBezTo>
                  <a:cubicBezTo>
                    <a:pt x="187482" y="360967"/>
                    <a:pt x="181782" y="364370"/>
                    <a:pt x="181261" y="366565"/>
                  </a:cubicBezTo>
                  <a:cubicBezTo>
                    <a:pt x="182247" y="368868"/>
                    <a:pt x="183527" y="370260"/>
                    <a:pt x="183192" y="373279"/>
                  </a:cubicBezTo>
                  <a:cubicBezTo>
                    <a:pt x="185359" y="375853"/>
                    <a:pt x="184201" y="378563"/>
                    <a:pt x="187240" y="376867"/>
                  </a:cubicBezTo>
                  <a:cubicBezTo>
                    <a:pt x="189016" y="375008"/>
                    <a:pt x="188716" y="371882"/>
                    <a:pt x="189907" y="368956"/>
                  </a:cubicBezTo>
                  <a:cubicBezTo>
                    <a:pt x="192586" y="366177"/>
                    <a:pt x="188616" y="362763"/>
                    <a:pt x="190643" y="361138"/>
                  </a:cubicBezTo>
                  <a:cubicBezTo>
                    <a:pt x="193236" y="357395"/>
                    <a:pt x="188294" y="355806"/>
                    <a:pt x="189172" y="353688"/>
                  </a:cubicBezTo>
                  <a:cubicBezTo>
                    <a:pt x="190963" y="352190"/>
                    <a:pt x="193978" y="349519"/>
                    <a:pt x="196254" y="348905"/>
                  </a:cubicBezTo>
                  <a:cubicBezTo>
                    <a:pt x="196487" y="346986"/>
                    <a:pt x="193313" y="346634"/>
                    <a:pt x="191747" y="347709"/>
                  </a:cubicBezTo>
                  <a:cubicBezTo>
                    <a:pt x="187203" y="348936"/>
                    <a:pt x="185418" y="346696"/>
                    <a:pt x="181813" y="346513"/>
                  </a:cubicBezTo>
                  <a:close/>
                  <a:moveTo>
                    <a:pt x="201128" y="350097"/>
                  </a:moveTo>
                  <a:cubicBezTo>
                    <a:pt x="199081" y="352040"/>
                    <a:pt x="198304" y="352618"/>
                    <a:pt x="198185" y="353684"/>
                  </a:cubicBezTo>
                  <a:cubicBezTo>
                    <a:pt x="195049" y="352867"/>
                    <a:pt x="194769" y="360617"/>
                    <a:pt x="197725" y="358007"/>
                  </a:cubicBezTo>
                  <a:cubicBezTo>
                    <a:pt x="200825" y="357240"/>
                    <a:pt x="203557" y="354775"/>
                    <a:pt x="201864" y="357639"/>
                  </a:cubicBezTo>
                  <a:cubicBezTo>
                    <a:pt x="198952" y="358802"/>
                    <a:pt x="196840" y="360014"/>
                    <a:pt x="195517" y="363066"/>
                  </a:cubicBezTo>
                  <a:cubicBezTo>
                    <a:pt x="198390" y="364067"/>
                    <a:pt x="203366" y="363842"/>
                    <a:pt x="203428" y="359295"/>
                  </a:cubicBezTo>
                  <a:cubicBezTo>
                    <a:pt x="205239" y="357056"/>
                    <a:pt x="210027" y="357881"/>
                    <a:pt x="209038" y="354788"/>
                  </a:cubicBezTo>
                  <a:cubicBezTo>
                    <a:pt x="206951" y="353644"/>
                    <a:pt x="205542" y="349806"/>
                    <a:pt x="203428" y="350557"/>
                  </a:cubicBezTo>
                  <a:cubicBezTo>
                    <a:pt x="199345" y="353705"/>
                    <a:pt x="202028" y="351240"/>
                    <a:pt x="201128" y="350097"/>
                  </a:cubicBezTo>
                  <a:close/>
                  <a:moveTo>
                    <a:pt x="126165" y="351661"/>
                  </a:moveTo>
                  <a:cubicBezTo>
                    <a:pt x="122569" y="351816"/>
                    <a:pt x="120312" y="354236"/>
                    <a:pt x="119818" y="357639"/>
                  </a:cubicBezTo>
                  <a:cubicBezTo>
                    <a:pt x="116225" y="359760"/>
                    <a:pt x="120706" y="361629"/>
                    <a:pt x="122394" y="362330"/>
                  </a:cubicBezTo>
                  <a:cubicBezTo>
                    <a:pt x="125768" y="364548"/>
                    <a:pt x="130893" y="363387"/>
                    <a:pt x="131040" y="358743"/>
                  </a:cubicBezTo>
                  <a:cubicBezTo>
                    <a:pt x="129455" y="355823"/>
                    <a:pt x="128574" y="353547"/>
                    <a:pt x="127269" y="352488"/>
                  </a:cubicBezTo>
                  <a:cubicBezTo>
                    <a:pt x="127212" y="352169"/>
                    <a:pt x="127022" y="351732"/>
                    <a:pt x="126625" y="351661"/>
                  </a:cubicBezTo>
                  <a:cubicBezTo>
                    <a:pt x="126493" y="351641"/>
                    <a:pt x="126342" y="351575"/>
                    <a:pt x="126165" y="351661"/>
                  </a:cubicBezTo>
                  <a:close/>
                  <a:moveTo>
                    <a:pt x="144009" y="354052"/>
                  </a:moveTo>
                  <a:cubicBezTo>
                    <a:pt x="143851" y="354061"/>
                    <a:pt x="143671" y="354222"/>
                    <a:pt x="143458" y="354419"/>
                  </a:cubicBezTo>
                  <a:cubicBezTo>
                    <a:pt x="142304" y="357525"/>
                    <a:pt x="136671" y="355457"/>
                    <a:pt x="134076" y="358007"/>
                  </a:cubicBezTo>
                  <a:cubicBezTo>
                    <a:pt x="137696" y="360719"/>
                    <a:pt x="140507" y="357716"/>
                    <a:pt x="143734" y="356811"/>
                  </a:cubicBezTo>
                  <a:cubicBezTo>
                    <a:pt x="144819" y="357838"/>
                    <a:pt x="145114" y="353957"/>
                    <a:pt x="144010" y="354052"/>
                  </a:cubicBezTo>
                  <a:close/>
                  <a:moveTo>
                    <a:pt x="215017" y="355615"/>
                  </a:moveTo>
                  <a:cubicBezTo>
                    <a:pt x="213031" y="357704"/>
                    <a:pt x="207916" y="357899"/>
                    <a:pt x="209774" y="362606"/>
                  </a:cubicBezTo>
                  <a:cubicBezTo>
                    <a:pt x="208119" y="364165"/>
                    <a:pt x="204674" y="366106"/>
                    <a:pt x="203152" y="364630"/>
                  </a:cubicBezTo>
                  <a:cubicBezTo>
                    <a:pt x="200555" y="364610"/>
                    <a:pt x="197183" y="364230"/>
                    <a:pt x="197725" y="368217"/>
                  </a:cubicBezTo>
                  <a:cubicBezTo>
                    <a:pt x="193417" y="369200"/>
                    <a:pt x="194028" y="372538"/>
                    <a:pt x="193218" y="376403"/>
                  </a:cubicBezTo>
                  <a:cubicBezTo>
                    <a:pt x="189813" y="377431"/>
                    <a:pt x="190310" y="381014"/>
                    <a:pt x="192850" y="379162"/>
                  </a:cubicBezTo>
                  <a:cubicBezTo>
                    <a:pt x="193036" y="381406"/>
                    <a:pt x="193265" y="385363"/>
                    <a:pt x="196622" y="386245"/>
                  </a:cubicBezTo>
                  <a:cubicBezTo>
                    <a:pt x="198812" y="384936"/>
                    <a:pt x="202507" y="384897"/>
                    <a:pt x="204532" y="384313"/>
                  </a:cubicBezTo>
                  <a:cubicBezTo>
                    <a:pt x="205254" y="381984"/>
                    <a:pt x="207823" y="377375"/>
                    <a:pt x="203428" y="377599"/>
                  </a:cubicBezTo>
                  <a:cubicBezTo>
                    <a:pt x="199880" y="373074"/>
                    <a:pt x="206096" y="378549"/>
                    <a:pt x="207475" y="375667"/>
                  </a:cubicBezTo>
                  <a:cubicBezTo>
                    <a:pt x="207513" y="373021"/>
                    <a:pt x="213243" y="369240"/>
                    <a:pt x="207475" y="370516"/>
                  </a:cubicBezTo>
                  <a:cubicBezTo>
                    <a:pt x="203687" y="368057"/>
                    <a:pt x="206137" y="368308"/>
                    <a:pt x="209407" y="368953"/>
                  </a:cubicBezTo>
                  <a:cubicBezTo>
                    <a:pt x="212153" y="367808"/>
                    <a:pt x="215741" y="367984"/>
                    <a:pt x="218421" y="367849"/>
                  </a:cubicBezTo>
                  <a:cubicBezTo>
                    <a:pt x="220357" y="369957"/>
                    <a:pt x="218586" y="371421"/>
                    <a:pt x="222468" y="369780"/>
                  </a:cubicBezTo>
                  <a:cubicBezTo>
                    <a:pt x="224433" y="366647"/>
                    <a:pt x="220297" y="368624"/>
                    <a:pt x="219893" y="363894"/>
                  </a:cubicBezTo>
                  <a:cubicBezTo>
                    <a:pt x="222552" y="360390"/>
                    <a:pt x="218203" y="357879"/>
                    <a:pt x="218053" y="356351"/>
                  </a:cubicBezTo>
                  <a:cubicBezTo>
                    <a:pt x="217788" y="355635"/>
                    <a:pt x="215885" y="355746"/>
                    <a:pt x="215018" y="355616"/>
                  </a:cubicBezTo>
                  <a:close/>
                  <a:moveTo>
                    <a:pt x="178318" y="368217"/>
                  </a:moveTo>
                  <a:cubicBezTo>
                    <a:pt x="176115" y="368951"/>
                    <a:pt x="173201" y="369027"/>
                    <a:pt x="170407" y="370516"/>
                  </a:cubicBezTo>
                  <a:cubicBezTo>
                    <a:pt x="170131" y="372495"/>
                    <a:pt x="174795" y="372281"/>
                    <a:pt x="177490" y="373736"/>
                  </a:cubicBezTo>
                  <a:cubicBezTo>
                    <a:pt x="176360" y="371957"/>
                    <a:pt x="181793" y="370927"/>
                    <a:pt x="178961" y="368585"/>
                  </a:cubicBezTo>
                  <a:lnTo>
                    <a:pt x="178961" y="368217"/>
                  </a:lnTo>
                  <a:close/>
                  <a:moveTo>
                    <a:pt x="213546" y="368952"/>
                  </a:moveTo>
                  <a:cubicBezTo>
                    <a:pt x="212503" y="371882"/>
                    <a:pt x="210665" y="373544"/>
                    <a:pt x="209039" y="376402"/>
                  </a:cubicBezTo>
                  <a:cubicBezTo>
                    <a:pt x="208653" y="379875"/>
                    <a:pt x="205491" y="382258"/>
                    <a:pt x="206739" y="385876"/>
                  </a:cubicBezTo>
                  <a:cubicBezTo>
                    <a:pt x="206341" y="388705"/>
                    <a:pt x="211498" y="388131"/>
                    <a:pt x="213546" y="388636"/>
                  </a:cubicBezTo>
                  <a:cubicBezTo>
                    <a:pt x="215415" y="390698"/>
                    <a:pt x="217994" y="390663"/>
                    <a:pt x="220628" y="391763"/>
                  </a:cubicBezTo>
                  <a:cubicBezTo>
                    <a:pt x="223783" y="390275"/>
                    <a:pt x="222905" y="387416"/>
                    <a:pt x="222192" y="384773"/>
                  </a:cubicBezTo>
                  <a:cubicBezTo>
                    <a:pt x="220565" y="382037"/>
                    <a:pt x="221721" y="373693"/>
                    <a:pt x="222468" y="375666"/>
                  </a:cubicBezTo>
                  <a:cubicBezTo>
                    <a:pt x="223344" y="371669"/>
                    <a:pt x="217993" y="372719"/>
                    <a:pt x="216121" y="373275"/>
                  </a:cubicBezTo>
                  <a:cubicBezTo>
                    <a:pt x="218225" y="374934"/>
                    <a:pt x="213538" y="376017"/>
                    <a:pt x="213086" y="378426"/>
                  </a:cubicBezTo>
                  <a:cubicBezTo>
                    <a:pt x="208994" y="380466"/>
                    <a:pt x="212977" y="373833"/>
                    <a:pt x="214558" y="373735"/>
                  </a:cubicBezTo>
                  <a:cubicBezTo>
                    <a:pt x="214951" y="370850"/>
                    <a:pt x="218165" y="370624"/>
                    <a:pt x="213546" y="368952"/>
                  </a:cubicBezTo>
                  <a:close/>
                  <a:moveTo>
                    <a:pt x="185032" y="380725"/>
                  </a:moveTo>
                  <a:cubicBezTo>
                    <a:pt x="186296" y="384130"/>
                    <a:pt x="186752" y="385926"/>
                    <a:pt x="187239" y="388176"/>
                  </a:cubicBezTo>
                  <a:cubicBezTo>
                    <a:pt x="190570" y="392673"/>
                    <a:pt x="190518" y="385294"/>
                    <a:pt x="189171" y="383485"/>
                  </a:cubicBezTo>
                  <a:cubicBezTo>
                    <a:pt x="189050" y="380929"/>
                    <a:pt x="186879" y="380975"/>
                    <a:pt x="185032" y="380725"/>
                  </a:cubicBezTo>
                  <a:close/>
                  <a:moveTo>
                    <a:pt x="197817" y="387256"/>
                  </a:moveTo>
                  <a:cubicBezTo>
                    <a:pt x="193088" y="386953"/>
                    <a:pt x="195016" y="393364"/>
                    <a:pt x="194414" y="395718"/>
                  </a:cubicBezTo>
                  <a:cubicBezTo>
                    <a:pt x="193149" y="400164"/>
                    <a:pt x="193088" y="402492"/>
                    <a:pt x="197449" y="402341"/>
                  </a:cubicBezTo>
                  <a:cubicBezTo>
                    <a:pt x="200111" y="402331"/>
                    <a:pt x="201231" y="404904"/>
                    <a:pt x="203060" y="406756"/>
                  </a:cubicBezTo>
                  <a:cubicBezTo>
                    <a:pt x="202141" y="411715"/>
                    <a:pt x="208103" y="407418"/>
                    <a:pt x="211246" y="409883"/>
                  </a:cubicBezTo>
                  <a:cubicBezTo>
                    <a:pt x="218461" y="410946"/>
                    <a:pt x="206141" y="411069"/>
                    <a:pt x="205267" y="412182"/>
                  </a:cubicBezTo>
                  <a:cubicBezTo>
                    <a:pt x="202607" y="415084"/>
                    <a:pt x="209367" y="414191"/>
                    <a:pt x="209407" y="416873"/>
                  </a:cubicBezTo>
                  <a:cubicBezTo>
                    <a:pt x="212134" y="416049"/>
                    <a:pt x="214753" y="422013"/>
                    <a:pt x="216121" y="419265"/>
                  </a:cubicBezTo>
                  <a:cubicBezTo>
                    <a:pt x="217839" y="417716"/>
                    <a:pt x="220804" y="414716"/>
                    <a:pt x="218696" y="411814"/>
                  </a:cubicBezTo>
                  <a:cubicBezTo>
                    <a:pt x="213788" y="408031"/>
                    <a:pt x="223827" y="414116"/>
                    <a:pt x="220996" y="408595"/>
                  </a:cubicBezTo>
                  <a:cubicBezTo>
                    <a:pt x="221847" y="405893"/>
                    <a:pt x="223551" y="404108"/>
                    <a:pt x="224399" y="402065"/>
                  </a:cubicBezTo>
                  <a:cubicBezTo>
                    <a:pt x="227805" y="398073"/>
                    <a:pt x="221044" y="398827"/>
                    <a:pt x="220720" y="395718"/>
                  </a:cubicBezTo>
                  <a:cubicBezTo>
                    <a:pt x="216754" y="398675"/>
                    <a:pt x="216855" y="390588"/>
                    <a:pt x="213086" y="392959"/>
                  </a:cubicBezTo>
                  <a:cubicBezTo>
                    <a:pt x="211689" y="396384"/>
                    <a:pt x="210261" y="398211"/>
                    <a:pt x="210878" y="393419"/>
                  </a:cubicBezTo>
                  <a:cubicBezTo>
                    <a:pt x="210840" y="391810"/>
                    <a:pt x="205452" y="392038"/>
                    <a:pt x="204900" y="388636"/>
                  </a:cubicBezTo>
                  <a:cubicBezTo>
                    <a:pt x="203832" y="386170"/>
                    <a:pt x="201065" y="388935"/>
                    <a:pt x="198829" y="387440"/>
                  </a:cubicBezTo>
                  <a:cubicBezTo>
                    <a:pt x="198453" y="387354"/>
                    <a:pt x="198133" y="387276"/>
                    <a:pt x="197817" y="387256"/>
                  </a:cubicBezTo>
                  <a:close/>
                  <a:moveTo>
                    <a:pt x="418936" y="396546"/>
                  </a:moveTo>
                  <a:cubicBezTo>
                    <a:pt x="419916" y="396940"/>
                    <a:pt x="420855" y="397232"/>
                    <a:pt x="421787" y="397558"/>
                  </a:cubicBezTo>
                  <a:cubicBezTo>
                    <a:pt x="420799" y="397308"/>
                    <a:pt x="419763" y="397094"/>
                    <a:pt x="418936" y="396546"/>
                  </a:cubicBezTo>
                  <a:close/>
                  <a:moveTo>
                    <a:pt x="193586" y="403812"/>
                  </a:moveTo>
                  <a:cubicBezTo>
                    <a:pt x="193273" y="403831"/>
                    <a:pt x="192849" y="403803"/>
                    <a:pt x="192482" y="403907"/>
                  </a:cubicBezTo>
                  <a:cubicBezTo>
                    <a:pt x="191280" y="406551"/>
                    <a:pt x="190439" y="409851"/>
                    <a:pt x="194046" y="408598"/>
                  </a:cubicBezTo>
                  <a:cubicBezTo>
                    <a:pt x="195138" y="410897"/>
                    <a:pt x="200505" y="407889"/>
                    <a:pt x="198829" y="405103"/>
                  </a:cubicBezTo>
                  <a:cubicBezTo>
                    <a:pt x="196737" y="405340"/>
                    <a:pt x="195779" y="403702"/>
                    <a:pt x="193586" y="403815"/>
                  </a:cubicBezTo>
                  <a:close/>
                  <a:moveTo>
                    <a:pt x="50006" y="508302"/>
                  </a:moveTo>
                  <a:cubicBezTo>
                    <a:pt x="49911" y="508321"/>
                    <a:pt x="49846" y="508406"/>
                    <a:pt x="49730" y="508486"/>
                  </a:cubicBezTo>
                  <a:cubicBezTo>
                    <a:pt x="49058" y="510646"/>
                    <a:pt x="52398" y="512374"/>
                    <a:pt x="54605" y="513545"/>
                  </a:cubicBezTo>
                  <a:cubicBezTo>
                    <a:pt x="56536" y="513412"/>
                    <a:pt x="60030" y="518816"/>
                    <a:pt x="59112" y="513545"/>
                  </a:cubicBezTo>
                  <a:cubicBezTo>
                    <a:pt x="59555" y="510283"/>
                    <a:pt x="54762" y="510232"/>
                    <a:pt x="51569" y="508854"/>
                  </a:cubicBezTo>
                  <a:cubicBezTo>
                    <a:pt x="50758" y="509418"/>
                    <a:pt x="50640" y="508186"/>
                    <a:pt x="50006" y="508302"/>
                  </a:cubicBezTo>
                  <a:close/>
                  <a:moveTo>
                    <a:pt x="50466" y="514372"/>
                  </a:moveTo>
                  <a:cubicBezTo>
                    <a:pt x="46338" y="515558"/>
                    <a:pt x="51599" y="517640"/>
                    <a:pt x="52306" y="519431"/>
                  </a:cubicBezTo>
                  <a:cubicBezTo>
                    <a:pt x="55067" y="520762"/>
                    <a:pt x="56309" y="524006"/>
                    <a:pt x="59756" y="523019"/>
                  </a:cubicBezTo>
                  <a:cubicBezTo>
                    <a:pt x="61142" y="522805"/>
                    <a:pt x="58661" y="519829"/>
                    <a:pt x="59388" y="518236"/>
                  </a:cubicBezTo>
                  <a:cubicBezTo>
                    <a:pt x="57160" y="516566"/>
                    <a:pt x="54265" y="514878"/>
                    <a:pt x="51294" y="514372"/>
                  </a:cubicBezTo>
                  <a:close/>
                  <a:moveTo>
                    <a:pt x="110069" y="528537"/>
                  </a:moveTo>
                  <a:cubicBezTo>
                    <a:pt x="106144" y="529667"/>
                    <a:pt x="112311" y="530789"/>
                    <a:pt x="113748" y="532032"/>
                  </a:cubicBezTo>
                  <a:cubicBezTo>
                    <a:pt x="115687" y="532535"/>
                    <a:pt x="113649" y="538161"/>
                    <a:pt x="117519" y="536356"/>
                  </a:cubicBezTo>
                  <a:cubicBezTo>
                    <a:pt x="119635" y="534385"/>
                    <a:pt x="122901" y="532000"/>
                    <a:pt x="123866" y="535988"/>
                  </a:cubicBezTo>
                  <a:cubicBezTo>
                    <a:pt x="126341" y="538232"/>
                    <a:pt x="130352" y="537364"/>
                    <a:pt x="134075" y="537920"/>
                  </a:cubicBezTo>
                  <a:cubicBezTo>
                    <a:pt x="136191" y="537818"/>
                    <a:pt x="141123" y="540796"/>
                    <a:pt x="141526" y="538287"/>
                  </a:cubicBezTo>
                  <a:cubicBezTo>
                    <a:pt x="144213" y="535466"/>
                    <a:pt x="146712" y="539505"/>
                    <a:pt x="148608" y="536356"/>
                  </a:cubicBezTo>
                  <a:cubicBezTo>
                    <a:pt x="152660" y="532641"/>
                    <a:pt x="147038" y="532793"/>
                    <a:pt x="144193" y="533964"/>
                  </a:cubicBezTo>
                  <a:cubicBezTo>
                    <a:pt x="141280" y="536142"/>
                    <a:pt x="144291" y="529925"/>
                    <a:pt x="139686" y="532032"/>
                  </a:cubicBezTo>
                  <a:cubicBezTo>
                    <a:pt x="135195" y="533194"/>
                    <a:pt x="134444" y="528652"/>
                    <a:pt x="129752" y="528813"/>
                  </a:cubicBezTo>
                  <a:cubicBezTo>
                    <a:pt x="127209" y="528832"/>
                    <a:pt x="124671" y="529960"/>
                    <a:pt x="121750" y="530837"/>
                  </a:cubicBezTo>
                  <a:cubicBezTo>
                    <a:pt x="118176" y="531971"/>
                    <a:pt x="115821" y="531287"/>
                    <a:pt x="113380" y="529641"/>
                  </a:cubicBezTo>
                  <a:cubicBezTo>
                    <a:pt x="113113" y="528644"/>
                    <a:pt x="111044" y="528873"/>
                    <a:pt x="110069" y="528537"/>
                  </a:cubicBezTo>
                  <a:close/>
                  <a:moveTo>
                    <a:pt x="182089" y="549325"/>
                  </a:moveTo>
                  <a:cubicBezTo>
                    <a:pt x="176360" y="552110"/>
                    <a:pt x="184230" y="553348"/>
                    <a:pt x="181445" y="555763"/>
                  </a:cubicBezTo>
                  <a:cubicBezTo>
                    <a:pt x="178315" y="559052"/>
                    <a:pt x="180355" y="554586"/>
                    <a:pt x="179421" y="553188"/>
                  </a:cubicBezTo>
                  <a:cubicBezTo>
                    <a:pt x="178674" y="549977"/>
                    <a:pt x="175385" y="551783"/>
                    <a:pt x="172983" y="550521"/>
                  </a:cubicBezTo>
                  <a:cubicBezTo>
                    <a:pt x="170340" y="550261"/>
                    <a:pt x="167395" y="552526"/>
                    <a:pt x="167372" y="554476"/>
                  </a:cubicBezTo>
                  <a:cubicBezTo>
                    <a:pt x="166290" y="556790"/>
                    <a:pt x="166064" y="561009"/>
                    <a:pt x="164429" y="562662"/>
                  </a:cubicBezTo>
                  <a:cubicBezTo>
                    <a:pt x="164095" y="565647"/>
                    <a:pt x="164353" y="567088"/>
                    <a:pt x="164429" y="570480"/>
                  </a:cubicBezTo>
                  <a:cubicBezTo>
                    <a:pt x="166256" y="571277"/>
                    <a:pt x="172623" y="572242"/>
                    <a:pt x="170039" y="574895"/>
                  </a:cubicBezTo>
                  <a:cubicBezTo>
                    <a:pt x="168077" y="578327"/>
                    <a:pt x="173180" y="578716"/>
                    <a:pt x="174546" y="575263"/>
                  </a:cubicBezTo>
                  <a:cubicBezTo>
                    <a:pt x="176618" y="575582"/>
                    <a:pt x="175320" y="578049"/>
                    <a:pt x="176754" y="577195"/>
                  </a:cubicBezTo>
                  <a:cubicBezTo>
                    <a:pt x="178383" y="575421"/>
                    <a:pt x="181607" y="573590"/>
                    <a:pt x="182365" y="571308"/>
                  </a:cubicBezTo>
                  <a:cubicBezTo>
                    <a:pt x="184381" y="566940"/>
                    <a:pt x="182800" y="575067"/>
                    <a:pt x="185400" y="571308"/>
                  </a:cubicBezTo>
                  <a:cubicBezTo>
                    <a:pt x="184933" y="568326"/>
                    <a:pt x="185169" y="564944"/>
                    <a:pt x="188068" y="564225"/>
                  </a:cubicBezTo>
                  <a:cubicBezTo>
                    <a:pt x="189111" y="561586"/>
                    <a:pt x="190665" y="559351"/>
                    <a:pt x="191011" y="555947"/>
                  </a:cubicBezTo>
                  <a:cubicBezTo>
                    <a:pt x="195243" y="554207"/>
                    <a:pt x="191132" y="554189"/>
                    <a:pt x="188803" y="552820"/>
                  </a:cubicBezTo>
                  <a:cubicBezTo>
                    <a:pt x="188879" y="548883"/>
                    <a:pt x="184035" y="551600"/>
                    <a:pt x="182365" y="549324"/>
                  </a:cubicBezTo>
                  <a:close/>
                  <a:moveTo>
                    <a:pt x="152379" y="556775"/>
                  </a:moveTo>
                  <a:cubicBezTo>
                    <a:pt x="150502" y="558965"/>
                    <a:pt x="147818" y="555828"/>
                    <a:pt x="146033" y="558707"/>
                  </a:cubicBezTo>
                  <a:cubicBezTo>
                    <a:pt x="143166" y="560465"/>
                    <a:pt x="139129" y="560634"/>
                    <a:pt x="137847" y="563030"/>
                  </a:cubicBezTo>
                  <a:cubicBezTo>
                    <a:pt x="136737" y="564417"/>
                    <a:pt x="133064" y="566554"/>
                    <a:pt x="134811" y="568181"/>
                  </a:cubicBezTo>
                  <a:cubicBezTo>
                    <a:pt x="134694" y="571640"/>
                    <a:pt x="140500" y="571545"/>
                    <a:pt x="138583" y="575263"/>
                  </a:cubicBezTo>
                  <a:cubicBezTo>
                    <a:pt x="139622" y="577736"/>
                    <a:pt x="139117" y="580965"/>
                    <a:pt x="137479" y="582346"/>
                  </a:cubicBezTo>
                  <a:cubicBezTo>
                    <a:pt x="137913" y="585643"/>
                    <a:pt x="140545" y="578878"/>
                    <a:pt x="142354" y="578758"/>
                  </a:cubicBezTo>
                  <a:cubicBezTo>
                    <a:pt x="144128" y="576513"/>
                    <a:pt x="143576" y="573727"/>
                    <a:pt x="146493" y="573240"/>
                  </a:cubicBezTo>
                  <a:cubicBezTo>
                    <a:pt x="149070" y="571769"/>
                    <a:pt x="148818" y="568258"/>
                    <a:pt x="151736" y="567813"/>
                  </a:cubicBezTo>
                  <a:cubicBezTo>
                    <a:pt x="154539" y="567148"/>
                    <a:pt x="155542" y="564211"/>
                    <a:pt x="157346" y="562662"/>
                  </a:cubicBezTo>
                  <a:cubicBezTo>
                    <a:pt x="159952" y="560287"/>
                    <a:pt x="157044" y="557218"/>
                    <a:pt x="154127" y="557603"/>
                  </a:cubicBezTo>
                  <a:cubicBezTo>
                    <a:pt x="153823" y="557356"/>
                    <a:pt x="153211" y="556509"/>
                    <a:pt x="152379" y="556775"/>
                  </a:cubicBezTo>
                  <a:close/>
                  <a:moveTo>
                    <a:pt x="163325" y="573975"/>
                  </a:moveTo>
                  <a:cubicBezTo>
                    <a:pt x="163077" y="573994"/>
                    <a:pt x="162795" y="573985"/>
                    <a:pt x="162497" y="574071"/>
                  </a:cubicBezTo>
                  <a:cubicBezTo>
                    <a:pt x="158545" y="576176"/>
                    <a:pt x="162605" y="577942"/>
                    <a:pt x="164797" y="578761"/>
                  </a:cubicBezTo>
                  <a:cubicBezTo>
                    <a:pt x="168165" y="581184"/>
                    <a:pt x="168318" y="578038"/>
                    <a:pt x="165533" y="576002"/>
                  </a:cubicBezTo>
                  <a:cubicBezTo>
                    <a:pt x="165581" y="574965"/>
                    <a:pt x="165058" y="573831"/>
                    <a:pt x="163326" y="573978"/>
                  </a:cubicBezTo>
                  <a:close/>
                  <a:moveTo>
                    <a:pt x="152379" y="644064"/>
                  </a:moveTo>
                  <a:cubicBezTo>
                    <a:pt x="149779" y="645312"/>
                    <a:pt x="149588" y="644531"/>
                    <a:pt x="149804" y="648295"/>
                  </a:cubicBezTo>
                  <a:cubicBezTo>
                    <a:pt x="152717" y="649445"/>
                    <a:pt x="148120" y="654181"/>
                    <a:pt x="151736" y="655377"/>
                  </a:cubicBezTo>
                  <a:cubicBezTo>
                    <a:pt x="148538" y="654876"/>
                    <a:pt x="146356" y="659552"/>
                    <a:pt x="151736" y="657401"/>
                  </a:cubicBezTo>
                  <a:cubicBezTo>
                    <a:pt x="153404" y="655438"/>
                    <a:pt x="155673" y="654818"/>
                    <a:pt x="156611" y="652158"/>
                  </a:cubicBezTo>
                  <a:cubicBezTo>
                    <a:pt x="155104" y="650423"/>
                    <a:pt x="153512" y="648577"/>
                    <a:pt x="153115" y="645812"/>
                  </a:cubicBezTo>
                  <a:cubicBezTo>
                    <a:pt x="153214" y="644882"/>
                    <a:pt x="153134" y="644097"/>
                    <a:pt x="152379" y="644064"/>
                  </a:cubicBezTo>
                  <a:close/>
                  <a:moveTo>
                    <a:pt x="71346" y="667427"/>
                  </a:moveTo>
                  <a:cubicBezTo>
                    <a:pt x="71173" y="667427"/>
                    <a:pt x="70983" y="667431"/>
                    <a:pt x="70702" y="667522"/>
                  </a:cubicBezTo>
                  <a:cubicBezTo>
                    <a:pt x="70759" y="671249"/>
                    <a:pt x="65004" y="668919"/>
                    <a:pt x="66930" y="671477"/>
                  </a:cubicBezTo>
                  <a:cubicBezTo>
                    <a:pt x="69115" y="671215"/>
                    <a:pt x="69466" y="674638"/>
                    <a:pt x="66930" y="674696"/>
                  </a:cubicBezTo>
                  <a:cubicBezTo>
                    <a:pt x="66190" y="673893"/>
                    <a:pt x="59353" y="675975"/>
                    <a:pt x="65367" y="676168"/>
                  </a:cubicBezTo>
                  <a:cubicBezTo>
                    <a:pt x="67942" y="677329"/>
                    <a:pt x="59786" y="677624"/>
                    <a:pt x="60584" y="678559"/>
                  </a:cubicBezTo>
                  <a:cubicBezTo>
                    <a:pt x="60310" y="681546"/>
                    <a:pt x="56458" y="674343"/>
                    <a:pt x="58008" y="678559"/>
                  </a:cubicBezTo>
                  <a:cubicBezTo>
                    <a:pt x="53766" y="676782"/>
                    <a:pt x="53876" y="680497"/>
                    <a:pt x="52674" y="682146"/>
                  </a:cubicBezTo>
                  <a:cubicBezTo>
                    <a:pt x="50279" y="685356"/>
                    <a:pt x="48737" y="680724"/>
                    <a:pt x="51570" y="679755"/>
                  </a:cubicBezTo>
                  <a:cubicBezTo>
                    <a:pt x="53384" y="677486"/>
                    <a:pt x="51494" y="676261"/>
                    <a:pt x="47799" y="677824"/>
                  </a:cubicBezTo>
                  <a:cubicBezTo>
                    <a:pt x="46375" y="676890"/>
                    <a:pt x="41167" y="680099"/>
                    <a:pt x="42188" y="680583"/>
                  </a:cubicBezTo>
                  <a:cubicBezTo>
                    <a:pt x="41593" y="682309"/>
                    <a:pt x="44170" y="683321"/>
                    <a:pt x="43752" y="686009"/>
                  </a:cubicBezTo>
                  <a:cubicBezTo>
                    <a:pt x="44148" y="688825"/>
                    <a:pt x="47922" y="685952"/>
                    <a:pt x="48626" y="684814"/>
                  </a:cubicBezTo>
                  <a:cubicBezTo>
                    <a:pt x="50603" y="683513"/>
                    <a:pt x="51258" y="687702"/>
                    <a:pt x="54605" y="687205"/>
                  </a:cubicBezTo>
                  <a:cubicBezTo>
                    <a:pt x="57387" y="686348"/>
                    <a:pt x="57387" y="689774"/>
                    <a:pt x="58284" y="691528"/>
                  </a:cubicBezTo>
                  <a:cubicBezTo>
                    <a:pt x="55931" y="694768"/>
                    <a:pt x="64280" y="696060"/>
                    <a:pt x="60584" y="693092"/>
                  </a:cubicBezTo>
                  <a:cubicBezTo>
                    <a:pt x="59076" y="692601"/>
                    <a:pt x="56687" y="686347"/>
                    <a:pt x="59848" y="687573"/>
                  </a:cubicBezTo>
                  <a:cubicBezTo>
                    <a:pt x="61297" y="687077"/>
                    <a:pt x="66329" y="687162"/>
                    <a:pt x="64722" y="690333"/>
                  </a:cubicBezTo>
                  <a:cubicBezTo>
                    <a:pt x="67399" y="693017"/>
                    <a:pt x="61789" y="693290"/>
                    <a:pt x="62423" y="696219"/>
                  </a:cubicBezTo>
                  <a:cubicBezTo>
                    <a:pt x="65940" y="695590"/>
                    <a:pt x="69461" y="696738"/>
                    <a:pt x="71069" y="693460"/>
                  </a:cubicBezTo>
                  <a:cubicBezTo>
                    <a:pt x="73287" y="691935"/>
                    <a:pt x="76676" y="692069"/>
                    <a:pt x="77416" y="689229"/>
                  </a:cubicBezTo>
                  <a:cubicBezTo>
                    <a:pt x="76892" y="686031"/>
                    <a:pt x="83663" y="686072"/>
                    <a:pt x="80819" y="684446"/>
                  </a:cubicBezTo>
                  <a:cubicBezTo>
                    <a:pt x="78056" y="686773"/>
                    <a:pt x="78095" y="681785"/>
                    <a:pt x="75944" y="682882"/>
                  </a:cubicBezTo>
                  <a:cubicBezTo>
                    <a:pt x="74394" y="684489"/>
                    <a:pt x="74169" y="681249"/>
                    <a:pt x="71713" y="684446"/>
                  </a:cubicBezTo>
                  <a:cubicBezTo>
                    <a:pt x="70591" y="685672"/>
                    <a:pt x="64080" y="686502"/>
                    <a:pt x="67022" y="684446"/>
                  </a:cubicBezTo>
                  <a:cubicBezTo>
                    <a:pt x="69763" y="683580"/>
                    <a:pt x="73112" y="681516"/>
                    <a:pt x="75576" y="680123"/>
                  </a:cubicBezTo>
                  <a:cubicBezTo>
                    <a:pt x="76106" y="677850"/>
                    <a:pt x="74085" y="675122"/>
                    <a:pt x="72541" y="673500"/>
                  </a:cubicBezTo>
                  <a:cubicBezTo>
                    <a:pt x="72931" y="670219"/>
                    <a:pt x="68442" y="673926"/>
                    <a:pt x="71437" y="669913"/>
                  </a:cubicBezTo>
                  <a:cubicBezTo>
                    <a:pt x="71370" y="669319"/>
                    <a:pt x="72549" y="667427"/>
                    <a:pt x="71342" y="667430"/>
                  </a:cubicBezTo>
                  <a:close/>
                  <a:moveTo>
                    <a:pt x="75576" y="667522"/>
                  </a:moveTo>
                  <a:cubicBezTo>
                    <a:pt x="73516" y="669130"/>
                    <a:pt x="73327" y="672091"/>
                    <a:pt x="75209" y="673500"/>
                  </a:cubicBezTo>
                  <a:cubicBezTo>
                    <a:pt x="76745" y="674864"/>
                    <a:pt x="76101" y="677978"/>
                    <a:pt x="77876" y="679387"/>
                  </a:cubicBezTo>
                  <a:cubicBezTo>
                    <a:pt x="80977" y="679970"/>
                    <a:pt x="83466" y="681428"/>
                    <a:pt x="84959" y="683342"/>
                  </a:cubicBezTo>
                  <a:cubicBezTo>
                    <a:pt x="87957" y="683173"/>
                    <a:pt x="92909" y="684851"/>
                    <a:pt x="91305" y="678559"/>
                  </a:cubicBezTo>
                  <a:cubicBezTo>
                    <a:pt x="91134" y="674978"/>
                    <a:pt x="90250" y="674397"/>
                    <a:pt x="89466" y="672305"/>
                  </a:cubicBezTo>
                  <a:cubicBezTo>
                    <a:pt x="89040" y="670185"/>
                    <a:pt x="82703" y="668287"/>
                    <a:pt x="85327" y="672305"/>
                  </a:cubicBezTo>
                  <a:cubicBezTo>
                    <a:pt x="87735" y="673225"/>
                    <a:pt x="87168" y="675412"/>
                    <a:pt x="88362" y="676628"/>
                  </a:cubicBezTo>
                  <a:cubicBezTo>
                    <a:pt x="91441" y="678522"/>
                    <a:pt x="86442" y="678773"/>
                    <a:pt x="85694" y="675800"/>
                  </a:cubicBezTo>
                  <a:cubicBezTo>
                    <a:pt x="87415" y="672863"/>
                    <a:pt x="81361" y="673381"/>
                    <a:pt x="83027" y="670281"/>
                  </a:cubicBezTo>
                  <a:cubicBezTo>
                    <a:pt x="83641" y="667481"/>
                    <a:pt x="77941" y="669457"/>
                    <a:pt x="76680" y="667522"/>
                  </a:cubicBezTo>
                  <a:lnTo>
                    <a:pt x="75853" y="667522"/>
                  </a:lnTo>
                  <a:close/>
                  <a:moveTo>
                    <a:pt x="92777" y="676168"/>
                  </a:moveTo>
                  <a:cubicBezTo>
                    <a:pt x="91593" y="679592"/>
                    <a:pt x="94435" y="683248"/>
                    <a:pt x="96180" y="679755"/>
                  </a:cubicBezTo>
                  <a:cubicBezTo>
                    <a:pt x="97074" y="675120"/>
                    <a:pt x="94017" y="678838"/>
                    <a:pt x="92777" y="676168"/>
                  </a:cubicBezTo>
                  <a:close/>
                  <a:moveTo>
                    <a:pt x="178686" y="676995"/>
                  </a:moveTo>
                  <a:cubicBezTo>
                    <a:pt x="174114" y="678444"/>
                    <a:pt x="175619" y="680422"/>
                    <a:pt x="180341" y="680583"/>
                  </a:cubicBezTo>
                  <a:cubicBezTo>
                    <a:pt x="182993" y="681400"/>
                    <a:pt x="184498" y="684082"/>
                    <a:pt x="188435" y="683710"/>
                  </a:cubicBezTo>
                  <a:cubicBezTo>
                    <a:pt x="192400" y="686521"/>
                    <a:pt x="184697" y="684091"/>
                    <a:pt x="183009" y="683710"/>
                  </a:cubicBezTo>
                  <a:cubicBezTo>
                    <a:pt x="180290" y="683231"/>
                    <a:pt x="178121" y="681336"/>
                    <a:pt x="175282" y="680583"/>
                  </a:cubicBezTo>
                  <a:cubicBezTo>
                    <a:pt x="174511" y="679448"/>
                    <a:pt x="168180" y="676794"/>
                    <a:pt x="168936" y="679387"/>
                  </a:cubicBezTo>
                  <a:cubicBezTo>
                    <a:pt x="173919" y="681808"/>
                    <a:pt x="165584" y="679129"/>
                    <a:pt x="165441" y="679292"/>
                  </a:cubicBezTo>
                  <a:cubicBezTo>
                    <a:pt x="161981" y="677763"/>
                    <a:pt x="160626" y="680971"/>
                    <a:pt x="158082" y="681684"/>
                  </a:cubicBezTo>
                  <a:cubicBezTo>
                    <a:pt x="152959" y="681809"/>
                    <a:pt x="158862" y="685340"/>
                    <a:pt x="161026" y="684811"/>
                  </a:cubicBezTo>
                  <a:cubicBezTo>
                    <a:pt x="161638" y="688247"/>
                    <a:pt x="166062" y="687216"/>
                    <a:pt x="166636" y="689961"/>
                  </a:cubicBezTo>
                  <a:cubicBezTo>
                    <a:pt x="169331" y="690805"/>
                    <a:pt x="168489" y="694155"/>
                    <a:pt x="172247" y="694652"/>
                  </a:cubicBezTo>
                  <a:cubicBezTo>
                    <a:pt x="175475" y="696479"/>
                    <a:pt x="166761" y="695143"/>
                    <a:pt x="167832" y="692353"/>
                  </a:cubicBezTo>
                  <a:cubicBezTo>
                    <a:pt x="165470" y="690847"/>
                    <a:pt x="162933" y="688355"/>
                    <a:pt x="159462" y="687570"/>
                  </a:cubicBezTo>
                  <a:cubicBezTo>
                    <a:pt x="157785" y="686474"/>
                    <a:pt x="155684" y="683625"/>
                    <a:pt x="153483" y="684443"/>
                  </a:cubicBezTo>
                  <a:cubicBezTo>
                    <a:pt x="151347" y="686016"/>
                    <a:pt x="149713" y="687665"/>
                    <a:pt x="147964" y="689593"/>
                  </a:cubicBezTo>
                  <a:cubicBezTo>
                    <a:pt x="146477" y="690391"/>
                    <a:pt x="142582" y="692713"/>
                    <a:pt x="146033" y="693916"/>
                  </a:cubicBezTo>
                  <a:cubicBezTo>
                    <a:pt x="148424" y="693974"/>
                    <a:pt x="153147" y="696038"/>
                    <a:pt x="151736" y="697044"/>
                  </a:cubicBezTo>
                  <a:cubicBezTo>
                    <a:pt x="149370" y="697989"/>
                    <a:pt x="148565" y="694020"/>
                    <a:pt x="144929" y="694652"/>
                  </a:cubicBezTo>
                  <a:cubicBezTo>
                    <a:pt x="143011" y="691696"/>
                    <a:pt x="140343" y="696794"/>
                    <a:pt x="139318" y="697872"/>
                  </a:cubicBezTo>
                  <a:cubicBezTo>
                    <a:pt x="138298" y="698876"/>
                    <a:pt x="142439" y="702074"/>
                    <a:pt x="143917" y="701367"/>
                  </a:cubicBezTo>
                  <a:cubicBezTo>
                    <a:pt x="146015" y="703165"/>
                    <a:pt x="148434" y="704448"/>
                    <a:pt x="150908" y="702562"/>
                  </a:cubicBezTo>
                  <a:cubicBezTo>
                    <a:pt x="155503" y="701503"/>
                    <a:pt x="154920" y="706310"/>
                    <a:pt x="156886" y="707989"/>
                  </a:cubicBezTo>
                  <a:cubicBezTo>
                    <a:pt x="160942" y="709829"/>
                    <a:pt x="162667" y="707811"/>
                    <a:pt x="167096" y="707622"/>
                  </a:cubicBezTo>
                  <a:cubicBezTo>
                    <a:pt x="170022" y="707330"/>
                    <a:pt x="173075" y="705618"/>
                    <a:pt x="176018" y="706058"/>
                  </a:cubicBezTo>
                  <a:cubicBezTo>
                    <a:pt x="178163" y="705101"/>
                    <a:pt x="179874" y="701431"/>
                    <a:pt x="182917" y="702563"/>
                  </a:cubicBezTo>
                  <a:cubicBezTo>
                    <a:pt x="184703" y="702922"/>
                    <a:pt x="188071" y="705155"/>
                    <a:pt x="190643" y="703298"/>
                  </a:cubicBezTo>
                  <a:cubicBezTo>
                    <a:pt x="191811" y="704545"/>
                    <a:pt x="195866" y="704233"/>
                    <a:pt x="195150" y="702103"/>
                  </a:cubicBezTo>
                  <a:cubicBezTo>
                    <a:pt x="194351" y="699568"/>
                    <a:pt x="199389" y="699984"/>
                    <a:pt x="200393" y="697871"/>
                  </a:cubicBezTo>
                  <a:cubicBezTo>
                    <a:pt x="200820" y="695224"/>
                    <a:pt x="206576" y="694643"/>
                    <a:pt x="204440" y="697411"/>
                  </a:cubicBezTo>
                  <a:cubicBezTo>
                    <a:pt x="201975" y="697080"/>
                    <a:pt x="199869" y="703058"/>
                    <a:pt x="204164" y="701367"/>
                  </a:cubicBezTo>
                  <a:cubicBezTo>
                    <a:pt x="207061" y="700727"/>
                    <a:pt x="208605" y="702020"/>
                    <a:pt x="211338" y="701734"/>
                  </a:cubicBezTo>
                  <a:cubicBezTo>
                    <a:pt x="213767" y="699719"/>
                    <a:pt x="216229" y="700047"/>
                    <a:pt x="215385" y="695847"/>
                  </a:cubicBezTo>
                  <a:cubicBezTo>
                    <a:pt x="215200" y="692826"/>
                    <a:pt x="217020" y="691069"/>
                    <a:pt x="218053" y="688765"/>
                  </a:cubicBezTo>
                  <a:cubicBezTo>
                    <a:pt x="216698" y="687546"/>
                    <a:pt x="213155" y="685759"/>
                    <a:pt x="210878" y="686466"/>
                  </a:cubicBezTo>
                  <a:cubicBezTo>
                    <a:pt x="207852" y="685936"/>
                    <a:pt x="208097" y="690784"/>
                    <a:pt x="205267" y="689961"/>
                  </a:cubicBezTo>
                  <a:cubicBezTo>
                    <a:pt x="204304" y="688108"/>
                    <a:pt x="199586" y="688702"/>
                    <a:pt x="198553" y="686006"/>
                  </a:cubicBezTo>
                  <a:cubicBezTo>
                    <a:pt x="196463" y="684553"/>
                    <a:pt x="194738" y="682224"/>
                    <a:pt x="191286" y="684074"/>
                  </a:cubicBezTo>
                  <a:cubicBezTo>
                    <a:pt x="190102" y="681181"/>
                    <a:pt x="186411" y="683405"/>
                    <a:pt x="185768" y="679751"/>
                  </a:cubicBezTo>
                  <a:cubicBezTo>
                    <a:pt x="189691" y="677518"/>
                    <a:pt x="183746" y="677153"/>
                    <a:pt x="181537" y="677819"/>
                  </a:cubicBezTo>
                  <a:cubicBezTo>
                    <a:pt x="180278" y="678207"/>
                    <a:pt x="179723" y="677167"/>
                    <a:pt x="178685" y="676992"/>
                  </a:cubicBezTo>
                  <a:close/>
                  <a:moveTo>
                    <a:pt x="147229" y="677363"/>
                  </a:moveTo>
                  <a:cubicBezTo>
                    <a:pt x="145973" y="680403"/>
                    <a:pt x="142765" y="679811"/>
                    <a:pt x="140422" y="680950"/>
                  </a:cubicBezTo>
                  <a:cubicBezTo>
                    <a:pt x="140085" y="683467"/>
                    <a:pt x="137649" y="686184"/>
                    <a:pt x="138583" y="688033"/>
                  </a:cubicBezTo>
                  <a:cubicBezTo>
                    <a:pt x="137746" y="690872"/>
                    <a:pt x="136355" y="695066"/>
                    <a:pt x="137019" y="697875"/>
                  </a:cubicBezTo>
                  <a:cubicBezTo>
                    <a:pt x="138992" y="695952"/>
                    <a:pt x="140931" y="695663"/>
                    <a:pt x="141526" y="692632"/>
                  </a:cubicBezTo>
                  <a:cubicBezTo>
                    <a:pt x="143155" y="691293"/>
                    <a:pt x="144586" y="690624"/>
                    <a:pt x="146033" y="688401"/>
                  </a:cubicBezTo>
                  <a:cubicBezTo>
                    <a:pt x="147779" y="687258"/>
                    <a:pt x="149357" y="685111"/>
                    <a:pt x="151276" y="683710"/>
                  </a:cubicBezTo>
                  <a:cubicBezTo>
                    <a:pt x="152061" y="679228"/>
                    <a:pt x="148242" y="680021"/>
                    <a:pt x="147229" y="677363"/>
                  </a:cubicBezTo>
                  <a:close/>
                  <a:moveTo>
                    <a:pt x="230010" y="677363"/>
                  </a:moveTo>
                  <a:cubicBezTo>
                    <a:pt x="231248" y="681539"/>
                    <a:pt x="227565" y="678652"/>
                    <a:pt x="224767" y="680583"/>
                  </a:cubicBezTo>
                  <a:cubicBezTo>
                    <a:pt x="221682" y="680725"/>
                    <a:pt x="219678" y="682451"/>
                    <a:pt x="223296" y="684537"/>
                  </a:cubicBezTo>
                  <a:cubicBezTo>
                    <a:pt x="225753" y="685749"/>
                    <a:pt x="227524" y="681975"/>
                    <a:pt x="230102" y="683710"/>
                  </a:cubicBezTo>
                  <a:cubicBezTo>
                    <a:pt x="232526" y="682430"/>
                    <a:pt x="235398" y="679849"/>
                    <a:pt x="232310" y="678191"/>
                  </a:cubicBezTo>
                  <a:cubicBezTo>
                    <a:pt x="231718" y="678021"/>
                    <a:pt x="230977" y="677295"/>
                    <a:pt x="230010" y="677363"/>
                  </a:cubicBezTo>
                  <a:close/>
                  <a:moveTo>
                    <a:pt x="239024" y="680583"/>
                  </a:moveTo>
                  <a:cubicBezTo>
                    <a:pt x="234728" y="681224"/>
                    <a:pt x="237158" y="685134"/>
                    <a:pt x="240128" y="684814"/>
                  </a:cubicBezTo>
                  <a:cubicBezTo>
                    <a:pt x="240147" y="687593"/>
                    <a:pt x="245302" y="689377"/>
                    <a:pt x="245739" y="687573"/>
                  </a:cubicBezTo>
                  <a:cubicBezTo>
                    <a:pt x="244129" y="685613"/>
                    <a:pt x="244713" y="683718"/>
                    <a:pt x="242060" y="682514"/>
                  </a:cubicBezTo>
                  <a:cubicBezTo>
                    <a:pt x="241465" y="681248"/>
                    <a:pt x="239175" y="682134"/>
                    <a:pt x="239024" y="680583"/>
                  </a:cubicBezTo>
                  <a:close/>
                  <a:moveTo>
                    <a:pt x="114392" y="680950"/>
                  </a:moveTo>
                  <a:cubicBezTo>
                    <a:pt x="110562" y="681601"/>
                    <a:pt x="116260" y="687527"/>
                    <a:pt x="116783" y="682882"/>
                  </a:cubicBezTo>
                  <a:cubicBezTo>
                    <a:pt x="120086" y="683102"/>
                    <a:pt x="115180" y="681191"/>
                    <a:pt x="115312" y="680950"/>
                  </a:cubicBezTo>
                  <a:cubicBezTo>
                    <a:pt x="114968" y="680942"/>
                    <a:pt x="114647" y="680912"/>
                    <a:pt x="114391" y="680950"/>
                  </a:cubicBezTo>
                  <a:close/>
                  <a:moveTo>
                    <a:pt x="208671" y="683342"/>
                  </a:moveTo>
                  <a:cubicBezTo>
                    <a:pt x="207337" y="684994"/>
                    <a:pt x="201695" y="685838"/>
                    <a:pt x="206831" y="687205"/>
                  </a:cubicBezTo>
                  <a:cubicBezTo>
                    <a:pt x="206181" y="686884"/>
                    <a:pt x="213963" y="683450"/>
                    <a:pt x="209683" y="683342"/>
                  </a:cubicBezTo>
                  <a:lnTo>
                    <a:pt x="208855" y="683342"/>
                  </a:lnTo>
                  <a:close/>
                  <a:moveTo>
                    <a:pt x="117887" y="684814"/>
                  </a:moveTo>
                  <a:cubicBezTo>
                    <a:pt x="117032" y="688724"/>
                    <a:pt x="114268" y="685134"/>
                    <a:pt x="113104" y="689229"/>
                  </a:cubicBezTo>
                  <a:cubicBezTo>
                    <a:pt x="111567" y="691062"/>
                    <a:pt x="114365" y="693205"/>
                    <a:pt x="113380" y="695484"/>
                  </a:cubicBezTo>
                  <a:cubicBezTo>
                    <a:pt x="112395" y="697556"/>
                    <a:pt x="117400" y="700894"/>
                    <a:pt x="115312" y="697047"/>
                  </a:cubicBezTo>
                  <a:cubicBezTo>
                    <a:pt x="115101" y="691862"/>
                    <a:pt x="117221" y="698598"/>
                    <a:pt x="119451" y="697415"/>
                  </a:cubicBezTo>
                  <a:cubicBezTo>
                    <a:pt x="120769" y="698897"/>
                    <a:pt x="124562" y="699044"/>
                    <a:pt x="123590" y="696219"/>
                  </a:cubicBezTo>
                  <a:cubicBezTo>
                    <a:pt x="120345" y="694953"/>
                    <a:pt x="121989" y="690113"/>
                    <a:pt x="119083" y="688769"/>
                  </a:cubicBezTo>
                  <a:cubicBezTo>
                    <a:pt x="122166" y="685430"/>
                    <a:pt x="122039" y="691203"/>
                    <a:pt x="123222" y="691160"/>
                  </a:cubicBezTo>
                  <a:cubicBezTo>
                    <a:pt x="123298" y="692251"/>
                    <a:pt x="124818" y="694660"/>
                    <a:pt x="127269" y="696679"/>
                  </a:cubicBezTo>
                  <a:cubicBezTo>
                    <a:pt x="131354" y="697820"/>
                    <a:pt x="133037" y="697108"/>
                    <a:pt x="132512" y="693920"/>
                  </a:cubicBezTo>
                  <a:cubicBezTo>
                    <a:pt x="132107" y="691356"/>
                    <a:pt x="134033" y="689081"/>
                    <a:pt x="132144" y="686009"/>
                  </a:cubicBezTo>
                  <a:cubicBezTo>
                    <a:pt x="130336" y="683289"/>
                    <a:pt x="128950" y="687316"/>
                    <a:pt x="127270" y="686009"/>
                  </a:cubicBezTo>
                  <a:cubicBezTo>
                    <a:pt x="124009" y="686371"/>
                    <a:pt x="124083" y="686164"/>
                    <a:pt x="121199" y="685274"/>
                  </a:cubicBezTo>
                  <a:cubicBezTo>
                    <a:pt x="120127" y="685019"/>
                    <a:pt x="119155" y="684636"/>
                    <a:pt x="117888" y="684814"/>
                  </a:cubicBezTo>
                  <a:close/>
                  <a:moveTo>
                    <a:pt x="99951" y="686010"/>
                  </a:moveTo>
                  <a:cubicBezTo>
                    <a:pt x="99374" y="689489"/>
                    <a:pt x="103882" y="685952"/>
                    <a:pt x="99951" y="686010"/>
                  </a:cubicBezTo>
                  <a:close/>
                  <a:moveTo>
                    <a:pt x="95812" y="687574"/>
                  </a:moveTo>
                  <a:cubicBezTo>
                    <a:pt x="95898" y="688966"/>
                    <a:pt x="94560" y="691114"/>
                    <a:pt x="96732" y="691988"/>
                  </a:cubicBezTo>
                  <a:cubicBezTo>
                    <a:pt x="98279" y="692966"/>
                    <a:pt x="102877" y="695334"/>
                    <a:pt x="98756" y="694656"/>
                  </a:cubicBezTo>
                  <a:cubicBezTo>
                    <a:pt x="96316" y="692217"/>
                    <a:pt x="94590" y="694608"/>
                    <a:pt x="97284" y="695668"/>
                  </a:cubicBezTo>
                  <a:cubicBezTo>
                    <a:pt x="95324" y="695241"/>
                    <a:pt x="93337" y="700890"/>
                    <a:pt x="93513" y="697047"/>
                  </a:cubicBezTo>
                  <a:cubicBezTo>
                    <a:pt x="96393" y="694339"/>
                    <a:pt x="91446" y="695850"/>
                    <a:pt x="90202" y="695484"/>
                  </a:cubicBezTo>
                  <a:cubicBezTo>
                    <a:pt x="92522" y="699202"/>
                    <a:pt x="90965" y="697949"/>
                    <a:pt x="88638" y="700543"/>
                  </a:cubicBezTo>
                  <a:cubicBezTo>
                    <a:pt x="92519" y="703576"/>
                    <a:pt x="90392" y="702060"/>
                    <a:pt x="89466" y="704498"/>
                  </a:cubicBezTo>
                  <a:cubicBezTo>
                    <a:pt x="89199" y="706131"/>
                    <a:pt x="93074" y="706996"/>
                    <a:pt x="94341" y="707993"/>
                  </a:cubicBezTo>
                  <a:cubicBezTo>
                    <a:pt x="91538" y="708653"/>
                    <a:pt x="97568" y="710977"/>
                    <a:pt x="94341" y="711212"/>
                  </a:cubicBezTo>
                  <a:cubicBezTo>
                    <a:pt x="93284" y="709520"/>
                    <a:pt x="90425" y="707448"/>
                    <a:pt x="88638" y="707993"/>
                  </a:cubicBezTo>
                  <a:cubicBezTo>
                    <a:pt x="87783" y="709032"/>
                    <a:pt x="85557" y="712370"/>
                    <a:pt x="88638" y="713144"/>
                  </a:cubicBezTo>
                  <a:cubicBezTo>
                    <a:pt x="88581" y="716352"/>
                    <a:pt x="91454" y="713125"/>
                    <a:pt x="92777" y="715903"/>
                  </a:cubicBezTo>
                  <a:cubicBezTo>
                    <a:pt x="96594" y="715009"/>
                    <a:pt x="98006" y="719430"/>
                    <a:pt x="100779" y="718662"/>
                  </a:cubicBezTo>
                  <a:cubicBezTo>
                    <a:pt x="102286" y="718113"/>
                    <a:pt x="106839" y="720785"/>
                    <a:pt x="107034" y="717466"/>
                  </a:cubicBezTo>
                  <a:cubicBezTo>
                    <a:pt x="106174" y="714173"/>
                    <a:pt x="107139" y="711477"/>
                    <a:pt x="105194" y="708821"/>
                  </a:cubicBezTo>
                  <a:cubicBezTo>
                    <a:pt x="104200" y="708286"/>
                    <a:pt x="96475" y="711633"/>
                    <a:pt x="100319" y="709188"/>
                  </a:cubicBezTo>
                  <a:cubicBezTo>
                    <a:pt x="102746" y="708447"/>
                    <a:pt x="106274" y="707376"/>
                    <a:pt x="104458" y="704130"/>
                  </a:cubicBezTo>
                  <a:cubicBezTo>
                    <a:pt x="99729" y="703055"/>
                    <a:pt x="103299" y="699412"/>
                    <a:pt x="105195" y="703762"/>
                  </a:cubicBezTo>
                  <a:cubicBezTo>
                    <a:pt x="107816" y="703513"/>
                    <a:pt x="107635" y="700576"/>
                    <a:pt x="108230" y="699347"/>
                  </a:cubicBezTo>
                  <a:cubicBezTo>
                    <a:pt x="106109" y="698100"/>
                    <a:pt x="108316" y="695163"/>
                    <a:pt x="107034" y="692356"/>
                  </a:cubicBezTo>
                  <a:cubicBezTo>
                    <a:pt x="105927" y="688891"/>
                    <a:pt x="105802" y="687808"/>
                    <a:pt x="101424" y="687574"/>
                  </a:cubicBezTo>
                  <a:cubicBezTo>
                    <a:pt x="102246" y="690589"/>
                    <a:pt x="97209" y="688424"/>
                    <a:pt x="95813" y="687574"/>
                  </a:cubicBezTo>
                  <a:close/>
                  <a:moveTo>
                    <a:pt x="221824" y="689137"/>
                  </a:moveTo>
                  <a:cubicBezTo>
                    <a:pt x="221692" y="689118"/>
                    <a:pt x="221541" y="689146"/>
                    <a:pt x="221364" y="689232"/>
                  </a:cubicBezTo>
                  <a:cubicBezTo>
                    <a:pt x="220285" y="691621"/>
                    <a:pt x="218042" y="693962"/>
                    <a:pt x="219524" y="696223"/>
                  </a:cubicBezTo>
                  <a:cubicBezTo>
                    <a:pt x="218029" y="699722"/>
                    <a:pt x="218600" y="701918"/>
                    <a:pt x="222560" y="700177"/>
                  </a:cubicBezTo>
                  <a:cubicBezTo>
                    <a:pt x="225284" y="699950"/>
                    <a:pt x="227183" y="697978"/>
                    <a:pt x="224307" y="701741"/>
                  </a:cubicBezTo>
                  <a:cubicBezTo>
                    <a:pt x="223342" y="701789"/>
                    <a:pt x="216957" y="700871"/>
                    <a:pt x="219524" y="703765"/>
                  </a:cubicBezTo>
                  <a:cubicBezTo>
                    <a:pt x="219750" y="707251"/>
                    <a:pt x="225028" y="704192"/>
                    <a:pt x="225135" y="707996"/>
                  </a:cubicBezTo>
                  <a:cubicBezTo>
                    <a:pt x="229812" y="707264"/>
                    <a:pt x="223770" y="711652"/>
                    <a:pt x="228906" y="708824"/>
                  </a:cubicBezTo>
                  <a:cubicBezTo>
                    <a:pt x="230406" y="707548"/>
                    <a:pt x="232686" y="706380"/>
                    <a:pt x="231206" y="704501"/>
                  </a:cubicBezTo>
                  <a:cubicBezTo>
                    <a:pt x="232450" y="703421"/>
                    <a:pt x="228292" y="698992"/>
                    <a:pt x="229274" y="698614"/>
                  </a:cubicBezTo>
                  <a:cubicBezTo>
                    <a:pt x="232993" y="700378"/>
                    <a:pt x="230843" y="694357"/>
                    <a:pt x="230010" y="692635"/>
                  </a:cubicBezTo>
                  <a:cubicBezTo>
                    <a:pt x="229212" y="689764"/>
                    <a:pt x="224942" y="692234"/>
                    <a:pt x="222559" y="689968"/>
                  </a:cubicBezTo>
                  <a:cubicBezTo>
                    <a:pt x="222502" y="689649"/>
                    <a:pt x="222221" y="689212"/>
                    <a:pt x="221823" y="689140"/>
                  </a:cubicBezTo>
                  <a:close/>
                  <a:moveTo>
                    <a:pt x="88362" y="691161"/>
                  </a:moveTo>
                  <a:cubicBezTo>
                    <a:pt x="88068" y="693234"/>
                    <a:pt x="85532" y="697048"/>
                    <a:pt x="89097" y="694656"/>
                  </a:cubicBezTo>
                  <a:cubicBezTo>
                    <a:pt x="91377" y="694332"/>
                    <a:pt x="89299" y="691388"/>
                    <a:pt x="88362" y="691161"/>
                  </a:cubicBezTo>
                  <a:close/>
                  <a:moveTo>
                    <a:pt x="83487" y="695116"/>
                  </a:moveTo>
                  <a:cubicBezTo>
                    <a:pt x="80956" y="695981"/>
                    <a:pt x="85454" y="698963"/>
                    <a:pt x="84958" y="698979"/>
                  </a:cubicBezTo>
                  <a:cubicBezTo>
                    <a:pt x="88248" y="698194"/>
                    <a:pt x="84642" y="695527"/>
                    <a:pt x="83487" y="695116"/>
                  </a:cubicBezTo>
                  <a:close/>
                  <a:moveTo>
                    <a:pt x="77048" y="695483"/>
                  </a:moveTo>
                  <a:cubicBezTo>
                    <a:pt x="76183" y="697268"/>
                    <a:pt x="77159" y="699812"/>
                    <a:pt x="75944" y="701370"/>
                  </a:cubicBezTo>
                  <a:cubicBezTo>
                    <a:pt x="76306" y="704111"/>
                    <a:pt x="79071" y="706457"/>
                    <a:pt x="78612" y="702105"/>
                  </a:cubicBezTo>
                  <a:cubicBezTo>
                    <a:pt x="79481" y="701235"/>
                    <a:pt x="80516" y="698059"/>
                    <a:pt x="79256" y="696219"/>
                  </a:cubicBezTo>
                  <a:cubicBezTo>
                    <a:pt x="79407" y="695373"/>
                    <a:pt x="77538" y="696046"/>
                    <a:pt x="77048" y="695483"/>
                  </a:cubicBezTo>
                  <a:close/>
                  <a:moveTo>
                    <a:pt x="74473" y="697415"/>
                  </a:moveTo>
                  <a:cubicBezTo>
                    <a:pt x="74028" y="702676"/>
                    <a:pt x="70421" y="696384"/>
                    <a:pt x="70702" y="700174"/>
                  </a:cubicBezTo>
                  <a:cubicBezTo>
                    <a:pt x="68614" y="704742"/>
                    <a:pt x="70373" y="698628"/>
                    <a:pt x="66931" y="699807"/>
                  </a:cubicBezTo>
                  <a:cubicBezTo>
                    <a:pt x="68245" y="703096"/>
                    <a:pt x="66688" y="702031"/>
                    <a:pt x="64355" y="703302"/>
                  </a:cubicBezTo>
                  <a:cubicBezTo>
                    <a:pt x="65659" y="705088"/>
                    <a:pt x="63915" y="704664"/>
                    <a:pt x="63159" y="706889"/>
                  </a:cubicBezTo>
                  <a:cubicBezTo>
                    <a:pt x="66352" y="707214"/>
                    <a:pt x="67888" y="706616"/>
                    <a:pt x="70334" y="704498"/>
                  </a:cubicBezTo>
                  <a:cubicBezTo>
                    <a:pt x="71606" y="702432"/>
                    <a:pt x="74568" y="702217"/>
                    <a:pt x="74841" y="698795"/>
                  </a:cubicBezTo>
                  <a:cubicBezTo>
                    <a:pt x="74405" y="698670"/>
                    <a:pt x="75368" y="697058"/>
                    <a:pt x="74473" y="697415"/>
                  </a:cubicBezTo>
                  <a:close/>
                  <a:moveTo>
                    <a:pt x="117611" y="699346"/>
                  </a:moveTo>
                  <a:cubicBezTo>
                    <a:pt x="114557" y="700616"/>
                    <a:pt x="116712" y="702635"/>
                    <a:pt x="118348" y="703762"/>
                  </a:cubicBezTo>
                  <a:cubicBezTo>
                    <a:pt x="118474" y="708462"/>
                    <a:pt x="122008" y="703156"/>
                    <a:pt x="120923" y="701738"/>
                  </a:cubicBezTo>
                  <a:cubicBezTo>
                    <a:pt x="119549" y="700927"/>
                    <a:pt x="120059" y="699215"/>
                    <a:pt x="117612" y="699346"/>
                  </a:cubicBezTo>
                  <a:close/>
                  <a:moveTo>
                    <a:pt x="83027" y="699806"/>
                  </a:moveTo>
                  <a:cubicBezTo>
                    <a:pt x="82061" y="701026"/>
                    <a:pt x="80219" y="705668"/>
                    <a:pt x="82751" y="706060"/>
                  </a:cubicBezTo>
                  <a:cubicBezTo>
                    <a:pt x="83894" y="706732"/>
                    <a:pt x="85094" y="711978"/>
                    <a:pt x="86062" y="710291"/>
                  </a:cubicBezTo>
                  <a:cubicBezTo>
                    <a:pt x="87920" y="708492"/>
                    <a:pt x="87888" y="704809"/>
                    <a:pt x="85326" y="703761"/>
                  </a:cubicBezTo>
                  <a:cubicBezTo>
                    <a:pt x="85217" y="701586"/>
                    <a:pt x="83247" y="701935"/>
                    <a:pt x="83026" y="699806"/>
                  </a:cubicBezTo>
                  <a:close/>
                  <a:moveTo>
                    <a:pt x="129936" y="699806"/>
                  </a:moveTo>
                  <a:cubicBezTo>
                    <a:pt x="128448" y="702563"/>
                    <a:pt x="124837" y="700341"/>
                    <a:pt x="123222" y="703301"/>
                  </a:cubicBezTo>
                  <a:cubicBezTo>
                    <a:pt x="122042" y="706107"/>
                    <a:pt x="127412" y="708082"/>
                    <a:pt x="123222" y="708912"/>
                  </a:cubicBezTo>
                  <a:cubicBezTo>
                    <a:pt x="123099" y="713126"/>
                    <a:pt x="126851" y="712623"/>
                    <a:pt x="128465" y="710383"/>
                  </a:cubicBezTo>
                  <a:cubicBezTo>
                    <a:pt x="128436" y="706122"/>
                    <a:pt x="130757" y="705335"/>
                    <a:pt x="133708" y="704129"/>
                  </a:cubicBezTo>
                  <a:cubicBezTo>
                    <a:pt x="133559" y="703123"/>
                    <a:pt x="132024" y="699638"/>
                    <a:pt x="129936" y="699806"/>
                  </a:cubicBezTo>
                  <a:close/>
                  <a:moveTo>
                    <a:pt x="74381" y="702565"/>
                  </a:moveTo>
                  <a:cubicBezTo>
                    <a:pt x="72602" y="703981"/>
                    <a:pt x="72842" y="705785"/>
                    <a:pt x="69874" y="706520"/>
                  </a:cubicBezTo>
                  <a:cubicBezTo>
                    <a:pt x="67749" y="707745"/>
                    <a:pt x="66528" y="709331"/>
                    <a:pt x="63159" y="709647"/>
                  </a:cubicBezTo>
                  <a:cubicBezTo>
                    <a:pt x="62484" y="711792"/>
                    <a:pt x="58571" y="712471"/>
                    <a:pt x="58284" y="713970"/>
                  </a:cubicBezTo>
                  <a:cubicBezTo>
                    <a:pt x="61247" y="713106"/>
                    <a:pt x="59034" y="715250"/>
                    <a:pt x="60216" y="715166"/>
                  </a:cubicBezTo>
                  <a:cubicBezTo>
                    <a:pt x="62026" y="715731"/>
                    <a:pt x="63030" y="712892"/>
                    <a:pt x="65183" y="712683"/>
                  </a:cubicBezTo>
                  <a:cubicBezTo>
                    <a:pt x="67134" y="711554"/>
                    <a:pt x="68030" y="709956"/>
                    <a:pt x="70334" y="709647"/>
                  </a:cubicBezTo>
                  <a:cubicBezTo>
                    <a:pt x="72280" y="708306"/>
                    <a:pt x="73395" y="706178"/>
                    <a:pt x="75209" y="704865"/>
                  </a:cubicBezTo>
                  <a:cubicBezTo>
                    <a:pt x="75275" y="703703"/>
                    <a:pt x="75335" y="702657"/>
                    <a:pt x="74381" y="702565"/>
                  </a:cubicBezTo>
                  <a:close/>
                  <a:moveTo>
                    <a:pt x="203428" y="703761"/>
                  </a:moveTo>
                  <a:cubicBezTo>
                    <a:pt x="199952" y="705681"/>
                    <a:pt x="204831" y="705483"/>
                    <a:pt x="204163" y="707992"/>
                  </a:cubicBezTo>
                  <a:cubicBezTo>
                    <a:pt x="207065" y="709551"/>
                    <a:pt x="208907" y="707176"/>
                    <a:pt x="210142" y="705324"/>
                  </a:cubicBezTo>
                  <a:cubicBezTo>
                    <a:pt x="205885" y="707527"/>
                    <a:pt x="206602" y="705460"/>
                    <a:pt x="203428" y="703761"/>
                  </a:cubicBezTo>
                  <a:close/>
                  <a:moveTo>
                    <a:pt x="107769" y="704128"/>
                  </a:moveTo>
                  <a:cubicBezTo>
                    <a:pt x="106646" y="708439"/>
                    <a:pt x="109041" y="711380"/>
                    <a:pt x="109333" y="715166"/>
                  </a:cubicBezTo>
                  <a:cubicBezTo>
                    <a:pt x="106772" y="719261"/>
                    <a:pt x="116446" y="719558"/>
                    <a:pt x="113380" y="722157"/>
                  </a:cubicBezTo>
                  <a:cubicBezTo>
                    <a:pt x="112973" y="719674"/>
                    <a:pt x="107321" y="720570"/>
                    <a:pt x="111541" y="722157"/>
                  </a:cubicBezTo>
                  <a:cubicBezTo>
                    <a:pt x="113036" y="723360"/>
                    <a:pt x="113471" y="725741"/>
                    <a:pt x="115680" y="726479"/>
                  </a:cubicBezTo>
                  <a:cubicBezTo>
                    <a:pt x="116492" y="723577"/>
                    <a:pt x="114939" y="720628"/>
                    <a:pt x="115312" y="717465"/>
                  </a:cubicBezTo>
                  <a:cubicBezTo>
                    <a:pt x="118065" y="715893"/>
                    <a:pt x="115341" y="713887"/>
                    <a:pt x="114577" y="711211"/>
                  </a:cubicBezTo>
                  <a:cubicBezTo>
                    <a:pt x="113809" y="708002"/>
                    <a:pt x="112271" y="705905"/>
                    <a:pt x="110070" y="704864"/>
                  </a:cubicBezTo>
                  <a:cubicBezTo>
                    <a:pt x="108773" y="710420"/>
                    <a:pt x="109344" y="704779"/>
                    <a:pt x="107770" y="704129"/>
                  </a:cubicBezTo>
                  <a:close/>
                  <a:moveTo>
                    <a:pt x="79256" y="704864"/>
                  </a:moveTo>
                  <a:cubicBezTo>
                    <a:pt x="79402" y="706949"/>
                    <a:pt x="76922" y="706836"/>
                    <a:pt x="75209" y="708451"/>
                  </a:cubicBezTo>
                  <a:cubicBezTo>
                    <a:pt x="71724" y="708948"/>
                    <a:pt x="75654" y="710399"/>
                    <a:pt x="73829" y="710842"/>
                  </a:cubicBezTo>
                  <a:cubicBezTo>
                    <a:pt x="71475" y="709477"/>
                    <a:pt x="68342" y="714447"/>
                    <a:pt x="68034" y="712406"/>
                  </a:cubicBezTo>
                  <a:cubicBezTo>
                    <a:pt x="66596" y="711966"/>
                    <a:pt x="64303" y="714790"/>
                    <a:pt x="62424" y="715165"/>
                  </a:cubicBezTo>
                  <a:cubicBezTo>
                    <a:pt x="66844" y="715137"/>
                    <a:pt x="62545" y="715847"/>
                    <a:pt x="62056" y="716729"/>
                  </a:cubicBezTo>
                  <a:cubicBezTo>
                    <a:pt x="56154" y="717763"/>
                    <a:pt x="62018" y="721228"/>
                    <a:pt x="62884" y="719856"/>
                  </a:cubicBezTo>
                  <a:cubicBezTo>
                    <a:pt x="62893" y="718040"/>
                    <a:pt x="69095" y="719335"/>
                    <a:pt x="67299" y="716637"/>
                  </a:cubicBezTo>
                  <a:cubicBezTo>
                    <a:pt x="67270" y="714343"/>
                    <a:pt x="74733" y="713443"/>
                    <a:pt x="70610" y="715165"/>
                  </a:cubicBezTo>
                  <a:cubicBezTo>
                    <a:pt x="66863" y="716651"/>
                    <a:pt x="72207" y="718086"/>
                    <a:pt x="71438" y="719397"/>
                  </a:cubicBezTo>
                  <a:cubicBezTo>
                    <a:pt x="69165" y="717923"/>
                    <a:pt x="66724" y="720179"/>
                    <a:pt x="65091" y="721420"/>
                  </a:cubicBezTo>
                  <a:cubicBezTo>
                    <a:pt x="62214" y="722173"/>
                    <a:pt x="62067" y="725148"/>
                    <a:pt x="60952" y="722984"/>
                  </a:cubicBezTo>
                  <a:cubicBezTo>
                    <a:pt x="59681" y="724105"/>
                    <a:pt x="55932" y="725310"/>
                    <a:pt x="58009" y="727307"/>
                  </a:cubicBezTo>
                  <a:cubicBezTo>
                    <a:pt x="57168" y="730315"/>
                    <a:pt x="61145" y="725889"/>
                    <a:pt x="62424" y="726939"/>
                  </a:cubicBezTo>
                  <a:cubicBezTo>
                    <a:pt x="64883" y="726638"/>
                    <a:pt x="66537" y="724712"/>
                    <a:pt x="67299" y="722616"/>
                  </a:cubicBezTo>
                  <a:cubicBezTo>
                    <a:pt x="68768" y="723338"/>
                    <a:pt x="69935" y="723598"/>
                    <a:pt x="73093" y="721788"/>
                  </a:cubicBezTo>
                  <a:cubicBezTo>
                    <a:pt x="75199" y="720204"/>
                    <a:pt x="72292" y="719050"/>
                    <a:pt x="76680" y="718661"/>
                  </a:cubicBezTo>
                  <a:cubicBezTo>
                    <a:pt x="78077" y="715745"/>
                    <a:pt x="82623" y="718699"/>
                    <a:pt x="84223" y="719396"/>
                  </a:cubicBezTo>
                  <a:cubicBezTo>
                    <a:pt x="84720" y="716293"/>
                    <a:pt x="88117" y="719714"/>
                    <a:pt x="87166" y="720592"/>
                  </a:cubicBezTo>
                  <a:cubicBezTo>
                    <a:pt x="88211" y="721024"/>
                    <a:pt x="91966" y="725197"/>
                    <a:pt x="89833" y="724179"/>
                  </a:cubicBezTo>
                  <a:cubicBezTo>
                    <a:pt x="88699" y="721783"/>
                    <a:pt x="85050" y="721229"/>
                    <a:pt x="82751" y="721420"/>
                  </a:cubicBezTo>
                  <a:cubicBezTo>
                    <a:pt x="84603" y="720143"/>
                    <a:pt x="77796" y="716763"/>
                    <a:pt x="77416" y="721052"/>
                  </a:cubicBezTo>
                  <a:cubicBezTo>
                    <a:pt x="78178" y="723151"/>
                    <a:pt x="83782" y="721930"/>
                    <a:pt x="83487" y="724179"/>
                  </a:cubicBezTo>
                  <a:cubicBezTo>
                    <a:pt x="80380" y="722702"/>
                    <a:pt x="82275" y="726546"/>
                    <a:pt x="79256" y="722984"/>
                  </a:cubicBezTo>
                  <a:cubicBezTo>
                    <a:pt x="77453" y="721443"/>
                    <a:pt x="69955" y="723202"/>
                    <a:pt x="75209" y="723811"/>
                  </a:cubicBezTo>
                  <a:cubicBezTo>
                    <a:pt x="77198" y="725777"/>
                    <a:pt x="75152" y="727580"/>
                    <a:pt x="72909" y="728502"/>
                  </a:cubicBezTo>
                  <a:cubicBezTo>
                    <a:pt x="72457" y="730388"/>
                    <a:pt x="67331" y="731158"/>
                    <a:pt x="71805" y="731630"/>
                  </a:cubicBezTo>
                  <a:cubicBezTo>
                    <a:pt x="72176" y="728247"/>
                    <a:pt x="75363" y="731966"/>
                    <a:pt x="72266" y="732825"/>
                  </a:cubicBezTo>
                  <a:cubicBezTo>
                    <a:pt x="76065" y="732833"/>
                    <a:pt x="81265" y="731071"/>
                    <a:pt x="83855" y="733193"/>
                  </a:cubicBezTo>
                  <a:cubicBezTo>
                    <a:pt x="85160" y="735199"/>
                    <a:pt x="89404" y="733708"/>
                    <a:pt x="89098" y="736320"/>
                  </a:cubicBezTo>
                  <a:cubicBezTo>
                    <a:pt x="88754" y="738743"/>
                    <a:pt x="93635" y="737920"/>
                    <a:pt x="94709" y="740275"/>
                  </a:cubicBezTo>
                  <a:cubicBezTo>
                    <a:pt x="96345" y="743500"/>
                    <a:pt x="97843" y="739133"/>
                    <a:pt x="99124" y="738344"/>
                  </a:cubicBezTo>
                  <a:cubicBezTo>
                    <a:pt x="98262" y="735362"/>
                    <a:pt x="94035" y="736437"/>
                    <a:pt x="91673" y="735124"/>
                  </a:cubicBezTo>
                  <a:cubicBezTo>
                    <a:pt x="90790" y="732185"/>
                    <a:pt x="88256" y="730794"/>
                    <a:pt x="85511" y="729698"/>
                  </a:cubicBezTo>
                  <a:cubicBezTo>
                    <a:pt x="83867" y="728756"/>
                    <a:pt x="76062" y="727777"/>
                    <a:pt x="80820" y="727674"/>
                  </a:cubicBezTo>
                  <a:cubicBezTo>
                    <a:pt x="83151" y="727305"/>
                    <a:pt x="86637" y="728510"/>
                    <a:pt x="88362" y="729698"/>
                  </a:cubicBezTo>
                  <a:cubicBezTo>
                    <a:pt x="91225" y="730565"/>
                    <a:pt x="92345" y="732817"/>
                    <a:pt x="95812" y="732825"/>
                  </a:cubicBezTo>
                  <a:cubicBezTo>
                    <a:pt x="97507" y="733525"/>
                    <a:pt x="101024" y="734015"/>
                    <a:pt x="102895" y="731997"/>
                  </a:cubicBezTo>
                  <a:cubicBezTo>
                    <a:pt x="103954" y="730184"/>
                    <a:pt x="105712" y="728043"/>
                    <a:pt x="107770" y="727307"/>
                  </a:cubicBezTo>
                  <a:cubicBezTo>
                    <a:pt x="108524" y="724798"/>
                    <a:pt x="106282" y="721238"/>
                    <a:pt x="103723" y="721788"/>
                  </a:cubicBezTo>
                  <a:cubicBezTo>
                    <a:pt x="100425" y="721076"/>
                    <a:pt x="98776" y="721471"/>
                    <a:pt x="96180" y="719856"/>
                  </a:cubicBezTo>
                  <a:cubicBezTo>
                    <a:pt x="94708" y="718564"/>
                    <a:pt x="90818" y="717625"/>
                    <a:pt x="90202" y="716637"/>
                  </a:cubicBezTo>
                  <a:cubicBezTo>
                    <a:pt x="85936" y="716954"/>
                    <a:pt x="89065" y="713655"/>
                    <a:pt x="85327" y="713142"/>
                  </a:cubicBezTo>
                  <a:cubicBezTo>
                    <a:pt x="84072" y="711573"/>
                    <a:pt x="82441" y="708304"/>
                    <a:pt x="80820" y="706887"/>
                  </a:cubicBezTo>
                  <a:cubicBezTo>
                    <a:pt x="80268" y="706490"/>
                    <a:pt x="80243" y="704852"/>
                    <a:pt x="79256" y="704863"/>
                  </a:cubicBezTo>
                  <a:close/>
                  <a:moveTo>
                    <a:pt x="68034" y="711578"/>
                  </a:moveTo>
                  <a:cubicBezTo>
                    <a:pt x="67968" y="711588"/>
                    <a:pt x="67935" y="711697"/>
                    <a:pt x="68034" y="711946"/>
                  </a:cubicBezTo>
                  <a:cubicBezTo>
                    <a:pt x="68832" y="712285"/>
                    <a:pt x="68228" y="711544"/>
                    <a:pt x="68034" y="711578"/>
                  </a:cubicBezTo>
                  <a:close/>
                  <a:moveTo>
                    <a:pt x="233413" y="715165"/>
                  </a:moveTo>
                  <a:cubicBezTo>
                    <a:pt x="232403" y="717823"/>
                    <a:pt x="232172" y="718911"/>
                    <a:pt x="234150" y="720592"/>
                  </a:cubicBezTo>
                  <a:cubicBezTo>
                    <a:pt x="235633" y="722148"/>
                    <a:pt x="237538" y="723602"/>
                    <a:pt x="239760" y="724547"/>
                  </a:cubicBezTo>
                  <a:cubicBezTo>
                    <a:pt x="240542" y="726238"/>
                    <a:pt x="244217" y="728134"/>
                    <a:pt x="243900" y="726479"/>
                  </a:cubicBezTo>
                  <a:cubicBezTo>
                    <a:pt x="242571" y="724473"/>
                    <a:pt x="243908" y="720403"/>
                    <a:pt x="240496" y="720224"/>
                  </a:cubicBezTo>
                  <a:cubicBezTo>
                    <a:pt x="237261" y="720186"/>
                    <a:pt x="237408" y="714843"/>
                    <a:pt x="233414" y="715165"/>
                  </a:cubicBezTo>
                  <a:close/>
                  <a:moveTo>
                    <a:pt x="108965" y="722984"/>
                  </a:moveTo>
                  <a:cubicBezTo>
                    <a:pt x="111079" y="725564"/>
                    <a:pt x="107959" y="727116"/>
                    <a:pt x="110069" y="729698"/>
                  </a:cubicBezTo>
                  <a:cubicBezTo>
                    <a:pt x="110376" y="731930"/>
                    <a:pt x="112327" y="737240"/>
                    <a:pt x="114208" y="733929"/>
                  </a:cubicBezTo>
                  <a:cubicBezTo>
                    <a:pt x="117447" y="732112"/>
                    <a:pt x="115051" y="728974"/>
                    <a:pt x="113380" y="727582"/>
                  </a:cubicBezTo>
                  <a:cubicBezTo>
                    <a:pt x="112541" y="725413"/>
                    <a:pt x="110601" y="723781"/>
                    <a:pt x="108965" y="722984"/>
                  </a:cubicBezTo>
                  <a:close/>
                  <a:moveTo>
                    <a:pt x="47431" y="724179"/>
                  </a:moveTo>
                  <a:cubicBezTo>
                    <a:pt x="45312" y="726201"/>
                    <a:pt x="42198" y="725299"/>
                    <a:pt x="43292" y="729974"/>
                  </a:cubicBezTo>
                  <a:cubicBezTo>
                    <a:pt x="41561" y="732781"/>
                    <a:pt x="40842" y="735360"/>
                    <a:pt x="40716" y="739080"/>
                  </a:cubicBezTo>
                  <a:cubicBezTo>
                    <a:pt x="38600" y="739502"/>
                    <a:pt x="38606" y="742879"/>
                    <a:pt x="36945" y="744231"/>
                  </a:cubicBezTo>
                  <a:cubicBezTo>
                    <a:pt x="35915" y="741134"/>
                    <a:pt x="39163" y="739768"/>
                    <a:pt x="39521" y="737148"/>
                  </a:cubicBezTo>
                  <a:cubicBezTo>
                    <a:pt x="42252" y="732823"/>
                    <a:pt x="38840" y="733434"/>
                    <a:pt x="38417" y="737516"/>
                  </a:cubicBezTo>
                  <a:cubicBezTo>
                    <a:pt x="37172" y="735340"/>
                    <a:pt x="40912" y="733053"/>
                    <a:pt x="36945" y="734389"/>
                  </a:cubicBezTo>
                  <a:cubicBezTo>
                    <a:pt x="37078" y="728577"/>
                    <a:pt x="35729" y="736388"/>
                    <a:pt x="34738" y="735124"/>
                  </a:cubicBezTo>
                  <a:cubicBezTo>
                    <a:pt x="35422" y="729491"/>
                    <a:pt x="30930" y="740879"/>
                    <a:pt x="32070" y="734664"/>
                  </a:cubicBezTo>
                  <a:cubicBezTo>
                    <a:pt x="32356" y="731154"/>
                    <a:pt x="30125" y="734844"/>
                    <a:pt x="30231" y="735952"/>
                  </a:cubicBezTo>
                  <a:cubicBezTo>
                    <a:pt x="30995" y="736375"/>
                    <a:pt x="26146" y="739424"/>
                    <a:pt x="24988" y="740275"/>
                  </a:cubicBezTo>
                  <a:cubicBezTo>
                    <a:pt x="24959" y="742555"/>
                    <a:pt x="25525" y="744747"/>
                    <a:pt x="26460" y="746529"/>
                  </a:cubicBezTo>
                  <a:cubicBezTo>
                    <a:pt x="27696" y="748957"/>
                    <a:pt x="29322" y="750098"/>
                    <a:pt x="27563" y="752048"/>
                  </a:cubicBezTo>
                  <a:cubicBezTo>
                    <a:pt x="27866" y="752978"/>
                    <a:pt x="28769" y="758748"/>
                    <a:pt x="30599" y="755635"/>
                  </a:cubicBezTo>
                  <a:cubicBezTo>
                    <a:pt x="34672" y="755923"/>
                    <a:pt x="32716" y="759139"/>
                    <a:pt x="30966" y="761522"/>
                  </a:cubicBezTo>
                  <a:cubicBezTo>
                    <a:pt x="33533" y="763191"/>
                    <a:pt x="32840" y="764417"/>
                    <a:pt x="34921" y="767133"/>
                  </a:cubicBezTo>
                  <a:cubicBezTo>
                    <a:pt x="34845" y="769748"/>
                    <a:pt x="31933" y="769550"/>
                    <a:pt x="30230" y="772467"/>
                  </a:cubicBezTo>
                  <a:cubicBezTo>
                    <a:pt x="30028" y="774196"/>
                    <a:pt x="30512" y="777687"/>
                    <a:pt x="29863" y="779090"/>
                  </a:cubicBezTo>
                  <a:cubicBezTo>
                    <a:pt x="30751" y="783645"/>
                    <a:pt x="37638" y="777418"/>
                    <a:pt x="32070" y="778814"/>
                  </a:cubicBezTo>
                  <a:cubicBezTo>
                    <a:pt x="30475" y="775338"/>
                    <a:pt x="35307" y="774801"/>
                    <a:pt x="34738" y="778354"/>
                  </a:cubicBezTo>
                  <a:cubicBezTo>
                    <a:pt x="38074" y="774748"/>
                    <a:pt x="35677" y="778558"/>
                    <a:pt x="38141" y="777618"/>
                  </a:cubicBezTo>
                  <a:cubicBezTo>
                    <a:pt x="42587" y="774834"/>
                    <a:pt x="38876" y="779191"/>
                    <a:pt x="36577" y="779550"/>
                  </a:cubicBezTo>
                  <a:cubicBezTo>
                    <a:pt x="38394" y="781619"/>
                    <a:pt x="42742" y="775407"/>
                    <a:pt x="40716" y="779918"/>
                  </a:cubicBezTo>
                  <a:cubicBezTo>
                    <a:pt x="38339" y="781853"/>
                    <a:pt x="44473" y="778694"/>
                    <a:pt x="44120" y="776790"/>
                  </a:cubicBezTo>
                  <a:cubicBezTo>
                    <a:pt x="46461" y="777934"/>
                    <a:pt x="45686" y="777275"/>
                    <a:pt x="47431" y="778354"/>
                  </a:cubicBezTo>
                  <a:cubicBezTo>
                    <a:pt x="51237" y="777359"/>
                    <a:pt x="48472" y="781293"/>
                    <a:pt x="45959" y="780745"/>
                  </a:cubicBezTo>
                  <a:cubicBezTo>
                    <a:pt x="43479" y="781206"/>
                    <a:pt x="40389" y="782948"/>
                    <a:pt x="38417" y="783045"/>
                  </a:cubicBezTo>
                  <a:cubicBezTo>
                    <a:pt x="35038" y="782024"/>
                    <a:pt x="31537" y="784243"/>
                    <a:pt x="31334" y="787460"/>
                  </a:cubicBezTo>
                  <a:cubicBezTo>
                    <a:pt x="26783" y="787167"/>
                    <a:pt x="32206" y="792443"/>
                    <a:pt x="32438" y="794083"/>
                  </a:cubicBezTo>
                  <a:cubicBezTo>
                    <a:pt x="33963" y="797049"/>
                    <a:pt x="36845" y="794904"/>
                    <a:pt x="38141" y="792703"/>
                  </a:cubicBezTo>
                  <a:cubicBezTo>
                    <a:pt x="37846" y="794017"/>
                    <a:pt x="38917" y="796754"/>
                    <a:pt x="41452" y="794083"/>
                  </a:cubicBezTo>
                  <a:cubicBezTo>
                    <a:pt x="43287" y="792053"/>
                    <a:pt x="44871" y="790424"/>
                    <a:pt x="45959" y="788932"/>
                  </a:cubicBezTo>
                  <a:cubicBezTo>
                    <a:pt x="47490" y="792732"/>
                    <a:pt x="49629" y="787791"/>
                    <a:pt x="52674" y="788196"/>
                  </a:cubicBezTo>
                  <a:cubicBezTo>
                    <a:pt x="54629" y="786306"/>
                    <a:pt x="53997" y="781514"/>
                    <a:pt x="55709" y="780378"/>
                  </a:cubicBezTo>
                  <a:cubicBezTo>
                    <a:pt x="54681" y="779199"/>
                    <a:pt x="61679" y="777892"/>
                    <a:pt x="58284" y="780746"/>
                  </a:cubicBezTo>
                  <a:cubicBezTo>
                    <a:pt x="56986" y="782307"/>
                    <a:pt x="52943" y="787064"/>
                    <a:pt x="55709" y="788196"/>
                  </a:cubicBezTo>
                  <a:cubicBezTo>
                    <a:pt x="59591" y="785602"/>
                    <a:pt x="56161" y="788880"/>
                    <a:pt x="57549" y="790956"/>
                  </a:cubicBezTo>
                  <a:cubicBezTo>
                    <a:pt x="61350" y="790664"/>
                    <a:pt x="61179" y="796129"/>
                    <a:pt x="59388" y="797578"/>
                  </a:cubicBezTo>
                  <a:cubicBezTo>
                    <a:pt x="57716" y="799869"/>
                    <a:pt x="57212" y="803887"/>
                    <a:pt x="59388" y="804753"/>
                  </a:cubicBezTo>
                  <a:cubicBezTo>
                    <a:pt x="60821" y="807170"/>
                    <a:pt x="61764" y="809732"/>
                    <a:pt x="60952" y="811007"/>
                  </a:cubicBezTo>
                  <a:cubicBezTo>
                    <a:pt x="61247" y="814350"/>
                    <a:pt x="62449" y="816773"/>
                    <a:pt x="62424" y="820389"/>
                  </a:cubicBezTo>
                  <a:cubicBezTo>
                    <a:pt x="64009" y="819068"/>
                    <a:pt x="65990" y="820862"/>
                    <a:pt x="66563" y="818089"/>
                  </a:cubicBezTo>
                  <a:cubicBezTo>
                    <a:pt x="69330" y="816149"/>
                    <a:pt x="67843" y="819327"/>
                    <a:pt x="66930" y="820849"/>
                  </a:cubicBezTo>
                  <a:cubicBezTo>
                    <a:pt x="64101" y="821129"/>
                    <a:pt x="60585" y="821953"/>
                    <a:pt x="63987" y="823976"/>
                  </a:cubicBezTo>
                  <a:cubicBezTo>
                    <a:pt x="63836" y="828415"/>
                    <a:pt x="67292" y="826135"/>
                    <a:pt x="68034" y="824344"/>
                  </a:cubicBezTo>
                  <a:cubicBezTo>
                    <a:pt x="70484" y="822509"/>
                    <a:pt x="73382" y="820907"/>
                    <a:pt x="75944" y="821585"/>
                  </a:cubicBezTo>
                  <a:cubicBezTo>
                    <a:pt x="74004" y="823981"/>
                    <a:pt x="69204" y="822544"/>
                    <a:pt x="69230" y="826276"/>
                  </a:cubicBezTo>
                  <a:cubicBezTo>
                    <a:pt x="66157" y="826126"/>
                    <a:pt x="63317" y="831126"/>
                    <a:pt x="67666" y="830231"/>
                  </a:cubicBezTo>
                  <a:cubicBezTo>
                    <a:pt x="69341" y="830487"/>
                    <a:pt x="65919" y="834622"/>
                    <a:pt x="68034" y="836853"/>
                  </a:cubicBezTo>
                  <a:cubicBezTo>
                    <a:pt x="71056" y="836767"/>
                    <a:pt x="72823" y="834148"/>
                    <a:pt x="74104" y="832162"/>
                  </a:cubicBezTo>
                  <a:cubicBezTo>
                    <a:pt x="76197" y="830673"/>
                    <a:pt x="76941" y="830374"/>
                    <a:pt x="79255" y="828207"/>
                  </a:cubicBezTo>
                  <a:cubicBezTo>
                    <a:pt x="77410" y="825690"/>
                    <a:pt x="82054" y="826927"/>
                    <a:pt x="82291" y="823516"/>
                  </a:cubicBezTo>
                  <a:cubicBezTo>
                    <a:pt x="83441" y="821254"/>
                    <a:pt x="87534" y="818720"/>
                    <a:pt x="86430" y="814502"/>
                  </a:cubicBezTo>
                  <a:cubicBezTo>
                    <a:pt x="86254" y="812136"/>
                    <a:pt x="84260" y="808398"/>
                    <a:pt x="83486" y="807052"/>
                  </a:cubicBezTo>
                  <a:cubicBezTo>
                    <a:pt x="85503" y="805581"/>
                    <a:pt x="84189" y="802012"/>
                    <a:pt x="81555" y="801533"/>
                  </a:cubicBezTo>
                  <a:cubicBezTo>
                    <a:pt x="79385" y="800665"/>
                    <a:pt x="77519" y="804113"/>
                    <a:pt x="76680" y="806224"/>
                  </a:cubicBezTo>
                  <a:cubicBezTo>
                    <a:pt x="74288" y="806837"/>
                    <a:pt x="77669" y="802806"/>
                    <a:pt x="78151" y="801901"/>
                  </a:cubicBezTo>
                  <a:cubicBezTo>
                    <a:pt x="77593" y="801084"/>
                    <a:pt x="74853" y="801113"/>
                    <a:pt x="78611" y="799141"/>
                  </a:cubicBezTo>
                  <a:cubicBezTo>
                    <a:pt x="80039" y="793287"/>
                    <a:pt x="78863" y="798745"/>
                    <a:pt x="81187" y="799969"/>
                  </a:cubicBezTo>
                  <a:cubicBezTo>
                    <a:pt x="84271" y="801101"/>
                    <a:pt x="83916" y="798693"/>
                    <a:pt x="82751" y="796106"/>
                  </a:cubicBezTo>
                  <a:cubicBezTo>
                    <a:pt x="80880" y="794512"/>
                    <a:pt x="80414" y="793651"/>
                    <a:pt x="79255" y="790495"/>
                  </a:cubicBezTo>
                  <a:cubicBezTo>
                    <a:pt x="77937" y="789400"/>
                    <a:pt x="77385" y="784341"/>
                    <a:pt x="75208" y="787460"/>
                  </a:cubicBezTo>
                  <a:cubicBezTo>
                    <a:pt x="73657" y="789519"/>
                    <a:pt x="72154" y="790423"/>
                    <a:pt x="71069" y="793255"/>
                  </a:cubicBezTo>
                  <a:cubicBezTo>
                    <a:pt x="69501" y="794478"/>
                    <a:pt x="67416" y="793846"/>
                    <a:pt x="70702" y="792151"/>
                  </a:cubicBezTo>
                  <a:cubicBezTo>
                    <a:pt x="75328" y="789616"/>
                    <a:pt x="68540" y="787815"/>
                    <a:pt x="71805" y="787460"/>
                  </a:cubicBezTo>
                  <a:cubicBezTo>
                    <a:pt x="74878" y="787036"/>
                    <a:pt x="74162" y="783903"/>
                    <a:pt x="73645" y="781849"/>
                  </a:cubicBezTo>
                  <a:cubicBezTo>
                    <a:pt x="72672" y="780786"/>
                    <a:pt x="71583" y="776993"/>
                    <a:pt x="70334" y="777618"/>
                  </a:cubicBezTo>
                  <a:cubicBezTo>
                    <a:pt x="67450" y="779021"/>
                    <a:pt x="71073" y="772840"/>
                    <a:pt x="68034" y="771272"/>
                  </a:cubicBezTo>
                  <a:cubicBezTo>
                    <a:pt x="66381" y="772530"/>
                    <a:pt x="63780" y="772603"/>
                    <a:pt x="62423" y="773663"/>
                  </a:cubicBezTo>
                  <a:cubicBezTo>
                    <a:pt x="63022" y="770159"/>
                    <a:pt x="67493" y="772432"/>
                    <a:pt x="66195" y="768420"/>
                  </a:cubicBezTo>
                  <a:cubicBezTo>
                    <a:pt x="66694" y="764929"/>
                    <a:pt x="63921" y="764796"/>
                    <a:pt x="63159" y="762626"/>
                  </a:cubicBezTo>
                  <a:cubicBezTo>
                    <a:pt x="61891" y="760720"/>
                    <a:pt x="60844" y="756657"/>
                    <a:pt x="59388" y="760694"/>
                  </a:cubicBezTo>
                  <a:cubicBezTo>
                    <a:pt x="58275" y="765273"/>
                    <a:pt x="56240" y="761126"/>
                    <a:pt x="58284" y="760694"/>
                  </a:cubicBezTo>
                  <a:cubicBezTo>
                    <a:pt x="60483" y="759097"/>
                    <a:pt x="59460" y="756453"/>
                    <a:pt x="60952" y="755175"/>
                  </a:cubicBezTo>
                  <a:cubicBezTo>
                    <a:pt x="62478" y="754062"/>
                    <a:pt x="61470" y="749648"/>
                    <a:pt x="59848" y="751680"/>
                  </a:cubicBezTo>
                  <a:cubicBezTo>
                    <a:pt x="59401" y="755287"/>
                    <a:pt x="54145" y="755887"/>
                    <a:pt x="57549" y="752876"/>
                  </a:cubicBezTo>
                  <a:cubicBezTo>
                    <a:pt x="58808" y="750520"/>
                    <a:pt x="60149" y="748874"/>
                    <a:pt x="60216" y="746161"/>
                  </a:cubicBezTo>
                  <a:cubicBezTo>
                    <a:pt x="59538" y="745615"/>
                    <a:pt x="53686" y="747710"/>
                    <a:pt x="58284" y="744966"/>
                  </a:cubicBezTo>
                  <a:cubicBezTo>
                    <a:pt x="59348" y="739997"/>
                    <a:pt x="52430" y="743905"/>
                    <a:pt x="56077" y="740642"/>
                  </a:cubicBezTo>
                  <a:cubicBezTo>
                    <a:pt x="54735" y="737373"/>
                    <a:pt x="55024" y="737226"/>
                    <a:pt x="52398" y="734664"/>
                  </a:cubicBezTo>
                  <a:cubicBezTo>
                    <a:pt x="51486" y="731192"/>
                    <a:pt x="51712" y="730272"/>
                    <a:pt x="51202" y="728041"/>
                  </a:cubicBezTo>
                  <a:cubicBezTo>
                    <a:pt x="51269" y="726731"/>
                    <a:pt x="46096" y="729927"/>
                    <a:pt x="48902" y="727306"/>
                  </a:cubicBezTo>
                  <a:cubicBezTo>
                    <a:pt x="50989" y="726426"/>
                    <a:pt x="47996" y="724955"/>
                    <a:pt x="47431" y="724179"/>
                  </a:cubicBezTo>
                  <a:close/>
                  <a:moveTo>
                    <a:pt x="70334" y="724915"/>
                  </a:moveTo>
                  <a:cubicBezTo>
                    <a:pt x="68330" y="726175"/>
                    <a:pt x="65370" y="725763"/>
                    <a:pt x="63987" y="728042"/>
                  </a:cubicBezTo>
                  <a:cubicBezTo>
                    <a:pt x="61224" y="727355"/>
                    <a:pt x="57243" y="730941"/>
                    <a:pt x="59940" y="731629"/>
                  </a:cubicBezTo>
                  <a:cubicBezTo>
                    <a:pt x="63191" y="730166"/>
                    <a:pt x="62554" y="730885"/>
                    <a:pt x="65459" y="729698"/>
                  </a:cubicBezTo>
                  <a:cubicBezTo>
                    <a:pt x="67823" y="727440"/>
                    <a:pt x="72374" y="728177"/>
                    <a:pt x="66931" y="729698"/>
                  </a:cubicBezTo>
                  <a:cubicBezTo>
                    <a:pt x="63639" y="731510"/>
                    <a:pt x="66150" y="731904"/>
                    <a:pt x="67298" y="731261"/>
                  </a:cubicBezTo>
                  <a:cubicBezTo>
                    <a:pt x="68094" y="733966"/>
                    <a:pt x="69919" y="728331"/>
                    <a:pt x="72265" y="727674"/>
                  </a:cubicBezTo>
                  <a:cubicBezTo>
                    <a:pt x="76048" y="726681"/>
                    <a:pt x="71835" y="725151"/>
                    <a:pt x="70333" y="724915"/>
                  </a:cubicBezTo>
                  <a:close/>
                  <a:moveTo>
                    <a:pt x="107402" y="728502"/>
                  </a:moveTo>
                  <a:cubicBezTo>
                    <a:pt x="104762" y="729881"/>
                    <a:pt x="103405" y="733786"/>
                    <a:pt x="107034" y="733561"/>
                  </a:cubicBezTo>
                  <a:cubicBezTo>
                    <a:pt x="108050" y="732001"/>
                    <a:pt x="109496" y="735527"/>
                    <a:pt x="109333" y="737148"/>
                  </a:cubicBezTo>
                  <a:cubicBezTo>
                    <a:pt x="113586" y="739297"/>
                    <a:pt x="110887" y="734885"/>
                    <a:pt x="110070" y="732825"/>
                  </a:cubicBezTo>
                  <a:cubicBezTo>
                    <a:pt x="108794" y="732296"/>
                    <a:pt x="109305" y="729108"/>
                    <a:pt x="107402" y="728502"/>
                  </a:cubicBezTo>
                  <a:close/>
                  <a:moveTo>
                    <a:pt x="37405" y="733101"/>
                  </a:moveTo>
                  <a:cubicBezTo>
                    <a:pt x="37319" y="733139"/>
                    <a:pt x="37263" y="733247"/>
                    <a:pt x="37310" y="733561"/>
                  </a:cubicBezTo>
                  <a:cubicBezTo>
                    <a:pt x="38209" y="733719"/>
                    <a:pt x="37655" y="732973"/>
                    <a:pt x="37405" y="733101"/>
                  </a:cubicBezTo>
                  <a:close/>
                  <a:moveTo>
                    <a:pt x="62975" y="733929"/>
                  </a:moveTo>
                  <a:cubicBezTo>
                    <a:pt x="60492" y="734231"/>
                    <a:pt x="57722" y="736745"/>
                    <a:pt x="60952" y="738344"/>
                  </a:cubicBezTo>
                  <a:cubicBezTo>
                    <a:pt x="61720" y="740572"/>
                    <a:pt x="63212" y="745369"/>
                    <a:pt x="65091" y="741471"/>
                  </a:cubicBezTo>
                  <a:cubicBezTo>
                    <a:pt x="66359" y="740963"/>
                    <a:pt x="63112" y="746873"/>
                    <a:pt x="66655" y="746990"/>
                  </a:cubicBezTo>
                  <a:cubicBezTo>
                    <a:pt x="69568" y="745562"/>
                    <a:pt x="72353" y="744242"/>
                    <a:pt x="69230" y="747725"/>
                  </a:cubicBezTo>
                  <a:cubicBezTo>
                    <a:pt x="64763" y="746622"/>
                    <a:pt x="64634" y="753641"/>
                    <a:pt x="68494" y="751220"/>
                  </a:cubicBezTo>
                  <a:cubicBezTo>
                    <a:pt x="70742" y="747733"/>
                    <a:pt x="72463" y="750615"/>
                    <a:pt x="69230" y="751679"/>
                  </a:cubicBezTo>
                  <a:cubicBezTo>
                    <a:pt x="65656" y="754286"/>
                    <a:pt x="67299" y="755490"/>
                    <a:pt x="69230" y="752875"/>
                  </a:cubicBezTo>
                  <a:cubicBezTo>
                    <a:pt x="73329" y="752000"/>
                    <a:pt x="65280" y="756334"/>
                    <a:pt x="68034" y="758762"/>
                  </a:cubicBezTo>
                  <a:cubicBezTo>
                    <a:pt x="72103" y="757577"/>
                    <a:pt x="70439" y="757687"/>
                    <a:pt x="69966" y="761061"/>
                  </a:cubicBezTo>
                  <a:cubicBezTo>
                    <a:pt x="72068" y="763363"/>
                    <a:pt x="72916" y="760005"/>
                    <a:pt x="74473" y="758762"/>
                  </a:cubicBezTo>
                  <a:cubicBezTo>
                    <a:pt x="75343" y="756570"/>
                    <a:pt x="79352" y="754535"/>
                    <a:pt x="76312" y="757566"/>
                  </a:cubicBezTo>
                  <a:cubicBezTo>
                    <a:pt x="77118" y="759578"/>
                    <a:pt x="70550" y="761982"/>
                    <a:pt x="75209" y="761521"/>
                  </a:cubicBezTo>
                  <a:cubicBezTo>
                    <a:pt x="76800" y="760254"/>
                    <a:pt x="82446" y="761826"/>
                    <a:pt x="78612" y="762256"/>
                  </a:cubicBezTo>
                  <a:cubicBezTo>
                    <a:pt x="75912" y="761273"/>
                    <a:pt x="73965" y="763099"/>
                    <a:pt x="72541" y="764280"/>
                  </a:cubicBezTo>
                  <a:cubicBezTo>
                    <a:pt x="70714" y="767406"/>
                    <a:pt x="74848" y="763637"/>
                    <a:pt x="76312" y="763452"/>
                  </a:cubicBezTo>
                  <a:cubicBezTo>
                    <a:pt x="79003" y="763457"/>
                    <a:pt x="81146" y="762135"/>
                    <a:pt x="84223" y="762624"/>
                  </a:cubicBezTo>
                  <a:cubicBezTo>
                    <a:pt x="80600" y="764065"/>
                    <a:pt x="88074" y="765829"/>
                    <a:pt x="84959" y="766211"/>
                  </a:cubicBezTo>
                  <a:cubicBezTo>
                    <a:pt x="83009" y="765193"/>
                    <a:pt x="78446" y="762199"/>
                    <a:pt x="79256" y="766947"/>
                  </a:cubicBezTo>
                  <a:cubicBezTo>
                    <a:pt x="77321" y="768079"/>
                    <a:pt x="78577" y="763074"/>
                    <a:pt x="74841" y="765383"/>
                  </a:cubicBezTo>
                  <a:cubicBezTo>
                    <a:pt x="72509" y="766113"/>
                    <a:pt x="72106" y="769384"/>
                    <a:pt x="74106" y="771270"/>
                  </a:cubicBezTo>
                  <a:cubicBezTo>
                    <a:pt x="75098" y="772420"/>
                    <a:pt x="76404" y="778489"/>
                    <a:pt x="77877" y="774397"/>
                  </a:cubicBezTo>
                  <a:cubicBezTo>
                    <a:pt x="79942" y="773427"/>
                    <a:pt x="84842" y="775196"/>
                    <a:pt x="80452" y="775593"/>
                  </a:cubicBezTo>
                  <a:cubicBezTo>
                    <a:pt x="76678" y="774857"/>
                    <a:pt x="80414" y="779562"/>
                    <a:pt x="81189" y="781112"/>
                  </a:cubicBezTo>
                  <a:cubicBezTo>
                    <a:pt x="81411" y="784098"/>
                    <a:pt x="83924" y="785595"/>
                    <a:pt x="86432" y="783871"/>
                  </a:cubicBezTo>
                  <a:cubicBezTo>
                    <a:pt x="86102" y="784688"/>
                    <a:pt x="81911" y="787018"/>
                    <a:pt x="84960" y="789758"/>
                  </a:cubicBezTo>
                  <a:cubicBezTo>
                    <a:pt x="86602" y="791049"/>
                    <a:pt x="86456" y="796204"/>
                    <a:pt x="89467" y="794909"/>
                  </a:cubicBezTo>
                  <a:cubicBezTo>
                    <a:pt x="90532" y="792048"/>
                    <a:pt x="93922" y="791896"/>
                    <a:pt x="93974" y="788194"/>
                  </a:cubicBezTo>
                  <a:cubicBezTo>
                    <a:pt x="95309" y="786241"/>
                    <a:pt x="97182" y="785014"/>
                    <a:pt x="99125" y="783871"/>
                  </a:cubicBezTo>
                  <a:cubicBezTo>
                    <a:pt x="100079" y="781462"/>
                    <a:pt x="101593" y="779723"/>
                    <a:pt x="102620" y="777617"/>
                  </a:cubicBezTo>
                  <a:cubicBezTo>
                    <a:pt x="105780" y="774578"/>
                    <a:pt x="101251" y="780193"/>
                    <a:pt x="102896" y="781847"/>
                  </a:cubicBezTo>
                  <a:cubicBezTo>
                    <a:pt x="105357" y="781678"/>
                    <a:pt x="105790" y="780192"/>
                    <a:pt x="107771" y="778812"/>
                  </a:cubicBezTo>
                  <a:cubicBezTo>
                    <a:pt x="108873" y="776071"/>
                    <a:pt x="107773" y="772822"/>
                    <a:pt x="108231" y="771270"/>
                  </a:cubicBezTo>
                  <a:cubicBezTo>
                    <a:pt x="111092" y="766892"/>
                    <a:pt x="105088" y="773454"/>
                    <a:pt x="106300" y="769338"/>
                  </a:cubicBezTo>
                  <a:cubicBezTo>
                    <a:pt x="107257" y="766386"/>
                    <a:pt x="108413" y="764659"/>
                    <a:pt x="107036" y="763819"/>
                  </a:cubicBezTo>
                  <a:cubicBezTo>
                    <a:pt x="103168" y="764575"/>
                    <a:pt x="106556" y="761411"/>
                    <a:pt x="107771" y="760692"/>
                  </a:cubicBezTo>
                  <a:cubicBezTo>
                    <a:pt x="108393" y="757483"/>
                    <a:pt x="103853" y="760654"/>
                    <a:pt x="103724" y="762624"/>
                  </a:cubicBezTo>
                  <a:cubicBezTo>
                    <a:pt x="103162" y="764702"/>
                    <a:pt x="100314" y="770141"/>
                    <a:pt x="100689" y="766211"/>
                  </a:cubicBezTo>
                  <a:cubicBezTo>
                    <a:pt x="102584" y="764511"/>
                    <a:pt x="102094" y="760259"/>
                    <a:pt x="104828" y="759864"/>
                  </a:cubicBezTo>
                  <a:cubicBezTo>
                    <a:pt x="105395" y="756026"/>
                    <a:pt x="108525" y="758213"/>
                    <a:pt x="109703" y="757105"/>
                  </a:cubicBezTo>
                  <a:cubicBezTo>
                    <a:pt x="111071" y="754583"/>
                    <a:pt x="104745" y="752833"/>
                    <a:pt x="108966" y="753610"/>
                  </a:cubicBezTo>
                  <a:cubicBezTo>
                    <a:pt x="111522" y="755935"/>
                    <a:pt x="113390" y="751415"/>
                    <a:pt x="111174" y="750115"/>
                  </a:cubicBezTo>
                  <a:cubicBezTo>
                    <a:pt x="111649" y="745909"/>
                    <a:pt x="108665" y="749399"/>
                    <a:pt x="107035" y="750115"/>
                  </a:cubicBezTo>
                  <a:cubicBezTo>
                    <a:pt x="106309" y="753529"/>
                    <a:pt x="104012" y="753424"/>
                    <a:pt x="102160" y="755173"/>
                  </a:cubicBezTo>
                  <a:cubicBezTo>
                    <a:pt x="101387" y="757702"/>
                    <a:pt x="97829" y="758095"/>
                    <a:pt x="96549" y="760692"/>
                  </a:cubicBezTo>
                  <a:cubicBezTo>
                    <a:pt x="93888" y="763850"/>
                    <a:pt x="93795" y="761548"/>
                    <a:pt x="95814" y="759496"/>
                  </a:cubicBezTo>
                  <a:cubicBezTo>
                    <a:pt x="97752" y="757991"/>
                    <a:pt x="99749" y="757147"/>
                    <a:pt x="100689" y="754805"/>
                  </a:cubicBezTo>
                  <a:cubicBezTo>
                    <a:pt x="101835" y="753279"/>
                    <a:pt x="102889" y="750983"/>
                    <a:pt x="104828" y="750115"/>
                  </a:cubicBezTo>
                  <a:cubicBezTo>
                    <a:pt x="106849" y="748970"/>
                    <a:pt x="106357" y="745294"/>
                    <a:pt x="109335" y="744964"/>
                  </a:cubicBezTo>
                  <a:cubicBezTo>
                    <a:pt x="110824" y="742237"/>
                    <a:pt x="108329" y="740139"/>
                    <a:pt x="106300" y="740641"/>
                  </a:cubicBezTo>
                  <a:cubicBezTo>
                    <a:pt x="105392" y="742459"/>
                    <a:pt x="103187" y="743785"/>
                    <a:pt x="102160" y="745332"/>
                  </a:cubicBezTo>
                  <a:cubicBezTo>
                    <a:pt x="100456" y="748013"/>
                    <a:pt x="104236" y="749117"/>
                    <a:pt x="101425" y="751678"/>
                  </a:cubicBezTo>
                  <a:cubicBezTo>
                    <a:pt x="100105" y="753692"/>
                    <a:pt x="98549" y="755807"/>
                    <a:pt x="96918" y="757105"/>
                  </a:cubicBezTo>
                  <a:cubicBezTo>
                    <a:pt x="93678" y="758829"/>
                    <a:pt x="94634" y="754043"/>
                    <a:pt x="91675" y="753978"/>
                  </a:cubicBezTo>
                  <a:cubicBezTo>
                    <a:pt x="91376" y="751470"/>
                    <a:pt x="94390" y="755912"/>
                    <a:pt x="95079" y="754806"/>
                  </a:cubicBezTo>
                  <a:cubicBezTo>
                    <a:pt x="95511" y="753840"/>
                    <a:pt x="97858" y="757442"/>
                    <a:pt x="98850" y="753978"/>
                  </a:cubicBezTo>
                  <a:cubicBezTo>
                    <a:pt x="100903" y="751770"/>
                    <a:pt x="100979" y="749424"/>
                    <a:pt x="98850" y="749287"/>
                  </a:cubicBezTo>
                  <a:cubicBezTo>
                    <a:pt x="101783" y="747694"/>
                    <a:pt x="97848" y="744922"/>
                    <a:pt x="96550" y="746528"/>
                  </a:cubicBezTo>
                  <a:cubicBezTo>
                    <a:pt x="94680" y="748627"/>
                    <a:pt x="91684" y="746749"/>
                    <a:pt x="89836" y="746528"/>
                  </a:cubicBezTo>
                  <a:cubicBezTo>
                    <a:pt x="90721" y="744792"/>
                    <a:pt x="96556" y="747788"/>
                    <a:pt x="95079" y="744228"/>
                  </a:cubicBezTo>
                  <a:cubicBezTo>
                    <a:pt x="93215" y="745787"/>
                    <a:pt x="94121" y="740441"/>
                    <a:pt x="91307" y="740641"/>
                  </a:cubicBezTo>
                  <a:cubicBezTo>
                    <a:pt x="88341" y="740337"/>
                    <a:pt x="89361" y="736652"/>
                    <a:pt x="86065" y="736318"/>
                  </a:cubicBezTo>
                  <a:cubicBezTo>
                    <a:pt x="84710" y="734076"/>
                    <a:pt x="81137" y="734917"/>
                    <a:pt x="78154" y="734754"/>
                  </a:cubicBezTo>
                  <a:cubicBezTo>
                    <a:pt x="79016" y="738543"/>
                    <a:pt x="84035" y="736232"/>
                    <a:pt x="85329" y="739445"/>
                  </a:cubicBezTo>
                  <a:cubicBezTo>
                    <a:pt x="87521" y="739426"/>
                    <a:pt x="90705" y="740883"/>
                    <a:pt x="86433" y="740641"/>
                  </a:cubicBezTo>
                  <a:cubicBezTo>
                    <a:pt x="83298" y="739356"/>
                    <a:pt x="80248" y="737631"/>
                    <a:pt x="76683" y="737514"/>
                  </a:cubicBezTo>
                  <a:cubicBezTo>
                    <a:pt x="75248" y="737243"/>
                    <a:pt x="72101" y="740692"/>
                    <a:pt x="72544" y="737881"/>
                  </a:cubicBezTo>
                  <a:cubicBezTo>
                    <a:pt x="75371" y="736727"/>
                    <a:pt x="74129" y="733786"/>
                    <a:pt x="71072" y="735950"/>
                  </a:cubicBezTo>
                  <a:cubicBezTo>
                    <a:pt x="67307" y="736832"/>
                    <a:pt x="67216" y="733806"/>
                    <a:pt x="63989" y="733926"/>
                  </a:cubicBezTo>
                  <a:cubicBezTo>
                    <a:pt x="63664" y="733879"/>
                    <a:pt x="63332" y="733888"/>
                    <a:pt x="62978" y="733926"/>
                  </a:cubicBezTo>
                  <a:close/>
                  <a:moveTo>
                    <a:pt x="131408" y="734756"/>
                  </a:moveTo>
                  <a:cubicBezTo>
                    <a:pt x="129785" y="738287"/>
                    <a:pt x="133449" y="736025"/>
                    <a:pt x="135915" y="737148"/>
                  </a:cubicBezTo>
                  <a:cubicBezTo>
                    <a:pt x="132877" y="739550"/>
                    <a:pt x="142991" y="739902"/>
                    <a:pt x="138583" y="741103"/>
                  </a:cubicBezTo>
                  <a:cubicBezTo>
                    <a:pt x="134977" y="741094"/>
                    <a:pt x="132658" y="736565"/>
                    <a:pt x="131224" y="740827"/>
                  </a:cubicBezTo>
                  <a:cubicBezTo>
                    <a:pt x="130273" y="742336"/>
                    <a:pt x="134251" y="744874"/>
                    <a:pt x="134443" y="741103"/>
                  </a:cubicBezTo>
                  <a:cubicBezTo>
                    <a:pt x="134579" y="742645"/>
                    <a:pt x="137934" y="743544"/>
                    <a:pt x="137847" y="745334"/>
                  </a:cubicBezTo>
                  <a:cubicBezTo>
                    <a:pt x="135903" y="745420"/>
                    <a:pt x="133975" y="742472"/>
                    <a:pt x="131868" y="745334"/>
                  </a:cubicBezTo>
                  <a:cubicBezTo>
                    <a:pt x="131207" y="748247"/>
                    <a:pt x="131266" y="750649"/>
                    <a:pt x="132512" y="753704"/>
                  </a:cubicBezTo>
                  <a:cubicBezTo>
                    <a:pt x="132345" y="756438"/>
                    <a:pt x="132242" y="761868"/>
                    <a:pt x="135179" y="760695"/>
                  </a:cubicBezTo>
                  <a:cubicBezTo>
                    <a:pt x="135430" y="757819"/>
                    <a:pt x="138292" y="757659"/>
                    <a:pt x="138215" y="754440"/>
                  </a:cubicBezTo>
                  <a:cubicBezTo>
                    <a:pt x="139412" y="752532"/>
                    <a:pt x="140285" y="748353"/>
                    <a:pt x="143458" y="748921"/>
                  </a:cubicBezTo>
                  <a:cubicBezTo>
                    <a:pt x="144905" y="746559"/>
                    <a:pt x="148028" y="746544"/>
                    <a:pt x="144561" y="748462"/>
                  </a:cubicBezTo>
                  <a:cubicBezTo>
                    <a:pt x="143697" y="750574"/>
                    <a:pt x="140860" y="750703"/>
                    <a:pt x="140054" y="752877"/>
                  </a:cubicBezTo>
                  <a:cubicBezTo>
                    <a:pt x="139193" y="755673"/>
                    <a:pt x="138455" y="755627"/>
                    <a:pt x="137479" y="759132"/>
                  </a:cubicBezTo>
                  <a:cubicBezTo>
                    <a:pt x="136383" y="760519"/>
                    <a:pt x="136018" y="763439"/>
                    <a:pt x="138214" y="764283"/>
                  </a:cubicBezTo>
                  <a:cubicBezTo>
                    <a:pt x="138504" y="767582"/>
                    <a:pt x="139425" y="770590"/>
                    <a:pt x="141525" y="771733"/>
                  </a:cubicBezTo>
                  <a:cubicBezTo>
                    <a:pt x="143302" y="773172"/>
                    <a:pt x="145497" y="769587"/>
                    <a:pt x="148700" y="769709"/>
                  </a:cubicBezTo>
                  <a:cubicBezTo>
                    <a:pt x="149198" y="767214"/>
                    <a:pt x="152732" y="767009"/>
                    <a:pt x="154311" y="765387"/>
                  </a:cubicBezTo>
                  <a:cubicBezTo>
                    <a:pt x="155732" y="763465"/>
                    <a:pt x="156944" y="761350"/>
                    <a:pt x="158082" y="759132"/>
                  </a:cubicBezTo>
                  <a:cubicBezTo>
                    <a:pt x="160883" y="756097"/>
                    <a:pt x="154448" y="755222"/>
                    <a:pt x="155046" y="753613"/>
                  </a:cubicBezTo>
                  <a:cubicBezTo>
                    <a:pt x="154319" y="750019"/>
                    <a:pt x="152540" y="749141"/>
                    <a:pt x="149804" y="749658"/>
                  </a:cubicBezTo>
                  <a:cubicBezTo>
                    <a:pt x="148605" y="747196"/>
                    <a:pt x="148480" y="746214"/>
                    <a:pt x="146768" y="743771"/>
                  </a:cubicBezTo>
                  <a:cubicBezTo>
                    <a:pt x="145511" y="742177"/>
                    <a:pt x="143755" y="739901"/>
                    <a:pt x="141158" y="739448"/>
                  </a:cubicBezTo>
                  <a:cubicBezTo>
                    <a:pt x="139531" y="737885"/>
                    <a:pt x="137859" y="735046"/>
                    <a:pt x="135087" y="735953"/>
                  </a:cubicBezTo>
                  <a:cubicBezTo>
                    <a:pt x="132955" y="736556"/>
                    <a:pt x="133124" y="734394"/>
                    <a:pt x="131408" y="734757"/>
                  </a:cubicBezTo>
                  <a:close/>
                  <a:moveTo>
                    <a:pt x="101055" y="736688"/>
                  </a:moveTo>
                  <a:cubicBezTo>
                    <a:pt x="99764" y="738563"/>
                    <a:pt x="98067" y="740626"/>
                    <a:pt x="97284" y="743127"/>
                  </a:cubicBezTo>
                  <a:cubicBezTo>
                    <a:pt x="98663" y="745705"/>
                    <a:pt x="101438" y="746498"/>
                    <a:pt x="102159" y="743770"/>
                  </a:cubicBezTo>
                  <a:cubicBezTo>
                    <a:pt x="103236" y="741978"/>
                    <a:pt x="105034" y="740726"/>
                    <a:pt x="105930" y="738344"/>
                  </a:cubicBezTo>
                  <a:cubicBezTo>
                    <a:pt x="104147" y="736801"/>
                    <a:pt x="103322" y="737115"/>
                    <a:pt x="101055" y="736688"/>
                  </a:cubicBezTo>
                  <a:close/>
                  <a:moveTo>
                    <a:pt x="116047" y="739079"/>
                  </a:moveTo>
                  <a:cubicBezTo>
                    <a:pt x="116000" y="741788"/>
                    <a:pt x="112843" y="743366"/>
                    <a:pt x="113840" y="745794"/>
                  </a:cubicBezTo>
                  <a:cubicBezTo>
                    <a:pt x="115250" y="749540"/>
                    <a:pt x="113703" y="751768"/>
                    <a:pt x="113104" y="755176"/>
                  </a:cubicBezTo>
                  <a:cubicBezTo>
                    <a:pt x="109495" y="757116"/>
                    <a:pt x="115925" y="758708"/>
                    <a:pt x="113104" y="759499"/>
                  </a:cubicBezTo>
                  <a:cubicBezTo>
                    <a:pt x="110962" y="759671"/>
                    <a:pt x="108876" y="761657"/>
                    <a:pt x="109701" y="764558"/>
                  </a:cubicBezTo>
                  <a:cubicBezTo>
                    <a:pt x="108683" y="767202"/>
                    <a:pt x="111898" y="771659"/>
                    <a:pt x="109333" y="774032"/>
                  </a:cubicBezTo>
                  <a:cubicBezTo>
                    <a:pt x="109675" y="776223"/>
                    <a:pt x="112044" y="776643"/>
                    <a:pt x="113104" y="779090"/>
                  </a:cubicBezTo>
                  <a:cubicBezTo>
                    <a:pt x="111755" y="782630"/>
                    <a:pt x="116961" y="782419"/>
                    <a:pt x="116415" y="784609"/>
                  </a:cubicBezTo>
                  <a:cubicBezTo>
                    <a:pt x="113381" y="781845"/>
                    <a:pt x="113991" y="785050"/>
                    <a:pt x="116415" y="786633"/>
                  </a:cubicBezTo>
                  <a:cubicBezTo>
                    <a:pt x="118213" y="789427"/>
                    <a:pt x="119825" y="785963"/>
                    <a:pt x="120554" y="788196"/>
                  </a:cubicBezTo>
                  <a:cubicBezTo>
                    <a:pt x="122104" y="789184"/>
                    <a:pt x="121481" y="791324"/>
                    <a:pt x="122026" y="793715"/>
                  </a:cubicBezTo>
                  <a:cubicBezTo>
                    <a:pt x="122227" y="795093"/>
                    <a:pt x="119928" y="794287"/>
                    <a:pt x="118347" y="796107"/>
                  </a:cubicBezTo>
                  <a:cubicBezTo>
                    <a:pt x="118512" y="798410"/>
                    <a:pt x="115818" y="802780"/>
                    <a:pt x="118347" y="805489"/>
                  </a:cubicBezTo>
                  <a:cubicBezTo>
                    <a:pt x="116764" y="809924"/>
                    <a:pt x="115701" y="802664"/>
                    <a:pt x="116047" y="801165"/>
                  </a:cubicBezTo>
                  <a:cubicBezTo>
                    <a:pt x="116935" y="798101"/>
                    <a:pt x="112715" y="793877"/>
                    <a:pt x="112276" y="796935"/>
                  </a:cubicBezTo>
                  <a:cubicBezTo>
                    <a:pt x="114084" y="799254"/>
                    <a:pt x="112190" y="801421"/>
                    <a:pt x="112000" y="805029"/>
                  </a:cubicBezTo>
                  <a:cubicBezTo>
                    <a:pt x="109525" y="802896"/>
                    <a:pt x="113269" y="799987"/>
                    <a:pt x="111172" y="797578"/>
                  </a:cubicBezTo>
                  <a:cubicBezTo>
                    <a:pt x="110524" y="795300"/>
                    <a:pt x="111546" y="792927"/>
                    <a:pt x="110805" y="790220"/>
                  </a:cubicBezTo>
                  <a:cubicBezTo>
                    <a:pt x="110305" y="788424"/>
                    <a:pt x="110537" y="786334"/>
                    <a:pt x="110805" y="783046"/>
                  </a:cubicBezTo>
                  <a:cubicBezTo>
                    <a:pt x="108995" y="783349"/>
                    <a:pt x="108593" y="781642"/>
                    <a:pt x="106298" y="782678"/>
                  </a:cubicBezTo>
                  <a:cubicBezTo>
                    <a:pt x="104941" y="784375"/>
                    <a:pt x="103641" y="785743"/>
                    <a:pt x="103354" y="787737"/>
                  </a:cubicBezTo>
                  <a:cubicBezTo>
                    <a:pt x="102492" y="782145"/>
                    <a:pt x="101433" y="787823"/>
                    <a:pt x="98847" y="787737"/>
                  </a:cubicBezTo>
                  <a:cubicBezTo>
                    <a:pt x="96610" y="789457"/>
                    <a:pt x="96879" y="792539"/>
                    <a:pt x="93512" y="793256"/>
                  </a:cubicBezTo>
                  <a:cubicBezTo>
                    <a:pt x="92619" y="795710"/>
                    <a:pt x="92280" y="798469"/>
                    <a:pt x="89465" y="799142"/>
                  </a:cubicBezTo>
                  <a:cubicBezTo>
                    <a:pt x="86419" y="800990"/>
                    <a:pt x="90902" y="801553"/>
                    <a:pt x="89098" y="804293"/>
                  </a:cubicBezTo>
                  <a:cubicBezTo>
                    <a:pt x="91345" y="805176"/>
                    <a:pt x="90740" y="808798"/>
                    <a:pt x="90937" y="810548"/>
                  </a:cubicBezTo>
                  <a:cubicBezTo>
                    <a:pt x="89348" y="813332"/>
                    <a:pt x="93360" y="812995"/>
                    <a:pt x="90570" y="816067"/>
                  </a:cubicBezTo>
                  <a:cubicBezTo>
                    <a:pt x="92324" y="817456"/>
                    <a:pt x="94558" y="818650"/>
                    <a:pt x="95812" y="820022"/>
                  </a:cubicBezTo>
                  <a:cubicBezTo>
                    <a:pt x="98901" y="818980"/>
                    <a:pt x="94782" y="813494"/>
                    <a:pt x="96916" y="811744"/>
                  </a:cubicBezTo>
                  <a:cubicBezTo>
                    <a:pt x="98922" y="812116"/>
                    <a:pt x="96817" y="816132"/>
                    <a:pt x="98020" y="818826"/>
                  </a:cubicBezTo>
                  <a:cubicBezTo>
                    <a:pt x="97319" y="823002"/>
                    <a:pt x="101961" y="820994"/>
                    <a:pt x="103355" y="820390"/>
                  </a:cubicBezTo>
                  <a:cubicBezTo>
                    <a:pt x="105884" y="820622"/>
                    <a:pt x="106197" y="819210"/>
                    <a:pt x="108966" y="820390"/>
                  </a:cubicBezTo>
                  <a:cubicBezTo>
                    <a:pt x="110901" y="821139"/>
                    <a:pt x="112735" y="822685"/>
                    <a:pt x="115312" y="821585"/>
                  </a:cubicBezTo>
                  <a:cubicBezTo>
                    <a:pt x="116861" y="821990"/>
                    <a:pt x="121189" y="822591"/>
                    <a:pt x="120923" y="819838"/>
                  </a:cubicBezTo>
                  <a:cubicBezTo>
                    <a:pt x="122664" y="819079"/>
                    <a:pt x="123950" y="823028"/>
                    <a:pt x="124694" y="824713"/>
                  </a:cubicBezTo>
                  <a:cubicBezTo>
                    <a:pt x="126504" y="825695"/>
                    <a:pt x="130249" y="824321"/>
                    <a:pt x="131041" y="826736"/>
                  </a:cubicBezTo>
                  <a:cubicBezTo>
                    <a:pt x="132204" y="827955"/>
                    <a:pt x="132991" y="831102"/>
                    <a:pt x="136283" y="829495"/>
                  </a:cubicBezTo>
                  <a:cubicBezTo>
                    <a:pt x="138325" y="828729"/>
                    <a:pt x="139948" y="827430"/>
                    <a:pt x="141894" y="826276"/>
                  </a:cubicBezTo>
                  <a:cubicBezTo>
                    <a:pt x="146322" y="827617"/>
                    <a:pt x="146079" y="824076"/>
                    <a:pt x="146769" y="821217"/>
                  </a:cubicBezTo>
                  <a:cubicBezTo>
                    <a:pt x="149843" y="818262"/>
                    <a:pt x="145488" y="815624"/>
                    <a:pt x="146401" y="811744"/>
                  </a:cubicBezTo>
                  <a:cubicBezTo>
                    <a:pt x="147098" y="809956"/>
                    <a:pt x="143880" y="809535"/>
                    <a:pt x="142630" y="807788"/>
                  </a:cubicBezTo>
                  <a:cubicBezTo>
                    <a:pt x="143992" y="812981"/>
                    <a:pt x="142484" y="812273"/>
                    <a:pt x="141159" y="808984"/>
                  </a:cubicBezTo>
                  <a:cubicBezTo>
                    <a:pt x="139314" y="808492"/>
                    <a:pt x="141001" y="815659"/>
                    <a:pt x="143090" y="813675"/>
                  </a:cubicBezTo>
                  <a:cubicBezTo>
                    <a:pt x="144340" y="815536"/>
                    <a:pt x="144944" y="819462"/>
                    <a:pt x="141894" y="817630"/>
                  </a:cubicBezTo>
                  <a:cubicBezTo>
                    <a:pt x="139594" y="817452"/>
                    <a:pt x="139915" y="814381"/>
                    <a:pt x="137479" y="814135"/>
                  </a:cubicBezTo>
                  <a:cubicBezTo>
                    <a:pt x="137957" y="810970"/>
                    <a:pt x="131601" y="814875"/>
                    <a:pt x="135548" y="811376"/>
                  </a:cubicBezTo>
                  <a:cubicBezTo>
                    <a:pt x="135548" y="809529"/>
                    <a:pt x="133996" y="808771"/>
                    <a:pt x="133248" y="806225"/>
                  </a:cubicBezTo>
                  <a:cubicBezTo>
                    <a:pt x="133136" y="803151"/>
                    <a:pt x="133115" y="800809"/>
                    <a:pt x="133708" y="797211"/>
                  </a:cubicBezTo>
                  <a:cubicBezTo>
                    <a:pt x="134221" y="794213"/>
                    <a:pt x="133189" y="793097"/>
                    <a:pt x="131869" y="791324"/>
                  </a:cubicBezTo>
                  <a:cubicBezTo>
                    <a:pt x="128822" y="791872"/>
                    <a:pt x="131840" y="785505"/>
                    <a:pt x="127638" y="786633"/>
                  </a:cubicBezTo>
                  <a:cubicBezTo>
                    <a:pt x="126617" y="789134"/>
                    <a:pt x="121620" y="784983"/>
                    <a:pt x="124694" y="784609"/>
                  </a:cubicBezTo>
                  <a:cubicBezTo>
                    <a:pt x="125677" y="785244"/>
                    <a:pt x="129385" y="785983"/>
                    <a:pt x="129201" y="782678"/>
                  </a:cubicBezTo>
                  <a:cubicBezTo>
                    <a:pt x="130957" y="784235"/>
                    <a:pt x="134253" y="784853"/>
                    <a:pt x="134076" y="781114"/>
                  </a:cubicBezTo>
                  <a:cubicBezTo>
                    <a:pt x="136313" y="778784"/>
                    <a:pt x="132246" y="777519"/>
                    <a:pt x="132513" y="774860"/>
                  </a:cubicBezTo>
                  <a:cubicBezTo>
                    <a:pt x="132579" y="774596"/>
                    <a:pt x="135365" y="774793"/>
                    <a:pt x="132513" y="772468"/>
                  </a:cubicBezTo>
                  <a:cubicBezTo>
                    <a:pt x="132965" y="767372"/>
                    <a:pt x="128161" y="772891"/>
                    <a:pt x="129201" y="767777"/>
                  </a:cubicBezTo>
                  <a:cubicBezTo>
                    <a:pt x="128137" y="766719"/>
                    <a:pt x="124377" y="765325"/>
                    <a:pt x="124694" y="764282"/>
                  </a:cubicBezTo>
                  <a:cubicBezTo>
                    <a:pt x="126424" y="763236"/>
                    <a:pt x="122401" y="761329"/>
                    <a:pt x="124694" y="759867"/>
                  </a:cubicBezTo>
                  <a:cubicBezTo>
                    <a:pt x="126624" y="758123"/>
                    <a:pt x="124300" y="756231"/>
                    <a:pt x="123959" y="753981"/>
                  </a:cubicBezTo>
                  <a:cubicBezTo>
                    <a:pt x="121935" y="750523"/>
                    <a:pt x="121179" y="758582"/>
                    <a:pt x="120924" y="760419"/>
                  </a:cubicBezTo>
                  <a:cubicBezTo>
                    <a:pt x="117672" y="761176"/>
                    <a:pt x="122461" y="753717"/>
                    <a:pt x="120556" y="752049"/>
                  </a:cubicBezTo>
                  <a:cubicBezTo>
                    <a:pt x="118874" y="751538"/>
                    <a:pt x="116888" y="748337"/>
                    <a:pt x="119821" y="750853"/>
                  </a:cubicBezTo>
                  <a:cubicBezTo>
                    <a:pt x="121905" y="752051"/>
                    <a:pt x="124269" y="748234"/>
                    <a:pt x="123592" y="746530"/>
                  </a:cubicBezTo>
                  <a:cubicBezTo>
                    <a:pt x="121664" y="744830"/>
                    <a:pt x="122335" y="741336"/>
                    <a:pt x="119821" y="740643"/>
                  </a:cubicBezTo>
                  <a:cubicBezTo>
                    <a:pt x="118694" y="739149"/>
                    <a:pt x="117879" y="738904"/>
                    <a:pt x="116050" y="739080"/>
                  </a:cubicBezTo>
                  <a:close/>
                  <a:moveTo>
                    <a:pt x="159830" y="759407"/>
                  </a:moveTo>
                  <a:cubicBezTo>
                    <a:pt x="159719" y="759388"/>
                    <a:pt x="159653" y="759388"/>
                    <a:pt x="159554" y="759502"/>
                  </a:cubicBezTo>
                  <a:cubicBezTo>
                    <a:pt x="157828" y="761735"/>
                    <a:pt x="157875" y="763931"/>
                    <a:pt x="155415" y="765021"/>
                  </a:cubicBezTo>
                  <a:cubicBezTo>
                    <a:pt x="155329" y="768879"/>
                    <a:pt x="151566" y="768709"/>
                    <a:pt x="155415" y="771275"/>
                  </a:cubicBezTo>
                  <a:cubicBezTo>
                    <a:pt x="157893" y="772358"/>
                    <a:pt x="160359" y="773602"/>
                    <a:pt x="161393" y="775966"/>
                  </a:cubicBezTo>
                  <a:cubicBezTo>
                    <a:pt x="163208" y="776990"/>
                    <a:pt x="165905" y="777687"/>
                    <a:pt x="167372" y="779554"/>
                  </a:cubicBezTo>
                  <a:cubicBezTo>
                    <a:pt x="170815" y="780341"/>
                    <a:pt x="170111" y="784514"/>
                    <a:pt x="167832" y="781117"/>
                  </a:cubicBezTo>
                  <a:cubicBezTo>
                    <a:pt x="165791" y="780020"/>
                    <a:pt x="163866" y="778194"/>
                    <a:pt x="161393" y="777622"/>
                  </a:cubicBezTo>
                  <a:cubicBezTo>
                    <a:pt x="158220" y="777086"/>
                    <a:pt x="157870" y="774319"/>
                    <a:pt x="155415" y="773207"/>
                  </a:cubicBezTo>
                  <a:cubicBezTo>
                    <a:pt x="154339" y="770998"/>
                    <a:pt x="151475" y="769057"/>
                    <a:pt x="149068" y="770907"/>
                  </a:cubicBezTo>
                  <a:cubicBezTo>
                    <a:pt x="149135" y="773207"/>
                    <a:pt x="141758" y="771958"/>
                    <a:pt x="146033" y="775230"/>
                  </a:cubicBezTo>
                  <a:cubicBezTo>
                    <a:pt x="147766" y="776824"/>
                    <a:pt x="149732" y="778540"/>
                    <a:pt x="152195" y="779554"/>
                  </a:cubicBezTo>
                  <a:cubicBezTo>
                    <a:pt x="155757" y="779794"/>
                    <a:pt x="158588" y="780568"/>
                    <a:pt x="160290" y="782681"/>
                  </a:cubicBezTo>
                  <a:cubicBezTo>
                    <a:pt x="163152" y="783905"/>
                    <a:pt x="164512" y="782523"/>
                    <a:pt x="165900" y="785073"/>
                  </a:cubicBezTo>
                  <a:cubicBezTo>
                    <a:pt x="170026" y="787293"/>
                    <a:pt x="164740" y="786997"/>
                    <a:pt x="163693" y="785073"/>
                  </a:cubicBezTo>
                  <a:cubicBezTo>
                    <a:pt x="160442" y="783340"/>
                    <a:pt x="164517" y="787295"/>
                    <a:pt x="165532" y="787740"/>
                  </a:cubicBezTo>
                  <a:cubicBezTo>
                    <a:pt x="167787" y="788760"/>
                    <a:pt x="170033" y="791641"/>
                    <a:pt x="171879" y="788567"/>
                  </a:cubicBezTo>
                  <a:cubicBezTo>
                    <a:pt x="175527" y="788133"/>
                    <a:pt x="176715" y="786528"/>
                    <a:pt x="176754" y="782681"/>
                  </a:cubicBezTo>
                  <a:cubicBezTo>
                    <a:pt x="174603" y="780665"/>
                    <a:pt x="170610" y="781385"/>
                    <a:pt x="169671" y="778358"/>
                  </a:cubicBezTo>
                  <a:cubicBezTo>
                    <a:pt x="169892" y="776469"/>
                    <a:pt x="167944" y="773806"/>
                    <a:pt x="167096" y="772103"/>
                  </a:cubicBezTo>
                  <a:cubicBezTo>
                    <a:pt x="165225" y="771067"/>
                    <a:pt x="163573" y="765955"/>
                    <a:pt x="166268" y="765021"/>
                  </a:cubicBezTo>
                  <a:cubicBezTo>
                    <a:pt x="165400" y="762678"/>
                    <a:pt x="164582" y="759104"/>
                    <a:pt x="161761" y="759870"/>
                  </a:cubicBezTo>
                  <a:cubicBezTo>
                    <a:pt x="161596" y="762415"/>
                    <a:pt x="160604" y="759577"/>
                    <a:pt x="159830" y="759410"/>
                  </a:cubicBezTo>
                  <a:close/>
                  <a:moveTo>
                    <a:pt x="178318" y="770905"/>
                  </a:moveTo>
                  <a:cubicBezTo>
                    <a:pt x="176317" y="771829"/>
                    <a:pt x="173651" y="771486"/>
                    <a:pt x="171603" y="772928"/>
                  </a:cubicBezTo>
                  <a:cubicBezTo>
                    <a:pt x="169917" y="777545"/>
                    <a:pt x="172444" y="777470"/>
                    <a:pt x="173443" y="779918"/>
                  </a:cubicBezTo>
                  <a:cubicBezTo>
                    <a:pt x="175208" y="779947"/>
                    <a:pt x="179148" y="781330"/>
                    <a:pt x="178318" y="783505"/>
                  </a:cubicBezTo>
                  <a:cubicBezTo>
                    <a:pt x="176708" y="786945"/>
                    <a:pt x="183336" y="785227"/>
                    <a:pt x="183561" y="788196"/>
                  </a:cubicBezTo>
                  <a:cubicBezTo>
                    <a:pt x="186473" y="788970"/>
                    <a:pt x="188538" y="790092"/>
                    <a:pt x="191747" y="791692"/>
                  </a:cubicBezTo>
                  <a:cubicBezTo>
                    <a:pt x="195066" y="795515"/>
                    <a:pt x="194776" y="789501"/>
                    <a:pt x="194414" y="785805"/>
                  </a:cubicBezTo>
                  <a:cubicBezTo>
                    <a:pt x="193637" y="783077"/>
                    <a:pt x="195135" y="780011"/>
                    <a:pt x="192850" y="778355"/>
                  </a:cubicBezTo>
                  <a:cubicBezTo>
                    <a:pt x="192482" y="775160"/>
                    <a:pt x="186995" y="779462"/>
                    <a:pt x="185400" y="775963"/>
                  </a:cubicBezTo>
                  <a:cubicBezTo>
                    <a:pt x="183052" y="774613"/>
                    <a:pt x="181076" y="772868"/>
                    <a:pt x="179697" y="770905"/>
                  </a:cubicBezTo>
                  <a:lnTo>
                    <a:pt x="178870" y="770905"/>
                  </a:lnTo>
                  <a:close/>
                  <a:moveTo>
                    <a:pt x="142630" y="777987"/>
                  </a:moveTo>
                  <a:cubicBezTo>
                    <a:pt x="146462" y="781947"/>
                    <a:pt x="142907" y="780171"/>
                    <a:pt x="143825" y="784793"/>
                  </a:cubicBezTo>
                  <a:cubicBezTo>
                    <a:pt x="143007" y="787528"/>
                    <a:pt x="147023" y="789458"/>
                    <a:pt x="149068" y="790220"/>
                  </a:cubicBezTo>
                  <a:cubicBezTo>
                    <a:pt x="149773" y="792078"/>
                    <a:pt x="151401" y="796093"/>
                    <a:pt x="150172" y="797578"/>
                  </a:cubicBezTo>
                  <a:cubicBezTo>
                    <a:pt x="150627" y="800422"/>
                    <a:pt x="154460" y="802522"/>
                    <a:pt x="157346" y="801533"/>
                  </a:cubicBezTo>
                  <a:cubicBezTo>
                    <a:pt x="158635" y="799542"/>
                    <a:pt x="161395" y="798491"/>
                    <a:pt x="163325" y="797210"/>
                  </a:cubicBezTo>
                  <a:cubicBezTo>
                    <a:pt x="165282" y="795983"/>
                    <a:pt x="167827" y="792368"/>
                    <a:pt x="166636" y="791324"/>
                  </a:cubicBezTo>
                  <a:cubicBezTo>
                    <a:pt x="166144" y="788158"/>
                    <a:pt x="162184" y="788419"/>
                    <a:pt x="159922" y="786633"/>
                  </a:cubicBezTo>
                  <a:cubicBezTo>
                    <a:pt x="156943" y="785656"/>
                    <a:pt x="156862" y="782483"/>
                    <a:pt x="153483" y="782678"/>
                  </a:cubicBezTo>
                  <a:cubicBezTo>
                    <a:pt x="151439" y="781554"/>
                    <a:pt x="148045" y="781881"/>
                    <a:pt x="147229" y="779550"/>
                  </a:cubicBezTo>
                  <a:cubicBezTo>
                    <a:pt x="145314" y="779129"/>
                    <a:pt x="144292" y="778112"/>
                    <a:pt x="142630" y="777987"/>
                  </a:cubicBezTo>
                  <a:close/>
                  <a:moveTo>
                    <a:pt x="22688" y="784241"/>
                  </a:moveTo>
                  <a:cubicBezTo>
                    <a:pt x="21780" y="787846"/>
                    <a:pt x="22969" y="786816"/>
                    <a:pt x="23884" y="788196"/>
                  </a:cubicBezTo>
                  <a:cubicBezTo>
                    <a:pt x="27242" y="787394"/>
                    <a:pt x="24458" y="784252"/>
                    <a:pt x="22688" y="784241"/>
                  </a:cubicBezTo>
                  <a:close/>
                  <a:moveTo>
                    <a:pt x="145665" y="792151"/>
                  </a:moveTo>
                  <a:cubicBezTo>
                    <a:pt x="142377" y="792803"/>
                    <a:pt x="141960" y="794224"/>
                    <a:pt x="144193" y="796843"/>
                  </a:cubicBezTo>
                  <a:cubicBezTo>
                    <a:pt x="147666" y="797374"/>
                    <a:pt x="146046" y="793803"/>
                    <a:pt x="145665" y="792151"/>
                  </a:cubicBezTo>
                  <a:close/>
                  <a:moveTo>
                    <a:pt x="50834" y="793715"/>
                  </a:moveTo>
                  <a:cubicBezTo>
                    <a:pt x="47644" y="794208"/>
                    <a:pt x="48573" y="796459"/>
                    <a:pt x="46695" y="798406"/>
                  </a:cubicBezTo>
                  <a:cubicBezTo>
                    <a:pt x="48080" y="802472"/>
                    <a:pt x="43056" y="799443"/>
                    <a:pt x="46695" y="796843"/>
                  </a:cubicBezTo>
                  <a:cubicBezTo>
                    <a:pt x="47712" y="792195"/>
                    <a:pt x="42761" y="794914"/>
                    <a:pt x="41452" y="797578"/>
                  </a:cubicBezTo>
                  <a:cubicBezTo>
                    <a:pt x="37829" y="796754"/>
                    <a:pt x="36599" y="802084"/>
                    <a:pt x="40716" y="799602"/>
                  </a:cubicBezTo>
                  <a:cubicBezTo>
                    <a:pt x="42696" y="800394"/>
                    <a:pt x="36483" y="801919"/>
                    <a:pt x="35473" y="802729"/>
                  </a:cubicBezTo>
                  <a:cubicBezTo>
                    <a:pt x="33029" y="807431"/>
                    <a:pt x="35521" y="802392"/>
                    <a:pt x="32070" y="801901"/>
                  </a:cubicBezTo>
                  <a:cubicBezTo>
                    <a:pt x="31623" y="797556"/>
                    <a:pt x="28690" y="798903"/>
                    <a:pt x="25355" y="798774"/>
                  </a:cubicBezTo>
                  <a:cubicBezTo>
                    <a:pt x="23739" y="801358"/>
                    <a:pt x="26641" y="804274"/>
                    <a:pt x="23056" y="805028"/>
                  </a:cubicBezTo>
                  <a:cubicBezTo>
                    <a:pt x="19923" y="802979"/>
                    <a:pt x="18499" y="806614"/>
                    <a:pt x="21216" y="808616"/>
                  </a:cubicBezTo>
                  <a:cubicBezTo>
                    <a:pt x="22598" y="811213"/>
                    <a:pt x="21374" y="812903"/>
                    <a:pt x="22320" y="815882"/>
                  </a:cubicBezTo>
                  <a:cubicBezTo>
                    <a:pt x="22130" y="818630"/>
                    <a:pt x="17553" y="818701"/>
                    <a:pt x="21584" y="819653"/>
                  </a:cubicBezTo>
                  <a:cubicBezTo>
                    <a:pt x="20834" y="822839"/>
                    <a:pt x="22570" y="823748"/>
                    <a:pt x="24159" y="826000"/>
                  </a:cubicBezTo>
                  <a:cubicBezTo>
                    <a:pt x="23322" y="828813"/>
                    <a:pt x="26080" y="828514"/>
                    <a:pt x="28758" y="828667"/>
                  </a:cubicBezTo>
                  <a:cubicBezTo>
                    <a:pt x="31300" y="830531"/>
                    <a:pt x="33850" y="828639"/>
                    <a:pt x="35105" y="827103"/>
                  </a:cubicBezTo>
                  <a:cubicBezTo>
                    <a:pt x="36656" y="825124"/>
                    <a:pt x="39260" y="822777"/>
                    <a:pt x="41451" y="821217"/>
                  </a:cubicBezTo>
                  <a:cubicBezTo>
                    <a:pt x="42711" y="819363"/>
                    <a:pt x="46024" y="817405"/>
                    <a:pt x="47706" y="815422"/>
                  </a:cubicBezTo>
                  <a:cubicBezTo>
                    <a:pt x="48685" y="816673"/>
                    <a:pt x="46169" y="818862"/>
                    <a:pt x="44579" y="820205"/>
                  </a:cubicBezTo>
                  <a:cubicBezTo>
                    <a:pt x="40591" y="821638"/>
                    <a:pt x="40190" y="824170"/>
                    <a:pt x="36208" y="827839"/>
                  </a:cubicBezTo>
                  <a:cubicBezTo>
                    <a:pt x="33317" y="830942"/>
                    <a:pt x="40208" y="831787"/>
                    <a:pt x="41083" y="828667"/>
                  </a:cubicBezTo>
                  <a:cubicBezTo>
                    <a:pt x="43090" y="826809"/>
                    <a:pt x="43639" y="824227"/>
                    <a:pt x="46326" y="823516"/>
                  </a:cubicBezTo>
                  <a:cubicBezTo>
                    <a:pt x="45693" y="820756"/>
                    <a:pt x="51251" y="817678"/>
                    <a:pt x="49729" y="820389"/>
                  </a:cubicBezTo>
                  <a:cubicBezTo>
                    <a:pt x="47990" y="822097"/>
                    <a:pt x="47409" y="824563"/>
                    <a:pt x="45222" y="825540"/>
                  </a:cubicBezTo>
                  <a:cubicBezTo>
                    <a:pt x="44179" y="826541"/>
                    <a:pt x="40868" y="829372"/>
                    <a:pt x="42279" y="830230"/>
                  </a:cubicBezTo>
                  <a:cubicBezTo>
                    <a:pt x="45996" y="830869"/>
                    <a:pt x="40021" y="832286"/>
                    <a:pt x="37036" y="831794"/>
                  </a:cubicBezTo>
                  <a:cubicBezTo>
                    <a:pt x="33043" y="831802"/>
                    <a:pt x="30029" y="830745"/>
                    <a:pt x="27930" y="834186"/>
                  </a:cubicBezTo>
                  <a:cubicBezTo>
                    <a:pt x="25976" y="836211"/>
                    <a:pt x="30232" y="837437"/>
                    <a:pt x="32069" y="838509"/>
                  </a:cubicBezTo>
                  <a:cubicBezTo>
                    <a:pt x="34259" y="839175"/>
                    <a:pt x="37814" y="841793"/>
                    <a:pt x="39980" y="838876"/>
                  </a:cubicBezTo>
                  <a:cubicBezTo>
                    <a:pt x="41349" y="837132"/>
                    <a:pt x="43160" y="835492"/>
                    <a:pt x="45314" y="834553"/>
                  </a:cubicBezTo>
                  <a:cubicBezTo>
                    <a:pt x="48901" y="834050"/>
                    <a:pt x="48525" y="830578"/>
                    <a:pt x="51569" y="829494"/>
                  </a:cubicBezTo>
                  <a:cubicBezTo>
                    <a:pt x="53316" y="826457"/>
                    <a:pt x="55895" y="824832"/>
                    <a:pt x="57548" y="821584"/>
                  </a:cubicBezTo>
                  <a:cubicBezTo>
                    <a:pt x="57510" y="817443"/>
                    <a:pt x="58106" y="819026"/>
                    <a:pt x="60215" y="821216"/>
                  </a:cubicBezTo>
                  <a:cubicBezTo>
                    <a:pt x="60929" y="817364"/>
                    <a:pt x="60943" y="814387"/>
                    <a:pt x="58284" y="813398"/>
                  </a:cubicBezTo>
                  <a:cubicBezTo>
                    <a:pt x="59494" y="808625"/>
                    <a:pt x="53532" y="810773"/>
                    <a:pt x="55340" y="814134"/>
                  </a:cubicBezTo>
                  <a:cubicBezTo>
                    <a:pt x="53809" y="812084"/>
                    <a:pt x="49661" y="813768"/>
                    <a:pt x="51937" y="811006"/>
                  </a:cubicBezTo>
                  <a:cubicBezTo>
                    <a:pt x="54261" y="808612"/>
                    <a:pt x="54391" y="810958"/>
                    <a:pt x="56444" y="808615"/>
                  </a:cubicBezTo>
                  <a:cubicBezTo>
                    <a:pt x="56604" y="805187"/>
                    <a:pt x="54185" y="802719"/>
                    <a:pt x="57180" y="799601"/>
                  </a:cubicBezTo>
                  <a:cubicBezTo>
                    <a:pt x="60327" y="796327"/>
                    <a:pt x="54111" y="792349"/>
                    <a:pt x="53501" y="797209"/>
                  </a:cubicBezTo>
                  <a:cubicBezTo>
                    <a:pt x="53143" y="799876"/>
                    <a:pt x="50672" y="803837"/>
                    <a:pt x="53041" y="805855"/>
                  </a:cubicBezTo>
                  <a:cubicBezTo>
                    <a:pt x="53236" y="807935"/>
                    <a:pt x="45126" y="805364"/>
                    <a:pt x="50833" y="804291"/>
                  </a:cubicBezTo>
                  <a:cubicBezTo>
                    <a:pt x="51918" y="801139"/>
                    <a:pt x="50933" y="798938"/>
                    <a:pt x="52673" y="795645"/>
                  </a:cubicBezTo>
                  <a:cubicBezTo>
                    <a:pt x="53958" y="792869"/>
                    <a:pt x="53267" y="794135"/>
                    <a:pt x="50833" y="793714"/>
                  </a:cubicBezTo>
                  <a:close/>
                  <a:moveTo>
                    <a:pt x="135547" y="802362"/>
                  </a:moveTo>
                  <a:cubicBezTo>
                    <a:pt x="135040" y="806189"/>
                    <a:pt x="134690" y="806803"/>
                    <a:pt x="136651" y="809444"/>
                  </a:cubicBezTo>
                  <a:cubicBezTo>
                    <a:pt x="136264" y="809032"/>
                    <a:pt x="137872" y="802008"/>
                    <a:pt x="135547" y="802362"/>
                  </a:cubicBezTo>
                  <a:close/>
                  <a:moveTo>
                    <a:pt x="59388" y="822321"/>
                  </a:moveTo>
                  <a:cubicBezTo>
                    <a:pt x="55852" y="824998"/>
                    <a:pt x="54605" y="827291"/>
                    <a:pt x="51202" y="830967"/>
                  </a:cubicBezTo>
                  <a:cubicBezTo>
                    <a:pt x="49040" y="835022"/>
                    <a:pt x="45425" y="834972"/>
                    <a:pt x="42188" y="838509"/>
                  </a:cubicBezTo>
                  <a:cubicBezTo>
                    <a:pt x="39891" y="839699"/>
                    <a:pt x="39865" y="841521"/>
                    <a:pt x="40716" y="842832"/>
                  </a:cubicBezTo>
                  <a:cubicBezTo>
                    <a:pt x="37168" y="842785"/>
                    <a:pt x="35946" y="840340"/>
                    <a:pt x="32438" y="839613"/>
                  </a:cubicBezTo>
                  <a:cubicBezTo>
                    <a:pt x="29164" y="841981"/>
                    <a:pt x="27369" y="837519"/>
                    <a:pt x="24620" y="838050"/>
                  </a:cubicBezTo>
                  <a:cubicBezTo>
                    <a:pt x="24544" y="840913"/>
                    <a:pt x="24763" y="842518"/>
                    <a:pt x="26460" y="844764"/>
                  </a:cubicBezTo>
                  <a:cubicBezTo>
                    <a:pt x="25344" y="846645"/>
                    <a:pt x="26866" y="849121"/>
                    <a:pt x="26092" y="850283"/>
                  </a:cubicBezTo>
                  <a:cubicBezTo>
                    <a:pt x="25656" y="851940"/>
                    <a:pt x="29360" y="855606"/>
                    <a:pt x="30967" y="854146"/>
                  </a:cubicBezTo>
                  <a:cubicBezTo>
                    <a:pt x="31837" y="857450"/>
                    <a:pt x="37201" y="854837"/>
                    <a:pt x="39245" y="852214"/>
                  </a:cubicBezTo>
                  <a:cubicBezTo>
                    <a:pt x="40112" y="850235"/>
                    <a:pt x="44101" y="849405"/>
                    <a:pt x="44488" y="847155"/>
                  </a:cubicBezTo>
                  <a:cubicBezTo>
                    <a:pt x="44593" y="844841"/>
                    <a:pt x="48709" y="840829"/>
                    <a:pt x="45959" y="845500"/>
                  </a:cubicBezTo>
                  <a:cubicBezTo>
                    <a:pt x="45824" y="847049"/>
                    <a:pt x="44225" y="848661"/>
                    <a:pt x="47891" y="846696"/>
                  </a:cubicBezTo>
                  <a:cubicBezTo>
                    <a:pt x="50199" y="845426"/>
                    <a:pt x="52277" y="842017"/>
                    <a:pt x="51202" y="838877"/>
                  </a:cubicBezTo>
                  <a:cubicBezTo>
                    <a:pt x="53350" y="837504"/>
                    <a:pt x="54348" y="834647"/>
                    <a:pt x="56077" y="832623"/>
                  </a:cubicBezTo>
                  <a:cubicBezTo>
                    <a:pt x="56835" y="830245"/>
                    <a:pt x="58556" y="828759"/>
                    <a:pt x="60584" y="827104"/>
                  </a:cubicBezTo>
                  <a:cubicBezTo>
                    <a:pt x="60163" y="825240"/>
                    <a:pt x="60324" y="823330"/>
                    <a:pt x="59388" y="822321"/>
                  </a:cubicBezTo>
                  <a:close/>
                  <a:moveTo>
                    <a:pt x="62056" y="827104"/>
                  </a:moveTo>
                  <a:cubicBezTo>
                    <a:pt x="60443" y="829486"/>
                    <a:pt x="58331" y="829794"/>
                    <a:pt x="57181" y="832623"/>
                  </a:cubicBezTo>
                  <a:cubicBezTo>
                    <a:pt x="55312" y="835195"/>
                    <a:pt x="52497" y="838020"/>
                    <a:pt x="52674" y="842832"/>
                  </a:cubicBezTo>
                  <a:cubicBezTo>
                    <a:pt x="54880" y="843457"/>
                    <a:pt x="56320" y="840523"/>
                    <a:pt x="58284" y="839245"/>
                  </a:cubicBezTo>
                  <a:cubicBezTo>
                    <a:pt x="58246" y="840516"/>
                    <a:pt x="55810" y="842753"/>
                    <a:pt x="54605" y="843568"/>
                  </a:cubicBezTo>
                  <a:cubicBezTo>
                    <a:pt x="56349" y="846927"/>
                    <a:pt x="59664" y="842027"/>
                    <a:pt x="60584" y="840809"/>
                  </a:cubicBezTo>
                  <a:cubicBezTo>
                    <a:pt x="63245" y="839115"/>
                    <a:pt x="66177" y="839274"/>
                    <a:pt x="64355" y="835106"/>
                  </a:cubicBezTo>
                  <a:cubicBezTo>
                    <a:pt x="63323" y="832819"/>
                    <a:pt x="64056" y="828292"/>
                    <a:pt x="62056" y="827104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/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32" name="Graphic 5">
              <a:extLst>
                <a:ext uri="{FF2B5EF4-FFF2-40B4-BE49-F238E27FC236}">
                  <a16:creationId xmlns:a16="http://schemas.microsoft.com/office/drawing/2014/main" id="{F14F12E0-62A0-E5F2-364A-B09F6CF34B68}"/>
                </a:ext>
              </a:extLst>
            </p:cNvPr>
            <p:cNvSpPr/>
            <p:nvPr/>
          </p:nvSpPr>
          <p:spPr>
            <a:xfrm>
              <a:off x="818832" y="3566063"/>
              <a:ext cx="199930" cy="45719"/>
            </a:xfrm>
            <a:custGeom>
              <a:avLst/>
              <a:gdLst>
                <a:gd name="connsiteX0" fmla="*/ 0 w 214999"/>
                <a:gd name="connsiteY0" fmla="*/ 0 h 44103"/>
                <a:gd name="connsiteX1" fmla="*/ 2506 w 214999"/>
                <a:gd name="connsiteY1" fmla="*/ 459 h 44103"/>
                <a:gd name="connsiteX2" fmla="*/ 3151 w 214999"/>
                <a:gd name="connsiteY2" fmla="*/ 2606 h 44103"/>
                <a:gd name="connsiteX3" fmla="*/ 5782 w 214999"/>
                <a:gd name="connsiteY3" fmla="*/ 1688 h 44103"/>
                <a:gd name="connsiteX4" fmla="*/ 8685 w 214999"/>
                <a:gd name="connsiteY4" fmla="*/ 3673 h 44103"/>
                <a:gd name="connsiteX5" fmla="*/ 7718 w 214999"/>
                <a:gd name="connsiteY5" fmla="*/ 5820 h 44103"/>
                <a:gd name="connsiteX6" fmla="*/ 8276 w 214999"/>
                <a:gd name="connsiteY6" fmla="*/ 8425 h 44103"/>
                <a:gd name="connsiteX7" fmla="*/ 10075 w 214999"/>
                <a:gd name="connsiteY7" fmla="*/ 9617 h 44103"/>
                <a:gd name="connsiteX8" fmla="*/ 11961 w 214999"/>
                <a:gd name="connsiteY8" fmla="*/ 9890 h 44103"/>
                <a:gd name="connsiteX9" fmla="*/ 13798 w 214999"/>
                <a:gd name="connsiteY9" fmla="*/ 11925 h 44103"/>
                <a:gd name="connsiteX10" fmla="*/ 14741 w 214999"/>
                <a:gd name="connsiteY10" fmla="*/ 12631 h 44103"/>
                <a:gd name="connsiteX11" fmla="*/ 14741 w 214999"/>
                <a:gd name="connsiteY11" fmla="*/ 15312 h 44103"/>
                <a:gd name="connsiteX12" fmla="*/ 16019 w 214999"/>
                <a:gd name="connsiteY12" fmla="*/ 17049 h 44103"/>
                <a:gd name="connsiteX13" fmla="*/ 18649 w 214999"/>
                <a:gd name="connsiteY13" fmla="*/ 19084 h 44103"/>
                <a:gd name="connsiteX14" fmla="*/ 21615 w 214999"/>
                <a:gd name="connsiteY14" fmla="*/ 18982 h 44103"/>
                <a:gd name="connsiteX15" fmla="*/ 22471 w 214999"/>
                <a:gd name="connsiteY15" fmla="*/ 19639 h 44103"/>
                <a:gd name="connsiteX16" fmla="*/ 26045 w 214999"/>
                <a:gd name="connsiteY16" fmla="*/ 19776 h 44103"/>
                <a:gd name="connsiteX17" fmla="*/ 26988 w 214999"/>
                <a:gd name="connsiteY17" fmla="*/ 21103 h 44103"/>
                <a:gd name="connsiteX18" fmla="*/ 27595 w 214999"/>
                <a:gd name="connsiteY18" fmla="*/ 22183 h 44103"/>
                <a:gd name="connsiteX19" fmla="*/ 30946 w 214999"/>
                <a:gd name="connsiteY19" fmla="*/ 22369 h 44103"/>
                <a:gd name="connsiteX20" fmla="*/ 33390 w 214999"/>
                <a:gd name="connsiteY20" fmla="*/ 20681 h 44103"/>
                <a:gd name="connsiteX21" fmla="*/ 34296 w 214999"/>
                <a:gd name="connsiteY21" fmla="*/ 21165 h 44103"/>
                <a:gd name="connsiteX22" fmla="*/ 35549 w 214999"/>
                <a:gd name="connsiteY22" fmla="*/ 23039 h 44103"/>
                <a:gd name="connsiteX23" fmla="*/ 36778 w 214999"/>
                <a:gd name="connsiteY23" fmla="*/ 25223 h 44103"/>
                <a:gd name="connsiteX24" fmla="*/ 38378 w 214999"/>
                <a:gd name="connsiteY24" fmla="*/ 27580 h 44103"/>
                <a:gd name="connsiteX25" fmla="*/ 38302 w 214999"/>
                <a:gd name="connsiteY25" fmla="*/ 28945 h 44103"/>
                <a:gd name="connsiteX26" fmla="*/ 41516 w 214999"/>
                <a:gd name="connsiteY26" fmla="*/ 30583 h 44103"/>
                <a:gd name="connsiteX27" fmla="*/ 43055 w 214999"/>
                <a:gd name="connsiteY27" fmla="*/ 33015 h 44103"/>
                <a:gd name="connsiteX28" fmla="*/ 44494 w 214999"/>
                <a:gd name="connsiteY28" fmla="*/ 34938 h 44103"/>
                <a:gd name="connsiteX29" fmla="*/ 45437 w 214999"/>
                <a:gd name="connsiteY29" fmla="*/ 36762 h 44103"/>
                <a:gd name="connsiteX30" fmla="*/ 48217 w 214999"/>
                <a:gd name="connsiteY30" fmla="*/ 35174 h 44103"/>
                <a:gd name="connsiteX31" fmla="*/ 49904 w 214999"/>
                <a:gd name="connsiteY31" fmla="*/ 32283 h 44103"/>
                <a:gd name="connsiteX32" fmla="*/ 47646 w 214999"/>
                <a:gd name="connsiteY32" fmla="*/ 30211 h 44103"/>
                <a:gd name="connsiteX33" fmla="*/ 49321 w 214999"/>
                <a:gd name="connsiteY33" fmla="*/ 27704 h 44103"/>
                <a:gd name="connsiteX34" fmla="*/ 50872 w 214999"/>
                <a:gd name="connsiteY34" fmla="*/ 24850 h 44103"/>
                <a:gd name="connsiteX35" fmla="*/ 53589 w 214999"/>
                <a:gd name="connsiteY35" fmla="*/ 24831 h 44103"/>
                <a:gd name="connsiteX36" fmla="*/ 57324 w 214999"/>
                <a:gd name="connsiteY36" fmla="*/ 26320 h 44103"/>
                <a:gd name="connsiteX37" fmla="*/ 57833 w 214999"/>
                <a:gd name="connsiteY37" fmla="*/ 28132 h 44103"/>
                <a:gd name="connsiteX38" fmla="*/ 60687 w 214999"/>
                <a:gd name="connsiteY38" fmla="*/ 26457 h 44103"/>
                <a:gd name="connsiteX39" fmla="*/ 61717 w 214999"/>
                <a:gd name="connsiteY39" fmla="*/ 27363 h 44103"/>
                <a:gd name="connsiteX40" fmla="*/ 64012 w 214999"/>
                <a:gd name="connsiteY40" fmla="*/ 26556 h 44103"/>
                <a:gd name="connsiteX41" fmla="*/ 65042 w 214999"/>
                <a:gd name="connsiteY41" fmla="*/ 27288 h 44103"/>
                <a:gd name="connsiteX42" fmla="*/ 65911 w 214999"/>
                <a:gd name="connsiteY42" fmla="*/ 26866 h 44103"/>
                <a:gd name="connsiteX43" fmla="*/ 66246 w 214999"/>
                <a:gd name="connsiteY43" fmla="*/ 26023 h 44103"/>
                <a:gd name="connsiteX44" fmla="*/ 68715 w 214999"/>
                <a:gd name="connsiteY44" fmla="*/ 27115 h 44103"/>
                <a:gd name="connsiteX45" fmla="*/ 71445 w 214999"/>
                <a:gd name="connsiteY45" fmla="*/ 28977 h 44103"/>
                <a:gd name="connsiteX46" fmla="*/ 73729 w 214999"/>
                <a:gd name="connsiteY46" fmla="*/ 29536 h 44103"/>
                <a:gd name="connsiteX47" fmla="*/ 75974 w 214999"/>
                <a:gd name="connsiteY47" fmla="*/ 30193 h 44103"/>
                <a:gd name="connsiteX48" fmla="*/ 76582 w 214999"/>
                <a:gd name="connsiteY48" fmla="*/ 28927 h 44103"/>
                <a:gd name="connsiteX49" fmla="*/ 77290 w 214999"/>
                <a:gd name="connsiteY49" fmla="*/ 27885 h 44103"/>
                <a:gd name="connsiteX50" fmla="*/ 78779 w 214999"/>
                <a:gd name="connsiteY50" fmla="*/ 27228 h 44103"/>
                <a:gd name="connsiteX51" fmla="*/ 79548 w 214999"/>
                <a:gd name="connsiteY51" fmla="*/ 28058 h 44103"/>
                <a:gd name="connsiteX52" fmla="*/ 80318 w 214999"/>
                <a:gd name="connsiteY52" fmla="*/ 29212 h 44103"/>
                <a:gd name="connsiteX53" fmla="*/ 80529 w 214999"/>
                <a:gd name="connsiteY53" fmla="*/ 30527 h 44103"/>
                <a:gd name="connsiteX54" fmla="*/ 81199 w 214999"/>
                <a:gd name="connsiteY54" fmla="*/ 30912 h 44103"/>
                <a:gd name="connsiteX55" fmla="*/ 82068 w 214999"/>
                <a:gd name="connsiteY55" fmla="*/ 29920 h 44103"/>
                <a:gd name="connsiteX56" fmla="*/ 84053 w 214999"/>
                <a:gd name="connsiteY56" fmla="*/ 30031 h 44103"/>
                <a:gd name="connsiteX57" fmla="*/ 85431 w 214999"/>
                <a:gd name="connsiteY57" fmla="*/ 31297 h 44103"/>
                <a:gd name="connsiteX58" fmla="*/ 87515 w 214999"/>
                <a:gd name="connsiteY58" fmla="*/ 31794 h 44103"/>
                <a:gd name="connsiteX59" fmla="*/ 87838 w 214999"/>
                <a:gd name="connsiteY59" fmla="*/ 30417 h 44103"/>
                <a:gd name="connsiteX60" fmla="*/ 87354 w 214999"/>
                <a:gd name="connsiteY60" fmla="*/ 29871 h 44103"/>
                <a:gd name="connsiteX61" fmla="*/ 85977 w 214999"/>
                <a:gd name="connsiteY61" fmla="*/ 29486 h 44103"/>
                <a:gd name="connsiteX62" fmla="*/ 85530 w 214999"/>
                <a:gd name="connsiteY62" fmla="*/ 28543 h 44103"/>
                <a:gd name="connsiteX63" fmla="*/ 85369 w 214999"/>
                <a:gd name="connsiteY63" fmla="*/ 26570 h 44103"/>
                <a:gd name="connsiteX64" fmla="*/ 85208 w 214999"/>
                <a:gd name="connsiteY64" fmla="*/ 25081 h 44103"/>
                <a:gd name="connsiteX65" fmla="*/ 85978 w 214999"/>
                <a:gd name="connsiteY65" fmla="*/ 23716 h 44103"/>
                <a:gd name="connsiteX66" fmla="*/ 85755 w 214999"/>
                <a:gd name="connsiteY66" fmla="*/ 22451 h 44103"/>
                <a:gd name="connsiteX67" fmla="*/ 86028 w 214999"/>
                <a:gd name="connsiteY67" fmla="*/ 21632 h 44103"/>
                <a:gd name="connsiteX68" fmla="*/ 86252 w 214999"/>
                <a:gd name="connsiteY68" fmla="*/ 20416 h 44103"/>
                <a:gd name="connsiteX69" fmla="*/ 86798 w 214999"/>
                <a:gd name="connsiteY69" fmla="*/ 19709 h 44103"/>
                <a:gd name="connsiteX70" fmla="*/ 88287 w 214999"/>
                <a:gd name="connsiteY70" fmla="*/ 19150 h 44103"/>
                <a:gd name="connsiteX71" fmla="*/ 88944 w 214999"/>
                <a:gd name="connsiteY71" fmla="*/ 19102 h 44103"/>
                <a:gd name="connsiteX72" fmla="*/ 90917 w 214999"/>
                <a:gd name="connsiteY72" fmla="*/ 19264 h 44103"/>
                <a:gd name="connsiteX73" fmla="*/ 93014 w 214999"/>
                <a:gd name="connsiteY73" fmla="*/ 18060 h 44103"/>
                <a:gd name="connsiteX74" fmla="*/ 94168 w 214999"/>
                <a:gd name="connsiteY74" fmla="*/ 15194 h 44103"/>
                <a:gd name="connsiteX75" fmla="*/ 95322 w 214999"/>
                <a:gd name="connsiteY75" fmla="*/ 14325 h 44103"/>
                <a:gd name="connsiteX76" fmla="*/ 97320 w 214999"/>
                <a:gd name="connsiteY76" fmla="*/ 14101 h 44103"/>
                <a:gd name="connsiteX77" fmla="*/ 98226 w 214999"/>
                <a:gd name="connsiteY77" fmla="*/ 13333 h 44103"/>
                <a:gd name="connsiteX78" fmla="*/ 99640 w 214999"/>
                <a:gd name="connsiteY78" fmla="*/ 14400 h 44103"/>
                <a:gd name="connsiteX79" fmla="*/ 100161 w 214999"/>
                <a:gd name="connsiteY79" fmla="*/ 14921 h 44103"/>
                <a:gd name="connsiteX80" fmla="*/ 100209 w 214999"/>
                <a:gd name="connsiteY80" fmla="*/ 18321 h 44103"/>
                <a:gd name="connsiteX81" fmla="*/ 102505 w 214999"/>
                <a:gd name="connsiteY81" fmla="*/ 18842 h 44103"/>
                <a:gd name="connsiteX82" fmla="*/ 103745 w 214999"/>
                <a:gd name="connsiteY82" fmla="*/ 18556 h 44103"/>
                <a:gd name="connsiteX83" fmla="*/ 104986 w 214999"/>
                <a:gd name="connsiteY83" fmla="*/ 19313 h 44103"/>
                <a:gd name="connsiteX84" fmla="*/ 106947 w 214999"/>
                <a:gd name="connsiteY84" fmla="*/ 19797 h 44103"/>
                <a:gd name="connsiteX85" fmla="*/ 108808 w 214999"/>
                <a:gd name="connsiteY85" fmla="*/ 17936 h 44103"/>
                <a:gd name="connsiteX86" fmla="*/ 109615 w 214999"/>
                <a:gd name="connsiteY86" fmla="*/ 15541 h 44103"/>
                <a:gd name="connsiteX87" fmla="*/ 110806 w 214999"/>
                <a:gd name="connsiteY87" fmla="*/ 15119 h 44103"/>
                <a:gd name="connsiteX88" fmla="*/ 112481 w 214999"/>
                <a:gd name="connsiteY88" fmla="*/ 14833 h 44103"/>
                <a:gd name="connsiteX89" fmla="*/ 114442 w 214999"/>
                <a:gd name="connsiteY89" fmla="*/ 14399 h 44103"/>
                <a:gd name="connsiteX90" fmla="*/ 116080 w 214999"/>
                <a:gd name="connsiteY90" fmla="*/ 13022 h 44103"/>
                <a:gd name="connsiteX91" fmla="*/ 120882 w 214999"/>
                <a:gd name="connsiteY91" fmla="*/ 18270 h 44103"/>
                <a:gd name="connsiteX92" fmla="*/ 123512 w 214999"/>
                <a:gd name="connsiteY92" fmla="*/ 17414 h 44103"/>
                <a:gd name="connsiteX93" fmla="*/ 125423 w 214999"/>
                <a:gd name="connsiteY93" fmla="*/ 15689 h 44103"/>
                <a:gd name="connsiteX94" fmla="*/ 126850 w 214999"/>
                <a:gd name="connsiteY94" fmla="*/ 13542 h 44103"/>
                <a:gd name="connsiteX95" fmla="*/ 129319 w 214999"/>
                <a:gd name="connsiteY95" fmla="*/ 15243 h 44103"/>
                <a:gd name="connsiteX96" fmla="*/ 130933 w 214999"/>
                <a:gd name="connsiteY96" fmla="*/ 18345 h 44103"/>
                <a:gd name="connsiteX97" fmla="*/ 133625 w 214999"/>
                <a:gd name="connsiteY97" fmla="*/ 19548 h 44103"/>
                <a:gd name="connsiteX98" fmla="*/ 137062 w 214999"/>
                <a:gd name="connsiteY98" fmla="*/ 23457 h 44103"/>
                <a:gd name="connsiteX99" fmla="*/ 142373 w 214999"/>
                <a:gd name="connsiteY99" fmla="*/ 23295 h 44103"/>
                <a:gd name="connsiteX100" fmla="*/ 146257 w 214999"/>
                <a:gd name="connsiteY100" fmla="*/ 22166 h 44103"/>
                <a:gd name="connsiteX101" fmla="*/ 148230 w 214999"/>
                <a:gd name="connsiteY101" fmla="*/ 22204 h 44103"/>
                <a:gd name="connsiteX102" fmla="*/ 150377 w 214999"/>
                <a:gd name="connsiteY102" fmla="*/ 22080 h 44103"/>
                <a:gd name="connsiteX103" fmla="*/ 153181 w 214999"/>
                <a:gd name="connsiteY103" fmla="*/ 23743 h 44103"/>
                <a:gd name="connsiteX104" fmla="*/ 156072 w 214999"/>
                <a:gd name="connsiteY104" fmla="*/ 24289 h 44103"/>
                <a:gd name="connsiteX105" fmla="*/ 156295 w 214999"/>
                <a:gd name="connsiteY105" fmla="*/ 21820 h 44103"/>
                <a:gd name="connsiteX106" fmla="*/ 159298 w 214999"/>
                <a:gd name="connsiteY106" fmla="*/ 23147 h 44103"/>
                <a:gd name="connsiteX107" fmla="*/ 160774 w 214999"/>
                <a:gd name="connsiteY107" fmla="*/ 22700 h 44103"/>
                <a:gd name="connsiteX108" fmla="*/ 162735 w 214999"/>
                <a:gd name="connsiteY108" fmla="*/ 24115 h 44103"/>
                <a:gd name="connsiteX109" fmla="*/ 164298 w 214999"/>
                <a:gd name="connsiteY109" fmla="*/ 25430 h 44103"/>
                <a:gd name="connsiteX110" fmla="*/ 164807 w 214999"/>
                <a:gd name="connsiteY110" fmla="*/ 26708 h 44103"/>
                <a:gd name="connsiteX111" fmla="*/ 167984 w 214999"/>
                <a:gd name="connsiteY111" fmla="*/ 28495 h 44103"/>
                <a:gd name="connsiteX112" fmla="*/ 169374 w 214999"/>
                <a:gd name="connsiteY112" fmla="*/ 31200 h 44103"/>
                <a:gd name="connsiteX113" fmla="*/ 170329 w 214999"/>
                <a:gd name="connsiteY113" fmla="*/ 32019 h 44103"/>
                <a:gd name="connsiteX114" fmla="*/ 172265 w 214999"/>
                <a:gd name="connsiteY114" fmla="*/ 32788 h 44103"/>
                <a:gd name="connsiteX115" fmla="*/ 174883 w 214999"/>
                <a:gd name="connsiteY115" fmla="*/ 37553 h 44103"/>
                <a:gd name="connsiteX116" fmla="*/ 178419 w 214999"/>
                <a:gd name="connsiteY116" fmla="*/ 40171 h 44103"/>
                <a:gd name="connsiteX117" fmla="*/ 180615 w 214999"/>
                <a:gd name="connsiteY117" fmla="*/ 41772 h 44103"/>
                <a:gd name="connsiteX118" fmla="*/ 181274 w 214999"/>
                <a:gd name="connsiteY118" fmla="*/ 40047 h 44103"/>
                <a:gd name="connsiteX119" fmla="*/ 184289 w 214999"/>
                <a:gd name="connsiteY119" fmla="*/ 37491 h 44103"/>
                <a:gd name="connsiteX120" fmla="*/ 186920 w 214999"/>
                <a:gd name="connsiteY120" fmla="*/ 36772 h 44103"/>
                <a:gd name="connsiteX121" fmla="*/ 188992 w 214999"/>
                <a:gd name="connsiteY121" fmla="*/ 34612 h 44103"/>
                <a:gd name="connsiteX122" fmla="*/ 190208 w 214999"/>
                <a:gd name="connsiteY122" fmla="*/ 33620 h 44103"/>
                <a:gd name="connsiteX123" fmla="*/ 190828 w 214999"/>
                <a:gd name="connsiteY123" fmla="*/ 36213 h 44103"/>
                <a:gd name="connsiteX124" fmla="*/ 192702 w 214999"/>
                <a:gd name="connsiteY124" fmla="*/ 36511 h 44103"/>
                <a:gd name="connsiteX125" fmla="*/ 192465 w 214999"/>
                <a:gd name="connsiteY125" fmla="*/ 38596 h 44103"/>
                <a:gd name="connsiteX126" fmla="*/ 196176 w 214999"/>
                <a:gd name="connsiteY126" fmla="*/ 39539 h 44103"/>
                <a:gd name="connsiteX127" fmla="*/ 197305 w 214999"/>
                <a:gd name="connsiteY127" fmla="*/ 41313 h 44103"/>
                <a:gd name="connsiteX128" fmla="*/ 199166 w 214999"/>
                <a:gd name="connsiteY128" fmla="*/ 42691 h 44103"/>
                <a:gd name="connsiteX129" fmla="*/ 201139 w 214999"/>
                <a:gd name="connsiteY129" fmla="*/ 41487 h 44103"/>
                <a:gd name="connsiteX130" fmla="*/ 202231 w 214999"/>
                <a:gd name="connsiteY130" fmla="*/ 42579 h 44103"/>
                <a:gd name="connsiteX131" fmla="*/ 205581 w 214999"/>
                <a:gd name="connsiteY131" fmla="*/ 41673 h 44103"/>
                <a:gd name="connsiteX132" fmla="*/ 207988 w 214999"/>
                <a:gd name="connsiteY132" fmla="*/ 42145 h 44103"/>
                <a:gd name="connsiteX133" fmla="*/ 209924 w 214999"/>
                <a:gd name="connsiteY133" fmla="*/ 43634 h 44103"/>
                <a:gd name="connsiteX134" fmla="*/ 211028 w 214999"/>
                <a:gd name="connsiteY134" fmla="*/ 42865 h 44103"/>
                <a:gd name="connsiteX135" fmla="*/ 214999 w 214999"/>
                <a:gd name="connsiteY135" fmla="*/ 44069 h 44103"/>
                <a:gd name="connsiteX136" fmla="*/ 159310 w 214999"/>
                <a:gd name="connsiteY136" fmla="*/ 23161 h 44103"/>
                <a:gd name="connsiteX137" fmla="*/ 159357 w 214999"/>
                <a:gd name="connsiteY137" fmla="*/ 23208 h 44103"/>
                <a:gd name="connsiteX138" fmla="*/ 159310 w 214999"/>
                <a:gd name="connsiteY138" fmla="*/ 23161 h 44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214999" h="44103">
                  <a:moveTo>
                    <a:pt x="0" y="0"/>
                  </a:moveTo>
                  <a:cubicBezTo>
                    <a:pt x="1023" y="1758"/>
                    <a:pt x="1744" y="917"/>
                    <a:pt x="2506" y="459"/>
                  </a:cubicBezTo>
                  <a:cubicBezTo>
                    <a:pt x="3147" y="890"/>
                    <a:pt x="2867" y="1906"/>
                    <a:pt x="3151" y="2606"/>
                  </a:cubicBezTo>
                  <a:cubicBezTo>
                    <a:pt x="3523" y="3521"/>
                    <a:pt x="5305" y="1649"/>
                    <a:pt x="5782" y="1688"/>
                  </a:cubicBezTo>
                  <a:cubicBezTo>
                    <a:pt x="7269" y="1807"/>
                    <a:pt x="6193" y="2236"/>
                    <a:pt x="8685" y="3673"/>
                  </a:cubicBezTo>
                  <a:cubicBezTo>
                    <a:pt x="7944" y="4520"/>
                    <a:pt x="7954" y="4766"/>
                    <a:pt x="7718" y="5820"/>
                  </a:cubicBezTo>
                  <a:cubicBezTo>
                    <a:pt x="8433" y="7683"/>
                    <a:pt x="8151" y="7515"/>
                    <a:pt x="8276" y="8425"/>
                  </a:cubicBezTo>
                  <a:cubicBezTo>
                    <a:pt x="8870" y="8834"/>
                    <a:pt x="9445" y="9267"/>
                    <a:pt x="10075" y="9617"/>
                  </a:cubicBezTo>
                  <a:cubicBezTo>
                    <a:pt x="10672" y="9789"/>
                    <a:pt x="11342" y="9799"/>
                    <a:pt x="11961" y="9890"/>
                  </a:cubicBezTo>
                  <a:cubicBezTo>
                    <a:pt x="12754" y="9521"/>
                    <a:pt x="13024" y="11103"/>
                    <a:pt x="13798" y="11925"/>
                  </a:cubicBezTo>
                  <a:cubicBezTo>
                    <a:pt x="14029" y="12268"/>
                    <a:pt x="14450" y="12438"/>
                    <a:pt x="14741" y="12631"/>
                  </a:cubicBezTo>
                  <a:cubicBezTo>
                    <a:pt x="14683" y="13744"/>
                    <a:pt x="14779" y="14240"/>
                    <a:pt x="14741" y="15312"/>
                  </a:cubicBezTo>
                  <a:cubicBezTo>
                    <a:pt x="15279" y="15850"/>
                    <a:pt x="15725" y="16355"/>
                    <a:pt x="16019" y="17049"/>
                  </a:cubicBezTo>
                  <a:cubicBezTo>
                    <a:pt x="16821" y="17834"/>
                    <a:pt x="17702" y="18467"/>
                    <a:pt x="18649" y="19084"/>
                  </a:cubicBezTo>
                  <a:cubicBezTo>
                    <a:pt x="19480" y="19343"/>
                    <a:pt x="20765" y="18989"/>
                    <a:pt x="21615" y="18982"/>
                  </a:cubicBezTo>
                  <a:cubicBezTo>
                    <a:pt x="21839" y="19337"/>
                    <a:pt x="21980" y="19499"/>
                    <a:pt x="22471" y="19639"/>
                  </a:cubicBezTo>
                  <a:cubicBezTo>
                    <a:pt x="23624" y="19668"/>
                    <a:pt x="24940" y="19443"/>
                    <a:pt x="26045" y="19776"/>
                  </a:cubicBezTo>
                  <a:cubicBezTo>
                    <a:pt x="26589" y="20150"/>
                    <a:pt x="27004" y="20419"/>
                    <a:pt x="26988" y="21103"/>
                  </a:cubicBezTo>
                  <a:cubicBezTo>
                    <a:pt x="26745" y="21426"/>
                    <a:pt x="27403" y="22106"/>
                    <a:pt x="27595" y="22183"/>
                  </a:cubicBezTo>
                  <a:cubicBezTo>
                    <a:pt x="29417" y="21760"/>
                    <a:pt x="29949" y="21974"/>
                    <a:pt x="30946" y="22369"/>
                  </a:cubicBezTo>
                  <a:cubicBezTo>
                    <a:pt x="31511" y="22265"/>
                    <a:pt x="32474" y="21573"/>
                    <a:pt x="33390" y="20681"/>
                  </a:cubicBezTo>
                  <a:cubicBezTo>
                    <a:pt x="32474" y="21574"/>
                    <a:pt x="34067" y="20424"/>
                    <a:pt x="34296" y="21165"/>
                  </a:cubicBezTo>
                  <a:cubicBezTo>
                    <a:pt x="34527" y="21907"/>
                    <a:pt x="37095" y="22670"/>
                    <a:pt x="35549" y="23039"/>
                  </a:cubicBezTo>
                  <a:cubicBezTo>
                    <a:pt x="36627" y="23260"/>
                    <a:pt x="37327" y="23801"/>
                    <a:pt x="36778" y="25223"/>
                  </a:cubicBezTo>
                  <a:cubicBezTo>
                    <a:pt x="36228" y="26144"/>
                    <a:pt x="37774" y="26960"/>
                    <a:pt x="38378" y="27580"/>
                  </a:cubicBezTo>
                  <a:cubicBezTo>
                    <a:pt x="39455" y="27997"/>
                    <a:pt x="38455" y="29005"/>
                    <a:pt x="38302" y="28945"/>
                  </a:cubicBezTo>
                  <a:cubicBezTo>
                    <a:pt x="39525" y="29135"/>
                    <a:pt x="40678" y="29692"/>
                    <a:pt x="41516" y="30583"/>
                  </a:cubicBezTo>
                  <a:cubicBezTo>
                    <a:pt x="41440" y="31642"/>
                    <a:pt x="42935" y="31832"/>
                    <a:pt x="43055" y="33015"/>
                  </a:cubicBezTo>
                  <a:cubicBezTo>
                    <a:pt x="43601" y="33666"/>
                    <a:pt x="44260" y="34083"/>
                    <a:pt x="44494" y="34938"/>
                  </a:cubicBezTo>
                  <a:cubicBezTo>
                    <a:pt x="45311" y="35218"/>
                    <a:pt x="44138" y="37199"/>
                    <a:pt x="45437" y="36762"/>
                  </a:cubicBezTo>
                  <a:cubicBezTo>
                    <a:pt x="46514" y="36294"/>
                    <a:pt x="47899" y="36640"/>
                    <a:pt x="48217" y="35174"/>
                  </a:cubicBezTo>
                  <a:cubicBezTo>
                    <a:pt x="49656" y="35058"/>
                    <a:pt x="49295" y="33223"/>
                    <a:pt x="49904" y="32283"/>
                  </a:cubicBezTo>
                  <a:cubicBezTo>
                    <a:pt x="50219" y="30789"/>
                    <a:pt x="47978" y="30942"/>
                    <a:pt x="47646" y="30211"/>
                  </a:cubicBezTo>
                  <a:cubicBezTo>
                    <a:pt x="48154" y="29381"/>
                    <a:pt x="48055" y="27634"/>
                    <a:pt x="49321" y="27704"/>
                  </a:cubicBezTo>
                  <a:cubicBezTo>
                    <a:pt x="50329" y="27000"/>
                    <a:pt x="50317" y="25778"/>
                    <a:pt x="50872" y="24850"/>
                  </a:cubicBezTo>
                  <a:cubicBezTo>
                    <a:pt x="51481" y="23364"/>
                    <a:pt x="52498" y="25257"/>
                    <a:pt x="53589" y="24831"/>
                  </a:cubicBezTo>
                  <a:cubicBezTo>
                    <a:pt x="54884" y="25001"/>
                    <a:pt x="56348" y="25404"/>
                    <a:pt x="57324" y="26320"/>
                  </a:cubicBezTo>
                  <a:cubicBezTo>
                    <a:pt x="57903" y="27017"/>
                    <a:pt x="56426" y="28048"/>
                    <a:pt x="57833" y="28132"/>
                  </a:cubicBezTo>
                  <a:cubicBezTo>
                    <a:pt x="59191" y="28619"/>
                    <a:pt x="59584" y="26824"/>
                    <a:pt x="60687" y="26457"/>
                  </a:cubicBezTo>
                  <a:cubicBezTo>
                    <a:pt x="61476" y="25795"/>
                    <a:pt x="62823" y="26504"/>
                    <a:pt x="61717" y="27363"/>
                  </a:cubicBezTo>
                  <a:cubicBezTo>
                    <a:pt x="62689" y="27556"/>
                    <a:pt x="63318" y="27109"/>
                    <a:pt x="64012" y="26556"/>
                  </a:cubicBezTo>
                  <a:cubicBezTo>
                    <a:pt x="64012" y="26556"/>
                    <a:pt x="64619" y="25941"/>
                    <a:pt x="65042" y="27288"/>
                  </a:cubicBezTo>
                  <a:cubicBezTo>
                    <a:pt x="65293" y="28085"/>
                    <a:pt x="66223" y="27250"/>
                    <a:pt x="65911" y="26866"/>
                  </a:cubicBezTo>
                  <a:cubicBezTo>
                    <a:pt x="65620" y="26505"/>
                    <a:pt x="66246" y="26023"/>
                    <a:pt x="66246" y="26023"/>
                  </a:cubicBezTo>
                  <a:cubicBezTo>
                    <a:pt x="66415" y="26033"/>
                    <a:pt x="66990" y="27601"/>
                    <a:pt x="68715" y="27115"/>
                  </a:cubicBezTo>
                  <a:cubicBezTo>
                    <a:pt x="69589" y="26870"/>
                    <a:pt x="69672" y="28051"/>
                    <a:pt x="71445" y="28977"/>
                  </a:cubicBezTo>
                  <a:cubicBezTo>
                    <a:pt x="71981" y="29256"/>
                    <a:pt x="73008" y="28891"/>
                    <a:pt x="73729" y="29536"/>
                  </a:cubicBezTo>
                  <a:cubicBezTo>
                    <a:pt x="74388" y="30119"/>
                    <a:pt x="75313" y="30715"/>
                    <a:pt x="75974" y="30193"/>
                  </a:cubicBezTo>
                  <a:cubicBezTo>
                    <a:pt x="76504" y="30098"/>
                    <a:pt x="76523" y="29449"/>
                    <a:pt x="76582" y="28927"/>
                  </a:cubicBezTo>
                  <a:cubicBezTo>
                    <a:pt x="76649" y="28435"/>
                    <a:pt x="76892" y="28149"/>
                    <a:pt x="77290" y="27885"/>
                  </a:cubicBezTo>
                  <a:cubicBezTo>
                    <a:pt x="77870" y="27678"/>
                    <a:pt x="78314" y="27651"/>
                    <a:pt x="78779" y="27228"/>
                  </a:cubicBezTo>
                  <a:cubicBezTo>
                    <a:pt x="78940" y="27875"/>
                    <a:pt x="79027" y="27511"/>
                    <a:pt x="79548" y="28058"/>
                  </a:cubicBezTo>
                  <a:cubicBezTo>
                    <a:pt x="79663" y="28771"/>
                    <a:pt x="79969" y="28687"/>
                    <a:pt x="80318" y="29212"/>
                  </a:cubicBezTo>
                  <a:cubicBezTo>
                    <a:pt x="80589" y="29791"/>
                    <a:pt x="80644" y="30259"/>
                    <a:pt x="80529" y="30527"/>
                  </a:cubicBezTo>
                  <a:cubicBezTo>
                    <a:pt x="80868" y="30782"/>
                    <a:pt x="80887" y="30912"/>
                    <a:pt x="81199" y="30912"/>
                  </a:cubicBezTo>
                  <a:cubicBezTo>
                    <a:pt x="81431" y="30365"/>
                    <a:pt x="81467" y="30129"/>
                    <a:pt x="82068" y="29920"/>
                  </a:cubicBezTo>
                  <a:cubicBezTo>
                    <a:pt x="82706" y="29537"/>
                    <a:pt x="83539" y="29455"/>
                    <a:pt x="84053" y="30031"/>
                  </a:cubicBezTo>
                  <a:cubicBezTo>
                    <a:pt x="84879" y="30225"/>
                    <a:pt x="84910" y="30841"/>
                    <a:pt x="85431" y="31297"/>
                  </a:cubicBezTo>
                  <a:cubicBezTo>
                    <a:pt x="86066" y="31760"/>
                    <a:pt x="86760" y="31843"/>
                    <a:pt x="87515" y="31794"/>
                  </a:cubicBezTo>
                  <a:lnTo>
                    <a:pt x="87838" y="30417"/>
                  </a:lnTo>
                  <a:cubicBezTo>
                    <a:pt x="87791" y="30305"/>
                    <a:pt x="87404" y="29921"/>
                    <a:pt x="87354" y="29871"/>
                  </a:cubicBezTo>
                  <a:cubicBezTo>
                    <a:pt x="86893" y="29320"/>
                    <a:pt x="86489" y="29973"/>
                    <a:pt x="85977" y="29486"/>
                  </a:cubicBezTo>
                  <a:cubicBezTo>
                    <a:pt x="85799" y="29249"/>
                    <a:pt x="85720" y="28796"/>
                    <a:pt x="85530" y="28543"/>
                  </a:cubicBezTo>
                  <a:cubicBezTo>
                    <a:pt x="85090" y="28083"/>
                    <a:pt x="85324" y="27141"/>
                    <a:pt x="85369" y="26570"/>
                  </a:cubicBezTo>
                  <a:cubicBezTo>
                    <a:pt x="84488" y="25510"/>
                    <a:pt x="84819" y="25302"/>
                    <a:pt x="85208" y="25081"/>
                  </a:cubicBezTo>
                  <a:cubicBezTo>
                    <a:pt x="85648" y="24748"/>
                    <a:pt x="85818" y="24245"/>
                    <a:pt x="85978" y="23716"/>
                  </a:cubicBezTo>
                  <a:cubicBezTo>
                    <a:pt x="86064" y="23270"/>
                    <a:pt x="85949" y="22856"/>
                    <a:pt x="85755" y="22451"/>
                  </a:cubicBezTo>
                  <a:cubicBezTo>
                    <a:pt x="85419" y="21916"/>
                    <a:pt x="85615" y="21975"/>
                    <a:pt x="86028" y="21632"/>
                  </a:cubicBezTo>
                  <a:cubicBezTo>
                    <a:pt x="86266" y="21200"/>
                    <a:pt x="85901" y="20918"/>
                    <a:pt x="86252" y="20416"/>
                  </a:cubicBezTo>
                  <a:cubicBezTo>
                    <a:pt x="86660" y="20314"/>
                    <a:pt x="86664" y="19977"/>
                    <a:pt x="86798" y="19709"/>
                  </a:cubicBezTo>
                  <a:cubicBezTo>
                    <a:pt x="87660" y="19819"/>
                    <a:pt x="88102" y="20105"/>
                    <a:pt x="88287" y="19150"/>
                  </a:cubicBezTo>
                  <a:cubicBezTo>
                    <a:pt x="88396" y="18713"/>
                    <a:pt x="88718" y="18931"/>
                    <a:pt x="88944" y="19102"/>
                  </a:cubicBezTo>
                  <a:cubicBezTo>
                    <a:pt x="89639" y="19633"/>
                    <a:pt x="90187" y="19677"/>
                    <a:pt x="90917" y="19264"/>
                  </a:cubicBezTo>
                  <a:cubicBezTo>
                    <a:pt x="91542" y="18729"/>
                    <a:pt x="92426" y="18578"/>
                    <a:pt x="93014" y="18060"/>
                  </a:cubicBezTo>
                  <a:cubicBezTo>
                    <a:pt x="94010" y="17377"/>
                    <a:pt x="93830" y="16160"/>
                    <a:pt x="94168" y="15194"/>
                  </a:cubicBezTo>
                  <a:cubicBezTo>
                    <a:pt x="94499" y="14996"/>
                    <a:pt x="94932" y="14325"/>
                    <a:pt x="95322" y="14325"/>
                  </a:cubicBezTo>
                  <a:cubicBezTo>
                    <a:pt x="95955" y="14486"/>
                    <a:pt x="96728" y="14344"/>
                    <a:pt x="97320" y="14101"/>
                  </a:cubicBezTo>
                  <a:cubicBezTo>
                    <a:pt x="97840" y="13886"/>
                    <a:pt x="98211" y="13584"/>
                    <a:pt x="98226" y="13333"/>
                  </a:cubicBezTo>
                  <a:cubicBezTo>
                    <a:pt x="98620" y="13797"/>
                    <a:pt x="99106" y="14115"/>
                    <a:pt x="99640" y="14400"/>
                  </a:cubicBezTo>
                  <a:cubicBezTo>
                    <a:pt x="99897" y="14503"/>
                    <a:pt x="100099" y="14672"/>
                    <a:pt x="100161" y="14921"/>
                  </a:cubicBezTo>
                  <a:cubicBezTo>
                    <a:pt x="100682" y="16148"/>
                    <a:pt x="100016" y="17118"/>
                    <a:pt x="100209" y="18321"/>
                  </a:cubicBezTo>
                  <a:cubicBezTo>
                    <a:pt x="100875" y="18750"/>
                    <a:pt x="101735" y="18692"/>
                    <a:pt x="102505" y="18842"/>
                  </a:cubicBezTo>
                  <a:cubicBezTo>
                    <a:pt x="103171" y="19192"/>
                    <a:pt x="103050" y="18604"/>
                    <a:pt x="103745" y="18556"/>
                  </a:cubicBezTo>
                  <a:cubicBezTo>
                    <a:pt x="105070" y="18547"/>
                    <a:pt x="104761" y="18918"/>
                    <a:pt x="104986" y="19313"/>
                  </a:cubicBezTo>
                  <a:cubicBezTo>
                    <a:pt x="105879" y="19039"/>
                    <a:pt x="105845" y="20125"/>
                    <a:pt x="106947" y="19797"/>
                  </a:cubicBezTo>
                  <a:cubicBezTo>
                    <a:pt x="107042" y="19854"/>
                    <a:pt x="107438" y="18817"/>
                    <a:pt x="108808" y="17936"/>
                  </a:cubicBezTo>
                  <a:cubicBezTo>
                    <a:pt x="109488" y="17269"/>
                    <a:pt x="109340" y="16424"/>
                    <a:pt x="109615" y="15541"/>
                  </a:cubicBezTo>
                  <a:cubicBezTo>
                    <a:pt x="109828" y="15123"/>
                    <a:pt x="110367" y="15264"/>
                    <a:pt x="110806" y="15119"/>
                  </a:cubicBezTo>
                  <a:cubicBezTo>
                    <a:pt x="111334" y="14822"/>
                    <a:pt x="111894" y="14803"/>
                    <a:pt x="112481" y="14833"/>
                  </a:cubicBezTo>
                  <a:cubicBezTo>
                    <a:pt x="113148" y="14881"/>
                    <a:pt x="113957" y="14852"/>
                    <a:pt x="114442" y="14399"/>
                  </a:cubicBezTo>
                  <a:cubicBezTo>
                    <a:pt x="114394" y="13338"/>
                    <a:pt x="115336" y="12842"/>
                    <a:pt x="116080" y="13022"/>
                  </a:cubicBezTo>
                  <a:cubicBezTo>
                    <a:pt x="116814" y="13159"/>
                    <a:pt x="119685" y="17523"/>
                    <a:pt x="120882" y="18270"/>
                  </a:cubicBezTo>
                  <a:cubicBezTo>
                    <a:pt x="121934" y="18147"/>
                    <a:pt x="122713" y="17762"/>
                    <a:pt x="123512" y="17414"/>
                  </a:cubicBezTo>
                  <a:cubicBezTo>
                    <a:pt x="124710" y="17207"/>
                    <a:pt x="124411" y="16256"/>
                    <a:pt x="125423" y="15689"/>
                  </a:cubicBezTo>
                  <a:cubicBezTo>
                    <a:pt x="125952" y="15001"/>
                    <a:pt x="126543" y="14357"/>
                    <a:pt x="126850" y="13542"/>
                  </a:cubicBezTo>
                  <a:cubicBezTo>
                    <a:pt x="126983" y="13429"/>
                    <a:pt x="129160" y="15880"/>
                    <a:pt x="129319" y="15243"/>
                  </a:cubicBezTo>
                  <a:cubicBezTo>
                    <a:pt x="130273" y="16436"/>
                    <a:pt x="130517" y="18026"/>
                    <a:pt x="130933" y="18345"/>
                  </a:cubicBezTo>
                  <a:cubicBezTo>
                    <a:pt x="133592" y="17926"/>
                    <a:pt x="133360" y="19789"/>
                    <a:pt x="133625" y="19548"/>
                  </a:cubicBezTo>
                  <a:cubicBezTo>
                    <a:pt x="134447" y="18801"/>
                    <a:pt x="136237" y="21431"/>
                    <a:pt x="137062" y="23457"/>
                  </a:cubicBezTo>
                  <a:cubicBezTo>
                    <a:pt x="138291" y="26473"/>
                    <a:pt x="139400" y="24744"/>
                    <a:pt x="142373" y="23295"/>
                  </a:cubicBezTo>
                  <a:cubicBezTo>
                    <a:pt x="144031" y="22487"/>
                    <a:pt x="145216" y="23324"/>
                    <a:pt x="146257" y="22166"/>
                  </a:cubicBezTo>
                  <a:cubicBezTo>
                    <a:pt x="147114" y="21215"/>
                    <a:pt x="147746" y="22012"/>
                    <a:pt x="148230" y="22204"/>
                  </a:cubicBezTo>
                  <a:cubicBezTo>
                    <a:pt x="148842" y="22446"/>
                    <a:pt x="150265" y="21786"/>
                    <a:pt x="150377" y="22080"/>
                  </a:cubicBezTo>
                  <a:cubicBezTo>
                    <a:pt x="151109" y="22939"/>
                    <a:pt x="152116" y="23366"/>
                    <a:pt x="153181" y="23743"/>
                  </a:cubicBezTo>
                  <a:cubicBezTo>
                    <a:pt x="154961" y="24750"/>
                    <a:pt x="154398" y="24145"/>
                    <a:pt x="156072" y="24289"/>
                  </a:cubicBezTo>
                  <a:cubicBezTo>
                    <a:pt x="156787" y="24346"/>
                    <a:pt x="156203" y="21992"/>
                    <a:pt x="156295" y="21820"/>
                  </a:cubicBezTo>
                  <a:cubicBezTo>
                    <a:pt x="157137" y="21724"/>
                    <a:pt x="158934" y="22875"/>
                    <a:pt x="159298" y="23147"/>
                  </a:cubicBezTo>
                  <a:cubicBezTo>
                    <a:pt x="159269" y="22966"/>
                    <a:pt x="160031" y="22556"/>
                    <a:pt x="160774" y="22700"/>
                  </a:cubicBezTo>
                  <a:cubicBezTo>
                    <a:pt x="161356" y="22813"/>
                    <a:pt x="161872" y="23342"/>
                    <a:pt x="162735" y="24115"/>
                  </a:cubicBezTo>
                  <a:cubicBezTo>
                    <a:pt x="163159" y="24495"/>
                    <a:pt x="163600" y="25235"/>
                    <a:pt x="164298" y="25430"/>
                  </a:cubicBezTo>
                  <a:cubicBezTo>
                    <a:pt x="164854" y="25585"/>
                    <a:pt x="164409" y="26258"/>
                    <a:pt x="164807" y="26708"/>
                  </a:cubicBezTo>
                  <a:cubicBezTo>
                    <a:pt x="165868" y="27906"/>
                    <a:pt x="167295" y="28529"/>
                    <a:pt x="167984" y="28495"/>
                  </a:cubicBezTo>
                  <a:cubicBezTo>
                    <a:pt x="168533" y="28467"/>
                    <a:pt x="169136" y="30035"/>
                    <a:pt x="169374" y="31200"/>
                  </a:cubicBezTo>
                  <a:cubicBezTo>
                    <a:pt x="169525" y="31946"/>
                    <a:pt x="170215" y="31744"/>
                    <a:pt x="170329" y="32019"/>
                  </a:cubicBezTo>
                  <a:cubicBezTo>
                    <a:pt x="170856" y="33290"/>
                    <a:pt x="171436" y="32788"/>
                    <a:pt x="172265" y="32788"/>
                  </a:cubicBezTo>
                  <a:cubicBezTo>
                    <a:pt x="172967" y="32788"/>
                    <a:pt x="174349" y="35571"/>
                    <a:pt x="174883" y="37553"/>
                  </a:cubicBezTo>
                  <a:cubicBezTo>
                    <a:pt x="175347" y="39274"/>
                    <a:pt x="174835" y="38183"/>
                    <a:pt x="178419" y="40171"/>
                  </a:cubicBezTo>
                  <a:cubicBezTo>
                    <a:pt x="180336" y="41234"/>
                    <a:pt x="180018" y="42369"/>
                    <a:pt x="180615" y="41772"/>
                  </a:cubicBezTo>
                  <a:cubicBezTo>
                    <a:pt x="180971" y="41417"/>
                    <a:pt x="181123" y="40781"/>
                    <a:pt x="181274" y="40047"/>
                  </a:cubicBezTo>
                  <a:cubicBezTo>
                    <a:pt x="180856" y="37437"/>
                    <a:pt x="181618" y="37583"/>
                    <a:pt x="184289" y="37491"/>
                  </a:cubicBezTo>
                  <a:cubicBezTo>
                    <a:pt x="186709" y="37115"/>
                    <a:pt x="186726" y="37897"/>
                    <a:pt x="186920" y="36772"/>
                  </a:cubicBezTo>
                  <a:cubicBezTo>
                    <a:pt x="187436" y="35261"/>
                    <a:pt x="185776" y="34225"/>
                    <a:pt x="188992" y="34612"/>
                  </a:cubicBezTo>
                  <a:cubicBezTo>
                    <a:pt x="189697" y="34698"/>
                    <a:pt x="189935" y="33658"/>
                    <a:pt x="190208" y="33620"/>
                  </a:cubicBezTo>
                  <a:cubicBezTo>
                    <a:pt x="190699" y="33553"/>
                    <a:pt x="189992" y="35897"/>
                    <a:pt x="190828" y="36213"/>
                  </a:cubicBezTo>
                  <a:cubicBezTo>
                    <a:pt x="190828" y="36550"/>
                    <a:pt x="192156" y="36156"/>
                    <a:pt x="192702" y="36511"/>
                  </a:cubicBezTo>
                  <a:cubicBezTo>
                    <a:pt x="192625" y="36578"/>
                    <a:pt x="191805" y="38009"/>
                    <a:pt x="192465" y="38596"/>
                  </a:cubicBezTo>
                  <a:cubicBezTo>
                    <a:pt x="192465" y="39387"/>
                    <a:pt x="195049" y="39539"/>
                    <a:pt x="196176" y="39539"/>
                  </a:cubicBezTo>
                  <a:cubicBezTo>
                    <a:pt x="196812" y="39539"/>
                    <a:pt x="196518" y="40432"/>
                    <a:pt x="197305" y="41313"/>
                  </a:cubicBezTo>
                  <a:cubicBezTo>
                    <a:pt x="197865" y="41941"/>
                    <a:pt x="198274" y="42678"/>
                    <a:pt x="199166" y="42691"/>
                  </a:cubicBezTo>
                  <a:cubicBezTo>
                    <a:pt x="201060" y="42719"/>
                    <a:pt x="200820" y="41212"/>
                    <a:pt x="201139" y="41487"/>
                  </a:cubicBezTo>
                  <a:cubicBezTo>
                    <a:pt x="201304" y="41628"/>
                    <a:pt x="201120" y="42597"/>
                    <a:pt x="202231" y="42579"/>
                  </a:cubicBezTo>
                  <a:cubicBezTo>
                    <a:pt x="202145" y="42115"/>
                    <a:pt x="203818" y="41760"/>
                    <a:pt x="205581" y="41673"/>
                  </a:cubicBezTo>
                  <a:cubicBezTo>
                    <a:pt x="206409" y="40556"/>
                    <a:pt x="206680" y="41328"/>
                    <a:pt x="207988" y="42145"/>
                  </a:cubicBezTo>
                  <a:cubicBezTo>
                    <a:pt x="208957" y="42744"/>
                    <a:pt x="209145" y="43805"/>
                    <a:pt x="209924" y="43634"/>
                  </a:cubicBezTo>
                  <a:cubicBezTo>
                    <a:pt x="210538" y="43499"/>
                    <a:pt x="210496" y="42651"/>
                    <a:pt x="211028" y="42865"/>
                  </a:cubicBezTo>
                  <a:cubicBezTo>
                    <a:pt x="211664" y="42798"/>
                    <a:pt x="214538" y="44356"/>
                    <a:pt x="214999" y="44069"/>
                  </a:cubicBezTo>
                  <a:moveTo>
                    <a:pt x="159310" y="23161"/>
                  </a:moveTo>
                  <a:cubicBezTo>
                    <a:pt x="159318" y="23179"/>
                    <a:pt x="159329" y="23199"/>
                    <a:pt x="159357" y="23208"/>
                  </a:cubicBezTo>
                  <a:cubicBezTo>
                    <a:pt x="159376" y="23215"/>
                    <a:pt x="159357" y="23199"/>
                    <a:pt x="159310" y="23161"/>
                  </a:cubicBez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  <p:sp>
          <p:nvSpPr>
            <p:cNvPr id="33" name="Graphic 5">
              <a:extLst>
                <a:ext uri="{FF2B5EF4-FFF2-40B4-BE49-F238E27FC236}">
                  <a16:creationId xmlns:a16="http://schemas.microsoft.com/office/drawing/2014/main" id="{47DA4656-08A8-E00E-B95C-67E5E7C74F70}"/>
                </a:ext>
              </a:extLst>
            </p:cNvPr>
            <p:cNvSpPr/>
            <p:nvPr/>
          </p:nvSpPr>
          <p:spPr>
            <a:xfrm>
              <a:off x="635150" y="4331709"/>
              <a:ext cx="200771" cy="49184"/>
            </a:xfrm>
            <a:custGeom>
              <a:avLst/>
              <a:gdLst>
                <a:gd name="connsiteX0" fmla="*/ 0 w 215903"/>
                <a:gd name="connsiteY0" fmla="*/ 1045 h 60901"/>
                <a:gd name="connsiteX1" fmla="*/ 2592 w 215903"/>
                <a:gd name="connsiteY1" fmla="*/ 2498 h 60901"/>
                <a:gd name="connsiteX2" fmla="*/ 5342 w 215903"/>
                <a:gd name="connsiteY2" fmla="*/ 6387 h 60901"/>
                <a:gd name="connsiteX3" fmla="*/ 9387 w 215903"/>
                <a:gd name="connsiteY3" fmla="*/ 7761 h 60901"/>
                <a:gd name="connsiteX4" fmla="*/ 13433 w 215903"/>
                <a:gd name="connsiteY4" fmla="*/ 9018 h 60901"/>
                <a:gd name="connsiteX5" fmla="*/ 16850 w 215903"/>
                <a:gd name="connsiteY5" fmla="*/ 6819 h 60901"/>
                <a:gd name="connsiteX6" fmla="*/ 21209 w 215903"/>
                <a:gd name="connsiteY6" fmla="*/ 7172 h 60901"/>
                <a:gd name="connsiteX7" fmla="*/ 25530 w 215903"/>
                <a:gd name="connsiteY7" fmla="*/ 4973 h 60901"/>
                <a:gd name="connsiteX8" fmla="*/ 29497 w 215903"/>
                <a:gd name="connsiteY8" fmla="*/ 5209 h 60901"/>
                <a:gd name="connsiteX9" fmla="*/ 30793 w 215903"/>
                <a:gd name="connsiteY9" fmla="*/ 9019 h 60901"/>
                <a:gd name="connsiteX10" fmla="*/ 34210 w 215903"/>
                <a:gd name="connsiteY10" fmla="*/ 11808 h 60901"/>
                <a:gd name="connsiteX11" fmla="*/ 37941 w 215903"/>
                <a:gd name="connsiteY11" fmla="*/ 13065 h 60901"/>
                <a:gd name="connsiteX12" fmla="*/ 42183 w 215903"/>
                <a:gd name="connsiteY12" fmla="*/ 12828 h 60901"/>
                <a:gd name="connsiteX13" fmla="*/ 48703 w 215903"/>
                <a:gd name="connsiteY13" fmla="*/ 12946 h 60901"/>
                <a:gd name="connsiteX14" fmla="*/ 52827 w 215903"/>
                <a:gd name="connsiteY14" fmla="*/ 14596 h 60901"/>
                <a:gd name="connsiteX15" fmla="*/ 57462 w 215903"/>
                <a:gd name="connsiteY15" fmla="*/ 14911 h 60901"/>
                <a:gd name="connsiteX16" fmla="*/ 61782 w 215903"/>
                <a:gd name="connsiteY16" fmla="*/ 13968 h 60901"/>
                <a:gd name="connsiteX17" fmla="*/ 66024 w 215903"/>
                <a:gd name="connsiteY17" fmla="*/ 14399 h 60901"/>
                <a:gd name="connsiteX18" fmla="*/ 71051 w 215903"/>
                <a:gd name="connsiteY18" fmla="*/ 13417 h 60901"/>
                <a:gd name="connsiteX19" fmla="*/ 74390 w 215903"/>
                <a:gd name="connsiteY19" fmla="*/ 15380 h 60901"/>
                <a:gd name="connsiteX20" fmla="*/ 79103 w 215903"/>
                <a:gd name="connsiteY20" fmla="*/ 18248 h 60901"/>
                <a:gd name="connsiteX21" fmla="*/ 83895 w 215903"/>
                <a:gd name="connsiteY21" fmla="*/ 18601 h 60901"/>
                <a:gd name="connsiteX22" fmla="*/ 88137 w 215903"/>
                <a:gd name="connsiteY22" fmla="*/ 22332 h 60901"/>
                <a:gd name="connsiteX23" fmla="*/ 90965 w 215903"/>
                <a:gd name="connsiteY23" fmla="*/ 25749 h 60901"/>
                <a:gd name="connsiteX24" fmla="*/ 93714 w 215903"/>
                <a:gd name="connsiteY24" fmla="*/ 28263 h 60901"/>
                <a:gd name="connsiteX25" fmla="*/ 95324 w 215903"/>
                <a:gd name="connsiteY25" fmla="*/ 32898 h 60901"/>
                <a:gd name="connsiteX26" fmla="*/ 96463 w 215903"/>
                <a:gd name="connsiteY26" fmla="*/ 37139 h 60901"/>
                <a:gd name="connsiteX27" fmla="*/ 99959 w 215903"/>
                <a:gd name="connsiteY27" fmla="*/ 39418 h 60901"/>
                <a:gd name="connsiteX28" fmla="*/ 101491 w 215903"/>
                <a:gd name="connsiteY28" fmla="*/ 41578 h 60901"/>
                <a:gd name="connsiteX29" fmla="*/ 104593 w 215903"/>
                <a:gd name="connsiteY29" fmla="*/ 43463 h 60901"/>
                <a:gd name="connsiteX30" fmla="*/ 107107 w 215903"/>
                <a:gd name="connsiteY30" fmla="*/ 46841 h 60901"/>
                <a:gd name="connsiteX31" fmla="*/ 110485 w 215903"/>
                <a:gd name="connsiteY31" fmla="*/ 50258 h 60901"/>
                <a:gd name="connsiteX32" fmla="*/ 114845 w 215903"/>
                <a:gd name="connsiteY32" fmla="*/ 51476 h 60901"/>
                <a:gd name="connsiteX33" fmla="*/ 118694 w 215903"/>
                <a:gd name="connsiteY33" fmla="*/ 52575 h 60901"/>
                <a:gd name="connsiteX34" fmla="*/ 123446 w 215903"/>
                <a:gd name="connsiteY34" fmla="*/ 52968 h 60901"/>
                <a:gd name="connsiteX35" fmla="*/ 125057 w 215903"/>
                <a:gd name="connsiteY35" fmla="*/ 57446 h 60901"/>
                <a:gd name="connsiteX36" fmla="*/ 128434 w 215903"/>
                <a:gd name="connsiteY36" fmla="*/ 59881 h 60901"/>
                <a:gd name="connsiteX37" fmla="*/ 132480 w 215903"/>
                <a:gd name="connsiteY37" fmla="*/ 59881 h 60901"/>
                <a:gd name="connsiteX38" fmla="*/ 137154 w 215903"/>
                <a:gd name="connsiteY38" fmla="*/ 58624 h 60901"/>
                <a:gd name="connsiteX39" fmla="*/ 142810 w 215903"/>
                <a:gd name="connsiteY39" fmla="*/ 58310 h 60901"/>
                <a:gd name="connsiteX40" fmla="*/ 147051 w 215903"/>
                <a:gd name="connsiteY40" fmla="*/ 56778 h 60901"/>
                <a:gd name="connsiteX41" fmla="*/ 151765 w 215903"/>
                <a:gd name="connsiteY41" fmla="*/ 56150 h 60901"/>
                <a:gd name="connsiteX42" fmla="*/ 157617 w 215903"/>
                <a:gd name="connsiteY42" fmla="*/ 56464 h 60901"/>
                <a:gd name="connsiteX43" fmla="*/ 162016 w 215903"/>
                <a:gd name="connsiteY43" fmla="*/ 58311 h 60901"/>
                <a:gd name="connsiteX44" fmla="*/ 164215 w 215903"/>
                <a:gd name="connsiteY44" fmla="*/ 56464 h 60901"/>
                <a:gd name="connsiteX45" fmla="*/ 166925 w 215903"/>
                <a:gd name="connsiteY45" fmla="*/ 54579 h 60901"/>
                <a:gd name="connsiteX46" fmla="*/ 169950 w 215903"/>
                <a:gd name="connsiteY46" fmla="*/ 56386 h 60901"/>
                <a:gd name="connsiteX47" fmla="*/ 174781 w 215903"/>
                <a:gd name="connsiteY47" fmla="*/ 56472 h 60901"/>
                <a:gd name="connsiteX48" fmla="*/ 178708 w 215903"/>
                <a:gd name="connsiteY48" fmla="*/ 56472 h 60901"/>
                <a:gd name="connsiteX49" fmla="*/ 182754 w 215903"/>
                <a:gd name="connsiteY49" fmla="*/ 55844 h 60901"/>
                <a:gd name="connsiteX50" fmla="*/ 187388 w 215903"/>
                <a:gd name="connsiteY50" fmla="*/ 55216 h 60901"/>
                <a:gd name="connsiteX51" fmla="*/ 191434 w 215903"/>
                <a:gd name="connsiteY51" fmla="*/ 54588 h 60901"/>
                <a:gd name="connsiteX52" fmla="*/ 193948 w 215903"/>
                <a:gd name="connsiteY52" fmla="*/ 50896 h 60901"/>
                <a:gd name="connsiteX53" fmla="*/ 197600 w 215903"/>
                <a:gd name="connsiteY53" fmla="*/ 51210 h 60901"/>
                <a:gd name="connsiteX54" fmla="*/ 201960 w 215903"/>
                <a:gd name="connsiteY54" fmla="*/ 50896 h 60901"/>
                <a:gd name="connsiteX55" fmla="*/ 205377 w 215903"/>
                <a:gd name="connsiteY55" fmla="*/ 48421 h 60901"/>
                <a:gd name="connsiteX56" fmla="*/ 207223 w 215903"/>
                <a:gd name="connsiteY56" fmla="*/ 44061 h 60901"/>
                <a:gd name="connsiteX57" fmla="*/ 211583 w 215903"/>
                <a:gd name="connsiteY57" fmla="*/ 43118 h 60901"/>
                <a:gd name="connsiteX58" fmla="*/ 215903 w 215903"/>
                <a:gd name="connsiteY58" fmla="*/ 44336 h 60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15903" h="60901">
                  <a:moveTo>
                    <a:pt x="0" y="1045"/>
                  </a:moveTo>
                  <a:cubicBezTo>
                    <a:pt x="1043" y="-1222"/>
                    <a:pt x="4174" y="634"/>
                    <a:pt x="2592" y="2498"/>
                  </a:cubicBezTo>
                  <a:cubicBezTo>
                    <a:pt x="2860" y="4010"/>
                    <a:pt x="3565" y="5893"/>
                    <a:pt x="5342" y="6387"/>
                  </a:cubicBezTo>
                  <a:cubicBezTo>
                    <a:pt x="6647" y="7146"/>
                    <a:pt x="7853" y="7468"/>
                    <a:pt x="9387" y="7761"/>
                  </a:cubicBezTo>
                  <a:cubicBezTo>
                    <a:pt x="10975" y="7723"/>
                    <a:pt x="11928" y="9012"/>
                    <a:pt x="13433" y="9018"/>
                  </a:cubicBezTo>
                  <a:cubicBezTo>
                    <a:pt x="14756" y="8155"/>
                    <a:pt x="14872" y="5648"/>
                    <a:pt x="16850" y="6819"/>
                  </a:cubicBezTo>
                  <a:cubicBezTo>
                    <a:pt x="18123" y="7962"/>
                    <a:pt x="19576" y="6965"/>
                    <a:pt x="21209" y="7172"/>
                  </a:cubicBezTo>
                  <a:cubicBezTo>
                    <a:pt x="23053" y="7497"/>
                    <a:pt x="24200" y="5824"/>
                    <a:pt x="25530" y="4973"/>
                  </a:cubicBezTo>
                  <a:cubicBezTo>
                    <a:pt x="27435" y="6049"/>
                    <a:pt x="29346" y="2299"/>
                    <a:pt x="29497" y="5209"/>
                  </a:cubicBezTo>
                  <a:cubicBezTo>
                    <a:pt x="30632" y="6541"/>
                    <a:pt x="29890" y="7751"/>
                    <a:pt x="30793" y="9019"/>
                  </a:cubicBezTo>
                  <a:cubicBezTo>
                    <a:pt x="32473" y="8810"/>
                    <a:pt x="33933" y="10350"/>
                    <a:pt x="34210" y="11808"/>
                  </a:cubicBezTo>
                  <a:cubicBezTo>
                    <a:pt x="34599" y="13987"/>
                    <a:pt x="36307" y="12985"/>
                    <a:pt x="37941" y="13065"/>
                  </a:cubicBezTo>
                  <a:cubicBezTo>
                    <a:pt x="39276" y="14315"/>
                    <a:pt x="40895" y="14023"/>
                    <a:pt x="42183" y="12828"/>
                  </a:cubicBezTo>
                  <a:cubicBezTo>
                    <a:pt x="44240" y="12781"/>
                    <a:pt x="46747" y="12465"/>
                    <a:pt x="48703" y="12946"/>
                  </a:cubicBezTo>
                  <a:cubicBezTo>
                    <a:pt x="49123" y="14929"/>
                    <a:pt x="51193" y="15137"/>
                    <a:pt x="52827" y="14596"/>
                  </a:cubicBezTo>
                  <a:cubicBezTo>
                    <a:pt x="54095" y="15704"/>
                    <a:pt x="56615" y="14126"/>
                    <a:pt x="57462" y="14911"/>
                  </a:cubicBezTo>
                  <a:cubicBezTo>
                    <a:pt x="59109" y="15245"/>
                    <a:pt x="60324" y="13216"/>
                    <a:pt x="61782" y="13968"/>
                  </a:cubicBezTo>
                  <a:cubicBezTo>
                    <a:pt x="63070" y="14989"/>
                    <a:pt x="64823" y="16521"/>
                    <a:pt x="66024" y="14399"/>
                  </a:cubicBezTo>
                  <a:cubicBezTo>
                    <a:pt x="67644" y="12755"/>
                    <a:pt x="68045" y="13899"/>
                    <a:pt x="71051" y="13417"/>
                  </a:cubicBezTo>
                  <a:cubicBezTo>
                    <a:pt x="73192" y="11996"/>
                    <a:pt x="73066" y="13911"/>
                    <a:pt x="74390" y="15380"/>
                  </a:cubicBezTo>
                  <a:cubicBezTo>
                    <a:pt x="75657" y="17104"/>
                    <a:pt x="77738" y="16816"/>
                    <a:pt x="79103" y="18248"/>
                  </a:cubicBezTo>
                  <a:cubicBezTo>
                    <a:pt x="80511" y="18010"/>
                    <a:pt x="82183" y="18579"/>
                    <a:pt x="83895" y="18601"/>
                  </a:cubicBezTo>
                  <a:cubicBezTo>
                    <a:pt x="85812" y="18982"/>
                    <a:pt x="86460" y="21549"/>
                    <a:pt x="88137" y="22332"/>
                  </a:cubicBezTo>
                  <a:cubicBezTo>
                    <a:pt x="90086" y="22848"/>
                    <a:pt x="88782" y="25481"/>
                    <a:pt x="90965" y="25749"/>
                  </a:cubicBezTo>
                  <a:cubicBezTo>
                    <a:pt x="91747" y="26964"/>
                    <a:pt x="94551" y="25868"/>
                    <a:pt x="93714" y="28263"/>
                  </a:cubicBezTo>
                  <a:cubicBezTo>
                    <a:pt x="94516" y="29826"/>
                    <a:pt x="93189" y="32325"/>
                    <a:pt x="95324" y="32898"/>
                  </a:cubicBezTo>
                  <a:cubicBezTo>
                    <a:pt x="96170" y="34387"/>
                    <a:pt x="95177" y="35981"/>
                    <a:pt x="96463" y="37139"/>
                  </a:cubicBezTo>
                  <a:cubicBezTo>
                    <a:pt x="97914" y="37083"/>
                    <a:pt x="98131" y="38624"/>
                    <a:pt x="99959" y="39418"/>
                  </a:cubicBezTo>
                  <a:cubicBezTo>
                    <a:pt x="98173" y="40256"/>
                    <a:pt x="100207" y="40428"/>
                    <a:pt x="101491" y="41578"/>
                  </a:cubicBezTo>
                  <a:cubicBezTo>
                    <a:pt x="102618" y="43252"/>
                    <a:pt x="105720" y="41283"/>
                    <a:pt x="104593" y="43463"/>
                  </a:cubicBezTo>
                  <a:cubicBezTo>
                    <a:pt x="105141" y="44486"/>
                    <a:pt x="108220" y="45015"/>
                    <a:pt x="107107" y="46841"/>
                  </a:cubicBezTo>
                  <a:cubicBezTo>
                    <a:pt x="107594" y="48719"/>
                    <a:pt x="109558" y="48729"/>
                    <a:pt x="110485" y="50258"/>
                  </a:cubicBezTo>
                  <a:cubicBezTo>
                    <a:pt x="111935" y="50790"/>
                    <a:pt x="114089" y="49660"/>
                    <a:pt x="114845" y="51476"/>
                  </a:cubicBezTo>
                  <a:cubicBezTo>
                    <a:pt x="115867" y="51310"/>
                    <a:pt x="117534" y="51582"/>
                    <a:pt x="118694" y="52575"/>
                  </a:cubicBezTo>
                  <a:cubicBezTo>
                    <a:pt x="119879" y="54341"/>
                    <a:pt x="121890" y="51692"/>
                    <a:pt x="123446" y="52968"/>
                  </a:cubicBezTo>
                  <a:cubicBezTo>
                    <a:pt x="124413" y="54437"/>
                    <a:pt x="124657" y="55846"/>
                    <a:pt x="125057" y="57446"/>
                  </a:cubicBezTo>
                  <a:cubicBezTo>
                    <a:pt x="126504" y="57609"/>
                    <a:pt x="127099" y="59352"/>
                    <a:pt x="128434" y="59881"/>
                  </a:cubicBezTo>
                  <a:cubicBezTo>
                    <a:pt x="129703" y="62143"/>
                    <a:pt x="131265" y="59948"/>
                    <a:pt x="132480" y="59881"/>
                  </a:cubicBezTo>
                  <a:cubicBezTo>
                    <a:pt x="133726" y="58952"/>
                    <a:pt x="135918" y="59296"/>
                    <a:pt x="137154" y="58624"/>
                  </a:cubicBezTo>
                  <a:cubicBezTo>
                    <a:pt x="139296" y="58778"/>
                    <a:pt x="140996" y="58485"/>
                    <a:pt x="142810" y="58310"/>
                  </a:cubicBezTo>
                  <a:cubicBezTo>
                    <a:pt x="144079" y="57817"/>
                    <a:pt x="145717" y="57340"/>
                    <a:pt x="147051" y="56778"/>
                  </a:cubicBezTo>
                  <a:cubicBezTo>
                    <a:pt x="148422" y="55964"/>
                    <a:pt x="150471" y="55496"/>
                    <a:pt x="151765" y="56150"/>
                  </a:cubicBezTo>
                  <a:cubicBezTo>
                    <a:pt x="153830" y="55928"/>
                    <a:pt x="155577" y="56617"/>
                    <a:pt x="157617" y="56464"/>
                  </a:cubicBezTo>
                  <a:cubicBezTo>
                    <a:pt x="159547" y="56577"/>
                    <a:pt x="160309" y="57858"/>
                    <a:pt x="162016" y="58311"/>
                  </a:cubicBezTo>
                  <a:cubicBezTo>
                    <a:pt x="165145" y="59556"/>
                    <a:pt x="162019" y="56498"/>
                    <a:pt x="164215" y="56464"/>
                  </a:cubicBezTo>
                  <a:cubicBezTo>
                    <a:pt x="164594" y="54947"/>
                    <a:pt x="166054" y="53764"/>
                    <a:pt x="166925" y="54579"/>
                  </a:cubicBezTo>
                  <a:cubicBezTo>
                    <a:pt x="166295" y="55842"/>
                    <a:pt x="170087" y="54085"/>
                    <a:pt x="169950" y="56386"/>
                  </a:cubicBezTo>
                  <a:cubicBezTo>
                    <a:pt x="171270" y="57904"/>
                    <a:pt x="172864" y="56140"/>
                    <a:pt x="174781" y="56472"/>
                  </a:cubicBezTo>
                  <a:cubicBezTo>
                    <a:pt x="175743" y="57475"/>
                    <a:pt x="177928" y="57747"/>
                    <a:pt x="178708" y="56472"/>
                  </a:cubicBezTo>
                  <a:cubicBezTo>
                    <a:pt x="180132" y="55668"/>
                    <a:pt x="181306" y="55497"/>
                    <a:pt x="182754" y="55844"/>
                  </a:cubicBezTo>
                  <a:cubicBezTo>
                    <a:pt x="184523" y="55664"/>
                    <a:pt x="186034" y="54685"/>
                    <a:pt x="187388" y="55216"/>
                  </a:cubicBezTo>
                  <a:cubicBezTo>
                    <a:pt x="188203" y="56313"/>
                    <a:pt x="190420" y="54849"/>
                    <a:pt x="191434" y="54588"/>
                  </a:cubicBezTo>
                  <a:cubicBezTo>
                    <a:pt x="192806" y="53240"/>
                    <a:pt x="191734" y="50831"/>
                    <a:pt x="193948" y="50896"/>
                  </a:cubicBezTo>
                  <a:cubicBezTo>
                    <a:pt x="194805" y="51591"/>
                    <a:pt x="196954" y="49122"/>
                    <a:pt x="197600" y="51210"/>
                  </a:cubicBezTo>
                  <a:cubicBezTo>
                    <a:pt x="198687" y="52010"/>
                    <a:pt x="200801" y="51277"/>
                    <a:pt x="201960" y="50896"/>
                  </a:cubicBezTo>
                  <a:cubicBezTo>
                    <a:pt x="204306" y="51119"/>
                    <a:pt x="203520" y="48451"/>
                    <a:pt x="205377" y="48421"/>
                  </a:cubicBezTo>
                  <a:cubicBezTo>
                    <a:pt x="206742" y="47051"/>
                    <a:pt x="206873" y="46121"/>
                    <a:pt x="207223" y="44061"/>
                  </a:cubicBezTo>
                  <a:cubicBezTo>
                    <a:pt x="209053" y="43932"/>
                    <a:pt x="210376" y="42404"/>
                    <a:pt x="211583" y="43118"/>
                  </a:cubicBezTo>
                  <a:cubicBezTo>
                    <a:pt x="211416" y="45053"/>
                    <a:pt x="215035" y="44728"/>
                    <a:pt x="215903" y="44336"/>
                  </a:cubicBezTo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CL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ヒラギノ角ゴ Pro W3" pitchFamily="-128" charset="-128"/>
              </a:endParaRPr>
            </a:p>
          </p:txBody>
        </p:sp>
      </p:grpSp>
      <p:sp>
        <p:nvSpPr>
          <p:cNvPr id="41" name="Graphic 5">
            <a:extLst>
              <a:ext uri="{FF2B5EF4-FFF2-40B4-BE49-F238E27FC236}">
                <a16:creationId xmlns:a16="http://schemas.microsoft.com/office/drawing/2014/main" id="{3D6E649B-CC81-11CF-85C7-E8B5136F0D1C}"/>
              </a:ext>
            </a:extLst>
          </p:cNvPr>
          <p:cNvSpPr/>
          <p:nvPr/>
        </p:nvSpPr>
        <p:spPr>
          <a:xfrm>
            <a:off x="1467557" y="4967831"/>
            <a:ext cx="1292510" cy="835033"/>
          </a:xfrm>
          <a:custGeom>
            <a:avLst/>
            <a:gdLst>
              <a:gd name="connsiteX0" fmla="*/ 96529 w 355006"/>
              <a:gd name="connsiteY0" fmla="*/ 10 h 571315"/>
              <a:gd name="connsiteX1" fmla="*/ 94690 w 355006"/>
              <a:gd name="connsiteY1" fmla="*/ 1850 h 571315"/>
              <a:gd name="connsiteX2" fmla="*/ 93126 w 355006"/>
              <a:gd name="connsiteY2" fmla="*/ 3505 h 571315"/>
              <a:gd name="connsiteX3" fmla="*/ 92482 w 355006"/>
              <a:gd name="connsiteY3" fmla="*/ 5345 h 571315"/>
              <a:gd name="connsiteX4" fmla="*/ 91286 w 355006"/>
              <a:gd name="connsiteY4" fmla="*/ 7461 h 571315"/>
              <a:gd name="connsiteX5" fmla="*/ 91191 w 355006"/>
              <a:gd name="connsiteY5" fmla="*/ 10312 h 571315"/>
              <a:gd name="connsiteX6" fmla="*/ 90640 w 355006"/>
              <a:gd name="connsiteY6" fmla="*/ 12795 h 571315"/>
              <a:gd name="connsiteX7" fmla="*/ 91928 w 355006"/>
              <a:gd name="connsiteY7" fmla="*/ 14911 h 571315"/>
              <a:gd name="connsiteX8" fmla="*/ 92023 w 355006"/>
              <a:gd name="connsiteY8" fmla="*/ 16842 h 571315"/>
              <a:gd name="connsiteX9" fmla="*/ 90643 w 355006"/>
              <a:gd name="connsiteY9" fmla="*/ 18222 h 571315"/>
              <a:gd name="connsiteX10" fmla="*/ 90643 w 355006"/>
              <a:gd name="connsiteY10" fmla="*/ 20245 h 571315"/>
              <a:gd name="connsiteX11" fmla="*/ 90827 w 355006"/>
              <a:gd name="connsiteY11" fmla="*/ 22085 h 571315"/>
              <a:gd name="connsiteX12" fmla="*/ 90643 w 355006"/>
              <a:gd name="connsiteY12" fmla="*/ 23925 h 571315"/>
              <a:gd name="connsiteX13" fmla="*/ 91563 w 355006"/>
              <a:gd name="connsiteY13" fmla="*/ 25212 h 571315"/>
              <a:gd name="connsiteX14" fmla="*/ 92299 w 355006"/>
              <a:gd name="connsiteY14" fmla="*/ 26776 h 571315"/>
              <a:gd name="connsiteX15" fmla="*/ 91012 w 355006"/>
              <a:gd name="connsiteY15" fmla="*/ 28340 h 571315"/>
              <a:gd name="connsiteX16" fmla="*/ 92207 w 355006"/>
              <a:gd name="connsiteY16" fmla="*/ 29811 h 571315"/>
              <a:gd name="connsiteX17" fmla="*/ 92484 w 355006"/>
              <a:gd name="connsiteY17" fmla="*/ 31099 h 571315"/>
              <a:gd name="connsiteX18" fmla="*/ 91196 w 355006"/>
              <a:gd name="connsiteY18" fmla="*/ 32939 h 571315"/>
              <a:gd name="connsiteX19" fmla="*/ 89448 w 355006"/>
              <a:gd name="connsiteY19" fmla="*/ 33034 h 571315"/>
              <a:gd name="connsiteX20" fmla="*/ 90276 w 355006"/>
              <a:gd name="connsiteY20" fmla="*/ 34781 h 571315"/>
              <a:gd name="connsiteX21" fmla="*/ 91288 w 355006"/>
              <a:gd name="connsiteY21" fmla="*/ 36713 h 571315"/>
              <a:gd name="connsiteX22" fmla="*/ 91748 w 355006"/>
              <a:gd name="connsiteY22" fmla="*/ 37725 h 571315"/>
              <a:gd name="connsiteX23" fmla="*/ 92208 w 355006"/>
              <a:gd name="connsiteY23" fmla="*/ 39748 h 571315"/>
              <a:gd name="connsiteX24" fmla="*/ 93772 w 355006"/>
              <a:gd name="connsiteY24" fmla="*/ 40116 h 571315"/>
              <a:gd name="connsiteX25" fmla="*/ 94692 w 355006"/>
              <a:gd name="connsiteY25" fmla="*/ 41680 h 571315"/>
              <a:gd name="connsiteX26" fmla="*/ 95612 w 355006"/>
              <a:gd name="connsiteY26" fmla="*/ 43519 h 571315"/>
              <a:gd name="connsiteX27" fmla="*/ 96532 w 355006"/>
              <a:gd name="connsiteY27" fmla="*/ 45911 h 571315"/>
              <a:gd name="connsiteX28" fmla="*/ 96437 w 355006"/>
              <a:gd name="connsiteY28" fmla="*/ 47199 h 571315"/>
              <a:gd name="connsiteX29" fmla="*/ 96069 w 355006"/>
              <a:gd name="connsiteY29" fmla="*/ 49039 h 571315"/>
              <a:gd name="connsiteX30" fmla="*/ 94413 w 355006"/>
              <a:gd name="connsiteY30" fmla="*/ 50602 h 571315"/>
              <a:gd name="connsiteX31" fmla="*/ 94690 w 355006"/>
              <a:gd name="connsiteY31" fmla="*/ 52993 h 571315"/>
              <a:gd name="connsiteX32" fmla="*/ 94138 w 355006"/>
              <a:gd name="connsiteY32" fmla="*/ 53729 h 571315"/>
              <a:gd name="connsiteX33" fmla="*/ 93770 w 355006"/>
              <a:gd name="connsiteY33" fmla="*/ 55568 h 571315"/>
              <a:gd name="connsiteX34" fmla="*/ 91931 w 355006"/>
              <a:gd name="connsiteY34" fmla="*/ 56120 h 571315"/>
              <a:gd name="connsiteX35" fmla="*/ 92667 w 355006"/>
              <a:gd name="connsiteY35" fmla="*/ 57591 h 571315"/>
              <a:gd name="connsiteX36" fmla="*/ 91011 w 355006"/>
              <a:gd name="connsiteY36" fmla="*/ 58971 h 571315"/>
              <a:gd name="connsiteX37" fmla="*/ 89632 w 355006"/>
              <a:gd name="connsiteY37" fmla="*/ 60075 h 571315"/>
              <a:gd name="connsiteX38" fmla="*/ 87240 w 355006"/>
              <a:gd name="connsiteY38" fmla="*/ 61087 h 571315"/>
              <a:gd name="connsiteX39" fmla="*/ 87884 w 355006"/>
              <a:gd name="connsiteY39" fmla="*/ 61271 h 571315"/>
              <a:gd name="connsiteX40" fmla="*/ 87240 w 355006"/>
              <a:gd name="connsiteY40" fmla="*/ 61822 h 571315"/>
              <a:gd name="connsiteX41" fmla="*/ 86964 w 355006"/>
              <a:gd name="connsiteY41" fmla="*/ 64858 h 571315"/>
              <a:gd name="connsiteX42" fmla="*/ 85125 w 355006"/>
              <a:gd name="connsiteY42" fmla="*/ 65134 h 571315"/>
              <a:gd name="connsiteX43" fmla="*/ 84481 w 355006"/>
              <a:gd name="connsiteY43" fmla="*/ 66789 h 571315"/>
              <a:gd name="connsiteX44" fmla="*/ 85860 w 355006"/>
              <a:gd name="connsiteY44" fmla="*/ 68077 h 571315"/>
              <a:gd name="connsiteX45" fmla="*/ 87240 w 355006"/>
              <a:gd name="connsiteY45" fmla="*/ 70009 h 571315"/>
              <a:gd name="connsiteX46" fmla="*/ 87516 w 355006"/>
              <a:gd name="connsiteY46" fmla="*/ 71756 h 571315"/>
              <a:gd name="connsiteX47" fmla="*/ 88160 w 355006"/>
              <a:gd name="connsiteY47" fmla="*/ 73780 h 571315"/>
              <a:gd name="connsiteX48" fmla="*/ 85677 w 355006"/>
              <a:gd name="connsiteY48" fmla="*/ 74147 h 571315"/>
              <a:gd name="connsiteX49" fmla="*/ 84849 w 355006"/>
              <a:gd name="connsiteY49" fmla="*/ 76631 h 571315"/>
              <a:gd name="connsiteX50" fmla="*/ 84754 w 355006"/>
              <a:gd name="connsiteY50" fmla="*/ 78838 h 571315"/>
              <a:gd name="connsiteX51" fmla="*/ 85674 w 355006"/>
              <a:gd name="connsiteY51" fmla="*/ 80954 h 571315"/>
              <a:gd name="connsiteX52" fmla="*/ 85122 w 355006"/>
              <a:gd name="connsiteY52" fmla="*/ 80035 h 571315"/>
              <a:gd name="connsiteX53" fmla="*/ 84478 w 355006"/>
              <a:gd name="connsiteY53" fmla="*/ 81599 h 571315"/>
              <a:gd name="connsiteX54" fmla="*/ 82547 w 355006"/>
              <a:gd name="connsiteY54" fmla="*/ 81966 h 571315"/>
              <a:gd name="connsiteX55" fmla="*/ 83374 w 355006"/>
              <a:gd name="connsiteY55" fmla="*/ 84265 h 571315"/>
              <a:gd name="connsiteX56" fmla="*/ 82271 w 355006"/>
              <a:gd name="connsiteY56" fmla="*/ 86289 h 571315"/>
              <a:gd name="connsiteX57" fmla="*/ 82638 w 355006"/>
              <a:gd name="connsiteY57" fmla="*/ 86933 h 571315"/>
              <a:gd name="connsiteX58" fmla="*/ 82734 w 355006"/>
              <a:gd name="connsiteY58" fmla="*/ 88957 h 571315"/>
              <a:gd name="connsiteX59" fmla="*/ 81997 w 355006"/>
              <a:gd name="connsiteY59" fmla="*/ 91808 h 571315"/>
              <a:gd name="connsiteX60" fmla="*/ 80526 w 355006"/>
              <a:gd name="connsiteY60" fmla="*/ 95119 h 571315"/>
              <a:gd name="connsiteX61" fmla="*/ 81629 w 355006"/>
              <a:gd name="connsiteY61" fmla="*/ 98063 h 571315"/>
              <a:gd name="connsiteX62" fmla="*/ 84481 w 355006"/>
              <a:gd name="connsiteY62" fmla="*/ 99810 h 571315"/>
              <a:gd name="connsiteX63" fmla="*/ 85401 w 355006"/>
              <a:gd name="connsiteY63" fmla="*/ 101741 h 571315"/>
              <a:gd name="connsiteX64" fmla="*/ 84297 w 355006"/>
              <a:gd name="connsiteY64" fmla="*/ 104777 h 571315"/>
              <a:gd name="connsiteX65" fmla="*/ 82733 w 355006"/>
              <a:gd name="connsiteY65" fmla="*/ 106433 h 571315"/>
              <a:gd name="connsiteX66" fmla="*/ 80434 w 355006"/>
              <a:gd name="connsiteY66" fmla="*/ 108180 h 571315"/>
              <a:gd name="connsiteX67" fmla="*/ 77675 w 355006"/>
              <a:gd name="connsiteY67" fmla="*/ 109836 h 571315"/>
              <a:gd name="connsiteX68" fmla="*/ 75559 w 355006"/>
              <a:gd name="connsiteY68" fmla="*/ 111032 h 571315"/>
              <a:gd name="connsiteX69" fmla="*/ 74823 w 355006"/>
              <a:gd name="connsiteY69" fmla="*/ 113699 h 571315"/>
              <a:gd name="connsiteX70" fmla="*/ 75743 w 355006"/>
              <a:gd name="connsiteY70" fmla="*/ 116550 h 571315"/>
              <a:gd name="connsiteX71" fmla="*/ 76387 w 355006"/>
              <a:gd name="connsiteY71" fmla="*/ 119034 h 571315"/>
              <a:gd name="connsiteX72" fmla="*/ 76663 w 355006"/>
              <a:gd name="connsiteY72" fmla="*/ 120966 h 571315"/>
              <a:gd name="connsiteX73" fmla="*/ 76387 w 355006"/>
              <a:gd name="connsiteY73" fmla="*/ 123449 h 571315"/>
              <a:gd name="connsiteX74" fmla="*/ 76571 w 355006"/>
              <a:gd name="connsiteY74" fmla="*/ 124829 h 571315"/>
              <a:gd name="connsiteX75" fmla="*/ 76847 w 355006"/>
              <a:gd name="connsiteY75" fmla="*/ 124553 h 571315"/>
              <a:gd name="connsiteX76" fmla="*/ 76942 w 355006"/>
              <a:gd name="connsiteY76" fmla="*/ 125012 h 571315"/>
              <a:gd name="connsiteX77" fmla="*/ 77954 w 355006"/>
              <a:gd name="connsiteY77" fmla="*/ 127128 h 571315"/>
              <a:gd name="connsiteX78" fmla="*/ 78230 w 355006"/>
              <a:gd name="connsiteY78" fmla="*/ 129979 h 571315"/>
              <a:gd name="connsiteX79" fmla="*/ 77954 w 355006"/>
              <a:gd name="connsiteY79" fmla="*/ 132187 h 571315"/>
              <a:gd name="connsiteX80" fmla="*/ 78598 w 355006"/>
              <a:gd name="connsiteY80" fmla="*/ 133383 h 571315"/>
              <a:gd name="connsiteX81" fmla="*/ 79518 w 355006"/>
              <a:gd name="connsiteY81" fmla="*/ 134854 h 571315"/>
              <a:gd name="connsiteX82" fmla="*/ 78598 w 355006"/>
              <a:gd name="connsiteY82" fmla="*/ 137062 h 571315"/>
              <a:gd name="connsiteX83" fmla="*/ 80161 w 355006"/>
              <a:gd name="connsiteY83" fmla="*/ 138533 h 571315"/>
              <a:gd name="connsiteX84" fmla="*/ 80161 w 355006"/>
              <a:gd name="connsiteY84" fmla="*/ 140465 h 571315"/>
              <a:gd name="connsiteX85" fmla="*/ 80898 w 355006"/>
              <a:gd name="connsiteY85" fmla="*/ 142121 h 571315"/>
              <a:gd name="connsiteX86" fmla="*/ 82461 w 355006"/>
              <a:gd name="connsiteY86" fmla="*/ 143592 h 571315"/>
              <a:gd name="connsiteX87" fmla="*/ 83657 w 355006"/>
              <a:gd name="connsiteY87" fmla="*/ 145432 h 571315"/>
              <a:gd name="connsiteX88" fmla="*/ 84209 w 355006"/>
              <a:gd name="connsiteY88" fmla="*/ 147547 h 571315"/>
              <a:gd name="connsiteX89" fmla="*/ 85130 w 355006"/>
              <a:gd name="connsiteY89" fmla="*/ 149571 h 571315"/>
              <a:gd name="connsiteX90" fmla="*/ 85866 w 355006"/>
              <a:gd name="connsiteY90" fmla="*/ 151687 h 571315"/>
              <a:gd name="connsiteX91" fmla="*/ 86050 w 355006"/>
              <a:gd name="connsiteY91" fmla="*/ 153802 h 571315"/>
              <a:gd name="connsiteX92" fmla="*/ 86326 w 355006"/>
              <a:gd name="connsiteY92" fmla="*/ 156010 h 571315"/>
              <a:gd name="connsiteX93" fmla="*/ 87430 w 355006"/>
              <a:gd name="connsiteY93" fmla="*/ 158309 h 571315"/>
              <a:gd name="connsiteX94" fmla="*/ 87890 w 355006"/>
              <a:gd name="connsiteY94" fmla="*/ 159045 h 571315"/>
              <a:gd name="connsiteX95" fmla="*/ 87614 w 355006"/>
              <a:gd name="connsiteY95" fmla="*/ 160608 h 571315"/>
              <a:gd name="connsiteX96" fmla="*/ 88809 w 355006"/>
              <a:gd name="connsiteY96" fmla="*/ 162540 h 571315"/>
              <a:gd name="connsiteX97" fmla="*/ 89453 w 355006"/>
              <a:gd name="connsiteY97" fmla="*/ 165207 h 571315"/>
              <a:gd name="connsiteX98" fmla="*/ 89729 w 355006"/>
              <a:gd name="connsiteY98" fmla="*/ 167507 h 571315"/>
              <a:gd name="connsiteX99" fmla="*/ 89729 w 355006"/>
              <a:gd name="connsiteY99" fmla="*/ 169438 h 571315"/>
              <a:gd name="connsiteX100" fmla="*/ 90097 w 355006"/>
              <a:gd name="connsiteY100" fmla="*/ 171554 h 571315"/>
              <a:gd name="connsiteX101" fmla="*/ 89729 w 355006"/>
              <a:gd name="connsiteY101" fmla="*/ 173669 h 571315"/>
              <a:gd name="connsiteX102" fmla="*/ 88534 w 355006"/>
              <a:gd name="connsiteY102" fmla="*/ 174957 h 571315"/>
              <a:gd name="connsiteX103" fmla="*/ 89729 w 355006"/>
              <a:gd name="connsiteY103" fmla="*/ 175601 h 571315"/>
              <a:gd name="connsiteX104" fmla="*/ 89913 w 355006"/>
              <a:gd name="connsiteY104" fmla="*/ 177256 h 571315"/>
              <a:gd name="connsiteX105" fmla="*/ 88166 w 355006"/>
              <a:gd name="connsiteY105" fmla="*/ 178636 h 571315"/>
              <a:gd name="connsiteX106" fmla="*/ 88626 w 355006"/>
              <a:gd name="connsiteY106" fmla="*/ 180476 h 571315"/>
              <a:gd name="connsiteX107" fmla="*/ 90373 w 355006"/>
              <a:gd name="connsiteY107" fmla="*/ 181763 h 571315"/>
              <a:gd name="connsiteX108" fmla="*/ 89729 w 355006"/>
              <a:gd name="connsiteY108" fmla="*/ 183603 h 571315"/>
              <a:gd name="connsiteX109" fmla="*/ 88809 w 355006"/>
              <a:gd name="connsiteY109" fmla="*/ 185167 h 571315"/>
              <a:gd name="connsiteX110" fmla="*/ 90373 w 355006"/>
              <a:gd name="connsiteY110" fmla="*/ 186086 h 571315"/>
              <a:gd name="connsiteX111" fmla="*/ 91293 w 355006"/>
              <a:gd name="connsiteY111" fmla="*/ 187649 h 571315"/>
              <a:gd name="connsiteX112" fmla="*/ 92121 w 355006"/>
              <a:gd name="connsiteY112" fmla="*/ 189857 h 571315"/>
              <a:gd name="connsiteX113" fmla="*/ 94328 w 355006"/>
              <a:gd name="connsiteY113" fmla="*/ 190776 h 571315"/>
              <a:gd name="connsiteX114" fmla="*/ 95340 w 355006"/>
              <a:gd name="connsiteY114" fmla="*/ 192616 h 571315"/>
              <a:gd name="connsiteX115" fmla="*/ 95892 w 355006"/>
              <a:gd name="connsiteY115" fmla="*/ 194087 h 571315"/>
              <a:gd name="connsiteX116" fmla="*/ 95431 w 355006"/>
              <a:gd name="connsiteY116" fmla="*/ 195559 h 571315"/>
              <a:gd name="connsiteX117" fmla="*/ 96535 w 355006"/>
              <a:gd name="connsiteY117" fmla="*/ 197675 h 571315"/>
              <a:gd name="connsiteX118" fmla="*/ 96535 w 355006"/>
              <a:gd name="connsiteY118" fmla="*/ 199882 h 571315"/>
              <a:gd name="connsiteX119" fmla="*/ 96075 w 355006"/>
              <a:gd name="connsiteY119" fmla="*/ 201538 h 571315"/>
              <a:gd name="connsiteX120" fmla="*/ 96903 w 355006"/>
              <a:gd name="connsiteY120" fmla="*/ 202825 h 571315"/>
              <a:gd name="connsiteX121" fmla="*/ 97179 w 355006"/>
              <a:gd name="connsiteY121" fmla="*/ 202825 h 571315"/>
              <a:gd name="connsiteX122" fmla="*/ 98743 w 355006"/>
              <a:gd name="connsiteY122" fmla="*/ 201262 h 571315"/>
              <a:gd name="connsiteX123" fmla="*/ 99387 w 355006"/>
              <a:gd name="connsiteY123" fmla="*/ 199422 h 571315"/>
              <a:gd name="connsiteX124" fmla="*/ 102146 w 355006"/>
              <a:gd name="connsiteY124" fmla="*/ 199146 h 571315"/>
              <a:gd name="connsiteX125" fmla="*/ 103986 w 355006"/>
              <a:gd name="connsiteY125" fmla="*/ 200250 h 571315"/>
              <a:gd name="connsiteX126" fmla="*/ 105549 w 355006"/>
              <a:gd name="connsiteY126" fmla="*/ 202089 h 571315"/>
              <a:gd name="connsiteX127" fmla="*/ 106745 w 355006"/>
              <a:gd name="connsiteY127" fmla="*/ 203745 h 571315"/>
              <a:gd name="connsiteX128" fmla="*/ 109136 w 355006"/>
              <a:gd name="connsiteY128" fmla="*/ 203745 h 571315"/>
              <a:gd name="connsiteX129" fmla="*/ 110516 w 355006"/>
              <a:gd name="connsiteY129" fmla="*/ 204389 h 571315"/>
              <a:gd name="connsiteX130" fmla="*/ 110792 w 355006"/>
              <a:gd name="connsiteY130" fmla="*/ 202549 h 571315"/>
              <a:gd name="connsiteX131" fmla="*/ 108677 w 355006"/>
              <a:gd name="connsiteY131" fmla="*/ 202825 h 571315"/>
              <a:gd name="connsiteX132" fmla="*/ 108677 w 355006"/>
              <a:gd name="connsiteY132" fmla="*/ 202182 h 571315"/>
              <a:gd name="connsiteX133" fmla="*/ 109413 w 355006"/>
              <a:gd name="connsiteY133" fmla="*/ 201078 h 571315"/>
              <a:gd name="connsiteX134" fmla="*/ 109318 w 355006"/>
              <a:gd name="connsiteY134" fmla="*/ 197675 h 571315"/>
              <a:gd name="connsiteX135" fmla="*/ 109594 w 355006"/>
              <a:gd name="connsiteY135" fmla="*/ 195835 h 571315"/>
              <a:gd name="connsiteX136" fmla="*/ 110514 w 355006"/>
              <a:gd name="connsiteY136" fmla="*/ 193995 h 571315"/>
              <a:gd name="connsiteX137" fmla="*/ 111158 w 355006"/>
              <a:gd name="connsiteY137" fmla="*/ 196571 h 571315"/>
              <a:gd name="connsiteX138" fmla="*/ 112538 w 355006"/>
              <a:gd name="connsiteY138" fmla="*/ 198227 h 571315"/>
              <a:gd name="connsiteX139" fmla="*/ 113458 w 355006"/>
              <a:gd name="connsiteY139" fmla="*/ 198778 h 571315"/>
              <a:gd name="connsiteX140" fmla="*/ 112630 w 355006"/>
              <a:gd name="connsiteY140" fmla="*/ 199422 h 571315"/>
              <a:gd name="connsiteX141" fmla="*/ 110791 w 355006"/>
              <a:gd name="connsiteY141" fmla="*/ 200526 h 571315"/>
              <a:gd name="connsiteX142" fmla="*/ 112078 w 355006"/>
              <a:gd name="connsiteY142" fmla="*/ 202181 h 571315"/>
              <a:gd name="connsiteX143" fmla="*/ 114286 w 355006"/>
              <a:gd name="connsiteY143" fmla="*/ 201906 h 571315"/>
              <a:gd name="connsiteX144" fmla="*/ 116125 w 355006"/>
              <a:gd name="connsiteY144" fmla="*/ 203010 h 571315"/>
              <a:gd name="connsiteX145" fmla="*/ 117597 w 355006"/>
              <a:gd name="connsiteY145" fmla="*/ 204941 h 571315"/>
              <a:gd name="connsiteX146" fmla="*/ 119897 w 355006"/>
              <a:gd name="connsiteY146" fmla="*/ 205036 h 571315"/>
              <a:gd name="connsiteX147" fmla="*/ 121644 w 355006"/>
              <a:gd name="connsiteY147" fmla="*/ 203565 h 571315"/>
              <a:gd name="connsiteX148" fmla="*/ 124220 w 355006"/>
              <a:gd name="connsiteY148" fmla="*/ 202829 h 571315"/>
              <a:gd name="connsiteX149" fmla="*/ 126059 w 355006"/>
              <a:gd name="connsiteY149" fmla="*/ 202369 h 571315"/>
              <a:gd name="connsiteX150" fmla="*/ 126979 w 355006"/>
              <a:gd name="connsiteY150" fmla="*/ 200254 h 571315"/>
              <a:gd name="connsiteX151" fmla="*/ 127531 w 355006"/>
              <a:gd name="connsiteY151" fmla="*/ 197678 h 571315"/>
              <a:gd name="connsiteX152" fmla="*/ 127531 w 355006"/>
              <a:gd name="connsiteY152" fmla="*/ 196023 h 571315"/>
              <a:gd name="connsiteX153" fmla="*/ 128359 w 355006"/>
              <a:gd name="connsiteY153" fmla="*/ 196023 h 571315"/>
              <a:gd name="connsiteX154" fmla="*/ 129186 w 355006"/>
              <a:gd name="connsiteY154" fmla="*/ 193447 h 571315"/>
              <a:gd name="connsiteX155" fmla="*/ 130566 w 355006"/>
              <a:gd name="connsiteY155" fmla="*/ 191700 h 571315"/>
              <a:gd name="connsiteX156" fmla="*/ 132498 w 355006"/>
              <a:gd name="connsiteY156" fmla="*/ 190504 h 571315"/>
              <a:gd name="connsiteX157" fmla="*/ 134521 w 355006"/>
              <a:gd name="connsiteY157" fmla="*/ 189492 h 571315"/>
              <a:gd name="connsiteX158" fmla="*/ 136545 w 355006"/>
              <a:gd name="connsiteY158" fmla="*/ 188573 h 571315"/>
              <a:gd name="connsiteX159" fmla="*/ 138752 w 355006"/>
              <a:gd name="connsiteY159" fmla="*/ 188298 h 571315"/>
              <a:gd name="connsiteX160" fmla="*/ 141695 w 355006"/>
              <a:gd name="connsiteY160" fmla="*/ 188573 h 571315"/>
              <a:gd name="connsiteX161" fmla="*/ 143995 w 355006"/>
              <a:gd name="connsiteY161" fmla="*/ 189492 h 571315"/>
              <a:gd name="connsiteX162" fmla="*/ 143075 w 355006"/>
              <a:gd name="connsiteY162" fmla="*/ 189492 h 571315"/>
              <a:gd name="connsiteX163" fmla="*/ 140407 w 355006"/>
              <a:gd name="connsiteY163" fmla="*/ 189217 h 571315"/>
              <a:gd name="connsiteX164" fmla="*/ 139028 w 355006"/>
              <a:gd name="connsiteY164" fmla="*/ 188941 h 571315"/>
              <a:gd name="connsiteX165" fmla="*/ 137280 w 355006"/>
              <a:gd name="connsiteY165" fmla="*/ 190412 h 571315"/>
              <a:gd name="connsiteX166" fmla="*/ 137464 w 355006"/>
              <a:gd name="connsiteY166" fmla="*/ 189217 h 571315"/>
              <a:gd name="connsiteX167" fmla="*/ 135440 w 355006"/>
              <a:gd name="connsiteY167" fmla="*/ 190136 h 571315"/>
              <a:gd name="connsiteX168" fmla="*/ 133693 w 355006"/>
              <a:gd name="connsiteY168" fmla="*/ 191700 h 571315"/>
              <a:gd name="connsiteX169" fmla="*/ 134981 w 355006"/>
              <a:gd name="connsiteY169" fmla="*/ 191332 h 571315"/>
              <a:gd name="connsiteX170" fmla="*/ 137188 w 355006"/>
              <a:gd name="connsiteY170" fmla="*/ 190413 h 571315"/>
              <a:gd name="connsiteX171" fmla="*/ 135164 w 355006"/>
              <a:gd name="connsiteY171" fmla="*/ 191516 h 571315"/>
              <a:gd name="connsiteX172" fmla="*/ 133325 w 355006"/>
              <a:gd name="connsiteY172" fmla="*/ 192528 h 571315"/>
              <a:gd name="connsiteX173" fmla="*/ 131025 w 355006"/>
              <a:gd name="connsiteY173" fmla="*/ 192896 h 571315"/>
              <a:gd name="connsiteX174" fmla="*/ 130198 w 355006"/>
              <a:gd name="connsiteY174" fmla="*/ 195104 h 571315"/>
              <a:gd name="connsiteX175" fmla="*/ 129738 w 355006"/>
              <a:gd name="connsiteY175" fmla="*/ 197771 h 571315"/>
              <a:gd name="connsiteX176" fmla="*/ 128817 w 355006"/>
              <a:gd name="connsiteY176" fmla="*/ 199703 h 571315"/>
              <a:gd name="connsiteX177" fmla="*/ 129738 w 355006"/>
              <a:gd name="connsiteY177" fmla="*/ 200622 h 571315"/>
              <a:gd name="connsiteX178" fmla="*/ 128450 w 355006"/>
              <a:gd name="connsiteY178" fmla="*/ 201266 h 571315"/>
              <a:gd name="connsiteX179" fmla="*/ 127898 w 355006"/>
              <a:gd name="connsiteY179" fmla="*/ 203657 h 571315"/>
              <a:gd name="connsiteX180" fmla="*/ 127898 w 355006"/>
              <a:gd name="connsiteY180" fmla="*/ 205497 h 571315"/>
              <a:gd name="connsiteX181" fmla="*/ 128910 w 355006"/>
              <a:gd name="connsiteY181" fmla="*/ 207152 h 571315"/>
              <a:gd name="connsiteX182" fmla="*/ 127255 w 355006"/>
              <a:gd name="connsiteY182" fmla="*/ 205589 h 571315"/>
              <a:gd name="connsiteX183" fmla="*/ 125415 w 355006"/>
              <a:gd name="connsiteY183" fmla="*/ 205221 h 571315"/>
              <a:gd name="connsiteX184" fmla="*/ 123391 w 355006"/>
              <a:gd name="connsiteY184" fmla="*/ 205037 h 571315"/>
              <a:gd name="connsiteX185" fmla="*/ 121644 w 355006"/>
              <a:gd name="connsiteY185" fmla="*/ 206417 h 571315"/>
              <a:gd name="connsiteX186" fmla="*/ 120172 w 355006"/>
              <a:gd name="connsiteY186" fmla="*/ 208165 h 571315"/>
              <a:gd name="connsiteX187" fmla="*/ 121828 w 355006"/>
              <a:gd name="connsiteY187" fmla="*/ 210004 h 571315"/>
              <a:gd name="connsiteX188" fmla="*/ 124587 w 355006"/>
              <a:gd name="connsiteY188" fmla="*/ 210004 h 571315"/>
              <a:gd name="connsiteX189" fmla="*/ 125691 w 355006"/>
              <a:gd name="connsiteY189" fmla="*/ 211200 h 571315"/>
              <a:gd name="connsiteX190" fmla="*/ 123299 w 355006"/>
              <a:gd name="connsiteY190" fmla="*/ 210556 h 571315"/>
              <a:gd name="connsiteX191" fmla="*/ 124220 w 355006"/>
              <a:gd name="connsiteY191" fmla="*/ 212487 h 571315"/>
              <a:gd name="connsiteX192" fmla="*/ 122932 w 355006"/>
              <a:gd name="connsiteY192" fmla="*/ 212027 h 571315"/>
              <a:gd name="connsiteX193" fmla="*/ 121828 w 355006"/>
              <a:gd name="connsiteY193" fmla="*/ 210556 h 571315"/>
              <a:gd name="connsiteX194" fmla="*/ 120172 w 355006"/>
              <a:gd name="connsiteY194" fmla="*/ 209176 h 571315"/>
              <a:gd name="connsiteX195" fmla="*/ 119252 w 355006"/>
              <a:gd name="connsiteY195" fmla="*/ 206968 h 571315"/>
              <a:gd name="connsiteX196" fmla="*/ 116953 w 355006"/>
              <a:gd name="connsiteY196" fmla="*/ 206233 h 571315"/>
              <a:gd name="connsiteX197" fmla="*/ 115205 w 355006"/>
              <a:gd name="connsiteY197" fmla="*/ 205498 h 571315"/>
              <a:gd name="connsiteX198" fmla="*/ 113458 w 355006"/>
              <a:gd name="connsiteY198" fmla="*/ 204670 h 571315"/>
              <a:gd name="connsiteX199" fmla="*/ 112354 w 355006"/>
              <a:gd name="connsiteY199" fmla="*/ 205957 h 571315"/>
              <a:gd name="connsiteX200" fmla="*/ 111710 w 355006"/>
              <a:gd name="connsiteY200" fmla="*/ 207889 h 571315"/>
              <a:gd name="connsiteX201" fmla="*/ 111158 w 355006"/>
              <a:gd name="connsiteY201" fmla="*/ 209821 h 571315"/>
              <a:gd name="connsiteX202" fmla="*/ 111710 w 355006"/>
              <a:gd name="connsiteY202" fmla="*/ 211476 h 571315"/>
              <a:gd name="connsiteX203" fmla="*/ 112078 w 355006"/>
              <a:gd name="connsiteY203" fmla="*/ 213684 h 571315"/>
              <a:gd name="connsiteX204" fmla="*/ 111434 w 355006"/>
              <a:gd name="connsiteY204" fmla="*/ 215615 h 571315"/>
              <a:gd name="connsiteX205" fmla="*/ 110606 w 355006"/>
              <a:gd name="connsiteY205" fmla="*/ 214880 h 571315"/>
              <a:gd name="connsiteX206" fmla="*/ 109410 w 355006"/>
              <a:gd name="connsiteY206" fmla="*/ 216811 h 571315"/>
              <a:gd name="connsiteX207" fmla="*/ 109134 w 355006"/>
              <a:gd name="connsiteY207" fmla="*/ 219295 h 571315"/>
              <a:gd name="connsiteX208" fmla="*/ 108674 w 355006"/>
              <a:gd name="connsiteY208" fmla="*/ 216811 h 571315"/>
              <a:gd name="connsiteX209" fmla="*/ 109318 w 355006"/>
              <a:gd name="connsiteY209" fmla="*/ 214420 h 571315"/>
              <a:gd name="connsiteX210" fmla="*/ 111158 w 355006"/>
              <a:gd name="connsiteY210" fmla="*/ 213224 h 571315"/>
              <a:gd name="connsiteX211" fmla="*/ 110514 w 355006"/>
              <a:gd name="connsiteY211" fmla="*/ 211477 h 571315"/>
              <a:gd name="connsiteX212" fmla="*/ 108950 w 355006"/>
              <a:gd name="connsiteY212" fmla="*/ 210097 h 571315"/>
              <a:gd name="connsiteX213" fmla="*/ 107478 w 355006"/>
              <a:gd name="connsiteY213" fmla="*/ 210192 h 571315"/>
              <a:gd name="connsiteX214" fmla="*/ 108306 w 355006"/>
              <a:gd name="connsiteY214" fmla="*/ 211848 h 571315"/>
              <a:gd name="connsiteX215" fmla="*/ 108674 w 355006"/>
              <a:gd name="connsiteY215" fmla="*/ 213227 h 571315"/>
              <a:gd name="connsiteX216" fmla="*/ 108674 w 355006"/>
              <a:gd name="connsiteY216" fmla="*/ 215803 h 571315"/>
              <a:gd name="connsiteX217" fmla="*/ 107846 w 355006"/>
              <a:gd name="connsiteY217" fmla="*/ 218010 h 571315"/>
              <a:gd name="connsiteX218" fmla="*/ 107110 w 355006"/>
              <a:gd name="connsiteY218" fmla="*/ 220402 h 571315"/>
              <a:gd name="connsiteX219" fmla="*/ 106282 w 355006"/>
              <a:gd name="connsiteY219" fmla="*/ 222609 h 571315"/>
              <a:gd name="connsiteX220" fmla="*/ 105270 w 355006"/>
              <a:gd name="connsiteY220" fmla="*/ 224541 h 571315"/>
              <a:gd name="connsiteX221" fmla="*/ 103707 w 355006"/>
              <a:gd name="connsiteY221" fmla="*/ 226381 h 571315"/>
              <a:gd name="connsiteX222" fmla="*/ 101223 w 355006"/>
              <a:gd name="connsiteY222" fmla="*/ 226381 h 571315"/>
              <a:gd name="connsiteX223" fmla="*/ 102787 w 355006"/>
              <a:gd name="connsiteY223" fmla="*/ 227024 h 571315"/>
              <a:gd name="connsiteX224" fmla="*/ 104718 w 355006"/>
              <a:gd name="connsiteY224" fmla="*/ 227120 h 571315"/>
              <a:gd name="connsiteX225" fmla="*/ 107110 w 355006"/>
              <a:gd name="connsiteY225" fmla="*/ 227947 h 571315"/>
              <a:gd name="connsiteX226" fmla="*/ 108398 w 355006"/>
              <a:gd name="connsiteY226" fmla="*/ 226752 h 571315"/>
              <a:gd name="connsiteX227" fmla="*/ 110881 w 355006"/>
              <a:gd name="connsiteY227" fmla="*/ 227396 h 571315"/>
              <a:gd name="connsiteX228" fmla="*/ 112997 w 355006"/>
              <a:gd name="connsiteY228" fmla="*/ 228315 h 571315"/>
              <a:gd name="connsiteX229" fmla="*/ 115296 w 355006"/>
              <a:gd name="connsiteY229" fmla="*/ 228315 h 571315"/>
              <a:gd name="connsiteX230" fmla="*/ 117963 w 355006"/>
              <a:gd name="connsiteY230" fmla="*/ 228866 h 571315"/>
              <a:gd name="connsiteX231" fmla="*/ 120723 w 355006"/>
              <a:gd name="connsiteY231" fmla="*/ 229234 h 571315"/>
              <a:gd name="connsiteX232" fmla="*/ 122746 w 355006"/>
              <a:gd name="connsiteY232" fmla="*/ 229510 h 571315"/>
              <a:gd name="connsiteX233" fmla="*/ 125414 w 355006"/>
              <a:gd name="connsiteY233" fmla="*/ 229785 h 571315"/>
              <a:gd name="connsiteX234" fmla="*/ 126793 w 355006"/>
              <a:gd name="connsiteY234" fmla="*/ 229969 h 571315"/>
              <a:gd name="connsiteX235" fmla="*/ 127253 w 355006"/>
              <a:gd name="connsiteY235" fmla="*/ 230705 h 571315"/>
              <a:gd name="connsiteX236" fmla="*/ 129461 w 355006"/>
              <a:gd name="connsiteY236" fmla="*/ 231624 h 571315"/>
              <a:gd name="connsiteX237" fmla="*/ 131301 w 355006"/>
              <a:gd name="connsiteY237" fmla="*/ 232912 h 571315"/>
              <a:gd name="connsiteX238" fmla="*/ 133508 w 355006"/>
              <a:gd name="connsiteY238" fmla="*/ 233831 h 571315"/>
              <a:gd name="connsiteX239" fmla="*/ 135624 w 355006"/>
              <a:gd name="connsiteY239" fmla="*/ 232912 h 571315"/>
              <a:gd name="connsiteX240" fmla="*/ 137739 w 355006"/>
              <a:gd name="connsiteY240" fmla="*/ 231992 h 571315"/>
              <a:gd name="connsiteX241" fmla="*/ 140039 w 355006"/>
              <a:gd name="connsiteY241" fmla="*/ 231073 h 571315"/>
              <a:gd name="connsiteX242" fmla="*/ 141786 w 355006"/>
              <a:gd name="connsiteY242" fmla="*/ 232269 h 571315"/>
              <a:gd name="connsiteX243" fmla="*/ 143074 w 355006"/>
              <a:gd name="connsiteY243" fmla="*/ 234016 h 571315"/>
              <a:gd name="connsiteX244" fmla="*/ 145373 w 355006"/>
              <a:gd name="connsiteY244" fmla="*/ 234752 h 571315"/>
              <a:gd name="connsiteX245" fmla="*/ 147673 w 355006"/>
              <a:gd name="connsiteY245" fmla="*/ 235028 h 571315"/>
              <a:gd name="connsiteX246" fmla="*/ 148041 w 355006"/>
              <a:gd name="connsiteY246" fmla="*/ 234477 h 571315"/>
              <a:gd name="connsiteX247" fmla="*/ 147304 w 355006"/>
              <a:gd name="connsiteY247" fmla="*/ 232913 h 571315"/>
              <a:gd name="connsiteX248" fmla="*/ 146201 w 355006"/>
              <a:gd name="connsiteY248" fmla="*/ 231625 h 571315"/>
              <a:gd name="connsiteX249" fmla="*/ 144729 w 355006"/>
              <a:gd name="connsiteY249" fmla="*/ 230153 h 571315"/>
              <a:gd name="connsiteX250" fmla="*/ 141602 w 355006"/>
              <a:gd name="connsiteY250" fmla="*/ 229878 h 571315"/>
              <a:gd name="connsiteX251" fmla="*/ 142522 w 355006"/>
              <a:gd name="connsiteY251" fmla="*/ 228314 h 571315"/>
              <a:gd name="connsiteX252" fmla="*/ 145097 w 355006"/>
              <a:gd name="connsiteY252" fmla="*/ 228314 h 571315"/>
              <a:gd name="connsiteX253" fmla="*/ 147673 w 355006"/>
              <a:gd name="connsiteY253" fmla="*/ 228866 h 571315"/>
              <a:gd name="connsiteX254" fmla="*/ 150156 w 355006"/>
              <a:gd name="connsiteY254" fmla="*/ 228866 h 571315"/>
              <a:gd name="connsiteX255" fmla="*/ 152639 w 355006"/>
              <a:gd name="connsiteY255" fmla="*/ 229510 h 571315"/>
              <a:gd name="connsiteX256" fmla="*/ 155215 w 355006"/>
              <a:gd name="connsiteY256" fmla="*/ 230154 h 571315"/>
              <a:gd name="connsiteX257" fmla="*/ 157606 w 355006"/>
              <a:gd name="connsiteY257" fmla="*/ 230705 h 571315"/>
              <a:gd name="connsiteX258" fmla="*/ 159722 w 355006"/>
              <a:gd name="connsiteY258" fmla="*/ 230154 h 571315"/>
              <a:gd name="connsiteX259" fmla="*/ 160458 w 355006"/>
              <a:gd name="connsiteY259" fmla="*/ 228590 h 571315"/>
              <a:gd name="connsiteX260" fmla="*/ 159262 w 355006"/>
              <a:gd name="connsiteY260" fmla="*/ 226475 h 571315"/>
              <a:gd name="connsiteX261" fmla="*/ 158251 w 355006"/>
              <a:gd name="connsiteY261" fmla="*/ 224543 h 571315"/>
              <a:gd name="connsiteX262" fmla="*/ 157607 w 355006"/>
              <a:gd name="connsiteY262" fmla="*/ 222059 h 571315"/>
              <a:gd name="connsiteX263" fmla="*/ 158619 w 355006"/>
              <a:gd name="connsiteY263" fmla="*/ 219944 h 571315"/>
              <a:gd name="connsiteX264" fmla="*/ 161194 w 355006"/>
              <a:gd name="connsiteY264" fmla="*/ 220496 h 571315"/>
              <a:gd name="connsiteX265" fmla="*/ 162390 w 355006"/>
              <a:gd name="connsiteY265" fmla="*/ 222703 h 571315"/>
              <a:gd name="connsiteX266" fmla="*/ 164689 w 355006"/>
              <a:gd name="connsiteY266" fmla="*/ 223622 h 571315"/>
              <a:gd name="connsiteX267" fmla="*/ 166621 w 355006"/>
              <a:gd name="connsiteY267" fmla="*/ 225186 h 571315"/>
              <a:gd name="connsiteX268" fmla="*/ 166621 w 355006"/>
              <a:gd name="connsiteY268" fmla="*/ 227853 h 571315"/>
              <a:gd name="connsiteX269" fmla="*/ 166805 w 355006"/>
              <a:gd name="connsiteY269" fmla="*/ 229509 h 571315"/>
              <a:gd name="connsiteX270" fmla="*/ 168736 w 355006"/>
              <a:gd name="connsiteY270" fmla="*/ 228590 h 571315"/>
              <a:gd name="connsiteX271" fmla="*/ 170392 w 355006"/>
              <a:gd name="connsiteY271" fmla="*/ 227946 h 571315"/>
              <a:gd name="connsiteX272" fmla="*/ 172231 w 355006"/>
              <a:gd name="connsiteY272" fmla="*/ 227395 h 571315"/>
              <a:gd name="connsiteX273" fmla="*/ 172231 w 355006"/>
              <a:gd name="connsiteY273" fmla="*/ 226107 h 571315"/>
              <a:gd name="connsiteX274" fmla="*/ 169564 w 355006"/>
              <a:gd name="connsiteY274" fmla="*/ 225463 h 571315"/>
              <a:gd name="connsiteX275" fmla="*/ 168184 w 355006"/>
              <a:gd name="connsiteY275" fmla="*/ 223715 h 571315"/>
              <a:gd name="connsiteX276" fmla="*/ 168460 w 355006"/>
              <a:gd name="connsiteY276" fmla="*/ 221324 h 571315"/>
              <a:gd name="connsiteX277" fmla="*/ 169748 w 355006"/>
              <a:gd name="connsiteY277" fmla="*/ 219576 h 571315"/>
              <a:gd name="connsiteX278" fmla="*/ 170025 w 355006"/>
              <a:gd name="connsiteY278" fmla="*/ 221232 h 571315"/>
              <a:gd name="connsiteX279" fmla="*/ 169748 w 355006"/>
              <a:gd name="connsiteY279" fmla="*/ 223531 h 571315"/>
              <a:gd name="connsiteX280" fmla="*/ 171312 w 355006"/>
              <a:gd name="connsiteY280" fmla="*/ 225187 h 571315"/>
              <a:gd name="connsiteX281" fmla="*/ 172967 w 355006"/>
              <a:gd name="connsiteY281" fmla="*/ 224819 h 571315"/>
              <a:gd name="connsiteX282" fmla="*/ 175175 w 355006"/>
              <a:gd name="connsiteY282" fmla="*/ 224084 h 571315"/>
              <a:gd name="connsiteX283" fmla="*/ 176095 w 355006"/>
              <a:gd name="connsiteY283" fmla="*/ 222060 h 571315"/>
              <a:gd name="connsiteX284" fmla="*/ 176831 w 355006"/>
              <a:gd name="connsiteY284" fmla="*/ 220497 h 571315"/>
              <a:gd name="connsiteX285" fmla="*/ 176555 w 355006"/>
              <a:gd name="connsiteY285" fmla="*/ 218013 h 571315"/>
              <a:gd name="connsiteX286" fmla="*/ 176279 w 355006"/>
              <a:gd name="connsiteY286" fmla="*/ 216818 h 571315"/>
              <a:gd name="connsiteX287" fmla="*/ 177475 w 355006"/>
              <a:gd name="connsiteY287" fmla="*/ 218197 h 571315"/>
              <a:gd name="connsiteX288" fmla="*/ 179682 w 355006"/>
              <a:gd name="connsiteY288" fmla="*/ 219301 h 571315"/>
              <a:gd name="connsiteX289" fmla="*/ 181246 w 355006"/>
              <a:gd name="connsiteY289" fmla="*/ 219025 h 571315"/>
              <a:gd name="connsiteX290" fmla="*/ 182993 w 355006"/>
              <a:gd name="connsiteY290" fmla="*/ 217461 h 571315"/>
              <a:gd name="connsiteX291" fmla="*/ 181798 w 355006"/>
              <a:gd name="connsiteY291" fmla="*/ 215714 h 571315"/>
              <a:gd name="connsiteX292" fmla="*/ 181246 w 355006"/>
              <a:gd name="connsiteY292" fmla="*/ 214150 h 571315"/>
              <a:gd name="connsiteX293" fmla="*/ 180879 w 355006"/>
              <a:gd name="connsiteY293" fmla="*/ 213138 h 571315"/>
              <a:gd name="connsiteX294" fmla="*/ 179683 w 355006"/>
              <a:gd name="connsiteY294" fmla="*/ 211022 h 571315"/>
              <a:gd name="connsiteX295" fmla="*/ 180511 w 355006"/>
              <a:gd name="connsiteY295" fmla="*/ 208723 h 571315"/>
              <a:gd name="connsiteX296" fmla="*/ 178395 w 355006"/>
              <a:gd name="connsiteY296" fmla="*/ 206975 h 571315"/>
              <a:gd name="connsiteX297" fmla="*/ 176923 w 355006"/>
              <a:gd name="connsiteY297" fmla="*/ 204676 h 571315"/>
              <a:gd name="connsiteX298" fmla="*/ 177200 w 355006"/>
              <a:gd name="connsiteY298" fmla="*/ 204399 h 571315"/>
              <a:gd name="connsiteX299" fmla="*/ 179407 w 355006"/>
              <a:gd name="connsiteY299" fmla="*/ 204399 h 571315"/>
              <a:gd name="connsiteX300" fmla="*/ 177200 w 355006"/>
              <a:gd name="connsiteY300" fmla="*/ 202836 h 571315"/>
              <a:gd name="connsiteX301" fmla="*/ 175636 w 355006"/>
              <a:gd name="connsiteY301" fmla="*/ 200261 h 571315"/>
              <a:gd name="connsiteX302" fmla="*/ 177016 w 355006"/>
              <a:gd name="connsiteY302" fmla="*/ 198053 h 571315"/>
              <a:gd name="connsiteX303" fmla="*/ 179407 w 355006"/>
              <a:gd name="connsiteY303" fmla="*/ 196305 h 571315"/>
              <a:gd name="connsiteX304" fmla="*/ 182166 w 355006"/>
              <a:gd name="connsiteY304" fmla="*/ 196030 h 571315"/>
              <a:gd name="connsiteX305" fmla="*/ 181523 w 355006"/>
              <a:gd name="connsiteY305" fmla="*/ 193270 h 571315"/>
              <a:gd name="connsiteX306" fmla="*/ 180879 w 355006"/>
              <a:gd name="connsiteY306" fmla="*/ 189867 h 571315"/>
              <a:gd name="connsiteX307" fmla="*/ 183086 w 355006"/>
              <a:gd name="connsiteY307" fmla="*/ 188579 h 571315"/>
              <a:gd name="connsiteX308" fmla="*/ 185938 w 355006"/>
              <a:gd name="connsiteY308" fmla="*/ 188304 h 571315"/>
              <a:gd name="connsiteX309" fmla="*/ 187685 w 355006"/>
              <a:gd name="connsiteY309" fmla="*/ 186373 h 571315"/>
              <a:gd name="connsiteX310" fmla="*/ 189157 w 355006"/>
              <a:gd name="connsiteY310" fmla="*/ 184257 h 571315"/>
              <a:gd name="connsiteX311" fmla="*/ 191088 w 355006"/>
              <a:gd name="connsiteY311" fmla="*/ 183613 h 571315"/>
              <a:gd name="connsiteX312" fmla="*/ 192928 w 355006"/>
              <a:gd name="connsiteY312" fmla="*/ 182050 h 571315"/>
              <a:gd name="connsiteX313" fmla="*/ 195779 w 355006"/>
              <a:gd name="connsiteY313" fmla="*/ 182969 h 571315"/>
              <a:gd name="connsiteX314" fmla="*/ 197619 w 355006"/>
              <a:gd name="connsiteY314" fmla="*/ 184441 h 571315"/>
              <a:gd name="connsiteX315" fmla="*/ 200010 w 355006"/>
              <a:gd name="connsiteY315" fmla="*/ 185453 h 571315"/>
              <a:gd name="connsiteX316" fmla="*/ 201942 w 355006"/>
              <a:gd name="connsiteY316" fmla="*/ 184901 h 571315"/>
              <a:gd name="connsiteX317" fmla="*/ 203506 w 355006"/>
              <a:gd name="connsiteY317" fmla="*/ 185729 h 571315"/>
              <a:gd name="connsiteX318" fmla="*/ 204517 w 355006"/>
              <a:gd name="connsiteY318" fmla="*/ 183705 h 571315"/>
              <a:gd name="connsiteX319" fmla="*/ 206909 w 355006"/>
              <a:gd name="connsiteY319" fmla="*/ 184901 h 571315"/>
              <a:gd name="connsiteX320" fmla="*/ 208473 w 355006"/>
              <a:gd name="connsiteY320" fmla="*/ 186373 h 571315"/>
              <a:gd name="connsiteX321" fmla="*/ 210680 w 355006"/>
              <a:gd name="connsiteY321" fmla="*/ 187660 h 571315"/>
              <a:gd name="connsiteX322" fmla="*/ 212704 w 355006"/>
              <a:gd name="connsiteY322" fmla="*/ 189684 h 571315"/>
              <a:gd name="connsiteX323" fmla="*/ 212244 w 355006"/>
              <a:gd name="connsiteY323" fmla="*/ 190328 h 571315"/>
              <a:gd name="connsiteX324" fmla="*/ 213715 w 355006"/>
              <a:gd name="connsiteY324" fmla="*/ 192351 h 571315"/>
              <a:gd name="connsiteX325" fmla="*/ 214727 w 355006"/>
              <a:gd name="connsiteY325" fmla="*/ 192351 h 571315"/>
              <a:gd name="connsiteX326" fmla="*/ 215923 w 355006"/>
              <a:gd name="connsiteY326" fmla="*/ 190603 h 571315"/>
              <a:gd name="connsiteX327" fmla="*/ 216199 w 355006"/>
              <a:gd name="connsiteY327" fmla="*/ 193455 h 571315"/>
              <a:gd name="connsiteX328" fmla="*/ 217487 w 355006"/>
              <a:gd name="connsiteY328" fmla="*/ 196306 h 571315"/>
              <a:gd name="connsiteX329" fmla="*/ 219326 w 355006"/>
              <a:gd name="connsiteY329" fmla="*/ 198238 h 571315"/>
              <a:gd name="connsiteX330" fmla="*/ 220062 w 355006"/>
              <a:gd name="connsiteY330" fmla="*/ 199617 h 571315"/>
              <a:gd name="connsiteX331" fmla="*/ 221166 w 355006"/>
              <a:gd name="connsiteY331" fmla="*/ 201365 h 571315"/>
              <a:gd name="connsiteX332" fmla="*/ 223374 w 355006"/>
              <a:gd name="connsiteY332" fmla="*/ 202284 h 571315"/>
              <a:gd name="connsiteX333" fmla="*/ 224294 w 355006"/>
              <a:gd name="connsiteY333" fmla="*/ 203480 h 571315"/>
              <a:gd name="connsiteX334" fmla="*/ 224294 w 355006"/>
              <a:gd name="connsiteY334" fmla="*/ 206516 h 571315"/>
              <a:gd name="connsiteX335" fmla="*/ 225214 w 355006"/>
              <a:gd name="connsiteY335" fmla="*/ 209275 h 571315"/>
              <a:gd name="connsiteX336" fmla="*/ 227054 w 355006"/>
              <a:gd name="connsiteY336" fmla="*/ 211482 h 571315"/>
              <a:gd name="connsiteX337" fmla="*/ 227881 w 355006"/>
              <a:gd name="connsiteY337" fmla="*/ 213874 h 571315"/>
              <a:gd name="connsiteX338" fmla="*/ 227697 w 355006"/>
              <a:gd name="connsiteY338" fmla="*/ 214518 h 571315"/>
              <a:gd name="connsiteX339" fmla="*/ 227602 w 355006"/>
              <a:gd name="connsiteY339" fmla="*/ 214885 h 571315"/>
              <a:gd name="connsiteX340" fmla="*/ 231465 w 355006"/>
              <a:gd name="connsiteY340" fmla="*/ 216449 h 571315"/>
              <a:gd name="connsiteX341" fmla="*/ 235696 w 355006"/>
              <a:gd name="connsiteY341" fmla="*/ 217093 h 571315"/>
              <a:gd name="connsiteX342" fmla="*/ 239836 w 355006"/>
              <a:gd name="connsiteY342" fmla="*/ 215530 h 571315"/>
              <a:gd name="connsiteX343" fmla="*/ 242871 w 355006"/>
              <a:gd name="connsiteY343" fmla="*/ 212770 h 571315"/>
              <a:gd name="connsiteX344" fmla="*/ 246642 w 355006"/>
              <a:gd name="connsiteY344" fmla="*/ 212494 h 571315"/>
              <a:gd name="connsiteX345" fmla="*/ 249769 w 355006"/>
              <a:gd name="connsiteY345" fmla="*/ 210287 h 571315"/>
              <a:gd name="connsiteX346" fmla="*/ 253080 w 355006"/>
              <a:gd name="connsiteY346" fmla="*/ 209091 h 571315"/>
              <a:gd name="connsiteX347" fmla="*/ 256852 w 355006"/>
              <a:gd name="connsiteY347" fmla="*/ 207527 h 571315"/>
              <a:gd name="connsiteX348" fmla="*/ 258047 w 355006"/>
              <a:gd name="connsiteY348" fmla="*/ 204032 h 571315"/>
              <a:gd name="connsiteX349" fmla="*/ 259335 w 355006"/>
              <a:gd name="connsiteY349" fmla="*/ 200077 h 571315"/>
              <a:gd name="connsiteX350" fmla="*/ 260255 w 355006"/>
              <a:gd name="connsiteY350" fmla="*/ 194742 h 571315"/>
              <a:gd name="connsiteX351" fmla="*/ 260899 w 355006"/>
              <a:gd name="connsiteY351" fmla="*/ 190787 h 571315"/>
              <a:gd name="connsiteX352" fmla="*/ 261175 w 355006"/>
              <a:gd name="connsiteY352" fmla="*/ 186280 h 571315"/>
              <a:gd name="connsiteX353" fmla="*/ 262463 w 355006"/>
              <a:gd name="connsiteY353" fmla="*/ 182417 h 571315"/>
              <a:gd name="connsiteX354" fmla="*/ 261819 w 355006"/>
              <a:gd name="connsiteY354" fmla="*/ 178278 h 571315"/>
              <a:gd name="connsiteX355" fmla="*/ 261635 w 355006"/>
              <a:gd name="connsiteY355" fmla="*/ 175702 h 571315"/>
              <a:gd name="connsiteX356" fmla="*/ 263383 w 355006"/>
              <a:gd name="connsiteY356" fmla="*/ 174323 h 571315"/>
              <a:gd name="connsiteX357" fmla="*/ 264579 w 355006"/>
              <a:gd name="connsiteY357" fmla="*/ 170644 h 571315"/>
              <a:gd name="connsiteX358" fmla="*/ 262095 w 355006"/>
              <a:gd name="connsiteY358" fmla="*/ 171747 h 571315"/>
              <a:gd name="connsiteX359" fmla="*/ 261175 w 355006"/>
              <a:gd name="connsiteY359" fmla="*/ 167240 h 571315"/>
              <a:gd name="connsiteX360" fmla="*/ 264394 w 355006"/>
              <a:gd name="connsiteY360" fmla="*/ 165676 h 571315"/>
              <a:gd name="connsiteX361" fmla="*/ 266786 w 355006"/>
              <a:gd name="connsiteY361" fmla="*/ 167516 h 571315"/>
              <a:gd name="connsiteX362" fmla="*/ 266142 w 355006"/>
              <a:gd name="connsiteY362" fmla="*/ 171931 h 571315"/>
              <a:gd name="connsiteX363" fmla="*/ 266326 w 355006"/>
              <a:gd name="connsiteY363" fmla="*/ 174323 h 571315"/>
              <a:gd name="connsiteX364" fmla="*/ 265222 w 355006"/>
              <a:gd name="connsiteY364" fmla="*/ 175518 h 571315"/>
              <a:gd name="connsiteX365" fmla="*/ 264026 w 355006"/>
              <a:gd name="connsiteY365" fmla="*/ 179842 h 571315"/>
              <a:gd name="connsiteX366" fmla="*/ 266142 w 355006"/>
              <a:gd name="connsiteY366" fmla="*/ 182693 h 571315"/>
              <a:gd name="connsiteX367" fmla="*/ 267062 w 355006"/>
              <a:gd name="connsiteY367" fmla="*/ 186004 h 571315"/>
              <a:gd name="connsiteX368" fmla="*/ 265222 w 355006"/>
              <a:gd name="connsiteY368" fmla="*/ 189224 h 571315"/>
              <a:gd name="connsiteX369" fmla="*/ 263935 w 355006"/>
              <a:gd name="connsiteY369" fmla="*/ 193270 h 571315"/>
              <a:gd name="connsiteX370" fmla="*/ 263383 w 355006"/>
              <a:gd name="connsiteY370" fmla="*/ 198513 h 571315"/>
              <a:gd name="connsiteX371" fmla="*/ 263659 w 355006"/>
              <a:gd name="connsiteY371" fmla="*/ 202836 h 571315"/>
              <a:gd name="connsiteX372" fmla="*/ 263108 w 355006"/>
              <a:gd name="connsiteY372" fmla="*/ 206516 h 571315"/>
              <a:gd name="connsiteX373" fmla="*/ 260256 w 355006"/>
              <a:gd name="connsiteY373" fmla="*/ 209367 h 571315"/>
              <a:gd name="connsiteX374" fmla="*/ 256577 w 355006"/>
              <a:gd name="connsiteY374" fmla="*/ 211482 h 571315"/>
              <a:gd name="connsiteX375" fmla="*/ 253726 w 355006"/>
              <a:gd name="connsiteY375" fmla="*/ 214610 h 571315"/>
              <a:gd name="connsiteX376" fmla="*/ 249771 w 355006"/>
              <a:gd name="connsiteY376" fmla="*/ 216450 h 571315"/>
              <a:gd name="connsiteX377" fmla="*/ 245448 w 355006"/>
              <a:gd name="connsiteY377" fmla="*/ 217645 h 571315"/>
              <a:gd name="connsiteX378" fmla="*/ 241953 w 355006"/>
              <a:gd name="connsiteY378" fmla="*/ 218657 h 571315"/>
              <a:gd name="connsiteX379" fmla="*/ 238273 w 355006"/>
              <a:gd name="connsiteY379" fmla="*/ 221140 h 571315"/>
              <a:gd name="connsiteX380" fmla="*/ 235146 w 355006"/>
              <a:gd name="connsiteY380" fmla="*/ 220221 h 571315"/>
              <a:gd name="connsiteX381" fmla="*/ 233307 w 355006"/>
              <a:gd name="connsiteY381" fmla="*/ 221140 h 571315"/>
              <a:gd name="connsiteX382" fmla="*/ 229167 w 355006"/>
              <a:gd name="connsiteY382" fmla="*/ 219944 h 571315"/>
              <a:gd name="connsiteX383" fmla="*/ 228064 w 355006"/>
              <a:gd name="connsiteY383" fmla="*/ 219849 h 571315"/>
              <a:gd name="connsiteX384" fmla="*/ 227052 w 355006"/>
              <a:gd name="connsiteY384" fmla="*/ 219573 h 571315"/>
              <a:gd name="connsiteX385" fmla="*/ 226776 w 355006"/>
              <a:gd name="connsiteY385" fmla="*/ 223344 h 571315"/>
              <a:gd name="connsiteX386" fmla="*/ 224016 w 355006"/>
              <a:gd name="connsiteY386" fmla="*/ 226655 h 571315"/>
              <a:gd name="connsiteX387" fmla="*/ 221165 w 355006"/>
              <a:gd name="connsiteY387" fmla="*/ 229507 h 571315"/>
              <a:gd name="connsiteX388" fmla="*/ 218682 w 355006"/>
              <a:gd name="connsiteY388" fmla="*/ 232266 h 571315"/>
              <a:gd name="connsiteX389" fmla="*/ 215094 w 355006"/>
              <a:gd name="connsiteY389" fmla="*/ 235025 h 571315"/>
              <a:gd name="connsiteX390" fmla="*/ 212795 w 355006"/>
              <a:gd name="connsiteY390" fmla="*/ 238245 h 571315"/>
              <a:gd name="connsiteX391" fmla="*/ 212795 w 355006"/>
              <a:gd name="connsiteY391" fmla="*/ 241556 h 571315"/>
              <a:gd name="connsiteX392" fmla="*/ 211599 w 355006"/>
              <a:gd name="connsiteY392" fmla="*/ 242844 h 571315"/>
              <a:gd name="connsiteX393" fmla="*/ 209760 w 355006"/>
              <a:gd name="connsiteY393" fmla="*/ 244499 h 571315"/>
              <a:gd name="connsiteX394" fmla="*/ 206908 w 355006"/>
              <a:gd name="connsiteY394" fmla="*/ 246891 h 571315"/>
              <a:gd name="connsiteX395" fmla="*/ 203781 w 355006"/>
              <a:gd name="connsiteY395" fmla="*/ 249007 h 571315"/>
              <a:gd name="connsiteX396" fmla="*/ 206632 w 355006"/>
              <a:gd name="connsiteY396" fmla="*/ 251214 h 571315"/>
              <a:gd name="connsiteX397" fmla="*/ 209392 w 355006"/>
              <a:gd name="connsiteY397" fmla="*/ 252502 h 571315"/>
              <a:gd name="connsiteX398" fmla="*/ 211599 w 355006"/>
              <a:gd name="connsiteY398" fmla="*/ 254341 h 571315"/>
              <a:gd name="connsiteX399" fmla="*/ 211139 w 355006"/>
              <a:gd name="connsiteY399" fmla="*/ 258205 h 571315"/>
              <a:gd name="connsiteX400" fmla="*/ 214818 w 355006"/>
              <a:gd name="connsiteY400" fmla="*/ 259308 h 571315"/>
              <a:gd name="connsiteX401" fmla="*/ 218129 w 355006"/>
              <a:gd name="connsiteY401" fmla="*/ 259860 h 571315"/>
              <a:gd name="connsiteX402" fmla="*/ 220889 w 355006"/>
              <a:gd name="connsiteY402" fmla="*/ 262343 h 571315"/>
              <a:gd name="connsiteX403" fmla="*/ 224660 w 355006"/>
              <a:gd name="connsiteY403" fmla="*/ 264827 h 571315"/>
              <a:gd name="connsiteX404" fmla="*/ 225856 w 355006"/>
              <a:gd name="connsiteY404" fmla="*/ 262711 h 571315"/>
              <a:gd name="connsiteX405" fmla="*/ 229903 w 355006"/>
              <a:gd name="connsiteY405" fmla="*/ 262711 h 571315"/>
              <a:gd name="connsiteX406" fmla="*/ 231467 w 355006"/>
              <a:gd name="connsiteY406" fmla="*/ 264550 h 571315"/>
              <a:gd name="connsiteX407" fmla="*/ 230823 w 355006"/>
              <a:gd name="connsiteY407" fmla="*/ 266666 h 571315"/>
              <a:gd name="connsiteX408" fmla="*/ 235146 w 355006"/>
              <a:gd name="connsiteY408" fmla="*/ 267034 h 571315"/>
              <a:gd name="connsiteX409" fmla="*/ 234869 w 355006"/>
              <a:gd name="connsiteY409" fmla="*/ 262619 h 571315"/>
              <a:gd name="connsiteX410" fmla="*/ 236433 w 355006"/>
              <a:gd name="connsiteY410" fmla="*/ 262895 h 571315"/>
              <a:gd name="connsiteX411" fmla="*/ 236709 w 355006"/>
              <a:gd name="connsiteY411" fmla="*/ 266390 h 571315"/>
              <a:gd name="connsiteX412" fmla="*/ 240113 w 355006"/>
              <a:gd name="connsiteY412" fmla="*/ 267034 h 571315"/>
              <a:gd name="connsiteX413" fmla="*/ 243424 w 355006"/>
              <a:gd name="connsiteY413" fmla="*/ 266115 h 571315"/>
              <a:gd name="connsiteX414" fmla="*/ 245080 w 355006"/>
              <a:gd name="connsiteY414" fmla="*/ 261976 h 571315"/>
              <a:gd name="connsiteX415" fmla="*/ 246643 w 355006"/>
              <a:gd name="connsiteY415" fmla="*/ 257377 h 571315"/>
              <a:gd name="connsiteX416" fmla="*/ 249403 w 355006"/>
              <a:gd name="connsiteY416" fmla="*/ 255537 h 571315"/>
              <a:gd name="connsiteX417" fmla="*/ 252530 w 355006"/>
              <a:gd name="connsiteY417" fmla="*/ 255262 h 571315"/>
              <a:gd name="connsiteX418" fmla="*/ 253725 w 355006"/>
              <a:gd name="connsiteY418" fmla="*/ 258665 h 571315"/>
              <a:gd name="connsiteX419" fmla="*/ 253449 w 355006"/>
              <a:gd name="connsiteY419" fmla="*/ 263080 h 571315"/>
              <a:gd name="connsiteX420" fmla="*/ 252254 w 355006"/>
              <a:gd name="connsiteY420" fmla="*/ 267863 h 571315"/>
              <a:gd name="connsiteX421" fmla="*/ 250690 w 355006"/>
              <a:gd name="connsiteY421" fmla="*/ 272370 h 571315"/>
              <a:gd name="connsiteX422" fmla="*/ 251241 w 355006"/>
              <a:gd name="connsiteY422" fmla="*/ 276325 h 571315"/>
              <a:gd name="connsiteX423" fmla="*/ 251241 w 355006"/>
              <a:gd name="connsiteY423" fmla="*/ 281016 h 571315"/>
              <a:gd name="connsiteX424" fmla="*/ 252805 w 355006"/>
              <a:gd name="connsiteY424" fmla="*/ 284695 h 571315"/>
              <a:gd name="connsiteX425" fmla="*/ 257496 w 355006"/>
              <a:gd name="connsiteY425" fmla="*/ 284695 h 571315"/>
              <a:gd name="connsiteX426" fmla="*/ 261819 w 355006"/>
              <a:gd name="connsiteY426" fmla="*/ 284971 h 571315"/>
              <a:gd name="connsiteX427" fmla="*/ 259336 w 355006"/>
              <a:gd name="connsiteY427" fmla="*/ 285890 h 571315"/>
              <a:gd name="connsiteX428" fmla="*/ 255012 w 355006"/>
              <a:gd name="connsiteY428" fmla="*/ 285615 h 571315"/>
              <a:gd name="connsiteX429" fmla="*/ 252805 w 355006"/>
              <a:gd name="connsiteY429" fmla="*/ 288098 h 571315"/>
              <a:gd name="connsiteX430" fmla="*/ 252805 w 355006"/>
              <a:gd name="connsiteY430" fmla="*/ 293065 h 571315"/>
              <a:gd name="connsiteX431" fmla="*/ 253725 w 355006"/>
              <a:gd name="connsiteY431" fmla="*/ 297388 h 571315"/>
              <a:gd name="connsiteX432" fmla="*/ 255289 w 355006"/>
              <a:gd name="connsiteY432" fmla="*/ 299319 h 571315"/>
              <a:gd name="connsiteX433" fmla="*/ 259244 w 355006"/>
              <a:gd name="connsiteY433" fmla="*/ 297664 h 571315"/>
              <a:gd name="connsiteX434" fmla="*/ 259339 w 355006"/>
              <a:gd name="connsiteY434" fmla="*/ 299595 h 571315"/>
              <a:gd name="connsiteX435" fmla="*/ 255016 w 355006"/>
              <a:gd name="connsiteY435" fmla="*/ 301159 h 571315"/>
              <a:gd name="connsiteX436" fmla="*/ 252533 w 355006"/>
              <a:gd name="connsiteY436" fmla="*/ 303918 h 571315"/>
              <a:gd name="connsiteX437" fmla="*/ 252165 w 355006"/>
              <a:gd name="connsiteY437" fmla="*/ 308333 h 571315"/>
              <a:gd name="connsiteX438" fmla="*/ 253361 w 355006"/>
              <a:gd name="connsiteY438" fmla="*/ 312564 h 571315"/>
              <a:gd name="connsiteX439" fmla="*/ 255936 w 355006"/>
              <a:gd name="connsiteY439" fmla="*/ 315692 h 571315"/>
              <a:gd name="connsiteX440" fmla="*/ 257776 w 355006"/>
              <a:gd name="connsiteY440" fmla="*/ 319187 h 571315"/>
              <a:gd name="connsiteX441" fmla="*/ 257776 w 355006"/>
              <a:gd name="connsiteY441" fmla="*/ 324154 h 571315"/>
              <a:gd name="connsiteX442" fmla="*/ 258420 w 355006"/>
              <a:gd name="connsiteY442" fmla="*/ 328753 h 571315"/>
              <a:gd name="connsiteX443" fmla="*/ 260627 w 355006"/>
              <a:gd name="connsiteY443" fmla="*/ 332432 h 571315"/>
              <a:gd name="connsiteX444" fmla="*/ 262467 w 355006"/>
              <a:gd name="connsiteY444" fmla="*/ 333628 h 571315"/>
              <a:gd name="connsiteX445" fmla="*/ 257960 w 355006"/>
              <a:gd name="connsiteY445" fmla="*/ 333723 h 571315"/>
              <a:gd name="connsiteX446" fmla="*/ 255660 w 355006"/>
              <a:gd name="connsiteY446" fmla="*/ 336299 h 571315"/>
              <a:gd name="connsiteX447" fmla="*/ 255293 w 355006"/>
              <a:gd name="connsiteY447" fmla="*/ 332160 h 571315"/>
              <a:gd name="connsiteX448" fmla="*/ 253729 w 355006"/>
              <a:gd name="connsiteY448" fmla="*/ 326549 h 571315"/>
              <a:gd name="connsiteX449" fmla="*/ 253729 w 355006"/>
              <a:gd name="connsiteY449" fmla="*/ 321306 h 571315"/>
              <a:gd name="connsiteX450" fmla="*/ 250418 w 355006"/>
              <a:gd name="connsiteY450" fmla="*/ 316891 h 571315"/>
              <a:gd name="connsiteX451" fmla="*/ 246922 w 355006"/>
              <a:gd name="connsiteY451" fmla="*/ 312568 h 571315"/>
              <a:gd name="connsiteX452" fmla="*/ 245359 w 355006"/>
              <a:gd name="connsiteY452" fmla="*/ 306221 h 571315"/>
              <a:gd name="connsiteX453" fmla="*/ 245726 w 355006"/>
              <a:gd name="connsiteY453" fmla="*/ 299599 h 571315"/>
              <a:gd name="connsiteX454" fmla="*/ 243519 w 355006"/>
              <a:gd name="connsiteY454" fmla="*/ 294356 h 571315"/>
              <a:gd name="connsiteX455" fmla="*/ 239288 w 355006"/>
              <a:gd name="connsiteY455" fmla="*/ 290860 h 571315"/>
              <a:gd name="connsiteX456" fmla="*/ 236988 w 355006"/>
              <a:gd name="connsiteY456" fmla="*/ 289665 h 571315"/>
              <a:gd name="connsiteX457" fmla="*/ 233861 w 355006"/>
              <a:gd name="connsiteY457" fmla="*/ 292792 h 571315"/>
              <a:gd name="connsiteX458" fmla="*/ 228618 w 355006"/>
              <a:gd name="connsiteY458" fmla="*/ 294908 h 571315"/>
              <a:gd name="connsiteX459" fmla="*/ 223927 w 355006"/>
              <a:gd name="connsiteY459" fmla="*/ 295275 h 571315"/>
              <a:gd name="connsiteX460" fmla="*/ 219972 w 355006"/>
              <a:gd name="connsiteY460" fmla="*/ 296747 h 571315"/>
              <a:gd name="connsiteX461" fmla="*/ 219696 w 355006"/>
              <a:gd name="connsiteY461" fmla="*/ 299599 h 571315"/>
              <a:gd name="connsiteX462" fmla="*/ 216201 w 355006"/>
              <a:gd name="connsiteY462" fmla="*/ 301070 h 571315"/>
              <a:gd name="connsiteX463" fmla="*/ 213165 w 355006"/>
              <a:gd name="connsiteY463" fmla="*/ 305761 h 571315"/>
              <a:gd name="connsiteX464" fmla="*/ 210958 w 355006"/>
              <a:gd name="connsiteY464" fmla="*/ 309992 h 571315"/>
              <a:gd name="connsiteX465" fmla="*/ 215005 w 355006"/>
              <a:gd name="connsiteY465" fmla="*/ 309808 h 571315"/>
              <a:gd name="connsiteX466" fmla="*/ 216201 w 355006"/>
              <a:gd name="connsiteY466" fmla="*/ 312016 h 571315"/>
              <a:gd name="connsiteX467" fmla="*/ 218408 w 355006"/>
              <a:gd name="connsiteY467" fmla="*/ 316891 h 571315"/>
              <a:gd name="connsiteX468" fmla="*/ 220892 w 355006"/>
              <a:gd name="connsiteY468" fmla="*/ 320938 h 571315"/>
              <a:gd name="connsiteX469" fmla="*/ 225399 w 355006"/>
              <a:gd name="connsiteY469" fmla="*/ 323146 h 571315"/>
              <a:gd name="connsiteX470" fmla="*/ 227054 w 355006"/>
              <a:gd name="connsiteY470" fmla="*/ 328756 h 571315"/>
              <a:gd name="connsiteX471" fmla="*/ 229906 w 355006"/>
              <a:gd name="connsiteY471" fmla="*/ 333723 h 571315"/>
              <a:gd name="connsiteX472" fmla="*/ 233585 w 355006"/>
              <a:gd name="connsiteY472" fmla="*/ 337678 h 571315"/>
              <a:gd name="connsiteX473" fmla="*/ 237908 w 355006"/>
              <a:gd name="connsiteY473" fmla="*/ 340806 h 571315"/>
              <a:gd name="connsiteX474" fmla="*/ 243519 w 355006"/>
              <a:gd name="connsiteY474" fmla="*/ 343657 h 571315"/>
              <a:gd name="connsiteX475" fmla="*/ 246002 w 355006"/>
              <a:gd name="connsiteY475" fmla="*/ 345129 h 571315"/>
              <a:gd name="connsiteX476" fmla="*/ 249405 w 355006"/>
              <a:gd name="connsiteY476" fmla="*/ 345588 h 571315"/>
              <a:gd name="connsiteX477" fmla="*/ 250693 w 355006"/>
              <a:gd name="connsiteY477" fmla="*/ 346784 h 571315"/>
              <a:gd name="connsiteX478" fmla="*/ 248486 w 355006"/>
              <a:gd name="connsiteY478" fmla="*/ 348256 h 571315"/>
              <a:gd name="connsiteX479" fmla="*/ 243795 w 355006"/>
              <a:gd name="connsiteY479" fmla="*/ 349175 h 571315"/>
              <a:gd name="connsiteX480" fmla="*/ 241679 w 355006"/>
              <a:gd name="connsiteY480" fmla="*/ 345772 h 571315"/>
              <a:gd name="connsiteX481" fmla="*/ 236712 w 355006"/>
              <a:gd name="connsiteY481" fmla="*/ 344853 h 571315"/>
              <a:gd name="connsiteX482" fmla="*/ 233585 w 355006"/>
              <a:gd name="connsiteY482" fmla="*/ 342645 h 571315"/>
              <a:gd name="connsiteX483" fmla="*/ 229998 w 355006"/>
              <a:gd name="connsiteY483" fmla="*/ 340806 h 571315"/>
              <a:gd name="connsiteX484" fmla="*/ 225123 w 355006"/>
              <a:gd name="connsiteY484" fmla="*/ 339978 h 571315"/>
              <a:gd name="connsiteX485" fmla="*/ 219972 w 355006"/>
              <a:gd name="connsiteY485" fmla="*/ 339610 h 571315"/>
              <a:gd name="connsiteX486" fmla="*/ 216201 w 355006"/>
              <a:gd name="connsiteY486" fmla="*/ 338322 h 571315"/>
              <a:gd name="connsiteX487" fmla="*/ 214361 w 355006"/>
              <a:gd name="connsiteY487" fmla="*/ 340530 h 571315"/>
              <a:gd name="connsiteX488" fmla="*/ 213441 w 355006"/>
              <a:gd name="connsiteY488" fmla="*/ 346969 h 571315"/>
              <a:gd name="connsiteX489" fmla="*/ 212245 w 355006"/>
              <a:gd name="connsiteY489" fmla="*/ 351660 h 571315"/>
              <a:gd name="connsiteX490" fmla="*/ 210957 w 355006"/>
              <a:gd name="connsiteY490" fmla="*/ 356627 h 571315"/>
              <a:gd name="connsiteX491" fmla="*/ 213441 w 355006"/>
              <a:gd name="connsiteY491" fmla="*/ 361594 h 571315"/>
              <a:gd name="connsiteX492" fmla="*/ 211417 w 355006"/>
              <a:gd name="connsiteY492" fmla="*/ 364353 h 571315"/>
              <a:gd name="connsiteX493" fmla="*/ 213165 w 355006"/>
              <a:gd name="connsiteY493" fmla="*/ 368768 h 571315"/>
              <a:gd name="connsiteX494" fmla="*/ 214085 w 355006"/>
              <a:gd name="connsiteY494" fmla="*/ 365089 h 571315"/>
              <a:gd name="connsiteX495" fmla="*/ 217212 w 355006"/>
              <a:gd name="connsiteY495" fmla="*/ 364993 h 571315"/>
              <a:gd name="connsiteX496" fmla="*/ 216569 w 355006"/>
              <a:gd name="connsiteY496" fmla="*/ 369041 h 571315"/>
              <a:gd name="connsiteX497" fmla="*/ 213165 w 355006"/>
              <a:gd name="connsiteY497" fmla="*/ 369960 h 571315"/>
              <a:gd name="connsiteX498" fmla="*/ 213441 w 355006"/>
              <a:gd name="connsiteY498" fmla="*/ 375111 h 571315"/>
              <a:gd name="connsiteX499" fmla="*/ 212614 w 355006"/>
              <a:gd name="connsiteY499" fmla="*/ 378698 h 571315"/>
              <a:gd name="connsiteX500" fmla="*/ 213165 w 355006"/>
              <a:gd name="connsiteY500" fmla="*/ 382653 h 571315"/>
              <a:gd name="connsiteX501" fmla="*/ 214085 w 355006"/>
              <a:gd name="connsiteY501" fmla="*/ 388724 h 571315"/>
              <a:gd name="connsiteX502" fmla="*/ 218408 w 355006"/>
              <a:gd name="connsiteY502" fmla="*/ 391943 h 571315"/>
              <a:gd name="connsiteX503" fmla="*/ 220892 w 355006"/>
              <a:gd name="connsiteY503" fmla="*/ 396266 h 571315"/>
              <a:gd name="connsiteX504" fmla="*/ 225583 w 355006"/>
              <a:gd name="connsiteY504" fmla="*/ 398198 h 571315"/>
              <a:gd name="connsiteX505" fmla="*/ 228342 w 355006"/>
              <a:gd name="connsiteY505" fmla="*/ 401601 h 571315"/>
              <a:gd name="connsiteX506" fmla="*/ 227055 w 355006"/>
              <a:gd name="connsiteY506" fmla="*/ 405004 h 571315"/>
              <a:gd name="connsiteX507" fmla="*/ 225859 w 355006"/>
              <a:gd name="connsiteY507" fmla="*/ 407579 h 571315"/>
              <a:gd name="connsiteX508" fmla="*/ 223007 w 355006"/>
              <a:gd name="connsiteY508" fmla="*/ 405648 h 571315"/>
              <a:gd name="connsiteX509" fmla="*/ 219328 w 355006"/>
              <a:gd name="connsiteY509" fmla="*/ 404360 h 571315"/>
              <a:gd name="connsiteX510" fmla="*/ 219972 w 355006"/>
              <a:gd name="connsiteY510" fmla="*/ 409971 h 571315"/>
              <a:gd name="connsiteX511" fmla="*/ 221812 w 355006"/>
              <a:gd name="connsiteY511" fmla="*/ 411534 h 571315"/>
              <a:gd name="connsiteX512" fmla="*/ 223927 w 355006"/>
              <a:gd name="connsiteY512" fmla="*/ 414294 h 571315"/>
              <a:gd name="connsiteX513" fmla="*/ 225859 w 355006"/>
              <a:gd name="connsiteY513" fmla="*/ 419445 h 571315"/>
              <a:gd name="connsiteX514" fmla="*/ 227974 w 355006"/>
              <a:gd name="connsiteY514" fmla="*/ 424228 h 571315"/>
              <a:gd name="connsiteX515" fmla="*/ 230550 w 355006"/>
              <a:gd name="connsiteY515" fmla="*/ 427907 h 571315"/>
              <a:gd name="connsiteX516" fmla="*/ 230182 w 355006"/>
              <a:gd name="connsiteY516" fmla="*/ 428275 h 571315"/>
              <a:gd name="connsiteX517" fmla="*/ 226503 w 355006"/>
              <a:gd name="connsiteY517" fmla="*/ 426067 h 571315"/>
              <a:gd name="connsiteX518" fmla="*/ 222732 w 355006"/>
              <a:gd name="connsiteY518" fmla="*/ 421928 h 571315"/>
              <a:gd name="connsiteX519" fmla="*/ 219329 w 355006"/>
              <a:gd name="connsiteY519" fmla="*/ 418341 h 571315"/>
              <a:gd name="connsiteX520" fmla="*/ 214730 w 355006"/>
              <a:gd name="connsiteY520" fmla="*/ 418617 h 571315"/>
              <a:gd name="connsiteX521" fmla="*/ 212798 w 355006"/>
              <a:gd name="connsiteY521" fmla="*/ 423952 h 571315"/>
              <a:gd name="connsiteX522" fmla="*/ 210407 w 355006"/>
              <a:gd name="connsiteY522" fmla="*/ 428183 h 571315"/>
              <a:gd name="connsiteX523" fmla="*/ 208751 w 355006"/>
              <a:gd name="connsiteY523" fmla="*/ 433242 h 571315"/>
              <a:gd name="connsiteX524" fmla="*/ 209119 w 355006"/>
              <a:gd name="connsiteY524" fmla="*/ 437749 h 571315"/>
              <a:gd name="connsiteX525" fmla="*/ 211326 w 355006"/>
              <a:gd name="connsiteY525" fmla="*/ 443451 h 571315"/>
              <a:gd name="connsiteX526" fmla="*/ 213166 w 355006"/>
              <a:gd name="connsiteY526" fmla="*/ 449062 h 571315"/>
              <a:gd name="connsiteX527" fmla="*/ 210406 w 355006"/>
              <a:gd name="connsiteY527" fmla="*/ 453017 h 571315"/>
              <a:gd name="connsiteX528" fmla="*/ 205439 w 355006"/>
              <a:gd name="connsiteY528" fmla="*/ 454305 h 571315"/>
              <a:gd name="connsiteX529" fmla="*/ 209394 w 355006"/>
              <a:gd name="connsiteY529" fmla="*/ 456145 h 571315"/>
              <a:gd name="connsiteX530" fmla="*/ 204796 w 355006"/>
              <a:gd name="connsiteY530" fmla="*/ 454949 h 571315"/>
              <a:gd name="connsiteX531" fmla="*/ 201024 w 355006"/>
              <a:gd name="connsiteY531" fmla="*/ 458352 h 571315"/>
              <a:gd name="connsiteX532" fmla="*/ 197621 w 355006"/>
              <a:gd name="connsiteY532" fmla="*/ 462031 h 571315"/>
              <a:gd name="connsiteX533" fmla="*/ 193574 w 355006"/>
              <a:gd name="connsiteY533" fmla="*/ 465066 h 571315"/>
              <a:gd name="connsiteX534" fmla="*/ 194586 w 355006"/>
              <a:gd name="connsiteY534" fmla="*/ 471689 h 571315"/>
              <a:gd name="connsiteX535" fmla="*/ 194586 w 355006"/>
              <a:gd name="connsiteY535" fmla="*/ 478495 h 571315"/>
              <a:gd name="connsiteX536" fmla="*/ 191459 w 355006"/>
              <a:gd name="connsiteY536" fmla="*/ 482175 h 571315"/>
              <a:gd name="connsiteX537" fmla="*/ 192654 w 355006"/>
              <a:gd name="connsiteY537" fmla="*/ 488061 h 571315"/>
              <a:gd name="connsiteX538" fmla="*/ 195138 w 355006"/>
              <a:gd name="connsiteY538" fmla="*/ 492108 h 571315"/>
              <a:gd name="connsiteX539" fmla="*/ 196977 w 355006"/>
              <a:gd name="connsiteY539" fmla="*/ 497351 h 571315"/>
              <a:gd name="connsiteX540" fmla="*/ 200104 w 355006"/>
              <a:gd name="connsiteY540" fmla="*/ 501122 h 571315"/>
              <a:gd name="connsiteX541" fmla="*/ 203232 w 355006"/>
              <a:gd name="connsiteY541" fmla="*/ 505446 h 571315"/>
              <a:gd name="connsiteX542" fmla="*/ 206911 w 355006"/>
              <a:gd name="connsiteY542" fmla="*/ 506733 h 571315"/>
              <a:gd name="connsiteX543" fmla="*/ 210682 w 355006"/>
              <a:gd name="connsiteY543" fmla="*/ 506733 h 571315"/>
              <a:gd name="connsiteX544" fmla="*/ 213718 w 355006"/>
              <a:gd name="connsiteY544" fmla="*/ 503606 h 571315"/>
              <a:gd name="connsiteX545" fmla="*/ 215005 w 355006"/>
              <a:gd name="connsiteY545" fmla="*/ 507009 h 571315"/>
              <a:gd name="connsiteX546" fmla="*/ 214085 w 355006"/>
              <a:gd name="connsiteY546" fmla="*/ 510688 h 571315"/>
              <a:gd name="connsiteX547" fmla="*/ 212797 w 355006"/>
              <a:gd name="connsiteY547" fmla="*/ 507653 h 571315"/>
              <a:gd name="connsiteX548" fmla="*/ 209762 w 355006"/>
              <a:gd name="connsiteY548" fmla="*/ 511056 h 571315"/>
              <a:gd name="connsiteX549" fmla="*/ 207555 w 355006"/>
              <a:gd name="connsiteY549" fmla="*/ 512896 h 571315"/>
              <a:gd name="connsiteX550" fmla="*/ 206634 w 355006"/>
              <a:gd name="connsiteY550" fmla="*/ 518782 h 571315"/>
              <a:gd name="connsiteX551" fmla="*/ 202863 w 355006"/>
              <a:gd name="connsiteY551" fmla="*/ 521910 h 571315"/>
              <a:gd name="connsiteX552" fmla="*/ 198816 w 355006"/>
              <a:gd name="connsiteY552" fmla="*/ 524669 h 571315"/>
              <a:gd name="connsiteX553" fmla="*/ 199184 w 355006"/>
              <a:gd name="connsiteY553" fmla="*/ 525957 h 571315"/>
              <a:gd name="connsiteX554" fmla="*/ 203507 w 355006"/>
              <a:gd name="connsiteY554" fmla="*/ 524393 h 571315"/>
              <a:gd name="connsiteX555" fmla="*/ 207278 w 355006"/>
              <a:gd name="connsiteY555" fmla="*/ 521910 h 571315"/>
              <a:gd name="connsiteX556" fmla="*/ 211601 w 355006"/>
              <a:gd name="connsiteY556" fmla="*/ 523106 h 571315"/>
              <a:gd name="connsiteX557" fmla="*/ 214360 w 355006"/>
              <a:gd name="connsiteY557" fmla="*/ 527153 h 571315"/>
              <a:gd name="connsiteX558" fmla="*/ 218684 w 355006"/>
              <a:gd name="connsiteY558" fmla="*/ 525773 h 571315"/>
              <a:gd name="connsiteX559" fmla="*/ 219971 w 355006"/>
              <a:gd name="connsiteY559" fmla="*/ 520990 h 571315"/>
              <a:gd name="connsiteX560" fmla="*/ 220891 w 355006"/>
              <a:gd name="connsiteY560" fmla="*/ 515379 h 571315"/>
              <a:gd name="connsiteX561" fmla="*/ 223927 w 355006"/>
              <a:gd name="connsiteY561" fmla="*/ 511608 h 571315"/>
              <a:gd name="connsiteX562" fmla="*/ 225398 w 355006"/>
              <a:gd name="connsiteY562" fmla="*/ 517495 h 571315"/>
              <a:gd name="connsiteX563" fmla="*/ 225398 w 355006"/>
              <a:gd name="connsiteY563" fmla="*/ 522645 h 571315"/>
              <a:gd name="connsiteX564" fmla="*/ 222731 w 355006"/>
              <a:gd name="connsiteY564" fmla="*/ 527153 h 571315"/>
              <a:gd name="connsiteX565" fmla="*/ 227974 w 355006"/>
              <a:gd name="connsiteY565" fmla="*/ 530280 h 571315"/>
              <a:gd name="connsiteX566" fmla="*/ 232389 w 355006"/>
              <a:gd name="connsiteY566" fmla="*/ 530924 h 571315"/>
              <a:gd name="connsiteX567" fmla="*/ 236988 w 355006"/>
              <a:gd name="connsiteY567" fmla="*/ 530556 h 571315"/>
              <a:gd name="connsiteX568" fmla="*/ 240759 w 355006"/>
              <a:gd name="connsiteY568" fmla="*/ 530280 h 571315"/>
              <a:gd name="connsiteX569" fmla="*/ 244806 w 355006"/>
              <a:gd name="connsiteY569" fmla="*/ 528348 h 571315"/>
              <a:gd name="connsiteX570" fmla="*/ 248761 w 355006"/>
              <a:gd name="connsiteY570" fmla="*/ 530556 h 571315"/>
              <a:gd name="connsiteX571" fmla="*/ 254004 w 355006"/>
              <a:gd name="connsiteY571" fmla="*/ 532395 h 571315"/>
              <a:gd name="connsiteX572" fmla="*/ 258051 w 355006"/>
              <a:gd name="connsiteY572" fmla="*/ 532763 h 571315"/>
              <a:gd name="connsiteX573" fmla="*/ 258971 w 355006"/>
              <a:gd name="connsiteY573" fmla="*/ 527796 h 571315"/>
              <a:gd name="connsiteX574" fmla="*/ 261823 w 355006"/>
              <a:gd name="connsiteY574" fmla="*/ 524393 h 571315"/>
              <a:gd name="connsiteX575" fmla="*/ 265594 w 355006"/>
              <a:gd name="connsiteY575" fmla="*/ 522002 h 571315"/>
              <a:gd name="connsiteX576" fmla="*/ 267433 w 355006"/>
              <a:gd name="connsiteY576" fmla="*/ 517219 h 571315"/>
              <a:gd name="connsiteX577" fmla="*/ 272032 w 355006"/>
              <a:gd name="connsiteY577" fmla="*/ 516023 h 571315"/>
              <a:gd name="connsiteX578" fmla="*/ 276355 w 355006"/>
              <a:gd name="connsiteY578" fmla="*/ 516299 h 571315"/>
              <a:gd name="connsiteX579" fmla="*/ 276723 w 355006"/>
              <a:gd name="connsiteY579" fmla="*/ 518415 h 571315"/>
              <a:gd name="connsiteX580" fmla="*/ 278839 w 355006"/>
              <a:gd name="connsiteY580" fmla="*/ 520346 h 571315"/>
              <a:gd name="connsiteX581" fmla="*/ 278562 w 355006"/>
              <a:gd name="connsiteY581" fmla="*/ 523381 h 571315"/>
              <a:gd name="connsiteX582" fmla="*/ 279850 w 355006"/>
              <a:gd name="connsiteY582" fmla="*/ 525865 h 571315"/>
              <a:gd name="connsiteX583" fmla="*/ 278838 w 355006"/>
              <a:gd name="connsiteY583" fmla="*/ 529360 h 571315"/>
              <a:gd name="connsiteX584" fmla="*/ 279850 w 355006"/>
              <a:gd name="connsiteY584" fmla="*/ 531843 h 571315"/>
              <a:gd name="connsiteX585" fmla="*/ 283529 w 355006"/>
              <a:gd name="connsiteY585" fmla="*/ 532395 h 571315"/>
              <a:gd name="connsiteX586" fmla="*/ 285461 w 355006"/>
              <a:gd name="connsiteY586" fmla="*/ 534511 h 571315"/>
              <a:gd name="connsiteX587" fmla="*/ 283161 w 355006"/>
              <a:gd name="connsiteY587" fmla="*/ 536166 h 571315"/>
              <a:gd name="connsiteX588" fmla="*/ 281690 w 355006"/>
              <a:gd name="connsiteY588" fmla="*/ 538650 h 571315"/>
              <a:gd name="connsiteX589" fmla="*/ 285277 w 355006"/>
              <a:gd name="connsiteY589" fmla="*/ 539569 h 571315"/>
              <a:gd name="connsiteX590" fmla="*/ 288128 w 355006"/>
              <a:gd name="connsiteY590" fmla="*/ 538926 h 571315"/>
              <a:gd name="connsiteX591" fmla="*/ 290704 w 355006"/>
              <a:gd name="connsiteY591" fmla="*/ 540398 h 571315"/>
              <a:gd name="connsiteX592" fmla="*/ 291255 w 355006"/>
              <a:gd name="connsiteY592" fmla="*/ 543249 h 571315"/>
              <a:gd name="connsiteX593" fmla="*/ 292543 w 355006"/>
              <a:gd name="connsiteY593" fmla="*/ 546652 h 571315"/>
              <a:gd name="connsiteX594" fmla="*/ 294658 w 355006"/>
              <a:gd name="connsiteY594" fmla="*/ 545733 h 571315"/>
              <a:gd name="connsiteX595" fmla="*/ 297694 w 355006"/>
              <a:gd name="connsiteY595" fmla="*/ 546101 h 571315"/>
              <a:gd name="connsiteX596" fmla="*/ 299993 w 355006"/>
              <a:gd name="connsiteY596" fmla="*/ 544813 h 571315"/>
              <a:gd name="connsiteX597" fmla="*/ 302109 w 355006"/>
              <a:gd name="connsiteY597" fmla="*/ 546652 h 571315"/>
              <a:gd name="connsiteX598" fmla="*/ 303029 w 355006"/>
              <a:gd name="connsiteY598" fmla="*/ 549136 h 571315"/>
              <a:gd name="connsiteX599" fmla="*/ 301189 w 355006"/>
              <a:gd name="connsiteY599" fmla="*/ 551068 h 571315"/>
              <a:gd name="connsiteX600" fmla="*/ 301189 w 355006"/>
              <a:gd name="connsiteY600" fmla="*/ 553827 h 571315"/>
              <a:gd name="connsiteX601" fmla="*/ 303397 w 355006"/>
              <a:gd name="connsiteY601" fmla="*/ 555666 h 571315"/>
              <a:gd name="connsiteX602" fmla="*/ 306892 w 355006"/>
              <a:gd name="connsiteY602" fmla="*/ 554931 h 571315"/>
              <a:gd name="connsiteX603" fmla="*/ 309375 w 355006"/>
              <a:gd name="connsiteY603" fmla="*/ 554563 h 571315"/>
              <a:gd name="connsiteX604" fmla="*/ 311307 w 355006"/>
              <a:gd name="connsiteY604" fmla="*/ 556771 h 571315"/>
              <a:gd name="connsiteX605" fmla="*/ 314066 w 355006"/>
              <a:gd name="connsiteY605" fmla="*/ 556127 h 571315"/>
              <a:gd name="connsiteX606" fmla="*/ 317470 w 355006"/>
              <a:gd name="connsiteY606" fmla="*/ 557046 h 571315"/>
              <a:gd name="connsiteX607" fmla="*/ 318021 w 355006"/>
              <a:gd name="connsiteY607" fmla="*/ 554195 h 571315"/>
              <a:gd name="connsiteX608" fmla="*/ 321516 w 355006"/>
              <a:gd name="connsiteY608" fmla="*/ 555114 h 571315"/>
              <a:gd name="connsiteX609" fmla="*/ 322896 w 355006"/>
              <a:gd name="connsiteY609" fmla="*/ 553642 h 571315"/>
              <a:gd name="connsiteX610" fmla="*/ 325563 w 355006"/>
              <a:gd name="connsiteY610" fmla="*/ 551895 h 571315"/>
              <a:gd name="connsiteX611" fmla="*/ 328139 w 355006"/>
              <a:gd name="connsiteY611" fmla="*/ 553366 h 571315"/>
              <a:gd name="connsiteX612" fmla="*/ 330622 w 355006"/>
              <a:gd name="connsiteY612" fmla="*/ 553826 h 571315"/>
              <a:gd name="connsiteX613" fmla="*/ 331910 w 355006"/>
              <a:gd name="connsiteY613" fmla="*/ 555666 h 571315"/>
              <a:gd name="connsiteX614" fmla="*/ 331910 w 355006"/>
              <a:gd name="connsiteY614" fmla="*/ 558793 h 571315"/>
              <a:gd name="connsiteX615" fmla="*/ 333106 w 355006"/>
              <a:gd name="connsiteY615" fmla="*/ 562840 h 571315"/>
              <a:gd name="connsiteX616" fmla="*/ 335221 w 355006"/>
              <a:gd name="connsiteY616" fmla="*/ 565140 h 571315"/>
              <a:gd name="connsiteX617" fmla="*/ 336233 w 355006"/>
              <a:gd name="connsiteY617" fmla="*/ 568359 h 571315"/>
              <a:gd name="connsiteX618" fmla="*/ 338349 w 355006"/>
              <a:gd name="connsiteY618" fmla="*/ 570842 h 571315"/>
              <a:gd name="connsiteX619" fmla="*/ 341108 w 355006"/>
              <a:gd name="connsiteY619" fmla="*/ 569831 h 571315"/>
              <a:gd name="connsiteX620" fmla="*/ 342212 w 355006"/>
              <a:gd name="connsiteY620" fmla="*/ 565323 h 571315"/>
              <a:gd name="connsiteX621" fmla="*/ 344603 w 355006"/>
              <a:gd name="connsiteY621" fmla="*/ 561553 h 571315"/>
              <a:gd name="connsiteX622" fmla="*/ 345983 w 355006"/>
              <a:gd name="connsiteY622" fmla="*/ 557229 h 571315"/>
              <a:gd name="connsiteX623" fmla="*/ 348190 w 355006"/>
              <a:gd name="connsiteY623" fmla="*/ 553918 h 571315"/>
              <a:gd name="connsiteX624" fmla="*/ 348558 w 355006"/>
              <a:gd name="connsiteY624" fmla="*/ 548215 h 571315"/>
              <a:gd name="connsiteX625" fmla="*/ 345247 w 355006"/>
              <a:gd name="connsiteY625" fmla="*/ 546376 h 571315"/>
              <a:gd name="connsiteX626" fmla="*/ 342487 w 355006"/>
              <a:gd name="connsiteY626" fmla="*/ 543984 h 571315"/>
              <a:gd name="connsiteX627" fmla="*/ 341844 w 355006"/>
              <a:gd name="connsiteY627" fmla="*/ 538649 h 571315"/>
              <a:gd name="connsiteX628" fmla="*/ 337888 w 355006"/>
              <a:gd name="connsiteY628" fmla="*/ 538282 h 571315"/>
              <a:gd name="connsiteX629" fmla="*/ 336785 w 355006"/>
              <a:gd name="connsiteY629" fmla="*/ 534051 h 571315"/>
              <a:gd name="connsiteX630" fmla="*/ 336880 w 355006"/>
              <a:gd name="connsiteY630" fmla="*/ 530004 h 571315"/>
              <a:gd name="connsiteX631" fmla="*/ 338995 w 355006"/>
              <a:gd name="connsiteY631" fmla="*/ 525681 h 571315"/>
              <a:gd name="connsiteX632" fmla="*/ 341755 w 355006"/>
              <a:gd name="connsiteY632" fmla="*/ 522002 h 571315"/>
              <a:gd name="connsiteX633" fmla="*/ 344238 w 355006"/>
              <a:gd name="connsiteY633" fmla="*/ 518414 h 571315"/>
              <a:gd name="connsiteX634" fmla="*/ 346446 w 355006"/>
              <a:gd name="connsiteY634" fmla="*/ 515655 h 571315"/>
              <a:gd name="connsiteX635" fmla="*/ 349757 w 355006"/>
              <a:gd name="connsiteY635" fmla="*/ 516390 h 571315"/>
              <a:gd name="connsiteX636" fmla="*/ 352700 w 355006"/>
              <a:gd name="connsiteY636" fmla="*/ 513631 h 571315"/>
              <a:gd name="connsiteX637" fmla="*/ 354172 w 355006"/>
              <a:gd name="connsiteY637" fmla="*/ 511607 h 571315"/>
              <a:gd name="connsiteX638" fmla="*/ 354632 w 355006"/>
              <a:gd name="connsiteY638" fmla="*/ 507192 h 571315"/>
              <a:gd name="connsiteX639" fmla="*/ 351137 w 355006"/>
              <a:gd name="connsiteY639" fmla="*/ 504065 h 571315"/>
              <a:gd name="connsiteX640" fmla="*/ 344974 w 355006"/>
              <a:gd name="connsiteY640" fmla="*/ 503789 h 571315"/>
              <a:gd name="connsiteX641" fmla="*/ 341111 w 355006"/>
              <a:gd name="connsiteY641" fmla="*/ 501489 h 571315"/>
              <a:gd name="connsiteX642" fmla="*/ 339639 w 355006"/>
              <a:gd name="connsiteY642" fmla="*/ 497258 h 571315"/>
              <a:gd name="connsiteX643" fmla="*/ 335960 w 355006"/>
              <a:gd name="connsiteY643" fmla="*/ 497353 h 571315"/>
              <a:gd name="connsiteX644" fmla="*/ 334305 w 355006"/>
              <a:gd name="connsiteY644" fmla="*/ 494042 h 571315"/>
              <a:gd name="connsiteX645" fmla="*/ 331545 w 355006"/>
              <a:gd name="connsiteY645" fmla="*/ 491466 h 571315"/>
              <a:gd name="connsiteX646" fmla="*/ 325107 w 355006"/>
              <a:gd name="connsiteY646" fmla="*/ 492754 h 571315"/>
              <a:gd name="connsiteX647" fmla="*/ 321979 w 355006"/>
              <a:gd name="connsiteY647" fmla="*/ 490547 h 571315"/>
              <a:gd name="connsiteX648" fmla="*/ 324463 w 355006"/>
              <a:gd name="connsiteY648" fmla="*/ 483188 h 571315"/>
              <a:gd name="connsiteX649" fmla="*/ 322255 w 355006"/>
              <a:gd name="connsiteY649" fmla="*/ 479693 h 571315"/>
              <a:gd name="connsiteX650" fmla="*/ 319864 w 355006"/>
              <a:gd name="connsiteY650" fmla="*/ 478038 h 571315"/>
              <a:gd name="connsiteX651" fmla="*/ 315541 w 355006"/>
              <a:gd name="connsiteY651" fmla="*/ 478589 h 571315"/>
              <a:gd name="connsiteX652" fmla="*/ 315725 w 355006"/>
              <a:gd name="connsiteY652" fmla="*/ 475646 h 571315"/>
              <a:gd name="connsiteX653" fmla="*/ 316736 w 355006"/>
              <a:gd name="connsiteY653" fmla="*/ 473530 h 571315"/>
              <a:gd name="connsiteX654" fmla="*/ 315357 w 355006"/>
              <a:gd name="connsiteY654" fmla="*/ 470679 h 571315"/>
              <a:gd name="connsiteX655" fmla="*/ 315817 w 355006"/>
              <a:gd name="connsiteY655" fmla="*/ 468287 h 571315"/>
              <a:gd name="connsiteX656" fmla="*/ 318576 w 355006"/>
              <a:gd name="connsiteY656" fmla="*/ 467276 h 571315"/>
              <a:gd name="connsiteX657" fmla="*/ 318852 w 355006"/>
              <a:gd name="connsiteY657" fmla="*/ 463505 h 571315"/>
              <a:gd name="connsiteX658" fmla="*/ 318485 w 355006"/>
              <a:gd name="connsiteY658" fmla="*/ 460653 h 571315"/>
              <a:gd name="connsiteX659" fmla="*/ 318580 w 355006"/>
              <a:gd name="connsiteY659" fmla="*/ 458630 h 571315"/>
              <a:gd name="connsiteX660" fmla="*/ 321983 w 355006"/>
              <a:gd name="connsiteY660" fmla="*/ 460193 h 571315"/>
              <a:gd name="connsiteX661" fmla="*/ 324927 w 355006"/>
              <a:gd name="connsiteY661" fmla="*/ 460377 h 571315"/>
              <a:gd name="connsiteX662" fmla="*/ 327042 w 355006"/>
              <a:gd name="connsiteY662" fmla="*/ 458170 h 571315"/>
              <a:gd name="connsiteX663" fmla="*/ 328790 w 355006"/>
              <a:gd name="connsiteY663" fmla="*/ 455962 h 571315"/>
              <a:gd name="connsiteX664" fmla="*/ 331457 w 355006"/>
              <a:gd name="connsiteY664" fmla="*/ 455227 h 571315"/>
              <a:gd name="connsiteX665" fmla="*/ 333665 w 355006"/>
              <a:gd name="connsiteY665" fmla="*/ 456974 h 571315"/>
              <a:gd name="connsiteX666" fmla="*/ 336148 w 355006"/>
              <a:gd name="connsiteY666" fmla="*/ 455962 h 571315"/>
              <a:gd name="connsiteX667" fmla="*/ 336243 w 355006"/>
              <a:gd name="connsiteY667" fmla="*/ 452743 h 571315"/>
              <a:gd name="connsiteX668" fmla="*/ 334404 w 355006"/>
              <a:gd name="connsiteY668" fmla="*/ 449064 h 571315"/>
              <a:gd name="connsiteX669" fmla="*/ 333483 w 355006"/>
              <a:gd name="connsiteY669" fmla="*/ 445293 h 571315"/>
              <a:gd name="connsiteX670" fmla="*/ 334955 w 355006"/>
              <a:gd name="connsiteY670" fmla="*/ 443085 h 571315"/>
              <a:gd name="connsiteX671" fmla="*/ 335875 w 355006"/>
              <a:gd name="connsiteY671" fmla="*/ 440050 h 571315"/>
              <a:gd name="connsiteX672" fmla="*/ 335048 w 355006"/>
              <a:gd name="connsiteY672" fmla="*/ 437290 h 571315"/>
              <a:gd name="connsiteX673" fmla="*/ 333116 w 355006"/>
              <a:gd name="connsiteY673" fmla="*/ 434899 h 571315"/>
              <a:gd name="connsiteX674" fmla="*/ 330449 w 355006"/>
              <a:gd name="connsiteY674" fmla="*/ 434439 h 571315"/>
              <a:gd name="connsiteX675" fmla="*/ 327873 w 355006"/>
              <a:gd name="connsiteY675" fmla="*/ 432599 h 571315"/>
              <a:gd name="connsiteX676" fmla="*/ 325206 w 355006"/>
              <a:gd name="connsiteY676" fmla="*/ 432415 h 571315"/>
              <a:gd name="connsiteX677" fmla="*/ 321343 w 355006"/>
              <a:gd name="connsiteY677" fmla="*/ 431311 h 571315"/>
              <a:gd name="connsiteX678" fmla="*/ 320515 w 355006"/>
              <a:gd name="connsiteY678" fmla="*/ 429196 h 571315"/>
              <a:gd name="connsiteX679" fmla="*/ 317663 w 355006"/>
              <a:gd name="connsiteY679" fmla="*/ 428277 h 571315"/>
              <a:gd name="connsiteX680" fmla="*/ 315180 w 355006"/>
              <a:gd name="connsiteY680" fmla="*/ 425425 h 571315"/>
              <a:gd name="connsiteX681" fmla="*/ 312513 w 355006"/>
              <a:gd name="connsiteY681" fmla="*/ 424138 h 571315"/>
              <a:gd name="connsiteX682" fmla="*/ 312789 w 355006"/>
              <a:gd name="connsiteY682" fmla="*/ 421102 h 571315"/>
              <a:gd name="connsiteX683" fmla="*/ 312421 w 355006"/>
              <a:gd name="connsiteY683" fmla="*/ 417883 h 571315"/>
              <a:gd name="connsiteX684" fmla="*/ 309662 w 355006"/>
              <a:gd name="connsiteY684" fmla="*/ 416135 h 571315"/>
              <a:gd name="connsiteX685" fmla="*/ 307086 w 355006"/>
              <a:gd name="connsiteY685" fmla="*/ 415952 h 571315"/>
              <a:gd name="connsiteX686" fmla="*/ 304051 w 355006"/>
              <a:gd name="connsiteY686" fmla="*/ 415032 h 571315"/>
              <a:gd name="connsiteX687" fmla="*/ 301935 w 355006"/>
              <a:gd name="connsiteY687" fmla="*/ 413009 h 571315"/>
              <a:gd name="connsiteX688" fmla="*/ 300924 w 355006"/>
              <a:gd name="connsiteY688" fmla="*/ 410249 h 571315"/>
              <a:gd name="connsiteX689" fmla="*/ 298900 w 355006"/>
              <a:gd name="connsiteY689" fmla="*/ 408042 h 571315"/>
              <a:gd name="connsiteX690" fmla="*/ 298073 w 355006"/>
              <a:gd name="connsiteY690" fmla="*/ 404914 h 571315"/>
              <a:gd name="connsiteX691" fmla="*/ 296233 w 355006"/>
              <a:gd name="connsiteY691" fmla="*/ 402523 h 571315"/>
              <a:gd name="connsiteX692" fmla="*/ 293842 w 355006"/>
              <a:gd name="connsiteY692" fmla="*/ 400960 h 571315"/>
              <a:gd name="connsiteX693" fmla="*/ 292094 w 355006"/>
              <a:gd name="connsiteY693" fmla="*/ 398936 h 571315"/>
              <a:gd name="connsiteX694" fmla="*/ 289702 w 355006"/>
              <a:gd name="connsiteY694" fmla="*/ 395533 h 571315"/>
              <a:gd name="connsiteX695" fmla="*/ 289059 w 355006"/>
              <a:gd name="connsiteY695" fmla="*/ 394337 h 571315"/>
              <a:gd name="connsiteX696" fmla="*/ 290438 w 355006"/>
              <a:gd name="connsiteY696" fmla="*/ 389922 h 571315"/>
              <a:gd name="connsiteX697" fmla="*/ 287863 w 355006"/>
              <a:gd name="connsiteY697" fmla="*/ 384220 h 571315"/>
              <a:gd name="connsiteX698" fmla="*/ 289702 w 355006"/>
              <a:gd name="connsiteY698" fmla="*/ 377689 h 571315"/>
              <a:gd name="connsiteX699" fmla="*/ 290070 w 355006"/>
              <a:gd name="connsiteY699" fmla="*/ 370514 h 571315"/>
              <a:gd name="connsiteX700" fmla="*/ 286667 w 355006"/>
              <a:gd name="connsiteY700" fmla="*/ 365640 h 571315"/>
              <a:gd name="connsiteX701" fmla="*/ 287863 w 355006"/>
              <a:gd name="connsiteY701" fmla="*/ 362236 h 571315"/>
              <a:gd name="connsiteX702" fmla="*/ 291634 w 355006"/>
              <a:gd name="connsiteY702" fmla="*/ 359753 h 571315"/>
              <a:gd name="connsiteX703" fmla="*/ 291818 w 355006"/>
              <a:gd name="connsiteY703" fmla="*/ 354970 h 571315"/>
              <a:gd name="connsiteX704" fmla="*/ 293013 w 355006"/>
              <a:gd name="connsiteY704" fmla="*/ 349819 h 571315"/>
              <a:gd name="connsiteX705" fmla="*/ 295773 w 355006"/>
              <a:gd name="connsiteY705" fmla="*/ 345128 h 571315"/>
              <a:gd name="connsiteX706" fmla="*/ 298440 w 355006"/>
              <a:gd name="connsiteY706" fmla="*/ 342093 h 571315"/>
              <a:gd name="connsiteX707" fmla="*/ 301199 w 355006"/>
              <a:gd name="connsiteY707" fmla="*/ 337678 h 571315"/>
              <a:gd name="connsiteX708" fmla="*/ 302579 w 355006"/>
              <a:gd name="connsiteY708" fmla="*/ 332711 h 571315"/>
              <a:gd name="connsiteX709" fmla="*/ 300004 w 355006"/>
              <a:gd name="connsiteY709" fmla="*/ 328204 h 571315"/>
              <a:gd name="connsiteX710" fmla="*/ 300280 w 355006"/>
              <a:gd name="connsiteY710" fmla="*/ 323605 h 571315"/>
              <a:gd name="connsiteX711" fmla="*/ 298164 w 355006"/>
              <a:gd name="connsiteY711" fmla="*/ 319466 h 571315"/>
              <a:gd name="connsiteX712" fmla="*/ 294117 w 355006"/>
              <a:gd name="connsiteY712" fmla="*/ 319098 h 571315"/>
              <a:gd name="connsiteX713" fmla="*/ 289702 w 355006"/>
              <a:gd name="connsiteY713" fmla="*/ 318179 h 571315"/>
              <a:gd name="connsiteX714" fmla="*/ 288782 w 355006"/>
              <a:gd name="connsiteY714" fmla="*/ 313212 h 571315"/>
              <a:gd name="connsiteX715" fmla="*/ 289702 w 355006"/>
              <a:gd name="connsiteY715" fmla="*/ 308705 h 571315"/>
              <a:gd name="connsiteX716" fmla="*/ 287679 w 355006"/>
              <a:gd name="connsiteY716" fmla="*/ 303554 h 571315"/>
              <a:gd name="connsiteX717" fmla="*/ 284735 w 355006"/>
              <a:gd name="connsiteY717" fmla="*/ 299599 h 571315"/>
              <a:gd name="connsiteX718" fmla="*/ 285747 w 355006"/>
              <a:gd name="connsiteY718" fmla="*/ 294908 h 571315"/>
              <a:gd name="connsiteX719" fmla="*/ 285471 w 355006"/>
              <a:gd name="connsiteY719" fmla="*/ 289849 h 571315"/>
              <a:gd name="connsiteX720" fmla="*/ 282252 w 355006"/>
              <a:gd name="connsiteY720" fmla="*/ 285894 h 571315"/>
              <a:gd name="connsiteX721" fmla="*/ 281148 w 355006"/>
              <a:gd name="connsiteY721" fmla="*/ 284238 h 571315"/>
              <a:gd name="connsiteX722" fmla="*/ 283171 w 355006"/>
              <a:gd name="connsiteY722" fmla="*/ 280375 h 571315"/>
              <a:gd name="connsiteX723" fmla="*/ 287771 w 355006"/>
              <a:gd name="connsiteY723" fmla="*/ 280927 h 571315"/>
              <a:gd name="connsiteX724" fmla="*/ 292186 w 355006"/>
              <a:gd name="connsiteY724" fmla="*/ 281110 h 571315"/>
              <a:gd name="connsiteX725" fmla="*/ 294025 w 355006"/>
              <a:gd name="connsiteY725" fmla="*/ 278443 h 571315"/>
              <a:gd name="connsiteX726" fmla="*/ 297704 w 355006"/>
              <a:gd name="connsiteY726" fmla="*/ 276236 h 571315"/>
              <a:gd name="connsiteX727" fmla="*/ 301199 w 355006"/>
              <a:gd name="connsiteY727" fmla="*/ 278167 h 571315"/>
              <a:gd name="connsiteX728" fmla="*/ 306442 w 355006"/>
              <a:gd name="connsiteY728" fmla="*/ 278811 h 571315"/>
              <a:gd name="connsiteX729" fmla="*/ 308926 w 355006"/>
              <a:gd name="connsiteY729" fmla="*/ 282858 h 571315"/>
              <a:gd name="connsiteX730" fmla="*/ 313157 w 355006"/>
              <a:gd name="connsiteY730" fmla="*/ 285617 h 571315"/>
              <a:gd name="connsiteX731" fmla="*/ 316652 w 355006"/>
              <a:gd name="connsiteY731" fmla="*/ 281110 h 571315"/>
              <a:gd name="connsiteX732" fmla="*/ 321067 w 355006"/>
              <a:gd name="connsiteY732" fmla="*/ 281015 h 571315"/>
              <a:gd name="connsiteX733" fmla="*/ 326034 w 355006"/>
              <a:gd name="connsiteY733" fmla="*/ 279083 h 571315"/>
              <a:gd name="connsiteX734" fmla="*/ 329897 w 355006"/>
              <a:gd name="connsiteY734" fmla="*/ 276048 h 571315"/>
              <a:gd name="connsiteX735" fmla="*/ 332013 w 355006"/>
              <a:gd name="connsiteY735" fmla="*/ 270805 h 571315"/>
              <a:gd name="connsiteX736" fmla="*/ 332840 w 355006"/>
              <a:gd name="connsiteY736" fmla="*/ 264550 h 571315"/>
              <a:gd name="connsiteX737" fmla="*/ 329069 w 355006"/>
              <a:gd name="connsiteY737" fmla="*/ 261699 h 571315"/>
              <a:gd name="connsiteX738" fmla="*/ 326770 w 355006"/>
              <a:gd name="connsiteY738" fmla="*/ 257101 h 571315"/>
              <a:gd name="connsiteX739" fmla="*/ 324470 w 355006"/>
              <a:gd name="connsiteY739" fmla="*/ 249006 h 571315"/>
              <a:gd name="connsiteX740" fmla="*/ 326034 w 355006"/>
              <a:gd name="connsiteY740" fmla="*/ 244775 h 571315"/>
              <a:gd name="connsiteX741" fmla="*/ 324286 w 355006"/>
              <a:gd name="connsiteY741" fmla="*/ 239164 h 571315"/>
              <a:gd name="connsiteX742" fmla="*/ 323642 w 355006"/>
              <a:gd name="connsiteY742" fmla="*/ 233829 h 571315"/>
              <a:gd name="connsiteX743" fmla="*/ 326862 w 355006"/>
              <a:gd name="connsiteY743" fmla="*/ 229782 h 571315"/>
              <a:gd name="connsiteX744" fmla="*/ 326402 w 355006"/>
              <a:gd name="connsiteY744" fmla="*/ 224815 h 571315"/>
              <a:gd name="connsiteX745" fmla="*/ 324102 w 355006"/>
              <a:gd name="connsiteY745" fmla="*/ 219297 h 571315"/>
              <a:gd name="connsiteX746" fmla="*/ 321067 w 355006"/>
              <a:gd name="connsiteY746" fmla="*/ 215066 h 571315"/>
              <a:gd name="connsiteX747" fmla="*/ 321527 w 355006"/>
              <a:gd name="connsiteY747" fmla="*/ 210927 h 571315"/>
              <a:gd name="connsiteX748" fmla="*/ 319227 w 355006"/>
              <a:gd name="connsiteY748" fmla="*/ 207247 h 571315"/>
              <a:gd name="connsiteX749" fmla="*/ 316100 w 355006"/>
              <a:gd name="connsiteY749" fmla="*/ 203200 h 571315"/>
              <a:gd name="connsiteX750" fmla="*/ 313249 w 355006"/>
              <a:gd name="connsiteY750" fmla="*/ 199705 h 571315"/>
              <a:gd name="connsiteX751" fmla="*/ 312237 w 355006"/>
              <a:gd name="connsiteY751" fmla="*/ 195106 h 571315"/>
              <a:gd name="connsiteX752" fmla="*/ 315180 w 355006"/>
              <a:gd name="connsiteY752" fmla="*/ 191059 h 571315"/>
              <a:gd name="connsiteX753" fmla="*/ 317112 w 355006"/>
              <a:gd name="connsiteY753" fmla="*/ 190415 h 571315"/>
              <a:gd name="connsiteX754" fmla="*/ 314904 w 355006"/>
              <a:gd name="connsiteY754" fmla="*/ 185173 h 571315"/>
              <a:gd name="connsiteX755" fmla="*/ 316376 w 355006"/>
              <a:gd name="connsiteY755" fmla="*/ 179930 h 571315"/>
              <a:gd name="connsiteX756" fmla="*/ 315456 w 355006"/>
              <a:gd name="connsiteY756" fmla="*/ 174227 h 571315"/>
              <a:gd name="connsiteX757" fmla="*/ 313340 w 355006"/>
              <a:gd name="connsiteY757" fmla="*/ 170180 h 571315"/>
              <a:gd name="connsiteX758" fmla="*/ 311501 w 355006"/>
              <a:gd name="connsiteY758" fmla="*/ 165397 h 571315"/>
              <a:gd name="connsiteX759" fmla="*/ 309293 w 355006"/>
              <a:gd name="connsiteY759" fmla="*/ 161810 h 571315"/>
              <a:gd name="connsiteX760" fmla="*/ 308281 w 355006"/>
              <a:gd name="connsiteY760" fmla="*/ 157579 h 571315"/>
              <a:gd name="connsiteX761" fmla="*/ 311041 w 355006"/>
              <a:gd name="connsiteY761" fmla="*/ 152152 h 571315"/>
              <a:gd name="connsiteX762" fmla="*/ 309845 w 355006"/>
              <a:gd name="connsiteY762" fmla="*/ 147093 h 571315"/>
              <a:gd name="connsiteX763" fmla="*/ 310857 w 355006"/>
              <a:gd name="connsiteY763" fmla="*/ 143598 h 571315"/>
              <a:gd name="connsiteX764" fmla="*/ 315180 w 355006"/>
              <a:gd name="connsiteY764" fmla="*/ 143138 h 571315"/>
              <a:gd name="connsiteX765" fmla="*/ 313248 w 355006"/>
              <a:gd name="connsiteY765" fmla="*/ 137343 h 571315"/>
              <a:gd name="connsiteX766" fmla="*/ 310397 w 355006"/>
              <a:gd name="connsiteY766" fmla="*/ 131548 h 571315"/>
              <a:gd name="connsiteX767" fmla="*/ 311777 w 355006"/>
              <a:gd name="connsiteY767" fmla="*/ 128145 h 571315"/>
              <a:gd name="connsiteX768" fmla="*/ 314812 w 355006"/>
              <a:gd name="connsiteY768" fmla="*/ 124282 h 571315"/>
              <a:gd name="connsiteX769" fmla="*/ 313616 w 355006"/>
              <a:gd name="connsiteY769" fmla="*/ 117383 h 571315"/>
              <a:gd name="connsiteX770" fmla="*/ 316100 w 355006"/>
              <a:gd name="connsiteY770" fmla="*/ 112601 h 571315"/>
              <a:gd name="connsiteX771" fmla="*/ 312788 w 355006"/>
              <a:gd name="connsiteY771" fmla="*/ 107634 h 571315"/>
              <a:gd name="connsiteX772" fmla="*/ 309201 w 355006"/>
              <a:gd name="connsiteY772" fmla="*/ 102943 h 571315"/>
              <a:gd name="connsiteX773" fmla="*/ 306534 w 355006"/>
              <a:gd name="connsiteY773" fmla="*/ 98160 h 571315"/>
              <a:gd name="connsiteX774" fmla="*/ 311777 w 355006"/>
              <a:gd name="connsiteY774" fmla="*/ 96136 h 571315"/>
              <a:gd name="connsiteX775" fmla="*/ 311133 w 355006"/>
              <a:gd name="connsiteY775" fmla="*/ 90434 h 571315"/>
              <a:gd name="connsiteX776" fmla="*/ 309385 w 355006"/>
              <a:gd name="connsiteY776" fmla="*/ 84915 h 571315"/>
              <a:gd name="connsiteX777" fmla="*/ 305154 w 355006"/>
              <a:gd name="connsiteY777" fmla="*/ 80224 h 571315"/>
              <a:gd name="connsiteX778" fmla="*/ 302763 w 355006"/>
              <a:gd name="connsiteY778" fmla="*/ 76361 h 571315"/>
              <a:gd name="connsiteX779" fmla="*/ 303406 w 355006"/>
              <a:gd name="connsiteY779" fmla="*/ 70106 h 571315"/>
              <a:gd name="connsiteX780" fmla="*/ 299543 w 355006"/>
              <a:gd name="connsiteY780" fmla="*/ 67714 h 571315"/>
              <a:gd name="connsiteX781" fmla="*/ 298072 w 355006"/>
              <a:gd name="connsiteY781" fmla="*/ 63576 h 571315"/>
              <a:gd name="connsiteX782" fmla="*/ 301843 w 355006"/>
              <a:gd name="connsiteY782" fmla="*/ 56769 h 571315"/>
              <a:gd name="connsiteX783" fmla="*/ 305430 w 355006"/>
              <a:gd name="connsiteY783" fmla="*/ 54194 h 571315"/>
              <a:gd name="connsiteX784" fmla="*/ 308465 w 355006"/>
              <a:gd name="connsiteY784" fmla="*/ 51710 h 571315"/>
              <a:gd name="connsiteX785" fmla="*/ 310489 w 355006"/>
              <a:gd name="connsiteY785" fmla="*/ 47847 h 571315"/>
              <a:gd name="connsiteX786" fmla="*/ 310394 w 355006"/>
              <a:gd name="connsiteY786" fmla="*/ 44628 h 571315"/>
              <a:gd name="connsiteX787" fmla="*/ 307082 w 355006"/>
              <a:gd name="connsiteY787" fmla="*/ 43156 h 571315"/>
              <a:gd name="connsiteX788" fmla="*/ 304415 w 355006"/>
              <a:gd name="connsiteY788" fmla="*/ 43708 h 571315"/>
              <a:gd name="connsiteX789" fmla="*/ 302483 w 355006"/>
              <a:gd name="connsiteY789" fmla="*/ 46283 h 571315"/>
              <a:gd name="connsiteX790" fmla="*/ 300920 w 355006"/>
              <a:gd name="connsiteY790" fmla="*/ 48491 h 571315"/>
              <a:gd name="connsiteX791" fmla="*/ 298988 w 355006"/>
              <a:gd name="connsiteY791" fmla="*/ 50606 h 571315"/>
              <a:gd name="connsiteX792" fmla="*/ 295677 w 355006"/>
              <a:gd name="connsiteY792" fmla="*/ 51250 h 571315"/>
              <a:gd name="connsiteX793" fmla="*/ 292826 w 355006"/>
              <a:gd name="connsiteY793" fmla="*/ 50698 h 571315"/>
              <a:gd name="connsiteX794" fmla="*/ 290066 w 355006"/>
              <a:gd name="connsiteY794" fmla="*/ 50882 h 571315"/>
              <a:gd name="connsiteX795" fmla="*/ 287859 w 355006"/>
              <a:gd name="connsiteY795" fmla="*/ 52170 h 571315"/>
              <a:gd name="connsiteX796" fmla="*/ 286387 w 355006"/>
              <a:gd name="connsiteY796" fmla="*/ 54929 h 571315"/>
              <a:gd name="connsiteX797" fmla="*/ 283168 w 355006"/>
              <a:gd name="connsiteY797" fmla="*/ 55849 h 571315"/>
              <a:gd name="connsiteX798" fmla="*/ 280776 w 355006"/>
              <a:gd name="connsiteY798" fmla="*/ 55572 h 571315"/>
              <a:gd name="connsiteX799" fmla="*/ 277005 w 355006"/>
              <a:gd name="connsiteY799" fmla="*/ 55849 h 571315"/>
              <a:gd name="connsiteX800" fmla="*/ 274246 w 355006"/>
              <a:gd name="connsiteY800" fmla="*/ 56492 h 571315"/>
              <a:gd name="connsiteX801" fmla="*/ 271486 w 355006"/>
              <a:gd name="connsiteY801" fmla="*/ 57136 h 571315"/>
              <a:gd name="connsiteX802" fmla="*/ 268175 w 355006"/>
              <a:gd name="connsiteY802" fmla="*/ 56676 h 571315"/>
              <a:gd name="connsiteX803" fmla="*/ 265232 w 355006"/>
              <a:gd name="connsiteY803" fmla="*/ 55664 h 571315"/>
              <a:gd name="connsiteX804" fmla="*/ 262288 w 355006"/>
              <a:gd name="connsiteY804" fmla="*/ 55204 h 571315"/>
              <a:gd name="connsiteX805" fmla="*/ 261185 w 355006"/>
              <a:gd name="connsiteY805" fmla="*/ 54653 h 571315"/>
              <a:gd name="connsiteX806" fmla="*/ 258885 w 355006"/>
              <a:gd name="connsiteY806" fmla="*/ 56492 h 571315"/>
              <a:gd name="connsiteX807" fmla="*/ 258701 w 355006"/>
              <a:gd name="connsiteY807" fmla="*/ 58424 h 571315"/>
              <a:gd name="connsiteX808" fmla="*/ 255666 w 355006"/>
              <a:gd name="connsiteY808" fmla="*/ 57136 h 571315"/>
              <a:gd name="connsiteX809" fmla="*/ 251527 w 355006"/>
              <a:gd name="connsiteY809" fmla="*/ 56492 h 571315"/>
              <a:gd name="connsiteX810" fmla="*/ 247204 w 355006"/>
              <a:gd name="connsiteY810" fmla="*/ 56216 h 571315"/>
              <a:gd name="connsiteX811" fmla="*/ 243617 w 355006"/>
              <a:gd name="connsiteY811" fmla="*/ 56400 h 571315"/>
              <a:gd name="connsiteX812" fmla="*/ 240581 w 355006"/>
              <a:gd name="connsiteY812" fmla="*/ 57596 h 571315"/>
              <a:gd name="connsiteX813" fmla="*/ 236718 w 355006"/>
              <a:gd name="connsiteY813" fmla="*/ 58331 h 571315"/>
              <a:gd name="connsiteX814" fmla="*/ 232671 w 355006"/>
              <a:gd name="connsiteY814" fmla="*/ 58699 h 571315"/>
              <a:gd name="connsiteX815" fmla="*/ 229268 w 355006"/>
              <a:gd name="connsiteY815" fmla="*/ 59618 h 571315"/>
              <a:gd name="connsiteX816" fmla="*/ 226325 w 355006"/>
              <a:gd name="connsiteY816" fmla="*/ 60722 h 571315"/>
              <a:gd name="connsiteX817" fmla="*/ 223013 w 355006"/>
              <a:gd name="connsiteY817" fmla="*/ 59618 h 571315"/>
              <a:gd name="connsiteX818" fmla="*/ 220622 w 355006"/>
              <a:gd name="connsiteY818" fmla="*/ 57226 h 571315"/>
              <a:gd name="connsiteX819" fmla="*/ 219334 w 355006"/>
              <a:gd name="connsiteY819" fmla="*/ 53731 h 571315"/>
              <a:gd name="connsiteX820" fmla="*/ 215931 w 355006"/>
              <a:gd name="connsiteY820" fmla="*/ 53088 h 571315"/>
              <a:gd name="connsiteX821" fmla="*/ 212620 w 355006"/>
              <a:gd name="connsiteY821" fmla="*/ 51892 h 571315"/>
              <a:gd name="connsiteX822" fmla="*/ 209768 w 355006"/>
              <a:gd name="connsiteY822" fmla="*/ 50605 h 571315"/>
              <a:gd name="connsiteX823" fmla="*/ 205997 w 355006"/>
              <a:gd name="connsiteY823" fmla="*/ 50328 h 571315"/>
              <a:gd name="connsiteX824" fmla="*/ 203146 w 355006"/>
              <a:gd name="connsiteY824" fmla="*/ 48121 h 571315"/>
              <a:gd name="connsiteX825" fmla="*/ 202042 w 355006"/>
              <a:gd name="connsiteY825" fmla="*/ 44810 h 571315"/>
              <a:gd name="connsiteX826" fmla="*/ 200478 w 355006"/>
              <a:gd name="connsiteY826" fmla="*/ 42326 h 571315"/>
              <a:gd name="connsiteX827" fmla="*/ 197167 w 355006"/>
              <a:gd name="connsiteY827" fmla="*/ 41774 h 571315"/>
              <a:gd name="connsiteX828" fmla="*/ 196063 w 355006"/>
              <a:gd name="connsiteY828" fmla="*/ 40671 h 571315"/>
              <a:gd name="connsiteX829" fmla="*/ 194776 w 355006"/>
              <a:gd name="connsiteY829" fmla="*/ 39015 h 571315"/>
              <a:gd name="connsiteX830" fmla="*/ 193120 w 355006"/>
              <a:gd name="connsiteY830" fmla="*/ 37452 h 571315"/>
              <a:gd name="connsiteX831" fmla="*/ 191188 w 355006"/>
              <a:gd name="connsiteY831" fmla="*/ 36256 h 571315"/>
              <a:gd name="connsiteX832" fmla="*/ 191005 w 355006"/>
              <a:gd name="connsiteY832" fmla="*/ 33772 h 571315"/>
              <a:gd name="connsiteX833" fmla="*/ 189625 w 355006"/>
              <a:gd name="connsiteY833" fmla="*/ 31841 h 571315"/>
              <a:gd name="connsiteX834" fmla="*/ 189349 w 355006"/>
              <a:gd name="connsiteY834" fmla="*/ 28989 h 571315"/>
              <a:gd name="connsiteX835" fmla="*/ 188797 w 355006"/>
              <a:gd name="connsiteY835" fmla="*/ 26598 h 571315"/>
              <a:gd name="connsiteX836" fmla="*/ 186866 w 355006"/>
              <a:gd name="connsiteY836" fmla="*/ 25954 h 571315"/>
              <a:gd name="connsiteX837" fmla="*/ 184934 w 355006"/>
              <a:gd name="connsiteY837" fmla="*/ 24758 h 571315"/>
              <a:gd name="connsiteX838" fmla="*/ 184014 w 355006"/>
              <a:gd name="connsiteY838" fmla="*/ 22367 h 571315"/>
              <a:gd name="connsiteX839" fmla="*/ 182082 w 355006"/>
              <a:gd name="connsiteY839" fmla="*/ 20803 h 571315"/>
              <a:gd name="connsiteX840" fmla="*/ 179783 w 355006"/>
              <a:gd name="connsiteY840" fmla="*/ 18688 h 571315"/>
              <a:gd name="connsiteX841" fmla="*/ 177023 w 355006"/>
              <a:gd name="connsiteY841" fmla="*/ 18412 h 571315"/>
              <a:gd name="connsiteX842" fmla="*/ 174540 w 355006"/>
              <a:gd name="connsiteY842" fmla="*/ 18228 h 571315"/>
              <a:gd name="connsiteX843" fmla="*/ 172608 w 355006"/>
              <a:gd name="connsiteY843" fmla="*/ 16848 h 571315"/>
              <a:gd name="connsiteX844" fmla="*/ 170217 w 355006"/>
              <a:gd name="connsiteY844" fmla="*/ 15744 h 571315"/>
              <a:gd name="connsiteX845" fmla="*/ 168469 w 355006"/>
              <a:gd name="connsiteY845" fmla="*/ 13721 h 571315"/>
              <a:gd name="connsiteX846" fmla="*/ 166814 w 355006"/>
              <a:gd name="connsiteY846" fmla="*/ 13445 h 571315"/>
              <a:gd name="connsiteX847" fmla="*/ 163318 w 355006"/>
              <a:gd name="connsiteY847" fmla="*/ 13721 h 571315"/>
              <a:gd name="connsiteX848" fmla="*/ 161111 w 355006"/>
              <a:gd name="connsiteY848" fmla="*/ 14916 h 571315"/>
              <a:gd name="connsiteX849" fmla="*/ 158719 w 355006"/>
              <a:gd name="connsiteY849" fmla="*/ 15100 h 571315"/>
              <a:gd name="connsiteX850" fmla="*/ 156420 w 355006"/>
              <a:gd name="connsiteY850" fmla="*/ 13812 h 571315"/>
              <a:gd name="connsiteX851" fmla="*/ 154213 w 355006"/>
              <a:gd name="connsiteY851" fmla="*/ 14916 h 571315"/>
              <a:gd name="connsiteX852" fmla="*/ 151821 w 355006"/>
              <a:gd name="connsiteY852" fmla="*/ 14821 h 571315"/>
              <a:gd name="connsiteX853" fmla="*/ 148602 w 355006"/>
              <a:gd name="connsiteY853" fmla="*/ 14916 h 571315"/>
              <a:gd name="connsiteX854" fmla="*/ 146026 w 355006"/>
              <a:gd name="connsiteY854" fmla="*/ 14916 h 571315"/>
              <a:gd name="connsiteX855" fmla="*/ 144279 w 355006"/>
              <a:gd name="connsiteY855" fmla="*/ 13077 h 571315"/>
              <a:gd name="connsiteX856" fmla="*/ 141519 w 355006"/>
              <a:gd name="connsiteY856" fmla="*/ 12801 h 571315"/>
              <a:gd name="connsiteX857" fmla="*/ 137656 w 355006"/>
              <a:gd name="connsiteY857" fmla="*/ 12897 h 571315"/>
              <a:gd name="connsiteX858" fmla="*/ 135265 w 355006"/>
              <a:gd name="connsiteY858" fmla="*/ 14001 h 571315"/>
              <a:gd name="connsiteX859" fmla="*/ 132873 w 355006"/>
              <a:gd name="connsiteY859" fmla="*/ 13081 h 571315"/>
              <a:gd name="connsiteX860" fmla="*/ 130298 w 355006"/>
              <a:gd name="connsiteY860" fmla="*/ 12986 h 571315"/>
              <a:gd name="connsiteX861" fmla="*/ 129194 w 355006"/>
              <a:gd name="connsiteY861" fmla="*/ 10687 h 571315"/>
              <a:gd name="connsiteX862" fmla="*/ 127446 w 355006"/>
              <a:gd name="connsiteY862" fmla="*/ 9031 h 571315"/>
              <a:gd name="connsiteX863" fmla="*/ 126067 w 355006"/>
              <a:gd name="connsiteY863" fmla="*/ 7191 h 571315"/>
              <a:gd name="connsiteX864" fmla="*/ 124779 w 355006"/>
              <a:gd name="connsiteY864" fmla="*/ 4432 h 571315"/>
              <a:gd name="connsiteX865" fmla="*/ 122480 w 355006"/>
              <a:gd name="connsiteY865" fmla="*/ 4983 h 571315"/>
              <a:gd name="connsiteX866" fmla="*/ 119628 w 355006"/>
              <a:gd name="connsiteY866" fmla="*/ 6179 h 571315"/>
              <a:gd name="connsiteX867" fmla="*/ 116777 w 355006"/>
              <a:gd name="connsiteY867" fmla="*/ 7191 h 571315"/>
              <a:gd name="connsiteX868" fmla="*/ 113650 w 355006"/>
              <a:gd name="connsiteY868" fmla="*/ 7559 h 571315"/>
              <a:gd name="connsiteX869" fmla="*/ 110890 w 355006"/>
              <a:gd name="connsiteY869" fmla="*/ 6640 h 571315"/>
              <a:gd name="connsiteX870" fmla="*/ 108959 w 355006"/>
              <a:gd name="connsiteY870" fmla="*/ 9031 h 571315"/>
              <a:gd name="connsiteX871" fmla="*/ 106291 w 355006"/>
              <a:gd name="connsiteY871" fmla="*/ 8112 h 571315"/>
              <a:gd name="connsiteX872" fmla="*/ 103164 w 355006"/>
              <a:gd name="connsiteY872" fmla="*/ 7561 h 571315"/>
              <a:gd name="connsiteX873" fmla="*/ 100588 w 355006"/>
              <a:gd name="connsiteY873" fmla="*/ 6273 h 571315"/>
              <a:gd name="connsiteX874" fmla="*/ 98381 w 355006"/>
              <a:gd name="connsiteY874" fmla="*/ 3881 h 571315"/>
              <a:gd name="connsiteX875" fmla="*/ 98381 w 355006"/>
              <a:gd name="connsiteY875" fmla="*/ 662 h 571315"/>
              <a:gd name="connsiteX876" fmla="*/ 96541 w 355006"/>
              <a:gd name="connsiteY876" fmla="*/ 18 h 571315"/>
              <a:gd name="connsiteX877" fmla="*/ 177195 w 355006"/>
              <a:gd name="connsiteY877" fmla="*/ 204388 h 571315"/>
              <a:gd name="connsiteX878" fmla="*/ 177195 w 355006"/>
              <a:gd name="connsiteY878" fmla="*/ 204388 h 571315"/>
              <a:gd name="connsiteX879" fmla="*/ 96897 w 355006"/>
              <a:gd name="connsiteY879" fmla="*/ 202825 h 571315"/>
              <a:gd name="connsiteX880" fmla="*/ 96897 w 355006"/>
              <a:gd name="connsiteY880" fmla="*/ 202825 h 571315"/>
              <a:gd name="connsiteX881" fmla="*/ 77766 w 355006"/>
              <a:gd name="connsiteY881" fmla="*/ 123078 h 571315"/>
              <a:gd name="connsiteX882" fmla="*/ 77670 w 355006"/>
              <a:gd name="connsiteY882" fmla="*/ 123446 h 571315"/>
              <a:gd name="connsiteX883" fmla="*/ 77119 w 355006"/>
              <a:gd name="connsiteY883" fmla="*/ 124182 h 571315"/>
              <a:gd name="connsiteX884" fmla="*/ 77763 w 355006"/>
              <a:gd name="connsiteY884" fmla="*/ 123078 h 571315"/>
              <a:gd name="connsiteX885" fmla="*/ 191452 w 355006"/>
              <a:gd name="connsiteY885" fmla="*/ 183969 h 571315"/>
              <a:gd name="connsiteX886" fmla="*/ 188601 w 355006"/>
              <a:gd name="connsiteY886" fmla="*/ 185441 h 571315"/>
              <a:gd name="connsiteX887" fmla="*/ 187221 w 355006"/>
              <a:gd name="connsiteY887" fmla="*/ 187556 h 571315"/>
              <a:gd name="connsiteX888" fmla="*/ 188049 w 355006"/>
              <a:gd name="connsiteY888" fmla="*/ 188568 h 571315"/>
              <a:gd name="connsiteX889" fmla="*/ 189612 w 355006"/>
              <a:gd name="connsiteY889" fmla="*/ 186361 h 571315"/>
              <a:gd name="connsiteX890" fmla="*/ 191912 w 355006"/>
              <a:gd name="connsiteY890" fmla="*/ 184337 h 571315"/>
              <a:gd name="connsiteX891" fmla="*/ 191452 w 355006"/>
              <a:gd name="connsiteY891" fmla="*/ 183970 h 571315"/>
              <a:gd name="connsiteX892" fmla="*/ 205065 w 355006"/>
              <a:gd name="connsiteY892" fmla="*/ 183969 h 571315"/>
              <a:gd name="connsiteX893" fmla="*/ 205525 w 355006"/>
              <a:gd name="connsiteY893" fmla="*/ 184704 h 571315"/>
              <a:gd name="connsiteX894" fmla="*/ 205065 w 355006"/>
              <a:gd name="connsiteY894" fmla="*/ 183969 h 571315"/>
              <a:gd name="connsiteX895" fmla="*/ 89447 w 355006"/>
              <a:gd name="connsiteY895" fmla="*/ 185441 h 571315"/>
              <a:gd name="connsiteX896" fmla="*/ 89447 w 355006"/>
              <a:gd name="connsiteY896" fmla="*/ 185441 h 571315"/>
              <a:gd name="connsiteX897" fmla="*/ 187681 w 355006"/>
              <a:gd name="connsiteY897" fmla="*/ 194179 h 571315"/>
              <a:gd name="connsiteX898" fmla="*/ 185198 w 355006"/>
              <a:gd name="connsiteY898" fmla="*/ 195374 h 571315"/>
              <a:gd name="connsiteX899" fmla="*/ 183818 w 355006"/>
              <a:gd name="connsiteY899" fmla="*/ 197582 h 571315"/>
              <a:gd name="connsiteX900" fmla="*/ 185841 w 355006"/>
              <a:gd name="connsiteY900" fmla="*/ 198778 h 571315"/>
              <a:gd name="connsiteX901" fmla="*/ 186393 w 355006"/>
              <a:gd name="connsiteY901" fmla="*/ 200617 h 571315"/>
              <a:gd name="connsiteX902" fmla="*/ 188049 w 355006"/>
              <a:gd name="connsiteY902" fmla="*/ 199698 h 571315"/>
              <a:gd name="connsiteX903" fmla="*/ 190532 w 355006"/>
              <a:gd name="connsiteY903" fmla="*/ 198779 h 571315"/>
              <a:gd name="connsiteX904" fmla="*/ 189888 w 355006"/>
              <a:gd name="connsiteY904" fmla="*/ 197031 h 571315"/>
              <a:gd name="connsiteX905" fmla="*/ 188509 w 355006"/>
              <a:gd name="connsiteY905" fmla="*/ 194456 h 571315"/>
              <a:gd name="connsiteX906" fmla="*/ 187681 w 355006"/>
              <a:gd name="connsiteY906" fmla="*/ 194181 h 571315"/>
              <a:gd name="connsiteX907" fmla="*/ 187130 w 355006"/>
              <a:gd name="connsiteY907" fmla="*/ 201261 h 571315"/>
              <a:gd name="connsiteX908" fmla="*/ 187130 w 355006"/>
              <a:gd name="connsiteY908" fmla="*/ 201261 h 571315"/>
              <a:gd name="connsiteX909" fmla="*/ 188050 w 355006"/>
              <a:gd name="connsiteY909" fmla="*/ 209999 h 571315"/>
              <a:gd name="connsiteX910" fmla="*/ 188601 w 355006"/>
              <a:gd name="connsiteY910" fmla="*/ 210095 h 571315"/>
              <a:gd name="connsiteX911" fmla="*/ 188050 w 355006"/>
              <a:gd name="connsiteY911" fmla="*/ 209999 h 571315"/>
              <a:gd name="connsiteX912" fmla="*/ 190717 w 355006"/>
              <a:gd name="connsiteY912" fmla="*/ 210095 h 571315"/>
              <a:gd name="connsiteX913" fmla="*/ 190533 w 355006"/>
              <a:gd name="connsiteY913" fmla="*/ 210739 h 571315"/>
              <a:gd name="connsiteX914" fmla="*/ 189705 w 355006"/>
              <a:gd name="connsiteY914" fmla="*/ 211199 h 571315"/>
              <a:gd name="connsiteX915" fmla="*/ 188326 w 355006"/>
              <a:gd name="connsiteY915" fmla="*/ 210922 h 571315"/>
              <a:gd name="connsiteX916" fmla="*/ 188142 w 355006"/>
              <a:gd name="connsiteY916" fmla="*/ 212854 h 571315"/>
              <a:gd name="connsiteX917" fmla="*/ 188047 w 355006"/>
              <a:gd name="connsiteY917" fmla="*/ 213866 h 571315"/>
              <a:gd name="connsiteX918" fmla="*/ 187403 w 355006"/>
              <a:gd name="connsiteY918" fmla="*/ 216441 h 571315"/>
              <a:gd name="connsiteX919" fmla="*/ 188323 w 355006"/>
              <a:gd name="connsiteY919" fmla="*/ 218649 h 571315"/>
              <a:gd name="connsiteX920" fmla="*/ 190438 w 355006"/>
              <a:gd name="connsiteY920" fmla="*/ 219568 h 571315"/>
              <a:gd name="connsiteX921" fmla="*/ 192646 w 355006"/>
              <a:gd name="connsiteY921" fmla="*/ 219844 h 571315"/>
              <a:gd name="connsiteX922" fmla="*/ 192002 w 355006"/>
              <a:gd name="connsiteY922" fmla="*/ 217545 h 571315"/>
              <a:gd name="connsiteX923" fmla="*/ 191174 w 355006"/>
              <a:gd name="connsiteY923" fmla="*/ 215889 h 571315"/>
              <a:gd name="connsiteX924" fmla="*/ 189611 w 355006"/>
              <a:gd name="connsiteY924" fmla="*/ 214601 h 571315"/>
              <a:gd name="connsiteX925" fmla="*/ 191818 w 355006"/>
              <a:gd name="connsiteY925" fmla="*/ 215521 h 571315"/>
              <a:gd name="connsiteX926" fmla="*/ 193566 w 355006"/>
              <a:gd name="connsiteY926" fmla="*/ 216808 h 571315"/>
              <a:gd name="connsiteX927" fmla="*/ 195497 w 355006"/>
              <a:gd name="connsiteY927" fmla="*/ 217820 h 571315"/>
              <a:gd name="connsiteX928" fmla="*/ 197613 w 355006"/>
              <a:gd name="connsiteY928" fmla="*/ 217176 h 571315"/>
              <a:gd name="connsiteX929" fmla="*/ 196233 w 355006"/>
              <a:gd name="connsiteY929" fmla="*/ 215244 h 571315"/>
              <a:gd name="connsiteX930" fmla="*/ 195773 w 355006"/>
              <a:gd name="connsiteY930" fmla="*/ 214233 h 571315"/>
              <a:gd name="connsiteX931" fmla="*/ 196969 w 355006"/>
              <a:gd name="connsiteY931" fmla="*/ 215428 h 571315"/>
              <a:gd name="connsiteX932" fmla="*/ 199544 w 355006"/>
              <a:gd name="connsiteY932" fmla="*/ 216164 h 571315"/>
              <a:gd name="connsiteX933" fmla="*/ 199177 w 355006"/>
              <a:gd name="connsiteY933" fmla="*/ 214600 h 571315"/>
              <a:gd name="connsiteX934" fmla="*/ 197521 w 355006"/>
              <a:gd name="connsiteY934" fmla="*/ 212760 h 571315"/>
              <a:gd name="connsiteX935" fmla="*/ 195130 w 355006"/>
              <a:gd name="connsiteY935" fmla="*/ 211933 h 571315"/>
              <a:gd name="connsiteX936" fmla="*/ 193566 w 355006"/>
              <a:gd name="connsiteY936" fmla="*/ 212116 h 571315"/>
              <a:gd name="connsiteX937" fmla="*/ 192002 w 355006"/>
              <a:gd name="connsiteY937" fmla="*/ 211013 h 571315"/>
              <a:gd name="connsiteX938" fmla="*/ 193842 w 355006"/>
              <a:gd name="connsiteY938" fmla="*/ 212116 h 571315"/>
              <a:gd name="connsiteX939" fmla="*/ 193566 w 355006"/>
              <a:gd name="connsiteY939" fmla="*/ 211197 h 571315"/>
              <a:gd name="connsiteX940" fmla="*/ 191266 w 355006"/>
              <a:gd name="connsiteY940" fmla="*/ 210278 h 571315"/>
              <a:gd name="connsiteX941" fmla="*/ 190715 w 355006"/>
              <a:gd name="connsiteY941" fmla="*/ 210094 h 571315"/>
              <a:gd name="connsiteX942" fmla="*/ 250044 w 355006"/>
              <a:gd name="connsiteY942" fmla="*/ 211198 h 571315"/>
              <a:gd name="connsiteX943" fmla="*/ 247192 w 355006"/>
              <a:gd name="connsiteY943" fmla="*/ 214050 h 571315"/>
              <a:gd name="connsiteX944" fmla="*/ 248756 w 355006"/>
              <a:gd name="connsiteY944" fmla="*/ 214050 h 571315"/>
              <a:gd name="connsiteX945" fmla="*/ 250320 w 355006"/>
              <a:gd name="connsiteY945" fmla="*/ 212118 h 571315"/>
              <a:gd name="connsiteX946" fmla="*/ 250044 w 355006"/>
              <a:gd name="connsiteY946" fmla="*/ 211199 h 571315"/>
              <a:gd name="connsiteX947" fmla="*/ 180875 w 355006"/>
              <a:gd name="connsiteY947" fmla="*/ 214418 h 571315"/>
              <a:gd name="connsiteX948" fmla="*/ 180599 w 355006"/>
              <a:gd name="connsiteY948" fmla="*/ 214602 h 571315"/>
              <a:gd name="connsiteX949" fmla="*/ 180415 w 355006"/>
              <a:gd name="connsiteY949" fmla="*/ 214602 h 571315"/>
              <a:gd name="connsiteX950" fmla="*/ 179128 w 355006"/>
              <a:gd name="connsiteY950" fmla="*/ 214697 h 571315"/>
              <a:gd name="connsiteX951" fmla="*/ 179495 w 355006"/>
              <a:gd name="connsiteY951" fmla="*/ 214602 h 571315"/>
              <a:gd name="connsiteX952" fmla="*/ 180415 w 355006"/>
              <a:gd name="connsiteY952" fmla="*/ 214602 h 571315"/>
              <a:gd name="connsiteX953" fmla="*/ 180875 w 355006"/>
              <a:gd name="connsiteY953" fmla="*/ 214418 h 571315"/>
              <a:gd name="connsiteX954" fmla="*/ 177748 w 355006"/>
              <a:gd name="connsiteY954" fmla="*/ 214969 h 571315"/>
              <a:gd name="connsiteX955" fmla="*/ 174989 w 355006"/>
              <a:gd name="connsiteY955" fmla="*/ 215521 h 571315"/>
              <a:gd name="connsiteX956" fmla="*/ 175816 w 355006"/>
              <a:gd name="connsiteY956" fmla="*/ 215244 h 571315"/>
              <a:gd name="connsiteX957" fmla="*/ 177748 w 355006"/>
              <a:gd name="connsiteY957" fmla="*/ 214969 h 571315"/>
              <a:gd name="connsiteX958" fmla="*/ 223646 w 355006"/>
              <a:gd name="connsiteY958" fmla="*/ 218004 h 571315"/>
              <a:gd name="connsiteX959" fmla="*/ 224658 w 355006"/>
              <a:gd name="connsiteY959" fmla="*/ 219292 h 571315"/>
              <a:gd name="connsiteX960" fmla="*/ 223646 w 355006"/>
              <a:gd name="connsiteY960" fmla="*/ 218004 h 571315"/>
              <a:gd name="connsiteX961" fmla="*/ 182163 w 355006"/>
              <a:gd name="connsiteY961" fmla="*/ 219292 h 571315"/>
              <a:gd name="connsiteX962" fmla="*/ 182163 w 355006"/>
              <a:gd name="connsiteY962" fmla="*/ 219568 h 571315"/>
              <a:gd name="connsiteX963" fmla="*/ 181427 w 355006"/>
              <a:gd name="connsiteY963" fmla="*/ 220580 h 571315"/>
              <a:gd name="connsiteX964" fmla="*/ 182163 w 355006"/>
              <a:gd name="connsiteY964" fmla="*/ 219661 h 571315"/>
              <a:gd name="connsiteX965" fmla="*/ 182163 w 355006"/>
              <a:gd name="connsiteY965" fmla="*/ 219294 h 571315"/>
              <a:gd name="connsiteX966" fmla="*/ 230084 w 355006"/>
              <a:gd name="connsiteY966" fmla="*/ 220396 h 571315"/>
              <a:gd name="connsiteX967" fmla="*/ 230084 w 355006"/>
              <a:gd name="connsiteY967" fmla="*/ 220396 h 571315"/>
              <a:gd name="connsiteX968" fmla="*/ 159536 w 355006"/>
              <a:gd name="connsiteY968" fmla="*/ 220856 h 571315"/>
              <a:gd name="connsiteX969" fmla="*/ 159536 w 355006"/>
              <a:gd name="connsiteY969" fmla="*/ 223155 h 571315"/>
              <a:gd name="connsiteX970" fmla="*/ 160456 w 355006"/>
              <a:gd name="connsiteY970" fmla="*/ 225363 h 571315"/>
              <a:gd name="connsiteX971" fmla="*/ 160732 w 355006"/>
              <a:gd name="connsiteY971" fmla="*/ 227479 h 571315"/>
              <a:gd name="connsiteX972" fmla="*/ 161009 w 355006"/>
              <a:gd name="connsiteY972" fmla="*/ 229042 h 571315"/>
              <a:gd name="connsiteX973" fmla="*/ 160457 w 355006"/>
              <a:gd name="connsiteY973" fmla="*/ 231617 h 571315"/>
              <a:gd name="connsiteX974" fmla="*/ 161653 w 355006"/>
              <a:gd name="connsiteY974" fmla="*/ 232905 h 571315"/>
              <a:gd name="connsiteX975" fmla="*/ 163492 w 355006"/>
              <a:gd name="connsiteY975" fmla="*/ 232261 h 571315"/>
              <a:gd name="connsiteX976" fmla="*/ 165424 w 355006"/>
              <a:gd name="connsiteY976" fmla="*/ 231065 h 571315"/>
              <a:gd name="connsiteX977" fmla="*/ 167264 w 355006"/>
              <a:gd name="connsiteY977" fmla="*/ 231065 h 571315"/>
              <a:gd name="connsiteX978" fmla="*/ 169747 w 355006"/>
              <a:gd name="connsiteY978" fmla="*/ 231065 h 571315"/>
              <a:gd name="connsiteX979" fmla="*/ 168919 w 355006"/>
              <a:gd name="connsiteY979" fmla="*/ 229226 h 571315"/>
              <a:gd name="connsiteX980" fmla="*/ 166896 w 355006"/>
              <a:gd name="connsiteY980" fmla="*/ 230422 h 571315"/>
              <a:gd name="connsiteX981" fmla="*/ 165700 w 355006"/>
              <a:gd name="connsiteY981" fmla="*/ 228674 h 571315"/>
              <a:gd name="connsiteX982" fmla="*/ 166068 w 355006"/>
              <a:gd name="connsiteY982" fmla="*/ 226191 h 571315"/>
              <a:gd name="connsiteX983" fmla="*/ 164596 w 355006"/>
              <a:gd name="connsiteY983" fmla="*/ 224535 h 571315"/>
              <a:gd name="connsiteX984" fmla="*/ 163032 w 355006"/>
              <a:gd name="connsiteY984" fmla="*/ 222971 h 571315"/>
              <a:gd name="connsiteX985" fmla="*/ 160825 w 355006"/>
              <a:gd name="connsiteY985" fmla="*/ 222696 h 571315"/>
              <a:gd name="connsiteX986" fmla="*/ 159629 w 355006"/>
              <a:gd name="connsiteY986" fmla="*/ 220856 h 571315"/>
              <a:gd name="connsiteX987" fmla="*/ 180783 w 355006"/>
              <a:gd name="connsiteY987" fmla="*/ 221684 h 571315"/>
              <a:gd name="connsiteX988" fmla="*/ 180323 w 355006"/>
              <a:gd name="connsiteY988" fmla="*/ 221779 h 571315"/>
              <a:gd name="connsiteX989" fmla="*/ 178668 w 355006"/>
              <a:gd name="connsiteY989" fmla="*/ 223342 h 571315"/>
              <a:gd name="connsiteX990" fmla="*/ 177748 w 355006"/>
              <a:gd name="connsiteY990" fmla="*/ 224814 h 571315"/>
              <a:gd name="connsiteX991" fmla="*/ 179403 w 355006"/>
              <a:gd name="connsiteY991" fmla="*/ 223895 h 571315"/>
              <a:gd name="connsiteX992" fmla="*/ 178115 w 355006"/>
              <a:gd name="connsiteY992" fmla="*/ 225735 h 571315"/>
              <a:gd name="connsiteX993" fmla="*/ 178392 w 355006"/>
              <a:gd name="connsiteY993" fmla="*/ 226838 h 571315"/>
              <a:gd name="connsiteX994" fmla="*/ 179955 w 355006"/>
              <a:gd name="connsiteY994" fmla="*/ 228126 h 571315"/>
              <a:gd name="connsiteX995" fmla="*/ 178116 w 355006"/>
              <a:gd name="connsiteY995" fmla="*/ 228861 h 571315"/>
              <a:gd name="connsiteX996" fmla="*/ 177196 w 355006"/>
              <a:gd name="connsiteY996" fmla="*/ 228494 h 571315"/>
              <a:gd name="connsiteX997" fmla="*/ 178667 w 355006"/>
              <a:gd name="connsiteY997" fmla="*/ 229965 h 571315"/>
              <a:gd name="connsiteX998" fmla="*/ 180783 w 355006"/>
              <a:gd name="connsiteY998" fmla="*/ 231253 h 571315"/>
              <a:gd name="connsiteX999" fmla="*/ 182162 w 355006"/>
              <a:gd name="connsiteY999" fmla="*/ 232909 h 571315"/>
              <a:gd name="connsiteX1000" fmla="*/ 183083 w 355006"/>
              <a:gd name="connsiteY1000" fmla="*/ 235116 h 571315"/>
              <a:gd name="connsiteX1001" fmla="*/ 181519 w 355006"/>
              <a:gd name="connsiteY1001" fmla="*/ 233828 h 571315"/>
              <a:gd name="connsiteX1002" fmla="*/ 179955 w 355006"/>
              <a:gd name="connsiteY1002" fmla="*/ 232173 h 571315"/>
              <a:gd name="connsiteX1003" fmla="*/ 178116 w 355006"/>
              <a:gd name="connsiteY1003" fmla="*/ 231069 h 571315"/>
              <a:gd name="connsiteX1004" fmla="*/ 176552 w 355006"/>
              <a:gd name="connsiteY1004" fmla="*/ 231253 h 571315"/>
              <a:gd name="connsiteX1005" fmla="*/ 177932 w 355006"/>
              <a:gd name="connsiteY1005" fmla="*/ 233092 h 571315"/>
              <a:gd name="connsiteX1006" fmla="*/ 179495 w 355006"/>
              <a:gd name="connsiteY1006" fmla="*/ 234472 h 571315"/>
              <a:gd name="connsiteX1007" fmla="*/ 178484 w 355006"/>
              <a:gd name="connsiteY1007" fmla="*/ 234472 h 571315"/>
              <a:gd name="connsiteX1008" fmla="*/ 177196 w 355006"/>
              <a:gd name="connsiteY1008" fmla="*/ 232909 h 571315"/>
              <a:gd name="connsiteX1009" fmla="*/ 174988 w 355006"/>
              <a:gd name="connsiteY1009" fmla="*/ 232633 h 571315"/>
              <a:gd name="connsiteX1010" fmla="*/ 176368 w 355006"/>
              <a:gd name="connsiteY1010" fmla="*/ 234289 h 571315"/>
              <a:gd name="connsiteX1011" fmla="*/ 178116 w 355006"/>
              <a:gd name="connsiteY1011" fmla="*/ 235668 h 571315"/>
              <a:gd name="connsiteX1012" fmla="*/ 179679 w 355006"/>
              <a:gd name="connsiteY1012" fmla="*/ 237140 h 571315"/>
              <a:gd name="connsiteX1013" fmla="*/ 181243 w 355006"/>
              <a:gd name="connsiteY1013" fmla="*/ 238520 h 571315"/>
              <a:gd name="connsiteX1014" fmla="*/ 182899 w 355006"/>
              <a:gd name="connsiteY1014" fmla="*/ 239164 h 571315"/>
              <a:gd name="connsiteX1015" fmla="*/ 184186 w 355006"/>
              <a:gd name="connsiteY1015" fmla="*/ 241004 h 571315"/>
              <a:gd name="connsiteX1016" fmla="*/ 186486 w 355006"/>
              <a:gd name="connsiteY1016" fmla="*/ 241739 h 571315"/>
              <a:gd name="connsiteX1017" fmla="*/ 188969 w 355006"/>
              <a:gd name="connsiteY1017" fmla="*/ 241279 h 571315"/>
              <a:gd name="connsiteX1018" fmla="*/ 189613 w 355006"/>
              <a:gd name="connsiteY1018" fmla="*/ 239163 h 571315"/>
              <a:gd name="connsiteX1019" fmla="*/ 189613 w 355006"/>
              <a:gd name="connsiteY1019" fmla="*/ 236772 h 571315"/>
              <a:gd name="connsiteX1020" fmla="*/ 188601 w 355006"/>
              <a:gd name="connsiteY1020" fmla="*/ 234564 h 571315"/>
              <a:gd name="connsiteX1021" fmla="*/ 186946 w 355006"/>
              <a:gd name="connsiteY1021" fmla="*/ 233276 h 571315"/>
              <a:gd name="connsiteX1022" fmla="*/ 185566 w 355006"/>
              <a:gd name="connsiteY1022" fmla="*/ 231437 h 571315"/>
              <a:gd name="connsiteX1023" fmla="*/ 184646 w 355006"/>
              <a:gd name="connsiteY1023" fmla="*/ 229321 h 571315"/>
              <a:gd name="connsiteX1024" fmla="*/ 184278 w 355006"/>
              <a:gd name="connsiteY1024" fmla="*/ 227298 h 571315"/>
              <a:gd name="connsiteX1025" fmla="*/ 183358 w 355006"/>
              <a:gd name="connsiteY1025" fmla="*/ 224814 h 571315"/>
              <a:gd name="connsiteX1026" fmla="*/ 181795 w 355006"/>
              <a:gd name="connsiteY1026" fmla="*/ 223342 h 571315"/>
              <a:gd name="connsiteX1027" fmla="*/ 180783 w 355006"/>
              <a:gd name="connsiteY1027" fmla="*/ 221687 h 571315"/>
              <a:gd name="connsiteX1028" fmla="*/ 94691 w 355006"/>
              <a:gd name="connsiteY1028" fmla="*/ 225179 h 571315"/>
              <a:gd name="connsiteX1029" fmla="*/ 95334 w 355006"/>
              <a:gd name="connsiteY1029" fmla="*/ 226835 h 571315"/>
              <a:gd name="connsiteX1030" fmla="*/ 96898 w 355006"/>
              <a:gd name="connsiteY1030" fmla="*/ 226559 h 571315"/>
              <a:gd name="connsiteX1031" fmla="*/ 95150 w 355006"/>
              <a:gd name="connsiteY1031" fmla="*/ 225179 h 571315"/>
              <a:gd name="connsiteX1032" fmla="*/ 94690 w 355006"/>
              <a:gd name="connsiteY1032" fmla="*/ 225179 h 571315"/>
              <a:gd name="connsiteX1033" fmla="*/ 175632 w 355006"/>
              <a:gd name="connsiteY1033" fmla="*/ 226098 h 571315"/>
              <a:gd name="connsiteX1034" fmla="*/ 175728 w 355006"/>
              <a:gd name="connsiteY1034" fmla="*/ 226098 h 571315"/>
              <a:gd name="connsiteX1035" fmla="*/ 172229 w 355006"/>
              <a:gd name="connsiteY1035" fmla="*/ 227662 h 571315"/>
              <a:gd name="connsiteX1036" fmla="*/ 171309 w 355006"/>
              <a:gd name="connsiteY1036" fmla="*/ 229777 h 571315"/>
              <a:gd name="connsiteX1037" fmla="*/ 170205 w 355006"/>
              <a:gd name="connsiteY1037" fmla="*/ 231617 h 571315"/>
              <a:gd name="connsiteX1038" fmla="*/ 168182 w 355006"/>
              <a:gd name="connsiteY1038" fmla="*/ 231617 h 571315"/>
              <a:gd name="connsiteX1039" fmla="*/ 166802 w 355006"/>
              <a:gd name="connsiteY1039" fmla="*/ 232261 h 571315"/>
              <a:gd name="connsiteX1040" fmla="*/ 168458 w 355006"/>
              <a:gd name="connsiteY1040" fmla="*/ 233548 h 571315"/>
              <a:gd name="connsiteX1041" fmla="*/ 170389 w 355006"/>
              <a:gd name="connsiteY1041" fmla="*/ 233548 h 571315"/>
              <a:gd name="connsiteX1042" fmla="*/ 171585 w 355006"/>
              <a:gd name="connsiteY1042" fmla="*/ 231157 h 571315"/>
              <a:gd name="connsiteX1043" fmla="*/ 172781 w 355006"/>
              <a:gd name="connsiteY1043" fmla="*/ 229409 h 571315"/>
              <a:gd name="connsiteX1044" fmla="*/ 173425 w 355006"/>
              <a:gd name="connsiteY1044" fmla="*/ 228306 h 571315"/>
              <a:gd name="connsiteX1045" fmla="*/ 172229 w 355006"/>
              <a:gd name="connsiteY1045" fmla="*/ 227662 h 571315"/>
              <a:gd name="connsiteX1046" fmla="*/ 142704 w 355006"/>
              <a:gd name="connsiteY1046" fmla="*/ 228581 h 571315"/>
              <a:gd name="connsiteX1047" fmla="*/ 142704 w 355006"/>
              <a:gd name="connsiteY1047" fmla="*/ 228581 h 571315"/>
              <a:gd name="connsiteX1048" fmla="*/ 127159 w 355006"/>
              <a:gd name="connsiteY1048" fmla="*/ 229777 h 571315"/>
              <a:gd name="connsiteX1049" fmla="*/ 127159 w 355006"/>
              <a:gd name="connsiteY1049" fmla="*/ 229777 h 571315"/>
              <a:gd name="connsiteX1050" fmla="*/ 128723 w 355006"/>
              <a:gd name="connsiteY1050" fmla="*/ 229777 h 571315"/>
              <a:gd name="connsiteX1051" fmla="*/ 128263 w 355006"/>
              <a:gd name="connsiteY1051" fmla="*/ 229777 h 571315"/>
              <a:gd name="connsiteX1052" fmla="*/ 128723 w 355006"/>
              <a:gd name="connsiteY1052" fmla="*/ 229777 h 571315"/>
              <a:gd name="connsiteX1053" fmla="*/ 128723 w 355006"/>
              <a:gd name="connsiteY1053" fmla="*/ 229777 h 571315"/>
              <a:gd name="connsiteX1054" fmla="*/ 87516 w 355006"/>
              <a:gd name="connsiteY1054" fmla="*/ 233272 h 571315"/>
              <a:gd name="connsiteX1055" fmla="*/ 87240 w 355006"/>
              <a:gd name="connsiteY1055" fmla="*/ 235479 h 571315"/>
              <a:gd name="connsiteX1056" fmla="*/ 85400 w 355006"/>
              <a:gd name="connsiteY1056" fmla="*/ 236951 h 571315"/>
              <a:gd name="connsiteX1057" fmla="*/ 82273 w 355006"/>
              <a:gd name="connsiteY1057" fmla="*/ 237595 h 571315"/>
              <a:gd name="connsiteX1058" fmla="*/ 79330 w 355006"/>
              <a:gd name="connsiteY1058" fmla="*/ 236951 h 571315"/>
              <a:gd name="connsiteX1059" fmla="*/ 77306 w 355006"/>
              <a:gd name="connsiteY1059" fmla="*/ 235388 h 571315"/>
              <a:gd name="connsiteX1060" fmla="*/ 75191 w 355006"/>
              <a:gd name="connsiteY1060" fmla="*/ 235388 h 571315"/>
              <a:gd name="connsiteX1061" fmla="*/ 73903 w 355006"/>
              <a:gd name="connsiteY1061" fmla="*/ 237963 h 571315"/>
              <a:gd name="connsiteX1062" fmla="*/ 72615 w 355006"/>
              <a:gd name="connsiteY1062" fmla="*/ 240078 h 571315"/>
              <a:gd name="connsiteX1063" fmla="*/ 71143 w 355006"/>
              <a:gd name="connsiteY1063" fmla="*/ 240630 h 571315"/>
              <a:gd name="connsiteX1064" fmla="*/ 71143 w 355006"/>
              <a:gd name="connsiteY1064" fmla="*/ 242562 h 571315"/>
              <a:gd name="connsiteX1065" fmla="*/ 70499 w 355006"/>
              <a:gd name="connsiteY1065" fmla="*/ 244401 h 571315"/>
              <a:gd name="connsiteX1066" fmla="*/ 72063 w 355006"/>
              <a:gd name="connsiteY1066" fmla="*/ 245965 h 571315"/>
              <a:gd name="connsiteX1067" fmla="*/ 74271 w 355006"/>
              <a:gd name="connsiteY1067" fmla="*/ 247160 h 571315"/>
              <a:gd name="connsiteX1068" fmla="*/ 74822 w 355006"/>
              <a:gd name="connsiteY1068" fmla="*/ 248724 h 571315"/>
              <a:gd name="connsiteX1069" fmla="*/ 76754 w 355006"/>
              <a:gd name="connsiteY1069" fmla="*/ 250196 h 571315"/>
              <a:gd name="connsiteX1070" fmla="*/ 78225 w 355006"/>
              <a:gd name="connsiteY1070" fmla="*/ 251851 h 571315"/>
              <a:gd name="connsiteX1071" fmla="*/ 78225 w 355006"/>
              <a:gd name="connsiteY1071" fmla="*/ 254703 h 571315"/>
              <a:gd name="connsiteX1072" fmla="*/ 77305 w 355006"/>
              <a:gd name="connsiteY1072" fmla="*/ 257370 h 571315"/>
              <a:gd name="connsiteX1073" fmla="*/ 75190 w 355006"/>
              <a:gd name="connsiteY1073" fmla="*/ 258198 h 571315"/>
              <a:gd name="connsiteX1074" fmla="*/ 73166 w 355006"/>
              <a:gd name="connsiteY1074" fmla="*/ 258473 h 571315"/>
              <a:gd name="connsiteX1075" fmla="*/ 72338 w 355006"/>
              <a:gd name="connsiteY1075" fmla="*/ 260313 h 571315"/>
              <a:gd name="connsiteX1076" fmla="*/ 74546 w 355006"/>
              <a:gd name="connsiteY1076" fmla="*/ 261232 h 571315"/>
              <a:gd name="connsiteX1077" fmla="*/ 73902 w 355006"/>
              <a:gd name="connsiteY1077" fmla="*/ 262612 h 571315"/>
              <a:gd name="connsiteX1078" fmla="*/ 72522 w 355006"/>
              <a:gd name="connsiteY1078" fmla="*/ 264543 h 571315"/>
              <a:gd name="connsiteX1079" fmla="*/ 72706 w 355006"/>
              <a:gd name="connsiteY1079" fmla="*/ 266935 h 571315"/>
              <a:gd name="connsiteX1080" fmla="*/ 72982 w 355006"/>
              <a:gd name="connsiteY1080" fmla="*/ 268590 h 571315"/>
              <a:gd name="connsiteX1081" fmla="*/ 73903 w 355006"/>
              <a:gd name="connsiteY1081" fmla="*/ 271074 h 571315"/>
              <a:gd name="connsiteX1082" fmla="*/ 75466 w 355006"/>
              <a:gd name="connsiteY1082" fmla="*/ 273281 h 571315"/>
              <a:gd name="connsiteX1083" fmla="*/ 75742 w 355006"/>
              <a:gd name="connsiteY1083" fmla="*/ 276041 h 571315"/>
              <a:gd name="connsiteX1084" fmla="*/ 75647 w 355006"/>
              <a:gd name="connsiteY1084" fmla="*/ 278524 h 571315"/>
              <a:gd name="connsiteX1085" fmla="*/ 75463 w 355006"/>
              <a:gd name="connsiteY1085" fmla="*/ 280640 h 571315"/>
              <a:gd name="connsiteX1086" fmla="*/ 75187 w 355006"/>
              <a:gd name="connsiteY1086" fmla="*/ 282755 h 571315"/>
              <a:gd name="connsiteX1087" fmla="*/ 73623 w 355006"/>
              <a:gd name="connsiteY1087" fmla="*/ 284411 h 571315"/>
              <a:gd name="connsiteX1088" fmla="*/ 72980 w 355006"/>
              <a:gd name="connsiteY1088" fmla="*/ 285607 h 571315"/>
              <a:gd name="connsiteX1089" fmla="*/ 74543 w 355006"/>
              <a:gd name="connsiteY1089" fmla="*/ 287262 h 571315"/>
              <a:gd name="connsiteX1090" fmla="*/ 73899 w 355006"/>
              <a:gd name="connsiteY1090" fmla="*/ 290113 h 571315"/>
              <a:gd name="connsiteX1091" fmla="*/ 72704 w 355006"/>
              <a:gd name="connsiteY1091" fmla="*/ 292413 h 571315"/>
              <a:gd name="connsiteX1092" fmla="*/ 70864 w 355006"/>
              <a:gd name="connsiteY1092" fmla="*/ 294069 h 571315"/>
              <a:gd name="connsiteX1093" fmla="*/ 69300 w 355006"/>
              <a:gd name="connsiteY1093" fmla="*/ 295816 h 571315"/>
              <a:gd name="connsiteX1094" fmla="*/ 68380 w 355006"/>
              <a:gd name="connsiteY1094" fmla="*/ 298024 h 571315"/>
              <a:gd name="connsiteX1095" fmla="*/ 66817 w 355006"/>
              <a:gd name="connsiteY1095" fmla="*/ 299863 h 571315"/>
              <a:gd name="connsiteX1096" fmla="*/ 65529 w 355006"/>
              <a:gd name="connsiteY1096" fmla="*/ 301335 h 571315"/>
              <a:gd name="connsiteX1097" fmla="*/ 64609 w 355006"/>
              <a:gd name="connsiteY1097" fmla="*/ 304094 h 571315"/>
              <a:gd name="connsiteX1098" fmla="*/ 64057 w 355006"/>
              <a:gd name="connsiteY1098" fmla="*/ 306394 h 571315"/>
              <a:gd name="connsiteX1099" fmla="*/ 62770 w 355006"/>
              <a:gd name="connsiteY1099" fmla="*/ 308601 h 571315"/>
              <a:gd name="connsiteX1100" fmla="*/ 61849 w 355006"/>
              <a:gd name="connsiteY1100" fmla="*/ 311269 h 571315"/>
              <a:gd name="connsiteX1101" fmla="*/ 63045 w 355006"/>
              <a:gd name="connsiteY1101" fmla="*/ 312924 h 571315"/>
              <a:gd name="connsiteX1102" fmla="*/ 64333 w 355006"/>
              <a:gd name="connsiteY1102" fmla="*/ 314764 h 571315"/>
              <a:gd name="connsiteX1103" fmla="*/ 65529 w 355006"/>
              <a:gd name="connsiteY1103" fmla="*/ 317891 h 571315"/>
              <a:gd name="connsiteX1104" fmla="*/ 65529 w 355006"/>
              <a:gd name="connsiteY1104" fmla="*/ 320375 h 571315"/>
              <a:gd name="connsiteX1105" fmla="*/ 65252 w 355006"/>
              <a:gd name="connsiteY1105" fmla="*/ 322766 h 571315"/>
              <a:gd name="connsiteX1106" fmla="*/ 65252 w 355006"/>
              <a:gd name="connsiteY1106" fmla="*/ 324974 h 571315"/>
              <a:gd name="connsiteX1107" fmla="*/ 64332 w 355006"/>
              <a:gd name="connsiteY1107" fmla="*/ 327457 h 571315"/>
              <a:gd name="connsiteX1108" fmla="*/ 63688 w 355006"/>
              <a:gd name="connsiteY1108" fmla="*/ 330493 h 571315"/>
              <a:gd name="connsiteX1109" fmla="*/ 63872 w 355006"/>
              <a:gd name="connsiteY1109" fmla="*/ 331504 h 571315"/>
              <a:gd name="connsiteX1110" fmla="*/ 62401 w 355006"/>
              <a:gd name="connsiteY1110" fmla="*/ 332976 h 571315"/>
              <a:gd name="connsiteX1111" fmla="*/ 62401 w 355006"/>
              <a:gd name="connsiteY1111" fmla="*/ 335552 h 571315"/>
              <a:gd name="connsiteX1112" fmla="*/ 61480 w 355006"/>
              <a:gd name="connsiteY1112" fmla="*/ 337299 h 571315"/>
              <a:gd name="connsiteX1113" fmla="*/ 61848 w 355006"/>
              <a:gd name="connsiteY1113" fmla="*/ 339323 h 571315"/>
              <a:gd name="connsiteX1114" fmla="*/ 62952 w 355006"/>
              <a:gd name="connsiteY1114" fmla="*/ 341438 h 571315"/>
              <a:gd name="connsiteX1115" fmla="*/ 63228 w 355006"/>
              <a:gd name="connsiteY1115" fmla="*/ 342450 h 571315"/>
              <a:gd name="connsiteX1116" fmla="*/ 63044 w 355006"/>
              <a:gd name="connsiteY1116" fmla="*/ 343369 h 571315"/>
              <a:gd name="connsiteX1117" fmla="*/ 62400 w 355006"/>
              <a:gd name="connsiteY1117" fmla="*/ 346037 h 571315"/>
              <a:gd name="connsiteX1118" fmla="*/ 62217 w 355006"/>
              <a:gd name="connsiteY1118" fmla="*/ 347968 h 571315"/>
              <a:gd name="connsiteX1119" fmla="*/ 61480 w 355006"/>
              <a:gd name="connsiteY1119" fmla="*/ 349164 h 571315"/>
              <a:gd name="connsiteX1120" fmla="*/ 62768 w 355006"/>
              <a:gd name="connsiteY1120" fmla="*/ 350452 h 571315"/>
              <a:gd name="connsiteX1121" fmla="*/ 63872 w 355006"/>
              <a:gd name="connsiteY1121" fmla="*/ 351923 h 571315"/>
              <a:gd name="connsiteX1122" fmla="*/ 65895 w 355006"/>
              <a:gd name="connsiteY1122" fmla="*/ 352475 h 571315"/>
              <a:gd name="connsiteX1123" fmla="*/ 67091 w 355006"/>
              <a:gd name="connsiteY1123" fmla="*/ 354314 h 571315"/>
              <a:gd name="connsiteX1124" fmla="*/ 67735 w 355006"/>
              <a:gd name="connsiteY1124" fmla="*/ 356706 h 571315"/>
              <a:gd name="connsiteX1125" fmla="*/ 68655 w 355006"/>
              <a:gd name="connsiteY1125" fmla="*/ 359097 h 571315"/>
              <a:gd name="connsiteX1126" fmla="*/ 69299 w 355006"/>
              <a:gd name="connsiteY1126" fmla="*/ 361857 h 571315"/>
              <a:gd name="connsiteX1127" fmla="*/ 69943 w 355006"/>
              <a:gd name="connsiteY1127" fmla="*/ 364341 h 571315"/>
              <a:gd name="connsiteX1128" fmla="*/ 70494 w 355006"/>
              <a:gd name="connsiteY1128" fmla="*/ 366916 h 571315"/>
              <a:gd name="connsiteX1129" fmla="*/ 71138 w 355006"/>
              <a:gd name="connsiteY1129" fmla="*/ 369491 h 571315"/>
              <a:gd name="connsiteX1130" fmla="*/ 70862 w 355006"/>
              <a:gd name="connsiteY1130" fmla="*/ 372435 h 571315"/>
              <a:gd name="connsiteX1131" fmla="*/ 70862 w 355006"/>
              <a:gd name="connsiteY1131" fmla="*/ 375194 h 571315"/>
              <a:gd name="connsiteX1132" fmla="*/ 70034 w 355006"/>
              <a:gd name="connsiteY1132" fmla="*/ 377861 h 571315"/>
              <a:gd name="connsiteX1133" fmla="*/ 67735 w 355006"/>
              <a:gd name="connsiteY1133" fmla="*/ 378780 h 571315"/>
              <a:gd name="connsiteX1134" fmla="*/ 68379 w 355006"/>
              <a:gd name="connsiteY1134" fmla="*/ 380344 h 571315"/>
              <a:gd name="connsiteX1135" fmla="*/ 69299 w 355006"/>
              <a:gd name="connsiteY1135" fmla="*/ 382827 h 571315"/>
              <a:gd name="connsiteX1136" fmla="*/ 69483 w 355006"/>
              <a:gd name="connsiteY1136" fmla="*/ 385311 h 571315"/>
              <a:gd name="connsiteX1137" fmla="*/ 68011 w 355006"/>
              <a:gd name="connsiteY1137" fmla="*/ 386966 h 571315"/>
              <a:gd name="connsiteX1138" fmla="*/ 67091 w 355006"/>
              <a:gd name="connsiteY1138" fmla="*/ 387610 h 571315"/>
              <a:gd name="connsiteX1139" fmla="*/ 67091 w 355006"/>
              <a:gd name="connsiteY1139" fmla="*/ 390094 h 571315"/>
              <a:gd name="connsiteX1140" fmla="*/ 68654 w 355006"/>
              <a:gd name="connsiteY1140" fmla="*/ 391934 h 571315"/>
              <a:gd name="connsiteX1141" fmla="*/ 68654 w 355006"/>
              <a:gd name="connsiteY1141" fmla="*/ 394325 h 571315"/>
              <a:gd name="connsiteX1142" fmla="*/ 68011 w 355006"/>
              <a:gd name="connsiteY1142" fmla="*/ 395337 h 571315"/>
              <a:gd name="connsiteX1143" fmla="*/ 67550 w 355006"/>
              <a:gd name="connsiteY1143" fmla="*/ 396256 h 571315"/>
              <a:gd name="connsiteX1144" fmla="*/ 69298 w 355006"/>
              <a:gd name="connsiteY1144" fmla="*/ 397820 h 571315"/>
              <a:gd name="connsiteX1145" fmla="*/ 69298 w 355006"/>
              <a:gd name="connsiteY1145" fmla="*/ 399383 h 571315"/>
              <a:gd name="connsiteX1146" fmla="*/ 68654 w 355006"/>
              <a:gd name="connsiteY1146" fmla="*/ 404718 h 571315"/>
              <a:gd name="connsiteX1147" fmla="*/ 65619 w 355006"/>
              <a:gd name="connsiteY1147" fmla="*/ 408674 h 571315"/>
              <a:gd name="connsiteX1148" fmla="*/ 61848 w 355006"/>
              <a:gd name="connsiteY1148" fmla="*/ 410973 h 571315"/>
              <a:gd name="connsiteX1149" fmla="*/ 64055 w 355006"/>
              <a:gd name="connsiteY1149" fmla="*/ 413732 h 571315"/>
              <a:gd name="connsiteX1150" fmla="*/ 65527 w 355006"/>
              <a:gd name="connsiteY1150" fmla="*/ 417504 h 571315"/>
              <a:gd name="connsiteX1151" fmla="*/ 62124 w 355006"/>
              <a:gd name="connsiteY1151" fmla="*/ 419895 h 571315"/>
              <a:gd name="connsiteX1152" fmla="*/ 59088 w 355006"/>
              <a:gd name="connsiteY1152" fmla="*/ 422011 h 571315"/>
              <a:gd name="connsiteX1153" fmla="*/ 60560 w 355006"/>
              <a:gd name="connsiteY1153" fmla="*/ 424494 h 571315"/>
              <a:gd name="connsiteX1154" fmla="*/ 62767 w 355006"/>
              <a:gd name="connsiteY1154" fmla="*/ 427438 h 571315"/>
              <a:gd name="connsiteX1155" fmla="*/ 59364 w 355006"/>
              <a:gd name="connsiteY1155" fmla="*/ 429553 h 571315"/>
              <a:gd name="connsiteX1156" fmla="*/ 57433 w 355006"/>
              <a:gd name="connsiteY1156" fmla="*/ 432864 h 571315"/>
              <a:gd name="connsiteX1157" fmla="*/ 56513 w 355006"/>
              <a:gd name="connsiteY1157" fmla="*/ 435348 h 571315"/>
              <a:gd name="connsiteX1158" fmla="*/ 53661 w 355006"/>
              <a:gd name="connsiteY1158" fmla="*/ 435348 h 571315"/>
              <a:gd name="connsiteX1159" fmla="*/ 51270 w 355006"/>
              <a:gd name="connsiteY1159" fmla="*/ 438475 h 571315"/>
              <a:gd name="connsiteX1160" fmla="*/ 52281 w 355006"/>
              <a:gd name="connsiteY1160" fmla="*/ 440590 h 571315"/>
              <a:gd name="connsiteX1161" fmla="*/ 54673 w 355006"/>
              <a:gd name="connsiteY1161" fmla="*/ 442522 h 571315"/>
              <a:gd name="connsiteX1162" fmla="*/ 52833 w 355006"/>
              <a:gd name="connsiteY1162" fmla="*/ 445557 h 571315"/>
              <a:gd name="connsiteX1163" fmla="*/ 50626 w 355006"/>
              <a:gd name="connsiteY1163" fmla="*/ 447121 h 571315"/>
              <a:gd name="connsiteX1164" fmla="*/ 49706 w 355006"/>
              <a:gd name="connsiteY1164" fmla="*/ 451076 h 571315"/>
              <a:gd name="connsiteX1165" fmla="*/ 48786 w 355006"/>
              <a:gd name="connsiteY1165" fmla="*/ 454663 h 571315"/>
              <a:gd name="connsiteX1166" fmla="*/ 47866 w 355006"/>
              <a:gd name="connsiteY1166" fmla="*/ 458343 h 571315"/>
              <a:gd name="connsiteX1167" fmla="*/ 45750 w 355006"/>
              <a:gd name="connsiteY1167" fmla="*/ 459906 h 571315"/>
              <a:gd name="connsiteX1168" fmla="*/ 45382 w 355006"/>
              <a:gd name="connsiteY1168" fmla="*/ 459906 h 571315"/>
              <a:gd name="connsiteX1169" fmla="*/ 45659 w 355006"/>
              <a:gd name="connsiteY1169" fmla="*/ 460182 h 571315"/>
              <a:gd name="connsiteX1170" fmla="*/ 46026 w 355006"/>
              <a:gd name="connsiteY1170" fmla="*/ 461378 h 571315"/>
              <a:gd name="connsiteX1171" fmla="*/ 45659 w 355006"/>
              <a:gd name="connsiteY1171" fmla="*/ 464045 h 571315"/>
              <a:gd name="connsiteX1172" fmla="*/ 45382 w 355006"/>
              <a:gd name="connsiteY1172" fmla="*/ 463950 h 571315"/>
              <a:gd name="connsiteX1173" fmla="*/ 45659 w 355006"/>
              <a:gd name="connsiteY1173" fmla="*/ 464778 h 571315"/>
              <a:gd name="connsiteX1174" fmla="*/ 46946 w 355006"/>
              <a:gd name="connsiteY1174" fmla="*/ 465790 h 571315"/>
              <a:gd name="connsiteX1175" fmla="*/ 50073 w 355006"/>
              <a:gd name="connsiteY1175" fmla="*/ 468549 h 571315"/>
              <a:gd name="connsiteX1176" fmla="*/ 53753 w 355006"/>
              <a:gd name="connsiteY1176" fmla="*/ 468182 h 571315"/>
              <a:gd name="connsiteX1177" fmla="*/ 56788 w 355006"/>
              <a:gd name="connsiteY1177" fmla="*/ 471309 h 571315"/>
              <a:gd name="connsiteX1178" fmla="*/ 59364 w 355006"/>
              <a:gd name="connsiteY1178" fmla="*/ 472597 h 571315"/>
              <a:gd name="connsiteX1179" fmla="*/ 62399 w 355006"/>
              <a:gd name="connsiteY1179" fmla="*/ 473516 h 571315"/>
              <a:gd name="connsiteX1180" fmla="*/ 66722 w 355006"/>
              <a:gd name="connsiteY1180" fmla="*/ 473516 h 571315"/>
              <a:gd name="connsiteX1181" fmla="*/ 69573 w 355006"/>
              <a:gd name="connsiteY1181" fmla="*/ 475999 h 571315"/>
              <a:gd name="connsiteX1182" fmla="*/ 73896 w 355006"/>
              <a:gd name="connsiteY1182" fmla="*/ 475723 h 571315"/>
              <a:gd name="connsiteX1183" fmla="*/ 76656 w 355006"/>
              <a:gd name="connsiteY1183" fmla="*/ 476275 h 571315"/>
              <a:gd name="connsiteX1184" fmla="*/ 76656 w 355006"/>
              <a:gd name="connsiteY1184" fmla="*/ 475723 h 571315"/>
              <a:gd name="connsiteX1185" fmla="*/ 75184 w 355006"/>
              <a:gd name="connsiteY1185" fmla="*/ 473148 h 571315"/>
              <a:gd name="connsiteX1186" fmla="*/ 74816 w 355006"/>
              <a:gd name="connsiteY1186" fmla="*/ 471308 h 571315"/>
              <a:gd name="connsiteX1187" fmla="*/ 77576 w 355006"/>
              <a:gd name="connsiteY1187" fmla="*/ 474711 h 571315"/>
              <a:gd name="connsiteX1188" fmla="*/ 76380 w 355006"/>
              <a:gd name="connsiteY1188" fmla="*/ 477563 h 571315"/>
              <a:gd name="connsiteX1189" fmla="*/ 77300 w 355006"/>
              <a:gd name="connsiteY1189" fmla="*/ 480046 h 571315"/>
              <a:gd name="connsiteX1190" fmla="*/ 79508 w 355006"/>
              <a:gd name="connsiteY1190" fmla="*/ 481886 h 571315"/>
              <a:gd name="connsiteX1191" fmla="*/ 81347 w 355006"/>
              <a:gd name="connsiteY1191" fmla="*/ 480322 h 571315"/>
              <a:gd name="connsiteX1192" fmla="*/ 84198 w 355006"/>
              <a:gd name="connsiteY1192" fmla="*/ 477195 h 571315"/>
              <a:gd name="connsiteX1193" fmla="*/ 84382 w 355006"/>
              <a:gd name="connsiteY1193" fmla="*/ 476735 h 571315"/>
              <a:gd name="connsiteX1194" fmla="*/ 87510 w 355006"/>
              <a:gd name="connsiteY1194" fmla="*/ 476275 h 571315"/>
              <a:gd name="connsiteX1195" fmla="*/ 84474 w 355006"/>
              <a:gd name="connsiteY1195" fmla="*/ 475998 h 571315"/>
              <a:gd name="connsiteX1196" fmla="*/ 82267 w 355006"/>
              <a:gd name="connsiteY1196" fmla="*/ 473515 h 571315"/>
              <a:gd name="connsiteX1197" fmla="*/ 80427 w 355006"/>
              <a:gd name="connsiteY1197" fmla="*/ 471951 h 571315"/>
              <a:gd name="connsiteX1198" fmla="*/ 83830 w 355006"/>
              <a:gd name="connsiteY1198" fmla="*/ 473883 h 571315"/>
              <a:gd name="connsiteX1199" fmla="*/ 86958 w 355006"/>
              <a:gd name="connsiteY1199" fmla="*/ 475354 h 571315"/>
              <a:gd name="connsiteX1200" fmla="*/ 88429 w 355006"/>
              <a:gd name="connsiteY1200" fmla="*/ 478114 h 571315"/>
              <a:gd name="connsiteX1201" fmla="*/ 90085 w 355006"/>
              <a:gd name="connsiteY1201" fmla="*/ 480321 h 571315"/>
              <a:gd name="connsiteX1202" fmla="*/ 91925 w 355006"/>
              <a:gd name="connsiteY1202" fmla="*/ 478758 h 571315"/>
              <a:gd name="connsiteX1203" fmla="*/ 93764 w 355006"/>
              <a:gd name="connsiteY1203" fmla="*/ 475354 h 571315"/>
              <a:gd name="connsiteX1204" fmla="*/ 94684 w 355006"/>
              <a:gd name="connsiteY1204" fmla="*/ 474159 h 571315"/>
              <a:gd name="connsiteX1205" fmla="*/ 94133 w 355006"/>
              <a:gd name="connsiteY1205" fmla="*/ 476918 h 571315"/>
              <a:gd name="connsiteX1206" fmla="*/ 99008 w 355006"/>
              <a:gd name="connsiteY1206" fmla="*/ 477194 h 571315"/>
              <a:gd name="connsiteX1207" fmla="*/ 100295 w 355006"/>
              <a:gd name="connsiteY1207" fmla="*/ 480598 h 571315"/>
              <a:gd name="connsiteX1208" fmla="*/ 103699 w 355006"/>
              <a:gd name="connsiteY1208" fmla="*/ 482529 h 571315"/>
              <a:gd name="connsiteX1209" fmla="*/ 106458 w 355006"/>
              <a:gd name="connsiteY1209" fmla="*/ 485013 h 571315"/>
              <a:gd name="connsiteX1210" fmla="*/ 109861 w 355006"/>
              <a:gd name="connsiteY1210" fmla="*/ 484369 h 571315"/>
              <a:gd name="connsiteX1211" fmla="*/ 110781 w 355006"/>
              <a:gd name="connsiteY1211" fmla="*/ 481242 h 571315"/>
              <a:gd name="connsiteX1212" fmla="*/ 108666 w 355006"/>
              <a:gd name="connsiteY1212" fmla="*/ 478114 h 571315"/>
              <a:gd name="connsiteX1213" fmla="*/ 105539 w 355006"/>
              <a:gd name="connsiteY1213" fmla="*/ 477839 h 571315"/>
              <a:gd name="connsiteX1214" fmla="*/ 107194 w 355006"/>
              <a:gd name="connsiteY1214" fmla="*/ 477839 h 571315"/>
              <a:gd name="connsiteX1215" fmla="*/ 110781 w 355006"/>
              <a:gd name="connsiteY1215" fmla="*/ 479402 h 571315"/>
              <a:gd name="connsiteX1216" fmla="*/ 112621 w 355006"/>
              <a:gd name="connsiteY1216" fmla="*/ 483082 h 571315"/>
              <a:gd name="connsiteX1217" fmla="*/ 112989 w 355006"/>
              <a:gd name="connsiteY1217" fmla="*/ 479127 h 571315"/>
              <a:gd name="connsiteX1218" fmla="*/ 112989 w 355006"/>
              <a:gd name="connsiteY1218" fmla="*/ 475356 h 571315"/>
              <a:gd name="connsiteX1219" fmla="*/ 111701 w 355006"/>
              <a:gd name="connsiteY1219" fmla="*/ 471217 h 571315"/>
              <a:gd name="connsiteX1220" fmla="*/ 110781 w 355006"/>
              <a:gd name="connsiteY1220" fmla="*/ 468181 h 571315"/>
              <a:gd name="connsiteX1221" fmla="*/ 107746 w 355006"/>
              <a:gd name="connsiteY1221" fmla="*/ 466066 h 571315"/>
              <a:gd name="connsiteX1222" fmla="*/ 108297 w 355006"/>
              <a:gd name="connsiteY1222" fmla="*/ 470204 h 571315"/>
              <a:gd name="connsiteX1223" fmla="*/ 107377 w 355006"/>
              <a:gd name="connsiteY1223" fmla="*/ 470021 h 571315"/>
              <a:gd name="connsiteX1224" fmla="*/ 107377 w 355006"/>
              <a:gd name="connsiteY1224" fmla="*/ 466066 h 571315"/>
              <a:gd name="connsiteX1225" fmla="*/ 103974 w 355006"/>
              <a:gd name="connsiteY1225" fmla="*/ 464226 h 571315"/>
              <a:gd name="connsiteX1226" fmla="*/ 107745 w 355006"/>
              <a:gd name="connsiteY1226" fmla="*/ 464226 h 571315"/>
              <a:gd name="connsiteX1227" fmla="*/ 110780 w 355006"/>
              <a:gd name="connsiteY1227" fmla="*/ 466341 h 571315"/>
              <a:gd name="connsiteX1228" fmla="*/ 114551 w 355006"/>
              <a:gd name="connsiteY1228" fmla="*/ 467260 h 571315"/>
              <a:gd name="connsiteX1229" fmla="*/ 118231 w 355006"/>
              <a:gd name="connsiteY1229" fmla="*/ 468548 h 571315"/>
              <a:gd name="connsiteX1230" fmla="*/ 123197 w 355006"/>
              <a:gd name="connsiteY1230" fmla="*/ 468181 h 571315"/>
              <a:gd name="connsiteX1231" fmla="*/ 127245 w 355006"/>
              <a:gd name="connsiteY1231" fmla="*/ 467537 h 571315"/>
              <a:gd name="connsiteX1232" fmla="*/ 126601 w 355006"/>
              <a:gd name="connsiteY1232" fmla="*/ 463581 h 571315"/>
              <a:gd name="connsiteX1233" fmla="*/ 125405 w 355006"/>
              <a:gd name="connsiteY1233" fmla="*/ 459994 h 571315"/>
              <a:gd name="connsiteX1234" fmla="*/ 122554 w 355006"/>
              <a:gd name="connsiteY1234" fmla="*/ 457051 h 571315"/>
              <a:gd name="connsiteX1235" fmla="*/ 119794 w 355006"/>
              <a:gd name="connsiteY1235" fmla="*/ 454568 h 571315"/>
              <a:gd name="connsiteX1236" fmla="*/ 117311 w 355006"/>
              <a:gd name="connsiteY1236" fmla="*/ 451808 h 571315"/>
              <a:gd name="connsiteX1237" fmla="*/ 117587 w 355006"/>
              <a:gd name="connsiteY1237" fmla="*/ 446841 h 571315"/>
              <a:gd name="connsiteX1238" fmla="*/ 115472 w 355006"/>
              <a:gd name="connsiteY1238" fmla="*/ 442794 h 571315"/>
              <a:gd name="connsiteX1239" fmla="*/ 116575 w 355006"/>
              <a:gd name="connsiteY1239" fmla="*/ 439391 h 571315"/>
              <a:gd name="connsiteX1240" fmla="*/ 118231 w 355006"/>
              <a:gd name="connsiteY1240" fmla="*/ 437183 h 571315"/>
              <a:gd name="connsiteX1241" fmla="*/ 118875 w 355006"/>
              <a:gd name="connsiteY1241" fmla="*/ 433504 h 571315"/>
              <a:gd name="connsiteX1242" fmla="*/ 120438 w 355006"/>
              <a:gd name="connsiteY1242" fmla="*/ 437183 h 571315"/>
              <a:gd name="connsiteX1243" fmla="*/ 120162 w 355006"/>
              <a:gd name="connsiteY1243" fmla="*/ 441506 h 571315"/>
              <a:gd name="connsiteX1244" fmla="*/ 123841 w 355006"/>
              <a:gd name="connsiteY1244" fmla="*/ 441322 h 571315"/>
              <a:gd name="connsiteX1245" fmla="*/ 128072 w 355006"/>
              <a:gd name="connsiteY1245" fmla="*/ 440311 h 571315"/>
              <a:gd name="connsiteX1246" fmla="*/ 130004 w 355006"/>
              <a:gd name="connsiteY1246" fmla="*/ 439115 h 571315"/>
              <a:gd name="connsiteX1247" fmla="*/ 129452 w 355006"/>
              <a:gd name="connsiteY1247" fmla="*/ 436907 h 571315"/>
              <a:gd name="connsiteX1248" fmla="*/ 133775 w 355006"/>
              <a:gd name="connsiteY1248" fmla="*/ 436632 h 571315"/>
              <a:gd name="connsiteX1249" fmla="*/ 136811 w 355006"/>
              <a:gd name="connsiteY1249" fmla="*/ 436264 h 571315"/>
              <a:gd name="connsiteX1250" fmla="*/ 138098 w 355006"/>
              <a:gd name="connsiteY1250" fmla="*/ 434057 h 571315"/>
              <a:gd name="connsiteX1251" fmla="*/ 139938 w 355006"/>
              <a:gd name="connsiteY1251" fmla="*/ 437552 h 571315"/>
              <a:gd name="connsiteX1252" fmla="*/ 143985 w 355006"/>
              <a:gd name="connsiteY1252" fmla="*/ 439391 h 571315"/>
              <a:gd name="connsiteX1253" fmla="*/ 145549 w 355006"/>
              <a:gd name="connsiteY1253" fmla="*/ 437000 h 571315"/>
              <a:gd name="connsiteX1254" fmla="*/ 144905 w 355006"/>
              <a:gd name="connsiteY1254" fmla="*/ 432217 h 571315"/>
              <a:gd name="connsiteX1255" fmla="*/ 141502 w 355006"/>
              <a:gd name="connsiteY1255" fmla="*/ 429826 h 571315"/>
              <a:gd name="connsiteX1256" fmla="*/ 137455 w 355006"/>
              <a:gd name="connsiteY1256" fmla="*/ 428538 h 571315"/>
              <a:gd name="connsiteX1257" fmla="*/ 133500 w 355006"/>
              <a:gd name="connsiteY1257" fmla="*/ 426698 h 571315"/>
              <a:gd name="connsiteX1258" fmla="*/ 129728 w 355006"/>
              <a:gd name="connsiteY1258" fmla="*/ 426698 h 571315"/>
              <a:gd name="connsiteX1259" fmla="*/ 132488 w 355006"/>
              <a:gd name="connsiteY1259" fmla="*/ 424859 h 571315"/>
              <a:gd name="connsiteX1260" fmla="*/ 136259 w 355006"/>
              <a:gd name="connsiteY1260" fmla="*/ 425594 h 571315"/>
              <a:gd name="connsiteX1261" fmla="*/ 139662 w 355006"/>
              <a:gd name="connsiteY1261" fmla="*/ 428262 h 571315"/>
              <a:gd name="connsiteX1262" fmla="*/ 141226 w 355006"/>
              <a:gd name="connsiteY1262" fmla="*/ 426054 h 571315"/>
              <a:gd name="connsiteX1263" fmla="*/ 138098 w 355006"/>
              <a:gd name="connsiteY1263" fmla="*/ 422927 h 571315"/>
              <a:gd name="connsiteX1264" fmla="*/ 137455 w 355006"/>
              <a:gd name="connsiteY1264" fmla="*/ 417776 h 571315"/>
              <a:gd name="connsiteX1265" fmla="*/ 135339 w 355006"/>
              <a:gd name="connsiteY1265" fmla="*/ 414280 h 571315"/>
              <a:gd name="connsiteX1266" fmla="*/ 130372 w 355006"/>
              <a:gd name="connsiteY1266" fmla="*/ 414004 h 571315"/>
              <a:gd name="connsiteX1267" fmla="*/ 130832 w 355006"/>
              <a:gd name="connsiteY1267" fmla="*/ 411153 h 571315"/>
              <a:gd name="connsiteX1268" fmla="*/ 126969 w 355006"/>
              <a:gd name="connsiteY1268" fmla="*/ 410234 h 571315"/>
              <a:gd name="connsiteX1269" fmla="*/ 126325 w 355006"/>
              <a:gd name="connsiteY1269" fmla="*/ 409958 h 571315"/>
              <a:gd name="connsiteX1270" fmla="*/ 128809 w 355006"/>
              <a:gd name="connsiteY1270" fmla="*/ 407751 h 571315"/>
              <a:gd name="connsiteX1271" fmla="*/ 126969 w 355006"/>
              <a:gd name="connsiteY1271" fmla="*/ 405267 h 571315"/>
              <a:gd name="connsiteX1272" fmla="*/ 124762 w 355006"/>
              <a:gd name="connsiteY1272" fmla="*/ 402508 h 571315"/>
              <a:gd name="connsiteX1273" fmla="*/ 121358 w 355006"/>
              <a:gd name="connsiteY1273" fmla="*/ 400025 h 571315"/>
              <a:gd name="connsiteX1274" fmla="*/ 117035 w 355006"/>
              <a:gd name="connsiteY1274" fmla="*/ 398829 h 571315"/>
              <a:gd name="connsiteX1275" fmla="*/ 114644 w 355006"/>
              <a:gd name="connsiteY1275" fmla="*/ 397541 h 571315"/>
              <a:gd name="connsiteX1276" fmla="*/ 114000 w 355006"/>
              <a:gd name="connsiteY1276" fmla="*/ 396897 h 571315"/>
              <a:gd name="connsiteX1277" fmla="*/ 114276 w 355006"/>
              <a:gd name="connsiteY1277" fmla="*/ 395517 h 571315"/>
              <a:gd name="connsiteX1278" fmla="*/ 114460 w 355006"/>
              <a:gd name="connsiteY1278" fmla="*/ 395242 h 571315"/>
              <a:gd name="connsiteX1279" fmla="*/ 114555 w 355006"/>
              <a:gd name="connsiteY1279" fmla="*/ 395337 h 571315"/>
              <a:gd name="connsiteX1280" fmla="*/ 115475 w 355006"/>
              <a:gd name="connsiteY1280" fmla="*/ 396165 h 571315"/>
              <a:gd name="connsiteX1281" fmla="*/ 116671 w 355006"/>
              <a:gd name="connsiteY1281" fmla="*/ 397177 h 571315"/>
              <a:gd name="connsiteX1282" fmla="*/ 118327 w 355006"/>
              <a:gd name="connsiteY1282" fmla="*/ 397821 h 571315"/>
              <a:gd name="connsiteX1283" fmla="*/ 119614 w 355006"/>
              <a:gd name="connsiteY1283" fmla="*/ 396902 h 571315"/>
              <a:gd name="connsiteX1284" fmla="*/ 121086 w 355006"/>
              <a:gd name="connsiteY1284" fmla="*/ 397269 h 571315"/>
              <a:gd name="connsiteX1285" fmla="*/ 122374 w 355006"/>
              <a:gd name="connsiteY1285" fmla="*/ 397545 h 571315"/>
              <a:gd name="connsiteX1286" fmla="*/ 123845 w 355006"/>
              <a:gd name="connsiteY1286" fmla="*/ 396717 h 571315"/>
              <a:gd name="connsiteX1287" fmla="*/ 124582 w 355006"/>
              <a:gd name="connsiteY1287" fmla="*/ 397820 h 571315"/>
              <a:gd name="connsiteX1288" fmla="*/ 125961 w 355006"/>
              <a:gd name="connsiteY1288" fmla="*/ 398188 h 571315"/>
              <a:gd name="connsiteX1289" fmla="*/ 126329 w 355006"/>
              <a:gd name="connsiteY1289" fmla="*/ 399384 h 571315"/>
              <a:gd name="connsiteX1290" fmla="*/ 126329 w 355006"/>
              <a:gd name="connsiteY1290" fmla="*/ 400855 h 571315"/>
              <a:gd name="connsiteX1291" fmla="*/ 127893 w 355006"/>
              <a:gd name="connsiteY1291" fmla="*/ 401591 h 571315"/>
              <a:gd name="connsiteX1292" fmla="*/ 129088 w 355006"/>
              <a:gd name="connsiteY1292" fmla="*/ 401867 h 571315"/>
              <a:gd name="connsiteX1293" fmla="*/ 131020 w 355006"/>
              <a:gd name="connsiteY1293" fmla="*/ 402143 h 571315"/>
              <a:gd name="connsiteX1294" fmla="*/ 132308 w 355006"/>
              <a:gd name="connsiteY1294" fmla="*/ 401224 h 571315"/>
              <a:gd name="connsiteX1295" fmla="*/ 131756 w 355006"/>
              <a:gd name="connsiteY1295" fmla="*/ 399844 h 571315"/>
              <a:gd name="connsiteX1296" fmla="*/ 131940 w 355006"/>
              <a:gd name="connsiteY1296" fmla="*/ 399109 h 571315"/>
              <a:gd name="connsiteX1297" fmla="*/ 131020 w 355006"/>
              <a:gd name="connsiteY1297" fmla="*/ 398097 h 571315"/>
              <a:gd name="connsiteX1298" fmla="*/ 130192 w 355006"/>
              <a:gd name="connsiteY1298" fmla="*/ 397362 h 571315"/>
              <a:gd name="connsiteX1299" fmla="*/ 128997 w 355006"/>
              <a:gd name="connsiteY1299" fmla="*/ 395982 h 571315"/>
              <a:gd name="connsiteX1300" fmla="*/ 127065 w 355006"/>
              <a:gd name="connsiteY1300" fmla="*/ 396258 h 571315"/>
              <a:gd name="connsiteX1301" fmla="*/ 125593 w 355006"/>
              <a:gd name="connsiteY1301" fmla="*/ 395707 h 571315"/>
              <a:gd name="connsiteX1302" fmla="*/ 125317 w 355006"/>
              <a:gd name="connsiteY1302" fmla="*/ 395339 h 571315"/>
              <a:gd name="connsiteX1303" fmla="*/ 126789 w 355006"/>
              <a:gd name="connsiteY1303" fmla="*/ 395339 h 571315"/>
              <a:gd name="connsiteX1304" fmla="*/ 127617 w 355006"/>
              <a:gd name="connsiteY1304" fmla="*/ 394511 h 571315"/>
              <a:gd name="connsiteX1305" fmla="*/ 128168 w 355006"/>
              <a:gd name="connsiteY1305" fmla="*/ 392856 h 571315"/>
              <a:gd name="connsiteX1306" fmla="*/ 127892 w 355006"/>
              <a:gd name="connsiteY1306" fmla="*/ 390924 h 571315"/>
              <a:gd name="connsiteX1307" fmla="*/ 128812 w 355006"/>
              <a:gd name="connsiteY1307" fmla="*/ 391019 h 571315"/>
              <a:gd name="connsiteX1308" fmla="*/ 129088 w 355006"/>
              <a:gd name="connsiteY1308" fmla="*/ 392951 h 571315"/>
              <a:gd name="connsiteX1309" fmla="*/ 129456 w 355006"/>
              <a:gd name="connsiteY1309" fmla="*/ 394974 h 571315"/>
              <a:gd name="connsiteX1310" fmla="*/ 130560 w 355006"/>
              <a:gd name="connsiteY1310" fmla="*/ 395986 h 571315"/>
              <a:gd name="connsiteX1311" fmla="*/ 131387 w 355006"/>
              <a:gd name="connsiteY1311" fmla="*/ 397274 h 571315"/>
              <a:gd name="connsiteX1312" fmla="*/ 132215 w 355006"/>
              <a:gd name="connsiteY1312" fmla="*/ 398746 h 571315"/>
              <a:gd name="connsiteX1313" fmla="*/ 133135 w 355006"/>
              <a:gd name="connsiteY1313" fmla="*/ 400033 h 571315"/>
              <a:gd name="connsiteX1314" fmla="*/ 134423 w 355006"/>
              <a:gd name="connsiteY1314" fmla="*/ 401229 h 571315"/>
              <a:gd name="connsiteX1315" fmla="*/ 136078 w 355006"/>
              <a:gd name="connsiteY1315" fmla="*/ 400678 h 571315"/>
              <a:gd name="connsiteX1316" fmla="*/ 137182 w 355006"/>
              <a:gd name="connsiteY1316" fmla="*/ 400310 h 571315"/>
              <a:gd name="connsiteX1317" fmla="*/ 138378 w 355006"/>
              <a:gd name="connsiteY1317" fmla="*/ 400770 h 571315"/>
              <a:gd name="connsiteX1318" fmla="*/ 138929 w 355006"/>
              <a:gd name="connsiteY1318" fmla="*/ 399574 h 571315"/>
              <a:gd name="connsiteX1319" fmla="*/ 140309 w 355006"/>
              <a:gd name="connsiteY1319" fmla="*/ 398930 h 571315"/>
              <a:gd name="connsiteX1320" fmla="*/ 141045 w 355006"/>
              <a:gd name="connsiteY1320" fmla="*/ 400310 h 571315"/>
              <a:gd name="connsiteX1321" fmla="*/ 142977 w 355006"/>
              <a:gd name="connsiteY1321" fmla="*/ 400310 h 571315"/>
              <a:gd name="connsiteX1322" fmla="*/ 142701 w 355006"/>
              <a:gd name="connsiteY1322" fmla="*/ 398562 h 571315"/>
              <a:gd name="connsiteX1323" fmla="*/ 142425 w 355006"/>
              <a:gd name="connsiteY1323" fmla="*/ 397182 h 571315"/>
              <a:gd name="connsiteX1324" fmla="*/ 143345 w 355006"/>
              <a:gd name="connsiteY1324" fmla="*/ 398562 h 571315"/>
              <a:gd name="connsiteX1325" fmla="*/ 143805 w 355006"/>
              <a:gd name="connsiteY1325" fmla="*/ 400126 h 571315"/>
              <a:gd name="connsiteX1326" fmla="*/ 143900 w 355006"/>
              <a:gd name="connsiteY1326" fmla="*/ 402149 h 571315"/>
              <a:gd name="connsiteX1327" fmla="*/ 143805 w 355006"/>
              <a:gd name="connsiteY1327" fmla="*/ 402793 h 571315"/>
              <a:gd name="connsiteX1328" fmla="*/ 144909 w 355006"/>
              <a:gd name="connsiteY1328" fmla="*/ 401414 h 571315"/>
              <a:gd name="connsiteX1329" fmla="*/ 145736 w 355006"/>
              <a:gd name="connsiteY1329" fmla="*/ 399758 h 571315"/>
              <a:gd name="connsiteX1330" fmla="*/ 144909 w 355006"/>
              <a:gd name="connsiteY1330" fmla="*/ 398195 h 571315"/>
              <a:gd name="connsiteX1331" fmla="*/ 144357 w 355006"/>
              <a:gd name="connsiteY1331" fmla="*/ 396539 h 571315"/>
              <a:gd name="connsiteX1332" fmla="*/ 143989 w 355006"/>
              <a:gd name="connsiteY1332" fmla="*/ 394331 h 571315"/>
              <a:gd name="connsiteX1333" fmla="*/ 143713 w 355006"/>
              <a:gd name="connsiteY1333" fmla="*/ 392124 h 571315"/>
              <a:gd name="connsiteX1334" fmla="*/ 143808 w 355006"/>
              <a:gd name="connsiteY1334" fmla="*/ 389916 h 571315"/>
              <a:gd name="connsiteX1335" fmla="*/ 143348 w 355006"/>
              <a:gd name="connsiteY1335" fmla="*/ 388629 h 571315"/>
              <a:gd name="connsiteX1336" fmla="*/ 142612 w 355006"/>
              <a:gd name="connsiteY1336" fmla="*/ 386973 h 571315"/>
              <a:gd name="connsiteX1337" fmla="*/ 141508 w 355006"/>
              <a:gd name="connsiteY1337" fmla="*/ 385961 h 571315"/>
              <a:gd name="connsiteX1338" fmla="*/ 140221 w 355006"/>
              <a:gd name="connsiteY1338" fmla="*/ 385133 h 571315"/>
              <a:gd name="connsiteX1339" fmla="*/ 139025 w 355006"/>
              <a:gd name="connsiteY1339" fmla="*/ 384214 h 571315"/>
              <a:gd name="connsiteX1340" fmla="*/ 137461 w 355006"/>
              <a:gd name="connsiteY1340" fmla="*/ 383295 h 571315"/>
              <a:gd name="connsiteX1341" fmla="*/ 136265 w 355006"/>
              <a:gd name="connsiteY1341" fmla="*/ 382099 h 571315"/>
              <a:gd name="connsiteX1342" fmla="*/ 135345 w 355006"/>
              <a:gd name="connsiteY1342" fmla="*/ 381087 h 571315"/>
              <a:gd name="connsiteX1343" fmla="*/ 134150 w 355006"/>
              <a:gd name="connsiteY1343" fmla="*/ 380811 h 571315"/>
              <a:gd name="connsiteX1344" fmla="*/ 132586 w 355006"/>
              <a:gd name="connsiteY1344" fmla="*/ 381178 h 571315"/>
              <a:gd name="connsiteX1345" fmla="*/ 130562 w 355006"/>
              <a:gd name="connsiteY1345" fmla="*/ 381455 h 571315"/>
              <a:gd name="connsiteX1346" fmla="*/ 128999 w 355006"/>
              <a:gd name="connsiteY1346" fmla="*/ 380811 h 571315"/>
              <a:gd name="connsiteX1347" fmla="*/ 127895 w 355006"/>
              <a:gd name="connsiteY1347" fmla="*/ 379892 h 571315"/>
              <a:gd name="connsiteX1348" fmla="*/ 127711 w 355006"/>
              <a:gd name="connsiteY1348" fmla="*/ 379892 h 571315"/>
              <a:gd name="connsiteX1349" fmla="*/ 127527 w 355006"/>
              <a:gd name="connsiteY1349" fmla="*/ 379708 h 571315"/>
              <a:gd name="connsiteX1350" fmla="*/ 126332 w 355006"/>
              <a:gd name="connsiteY1350" fmla="*/ 377868 h 571315"/>
              <a:gd name="connsiteX1351" fmla="*/ 125688 w 355006"/>
              <a:gd name="connsiteY1351" fmla="*/ 374833 h 571315"/>
              <a:gd name="connsiteX1352" fmla="*/ 124860 w 355006"/>
              <a:gd name="connsiteY1352" fmla="*/ 373637 h 571315"/>
              <a:gd name="connsiteX1353" fmla="*/ 122285 w 355006"/>
              <a:gd name="connsiteY1353" fmla="*/ 374281 h 571315"/>
              <a:gd name="connsiteX1354" fmla="*/ 120169 w 355006"/>
              <a:gd name="connsiteY1354" fmla="*/ 372533 h 571315"/>
              <a:gd name="connsiteX1355" fmla="*/ 121089 w 355006"/>
              <a:gd name="connsiteY1355" fmla="*/ 370786 h 571315"/>
              <a:gd name="connsiteX1356" fmla="*/ 121641 w 355006"/>
              <a:gd name="connsiteY1356" fmla="*/ 369682 h 571315"/>
              <a:gd name="connsiteX1357" fmla="*/ 122284 w 355006"/>
              <a:gd name="connsiteY1357" fmla="*/ 369038 h 571315"/>
              <a:gd name="connsiteX1358" fmla="*/ 120445 w 355006"/>
              <a:gd name="connsiteY1358" fmla="*/ 368763 h 571315"/>
              <a:gd name="connsiteX1359" fmla="*/ 117777 w 355006"/>
              <a:gd name="connsiteY1359" fmla="*/ 368763 h 571315"/>
              <a:gd name="connsiteX1360" fmla="*/ 115754 w 355006"/>
              <a:gd name="connsiteY1360" fmla="*/ 367475 h 571315"/>
              <a:gd name="connsiteX1361" fmla="*/ 113730 w 355006"/>
              <a:gd name="connsiteY1361" fmla="*/ 366556 h 571315"/>
              <a:gd name="connsiteX1362" fmla="*/ 111707 w 355006"/>
              <a:gd name="connsiteY1362" fmla="*/ 364992 h 571315"/>
              <a:gd name="connsiteX1363" fmla="*/ 110511 w 355006"/>
              <a:gd name="connsiteY1363" fmla="*/ 363061 h 571315"/>
              <a:gd name="connsiteX1364" fmla="*/ 109131 w 355006"/>
              <a:gd name="connsiteY1364" fmla="*/ 361313 h 571315"/>
              <a:gd name="connsiteX1365" fmla="*/ 107200 w 355006"/>
              <a:gd name="connsiteY1365" fmla="*/ 360669 h 571315"/>
              <a:gd name="connsiteX1366" fmla="*/ 107105 w 355006"/>
              <a:gd name="connsiteY1366" fmla="*/ 358186 h 571315"/>
              <a:gd name="connsiteX1367" fmla="*/ 108300 w 355006"/>
              <a:gd name="connsiteY1367" fmla="*/ 356346 h 571315"/>
              <a:gd name="connsiteX1368" fmla="*/ 110416 w 355006"/>
              <a:gd name="connsiteY1368" fmla="*/ 355151 h 571315"/>
              <a:gd name="connsiteX1369" fmla="*/ 110511 w 355006"/>
              <a:gd name="connsiteY1369" fmla="*/ 353587 h 571315"/>
              <a:gd name="connsiteX1370" fmla="*/ 110879 w 355006"/>
              <a:gd name="connsiteY1370" fmla="*/ 351104 h 571315"/>
              <a:gd name="connsiteX1371" fmla="*/ 108947 w 355006"/>
              <a:gd name="connsiteY1371" fmla="*/ 350092 h 571315"/>
              <a:gd name="connsiteX1372" fmla="*/ 106280 w 355006"/>
              <a:gd name="connsiteY1372" fmla="*/ 350736 h 571315"/>
              <a:gd name="connsiteX1373" fmla="*/ 104624 w 355006"/>
              <a:gd name="connsiteY1373" fmla="*/ 349539 h 571315"/>
              <a:gd name="connsiteX1374" fmla="*/ 104719 w 355006"/>
              <a:gd name="connsiteY1374" fmla="*/ 347608 h 571315"/>
              <a:gd name="connsiteX1375" fmla="*/ 104536 w 355006"/>
              <a:gd name="connsiteY1375" fmla="*/ 347424 h 571315"/>
              <a:gd name="connsiteX1376" fmla="*/ 105179 w 355006"/>
              <a:gd name="connsiteY1376" fmla="*/ 347608 h 571315"/>
              <a:gd name="connsiteX1377" fmla="*/ 106191 w 355006"/>
              <a:gd name="connsiteY1377" fmla="*/ 345493 h 571315"/>
              <a:gd name="connsiteX1378" fmla="*/ 106927 w 355006"/>
              <a:gd name="connsiteY1378" fmla="*/ 344573 h 571315"/>
              <a:gd name="connsiteX1379" fmla="*/ 108031 w 355006"/>
              <a:gd name="connsiteY1379" fmla="*/ 343746 h 571315"/>
              <a:gd name="connsiteX1380" fmla="*/ 108031 w 355006"/>
              <a:gd name="connsiteY1380" fmla="*/ 341630 h 571315"/>
              <a:gd name="connsiteX1381" fmla="*/ 109319 w 355006"/>
              <a:gd name="connsiteY1381" fmla="*/ 340802 h 571315"/>
              <a:gd name="connsiteX1382" fmla="*/ 108951 w 355006"/>
              <a:gd name="connsiteY1382" fmla="*/ 338871 h 571315"/>
              <a:gd name="connsiteX1383" fmla="*/ 110791 w 355006"/>
              <a:gd name="connsiteY1383" fmla="*/ 339698 h 571315"/>
              <a:gd name="connsiteX1384" fmla="*/ 109871 w 355006"/>
              <a:gd name="connsiteY1384" fmla="*/ 337399 h 571315"/>
              <a:gd name="connsiteX1385" fmla="*/ 110515 w 355006"/>
              <a:gd name="connsiteY1385" fmla="*/ 335835 h 571315"/>
              <a:gd name="connsiteX1386" fmla="*/ 109871 w 355006"/>
              <a:gd name="connsiteY1386" fmla="*/ 333812 h 571315"/>
              <a:gd name="connsiteX1387" fmla="*/ 110698 w 355006"/>
              <a:gd name="connsiteY1387" fmla="*/ 332708 h 571315"/>
              <a:gd name="connsiteX1388" fmla="*/ 112998 w 355006"/>
              <a:gd name="connsiteY1388" fmla="*/ 332432 h 571315"/>
              <a:gd name="connsiteX1389" fmla="*/ 112354 w 355006"/>
              <a:gd name="connsiteY1389" fmla="*/ 335191 h 571315"/>
              <a:gd name="connsiteX1390" fmla="*/ 113274 w 355006"/>
              <a:gd name="connsiteY1390" fmla="*/ 337399 h 571315"/>
              <a:gd name="connsiteX1391" fmla="*/ 112907 w 355006"/>
              <a:gd name="connsiteY1391" fmla="*/ 338962 h 571315"/>
              <a:gd name="connsiteX1392" fmla="*/ 112355 w 355006"/>
              <a:gd name="connsiteY1392" fmla="*/ 340710 h 571315"/>
              <a:gd name="connsiteX1393" fmla="*/ 112079 w 355006"/>
              <a:gd name="connsiteY1393" fmla="*/ 343285 h 571315"/>
              <a:gd name="connsiteX1394" fmla="*/ 110791 w 355006"/>
              <a:gd name="connsiteY1394" fmla="*/ 345493 h 571315"/>
              <a:gd name="connsiteX1395" fmla="*/ 109319 w 355006"/>
              <a:gd name="connsiteY1395" fmla="*/ 346044 h 571315"/>
              <a:gd name="connsiteX1396" fmla="*/ 107020 w 355006"/>
              <a:gd name="connsiteY1396" fmla="*/ 347332 h 571315"/>
              <a:gd name="connsiteX1397" fmla="*/ 108032 w 355006"/>
              <a:gd name="connsiteY1397" fmla="*/ 348712 h 571315"/>
              <a:gd name="connsiteX1398" fmla="*/ 110791 w 355006"/>
              <a:gd name="connsiteY1398" fmla="*/ 349172 h 571315"/>
              <a:gd name="connsiteX1399" fmla="*/ 112631 w 355006"/>
              <a:gd name="connsiteY1399" fmla="*/ 350091 h 571315"/>
              <a:gd name="connsiteX1400" fmla="*/ 113918 w 355006"/>
              <a:gd name="connsiteY1400" fmla="*/ 353035 h 571315"/>
              <a:gd name="connsiteX1401" fmla="*/ 116034 w 355006"/>
              <a:gd name="connsiteY1401" fmla="*/ 353586 h 571315"/>
              <a:gd name="connsiteX1402" fmla="*/ 117873 w 355006"/>
              <a:gd name="connsiteY1402" fmla="*/ 352574 h 571315"/>
              <a:gd name="connsiteX1403" fmla="*/ 119529 w 355006"/>
              <a:gd name="connsiteY1403" fmla="*/ 351010 h 571315"/>
              <a:gd name="connsiteX1404" fmla="*/ 121829 w 355006"/>
              <a:gd name="connsiteY1404" fmla="*/ 350459 h 571315"/>
              <a:gd name="connsiteX1405" fmla="*/ 123208 w 355006"/>
              <a:gd name="connsiteY1405" fmla="*/ 348987 h 571315"/>
              <a:gd name="connsiteX1406" fmla="*/ 123484 w 355006"/>
              <a:gd name="connsiteY1406" fmla="*/ 347424 h 571315"/>
              <a:gd name="connsiteX1407" fmla="*/ 124772 w 355006"/>
              <a:gd name="connsiteY1407" fmla="*/ 347884 h 571315"/>
              <a:gd name="connsiteX1408" fmla="*/ 127532 w 355006"/>
              <a:gd name="connsiteY1408" fmla="*/ 347979 h 571315"/>
              <a:gd name="connsiteX1409" fmla="*/ 129463 w 355006"/>
              <a:gd name="connsiteY1409" fmla="*/ 347611 h 571315"/>
              <a:gd name="connsiteX1410" fmla="*/ 129739 w 355006"/>
              <a:gd name="connsiteY1410" fmla="*/ 346692 h 571315"/>
              <a:gd name="connsiteX1411" fmla="*/ 127900 w 355006"/>
              <a:gd name="connsiteY1411" fmla="*/ 345312 h 571315"/>
              <a:gd name="connsiteX1412" fmla="*/ 126336 w 355006"/>
              <a:gd name="connsiteY1412" fmla="*/ 343933 h 571315"/>
              <a:gd name="connsiteX1413" fmla="*/ 124221 w 355006"/>
              <a:gd name="connsiteY1413" fmla="*/ 344577 h 571315"/>
              <a:gd name="connsiteX1414" fmla="*/ 122565 w 355006"/>
              <a:gd name="connsiteY1414" fmla="*/ 343013 h 571315"/>
              <a:gd name="connsiteX1415" fmla="*/ 120725 w 355006"/>
              <a:gd name="connsiteY1415" fmla="*/ 341726 h 571315"/>
              <a:gd name="connsiteX1416" fmla="*/ 118610 w 355006"/>
              <a:gd name="connsiteY1416" fmla="*/ 340530 h 571315"/>
              <a:gd name="connsiteX1417" fmla="*/ 117598 w 355006"/>
              <a:gd name="connsiteY1417" fmla="*/ 338966 h 571315"/>
              <a:gd name="connsiteX1418" fmla="*/ 118518 w 355006"/>
              <a:gd name="connsiteY1418" fmla="*/ 337678 h 571315"/>
              <a:gd name="connsiteX1419" fmla="*/ 120174 w 355006"/>
              <a:gd name="connsiteY1419" fmla="*/ 336207 h 571315"/>
              <a:gd name="connsiteX1420" fmla="*/ 121094 w 355006"/>
              <a:gd name="connsiteY1420" fmla="*/ 334643 h 571315"/>
              <a:gd name="connsiteX1421" fmla="*/ 122106 w 355006"/>
              <a:gd name="connsiteY1421" fmla="*/ 332619 h 571315"/>
              <a:gd name="connsiteX1422" fmla="*/ 120726 w 355006"/>
              <a:gd name="connsiteY1422" fmla="*/ 330596 h 571315"/>
              <a:gd name="connsiteX1423" fmla="*/ 119254 w 355006"/>
              <a:gd name="connsiteY1423" fmla="*/ 328848 h 571315"/>
              <a:gd name="connsiteX1424" fmla="*/ 118243 w 355006"/>
              <a:gd name="connsiteY1424" fmla="*/ 327561 h 571315"/>
              <a:gd name="connsiteX1425" fmla="*/ 118703 w 355006"/>
              <a:gd name="connsiteY1425" fmla="*/ 326273 h 571315"/>
              <a:gd name="connsiteX1426" fmla="*/ 120174 w 355006"/>
              <a:gd name="connsiteY1426" fmla="*/ 324709 h 571315"/>
              <a:gd name="connsiteX1427" fmla="*/ 122014 w 355006"/>
              <a:gd name="connsiteY1427" fmla="*/ 323330 h 571315"/>
              <a:gd name="connsiteX1428" fmla="*/ 123854 w 355006"/>
              <a:gd name="connsiteY1428" fmla="*/ 321858 h 571315"/>
              <a:gd name="connsiteX1429" fmla="*/ 127257 w 355006"/>
              <a:gd name="connsiteY1429" fmla="*/ 321858 h 571315"/>
              <a:gd name="connsiteX1430" fmla="*/ 128820 w 355006"/>
              <a:gd name="connsiteY1430" fmla="*/ 320019 h 571315"/>
              <a:gd name="connsiteX1431" fmla="*/ 130292 w 355006"/>
              <a:gd name="connsiteY1431" fmla="*/ 317903 h 571315"/>
              <a:gd name="connsiteX1432" fmla="*/ 132316 w 355006"/>
              <a:gd name="connsiteY1432" fmla="*/ 317443 h 571315"/>
              <a:gd name="connsiteX1433" fmla="*/ 135259 w 355006"/>
              <a:gd name="connsiteY1433" fmla="*/ 317538 h 571315"/>
              <a:gd name="connsiteX1434" fmla="*/ 137375 w 355006"/>
              <a:gd name="connsiteY1434" fmla="*/ 317538 h 571315"/>
              <a:gd name="connsiteX1435" fmla="*/ 139582 w 355006"/>
              <a:gd name="connsiteY1435" fmla="*/ 318182 h 571315"/>
              <a:gd name="connsiteX1436" fmla="*/ 141514 w 355006"/>
              <a:gd name="connsiteY1436" fmla="*/ 316618 h 571315"/>
              <a:gd name="connsiteX1437" fmla="*/ 143077 w 355006"/>
              <a:gd name="connsiteY1437" fmla="*/ 315055 h 571315"/>
              <a:gd name="connsiteX1438" fmla="*/ 143813 w 355006"/>
              <a:gd name="connsiteY1438" fmla="*/ 314778 h 571315"/>
              <a:gd name="connsiteX1439" fmla="*/ 145560 w 355006"/>
              <a:gd name="connsiteY1439" fmla="*/ 315422 h 571315"/>
              <a:gd name="connsiteX1440" fmla="*/ 147676 w 355006"/>
              <a:gd name="connsiteY1440" fmla="*/ 314778 h 571315"/>
              <a:gd name="connsiteX1441" fmla="*/ 150251 w 355006"/>
              <a:gd name="connsiteY1441" fmla="*/ 315698 h 571315"/>
              <a:gd name="connsiteX1442" fmla="*/ 153011 w 355006"/>
              <a:gd name="connsiteY1442" fmla="*/ 316433 h 571315"/>
              <a:gd name="connsiteX1443" fmla="*/ 153011 w 355006"/>
              <a:gd name="connsiteY1443" fmla="*/ 313306 h 571315"/>
              <a:gd name="connsiteX1444" fmla="*/ 151907 w 355006"/>
              <a:gd name="connsiteY1444" fmla="*/ 310454 h 571315"/>
              <a:gd name="connsiteX1445" fmla="*/ 152367 w 355006"/>
              <a:gd name="connsiteY1445" fmla="*/ 309719 h 571315"/>
              <a:gd name="connsiteX1446" fmla="*/ 153011 w 355006"/>
              <a:gd name="connsiteY1446" fmla="*/ 307327 h 571315"/>
              <a:gd name="connsiteX1447" fmla="*/ 154298 w 355006"/>
              <a:gd name="connsiteY1447" fmla="*/ 306684 h 571315"/>
              <a:gd name="connsiteX1448" fmla="*/ 154298 w 355006"/>
              <a:gd name="connsiteY1448" fmla="*/ 304660 h 571315"/>
              <a:gd name="connsiteX1449" fmla="*/ 152459 w 355006"/>
              <a:gd name="connsiteY1449" fmla="*/ 303004 h 571315"/>
              <a:gd name="connsiteX1450" fmla="*/ 149975 w 355006"/>
              <a:gd name="connsiteY1450" fmla="*/ 302360 h 571315"/>
              <a:gd name="connsiteX1451" fmla="*/ 147860 w 355006"/>
              <a:gd name="connsiteY1451" fmla="*/ 303924 h 571315"/>
              <a:gd name="connsiteX1452" fmla="*/ 148504 w 355006"/>
              <a:gd name="connsiteY1452" fmla="*/ 302728 h 571315"/>
              <a:gd name="connsiteX1453" fmla="*/ 150067 w 355006"/>
              <a:gd name="connsiteY1453" fmla="*/ 301164 h 571315"/>
              <a:gd name="connsiteX1454" fmla="*/ 152091 w 355006"/>
              <a:gd name="connsiteY1454" fmla="*/ 301441 h 571315"/>
              <a:gd name="connsiteX1455" fmla="*/ 151447 w 355006"/>
              <a:gd name="connsiteY1455" fmla="*/ 298681 h 571315"/>
              <a:gd name="connsiteX1456" fmla="*/ 151447 w 355006"/>
              <a:gd name="connsiteY1456" fmla="*/ 296566 h 571315"/>
              <a:gd name="connsiteX1457" fmla="*/ 149700 w 355006"/>
              <a:gd name="connsiteY1457" fmla="*/ 297117 h 571315"/>
              <a:gd name="connsiteX1458" fmla="*/ 147400 w 355006"/>
              <a:gd name="connsiteY1458" fmla="*/ 297393 h 571315"/>
              <a:gd name="connsiteX1459" fmla="*/ 145652 w 355006"/>
              <a:gd name="connsiteY1459" fmla="*/ 295830 h 571315"/>
              <a:gd name="connsiteX1460" fmla="*/ 145101 w 355006"/>
              <a:gd name="connsiteY1460" fmla="*/ 293714 h 571315"/>
              <a:gd name="connsiteX1461" fmla="*/ 143997 w 355006"/>
              <a:gd name="connsiteY1461" fmla="*/ 292150 h 571315"/>
              <a:gd name="connsiteX1462" fmla="*/ 141974 w 355006"/>
              <a:gd name="connsiteY1462" fmla="*/ 291231 h 571315"/>
              <a:gd name="connsiteX1463" fmla="*/ 139950 w 355006"/>
              <a:gd name="connsiteY1463" fmla="*/ 290312 h 571315"/>
              <a:gd name="connsiteX1464" fmla="*/ 137743 w 355006"/>
              <a:gd name="connsiteY1464" fmla="*/ 290496 h 571315"/>
              <a:gd name="connsiteX1465" fmla="*/ 137466 w 355006"/>
              <a:gd name="connsiteY1465" fmla="*/ 289024 h 571315"/>
              <a:gd name="connsiteX1466" fmla="*/ 138386 w 355006"/>
              <a:gd name="connsiteY1466" fmla="*/ 287829 h 571315"/>
              <a:gd name="connsiteX1467" fmla="*/ 138754 w 355006"/>
              <a:gd name="connsiteY1467" fmla="*/ 285989 h 571315"/>
              <a:gd name="connsiteX1468" fmla="*/ 137466 w 355006"/>
              <a:gd name="connsiteY1468" fmla="*/ 283873 h 571315"/>
              <a:gd name="connsiteX1469" fmla="*/ 138662 w 355006"/>
              <a:gd name="connsiteY1469" fmla="*/ 283778 h 571315"/>
              <a:gd name="connsiteX1470" fmla="*/ 140410 w 355006"/>
              <a:gd name="connsiteY1470" fmla="*/ 284238 h 571315"/>
              <a:gd name="connsiteX1471" fmla="*/ 141789 w 355006"/>
              <a:gd name="connsiteY1471" fmla="*/ 282583 h 571315"/>
              <a:gd name="connsiteX1472" fmla="*/ 143629 w 355006"/>
              <a:gd name="connsiteY1472" fmla="*/ 281664 h 571315"/>
              <a:gd name="connsiteX1473" fmla="*/ 144365 w 355006"/>
              <a:gd name="connsiteY1473" fmla="*/ 279088 h 571315"/>
              <a:gd name="connsiteX1474" fmla="*/ 144642 w 355006"/>
              <a:gd name="connsiteY1474" fmla="*/ 276973 h 571315"/>
              <a:gd name="connsiteX1475" fmla="*/ 143538 w 355006"/>
              <a:gd name="connsiteY1475" fmla="*/ 275133 h 571315"/>
              <a:gd name="connsiteX1476" fmla="*/ 142158 w 355006"/>
              <a:gd name="connsiteY1476" fmla="*/ 273385 h 571315"/>
              <a:gd name="connsiteX1477" fmla="*/ 140411 w 355006"/>
              <a:gd name="connsiteY1477" fmla="*/ 272006 h 571315"/>
              <a:gd name="connsiteX1478" fmla="*/ 138663 w 355006"/>
              <a:gd name="connsiteY1478" fmla="*/ 270718 h 571315"/>
              <a:gd name="connsiteX1479" fmla="*/ 137191 w 355006"/>
              <a:gd name="connsiteY1479" fmla="*/ 269338 h 571315"/>
              <a:gd name="connsiteX1480" fmla="*/ 135903 w 355006"/>
              <a:gd name="connsiteY1480" fmla="*/ 267499 h 571315"/>
              <a:gd name="connsiteX1481" fmla="*/ 134524 w 355006"/>
              <a:gd name="connsiteY1481" fmla="*/ 265751 h 571315"/>
              <a:gd name="connsiteX1482" fmla="*/ 133236 w 355006"/>
              <a:gd name="connsiteY1482" fmla="*/ 263636 h 571315"/>
              <a:gd name="connsiteX1483" fmla="*/ 132316 w 355006"/>
              <a:gd name="connsiteY1483" fmla="*/ 261428 h 571315"/>
              <a:gd name="connsiteX1484" fmla="*/ 131580 w 355006"/>
              <a:gd name="connsiteY1484" fmla="*/ 258669 h 571315"/>
              <a:gd name="connsiteX1485" fmla="*/ 131028 w 355006"/>
              <a:gd name="connsiteY1485" fmla="*/ 258945 h 571315"/>
              <a:gd name="connsiteX1486" fmla="*/ 131396 w 355006"/>
              <a:gd name="connsiteY1486" fmla="*/ 260692 h 571315"/>
              <a:gd name="connsiteX1487" fmla="*/ 129464 w 355006"/>
              <a:gd name="connsiteY1487" fmla="*/ 260508 h 571315"/>
              <a:gd name="connsiteX1488" fmla="*/ 127257 w 355006"/>
              <a:gd name="connsiteY1488" fmla="*/ 259497 h 571315"/>
              <a:gd name="connsiteX1489" fmla="*/ 127717 w 355006"/>
              <a:gd name="connsiteY1489" fmla="*/ 257841 h 571315"/>
              <a:gd name="connsiteX1490" fmla="*/ 128453 w 355006"/>
              <a:gd name="connsiteY1490" fmla="*/ 255265 h 571315"/>
              <a:gd name="connsiteX1491" fmla="*/ 130753 w 355006"/>
              <a:gd name="connsiteY1491" fmla="*/ 254898 h 571315"/>
              <a:gd name="connsiteX1492" fmla="*/ 132592 w 355006"/>
              <a:gd name="connsiteY1492" fmla="*/ 253702 h 571315"/>
              <a:gd name="connsiteX1493" fmla="*/ 132497 w 355006"/>
              <a:gd name="connsiteY1493" fmla="*/ 251219 h 571315"/>
              <a:gd name="connsiteX1494" fmla="*/ 131393 w 355006"/>
              <a:gd name="connsiteY1494" fmla="*/ 250942 h 571315"/>
              <a:gd name="connsiteX1495" fmla="*/ 129738 w 355006"/>
              <a:gd name="connsiteY1495" fmla="*/ 250391 h 571315"/>
              <a:gd name="connsiteX1496" fmla="*/ 131577 w 355006"/>
              <a:gd name="connsiteY1496" fmla="*/ 250023 h 571315"/>
              <a:gd name="connsiteX1497" fmla="*/ 134153 w 355006"/>
              <a:gd name="connsiteY1497" fmla="*/ 250300 h 571315"/>
              <a:gd name="connsiteX1498" fmla="*/ 135808 w 355006"/>
              <a:gd name="connsiteY1498" fmla="*/ 251219 h 571315"/>
              <a:gd name="connsiteX1499" fmla="*/ 136268 w 355006"/>
              <a:gd name="connsiteY1499" fmla="*/ 250391 h 571315"/>
              <a:gd name="connsiteX1500" fmla="*/ 134521 w 355006"/>
              <a:gd name="connsiteY1500" fmla="*/ 248735 h 571315"/>
              <a:gd name="connsiteX1501" fmla="*/ 131393 w 355006"/>
              <a:gd name="connsiteY1501" fmla="*/ 248092 h 571315"/>
              <a:gd name="connsiteX1502" fmla="*/ 129922 w 355006"/>
              <a:gd name="connsiteY1502" fmla="*/ 246712 h 571315"/>
              <a:gd name="connsiteX1503" fmla="*/ 131945 w 355006"/>
              <a:gd name="connsiteY1503" fmla="*/ 245056 h 571315"/>
              <a:gd name="connsiteX1504" fmla="*/ 133417 w 355006"/>
              <a:gd name="connsiteY1504" fmla="*/ 243493 h 571315"/>
              <a:gd name="connsiteX1505" fmla="*/ 135624 w 355006"/>
              <a:gd name="connsiteY1505" fmla="*/ 242021 h 571315"/>
              <a:gd name="connsiteX1506" fmla="*/ 134429 w 355006"/>
              <a:gd name="connsiteY1506" fmla="*/ 240365 h 571315"/>
              <a:gd name="connsiteX1507" fmla="*/ 131485 w 355006"/>
              <a:gd name="connsiteY1507" fmla="*/ 240365 h 571315"/>
              <a:gd name="connsiteX1508" fmla="*/ 131025 w 355006"/>
              <a:gd name="connsiteY1508" fmla="*/ 238894 h 571315"/>
              <a:gd name="connsiteX1509" fmla="*/ 130381 w 355006"/>
              <a:gd name="connsiteY1509" fmla="*/ 236594 h 571315"/>
              <a:gd name="connsiteX1510" fmla="*/ 127714 w 355006"/>
              <a:gd name="connsiteY1510" fmla="*/ 235398 h 571315"/>
              <a:gd name="connsiteX1511" fmla="*/ 124679 w 355006"/>
              <a:gd name="connsiteY1511" fmla="*/ 235398 h 571315"/>
              <a:gd name="connsiteX1512" fmla="*/ 122379 w 355006"/>
              <a:gd name="connsiteY1512" fmla="*/ 236042 h 571315"/>
              <a:gd name="connsiteX1513" fmla="*/ 121367 w 355006"/>
              <a:gd name="connsiteY1513" fmla="*/ 238250 h 571315"/>
              <a:gd name="connsiteX1514" fmla="*/ 119712 w 355006"/>
              <a:gd name="connsiteY1514" fmla="*/ 239721 h 571315"/>
              <a:gd name="connsiteX1515" fmla="*/ 117320 w 355006"/>
              <a:gd name="connsiteY1515" fmla="*/ 238802 h 571315"/>
              <a:gd name="connsiteX1516" fmla="*/ 117044 w 355006"/>
              <a:gd name="connsiteY1516" fmla="*/ 236319 h 571315"/>
              <a:gd name="connsiteX1517" fmla="*/ 114469 w 355006"/>
              <a:gd name="connsiteY1517" fmla="*/ 236043 h 571315"/>
              <a:gd name="connsiteX1518" fmla="*/ 112629 w 355006"/>
              <a:gd name="connsiteY1518" fmla="*/ 237882 h 571315"/>
              <a:gd name="connsiteX1519" fmla="*/ 110973 w 355006"/>
              <a:gd name="connsiteY1519" fmla="*/ 239446 h 571315"/>
              <a:gd name="connsiteX1520" fmla="*/ 109318 w 355006"/>
              <a:gd name="connsiteY1520" fmla="*/ 241561 h 571315"/>
              <a:gd name="connsiteX1521" fmla="*/ 108030 w 355006"/>
              <a:gd name="connsiteY1521" fmla="*/ 243493 h 571315"/>
              <a:gd name="connsiteX1522" fmla="*/ 106283 w 355006"/>
              <a:gd name="connsiteY1522" fmla="*/ 244689 h 571315"/>
              <a:gd name="connsiteX1523" fmla="*/ 104351 w 355006"/>
              <a:gd name="connsiteY1523" fmla="*/ 246161 h 571315"/>
              <a:gd name="connsiteX1524" fmla="*/ 102143 w 355006"/>
              <a:gd name="connsiteY1524" fmla="*/ 247540 h 571315"/>
              <a:gd name="connsiteX1525" fmla="*/ 100028 w 355006"/>
              <a:gd name="connsiteY1525" fmla="*/ 247816 h 571315"/>
              <a:gd name="connsiteX1526" fmla="*/ 102143 w 355006"/>
              <a:gd name="connsiteY1526" fmla="*/ 248460 h 571315"/>
              <a:gd name="connsiteX1527" fmla="*/ 105087 w 355006"/>
              <a:gd name="connsiteY1527" fmla="*/ 247816 h 571315"/>
              <a:gd name="connsiteX1528" fmla="*/ 106742 w 355006"/>
              <a:gd name="connsiteY1528" fmla="*/ 249931 h 571315"/>
              <a:gd name="connsiteX1529" fmla="*/ 104995 w 355006"/>
              <a:gd name="connsiteY1529" fmla="*/ 248735 h 571315"/>
              <a:gd name="connsiteX1530" fmla="*/ 103339 w 355006"/>
              <a:gd name="connsiteY1530" fmla="*/ 248919 h 571315"/>
              <a:gd name="connsiteX1531" fmla="*/ 105547 w 355006"/>
              <a:gd name="connsiteY1531" fmla="*/ 250207 h 571315"/>
              <a:gd name="connsiteX1532" fmla="*/ 106191 w 355006"/>
              <a:gd name="connsiteY1532" fmla="*/ 253058 h 571315"/>
              <a:gd name="connsiteX1533" fmla="*/ 107386 w 355006"/>
              <a:gd name="connsiteY1533" fmla="*/ 255450 h 571315"/>
              <a:gd name="connsiteX1534" fmla="*/ 109778 w 355006"/>
              <a:gd name="connsiteY1534" fmla="*/ 255817 h 571315"/>
              <a:gd name="connsiteX1535" fmla="*/ 108950 w 355006"/>
              <a:gd name="connsiteY1535" fmla="*/ 256185 h 571315"/>
              <a:gd name="connsiteX1536" fmla="*/ 107110 w 355006"/>
              <a:gd name="connsiteY1536" fmla="*/ 257197 h 571315"/>
              <a:gd name="connsiteX1537" fmla="*/ 105639 w 355006"/>
              <a:gd name="connsiteY1537" fmla="*/ 256737 h 571315"/>
              <a:gd name="connsiteX1538" fmla="*/ 104351 w 355006"/>
              <a:gd name="connsiteY1538" fmla="*/ 258025 h 571315"/>
              <a:gd name="connsiteX1539" fmla="*/ 103983 w 355006"/>
              <a:gd name="connsiteY1539" fmla="*/ 259864 h 571315"/>
              <a:gd name="connsiteX1540" fmla="*/ 102144 w 355006"/>
              <a:gd name="connsiteY1540" fmla="*/ 260783 h 571315"/>
              <a:gd name="connsiteX1541" fmla="*/ 100304 w 355006"/>
              <a:gd name="connsiteY1541" fmla="*/ 259588 h 571315"/>
              <a:gd name="connsiteX1542" fmla="*/ 101224 w 355006"/>
              <a:gd name="connsiteY1542" fmla="*/ 258392 h 571315"/>
              <a:gd name="connsiteX1543" fmla="*/ 103064 w 355006"/>
              <a:gd name="connsiteY1543" fmla="*/ 257380 h 571315"/>
              <a:gd name="connsiteX1544" fmla="*/ 104812 w 355006"/>
              <a:gd name="connsiteY1544" fmla="*/ 256001 h 571315"/>
              <a:gd name="connsiteX1545" fmla="*/ 104628 w 355006"/>
              <a:gd name="connsiteY1545" fmla="*/ 253425 h 571315"/>
              <a:gd name="connsiteX1546" fmla="*/ 103340 w 355006"/>
              <a:gd name="connsiteY1546" fmla="*/ 251218 h 571315"/>
              <a:gd name="connsiteX1547" fmla="*/ 101224 w 355006"/>
              <a:gd name="connsiteY1547" fmla="*/ 250022 h 571315"/>
              <a:gd name="connsiteX1548" fmla="*/ 99661 w 355006"/>
              <a:gd name="connsiteY1548" fmla="*/ 248090 h 571315"/>
              <a:gd name="connsiteX1549" fmla="*/ 97545 w 355006"/>
              <a:gd name="connsiteY1549" fmla="*/ 246527 h 571315"/>
              <a:gd name="connsiteX1550" fmla="*/ 96258 w 355006"/>
              <a:gd name="connsiteY1550" fmla="*/ 248090 h 571315"/>
              <a:gd name="connsiteX1551" fmla="*/ 95062 w 355006"/>
              <a:gd name="connsiteY1551" fmla="*/ 249654 h 571315"/>
              <a:gd name="connsiteX1552" fmla="*/ 92210 w 355006"/>
              <a:gd name="connsiteY1552" fmla="*/ 250022 h 571315"/>
              <a:gd name="connsiteX1553" fmla="*/ 89543 w 355006"/>
              <a:gd name="connsiteY1553" fmla="*/ 249378 h 571315"/>
              <a:gd name="connsiteX1554" fmla="*/ 87979 w 355006"/>
              <a:gd name="connsiteY1554" fmla="*/ 249473 h 571315"/>
              <a:gd name="connsiteX1555" fmla="*/ 86600 w 355006"/>
              <a:gd name="connsiteY1555" fmla="*/ 249105 h 571315"/>
              <a:gd name="connsiteX1556" fmla="*/ 84668 w 355006"/>
              <a:gd name="connsiteY1556" fmla="*/ 248830 h 571315"/>
              <a:gd name="connsiteX1557" fmla="*/ 82553 w 355006"/>
              <a:gd name="connsiteY1557" fmla="*/ 247818 h 571315"/>
              <a:gd name="connsiteX1558" fmla="*/ 80437 w 355006"/>
              <a:gd name="connsiteY1558" fmla="*/ 247174 h 571315"/>
              <a:gd name="connsiteX1559" fmla="*/ 79793 w 355006"/>
              <a:gd name="connsiteY1559" fmla="*/ 247174 h 571315"/>
              <a:gd name="connsiteX1560" fmla="*/ 77954 w 355006"/>
              <a:gd name="connsiteY1560" fmla="*/ 245335 h 571315"/>
              <a:gd name="connsiteX1561" fmla="*/ 79517 w 355006"/>
              <a:gd name="connsiteY1561" fmla="*/ 243219 h 571315"/>
              <a:gd name="connsiteX1562" fmla="*/ 79977 w 355006"/>
              <a:gd name="connsiteY1562" fmla="*/ 241288 h 571315"/>
              <a:gd name="connsiteX1563" fmla="*/ 80161 w 355006"/>
              <a:gd name="connsiteY1563" fmla="*/ 243495 h 571315"/>
              <a:gd name="connsiteX1564" fmla="*/ 82461 w 355006"/>
              <a:gd name="connsiteY1564" fmla="*/ 242391 h 571315"/>
              <a:gd name="connsiteX1565" fmla="*/ 84484 w 355006"/>
              <a:gd name="connsiteY1565" fmla="*/ 241563 h 571315"/>
              <a:gd name="connsiteX1566" fmla="*/ 85220 w 355006"/>
              <a:gd name="connsiteY1566" fmla="*/ 243771 h 571315"/>
              <a:gd name="connsiteX1567" fmla="*/ 85037 w 355006"/>
              <a:gd name="connsiteY1567" fmla="*/ 244783 h 571315"/>
              <a:gd name="connsiteX1568" fmla="*/ 86600 w 355006"/>
              <a:gd name="connsiteY1568" fmla="*/ 245979 h 571315"/>
              <a:gd name="connsiteX1569" fmla="*/ 87520 w 355006"/>
              <a:gd name="connsiteY1569" fmla="*/ 244691 h 571315"/>
              <a:gd name="connsiteX1570" fmla="*/ 87797 w 355006"/>
              <a:gd name="connsiteY1570" fmla="*/ 242851 h 571315"/>
              <a:gd name="connsiteX1571" fmla="*/ 89176 w 355006"/>
              <a:gd name="connsiteY1571" fmla="*/ 242851 h 571315"/>
              <a:gd name="connsiteX1572" fmla="*/ 88809 w 355006"/>
              <a:gd name="connsiteY1572" fmla="*/ 244691 h 571315"/>
              <a:gd name="connsiteX1573" fmla="*/ 89176 w 355006"/>
              <a:gd name="connsiteY1573" fmla="*/ 245979 h 571315"/>
              <a:gd name="connsiteX1574" fmla="*/ 90832 w 355006"/>
              <a:gd name="connsiteY1574" fmla="*/ 246255 h 571315"/>
              <a:gd name="connsiteX1575" fmla="*/ 91568 w 355006"/>
              <a:gd name="connsiteY1575" fmla="*/ 244139 h 571315"/>
              <a:gd name="connsiteX1576" fmla="*/ 93132 w 355006"/>
              <a:gd name="connsiteY1576" fmla="*/ 242299 h 571315"/>
              <a:gd name="connsiteX1577" fmla="*/ 91292 w 355006"/>
              <a:gd name="connsiteY1577" fmla="*/ 240828 h 571315"/>
              <a:gd name="connsiteX1578" fmla="*/ 89729 w 355006"/>
              <a:gd name="connsiteY1578" fmla="*/ 239724 h 571315"/>
              <a:gd name="connsiteX1579" fmla="*/ 88165 w 355006"/>
              <a:gd name="connsiteY1579" fmla="*/ 238528 h 571315"/>
              <a:gd name="connsiteX1580" fmla="*/ 87889 w 355006"/>
              <a:gd name="connsiteY1580" fmla="*/ 236413 h 571315"/>
              <a:gd name="connsiteX1581" fmla="*/ 88533 w 355006"/>
              <a:gd name="connsiteY1581" fmla="*/ 237241 h 571315"/>
              <a:gd name="connsiteX1582" fmla="*/ 90280 w 355006"/>
              <a:gd name="connsiteY1582" fmla="*/ 236045 h 571315"/>
              <a:gd name="connsiteX1583" fmla="*/ 88809 w 355006"/>
              <a:gd name="connsiteY1583" fmla="*/ 235033 h 571315"/>
              <a:gd name="connsiteX1584" fmla="*/ 87521 w 355006"/>
              <a:gd name="connsiteY1584" fmla="*/ 233285 h 571315"/>
              <a:gd name="connsiteX1585" fmla="*/ 154293 w 355006"/>
              <a:gd name="connsiteY1585" fmla="*/ 306672 h 571315"/>
              <a:gd name="connsiteX1586" fmla="*/ 154293 w 355006"/>
              <a:gd name="connsiteY1586" fmla="*/ 306672 h 571315"/>
              <a:gd name="connsiteX1587" fmla="*/ 76662 w 355006"/>
              <a:gd name="connsiteY1587" fmla="*/ 476282 h 571315"/>
              <a:gd name="connsiteX1588" fmla="*/ 76758 w 355006"/>
              <a:gd name="connsiteY1588" fmla="*/ 476006 h 571315"/>
              <a:gd name="connsiteX1589" fmla="*/ 76662 w 355006"/>
              <a:gd name="connsiteY1589" fmla="*/ 476282 h 571315"/>
              <a:gd name="connsiteX1590" fmla="*/ 148590 w 355006"/>
              <a:gd name="connsiteY1590" fmla="*/ 233272 h 571315"/>
              <a:gd name="connsiteX1591" fmla="*/ 149786 w 355006"/>
              <a:gd name="connsiteY1591" fmla="*/ 234376 h 571315"/>
              <a:gd name="connsiteX1592" fmla="*/ 150798 w 355006"/>
              <a:gd name="connsiteY1592" fmla="*/ 235479 h 571315"/>
              <a:gd name="connsiteX1593" fmla="*/ 150798 w 355006"/>
              <a:gd name="connsiteY1593" fmla="*/ 237595 h 571315"/>
              <a:gd name="connsiteX1594" fmla="*/ 151718 w 355006"/>
              <a:gd name="connsiteY1594" fmla="*/ 235388 h 571315"/>
              <a:gd name="connsiteX1595" fmla="*/ 150246 w 355006"/>
              <a:gd name="connsiteY1595" fmla="*/ 234007 h 571315"/>
              <a:gd name="connsiteX1596" fmla="*/ 148591 w 355006"/>
              <a:gd name="connsiteY1596" fmla="*/ 233272 h 571315"/>
              <a:gd name="connsiteX1597" fmla="*/ 174437 w 355006"/>
              <a:gd name="connsiteY1597" fmla="*/ 234468 h 571315"/>
              <a:gd name="connsiteX1598" fmla="*/ 175173 w 355006"/>
              <a:gd name="connsiteY1598" fmla="*/ 236307 h 571315"/>
              <a:gd name="connsiteX1599" fmla="*/ 177197 w 355006"/>
              <a:gd name="connsiteY1599" fmla="*/ 237411 h 571315"/>
              <a:gd name="connsiteX1600" fmla="*/ 176276 w 355006"/>
              <a:gd name="connsiteY1600" fmla="*/ 238515 h 571315"/>
              <a:gd name="connsiteX1601" fmla="*/ 177197 w 355006"/>
              <a:gd name="connsiteY1601" fmla="*/ 240078 h 571315"/>
              <a:gd name="connsiteX1602" fmla="*/ 178392 w 355006"/>
              <a:gd name="connsiteY1602" fmla="*/ 238791 h 571315"/>
              <a:gd name="connsiteX1603" fmla="*/ 178392 w 355006"/>
              <a:gd name="connsiteY1603" fmla="*/ 237043 h 571315"/>
              <a:gd name="connsiteX1604" fmla="*/ 176921 w 355006"/>
              <a:gd name="connsiteY1604" fmla="*/ 235479 h 571315"/>
              <a:gd name="connsiteX1605" fmla="*/ 174713 w 355006"/>
              <a:gd name="connsiteY1605" fmla="*/ 234560 h 571315"/>
              <a:gd name="connsiteX1606" fmla="*/ 174437 w 355006"/>
              <a:gd name="connsiteY1606" fmla="*/ 234465 h 571315"/>
              <a:gd name="connsiteX1607" fmla="*/ 169470 w 355006"/>
              <a:gd name="connsiteY1607" fmla="*/ 235111 h 571315"/>
              <a:gd name="connsiteX1608" fmla="*/ 170206 w 355006"/>
              <a:gd name="connsiteY1608" fmla="*/ 237227 h 571315"/>
              <a:gd name="connsiteX1609" fmla="*/ 172230 w 355006"/>
              <a:gd name="connsiteY1609" fmla="*/ 238515 h 571315"/>
              <a:gd name="connsiteX1610" fmla="*/ 172413 w 355006"/>
              <a:gd name="connsiteY1610" fmla="*/ 236951 h 571315"/>
              <a:gd name="connsiteX1611" fmla="*/ 170666 w 355006"/>
              <a:gd name="connsiteY1611" fmla="*/ 235663 h 571315"/>
              <a:gd name="connsiteX1612" fmla="*/ 169470 w 355006"/>
              <a:gd name="connsiteY1612" fmla="*/ 235112 h 571315"/>
              <a:gd name="connsiteX1613" fmla="*/ 119801 w 355006"/>
              <a:gd name="connsiteY1613" fmla="*/ 236308 h 571315"/>
              <a:gd name="connsiteX1614" fmla="*/ 119525 w 355006"/>
              <a:gd name="connsiteY1614" fmla="*/ 238239 h 571315"/>
              <a:gd name="connsiteX1615" fmla="*/ 119801 w 355006"/>
              <a:gd name="connsiteY1615" fmla="*/ 236308 h 571315"/>
              <a:gd name="connsiteX1616" fmla="*/ 149878 w 355006"/>
              <a:gd name="connsiteY1616" fmla="*/ 237595 h 571315"/>
              <a:gd name="connsiteX1617" fmla="*/ 150246 w 355006"/>
              <a:gd name="connsiteY1617" fmla="*/ 237595 h 571315"/>
              <a:gd name="connsiteX1618" fmla="*/ 149878 w 355006"/>
              <a:gd name="connsiteY1618" fmla="*/ 237595 h 571315"/>
              <a:gd name="connsiteX1619" fmla="*/ 148958 w 355006"/>
              <a:gd name="connsiteY1619" fmla="*/ 237871 h 571315"/>
              <a:gd name="connsiteX1620" fmla="*/ 149878 w 355006"/>
              <a:gd name="connsiteY1620" fmla="*/ 237871 h 571315"/>
              <a:gd name="connsiteX1621" fmla="*/ 148958 w 355006"/>
              <a:gd name="connsiteY1621" fmla="*/ 237871 h 571315"/>
              <a:gd name="connsiteX1622" fmla="*/ 148590 w 355006"/>
              <a:gd name="connsiteY1622" fmla="*/ 238147 h 571315"/>
              <a:gd name="connsiteX1623" fmla="*/ 148958 w 355006"/>
              <a:gd name="connsiteY1623" fmla="*/ 238242 h 571315"/>
              <a:gd name="connsiteX1624" fmla="*/ 148590 w 355006"/>
              <a:gd name="connsiteY1624" fmla="*/ 238147 h 571315"/>
              <a:gd name="connsiteX1625" fmla="*/ 208745 w 355006"/>
              <a:gd name="connsiteY1625" fmla="*/ 240630 h 571315"/>
              <a:gd name="connsiteX1626" fmla="*/ 209205 w 355006"/>
              <a:gd name="connsiteY1626" fmla="*/ 240725 h 571315"/>
              <a:gd name="connsiteX1627" fmla="*/ 209110 w 355006"/>
              <a:gd name="connsiteY1627" fmla="*/ 240630 h 571315"/>
              <a:gd name="connsiteX1628" fmla="*/ 197891 w 355006"/>
              <a:gd name="connsiteY1628" fmla="*/ 241274 h 571315"/>
              <a:gd name="connsiteX1629" fmla="*/ 196052 w 355006"/>
              <a:gd name="connsiteY1629" fmla="*/ 242378 h 571315"/>
              <a:gd name="connsiteX1630" fmla="*/ 196696 w 355006"/>
              <a:gd name="connsiteY1630" fmla="*/ 243665 h 571315"/>
              <a:gd name="connsiteX1631" fmla="*/ 198259 w 355006"/>
              <a:gd name="connsiteY1631" fmla="*/ 245321 h 571315"/>
              <a:gd name="connsiteX1632" fmla="*/ 200467 w 355006"/>
              <a:gd name="connsiteY1632" fmla="*/ 246056 h 571315"/>
              <a:gd name="connsiteX1633" fmla="*/ 199823 w 355006"/>
              <a:gd name="connsiteY1633" fmla="*/ 244125 h 571315"/>
              <a:gd name="connsiteX1634" fmla="*/ 199823 w 355006"/>
              <a:gd name="connsiteY1634" fmla="*/ 242193 h 571315"/>
              <a:gd name="connsiteX1635" fmla="*/ 198167 w 355006"/>
              <a:gd name="connsiteY1635" fmla="*/ 241274 h 571315"/>
              <a:gd name="connsiteX1636" fmla="*/ 197984 w 355006"/>
              <a:gd name="connsiteY1636" fmla="*/ 241274 h 571315"/>
              <a:gd name="connsiteX1637" fmla="*/ 168274 w 355006"/>
              <a:gd name="connsiteY1637" fmla="*/ 243114 h 571315"/>
              <a:gd name="connsiteX1638" fmla="*/ 167538 w 355006"/>
              <a:gd name="connsiteY1638" fmla="*/ 243209 h 571315"/>
              <a:gd name="connsiteX1639" fmla="*/ 169653 w 355006"/>
              <a:gd name="connsiteY1639" fmla="*/ 244405 h 571315"/>
              <a:gd name="connsiteX1640" fmla="*/ 171585 w 355006"/>
              <a:gd name="connsiteY1640" fmla="*/ 245509 h 571315"/>
              <a:gd name="connsiteX1641" fmla="*/ 173700 w 355006"/>
              <a:gd name="connsiteY1641" fmla="*/ 246520 h 571315"/>
              <a:gd name="connsiteX1642" fmla="*/ 175172 w 355006"/>
              <a:gd name="connsiteY1642" fmla="*/ 247808 h 571315"/>
              <a:gd name="connsiteX1643" fmla="*/ 172505 w 355006"/>
              <a:gd name="connsiteY1643" fmla="*/ 248452 h 571315"/>
              <a:gd name="connsiteX1644" fmla="*/ 170941 w 355006"/>
              <a:gd name="connsiteY1644" fmla="*/ 248727 h 571315"/>
              <a:gd name="connsiteX1645" fmla="*/ 173241 w 355006"/>
              <a:gd name="connsiteY1645" fmla="*/ 249646 h 571315"/>
              <a:gd name="connsiteX1646" fmla="*/ 175816 w 355006"/>
              <a:gd name="connsiteY1646" fmla="*/ 249095 h 571315"/>
              <a:gd name="connsiteX1647" fmla="*/ 178299 w 355006"/>
              <a:gd name="connsiteY1647" fmla="*/ 248452 h 571315"/>
              <a:gd name="connsiteX1648" fmla="*/ 180047 w 355006"/>
              <a:gd name="connsiteY1648" fmla="*/ 247717 h 571315"/>
              <a:gd name="connsiteX1649" fmla="*/ 180598 w 355006"/>
              <a:gd name="connsiteY1649" fmla="*/ 246245 h 571315"/>
              <a:gd name="connsiteX1650" fmla="*/ 179678 w 355006"/>
              <a:gd name="connsiteY1650" fmla="*/ 246521 h 571315"/>
              <a:gd name="connsiteX1651" fmla="*/ 178391 w 355006"/>
              <a:gd name="connsiteY1651" fmla="*/ 247533 h 571315"/>
              <a:gd name="connsiteX1652" fmla="*/ 176183 w 355006"/>
              <a:gd name="connsiteY1652" fmla="*/ 247165 h 571315"/>
              <a:gd name="connsiteX1653" fmla="*/ 174527 w 355006"/>
              <a:gd name="connsiteY1653" fmla="*/ 245970 h 571315"/>
              <a:gd name="connsiteX1654" fmla="*/ 172780 w 355006"/>
              <a:gd name="connsiteY1654" fmla="*/ 245050 h 571315"/>
              <a:gd name="connsiteX1655" fmla="*/ 173331 w 355006"/>
              <a:gd name="connsiteY1655" fmla="*/ 246246 h 571315"/>
              <a:gd name="connsiteX1656" fmla="*/ 171860 w 355006"/>
              <a:gd name="connsiteY1656" fmla="*/ 244683 h 571315"/>
              <a:gd name="connsiteX1657" fmla="*/ 170020 w 355006"/>
              <a:gd name="connsiteY1657" fmla="*/ 243487 h 571315"/>
              <a:gd name="connsiteX1658" fmla="*/ 168272 w 355006"/>
              <a:gd name="connsiteY1658" fmla="*/ 243119 h 571315"/>
              <a:gd name="connsiteX1659" fmla="*/ 99013 w 355006"/>
              <a:gd name="connsiteY1659" fmla="*/ 243757 h 571315"/>
              <a:gd name="connsiteX1660" fmla="*/ 99381 w 355006"/>
              <a:gd name="connsiteY1660" fmla="*/ 243757 h 571315"/>
              <a:gd name="connsiteX1661" fmla="*/ 99105 w 355006"/>
              <a:gd name="connsiteY1661" fmla="*/ 243757 h 571315"/>
              <a:gd name="connsiteX1662" fmla="*/ 250320 w 355006"/>
              <a:gd name="connsiteY1662" fmla="*/ 253966 h 571315"/>
              <a:gd name="connsiteX1663" fmla="*/ 250320 w 355006"/>
              <a:gd name="connsiteY1663" fmla="*/ 253966 h 571315"/>
              <a:gd name="connsiteX1664" fmla="*/ 250320 w 355006"/>
              <a:gd name="connsiteY1664" fmla="*/ 257737 h 571315"/>
              <a:gd name="connsiteX1665" fmla="*/ 248756 w 355006"/>
              <a:gd name="connsiteY1665" fmla="*/ 260773 h 571315"/>
              <a:gd name="connsiteX1666" fmla="*/ 247008 w 355006"/>
              <a:gd name="connsiteY1666" fmla="*/ 264452 h 571315"/>
              <a:gd name="connsiteX1667" fmla="*/ 245353 w 355006"/>
              <a:gd name="connsiteY1667" fmla="*/ 268591 h 571315"/>
              <a:gd name="connsiteX1668" fmla="*/ 249124 w 355006"/>
              <a:gd name="connsiteY1668" fmla="*/ 270707 h 571315"/>
              <a:gd name="connsiteX1669" fmla="*/ 250320 w 355006"/>
              <a:gd name="connsiteY1669" fmla="*/ 266108 h 571315"/>
              <a:gd name="connsiteX1670" fmla="*/ 250964 w 355006"/>
              <a:gd name="connsiteY1670" fmla="*/ 261049 h 571315"/>
              <a:gd name="connsiteX1671" fmla="*/ 250320 w 355006"/>
              <a:gd name="connsiteY1671" fmla="*/ 257737 h 571315"/>
              <a:gd name="connsiteX1672" fmla="*/ 232016 w 355006"/>
              <a:gd name="connsiteY1672" fmla="*/ 268315 h 571315"/>
              <a:gd name="connsiteX1673" fmla="*/ 232383 w 355006"/>
              <a:gd name="connsiteY1673" fmla="*/ 268867 h 571315"/>
              <a:gd name="connsiteX1674" fmla="*/ 232016 w 355006"/>
              <a:gd name="connsiteY1674" fmla="*/ 268315 h 571315"/>
              <a:gd name="connsiteX1675" fmla="*/ 236247 w 355006"/>
              <a:gd name="connsiteY1675" fmla="*/ 268499 h 571315"/>
              <a:gd name="connsiteX1676" fmla="*/ 235143 w 355006"/>
              <a:gd name="connsiteY1676" fmla="*/ 268594 h 571315"/>
              <a:gd name="connsiteX1677" fmla="*/ 236247 w 355006"/>
              <a:gd name="connsiteY1677" fmla="*/ 268499 h 571315"/>
              <a:gd name="connsiteX1678" fmla="*/ 230820 w 355006"/>
              <a:gd name="connsiteY1678" fmla="*/ 270707 h 571315"/>
              <a:gd name="connsiteX1679" fmla="*/ 232936 w 355006"/>
              <a:gd name="connsiteY1679" fmla="*/ 271994 h 571315"/>
              <a:gd name="connsiteX1680" fmla="*/ 230820 w 355006"/>
              <a:gd name="connsiteY1680" fmla="*/ 270707 h 571315"/>
              <a:gd name="connsiteX1681" fmla="*/ 245721 w 355006"/>
              <a:gd name="connsiteY1681" fmla="*/ 271351 h 571315"/>
              <a:gd name="connsiteX1682" fmla="*/ 241950 w 355006"/>
              <a:gd name="connsiteY1682" fmla="*/ 272914 h 571315"/>
              <a:gd name="connsiteX1683" fmla="*/ 240110 w 355006"/>
              <a:gd name="connsiteY1683" fmla="*/ 275674 h 571315"/>
              <a:gd name="connsiteX1684" fmla="*/ 239466 w 355006"/>
              <a:gd name="connsiteY1684" fmla="*/ 272271 h 571315"/>
              <a:gd name="connsiteX1685" fmla="*/ 237627 w 355006"/>
              <a:gd name="connsiteY1685" fmla="*/ 276501 h 571315"/>
              <a:gd name="connsiteX1686" fmla="*/ 235511 w 355006"/>
              <a:gd name="connsiteY1686" fmla="*/ 279997 h 571315"/>
              <a:gd name="connsiteX1687" fmla="*/ 237902 w 355006"/>
              <a:gd name="connsiteY1687" fmla="*/ 281009 h 571315"/>
              <a:gd name="connsiteX1688" fmla="*/ 241398 w 355006"/>
              <a:gd name="connsiteY1688" fmla="*/ 281560 h 571315"/>
              <a:gd name="connsiteX1689" fmla="*/ 244157 w 355006"/>
              <a:gd name="connsiteY1689" fmla="*/ 284688 h 571315"/>
              <a:gd name="connsiteX1690" fmla="*/ 248204 w 355006"/>
              <a:gd name="connsiteY1690" fmla="*/ 285883 h 571315"/>
              <a:gd name="connsiteX1691" fmla="*/ 249492 w 355006"/>
              <a:gd name="connsiteY1691" fmla="*/ 281652 h 571315"/>
              <a:gd name="connsiteX1692" fmla="*/ 248480 w 355006"/>
              <a:gd name="connsiteY1692" fmla="*/ 277789 h 571315"/>
              <a:gd name="connsiteX1693" fmla="*/ 249400 w 355006"/>
              <a:gd name="connsiteY1693" fmla="*/ 274202 h 571315"/>
              <a:gd name="connsiteX1694" fmla="*/ 246089 w 355006"/>
              <a:gd name="connsiteY1694" fmla="*/ 271442 h 571315"/>
              <a:gd name="connsiteX1695" fmla="*/ 245994 w 355006"/>
              <a:gd name="connsiteY1695" fmla="*/ 271347 h 571315"/>
              <a:gd name="connsiteX1696" fmla="*/ 147119 w 355006"/>
              <a:gd name="connsiteY1696" fmla="*/ 281285 h 571315"/>
              <a:gd name="connsiteX1697" fmla="*/ 146015 w 355006"/>
              <a:gd name="connsiteY1697" fmla="*/ 283124 h 571315"/>
              <a:gd name="connsiteX1698" fmla="*/ 144727 w 355006"/>
              <a:gd name="connsiteY1698" fmla="*/ 284964 h 571315"/>
              <a:gd name="connsiteX1699" fmla="*/ 142520 w 355006"/>
              <a:gd name="connsiteY1699" fmla="*/ 285331 h 571315"/>
              <a:gd name="connsiteX1700" fmla="*/ 140496 w 355006"/>
              <a:gd name="connsiteY1700" fmla="*/ 286343 h 571315"/>
              <a:gd name="connsiteX1701" fmla="*/ 141233 w 355006"/>
              <a:gd name="connsiteY1701" fmla="*/ 287815 h 571315"/>
              <a:gd name="connsiteX1702" fmla="*/ 143992 w 355006"/>
              <a:gd name="connsiteY1702" fmla="*/ 287815 h 571315"/>
              <a:gd name="connsiteX1703" fmla="*/ 145555 w 355006"/>
              <a:gd name="connsiteY1703" fmla="*/ 289379 h 571315"/>
              <a:gd name="connsiteX1704" fmla="*/ 147119 w 355006"/>
              <a:gd name="connsiteY1704" fmla="*/ 290298 h 571315"/>
              <a:gd name="connsiteX1705" fmla="*/ 146935 w 355006"/>
              <a:gd name="connsiteY1705" fmla="*/ 290758 h 571315"/>
              <a:gd name="connsiteX1706" fmla="*/ 148039 w 355006"/>
              <a:gd name="connsiteY1706" fmla="*/ 291862 h 571315"/>
              <a:gd name="connsiteX1707" fmla="*/ 149143 w 355006"/>
              <a:gd name="connsiteY1707" fmla="*/ 292413 h 571315"/>
              <a:gd name="connsiteX1708" fmla="*/ 151626 w 355006"/>
              <a:gd name="connsiteY1708" fmla="*/ 291769 h 571315"/>
              <a:gd name="connsiteX1709" fmla="*/ 152638 w 355006"/>
              <a:gd name="connsiteY1709" fmla="*/ 291953 h 571315"/>
              <a:gd name="connsiteX1710" fmla="*/ 151718 w 355006"/>
              <a:gd name="connsiteY1710" fmla="*/ 289745 h 571315"/>
              <a:gd name="connsiteX1711" fmla="*/ 151166 w 355006"/>
              <a:gd name="connsiteY1711" fmla="*/ 287446 h 571315"/>
              <a:gd name="connsiteX1712" fmla="*/ 149603 w 355006"/>
              <a:gd name="connsiteY1712" fmla="*/ 285698 h 571315"/>
              <a:gd name="connsiteX1713" fmla="*/ 148315 w 355006"/>
              <a:gd name="connsiteY1713" fmla="*/ 283675 h 571315"/>
              <a:gd name="connsiteX1714" fmla="*/ 148131 w 355006"/>
              <a:gd name="connsiteY1714" fmla="*/ 281927 h 571315"/>
              <a:gd name="connsiteX1715" fmla="*/ 147119 w 355006"/>
              <a:gd name="connsiteY1715" fmla="*/ 281283 h 571315"/>
              <a:gd name="connsiteX1716" fmla="*/ 236707 w 355006"/>
              <a:gd name="connsiteY1716" fmla="*/ 284044 h 571315"/>
              <a:gd name="connsiteX1717" fmla="*/ 236983 w 355006"/>
              <a:gd name="connsiteY1717" fmla="*/ 284044 h 571315"/>
              <a:gd name="connsiteX1718" fmla="*/ 171585 w 355006"/>
              <a:gd name="connsiteY1718" fmla="*/ 301428 h 571315"/>
              <a:gd name="connsiteX1719" fmla="*/ 172689 w 355006"/>
              <a:gd name="connsiteY1719" fmla="*/ 302072 h 571315"/>
              <a:gd name="connsiteX1720" fmla="*/ 174437 w 355006"/>
              <a:gd name="connsiteY1720" fmla="*/ 303544 h 571315"/>
              <a:gd name="connsiteX1721" fmla="*/ 175632 w 355006"/>
              <a:gd name="connsiteY1721" fmla="*/ 303727 h 571315"/>
              <a:gd name="connsiteX1722" fmla="*/ 175909 w 355006"/>
              <a:gd name="connsiteY1722" fmla="*/ 302532 h 571315"/>
              <a:gd name="connsiteX1723" fmla="*/ 173885 w 355006"/>
              <a:gd name="connsiteY1723" fmla="*/ 302072 h 571315"/>
              <a:gd name="connsiteX1724" fmla="*/ 171586 w 355006"/>
              <a:gd name="connsiteY1724" fmla="*/ 301428 h 571315"/>
              <a:gd name="connsiteX1725" fmla="*/ 179955 w 355006"/>
              <a:gd name="connsiteY1725" fmla="*/ 302992 h 571315"/>
              <a:gd name="connsiteX1726" fmla="*/ 178484 w 355006"/>
              <a:gd name="connsiteY1726" fmla="*/ 304556 h 571315"/>
              <a:gd name="connsiteX1727" fmla="*/ 177932 w 355006"/>
              <a:gd name="connsiteY1727" fmla="*/ 306119 h 571315"/>
              <a:gd name="connsiteX1728" fmla="*/ 179404 w 355006"/>
              <a:gd name="connsiteY1728" fmla="*/ 305200 h 571315"/>
              <a:gd name="connsiteX1729" fmla="*/ 181060 w 355006"/>
              <a:gd name="connsiteY1729" fmla="*/ 305935 h 571315"/>
              <a:gd name="connsiteX1730" fmla="*/ 179956 w 355006"/>
              <a:gd name="connsiteY1730" fmla="*/ 305751 h 571315"/>
              <a:gd name="connsiteX1731" fmla="*/ 178852 w 355006"/>
              <a:gd name="connsiteY1731" fmla="*/ 307131 h 571315"/>
              <a:gd name="connsiteX1732" fmla="*/ 178668 w 355006"/>
              <a:gd name="connsiteY1732" fmla="*/ 307959 h 571315"/>
              <a:gd name="connsiteX1733" fmla="*/ 177197 w 355006"/>
              <a:gd name="connsiteY1733" fmla="*/ 309798 h 571315"/>
              <a:gd name="connsiteX1734" fmla="*/ 177013 w 355006"/>
              <a:gd name="connsiteY1734" fmla="*/ 309063 h 571315"/>
              <a:gd name="connsiteX1735" fmla="*/ 176461 w 355006"/>
              <a:gd name="connsiteY1735" fmla="*/ 307316 h 571315"/>
              <a:gd name="connsiteX1736" fmla="*/ 174989 w 355006"/>
              <a:gd name="connsiteY1736" fmla="*/ 308235 h 571315"/>
              <a:gd name="connsiteX1737" fmla="*/ 175910 w 355006"/>
              <a:gd name="connsiteY1737" fmla="*/ 310442 h 571315"/>
              <a:gd name="connsiteX1738" fmla="*/ 176646 w 355006"/>
              <a:gd name="connsiteY1738" fmla="*/ 312282 h 571315"/>
              <a:gd name="connsiteX1739" fmla="*/ 178118 w 355006"/>
              <a:gd name="connsiteY1739" fmla="*/ 313845 h 571315"/>
              <a:gd name="connsiteX1740" fmla="*/ 178394 w 355006"/>
              <a:gd name="connsiteY1740" fmla="*/ 315685 h 571315"/>
              <a:gd name="connsiteX1741" fmla="*/ 180601 w 355006"/>
              <a:gd name="connsiteY1741" fmla="*/ 314766 h 571315"/>
              <a:gd name="connsiteX1742" fmla="*/ 181797 w 355006"/>
              <a:gd name="connsiteY1742" fmla="*/ 312926 h 571315"/>
              <a:gd name="connsiteX1743" fmla="*/ 183177 w 355006"/>
              <a:gd name="connsiteY1743" fmla="*/ 310903 h 571315"/>
              <a:gd name="connsiteX1744" fmla="*/ 184740 w 355006"/>
              <a:gd name="connsiteY1744" fmla="*/ 309155 h 571315"/>
              <a:gd name="connsiteX1745" fmla="*/ 185844 w 355006"/>
              <a:gd name="connsiteY1745" fmla="*/ 307500 h 571315"/>
              <a:gd name="connsiteX1746" fmla="*/ 186212 w 355006"/>
              <a:gd name="connsiteY1746" fmla="*/ 305476 h 571315"/>
              <a:gd name="connsiteX1747" fmla="*/ 184648 w 355006"/>
              <a:gd name="connsiteY1747" fmla="*/ 304096 h 571315"/>
              <a:gd name="connsiteX1748" fmla="*/ 181797 w 355006"/>
              <a:gd name="connsiteY1748" fmla="*/ 303636 h 571315"/>
              <a:gd name="connsiteX1749" fmla="*/ 179957 w 355006"/>
              <a:gd name="connsiteY1749" fmla="*/ 302992 h 571315"/>
              <a:gd name="connsiteX1750" fmla="*/ 173977 w 355006"/>
              <a:gd name="connsiteY1750" fmla="*/ 304463 h 571315"/>
              <a:gd name="connsiteX1751" fmla="*/ 173149 w 355006"/>
              <a:gd name="connsiteY1751" fmla="*/ 305015 h 571315"/>
              <a:gd name="connsiteX1752" fmla="*/ 174068 w 355006"/>
              <a:gd name="connsiteY1752" fmla="*/ 306670 h 571315"/>
              <a:gd name="connsiteX1753" fmla="*/ 174988 w 355006"/>
              <a:gd name="connsiteY1753" fmla="*/ 307038 h 571315"/>
              <a:gd name="connsiteX1754" fmla="*/ 174712 w 355006"/>
              <a:gd name="connsiteY1754" fmla="*/ 305475 h 571315"/>
              <a:gd name="connsiteX1755" fmla="*/ 173976 w 355006"/>
              <a:gd name="connsiteY1755" fmla="*/ 304462 h 571315"/>
              <a:gd name="connsiteX1756" fmla="*/ 163215 w 355006"/>
              <a:gd name="connsiteY1756" fmla="*/ 305751 h 571315"/>
              <a:gd name="connsiteX1757" fmla="*/ 164503 w 355006"/>
              <a:gd name="connsiteY1757" fmla="*/ 307223 h 571315"/>
              <a:gd name="connsiteX1758" fmla="*/ 166894 w 355006"/>
              <a:gd name="connsiteY1758" fmla="*/ 307590 h 571315"/>
              <a:gd name="connsiteX1759" fmla="*/ 168918 w 355006"/>
              <a:gd name="connsiteY1759" fmla="*/ 308878 h 571315"/>
              <a:gd name="connsiteX1760" fmla="*/ 169746 w 355006"/>
              <a:gd name="connsiteY1760" fmla="*/ 307774 h 571315"/>
              <a:gd name="connsiteX1761" fmla="*/ 167354 w 355006"/>
              <a:gd name="connsiteY1761" fmla="*/ 306486 h 571315"/>
              <a:gd name="connsiteX1762" fmla="*/ 164779 w 355006"/>
              <a:gd name="connsiteY1762" fmla="*/ 305751 h 571315"/>
              <a:gd name="connsiteX1763" fmla="*/ 163215 w 355006"/>
              <a:gd name="connsiteY1763" fmla="*/ 305751 h 571315"/>
              <a:gd name="connsiteX1764" fmla="*/ 153557 w 355006"/>
              <a:gd name="connsiteY1764" fmla="*/ 307039 h 571315"/>
              <a:gd name="connsiteX1765" fmla="*/ 153925 w 355006"/>
              <a:gd name="connsiteY1765" fmla="*/ 307039 h 571315"/>
              <a:gd name="connsiteX1766" fmla="*/ 153557 w 355006"/>
              <a:gd name="connsiteY1766" fmla="*/ 307039 h 571315"/>
              <a:gd name="connsiteX1767" fmla="*/ 161651 w 355006"/>
              <a:gd name="connsiteY1767" fmla="*/ 308235 h 571315"/>
              <a:gd name="connsiteX1768" fmla="*/ 159168 w 355006"/>
              <a:gd name="connsiteY1768" fmla="*/ 309522 h 571315"/>
              <a:gd name="connsiteX1769" fmla="*/ 157788 w 355006"/>
              <a:gd name="connsiteY1769" fmla="*/ 311362 h 571315"/>
              <a:gd name="connsiteX1770" fmla="*/ 159812 w 355006"/>
              <a:gd name="connsiteY1770" fmla="*/ 312466 h 571315"/>
              <a:gd name="connsiteX1771" fmla="*/ 161376 w 355006"/>
              <a:gd name="connsiteY1771" fmla="*/ 312926 h 571315"/>
              <a:gd name="connsiteX1772" fmla="*/ 163491 w 355006"/>
              <a:gd name="connsiteY1772" fmla="*/ 312466 h 571315"/>
              <a:gd name="connsiteX1773" fmla="*/ 165607 w 355006"/>
              <a:gd name="connsiteY1773" fmla="*/ 311638 h 571315"/>
              <a:gd name="connsiteX1774" fmla="*/ 166618 w 355006"/>
              <a:gd name="connsiteY1774" fmla="*/ 310075 h 571315"/>
              <a:gd name="connsiteX1775" fmla="*/ 164503 w 355006"/>
              <a:gd name="connsiteY1775" fmla="*/ 308878 h 571315"/>
              <a:gd name="connsiteX1776" fmla="*/ 161743 w 355006"/>
              <a:gd name="connsiteY1776" fmla="*/ 308327 h 571315"/>
              <a:gd name="connsiteX1777" fmla="*/ 170022 w 355006"/>
              <a:gd name="connsiteY1777" fmla="*/ 308235 h 571315"/>
              <a:gd name="connsiteX1778" fmla="*/ 170022 w 355006"/>
              <a:gd name="connsiteY1778" fmla="*/ 308235 h 571315"/>
              <a:gd name="connsiteX1779" fmla="*/ 170389 w 355006"/>
              <a:gd name="connsiteY1779" fmla="*/ 308602 h 571315"/>
              <a:gd name="connsiteX1780" fmla="*/ 169102 w 355006"/>
              <a:gd name="connsiteY1780" fmla="*/ 309798 h 571315"/>
              <a:gd name="connsiteX1781" fmla="*/ 168182 w 355006"/>
              <a:gd name="connsiteY1781" fmla="*/ 310258 h 571315"/>
              <a:gd name="connsiteX1782" fmla="*/ 170757 w 355006"/>
              <a:gd name="connsiteY1782" fmla="*/ 309798 h 571315"/>
              <a:gd name="connsiteX1783" fmla="*/ 170852 w 355006"/>
              <a:gd name="connsiteY1783" fmla="*/ 309062 h 571315"/>
              <a:gd name="connsiteX1784" fmla="*/ 170392 w 355006"/>
              <a:gd name="connsiteY1784" fmla="*/ 308603 h 571315"/>
              <a:gd name="connsiteX1785" fmla="*/ 167814 w 355006"/>
              <a:gd name="connsiteY1785" fmla="*/ 310718 h 571315"/>
              <a:gd name="connsiteX1786" fmla="*/ 167814 w 355006"/>
              <a:gd name="connsiteY1786" fmla="*/ 312557 h 571315"/>
              <a:gd name="connsiteX1787" fmla="*/ 169561 w 355006"/>
              <a:gd name="connsiteY1787" fmla="*/ 314121 h 571315"/>
              <a:gd name="connsiteX1788" fmla="*/ 170389 w 355006"/>
              <a:gd name="connsiteY1788" fmla="*/ 312281 h 571315"/>
              <a:gd name="connsiteX1789" fmla="*/ 168458 w 355006"/>
              <a:gd name="connsiteY1789" fmla="*/ 310810 h 571315"/>
              <a:gd name="connsiteX1790" fmla="*/ 167814 w 355006"/>
              <a:gd name="connsiteY1790" fmla="*/ 310714 h 571315"/>
              <a:gd name="connsiteX1791" fmla="*/ 163215 w 355006"/>
              <a:gd name="connsiteY1791" fmla="*/ 313201 h 571315"/>
              <a:gd name="connsiteX1792" fmla="*/ 162571 w 355006"/>
              <a:gd name="connsiteY1792" fmla="*/ 315409 h 571315"/>
              <a:gd name="connsiteX1793" fmla="*/ 164503 w 355006"/>
              <a:gd name="connsiteY1793" fmla="*/ 315132 h 571315"/>
              <a:gd name="connsiteX1794" fmla="*/ 163675 w 355006"/>
              <a:gd name="connsiteY1794" fmla="*/ 313845 h 571315"/>
              <a:gd name="connsiteX1795" fmla="*/ 163215 w 355006"/>
              <a:gd name="connsiteY1795" fmla="*/ 313201 h 571315"/>
              <a:gd name="connsiteX1796" fmla="*/ 165974 w 355006"/>
              <a:gd name="connsiteY1796" fmla="*/ 314120 h 571315"/>
              <a:gd name="connsiteX1797" fmla="*/ 164963 w 355006"/>
              <a:gd name="connsiteY1797" fmla="*/ 315960 h 571315"/>
              <a:gd name="connsiteX1798" fmla="*/ 167906 w 355006"/>
              <a:gd name="connsiteY1798" fmla="*/ 316328 h 571315"/>
              <a:gd name="connsiteX1799" fmla="*/ 168550 w 355006"/>
              <a:gd name="connsiteY1799" fmla="*/ 315868 h 571315"/>
              <a:gd name="connsiteX1800" fmla="*/ 167538 w 355006"/>
              <a:gd name="connsiteY1800" fmla="*/ 315316 h 571315"/>
              <a:gd name="connsiteX1801" fmla="*/ 165698 w 355006"/>
              <a:gd name="connsiteY1801" fmla="*/ 315411 h 571315"/>
              <a:gd name="connsiteX1802" fmla="*/ 167262 w 355006"/>
              <a:gd name="connsiteY1802" fmla="*/ 314399 h 571315"/>
              <a:gd name="connsiteX1803" fmla="*/ 165974 w 355006"/>
              <a:gd name="connsiteY1803" fmla="*/ 314124 h 571315"/>
              <a:gd name="connsiteX1804" fmla="*/ 180323 w 355006"/>
              <a:gd name="connsiteY1804" fmla="*/ 320651 h 571315"/>
              <a:gd name="connsiteX1805" fmla="*/ 177748 w 355006"/>
              <a:gd name="connsiteY1805" fmla="*/ 321295 h 571315"/>
              <a:gd name="connsiteX1806" fmla="*/ 176920 w 355006"/>
              <a:gd name="connsiteY1806" fmla="*/ 322858 h 571315"/>
              <a:gd name="connsiteX1807" fmla="*/ 177564 w 355006"/>
              <a:gd name="connsiteY1807" fmla="*/ 324422 h 571315"/>
              <a:gd name="connsiteX1808" fmla="*/ 179955 w 355006"/>
              <a:gd name="connsiteY1808" fmla="*/ 323594 h 571315"/>
              <a:gd name="connsiteX1809" fmla="*/ 181519 w 355006"/>
              <a:gd name="connsiteY1809" fmla="*/ 322215 h 571315"/>
              <a:gd name="connsiteX1810" fmla="*/ 180507 w 355006"/>
              <a:gd name="connsiteY1810" fmla="*/ 320651 h 571315"/>
              <a:gd name="connsiteX1811" fmla="*/ 143347 w 355006"/>
              <a:gd name="connsiteY1811" fmla="*/ 321295 h 571315"/>
              <a:gd name="connsiteX1812" fmla="*/ 142427 w 355006"/>
              <a:gd name="connsiteY1812" fmla="*/ 322490 h 571315"/>
              <a:gd name="connsiteX1813" fmla="*/ 142427 w 355006"/>
              <a:gd name="connsiteY1813" fmla="*/ 323686 h 571315"/>
              <a:gd name="connsiteX1814" fmla="*/ 143439 w 355006"/>
              <a:gd name="connsiteY1814" fmla="*/ 324698 h 571315"/>
              <a:gd name="connsiteX1815" fmla="*/ 143715 w 355006"/>
              <a:gd name="connsiteY1815" fmla="*/ 325710 h 571315"/>
              <a:gd name="connsiteX1816" fmla="*/ 144359 w 355006"/>
              <a:gd name="connsiteY1816" fmla="*/ 327182 h 571315"/>
              <a:gd name="connsiteX1817" fmla="*/ 145279 w 355006"/>
              <a:gd name="connsiteY1817" fmla="*/ 327182 h 571315"/>
              <a:gd name="connsiteX1818" fmla="*/ 146659 w 355006"/>
              <a:gd name="connsiteY1818" fmla="*/ 326538 h 571315"/>
              <a:gd name="connsiteX1819" fmla="*/ 147119 w 355006"/>
              <a:gd name="connsiteY1819" fmla="*/ 324974 h 571315"/>
              <a:gd name="connsiteX1820" fmla="*/ 146199 w 355006"/>
              <a:gd name="connsiteY1820" fmla="*/ 323503 h 571315"/>
              <a:gd name="connsiteX1821" fmla="*/ 145003 w 355006"/>
              <a:gd name="connsiteY1821" fmla="*/ 322490 h 571315"/>
              <a:gd name="connsiteX1822" fmla="*/ 143991 w 355006"/>
              <a:gd name="connsiteY1822" fmla="*/ 321387 h 571315"/>
              <a:gd name="connsiteX1823" fmla="*/ 143347 w 355006"/>
              <a:gd name="connsiteY1823" fmla="*/ 321292 h 571315"/>
              <a:gd name="connsiteX1824" fmla="*/ 160915 w 355006"/>
              <a:gd name="connsiteY1824" fmla="*/ 324330 h 571315"/>
              <a:gd name="connsiteX1825" fmla="*/ 160455 w 355006"/>
              <a:gd name="connsiteY1825" fmla="*/ 324425 h 571315"/>
              <a:gd name="connsiteX1826" fmla="*/ 159168 w 355006"/>
              <a:gd name="connsiteY1826" fmla="*/ 325344 h 571315"/>
              <a:gd name="connsiteX1827" fmla="*/ 158891 w 355006"/>
              <a:gd name="connsiteY1827" fmla="*/ 327368 h 571315"/>
              <a:gd name="connsiteX1828" fmla="*/ 158891 w 355006"/>
              <a:gd name="connsiteY1828" fmla="*/ 329391 h 571315"/>
              <a:gd name="connsiteX1829" fmla="*/ 157328 w 355006"/>
              <a:gd name="connsiteY1829" fmla="*/ 328747 h 571315"/>
              <a:gd name="connsiteX1830" fmla="*/ 155672 w 355006"/>
              <a:gd name="connsiteY1830" fmla="*/ 328843 h 571315"/>
              <a:gd name="connsiteX1831" fmla="*/ 155672 w 355006"/>
              <a:gd name="connsiteY1831" fmla="*/ 330222 h 571315"/>
              <a:gd name="connsiteX1832" fmla="*/ 156684 w 355006"/>
              <a:gd name="connsiteY1832" fmla="*/ 331234 h 571315"/>
              <a:gd name="connsiteX1833" fmla="*/ 158615 w 355006"/>
              <a:gd name="connsiteY1833" fmla="*/ 331234 h 571315"/>
              <a:gd name="connsiteX1834" fmla="*/ 160179 w 355006"/>
              <a:gd name="connsiteY1834" fmla="*/ 331418 h 571315"/>
              <a:gd name="connsiteX1835" fmla="*/ 161651 w 355006"/>
              <a:gd name="connsiteY1835" fmla="*/ 329762 h 571315"/>
              <a:gd name="connsiteX1836" fmla="*/ 162018 w 355006"/>
              <a:gd name="connsiteY1836" fmla="*/ 328107 h 571315"/>
              <a:gd name="connsiteX1837" fmla="*/ 161375 w 355006"/>
              <a:gd name="connsiteY1837" fmla="*/ 326267 h 571315"/>
              <a:gd name="connsiteX1838" fmla="*/ 161007 w 355006"/>
              <a:gd name="connsiteY1838" fmla="*/ 324703 h 571315"/>
              <a:gd name="connsiteX1839" fmla="*/ 160912 w 355006"/>
              <a:gd name="connsiteY1839" fmla="*/ 324336 h 571315"/>
              <a:gd name="connsiteX1840" fmla="*/ 126331 w 355006"/>
              <a:gd name="connsiteY1840" fmla="*/ 324698 h 571315"/>
              <a:gd name="connsiteX1841" fmla="*/ 125227 w 355006"/>
              <a:gd name="connsiteY1841" fmla="*/ 325249 h 571315"/>
              <a:gd name="connsiteX1842" fmla="*/ 123296 w 355006"/>
              <a:gd name="connsiteY1842" fmla="*/ 325617 h 571315"/>
              <a:gd name="connsiteX1843" fmla="*/ 122652 w 355006"/>
              <a:gd name="connsiteY1843" fmla="*/ 325984 h 571315"/>
              <a:gd name="connsiteX1844" fmla="*/ 121456 w 355006"/>
              <a:gd name="connsiteY1844" fmla="*/ 325889 h 571315"/>
              <a:gd name="connsiteX1845" fmla="*/ 119985 w 355006"/>
              <a:gd name="connsiteY1845" fmla="*/ 327085 h 571315"/>
              <a:gd name="connsiteX1846" fmla="*/ 121548 w 355006"/>
              <a:gd name="connsiteY1846" fmla="*/ 329016 h 571315"/>
              <a:gd name="connsiteX1847" fmla="*/ 122652 w 355006"/>
              <a:gd name="connsiteY1847" fmla="*/ 329568 h 571315"/>
              <a:gd name="connsiteX1848" fmla="*/ 124124 w 355006"/>
              <a:gd name="connsiteY1848" fmla="*/ 330580 h 571315"/>
              <a:gd name="connsiteX1849" fmla="*/ 125595 w 355006"/>
              <a:gd name="connsiteY1849" fmla="*/ 331868 h 571315"/>
              <a:gd name="connsiteX1850" fmla="*/ 126332 w 355006"/>
              <a:gd name="connsiteY1850" fmla="*/ 333339 h 571315"/>
              <a:gd name="connsiteX1851" fmla="*/ 125136 w 355006"/>
              <a:gd name="connsiteY1851" fmla="*/ 333983 h 571315"/>
              <a:gd name="connsiteX1852" fmla="*/ 124216 w 355006"/>
              <a:gd name="connsiteY1852" fmla="*/ 334443 h 571315"/>
              <a:gd name="connsiteX1853" fmla="*/ 123388 w 355006"/>
              <a:gd name="connsiteY1853" fmla="*/ 335731 h 571315"/>
              <a:gd name="connsiteX1854" fmla="*/ 122376 w 355006"/>
              <a:gd name="connsiteY1854" fmla="*/ 337387 h 571315"/>
              <a:gd name="connsiteX1855" fmla="*/ 123388 w 355006"/>
              <a:gd name="connsiteY1855" fmla="*/ 338582 h 571315"/>
              <a:gd name="connsiteX1856" fmla="*/ 124492 w 355006"/>
              <a:gd name="connsiteY1856" fmla="*/ 337847 h 571315"/>
              <a:gd name="connsiteX1857" fmla="*/ 126147 w 355006"/>
              <a:gd name="connsiteY1857" fmla="*/ 337296 h 571315"/>
              <a:gd name="connsiteX1858" fmla="*/ 127803 w 355006"/>
              <a:gd name="connsiteY1858" fmla="*/ 337112 h 571315"/>
              <a:gd name="connsiteX1859" fmla="*/ 129735 w 355006"/>
              <a:gd name="connsiteY1859" fmla="*/ 337572 h 571315"/>
              <a:gd name="connsiteX1860" fmla="*/ 130746 w 355006"/>
              <a:gd name="connsiteY1860" fmla="*/ 338032 h 571315"/>
              <a:gd name="connsiteX1861" fmla="*/ 131666 w 355006"/>
              <a:gd name="connsiteY1861" fmla="*/ 337848 h 571315"/>
              <a:gd name="connsiteX1862" fmla="*/ 133138 w 355006"/>
              <a:gd name="connsiteY1862" fmla="*/ 337664 h 571315"/>
              <a:gd name="connsiteX1863" fmla="*/ 133782 w 355006"/>
              <a:gd name="connsiteY1863" fmla="*/ 337113 h 571315"/>
              <a:gd name="connsiteX1864" fmla="*/ 134058 w 355006"/>
              <a:gd name="connsiteY1864" fmla="*/ 338401 h 571315"/>
              <a:gd name="connsiteX1865" fmla="*/ 135622 w 355006"/>
              <a:gd name="connsiteY1865" fmla="*/ 339044 h 571315"/>
              <a:gd name="connsiteX1866" fmla="*/ 136542 w 355006"/>
              <a:gd name="connsiteY1866" fmla="*/ 340516 h 571315"/>
              <a:gd name="connsiteX1867" fmla="*/ 136818 w 355006"/>
              <a:gd name="connsiteY1867" fmla="*/ 342356 h 571315"/>
              <a:gd name="connsiteX1868" fmla="*/ 138014 w 355006"/>
              <a:gd name="connsiteY1868" fmla="*/ 343275 h 571315"/>
              <a:gd name="connsiteX1869" fmla="*/ 139210 w 355006"/>
              <a:gd name="connsiteY1869" fmla="*/ 344378 h 571315"/>
              <a:gd name="connsiteX1870" fmla="*/ 140589 w 355006"/>
              <a:gd name="connsiteY1870" fmla="*/ 344562 h 571315"/>
              <a:gd name="connsiteX1871" fmla="*/ 142153 w 355006"/>
              <a:gd name="connsiteY1871" fmla="*/ 343919 h 571315"/>
              <a:gd name="connsiteX1872" fmla="*/ 143993 w 355006"/>
              <a:gd name="connsiteY1872" fmla="*/ 344194 h 571315"/>
              <a:gd name="connsiteX1873" fmla="*/ 144913 w 355006"/>
              <a:gd name="connsiteY1873" fmla="*/ 345113 h 571315"/>
              <a:gd name="connsiteX1874" fmla="*/ 146108 w 355006"/>
              <a:gd name="connsiteY1874" fmla="*/ 346309 h 571315"/>
              <a:gd name="connsiteX1875" fmla="*/ 147028 w 355006"/>
              <a:gd name="connsiteY1875" fmla="*/ 347321 h 571315"/>
              <a:gd name="connsiteX1876" fmla="*/ 147672 w 355006"/>
              <a:gd name="connsiteY1876" fmla="*/ 348240 h 571315"/>
              <a:gd name="connsiteX1877" fmla="*/ 148960 w 355006"/>
              <a:gd name="connsiteY1877" fmla="*/ 349436 h 571315"/>
              <a:gd name="connsiteX1878" fmla="*/ 147672 w 355006"/>
              <a:gd name="connsiteY1878" fmla="*/ 349068 h 571315"/>
              <a:gd name="connsiteX1879" fmla="*/ 146936 w 355006"/>
              <a:gd name="connsiteY1879" fmla="*/ 348424 h 571315"/>
              <a:gd name="connsiteX1880" fmla="*/ 145832 w 355006"/>
              <a:gd name="connsiteY1880" fmla="*/ 348240 h 571315"/>
              <a:gd name="connsiteX1881" fmla="*/ 145832 w 355006"/>
              <a:gd name="connsiteY1881" fmla="*/ 349804 h 571315"/>
              <a:gd name="connsiteX1882" fmla="*/ 145281 w 355006"/>
              <a:gd name="connsiteY1882" fmla="*/ 351368 h 571315"/>
              <a:gd name="connsiteX1883" fmla="*/ 145465 w 355006"/>
              <a:gd name="connsiteY1883" fmla="*/ 352564 h 571315"/>
              <a:gd name="connsiteX1884" fmla="*/ 147120 w 355006"/>
              <a:gd name="connsiteY1884" fmla="*/ 352564 h 571315"/>
              <a:gd name="connsiteX1885" fmla="*/ 148408 w 355006"/>
              <a:gd name="connsiteY1885" fmla="*/ 352659 h 571315"/>
              <a:gd name="connsiteX1886" fmla="*/ 149880 w 355006"/>
              <a:gd name="connsiteY1886" fmla="*/ 353487 h 571315"/>
              <a:gd name="connsiteX1887" fmla="*/ 150891 w 355006"/>
              <a:gd name="connsiteY1887" fmla="*/ 354406 h 571315"/>
              <a:gd name="connsiteX1888" fmla="*/ 151168 w 355006"/>
              <a:gd name="connsiteY1888" fmla="*/ 352934 h 571315"/>
              <a:gd name="connsiteX1889" fmla="*/ 150524 w 355006"/>
              <a:gd name="connsiteY1889" fmla="*/ 351370 h 571315"/>
              <a:gd name="connsiteX1890" fmla="*/ 150800 w 355006"/>
              <a:gd name="connsiteY1890" fmla="*/ 349347 h 571315"/>
              <a:gd name="connsiteX1891" fmla="*/ 150524 w 355006"/>
              <a:gd name="connsiteY1891" fmla="*/ 347415 h 571315"/>
              <a:gd name="connsiteX1892" fmla="*/ 149328 w 355006"/>
              <a:gd name="connsiteY1892" fmla="*/ 346680 h 571315"/>
              <a:gd name="connsiteX1893" fmla="*/ 148040 w 355006"/>
              <a:gd name="connsiteY1893" fmla="*/ 345852 h 571315"/>
              <a:gd name="connsiteX1894" fmla="*/ 146753 w 355006"/>
              <a:gd name="connsiteY1894" fmla="*/ 344933 h 571315"/>
              <a:gd name="connsiteX1895" fmla="*/ 146109 w 355006"/>
              <a:gd name="connsiteY1895" fmla="*/ 343553 h 571315"/>
              <a:gd name="connsiteX1896" fmla="*/ 145189 w 355006"/>
              <a:gd name="connsiteY1896" fmla="*/ 342266 h 571315"/>
              <a:gd name="connsiteX1897" fmla="*/ 144453 w 355006"/>
              <a:gd name="connsiteY1897" fmla="*/ 340794 h 571315"/>
              <a:gd name="connsiteX1898" fmla="*/ 143717 w 355006"/>
              <a:gd name="connsiteY1898" fmla="*/ 339414 h 571315"/>
              <a:gd name="connsiteX1899" fmla="*/ 142705 w 355006"/>
              <a:gd name="connsiteY1899" fmla="*/ 338402 h 571315"/>
              <a:gd name="connsiteX1900" fmla="*/ 141785 w 355006"/>
              <a:gd name="connsiteY1900" fmla="*/ 337390 h 571315"/>
              <a:gd name="connsiteX1901" fmla="*/ 140497 w 355006"/>
              <a:gd name="connsiteY1901" fmla="*/ 337390 h 571315"/>
              <a:gd name="connsiteX1902" fmla="*/ 138658 w 355006"/>
              <a:gd name="connsiteY1902" fmla="*/ 337115 h 571315"/>
              <a:gd name="connsiteX1903" fmla="*/ 137462 w 355006"/>
              <a:gd name="connsiteY1903" fmla="*/ 336103 h 571315"/>
              <a:gd name="connsiteX1904" fmla="*/ 136450 w 355006"/>
              <a:gd name="connsiteY1904" fmla="*/ 335000 h 571315"/>
              <a:gd name="connsiteX1905" fmla="*/ 136267 w 355006"/>
              <a:gd name="connsiteY1905" fmla="*/ 334816 h 571315"/>
              <a:gd name="connsiteX1906" fmla="*/ 136171 w 355006"/>
              <a:gd name="connsiteY1906" fmla="*/ 333988 h 571315"/>
              <a:gd name="connsiteX1907" fmla="*/ 135895 w 355006"/>
              <a:gd name="connsiteY1907" fmla="*/ 332240 h 571315"/>
              <a:gd name="connsiteX1908" fmla="*/ 134975 w 355006"/>
              <a:gd name="connsiteY1908" fmla="*/ 330217 h 571315"/>
              <a:gd name="connsiteX1909" fmla="*/ 135619 w 355006"/>
              <a:gd name="connsiteY1909" fmla="*/ 328193 h 571315"/>
              <a:gd name="connsiteX1910" fmla="*/ 135895 w 355006"/>
              <a:gd name="connsiteY1910" fmla="*/ 327365 h 571315"/>
              <a:gd name="connsiteX1911" fmla="*/ 135159 w 355006"/>
              <a:gd name="connsiteY1911" fmla="*/ 326354 h 571315"/>
              <a:gd name="connsiteX1912" fmla="*/ 133779 w 355006"/>
              <a:gd name="connsiteY1912" fmla="*/ 325893 h 571315"/>
              <a:gd name="connsiteX1913" fmla="*/ 132491 w 355006"/>
              <a:gd name="connsiteY1913" fmla="*/ 326721 h 571315"/>
              <a:gd name="connsiteX1914" fmla="*/ 130652 w 355006"/>
              <a:gd name="connsiteY1914" fmla="*/ 326354 h 571315"/>
              <a:gd name="connsiteX1915" fmla="*/ 129456 w 355006"/>
              <a:gd name="connsiteY1915" fmla="*/ 325250 h 571315"/>
              <a:gd name="connsiteX1916" fmla="*/ 128444 w 355006"/>
              <a:gd name="connsiteY1916" fmla="*/ 324974 h 571315"/>
              <a:gd name="connsiteX1917" fmla="*/ 126513 w 355006"/>
              <a:gd name="connsiteY1917" fmla="*/ 324698 h 571315"/>
              <a:gd name="connsiteX1918" fmla="*/ 126417 w 355006"/>
              <a:gd name="connsiteY1918" fmla="*/ 324698 h 571315"/>
              <a:gd name="connsiteX1919" fmla="*/ 143715 w 355006"/>
              <a:gd name="connsiteY1919" fmla="*/ 329941 h 571315"/>
              <a:gd name="connsiteX1920" fmla="*/ 142244 w 355006"/>
              <a:gd name="connsiteY1920" fmla="*/ 330584 h 571315"/>
              <a:gd name="connsiteX1921" fmla="*/ 142520 w 355006"/>
              <a:gd name="connsiteY1921" fmla="*/ 332240 h 571315"/>
              <a:gd name="connsiteX1922" fmla="*/ 143715 w 355006"/>
              <a:gd name="connsiteY1922" fmla="*/ 331689 h 571315"/>
              <a:gd name="connsiteX1923" fmla="*/ 145555 w 355006"/>
              <a:gd name="connsiteY1923" fmla="*/ 331784 h 571315"/>
              <a:gd name="connsiteX1924" fmla="*/ 146383 w 355006"/>
              <a:gd name="connsiteY1924" fmla="*/ 332428 h 571315"/>
              <a:gd name="connsiteX1925" fmla="*/ 146288 w 355006"/>
              <a:gd name="connsiteY1925" fmla="*/ 331232 h 571315"/>
              <a:gd name="connsiteX1926" fmla="*/ 145092 w 355006"/>
              <a:gd name="connsiteY1926" fmla="*/ 329944 h 571315"/>
              <a:gd name="connsiteX1927" fmla="*/ 143712 w 355006"/>
              <a:gd name="connsiteY1927" fmla="*/ 329944 h 571315"/>
              <a:gd name="connsiteX1928" fmla="*/ 146199 w 355006"/>
              <a:gd name="connsiteY1928" fmla="*/ 333068 h 571315"/>
              <a:gd name="connsiteX1929" fmla="*/ 146475 w 355006"/>
              <a:gd name="connsiteY1929" fmla="*/ 333344 h 571315"/>
              <a:gd name="connsiteX1930" fmla="*/ 146199 w 355006"/>
              <a:gd name="connsiteY1930" fmla="*/ 333068 h 571315"/>
              <a:gd name="connsiteX1931" fmla="*/ 146475 w 355006"/>
              <a:gd name="connsiteY1931" fmla="*/ 333344 h 571315"/>
              <a:gd name="connsiteX1932" fmla="*/ 146475 w 355006"/>
              <a:gd name="connsiteY1932" fmla="*/ 333344 h 571315"/>
              <a:gd name="connsiteX1933" fmla="*/ 152638 w 355006"/>
              <a:gd name="connsiteY1933" fmla="*/ 333988 h 571315"/>
              <a:gd name="connsiteX1934" fmla="*/ 151717 w 355006"/>
              <a:gd name="connsiteY1934" fmla="*/ 335552 h 571315"/>
              <a:gd name="connsiteX1935" fmla="*/ 151717 w 355006"/>
              <a:gd name="connsiteY1935" fmla="*/ 339598 h 571315"/>
              <a:gd name="connsiteX1936" fmla="*/ 153557 w 355006"/>
              <a:gd name="connsiteY1936" fmla="*/ 340150 h 571315"/>
              <a:gd name="connsiteX1937" fmla="*/ 155121 w 355006"/>
              <a:gd name="connsiteY1937" fmla="*/ 339874 h 571315"/>
              <a:gd name="connsiteX1938" fmla="*/ 156684 w 355006"/>
              <a:gd name="connsiteY1938" fmla="*/ 339230 h 571315"/>
              <a:gd name="connsiteX1939" fmla="*/ 158248 w 355006"/>
              <a:gd name="connsiteY1939" fmla="*/ 338770 h 571315"/>
              <a:gd name="connsiteX1940" fmla="*/ 159536 w 355006"/>
              <a:gd name="connsiteY1940" fmla="*/ 338035 h 571315"/>
              <a:gd name="connsiteX1941" fmla="*/ 160456 w 355006"/>
              <a:gd name="connsiteY1941" fmla="*/ 336563 h 571315"/>
              <a:gd name="connsiteX1942" fmla="*/ 159260 w 355006"/>
              <a:gd name="connsiteY1942" fmla="*/ 335551 h 571315"/>
              <a:gd name="connsiteX1943" fmla="*/ 158248 w 355006"/>
              <a:gd name="connsiteY1943" fmla="*/ 333987 h 571315"/>
              <a:gd name="connsiteX1944" fmla="*/ 156777 w 355006"/>
              <a:gd name="connsiteY1944" fmla="*/ 334815 h 571315"/>
              <a:gd name="connsiteX1945" fmla="*/ 154845 w 355006"/>
              <a:gd name="connsiteY1945" fmla="*/ 334631 h 571315"/>
              <a:gd name="connsiteX1946" fmla="*/ 153005 w 355006"/>
              <a:gd name="connsiteY1946" fmla="*/ 333987 h 571315"/>
              <a:gd name="connsiteX1947" fmla="*/ 152638 w 355006"/>
              <a:gd name="connsiteY1947" fmla="*/ 333987 h 571315"/>
              <a:gd name="connsiteX1948" fmla="*/ 165975 w 355006"/>
              <a:gd name="connsiteY1948" fmla="*/ 333988 h 571315"/>
              <a:gd name="connsiteX1949" fmla="*/ 166618 w 355006"/>
              <a:gd name="connsiteY1949" fmla="*/ 335092 h 571315"/>
              <a:gd name="connsiteX1950" fmla="*/ 167539 w 355006"/>
              <a:gd name="connsiteY1950" fmla="*/ 335092 h 571315"/>
              <a:gd name="connsiteX1951" fmla="*/ 166527 w 355006"/>
              <a:gd name="connsiteY1951" fmla="*/ 333988 h 571315"/>
              <a:gd name="connsiteX1952" fmla="*/ 165975 w 355006"/>
              <a:gd name="connsiteY1952" fmla="*/ 333988 h 571315"/>
              <a:gd name="connsiteX1953" fmla="*/ 161008 w 355006"/>
              <a:gd name="connsiteY1953" fmla="*/ 335276 h 571315"/>
              <a:gd name="connsiteX1954" fmla="*/ 161559 w 355006"/>
              <a:gd name="connsiteY1954" fmla="*/ 336747 h 571315"/>
              <a:gd name="connsiteX1955" fmla="*/ 162019 w 355006"/>
              <a:gd name="connsiteY1955" fmla="*/ 337943 h 571315"/>
              <a:gd name="connsiteX1956" fmla="*/ 162939 w 355006"/>
              <a:gd name="connsiteY1956" fmla="*/ 339231 h 571315"/>
              <a:gd name="connsiteX1957" fmla="*/ 163859 w 355006"/>
              <a:gd name="connsiteY1957" fmla="*/ 340150 h 571315"/>
              <a:gd name="connsiteX1958" fmla="*/ 164136 w 355006"/>
              <a:gd name="connsiteY1958" fmla="*/ 341989 h 571315"/>
              <a:gd name="connsiteX1959" fmla="*/ 165056 w 355006"/>
              <a:gd name="connsiteY1959" fmla="*/ 342265 h 571315"/>
              <a:gd name="connsiteX1960" fmla="*/ 166344 w 355006"/>
              <a:gd name="connsiteY1960" fmla="*/ 341438 h 571315"/>
              <a:gd name="connsiteX1961" fmla="*/ 166620 w 355006"/>
              <a:gd name="connsiteY1961" fmla="*/ 339782 h 571315"/>
              <a:gd name="connsiteX1962" fmla="*/ 166344 w 355006"/>
              <a:gd name="connsiteY1962" fmla="*/ 338035 h 571315"/>
              <a:gd name="connsiteX1963" fmla="*/ 165332 w 355006"/>
              <a:gd name="connsiteY1963" fmla="*/ 337023 h 571315"/>
              <a:gd name="connsiteX1964" fmla="*/ 163584 w 355006"/>
              <a:gd name="connsiteY1964" fmla="*/ 337118 h 571315"/>
              <a:gd name="connsiteX1965" fmla="*/ 162940 w 355006"/>
              <a:gd name="connsiteY1965" fmla="*/ 336474 h 571315"/>
              <a:gd name="connsiteX1966" fmla="*/ 161561 w 355006"/>
              <a:gd name="connsiteY1966" fmla="*/ 335830 h 571315"/>
              <a:gd name="connsiteX1967" fmla="*/ 161009 w 355006"/>
              <a:gd name="connsiteY1967" fmla="*/ 335279 h 571315"/>
              <a:gd name="connsiteX1968" fmla="*/ 138381 w 355006"/>
              <a:gd name="connsiteY1968" fmla="*/ 349164 h 571315"/>
              <a:gd name="connsiteX1969" fmla="*/ 136541 w 355006"/>
              <a:gd name="connsiteY1969" fmla="*/ 350452 h 571315"/>
              <a:gd name="connsiteX1970" fmla="*/ 135621 w 355006"/>
              <a:gd name="connsiteY1970" fmla="*/ 351924 h 571315"/>
              <a:gd name="connsiteX1971" fmla="*/ 134701 w 355006"/>
              <a:gd name="connsiteY1971" fmla="*/ 354131 h 571315"/>
              <a:gd name="connsiteX1972" fmla="*/ 134701 w 355006"/>
              <a:gd name="connsiteY1972" fmla="*/ 356891 h 571315"/>
              <a:gd name="connsiteX1973" fmla="*/ 136816 w 355006"/>
              <a:gd name="connsiteY1973" fmla="*/ 357258 h 571315"/>
              <a:gd name="connsiteX1974" fmla="*/ 138104 w 355006"/>
              <a:gd name="connsiteY1974" fmla="*/ 355971 h 571315"/>
              <a:gd name="connsiteX1975" fmla="*/ 138288 w 355006"/>
              <a:gd name="connsiteY1975" fmla="*/ 353671 h 571315"/>
              <a:gd name="connsiteX1976" fmla="*/ 139023 w 355006"/>
              <a:gd name="connsiteY1976" fmla="*/ 351372 h 571315"/>
              <a:gd name="connsiteX1977" fmla="*/ 139667 w 355006"/>
              <a:gd name="connsiteY1977" fmla="*/ 349532 h 571315"/>
              <a:gd name="connsiteX1978" fmla="*/ 138379 w 355006"/>
              <a:gd name="connsiteY1978" fmla="*/ 349164 h 571315"/>
              <a:gd name="connsiteX1979" fmla="*/ 168826 w 355006"/>
              <a:gd name="connsiteY1979" fmla="*/ 349532 h 571315"/>
              <a:gd name="connsiteX1980" fmla="*/ 168826 w 355006"/>
              <a:gd name="connsiteY1980" fmla="*/ 351004 h 571315"/>
              <a:gd name="connsiteX1981" fmla="*/ 168731 w 355006"/>
              <a:gd name="connsiteY1981" fmla="*/ 352384 h 571315"/>
              <a:gd name="connsiteX1982" fmla="*/ 169098 w 355006"/>
              <a:gd name="connsiteY1982" fmla="*/ 353763 h 571315"/>
              <a:gd name="connsiteX1983" fmla="*/ 168547 w 355006"/>
              <a:gd name="connsiteY1983" fmla="*/ 355419 h 571315"/>
              <a:gd name="connsiteX1984" fmla="*/ 167811 w 355006"/>
              <a:gd name="connsiteY1984" fmla="*/ 356706 h 571315"/>
              <a:gd name="connsiteX1985" fmla="*/ 168822 w 355006"/>
              <a:gd name="connsiteY1985" fmla="*/ 357810 h 571315"/>
              <a:gd name="connsiteX1986" fmla="*/ 170018 w 355006"/>
              <a:gd name="connsiteY1986" fmla="*/ 357715 h 571315"/>
              <a:gd name="connsiteX1987" fmla="*/ 170662 w 355006"/>
              <a:gd name="connsiteY1987" fmla="*/ 356519 h 571315"/>
              <a:gd name="connsiteX1988" fmla="*/ 170478 w 355006"/>
              <a:gd name="connsiteY1988" fmla="*/ 358175 h 571315"/>
              <a:gd name="connsiteX1989" fmla="*/ 170662 w 355006"/>
              <a:gd name="connsiteY1989" fmla="*/ 358910 h 571315"/>
              <a:gd name="connsiteX1990" fmla="*/ 170938 w 355006"/>
              <a:gd name="connsiteY1990" fmla="*/ 359461 h 571315"/>
              <a:gd name="connsiteX1991" fmla="*/ 172410 w 355006"/>
              <a:gd name="connsiteY1991" fmla="*/ 358818 h 571315"/>
              <a:gd name="connsiteX1992" fmla="*/ 172778 w 355006"/>
              <a:gd name="connsiteY1992" fmla="*/ 357254 h 571315"/>
              <a:gd name="connsiteX1993" fmla="*/ 171950 w 355006"/>
              <a:gd name="connsiteY1993" fmla="*/ 355966 h 571315"/>
              <a:gd name="connsiteX1994" fmla="*/ 171855 w 355006"/>
              <a:gd name="connsiteY1994" fmla="*/ 354678 h 571315"/>
              <a:gd name="connsiteX1995" fmla="*/ 171303 w 355006"/>
              <a:gd name="connsiteY1995" fmla="*/ 353299 h 571315"/>
              <a:gd name="connsiteX1996" fmla="*/ 170383 w 355006"/>
              <a:gd name="connsiteY1996" fmla="*/ 352287 h 571315"/>
              <a:gd name="connsiteX1997" fmla="*/ 169555 w 355006"/>
              <a:gd name="connsiteY1997" fmla="*/ 350999 h 571315"/>
              <a:gd name="connsiteX1998" fmla="*/ 169095 w 355006"/>
              <a:gd name="connsiteY1998" fmla="*/ 349527 h 571315"/>
              <a:gd name="connsiteX1999" fmla="*/ 168819 w 355006"/>
              <a:gd name="connsiteY1999" fmla="*/ 349527 h 571315"/>
              <a:gd name="connsiteX2000" fmla="*/ 128171 w 355006"/>
              <a:gd name="connsiteY2000" fmla="*/ 352935 h 571315"/>
              <a:gd name="connsiteX2001" fmla="*/ 127067 w 355006"/>
              <a:gd name="connsiteY2001" fmla="*/ 353212 h 571315"/>
              <a:gd name="connsiteX2002" fmla="*/ 126607 w 355006"/>
              <a:gd name="connsiteY2002" fmla="*/ 354131 h 571315"/>
              <a:gd name="connsiteX2003" fmla="*/ 126607 w 355006"/>
              <a:gd name="connsiteY2003" fmla="*/ 355418 h 571315"/>
              <a:gd name="connsiteX2004" fmla="*/ 125687 w 355006"/>
              <a:gd name="connsiteY2004" fmla="*/ 355695 h 571315"/>
              <a:gd name="connsiteX2005" fmla="*/ 124767 w 355006"/>
              <a:gd name="connsiteY2005" fmla="*/ 356339 h 571315"/>
              <a:gd name="connsiteX2006" fmla="*/ 123847 w 355006"/>
              <a:gd name="connsiteY2006" fmla="*/ 356615 h 571315"/>
              <a:gd name="connsiteX2007" fmla="*/ 122927 w 355006"/>
              <a:gd name="connsiteY2007" fmla="*/ 357259 h 571315"/>
              <a:gd name="connsiteX2008" fmla="*/ 120719 w 355006"/>
              <a:gd name="connsiteY2008" fmla="*/ 357259 h 571315"/>
              <a:gd name="connsiteX2009" fmla="*/ 120168 w 355006"/>
              <a:gd name="connsiteY2009" fmla="*/ 357259 h 571315"/>
              <a:gd name="connsiteX2010" fmla="*/ 119524 w 355006"/>
              <a:gd name="connsiteY2010" fmla="*/ 357719 h 571315"/>
              <a:gd name="connsiteX2011" fmla="*/ 119248 w 355006"/>
              <a:gd name="connsiteY2011" fmla="*/ 358363 h 571315"/>
              <a:gd name="connsiteX2012" fmla="*/ 118144 w 355006"/>
              <a:gd name="connsiteY2012" fmla="*/ 358179 h 571315"/>
              <a:gd name="connsiteX2013" fmla="*/ 117224 w 355006"/>
              <a:gd name="connsiteY2013" fmla="*/ 357719 h 571315"/>
              <a:gd name="connsiteX2014" fmla="*/ 116396 w 355006"/>
              <a:gd name="connsiteY2014" fmla="*/ 357814 h 571315"/>
              <a:gd name="connsiteX2015" fmla="*/ 115476 w 355006"/>
              <a:gd name="connsiteY2015" fmla="*/ 357814 h 571315"/>
              <a:gd name="connsiteX2016" fmla="*/ 114556 w 355006"/>
              <a:gd name="connsiteY2016" fmla="*/ 358274 h 571315"/>
              <a:gd name="connsiteX2017" fmla="*/ 113912 w 355006"/>
              <a:gd name="connsiteY2017" fmla="*/ 358826 h 571315"/>
              <a:gd name="connsiteX2018" fmla="*/ 113360 w 355006"/>
              <a:gd name="connsiteY2018" fmla="*/ 359653 h 571315"/>
              <a:gd name="connsiteX2019" fmla="*/ 113728 w 355006"/>
              <a:gd name="connsiteY2019" fmla="*/ 360665 h 571315"/>
              <a:gd name="connsiteX2020" fmla="*/ 114832 w 355006"/>
              <a:gd name="connsiteY2020" fmla="*/ 360942 h 571315"/>
              <a:gd name="connsiteX2021" fmla="*/ 114832 w 355006"/>
              <a:gd name="connsiteY2021" fmla="*/ 361037 h 571315"/>
              <a:gd name="connsiteX2022" fmla="*/ 114004 w 355006"/>
              <a:gd name="connsiteY2022" fmla="*/ 361313 h 571315"/>
              <a:gd name="connsiteX2023" fmla="*/ 112900 w 355006"/>
              <a:gd name="connsiteY2023" fmla="*/ 361037 h 571315"/>
              <a:gd name="connsiteX2024" fmla="*/ 112624 w 355006"/>
              <a:gd name="connsiteY2024" fmla="*/ 362416 h 571315"/>
              <a:gd name="connsiteX2025" fmla="*/ 112900 w 355006"/>
              <a:gd name="connsiteY2025" fmla="*/ 363428 h 571315"/>
              <a:gd name="connsiteX2026" fmla="*/ 113452 w 355006"/>
              <a:gd name="connsiteY2026" fmla="*/ 364072 h 571315"/>
              <a:gd name="connsiteX2027" fmla="*/ 114556 w 355006"/>
              <a:gd name="connsiteY2027" fmla="*/ 364716 h 571315"/>
              <a:gd name="connsiteX2028" fmla="*/ 115199 w 355006"/>
              <a:gd name="connsiteY2028" fmla="*/ 364348 h 571315"/>
              <a:gd name="connsiteX2029" fmla="*/ 115476 w 355006"/>
              <a:gd name="connsiteY2029" fmla="*/ 365267 h 571315"/>
              <a:gd name="connsiteX2030" fmla="*/ 115936 w 355006"/>
              <a:gd name="connsiteY2030" fmla="*/ 365911 h 571315"/>
              <a:gd name="connsiteX2031" fmla="*/ 116580 w 355006"/>
              <a:gd name="connsiteY2031" fmla="*/ 366555 h 571315"/>
              <a:gd name="connsiteX2032" fmla="*/ 117683 w 355006"/>
              <a:gd name="connsiteY2032" fmla="*/ 366832 h 571315"/>
              <a:gd name="connsiteX2033" fmla="*/ 118604 w 355006"/>
              <a:gd name="connsiteY2033" fmla="*/ 366555 h 571315"/>
              <a:gd name="connsiteX2034" fmla="*/ 119524 w 355006"/>
              <a:gd name="connsiteY2034" fmla="*/ 366188 h 571315"/>
              <a:gd name="connsiteX2035" fmla="*/ 120168 w 355006"/>
              <a:gd name="connsiteY2035" fmla="*/ 365636 h 571315"/>
              <a:gd name="connsiteX2036" fmla="*/ 120719 w 355006"/>
              <a:gd name="connsiteY2036" fmla="*/ 364992 h 571315"/>
              <a:gd name="connsiteX2037" fmla="*/ 121270 w 355006"/>
              <a:gd name="connsiteY2037" fmla="*/ 364348 h 571315"/>
              <a:gd name="connsiteX2038" fmla="*/ 122650 w 355006"/>
              <a:gd name="connsiteY2038" fmla="*/ 364444 h 571315"/>
              <a:gd name="connsiteX2039" fmla="*/ 123570 w 355006"/>
              <a:gd name="connsiteY2039" fmla="*/ 364995 h 571315"/>
              <a:gd name="connsiteX2040" fmla="*/ 124398 w 355006"/>
              <a:gd name="connsiteY2040" fmla="*/ 364351 h 571315"/>
              <a:gd name="connsiteX2041" fmla="*/ 125318 w 355006"/>
              <a:gd name="connsiteY2041" fmla="*/ 364903 h 571315"/>
              <a:gd name="connsiteX2042" fmla="*/ 125686 w 355006"/>
              <a:gd name="connsiteY2042" fmla="*/ 365822 h 571315"/>
              <a:gd name="connsiteX2043" fmla="*/ 126330 w 355006"/>
              <a:gd name="connsiteY2043" fmla="*/ 366374 h 571315"/>
              <a:gd name="connsiteX2044" fmla="*/ 126974 w 355006"/>
              <a:gd name="connsiteY2044" fmla="*/ 366190 h 571315"/>
              <a:gd name="connsiteX2045" fmla="*/ 127894 w 355006"/>
              <a:gd name="connsiteY2045" fmla="*/ 365913 h 571315"/>
              <a:gd name="connsiteX2046" fmla="*/ 128721 w 355006"/>
              <a:gd name="connsiteY2046" fmla="*/ 365913 h 571315"/>
              <a:gd name="connsiteX2047" fmla="*/ 129181 w 355006"/>
              <a:gd name="connsiteY2047" fmla="*/ 366649 h 571315"/>
              <a:gd name="connsiteX2048" fmla="*/ 129918 w 355006"/>
              <a:gd name="connsiteY2048" fmla="*/ 367476 h 571315"/>
              <a:gd name="connsiteX2049" fmla="*/ 130378 w 355006"/>
              <a:gd name="connsiteY2049" fmla="*/ 368212 h 571315"/>
              <a:gd name="connsiteX2050" fmla="*/ 130745 w 355006"/>
              <a:gd name="connsiteY2050" fmla="*/ 369131 h 571315"/>
              <a:gd name="connsiteX2051" fmla="*/ 131297 w 355006"/>
              <a:gd name="connsiteY2051" fmla="*/ 369866 h 571315"/>
              <a:gd name="connsiteX2052" fmla="*/ 131573 w 355006"/>
              <a:gd name="connsiteY2052" fmla="*/ 370785 h 571315"/>
              <a:gd name="connsiteX2053" fmla="*/ 131668 w 355006"/>
              <a:gd name="connsiteY2053" fmla="*/ 372165 h 571315"/>
              <a:gd name="connsiteX2054" fmla="*/ 131764 w 355006"/>
              <a:gd name="connsiteY2054" fmla="*/ 373269 h 571315"/>
              <a:gd name="connsiteX2055" fmla="*/ 131764 w 355006"/>
              <a:gd name="connsiteY2055" fmla="*/ 374281 h 571315"/>
              <a:gd name="connsiteX2056" fmla="*/ 132315 w 355006"/>
              <a:gd name="connsiteY2056" fmla="*/ 373729 h 571315"/>
              <a:gd name="connsiteX2057" fmla="*/ 134155 w 355006"/>
              <a:gd name="connsiteY2057" fmla="*/ 373634 h 571315"/>
              <a:gd name="connsiteX2058" fmla="*/ 134983 w 355006"/>
              <a:gd name="connsiteY2058" fmla="*/ 373082 h 571315"/>
              <a:gd name="connsiteX2059" fmla="*/ 136086 w 355006"/>
              <a:gd name="connsiteY2059" fmla="*/ 372898 h 571315"/>
              <a:gd name="connsiteX2060" fmla="*/ 136823 w 355006"/>
              <a:gd name="connsiteY2060" fmla="*/ 372071 h 571315"/>
              <a:gd name="connsiteX2061" fmla="*/ 137190 w 355006"/>
              <a:gd name="connsiteY2061" fmla="*/ 371243 h 571315"/>
              <a:gd name="connsiteX2062" fmla="*/ 137467 w 355006"/>
              <a:gd name="connsiteY2062" fmla="*/ 370324 h 571315"/>
              <a:gd name="connsiteX2063" fmla="*/ 137467 w 355006"/>
              <a:gd name="connsiteY2063" fmla="*/ 369496 h 571315"/>
              <a:gd name="connsiteX2064" fmla="*/ 137371 w 355006"/>
              <a:gd name="connsiteY2064" fmla="*/ 368392 h 571315"/>
              <a:gd name="connsiteX2065" fmla="*/ 136820 w 355006"/>
              <a:gd name="connsiteY2065" fmla="*/ 368852 h 571315"/>
              <a:gd name="connsiteX2066" fmla="*/ 136268 w 355006"/>
              <a:gd name="connsiteY2066" fmla="*/ 369496 h 571315"/>
              <a:gd name="connsiteX2067" fmla="*/ 135256 w 355006"/>
              <a:gd name="connsiteY2067" fmla="*/ 369956 h 571315"/>
              <a:gd name="connsiteX2068" fmla="*/ 134336 w 355006"/>
              <a:gd name="connsiteY2068" fmla="*/ 370233 h 571315"/>
              <a:gd name="connsiteX2069" fmla="*/ 133141 w 355006"/>
              <a:gd name="connsiteY2069" fmla="*/ 370233 h 571315"/>
              <a:gd name="connsiteX2070" fmla="*/ 132221 w 355006"/>
              <a:gd name="connsiteY2070" fmla="*/ 369681 h 571315"/>
              <a:gd name="connsiteX2071" fmla="*/ 131577 w 355006"/>
              <a:gd name="connsiteY2071" fmla="*/ 369130 h 571315"/>
              <a:gd name="connsiteX2072" fmla="*/ 131025 w 355006"/>
              <a:gd name="connsiteY2072" fmla="*/ 368578 h 571315"/>
              <a:gd name="connsiteX2073" fmla="*/ 130657 w 355006"/>
              <a:gd name="connsiteY2073" fmla="*/ 367474 h 571315"/>
              <a:gd name="connsiteX2074" fmla="*/ 130657 w 355006"/>
              <a:gd name="connsiteY2074" fmla="*/ 366830 h 571315"/>
              <a:gd name="connsiteX2075" fmla="*/ 130934 w 355006"/>
              <a:gd name="connsiteY2075" fmla="*/ 366003 h 571315"/>
              <a:gd name="connsiteX2076" fmla="*/ 131029 w 355006"/>
              <a:gd name="connsiteY2076" fmla="*/ 365267 h 571315"/>
              <a:gd name="connsiteX2077" fmla="*/ 131029 w 355006"/>
              <a:gd name="connsiteY2077" fmla="*/ 364716 h 571315"/>
              <a:gd name="connsiteX2078" fmla="*/ 130661 w 355006"/>
              <a:gd name="connsiteY2078" fmla="*/ 363704 h 571315"/>
              <a:gd name="connsiteX2079" fmla="*/ 131029 w 355006"/>
              <a:gd name="connsiteY2079" fmla="*/ 362785 h 571315"/>
              <a:gd name="connsiteX2080" fmla="*/ 131305 w 355006"/>
              <a:gd name="connsiteY2080" fmla="*/ 361866 h 571315"/>
              <a:gd name="connsiteX2081" fmla="*/ 131581 w 355006"/>
              <a:gd name="connsiteY2081" fmla="*/ 360947 h 571315"/>
              <a:gd name="connsiteX2082" fmla="*/ 131949 w 355006"/>
              <a:gd name="connsiteY2082" fmla="*/ 360027 h 571315"/>
              <a:gd name="connsiteX2083" fmla="*/ 131581 w 355006"/>
              <a:gd name="connsiteY2083" fmla="*/ 359108 h 571315"/>
              <a:gd name="connsiteX2084" fmla="*/ 131581 w 355006"/>
              <a:gd name="connsiteY2084" fmla="*/ 357821 h 571315"/>
              <a:gd name="connsiteX2085" fmla="*/ 131030 w 355006"/>
              <a:gd name="connsiteY2085" fmla="*/ 357085 h 571315"/>
              <a:gd name="connsiteX2086" fmla="*/ 130478 w 355006"/>
              <a:gd name="connsiteY2086" fmla="*/ 356073 h 571315"/>
              <a:gd name="connsiteX2087" fmla="*/ 130018 w 355006"/>
              <a:gd name="connsiteY2087" fmla="*/ 355245 h 571315"/>
              <a:gd name="connsiteX2088" fmla="*/ 129191 w 355006"/>
              <a:gd name="connsiteY2088" fmla="*/ 354510 h 571315"/>
              <a:gd name="connsiteX2089" fmla="*/ 128823 w 355006"/>
              <a:gd name="connsiteY2089" fmla="*/ 353682 h 571315"/>
              <a:gd name="connsiteX2090" fmla="*/ 128179 w 355006"/>
              <a:gd name="connsiteY2090" fmla="*/ 352947 h 571315"/>
              <a:gd name="connsiteX2091" fmla="*/ 160456 w 355006"/>
              <a:gd name="connsiteY2091" fmla="*/ 353855 h 571315"/>
              <a:gd name="connsiteX2092" fmla="*/ 159168 w 355006"/>
              <a:gd name="connsiteY2092" fmla="*/ 354774 h 571315"/>
              <a:gd name="connsiteX2093" fmla="*/ 157972 w 355006"/>
              <a:gd name="connsiteY2093" fmla="*/ 355509 h 571315"/>
              <a:gd name="connsiteX2094" fmla="*/ 158249 w 355006"/>
              <a:gd name="connsiteY2094" fmla="*/ 356428 h 571315"/>
              <a:gd name="connsiteX2095" fmla="*/ 159628 w 355006"/>
              <a:gd name="connsiteY2095" fmla="*/ 356333 h 571315"/>
              <a:gd name="connsiteX2096" fmla="*/ 161008 w 355006"/>
              <a:gd name="connsiteY2096" fmla="*/ 356793 h 571315"/>
              <a:gd name="connsiteX2097" fmla="*/ 162296 w 355006"/>
              <a:gd name="connsiteY2097" fmla="*/ 356698 h 571315"/>
              <a:gd name="connsiteX2098" fmla="*/ 163123 w 355006"/>
              <a:gd name="connsiteY2098" fmla="*/ 356882 h 571315"/>
              <a:gd name="connsiteX2099" fmla="*/ 164503 w 355006"/>
              <a:gd name="connsiteY2099" fmla="*/ 356882 h 571315"/>
              <a:gd name="connsiteX2100" fmla="*/ 165147 w 355006"/>
              <a:gd name="connsiteY2100" fmla="*/ 356882 h 571315"/>
              <a:gd name="connsiteX2101" fmla="*/ 165423 w 355006"/>
              <a:gd name="connsiteY2101" fmla="*/ 355502 h 571315"/>
              <a:gd name="connsiteX2102" fmla="*/ 164227 w 355006"/>
              <a:gd name="connsiteY2102" fmla="*/ 354767 h 571315"/>
              <a:gd name="connsiteX2103" fmla="*/ 162756 w 355006"/>
              <a:gd name="connsiteY2103" fmla="*/ 353939 h 571315"/>
              <a:gd name="connsiteX2104" fmla="*/ 161192 w 355006"/>
              <a:gd name="connsiteY2104" fmla="*/ 353844 h 571315"/>
              <a:gd name="connsiteX2105" fmla="*/ 160457 w 355006"/>
              <a:gd name="connsiteY2105" fmla="*/ 353844 h 571315"/>
              <a:gd name="connsiteX2106" fmla="*/ 169470 w 355006"/>
              <a:gd name="connsiteY2106" fmla="*/ 353855 h 571315"/>
              <a:gd name="connsiteX2107" fmla="*/ 170941 w 355006"/>
              <a:gd name="connsiteY2107" fmla="*/ 354406 h 571315"/>
              <a:gd name="connsiteX2108" fmla="*/ 170574 w 355006"/>
              <a:gd name="connsiteY2108" fmla="*/ 355970 h 571315"/>
              <a:gd name="connsiteX2109" fmla="*/ 170390 w 355006"/>
              <a:gd name="connsiteY2109" fmla="*/ 354774 h 571315"/>
              <a:gd name="connsiteX2110" fmla="*/ 169470 w 355006"/>
              <a:gd name="connsiteY2110" fmla="*/ 353855 h 571315"/>
              <a:gd name="connsiteX2111" fmla="*/ 190073 w 355006"/>
              <a:gd name="connsiteY2111" fmla="*/ 354039 h 571315"/>
              <a:gd name="connsiteX2112" fmla="*/ 189613 w 355006"/>
              <a:gd name="connsiteY2112" fmla="*/ 354134 h 571315"/>
              <a:gd name="connsiteX2113" fmla="*/ 188325 w 355006"/>
              <a:gd name="connsiteY2113" fmla="*/ 358181 h 571315"/>
              <a:gd name="connsiteX2114" fmla="*/ 192281 w 355006"/>
              <a:gd name="connsiteY2114" fmla="*/ 358825 h 571315"/>
              <a:gd name="connsiteX2115" fmla="*/ 193936 w 355006"/>
              <a:gd name="connsiteY2115" fmla="*/ 361952 h 571315"/>
              <a:gd name="connsiteX2116" fmla="*/ 193936 w 355006"/>
              <a:gd name="connsiteY2116" fmla="*/ 356617 h 571315"/>
              <a:gd name="connsiteX2117" fmla="*/ 190901 w 355006"/>
              <a:gd name="connsiteY2117" fmla="*/ 354501 h 571315"/>
              <a:gd name="connsiteX2118" fmla="*/ 190073 w 355006"/>
              <a:gd name="connsiteY2118" fmla="*/ 354041 h 571315"/>
              <a:gd name="connsiteX2119" fmla="*/ 285456 w 355006"/>
              <a:gd name="connsiteY2119" fmla="*/ 354958 h 571315"/>
              <a:gd name="connsiteX2120" fmla="*/ 285640 w 355006"/>
              <a:gd name="connsiteY2120" fmla="*/ 354958 h 571315"/>
              <a:gd name="connsiteX2121" fmla="*/ 285735 w 355006"/>
              <a:gd name="connsiteY2121" fmla="*/ 355141 h 571315"/>
              <a:gd name="connsiteX2122" fmla="*/ 285459 w 355006"/>
              <a:gd name="connsiteY2122" fmla="*/ 354958 h 571315"/>
              <a:gd name="connsiteX2123" fmla="*/ 158248 w 355006"/>
              <a:gd name="connsiteY2123" fmla="*/ 356889 h 571315"/>
              <a:gd name="connsiteX2124" fmla="*/ 158248 w 355006"/>
              <a:gd name="connsiteY2124" fmla="*/ 356889 h 571315"/>
              <a:gd name="connsiteX2125" fmla="*/ 139025 w 355006"/>
              <a:gd name="connsiteY2125" fmla="*/ 357533 h 571315"/>
              <a:gd name="connsiteX2126" fmla="*/ 139025 w 355006"/>
              <a:gd name="connsiteY2126" fmla="*/ 359648 h 571315"/>
              <a:gd name="connsiteX2127" fmla="*/ 140864 w 355006"/>
              <a:gd name="connsiteY2127" fmla="*/ 360016 h 571315"/>
              <a:gd name="connsiteX2128" fmla="*/ 141508 w 355006"/>
              <a:gd name="connsiteY2128" fmla="*/ 362132 h 571315"/>
              <a:gd name="connsiteX2129" fmla="*/ 140128 w 355006"/>
              <a:gd name="connsiteY2129" fmla="*/ 361119 h 571315"/>
              <a:gd name="connsiteX2130" fmla="*/ 137737 w 355006"/>
              <a:gd name="connsiteY2130" fmla="*/ 360016 h 571315"/>
              <a:gd name="connsiteX2131" fmla="*/ 135713 w 355006"/>
              <a:gd name="connsiteY2131" fmla="*/ 360016 h 571315"/>
              <a:gd name="connsiteX2132" fmla="*/ 134610 w 355006"/>
              <a:gd name="connsiteY2132" fmla="*/ 361855 h 571315"/>
              <a:gd name="connsiteX2133" fmla="*/ 136265 w 355006"/>
              <a:gd name="connsiteY2133" fmla="*/ 363511 h 571315"/>
              <a:gd name="connsiteX2134" fmla="*/ 138565 w 355006"/>
              <a:gd name="connsiteY2134" fmla="*/ 364063 h 571315"/>
              <a:gd name="connsiteX2135" fmla="*/ 141232 w 355006"/>
              <a:gd name="connsiteY2135" fmla="*/ 363602 h 571315"/>
              <a:gd name="connsiteX2136" fmla="*/ 143348 w 355006"/>
              <a:gd name="connsiteY2136" fmla="*/ 364063 h 571315"/>
              <a:gd name="connsiteX2137" fmla="*/ 145095 w 355006"/>
              <a:gd name="connsiteY2137" fmla="*/ 362499 h 571315"/>
              <a:gd name="connsiteX2138" fmla="*/ 147119 w 355006"/>
              <a:gd name="connsiteY2138" fmla="*/ 361303 h 571315"/>
              <a:gd name="connsiteX2139" fmla="*/ 147670 w 355006"/>
              <a:gd name="connsiteY2139" fmla="*/ 359556 h 571315"/>
              <a:gd name="connsiteX2140" fmla="*/ 144911 w 355006"/>
              <a:gd name="connsiteY2140" fmla="*/ 359461 h 571315"/>
              <a:gd name="connsiteX2141" fmla="*/ 142427 w 355006"/>
              <a:gd name="connsiteY2141" fmla="*/ 358541 h 571315"/>
              <a:gd name="connsiteX2142" fmla="*/ 139944 w 355006"/>
              <a:gd name="connsiteY2142" fmla="*/ 357529 h 571315"/>
              <a:gd name="connsiteX2143" fmla="*/ 139024 w 355006"/>
              <a:gd name="connsiteY2143" fmla="*/ 357529 h 571315"/>
              <a:gd name="connsiteX2144" fmla="*/ 157329 w 355006"/>
              <a:gd name="connsiteY2144" fmla="*/ 359741 h 571315"/>
              <a:gd name="connsiteX2145" fmla="*/ 155857 w 355006"/>
              <a:gd name="connsiteY2145" fmla="*/ 360384 h 571315"/>
              <a:gd name="connsiteX2146" fmla="*/ 155489 w 355006"/>
              <a:gd name="connsiteY2146" fmla="*/ 361488 h 571315"/>
              <a:gd name="connsiteX2147" fmla="*/ 157145 w 355006"/>
              <a:gd name="connsiteY2147" fmla="*/ 362039 h 571315"/>
              <a:gd name="connsiteX2148" fmla="*/ 158984 w 355006"/>
              <a:gd name="connsiteY2148" fmla="*/ 362500 h 571315"/>
              <a:gd name="connsiteX2149" fmla="*/ 160088 w 355006"/>
              <a:gd name="connsiteY2149" fmla="*/ 363419 h 571315"/>
              <a:gd name="connsiteX2150" fmla="*/ 161008 w 355006"/>
              <a:gd name="connsiteY2150" fmla="*/ 364338 h 571315"/>
              <a:gd name="connsiteX2151" fmla="*/ 163124 w 355006"/>
              <a:gd name="connsiteY2151" fmla="*/ 364613 h 571315"/>
              <a:gd name="connsiteX2152" fmla="*/ 164963 w 355006"/>
              <a:gd name="connsiteY2152" fmla="*/ 364981 h 571315"/>
              <a:gd name="connsiteX2153" fmla="*/ 166803 w 355006"/>
              <a:gd name="connsiteY2153" fmla="*/ 365257 h 571315"/>
              <a:gd name="connsiteX2154" fmla="*/ 168459 w 355006"/>
              <a:gd name="connsiteY2154" fmla="*/ 364889 h 571315"/>
              <a:gd name="connsiteX2155" fmla="*/ 168826 w 355006"/>
              <a:gd name="connsiteY2155" fmla="*/ 363050 h 571315"/>
              <a:gd name="connsiteX2156" fmla="*/ 169470 w 355006"/>
              <a:gd name="connsiteY2156" fmla="*/ 361578 h 571315"/>
              <a:gd name="connsiteX2157" fmla="*/ 168274 w 355006"/>
              <a:gd name="connsiteY2157" fmla="*/ 360659 h 571315"/>
              <a:gd name="connsiteX2158" fmla="*/ 166251 w 355006"/>
              <a:gd name="connsiteY2158" fmla="*/ 360383 h 571315"/>
              <a:gd name="connsiteX2159" fmla="*/ 164779 w 355006"/>
              <a:gd name="connsiteY2159" fmla="*/ 360567 h 571315"/>
              <a:gd name="connsiteX2160" fmla="*/ 163216 w 355006"/>
              <a:gd name="connsiteY2160" fmla="*/ 360199 h 571315"/>
              <a:gd name="connsiteX2161" fmla="*/ 161376 w 355006"/>
              <a:gd name="connsiteY2161" fmla="*/ 359739 h 571315"/>
              <a:gd name="connsiteX2162" fmla="*/ 159812 w 355006"/>
              <a:gd name="connsiteY2162" fmla="*/ 359834 h 571315"/>
              <a:gd name="connsiteX2163" fmla="*/ 157329 w 355006"/>
              <a:gd name="connsiteY2163" fmla="*/ 359739 h 571315"/>
              <a:gd name="connsiteX2164" fmla="*/ 185198 w 355006"/>
              <a:gd name="connsiteY2164" fmla="*/ 362775 h 571315"/>
              <a:gd name="connsiteX2165" fmla="*/ 186762 w 355006"/>
              <a:gd name="connsiteY2165" fmla="*/ 367191 h 571315"/>
              <a:gd name="connsiteX2166" fmla="*/ 185198 w 355006"/>
              <a:gd name="connsiteY2166" fmla="*/ 362775 h 571315"/>
              <a:gd name="connsiteX2167" fmla="*/ 185382 w 355006"/>
              <a:gd name="connsiteY2167" fmla="*/ 368294 h 571315"/>
              <a:gd name="connsiteX2168" fmla="*/ 185198 w 355006"/>
              <a:gd name="connsiteY2168" fmla="*/ 368390 h 571315"/>
              <a:gd name="connsiteX2169" fmla="*/ 185566 w 355006"/>
              <a:gd name="connsiteY2169" fmla="*/ 369309 h 571315"/>
              <a:gd name="connsiteX2170" fmla="*/ 185382 w 355006"/>
              <a:gd name="connsiteY2170" fmla="*/ 368297 h 571315"/>
              <a:gd name="connsiteX2171" fmla="*/ 191729 w 355006"/>
              <a:gd name="connsiteY2171" fmla="*/ 368754 h 571315"/>
              <a:gd name="connsiteX2172" fmla="*/ 193016 w 355006"/>
              <a:gd name="connsiteY2172" fmla="*/ 374733 h 571315"/>
              <a:gd name="connsiteX2173" fmla="*/ 195776 w 355006"/>
              <a:gd name="connsiteY2173" fmla="*/ 376481 h 571315"/>
              <a:gd name="connsiteX2174" fmla="*/ 198535 w 355006"/>
              <a:gd name="connsiteY2174" fmla="*/ 380528 h 571315"/>
              <a:gd name="connsiteX2175" fmla="*/ 201387 w 355006"/>
              <a:gd name="connsiteY2175" fmla="*/ 384575 h 571315"/>
              <a:gd name="connsiteX2176" fmla="*/ 202307 w 355006"/>
              <a:gd name="connsiteY2176" fmla="*/ 383931 h 571315"/>
              <a:gd name="connsiteX2177" fmla="*/ 201019 w 355006"/>
              <a:gd name="connsiteY2177" fmla="*/ 380528 h 571315"/>
              <a:gd name="connsiteX2178" fmla="*/ 200467 w 355006"/>
              <a:gd name="connsiteY2178" fmla="*/ 377032 h 571315"/>
              <a:gd name="connsiteX2179" fmla="*/ 202859 w 355006"/>
              <a:gd name="connsiteY2179" fmla="*/ 381999 h 571315"/>
              <a:gd name="connsiteX2180" fmla="*/ 204147 w 355006"/>
              <a:gd name="connsiteY2180" fmla="*/ 377676 h 571315"/>
              <a:gd name="connsiteX2181" fmla="*/ 203503 w 355006"/>
              <a:gd name="connsiteY2181" fmla="*/ 372709 h 571315"/>
              <a:gd name="connsiteX2182" fmla="*/ 200467 w 355006"/>
              <a:gd name="connsiteY2182" fmla="*/ 374641 h 571315"/>
              <a:gd name="connsiteX2183" fmla="*/ 196420 w 355006"/>
              <a:gd name="connsiteY2183" fmla="*/ 371789 h 571315"/>
              <a:gd name="connsiteX2184" fmla="*/ 191729 w 355006"/>
              <a:gd name="connsiteY2184" fmla="*/ 368754 h 571315"/>
              <a:gd name="connsiteX2185" fmla="*/ 213712 w 355006"/>
              <a:gd name="connsiteY2185" fmla="*/ 369674 h 571315"/>
              <a:gd name="connsiteX2186" fmla="*/ 213712 w 355006"/>
              <a:gd name="connsiteY2186" fmla="*/ 369674 h 571315"/>
              <a:gd name="connsiteX2187" fmla="*/ 186486 w 355006"/>
              <a:gd name="connsiteY2187" fmla="*/ 371789 h 571315"/>
              <a:gd name="connsiteX2188" fmla="*/ 188049 w 355006"/>
              <a:gd name="connsiteY2188" fmla="*/ 377032 h 571315"/>
              <a:gd name="connsiteX2189" fmla="*/ 189245 w 355006"/>
              <a:gd name="connsiteY2189" fmla="*/ 374272 h 571315"/>
              <a:gd name="connsiteX2190" fmla="*/ 186486 w 355006"/>
              <a:gd name="connsiteY2190" fmla="*/ 371789 h 571315"/>
              <a:gd name="connsiteX2191" fmla="*/ 185566 w 355006"/>
              <a:gd name="connsiteY2191" fmla="*/ 373720 h 571315"/>
              <a:gd name="connsiteX2192" fmla="*/ 186762 w 355006"/>
              <a:gd name="connsiteY2192" fmla="*/ 377675 h 571315"/>
              <a:gd name="connsiteX2193" fmla="*/ 185841 w 355006"/>
              <a:gd name="connsiteY2193" fmla="*/ 374272 h 571315"/>
              <a:gd name="connsiteX2194" fmla="*/ 185565 w 355006"/>
              <a:gd name="connsiteY2194" fmla="*/ 373721 h 571315"/>
              <a:gd name="connsiteX2195" fmla="*/ 126975 w 355006"/>
              <a:gd name="connsiteY2195" fmla="*/ 380435 h 571315"/>
              <a:gd name="connsiteX2196" fmla="*/ 126975 w 355006"/>
              <a:gd name="connsiteY2196" fmla="*/ 380435 h 571315"/>
              <a:gd name="connsiteX2197" fmla="*/ 286927 w 355006"/>
              <a:gd name="connsiteY2197" fmla="*/ 381723 h 571315"/>
              <a:gd name="connsiteX2198" fmla="*/ 286927 w 355006"/>
              <a:gd name="connsiteY2198" fmla="*/ 381723 h 571315"/>
              <a:gd name="connsiteX2199" fmla="*/ 123480 w 355006"/>
              <a:gd name="connsiteY2199" fmla="*/ 397543 h 571315"/>
              <a:gd name="connsiteX2200" fmla="*/ 123480 w 355006"/>
              <a:gd name="connsiteY2200" fmla="*/ 397543 h 571315"/>
              <a:gd name="connsiteX2201" fmla="*/ 131942 w 355006"/>
              <a:gd name="connsiteY2201" fmla="*/ 399383 h 571315"/>
              <a:gd name="connsiteX2202" fmla="*/ 131942 w 355006"/>
              <a:gd name="connsiteY2202" fmla="*/ 399383 h 571315"/>
              <a:gd name="connsiteX2203" fmla="*/ 143071 w 355006"/>
              <a:gd name="connsiteY2203" fmla="*/ 403154 h 571315"/>
              <a:gd name="connsiteX2204" fmla="*/ 143347 w 355006"/>
              <a:gd name="connsiteY2204" fmla="*/ 403154 h 571315"/>
              <a:gd name="connsiteX2205" fmla="*/ 143071 w 355006"/>
              <a:gd name="connsiteY2205" fmla="*/ 403154 h 571315"/>
              <a:gd name="connsiteX2206" fmla="*/ 149878 w 355006"/>
              <a:gd name="connsiteY2206" fmla="*/ 404717 h 571315"/>
              <a:gd name="connsiteX2207" fmla="*/ 148958 w 355006"/>
              <a:gd name="connsiteY2207" fmla="*/ 405913 h 571315"/>
              <a:gd name="connsiteX2208" fmla="*/ 149601 w 355006"/>
              <a:gd name="connsiteY2208" fmla="*/ 406833 h 571315"/>
              <a:gd name="connsiteX2209" fmla="*/ 150429 w 355006"/>
              <a:gd name="connsiteY2209" fmla="*/ 405453 h 571315"/>
              <a:gd name="connsiteX2210" fmla="*/ 149878 w 355006"/>
              <a:gd name="connsiteY2210" fmla="*/ 404717 h 571315"/>
              <a:gd name="connsiteX2211" fmla="*/ 228612 w 355006"/>
              <a:gd name="connsiteY2211" fmla="*/ 404717 h 571315"/>
              <a:gd name="connsiteX2212" fmla="*/ 228612 w 355006"/>
              <a:gd name="connsiteY2212" fmla="*/ 404717 h 571315"/>
              <a:gd name="connsiteX2213" fmla="*/ 133137 w 355006"/>
              <a:gd name="connsiteY2213" fmla="*/ 405269 h 571315"/>
              <a:gd name="connsiteX2214" fmla="*/ 132677 w 355006"/>
              <a:gd name="connsiteY2214" fmla="*/ 407293 h 571315"/>
              <a:gd name="connsiteX2215" fmla="*/ 131022 w 355006"/>
              <a:gd name="connsiteY2215" fmla="*/ 406925 h 571315"/>
              <a:gd name="connsiteX2216" fmla="*/ 130654 w 355006"/>
              <a:gd name="connsiteY2216" fmla="*/ 408305 h 571315"/>
              <a:gd name="connsiteX2217" fmla="*/ 132218 w 355006"/>
              <a:gd name="connsiteY2217" fmla="*/ 408488 h 571315"/>
              <a:gd name="connsiteX2218" fmla="*/ 133413 w 355006"/>
              <a:gd name="connsiteY2218" fmla="*/ 408764 h 571315"/>
              <a:gd name="connsiteX2219" fmla="*/ 134425 w 355006"/>
              <a:gd name="connsiteY2219" fmla="*/ 409960 h 571315"/>
              <a:gd name="connsiteX2220" fmla="*/ 134241 w 355006"/>
              <a:gd name="connsiteY2220" fmla="*/ 411339 h 571315"/>
              <a:gd name="connsiteX2221" fmla="*/ 135161 w 355006"/>
              <a:gd name="connsiteY2221" fmla="*/ 411523 h 571315"/>
              <a:gd name="connsiteX2222" fmla="*/ 136265 w 355006"/>
              <a:gd name="connsiteY2222" fmla="*/ 410235 h 571315"/>
              <a:gd name="connsiteX2223" fmla="*/ 138197 w 355006"/>
              <a:gd name="connsiteY2223" fmla="*/ 409684 h 571315"/>
              <a:gd name="connsiteX2224" fmla="*/ 139485 w 355006"/>
              <a:gd name="connsiteY2224" fmla="*/ 410696 h 571315"/>
              <a:gd name="connsiteX2225" fmla="*/ 139668 w 355006"/>
              <a:gd name="connsiteY2225" fmla="*/ 412719 h 571315"/>
              <a:gd name="connsiteX2226" fmla="*/ 140588 w 355006"/>
              <a:gd name="connsiteY2226" fmla="*/ 414283 h 571315"/>
              <a:gd name="connsiteX2227" fmla="*/ 141784 w 355006"/>
              <a:gd name="connsiteY2227" fmla="*/ 413731 h 571315"/>
              <a:gd name="connsiteX2228" fmla="*/ 143164 w 355006"/>
              <a:gd name="connsiteY2228" fmla="*/ 414283 h 571315"/>
              <a:gd name="connsiteX2229" fmla="*/ 144912 w 355006"/>
              <a:gd name="connsiteY2229" fmla="*/ 414927 h 571315"/>
              <a:gd name="connsiteX2230" fmla="*/ 146383 w 355006"/>
              <a:gd name="connsiteY2230" fmla="*/ 415662 h 571315"/>
              <a:gd name="connsiteX2231" fmla="*/ 146935 w 355006"/>
              <a:gd name="connsiteY2231" fmla="*/ 416766 h 571315"/>
              <a:gd name="connsiteX2232" fmla="*/ 148590 w 355006"/>
              <a:gd name="connsiteY2232" fmla="*/ 416766 h 571315"/>
              <a:gd name="connsiteX2233" fmla="*/ 150614 w 355006"/>
              <a:gd name="connsiteY2233" fmla="*/ 417134 h 571315"/>
              <a:gd name="connsiteX2234" fmla="*/ 152821 w 355006"/>
              <a:gd name="connsiteY2234" fmla="*/ 417409 h 571315"/>
              <a:gd name="connsiteX2235" fmla="*/ 154753 w 355006"/>
              <a:gd name="connsiteY2235" fmla="*/ 417685 h 571315"/>
              <a:gd name="connsiteX2236" fmla="*/ 156317 w 355006"/>
              <a:gd name="connsiteY2236" fmla="*/ 418329 h 571315"/>
              <a:gd name="connsiteX2237" fmla="*/ 158156 w 355006"/>
              <a:gd name="connsiteY2237" fmla="*/ 418789 h 571315"/>
              <a:gd name="connsiteX2238" fmla="*/ 160180 w 355006"/>
              <a:gd name="connsiteY2238" fmla="*/ 419249 h 571315"/>
              <a:gd name="connsiteX2239" fmla="*/ 161191 w 355006"/>
              <a:gd name="connsiteY2239" fmla="*/ 418330 h 571315"/>
              <a:gd name="connsiteX2240" fmla="*/ 160271 w 355006"/>
              <a:gd name="connsiteY2240" fmla="*/ 417042 h 571315"/>
              <a:gd name="connsiteX2241" fmla="*/ 159168 w 355006"/>
              <a:gd name="connsiteY2241" fmla="*/ 415847 h 571315"/>
              <a:gd name="connsiteX2242" fmla="*/ 157696 w 355006"/>
              <a:gd name="connsiteY2242" fmla="*/ 414928 h 571315"/>
              <a:gd name="connsiteX2243" fmla="*/ 156132 w 355006"/>
              <a:gd name="connsiteY2243" fmla="*/ 414284 h 571315"/>
              <a:gd name="connsiteX2244" fmla="*/ 154569 w 355006"/>
              <a:gd name="connsiteY2244" fmla="*/ 413456 h 571315"/>
              <a:gd name="connsiteX2245" fmla="*/ 153005 w 355006"/>
              <a:gd name="connsiteY2245" fmla="*/ 412537 h 571315"/>
              <a:gd name="connsiteX2246" fmla="*/ 151441 w 355006"/>
              <a:gd name="connsiteY2246" fmla="*/ 411802 h 571315"/>
              <a:gd name="connsiteX2247" fmla="*/ 149786 w 355006"/>
              <a:gd name="connsiteY2247" fmla="*/ 411066 h 571315"/>
              <a:gd name="connsiteX2248" fmla="*/ 148314 w 355006"/>
              <a:gd name="connsiteY2248" fmla="*/ 410238 h 571315"/>
              <a:gd name="connsiteX2249" fmla="*/ 146474 w 355006"/>
              <a:gd name="connsiteY2249" fmla="*/ 409963 h 571315"/>
              <a:gd name="connsiteX2250" fmla="*/ 145187 w 355006"/>
              <a:gd name="connsiteY2250" fmla="*/ 409044 h 571315"/>
              <a:gd name="connsiteX2251" fmla="*/ 143899 w 355006"/>
              <a:gd name="connsiteY2251" fmla="*/ 407940 h 571315"/>
              <a:gd name="connsiteX2252" fmla="*/ 142427 w 355006"/>
              <a:gd name="connsiteY2252" fmla="*/ 407113 h 571315"/>
              <a:gd name="connsiteX2253" fmla="*/ 140956 w 355006"/>
              <a:gd name="connsiteY2253" fmla="*/ 406561 h 571315"/>
              <a:gd name="connsiteX2254" fmla="*/ 139760 w 355006"/>
              <a:gd name="connsiteY2254" fmla="*/ 405457 h 571315"/>
              <a:gd name="connsiteX2255" fmla="*/ 137736 w 355006"/>
              <a:gd name="connsiteY2255" fmla="*/ 405457 h 571315"/>
              <a:gd name="connsiteX2256" fmla="*/ 135621 w 355006"/>
              <a:gd name="connsiteY2256" fmla="*/ 405641 h 571315"/>
              <a:gd name="connsiteX2257" fmla="*/ 133505 w 355006"/>
              <a:gd name="connsiteY2257" fmla="*/ 405273 h 571315"/>
              <a:gd name="connsiteX2258" fmla="*/ 133138 w 355006"/>
              <a:gd name="connsiteY2258" fmla="*/ 405273 h 571315"/>
              <a:gd name="connsiteX2259" fmla="*/ 225577 w 355006"/>
              <a:gd name="connsiteY2259" fmla="*/ 406188 h 571315"/>
              <a:gd name="connsiteX2260" fmla="*/ 226405 w 355006"/>
              <a:gd name="connsiteY2260" fmla="*/ 406464 h 571315"/>
              <a:gd name="connsiteX2261" fmla="*/ 225577 w 355006"/>
              <a:gd name="connsiteY2261" fmla="*/ 406188 h 571315"/>
              <a:gd name="connsiteX2262" fmla="*/ 221806 w 355006"/>
              <a:gd name="connsiteY2262" fmla="*/ 413731 h 571315"/>
              <a:gd name="connsiteX2263" fmla="*/ 221806 w 355006"/>
              <a:gd name="connsiteY2263" fmla="*/ 413731 h 571315"/>
              <a:gd name="connsiteX2264" fmla="*/ 146474 w 355006"/>
              <a:gd name="connsiteY2264" fmla="*/ 423940 h 571315"/>
              <a:gd name="connsiteX2265" fmla="*/ 148590 w 355006"/>
              <a:gd name="connsiteY2265" fmla="*/ 426332 h 571315"/>
              <a:gd name="connsiteX2266" fmla="*/ 148685 w 355006"/>
              <a:gd name="connsiteY2266" fmla="*/ 425228 h 571315"/>
              <a:gd name="connsiteX2267" fmla="*/ 146478 w 355006"/>
              <a:gd name="connsiteY2267" fmla="*/ 423940 h 571315"/>
              <a:gd name="connsiteX2268" fmla="*/ 118237 w 355006"/>
              <a:gd name="connsiteY2268" fmla="*/ 437829 h 571315"/>
              <a:gd name="connsiteX2269" fmla="*/ 118421 w 355006"/>
              <a:gd name="connsiteY2269" fmla="*/ 437829 h 571315"/>
              <a:gd name="connsiteX2270" fmla="*/ 136633 w 355006"/>
              <a:gd name="connsiteY2270" fmla="*/ 439025 h 571315"/>
              <a:gd name="connsiteX2271" fmla="*/ 136265 w 355006"/>
              <a:gd name="connsiteY2271" fmla="*/ 439120 h 571315"/>
              <a:gd name="connsiteX2272" fmla="*/ 134701 w 355006"/>
              <a:gd name="connsiteY2272" fmla="*/ 442524 h 571315"/>
              <a:gd name="connsiteX2273" fmla="*/ 137001 w 355006"/>
              <a:gd name="connsiteY2273" fmla="*/ 446571 h 571315"/>
              <a:gd name="connsiteX2274" fmla="*/ 134058 w 355006"/>
              <a:gd name="connsiteY2274" fmla="*/ 449330 h 571315"/>
              <a:gd name="connsiteX2275" fmla="*/ 137737 w 355006"/>
              <a:gd name="connsiteY2275" fmla="*/ 448411 h 571315"/>
              <a:gd name="connsiteX2276" fmla="*/ 141784 w 355006"/>
              <a:gd name="connsiteY2276" fmla="*/ 446572 h 571315"/>
              <a:gd name="connsiteX2277" fmla="*/ 142520 w 355006"/>
              <a:gd name="connsiteY2277" fmla="*/ 445008 h 571315"/>
              <a:gd name="connsiteX2278" fmla="*/ 140864 w 355006"/>
              <a:gd name="connsiteY2278" fmla="*/ 445284 h 571315"/>
              <a:gd name="connsiteX2279" fmla="*/ 137737 w 355006"/>
              <a:gd name="connsiteY2279" fmla="*/ 441604 h 571315"/>
              <a:gd name="connsiteX2280" fmla="*/ 136633 w 355006"/>
              <a:gd name="connsiteY2280" fmla="*/ 439029 h 571315"/>
              <a:gd name="connsiteX2281" fmla="*/ 142519 w 355006"/>
              <a:gd name="connsiteY2281" fmla="*/ 445003 h 571315"/>
              <a:gd name="connsiteX2282" fmla="*/ 142703 w 355006"/>
              <a:gd name="connsiteY2282" fmla="*/ 445187 h 571315"/>
              <a:gd name="connsiteX2283" fmla="*/ 142703 w 355006"/>
              <a:gd name="connsiteY2283" fmla="*/ 445555 h 571315"/>
              <a:gd name="connsiteX2284" fmla="*/ 142703 w 355006"/>
              <a:gd name="connsiteY2284" fmla="*/ 445650 h 571315"/>
              <a:gd name="connsiteX2285" fmla="*/ 142798 w 355006"/>
              <a:gd name="connsiteY2285" fmla="*/ 441879 h 571315"/>
              <a:gd name="connsiteX2286" fmla="*/ 140315 w 355006"/>
              <a:gd name="connsiteY2286" fmla="*/ 440683 h 571315"/>
              <a:gd name="connsiteX2287" fmla="*/ 141787 w 355006"/>
              <a:gd name="connsiteY2287" fmla="*/ 441235 h 571315"/>
              <a:gd name="connsiteX2288" fmla="*/ 142523 w 355006"/>
              <a:gd name="connsiteY2288" fmla="*/ 445006 h 571315"/>
              <a:gd name="connsiteX2289" fmla="*/ 118881 w 355006"/>
              <a:gd name="connsiteY2289" fmla="*/ 441876 h 571315"/>
              <a:gd name="connsiteX2290" fmla="*/ 119248 w 355006"/>
              <a:gd name="connsiteY2290" fmla="*/ 441876 h 571315"/>
              <a:gd name="connsiteX2291" fmla="*/ 131022 w 355006"/>
              <a:gd name="connsiteY2291" fmla="*/ 443716 h 571315"/>
              <a:gd name="connsiteX2292" fmla="*/ 128814 w 355006"/>
              <a:gd name="connsiteY2292" fmla="*/ 447119 h 571315"/>
              <a:gd name="connsiteX2293" fmla="*/ 130378 w 355006"/>
              <a:gd name="connsiteY2293" fmla="*/ 451626 h 571315"/>
              <a:gd name="connsiteX2294" fmla="*/ 130654 w 355006"/>
              <a:gd name="connsiteY2294" fmla="*/ 455857 h 571315"/>
              <a:gd name="connsiteX2295" fmla="*/ 134425 w 355006"/>
              <a:gd name="connsiteY2295" fmla="*/ 457973 h 571315"/>
              <a:gd name="connsiteX2296" fmla="*/ 136265 w 355006"/>
              <a:gd name="connsiteY2296" fmla="*/ 459352 h 571315"/>
              <a:gd name="connsiteX2297" fmla="*/ 135989 w 355006"/>
              <a:gd name="connsiteY2297" fmla="*/ 455581 h 571315"/>
              <a:gd name="connsiteX2298" fmla="*/ 133137 w 355006"/>
              <a:gd name="connsiteY2298" fmla="*/ 452454 h 571315"/>
              <a:gd name="connsiteX2299" fmla="*/ 131942 w 355006"/>
              <a:gd name="connsiteY2299" fmla="*/ 448591 h 571315"/>
              <a:gd name="connsiteX2300" fmla="*/ 131298 w 355006"/>
              <a:gd name="connsiteY2300" fmla="*/ 445279 h 571315"/>
              <a:gd name="connsiteX2301" fmla="*/ 131021 w 355006"/>
              <a:gd name="connsiteY2301" fmla="*/ 443716 h 571315"/>
              <a:gd name="connsiteX2302" fmla="*/ 53115 w 355006"/>
              <a:gd name="connsiteY2302" fmla="*/ 444911 h 571315"/>
              <a:gd name="connsiteX2303" fmla="*/ 53115 w 355006"/>
              <a:gd name="connsiteY2303" fmla="*/ 445279 h 571315"/>
              <a:gd name="connsiteX2304" fmla="*/ 53115 w 355006"/>
              <a:gd name="connsiteY2304" fmla="*/ 444911 h 571315"/>
              <a:gd name="connsiteX2305" fmla="*/ 119524 w 355006"/>
              <a:gd name="connsiteY2305" fmla="*/ 446199 h 571315"/>
              <a:gd name="connsiteX2306" fmla="*/ 117593 w 355006"/>
              <a:gd name="connsiteY2306" fmla="*/ 449602 h 571315"/>
              <a:gd name="connsiteX2307" fmla="*/ 119249 w 355006"/>
              <a:gd name="connsiteY2307" fmla="*/ 452730 h 571315"/>
              <a:gd name="connsiteX2308" fmla="*/ 122928 w 355006"/>
              <a:gd name="connsiteY2308" fmla="*/ 454385 h 571315"/>
              <a:gd name="connsiteX2309" fmla="*/ 126055 w 355006"/>
              <a:gd name="connsiteY2309" fmla="*/ 456777 h 571315"/>
              <a:gd name="connsiteX2310" fmla="*/ 125411 w 355006"/>
              <a:gd name="connsiteY2310" fmla="*/ 453006 h 571315"/>
              <a:gd name="connsiteX2311" fmla="*/ 126331 w 355006"/>
              <a:gd name="connsiteY2311" fmla="*/ 449879 h 571315"/>
              <a:gd name="connsiteX2312" fmla="*/ 122744 w 355006"/>
              <a:gd name="connsiteY2312" fmla="*/ 448039 h 571315"/>
              <a:gd name="connsiteX2313" fmla="*/ 119525 w 355006"/>
              <a:gd name="connsiteY2313" fmla="*/ 446199 h 571315"/>
              <a:gd name="connsiteX2314" fmla="*/ 125687 w 355006"/>
              <a:gd name="connsiteY2314" fmla="*/ 457697 h 571315"/>
              <a:gd name="connsiteX2315" fmla="*/ 125687 w 355006"/>
              <a:gd name="connsiteY2315" fmla="*/ 457697 h 571315"/>
              <a:gd name="connsiteX2316" fmla="*/ 115753 w 355006"/>
              <a:gd name="connsiteY2316" fmla="*/ 467630 h 571315"/>
              <a:gd name="connsiteX2317" fmla="*/ 112258 w 355006"/>
              <a:gd name="connsiteY2317" fmla="*/ 468182 h 571315"/>
              <a:gd name="connsiteX2318" fmla="*/ 112994 w 355006"/>
              <a:gd name="connsiteY2318" fmla="*/ 471677 h 571315"/>
              <a:gd name="connsiteX2319" fmla="*/ 114558 w 355006"/>
              <a:gd name="connsiteY2319" fmla="*/ 474161 h 571315"/>
              <a:gd name="connsiteX2320" fmla="*/ 115754 w 355006"/>
              <a:gd name="connsiteY2320" fmla="*/ 477012 h 571315"/>
              <a:gd name="connsiteX2321" fmla="*/ 117593 w 355006"/>
              <a:gd name="connsiteY2321" fmla="*/ 478484 h 571315"/>
              <a:gd name="connsiteX2322" fmla="*/ 121365 w 355006"/>
              <a:gd name="connsiteY2322" fmla="*/ 480047 h 571315"/>
              <a:gd name="connsiteX2323" fmla="*/ 124492 w 355006"/>
              <a:gd name="connsiteY2323" fmla="*/ 478208 h 571315"/>
              <a:gd name="connsiteX2324" fmla="*/ 126331 w 355006"/>
              <a:gd name="connsiteY2324" fmla="*/ 476460 h 571315"/>
              <a:gd name="connsiteX2325" fmla="*/ 127527 w 355006"/>
              <a:gd name="connsiteY2325" fmla="*/ 473149 h 571315"/>
              <a:gd name="connsiteX2326" fmla="*/ 123940 w 355006"/>
              <a:gd name="connsiteY2326" fmla="*/ 471953 h 571315"/>
              <a:gd name="connsiteX2327" fmla="*/ 120813 w 355006"/>
              <a:gd name="connsiteY2327" fmla="*/ 469194 h 571315"/>
              <a:gd name="connsiteX2328" fmla="*/ 117317 w 355006"/>
              <a:gd name="connsiteY2328" fmla="*/ 468826 h 571315"/>
              <a:gd name="connsiteX2329" fmla="*/ 115754 w 355006"/>
              <a:gd name="connsiteY2329" fmla="*/ 467630 h 571315"/>
              <a:gd name="connsiteX2330" fmla="*/ 63049 w 355006"/>
              <a:gd name="connsiteY2330" fmla="*/ 476644 h 571315"/>
              <a:gd name="connsiteX2331" fmla="*/ 60566 w 355006"/>
              <a:gd name="connsiteY2331" fmla="*/ 479404 h 571315"/>
              <a:gd name="connsiteX2332" fmla="*/ 60566 w 355006"/>
              <a:gd name="connsiteY2332" fmla="*/ 482899 h 571315"/>
              <a:gd name="connsiteX2333" fmla="*/ 60289 w 355006"/>
              <a:gd name="connsiteY2333" fmla="*/ 487130 h 571315"/>
              <a:gd name="connsiteX2334" fmla="*/ 63693 w 355006"/>
              <a:gd name="connsiteY2334" fmla="*/ 487774 h 571315"/>
              <a:gd name="connsiteX2335" fmla="*/ 65900 w 355006"/>
              <a:gd name="connsiteY2335" fmla="*/ 485290 h 571315"/>
              <a:gd name="connsiteX2336" fmla="*/ 64612 w 355006"/>
              <a:gd name="connsiteY2336" fmla="*/ 480967 h 571315"/>
              <a:gd name="connsiteX2337" fmla="*/ 63049 w 355006"/>
              <a:gd name="connsiteY2337" fmla="*/ 476644 h 571315"/>
              <a:gd name="connsiteX2338" fmla="*/ 69304 w 355006"/>
              <a:gd name="connsiteY2338" fmla="*/ 476921 h 571315"/>
              <a:gd name="connsiteX2339" fmla="*/ 70224 w 355006"/>
              <a:gd name="connsiteY2339" fmla="*/ 478760 h 571315"/>
              <a:gd name="connsiteX2340" fmla="*/ 69304 w 355006"/>
              <a:gd name="connsiteY2340" fmla="*/ 476921 h 571315"/>
              <a:gd name="connsiteX2341" fmla="*/ 80709 w 355006"/>
              <a:gd name="connsiteY2341" fmla="*/ 482807 h 571315"/>
              <a:gd name="connsiteX2342" fmla="*/ 81813 w 355006"/>
              <a:gd name="connsiteY2342" fmla="*/ 485935 h 571315"/>
              <a:gd name="connsiteX2343" fmla="*/ 80709 w 355006"/>
              <a:gd name="connsiteY2343" fmla="*/ 482807 h 571315"/>
              <a:gd name="connsiteX2344" fmla="*/ 64613 w 355006"/>
              <a:gd name="connsiteY2344" fmla="*/ 486855 h 571315"/>
              <a:gd name="connsiteX2345" fmla="*/ 64613 w 355006"/>
              <a:gd name="connsiteY2345" fmla="*/ 486855 h 571315"/>
              <a:gd name="connsiteX2346" fmla="*/ 61853 w 355006"/>
              <a:gd name="connsiteY2346" fmla="*/ 489338 h 571315"/>
              <a:gd name="connsiteX2347" fmla="*/ 61853 w 355006"/>
              <a:gd name="connsiteY2347" fmla="*/ 489338 h 571315"/>
              <a:gd name="connsiteX2348" fmla="*/ 64061 w 355006"/>
              <a:gd name="connsiteY2348" fmla="*/ 489338 h 571315"/>
              <a:gd name="connsiteX2349" fmla="*/ 64061 w 355006"/>
              <a:gd name="connsiteY2349" fmla="*/ 489338 h 571315"/>
              <a:gd name="connsiteX2350" fmla="*/ 64612 w 355006"/>
              <a:gd name="connsiteY2350" fmla="*/ 490257 h 571315"/>
              <a:gd name="connsiteX2351" fmla="*/ 64612 w 355006"/>
              <a:gd name="connsiteY2351" fmla="*/ 490257 h 571315"/>
              <a:gd name="connsiteX2352" fmla="*/ 69303 w 355006"/>
              <a:gd name="connsiteY2352" fmla="*/ 490901 h 571315"/>
              <a:gd name="connsiteX2353" fmla="*/ 69303 w 355006"/>
              <a:gd name="connsiteY2353" fmla="*/ 490901 h 571315"/>
              <a:gd name="connsiteX2354" fmla="*/ 69027 w 355006"/>
              <a:gd name="connsiteY2354" fmla="*/ 493936 h 571315"/>
              <a:gd name="connsiteX2355" fmla="*/ 69027 w 355006"/>
              <a:gd name="connsiteY2355" fmla="*/ 493936 h 571315"/>
              <a:gd name="connsiteX2356" fmla="*/ 10068 w 355006"/>
              <a:gd name="connsiteY2356" fmla="*/ 499915 h 571315"/>
              <a:gd name="connsiteX2357" fmla="*/ 9424 w 355006"/>
              <a:gd name="connsiteY2357" fmla="*/ 504790 h 571315"/>
              <a:gd name="connsiteX2358" fmla="*/ 8596 w 355006"/>
              <a:gd name="connsiteY2358" fmla="*/ 506997 h 571315"/>
              <a:gd name="connsiteX2359" fmla="*/ 5101 w 355006"/>
              <a:gd name="connsiteY2359" fmla="*/ 508193 h 571315"/>
              <a:gd name="connsiteX2360" fmla="*/ 778 w 355006"/>
              <a:gd name="connsiteY2360" fmla="*/ 506997 h 571315"/>
              <a:gd name="connsiteX2361" fmla="*/ 1055 w 355006"/>
              <a:gd name="connsiteY2361" fmla="*/ 509481 h 571315"/>
              <a:gd name="connsiteX2362" fmla="*/ 1698 w 355006"/>
              <a:gd name="connsiteY2362" fmla="*/ 512516 h 571315"/>
              <a:gd name="connsiteX2363" fmla="*/ 2619 w 355006"/>
              <a:gd name="connsiteY2363" fmla="*/ 516747 h 571315"/>
              <a:gd name="connsiteX2364" fmla="*/ 4826 w 355006"/>
              <a:gd name="connsiteY2364" fmla="*/ 519690 h 571315"/>
              <a:gd name="connsiteX2365" fmla="*/ 6666 w 355006"/>
              <a:gd name="connsiteY2365" fmla="*/ 524013 h 571315"/>
              <a:gd name="connsiteX2366" fmla="*/ 8505 w 355006"/>
              <a:gd name="connsiteY2366" fmla="*/ 523737 h 571315"/>
              <a:gd name="connsiteX2367" fmla="*/ 11632 w 355006"/>
              <a:gd name="connsiteY2367" fmla="*/ 521530 h 571315"/>
              <a:gd name="connsiteX2368" fmla="*/ 15036 w 355006"/>
              <a:gd name="connsiteY2368" fmla="*/ 519138 h 571315"/>
              <a:gd name="connsiteX2369" fmla="*/ 19359 w 355006"/>
              <a:gd name="connsiteY2369" fmla="*/ 519138 h 571315"/>
              <a:gd name="connsiteX2370" fmla="*/ 23038 w 355006"/>
              <a:gd name="connsiteY2370" fmla="*/ 517850 h 571315"/>
              <a:gd name="connsiteX2371" fmla="*/ 27177 w 355006"/>
              <a:gd name="connsiteY2371" fmla="*/ 517206 h 571315"/>
              <a:gd name="connsiteX2372" fmla="*/ 29752 w 355006"/>
              <a:gd name="connsiteY2372" fmla="*/ 516011 h 571315"/>
              <a:gd name="connsiteX2373" fmla="*/ 28373 w 355006"/>
              <a:gd name="connsiteY2373" fmla="*/ 512331 h 571315"/>
              <a:gd name="connsiteX2374" fmla="*/ 26809 w 355006"/>
              <a:gd name="connsiteY2374" fmla="*/ 510124 h 571315"/>
              <a:gd name="connsiteX2375" fmla="*/ 23682 w 355006"/>
              <a:gd name="connsiteY2375" fmla="*/ 508560 h 571315"/>
              <a:gd name="connsiteX2376" fmla="*/ 20922 w 355006"/>
              <a:gd name="connsiteY2376" fmla="*/ 505433 h 571315"/>
              <a:gd name="connsiteX2377" fmla="*/ 17519 w 355006"/>
              <a:gd name="connsiteY2377" fmla="*/ 504790 h 571315"/>
              <a:gd name="connsiteX2378" fmla="*/ 15312 w 355006"/>
              <a:gd name="connsiteY2378" fmla="*/ 502674 h 571315"/>
              <a:gd name="connsiteX2379" fmla="*/ 11357 w 355006"/>
              <a:gd name="connsiteY2379" fmla="*/ 501110 h 571315"/>
              <a:gd name="connsiteX2380" fmla="*/ 10069 w 355006"/>
              <a:gd name="connsiteY2380" fmla="*/ 499915 h 571315"/>
              <a:gd name="connsiteX2381" fmla="*/ 20370 w 355006"/>
              <a:gd name="connsiteY2381" fmla="*/ 504422 h 571315"/>
              <a:gd name="connsiteX2382" fmla="*/ 20275 w 355006"/>
              <a:gd name="connsiteY2382" fmla="*/ 504790 h 571315"/>
              <a:gd name="connsiteX2383" fmla="*/ 20370 w 355006"/>
              <a:gd name="connsiteY2383" fmla="*/ 504422 h 571315"/>
              <a:gd name="connsiteX2384" fmla="*/ 203501 w 355006"/>
              <a:gd name="connsiteY2384" fmla="*/ 507641 h 571315"/>
              <a:gd name="connsiteX2385" fmla="*/ 204145 w 355006"/>
              <a:gd name="connsiteY2385" fmla="*/ 507916 h 571315"/>
              <a:gd name="connsiteX2386" fmla="*/ 203777 w 355006"/>
              <a:gd name="connsiteY2386" fmla="*/ 507641 h 571315"/>
              <a:gd name="connsiteX2387" fmla="*/ 199822 w 355006"/>
              <a:gd name="connsiteY2387" fmla="*/ 511596 h 571315"/>
              <a:gd name="connsiteX2388" fmla="*/ 200006 w 355006"/>
              <a:gd name="connsiteY2388" fmla="*/ 513619 h 571315"/>
              <a:gd name="connsiteX2389" fmla="*/ 199822 w 355006"/>
              <a:gd name="connsiteY2389" fmla="*/ 511596 h 571315"/>
              <a:gd name="connsiteX2390" fmla="*/ 27728 w 355006"/>
              <a:gd name="connsiteY2390" fmla="*/ 517483 h 571315"/>
              <a:gd name="connsiteX2391" fmla="*/ 27728 w 355006"/>
              <a:gd name="connsiteY2391" fmla="*/ 517483 h 57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</a:cxnLst>
            <a:rect l="l" t="t" r="r" b="b"/>
            <a:pathLst>
              <a:path w="355006" h="571315">
                <a:moveTo>
                  <a:pt x="96529" y="10"/>
                </a:moveTo>
                <a:cubicBezTo>
                  <a:pt x="96236" y="921"/>
                  <a:pt x="94104" y="1540"/>
                  <a:pt x="94690" y="1850"/>
                </a:cubicBezTo>
                <a:cubicBezTo>
                  <a:pt x="93905" y="2130"/>
                  <a:pt x="94566" y="3878"/>
                  <a:pt x="93126" y="3505"/>
                </a:cubicBezTo>
                <a:cubicBezTo>
                  <a:pt x="92278" y="4193"/>
                  <a:pt x="93689" y="5160"/>
                  <a:pt x="92482" y="5345"/>
                </a:cubicBezTo>
                <a:cubicBezTo>
                  <a:pt x="92444" y="6461"/>
                  <a:pt x="92033" y="6798"/>
                  <a:pt x="91286" y="7461"/>
                </a:cubicBezTo>
                <a:cubicBezTo>
                  <a:pt x="91505" y="8608"/>
                  <a:pt x="90745" y="9612"/>
                  <a:pt x="91191" y="10312"/>
                </a:cubicBezTo>
                <a:cubicBezTo>
                  <a:pt x="91532" y="11286"/>
                  <a:pt x="91009" y="12227"/>
                  <a:pt x="90640" y="12795"/>
                </a:cubicBezTo>
                <a:cubicBezTo>
                  <a:pt x="91562" y="13087"/>
                  <a:pt x="91718" y="13948"/>
                  <a:pt x="91928" y="14911"/>
                </a:cubicBezTo>
                <a:cubicBezTo>
                  <a:pt x="91994" y="15941"/>
                  <a:pt x="92924" y="16048"/>
                  <a:pt x="92023" y="16842"/>
                </a:cubicBezTo>
                <a:cubicBezTo>
                  <a:pt x="92191" y="18068"/>
                  <a:pt x="90298" y="16577"/>
                  <a:pt x="90643" y="18222"/>
                </a:cubicBezTo>
                <a:cubicBezTo>
                  <a:pt x="91122" y="19008"/>
                  <a:pt x="91177" y="19154"/>
                  <a:pt x="90643" y="20245"/>
                </a:cubicBezTo>
                <a:cubicBezTo>
                  <a:pt x="90337" y="20544"/>
                  <a:pt x="90830" y="21333"/>
                  <a:pt x="90827" y="22085"/>
                </a:cubicBezTo>
                <a:cubicBezTo>
                  <a:pt x="91935" y="23179"/>
                  <a:pt x="89839" y="22851"/>
                  <a:pt x="90643" y="23925"/>
                </a:cubicBezTo>
                <a:cubicBezTo>
                  <a:pt x="89989" y="24254"/>
                  <a:pt x="91401" y="24709"/>
                  <a:pt x="91563" y="25212"/>
                </a:cubicBezTo>
                <a:cubicBezTo>
                  <a:pt x="92351" y="25887"/>
                  <a:pt x="92442" y="26177"/>
                  <a:pt x="92299" y="26776"/>
                </a:cubicBezTo>
                <a:cubicBezTo>
                  <a:pt x="91671" y="27140"/>
                  <a:pt x="91140" y="27475"/>
                  <a:pt x="91012" y="28340"/>
                </a:cubicBezTo>
                <a:cubicBezTo>
                  <a:pt x="91390" y="29236"/>
                  <a:pt x="92402" y="28593"/>
                  <a:pt x="92207" y="29811"/>
                </a:cubicBezTo>
                <a:cubicBezTo>
                  <a:pt x="93444" y="30191"/>
                  <a:pt x="90883" y="31193"/>
                  <a:pt x="92484" y="31099"/>
                </a:cubicBezTo>
                <a:cubicBezTo>
                  <a:pt x="92541" y="32224"/>
                  <a:pt x="91493" y="32166"/>
                  <a:pt x="91196" y="32939"/>
                </a:cubicBezTo>
                <a:cubicBezTo>
                  <a:pt x="90569" y="33997"/>
                  <a:pt x="89546" y="32120"/>
                  <a:pt x="89448" y="33034"/>
                </a:cubicBezTo>
                <a:cubicBezTo>
                  <a:pt x="89100" y="34192"/>
                  <a:pt x="89496" y="34335"/>
                  <a:pt x="90276" y="34781"/>
                </a:cubicBezTo>
                <a:cubicBezTo>
                  <a:pt x="90423" y="35614"/>
                  <a:pt x="91172" y="35849"/>
                  <a:pt x="91288" y="36713"/>
                </a:cubicBezTo>
                <a:cubicBezTo>
                  <a:pt x="91612" y="37129"/>
                  <a:pt x="93361" y="37404"/>
                  <a:pt x="91748" y="37725"/>
                </a:cubicBezTo>
                <a:cubicBezTo>
                  <a:pt x="90777" y="38000"/>
                  <a:pt x="91489" y="39749"/>
                  <a:pt x="92208" y="39748"/>
                </a:cubicBezTo>
                <a:cubicBezTo>
                  <a:pt x="92349" y="40260"/>
                  <a:pt x="93589" y="39430"/>
                  <a:pt x="93772" y="40116"/>
                </a:cubicBezTo>
                <a:cubicBezTo>
                  <a:pt x="94534" y="40645"/>
                  <a:pt x="93901" y="41224"/>
                  <a:pt x="94692" y="41680"/>
                </a:cubicBezTo>
                <a:cubicBezTo>
                  <a:pt x="94406" y="42048"/>
                  <a:pt x="95751" y="42714"/>
                  <a:pt x="95612" y="43519"/>
                </a:cubicBezTo>
                <a:cubicBezTo>
                  <a:pt x="96116" y="43973"/>
                  <a:pt x="96870" y="44675"/>
                  <a:pt x="96532" y="45911"/>
                </a:cubicBezTo>
                <a:cubicBezTo>
                  <a:pt x="96059" y="46706"/>
                  <a:pt x="95239" y="46609"/>
                  <a:pt x="96437" y="47199"/>
                </a:cubicBezTo>
                <a:cubicBezTo>
                  <a:pt x="96990" y="48048"/>
                  <a:pt x="96818" y="48686"/>
                  <a:pt x="96069" y="49039"/>
                </a:cubicBezTo>
                <a:cubicBezTo>
                  <a:pt x="94504" y="48539"/>
                  <a:pt x="95332" y="50454"/>
                  <a:pt x="94413" y="50602"/>
                </a:cubicBezTo>
                <a:cubicBezTo>
                  <a:pt x="94036" y="51856"/>
                  <a:pt x="94281" y="51877"/>
                  <a:pt x="94690" y="52993"/>
                </a:cubicBezTo>
                <a:cubicBezTo>
                  <a:pt x="93840" y="52927"/>
                  <a:pt x="93320" y="52946"/>
                  <a:pt x="94138" y="53729"/>
                </a:cubicBezTo>
                <a:cubicBezTo>
                  <a:pt x="95318" y="53518"/>
                  <a:pt x="94753" y="55997"/>
                  <a:pt x="93770" y="55568"/>
                </a:cubicBezTo>
                <a:cubicBezTo>
                  <a:pt x="92821" y="55200"/>
                  <a:pt x="92355" y="55279"/>
                  <a:pt x="91931" y="56120"/>
                </a:cubicBezTo>
                <a:cubicBezTo>
                  <a:pt x="92801" y="56410"/>
                  <a:pt x="92687" y="57053"/>
                  <a:pt x="92667" y="57591"/>
                </a:cubicBezTo>
                <a:cubicBezTo>
                  <a:pt x="92438" y="58616"/>
                  <a:pt x="91881" y="58767"/>
                  <a:pt x="91011" y="58971"/>
                </a:cubicBezTo>
                <a:cubicBezTo>
                  <a:pt x="90560" y="59734"/>
                  <a:pt x="89753" y="59870"/>
                  <a:pt x="89632" y="60075"/>
                </a:cubicBezTo>
                <a:cubicBezTo>
                  <a:pt x="88918" y="60037"/>
                  <a:pt x="87524" y="60651"/>
                  <a:pt x="87240" y="61087"/>
                </a:cubicBezTo>
                <a:cubicBezTo>
                  <a:pt x="87396" y="61198"/>
                  <a:pt x="87645" y="61224"/>
                  <a:pt x="87884" y="61271"/>
                </a:cubicBezTo>
                <a:cubicBezTo>
                  <a:pt x="87503" y="61277"/>
                  <a:pt x="87134" y="61385"/>
                  <a:pt x="87240" y="61822"/>
                </a:cubicBezTo>
                <a:cubicBezTo>
                  <a:pt x="87288" y="63271"/>
                  <a:pt x="87250" y="64058"/>
                  <a:pt x="86964" y="64858"/>
                </a:cubicBezTo>
                <a:cubicBezTo>
                  <a:pt x="86443" y="65081"/>
                  <a:pt x="85303" y="64756"/>
                  <a:pt x="85125" y="65134"/>
                </a:cubicBezTo>
                <a:cubicBezTo>
                  <a:pt x="83892" y="64914"/>
                  <a:pt x="84276" y="66638"/>
                  <a:pt x="84481" y="66789"/>
                </a:cubicBezTo>
                <a:cubicBezTo>
                  <a:pt x="84509" y="67126"/>
                  <a:pt x="84887" y="68419"/>
                  <a:pt x="85860" y="68077"/>
                </a:cubicBezTo>
                <a:cubicBezTo>
                  <a:pt x="86629" y="68204"/>
                  <a:pt x="86806" y="69430"/>
                  <a:pt x="87240" y="70009"/>
                </a:cubicBezTo>
                <a:cubicBezTo>
                  <a:pt x="86405" y="70235"/>
                  <a:pt x="86598" y="71361"/>
                  <a:pt x="87516" y="71756"/>
                </a:cubicBezTo>
                <a:cubicBezTo>
                  <a:pt x="88488" y="71560"/>
                  <a:pt x="88508" y="72754"/>
                  <a:pt x="88160" y="73780"/>
                </a:cubicBezTo>
                <a:cubicBezTo>
                  <a:pt x="87243" y="74379"/>
                  <a:pt x="86548" y="73591"/>
                  <a:pt x="85677" y="74147"/>
                </a:cubicBezTo>
                <a:cubicBezTo>
                  <a:pt x="85884" y="75420"/>
                  <a:pt x="84678" y="76128"/>
                  <a:pt x="84849" y="76631"/>
                </a:cubicBezTo>
                <a:cubicBezTo>
                  <a:pt x="84566" y="77410"/>
                  <a:pt x="83575" y="78325"/>
                  <a:pt x="84754" y="78838"/>
                </a:cubicBezTo>
                <a:cubicBezTo>
                  <a:pt x="84839" y="79510"/>
                  <a:pt x="86064" y="80379"/>
                  <a:pt x="85674" y="80954"/>
                </a:cubicBezTo>
                <a:cubicBezTo>
                  <a:pt x="84568" y="82437"/>
                  <a:pt x="85915" y="80494"/>
                  <a:pt x="85122" y="80035"/>
                </a:cubicBezTo>
                <a:cubicBezTo>
                  <a:pt x="84309" y="79227"/>
                  <a:pt x="83841" y="81061"/>
                  <a:pt x="84478" y="81599"/>
                </a:cubicBezTo>
                <a:cubicBezTo>
                  <a:pt x="85368" y="82415"/>
                  <a:pt x="82633" y="81382"/>
                  <a:pt x="82547" y="81966"/>
                </a:cubicBezTo>
                <a:cubicBezTo>
                  <a:pt x="82857" y="82551"/>
                  <a:pt x="83605" y="83707"/>
                  <a:pt x="83374" y="84265"/>
                </a:cubicBezTo>
                <a:cubicBezTo>
                  <a:pt x="83520" y="85076"/>
                  <a:pt x="82651" y="85708"/>
                  <a:pt x="82271" y="86289"/>
                </a:cubicBezTo>
                <a:cubicBezTo>
                  <a:pt x="82130" y="86927"/>
                  <a:pt x="82347" y="86982"/>
                  <a:pt x="82638" y="86933"/>
                </a:cubicBezTo>
                <a:cubicBezTo>
                  <a:pt x="82205" y="87330"/>
                  <a:pt x="83278" y="87946"/>
                  <a:pt x="82734" y="88957"/>
                </a:cubicBezTo>
                <a:cubicBezTo>
                  <a:pt x="81489" y="89744"/>
                  <a:pt x="82696" y="90977"/>
                  <a:pt x="81997" y="91808"/>
                </a:cubicBezTo>
                <a:cubicBezTo>
                  <a:pt x="82296" y="93265"/>
                  <a:pt x="80941" y="93665"/>
                  <a:pt x="80526" y="95119"/>
                </a:cubicBezTo>
                <a:cubicBezTo>
                  <a:pt x="80379" y="96079"/>
                  <a:pt x="81940" y="97688"/>
                  <a:pt x="81629" y="98063"/>
                </a:cubicBezTo>
                <a:cubicBezTo>
                  <a:pt x="81074" y="100009"/>
                  <a:pt x="84362" y="98611"/>
                  <a:pt x="84481" y="99810"/>
                </a:cubicBezTo>
                <a:cubicBezTo>
                  <a:pt x="84916" y="101101"/>
                  <a:pt x="83934" y="101375"/>
                  <a:pt x="85401" y="101741"/>
                </a:cubicBezTo>
                <a:cubicBezTo>
                  <a:pt x="85487" y="102719"/>
                  <a:pt x="85372" y="104174"/>
                  <a:pt x="84297" y="104777"/>
                </a:cubicBezTo>
                <a:cubicBezTo>
                  <a:pt x="84364" y="106071"/>
                  <a:pt x="84240" y="107133"/>
                  <a:pt x="82733" y="106433"/>
                </a:cubicBezTo>
                <a:cubicBezTo>
                  <a:pt x="81910" y="106629"/>
                  <a:pt x="80924" y="106769"/>
                  <a:pt x="80434" y="108180"/>
                </a:cubicBezTo>
                <a:cubicBezTo>
                  <a:pt x="79556" y="109051"/>
                  <a:pt x="78719" y="109021"/>
                  <a:pt x="77675" y="109836"/>
                </a:cubicBezTo>
                <a:cubicBezTo>
                  <a:pt x="77033" y="109960"/>
                  <a:pt x="77527" y="111477"/>
                  <a:pt x="75559" y="111032"/>
                </a:cubicBezTo>
                <a:cubicBezTo>
                  <a:pt x="75248" y="111865"/>
                  <a:pt x="75059" y="112497"/>
                  <a:pt x="74823" y="113699"/>
                </a:cubicBezTo>
                <a:cubicBezTo>
                  <a:pt x="74459" y="114624"/>
                  <a:pt x="75814" y="115538"/>
                  <a:pt x="75743" y="116550"/>
                </a:cubicBezTo>
                <a:cubicBezTo>
                  <a:pt x="76596" y="116424"/>
                  <a:pt x="75940" y="118365"/>
                  <a:pt x="76387" y="119034"/>
                </a:cubicBezTo>
                <a:cubicBezTo>
                  <a:pt x="75435" y="119181"/>
                  <a:pt x="75742" y="120891"/>
                  <a:pt x="76663" y="120966"/>
                </a:cubicBezTo>
                <a:cubicBezTo>
                  <a:pt x="77115" y="121868"/>
                  <a:pt x="77037" y="122874"/>
                  <a:pt x="76387" y="123449"/>
                </a:cubicBezTo>
                <a:cubicBezTo>
                  <a:pt x="75898" y="123776"/>
                  <a:pt x="76072" y="125358"/>
                  <a:pt x="76571" y="124829"/>
                </a:cubicBezTo>
                <a:cubicBezTo>
                  <a:pt x="76671" y="124762"/>
                  <a:pt x="76766" y="124646"/>
                  <a:pt x="76847" y="124553"/>
                </a:cubicBezTo>
                <a:cubicBezTo>
                  <a:pt x="76647" y="124899"/>
                  <a:pt x="76544" y="125149"/>
                  <a:pt x="76942" y="125012"/>
                </a:cubicBezTo>
                <a:cubicBezTo>
                  <a:pt x="77244" y="125910"/>
                  <a:pt x="77910" y="126216"/>
                  <a:pt x="77954" y="127128"/>
                </a:cubicBezTo>
                <a:cubicBezTo>
                  <a:pt x="77925" y="128215"/>
                  <a:pt x="78465" y="128685"/>
                  <a:pt x="78230" y="129979"/>
                </a:cubicBezTo>
                <a:cubicBezTo>
                  <a:pt x="77816" y="130832"/>
                  <a:pt x="77508" y="131585"/>
                  <a:pt x="77954" y="132187"/>
                </a:cubicBezTo>
                <a:cubicBezTo>
                  <a:pt x="77500" y="132006"/>
                  <a:pt x="78101" y="134650"/>
                  <a:pt x="78598" y="133383"/>
                </a:cubicBezTo>
                <a:cubicBezTo>
                  <a:pt x="78958" y="133782"/>
                  <a:pt x="80369" y="134121"/>
                  <a:pt x="79518" y="134854"/>
                </a:cubicBezTo>
                <a:cubicBezTo>
                  <a:pt x="79708" y="136072"/>
                  <a:pt x="78737" y="136318"/>
                  <a:pt x="78598" y="137062"/>
                </a:cubicBezTo>
                <a:cubicBezTo>
                  <a:pt x="78926" y="137544"/>
                  <a:pt x="79566" y="138293"/>
                  <a:pt x="80161" y="138533"/>
                </a:cubicBezTo>
                <a:cubicBezTo>
                  <a:pt x="79767" y="138931"/>
                  <a:pt x="80712" y="139200"/>
                  <a:pt x="80161" y="140465"/>
                </a:cubicBezTo>
                <a:cubicBezTo>
                  <a:pt x="79802" y="140882"/>
                  <a:pt x="80824" y="141420"/>
                  <a:pt x="80898" y="142121"/>
                </a:cubicBezTo>
                <a:cubicBezTo>
                  <a:pt x="81725" y="142613"/>
                  <a:pt x="81995" y="143025"/>
                  <a:pt x="82461" y="143592"/>
                </a:cubicBezTo>
                <a:cubicBezTo>
                  <a:pt x="83252" y="143824"/>
                  <a:pt x="82743" y="145323"/>
                  <a:pt x="83657" y="145432"/>
                </a:cubicBezTo>
                <a:cubicBezTo>
                  <a:pt x="83781" y="146174"/>
                  <a:pt x="84803" y="146683"/>
                  <a:pt x="84209" y="147547"/>
                </a:cubicBezTo>
                <a:cubicBezTo>
                  <a:pt x="84728" y="148031"/>
                  <a:pt x="84750" y="148949"/>
                  <a:pt x="85130" y="149571"/>
                </a:cubicBezTo>
                <a:cubicBezTo>
                  <a:pt x="85578" y="150085"/>
                  <a:pt x="85478" y="151111"/>
                  <a:pt x="85866" y="151687"/>
                </a:cubicBezTo>
                <a:cubicBezTo>
                  <a:pt x="85771" y="152559"/>
                  <a:pt x="85837" y="152857"/>
                  <a:pt x="86050" y="153802"/>
                </a:cubicBezTo>
                <a:cubicBezTo>
                  <a:pt x="85273" y="154298"/>
                  <a:pt x="86636" y="155127"/>
                  <a:pt x="86326" y="156010"/>
                </a:cubicBezTo>
                <a:cubicBezTo>
                  <a:pt x="86448" y="156880"/>
                  <a:pt x="86637" y="158011"/>
                  <a:pt x="87430" y="158309"/>
                </a:cubicBezTo>
                <a:cubicBezTo>
                  <a:pt x="87538" y="158918"/>
                  <a:pt x="87711" y="159094"/>
                  <a:pt x="87890" y="159045"/>
                </a:cubicBezTo>
                <a:cubicBezTo>
                  <a:pt x="87610" y="159561"/>
                  <a:pt x="87486" y="160245"/>
                  <a:pt x="87614" y="160608"/>
                </a:cubicBezTo>
                <a:cubicBezTo>
                  <a:pt x="88074" y="160991"/>
                  <a:pt x="88024" y="162155"/>
                  <a:pt x="88809" y="162540"/>
                </a:cubicBezTo>
                <a:cubicBezTo>
                  <a:pt x="89503" y="162878"/>
                  <a:pt x="89469" y="164277"/>
                  <a:pt x="89453" y="165207"/>
                </a:cubicBezTo>
                <a:cubicBezTo>
                  <a:pt x="89784" y="165417"/>
                  <a:pt x="90126" y="167436"/>
                  <a:pt x="89729" y="167507"/>
                </a:cubicBezTo>
                <a:cubicBezTo>
                  <a:pt x="88467" y="168021"/>
                  <a:pt x="89906" y="168507"/>
                  <a:pt x="89729" y="169438"/>
                </a:cubicBezTo>
                <a:cubicBezTo>
                  <a:pt x="90487" y="170430"/>
                  <a:pt x="89531" y="171011"/>
                  <a:pt x="90097" y="171554"/>
                </a:cubicBezTo>
                <a:cubicBezTo>
                  <a:pt x="89969" y="172594"/>
                  <a:pt x="89321" y="172540"/>
                  <a:pt x="89729" y="173669"/>
                </a:cubicBezTo>
                <a:cubicBezTo>
                  <a:pt x="89644" y="174231"/>
                  <a:pt x="89710" y="174965"/>
                  <a:pt x="88534" y="174957"/>
                </a:cubicBezTo>
                <a:cubicBezTo>
                  <a:pt x="89234" y="175811"/>
                  <a:pt x="90499" y="174207"/>
                  <a:pt x="89729" y="175601"/>
                </a:cubicBezTo>
                <a:cubicBezTo>
                  <a:pt x="90341" y="176187"/>
                  <a:pt x="88924" y="176609"/>
                  <a:pt x="89913" y="177256"/>
                </a:cubicBezTo>
                <a:cubicBezTo>
                  <a:pt x="88878" y="177313"/>
                  <a:pt x="89478" y="178834"/>
                  <a:pt x="88166" y="178636"/>
                </a:cubicBezTo>
                <a:cubicBezTo>
                  <a:pt x="88281" y="179940"/>
                  <a:pt x="87544" y="180114"/>
                  <a:pt x="88626" y="180476"/>
                </a:cubicBezTo>
                <a:cubicBezTo>
                  <a:pt x="89884" y="180194"/>
                  <a:pt x="90066" y="181094"/>
                  <a:pt x="90373" y="181763"/>
                </a:cubicBezTo>
                <a:cubicBezTo>
                  <a:pt x="91265" y="182230"/>
                  <a:pt x="89876" y="182880"/>
                  <a:pt x="89729" y="183603"/>
                </a:cubicBezTo>
                <a:cubicBezTo>
                  <a:pt x="89710" y="184563"/>
                  <a:pt x="88209" y="184954"/>
                  <a:pt x="88809" y="185167"/>
                </a:cubicBezTo>
                <a:cubicBezTo>
                  <a:pt x="89097" y="185953"/>
                  <a:pt x="90352" y="184411"/>
                  <a:pt x="90373" y="186086"/>
                </a:cubicBezTo>
                <a:cubicBezTo>
                  <a:pt x="91178" y="186636"/>
                  <a:pt x="90608" y="186922"/>
                  <a:pt x="91293" y="187649"/>
                </a:cubicBezTo>
                <a:cubicBezTo>
                  <a:pt x="91644" y="188289"/>
                  <a:pt x="92063" y="188925"/>
                  <a:pt x="92121" y="189857"/>
                </a:cubicBezTo>
                <a:cubicBezTo>
                  <a:pt x="93299" y="189860"/>
                  <a:pt x="93491" y="190654"/>
                  <a:pt x="94328" y="190776"/>
                </a:cubicBezTo>
                <a:cubicBezTo>
                  <a:pt x="94979" y="191079"/>
                  <a:pt x="95172" y="191830"/>
                  <a:pt x="95340" y="192616"/>
                </a:cubicBezTo>
                <a:cubicBezTo>
                  <a:pt x="95574" y="193240"/>
                  <a:pt x="95636" y="193757"/>
                  <a:pt x="95892" y="194087"/>
                </a:cubicBezTo>
                <a:cubicBezTo>
                  <a:pt x="95377" y="194194"/>
                  <a:pt x="95283" y="195151"/>
                  <a:pt x="95431" y="195559"/>
                </a:cubicBezTo>
                <a:cubicBezTo>
                  <a:pt x="96619" y="195607"/>
                  <a:pt x="96679" y="196597"/>
                  <a:pt x="96535" y="197675"/>
                </a:cubicBezTo>
                <a:cubicBezTo>
                  <a:pt x="96965" y="197946"/>
                  <a:pt x="97097" y="199635"/>
                  <a:pt x="96535" y="199882"/>
                </a:cubicBezTo>
                <a:cubicBezTo>
                  <a:pt x="96862" y="201186"/>
                  <a:pt x="95587" y="200928"/>
                  <a:pt x="96075" y="201538"/>
                </a:cubicBezTo>
                <a:cubicBezTo>
                  <a:pt x="96910" y="201823"/>
                  <a:pt x="95860" y="202823"/>
                  <a:pt x="96903" y="202825"/>
                </a:cubicBezTo>
                <a:cubicBezTo>
                  <a:pt x="97010" y="202825"/>
                  <a:pt x="97017" y="202845"/>
                  <a:pt x="97179" y="202825"/>
                </a:cubicBezTo>
                <a:cubicBezTo>
                  <a:pt x="97549" y="202351"/>
                  <a:pt x="97359" y="200820"/>
                  <a:pt x="98743" y="201262"/>
                </a:cubicBezTo>
                <a:cubicBezTo>
                  <a:pt x="99092" y="200314"/>
                  <a:pt x="97759" y="199074"/>
                  <a:pt x="99387" y="199422"/>
                </a:cubicBezTo>
                <a:cubicBezTo>
                  <a:pt x="99704" y="198704"/>
                  <a:pt x="101300" y="199336"/>
                  <a:pt x="102146" y="199146"/>
                </a:cubicBezTo>
                <a:cubicBezTo>
                  <a:pt x="102532" y="199781"/>
                  <a:pt x="103408" y="199587"/>
                  <a:pt x="103986" y="200250"/>
                </a:cubicBezTo>
                <a:cubicBezTo>
                  <a:pt x="104609" y="201196"/>
                  <a:pt x="105183" y="201159"/>
                  <a:pt x="105549" y="202089"/>
                </a:cubicBezTo>
                <a:cubicBezTo>
                  <a:pt x="106021" y="202585"/>
                  <a:pt x="106829" y="202693"/>
                  <a:pt x="106745" y="203745"/>
                </a:cubicBezTo>
                <a:cubicBezTo>
                  <a:pt x="108052" y="203533"/>
                  <a:pt x="108358" y="204247"/>
                  <a:pt x="109136" y="203745"/>
                </a:cubicBezTo>
                <a:cubicBezTo>
                  <a:pt x="109639" y="204559"/>
                  <a:pt x="109551" y="205459"/>
                  <a:pt x="110516" y="204389"/>
                </a:cubicBezTo>
                <a:cubicBezTo>
                  <a:pt x="109929" y="204058"/>
                  <a:pt x="111531" y="203160"/>
                  <a:pt x="110792" y="202549"/>
                </a:cubicBezTo>
                <a:cubicBezTo>
                  <a:pt x="109788" y="202310"/>
                  <a:pt x="109271" y="203410"/>
                  <a:pt x="108677" y="202825"/>
                </a:cubicBezTo>
                <a:cubicBezTo>
                  <a:pt x="108219" y="202234"/>
                  <a:pt x="107624" y="201236"/>
                  <a:pt x="108677" y="202182"/>
                </a:cubicBezTo>
                <a:cubicBezTo>
                  <a:pt x="109342" y="202964"/>
                  <a:pt x="110203" y="201397"/>
                  <a:pt x="109413" y="201078"/>
                </a:cubicBezTo>
                <a:cubicBezTo>
                  <a:pt x="109075" y="200058"/>
                  <a:pt x="109421" y="198792"/>
                  <a:pt x="109318" y="197675"/>
                </a:cubicBezTo>
                <a:cubicBezTo>
                  <a:pt x="109798" y="196711"/>
                  <a:pt x="110010" y="196855"/>
                  <a:pt x="109594" y="195835"/>
                </a:cubicBezTo>
                <a:cubicBezTo>
                  <a:pt x="109238" y="195249"/>
                  <a:pt x="110208" y="194608"/>
                  <a:pt x="110514" y="193995"/>
                </a:cubicBezTo>
                <a:cubicBezTo>
                  <a:pt x="110407" y="194983"/>
                  <a:pt x="111328" y="195402"/>
                  <a:pt x="111158" y="196571"/>
                </a:cubicBezTo>
                <a:cubicBezTo>
                  <a:pt x="111465" y="197266"/>
                  <a:pt x="112050" y="197713"/>
                  <a:pt x="112538" y="198227"/>
                </a:cubicBezTo>
                <a:cubicBezTo>
                  <a:pt x="112655" y="198756"/>
                  <a:pt x="113035" y="198818"/>
                  <a:pt x="113458" y="198778"/>
                </a:cubicBezTo>
                <a:cubicBezTo>
                  <a:pt x="113127" y="198890"/>
                  <a:pt x="112785" y="199055"/>
                  <a:pt x="112630" y="199422"/>
                </a:cubicBezTo>
                <a:cubicBezTo>
                  <a:pt x="112005" y="199781"/>
                  <a:pt x="111207" y="199959"/>
                  <a:pt x="110791" y="200526"/>
                </a:cubicBezTo>
                <a:cubicBezTo>
                  <a:pt x="111014" y="201285"/>
                  <a:pt x="111399" y="201877"/>
                  <a:pt x="112078" y="202181"/>
                </a:cubicBezTo>
                <a:cubicBezTo>
                  <a:pt x="112600" y="201362"/>
                  <a:pt x="113498" y="201590"/>
                  <a:pt x="114286" y="201906"/>
                </a:cubicBezTo>
                <a:cubicBezTo>
                  <a:pt x="114868" y="202303"/>
                  <a:pt x="115270" y="202884"/>
                  <a:pt x="116125" y="203010"/>
                </a:cubicBezTo>
                <a:cubicBezTo>
                  <a:pt x="116665" y="203973"/>
                  <a:pt x="117116" y="204160"/>
                  <a:pt x="117597" y="204941"/>
                </a:cubicBezTo>
                <a:cubicBezTo>
                  <a:pt x="117719" y="205648"/>
                  <a:pt x="118897" y="204662"/>
                  <a:pt x="119897" y="205036"/>
                </a:cubicBezTo>
                <a:cubicBezTo>
                  <a:pt x="120743" y="205094"/>
                  <a:pt x="120915" y="203528"/>
                  <a:pt x="121644" y="203565"/>
                </a:cubicBezTo>
                <a:cubicBezTo>
                  <a:pt x="122479" y="203603"/>
                  <a:pt x="123285" y="202796"/>
                  <a:pt x="124220" y="202829"/>
                </a:cubicBezTo>
                <a:cubicBezTo>
                  <a:pt x="124867" y="203555"/>
                  <a:pt x="125733" y="202915"/>
                  <a:pt x="126059" y="202369"/>
                </a:cubicBezTo>
                <a:cubicBezTo>
                  <a:pt x="126475" y="201485"/>
                  <a:pt x="126384" y="200686"/>
                  <a:pt x="126979" y="200254"/>
                </a:cubicBezTo>
                <a:cubicBezTo>
                  <a:pt x="126779" y="199132"/>
                  <a:pt x="127465" y="198754"/>
                  <a:pt x="127531" y="197678"/>
                </a:cubicBezTo>
                <a:cubicBezTo>
                  <a:pt x="127900" y="197218"/>
                  <a:pt x="128466" y="196130"/>
                  <a:pt x="127531" y="196023"/>
                </a:cubicBezTo>
                <a:cubicBezTo>
                  <a:pt x="127836" y="196254"/>
                  <a:pt x="128176" y="196353"/>
                  <a:pt x="128359" y="196023"/>
                </a:cubicBezTo>
                <a:cubicBezTo>
                  <a:pt x="128742" y="195366"/>
                  <a:pt x="128058" y="193939"/>
                  <a:pt x="129186" y="193447"/>
                </a:cubicBezTo>
                <a:cubicBezTo>
                  <a:pt x="129797" y="192825"/>
                  <a:pt x="129981" y="192157"/>
                  <a:pt x="130566" y="191700"/>
                </a:cubicBezTo>
                <a:cubicBezTo>
                  <a:pt x="130977" y="191039"/>
                  <a:pt x="131662" y="190978"/>
                  <a:pt x="132498" y="190504"/>
                </a:cubicBezTo>
                <a:cubicBezTo>
                  <a:pt x="132951" y="190031"/>
                  <a:pt x="134119" y="189986"/>
                  <a:pt x="134521" y="189492"/>
                </a:cubicBezTo>
                <a:cubicBezTo>
                  <a:pt x="134867" y="188861"/>
                  <a:pt x="135788" y="188792"/>
                  <a:pt x="136545" y="188573"/>
                </a:cubicBezTo>
                <a:cubicBezTo>
                  <a:pt x="136640" y="188131"/>
                  <a:pt x="138556" y="187598"/>
                  <a:pt x="138752" y="188298"/>
                </a:cubicBezTo>
                <a:cubicBezTo>
                  <a:pt x="140071" y="188060"/>
                  <a:pt x="140585" y="188604"/>
                  <a:pt x="141695" y="188573"/>
                </a:cubicBezTo>
                <a:cubicBezTo>
                  <a:pt x="142773" y="188280"/>
                  <a:pt x="143450" y="189145"/>
                  <a:pt x="143995" y="189492"/>
                </a:cubicBezTo>
                <a:cubicBezTo>
                  <a:pt x="152126" y="188733"/>
                  <a:pt x="146457" y="192505"/>
                  <a:pt x="143075" y="189492"/>
                </a:cubicBezTo>
                <a:cubicBezTo>
                  <a:pt x="141886" y="189682"/>
                  <a:pt x="141308" y="189314"/>
                  <a:pt x="140407" y="189217"/>
                </a:cubicBezTo>
                <a:cubicBezTo>
                  <a:pt x="139523" y="189443"/>
                  <a:pt x="139844" y="188751"/>
                  <a:pt x="139028" y="188941"/>
                </a:cubicBezTo>
                <a:cubicBezTo>
                  <a:pt x="138113" y="189283"/>
                  <a:pt x="138243" y="190450"/>
                  <a:pt x="137280" y="190412"/>
                </a:cubicBezTo>
                <a:cubicBezTo>
                  <a:pt x="137544" y="189871"/>
                  <a:pt x="138829" y="189982"/>
                  <a:pt x="137464" y="189217"/>
                </a:cubicBezTo>
                <a:cubicBezTo>
                  <a:pt x="137049" y="189788"/>
                  <a:pt x="135777" y="189486"/>
                  <a:pt x="135440" y="190136"/>
                </a:cubicBezTo>
                <a:cubicBezTo>
                  <a:pt x="134365" y="190365"/>
                  <a:pt x="134275" y="191379"/>
                  <a:pt x="133693" y="191700"/>
                </a:cubicBezTo>
                <a:cubicBezTo>
                  <a:pt x="132803" y="192853"/>
                  <a:pt x="134741" y="191592"/>
                  <a:pt x="134981" y="191332"/>
                </a:cubicBezTo>
                <a:cubicBezTo>
                  <a:pt x="135144" y="190662"/>
                  <a:pt x="136266" y="190423"/>
                  <a:pt x="137188" y="190413"/>
                </a:cubicBezTo>
                <a:cubicBezTo>
                  <a:pt x="136351" y="190837"/>
                  <a:pt x="135810" y="191023"/>
                  <a:pt x="135164" y="191516"/>
                </a:cubicBezTo>
                <a:cubicBezTo>
                  <a:pt x="134659" y="192151"/>
                  <a:pt x="134425" y="192966"/>
                  <a:pt x="133325" y="192528"/>
                </a:cubicBezTo>
                <a:cubicBezTo>
                  <a:pt x="132315" y="191827"/>
                  <a:pt x="131880" y="192721"/>
                  <a:pt x="131025" y="192896"/>
                </a:cubicBezTo>
                <a:cubicBezTo>
                  <a:pt x="130442" y="193309"/>
                  <a:pt x="130404" y="194313"/>
                  <a:pt x="130198" y="195104"/>
                </a:cubicBezTo>
                <a:cubicBezTo>
                  <a:pt x="130023" y="195801"/>
                  <a:pt x="129860" y="196897"/>
                  <a:pt x="129738" y="197771"/>
                </a:cubicBezTo>
                <a:cubicBezTo>
                  <a:pt x="129421" y="198420"/>
                  <a:pt x="128690" y="198610"/>
                  <a:pt x="128817" y="199703"/>
                </a:cubicBezTo>
                <a:cubicBezTo>
                  <a:pt x="127522" y="200526"/>
                  <a:pt x="129638" y="200683"/>
                  <a:pt x="129738" y="200622"/>
                </a:cubicBezTo>
                <a:cubicBezTo>
                  <a:pt x="130497" y="201417"/>
                  <a:pt x="128778" y="200846"/>
                  <a:pt x="128450" y="201266"/>
                </a:cubicBezTo>
                <a:cubicBezTo>
                  <a:pt x="128142" y="201947"/>
                  <a:pt x="127835" y="202606"/>
                  <a:pt x="127898" y="203657"/>
                </a:cubicBezTo>
                <a:cubicBezTo>
                  <a:pt x="127741" y="204435"/>
                  <a:pt x="127356" y="204855"/>
                  <a:pt x="127898" y="205497"/>
                </a:cubicBezTo>
                <a:cubicBezTo>
                  <a:pt x="127719" y="206358"/>
                  <a:pt x="129373" y="206612"/>
                  <a:pt x="128910" y="207152"/>
                </a:cubicBezTo>
                <a:cubicBezTo>
                  <a:pt x="128508" y="206740"/>
                  <a:pt x="127175" y="206789"/>
                  <a:pt x="127255" y="205589"/>
                </a:cubicBezTo>
                <a:cubicBezTo>
                  <a:pt x="125987" y="206157"/>
                  <a:pt x="125951" y="204072"/>
                  <a:pt x="125415" y="205221"/>
                </a:cubicBezTo>
                <a:cubicBezTo>
                  <a:pt x="124942" y="204630"/>
                  <a:pt x="123740" y="205793"/>
                  <a:pt x="123391" y="205037"/>
                </a:cubicBezTo>
                <a:cubicBezTo>
                  <a:pt x="122813" y="205315"/>
                  <a:pt x="121905" y="205691"/>
                  <a:pt x="121644" y="206417"/>
                </a:cubicBezTo>
                <a:cubicBezTo>
                  <a:pt x="120806" y="206369"/>
                  <a:pt x="120006" y="207112"/>
                  <a:pt x="120172" y="208165"/>
                </a:cubicBezTo>
                <a:cubicBezTo>
                  <a:pt x="120520" y="209017"/>
                  <a:pt x="121176" y="209414"/>
                  <a:pt x="121828" y="210004"/>
                </a:cubicBezTo>
                <a:cubicBezTo>
                  <a:pt x="122757" y="210473"/>
                  <a:pt x="123513" y="209851"/>
                  <a:pt x="124587" y="210004"/>
                </a:cubicBezTo>
                <a:cubicBezTo>
                  <a:pt x="124693" y="210404"/>
                  <a:pt x="126557" y="210706"/>
                  <a:pt x="125691" y="211200"/>
                </a:cubicBezTo>
                <a:cubicBezTo>
                  <a:pt x="125377" y="210496"/>
                  <a:pt x="124358" y="210515"/>
                  <a:pt x="123299" y="210556"/>
                </a:cubicBezTo>
                <a:cubicBezTo>
                  <a:pt x="123797" y="210752"/>
                  <a:pt x="123013" y="212815"/>
                  <a:pt x="124220" y="212487"/>
                </a:cubicBezTo>
                <a:cubicBezTo>
                  <a:pt x="124826" y="213200"/>
                  <a:pt x="122932" y="212545"/>
                  <a:pt x="122932" y="212027"/>
                </a:cubicBezTo>
                <a:cubicBezTo>
                  <a:pt x="122828" y="211575"/>
                  <a:pt x="122989" y="210502"/>
                  <a:pt x="121828" y="210556"/>
                </a:cubicBezTo>
                <a:cubicBezTo>
                  <a:pt x="121592" y="209976"/>
                  <a:pt x="120460" y="209744"/>
                  <a:pt x="120172" y="209176"/>
                </a:cubicBezTo>
                <a:cubicBezTo>
                  <a:pt x="119478" y="208538"/>
                  <a:pt x="119329" y="207933"/>
                  <a:pt x="119252" y="206968"/>
                </a:cubicBezTo>
                <a:cubicBezTo>
                  <a:pt x="118991" y="206245"/>
                  <a:pt x="117891" y="206280"/>
                  <a:pt x="116953" y="206233"/>
                </a:cubicBezTo>
                <a:cubicBezTo>
                  <a:pt x="116069" y="206138"/>
                  <a:pt x="116060" y="206080"/>
                  <a:pt x="115205" y="205498"/>
                </a:cubicBezTo>
                <a:cubicBezTo>
                  <a:pt x="114332" y="205176"/>
                  <a:pt x="114408" y="205131"/>
                  <a:pt x="113458" y="204670"/>
                </a:cubicBezTo>
                <a:cubicBezTo>
                  <a:pt x="112536" y="204363"/>
                  <a:pt x="111851" y="205890"/>
                  <a:pt x="112354" y="205957"/>
                </a:cubicBezTo>
                <a:cubicBezTo>
                  <a:pt x="111441" y="206899"/>
                  <a:pt x="112124" y="206795"/>
                  <a:pt x="111710" y="207889"/>
                </a:cubicBezTo>
                <a:cubicBezTo>
                  <a:pt x="112302" y="208363"/>
                  <a:pt x="111158" y="209151"/>
                  <a:pt x="111158" y="209821"/>
                </a:cubicBezTo>
                <a:cubicBezTo>
                  <a:pt x="110247" y="210461"/>
                  <a:pt x="111274" y="211183"/>
                  <a:pt x="111710" y="211476"/>
                </a:cubicBezTo>
                <a:cubicBezTo>
                  <a:pt x="112810" y="211913"/>
                  <a:pt x="112034" y="212808"/>
                  <a:pt x="112078" y="213684"/>
                </a:cubicBezTo>
                <a:cubicBezTo>
                  <a:pt x="111418" y="214253"/>
                  <a:pt x="111569" y="214498"/>
                  <a:pt x="111434" y="215615"/>
                </a:cubicBezTo>
                <a:cubicBezTo>
                  <a:pt x="110326" y="216787"/>
                  <a:pt x="111712" y="214351"/>
                  <a:pt x="110606" y="214880"/>
                </a:cubicBezTo>
                <a:cubicBezTo>
                  <a:pt x="109827" y="214987"/>
                  <a:pt x="108949" y="216288"/>
                  <a:pt x="109410" y="216811"/>
                </a:cubicBezTo>
                <a:cubicBezTo>
                  <a:pt x="109560" y="217266"/>
                  <a:pt x="110020" y="219072"/>
                  <a:pt x="109134" y="219295"/>
                </a:cubicBezTo>
                <a:cubicBezTo>
                  <a:pt x="108886" y="218575"/>
                  <a:pt x="108555" y="217899"/>
                  <a:pt x="108674" y="216811"/>
                </a:cubicBezTo>
                <a:cubicBezTo>
                  <a:pt x="109119" y="216270"/>
                  <a:pt x="109385" y="215471"/>
                  <a:pt x="109318" y="214420"/>
                </a:cubicBezTo>
                <a:cubicBezTo>
                  <a:pt x="109198" y="213369"/>
                  <a:pt x="110737" y="213942"/>
                  <a:pt x="111158" y="213224"/>
                </a:cubicBezTo>
                <a:cubicBezTo>
                  <a:pt x="111990" y="212710"/>
                  <a:pt x="111048" y="211637"/>
                  <a:pt x="110514" y="211477"/>
                </a:cubicBezTo>
                <a:cubicBezTo>
                  <a:pt x="110320" y="210673"/>
                  <a:pt x="109954" y="210089"/>
                  <a:pt x="108950" y="210097"/>
                </a:cubicBezTo>
                <a:cubicBezTo>
                  <a:pt x="108883" y="208429"/>
                  <a:pt x="108303" y="210126"/>
                  <a:pt x="107478" y="210192"/>
                </a:cubicBezTo>
                <a:cubicBezTo>
                  <a:pt x="108370" y="210540"/>
                  <a:pt x="107898" y="211263"/>
                  <a:pt x="108306" y="211848"/>
                </a:cubicBezTo>
                <a:cubicBezTo>
                  <a:pt x="109367" y="212318"/>
                  <a:pt x="107128" y="213044"/>
                  <a:pt x="108674" y="213227"/>
                </a:cubicBezTo>
                <a:cubicBezTo>
                  <a:pt x="109383" y="214161"/>
                  <a:pt x="108636" y="214939"/>
                  <a:pt x="108674" y="215803"/>
                </a:cubicBezTo>
                <a:cubicBezTo>
                  <a:pt x="108461" y="216749"/>
                  <a:pt x="108037" y="217279"/>
                  <a:pt x="107846" y="218010"/>
                </a:cubicBezTo>
                <a:cubicBezTo>
                  <a:pt x="107779" y="218880"/>
                  <a:pt x="107236" y="219368"/>
                  <a:pt x="107110" y="220402"/>
                </a:cubicBezTo>
                <a:cubicBezTo>
                  <a:pt x="107072" y="221407"/>
                  <a:pt x="106592" y="221650"/>
                  <a:pt x="106282" y="222609"/>
                </a:cubicBezTo>
                <a:cubicBezTo>
                  <a:pt x="106368" y="223792"/>
                  <a:pt x="105529" y="223793"/>
                  <a:pt x="105270" y="224541"/>
                </a:cubicBezTo>
                <a:cubicBezTo>
                  <a:pt x="104845" y="225212"/>
                  <a:pt x="104155" y="225800"/>
                  <a:pt x="103707" y="226381"/>
                </a:cubicBezTo>
                <a:cubicBezTo>
                  <a:pt x="102605" y="226719"/>
                  <a:pt x="101813" y="225831"/>
                  <a:pt x="101223" y="226381"/>
                </a:cubicBezTo>
                <a:cubicBezTo>
                  <a:pt x="100911" y="227654"/>
                  <a:pt x="102032" y="227079"/>
                  <a:pt x="102787" y="227024"/>
                </a:cubicBezTo>
                <a:cubicBezTo>
                  <a:pt x="103252" y="227535"/>
                  <a:pt x="104007" y="226366"/>
                  <a:pt x="104718" y="227120"/>
                </a:cubicBezTo>
                <a:cubicBezTo>
                  <a:pt x="105172" y="227965"/>
                  <a:pt x="106327" y="227324"/>
                  <a:pt x="107110" y="227947"/>
                </a:cubicBezTo>
                <a:cubicBezTo>
                  <a:pt x="108218" y="227653"/>
                  <a:pt x="106933" y="226599"/>
                  <a:pt x="108398" y="226752"/>
                </a:cubicBezTo>
                <a:cubicBezTo>
                  <a:pt x="109587" y="226418"/>
                  <a:pt x="110020" y="227412"/>
                  <a:pt x="110881" y="227396"/>
                </a:cubicBezTo>
                <a:cubicBezTo>
                  <a:pt x="111484" y="227751"/>
                  <a:pt x="112075" y="228042"/>
                  <a:pt x="112997" y="228315"/>
                </a:cubicBezTo>
                <a:cubicBezTo>
                  <a:pt x="113789" y="228598"/>
                  <a:pt x="114561" y="228799"/>
                  <a:pt x="115296" y="228315"/>
                </a:cubicBezTo>
                <a:cubicBezTo>
                  <a:pt x="116396" y="228009"/>
                  <a:pt x="116923" y="228995"/>
                  <a:pt x="117963" y="228866"/>
                </a:cubicBezTo>
                <a:cubicBezTo>
                  <a:pt x="119155" y="228674"/>
                  <a:pt x="119474" y="229484"/>
                  <a:pt x="120723" y="229234"/>
                </a:cubicBezTo>
                <a:cubicBezTo>
                  <a:pt x="121773" y="229482"/>
                  <a:pt x="122090" y="228959"/>
                  <a:pt x="122746" y="229510"/>
                </a:cubicBezTo>
                <a:cubicBezTo>
                  <a:pt x="123518" y="229707"/>
                  <a:pt x="125118" y="229114"/>
                  <a:pt x="125414" y="229785"/>
                </a:cubicBezTo>
                <a:cubicBezTo>
                  <a:pt x="125988" y="229925"/>
                  <a:pt x="126394" y="230049"/>
                  <a:pt x="126793" y="229969"/>
                </a:cubicBezTo>
                <a:cubicBezTo>
                  <a:pt x="126529" y="230165"/>
                  <a:pt x="126541" y="230361"/>
                  <a:pt x="127253" y="230705"/>
                </a:cubicBezTo>
                <a:cubicBezTo>
                  <a:pt x="127934" y="230927"/>
                  <a:pt x="129074" y="230925"/>
                  <a:pt x="129461" y="231624"/>
                </a:cubicBezTo>
                <a:cubicBezTo>
                  <a:pt x="129968" y="232048"/>
                  <a:pt x="130980" y="232399"/>
                  <a:pt x="131301" y="232912"/>
                </a:cubicBezTo>
                <a:cubicBezTo>
                  <a:pt x="132117" y="232969"/>
                  <a:pt x="132800" y="233671"/>
                  <a:pt x="133508" y="233831"/>
                </a:cubicBezTo>
                <a:cubicBezTo>
                  <a:pt x="134596" y="233888"/>
                  <a:pt x="135307" y="233617"/>
                  <a:pt x="135624" y="232912"/>
                </a:cubicBezTo>
                <a:cubicBezTo>
                  <a:pt x="136715" y="232772"/>
                  <a:pt x="136847" y="232070"/>
                  <a:pt x="137739" y="231992"/>
                </a:cubicBezTo>
                <a:cubicBezTo>
                  <a:pt x="138059" y="231316"/>
                  <a:pt x="139199" y="231481"/>
                  <a:pt x="140039" y="231073"/>
                </a:cubicBezTo>
                <a:cubicBezTo>
                  <a:pt x="141031" y="231315"/>
                  <a:pt x="141107" y="231982"/>
                  <a:pt x="141786" y="232269"/>
                </a:cubicBezTo>
                <a:cubicBezTo>
                  <a:pt x="142558" y="232486"/>
                  <a:pt x="142674" y="233427"/>
                  <a:pt x="143074" y="234016"/>
                </a:cubicBezTo>
                <a:cubicBezTo>
                  <a:pt x="143590" y="234531"/>
                  <a:pt x="144363" y="234732"/>
                  <a:pt x="145373" y="234752"/>
                </a:cubicBezTo>
                <a:cubicBezTo>
                  <a:pt x="145889" y="235819"/>
                  <a:pt x="146905" y="234069"/>
                  <a:pt x="147673" y="235028"/>
                </a:cubicBezTo>
                <a:cubicBezTo>
                  <a:pt x="148554" y="235863"/>
                  <a:pt x="149253" y="234547"/>
                  <a:pt x="148041" y="234477"/>
                </a:cubicBezTo>
                <a:cubicBezTo>
                  <a:pt x="147353" y="234174"/>
                  <a:pt x="146230" y="232804"/>
                  <a:pt x="147304" y="232913"/>
                </a:cubicBezTo>
                <a:cubicBezTo>
                  <a:pt x="148322" y="232576"/>
                  <a:pt x="146235" y="232009"/>
                  <a:pt x="146201" y="231625"/>
                </a:cubicBezTo>
                <a:cubicBezTo>
                  <a:pt x="145135" y="231711"/>
                  <a:pt x="145637" y="230235"/>
                  <a:pt x="144729" y="230153"/>
                </a:cubicBezTo>
                <a:cubicBezTo>
                  <a:pt x="143714" y="229973"/>
                  <a:pt x="142408" y="230517"/>
                  <a:pt x="141602" y="229878"/>
                </a:cubicBezTo>
                <a:cubicBezTo>
                  <a:pt x="141630" y="229471"/>
                  <a:pt x="141554" y="228348"/>
                  <a:pt x="142522" y="228314"/>
                </a:cubicBezTo>
                <a:cubicBezTo>
                  <a:pt x="143068" y="229058"/>
                  <a:pt x="144038" y="227977"/>
                  <a:pt x="145097" y="228314"/>
                </a:cubicBezTo>
                <a:cubicBezTo>
                  <a:pt x="146381" y="228087"/>
                  <a:pt x="146441" y="229042"/>
                  <a:pt x="147673" y="228866"/>
                </a:cubicBezTo>
                <a:cubicBezTo>
                  <a:pt x="148689" y="229286"/>
                  <a:pt x="149063" y="229064"/>
                  <a:pt x="150156" y="228866"/>
                </a:cubicBezTo>
                <a:cubicBezTo>
                  <a:pt x="150504" y="229548"/>
                  <a:pt x="151558" y="229561"/>
                  <a:pt x="152639" y="229510"/>
                </a:cubicBezTo>
                <a:cubicBezTo>
                  <a:pt x="153622" y="229605"/>
                  <a:pt x="153804" y="230494"/>
                  <a:pt x="155215" y="230154"/>
                </a:cubicBezTo>
                <a:cubicBezTo>
                  <a:pt x="156461" y="229908"/>
                  <a:pt x="156599" y="230712"/>
                  <a:pt x="157606" y="230705"/>
                </a:cubicBezTo>
                <a:cubicBezTo>
                  <a:pt x="158072" y="231609"/>
                  <a:pt x="159443" y="230715"/>
                  <a:pt x="159722" y="230154"/>
                </a:cubicBezTo>
                <a:cubicBezTo>
                  <a:pt x="159870" y="229717"/>
                  <a:pt x="161391" y="229035"/>
                  <a:pt x="160458" y="228590"/>
                </a:cubicBezTo>
                <a:cubicBezTo>
                  <a:pt x="160081" y="227905"/>
                  <a:pt x="159635" y="227313"/>
                  <a:pt x="159262" y="226475"/>
                </a:cubicBezTo>
                <a:cubicBezTo>
                  <a:pt x="159072" y="225616"/>
                  <a:pt x="158004" y="225775"/>
                  <a:pt x="158251" y="224543"/>
                </a:cubicBezTo>
                <a:cubicBezTo>
                  <a:pt x="157609" y="224149"/>
                  <a:pt x="157557" y="223145"/>
                  <a:pt x="157607" y="222059"/>
                </a:cubicBezTo>
                <a:cubicBezTo>
                  <a:pt x="158796" y="222213"/>
                  <a:pt x="157683" y="220042"/>
                  <a:pt x="158619" y="219944"/>
                </a:cubicBezTo>
                <a:cubicBezTo>
                  <a:pt x="159765" y="219858"/>
                  <a:pt x="160701" y="219925"/>
                  <a:pt x="161194" y="220496"/>
                </a:cubicBezTo>
                <a:cubicBezTo>
                  <a:pt x="162215" y="220881"/>
                  <a:pt x="161165" y="222815"/>
                  <a:pt x="162390" y="222703"/>
                </a:cubicBezTo>
                <a:cubicBezTo>
                  <a:pt x="163506" y="222471"/>
                  <a:pt x="164088" y="223208"/>
                  <a:pt x="164689" y="223622"/>
                </a:cubicBezTo>
                <a:cubicBezTo>
                  <a:pt x="165401" y="224024"/>
                  <a:pt x="165676" y="224658"/>
                  <a:pt x="166621" y="225186"/>
                </a:cubicBezTo>
                <a:cubicBezTo>
                  <a:pt x="166781" y="225948"/>
                  <a:pt x="167209" y="226932"/>
                  <a:pt x="166621" y="227853"/>
                </a:cubicBezTo>
                <a:cubicBezTo>
                  <a:pt x="166110" y="228459"/>
                  <a:pt x="166470" y="228914"/>
                  <a:pt x="166805" y="229509"/>
                </a:cubicBezTo>
                <a:cubicBezTo>
                  <a:pt x="167137" y="230040"/>
                  <a:pt x="167677" y="228173"/>
                  <a:pt x="168736" y="228590"/>
                </a:cubicBezTo>
                <a:cubicBezTo>
                  <a:pt x="169339" y="228977"/>
                  <a:pt x="170170" y="228699"/>
                  <a:pt x="170392" y="227946"/>
                </a:cubicBezTo>
                <a:cubicBezTo>
                  <a:pt x="170073" y="226326"/>
                  <a:pt x="171375" y="227610"/>
                  <a:pt x="172231" y="227395"/>
                </a:cubicBezTo>
                <a:cubicBezTo>
                  <a:pt x="173226" y="226782"/>
                  <a:pt x="172991" y="226785"/>
                  <a:pt x="172231" y="226107"/>
                </a:cubicBezTo>
                <a:cubicBezTo>
                  <a:pt x="171481" y="225778"/>
                  <a:pt x="170618" y="225486"/>
                  <a:pt x="169564" y="225463"/>
                </a:cubicBezTo>
                <a:cubicBezTo>
                  <a:pt x="169102" y="224887"/>
                  <a:pt x="168523" y="224693"/>
                  <a:pt x="168184" y="223715"/>
                </a:cubicBezTo>
                <a:cubicBezTo>
                  <a:pt x="167164" y="222544"/>
                  <a:pt x="168466" y="222200"/>
                  <a:pt x="168460" y="221324"/>
                </a:cubicBezTo>
                <a:cubicBezTo>
                  <a:pt x="168984" y="220918"/>
                  <a:pt x="168722" y="219723"/>
                  <a:pt x="169748" y="219576"/>
                </a:cubicBezTo>
                <a:cubicBezTo>
                  <a:pt x="171239" y="219834"/>
                  <a:pt x="169944" y="220304"/>
                  <a:pt x="170025" y="221232"/>
                </a:cubicBezTo>
                <a:cubicBezTo>
                  <a:pt x="169617" y="221919"/>
                  <a:pt x="169065" y="222910"/>
                  <a:pt x="169748" y="223531"/>
                </a:cubicBezTo>
                <a:cubicBezTo>
                  <a:pt x="170545" y="224121"/>
                  <a:pt x="170177" y="224904"/>
                  <a:pt x="171312" y="225187"/>
                </a:cubicBezTo>
                <a:cubicBezTo>
                  <a:pt x="172162" y="225398"/>
                  <a:pt x="173175" y="225854"/>
                  <a:pt x="172967" y="224819"/>
                </a:cubicBezTo>
                <a:cubicBezTo>
                  <a:pt x="173669" y="225173"/>
                  <a:pt x="174724" y="224947"/>
                  <a:pt x="175175" y="224084"/>
                </a:cubicBezTo>
                <a:cubicBezTo>
                  <a:pt x="175445" y="223228"/>
                  <a:pt x="175719" y="222682"/>
                  <a:pt x="176095" y="222060"/>
                </a:cubicBezTo>
                <a:cubicBezTo>
                  <a:pt x="176455" y="221482"/>
                  <a:pt x="177512" y="221212"/>
                  <a:pt x="176831" y="220497"/>
                </a:cubicBezTo>
                <a:cubicBezTo>
                  <a:pt x="177623" y="219631"/>
                  <a:pt x="176411" y="219004"/>
                  <a:pt x="176555" y="218013"/>
                </a:cubicBezTo>
                <a:cubicBezTo>
                  <a:pt x="175109" y="217928"/>
                  <a:pt x="176059" y="216813"/>
                  <a:pt x="176279" y="216818"/>
                </a:cubicBezTo>
                <a:cubicBezTo>
                  <a:pt x="177017" y="217043"/>
                  <a:pt x="178331" y="217504"/>
                  <a:pt x="177475" y="218197"/>
                </a:cubicBezTo>
                <a:cubicBezTo>
                  <a:pt x="178298" y="218445"/>
                  <a:pt x="178864" y="218923"/>
                  <a:pt x="179682" y="219301"/>
                </a:cubicBezTo>
                <a:cubicBezTo>
                  <a:pt x="179507" y="220580"/>
                  <a:pt x="181241" y="219802"/>
                  <a:pt x="181246" y="219025"/>
                </a:cubicBezTo>
                <a:cubicBezTo>
                  <a:pt x="182115" y="219044"/>
                  <a:pt x="182090" y="217402"/>
                  <a:pt x="182993" y="217461"/>
                </a:cubicBezTo>
                <a:cubicBezTo>
                  <a:pt x="182878" y="217116"/>
                  <a:pt x="182349" y="216142"/>
                  <a:pt x="181798" y="215714"/>
                </a:cubicBezTo>
                <a:cubicBezTo>
                  <a:pt x="181542" y="215094"/>
                  <a:pt x="181653" y="214121"/>
                  <a:pt x="181246" y="214150"/>
                </a:cubicBezTo>
                <a:cubicBezTo>
                  <a:pt x="181354" y="213904"/>
                  <a:pt x="181256" y="213572"/>
                  <a:pt x="180879" y="213138"/>
                </a:cubicBezTo>
                <a:cubicBezTo>
                  <a:pt x="180507" y="212402"/>
                  <a:pt x="179633" y="212180"/>
                  <a:pt x="179683" y="211022"/>
                </a:cubicBezTo>
                <a:cubicBezTo>
                  <a:pt x="179220" y="210570"/>
                  <a:pt x="180081" y="209219"/>
                  <a:pt x="180511" y="208723"/>
                </a:cubicBezTo>
                <a:cubicBezTo>
                  <a:pt x="180359" y="207899"/>
                  <a:pt x="178924" y="207945"/>
                  <a:pt x="178395" y="206975"/>
                </a:cubicBezTo>
                <a:cubicBezTo>
                  <a:pt x="177834" y="206448"/>
                  <a:pt x="177174" y="205456"/>
                  <a:pt x="176923" y="204676"/>
                </a:cubicBezTo>
                <a:cubicBezTo>
                  <a:pt x="176971" y="204523"/>
                  <a:pt x="177101" y="204487"/>
                  <a:pt x="177200" y="204399"/>
                </a:cubicBezTo>
                <a:cubicBezTo>
                  <a:pt x="177739" y="203923"/>
                  <a:pt x="178916" y="204262"/>
                  <a:pt x="179407" y="204399"/>
                </a:cubicBezTo>
                <a:cubicBezTo>
                  <a:pt x="179474" y="203291"/>
                  <a:pt x="177943" y="203216"/>
                  <a:pt x="177200" y="202836"/>
                </a:cubicBezTo>
                <a:cubicBezTo>
                  <a:pt x="177010" y="201765"/>
                  <a:pt x="175716" y="201495"/>
                  <a:pt x="175636" y="200261"/>
                </a:cubicBezTo>
                <a:cubicBezTo>
                  <a:pt x="176251" y="199633"/>
                  <a:pt x="176487" y="198784"/>
                  <a:pt x="177016" y="198053"/>
                </a:cubicBezTo>
                <a:cubicBezTo>
                  <a:pt x="177846" y="197296"/>
                  <a:pt x="178562" y="196996"/>
                  <a:pt x="179407" y="196305"/>
                </a:cubicBezTo>
                <a:cubicBezTo>
                  <a:pt x="180599" y="195901"/>
                  <a:pt x="180752" y="196400"/>
                  <a:pt x="182166" y="196030"/>
                </a:cubicBezTo>
                <a:cubicBezTo>
                  <a:pt x="182765" y="195030"/>
                  <a:pt x="182195" y="194022"/>
                  <a:pt x="181523" y="193270"/>
                </a:cubicBezTo>
                <a:cubicBezTo>
                  <a:pt x="181835" y="191780"/>
                  <a:pt x="180794" y="191304"/>
                  <a:pt x="180879" y="189867"/>
                </a:cubicBezTo>
                <a:cubicBezTo>
                  <a:pt x="181401" y="189406"/>
                  <a:pt x="182396" y="188978"/>
                  <a:pt x="183086" y="188579"/>
                </a:cubicBezTo>
                <a:cubicBezTo>
                  <a:pt x="183900" y="187997"/>
                  <a:pt x="185075" y="188125"/>
                  <a:pt x="185938" y="188304"/>
                </a:cubicBezTo>
                <a:cubicBezTo>
                  <a:pt x="186295" y="187627"/>
                  <a:pt x="186773" y="186638"/>
                  <a:pt x="187685" y="186373"/>
                </a:cubicBezTo>
                <a:cubicBezTo>
                  <a:pt x="187976" y="185462"/>
                  <a:pt x="188071" y="184372"/>
                  <a:pt x="189157" y="184257"/>
                </a:cubicBezTo>
                <a:cubicBezTo>
                  <a:pt x="190123" y="185105"/>
                  <a:pt x="189975" y="183516"/>
                  <a:pt x="191088" y="183613"/>
                </a:cubicBezTo>
                <a:cubicBezTo>
                  <a:pt x="191539" y="182961"/>
                  <a:pt x="191902" y="182388"/>
                  <a:pt x="192928" y="182050"/>
                </a:cubicBezTo>
                <a:cubicBezTo>
                  <a:pt x="193819" y="182398"/>
                  <a:pt x="195284" y="182228"/>
                  <a:pt x="195779" y="182969"/>
                </a:cubicBezTo>
                <a:cubicBezTo>
                  <a:pt x="195967" y="183912"/>
                  <a:pt x="197157" y="183772"/>
                  <a:pt x="197619" y="184441"/>
                </a:cubicBezTo>
                <a:cubicBezTo>
                  <a:pt x="198113" y="185196"/>
                  <a:pt x="198902" y="185943"/>
                  <a:pt x="200010" y="185453"/>
                </a:cubicBezTo>
                <a:cubicBezTo>
                  <a:pt x="200017" y="184789"/>
                  <a:pt x="201954" y="183422"/>
                  <a:pt x="201942" y="184901"/>
                </a:cubicBezTo>
                <a:cubicBezTo>
                  <a:pt x="202876" y="185898"/>
                  <a:pt x="202956" y="186041"/>
                  <a:pt x="203506" y="185729"/>
                </a:cubicBezTo>
                <a:cubicBezTo>
                  <a:pt x="203648" y="186319"/>
                  <a:pt x="204397" y="184357"/>
                  <a:pt x="204517" y="183705"/>
                </a:cubicBezTo>
                <a:cubicBezTo>
                  <a:pt x="205358" y="183639"/>
                  <a:pt x="206555" y="183840"/>
                  <a:pt x="206909" y="184901"/>
                </a:cubicBezTo>
                <a:cubicBezTo>
                  <a:pt x="205796" y="185766"/>
                  <a:pt x="208423" y="185598"/>
                  <a:pt x="208473" y="186373"/>
                </a:cubicBezTo>
                <a:cubicBezTo>
                  <a:pt x="208867" y="187004"/>
                  <a:pt x="210610" y="186726"/>
                  <a:pt x="210680" y="187660"/>
                </a:cubicBezTo>
                <a:cubicBezTo>
                  <a:pt x="211742" y="188109"/>
                  <a:pt x="211996" y="188987"/>
                  <a:pt x="212704" y="189684"/>
                </a:cubicBezTo>
                <a:cubicBezTo>
                  <a:pt x="213787" y="191325"/>
                  <a:pt x="212230" y="189161"/>
                  <a:pt x="212244" y="190328"/>
                </a:cubicBezTo>
                <a:cubicBezTo>
                  <a:pt x="212885" y="190849"/>
                  <a:pt x="212932" y="192131"/>
                  <a:pt x="213715" y="192351"/>
                </a:cubicBezTo>
                <a:cubicBezTo>
                  <a:pt x="214048" y="193025"/>
                  <a:pt x="214940" y="194460"/>
                  <a:pt x="214727" y="192351"/>
                </a:cubicBezTo>
                <a:cubicBezTo>
                  <a:pt x="215007" y="191695"/>
                  <a:pt x="215631" y="189275"/>
                  <a:pt x="215923" y="190603"/>
                </a:cubicBezTo>
                <a:cubicBezTo>
                  <a:pt x="215558" y="190814"/>
                  <a:pt x="215951" y="192795"/>
                  <a:pt x="216199" y="193455"/>
                </a:cubicBezTo>
                <a:cubicBezTo>
                  <a:pt x="217283" y="193671"/>
                  <a:pt x="216749" y="195508"/>
                  <a:pt x="217487" y="196306"/>
                </a:cubicBezTo>
                <a:cubicBezTo>
                  <a:pt x="218040" y="196830"/>
                  <a:pt x="218438" y="197638"/>
                  <a:pt x="219326" y="198238"/>
                </a:cubicBezTo>
                <a:cubicBezTo>
                  <a:pt x="220180" y="199012"/>
                  <a:pt x="219967" y="199151"/>
                  <a:pt x="220062" y="199617"/>
                </a:cubicBezTo>
                <a:cubicBezTo>
                  <a:pt x="219715" y="200330"/>
                  <a:pt x="221144" y="200260"/>
                  <a:pt x="221166" y="201365"/>
                </a:cubicBezTo>
                <a:cubicBezTo>
                  <a:pt x="221064" y="202322"/>
                  <a:pt x="222680" y="202967"/>
                  <a:pt x="223374" y="202284"/>
                </a:cubicBezTo>
                <a:cubicBezTo>
                  <a:pt x="224726" y="201780"/>
                  <a:pt x="223764" y="204346"/>
                  <a:pt x="224294" y="203480"/>
                </a:cubicBezTo>
                <a:cubicBezTo>
                  <a:pt x="224873" y="204039"/>
                  <a:pt x="224055" y="205097"/>
                  <a:pt x="224294" y="206516"/>
                </a:cubicBezTo>
                <a:cubicBezTo>
                  <a:pt x="224905" y="207145"/>
                  <a:pt x="224486" y="208760"/>
                  <a:pt x="225214" y="209275"/>
                </a:cubicBezTo>
                <a:cubicBezTo>
                  <a:pt x="225309" y="210389"/>
                  <a:pt x="226166" y="210963"/>
                  <a:pt x="227054" y="211482"/>
                </a:cubicBezTo>
                <a:cubicBezTo>
                  <a:pt x="226701" y="212812"/>
                  <a:pt x="228510" y="212630"/>
                  <a:pt x="227881" y="213874"/>
                </a:cubicBezTo>
                <a:cubicBezTo>
                  <a:pt x="227106" y="213434"/>
                  <a:pt x="227179" y="214339"/>
                  <a:pt x="227697" y="214518"/>
                </a:cubicBezTo>
                <a:cubicBezTo>
                  <a:pt x="227621" y="214613"/>
                  <a:pt x="227567" y="214769"/>
                  <a:pt x="227602" y="214885"/>
                </a:cubicBezTo>
                <a:cubicBezTo>
                  <a:pt x="228550" y="215280"/>
                  <a:pt x="229912" y="216291"/>
                  <a:pt x="231465" y="216449"/>
                </a:cubicBezTo>
                <a:cubicBezTo>
                  <a:pt x="233255" y="215958"/>
                  <a:pt x="234137" y="217102"/>
                  <a:pt x="235696" y="217093"/>
                </a:cubicBezTo>
                <a:cubicBezTo>
                  <a:pt x="236776" y="216631"/>
                  <a:pt x="238846" y="216184"/>
                  <a:pt x="239836" y="215530"/>
                </a:cubicBezTo>
                <a:cubicBezTo>
                  <a:pt x="240740" y="214670"/>
                  <a:pt x="241340" y="213068"/>
                  <a:pt x="242871" y="212770"/>
                </a:cubicBezTo>
                <a:cubicBezTo>
                  <a:pt x="244560" y="213313"/>
                  <a:pt x="245113" y="212403"/>
                  <a:pt x="246642" y="212494"/>
                </a:cubicBezTo>
                <a:cubicBezTo>
                  <a:pt x="247333" y="210970"/>
                  <a:pt x="248447" y="211356"/>
                  <a:pt x="249769" y="210287"/>
                </a:cubicBezTo>
                <a:cubicBezTo>
                  <a:pt x="252176" y="211421"/>
                  <a:pt x="251477" y="209311"/>
                  <a:pt x="253080" y="209091"/>
                </a:cubicBezTo>
                <a:cubicBezTo>
                  <a:pt x="253867" y="209311"/>
                  <a:pt x="255818" y="208108"/>
                  <a:pt x="256852" y="207527"/>
                </a:cubicBezTo>
                <a:cubicBezTo>
                  <a:pt x="256203" y="206214"/>
                  <a:pt x="257477" y="205455"/>
                  <a:pt x="258047" y="204032"/>
                </a:cubicBezTo>
                <a:cubicBezTo>
                  <a:pt x="259502" y="203319"/>
                  <a:pt x="259076" y="201503"/>
                  <a:pt x="259335" y="200077"/>
                </a:cubicBezTo>
                <a:cubicBezTo>
                  <a:pt x="260714" y="199385"/>
                  <a:pt x="259268" y="195828"/>
                  <a:pt x="260255" y="194742"/>
                </a:cubicBezTo>
                <a:cubicBezTo>
                  <a:pt x="260736" y="192981"/>
                  <a:pt x="260087" y="192122"/>
                  <a:pt x="260899" y="190787"/>
                </a:cubicBezTo>
                <a:cubicBezTo>
                  <a:pt x="261346" y="189033"/>
                  <a:pt x="260842" y="188138"/>
                  <a:pt x="261175" y="186280"/>
                </a:cubicBezTo>
                <a:cubicBezTo>
                  <a:pt x="261347" y="184529"/>
                  <a:pt x="263138" y="184099"/>
                  <a:pt x="262463" y="182417"/>
                </a:cubicBezTo>
                <a:cubicBezTo>
                  <a:pt x="261957" y="180928"/>
                  <a:pt x="262725" y="179965"/>
                  <a:pt x="261819" y="178278"/>
                </a:cubicBezTo>
                <a:cubicBezTo>
                  <a:pt x="262419" y="177596"/>
                  <a:pt x="262402" y="176366"/>
                  <a:pt x="261635" y="175702"/>
                </a:cubicBezTo>
                <a:cubicBezTo>
                  <a:pt x="262420" y="175839"/>
                  <a:pt x="262586" y="175485"/>
                  <a:pt x="263383" y="174323"/>
                </a:cubicBezTo>
                <a:cubicBezTo>
                  <a:pt x="263354" y="173196"/>
                  <a:pt x="264426" y="172510"/>
                  <a:pt x="264579" y="170644"/>
                </a:cubicBezTo>
                <a:cubicBezTo>
                  <a:pt x="263368" y="167550"/>
                  <a:pt x="262612" y="172927"/>
                  <a:pt x="262095" y="171747"/>
                </a:cubicBezTo>
                <a:cubicBezTo>
                  <a:pt x="261644" y="170435"/>
                  <a:pt x="260880" y="167995"/>
                  <a:pt x="261175" y="167240"/>
                </a:cubicBezTo>
                <a:cubicBezTo>
                  <a:pt x="261679" y="166065"/>
                  <a:pt x="262830" y="164129"/>
                  <a:pt x="264394" y="165676"/>
                </a:cubicBezTo>
                <a:cubicBezTo>
                  <a:pt x="265256" y="165310"/>
                  <a:pt x="268433" y="166698"/>
                  <a:pt x="266786" y="167516"/>
                </a:cubicBezTo>
                <a:cubicBezTo>
                  <a:pt x="265648" y="168632"/>
                  <a:pt x="267567" y="170505"/>
                  <a:pt x="266142" y="171931"/>
                </a:cubicBezTo>
                <a:cubicBezTo>
                  <a:pt x="265517" y="173494"/>
                  <a:pt x="265553" y="173904"/>
                  <a:pt x="266326" y="174323"/>
                </a:cubicBezTo>
                <a:cubicBezTo>
                  <a:pt x="265742" y="174184"/>
                  <a:pt x="265309" y="174370"/>
                  <a:pt x="265222" y="175518"/>
                </a:cubicBezTo>
                <a:cubicBezTo>
                  <a:pt x="264270" y="177037"/>
                  <a:pt x="264297" y="178295"/>
                  <a:pt x="264026" y="179842"/>
                </a:cubicBezTo>
                <a:cubicBezTo>
                  <a:pt x="263464" y="181935"/>
                  <a:pt x="263807" y="182947"/>
                  <a:pt x="266142" y="182693"/>
                </a:cubicBezTo>
                <a:cubicBezTo>
                  <a:pt x="268535" y="183059"/>
                  <a:pt x="267044" y="184655"/>
                  <a:pt x="267062" y="186004"/>
                </a:cubicBezTo>
                <a:cubicBezTo>
                  <a:pt x="267678" y="188047"/>
                  <a:pt x="264249" y="188018"/>
                  <a:pt x="265222" y="189224"/>
                </a:cubicBezTo>
                <a:cubicBezTo>
                  <a:pt x="263960" y="190203"/>
                  <a:pt x="265091" y="192344"/>
                  <a:pt x="263935" y="193270"/>
                </a:cubicBezTo>
                <a:cubicBezTo>
                  <a:pt x="263818" y="195119"/>
                  <a:pt x="263504" y="196670"/>
                  <a:pt x="263383" y="198513"/>
                </a:cubicBezTo>
                <a:cubicBezTo>
                  <a:pt x="263282" y="199151"/>
                  <a:pt x="262478" y="201909"/>
                  <a:pt x="263659" y="202836"/>
                </a:cubicBezTo>
                <a:cubicBezTo>
                  <a:pt x="263250" y="204255"/>
                  <a:pt x="264962" y="205239"/>
                  <a:pt x="263108" y="206516"/>
                </a:cubicBezTo>
                <a:cubicBezTo>
                  <a:pt x="262064" y="207318"/>
                  <a:pt x="260939" y="208095"/>
                  <a:pt x="260256" y="209367"/>
                </a:cubicBezTo>
                <a:cubicBezTo>
                  <a:pt x="259676" y="210751"/>
                  <a:pt x="257460" y="210400"/>
                  <a:pt x="256577" y="211482"/>
                </a:cubicBezTo>
                <a:cubicBezTo>
                  <a:pt x="256530" y="213236"/>
                  <a:pt x="255535" y="214464"/>
                  <a:pt x="253726" y="214610"/>
                </a:cubicBezTo>
                <a:cubicBezTo>
                  <a:pt x="252402" y="215498"/>
                  <a:pt x="251348" y="216077"/>
                  <a:pt x="249771" y="216450"/>
                </a:cubicBezTo>
                <a:cubicBezTo>
                  <a:pt x="248997" y="218533"/>
                  <a:pt x="247013" y="217026"/>
                  <a:pt x="245448" y="217645"/>
                </a:cubicBezTo>
                <a:cubicBezTo>
                  <a:pt x="244724" y="218915"/>
                  <a:pt x="242700" y="216928"/>
                  <a:pt x="241953" y="218657"/>
                </a:cubicBezTo>
                <a:cubicBezTo>
                  <a:pt x="240836" y="219397"/>
                  <a:pt x="239474" y="220044"/>
                  <a:pt x="238273" y="221140"/>
                </a:cubicBezTo>
                <a:cubicBezTo>
                  <a:pt x="235598" y="222315"/>
                  <a:pt x="236477" y="219421"/>
                  <a:pt x="235146" y="220221"/>
                </a:cubicBezTo>
                <a:cubicBezTo>
                  <a:pt x="235421" y="220750"/>
                  <a:pt x="234961" y="222558"/>
                  <a:pt x="233307" y="221140"/>
                </a:cubicBezTo>
                <a:cubicBezTo>
                  <a:pt x="232474" y="219856"/>
                  <a:pt x="230902" y="219558"/>
                  <a:pt x="229167" y="219944"/>
                </a:cubicBezTo>
                <a:cubicBezTo>
                  <a:pt x="227765" y="219172"/>
                  <a:pt x="227577" y="219441"/>
                  <a:pt x="228064" y="219849"/>
                </a:cubicBezTo>
                <a:cubicBezTo>
                  <a:pt x="227622" y="219821"/>
                  <a:pt x="227073" y="219850"/>
                  <a:pt x="227052" y="219573"/>
                </a:cubicBezTo>
                <a:cubicBezTo>
                  <a:pt x="228264" y="221207"/>
                  <a:pt x="227323" y="221387"/>
                  <a:pt x="226776" y="223344"/>
                </a:cubicBezTo>
                <a:cubicBezTo>
                  <a:pt x="226446" y="225087"/>
                  <a:pt x="224067" y="224390"/>
                  <a:pt x="224016" y="226655"/>
                </a:cubicBezTo>
                <a:cubicBezTo>
                  <a:pt x="222883" y="227517"/>
                  <a:pt x="223145" y="229563"/>
                  <a:pt x="221165" y="229507"/>
                </a:cubicBezTo>
                <a:cubicBezTo>
                  <a:pt x="219702" y="230532"/>
                  <a:pt x="220061" y="231103"/>
                  <a:pt x="218682" y="232266"/>
                </a:cubicBezTo>
                <a:cubicBezTo>
                  <a:pt x="217559" y="233776"/>
                  <a:pt x="216704" y="234183"/>
                  <a:pt x="215094" y="235025"/>
                </a:cubicBezTo>
                <a:cubicBezTo>
                  <a:pt x="213633" y="235844"/>
                  <a:pt x="212262" y="236767"/>
                  <a:pt x="212795" y="238245"/>
                </a:cubicBezTo>
                <a:cubicBezTo>
                  <a:pt x="213552" y="239134"/>
                  <a:pt x="210655" y="240530"/>
                  <a:pt x="212795" y="241556"/>
                </a:cubicBezTo>
                <a:cubicBezTo>
                  <a:pt x="212871" y="243349"/>
                  <a:pt x="210711" y="240433"/>
                  <a:pt x="211599" y="242844"/>
                </a:cubicBezTo>
                <a:cubicBezTo>
                  <a:pt x="210450" y="242796"/>
                  <a:pt x="210760" y="243818"/>
                  <a:pt x="209760" y="244499"/>
                </a:cubicBezTo>
                <a:cubicBezTo>
                  <a:pt x="209762" y="246349"/>
                  <a:pt x="208432" y="245982"/>
                  <a:pt x="206908" y="246891"/>
                </a:cubicBezTo>
                <a:cubicBezTo>
                  <a:pt x="207136" y="248388"/>
                  <a:pt x="204408" y="247971"/>
                  <a:pt x="203781" y="249007"/>
                </a:cubicBezTo>
                <a:cubicBezTo>
                  <a:pt x="202825" y="249907"/>
                  <a:pt x="205932" y="252102"/>
                  <a:pt x="206632" y="251214"/>
                </a:cubicBezTo>
                <a:cubicBezTo>
                  <a:pt x="207082" y="249415"/>
                  <a:pt x="208619" y="251837"/>
                  <a:pt x="209392" y="252502"/>
                </a:cubicBezTo>
                <a:cubicBezTo>
                  <a:pt x="210613" y="252406"/>
                  <a:pt x="213130" y="253025"/>
                  <a:pt x="211599" y="254341"/>
                </a:cubicBezTo>
                <a:cubicBezTo>
                  <a:pt x="210559" y="255100"/>
                  <a:pt x="211282" y="257520"/>
                  <a:pt x="211139" y="258205"/>
                </a:cubicBezTo>
                <a:cubicBezTo>
                  <a:pt x="212456" y="257104"/>
                  <a:pt x="213221" y="259569"/>
                  <a:pt x="214818" y="259308"/>
                </a:cubicBezTo>
                <a:cubicBezTo>
                  <a:pt x="216119" y="258277"/>
                  <a:pt x="216137" y="261061"/>
                  <a:pt x="218129" y="259860"/>
                </a:cubicBezTo>
                <a:cubicBezTo>
                  <a:pt x="218974" y="261447"/>
                  <a:pt x="219111" y="261787"/>
                  <a:pt x="220889" y="262343"/>
                </a:cubicBezTo>
                <a:cubicBezTo>
                  <a:pt x="223006" y="262238"/>
                  <a:pt x="223021" y="264573"/>
                  <a:pt x="224660" y="264827"/>
                </a:cubicBezTo>
                <a:cubicBezTo>
                  <a:pt x="225743" y="267002"/>
                  <a:pt x="226491" y="264271"/>
                  <a:pt x="225856" y="262711"/>
                </a:cubicBezTo>
                <a:cubicBezTo>
                  <a:pt x="227026" y="263120"/>
                  <a:pt x="228830" y="262602"/>
                  <a:pt x="229903" y="262711"/>
                </a:cubicBezTo>
                <a:cubicBezTo>
                  <a:pt x="231108" y="262886"/>
                  <a:pt x="232579" y="263104"/>
                  <a:pt x="231467" y="264550"/>
                </a:cubicBezTo>
                <a:cubicBezTo>
                  <a:pt x="230963" y="265851"/>
                  <a:pt x="231438" y="265713"/>
                  <a:pt x="230823" y="266666"/>
                </a:cubicBezTo>
                <a:cubicBezTo>
                  <a:pt x="232509" y="266988"/>
                  <a:pt x="233229" y="267641"/>
                  <a:pt x="235146" y="267034"/>
                </a:cubicBezTo>
                <a:cubicBezTo>
                  <a:pt x="235610" y="266011"/>
                  <a:pt x="234069" y="263845"/>
                  <a:pt x="234869" y="262619"/>
                </a:cubicBezTo>
                <a:cubicBezTo>
                  <a:pt x="235068" y="261429"/>
                  <a:pt x="238688" y="260859"/>
                  <a:pt x="236433" y="262895"/>
                </a:cubicBezTo>
                <a:cubicBezTo>
                  <a:pt x="235229" y="263530"/>
                  <a:pt x="235950" y="265687"/>
                  <a:pt x="236709" y="266390"/>
                </a:cubicBezTo>
                <a:cubicBezTo>
                  <a:pt x="237211" y="268243"/>
                  <a:pt x="239132" y="268049"/>
                  <a:pt x="240113" y="267034"/>
                </a:cubicBezTo>
                <a:cubicBezTo>
                  <a:pt x="241126" y="265654"/>
                  <a:pt x="242273" y="268377"/>
                  <a:pt x="243424" y="266115"/>
                </a:cubicBezTo>
                <a:cubicBezTo>
                  <a:pt x="243631" y="264452"/>
                  <a:pt x="244964" y="263514"/>
                  <a:pt x="245080" y="261976"/>
                </a:cubicBezTo>
                <a:cubicBezTo>
                  <a:pt x="245032" y="259900"/>
                  <a:pt x="244758" y="257517"/>
                  <a:pt x="246643" y="257377"/>
                </a:cubicBezTo>
                <a:cubicBezTo>
                  <a:pt x="245373" y="255015"/>
                  <a:pt x="248274" y="256221"/>
                  <a:pt x="249403" y="255537"/>
                </a:cubicBezTo>
                <a:cubicBezTo>
                  <a:pt x="250315" y="254115"/>
                  <a:pt x="251357" y="255992"/>
                  <a:pt x="252530" y="255262"/>
                </a:cubicBezTo>
                <a:cubicBezTo>
                  <a:pt x="254950" y="255105"/>
                  <a:pt x="254181" y="257091"/>
                  <a:pt x="253725" y="258665"/>
                </a:cubicBezTo>
                <a:cubicBezTo>
                  <a:pt x="252656" y="259933"/>
                  <a:pt x="253949" y="261151"/>
                  <a:pt x="253449" y="263080"/>
                </a:cubicBezTo>
                <a:cubicBezTo>
                  <a:pt x="252694" y="264175"/>
                  <a:pt x="252799" y="266378"/>
                  <a:pt x="252254" y="267863"/>
                </a:cubicBezTo>
                <a:cubicBezTo>
                  <a:pt x="252436" y="270106"/>
                  <a:pt x="251918" y="271076"/>
                  <a:pt x="250690" y="272370"/>
                </a:cubicBezTo>
                <a:cubicBezTo>
                  <a:pt x="251194" y="273932"/>
                  <a:pt x="252537" y="274470"/>
                  <a:pt x="251241" y="276325"/>
                </a:cubicBezTo>
                <a:cubicBezTo>
                  <a:pt x="251097" y="278474"/>
                  <a:pt x="250694" y="278886"/>
                  <a:pt x="251241" y="281016"/>
                </a:cubicBezTo>
                <a:cubicBezTo>
                  <a:pt x="251299" y="281743"/>
                  <a:pt x="251912" y="284111"/>
                  <a:pt x="252805" y="284695"/>
                </a:cubicBezTo>
                <a:cubicBezTo>
                  <a:pt x="254117" y="285023"/>
                  <a:pt x="255804" y="284917"/>
                  <a:pt x="257496" y="284695"/>
                </a:cubicBezTo>
                <a:cubicBezTo>
                  <a:pt x="258597" y="284951"/>
                  <a:pt x="260198" y="284166"/>
                  <a:pt x="261819" y="284971"/>
                </a:cubicBezTo>
                <a:cubicBezTo>
                  <a:pt x="263624" y="286713"/>
                  <a:pt x="260204" y="286596"/>
                  <a:pt x="259336" y="285890"/>
                </a:cubicBezTo>
                <a:cubicBezTo>
                  <a:pt x="258408" y="287012"/>
                  <a:pt x="255597" y="286586"/>
                  <a:pt x="255012" y="285615"/>
                </a:cubicBezTo>
                <a:cubicBezTo>
                  <a:pt x="253123" y="284258"/>
                  <a:pt x="252821" y="287073"/>
                  <a:pt x="252805" y="288098"/>
                </a:cubicBezTo>
                <a:cubicBezTo>
                  <a:pt x="251641" y="289277"/>
                  <a:pt x="252068" y="291782"/>
                  <a:pt x="252805" y="293065"/>
                </a:cubicBezTo>
                <a:cubicBezTo>
                  <a:pt x="253130" y="294573"/>
                  <a:pt x="254671" y="295765"/>
                  <a:pt x="253725" y="297388"/>
                </a:cubicBezTo>
                <a:cubicBezTo>
                  <a:pt x="252842" y="298552"/>
                  <a:pt x="254386" y="299853"/>
                  <a:pt x="255289" y="299319"/>
                </a:cubicBezTo>
                <a:cubicBezTo>
                  <a:pt x="256335" y="298515"/>
                  <a:pt x="258070" y="297291"/>
                  <a:pt x="259244" y="297664"/>
                </a:cubicBezTo>
                <a:cubicBezTo>
                  <a:pt x="260659" y="297929"/>
                  <a:pt x="261917" y="299720"/>
                  <a:pt x="259339" y="299595"/>
                </a:cubicBezTo>
                <a:cubicBezTo>
                  <a:pt x="258103" y="300438"/>
                  <a:pt x="256054" y="300338"/>
                  <a:pt x="255016" y="301159"/>
                </a:cubicBezTo>
                <a:cubicBezTo>
                  <a:pt x="253525" y="301637"/>
                  <a:pt x="252415" y="302390"/>
                  <a:pt x="252533" y="303918"/>
                </a:cubicBezTo>
                <a:cubicBezTo>
                  <a:pt x="250919" y="304941"/>
                  <a:pt x="251753" y="307194"/>
                  <a:pt x="252165" y="308333"/>
                </a:cubicBezTo>
                <a:cubicBezTo>
                  <a:pt x="251744" y="310324"/>
                  <a:pt x="253639" y="311665"/>
                  <a:pt x="253361" y="312564"/>
                </a:cubicBezTo>
                <a:cubicBezTo>
                  <a:pt x="254634" y="313434"/>
                  <a:pt x="255068" y="314613"/>
                  <a:pt x="255936" y="315692"/>
                </a:cubicBezTo>
                <a:cubicBezTo>
                  <a:pt x="256160" y="317143"/>
                  <a:pt x="259023" y="316976"/>
                  <a:pt x="257776" y="319187"/>
                </a:cubicBezTo>
                <a:cubicBezTo>
                  <a:pt x="257961" y="321321"/>
                  <a:pt x="256788" y="322507"/>
                  <a:pt x="257776" y="324154"/>
                </a:cubicBezTo>
                <a:cubicBezTo>
                  <a:pt x="258019" y="326048"/>
                  <a:pt x="258241" y="327540"/>
                  <a:pt x="258420" y="328753"/>
                </a:cubicBezTo>
                <a:cubicBezTo>
                  <a:pt x="258324" y="330823"/>
                  <a:pt x="260798" y="330453"/>
                  <a:pt x="260627" y="332432"/>
                </a:cubicBezTo>
                <a:cubicBezTo>
                  <a:pt x="259307" y="334269"/>
                  <a:pt x="262743" y="333080"/>
                  <a:pt x="262467" y="333628"/>
                </a:cubicBezTo>
                <a:cubicBezTo>
                  <a:pt x="261051" y="334500"/>
                  <a:pt x="259078" y="333921"/>
                  <a:pt x="257960" y="333723"/>
                </a:cubicBezTo>
                <a:cubicBezTo>
                  <a:pt x="257101" y="333113"/>
                  <a:pt x="255519" y="334623"/>
                  <a:pt x="255660" y="336299"/>
                </a:cubicBezTo>
                <a:cubicBezTo>
                  <a:pt x="253621" y="336002"/>
                  <a:pt x="257475" y="332443"/>
                  <a:pt x="255293" y="332160"/>
                </a:cubicBezTo>
                <a:cubicBezTo>
                  <a:pt x="254297" y="330720"/>
                  <a:pt x="254335" y="329166"/>
                  <a:pt x="253729" y="326549"/>
                </a:cubicBezTo>
                <a:cubicBezTo>
                  <a:pt x="254670" y="324691"/>
                  <a:pt x="253681" y="322378"/>
                  <a:pt x="253729" y="321306"/>
                </a:cubicBezTo>
                <a:cubicBezTo>
                  <a:pt x="253431" y="319318"/>
                  <a:pt x="251678" y="318275"/>
                  <a:pt x="250418" y="316891"/>
                </a:cubicBezTo>
                <a:cubicBezTo>
                  <a:pt x="248378" y="316122"/>
                  <a:pt x="248179" y="314157"/>
                  <a:pt x="246922" y="312568"/>
                </a:cubicBezTo>
                <a:cubicBezTo>
                  <a:pt x="247848" y="310288"/>
                  <a:pt x="245563" y="308094"/>
                  <a:pt x="245359" y="306221"/>
                </a:cubicBezTo>
                <a:cubicBezTo>
                  <a:pt x="244647" y="303661"/>
                  <a:pt x="245378" y="301430"/>
                  <a:pt x="245726" y="299599"/>
                </a:cubicBezTo>
                <a:cubicBezTo>
                  <a:pt x="247449" y="296498"/>
                  <a:pt x="242651" y="297674"/>
                  <a:pt x="243519" y="294356"/>
                </a:cubicBezTo>
                <a:cubicBezTo>
                  <a:pt x="242574" y="292418"/>
                  <a:pt x="241319" y="291574"/>
                  <a:pt x="239288" y="290860"/>
                </a:cubicBezTo>
                <a:cubicBezTo>
                  <a:pt x="237850" y="290558"/>
                  <a:pt x="238953" y="289186"/>
                  <a:pt x="236988" y="289665"/>
                </a:cubicBezTo>
                <a:cubicBezTo>
                  <a:pt x="236006" y="290560"/>
                  <a:pt x="235395" y="292303"/>
                  <a:pt x="233861" y="292792"/>
                </a:cubicBezTo>
                <a:cubicBezTo>
                  <a:pt x="231740" y="293657"/>
                  <a:pt x="230222" y="294186"/>
                  <a:pt x="228618" y="294908"/>
                </a:cubicBezTo>
                <a:cubicBezTo>
                  <a:pt x="227077" y="295764"/>
                  <a:pt x="225576" y="294841"/>
                  <a:pt x="223927" y="295275"/>
                </a:cubicBezTo>
                <a:cubicBezTo>
                  <a:pt x="222392" y="295551"/>
                  <a:pt x="221306" y="295734"/>
                  <a:pt x="219972" y="296747"/>
                </a:cubicBezTo>
                <a:cubicBezTo>
                  <a:pt x="218831" y="298792"/>
                  <a:pt x="224249" y="300814"/>
                  <a:pt x="219696" y="299599"/>
                </a:cubicBezTo>
                <a:cubicBezTo>
                  <a:pt x="218150" y="297929"/>
                  <a:pt x="216549" y="299047"/>
                  <a:pt x="216201" y="301070"/>
                </a:cubicBezTo>
                <a:cubicBezTo>
                  <a:pt x="214618" y="303026"/>
                  <a:pt x="214540" y="304036"/>
                  <a:pt x="213165" y="305761"/>
                </a:cubicBezTo>
                <a:cubicBezTo>
                  <a:pt x="210778" y="306554"/>
                  <a:pt x="209847" y="306984"/>
                  <a:pt x="210958" y="309992"/>
                </a:cubicBezTo>
                <a:cubicBezTo>
                  <a:pt x="211835" y="311868"/>
                  <a:pt x="214894" y="311563"/>
                  <a:pt x="215005" y="309808"/>
                </a:cubicBezTo>
                <a:cubicBezTo>
                  <a:pt x="217432" y="308323"/>
                  <a:pt x="214792" y="311000"/>
                  <a:pt x="216201" y="312016"/>
                </a:cubicBezTo>
                <a:cubicBezTo>
                  <a:pt x="216765" y="314135"/>
                  <a:pt x="217958" y="315289"/>
                  <a:pt x="218408" y="316891"/>
                </a:cubicBezTo>
                <a:cubicBezTo>
                  <a:pt x="219044" y="318746"/>
                  <a:pt x="219315" y="320201"/>
                  <a:pt x="220892" y="320938"/>
                </a:cubicBezTo>
                <a:cubicBezTo>
                  <a:pt x="222478" y="321711"/>
                  <a:pt x="223237" y="323376"/>
                  <a:pt x="225399" y="323146"/>
                </a:cubicBezTo>
                <a:cubicBezTo>
                  <a:pt x="227956" y="324109"/>
                  <a:pt x="224401" y="326988"/>
                  <a:pt x="227054" y="328756"/>
                </a:cubicBezTo>
                <a:cubicBezTo>
                  <a:pt x="227568" y="330570"/>
                  <a:pt x="229463" y="332958"/>
                  <a:pt x="229906" y="333723"/>
                </a:cubicBezTo>
                <a:cubicBezTo>
                  <a:pt x="231406" y="334857"/>
                  <a:pt x="232799" y="336324"/>
                  <a:pt x="233585" y="337678"/>
                </a:cubicBezTo>
                <a:cubicBezTo>
                  <a:pt x="234593" y="338880"/>
                  <a:pt x="236136" y="340635"/>
                  <a:pt x="237908" y="340806"/>
                </a:cubicBezTo>
                <a:cubicBezTo>
                  <a:pt x="238745" y="342703"/>
                  <a:pt x="242777" y="341479"/>
                  <a:pt x="243519" y="343657"/>
                </a:cubicBezTo>
                <a:cubicBezTo>
                  <a:pt x="245212" y="344522"/>
                  <a:pt x="248586" y="342694"/>
                  <a:pt x="246002" y="345129"/>
                </a:cubicBezTo>
                <a:cubicBezTo>
                  <a:pt x="245178" y="346574"/>
                  <a:pt x="249923" y="348747"/>
                  <a:pt x="249405" y="345588"/>
                </a:cubicBezTo>
                <a:cubicBezTo>
                  <a:pt x="249299" y="342937"/>
                  <a:pt x="251895" y="344378"/>
                  <a:pt x="250693" y="346784"/>
                </a:cubicBezTo>
                <a:cubicBezTo>
                  <a:pt x="251658" y="349480"/>
                  <a:pt x="250334" y="349265"/>
                  <a:pt x="248486" y="348256"/>
                </a:cubicBezTo>
                <a:cubicBezTo>
                  <a:pt x="246930" y="347536"/>
                  <a:pt x="245888" y="350218"/>
                  <a:pt x="243795" y="349175"/>
                </a:cubicBezTo>
                <a:cubicBezTo>
                  <a:pt x="242600" y="348119"/>
                  <a:pt x="241017" y="347187"/>
                  <a:pt x="241679" y="345772"/>
                </a:cubicBezTo>
                <a:cubicBezTo>
                  <a:pt x="239501" y="344023"/>
                  <a:pt x="238276" y="347333"/>
                  <a:pt x="236712" y="344853"/>
                </a:cubicBezTo>
                <a:cubicBezTo>
                  <a:pt x="237074" y="343818"/>
                  <a:pt x="234405" y="343310"/>
                  <a:pt x="233585" y="342645"/>
                </a:cubicBezTo>
                <a:cubicBezTo>
                  <a:pt x="231534" y="342424"/>
                  <a:pt x="231692" y="340976"/>
                  <a:pt x="229998" y="340806"/>
                </a:cubicBezTo>
                <a:cubicBezTo>
                  <a:pt x="227431" y="342056"/>
                  <a:pt x="226941" y="339337"/>
                  <a:pt x="225123" y="339978"/>
                </a:cubicBezTo>
                <a:cubicBezTo>
                  <a:pt x="223083" y="340163"/>
                  <a:pt x="221375" y="340474"/>
                  <a:pt x="219972" y="339610"/>
                </a:cubicBezTo>
                <a:cubicBezTo>
                  <a:pt x="219110" y="339776"/>
                  <a:pt x="217687" y="337988"/>
                  <a:pt x="216201" y="338322"/>
                </a:cubicBezTo>
                <a:cubicBezTo>
                  <a:pt x="216584" y="339146"/>
                  <a:pt x="213979" y="339566"/>
                  <a:pt x="214361" y="340530"/>
                </a:cubicBezTo>
                <a:cubicBezTo>
                  <a:pt x="213414" y="342895"/>
                  <a:pt x="213573" y="344280"/>
                  <a:pt x="213441" y="346969"/>
                </a:cubicBezTo>
                <a:cubicBezTo>
                  <a:pt x="212244" y="348732"/>
                  <a:pt x="213188" y="350067"/>
                  <a:pt x="212245" y="351660"/>
                </a:cubicBezTo>
                <a:cubicBezTo>
                  <a:pt x="211733" y="352791"/>
                  <a:pt x="211247" y="355731"/>
                  <a:pt x="210957" y="356627"/>
                </a:cubicBezTo>
                <a:cubicBezTo>
                  <a:pt x="212812" y="357234"/>
                  <a:pt x="212188" y="360383"/>
                  <a:pt x="213441" y="361594"/>
                </a:cubicBezTo>
                <a:cubicBezTo>
                  <a:pt x="213763" y="364036"/>
                  <a:pt x="213619" y="363752"/>
                  <a:pt x="211417" y="364353"/>
                </a:cubicBezTo>
                <a:cubicBezTo>
                  <a:pt x="210218" y="366285"/>
                  <a:pt x="212190" y="367504"/>
                  <a:pt x="213165" y="368768"/>
                </a:cubicBezTo>
                <a:cubicBezTo>
                  <a:pt x="214457" y="370825"/>
                  <a:pt x="212141" y="365954"/>
                  <a:pt x="214085" y="365089"/>
                </a:cubicBezTo>
                <a:cubicBezTo>
                  <a:pt x="214711" y="363123"/>
                  <a:pt x="215830" y="365234"/>
                  <a:pt x="217212" y="364993"/>
                </a:cubicBezTo>
                <a:cubicBezTo>
                  <a:pt x="215174" y="366806"/>
                  <a:pt x="218016" y="367613"/>
                  <a:pt x="216569" y="369041"/>
                </a:cubicBezTo>
                <a:cubicBezTo>
                  <a:pt x="217768" y="370151"/>
                  <a:pt x="213189" y="371310"/>
                  <a:pt x="213165" y="369960"/>
                </a:cubicBezTo>
                <a:cubicBezTo>
                  <a:pt x="211744" y="368533"/>
                  <a:pt x="212299" y="375458"/>
                  <a:pt x="213441" y="375111"/>
                </a:cubicBezTo>
                <a:cubicBezTo>
                  <a:pt x="214878" y="376267"/>
                  <a:pt x="211038" y="378443"/>
                  <a:pt x="212614" y="378698"/>
                </a:cubicBezTo>
                <a:cubicBezTo>
                  <a:pt x="211838" y="379015"/>
                  <a:pt x="212093" y="380956"/>
                  <a:pt x="213165" y="382653"/>
                </a:cubicBezTo>
                <a:cubicBezTo>
                  <a:pt x="214910" y="384779"/>
                  <a:pt x="213381" y="386416"/>
                  <a:pt x="214085" y="388724"/>
                </a:cubicBezTo>
                <a:cubicBezTo>
                  <a:pt x="215099" y="389835"/>
                  <a:pt x="217588" y="390361"/>
                  <a:pt x="218408" y="391943"/>
                </a:cubicBezTo>
                <a:cubicBezTo>
                  <a:pt x="217557" y="394146"/>
                  <a:pt x="219549" y="395267"/>
                  <a:pt x="220892" y="396266"/>
                </a:cubicBezTo>
                <a:cubicBezTo>
                  <a:pt x="223776" y="394991"/>
                  <a:pt x="224086" y="397244"/>
                  <a:pt x="225583" y="398198"/>
                </a:cubicBezTo>
                <a:cubicBezTo>
                  <a:pt x="226769" y="398571"/>
                  <a:pt x="228664" y="400415"/>
                  <a:pt x="228342" y="401601"/>
                </a:cubicBezTo>
                <a:cubicBezTo>
                  <a:pt x="226755" y="403459"/>
                  <a:pt x="228842" y="405137"/>
                  <a:pt x="227055" y="405004"/>
                </a:cubicBezTo>
                <a:cubicBezTo>
                  <a:pt x="227835" y="406099"/>
                  <a:pt x="227345" y="410815"/>
                  <a:pt x="225859" y="407579"/>
                </a:cubicBezTo>
                <a:cubicBezTo>
                  <a:pt x="224402" y="409531"/>
                  <a:pt x="225108" y="404300"/>
                  <a:pt x="223007" y="405648"/>
                </a:cubicBezTo>
                <a:cubicBezTo>
                  <a:pt x="222199" y="407719"/>
                  <a:pt x="221464" y="404263"/>
                  <a:pt x="219328" y="404360"/>
                </a:cubicBezTo>
                <a:cubicBezTo>
                  <a:pt x="218029" y="406778"/>
                  <a:pt x="220003" y="409124"/>
                  <a:pt x="219972" y="409971"/>
                </a:cubicBezTo>
                <a:cubicBezTo>
                  <a:pt x="220728" y="410305"/>
                  <a:pt x="223071" y="408815"/>
                  <a:pt x="221812" y="411534"/>
                </a:cubicBezTo>
                <a:cubicBezTo>
                  <a:pt x="220278" y="413771"/>
                  <a:pt x="222708" y="412464"/>
                  <a:pt x="223927" y="414294"/>
                </a:cubicBezTo>
                <a:cubicBezTo>
                  <a:pt x="223308" y="416008"/>
                  <a:pt x="226576" y="416745"/>
                  <a:pt x="225859" y="419445"/>
                </a:cubicBezTo>
                <a:cubicBezTo>
                  <a:pt x="225916" y="421288"/>
                  <a:pt x="227047" y="422972"/>
                  <a:pt x="227974" y="424228"/>
                </a:cubicBezTo>
                <a:cubicBezTo>
                  <a:pt x="228390" y="425721"/>
                  <a:pt x="228875" y="427327"/>
                  <a:pt x="230550" y="427907"/>
                </a:cubicBezTo>
                <a:cubicBezTo>
                  <a:pt x="232616" y="430084"/>
                  <a:pt x="231546" y="430312"/>
                  <a:pt x="230182" y="428275"/>
                </a:cubicBezTo>
                <a:cubicBezTo>
                  <a:pt x="229026" y="426457"/>
                  <a:pt x="227357" y="427313"/>
                  <a:pt x="226503" y="426067"/>
                </a:cubicBezTo>
                <a:cubicBezTo>
                  <a:pt x="224912" y="424948"/>
                  <a:pt x="223121" y="423962"/>
                  <a:pt x="222732" y="421928"/>
                </a:cubicBezTo>
                <a:cubicBezTo>
                  <a:pt x="221906" y="419972"/>
                  <a:pt x="221466" y="418484"/>
                  <a:pt x="219329" y="418341"/>
                </a:cubicBezTo>
                <a:cubicBezTo>
                  <a:pt x="217619" y="419080"/>
                  <a:pt x="216350" y="417575"/>
                  <a:pt x="214730" y="418617"/>
                </a:cubicBezTo>
                <a:cubicBezTo>
                  <a:pt x="212735" y="419120"/>
                  <a:pt x="212622" y="421281"/>
                  <a:pt x="212798" y="423952"/>
                </a:cubicBezTo>
                <a:cubicBezTo>
                  <a:pt x="212256" y="425832"/>
                  <a:pt x="210420" y="426016"/>
                  <a:pt x="210407" y="428183"/>
                </a:cubicBezTo>
                <a:cubicBezTo>
                  <a:pt x="209696" y="429794"/>
                  <a:pt x="210097" y="431803"/>
                  <a:pt x="208751" y="433242"/>
                </a:cubicBezTo>
                <a:cubicBezTo>
                  <a:pt x="207371" y="434646"/>
                  <a:pt x="208543" y="435791"/>
                  <a:pt x="209119" y="437749"/>
                </a:cubicBezTo>
                <a:cubicBezTo>
                  <a:pt x="211023" y="438827"/>
                  <a:pt x="210306" y="442257"/>
                  <a:pt x="211326" y="443451"/>
                </a:cubicBezTo>
                <a:cubicBezTo>
                  <a:pt x="211355" y="445737"/>
                  <a:pt x="212363" y="447869"/>
                  <a:pt x="213166" y="449062"/>
                </a:cubicBezTo>
                <a:cubicBezTo>
                  <a:pt x="213868" y="450965"/>
                  <a:pt x="212117" y="452474"/>
                  <a:pt x="210406" y="453017"/>
                </a:cubicBezTo>
                <a:cubicBezTo>
                  <a:pt x="209165" y="454123"/>
                  <a:pt x="206922" y="452692"/>
                  <a:pt x="205439" y="454305"/>
                </a:cubicBezTo>
                <a:cubicBezTo>
                  <a:pt x="205909" y="454267"/>
                  <a:pt x="208869" y="453653"/>
                  <a:pt x="209394" y="456145"/>
                </a:cubicBezTo>
                <a:cubicBezTo>
                  <a:pt x="207493" y="455094"/>
                  <a:pt x="207050" y="454365"/>
                  <a:pt x="204796" y="454949"/>
                </a:cubicBezTo>
                <a:cubicBezTo>
                  <a:pt x="203828" y="456047"/>
                  <a:pt x="202138" y="457612"/>
                  <a:pt x="201024" y="458352"/>
                </a:cubicBezTo>
                <a:cubicBezTo>
                  <a:pt x="200335" y="459938"/>
                  <a:pt x="198071" y="460572"/>
                  <a:pt x="197621" y="462031"/>
                </a:cubicBezTo>
                <a:cubicBezTo>
                  <a:pt x="196552" y="463286"/>
                  <a:pt x="194157" y="463322"/>
                  <a:pt x="193574" y="465066"/>
                </a:cubicBezTo>
                <a:cubicBezTo>
                  <a:pt x="193370" y="467495"/>
                  <a:pt x="193436" y="469844"/>
                  <a:pt x="194586" y="471689"/>
                </a:cubicBezTo>
                <a:cubicBezTo>
                  <a:pt x="195783" y="474440"/>
                  <a:pt x="195106" y="475810"/>
                  <a:pt x="194586" y="478495"/>
                </a:cubicBezTo>
                <a:cubicBezTo>
                  <a:pt x="193929" y="479978"/>
                  <a:pt x="191121" y="480461"/>
                  <a:pt x="191459" y="482175"/>
                </a:cubicBezTo>
                <a:cubicBezTo>
                  <a:pt x="191809" y="484700"/>
                  <a:pt x="191033" y="486280"/>
                  <a:pt x="192654" y="488061"/>
                </a:cubicBezTo>
                <a:cubicBezTo>
                  <a:pt x="193899" y="488948"/>
                  <a:pt x="194563" y="490300"/>
                  <a:pt x="195138" y="492108"/>
                </a:cubicBezTo>
                <a:cubicBezTo>
                  <a:pt x="196671" y="493984"/>
                  <a:pt x="195671" y="496018"/>
                  <a:pt x="196977" y="497351"/>
                </a:cubicBezTo>
                <a:cubicBezTo>
                  <a:pt x="198724" y="496654"/>
                  <a:pt x="199682" y="499650"/>
                  <a:pt x="200104" y="501122"/>
                </a:cubicBezTo>
                <a:cubicBezTo>
                  <a:pt x="200047" y="503171"/>
                  <a:pt x="201646" y="506580"/>
                  <a:pt x="203232" y="505446"/>
                </a:cubicBezTo>
                <a:cubicBezTo>
                  <a:pt x="205590" y="503837"/>
                  <a:pt x="206483" y="507044"/>
                  <a:pt x="206911" y="506733"/>
                </a:cubicBezTo>
                <a:cubicBezTo>
                  <a:pt x="208498" y="505814"/>
                  <a:pt x="208968" y="507549"/>
                  <a:pt x="210682" y="506733"/>
                </a:cubicBezTo>
                <a:cubicBezTo>
                  <a:pt x="212894" y="509002"/>
                  <a:pt x="211597" y="503479"/>
                  <a:pt x="213718" y="503606"/>
                </a:cubicBezTo>
                <a:cubicBezTo>
                  <a:pt x="215491" y="500887"/>
                  <a:pt x="213365" y="506168"/>
                  <a:pt x="215005" y="507009"/>
                </a:cubicBezTo>
                <a:cubicBezTo>
                  <a:pt x="216753" y="506862"/>
                  <a:pt x="214452" y="511024"/>
                  <a:pt x="214085" y="510688"/>
                </a:cubicBezTo>
                <a:cubicBezTo>
                  <a:pt x="212898" y="510774"/>
                  <a:pt x="214423" y="507145"/>
                  <a:pt x="212797" y="507653"/>
                </a:cubicBezTo>
                <a:cubicBezTo>
                  <a:pt x="212303" y="508970"/>
                  <a:pt x="211420" y="511798"/>
                  <a:pt x="209762" y="511056"/>
                </a:cubicBezTo>
                <a:cubicBezTo>
                  <a:pt x="207367" y="512359"/>
                  <a:pt x="210622" y="513557"/>
                  <a:pt x="207555" y="512896"/>
                </a:cubicBezTo>
                <a:cubicBezTo>
                  <a:pt x="209063" y="514749"/>
                  <a:pt x="206388" y="516749"/>
                  <a:pt x="206634" y="518782"/>
                </a:cubicBezTo>
                <a:cubicBezTo>
                  <a:pt x="205905" y="520021"/>
                  <a:pt x="204683" y="521546"/>
                  <a:pt x="202863" y="521910"/>
                </a:cubicBezTo>
                <a:cubicBezTo>
                  <a:pt x="201640" y="522868"/>
                  <a:pt x="200113" y="523515"/>
                  <a:pt x="198816" y="524669"/>
                </a:cubicBezTo>
                <a:cubicBezTo>
                  <a:pt x="196943" y="526373"/>
                  <a:pt x="198560" y="529805"/>
                  <a:pt x="199184" y="525957"/>
                </a:cubicBezTo>
                <a:cubicBezTo>
                  <a:pt x="200491" y="524103"/>
                  <a:pt x="201795" y="525729"/>
                  <a:pt x="203507" y="524393"/>
                </a:cubicBezTo>
                <a:cubicBezTo>
                  <a:pt x="205483" y="523704"/>
                  <a:pt x="207834" y="525266"/>
                  <a:pt x="207278" y="521910"/>
                </a:cubicBezTo>
                <a:cubicBezTo>
                  <a:pt x="209020" y="521111"/>
                  <a:pt x="211460" y="520878"/>
                  <a:pt x="211601" y="523106"/>
                </a:cubicBezTo>
                <a:cubicBezTo>
                  <a:pt x="213310" y="523569"/>
                  <a:pt x="212601" y="526491"/>
                  <a:pt x="214360" y="527153"/>
                </a:cubicBezTo>
                <a:cubicBezTo>
                  <a:pt x="215404" y="527385"/>
                  <a:pt x="218979" y="528465"/>
                  <a:pt x="218684" y="525773"/>
                </a:cubicBezTo>
                <a:cubicBezTo>
                  <a:pt x="220539" y="524805"/>
                  <a:pt x="219027" y="523300"/>
                  <a:pt x="219971" y="520990"/>
                </a:cubicBezTo>
                <a:cubicBezTo>
                  <a:pt x="219310" y="519498"/>
                  <a:pt x="221508" y="517046"/>
                  <a:pt x="220891" y="515379"/>
                </a:cubicBezTo>
                <a:cubicBezTo>
                  <a:pt x="221057" y="513473"/>
                  <a:pt x="221396" y="511194"/>
                  <a:pt x="223927" y="511608"/>
                </a:cubicBezTo>
                <a:cubicBezTo>
                  <a:pt x="226360" y="512884"/>
                  <a:pt x="222422" y="516745"/>
                  <a:pt x="225398" y="517495"/>
                </a:cubicBezTo>
                <a:cubicBezTo>
                  <a:pt x="228095" y="518255"/>
                  <a:pt x="225144" y="520393"/>
                  <a:pt x="225398" y="522645"/>
                </a:cubicBezTo>
                <a:cubicBezTo>
                  <a:pt x="226145" y="524701"/>
                  <a:pt x="222014" y="525337"/>
                  <a:pt x="222731" y="527153"/>
                </a:cubicBezTo>
                <a:cubicBezTo>
                  <a:pt x="224591" y="527947"/>
                  <a:pt x="228521" y="527854"/>
                  <a:pt x="227974" y="530280"/>
                </a:cubicBezTo>
                <a:cubicBezTo>
                  <a:pt x="228905" y="531615"/>
                  <a:pt x="230617" y="531756"/>
                  <a:pt x="232389" y="530924"/>
                </a:cubicBezTo>
                <a:cubicBezTo>
                  <a:pt x="233788" y="530290"/>
                  <a:pt x="235561" y="530390"/>
                  <a:pt x="236988" y="530556"/>
                </a:cubicBezTo>
                <a:cubicBezTo>
                  <a:pt x="237336" y="531806"/>
                  <a:pt x="241482" y="532789"/>
                  <a:pt x="240759" y="530280"/>
                </a:cubicBezTo>
                <a:cubicBezTo>
                  <a:pt x="240011" y="528512"/>
                  <a:pt x="243382" y="529237"/>
                  <a:pt x="244806" y="528348"/>
                </a:cubicBezTo>
                <a:cubicBezTo>
                  <a:pt x="246507" y="528744"/>
                  <a:pt x="248191" y="529200"/>
                  <a:pt x="248761" y="530556"/>
                </a:cubicBezTo>
                <a:cubicBezTo>
                  <a:pt x="250485" y="531079"/>
                  <a:pt x="252108" y="532000"/>
                  <a:pt x="254004" y="532395"/>
                </a:cubicBezTo>
                <a:cubicBezTo>
                  <a:pt x="254843" y="533475"/>
                  <a:pt x="257565" y="534937"/>
                  <a:pt x="258051" y="532763"/>
                </a:cubicBezTo>
                <a:cubicBezTo>
                  <a:pt x="258628" y="530586"/>
                  <a:pt x="259750" y="529843"/>
                  <a:pt x="258971" y="527796"/>
                </a:cubicBezTo>
                <a:cubicBezTo>
                  <a:pt x="260139" y="526607"/>
                  <a:pt x="258469" y="524101"/>
                  <a:pt x="261823" y="524393"/>
                </a:cubicBezTo>
                <a:cubicBezTo>
                  <a:pt x="262987" y="522831"/>
                  <a:pt x="265196" y="523526"/>
                  <a:pt x="265594" y="522002"/>
                </a:cubicBezTo>
                <a:cubicBezTo>
                  <a:pt x="266640" y="520856"/>
                  <a:pt x="265720" y="518266"/>
                  <a:pt x="267433" y="517219"/>
                </a:cubicBezTo>
                <a:cubicBezTo>
                  <a:pt x="269633" y="518053"/>
                  <a:pt x="270324" y="516189"/>
                  <a:pt x="272032" y="516023"/>
                </a:cubicBezTo>
                <a:cubicBezTo>
                  <a:pt x="272128" y="514201"/>
                  <a:pt x="276449" y="513549"/>
                  <a:pt x="276355" y="516299"/>
                </a:cubicBezTo>
                <a:cubicBezTo>
                  <a:pt x="277543" y="514967"/>
                  <a:pt x="276555" y="517451"/>
                  <a:pt x="276723" y="518415"/>
                </a:cubicBezTo>
                <a:cubicBezTo>
                  <a:pt x="275837" y="519613"/>
                  <a:pt x="277514" y="520671"/>
                  <a:pt x="278839" y="520346"/>
                </a:cubicBezTo>
                <a:cubicBezTo>
                  <a:pt x="279403" y="521463"/>
                  <a:pt x="276155" y="523058"/>
                  <a:pt x="278562" y="523381"/>
                </a:cubicBezTo>
                <a:cubicBezTo>
                  <a:pt x="278820" y="524371"/>
                  <a:pt x="279643" y="524824"/>
                  <a:pt x="279850" y="525865"/>
                </a:cubicBezTo>
                <a:cubicBezTo>
                  <a:pt x="280070" y="527538"/>
                  <a:pt x="279329" y="528398"/>
                  <a:pt x="278838" y="529360"/>
                </a:cubicBezTo>
                <a:cubicBezTo>
                  <a:pt x="278064" y="530670"/>
                  <a:pt x="279587" y="531068"/>
                  <a:pt x="279850" y="531843"/>
                </a:cubicBezTo>
                <a:cubicBezTo>
                  <a:pt x="281161" y="531954"/>
                  <a:pt x="282545" y="531748"/>
                  <a:pt x="283529" y="532395"/>
                </a:cubicBezTo>
                <a:cubicBezTo>
                  <a:pt x="284628" y="532376"/>
                  <a:pt x="285435" y="533640"/>
                  <a:pt x="285461" y="534511"/>
                </a:cubicBezTo>
                <a:cubicBezTo>
                  <a:pt x="284779" y="535181"/>
                  <a:pt x="284299" y="535844"/>
                  <a:pt x="283161" y="536166"/>
                </a:cubicBezTo>
                <a:cubicBezTo>
                  <a:pt x="282577" y="537493"/>
                  <a:pt x="280710" y="537018"/>
                  <a:pt x="281690" y="538650"/>
                </a:cubicBezTo>
                <a:cubicBezTo>
                  <a:pt x="282290" y="539423"/>
                  <a:pt x="283738" y="539808"/>
                  <a:pt x="285277" y="539569"/>
                </a:cubicBezTo>
                <a:cubicBezTo>
                  <a:pt x="286159" y="539368"/>
                  <a:pt x="287254" y="538251"/>
                  <a:pt x="288128" y="538926"/>
                </a:cubicBezTo>
                <a:cubicBezTo>
                  <a:pt x="288508" y="539755"/>
                  <a:pt x="291199" y="538186"/>
                  <a:pt x="290704" y="540398"/>
                </a:cubicBezTo>
                <a:cubicBezTo>
                  <a:pt x="289763" y="541661"/>
                  <a:pt x="291176" y="541988"/>
                  <a:pt x="291255" y="543249"/>
                </a:cubicBezTo>
                <a:cubicBezTo>
                  <a:pt x="292883" y="543461"/>
                  <a:pt x="291666" y="545643"/>
                  <a:pt x="292543" y="546652"/>
                </a:cubicBezTo>
                <a:cubicBezTo>
                  <a:pt x="293062" y="547500"/>
                  <a:pt x="293765" y="545494"/>
                  <a:pt x="294658" y="545733"/>
                </a:cubicBezTo>
                <a:cubicBezTo>
                  <a:pt x="295431" y="543948"/>
                  <a:pt x="296346" y="546621"/>
                  <a:pt x="297694" y="546101"/>
                </a:cubicBezTo>
                <a:cubicBezTo>
                  <a:pt x="297896" y="545295"/>
                  <a:pt x="299049" y="543891"/>
                  <a:pt x="299993" y="544813"/>
                </a:cubicBezTo>
                <a:cubicBezTo>
                  <a:pt x="299886" y="545811"/>
                  <a:pt x="301173" y="546372"/>
                  <a:pt x="302109" y="546652"/>
                </a:cubicBezTo>
                <a:cubicBezTo>
                  <a:pt x="303341" y="546839"/>
                  <a:pt x="304832" y="548169"/>
                  <a:pt x="303029" y="549136"/>
                </a:cubicBezTo>
                <a:cubicBezTo>
                  <a:pt x="302628" y="549867"/>
                  <a:pt x="302229" y="551050"/>
                  <a:pt x="301189" y="551068"/>
                </a:cubicBezTo>
                <a:cubicBezTo>
                  <a:pt x="301188" y="551854"/>
                  <a:pt x="299942" y="553392"/>
                  <a:pt x="301189" y="553827"/>
                </a:cubicBezTo>
                <a:cubicBezTo>
                  <a:pt x="301836" y="554736"/>
                  <a:pt x="302770" y="554803"/>
                  <a:pt x="303397" y="555666"/>
                </a:cubicBezTo>
                <a:cubicBezTo>
                  <a:pt x="305022" y="556063"/>
                  <a:pt x="306637" y="556036"/>
                  <a:pt x="306892" y="554931"/>
                </a:cubicBezTo>
                <a:cubicBezTo>
                  <a:pt x="307179" y="554159"/>
                  <a:pt x="308749" y="553584"/>
                  <a:pt x="309375" y="554563"/>
                </a:cubicBezTo>
                <a:cubicBezTo>
                  <a:pt x="310462" y="554745"/>
                  <a:pt x="310251" y="556326"/>
                  <a:pt x="311307" y="556771"/>
                </a:cubicBezTo>
                <a:cubicBezTo>
                  <a:pt x="312200" y="557926"/>
                  <a:pt x="312588" y="555626"/>
                  <a:pt x="314066" y="556127"/>
                </a:cubicBezTo>
                <a:cubicBezTo>
                  <a:pt x="314959" y="556999"/>
                  <a:pt x="316345" y="556689"/>
                  <a:pt x="317470" y="557046"/>
                </a:cubicBezTo>
                <a:cubicBezTo>
                  <a:pt x="317517" y="555971"/>
                  <a:pt x="316417" y="555198"/>
                  <a:pt x="318021" y="554195"/>
                </a:cubicBezTo>
                <a:cubicBezTo>
                  <a:pt x="319714" y="553636"/>
                  <a:pt x="320060" y="554956"/>
                  <a:pt x="321516" y="555114"/>
                </a:cubicBezTo>
                <a:cubicBezTo>
                  <a:pt x="322254" y="555871"/>
                  <a:pt x="322548" y="553440"/>
                  <a:pt x="322896" y="553642"/>
                </a:cubicBezTo>
                <a:cubicBezTo>
                  <a:pt x="324547" y="553827"/>
                  <a:pt x="324716" y="552440"/>
                  <a:pt x="325563" y="551895"/>
                </a:cubicBezTo>
                <a:cubicBezTo>
                  <a:pt x="327198" y="551290"/>
                  <a:pt x="327768" y="552446"/>
                  <a:pt x="328139" y="553366"/>
                </a:cubicBezTo>
                <a:cubicBezTo>
                  <a:pt x="329318" y="553395"/>
                  <a:pt x="329259" y="553511"/>
                  <a:pt x="330622" y="553826"/>
                </a:cubicBezTo>
                <a:cubicBezTo>
                  <a:pt x="331462" y="554220"/>
                  <a:pt x="333304" y="554451"/>
                  <a:pt x="331910" y="555666"/>
                </a:cubicBezTo>
                <a:cubicBezTo>
                  <a:pt x="331091" y="556579"/>
                  <a:pt x="331204" y="558048"/>
                  <a:pt x="331910" y="558793"/>
                </a:cubicBezTo>
                <a:cubicBezTo>
                  <a:pt x="333333" y="559774"/>
                  <a:pt x="332321" y="561455"/>
                  <a:pt x="333106" y="562840"/>
                </a:cubicBezTo>
                <a:cubicBezTo>
                  <a:pt x="333030" y="564577"/>
                  <a:pt x="334612" y="564129"/>
                  <a:pt x="335221" y="565140"/>
                </a:cubicBezTo>
                <a:cubicBezTo>
                  <a:pt x="335798" y="566104"/>
                  <a:pt x="336093" y="567071"/>
                  <a:pt x="336233" y="568359"/>
                </a:cubicBezTo>
                <a:cubicBezTo>
                  <a:pt x="336830" y="569450"/>
                  <a:pt x="337172" y="570231"/>
                  <a:pt x="338349" y="570842"/>
                </a:cubicBezTo>
                <a:cubicBezTo>
                  <a:pt x="339610" y="571325"/>
                  <a:pt x="340664" y="571945"/>
                  <a:pt x="341108" y="569831"/>
                </a:cubicBezTo>
                <a:cubicBezTo>
                  <a:pt x="341726" y="568240"/>
                  <a:pt x="342320" y="567193"/>
                  <a:pt x="342212" y="565323"/>
                </a:cubicBezTo>
                <a:cubicBezTo>
                  <a:pt x="343182" y="564141"/>
                  <a:pt x="343491" y="562705"/>
                  <a:pt x="344603" y="561553"/>
                </a:cubicBezTo>
                <a:cubicBezTo>
                  <a:pt x="345319" y="560159"/>
                  <a:pt x="344380" y="558038"/>
                  <a:pt x="345983" y="557229"/>
                </a:cubicBezTo>
                <a:cubicBezTo>
                  <a:pt x="347508" y="557105"/>
                  <a:pt x="347606" y="555219"/>
                  <a:pt x="348190" y="553918"/>
                </a:cubicBezTo>
                <a:cubicBezTo>
                  <a:pt x="349760" y="552388"/>
                  <a:pt x="348559" y="550051"/>
                  <a:pt x="348558" y="548215"/>
                </a:cubicBezTo>
                <a:cubicBezTo>
                  <a:pt x="348539" y="545928"/>
                  <a:pt x="346627" y="546605"/>
                  <a:pt x="345247" y="546376"/>
                </a:cubicBezTo>
                <a:cubicBezTo>
                  <a:pt x="342876" y="547442"/>
                  <a:pt x="343853" y="544950"/>
                  <a:pt x="342487" y="543984"/>
                </a:cubicBezTo>
                <a:cubicBezTo>
                  <a:pt x="343007" y="542347"/>
                  <a:pt x="342803" y="540242"/>
                  <a:pt x="341844" y="538649"/>
                </a:cubicBezTo>
                <a:cubicBezTo>
                  <a:pt x="340125" y="539616"/>
                  <a:pt x="339008" y="539898"/>
                  <a:pt x="337888" y="538282"/>
                </a:cubicBezTo>
                <a:cubicBezTo>
                  <a:pt x="335740" y="538126"/>
                  <a:pt x="336451" y="535522"/>
                  <a:pt x="336785" y="534051"/>
                </a:cubicBezTo>
                <a:cubicBezTo>
                  <a:pt x="337041" y="532587"/>
                  <a:pt x="337700" y="531430"/>
                  <a:pt x="336880" y="530004"/>
                </a:cubicBezTo>
                <a:cubicBezTo>
                  <a:pt x="336523" y="527940"/>
                  <a:pt x="339531" y="527741"/>
                  <a:pt x="338995" y="525681"/>
                </a:cubicBezTo>
                <a:cubicBezTo>
                  <a:pt x="340007" y="524694"/>
                  <a:pt x="341122" y="523350"/>
                  <a:pt x="341755" y="522002"/>
                </a:cubicBezTo>
                <a:cubicBezTo>
                  <a:pt x="342334" y="520575"/>
                  <a:pt x="342620" y="518915"/>
                  <a:pt x="344238" y="518414"/>
                </a:cubicBezTo>
                <a:cubicBezTo>
                  <a:pt x="346222" y="519545"/>
                  <a:pt x="346116" y="516865"/>
                  <a:pt x="346446" y="515655"/>
                </a:cubicBezTo>
                <a:cubicBezTo>
                  <a:pt x="347232" y="513363"/>
                  <a:pt x="349176" y="516523"/>
                  <a:pt x="349757" y="516390"/>
                </a:cubicBezTo>
                <a:cubicBezTo>
                  <a:pt x="349833" y="514273"/>
                  <a:pt x="353514" y="515795"/>
                  <a:pt x="352700" y="513631"/>
                </a:cubicBezTo>
                <a:cubicBezTo>
                  <a:pt x="350965" y="512092"/>
                  <a:pt x="352436" y="510933"/>
                  <a:pt x="354172" y="511607"/>
                </a:cubicBezTo>
                <a:cubicBezTo>
                  <a:pt x="354338" y="510127"/>
                  <a:pt x="355630" y="508631"/>
                  <a:pt x="354632" y="507192"/>
                </a:cubicBezTo>
                <a:cubicBezTo>
                  <a:pt x="353797" y="505745"/>
                  <a:pt x="353074" y="504116"/>
                  <a:pt x="351137" y="504065"/>
                </a:cubicBezTo>
                <a:cubicBezTo>
                  <a:pt x="349102" y="503409"/>
                  <a:pt x="347059" y="502882"/>
                  <a:pt x="344974" y="503789"/>
                </a:cubicBezTo>
                <a:cubicBezTo>
                  <a:pt x="343310" y="504202"/>
                  <a:pt x="341090" y="503492"/>
                  <a:pt x="341111" y="501489"/>
                </a:cubicBezTo>
                <a:cubicBezTo>
                  <a:pt x="340049" y="500123"/>
                  <a:pt x="341624" y="498005"/>
                  <a:pt x="339639" y="497258"/>
                </a:cubicBezTo>
                <a:cubicBezTo>
                  <a:pt x="338138" y="495527"/>
                  <a:pt x="337428" y="498022"/>
                  <a:pt x="335960" y="497353"/>
                </a:cubicBezTo>
                <a:cubicBezTo>
                  <a:pt x="333429" y="496893"/>
                  <a:pt x="335699" y="495224"/>
                  <a:pt x="334305" y="494042"/>
                </a:cubicBezTo>
                <a:cubicBezTo>
                  <a:pt x="333732" y="492980"/>
                  <a:pt x="333035" y="489609"/>
                  <a:pt x="331545" y="491466"/>
                </a:cubicBezTo>
                <a:cubicBezTo>
                  <a:pt x="329283" y="491448"/>
                  <a:pt x="327427" y="493819"/>
                  <a:pt x="325107" y="492754"/>
                </a:cubicBezTo>
                <a:cubicBezTo>
                  <a:pt x="323380" y="492984"/>
                  <a:pt x="321268" y="492899"/>
                  <a:pt x="321979" y="490547"/>
                </a:cubicBezTo>
                <a:cubicBezTo>
                  <a:pt x="323158" y="488278"/>
                  <a:pt x="323709" y="485667"/>
                  <a:pt x="324463" y="483188"/>
                </a:cubicBezTo>
                <a:cubicBezTo>
                  <a:pt x="323910" y="481659"/>
                  <a:pt x="322628" y="481014"/>
                  <a:pt x="322255" y="479693"/>
                </a:cubicBezTo>
                <a:cubicBezTo>
                  <a:pt x="319918" y="481480"/>
                  <a:pt x="321743" y="477465"/>
                  <a:pt x="319864" y="478038"/>
                </a:cubicBezTo>
                <a:cubicBezTo>
                  <a:pt x="318704" y="478748"/>
                  <a:pt x="316974" y="478911"/>
                  <a:pt x="315541" y="478589"/>
                </a:cubicBezTo>
                <a:cubicBezTo>
                  <a:pt x="314343" y="477811"/>
                  <a:pt x="316218" y="476346"/>
                  <a:pt x="315725" y="475646"/>
                </a:cubicBezTo>
                <a:cubicBezTo>
                  <a:pt x="316094" y="475245"/>
                  <a:pt x="317088" y="474131"/>
                  <a:pt x="316736" y="473530"/>
                </a:cubicBezTo>
                <a:cubicBezTo>
                  <a:pt x="317509" y="472367"/>
                  <a:pt x="315311" y="471941"/>
                  <a:pt x="315357" y="470679"/>
                </a:cubicBezTo>
                <a:cubicBezTo>
                  <a:pt x="314917" y="469973"/>
                  <a:pt x="314442" y="467301"/>
                  <a:pt x="315817" y="468287"/>
                </a:cubicBezTo>
                <a:cubicBezTo>
                  <a:pt x="316624" y="468577"/>
                  <a:pt x="317703" y="467559"/>
                  <a:pt x="318576" y="467276"/>
                </a:cubicBezTo>
                <a:cubicBezTo>
                  <a:pt x="318367" y="465942"/>
                  <a:pt x="319075" y="464842"/>
                  <a:pt x="318852" y="463505"/>
                </a:cubicBezTo>
                <a:cubicBezTo>
                  <a:pt x="317990" y="462654"/>
                  <a:pt x="317940" y="461698"/>
                  <a:pt x="318485" y="460653"/>
                </a:cubicBezTo>
                <a:cubicBezTo>
                  <a:pt x="317554" y="459996"/>
                  <a:pt x="316934" y="458693"/>
                  <a:pt x="318580" y="458630"/>
                </a:cubicBezTo>
                <a:cubicBezTo>
                  <a:pt x="319321" y="459900"/>
                  <a:pt x="320946" y="459332"/>
                  <a:pt x="321983" y="460193"/>
                </a:cubicBezTo>
                <a:cubicBezTo>
                  <a:pt x="323138" y="460279"/>
                  <a:pt x="323658" y="461094"/>
                  <a:pt x="324927" y="460377"/>
                </a:cubicBezTo>
                <a:cubicBezTo>
                  <a:pt x="326272" y="460249"/>
                  <a:pt x="326245" y="458812"/>
                  <a:pt x="327042" y="458170"/>
                </a:cubicBezTo>
                <a:cubicBezTo>
                  <a:pt x="327766" y="457339"/>
                  <a:pt x="329167" y="457460"/>
                  <a:pt x="328790" y="455962"/>
                </a:cubicBezTo>
                <a:cubicBezTo>
                  <a:pt x="328904" y="455147"/>
                  <a:pt x="330677" y="454615"/>
                  <a:pt x="331457" y="455227"/>
                </a:cubicBezTo>
                <a:cubicBezTo>
                  <a:pt x="332637" y="454435"/>
                  <a:pt x="333034" y="456243"/>
                  <a:pt x="333665" y="456974"/>
                </a:cubicBezTo>
                <a:cubicBezTo>
                  <a:pt x="334543" y="457820"/>
                  <a:pt x="336173" y="457261"/>
                  <a:pt x="336148" y="455962"/>
                </a:cubicBezTo>
                <a:cubicBezTo>
                  <a:pt x="336150" y="454851"/>
                  <a:pt x="335921" y="453868"/>
                  <a:pt x="336243" y="452743"/>
                </a:cubicBezTo>
                <a:cubicBezTo>
                  <a:pt x="335926" y="451379"/>
                  <a:pt x="335549" y="449977"/>
                  <a:pt x="334404" y="449064"/>
                </a:cubicBezTo>
                <a:cubicBezTo>
                  <a:pt x="334612" y="447703"/>
                  <a:pt x="334204" y="446434"/>
                  <a:pt x="333483" y="445293"/>
                </a:cubicBezTo>
                <a:cubicBezTo>
                  <a:pt x="332486" y="443871"/>
                  <a:pt x="333717" y="443327"/>
                  <a:pt x="334955" y="443085"/>
                </a:cubicBezTo>
                <a:cubicBezTo>
                  <a:pt x="335155" y="442064"/>
                  <a:pt x="335220" y="440908"/>
                  <a:pt x="335875" y="440050"/>
                </a:cubicBezTo>
                <a:cubicBezTo>
                  <a:pt x="336682" y="439015"/>
                  <a:pt x="335606" y="438110"/>
                  <a:pt x="335048" y="437290"/>
                </a:cubicBezTo>
                <a:cubicBezTo>
                  <a:pt x="334761" y="436239"/>
                  <a:pt x="333740" y="435901"/>
                  <a:pt x="333116" y="434899"/>
                </a:cubicBezTo>
                <a:cubicBezTo>
                  <a:pt x="332731" y="433074"/>
                  <a:pt x="331509" y="435452"/>
                  <a:pt x="330449" y="434439"/>
                </a:cubicBezTo>
                <a:cubicBezTo>
                  <a:pt x="329096" y="434830"/>
                  <a:pt x="328885" y="433178"/>
                  <a:pt x="327873" y="432599"/>
                </a:cubicBezTo>
                <a:cubicBezTo>
                  <a:pt x="327171" y="431091"/>
                  <a:pt x="325879" y="431935"/>
                  <a:pt x="325206" y="432415"/>
                </a:cubicBezTo>
                <a:cubicBezTo>
                  <a:pt x="324162" y="431543"/>
                  <a:pt x="322723" y="430560"/>
                  <a:pt x="321343" y="431311"/>
                </a:cubicBezTo>
                <a:cubicBezTo>
                  <a:pt x="321554" y="430306"/>
                  <a:pt x="322328" y="428954"/>
                  <a:pt x="320515" y="429196"/>
                </a:cubicBezTo>
                <a:cubicBezTo>
                  <a:pt x="319530" y="429094"/>
                  <a:pt x="318083" y="429291"/>
                  <a:pt x="317663" y="428277"/>
                </a:cubicBezTo>
                <a:cubicBezTo>
                  <a:pt x="317871" y="426795"/>
                  <a:pt x="316814" y="425177"/>
                  <a:pt x="315180" y="425425"/>
                </a:cubicBezTo>
                <a:cubicBezTo>
                  <a:pt x="314140" y="425340"/>
                  <a:pt x="312658" y="425464"/>
                  <a:pt x="312513" y="424138"/>
                </a:cubicBezTo>
                <a:cubicBezTo>
                  <a:pt x="311605" y="422942"/>
                  <a:pt x="313818" y="422255"/>
                  <a:pt x="312789" y="421102"/>
                </a:cubicBezTo>
                <a:cubicBezTo>
                  <a:pt x="312016" y="420230"/>
                  <a:pt x="313234" y="418958"/>
                  <a:pt x="312421" y="417883"/>
                </a:cubicBezTo>
                <a:cubicBezTo>
                  <a:pt x="311745" y="417109"/>
                  <a:pt x="310766" y="416042"/>
                  <a:pt x="309662" y="416135"/>
                </a:cubicBezTo>
                <a:cubicBezTo>
                  <a:pt x="308621" y="416368"/>
                  <a:pt x="307727" y="417343"/>
                  <a:pt x="307086" y="415952"/>
                </a:cubicBezTo>
                <a:cubicBezTo>
                  <a:pt x="306201" y="415260"/>
                  <a:pt x="304701" y="416543"/>
                  <a:pt x="304051" y="415032"/>
                </a:cubicBezTo>
                <a:cubicBezTo>
                  <a:pt x="302718" y="414730"/>
                  <a:pt x="303489" y="412953"/>
                  <a:pt x="301935" y="413009"/>
                </a:cubicBezTo>
                <a:cubicBezTo>
                  <a:pt x="300882" y="412669"/>
                  <a:pt x="299995" y="411140"/>
                  <a:pt x="300924" y="410249"/>
                </a:cubicBezTo>
                <a:cubicBezTo>
                  <a:pt x="301515" y="408610"/>
                  <a:pt x="299640" y="408998"/>
                  <a:pt x="298900" y="408042"/>
                </a:cubicBezTo>
                <a:cubicBezTo>
                  <a:pt x="298815" y="406994"/>
                  <a:pt x="297975" y="406027"/>
                  <a:pt x="298073" y="404914"/>
                </a:cubicBezTo>
                <a:cubicBezTo>
                  <a:pt x="297405" y="404328"/>
                  <a:pt x="297006" y="403226"/>
                  <a:pt x="296233" y="402523"/>
                </a:cubicBezTo>
                <a:cubicBezTo>
                  <a:pt x="294730" y="402888"/>
                  <a:pt x="294419" y="401862"/>
                  <a:pt x="293842" y="400960"/>
                </a:cubicBezTo>
                <a:cubicBezTo>
                  <a:pt x="292819" y="400649"/>
                  <a:pt x="290828" y="400298"/>
                  <a:pt x="292094" y="398936"/>
                </a:cubicBezTo>
                <a:cubicBezTo>
                  <a:pt x="291929" y="397567"/>
                  <a:pt x="290406" y="396680"/>
                  <a:pt x="289702" y="395533"/>
                </a:cubicBezTo>
                <a:cubicBezTo>
                  <a:pt x="289731" y="394668"/>
                  <a:pt x="289398" y="394399"/>
                  <a:pt x="289059" y="394337"/>
                </a:cubicBezTo>
                <a:cubicBezTo>
                  <a:pt x="290393" y="394000"/>
                  <a:pt x="292071" y="391470"/>
                  <a:pt x="290438" y="389922"/>
                </a:cubicBezTo>
                <a:cubicBezTo>
                  <a:pt x="289997" y="388271"/>
                  <a:pt x="289421" y="385334"/>
                  <a:pt x="287863" y="384220"/>
                </a:cubicBezTo>
                <a:cubicBezTo>
                  <a:pt x="286630" y="380459"/>
                  <a:pt x="288808" y="380338"/>
                  <a:pt x="289702" y="377689"/>
                </a:cubicBezTo>
                <a:cubicBezTo>
                  <a:pt x="292335" y="375240"/>
                  <a:pt x="287589" y="372241"/>
                  <a:pt x="290070" y="370514"/>
                </a:cubicBezTo>
                <a:cubicBezTo>
                  <a:pt x="291026" y="368566"/>
                  <a:pt x="289614" y="365115"/>
                  <a:pt x="286667" y="365640"/>
                </a:cubicBezTo>
                <a:cubicBezTo>
                  <a:pt x="284037" y="361226"/>
                  <a:pt x="287365" y="362583"/>
                  <a:pt x="287863" y="362236"/>
                </a:cubicBezTo>
                <a:cubicBezTo>
                  <a:pt x="289481" y="362179"/>
                  <a:pt x="291275" y="361487"/>
                  <a:pt x="291634" y="359753"/>
                </a:cubicBezTo>
                <a:cubicBezTo>
                  <a:pt x="292753" y="358187"/>
                  <a:pt x="291819" y="356978"/>
                  <a:pt x="291818" y="354970"/>
                </a:cubicBezTo>
                <a:cubicBezTo>
                  <a:pt x="292567" y="352781"/>
                  <a:pt x="290317" y="350496"/>
                  <a:pt x="293013" y="349819"/>
                </a:cubicBezTo>
                <a:cubicBezTo>
                  <a:pt x="293795" y="348012"/>
                  <a:pt x="295183" y="347047"/>
                  <a:pt x="295773" y="345128"/>
                </a:cubicBezTo>
                <a:cubicBezTo>
                  <a:pt x="297458" y="345923"/>
                  <a:pt x="299228" y="344452"/>
                  <a:pt x="298440" y="342093"/>
                </a:cubicBezTo>
                <a:cubicBezTo>
                  <a:pt x="299523" y="340703"/>
                  <a:pt x="300582" y="339331"/>
                  <a:pt x="301199" y="337678"/>
                </a:cubicBezTo>
                <a:cubicBezTo>
                  <a:pt x="300353" y="335559"/>
                  <a:pt x="303239" y="334616"/>
                  <a:pt x="302579" y="332711"/>
                </a:cubicBezTo>
                <a:cubicBezTo>
                  <a:pt x="301420" y="331343"/>
                  <a:pt x="301029" y="329613"/>
                  <a:pt x="300004" y="328204"/>
                </a:cubicBezTo>
                <a:cubicBezTo>
                  <a:pt x="298492" y="327683"/>
                  <a:pt x="300857" y="325156"/>
                  <a:pt x="300280" y="323605"/>
                </a:cubicBezTo>
                <a:cubicBezTo>
                  <a:pt x="301089" y="321370"/>
                  <a:pt x="300512" y="320083"/>
                  <a:pt x="298164" y="319466"/>
                </a:cubicBezTo>
                <a:cubicBezTo>
                  <a:pt x="296398" y="319040"/>
                  <a:pt x="295546" y="316725"/>
                  <a:pt x="294117" y="319098"/>
                </a:cubicBezTo>
                <a:cubicBezTo>
                  <a:pt x="292315" y="320099"/>
                  <a:pt x="290642" y="319812"/>
                  <a:pt x="289702" y="318179"/>
                </a:cubicBezTo>
                <a:cubicBezTo>
                  <a:pt x="288918" y="316623"/>
                  <a:pt x="289175" y="314831"/>
                  <a:pt x="288782" y="313212"/>
                </a:cubicBezTo>
                <a:cubicBezTo>
                  <a:pt x="288293" y="311908"/>
                  <a:pt x="287942" y="309495"/>
                  <a:pt x="289702" y="308705"/>
                </a:cubicBezTo>
                <a:cubicBezTo>
                  <a:pt x="289816" y="307299"/>
                  <a:pt x="288107" y="305293"/>
                  <a:pt x="287679" y="303554"/>
                </a:cubicBezTo>
                <a:cubicBezTo>
                  <a:pt x="286658" y="302116"/>
                  <a:pt x="285539" y="301421"/>
                  <a:pt x="284735" y="299599"/>
                </a:cubicBezTo>
                <a:cubicBezTo>
                  <a:pt x="285040" y="298134"/>
                  <a:pt x="287036" y="296992"/>
                  <a:pt x="285747" y="294908"/>
                </a:cubicBezTo>
                <a:cubicBezTo>
                  <a:pt x="283612" y="293418"/>
                  <a:pt x="286172" y="291607"/>
                  <a:pt x="285471" y="289849"/>
                </a:cubicBezTo>
                <a:cubicBezTo>
                  <a:pt x="285011" y="287880"/>
                  <a:pt x="282252" y="288215"/>
                  <a:pt x="282252" y="285894"/>
                </a:cubicBezTo>
                <a:cubicBezTo>
                  <a:pt x="282415" y="284503"/>
                  <a:pt x="281817" y="284289"/>
                  <a:pt x="281148" y="284238"/>
                </a:cubicBezTo>
                <a:cubicBezTo>
                  <a:pt x="282516" y="283667"/>
                  <a:pt x="283483" y="282180"/>
                  <a:pt x="283171" y="280375"/>
                </a:cubicBezTo>
                <a:cubicBezTo>
                  <a:pt x="284424" y="279500"/>
                  <a:pt x="286398" y="280404"/>
                  <a:pt x="287771" y="280927"/>
                </a:cubicBezTo>
                <a:cubicBezTo>
                  <a:pt x="289195" y="282399"/>
                  <a:pt x="290475" y="279771"/>
                  <a:pt x="292186" y="281110"/>
                </a:cubicBezTo>
                <a:cubicBezTo>
                  <a:pt x="293151" y="280531"/>
                  <a:pt x="296459" y="279751"/>
                  <a:pt x="294025" y="278443"/>
                </a:cubicBezTo>
                <a:cubicBezTo>
                  <a:pt x="294212" y="276994"/>
                  <a:pt x="296219" y="274676"/>
                  <a:pt x="297704" y="276236"/>
                </a:cubicBezTo>
                <a:cubicBezTo>
                  <a:pt x="299187" y="276264"/>
                  <a:pt x="300032" y="277008"/>
                  <a:pt x="301199" y="278167"/>
                </a:cubicBezTo>
                <a:cubicBezTo>
                  <a:pt x="302246" y="279053"/>
                  <a:pt x="304994" y="279287"/>
                  <a:pt x="306442" y="278811"/>
                </a:cubicBezTo>
                <a:cubicBezTo>
                  <a:pt x="308714" y="279079"/>
                  <a:pt x="307219" y="282545"/>
                  <a:pt x="308926" y="282858"/>
                </a:cubicBezTo>
                <a:cubicBezTo>
                  <a:pt x="310058" y="284158"/>
                  <a:pt x="311203" y="287115"/>
                  <a:pt x="313157" y="285617"/>
                </a:cubicBezTo>
                <a:cubicBezTo>
                  <a:pt x="314555" y="284286"/>
                  <a:pt x="315970" y="282928"/>
                  <a:pt x="316652" y="281110"/>
                </a:cubicBezTo>
                <a:cubicBezTo>
                  <a:pt x="317991" y="280924"/>
                  <a:pt x="319956" y="279723"/>
                  <a:pt x="321067" y="281015"/>
                </a:cubicBezTo>
                <a:cubicBezTo>
                  <a:pt x="323104" y="281347"/>
                  <a:pt x="324110" y="278210"/>
                  <a:pt x="326034" y="279083"/>
                </a:cubicBezTo>
                <a:cubicBezTo>
                  <a:pt x="328287" y="278867"/>
                  <a:pt x="327131" y="274994"/>
                  <a:pt x="329897" y="276048"/>
                </a:cubicBezTo>
                <a:cubicBezTo>
                  <a:pt x="332750" y="276398"/>
                  <a:pt x="333566" y="272704"/>
                  <a:pt x="332013" y="270805"/>
                </a:cubicBezTo>
                <a:cubicBezTo>
                  <a:pt x="330287" y="268780"/>
                  <a:pt x="331994" y="266494"/>
                  <a:pt x="332840" y="264550"/>
                </a:cubicBezTo>
                <a:cubicBezTo>
                  <a:pt x="332850" y="262523"/>
                  <a:pt x="329289" y="263155"/>
                  <a:pt x="329069" y="261699"/>
                </a:cubicBezTo>
                <a:cubicBezTo>
                  <a:pt x="329243" y="259580"/>
                  <a:pt x="328353" y="258220"/>
                  <a:pt x="326770" y="257101"/>
                </a:cubicBezTo>
                <a:cubicBezTo>
                  <a:pt x="326372" y="254267"/>
                  <a:pt x="324126" y="251944"/>
                  <a:pt x="324470" y="249006"/>
                </a:cubicBezTo>
                <a:cubicBezTo>
                  <a:pt x="324711" y="248367"/>
                  <a:pt x="327020" y="247078"/>
                  <a:pt x="326034" y="244775"/>
                </a:cubicBezTo>
                <a:cubicBezTo>
                  <a:pt x="326444" y="242618"/>
                  <a:pt x="324916" y="241148"/>
                  <a:pt x="324286" y="239164"/>
                </a:cubicBezTo>
                <a:cubicBezTo>
                  <a:pt x="324381" y="237336"/>
                  <a:pt x="323527" y="235601"/>
                  <a:pt x="323642" y="233829"/>
                </a:cubicBezTo>
                <a:cubicBezTo>
                  <a:pt x="323294" y="231034"/>
                  <a:pt x="327386" y="232298"/>
                  <a:pt x="326862" y="229782"/>
                </a:cubicBezTo>
                <a:cubicBezTo>
                  <a:pt x="325988" y="228060"/>
                  <a:pt x="325893" y="226081"/>
                  <a:pt x="326402" y="224815"/>
                </a:cubicBezTo>
                <a:cubicBezTo>
                  <a:pt x="325397" y="223033"/>
                  <a:pt x="325348" y="220955"/>
                  <a:pt x="324102" y="219297"/>
                </a:cubicBezTo>
                <a:cubicBezTo>
                  <a:pt x="325288" y="217040"/>
                  <a:pt x="322476" y="216157"/>
                  <a:pt x="321067" y="215066"/>
                </a:cubicBezTo>
                <a:cubicBezTo>
                  <a:pt x="318543" y="213677"/>
                  <a:pt x="322405" y="212558"/>
                  <a:pt x="321527" y="210927"/>
                </a:cubicBezTo>
                <a:cubicBezTo>
                  <a:pt x="320224" y="209620"/>
                  <a:pt x="318835" y="209464"/>
                  <a:pt x="319227" y="207247"/>
                </a:cubicBezTo>
                <a:cubicBezTo>
                  <a:pt x="316989" y="207229"/>
                  <a:pt x="317431" y="204739"/>
                  <a:pt x="316100" y="203200"/>
                </a:cubicBezTo>
                <a:cubicBezTo>
                  <a:pt x="313920" y="204295"/>
                  <a:pt x="313657" y="201241"/>
                  <a:pt x="313249" y="199705"/>
                </a:cubicBezTo>
                <a:cubicBezTo>
                  <a:pt x="311387" y="198776"/>
                  <a:pt x="311593" y="196930"/>
                  <a:pt x="312237" y="195106"/>
                </a:cubicBezTo>
                <a:cubicBezTo>
                  <a:pt x="312819" y="193556"/>
                  <a:pt x="314944" y="192987"/>
                  <a:pt x="315180" y="191059"/>
                </a:cubicBezTo>
                <a:cubicBezTo>
                  <a:pt x="316622" y="190759"/>
                  <a:pt x="318579" y="193399"/>
                  <a:pt x="317112" y="190415"/>
                </a:cubicBezTo>
                <a:cubicBezTo>
                  <a:pt x="316397" y="188546"/>
                  <a:pt x="315655" y="187072"/>
                  <a:pt x="314904" y="185173"/>
                </a:cubicBezTo>
                <a:cubicBezTo>
                  <a:pt x="315783" y="183473"/>
                  <a:pt x="314800" y="181488"/>
                  <a:pt x="316376" y="179930"/>
                </a:cubicBezTo>
                <a:cubicBezTo>
                  <a:pt x="316792" y="177831"/>
                  <a:pt x="314488" y="176258"/>
                  <a:pt x="315456" y="174227"/>
                </a:cubicBezTo>
                <a:cubicBezTo>
                  <a:pt x="316376" y="172069"/>
                  <a:pt x="316033" y="170242"/>
                  <a:pt x="313340" y="170180"/>
                </a:cubicBezTo>
                <a:cubicBezTo>
                  <a:pt x="311215" y="169155"/>
                  <a:pt x="313026" y="166627"/>
                  <a:pt x="311501" y="165397"/>
                </a:cubicBezTo>
                <a:cubicBezTo>
                  <a:pt x="310142" y="164109"/>
                  <a:pt x="309939" y="162876"/>
                  <a:pt x="309293" y="161810"/>
                </a:cubicBezTo>
                <a:cubicBezTo>
                  <a:pt x="307284" y="161708"/>
                  <a:pt x="306451" y="158839"/>
                  <a:pt x="308281" y="157579"/>
                </a:cubicBezTo>
                <a:cubicBezTo>
                  <a:pt x="307977" y="155174"/>
                  <a:pt x="310306" y="154282"/>
                  <a:pt x="311041" y="152152"/>
                </a:cubicBezTo>
                <a:cubicBezTo>
                  <a:pt x="311426" y="150336"/>
                  <a:pt x="310750" y="147954"/>
                  <a:pt x="309845" y="147093"/>
                </a:cubicBezTo>
                <a:cubicBezTo>
                  <a:pt x="308682" y="147577"/>
                  <a:pt x="308474" y="142004"/>
                  <a:pt x="310857" y="143598"/>
                </a:cubicBezTo>
                <a:cubicBezTo>
                  <a:pt x="311765" y="140437"/>
                  <a:pt x="315250" y="144934"/>
                  <a:pt x="315180" y="143138"/>
                </a:cubicBezTo>
                <a:cubicBezTo>
                  <a:pt x="313945" y="141225"/>
                  <a:pt x="314235" y="139367"/>
                  <a:pt x="313248" y="137343"/>
                </a:cubicBezTo>
                <a:cubicBezTo>
                  <a:pt x="313099" y="135289"/>
                  <a:pt x="311460" y="133544"/>
                  <a:pt x="310397" y="131548"/>
                </a:cubicBezTo>
                <a:cubicBezTo>
                  <a:pt x="308946" y="129994"/>
                  <a:pt x="308983" y="125586"/>
                  <a:pt x="311777" y="128145"/>
                </a:cubicBezTo>
                <a:cubicBezTo>
                  <a:pt x="314259" y="129521"/>
                  <a:pt x="314750" y="126037"/>
                  <a:pt x="314812" y="124282"/>
                </a:cubicBezTo>
                <a:cubicBezTo>
                  <a:pt x="315481" y="121697"/>
                  <a:pt x="313794" y="119809"/>
                  <a:pt x="313616" y="117383"/>
                </a:cubicBezTo>
                <a:cubicBezTo>
                  <a:pt x="313143" y="115046"/>
                  <a:pt x="315598" y="114331"/>
                  <a:pt x="316100" y="112601"/>
                </a:cubicBezTo>
                <a:cubicBezTo>
                  <a:pt x="314459" y="111176"/>
                  <a:pt x="315622" y="107592"/>
                  <a:pt x="312788" y="107634"/>
                </a:cubicBezTo>
                <a:cubicBezTo>
                  <a:pt x="310974" y="106908"/>
                  <a:pt x="310116" y="104393"/>
                  <a:pt x="309201" y="102943"/>
                </a:cubicBezTo>
                <a:cubicBezTo>
                  <a:pt x="307966" y="101435"/>
                  <a:pt x="304842" y="100553"/>
                  <a:pt x="306534" y="98160"/>
                </a:cubicBezTo>
                <a:cubicBezTo>
                  <a:pt x="308192" y="98439"/>
                  <a:pt x="311109" y="97975"/>
                  <a:pt x="311777" y="96136"/>
                </a:cubicBezTo>
                <a:cubicBezTo>
                  <a:pt x="310831" y="93955"/>
                  <a:pt x="312213" y="92620"/>
                  <a:pt x="311133" y="90434"/>
                </a:cubicBezTo>
                <a:cubicBezTo>
                  <a:pt x="309494" y="88732"/>
                  <a:pt x="312257" y="85405"/>
                  <a:pt x="309385" y="84915"/>
                </a:cubicBezTo>
                <a:cubicBezTo>
                  <a:pt x="307764" y="83868"/>
                  <a:pt x="304872" y="82414"/>
                  <a:pt x="305154" y="80224"/>
                </a:cubicBezTo>
                <a:cubicBezTo>
                  <a:pt x="305295" y="78857"/>
                  <a:pt x="302710" y="78054"/>
                  <a:pt x="302763" y="76361"/>
                </a:cubicBezTo>
                <a:cubicBezTo>
                  <a:pt x="302810" y="74263"/>
                  <a:pt x="302466" y="72013"/>
                  <a:pt x="303406" y="70106"/>
                </a:cubicBezTo>
                <a:cubicBezTo>
                  <a:pt x="302023" y="69300"/>
                  <a:pt x="301247" y="67725"/>
                  <a:pt x="299543" y="67714"/>
                </a:cubicBezTo>
                <a:cubicBezTo>
                  <a:pt x="299075" y="66385"/>
                  <a:pt x="297952" y="65085"/>
                  <a:pt x="298072" y="63576"/>
                </a:cubicBezTo>
                <a:cubicBezTo>
                  <a:pt x="299225" y="61334"/>
                  <a:pt x="300286" y="58808"/>
                  <a:pt x="301843" y="56769"/>
                </a:cubicBezTo>
                <a:cubicBezTo>
                  <a:pt x="302596" y="55205"/>
                  <a:pt x="304735" y="55687"/>
                  <a:pt x="305430" y="54194"/>
                </a:cubicBezTo>
                <a:cubicBezTo>
                  <a:pt x="305810" y="52442"/>
                  <a:pt x="307750" y="52771"/>
                  <a:pt x="308465" y="51710"/>
                </a:cubicBezTo>
                <a:cubicBezTo>
                  <a:pt x="308239" y="49941"/>
                  <a:pt x="309931" y="49265"/>
                  <a:pt x="310489" y="47847"/>
                </a:cubicBezTo>
                <a:cubicBezTo>
                  <a:pt x="310441" y="46704"/>
                  <a:pt x="312651" y="44402"/>
                  <a:pt x="310394" y="44628"/>
                </a:cubicBezTo>
                <a:cubicBezTo>
                  <a:pt x="309013" y="44407"/>
                  <a:pt x="306989" y="44977"/>
                  <a:pt x="307082" y="43156"/>
                </a:cubicBezTo>
                <a:cubicBezTo>
                  <a:pt x="306065" y="42292"/>
                  <a:pt x="305638" y="43640"/>
                  <a:pt x="304415" y="43708"/>
                </a:cubicBezTo>
                <a:cubicBezTo>
                  <a:pt x="302857" y="43586"/>
                  <a:pt x="302180" y="44741"/>
                  <a:pt x="302483" y="46283"/>
                </a:cubicBezTo>
                <a:cubicBezTo>
                  <a:pt x="301930" y="46956"/>
                  <a:pt x="301763" y="47562"/>
                  <a:pt x="300920" y="48491"/>
                </a:cubicBezTo>
                <a:cubicBezTo>
                  <a:pt x="299911" y="48807"/>
                  <a:pt x="299137" y="49430"/>
                  <a:pt x="298988" y="50606"/>
                </a:cubicBezTo>
                <a:cubicBezTo>
                  <a:pt x="297787" y="50987"/>
                  <a:pt x="297171" y="51417"/>
                  <a:pt x="295677" y="51250"/>
                </a:cubicBezTo>
                <a:cubicBezTo>
                  <a:pt x="294764" y="52043"/>
                  <a:pt x="293273" y="51713"/>
                  <a:pt x="292826" y="50698"/>
                </a:cubicBezTo>
                <a:cubicBezTo>
                  <a:pt x="292085" y="49795"/>
                  <a:pt x="291096" y="51089"/>
                  <a:pt x="290066" y="50882"/>
                </a:cubicBezTo>
                <a:cubicBezTo>
                  <a:pt x="289407" y="50835"/>
                  <a:pt x="287913" y="50968"/>
                  <a:pt x="287859" y="52170"/>
                </a:cubicBezTo>
                <a:cubicBezTo>
                  <a:pt x="287647" y="53060"/>
                  <a:pt x="287474" y="54669"/>
                  <a:pt x="286387" y="54929"/>
                </a:cubicBezTo>
                <a:cubicBezTo>
                  <a:pt x="285404" y="55296"/>
                  <a:pt x="284242" y="55286"/>
                  <a:pt x="283168" y="55849"/>
                </a:cubicBezTo>
                <a:cubicBezTo>
                  <a:pt x="282811" y="54778"/>
                  <a:pt x="281464" y="54680"/>
                  <a:pt x="280776" y="55572"/>
                </a:cubicBezTo>
                <a:cubicBezTo>
                  <a:pt x="279394" y="55506"/>
                  <a:pt x="277703" y="55850"/>
                  <a:pt x="277005" y="55849"/>
                </a:cubicBezTo>
                <a:cubicBezTo>
                  <a:pt x="276109" y="55088"/>
                  <a:pt x="275087" y="56362"/>
                  <a:pt x="274246" y="56492"/>
                </a:cubicBezTo>
                <a:cubicBezTo>
                  <a:pt x="273618" y="56877"/>
                  <a:pt x="272734" y="58041"/>
                  <a:pt x="271486" y="57136"/>
                </a:cubicBezTo>
                <a:cubicBezTo>
                  <a:pt x="270958" y="56483"/>
                  <a:pt x="269394" y="56187"/>
                  <a:pt x="268175" y="56676"/>
                </a:cubicBezTo>
                <a:cubicBezTo>
                  <a:pt x="267134" y="57798"/>
                  <a:pt x="265457" y="56648"/>
                  <a:pt x="265232" y="55664"/>
                </a:cubicBezTo>
                <a:cubicBezTo>
                  <a:pt x="264562" y="54950"/>
                  <a:pt x="263546" y="54888"/>
                  <a:pt x="262288" y="55204"/>
                </a:cubicBezTo>
                <a:cubicBezTo>
                  <a:pt x="262746" y="54323"/>
                  <a:pt x="261740" y="54258"/>
                  <a:pt x="261185" y="54653"/>
                </a:cubicBezTo>
                <a:cubicBezTo>
                  <a:pt x="259674" y="54328"/>
                  <a:pt x="260687" y="57081"/>
                  <a:pt x="258885" y="56492"/>
                </a:cubicBezTo>
                <a:cubicBezTo>
                  <a:pt x="258569" y="56898"/>
                  <a:pt x="259634" y="59147"/>
                  <a:pt x="258701" y="58424"/>
                </a:cubicBezTo>
                <a:cubicBezTo>
                  <a:pt x="257431" y="58425"/>
                  <a:pt x="256254" y="58415"/>
                  <a:pt x="255666" y="57136"/>
                </a:cubicBezTo>
                <a:cubicBezTo>
                  <a:pt x="254528" y="56894"/>
                  <a:pt x="253048" y="56442"/>
                  <a:pt x="251527" y="56492"/>
                </a:cubicBezTo>
                <a:cubicBezTo>
                  <a:pt x="250117" y="56265"/>
                  <a:pt x="248733" y="56129"/>
                  <a:pt x="247204" y="56216"/>
                </a:cubicBezTo>
                <a:cubicBezTo>
                  <a:pt x="246299" y="55772"/>
                  <a:pt x="244706" y="55759"/>
                  <a:pt x="243617" y="56400"/>
                </a:cubicBezTo>
                <a:cubicBezTo>
                  <a:pt x="242397" y="56679"/>
                  <a:pt x="241597" y="57273"/>
                  <a:pt x="240581" y="57596"/>
                </a:cubicBezTo>
                <a:cubicBezTo>
                  <a:pt x="239178" y="57950"/>
                  <a:pt x="238325" y="58513"/>
                  <a:pt x="236718" y="58331"/>
                </a:cubicBezTo>
                <a:cubicBezTo>
                  <a:pt x="236033" y="59095"/>
                  <a:pt x="233898" y="58476"/>
                  <a:pt x="232671" y="58699"/>
                </a:cubicBezTo>
                <a:cubicBezTo>
                  <a:pt x="232152" y="59447"/>
                  <a:pt x="229749" y="58756"/>
                  <a:pt x="229268" y="59618"/>
                </a:cubicBezTo>
                <a:cubicBezTo>
                  <a:pt x="227859" y="59627"/>
                  <a:pt x="227214" y="60183"/>
                  <a:pt x="226325" y="60722"/>
                </a:cubicBezTo>
                <a:cubicBezTo>
                  <a:pt x="225027" y="61767"/>
                  <a:pt x="224331" y="59765"/>
                  <a:pt x="223013" y="59618"/>
                </a:cubicBezTo>
                <a:cubicBezTo>
                  <a:pt x="223089" y="57962"/>
                  <a:pt x="220798" y="58278"/>
                  <a:pt x="220622" y="57226"/>
                </a:cubicBezTo>
                <a:cubicBezTo>
                  <a:pt x="220084" y="56042"/>
                  <a:pt x="220131" y="54884"/>
                  <a:pt x="219334" y="53731"/>
                </a:cubicBezTo>
                <a:cubicBezTo>
                  <a:pt x="219189" y="52182"/>
                  <a:pt x="216842" y="52688"/>
                  <a:pt x="215931" y="53088"/>
                </a:cubicBezTo>
                <a:cubicBezTo>
                  <a:pt x="214558" y="54074"/>
                  <a:pt x="213977" y="51596"/>
                  <a:pt x="212620" y="51892"/>
                </a:cubicBezTo>
                <a:cubicBezTo>
                  <a:pt x="211322" y="50973"/>
                  <a:pt x="210558" y="52346"/>
                  <a:pt x="209768" y="50605"/>
                </a:cubicBezTo>
                <a:cubicBezTo>
                  <a:pt x="208386" y="50289"/>
                  <a:pt x="207359" y="50652"/>
                  <a:pt x="205997" y="50328"/>
                </a:cubicBezTo>
                <a:cubicBezTo>
                  <a:pt x="205007" y="49345"/>
                  <a:pt x="204357" y="48762"/>
                  <a:pt x="203146" y="48121"/>
                </a:cubicBezTo>
                <a:cubicBezTo>
                  <a:pt x="202223" y="47152"/>
                  <a:pt x="203400" y="45682"/>
                  <a:pt x="202042" y="44810"/>
                </a:cubicBezTo>
                <a:cubicBezTo>
                  <a:pt x="200762" y="44461"/>
                  <a:pt x="199622" y="43611"/>
                  <a:pt x="200478" y="42326"/>
                </a:cubicBezTo>
                <a:cubicBezTo>
                  <a:pt x="199582" y="42717"/>
                  <a:pt x="198266" y="42470"/>
                  <a:pt x="197167" y="41774"/>
                </a:cubicBezTo>
                <a:cubicBezTo>
                  <a:pt x="196813" y="41431"/>
                  <a:pt x="196447" y="40983"/>
                  <a:pt x="196063" y="40671"/>
                </a:cubicBezTo>
                <a:cubicBezTo>
                  <a:pt x="194157" y="40945"/>
                  <a:pt x="195544" y="40003"/>
                  <a:pt x="194776" y="39015"/>
                </a:cubicBezTo>
                <a:cubicBezTo>
                  <a:pt x="194523" y="38103"/>
                  <a:pt x="192834" y="38315"/>
                  <a:pt x="193120" y="37452"/>
                </a:cubicBezTo>
                <a:cubicBezTo>
                  <a:pt x="193290" y="37084"/>
                  <a:pt x="191243" y="37452"/>
                  <a:pt x="191188" y="36256"/>
                </a:cubicBezTo>
                <a:cubicBezTo>
                  <a:pt x="191559" y="35538"/>
                  <a:pt x="191305" y="34582"/>
                  <a:pt x="191005" y="33772"/>
                </a:cubicBezTo>
                <a:cubicBezTo>
                  <a:pt x="191109" y="32629"/>
                  <a:pt x="189756" y="32500"/>
                  <a:pt x="189625" y="31841"/>
                </a:cubicBezTo>
                <a:cubicBezTo>
                  <a:pt x="189485" y="30920"/>
                  <a:pt x="189875" y="29734"/>
                  <a:pt x="189349" y="28989"/>
                </a:cubicBezTo>
                <a:cubicBezTo>
                  <a:pt x="188905" y="28011"/>
                  <a:pt x="190022" y="27198"/>
                  <a:pt x="188797" y="26598"/>
                </a:cubicBezTo>
                <a:cubicBezTo>
                  <a:pt x="187915" y="26063"/>
                  <a:pt x="187247" y="27192"/>
                  <a:pt x="186866" y="25954"/>
                </a:cubicBezTo>
                <a:cubicBezTo>
                  <a:pt x="186273" y="25475"/>
                  <a:pt x="185288" y="25398"/>
                  <a:pt x="184934" y="24758"/>
                </a:cubicBezTo>
                <a:cubicBezTo>
                  <a:pt x="185127" y="23755"/>
                  <a:pt x="184834" y="22956"/>
                  <a:pt x="184014" y="22367"/>
                </a:cubicBezTo>
                <a:cubicBezTo>
                  <a:pt x="183027" y="22424"/>
                  <a:pt x="182517" y="21436"/>
                  <a:pt x="182082" y="20803"/>
                </a:cubicBezTo>
                <a:cubicBezTo>
                  <a:pt x="181301" y="20121"/>
                  <a:pt x="180642" y="19181"/>
                  <a:pt x="179783" y="18688"/>
                </a:cubicBezTo>
                <a:cubicBezTo>
                  <a:pt x="178743" y="18871"/>
                  <a:pt x="177983" y="18442"/>
                  <a:pt x="177023" y="18412"/>
                </a:cubicBezTo>
                <a:cubicBezTo>
                  <a:pt x="175962" y="18282"/>
                  <a:pt x="175437" y="18308"/>
                  <a:pt x="174540" y="18228"/>
                </a:cubicBezTo>
                <a:cubicBezTo>
                  <a:pt x="173887" y="17796"/>
                  <a:pt x="173179" y="17476"/>
                  <a:pt x="172608" y="16848"/>
                </a:cubicBezTo>
                <a:cubicBezTo>
                  <a:pt x="171611" y="16915"/>
                  <a:pt x="170825" y="16622"/>
                  <a:pt x="170217" y="15744"/>
                </a:cubicBezTo>
                <a:cubicBezTo>
                  <a:pt x="169465" y="15156"/>
                  <a:pt x="169291" y="14280"/>
                  <a:pt x="168469" y="13721"/>
                </a:cubicBezTo>
                <a:cubicBezTo>
                  <a:pt x="168827" y="12112"/>
                  <a:pt x="167594" y="13482"/>
                  <a:pt x="166814" y="13445"/>
                </a:cubicBezTo>
                <a:cubicBezTo>
                  <a:pt x="165847" y="14011"/>
                  <a:pt x="164452" y="13598"/>
                  <a:pt x="163318" y="13721"/>
                </a:cubicBezTo>
                <a:cubicBezTo>
                  <a:pt x="162475" y="13914"/>
                  <a:pt x="161687" y="14075"/>
                  <a:pt x="161111" y="14916"/>
                </a:cubicBezTo>
                <a:cubicBezTo>
                  <a:pt x="160565" y="15892"/>
                  <a:pt x="159382" y="15669"/>
                  <a:pt x="158719" y="15100"/>
                </a:cubicBezTo>
                <a:cubicBezTo>
                  <a:pt x="158168" y="14420"/>
                  <a:pt x="157125" y="13735"/>
                  <a:pt x="156420" y="13812"/>
                </a:cubicBezTo>
                <a:cubicBezTo>
                  <a:pt x="155649" y="14235"/>
                  <a:pt x="154818" y="14173"/>
                  <a:pt x="154213" y="14916"/>
                </a:cubicBezTo>
                <a:cubicBezTo>
                  <a:pt x="153124" y="15263"/>
                  <a:pt x="152791" y="14095"/>
                  <a:pt x="151821" y="14821"/>
                </a:cubicBezTo>
                <a:cubicBezTo>
                  <a:pt x="150835" y="15057"/>
                  <a:pt x="149658" y="14840"/>
                  <a:pt x="148602" y="14916"/>
                </a:cubicBezTo>
                <a:cubicBezTo>
                  <a:pt x="147861" y="13948"/>
                  <a:pt x="146945" y="15407"/>
                  <a:pt x="146026" y="14916"/>
                </a:cubicBezTo>
                <a:cubicBezTo>
                  <a:pt x="144948" y="14751"/>
                  <a:pt x="144632" y="13900"/>
                  <a:pt x="144279" y="13077"/>
                </a:cubicBezTo>
                <a:cubicBezTo>
                  <a:pt x="143588" y="12423"/>
                  <a:pt x="142422" y="12964"/>
                  <a:pt x="141519" y="12801"/>
                </a:cubicBezTo>
                <a:cubicBezTo>
                  <a:pt x="140265" y="12887"/>
                  <a:pt x="138821" y="12618"/>
                  <a:pt x="137656" y="12897"/>
                </a:cubicBezTo>
                <a:cubicBezTo>
                  <a:pt x="136862" y="13307"/>
                  <a:pt x="136172" y="13983"/>
                  <a:pt x="135265" y="14001"/>
                </a:cubicBezTo>
                <a:cubicBezTo>
                  <a:pt x="134459" y="13754"/>
                  <a:pt x="133786" y="13032"/>
                  <a:pt x="132873" y="13081"/>
                </a:cubicBezTo>
                <a:cubicBezTo>
                  <a:pt x="131906" y="12683"/>
                  <a:pt x="130925" y="14094"/>
                  <a:pt x="130298" y="12986"/>
                </a:cubicBezTo>
                <a:cubicBezTo>
                  <a:pt x="129797" y="12228"/>
                  <a:pt x="129994" y="11236"/>
                  <a:pt x="129194" y="10687"/>
                </a:cubicBezTo>
                <a:cubicBezTo>
                  <a:pt x="129099" y="9837"/>
                  <a:pt x="127945" y="9591"/>
                  <a:pt x="127446" y="9031"/>
                </a:cubicBezTo>
                <a:cubicBezTo>
                  <a:pt x="125363" y="10128"/>
                  <a:pt x="126622" y="7931"/>
                  <a:pt x="126067" y="7191"/>
                </a:cubicBezTo>
                <a:cubicBezTo>
                  <a:pt x="125707" y="6306"/>
                  <a:pt x="124722" y="5497"/>
                  <a:pt x="124779" y="4432"/>
                </a:cubicBezTo>
                <a:cubicBezTo>
                  <a:pt x="124459" y="2794"/>
                  <a:pt x="123534" y="5625"/>
                  <a:pt x="122480" y="4983"/>
                </a:cubicBezTo>
                <a:cubicBezTo>
                  <a:pt x="121308" y="4811"/>
                  <a:pt x="120339" y="5264"/>
                  <a:pt x="119628" y="6179"/>
                </a:cubicBezTo>
                <a:cubicBezTo>
                  <a:pt x="118860" y="6925"/>
                  <a:pt x="117840" y="7274"/>
                  <a:pt x="116777" y="7191"/>
                </a:cubicBezTo>
                <a:cubicBezTo>
                  <a:pt x="115571" y="6969"/>
                  <a:pt x="114751" y="7528"/>
                  <a:pt x="113650" y="7559"/>
                </a:cubicBezTo>
                <a:cubicBezTo>
                  <a:pt x="112861" y="7111"/>
                  <a:pt x="111917" y="6702"/>
                  <a:pt x="110890" y="6640"/>
                </a:cubicBezTo>
                <a:cubicBezTo>
                  <a:pt x="110148" y="7341"/>
                  <a:pt x="109960" y="8432"/>
                  <a:pt x="108959" y="9031"/>
                </a:cubicBezTo>
                <a:cubicBezTo>
                  <a:pt x="107893" y="9262"/>
                  <a:pt x="107217" y="8274"/>
                  <a:pt x="106291" y="8112"/>
                </a:cubicBezTo>
                <a:cubicBezTo>
                  <a:pt x="105286" y="7779"/>
                  <a:pt x="104271" y="7490"/>
                  <a:pt x="103164" y="7561"/>
                </a:cubicBezTo>
                <a:cubicBezTo>
                  <a:pt x="102308" y="7200"/>
                  <a:pt x="101520" y="6695"/>
                  <a:pt x="100588" y="6273"/>
                </a:cubicBezTo>
                <a:cubicBezTo>
                  <a:pt x="99741" y="5878"/>
                  <a:pt x="98420" y="4925"/>
                  <a:pt x="98381" y="3881"/>
                </a:cubicBezTo>
                <a:cubicBezTo>
                  <a:pt x="98120" y="2675"/>
                  <a:pt x="98410" y="1988"/>
                  <a:pt x="98381" y="662"/>
                </a:cubicBezTo>
                <a:cubicBezTo>
                  <a:pt x="97913" y="-141"/>
                  <a:pt x="97362" y="6"/>
                  <a:pt x="96541" y="18"/>
                </a:cubicBezTo>
                <a:close/>
                <a:moveTo>
                  <a:pt x="177195" y="204388"/>
                </a:moveTo>
                <a:cubicBezTo>
                  <a:pt x="177084" y="205271"/>
                  <a:pt x="178012" y="204241"/>
                  <a:pt x="177195" y="204388"/>
                </a:cubicBezTo>
                <a:close/>
                <a:moveTo>
                  <a:pt x="96897" y="202825"/>
                </a:moveTo>
                <a:cubicBezTo>
                  <a:pt x="96206" y="203195"/>
                  <a:pt x="97023" y="203405"/>
                  <a:pt x="96897" y="202825"/>
                </a:cubicBezTo>
                <a:close/>
                <a:moveTo>
                  <a:pt x="77766" y="123078"/>
                </a:moveTo>
                <a:cubicBezTo>
                  <a:pt x="77727" y="123195"/>
                  <a:pt x="77670" y="123278"/>
                  <a:pt x="77670" y="123446"/>
                </a:cubicBezTo>
                <a:cubicBezTo>
                  <a:pt x="77559" y="123532"/>
                  <a:pt x="77330" y="123904"/>
                  <a:pt x="77119" y="124182"/>
                </a:cubicBezTo>
                <a:cubicBezTo>
                  <a:pt x="77339" y="123803"/>
                  <a:pt x="77528" y="123440"/>
                  <a:pt x="77763" y="123078"/>
                </a:cubicBezTo>
                <a:close/>
                <a:moveTo>
                  <a:pt x="191452" y="183969"/>
                </a:moveTo>
                <a:cubicBezTo>
                  <a:pt x="190505" y="185048"/>
                  <a:pt x="189926" y="184970"/>
                  <a:pt x="188601" y="185441"/>
                </a:cubicBezTo>
                <a:cubicBezTo>
                  <a:pt x="188668" y="186700"/>
                  <a:pt x="187933" y="186912"/>
                  <a:pt x="187221" y="187556"/>
                </a:cubicBezTo>
                <a:cubicBezTo>
                  <a:pt x="186289" y="188034"/>
                  <a:pt x="187823" y="189916"/>
                  <a:pt x="188049" y="188568"/>
                </a:cubicBezTo>
                <a:cubicBezTo>
                  <a:pt x="188967" y="187959"/>
                  <a:pt x="189314" y="187561"/>
                  <a:pt x="189612" y="186361"/>
                </a:cubicBezTo>
                <a:cubicBezTo>
                  <a:pt x="190535" y="185901"/>
                  <a:pt x="191738" y="185726"/>
                  <a:pt x="191912" y="184337"/>
                </a:cubicBezTo>
                <a:cubicBezTo>
                  <a:pt x="192422" y="183768"/>
                  <a:pt x="191766" y="183991"/>
                  <a:pt x="191452" y="183970"/>
                </a:cubicBezTo>
                <a:close/>
                <a:moveTo>
                  <a:pt x="205065" y="183969"/>
                </a:moveTo>
                <a:cubicBezTo>
                  <a:pt x="204124" y="185285"/>
                  <a:pt x="205600" y="185687"/>
                  <a:pt x="205525" y="184704"/>
                </a:cubicBezTo>
                <a:cubicBezTo>
                  <a:pt x="205877" y="184483"/>
                  <a:pt x="205141" y="184193"/>
                  <a:pt x="205065" y="183969"/>
                </a:cubicBezTo>
                <a:close/>
                <a:moveTo>
                  <a:pt x="89447" y="185441"/>
                </a:moveTo>
                <a:cubicBezTo>
                  <a:pt x="89185" y="186292"/>
                  <a:pt x="90165" y="185117"/>
                  <a:pt x="89447" y="185441"/>
                </a:cubicBezTo>
                <a:close/>
                <a:moveTo>
                  <a:pt x="187681" y="194179"/>
                </a:moveTo>
                <a:cubicBezTo>
                  <a:pt x="186328" y="194413"/>
                  <a:pt x="186311" y="195201"/>
                  <a:pt x="185198" y="195374"/>
                </a:cubicBezTo>
                <a:cubicBezTo>
                  <a:pt x="182879" y="194798"/>
                  <a:pt x="185322" y="197390"/>
                  <a:pt x="183818" y="197582"/>
                </a:cubicBezTo>
                <a:cubicBezTo>
                  <a:pt x="183396" y="198677"/>
                  <a:pt x="185282" y="198300"/>
                  <a:pt x="185841" y="198778"/>
                </a:cubicBezTo>
                <a:cubicBezTo>
                  <a:pt x="185211" y="199324"/>
                  <a:pt x="184920" y="200453"/>
                  <a:pt x="186393" y="200617"/>
                </a:cubicBezTo>
                <a:cubicBezTo>
                  <a:pt x="187227" y="201907"/>
                  <a:pt x="187090" y="200216"/>
                  <a:pt x="188049" y="199698"/>
                </a:cubicBezTo>
                <a:cubicBezTo>
                  <a:pt x="189122" y="200168"/>
                  <a:pt x="190217" y="199915"/>
                  <a:pt x="190532" y="198779"/>
                </a:cubicBezTo>
                <a:cubicBezTo>
                  <a:pt x="192145" y="198112"/>
                  <a:pt x="190058" y="197545"/>
                  <a:pt x="189888" y="197031"/>
                </a:cubicBezTo>
                <a:cubicBezTo>
                  <a:pt x="189023" y="196587"/>
                  <a:pt x="190294" y="193980"/>
                  <a:pt x="188509" y="194456"/>
                </a:cubicBezTo>
                <a:cubicBezTo>
                  <a:pt x="188235" y="194342"/>
                  <a:pt x="187449" y="194788"/>
                  <a:pt x="187681" y="194181"/>
                </a:cubicBezTo>
                <a:close/>
                <a:moveTo>
                  <a:pt x="187130" y="201261"/>
                </a:moveTo>
                <a:cubicBezTo>
                  <a:pt x="187034" y="203046"/>
                  <a:pt x="189351" y="201760"/>
                  <a:pt x="187130" y="201261"/>
                </a:cubicBezTo>
                <a:close/>
                <a:moveTo>
                  <a:pt x="188050" y="209999"/>
                </a:moveTo>
                <a:cubicBezTo>
                  <a:pt x="187524" y="211661"/>
                  <a:pt x="189608" y="210559"/>
                  <a:pt x="188601" y="210095"/>
                </a:cubicBezTo>
                <a:cubicBezTo>
                  <a:pt x="188658" y="209852"/>
                  <a:pt x="188182" y="210076"/>
                  <a:pt x="188050" y="209999"/>
                </a:cubicBezTo>
                <a:close/>
                <a:moveTo>
                  <a:pt x="190717" y="210095"/>
                </a:moveTo>
                <a:cubicBezTo>
                  <a:pt x="190126" y="210101"/>
                  <a:pt x="189643" y="210574"/>
                  <a:pt x="190533" y="210739"/>
                </a:cubicBezTo>
                <a:cubicBezTo>
                  <a:pt x="191926" y="211332"/>
                  <a:pt x="190006" y="210994"/>
                  <a:pt x="189705" y="211199"/>
                </a:cubicBezTo>
                <a:cubicBezTo>
                  <a:pt x="189111" y="211694"/>
                  <a:pt x="188822" y="211476"/>
                  <a:pt x="188326" y="210922"/>
                </a:cubicBezTo>
                <a:cubicBezTo>
                  <a:pt x="187936" y="211679"/>
                  <a:pt x="188490" y="212284"/>
                  <a:pt x="188142" y="212854"/>
                </a:cubicBezTo>
                <a:cubicBezTo>
                  <a:pt x="189324" y="213913"/>
                  <a:pt x="188653" y="214020"/>
                  <a:pt x="188047" y="213866"/>
                </a:cubicBezTo>
                <a:cubicBezTo>
                  <a:pt x="187468" y="214358"/>
                  <a:pt x="187300" y="215267"/>
                  <a:pt x="187403" y="216441"/>
                </a:cubicBezTo>
                <a:cubicBezTo>
                  <a:pt x="187004" y="217882"/>
                  <a:pt x="188777" y="217153"/>
                  <a:pt x="188323" y="218649"/>
                </a:cubicBezTo>
                <a:cubicBezTo>
                  <a:pt x="188767" y="219222"/>
                  <a:pt x="189134" y="219857"/>
                  <a:pt x="190438" y="219568"/>
                </a:cubicBezTo>
                <a:cubicBezTo>
                  <a:pt x="191168" y="219501"/>
                  <a:pt x="192475" y="220557"/>
                  <a:pt x="192646" y="219844"/>
                </a:cubicBezTo>
                <a:cubicBezTo>
                  <a:pt x="193045" y="218941"/>
                  <a:pt x="192365" y="218090"/>
                  <a:pt x="192002" y="217545"/>
                </a:cubicBezTo>
                <a:cubicBezTo>
                  <a:pt x="191710" y="216601"/>
                  <a:pt x="191863" y="215952"/>
                  <a:pt x="191174" y="215889"/>
                </a:cubicBezTo>
                <a:cubicBezTo>
                  <a:pt x="190447" y="215655"/>
                  <a:pt x="189895" y="215278"/>
                  <a:pt x="189611" y="214601"/>
                </a:cubicBezTo>
                <a:cubicBezTo>
                  <a:pt x="190421" y="214668"/>
                  <a:pt x="191100" y="215376"/>
                  <a:pt x="191818" y="215521"/>
                </a:cubicBezTo>
                <a:cubicBezTo>
                  <a:pt x="193300" y="215061"/>
                  <a:pt x="192986" y="216365"/>
                  <a:pt x="193566" y="216808"/>
                </a:cubicBezTo>
                <a:cubicBezTo>
                  <a:pt x="194078" y="216932"/>
                  <a:pt x="195093" y="218114"/>
                  <a:pt x="195497" y="217820"/>
                </a:cubicBezTo>
                <a:cubicBezTo>
                  <a:pt x="196193" y="217347"/>
                  <a:pt x="197678" y="218543"/>
                  <a:pt x="197613" y="217176"/>
                </a:cubicBezTo>
                <a:cubicBezTo>
                  <a:pt x="197661" y="216200"/>
                  <a:pt x="196849" y="215846"/>
                  <a:pt x="196233" y="215244"/>
                </a:cubicBezTo>
                <a:cubicBezTo>
                  <a:pt x="195564" y="214954"/>
                  <a:pt x="194558" y="213737"/>
                  <a:pt x="195773" y="214233"/>
                </a:cubicBezTo>
                <a:cubicBezTo>
                  <a:pt x="195876" y="214734"/>
                  <a:pt x="198015" y="214628"/>
                  <a:pt x="196969" y="215428"/>
                </a:cubicBezTo>
                <a:cubicBezTo>
                  <a:pt x="197910" y="215400"/>
                  <a:pt x="198680" y="216108"/>
                  <a:pt x="199544" y="216164"/>
                </a:cubicBezTo>
                <a:cubicBezTo>
                  <a:pt x="200442" y="215649"/>
                  <a:pt x="199801" y="214775"/>
                  <a:pt x="199177" y="214600"/>
                </a:cubicBezTo>
                <a:cubicBezTo>
                  <a:pt x="198826" y="214140"/>
                  <a:pt x="198609" y="212543"/>
                  <a:pt x="197521" y="212760"/>
                </a:cubicBezTo>
                <a:cubicBezTo>
                  <a:pt x="197144" y="212247"/>
                  <a:pt x="195611" y="212458"/>
                  <a:pt x="195130" y="211933"/>
                </a:cubicBezTo>
                <a:cubicBezTo>
                  <a:pt x="194893" y="211662"/>
                  <a:pt x="193927" y="213742"/>
                  <a:pt x="193566" y="212116"/>
                </a:cubicBezTo>
                <a:cubicBezTo>
                  <a:pt x="193389" y="211643"/>
                  <a:pt x="191376" y="211519"/>
                  <a:pt x="192002" y="211013"/>
                </a:cubicBezTo>
                <a:cubicBezTo>
                  <a:pt x="192752" y="210708"/>
                  <a:pt x="192961" y="211847"/>
                  <a:pt x="193842" y="212116"/>
                </a:cubicBezTo>
                <a:cubicBezTo>
                  <a:pt x="194354" y="213013"/>
                  <a:pt x="194815" y="211309"/>
                  <a:pt x="193566" y="211197"/>
                </a:cubicBezTo>
                <a:cubicBezTo>
                  <a:pt x="192784" y="210952"/>
                  <a:pt x="192442" y="210014"/>
                  <a:pt x="191266" y="210278"/>
                </a:cubicBezTo>
                <a:cubicBezTo>
                  <a:pt x="191092" y="210128"/>
                  <a:pt x="190911" y="210092"/>
                  <a:pt x="190715" y="210094"/>
                </a:cubicBezTo>
                <a:close/>
                <a:moveTo>
                  <a:pt x="250044" y="211198"/>
                </a:moveTo>
                <a:cubicBezTo>
                  <a:pt x="247888" y="211505"/>
                  <a:pt x="249366" y="213514"/>
                  <a:pt x="247192" y="214050"/>
                </a:cubicBezTo>
                <a:cubicBezTo>
                  <a:pt x="245050" y="215227"/>
                  <a:pt x="248600" y="215569"/>
                  <a:pt x="248756" y="214050"/>
                </a:cubicBezTo>
                <a:cubicBezTo>
                  <a:pt x="249276" y="213486"/>
                  <a:pt x="252648" y="211507"/>
                  <a:pt x="250320" y="212118"/>
                </a:cubicBezTo>
                <a:cubicBezTo>
                  <a:pt x="247856" y="213128"/>
                  <a:pt x="251187" y="211372"/>
                  <a:pt x="250044" y="211199"/>
                </a:cubicBezTo>
                <a:close/>
                <a:moveTo>
                  <a:pt x="180875" y="214418"/>
                </a:moveTo>
                <a:cubicBezTo>
                  <a:pt x="180790" y="214475"/>
                  <a:pt x="180713" y="214485"/>
                  <a:pt x="180599" y="214602"/>
                </a:cubicBezTo>
                <a:cubicBezTo>
                  <a:pt x="180523" y="214598"/>
                  <a:pt x="180486" y="214602"/>
                  <a:pt x="180415" y="214602"/>
                </a:cubicBezTo>
                <a:cubicBezTo>
                  <a:pt x="179918" y="214599"/>
                  <a:pt x="179510" y="214611"/>
                  <a:pt x="179128" y="214697"/>
                </a:cubicBezTo>
                <a:cubicBezTo>
                  <a:pt x="179243" y="214678"/>
                  <a:pt x="179384" y="214630"/>
                  <a:pt x="179495" y="214602"/>
                </a:cubicBezTo>
                <a:cubicBezTo>
                  <a:pt x="179850" y="214621"/>
                  <a:pt x="180135" y="214649"/>
                  <a:pt x="180415" y="214602"/>
                </a:cubicBezTo>
                <a:cubicBezTo>
                  <a:pt x="180613" y="214573"/>
                  <a:pt x="180736" y="214490"/>
                  <a:pt x="180875" y="214418"/>
                </a:cubicBezTo>
                <a:close/>
                <a:moveTo>
                  <a:pt x="177748" y="214969"/>
                </a:moveTo>
                <a:cubicBezTo>
                  <a:pt x="176811" y="215142"/>
                  <a:pt x="175846" y="215222"/>
                  <a:pt x="174989" y="215521"/>
                </a:cubicBezTo>
                <a:cubicBezTo>
                  <a:pt x="175270" y="215483"/>
                  <a:pt x="175537" y="215425"/>
                  <a:pt x="175816" y="215244"/>
                </a:cubicBezTo>
                <a:cubicBezTo>
                  <a:pt x="176497" y="215225"/>
                  <a:pt x="177149" y="215090"/>
                  <a:pt x="177748" y="214969"/>
                </a:cubicBezTo>
                <a:close/>
                <a:moveTo>
                  <a:pt x="223646" y="218004"/>
                </a:moveTo>
                <a:cubicBezTo>
                  <a:pt x="220452" y="218545"/>
                  <a:pt x="223344" y="221222"/>
                  <a:pt x="224658" y="219292"/>
                </a:cubicBezTo>
                <a:cubicBezTo>
                  <a:pt x="224460" y="218789"/>
                  <a:pt x="224020" y="218379"/>
                  <a:pt x="223646" y="218004"/>
                </a:cubicBezTo>
                <a:close/>
                <a:moveTo>
                  <a:pt x="182163" y="219292"/>
                </a:moveTo>
                <a:cubicBezTo>
                  <a:pt x="182144" y="219478"/>
                  <a:pt x="182134" y="219511"/>
                  <a:pt x="182163" y="219568"/>
                </a:cubicBezTo>
                <a:cubicBezTo>
                  <a:pt x="181151" y="219239"/>
                  <a:pt x="180512" y="221085"/>
                  <a:pt x="181427" y="220580"/>
                </a:cubicBezTo>
                <a:cubicBezTo>
                  <a:pt x="181360" y="219760"/>
                  <a:pt x="182386" y="220599"/>
                  <a:pt x="182163" y="219661"/>
                </a:cubicBezTo>
                <a:cubicBezTo>
                  <a:pt x="182327" y="219756"/>
                  <a:pt x="182737" y="219141"/>
                  <a:pt x="182163" y="219294"/>
                </a:cubicBezTo>
                <a:close/>
                <a:moveTo>
                  <a:pt x="230084" y="220396"/>
                </a:moveTo>
                <a:cubicBezTo>
                  <a:pt x="232125" y="222181"/>
                  <a:pt x="232614" y="221336"/>
                  <a:pt x="230084" y="220396"/>
                </a:cubicBezTo>
                <a:close/>
                <a:moveTo>
                  <a:pt x="159536" y="220856"/>
                </a:moveTo>
                <a:cubicBezTo>
                  <a:pt x="159257" y="221686"/>
                  <a:pt x="159890" y="221880"/>
                  <a:pt x="159536" y="223155"/>
                </a:cubicBezTo>
                <a:cubicBezTo>
                  <a:pt x="159574" y="224053"/>
                  <a:pt x="160431" y="224256"/>
                  <a:pt x="160456" y="225363"/>
                </a:cubicBezTo>
                <a:cubicBezTo>
                  <a:pt x="160734" y="225779"/>
                  <a:pt x="160485" y="226376"/>
                  <a:pt x="160732" y="227479"/>
                </a:cubicBezTo>
                <a:cubicBezTo>
                  <a:pt x="161136" y="227812"/>
                  <a:pt x="162185" y="228890"/>
                  <a:pt x="161009" y="229042"/>
                </a:cubicBezTo>
                <a:cubicBezTo>
                  <a:pt x="161359" y="230314"/>
                  <a:pt x="160460" y="230497"/>
                  <a:pt x="160457" y="231617"/>
                </a:cubicBezTo>
                <a:cubicBezTo>
                  <a:pt x="159685" y="232003"/>
                  <a:pt x="160543" y="233356"/>
                  <a:pt x="161653" y="232905"/>
                </a:cubicBezTo>
                <a:cubicBezTo>
                  <a:pt x="162322" y="233565"/>
                  <a:pt x="162579" y="232086"/>
                  <a:pt x="163492" y="232261"/>
                </a:cubicBezTo>
                <a:cubicBezTo>
                  <a:pt x="164612" y="232012"/>
                  <a:pt x="164798" y="231508"/>
                  <a:pt x="165424" y="231065"/>
                </a:cubicBezTo>
                <a:cubicBezTo>
                  <a:pt x="165996" y="230296"/>
                  <a:pt x="166782" y="230498"/>
                  <a:pt x="167264" y="231065"/>
                </a:cubicBezTo>
                <a:cubicBezTo>
                  <a:pt x="168282" y="231037"/>
                  <a:pt x="168958" y="231783"/>
                  <a:pt x="169747" y="231065"/>
                </a:cubicBezTo>
                <a:cubicBezTo>
                  <a:pt x="170229" y="230656"/>
                  <a:pt x="170337" y="228546"/>
                  <a:pt x="168919" y="229226"/>
                </a:cubicBezTo>
                <a:cubicBezTo>
                  <a:pt x="167223" y="228508"/>
                  <a:pt x="168029" y="230651"/>
                  <a:pt x="166896" y="230422"/>
                </a:cubicBezTo>
                <a:cubicBezTo>
                  <a:pt x="166461" y="229853"/>
                  <a:pt x="165807" y="229570"/>
                  <a:pt x="165700" y="228674"/>
                </a:cubicBezTo>
                <a:cubicBezTo>
                  <a:pt x="165879" y="227901"/>
                  <a:pt x="166612" y="226899"/>
                  <a:pt x="166068" y="226191"/>
                </a:cubicBezTo>
                <a:cubicBezTo>
                  <a:pt x="165817" y="225455"/>
                  <a:pt x="165041" y="225212"/>
                  <a:pt x="164596" y="224535"/>
                </a:cubicBezTo>
                <a:cubicBezTo>
                  <a:pt x="164327" y="223773"/>
                  <a:pt x="163943" y="223370"/>
                  <a:pt x="163032" y="222971"/>
                </a:cubicBezTo>
                <a:cubicBezTo>
                  <a:pt x="162489" y="223306"/>
                  <a:pt x="160936" y="223653"/>
                  <a:pt x="160825" y="222696"/>
                </a:cubicBezTo>
                <a:cubicBezTo>
                  <a:pt x="160335" y="222017"/>
                  <a:pt x="160165" y="221252"/>
                  <a:pt x="159629" y="220856"/>
                </a:cubicBezTo>
                <a:close/>
                <a:moveTo>
                  <a:pt x="180783" y="221684"/>
                </a:moveTo>
                <a:cubicBezTo>
                  <a:pt x="180645" y="221683"/>
                  <a:pt x="180535" y="221712"/>
                  <a:pt x="180323" y="221779"/>
                </a:cubicBezTo>
                <a:cubicBezTo>
                  <a:pt x="179918" y="222234"/>
                  <a:pt x="178909" y="222730"/>
                  <a:pt x="178668" y="223342"/>
                </a:cubicBezTo>
                <a:cubicBezTo>
                  <a:pt x="177632" y="222997"/>
                  <a:pt x="176868" y="224512"/>
                  <a:pt x="177748" y="224814"/>
                </a:cubicBezTo>
                <a:cubicBezTo>
                  <a:pt x="177929" y="224452"/>
                  <a:pt x="178956" y="223240"/>
                  <a:pt x="179403" y="223895"/>
                </a:cubicBezTo>
                <a:cubicBezTo>
                  <a:pt x="178893" y="224415"/>
                  <a:pt x="178067" y="224656"/>
                  <a:pt x="178115" y="225735"/>
                </a:cubicBezTo>
                <a:cubicBezTo>
                  <a:pt x="177049" y="225801"/>
                  <a:pt x="178565" y="228115"/>
                  <a:pt x="178392" y="226838"/>
                </a:cubicBezTo>
                <a:cubicBezTo>
                  <a:pt x="179141" y="226696"/>
                  <a:pt x="179335" y="227756"/>
                  <a:pt x="179955" y="228126"/>
                </a:cubicBezTo>
                <a:cubicBezTo>
                  <a:pt x="180789" y="228708"/>
                  <a:pt x="178747" y="228715"/>
                  <a:pt x="178116" y="228861"/>
                </a:cubicBezTo>
                <a:cubicBezTo>
                  <a:pt x="178225" y="228178"/>
                  <a:pt x="176256" y="227542"/>
                  <a:pt x="177196" y="228494"/>
                </a:cubicBezTo>
                <a:cubicBezTo>
                  <a:pt x="177478" y="229088"/>
                  <a:pt x="178450" y="229364"/>
                  <a:pt x="178667" y="229965"/>
                </a:cubicBezTo>
                <a:cubicBezTo>
                  <a:pt x="179634" y="230111"/>
                  <a:pt x="179942" y="230530"/>
                  <a:pt x="180783" y="231253"/>
                </a:cubicBezTo>
                <a:cubicBezTo>
                  <a:pt x="181520" y="231647"/>
                  <a:pt x="181550" y="232499"/>
                  <a:pt x="182162" y="232909"/>
                </a:cubicBezTo>
                <a:cubicBezTo>
                  <a:pt x="181955" y="234147"/>
                  <a:pt x="183306" y="233862"/>
                  <a:pt x="183083" y="235116"/>
                </a:cubicBezTo>
                <a:cubicBezTo>
                  <a:pt x="182062" y="235269"/>
                  <a:pt x="182424" y="233848"/>
                  <a:pt x="181519" y="233828"/>
                </a:cubicBezTo>
                <a:cubicBezTo>
                  <a:pt x="181292" y="232954"/>
                  <a:pt x="180243" y="232876"/>
                  <a:pt x="179955" y="232173"/>
                </a:cubicBezTo>
                <a:cubicBezTo>
                  <a:pt x="179079" y="232071"/>
                  <a:pt x="179122" y="231038"/>
                  <a:pt x="178116" y="231069"/>
                </a:cubicBezTo>
                <a:cubicBezTo>
                  <a:pt x="177695" y="230598"/>
                  <a:pt x="176455" y="230088"/>
                  <a:pt x="176552" y="231253"/>
                </a:cubicBezTo>
                <a:cubicBezTo>
                  <a:pt x="177046" y="231840"/>
                  <a:pt x="177174" y="232317"/>
                  <a:pt x="177932" y="233092"/>
                </a:cubicBezTo>
                <a:cubicBezTo>
                  <a:pt x="178296" y="233871"/>
                  <a:pt x="178917" y="234037"/>
                  <a:pt x="179495" y="234472"/>
                </a:cubicBezTo>
                <a:cubicBezTo>
                  <a:pt x="180342" y="235546"/>
                  <a:pt x="179467" y="234491"/>
                  <a:pt x="178484" y="234472"/>
                </a:cubicBezTo>
                <a:cubicBezTo>
                  <a:pt x="178347" y="233646"/>
                  <a:pt x="177456" y="233609"/>
                  <a:pt x="177196" y="232909"/>
                </a:cubicBezTo>
                <a:cubicBezTo>
                  <a:pt x="176400" y="232947"/>
                  <a:pt x="175704" y="231863"/>
                  <a:pt x="174988" y="232633"/>
                </a:cubicBezTo>
                <a:cubicBezTo>
                  <a:pt x="175046" y="233631"/>
                  <a:pt x="175752" y="233729"/>
                  <a:pt x="176368" y="234289"/>
                </a:cubicBezTo>
                <a:cubicBezTo>
                  <a:pt x="177030" y="234717"/>
                  <a:pt x="177707" y="234975"/>
                  <a:pt x="178116" y="235668"/>
                </a:cubicBezTo>
                <a:cubicBezTo>
                  <a:pt x="179341" y="235445"/>
                  <a:pt x="179466" y="236352"/>
                  <a:pt x="179679" y="237140"/>
                </a:cubicBezTo>
                <a:cubicBezTo>
                  <a:pt x="180229" y="237552"/>
                  <a:pt x="180173" y="238629"/>
                  <a:pt x="181243" y="238520"/>
                </a:cubicBezTo>
                <a:cubicBezTo>
                  <a:pt x="181683" y="239577"/>
                  <a:pt x="182359" y="238463"/>
                  <a:pt x="182899" y="239164"/>
                </a:cubicBezTo>
                <a:cubicBezTo>
                  <a:pt x="183517" y="239465"/>
                  <a:pt x="183650" y="240406"/>
                  <a:pt x="184186" y="241004"/>
                </a:cubicBezTo>
                <a:cubicBezTo>
                  <a:pt x="184785" y="241428"/>
                  <a:pt x="185643" y="241559"/>
                  <a:pt x="186486" y="241739"/>
                </a:cubicBezTo>
                <a:cubicBezTo>
                  <a:pt x="187650" y="242465"/>
                  <a:pt x="187801" y="241016"/>
                  <a:pt x="188969" y="241279"/>
                </a:cubicBezTo>
                <a:cubicBezTo>
                  <a:pt x="190073" y="240695"/>
                  <a:pt x="190036" y="239966"/>
                  <a:pt x="189613" y="239163"/>
                </a:cubicBezTo>
                <a:cubicBezTo>
                  <a:pt x="188979" y="238362"/>
                  <a:pt x="189837" y="238040"/>
                  <a:pt x="189613" y="236772"/>
                </a:cubicBezTo>
                <a:cubicBezTo>
                  <a:pt x="189464" y="235893"/>
                  <a:pt x="189194" y="234999"/>
                  <a:pt x="188601" y="234564"/>
                </a:cubicBezTo>
                <a:cubicBezTo>
                  <a:pt x="188189" y="234140"/>
                  <a:pt x="187538" y="233661"/>
                  <a:pt x="186946" y="233276"/>
                </a:cubicBezTo>
                <a:cubicBezTo>
                  <a:pt x="186511" y="232681"/>
                  <a:pt x="185914" y="232397"/>
                  <a:pt x="185566" y="231437"/>
                </a:cubicBezTo>
                <a:cubicBezTo>
                  <a:pt x="184996" y="230991"/>
                  <a:pt x="184580" y="230404"/>
                  <a:pt x="184646" y="229321"/>
                </a:cubicBezTo>
                <a:cubicBezTo>
                  <a:pt x="184277" y="228221"/>
                  <a:pt x="184788" y="228189"/>
                  <a:pt x="184278" y="227298"/>
                </a:cubicBezTo>
                <a:cubicBezTo>
                  <a:pt x="183876" y="226545"/>
                  <a:pt x="183036" y="226057"/>
                  <a:pt x="183358" y="224814"/>
                </a:cubicBezTo>
                <a:cubicBezTo>
                  <a:pt x="183141" y="224200"/>
                  <a:pt x="181979" y="223987"/>
                  <a:pt x="181795" y="223342"/>
                </a:cubicBezTo>
                <a:cubicBezTo>
                  <a:pt x="181121" y="223071"/>
                  <a:pt x="181747" y="221694"/>
                  <a:pt x="180783" y="221687"/>
                </a:cubicBezTo>
                <a:close/>
                <a:moveTo>
                  <a:pt x="94691" y="225179"/>
                </a:moveTo>
                <a:cubicBezTo>
                  <a:pt x="94643" y="225971"/>
                  <a:pt x="94117" y="227493"/>
                  <a:pt x="95334" y="226835"/>
                </a:cubicBezTo>
                <a:cubicBezTo>
                  <a:pt x="95707" y="226554"/>
                  <a:pt x="96910" y="228144"/>
                  <a:pt x="96898" y="226559"/>
                </a:cubicBezTo>
                <a:cubicBezTo>
                  <a:pt x="96025" y="226105"/>
                  <a:pt x="95854" y="225514"/>
                  <a:pt x="95150" y="225179"/>
                </a:cubicBezTo>
                <a:cubicBezTo>
                  <a:pt x="95005" y="225179"/>
                  <a:pt x="94836" y="225179"/>
                  <a:pt x="94690" y="225179"/>
                </a:cubicBezTo>
                <a:close/>
                <a:moveTo>
                  <a:pt x="175632" y="226098"/>
                </a:moveTo>
                <a:cubicBezTo>
                  <a:pt x="175742" y="227476"/>
                  <a:pt x="177483" y="226012"/>
                  <a:pt x="175728" y="226098"/>
                </a:cubicBezTo>
                <a:close/>
                <a:moveTo>
                  <a:pt x="172229" y="227662"/>
                </a:moveTo>
                <a:cubicBezTo>
                  <a:pt x="171882" y="228330"/>
                  <a:pt x="171223" y="228674"/>
                  <a:pt x="171309" y="229777"/>
                </a:cubicBezTo>
                <a:cubicBezTo>
                  <a:pt x="171058" y="230522"/>
                  <a:pt x="170559" y="230976"/>
                  <a:pt x="170205" y="231617"/>
                </a:cubicBezTo>
                <a:cubicBezTo>
                  <a:pt x="169999" y="232240"/>
                  <a:pt x="168547" y="232747"/>
                  <a:pt x="168182" y="231617"/>
                </a:cubicBezTo>
                <a:cubicBezTo>
                  <a:pt x="167200" y="231904"/>
                  <a:pt x="166355" y="231393"/>
                  <a:pt x="166802" y="232261"/>
                </a:cubicBezTo>
                <a:cubicBezTo>
                  <a:pt x="166928" y="233097"/>
                  <a:pt x="167605" y="233439"/>
                  <a:pt x="168458" y="233548"/>
                </a:cubicBezTo>
                <a:cubicBezTo>
                  <a:pt x="168753" y="232685"/>
                  <a:pt x="170232" y="234596"/>
                  <a:pt x="170389" y="233548"/>
                </a:cubicBezTo>
                <a:cubicBezTo>
                  <a:pt x="170749" y="233101"/>
                  <a:pt x="171091" y="231837"/>
                  <a:pt x="171585" y="231157"/>
                </a:cubicBezTo>
                <a:cubicBezTo>
                  <a:pt x="171711" y="230281"/>
                  <a:pt x="172980" y="230611"/>
                  <a:pt x="172781" y="229409"/>
                </a:cubicBezTo>
                <a:cubicBezTo>
                  <a:pt x="173122" y="228636"/>
                  <a:pt x="174353" y="229938"/>
                  <a:pt x="173425" y="228306"/>
                </a:cubicBezTo>
                <a:cubicBezTo>
                  <a:pt x="174110" y="227744"/>
                  <a:pt x="172821" y="227572"/>
                  <a:pt x="172229" y="227662"/>
                </a:cubicBezTo>
                <a:close/>
                <a:moveTo>
                  <a:pt x="142704" y="228581"/>
                </a:moveTo>
                <a:cubicBezTo>
                  <a:pt x="141172" y="228389"/>
                  <a:pt x="142742" y="229428"/>
                  <a:pt x="142704" y="228581"/>
                </a:cubicBezTo>
                <a:close/>
                <a:moveTo>
                  <a:pt x="127159" y="229777"/>
                </a:moveTo>
                <a:cubicBezTo>
                  <a:pt x="127682" y="229442"/>
                  <a:pt x="127808" y="229529"/>
                  <a:pt x="127159" y="229777"/>
                </a:cubicBezTo>
                <a:close/>
                <a:moveTo>
                  <a:pt x="128723" y="229777"/>
                </a:moveTo>
                <a:cubicBezTo>
                  <a:pt x="128551" y="229796"/>
                  <a:pt x="128408" y="229824"/>
                  <a:pt x="128263" y="229777"/>
                </a:cubicBezTo>
                <a:cubicBezTo>
                  <a:pt x="128412" y="229796"/>
                  <a:pt x="128564" y="229786"/>
                  <a:pt x="128723" y="229777"/>
                </a:cubicBezTo>
                <a:cubicBezTo>
                  <a:pt x="129396" y="229550"/>
                  <a:pt x="129411" y="229675"/>
                  <a:pt x="128723" y="229777"/>
                </a:cubicBezTo>
                <a:close/>
                <a:moveTo>
                  <a:pt x="87516" y="233272"/>
                </a:moveTo>
                <a:cubicBezTo>
                  <a:pt x="86813" y="234008"/>
                  <a:pt x="87735" y="234901"/>
                  <a:pt x="87240" y="235479"/>
                </a:cubicBezTo>
                <a:cubicBezTo>
                  <a:pt x="86724" y="236097"/>
                  <a:pt x="86116" y="236247"/>
                  <a:pt x="85400" y="236951"/>
                </a:cubicBezTo>
                <a:cubicBezTo>
                  <a:pt x="84327" y="237363"/>
                  <a:pt x="83648" y="237761"/>
                  <a:pt x="82273" y="237595"/>
                </a:cubicBezTo>
                <a:cubicBezTo>
                  <a:pt x="81392" y="236936"/>
                  <a:pt x="80626" y="236906"/>
                  <a:pt x="79330" y="236951"/>
                </a:cubicBezTo>
                <a:cubicBezTo>
                  <a:pt x="77579" y="237532"/>
                  <a:pt x="78113" y="235750"/>
                  <a:pt x="77306" y="235388"/>
                </a:cubicBezTo>
                <a:cubicBezTo>
                  <a:pt x="77249" y="234116"/>
                  <a:pt x="75477" y="234579"/>
                  <a:pt x="75191" y="235388"/>
                </a:cubicBezTo>
                <a:cubicBezTo>
                  <a:pt x="74125" y="236144"/>
                  <a:pt x="74316" y="237112"/>
                  <a:pt x="73903" y="237963"/>
                </a:cubicBezTo>
                <a:cubicBezTo>
                  <a:pt x="73893" y="239087"/>
                  <a:pt x="74050" y="240379"/>
                  <a:pt x="72615" y="240078"/>
                </a:cubicBezTo>
                <a:cubicBezTo>
                  <a:pt x="71436" y="240221"/>
                  <a:pt x="71041" y="238537"/>
                  <a:pt x="71143" y="240630"/>
                </a:cubicBezTo>
                <a:cubicBezTo>
                  <a:pt x="71671" y="241081"/>
                  <a:pt x="71077" y="241879"/>
                  <a:pt x="71143" y="242562"/>
                </a:cubicBezTo>
                <a:cubicBezTo>
                  <a:pt x="70219" y="242864"/>
                  <a:pt x="70921" y="244324"/>
                  <a:pt x="70499" y="244401"/>
                </a:cubicBezTo>
                <a:cubicBezTo>
                  <a:pt x="71234" y="245150"/>
                  <a:pt x="71212" y="245074"/>
                  <a:pt x="72063" y="245965"/>
                </a:cubicBezTo>
                <a:cubicBezTo>
                  <a:pt x="73012" y="246121"/>
                  <a:pt x="73622" y="246462"/>
                  <a:pt x="74271" y="247160"/>
                </a:cubicBezTo>
                <a:cubicBezTo>
                  <a:pt x="74818" y="247769"/>
                  <a:pt x="75462" y="248171"/>
                  <a:pt x="74822" y="248724"/>
                </a:cubicBezTo>
                <a:cubicBezTo>
                  <a:pt x="74889" y="249753"/>
                  <a:pt x="76747" y="248826"/>
                  <a:pt x="76754" y="250196"/>
                </a:cubicBezTo>
                <a:cubicBezTo>
                  <a:pt x="77325" y="250696"/>
                  <a:pt x="77690" y="251042"/>
                  <a:pt x="78225" y="251851"/>
                </a:cubicBezTo>
                <a:cubicBezTo>
                  <a:pt x="78625" y="252637"/>
                  <a:pt x="78690" y="253692"/>
                  <a:pt x="78225" y="254703"/>
                </a:cubicBezTo>
                <a:cubicBezTo>
                  <a:pt x="78114" y="255940"/>
                  <a:pt x="77389" y="256344"/>
                  <a:pt x="77305" y="257370"/>
                </a:cubicBezTo>
                <a:cubicBezTo>
                  <a:pt x="76924" y="258346"/>
                  <a:pt x="75698" y="257332"/>
                  <a:pt x="75190" y="258198"/>
                </a:cubicBezTo>
                <a:cubicBezTo>
                  <a:pt x="74126" y="259123"/>
                  <a:pt x="73928" y="257480"/>
                  <a:pt x="73166" y="258473"/>
                </a:cubicBezTo>
                <a:cubicBezTo>
                  <a:pt x="72773" y="259375"/>
                  <a:pt x="71844" y="259279"/>
                  <a:pt x="72338" y="260313"/>
                </a:cubicBezTo>
                <a:cubicBezTo>
                  <a:pt x="72804" y="260398"/>
                  <a:pt x="74171" y="261577"/>
                  <a:pt x="74546" y="261232"/>
                </a:cubicBezTo>
                <a:cubicBezTo>
                  <a:pt x="76031" y="261129"/>
                  <a:pt x="74205" y="262292"/>
                  <a:pt x="73902" y="262612"/>
                </a:cubicBezTo>
                <a:cubicBezTo>
                  <a:pt x="73530" y="263551"/>
                  <a:pt x="73105" y="264058"/>
                  <a:pt x="72522" y="264543"/>
                </a:cubicBezTo>
                <a:cubicBezTo>
                  <a:pt x="72827" y="265007"/>
                  <a:pt x="73029" y="265752"/>
                  <a:pt x="72706" y="266935"/>
                </a:cubicBezTo>
                <a:cubicBezTo>
                  <a:pt x="73984" y="267704"/>
                  <a:pt x="72101" y="267690"/>
                  <a:pt x="72982" y="268590"/>
                </a:cubicBezTo>
                <a:cubicBezTo>
                  <a:pt x="73528" y="268998"/>
                  <a:pt x="73258" y="270646"/>
                  <a:pt x="73903" y="271074"/>
                </a:cubicBezTo>
                <a:cubicBezTo>
                  <a:pt x="74833" y="271169"/>
                  <a:pt x="74422" y="272707"/>
                  <a:pt x="75466" y="273281"/>
                </a:cubicBezTo>
                <a:cubicBezTo>
                  <a:pt x="75566" y="274317"/>
                  <a:pt x="75300" y="275669"/>
                  <a:pt x="75742" y="276041"/>
                </a:cubicBezTo>
                <a:cubicBezTo>
                  <a:pt x="74585" y="276454"/>
                  <a:pt x="75619" y="277733"/>
                  <a:pt x="75647" y="278524"/>
                </a:cubicBezTo>
                <a:cubicBezTo>
                  <a:pt x="76448" y="279099"/>
                  <a:pt x="75885" y="280134"/>
                  <a:pt x="75463" y="280640"/>
                </a:cubicBezTo>
                <a:cubicBezTo>
                  <a:pt x="74197" y="281280"/>
                  <a:pt x="75530" y="281216"/>
                  <a:pt x="75187" y="282755"/>
                </a:cubicBezTo>
                <a:cubicBezTo>
                  <a:pt x="74498" y="282905"/>
                  <a:pt x="74896" y="284003"/>
                  <a:pt x="73623" y="284411"/>
                </a:cubicBezTo>
                <a:cubicBezTo>
                  <a:pt x="71980" y="284449"/>
                  <a:pt x="74653" y="284809"/>
                  <a:pt x="72980" y="285607"/>
                </a:cubicBezTo>
                <a:cubicBezTo>
                  <a:pt x="73569" y="286083"/>
                  <a:pt x="74136" y="286603"/>
                  <a:pt x="74543" y="287262"/>
                </a:cubicBezTo>
                <a:cubicBezTo>
                  <a:pt x="74709" y="288585"/>
                  <a:pt x="74168" y="289224"/>
                  <a:pt x="73899" y="290113"/>
                </a:cubicBezTo>
                <a:cubicBezTo>
                  <a:pt x="74181" y="291637"/>
                  <a:pt x="73640" y="291822"/>
                  <a:pt x="72704" y="292413"/>
                </a:cubicBezTo>
                <a:cubicBezTo>
                  <a:pt x="71909" y="292873"/>
                  <a:pt x="71354" y="293643"/>
                  <a:pt x="70864" y="294069"/>
                </a:cubicBezTo>
                <a:cubicBezTo>
                  <a:pt x="70446" y="294779"/>
                  <a:pt x="70194" y="295308"/>
                  <a:pt x="69300" y="295816"/>
                </a:cubicBezTo>
                <a:cubicBezTo>
                  <a:pt x="69358" y="296969"/>
                  <a:pt x="68412" y="296988"/>
                  <a:pt x="68380" y="298024"/>
                </a:cubicBezTo>
                <a:cubicBezTo>
                  <a:pt x="68139" y="299131"/>
                  <a:pt x="66920" y="299031"/>
                  <a:pt x="66817" y="299863"/>
                </a:cubicBezTo>
                <a:cubicBezTo>
                  <a:pt x="66253" y="300548"/>
                  <a:pt x="64720" y="300592"/>
                  <a:pt x="65529" y="301335"/>
                </a:cubicBezTo>
                <a:cubicBezTo>
                  <a:pt x="65789" y="303170"/>
                  <a:pt x="65029" y="302835"/>
                  <a:pt x="64609" y="304094"/>
                </a:cubicBezTo>
                <a:cubicBezTo>
                  <a:pt x="63578" y="304486"/>
                  <a:pt x="64741" y="305832"/>
                  <a:pt x="64057" y="306394"/>
                </a:cubicBezTo>
                <a:cubicBezTo>
                  <a:pt x="63288" y="306842"/>
                  <a:pt x="63191" y="308022"/>
                  <a:pt x="62770" y="308601"/>
                </a:cubicBezTo>
                <a:cubicBezTo>
                  <a:pt x="62789" y="309495"/>
                  <a:pt x="61620" y="310058"/>
                  <a:pt x="61849" y="311269"/>
                </a:cubicBezTo>
                <a:cubicBezTo>
                  <a:pt x="62824" y="312089"/>
                  <a:pt x="62745" y="312376"/>
                  <a:pt x="63045" y="312924"/>
                </a:cubicBezTo>
                <a:cubicBezTo>
                  <a:pt x="63055" y="314285"/>
                  <a:pt x="63590" y="313727"/>
                  <a:pt x="64333" y="314764"/>
                </a:cubicBezTo>
                <a:cubicBezTo>
                  <a:pt x="63922" y="316124"/>
                  <a:pt x="64925" y="316971"/>
                  <a:pt x="65529" y="317891"/>
                </a:cubicBezTo>
                <a:cubicBezTo>
                  <a:pt x="65745" y="319024"/>
                  <a:pt x="65680" y="320000"/>
                  <a:pt x="65529" y="320375"/>
                </a:cubicBezTo>
                <a:cubicBezTo>
                  <a:pt x="65907" y="321362"/>
                  <a:pt x="64364" y="322032"/>
                  <a:pt x="65252" y="322766"/>
                </a:cubicBezTo>
                <a:cubicBezTo>
                  <a:pt x="64970" y="323362"/>
                  <a:pt x="65150" y="324570"/>
                  <a:pt x="65252" y="324974"/>
                </a:cubicBezTo>
                <a:cubicBezTo>
                  <a:pt x="65010" y="325918"/>
                  <a:pt x="64799" y="326433"/>
                  <a:pt x="64332" y="327457"/>
                </a:cubicBezTo>
                <a:cubicBezTo>
                  <a:pt x="64433" y="328749"/>
                  <a:pt x="64313" y="329641"/>
                  <a:pt x="63688" y="330493"/>
                </a:cubicBezTo>
                <a:cubicBezTo>
                  <a:pt x="63140" y="330948"/>
                  <a:pt x="62691" y="332245"/>
                  <a:pt x="63872" y="331504"/>
                </a:cubicBezTo>
                <a:cubicBezTo>
                  <a:pt x="64039" y="332204"/>
                  <a:pt x="62581" y="332250"/>
                  <a:pt x="62401" y="332976"/>
                </a:cubicBezTo>
                <a:cubicBezTo>
                  <a:pt x="62185" y="333479"/>
                  <a:pt x="61346" y="334995"/>
                  <a:pt x="62401" y="335552"/>
                </a:cubicBezTo>
                <a:cubicBezTo>
                  <a:pt x="61436" y="335919"/>
                  <a:pt x="61653" y="336541"/>
                  <a:pt x="61480" y="337299"/>
                </a:cubicBezTo>
                <a:cubicBezTo>
                  <a:pt x="61973" y="337774"/>
                  <a:pt x="60958" y="338641"/>
                  <a:pt x="61848" y="339323"/>
                </a:cubicBezTo>
                <a:cubicBezTo>
                  <a:pt x="62203" y="340064"/>
                  <a:pt x="62342" y="340951"/>
                  <a:pt x="62952" y="341438"/>
                </a:cubicBezTo>
                <a:cubicBezTo>
                  <a:pt x="63019" y="342276"/>
                  <a:pt x="62933" y="342672"/>
                  <a:pt x="63228" y="342450"/>
                </a:cubicBezTo>
                <a:cubicBezTo>
                  <a:pt x="62860" y="342629"/>
                  <a:pt x="62538" y="342584"/>
                  <a:pt x="63044" y="343369"/>
                </a:cubicBezTo>
                <a:cubicBezTo>
                  <a:pt x="63200" y="344429"/>
                  <a:pt x="62016" y="344714"/>
                  <a:pt x="62400" y="346037"/>
                </a:cubicBezTo>
                <a:cubicBezTo>
                  <a:pt x="61218" y="346199"/>
                  <a:pt x="62237" y="347702"/>
                  <a:pt x="62217" y="347968"/>
                </a:cubicBezTo>
                <a:cubicBezTo>
                  <a:pt x="63447" y="347966"/>
                  <a:pt x="61797" y="348649"/>
                  <a:pt x="61480" y="349164"/>
                </a:cubicBezTo>
                <a:cubicBezTo>
                  <a:pt x="60632" y="349728"/>
                  <a:pt x="62651" y="350061"/>
                  <a:pt x="62768" y="350452"/>
                </a:cubicBezTo>
                <a:cubicBezTo>
                  <a:pt x="63808" y="350185"/>
                  <a:pt x="63826" y="351708"/>
                  <a:pt x="63872" y="351923"/>
                </a:cubicBezTo>
                <a:cubicBezTo>
                  <a:pt x="64029" y="352485"/>
                  <a:pt x="65404" y="351468"/>
                  <a:pt x="65895" y="352475"/>
                </a:cubicBezTo>
                <a:cubicBezTo>
                  <a:pt x="66212" y="353164"/>
                  <a:pt x="66802" y="353335"/>
                  <a:pt x="67091" y="354314"/>
                </a:cubicBezTo>
                <a:cubicBezTo>
                  <a:pt x="67072" y="355351"/>
                  <a:pt x="67709" y="355717"/>
                  <a:pt x="67735" y="356706"/>
                </a:cubicBezTo>
                <a:cubicBezTo>
                  <a:pt x="68130" y="357480"/>
                  <a:pt x="67913" y="358482"/>
                  <a:pt x="68655" y="359097"/>
                </a:cubicBezTo>
                <a:cubicBezTo>
                  <a:pt x="68303" y="360418"/>
                  <a:pt x="69487" y="360743"/>
                  <a:pt x="69299" y="361857"/>
                </a:cubicBezTo>
                <a:cubicBezTo>
                  <a:pt x="69806" y="362387"/>
                  <a:pt x="69704" y="363543"/>
                  <a:pt x="69943" y="364341"/>
                </a:cubicBezTo>
                <a:cubicBezTo>
                  <a:pt x="69990" y="365348"/>
                  <a:pt x="70192" y="366160"/>
                  <a:pt x="70494" y="366916"/>
                </a:cubicBezTo>
                <a:cubicBezTo>
                  <a:pt x="70485" y="367904"/>
                  <a:pt x="71029" y="368403"/>
                  <a:pt x="71138" y="369491"/>
                </a:cubicBezTo>
                <a:cubicBezTo>
                  <a:pt x="71308" y="370721"/>
                  <a:pt x="70946" y="371457"/>
                  <a:pt x="70862" y="372435"/>
                </a:cubicBezTo>
                <a:cubicBezTo>
                  <a:pt x="70549" y="373593"/>
                  <a:pt x="71648" y="374145"/>
                  <a:pt x="70862" y="375194"/>
                </a:cubicBezTo>
                <a:cubicBezTo>
                  <a:pt x="70891" y="376243"/>
                  <a:pt x="70871" y="377174"/>
                  <a:pt x="70034" y="377861"/>
                </a:cubicBezTo>
                <a:cubicBezTo>
                  <a:pt x="69590" y="378596"/>
                  <a:pt x="67942" y="377899"/>
                  <a:pt x="67735" y="378780"/>
                </a:cubicBezTo>
                <a:cubicBezTo>
                  <a:pt x="67075" y="380271"/>
                  <a:pt x="68089" y="379156"/>
                  <a:pt x="68379" y="380344"/>
                </a:cubicBezTo>
                <a:cubicBezTo>
                  <a:pt x="69127" y="380868"/>
                  <a:pt x="69488" y="381675"/>
                  <a:pt x="69299" y="382827"/>
                </a:cubicBezTo>
                <a:cubicBezTo>
                  <a:pt x="69583" y="383796"/>
                  <a:pt x="69337" y="384575"/>
                  <a:pt x="69483" y="385311"/>
                </a:cubicBezTo>
                <a:cubicBezTo>
                  <a:pt x="68737" y="385696"/>
                  <a:pt x="69406" y="387241"/>
                  <a:pt x="68011" y="386966"/>
                </a:cubicBezTo>
                <a:cubicBezTo>
                  <a:pt x="68244" y="386995"/>
                  <a:pt x="65570" y="387185"/>
                  <a:pt x="67091" y="387610"/>
                </a:cubicBezTo>
                <a:cubicBezTo>
                  <a:pt x="67024" y="388866"/>
                  <a:pt x="67505" y="388947"/>
                  <a:pt x="67091" y="390094"/>
                </a:cubicBezTo>
                <a:cubicBezTo>
                  <a:pt x="67940" y="390605"/>
                  <a:pt x="69095" y="390509"/>
                  <a:pt x="68654" y="391934"/>
                </a:cubicBezTo>
                <a:cubicBezTo>
                  <a:pt x="68683" y="393015"/>
                  <a:pt x="69232" y="393445"/>
                  <a:pt x="68654" y="394325"/>
                </a:cubicBezTo>
                <a:cubicBezTo>
                  <a:pt x="67542" y="393835"/>
                  <a:pt x="68569" y="394892"/>
                  <a:pt x="68011" y="395337"/>
                </a:cubicBezTo>
                <a:cubicBezTo>
                  <a:pt x="66762" y="395342"/>
                  <a:pt x="68370" y="395842"/>
                  <a:pt x="67550" y="396256"/>
                </a:cubicBezTo>
                <a:cubicBezTo>
                  <a:pt x="68410" y="396285"/>
                  <a:pt x="67627" y="398490"/>
                  <a:pt x="69298" y="397820"/>
                </a:cubicBezTo>
                <a:cubicBezTo>
                  <a:pt x="69850" y="398676"/>
                  <a:pt x="69298" y="398286"/>
                  <a:pt x="69298" y="399383"/>
                </a:cubicBezTo>
                <a:cubicBezTo>
                  <a:pt x="69222" y="402025"/>
                  <a:pt x="68597" y="402260"/>
                  <a:pt x="68654" y="404718"/>
                </a:cubicBezTo>
                <a:cubicBezTo>
                  <a:pt x="68368" y="406455"/>
                  <a:pt x="68131" y="408927"/>
                  <a:pt x="65619" y="408674"/>
                </a:cubicBezTo>
                <a:cubicBezTo>
                  <a:pt x="64277" y="409464"/>
                  <a:pt x="62212" y="409067"/>
                  <a:pt x="61848" y="410973"/>
                </a:cubicBezTo>
                <a:cubicBezTo>
                  <a:pt x="60239" y="413199"/>
                  <a:pt x="65255" y="411823"/>
                  <a:pt x="64055" y="413732"/>
                </a:cubicBezTo>
                <a:cubicBezTo>
                  <a:pt x="63771" y="414540"/>
                  <a:pt x="65244" y="416008"/>
                  <a:pt x="65527" y="417504"/>
                </a:cubicBezTo>
                <a:cubicBezTo>
                  <a:pt x="64591" y="418655"/>
                  <a:pt x="63589" y="419666"/>
                  <a:pt x="62124" y="419895"/>
                </a:cubicBezTo>
                <a:cubicBezTo>
                  <a:pt x="60778" y="420707"/>
                  <a:pt x="59782" y="421537"/>
                  <a:pt x="59088" y="422011"/>
                </a:cubicBezTo>
                <a:cubicBezTo>
                  <a:pt x="59652" y="421808"/>
                  <a:pt x="60354" y="424739"/>
                  <a:pt x="60560" y="424494"/>
                </a:cubicBezTo>
                <a:cubicBezTo>
                  <a:pt x="62765" y="423108"/>
                  <a:pt x="63594" y="426164"/>
                  <a:pt x="62767" y="427438"/>
                </a:cubicBezTo>
                <a:cubicBezTo>
                  <a:pt x="62146" y="429184"/>
                  <a:pt x="60380" y="428408"/>
                  <a:pt x="59364" y="429553"/>
                </a:cubicBezTo>
                <a:cubicBezTo>
                  <a:pt x="58119" y="430110"/>
                  <a:pt x="58437" y="432614"/>
                  <a:pt x="57433" y="432864"/>
                </a:cubicBezTo>
                <a:cubicBezTo>
                  <a:pt x="56706" y="434319"/>
                  <a:pt x="55441" y="434592"/>
                  <a:pt x="56513" y="435348"/>
                </a:cubicBezTo>
                <a:cubicBezTo>
                  <a:pt x="55302" y="436124"/>
                  <a:pt x="54927" y="436895"/>
                  <a:pt x="53661" y="435348"/>
                </a:cubicBezTo>
                <a:cubicBezTo>
                  <a:pt x="51512" y="434369"/>
                  <a:pt x="53415" y="438396"/>
                  <a:pt x="51270" y="438475"/>
                </a:cubicBezTo>
                <a:cubicBezTo>
                  <a:pt x="52090" y="438930"/>
                  <a:pt x="55115" y="439572"/>
                  <a:pt x="52281" y="440590"/>
                </a:cubicBezTo>
                <a:cubicBezTo>
                  <a:pt x="50881" y="443415"/>
                  <a:pt x="53968" y="440830"/>
                  <a:pt x="54673" y="442522"/>
                </a:cubicBezTo>
                <a:cubicBezTo>
                  <a:pt x="55760" y="444072"/>
                  <a:pt x="54018" y="445870"/>
                  <a:pt x="52833" y="445557"/>
                </a:cubicBezTo>
                <a:cubicBezTo>
                  <a:pt x="52239" y="446511"/>
                  <a:pt x="51130" y="444492"/>
                  <a:pt x="50626" y="447121"/>
                </a:cubicBezTo>
                <a:cubicBezTo>
                  <a:pt x="49745" y="448721"/>
                  <a:pt x="50712" y="449791"/>
                  <a:pt x="49706" y="451076"/>
                </a:cubicBezTo>
                <a:cubicBezTo>
                  <a:pt x="49696" y="452172"/>
                  <a:pt x="48888" y="453873"/>
                  <a:pt x="48786" y="454663"/>
                </a:cubicBezTo>
                <a:cubicBezTo>
                  <a:pt x="47246" y="455502"/>
                  <a:pt x="48983" y="457731"/>
                  <a:pt x="47866" y="458343"/>
                </a:cubicBezTo>
                <a:cubicBezTo>
                  <a:pt x="47540" y="458867"/>
                  <a:pt x="46284" y="459266"/>
                  <a:pt x="45750" y="459906"/>
                </a:cubicBezTo>
                <a:cubicBezTo>
                  <a:pt x="45721" y="459839"/>
                  <a:pt x="45607" y="459877"/>
                  <a:pt x="45382" y="459906"/>
                </a:cubicBezTo>
                <a:cubicBezTo>
                  <a:pt x="45297" y="460382"/>
                  <a:pt x="45524" y="460318"/>
                  <a:pt x="45659" y="460182"/>
                </a:cubicBezTo>
                <a:cubicBezTo>
                  <a:pt x="45464" y="460538"/>
                  <a:pt x="45518" y="460916"/>
                  <a:pt x="46026" y="461378"/>
                </a:cubicBezTo>
                <a:cubicBezTo>
                  <a:pt x="46102" y="462096"/>
                  <a:pt x="45744" y="463164"/>
                  <a:pt x="45659" y="464045"/>
                </a:cubicBezTo>
                <a:cubicBezTo>
                  <a:pt x="45601" y="463979"/>
                  <a:pt x="45504" y="463988"/>
                  <a:pt x="45382" y="463950"/>
                </a:cubicBezTo>
                <a:cubicBezTo>
                  <a:pt x="45215" y="465038"/>
                  <a:pt x="45495" y="465017"/>
                  <a:pt x="45659" y="464778"/>
                </a:cubicBezTo>
                <a:cubicBezTo>
                  <a:pt x="45735" y="465360"/>
                  <a:pt x="46086" y="465769"/>
                  <a:pt x="46946" y="465790"/>
                </a:cubicBezTo>
                <a:cubicBezTo>
                  <a:pt x="48182" y="466464"/>
                  <a:pt x="49712" y="466949"/>
                  <a:pt x="50073" y="468549"/>
                </a:cubicBezTo>
                <a:cubicBezTo>
                  <a:pt x="51119" y="470093"/>
                  <a:pt x="52098" y="466685"/>
                  <a:pt x="53753" y="468182"/>
                </a:cubicBezTo>
                <a:cubicBezTo>
                  <a:pt x="55047" y="468844"/>
                  <a:pt x="55843" y="470290"/>
                  <a:pt x="56788" y="471309"/>
                </a:cubicBezTo>
                <a:cubicBezTo>
                  <a:pt x="57384" y="472776"/>
                  <a:pt x="57964" y="474280"/>
                  <a:pt x="59364" y="472597"/>
                </a:cubicBezTo>
                <a:cubicBezTo>
                  <a:pt x="60805" y="473506"/>
                  <a:pt x="61149" y="473211"/>
                  <a:pt x="62399" y="473516"/>
                </a:cubicBezTo>
                <a:cubicBezTo>
                  <a:pt x="63996" y="472601"/>
                  <a:pt x="65304" y="473459"/>
                  <a:pt x="66722" y="473516"/>
                </a:cubicBezTo>
                <a:cubicBezTo>
                  <a:pt x="68016" y="474289"/>
                  <a:pt x="67688" y="476133"/>
                  <a:pt x="69573" y="475999"/>
                </a:cubicBezTo>
                <a:cubicBezTo>
                  <a:pt x="70650" y="474842"/>
                  <a:pt x="72367" y="475266"/>
                  <a:pt x="73896" y="475723"/>
                </a:cubicBezTo>
                <a:cubicBezTo>
                  <a:pt x="75495" y="475388"/>
                  <a:pt x="76450" y="478100"/>
                  <a:pt x="76656" y="476275"/>
                </a:cubicBezTo>
                <a:cubicBezTo>
                  <a:pt x="76675" y="476109"/>
                  <a:pt x="76649" y="475971"/>
                  <a:pt x="76656" y="475723"/>
                </a:cubicBezTo>
                <a:cubicBezTo>
                  <a:pt x="77515" y="475628"/>
                  <a:pt x="75647" y="474285"/>
                  <a:pt x="75184" y="473148"/>
                </a:cubicBezTo>
                <a:cubicBezTo>
                  <a:pt x="74830" y="472839"/>
                  <a:pt x="73338" y="469748"/>
                  <a:pt x="74816" y="471308"/>
                </a:cubicBezTo>
                <a:cubicBezTo>
                  <a:pt x="75483" y="472807"/>
                  <a:pt x="75994" y="473722"/>
                  <a:pt x="77576" y="474711"/>
                </a:cubicBezTo>
                <a:cubicBezTo>
                  <a:pt x="78705" y="476082"/>
                  <a:pt x="77314" y="479241"/>
                  <a:pt x="76380" y="477563"/>
                </a:cubicBezTo>
                <a:cubicBezTo>
                  <a:pt x="73540" y="478131"/>
                  <a:pt x="78931" y="478630"/>
                  <a:pt x="77300" y="480046"/>
                </a:cubicBezTo>
                <a:cubicBezTo>
                  <a:pt x="77291" y="480592"/>
                  <a:pt x="79056" y="479989"/>
                  <a:pt x="79508" y="481886"/>
                </a:cubicBezTo>
                <a:cubicBezTo>
                  <a:pt x="81361" y="482915"/>
                  <a:pt x="83064" y="481317"/>
                  <a:pt x="81347" y="480322"/>
                </a:cubicBezTo>
                <a:cubicBezTo>
                  <a:pt x="81319" y="478537"/>
                  <a:pt x="82948" y="477811"/>
                  <a:pt x="84198" y="477195"/>
                </a:cubicBezTo>
                <a:cubicBezTo>
                  <a:pt x="84324" y="477026"/>
                  <a:pt x="84328" y="476880"/>
                  <a:pt x="84382" y="476735"/>
                </a:cubicBezTo>
                <a:cubicBezTo>
                  <a:pt x="84607" y="477973"/>
                  <a:pt x="87697" y="476280"/>
                  <a:pt x="87510" y="476275"/>
                </a:cubicBezTo>
                <a:cubicBezTo>
                  <a:pt x="86465" y="476179"/>
                  <a:pt x="85032" y="476570"/>
                  <a:pt x="84474" y="475998"/>
                </a:cubicBezTo>
                <a:cubicBezTo>
                  <a:pt x="84042" y="475078"/>
                  <a:pt x="82088" y="474622"/>
                  <a:pt x="82267" y="473515"/>
                </a:cubicBezTo>
                <a:cubicBezTo>
                  <a:pt x="80642" y="474013"/>
                  <a:pt x="78891" y="471184"/>
                  <a:pt x="80427" y="471951"/>
                </a:cubicBezTo>
                <a:cubicBezTo>
                  <a:pt x="79713" y="473188"/>
                  <a:pt x="83903" y="472221"/>
                  <a:pt x="83830" y="473883"/>
                </a:cubicBezTo>
                <a:cubicBezTo>
                  <a:pt x="84417" y="475284"/>
                  <a:pt x="84720" y="475993"/>
                  <a:pt x="86958" y="475354"/>
                </a:cubicBezTo>
                <a:cubicBezTo>
                  <a:pt x="89431" y="475877"/>
                  <a:pt x="88455" y="476777"/>
                  <a:pt x="88429" y="478114"/>
                </a:cubicBezTo>
                <a:cubicBezTo>
                  <a:pt x="89879" y="477672"/>
                  <a:pt x="90323" y="479664"/>
                  <a:pt x="90085" y="480321"/>
                </a:cubicBezTo>
                <a:cubicBezTo>
                  <a:pt x="92009" y="481912"/>
                  <a:pt x="91671" y="480274"/>
                  <a:pt x="91925" y="478758"/>
                </a:cubicBezTo>
                <a:cubicBezTo>
                  <a:pt x="93770" y="478284"/>
                  <a:pt x="92270" y="476262"/>
                  <a:pt x="93764" y="475354"/>
                </a:cubicBezTo>
                <a:cubicBezTo>
                  <a:pt x="95102" y="475843"/>
                  <a:pt x="94101" y="472534"/>
                  <a:pt x="94684" y="474159"/>
                </a:cubicBezTo>
                <a:cubicBezTo>
                  <a:pt x="96463" y="476151"/>
                  <a:pt x="92275" y="475774"/>
                  <a:pt x="94133" y="476918"/>
                </a:cubicBezTo>
                <a:cubicBezTo>
                  <a:pt x="96463" y="476358"/>
                  <a:pt x="97493" y="477918"/>
                  <a:pt x="99008" y="477194"/>
                </a:cubicBezTo>
                <a:cubicBezTo>
                  <a:pt x="100998" y="477580"/>
                  <a:pt x="100364" y="479705"/>
                  <a:pt x="100295" y="480598"/>
                </a:cubicBezTo>
                <a:cubicBezTo>
                  <a:pt x="102541" y="480470"/>
                  <a:pt x="102773" y="482274"/>
                  <a:pt x="103699" y="482529"/>
                </a:cubicBezTo>
                <a:cubicBezTo>
                  <a:pt x="103807" y="484420"/>
                  <a:pt x="104898" y="485157"/>
                  <a:pt x="106458" y="485013"/>
                </a:cubicBezTo>
                <a:cubicBezTo>
                  <a:pt x="107597" y="485605"/>
                  <a:pt x="109613" y="485562"/>
                  <a:pt x="109861" y="484369"/>
                </a:cubicBezTo>
                <a:cubicBezTo>
                  <a:pt x="112147" y="484820"/>
                  <a:pt x="108089" y="481545"/>
                  <a:pt x="110781" y="481242"/>
                </a:cubicBezTo>
                <a:cubicBezTo>
                  <a:pt x="111355" y="480107"/>
                  <a:pt x="109456" y="479066"/>
                  <a:pt x="108666" y="478114"/>
                </a:cubicBezTo>
                <a:cubicBezTo>
                  <a:pt x="107321" y="479019"/>
                  <a:pt x="105948" y="478095"/>
                  <a:pt x="105539" y="477839"/>
                </a:cubicBezTo>
                <a:cubicBezTo>
                  <a:pt x="105279" y="476331"/>
                  <a:pt x="106243" y="477251"/>
                  <a:pt x="107194" y="477839"/>
                </a:cubicBezTo>
                <a:cubicBezTo>
                  <a:pt x="108909" y="477066"/>
                  <a:pt x="110258" y="478352"/>
                  <a:pt x="110781" y="479402"/>
                </a:cubicBezTo>
                <a:cubicBezTo>
                  <a:pt x="112279" y="480408"/>
                  <a:pt x="110205" y="483118"/>
                  <a:pt x="112621" y="483082"/>
                </a:cubicBezTo>
                <a:cubicBezTo>
                  <a:pt x="114962" y="482809"/>
                  <a:pt x="112874" y="480933"/>
                  <a:pt x="112989" y="479127"/>
                </a:cubicBezTo>
                <a:cubicBezTo>
                  <a:pt x="115391" y="478408"/>
                  <a:pt x="111091" y="475902"/>
                  <a:pt x="112989" y="475356"/>
                </a:cubicBezTo>
                <a:cubicBezTo>
                  <a:pt x="113826" y="473582"/>
                  <a:pt x="111830" y="473087"/>
                  <a:pt x="111701" y="471217"/>
                </a:cubicBezTo>
                <a:cubicBezTo>
                  <a:pt x="110194" y="470241"/>
                  <a:pt x="111503" y="469471"/>
                  <a:pt x="110781" y="468181"/>
                </a:cubicBezTo>
                <a:cubicBezTo>
                  <a:pt x="110937" y="467159"/>
                  <a:pt x="109075" y="466471"/>
                  <a:pt x="107746" y="466066"/>
                </a:cubicBezTo>
                <a:cubicBezTo>
                  <a:pt x="107931" y="467227"/>
                  <a:pt x="107546" y="469435"/>
                  <a:pt x="108297" y="470204"/>
                </a:cubicBezTo>
                <a:cubicBezTo>
                  <a:pt x="108964" y="472916"/>
                  <a:pt x="107003" y="471930"/>
                  <a:pt x="107377" y="470021"/>
                </a:cubicBezTo>
                <a:cubicBezTo>
                  <a:pt x="106250" y="468745"/>
                  <a:pt x="107276" y="467050"/>
                  <a:pt x="107377" y="466066"/>
                </a:cubicBezTo>
                <a:cubicBezTo>
                  <a:pt x="107234" y="464097"/>
                  <a:pt x="105221" y="464583"/>
                  <a:pt x="103974" y="464226"/>
                </a:cubicBezTo>
                <a:cubicBezTo>
                  <a:pt x="104873" y="463063"/>
                  <a:pt x="107017" y="463315"/>
                  <a:pt x="107745" y="464226"/>
                </a:cubicBezTo>
                <a:cubicBezTo>
                  <a:pt x="108541" y="464732"/>
                  <a:pt x="110994" y="465480"/>
                  <a:pt x="110780" y="466341"/>
                </a:cubicBezTo>
                <a:cubicBezTo>
                  <a:pt x="111857" y="467896"/>
                  <a:pt x="113508" y="467523"/>
                  <a:pt x="114551" y="467260"/>
                </a:cubicBezTo>
                <a:cubicBezTo>
                  <a:pt x="116144" y="466560"/>
                  <a:pt x="117047" y="467669"/>
                  <a:pt x="118231" y="468548"/>
                </a:cubicBezTo>
                <a:cubicBezTo>
                  <a:pt x="119512" y="468012"/>
                  <a:pt x="121385" y="467624"/>
                  <a:pt x="123197" y="468181"/>
                </a:cubicBezTo>
                <a:cubicBezTo>
                  <a:pt x="124142" y="469248"/>
                  <a:pt x="126404" y="468266"/>
                  <a:pt x="127245" y="467537"/>
                </a:cubicBezTo>
                <a:cubicBezTo>
                  <a:pt x="126895" y="466396"/>
                  <a:pt x="126635" y="464419"/>
                  <a:pt x="126601" y="463581"/>
                </a:cubicBezTo>
                <a:cubicBezTo>
                  <a:pt x="125785" y="462462"/>
                  <a:pt x="124362" y="461537"/>
                  <a:pt x="125405" y="459994"/>
                </a:cubicBezTo>
                <a:cubicBezTo>
                  <a:pt x="124487" y="459300"/>
                  <a:pt x="123607" y="457882"/>
                  <a:pt x="122554" y="457051"/>
                </a:cubicBezTo>
                <a:cubicBezTo>
                  <a:pt x="121330" y="456311"/>
                  <a:pt x="119253" y="456778"/>
                  <a:pt x="119794" y="454568"/>
                </a:cubicBezTo>
                <a:cubicBezTo>
                  <a:pt x="118150" y="453998"/>
                  <a:pt x="117890" y="452901"/>
                  <a:pt x="117311" y="451808"/>
                </a:cubicBezTo>
                <a:cubicBezTo>
                  <a:pt x="115535" y="450033"/>
                  <a:pt x="118007" y="448785"/>
                  <a:pt x="117587" y="446841"/>
                </a:cubicBezTo>
                <a:cubicBezTo>
                  <a:pt x="117696" y="444805"/>
                  <a:pt x="116093" y="444011"/>
                  <a:pt x="115472" y="442794"/>
                </a:cubicBezTo>
                <a:cubicBezTo>
                  <a:pt x="115044" y="441270"/>
                  <a:pt x="115571" y="439693"/>
                  <a:pt x="116575" y="439391"/>
                </a:cubicBezTo>
                <a:cubicBezTo>
                  <a:pt x="117088" y="438127"/>
                  <a:pt x="116117" y="437196"/>
                  <a:pt x="118231" y="437183"/>
                </a:cubicBezTo>
                <a:cubicBezTo>
                  <a:pt x="118839" y="436363"/>
                  <a:pt x="117313" y="433544"/>
                  <a:pt x="118875" y="433504"/>
                </a:cubicBezTo>
                <a:cubicBezTo>
                  <a:pt x="119277" y="435007"/>
                  <a:pt x="120163" y="435802"/>
                  <a:pt x="120438" y="437183"/>
                </a:cubicBezTo>
                <a:cubicBezTo>
                  <a:pt x="121207" y="437957"/>
                  <a:pt x="119854" y="439344"/>
                  <a:pt x="120162" y="441506"/>
                </a:cubicBezTo>
                <a:cubicBezTo>
                  <a:pt x="121105" y="443252"/>
                  <a:pt x="123497" y="442502"/>
                  <a:pt x="123841" y="441322"/>
                </a:cubicBezTo>
                <a:cubicBezTo>
                  <a:pt x="124834" y="440382"/>
                  <a:pt x="126310" y="439650"/>
                  <a:pt x="128072" y="440311"/>
                </a:cubicBezTo>
                <a:cubicBezTo>
                  <a:pt x="129391" y="441762"/>
                  <a:pt x="131483" y="439991"/>
                  <a:pt x="130004" y="439115"/>
                </a:cubicBezTo>
                <a:cubicBezTo>
                  <a:pt x="128508" y="439531"/>
                  <a:pt x="126874" y="436599"/>
                  <a:pt x="129452" y="436907"/>
                </a:cubicBezTo>
                <a:cubicBezTo>
                  <a:pt x="130746" y="437709"/>
                  <a:pt x="132998" y="437060"/>
                  <a:pt x="133775" y="436632"/>
                </a:cubicBezTo>
                <a:cubicBezTo>
                  <a:pt x="135452" y="437529"/>
                  <a:pt x="135509" y="434678"/>
                  <a:pt x="136811" y="436264"/>
                </a:cubicBezTo>
                <a:cubicBezTo>
                  <a:pt x="138454" y="437194"/>
                  <a:pt x="138955" y="435916"/>
                  <a:pt x="138098" y="434057"/>
                </a:cubicBezTo>
                <a:cubicBezTo>
                  <a:pt x="139461" y="433465"/>
                  <a:pt x="138693" y="437128"/>
                  <a:pt x="139938" y="437552"/>
                </a:cubicBezTo>
                <a:cubicBezTo>
                  <a:pt x="140987" y="437179"/>
                  <a:pt x="143009" y="438728"/>
                  <a:pt x="143985" y="439391"/>
                </a:cubicBezTo>
                <a:cubicBezTo>
                  <a:pt x="145316" y="441243"/>
                  <a:pt x="146253" y="438481"/>
                  <a:pt x="145549" y="437000"/>
                </a:cubicBezTo>
                <a:cubicBezTo>
                  <a:pt x="146148" y="435838"/>
                  <a:pt x="145312" y="433432"/>
                  <a:pt x="144905" y="432217"/>
                </a:cubicBezTo>
                <a:cubicBezTo>
                  <a:pt x="144250" y="430975"/>
                  <a:pt x="142001" y="431363"/>
                  <a:pt x="141502" y="429826"/>
                </a:cubicBezTo>
                <a:cubicBezTo>
                  <a:pt x="139392" y="429530"/>
                  <a:pt x="139111" y="428476"/>
                  <a:pt x="137455" y="428538"/>
                </a:cubicBezTo>
                <a:cubicBezTo>
                  <a:pt x="135744" y="428743"/>
                  <a:pt x="135489" y="426451"/>
                  <a:pt x="133500" y="426698"/>
                </a:cubicBezTo>
                <a:cubicBezTo>
                  <a:pt x="131732" y="426765"/>
                  <a:pt x="130025" y="427984"/>
                  <a:pt x="129728" y="426698"/>
                </a:cubicBezTo>
                <a:cubicBezTo>
                  <a:pt x="130109" y="424828"/>
                  <a:pt x="130761" y="425024"/>
                  <a:pt x="132488" y="424859"/>
                </a:cubicBezTo>
                <a:cubicBezTo>
                  <a:pt x="133156" y="422935"/>
                  <a:pt x="135990" y="424323"/>
                  <a:pt x="136259" y="425594"/>
                </a:cubicBezTo>
                <a:cubicBezTo>
                  <a:pt x="136819" y="427668"/>
                  <a:pt x="138349" y="427197"/>
                  <a:pt x="139662" y="428262"/>
                </a:cubicBezTo>
                <a:cubicBezTo>
                  <a:pt x="141240" y="429161"/>
                  <a:pt x="142055" y="428300"/>
                  <a:pt x="141226" y="426054"/>
                </a:cubicBezTo>
                <a:cubicBezTo>
                  <a:pt x="139509" y="425204"/>
                  <a:pt x="139145" y="423759"/>
                  <a:pt x="138098" y="422927"/>
                </a:cubicBezTo>
                <a:cubicBezTo>
                  <a:pt x="137597" y="421715"/>
                  <a:pt x="137982" y="419351"/>
                  <a:pt x="137455" y="417776"/>
                </a:cubicBezTo>
                <a:cubicBezTo>
                  <a:pt x="135825" y="416811"/>
                  <a:pt x="138658" y="413437"/>
                  <a:pt x="135339" y="414280"/>
                </a:cubicBezTo>
                <a:cubicBezTo>
                  <a:pt x="134413" y="414300"/>
                  <a:pt x="131374" y="413921"/>
                  <a:pt x="130372" y="414004"/>
                </a:cubicBezTo>
                <a:cubicBezTo>
                  <a:pt x="130315" y="413355"/>
                  <a:pt x="133336" y="411591"/>
                  <a:pt x="130832" y="411153"/>
                </a:cubicBezTo>
                <a:cubicBezTo>
                  <a:pt x="129885" y="409271"/>
                  <a:pt x="128981" y="410954"/>
                  <a:pt x="126969" y="410234"/>
                </a:cubicBezTo>
                <a:cubicBezTo>
                  <a:pt x="126599" y="410121"/>
                  <a:pt x="126411" y="410017"/>
                  <a:pt x="126325" y="409958"/>
                </a:cubicBezTo>
                <a:cubicBezTo>
                  <a:pt x="126798" y="409747"/>
                  <a:pt x="130853" y="409920"/>
                  <a:pt x="128809" y="407751"/>
                </a:cubicBezTo>
                <a:cubicBezTo>
                  <a:pt x="128866" y="406744"/>
                  <a:pt x="129213" y="405487"/>
                  <a:pt x="126969" y="405267"/>
                </a:cubicBezTo>
                <a:cubicBezTo>
                  <a:pt x="127288" y="404714"/>
                  <a:pt x="124528" y="403186"/>
                  <a:pt x="124762" y="402508"/>
                </a:cubicBezTo>
                <a:cubicBezTo>
                  <a:pt x="124052" y="401154"/>
                  <a:pt x="123165" y="400329"/>
                  <a:pt x="121358" y="400025"/>
                </a:cubicBezTo>
                <a:cubicBezTo>
                  <a:pt x="120241" y="399579"/>
                  <a:pt x="118048" y="399958"/>
                  <a:pt x="117035" y="398829"/>
                </a:cubicBezTo>
                <a:cubicBezTo>
                  <a:pt x="115721" y="398692"/>
                  <a:pt x="115348" y="397639"/>
                  <a:pt x="114644" y="397541"/>
                </a:cubicBezTo>
                <a:cubicBezTo>
                  <a:pt x="115130" y="397273"/>
                  <a:pt x="114916" y="397103"/>
                  <a:pt x="114000" y="396897"/>
                </a:cubicBezTo>
                <a:cubicBezTo>
                  <a:pt x="112720" y="396089"/>
                  <a:pt x="115569" y="396398"/>
                  <a:pt x="114276" y="395517"/>
                </a:cubicBezTo>
                <a:cubicBezTo>
                  <a:pt x="114385" y="395451"/>
                  <a:pt x="114424" y="395318"/>
                  <a:pt x="114460" y="395242"/>
                </a:cubicBezTo>
                <a:cubicBezTo>
                  <a:pt x="114465" y="395280"/>
                  <a:pt x="114555" y="395290"/>
                  <a:pt x="114555" y="395337"/>
                </a:cubicBezTo>
                <a:cubicBezTo>
                  <a:pt x="115029" y="394862"/>
                  <a:pt x="115482" y="395716"/>
                  <a:pt x="115475" y="396165"/>
                </a:cubicBezTo>
                <a:cubicBezTo>
                  <a:pt x="115919" y="396469"/>
                  <a:pt x="116587" y="396681"/>
                  <a:pt x="116671" y="397177"/>
                </a:cubicBezTo>
                <a:cubicBezTo>
                  <a:pt x="116779" y="397838"/>
                  <a:pt x="118030" y="397349"/>
                  <a:pt x="118327" y="397821"/>
                </a:cubicBezTo>
                <a:cubicBezTo>
                  <a:pt x="119357" y="398113"/>
                  <a:pt x="119171" y="397195"/>
                  <a:pt x="119614" y="396902"/>
                </a:cubicBezTo>
                <a:cubicBezTo>
                  <a:pt x="120327" y="396197"/>
                  <a:pt x="120093" y="397602"/>
                  <a:pt x="121086" y="397269"/>
                </a:cubicBezTo>
                <a:cubicBezTo>
                  <a:pt x="121427" y="397555"/>
                  <a:pt x="121866" y="397104"/>
                  <a:pt x="122374" y="397545"/>
                </a:cubicBezTo>
                <a:cubicBezTo>
                  <a:pt x="123190" y="397678"/>
                  <a:pt x="123753" y="397547"/>
                  <a:pt x="123845" y="396717"/>
                </a:cubicBezTo>
                <a:cubicBezTo>
                  <a:pt x="124406" y="396505"/>
                  <a:pt x="124034" y="397775"/>
                  <a:pt x="124582" y="397820"/>
                </a:cubicBezTo>
                <a:cubicBezTo>
                  <a:pt x="124906" y="397106"/>
                  <a:pt x="125692" y="397822"/>
                  <a:pt x="125961" y="398188"/>
                </a:cubicBezTo>
                <a:cubicBezTo>
                  <a:pt x="126488" y="398682"/>
                  <a:pt x="126000" y="398674"/>
                  <a:pt x="126329" y="399384"/>
                </a:cubicBezTo>
                <a:cubicBezTo>
                  <a:pt x="126032" y="399793"/>
                  <a:pt x="125903" y="400483"/>
                  <a:pt x="126329" y="400855"/>
                </a:cubicBezTo>
                <a:cubicBezTo>
                  <a:pt x="126732" y="401010"/>
                  <a:pt x="127115" y="401736"/>
                  <a:pt x="127893" y="401591"/>
                </a:cubicBezTo>
                <a:cubicBezTo>
                  <a:pt x="128053" y="401927"/>
                  <a:pt x="128665" y="402412"/>
                  <a:pt x="129088" y="401867"/>
                </a:cubicBezTo>
                <a:cubicBezTo>
                  <a:pt x="130022" y="401659"/>
                  <a:pt x="130265" y="402171"/>
                  <a:pt x="131020" y="402143"/>
                </a:cubicBezTo>
                <a:cubicBezTo>
                  <a:pt x="131039" y="401503"/>
                  <a:pt x="132231" y="401702"/>
                  <a:pt x="132308" y="401224"/>
                </a:cubicBezTo>
                <a:cubicBezTo>
                  <a:pt x="132844" y="400932"/>
                  <a:pt x="132212" y="399965"/>
                  <a:pt x="131756" y="399844"/>
                </a:cubicBezTo>
                <a:cubicBezTo>
                  <a:pt x="130731" y="399034"/>
                  <a:pt x="131823" y="399230"/>
                  <a:pt x="131940" y="399109"/>
                </a:cubicBezTo>
                <a:cubicBezTo>
                  <a:pt x="131835" y="398542"/>
                  <a:pt x="131311" y="398479"/>
                  <a:pt x="131020" y="398097"/>
                </a:cubicBezTo>
                <a:cubicBezTo>
                  <a:pt x="131077" y="396880"/>
                  <a:pt x="130410" y="398511"/>
                  <a:pt x="130192" y="397362"/>
                </a:cubicBezTo>
                <a:cubicBezTo>
                  <a:pt x="129832" y="396929"/>
                  <a:pt x="129837" y="395857"/>
                  <a:pt x="128997" y="395982"/>
                </a:cubicBezTo>
                <a:cubicBezTo>
                  <a:pt x="128351" y="396078"/>
                  <a:pt x="127969" y="396423"/>
                  <a:pt x="127065" y="396258"/>
                </a:cubicBezTo>
                <a:cubicBezTo>
                  <a:pt x="126615" y="395997"/>
                  <a:pt x="125845" y="396163"/>
                  <a:pt x="125593" y="395707"/>
                </a:cubicBezTo>
                <a:cubicBezTo>
                  <a:pt x="124571" y="395952"/>
                  <a:pt x="123985" y="395171"/>
                  <a:pt x="125317" y="395339"/>
                </a:cubicBezTo>
                <a:cubicBezTo>
                  <a:pt x="125620" y="394533"/>
                  <a:pt x="126123" y="395618"/>
                  <a:pt x="126789" y="395339"/>
                </a:cubicBezTo>
                <a:cubicBezTo>
                  <a:pt x="127438" y="395471"/>
                  <a:pt x="128249" y="395076"/>
                  <a:pt x="127617" y="394511"/>
                </a:cubicBezTo>
                <a:cubicBezTo>
                  <a:pt x="127958" y="394032"/>
                  <a:pt x="127890" y="393270"/>
                  <a:pt x="128168" y="392856"/>
                </a:cubicBezTo>
                <a:cubicBezTo>
                  <a:pt x="128394" y="391886"/>
                  <a:pt x="127804" y="391757"/>
                  <a:pt x="127892" y="390924"/>
                </a:cubicBezTo>
                <a:cubicBezTo>
                  <a:pt x="128319" y="390138"/>
                  <a:pt x="128349" y="390725"/>
                  <a:pt x="128812" y="391019"/>
                </a:cubicBezTo>
                <a:cubicBezTo>
                  <a:pt x="128623" y="391947"/>
                  <a:pt x="129305" y="391995"/>
                  <a:pt x="129088" y="392951"/>
                </a:cubicBezTo>
                <a:cubicBezTo>
                  <a:pt x="128941" y="393867"/>
                  <a:pt x="129707" y="393955"/>
                  <a:pt x="129456" y="394974"/>
                </a:cubicBezTo>
                <a:cubicBezTo>
                  <a:pt x="129936" y="395456"/>
                  <a:pt x="130137" y="395699"/>
                  <a:pt x="130560" y="395986"/>
                </a:cubicBezTo>
                <a:cubicBezTo>
                  <a:pt x="130579" y="396649"/>
                  <a:pt x="131147" y="396829"/>
                  <a:pt x="131387" y="397274"/>
                </a:cubicBezTo>
                <a:cubicBezTo>
                  <a:pt x="131620" y="397713"/>
                  <a:pt x="132025" y="398057"/>
                  <a:pt x="132215" y="398746"/>
                </a:cubicBezTo>
                <a:cubicBezTo>
                  <a:pt x="132815" y="398904"/>
                  <a:pt x="132719" y="399418"/>
                  <a:pt x="133135" y="400033"/>
                </a:cubicBezTo>
                <a:cubicBezTo>
                  <a:pt x="133301" y="400614"/>
                  <a:pt x="133572" y="401465"/>
                  <a:pt x="134423" y="401229"/>
                </a:cubicBezTo>
                <a:cubicBezTo>
                  <a:pt x="135306" y="401403"/>
                  <a:pt x="135414" y="400968"/>
                  <a:pt x="136078" y="400678"/>
                </a:cubicBezTo>
                <a:cubicBezTo>
                  <a:pt x="136343" y="400564"/>
                  <a:pt x="137095" y="399686"/>
                  <a:pt x="137182" y="400310"/>
                </a:cubicBezTo>
                <a:cubicBezTo>
                  <a:pt x="137624" y="400301"/>
                  <a:pt x="138191" y="401352"/>
                  <a:pt x="138378" y="400770"/>
                </a:cubicBezTo>
                <a:cubicBezTo>
                  <a:pt x="138956" y="400666"/>
                  <a:pt x="139002" y="399724"/>
                  <a:pt x="138929" y="399574"/>
                </a:cubicBezTo>
                <a:cubicBezTo>
                  <a:pt x="139629" y="399734"/>
                  <a:pt x="140034" y="398676"/>
                  <a:pt x="140309" y="398930"/>
                </a:cubicBezTo>
                <a:cubicBezTo>
                  <a:pt x="140665" y="399288"/>
                  <a:pt x="140821" y="399821"/>
                  <a:pt x="141045" y="400310"/>
                </a:cubicBezTo>
                <a:cubicBezTo>
                  <a:pt x="141941" y="400319"/>
                  <a:pt x="142169" y="400614"/>
                  <a:pt x="142977" y="400310"/>
                </a:cubicBezTo>
                <a:cubicBezTo>
                  <a:pt x="142968" y="400070"/>
                  <a:pt x="142521" y="399340"/>
                  <a:pt x="142701" y="398562"/>
                </a:cubicBezTo>
                <a:cubicBezTo>
                  <a:pt x="142188" y="398408"/>
                  <a:pt x="141795" y="396602"/>
                  <a:pt x="142425" y="397182"/>
                </a:cubicBezTo>
                <a:cubicBezTo>
                  <a:pt x="142993" y="397712"/>
                  <a:pt x="142903" y="398208"/>
                  <a:pt x="143345" y="398562"/>
                </a:cubicBezTo>
                <a:cubicBezTo>
                  <a:pt x="143616" y="398861"/>
                  <a:pt x="144060" y="399751"/>
                  <a:pt x="143805" y="400126"/>
                </a:cubicBezTo>
                <a:cubicBezTo>
                  <a:pt x="144228" y="400578"/>
                  <a:pt x="144059" y="401739"/>
                  <a:pt x="143900" y="402149"/>
                </a:cubicBezTo>
                <a:cubicBezTo>
                  <a:pt x="143436" y="402273"/>
                  <a:pt x="143289" y="403620"/>
                  <a:pt x="143805" y="402793"/>
                </a:cubicBezTo>
                <a:cubicBezTo>
                  <a:pt x="144658" y="402746"/>
                  <a:pt x="144460" y="401535"/>
                  <a:pt x="144909" y="401414"/>
                </a:cubicBezTo>
                <a:cubicBezTo>
                  <a:pt x="144792" y="400538"/>
                  <a:pt x="145231" y="400435"/>
                  <a:pt x="145736" y="399758"/>
                </a:cubicBezTo>
                <a:cubicBezTo>
                  <a:pt x="145340" y="399335"/>
                  <a:pt x="145202" y="398502"/>
                  <a:pt x="144909" y="398195"/>
                </a:cubicBezTo>
                <a:cubicBezTo>
                  <a:pt x="144534" y="397512"/>
                  <a:pt x="144344" y="397324"/>
                  <a:pt x="144357" y="396539"/>
                </a:cubicBezTo>
                <a:cubicBezTo>
                  <a:pt x="144300" y="395783"/>
                  <a:pt x="144507" y="394894"/>
                  <a:pt x="143989" y="394331"/>
                </a:cubicBezTo>
                <a:cubicBezTo>
                  <a:pt x="144235" y="393463"/>
                  <a:pt x="143585" y="392942"/>
                  <a:pt x="143713" y="392124"/>
                </a:cubicBezTo>
                <a:cubicBezTo>
                  <a:pt x="143817" y="391405"/>
                  <a:pt x="143409" y="390513"/>
                  <a:pt x="143808" y="389916"/>
                </a:cubicBezTo>
                <a:cubicBezTo>
                  <a:pt x="144073" y="389442"/>
                  <a:pt x="143447" y="389079"/>
                  <a:pt x="143348" y="388629"/>
                </a:cubicBezTo>
                <a:cubicBezTo>
                  <a:pt x="143272" y="387831"/>
                  <a:pt x="142690" y="387558"/>
                  <a:pt x="142612" y="386973"/>
                </a:cubicBezTo>
                <a:cubicBezTo>
                  <a:pt x="142293" y="386747"/>
                  <a:pt x="141990" y="386183"/>
                  <a:pt x="141508" y="385961"/>
                </a:cubicBezTo>
                <a:cubicBezTo>
                  <a:pt x="141246" y="385520"/>
                  <a:pt x="140709" y="385347"/>
                  <a:pt x="140221" y="385133"/>
                </a:cubicBezTo>
                <a:cubicBezTo>
                  <a:pt x="139975" y="384856"/>
                  <a:pt x="139121" y="384691"/>
                  <a:pt x="139025" y="384214"/>
                </a:cubicBezTo>
                <a:cubicBezTo>
                  <a:pt x="138184" y="384522"/>
                  <a:pt x="137898" y="383388"/>
                  <a:pt x="137461" y="383295"/>
                </a:cubicBezTo>
                <a:cubicBezTo>
                  <a:pt x="137225" y="382829"/>
                  <a:pt x="136726" y="382516"/>
                  <a:pt x="136265" y="382099"/>
                </a:cubicBezTo>
                <a:cubicBezTo>
                  <a:pt x="135995" y="381646"/>
                  <a:pt x="135822" y="381279"/>
                  <a:pt x="135345" y="381087"/>
                </a:cubicBezTo>
                <a:cubicBezTo>
                  <a:pt x="135126" y="380589"/>
                  <a:pt x="134496" y="380423"/>
                  <a:pt x="134150" y="380811"/>
                </a:cubicBezTo>
                <a:cubicBezTo>
                  <a:pt x="133702" y="380754"/>
                  <a:pt x="133184" y="381916"/>
                  <a:pt x="132586" y="381178"/>
                </a:cubicBezTo>
                <a:cubicBezTo>
                  <a:pt x="131797" y="380799"/>
                  <a:pt x="131348" y="381641"/>
                  <a:pt x="130562" y="381455"/>
                </a:cubicBezTo>
                <a:cubicBezTo>
                  <a:pt x="130432" y="380853"/>
                  <a:pt x="129113" y="381436"/>
                  <a:pt x="128999" y="380811"/>
                </a:cubicBezTo>
                <a:cubicBezTo>
                  <a:pt x="128450" y="380576"/>
                  <a:pt x="127935" y="380398"/>
                  <a:pt x="127895" y="379892"/>
                </a:cubicBezTo>
                <a:cubicBezTo>
                  <a:pt x="127828" y="379920"/>
                  <a:pt x="127771" y="379863"/>
                  <a:pt x="127711" y="379892"/>
                </a:cubicBezTo>
                <a:cubicBezTo>
                  <a:pt x="127702" y="379844"/>
                  <a:pt x="127599" y="379770"/>
                  <a:pt x="127527" y="379708"/>
                </a:cubicBezTo>
                <a:cubicBezTo>
                  <a:pt x="126899" y="379315"/>
                  <a:pt x="126700" y="378802"/>
                  <a:pt x="126332" y="377868"/>
                </a:cubicBezTo>
                <a:cubicBezTo>
                  <a:pt x="125896" y="376962"/>
                  <a:pt x="125474" y="376009"/>
                  <a:pt x="125688" y="374833"/>
                </a:cubicBezTo>
                <a:cubicBezTo>
                  <a:pt x="125957" y="373938"/>
                  <a:pt x="126076" y="373007"/>
                  <a:pt x="124860" y="373637"/>
                </a:cubicBezTo>
                <a:cubicBezTo>
                  <a:pt x="123441" y="373380"/>
                  <a:pt x="123726" y="374628"/>
                  <a:pt x="122285" y="374281"/>
                </a:cubicBezTo>
                <a:cubicBezTo>
                  <a:pt x="121590" y="373425"/>
                  <a:pt x="120784" y="372800"/>
                  <a:pt x="120169" y="372533"/>
                </a:cubicBezTo>
                <a:cubicBezTo>
                  <a:pt x="119494" y="371677"/>
                  <a:pt x="120772" y="371502"/>
                  <a:pt x="121089" y="370786"/>
                </a:cubicBezTo>
                <a:cubicBezTo>
                  <a:pt x="120274" y="370094"/>
                  <a:pt x="121229" y="368726"/>
                  <a:pt x="121641" y="369682"/>
                </a:cubicBezTo>
                <a:cubicBezTo>
                  <a:pt x="121837" y="370792"/>
                  <a:pt x="123258" y="369489"/>
                  <a:pt x="122284" y="369038"/>
                </a:cubicBezTo>
                <a:cubicBezTo>
                  <a:pt x="122332" y="367300"/>
                  <a:pt x="121315" y="369086"/>
                  <a:pt x="120445" y="368763"/>
                </a:cubicBezTo>
                <a:cubicBezTo>
                  <a:pt x="118978" y="368654"/>
                  <a:pt x="119169" y="368548"/>
                  <a:pt x="117777" y="368763"/>
                </a:cubicBezTo>
                <a:cubicBezTo>
                  <a:pt x="117261" y="368182"/>
                  <a:pt x="116504" y="367988"/>
                  <a:pt x="115754" y="367475"/>
                </a:cubicBezTo>
                <a:cubicBezTo>
                  <a:pt x="114750" y="367478"/>
                  <a:pt x="114722" y="366564"/>
                  <a:pt x="113730" y="366556"/>
                </a:cubicBezTo>
                <a:cubicBezTo>
                  <a:pt x="112834" y="365990"/>
                  <a:pt x="112405" y="365171"/>
                  <a:pt x="111707" y="364992"/>
                </a:cubicBezTo>
                <a:cubicBezTo>
                  <a:pt x="111557" y="364177"/>
                  <a:pt x="110847" y="363920"/>
                  <a:pt x="110511" y="363061"/>
                </a:cubicBezTo>
                <a:cubicBezTo>
                  <a:pt x="110640" y="362138"/>
                  <a:pt x="109016" y="362253"/>
                  <a:pt x="109131" y="361313"/>
                </a:cubicBezTo>
                <a:cubicBezTo>
                  <a:pt x="108733" y="360816"/>
                  <a:pt x="107447" y="361688"/>
                  <a:pt x="107200" y="360669"/>
                </a:cubicBezTo>
                <a:cubicBezTo>
                  <a:pt x="107575" y="360175"/>
                  <a:pt x="107364" y="358779"/>
                  <a:pt x="107105" y="358186"/>
                </a:cubicBezTo>
                <a:cubicBezTo>
                  <a:pt x="107971" y="357983"/>
                  <a:pt x="107651" y="357048"/>
                  <a:pt x="108300" y="356346"/>
                </a:cubicBezTo>
                <a:cubicBezTo>
                  <a:pt x="108981" y="355987"/>
                  <a:pt x="109899" y="355822"/>
                  <a:pt x="110416" y="355151"/>
                </a:cubicBezTo>
                <a:cubicBezTo>
                  <a:pt x="109873" y="355103"/>
                  <a:pt x="109472" y="353586"/>
                  <a:pt x="110511" y="353587"/>
                </a:cubicBezTo>
                <a:cubicBezTo>
                  <a:pt x="110635" y="352875"/>
                  <a:pt x="111751" y="352214"/>
                  <a:pt x="110879" y="351104"/>
                </a:cubicBezTo>
                <a:cubicBezTo>
                  <a:pt x="110353" y="350574"/>
                  <a:pt x="109594" y="350431"/>
                  <a:pt x="108947" y="350092"/>
                </a:cubicBezTo>
                <a:cubicBezTo>
                  <a:pt x="108339" y="350582"/>
                  <a:pt x="107389" y="350746"/>
                  <a:pt x="106280" y="350736"/>
                </a:cubicBezTo>
                <a:cubicBezTo>
                  <a:pt x="105391" y="350707"/>
                  <a:pt x="105353" y="350650"/>
                  <a:pt x="104624" y="349539"/>
                </a:cubicBezTo>
                <a:cubicBezTo>
                  <a:pt x="104538" y="348849"/>
                  <a:pt x="106087" y="347692"/>
                  <a:pt x="104719" y="347608"/>
                </a:cubicBezTo>
                <a:cubicBezTo>
                  <a:pt x="104662" y="347486"/>
                  <a:pt x="104611" y="347475"/>
                  <a:pt x="104536" y="347424"/>
                </a:cubicBezTo>
                <a:cubicBezTo>
                  <a:pt x="104743" y="347434"/>
                  <a:pt x="104952" y="347443"/>
                  <a:pt x="105179" y="347608"/>
                </a:cubicBezTo>
                <a:cubicBezTo>
                  <a:pt x="105160" y="346501"/>
                  <a:pt x="105799" y="346491"/>
                  <a:pt x="106191" y="345493"/>
                </a:cubicBezTo>
                <a:cubicBezTo>
                  <a:pt x="106300" y="344190"/>
                  <a:pt x="106736" y="346350"/>
                  <a:pt x="106927" y="344573"/>
                </a:cubicBezTo>
                <a:cubicBezTo>
                  <a:pt x="107700" y="344293"/>
                  <a:pt x="107385" y="343430"/>
                  <a:pt x="108031" y="343746"/>
                </a:cubicBezTo>
                <a:cubicBezTo>
                  <a:pt x="109102" y="342877"/>
                  <a:pt x="108425" y="342248"/>
                  <a:pt x="108031" y="341630"/>
                </a:cubicBezTo>
                <a:cubicBezTo>
                  <a:pt x="108003" y="340385"/>
                  <a:pt x="110268" y="342265"/>
                  <a:pt x="109319" y="340802"/>
                </a:cubicBezTo>
                <a:cubicBezTo>
                  <a:pt x="109479" y="340206"/>
                  <a:pt x="108109" y="338491"/>
                  <a:pt x="108951" y="338871"/>
                </a:cubicBezTo>
                <a:cubicBezTo>
                  <a:pt x="109504" y="339114"/>
                  <a:pt x="109932" y="340403"/>
                  <a:pt x="110791" y="339698"/>
                </a:cubicBezTo>
                <a:cubicBezTo>
                  <a:pt x="110966" y="338609"/>
                  <a:pt x="110556" y="337824"/>
                  <a:pt x="109871" y="337399"/>
                </a:cubicBezTo>
                <a:cubicBezTo>
                  <a:pt x="110697" y="336855"/>
                  <a:pt x="108812" y="335743"/>
                  <a:pt x="110515" y="335835"/>
                </a:cubicBezTo>
                <a:cubicBezTo>
                  <a:pt x="111373" y="334909"/>
                  <a:pt x="109506" y="334946"/>
                  <a:pt x="109871" y="333812"/>
                </a:cubicBezTo>
                <a:cubicBezTo>
                  <a:pt x="110188" y="332960"/>
                  <a:pt x="111113" y="333907"/>
                  <a:pt x="110698" y="332708"/>
                </a:cubicBezTo>
                <a:cubicBezTo>
                  <a:pt x="112037" y="332508"/>
                  <a:pt x="111845" y="332736"/>
                  <a:pt x="112998" y="332432"/>
                </a:cubicBezTo>
                <a:cubicBezTo>
                  <a:pt x="112638" y="333199"/>
                  <a:pt x="112079" y="333787"/>
                  <a:pt x="112354" y="335191"/>
                </a:cubicBezTo>
                <a:cubicBezTo>
                  <a:pt x="112814" y="336071"/>
                  <a:pt x="112768" y="336835"/>
                  <a:pt x="113274" y="337399"/>
                </a:cubicBezTo>
                <a:cubicBezTo>
                  <a:pt x="112033" y="337220"/>
                  <a:pt x="112416" y="338534"/>
                  <a:pt x="112907" y="338962"/>
                </a:cubicBezTo>
                <a:cubicBezTo>
                  <a:pt x="113771" y="340027"/>
                  <a:pt x="111287" y="340000"/>
                  <a:pt x="112355" y="340710"/>
                </a:cubicBezTo>
                <a:cubicBezTo>
                  <a:pt x="111795" y="341195"/>
                  <a:pt x="113046" y="342976"/>
                  <a:pt x="112079" y="343285"/>
                </a:cubicBezTo>
                <a:cubicBezTo>
                  <a:pt x="111558" y="344154"/>
                  <a:pt x="111105" y="344379"/>
                  <a:pt x="110791" y="345493"/>
                </a:cubicBezTo>
                <a:cubicBezTo>
                  <a:pt x="112335" y="346102"/>
                  <a:pt x="110325" y="346151"/>
                  <a:pt x="109319" y="346044"/>
                </a:cubicBezTo>
                <a:cubicBezTo>
                  <a:pt x="108392" y="346232"/>
                  <a:pt x="108474" y="347417"/>
                  <a:pt x="107020" y="347332"/>
                </a:cubicBezTo>
                <a:cubicBezTo>
                  <a:pt x="106122" y="347852"/>
                  <a:pt x="107278" y="349625"/>
                  <a:pt x="108032" y="348712"/>
                </a:cubicBezTo>
                <a:cubicBezTo>
                  <a:pt x="108950" y="348564"/>
                  <a:pt x="110239" y="348392"/>
                  <a:pt x="110791" y="349172"/>
                </a:cubicBezTo>
                <a:cubicBezTo>
                  <a:pt x="111323" y="349480"/>
                  <a:pt x="112539" y="349134"/>
                  <a:pt x="112631" y="350091"/>
                </a:cubicBezTo>
                <a:cubicBezTo>
                  <a:pt x="112958" y="351092"/>
                  <a:pt x="113293" y="352158"/>
                  <a:pt x="113918" y="353035"/>
                </a:cubicBezTo>
                <a:cubicBezTo>
                  <a:pt x="114309" y="354109"/>
                  <a:pt x="114900" y="353598"/>
                  <a:pt x="116034" y="353586"/>
                </a:cubicBezTo>
                <a:cubicBezTo>
                  <a:pt x="115420" y="352724"/>
                  <a:pt x="117148" y="353058"/>
                  <a:pt x="117873" y="352574"/>
                </a:cubicBezTo>
                <a:cubicBezTo>
                  <a:pt x="118154" y="351774"/>
                  <a:pt x="118762" y="351323"/>
                  <a:pt x="119529" y="351010"/>
                </a:cubicBezTo>
                <a:cubicBezTo>
                  <a:pt x="120297" y="350183"/>
                  <a:pt x="120766" y="350972"/>
                  <a:pt x="121829" y="350459"/>
                </a:cubicBezTo>
                <a:cubicBezTo>
                  <a:pt x="123294" y="350706"/>
                  <a:pt x="123709" y="350114"/>
                  <a:pt x="123208" y="348987"/>
                </a:cubicBezTo>
                <a:cubicBezTo>
                  <a:pt x="123415" y="348336"/>
                  <a:pt x="123569" y="347805"/>
                  <a:pt x="123484" y="347424"/>
                </a:cubicBezTo>
                <a:cubicBezTo>
                  <a:pt x="123990" y="346420"/>
                  <a:pt x="124728" y="346821"/>
                  <a:pt x="124772" y="347884"/>
                </a:cubicBezTo>
                <a:cubicBezTo>
                  <a:pt x="125864" y="348011"/>
                  <a:pt x="126699" y="348501"/>
                  <a:pt x="127532" y="347979"/>
                </a:cubicBezTo>
                <a:cubicBezTo>
                  <a:pt x="127948" y="347865"/>
                  <a:pt x="129249" y="347662"/>
                  <a:pt x="129463" y="347611"/>
                </a:cubicBezTo>
                <a:cubicBezTo>
                  <a:pt x="130780" y="348138"/>
                  <a:pt x="130134" y="347425"/>
                  <a:pt x="129739" y="346692"/>
                </a:cubicBezTo>
                <a:cubicBezTo>
                  <a:pt x="129290" y="346021"/>
                  <a:pt x="128362" y="346043"/>
                  <a:pt x="127900" y="345312"/>
                </a:cubicBezTo>
                <a:cubicBezTo>
                  <a:pt x="127392" y="344848"/>
                  <a:pt x="126570" y="344670"/>
                  <a:pt x="126336" y="343933"/>
                </a:cubicBezTo>
                <a:cubicBezTo>
                  <a:pt x="125710" y="343554"/>
                  <a:pt x="124159" y="343697"/>
                  <a:pt x="124221" y="344577"/>
                </a:cubicBezTo>
                <a:cubicBezTo>
                  <a:pt x="123059" y="344681"/>
                  <a:pt x="123753" y="342883"/>
                  <a:pt x="122565" y="343013"/>
                </a:cubicBezTo>
                <a:cubicBezTo>
                  <a:pt x="121789" y="342774"/>
                  <a:pt x="121128" y="342338"/>
                  <a:pt x="120725" y="341726"/>
                </a:cubicBezTo>
                <a:cubicBezTo>
                  <a:pt x="120401" y="341147"/>
                  <a:pt x="119872" y="340227"/>
                  <a:pt x="118610" y="340530"/>
                </a:cubicBezTo>
                <a:cubicBezTo>
                  <a:pt x="117940" y="340284"/>
                  <a:pt x="117170" y="339313"/>
                  <a:pt x="117598" y="338966"/>
                </a:cubicBezTo>
                <a:cubicBezTo>
                  <a:pt x="116831" y="338377"/>
                  <a:pt x="118030" y="337387"/>
                  <a:pt x="118518" y="337678"/>
                </a:cubicBezTo>
                <a:cubicBezTo>
                  <a:pt x="118755" y="336979"/>
                  <a:pt x="120287" y="337332"/>
                  <a:pt x="120174" y="336207"/>
                </a:cubicBezTo>
                <a:cubicBezTo>
                  <a:pt x="121032" y="335739"/>
                  <a:pt x="120202" y="335090"/>
                  <a:pt x="121094" y="334643"/>
                </a:cubicBezTo>
                <a:cubicBezTo>
                  <a:pt x="121923" y="334388"/>
                  <a:pt x="122227" y="333446"/>
                  <a:pt x="122106" y="332619"/>
                </a:cubicBezTo>
                <a:cubicBezTo>
                  <a:pt x="121751" y="331962"/>
                  <a:pt x="121299" y="331106"/>
                  <a:pt x="120726" y="330596"/>
                </a:cubicBezTo>
                <a:cubicBezTo>
                  <a:pt x="119737" y="330717"/>
                  <a:pt x="119670" y="329654"/>
                  <a:pt x="119254" y="328848"/>
                </a:cubicBezTo>
                <a:cubicBezTo>
                  <a:pt x="118615" y="328699"/>
                  <a:pt x="118692" y="327699"/>
                  <a:pt x="118243" y="327561"/>
                </a:cubicBezTo>
                <a:cubicBezTo>
                  <a:pt x="118661" y="327170"/>
                  <a:pt x="118447" y="326510"/>
                  <a:pt x="118703" y="326273"/>
                </a:cubicBezTo>
                <a:cubicBezTo>
                  <a:pt x="118655" y="325796"/>
                  <a:pt x="119431" y="325190"/>
                  <a:pt x="120174" y="324709"/>
                </a:cubicBezTo>
                <a:cubicBezTo>
                  <a:pt x="121346" y="324811"/>
                  <a:pt x="121655" y="324042"/>
                  <a:pt x="122014" y="323330"/>
                </a:cubicBezTo>
                <a:cubicBezTo>
                  <a:pt x="122253" y="322824"/>
                  <a:pt x="123704" y="321936"/>
                  <a:pt x="123854" y="321858"/>
                </a:cubicBezTo>
                <a:cubicBezTo>
                  <a:pt x="125309" y="321727"/>
                  <a:pt x="125665" y="321866"/>
                  <a:pt x="127257" y="321858"/>
                </a:cubicBezTo>
                <a:cubicBezTo>
                  <a:pt x="128438" y="321915"/>
                  <a:pt x="127836" y="320158"/>
                  <a:pt x="128820" y="320019"/>
                </a:cubicBezTo>
                <a:cubicBezTo>
                  <a:pt x="129107" y="319110"/>
                  <a:pt x="129706" y="319030"/>
                  <a:pt x="130292" y="317903"/>
                </a:cubicBezTo>
                <a:cubicBezTo>
                  <a:pt x="130504" y="317462"/>
                  <a:pt x="132174" y="316504"/>
                  <a:pt x="132316" y="317443"/>
                </a:cubicBezTo>
                <a:cubicBezTo>
                  <a:pt x="133450" y="318185"/>
                  <a:pt x="133935" y="317386"/>
                  <a:pt x="135259" y="317538"/>
                </a:cubicBezTo>
                <a:cubicBezTo>
                  <a:pt x="135831" y="316707"/>
                  <a:pt x="136687" y="317043"/>
                  <a:pt x="137375" y="317538"/>
                </a:cubicBezTo>
                <a:cubicBezTo>
                  <a:pt x="138033" y="318395"/>
                  <a:pt x="138815" y="317706"/>
                  <a:pt x="139582" y="318182"/>
                </a:cubicBezTo>
                <a:cubicBezTo>
                  <a:pt x="140740" y="318362"/>
                  <a:pt x="140980" y="317198"/>
                  <a:pt x="141514" y="316618"/>
                </a:cubicBezTo>
                <a:cubicBezTo>
                  <a:pt x="141542" y="315611"/>
                  <a:pt x="143223" y="316237"/>
                  <a:pt x="143077" y="315055"/>
                </a:cubicBezTo>
                <a:cubicBezTo>
                  <a:pt x="143273" y="314297"/>
                  <a:pt x="144413" y="313265"/>
                  <a:pt x="143813" y="314778"/>
                </a:cubicBezTo>
                <a:cubicBezTo>
                  <a:pt x="143561" y="315207"/>
                  <a:pt x="145141" y="316370"/>
                  <a:pt x="145560" y="315422"/>
                </a:cubicBezTo>
                <a:cubicBezTo>
                  <a:pt x="146157" y="315246"/>
                  <a:pt x="146694" y="313979"/>
                  <a:pt x="147676" y="314778"/>
                </a:cubicBezTo>
                <a:cubicBezTo>
                  <a:pt x="148878" y="314740"/>
                  <a:pt x="149111" y="315675"/>
                  <a:pt x="150251" y="315698"/>
                </a:cubicBezTo>
                <a:cubicBezTo>
                  <a:pt x="151348" y="315287"/>
                  <a:pt x="152458" y="316772"/>
                  <a:pt x="153011" y="316433"/>
                </a:cubicBezTo>
                <a:cubicBezTo>
                  <a:pt x="153500" y="315604"/>
                  <a:pt x="153432" y="313859"/>
                  <a:pt x="153011" y="313306"/>
                </a:cubicBezTo>
                <a:cubicBezTo>
                  <a:pt x="152266" y="312564"/>
                  <a:pt x="153336" y="310492"/>
                  <a:pt x="151907" y="310454"/>
                </a:cubicBezTo>
                <a:cubicBezTo>
                  <a:pt x="150697" y="310343"/>
                  <a:pt x="151993" y="310315"/>
                  <a:pt x="152367" y="309719"/>
                </a:cubicBezTo>
                <a:cubicBezTo>
                  <a:pt x="152833" y="309170"/>
                  <a:pt x="152676" y="308008"/>
                  <a:pt x="153011" y="307327"/>
                </a:cubicBezTo>
                <a:cubicBezTo>
                  <a:pt x="153211" y="306823"/>
                  <a:pt x="153895" y="305337"/>
                  <a:pt x="154298" y="306684"/>
                </a:cubicBezTo>
                <a:cubicBezTo>
                  <a:pt x="154818" y="306262"/>
                  <a:pt x="154907" y="304994"/>
                  <a:pt x="154298" y="304660"/>
                </a:cubicBezTo>
                <a:cubicBezTo>
                  <a:pt x="153552" y="304537"/>
                  <a:pt x="153772" y="302877"/>
                  <a:pt x="152459" y="303004"/>
                </a:cubicBezTo>
                <a:cubicBezTo>
                  <a:pt x="151351" y="303071"/>
                  <a:pt x="151413" y="301959"/>
                  <a:pt x="149975" y="302360"/>
                </a:cubicBezTo>
                <a:cubicBezTo>
                  <a:pt x="149027" y="302731"/>
                  <a:pt x="148775" y="303479"/>
                  <a:pt x="147860" y="303924"/>
                </a:cubicBezTo>
                <a:cubicBezTo>
                  <a:pt x="146784" y="304692"/>
                  <a:pt x="148082" y="303035"/>
                  <a:pt x="148504" y="302728"/>
                </a:cubicBezTo>
                <a:cubicBezTo>
                  <a:pt x="149056" y="301966"/>
                  <a:pt x="149300" y="301422"/>
                  <a:pt x="150067" y="301164"/>
                </a:cubicBezTo>
                <a:cubicBezTo>
                  <a:pt x="150867" y="301250"/>
                  <a:pt x="151417" y="302158"/>
                  <a:pt x="152091" y="301441"/>
                </a:cubicBezTo>
                <a:cubicBezTo>
                  <a:pt x="151565" y="300505"/>
                  <a:pt x="151712" y="299590"/>
                  <a:pt x="151447" y="298681"/>
                </a:cubicBezTo>
                <a:cubicBezTo>
                  <a:pt x="152079" y="298076"/>
                  <a:pt x="152115" y="297553"/>
                  <a:pt x="151447" y="296566"/>
                </a:cubicBezTo>
                <a:cubicBezTo>
                  <a:pt x="150766" y="295391"/>
                  <a:pt x="150486" y="297073"/>
                  <a:pt x="149700" y="297117"/>
                </a:cubicBezTo>
                <a:cubicBezTo>
                  <a:pt x="149079" y="297840"/>
                  <a:pt x="147848" y="296513"/>
                  <a:pt x="147400" y="297393"/>
                </a:cubicBezTo>
                <a:cubicBezTo>
                  <a:pt x="146590" y="296622"/>
                  <a:pt x="146146" y="296380"/>
                  <a:pt x="145652" y="295830"/>
                </a:cubicBezTo>
                <a:cubicBezTo>
                  <a:pt x="145421" y="295362"/>
                  <a:pt x="144917" y="294222"/>
                  <a:pt x="145101" y="293714"/>
                </a:cubicBezTo>
                <a:cubicBezTo>
                  <a:pt x="145488" y="293003"/>
                  <a:pt x="144477" y="292476"/>
                  <a:pt x="143997" y="292150"/>
                </a:cubicBezTo>
                <a:cubicBezTo>
                  <a:pt x="143005" y="292155"/>
                  <a:pt x="142702" y="291490"/>
                  <a:pt x="141974" y="291231"/>
                </a:cubicBezTo>
                <a:cubicBezTo>
                  <a:pt x="140809" y="290753"/>
                  <a:pt x="140883" y="290384"/>
                  <a:pt x="139950" y="290312"/>
                </a:cubicBezTo>
                <a:cubicBezTo>
                  <a:pt x="139545" y="290551"/>
                  <a:pt x="137735" y="291013"/>
                  <a:pt x="137743" y="290496"/>
                </a:cubicBezTo>
                <a:cubicBezTo>
                  <a:pt x="136549" y="290120"/>
                  <a:pt x="137819" y="289531"/>
                  <a:pt x="137466" y="289024"/>
                </a:cubicBezTo>
                <a:cubicBezTo>
                  <a:pt x="136689" y="287677"/>
                  <a:pt x="137817" y="288194"/>
                  <a:pt x="138386" y="287829"/>
                </a:cubicBezTo>
                <a:cubicBezTo>
                  <a:pt x="138916" y="287292"/>
                  <a:pt x="138979" y="286765"/>
                  <a:pt x="138754" y="285989"/>
                </a:cubicBezTo>
                <a:cubicBezTo>
                  <a:pt x="138272" y="285086"/>
                  <a:pt x="137499" y="285099"/>
                  <a:pt x="137466" y="283873"/>
                </a:cubicBezTo>
                <a:cubicBezTo>
                  <a:pt x="137533" y="282056"/>
                  <a:pt x="137938" y="283742"/>
                  <a:pt x="138662" y="283778"/>
                </a:cubicBezTo>
                <a:cubicBezTo>
                  <a:pt x="139291" y="284441"/>
                  <a:pt x="139636" y="285081"/>
                  <a:pt x="140410" y="284238"/>
                </a:cubicBezTo>
                <a:cubicBezTo>
                  <a:pt x="141296" y="283871"/>
                  <a:pt x="141907" y="283767"/>
                  <a:pt x="141789" y="282583"/>
                </a:cubicBezTo>
                <a:cubicBezTo>
                  <a:pt x="141908" y="281789"/>
                  <a:pt x="143508" y="281707"/>
                  <a:pt x="143629" y="281664"/>
                </a:cubicBezTo>
                <a:cubicBezTo>
                  <a:pt x="144071" y="280931"/>
                  <a:pt x="143805" y="279958"/>
                  <a:pt x="144365" y="279088"/>
                </a:cubicBezTo>
                <a:cubicBezTo>
                  <a:pt x="143762" y="277956"/>
                  <a:pt x="144726" y="278300"/>
                  <a:pt x="144642" y="276973"/>
                </a:cubicBezTo>
                <a:cubicBezTo>
                  <a:pt x="144613" y="275995"/>
                  <a:pt x="144111" y="275561"/>
                  <a:pt x="143538" y="275133"/>
                </a:cubicBezTo>
                <a:cubicBezTo>
                  <a:pt x="143087" y="274728"/>
                  <a:pt x="142577" y="273945"/>
                  <a:pt x="142158" y="273385"/>
                </a:cubicBezTo>
                <a:cubicBezTo>
                  <a:pt x="141752" y="272955"/>
                  <a:pt x="140998" y="272398"/>
                  <a:pt x="140411" y="272006"/>
                </a:cubicBezTo>
                <a:cubicBezTo>
                  <a:pt x="139979" y="271436"/>
                  <a:pt x="139411" y="270972"/>
                  <a:pt x="138663" y="270718"/>
                </a:cubicBezTo>
                <a:cubicBezTo>
                  <a:pt x="138056" y="270348"/>
                  <a:pt x="137675" y="269831"/>
                  <a:pt x="137191" y="269338"/>
                </a:cubicBezTo>
                <a:cubicBezTo>
                  <a:pt x="136592" y="268912"/>
                  <a:pt x="136348" y="267927"/>
                  <a:pt x="135903" y="267499"/>
                </a:cubicBezTo>
                <a:cubicBezTo>
                  <a:pt x="135932" y="266635"/>
                  <a:pt x="135027" y="266214"/>
                  <a:pt x="134524" y="265751"/>
                </a:cubicBezTo>
                <a:cubicBezTo>
                  <a:pt x="133947" y="265440"/>
                  <a:pt x="133759" y="264343"/>
                  <a:pt x="133236" y="263636"/>
                </a:cubicBezTo>
                <a:cubicBezTo>
                  <a:pt x="133160" y="262774"/>
                  <a:pt x="132619" y="262155"/>
                  <a:pt x="132316" y="261428"/>
                </a:cubicBezTo>
                <a:cubicBezTo>
                  <a:pt x="131420" y="261156"/>
                  <a:pt x="132414" y="259003"/>
                  <a:pt x="131580" y="258669"/>
                </a:cubicBezTo>
                <a:cubicBezTo>
                  <a:pt x="130778" y="257124"/>
                  <a:pt x="130468" y="260819"/>
                  <a:pt x="131028" y="258945"/>
                </a:cubicBezTo>
                <a:cubicBezTo>
                  <a:pt x="131859" y="258859"/>
                  <a:pt x="131262" y="260122"/>
                  <a:pt x="131396" y="260692"/>
                </a:cubicBezTo>
                <a:cubicBezTo>
                  <a:pt x="131348" y="261095"/>
                  <a:pt x="130243" y="259584"/>
                  <a:pt x="129464" y="260508"/>
                </a:cubicBezTo>
                <a:cubicBezTo>
                  <a:pt x="128454" y="261489"/>
                  <a:pt x="127527" y="260060"/>
                  <a:pt x="127257" y="259497"/>
                </a:cubicBezTo>
                <a:cubicBezTo>
                  <a:pt x="126744" y="258864"/>
                  <a:pt x="126527" y="257364"/>
                  <a:pt x="127717" y="257841"/>
                </a:cubicBezTo>
                <a:cubicBezTo>
                  <a:pt x="128411" y="257755"/>
                  <a:pt x="128517" y="256154"/>
                  <a:pt x="128453" y="255265"/>
                </a:cubicBezTo>
                <a:cubicBezTo>
                  <a:pt x="129138" y="254520"/>
                  <a:pt x="129566" y="254764"/>
                  <a:pt x="130753" y="254898"/>
                </a:cubicBezTo>
                <a:cubicBezTo>
                  <a:pt x="131535" y="254640"/>
                  <a:pt x="133494" y="254686"/>
                  <a:pt x="132592" y="253702"/>
                </a:cubicBezTo>
                <a:cubicBezTo>
                  <a:pt x="132317" y="252539"/>
                  <a:pt x="133277" y="251979"/>
                  <a:pt x="132497" y="251219"/>
                </a:cubicBezTo>
                <a:cubicBezTo>
                  <a:pt x="131462" y="251669"/>
                  <a:pt x="131184" y="251981"/>
                  <a:pt x="131393" y="250942"/>
                </a:cubicBezTo>
                <a:cubicBezTo>
                  <a:pt x="131046" y="250143"/>
                  <a:pt x="128808" y="251501"/>
                  <a:pt x="129738" y="250391"/>
                </a:cubicBezTo>
                <a:cubicBezTo>
                  <a:pt x="130805" y="249532"/>
                  <a:pt x="130712" y="250069"/>
                  <a:pt x="131577" y="250023"/>
                </a:cubicBezTo>
                <a:cubicBezTo>
                  <a:pt x="131920" y="250218"/>
                  <a:pt x="133181" y="250033"/>
                  <a:pt x="134153" y="250300"/>
                </a:cubicBezTo>
                <a:cubicBezTo>
                  <a:pt x="134505" y="250504"/>
                  <a:pt x="135267" y="250490"/>
                  <a:pt x="135808" y="251219"/>
                </a:cubicBezTo>
                <a:cubicBezTo>
                  <a:pt x="136763" y="251694"/>
                  <a:pt x="137084" y="251481"/>
                  <a:pt x="136268" y="250391"/>
                </a:cubicBezTo>
                <a:cubicBezTo>
                  <a:pt x="136428" y="249096"/>
                  <a:pt x="135519" y="248873"/>
                  <a:pt x="134521" y="248735"/>
                </a:cubicBezTo>
                <a:cubicBezTo>
                  <a:pt x="133095" y="249113"/>
                  <a:pt x="132458" y="248085"/>
                  <a:pt x="131393" y="248092"/>
                </a:cubicBezTo>
                <a:cubicBezTo>
                  <a:pt x="130182" y="248925"/>
                  <a:pt x="130077" y="247501"/>
                  <a:pt x="129922" y="246712"/>
                </a:cubicBezTo>
                <a:cubicBezTo>
                  <a:pt x="130417" y="245815"/>
                  <a:pt x="132081" y="246171"/>
                  <a:pt x="131945" y="245056"/>
                </a:cubicBezTo>
                <a:cubicBezTo>
                  <a:pt x="132504" y="244256"/>
                  <a:pt x="132743" y="243893"/>
                  <a:pt x="133417" y="243493"/>
                </a:cubicBezTo>
                <a:cubicBezTo>
                  <a:pt x="134212" y="242778"/>
                  <a:pt x="135235" y="242944"/>
                  <a:pt x="135624" y="242021"/>
                </a:cubicBezTo>
                <a:cubicBezTo>
                  <a:pt x="135762" y="240710"/>
                  <a:pt x="136076" y="240147"/>
                  <a:pt x="134429" y="240365"/>
                </a:cubicBezTo>
                <a:cubicBezTo>
                  <a:pt x="133243" y="239973"/>
                  <a:pt x="132854" y="240484"/>
                  <a:pt x="131485" y="240365"/>
                </a:cubicBezTo>
                <a:cubicBezTo>
                  <a:pt x="130423" y="240346"/>
                  <a:pt x="130149" y="239260"/>
                  <a:pt x="131025" y="238894"/>
                </a:cubicBezTo>
                <a:cubicBezTo>
                  <a:pt x="131022" y="238102"/>
                  <a:pt x="129776" y="237473"/>
                  <a:pt x="130381" y="236594"/>
                </a:cubicBezTo>
                <a:cubicBezTo>
                  <a:pt x="129278" y="236556"/>
                  <a:pt x="129061" y="235170"/>
                  <a:pt x="127714" y="235398"/>
                </a:cubicBezTo>
                <a:cubicBezTo>
                  <a:pt x="126511" y="235609"/>
                  <a:pt x="126018" y="235546"/>
                  <a:pt x="124679" y="235398"/>
                </a:cubicBezTo>
                <a:cubicBezTo>
                  <a:pt x="123638" y="235187"/>
                  <a:pt x="122621" y="235016"/>
                  <a:pt x="122379" y="236042"/>
                </a:cubicBezTo>
                <a:cubicBezTo>
                  <a:pt x="122093" y="236832"/>
                  <a:pt x="121729" y="237536"/>
                  <a:pt x="121367" y="238250"/>
                </a:cubicBezTo>
                <a:cubicBezTo>
                  <a:pt x="120577" y="238335"/>
                  <a:pt x="120567" y="239726"/>
                  <a:pt x="119712" y="239721"/>
                </a:cubicBezTo>
                <a:cubicBezTo>
                  <a:pt x="118863" y="240133"/>
                  <a:pt x="117112" y="240339"/>
                  <a:pt x="117320" y="238802"/>
                </a:cubicBezTo>
                <a:cubicBezTo>
                  <a:pt x="117127" y="237726"/>
                  <a:pt x="116459" y="237388"/>
                  <a:pt x="117044" y="236319"/>
                </a:cubicBezTo>
                <a:cubicBezTo>
                  <a:pt x="115776" y="236547"/>
                  <a:pt x="115190" y="236662"/>
                  <a:pt x="114469" y="236043"/>
                </a:cubicBezTo>
                <a:cubicBezTo>
                  <a:pt x="113564" y="236404"/>
                  <a:pt x="113034" y="236898"/>
                  <a:pt x="112629" y="237882"/>
                </a:cubicBezTo>
                <a:cubicBezTo>
                  <a:pt x="111993" y="238416"/>
                  <a:pt x="111793" y="239298"/>
                  <a:pt x="110973" y="239446"/>
                </a:cubicBezTo>
                <a:cubicBezTo>
                  <a:pt x="109975" y="239484"/>
                  <a:pt x="110316" y="240936"/>
                  <a:pt x="109318" y="241561"/>
                </a:cubicBezTo>
                <a:cubicBezTo>
                  <a:pt x="108764" y="242044"/>
                  <a:pt x="108570" y="242997"/>
                  <a:pt x="108030" y="243493"/>
                </a:cubicBezTo>
                <a:cubicBezTo>
                  <a:pt x="107292" y="243751"/>
                  <a:pt x="106784" y="244193"/>
                  <a:pt x="106283" y="244689"/>
                </a:cubicBezTo>
                <a:cubicBezTo>
                  <a:pt x="105937" y="245277"/>
                  <a:pt x="104532" y="245506"/>
                  <a:pt x="104351" y="246161"/>
                </a:cubicBezTo>
                <a:cubicBezTo>
                  <a:pt x="103757" y="246419"/>
                  <a:pt x="102976" y="247588"/>
                  <a:pt x="102143" y="247540"/>
                </a:cubicBezTo>
                <a:cubicBezTo>
                  <a:pt x="101065" y="248017"/>
                  <a:pt x="100713" y="247235"/>
                  <a:pt x="100028" y="247816"/>
                </a:cubicBezTo>
                <a:cubicBezTo>
                  <a:pt x="100688" y="248788"/>
                  <a:pt x="101240" y="247970"/>
                  <a:pt x="102143" y="248460"/>
                </a:cubicBezTo>
                <a:cubicBezTo>
                  <a:pt x="102359" y="248507"/>
                  <a:pt x="103941" y="247329"/>
                  <a:pt x="105087" y="247816"/>
                </a:cubicBezTo>
                <a:cubicBezTo>
                  <a:pt x="106115" y="248035"/>
                  <a:pt x="105864" y="249241"/>
                  <a:pt x="106742" y="249931"/>
                </a:cubicBezTo>
                <a:cubicBezTo>
                  <a:pt x="105543" y="250440"/>
                  <a:pt x="105720" y="248942"/>
                  <a:pt x="104995" y="248735"/>
                </a:cubicBezTo>
                <a:cubicBezTo>
                  <a:pt x="104445" y="247778"/>
                  <a:pt x="102540" y="247930"/>
                  <a:pt x="103339" y="248919"/>
                </a:cubicBezTo>
                <a:cubicBezTo>
                  <a:pt x="104436" y="248948"/>
                  <a:pt x="105315" y="249028"/>
                  <a:pt x="105547" y="250207"/>
                </a:cubicBezTo>
                <a:cubicBezTo>
                  <a:pt x="105975" y="250938"/>
                  <a:pt x="105766" y="252324"/>
                  <a:pt x="106191" y="253058"/>
                </a:cubicBezTo>
                <a:cubicBezTo>
                  <a:pt x="105698" y="254572"/>
                  <a:pt x="106844" y="254963"/>
                  <a:pt x="107386" y="255450"/>
                </a:cubicBezTo>
                <a:cubicBezTo>
                  <a:pt x="107829" y="256291"/>
                  <a:pt x="108908" y="254977"/>
                  <a:pt x="109778" y="255817"/>
                </a:cubicBezTo>
                <a:cubicBezTo>
                  <a:pt x="110792" y="256140"/>
                  <a:pt x="109129" y="256821"/>
                  <a:pt x="108950" y="256185"/>
                </a:cubicBezTo>
                <a:cubicBezTo>
                  <a:pt x="108656" y="257105"/>
                  <a:pt x="107311" y="255879"/>
                  <a:pt x="107110" y="257197"/>
                </a:cubicBezTo>
                <a:cubicBezTo>
                  <a:pt x="106882" y="258798"/>
                  <a:pt x="106270" y="257216"/>
                  <a:pt x="105639" y="256737"/>
                </a:cubicBezTo>
                <a:cubicBezTo>
                  <a:pt x="105101" y="256967"/>
                  <a:pt x="105232" y="258872"/>
                  <a:pt x="104351" y="258025"/>
                </a:cubicBezTo>
                <a:cubicBezTo>
                  <a:pt x="104990" y="259296"/>
                  <a:pt x="104463" y="258742"/>
                  <a:pt x="103983" y="259864"/>
                </a:cubicBezTo>
                <a:cubicBezTo>
                  <a:pt x="103386" y="260704"/>
                  <a:pt x="102751" y="260135"/>
                  <a:pt x="102144" y="260783"/>
                </a:cubicBezTo>
                <a:cubicBezTo>
                  <a:pt x="101255" y="261771"/>
                  <a:pt x="100865" y="260275"/>
                  <a:pt x="100304" y="259588"/>
                </a:cubicBezTo>
                <a:cubicBezTo>
                  <a:pt x="99481" y="258705"/>
                  <a:pt x="99745" y="258173"/>
                  <a:pt x="101224" y="258392"/>
                </a:cubicBezTo>
                <a:cubicBezTo>
                  <a:pt x="102253" y="258859"/>
                  <a:pt x="102524" y="258031"/>
                  <a:pt x="103064" y="257380"/>
                </a:cubicBezTo>
                <a:cubicBezTo>
                  <a:pt x="103424" y="256783"/>
                  <a:pt x="105003" y="256836"/>
                  <a:pt x="104812" y="256001"/>
                </a:cubicBezTo>
                <a:cubicBezTo>
                  <a:pt x="103854" y="255168"/>
                  <a:pt x="104802" y="254638"/>
                  <a:pt x="104628" y="253425"/>
                </a:cubicBezTo>
                <a:cubicBezTo>
                  <a:pt x="104466" y="252610"/>
                  <a:pt x="103523" y="252382"/>
                  <a:pt x="103340" y="251218"/>
                </a:cubicBezTo>
                <a:cubicBezTo>
                  <a:pt x="102988" y="250200"/>
                  <a:pt x="101601" y="250742"/>
                  <a:pt x="101224" y="250022"/>
                </a:cubicBezTo>
                <a:cubicBezTo>
                  <a:pt x="101158" y="248854"/>
                  <a:pt x="99733" y="249112"/>
                  <a:pt x="99661" y="248090"/>
                </a:cubicBezTo>
                <a:cubicBezTo>
                  <a:pt x="99188" y="247015"/>
                  <a:pt x="99149" y="246184"/>
                  <a:pt x="97545" y="246527"/>
                </a:cubicBezTo>
                <a:cubicBezTo>
                  <a:pt x="97021" y="246704"/>
                  <a:pt x="95884" y="246574"/>
                  <a:pt x="96258" y="248090"/>
                </a:cubicBezTo>
                <a:cubicBezTo>
                  <a:pt x="97213" y="248741"/>
                  <a:pt x="95746" y="249577"/>
                  <a:pt x="95062" y="249654"/>
                </a:cubicBezTo>
                <a:cubicBezTo>
                  <a:pt x="95081" y="250955"/>
                  <a:pt x="93030" y="250030"/>
                  <a:pt x="92210" y="250022"/>
                </a:cubicBezTo>
                <a:cubicBezTo>
                  <a:pt x="91112" y="250002"/>
                  <a:pt x="90238" y="249797"/>
                  <a:pt x="89543" y="249378"/>
                </a:cubicBezTo>
                <a:cubicBezTo>
                  <a:pt x="89441" y="248796"/>
                  <a:pt x="87331" y="248429"/>
                  <a:pt x="87979" y="249473"/>
                </a:cubicBezTo>
                <a:cubicBezTo>
                  <a:pt x="87390" y="249215"/>
                  <a:pt x="85948" y="250145"/>
                  <a:pt x="86600" y="249105"/>
                </a:cubicBezTo>
                <a:cubicBezTo>
                  <a:pt x="86728" y="247747"/>
                  <a:pt x="85201" y="247937"/>
                  <a:pt x="84668" y="248830"/>
                </a:cubicBezTo>
                <a:cubicBezTo>
                  <a:pt x="83756" y="249481"/>
                  <a:pt x="83663" y="247495"/>
                  <a:pt x="82553" y="247818"/>
                </a:cubicBezTo>
                <a:cubicBezTo>
                  <a:pt x="82757" y="246421"/>
                  <a:pt x="81344" y="247050"/>
                  <a:pt x="80437" y="247174"/>
                </a:cubicBezTo>
                <a:cubicBezTo>
                  <a:pt x="80485" y="248016"/>
                  <a:pt x="78403" y="248491"/>
                  <a:pt x="79793" y="247174"/>
                </a:cubicBezTo>
                <a:cubicBezTo>
                  <a:pt x="78968" y="247203"/>
                  <a:pt x="78104" y="246395"/>
                  <a:pt x="77954" y="245335"/>
                </a:cubicBezTo>
                <a:cubicBezTo>
                  <a:pt x="77447" y="243952"/>
                  <a:pt x="79339" y="244366"/>
                  <a:pt x="79517" y="243219"/>
                </a:cubicBezTo>
                <a:cubicBezTo>
                  <a:pt x="78971" y="242417"/>
                  <a:pt x="78539" y="241240"/>
                  <a:pt x="79977" y="241288"/>
                </a:cubicBezTo>
                <a:cubicBezTo>
                  <a:pt x="79513" y="241713"/>
                  <a:pt x="79680" y="242895"/>
                  <a:pt x="80161" y="243495"/>
                </a:cubicBezTo>
                <a:cubicBezTo>
                  <a:pt x="81379" y="243543"/>
                  <a:pt x="81802" y="243042"/>
                  <a:pt x="82461" y="242391"/>
                </a:cubicBezTo>
                <a:cubicBezTo>
                  <a:pt x="83404" y="242172"/>
                  <a:pt x="83094" y="241596"/>
                  <a:pt x="84484" y="241563"/>
                </a:cubicBezTo>
                <a:cubicBezTo>
                  <a:pt x="84615" y="242295"/>
                  <a:pt x="85663" y="243141"/>
                  <a:pt x="85220" y="243771"/>
                </a:cubicBezTo>
                <a:cubicBezTo>
                  <a:pt x="83941" y="243742"/>
                  <a:pt x="84103" y="245394"/>
                  <a:pt x="85037" y="244783"/>
                </a:cubicBezTo>
                <a:cubicBezTo>
                  <a:pt x="86951" y="244453"/>
                  <a:pt x="85478" y="246146"/>
                  <a:pt x="86600" y="245979"/>
                </a:cubicBezTo>
                <a:cubicBezTo>
                  <a:pt x="88491" y="246144"/>
                  <a:pt x="87917" y="244795"/>
                  <a:pt x="87520" y="244691"/>
                </a:cubicBezTo>
                <a:cubicBezTo>
                  <a:pt x="87265" y="243542"/>
                  <a:pt x="87700" y="243546"/>
                  <a:pt x="87797" y="242851"/>
                </a:cubicBezTo>
                <a:cubicBezTo>
                  <a:pt x="88113" y="241987"/>
                  <a:pt x="88846" y="241754"/>
                  <a:pt x="89176" y="242851"/>
                </a:cubicBezTo>
                <a:cubicBezTo>
                  <a:pt x="89598" y="243058"/>
                  <a:pt x="87588" y="243763"/>
                  <a:pt x="88809" y="244691"/>
                </a:cubicBezTo>
                <a:cubicBezTo>
                  <a:pt x="89835" y="245402"/>
                  <a:pt x="90336" y="244786"/>
                  <a:pt x="89176" y="245979"/>
                </a:cubicBezTo>
                <a:cubicBezTo>
                  <a:pt x="88981" y="247250"/>
                  <a:pt x="90564" y="246829"/>
                  <a:pt x="90832" y="246255"/>
                </a:cubicBezTo>
                <a:cubicBezTo>
                  <a:pt x="90469" y="245179"/>
                  <a:pt x="92582" y="244722"/>
                  <a:pt x="91568" y="244139"/>
                </a:cubicBezTo>
                <a:cubicBezTo>
                  <a:pt x="91704" y="242932"/>
                  <a:pt x="92732" y="242974"/>
                  <a:pt x="93132" y="242299"/>
                </a:cubicBezTo>
                <a:cubicBezTo>
                  <a:pt x="92404" y="241579"/>
                  <a:pt x="91962" y="241571"/>
                  <a:pt x="91292" y="240828"/>
                </a:cubicBezTo>
                <a:cubicBezTo>
                  <a:pt x="91184" y="240337"/>
                  <a:pt x="90282" y="239071"/>
                  <a:pt x="89729" y="239724"/>
                </a:cubicBezTo>
                <a:cubicBezTo>
                  <a:pt x="89013" y="240890"/>
                  <a:pt x="88843" y="238408"/>
                  <a:pt x="88165" y="238528"/>
                </a:cubicBezTo>
                <a:cubicBezTo>
                  <a:pt x="87462" y="237741"/>
                  <a:pt x="87017" y="236849"/>
                  <a:pt x="87889" y="236413"/>
                </a:cubicBezTo>
                <a:cubicBezTo>
                  <a:pt x="88093" y="234788"/>
                  <a:pt x="89318" y="236561"/>
                  <a:pt x="88533" y="237241"/>
                </a:cubicBezTo>
                <a:cubicBezTo>
                  <a:pt x="89444" y="237139"/>
                  <a:pt x="89399" y="236174"/>
                  <a:pt x="90280" y="236045"/>
                </a:cubicBezTo>
                <a:cubicBezTo>
                  <a:pt x="90806" y="234850"/>
                  <a:pt x="88701" y="236466"/>
                  <a:pt x="88809" y="235033"/>
                </a:cubicBezTo>
                <a:cubicBezTo>
                  <a:pt x="87836" y="234839"/>
                  <a:pt x="88378" y="233544"/>
                  <a:pt x="87521" y="233285"/>
                </a:cubicBezTo>
                <a:close/>
                <a:moveTo>
                  <a:pt x="154293" y="306672"/>
                </a:moveTo>
                <a:cubicBezTo>
                  <a:pt x="153339" y="306534"/>
                  <a:pt x="154488" y="307554"/>
                  <a:pt x="154293" y="306672"/>
                </a:cubicBezTo>
                <a:close/>
                <a:moveTo>
                  <a:pt x="76662" y="476282"/>
                </a:moveTo>
                <a:cubicBezTo>
                  <a:pt x="76822" y="476449"/>
                  <a:pt x="77448" y="476282"/>
                  <a:pt x="76758" y="476006"/>
                </a:cubicBezTo>
                <a:cubicBezTo>
                  <a:pt x="76657" y="476148"/>
                  <a:pt x="76612" y="476226"/>
                  <a:pt x="76662" y="476282"/>
                </a:cubicBezTo>
                <a:close/>
                <a:moveTo>
                  <a:pt x="148590" y="233272"/>
                </a:moveTo>
                <a:cubicBezTo>
                  <a:pt x="147874" y="233888"/>
                  <a:pt x="148993" y="233959"/>
                  <a:pt x="149786" y="234376"/>
                </a:cubicBezTo>
                <a:cubicBezTo>
                  <a:pt x="149921" y="234040"/>
                  <a:pt x="150087" y="235139"/>
                  <a:pt x="150798" y="235479"/>
                </a:cubicBezTo>
                <a:cubicBezTo>
                  <a:pt x="151230" y="236268"/>
                  <a:pt x="149330" y="237440"/>
                  <a:pt x="150798" y="237595"/>
                </a:cubicBezTo>
                <a:cubicBezTo>
                  <a:pt x="151338" y="237217"/>
                  <a:pt x="151702" y="236205"/>
                  <a:pt x="151718" y="235388"/>
                </a:cubicBezTo>
                <a:cubicBezTo>
                  <a:pt x="151374" y="234413"/>
                  <a:pt x="151078" y="234197"/>
                  <a:pt x="150246" y="234007"/>
                </a:cubicBezTo>
                <a:cubicBezTo>
                  <a:pt x="150013" y="233151"/>
                  <a:pt x="149461" y="233219"/>
                  <a:pt x="148591" y="233272"/>
                </a:cubicBezTo>
                <a:close/>
                <a:moveTo>
                  <a:pt x="174437" y="234468"/>
                </a:moveTo>
                <a:cubicBezTo>
                  <a:pt x="173331" y="235422"/>
                  <a:pt x="175268" y="235583"/>
                  <a:pt x="175173" y="236307"/>
                </a:cubicBezTo>
                <a:cubicBezTo>
                  <a:pt x="176323" y="236168"/>
                  <a:pt x="176747" y="236996"/>
                  <a:pt x="177197" y="237411"/>
                </a:cubicBezTo>
                <a:cubicBezTo>
                  <a:pt x="176517" y="237896"/>
                  <a:pt x="175624" y="237181"/>
                  <a:pt x="176276" y="238515"/>
                </a:cubicBezTo>
                <a:cubicBezTo>
                  <a:pt x="176831" y="238951"/>
                  <a:pt x="177091" y="239806"/>
                  <a:pt x="177197" y="240078"/>
                </a:cubicBezTo>
                <a:cubicBezTo>
                  <a:pt x="177777" y="240937"/>
                  <a:pt x="178077" y="239129"/>
                  <a:pt x="178392" y="238791"/>
                </a:cubicBezTo>
                <a:cubicBezTo>
                  <a:pt x="177513" y="237803"/>
                  <a:pt x="179111" y="238094"/>
                  <a:pt x="178392" y="237043"/>
                </a:cubicBezTo>
                <a:cubicBezTo>
                  <a:pt x="178109" y="236269"/>
                  <a:pt x="177049" y="236652"/>
                  <a:pt x="176921" y="235479"/>
                </a:cubicBezTo>
                <a:cubicBezTo>
                  <a:pt x="175815" y="235498"/>
                  <a:pt x="175157" y="235157"/>
                  <a:pt x="174713" y="234560"/>
                </a:cubicBezTo>
                <a:cubicBezTo>
                  <a:pt x="174789" y="234353"/>
                  <a:pt x="174531" y="234503"/>
                  <a:pt x="174437" y="234465"/>
                </a:cubicBezTo>
                <a:close/>
                <a:moveTo>
                  <a:pt x="169470" y="235111"/>
                </a:moveTo>
                <a:cubicBezTo>
                  <a:pt x="169360" y="236211"/>
                  <a:pt x="169637" y="236806"/>
                  <a:pt x="170206" y="237227"/>
                </a:cubicBezTo>
                <a:cubicBezTo>
                  <a:pt x="171354" y="237432"/>
                  <a:pt x="170593" y="239070"/>
                  <a:pt x="172230" y="238515"/>
                </a:cubicBezTo>
                <a:cubicBezTo>
                  <a:pt x="171143" y="237845"/>
                  <a:pt x="173831" y="237533"/>
                  <a:pt x="172413" y="236951"/>
                </a:cubicBezTo>
                <a:cubicBezTo>
                  <a:pt x="172082" y="236273"/>
                  <a:pt x="172031" y="235307"/>
                  <a:pt x="170666" y="235663"/>
                </a:cubicBezTo>
                <a:cubicBezTo>
                  <a:pt x="170072" y="235382"/>
                  <a:pt x="170133" y="235018"/>
                  <a:pt x="169470" y="235112"/>
                </a:cubicBezTo>
                <a:close/>
                <a:moveTo>
                  <a:pt x="119801" y="236308"/>
                </a:moveTo>
                <a:cubicBezTo>
                  <a:pt x="119418" y="236810"/>
                  <a:pt x="118555" y="238702"/>
                  <a:pt x="119525" y="238239"/>
                </a:cubicBezTo>
                <a:cubicBezTo>
                  <a:pt x="119939" y="237768"/>
                  <a:pt x="120465" y="236566"/>
                  <a:pt x="119801" y="236308"/>
                </a:cubicBezTo>
                <a:close/>
                <a:moveTo>
                  <a:pt x="149878" y="237595"/>
                </a:moveTo>
                <a:cubicBezTo>
                  <a:pt x="149792" y="237782"/>
                  <a:pt x="150395" y="238253"/>
                  <a:pt x="150246" y="237595"/>
                </a:cubicBezTo>
                <a:cubicBezTo>
                  <a:pt x="150006" y="237567"/>
                  <a:pt x="149908" y="237538"/>
                  <a:pt x="149878" y="237595"/>
                </a:cubicBezTo>
                <a:close/>
                <a:moveTo>
                  <a:pt x="148958" y="237871"/>
                </a:moveTo>
                <a:cubicBezTo>
                  <a:pt x="148611" y="238069"/>
                  <a:pt x="149712" y="238636"/>
                  <a:pt x="149878" y="237871"/>
                </a:cubicBezTo>
                <a:cubicBezTo>
                  <a:pt x="149354" y="237804"/>
                  <a:pt x="149074" y="237813"/>
                  <a:pt x="148958" y="237871"/>
                </a:cubicBezTo>
                <a:close/>
                <a:moveTo>
                  <a:pt x="148590" y="238147"/>
                </a:moveTo>
                <a:cubicBezTo>
                  <a:pt x="148543" y="238261"/>
                  <a:pt x="149190" y="238728"/>
                  <a:pt x="148958" y="238242"/>
                </a:cubicBezTo>
                <a:cubicBezTo>
                  <a:pt x="148739" y="238175"/>
                  <a:pt x="148607" y="238112"/>
                  <a:pt x="148590" y="238147"/>
                </a:cubicBezTo>
                <a:close/>
                <a:moveTo>
                  <a:pt x="208745" y="240630"/>
                </a:moveTo>
                <a:cubicBezTo>
                  <a:pt x="208232" y="243192"/>
                  <a:pt x="211737" y="240395"/>
                  <a:pt x="209205" y="240725"/>
                </a:cubicBezTo>
                <a:lnTo>
                  <a:pt x="209110" y="240630"/>
                </a:lnTo>
                <a:close/>
                <a:moveTo>
                  <a:pt x="197891" y="241274"/>
                </a:moveTo>
                <a:cubicBezTo>
                  <a:pt x="197649" y="242035"/>
                  <a:pt x="196302" y="241624"/>
                  <a:pt x="196052" y="242378"/>
                </a:cubicBezTo>
                <a:cubicBezTo>
                  <a:pt x="194707" y="242528"/>
                  <a:pt x="196241" y="243317"/>
                  <a:pt x="196696" y="243665"/>
                </a:cubicBezTo>
                <a:cubicBezTo>
                  <a:pt x="197071" y="243990"/>
                  <a:pt x="197325" y="245515"/>
                  <a:pt x="198259" y="245321"/>
                </a:cubicBezTo>
                <a:cubicBezTo>
                  <a:pt x="198423" y="245994"/>
                  <a:pt x="200019" y="246023"/>
                  <a:pt x="200467" y="246056"/>
                </a:cubicBezTo>
                <a:cubicBezTo>
                  <a:pt x="201467" y="245434"/>
                  <a:pt x="200078" y="244687"/>
                  <a:pt x="199823" y="244125"/>
                </a:cubicBezTo>
                <a:cubicBezTo>
                  <a:pt x="200511" y="244058"/>
                  <a:pt x="198653" y="242337"/>
                  <a:pt x="199823" y="242193"/>
                </a:cubicBezTo>
                <a:cubicBezTo>
                  <a:pt x="200511" y="241647"/>
                  <a:pt x="198791" y="241559"/>
                  <a:pt x="198167" y="241274"/>
                </a:cubicBezTo>
                <a:lnTo>
                  <a:pt x="197984" y="241274"/>
                </a:lnTo>
                <a:close/>
                <a:moveTo>
                  <a:pt x="168274" y="243114"/>
                </a:moveTo>
                <a:cubicBezTo>
                  <a:pt x="168084" y="243085"/>
                  <a:pt x="167826" y="243152"/>
                  <a:pt x="167538" y="243209"/>
                </a:cubicBezTo>
                <a:cubicBezTo>
                  <a:pt x="167860" y="244096"/>
                  <a:pt x="169189" y="243896"/>
                  <a:pt x="169653" y="244405"/>
                </a:cubicBezTo>
                <a:cubicBezTo>
                  <a:pt x="170530" y="244412"/>
                  <a:pt x="171061" y="245198"/>
                  <a:pt x="171585" y="245509"/>
                </a:cubicBezTo>
                <a:cubicBezTo>
                  <a:pt x="172102" y="245928"/>
                  <a:pt x="172721" y="246637"/>
                  <a:pt x="173700" y="246520"/>
                </a:cubicBezTo>
                <a:cubicBezTo>
                  <a:pt x="174354" y="246622"/>
                  <a:pt x="175960" y="246875"/>
                  <a:pt x="175172" y="247808"/>
                </a:cubicBezTo>
                <a:cubicBezTo>
                  <a:pt x="174627" y="248151"/>
                  <a:pt x="173479" y="248521"/>
                  <a:pt x="172505" y="248452"/>
                </a:cubicBezTo>
                <a:cubicBezTo>
                  <a:pt x="171921" y="247805"/>
                  <a:pt x="170263" y="248404"/>
                  <a:pt x="170941" y="248727"/>
                </a:cubicBezTo>
                <a:cubicBezTo>
                  <a:pt x="171402" y="249178"/>
                  <a:pt x="172220" y="249586"/>
                  <a:pt x="173241" y="249646"/>
                </a:cubicBezTo>
                <a:cubicBezTo>
                  <a:pt x="174123" y="249434"/>
                  <a:pt x="174849" y="249475"/>
                  <a:pt x="175816" y="249095"/>
                </a:cubicBezTo>
                <a:cubicBezTo>
                  <a:pt x="176755" y="248912"/>
                  <a:pt x="177614" y="248670"/>
                  <a:pt x="178299" y="248452"/>
                </a:cubicBezTo>
                <a:cubicBezTo>
                  <a:pt x="178631" y="247875"/>
                  <a:pt x="179414" y="247443"/>
                  <a:pt x="180047" y="247717"/>
                </a:cubicBezTo>
                <a:cubicBezTo>
                  <a:pt x="181281" y="247202"/>
                  <a:pt x="181238" y="246964"/>
                  <a:pt x="180598" y="246245"/>
                </a:cubicBezTo>
                <a:cubicBezTo>
                  <a:pt x="180016" y="245796"/>
                  <a:pt x="179090" y="245204"/>
                  <a:pt x="179678" y="246521"/>
                </a:cubicBezTo>
                <a:cubicBezTo>
                  <a:pt x="180464" y="246889"/>
                  <a:pt x="178940" y="247467"/>
                  <a:pt x="178391" y="247533"/>
                </a:cubicBezTo>
                <a:cubicBezTo>
                  <a:pt x="177954" y="248337"/>
                  <a:pt x="176331" y="247720"/>
                  <a:pt x="176183" y="247165"/>
                </a:cubicBezTo>
                <a:cubicBezTo>
                  <a:pt x="175900" y="246487"/>
                  <a:pt x="175079" y="246381"/>
                  <a:pt x="174527" y="245970"/>
                </a:cubicBezTo>
                <a:cubicBezTo>
                  <a:pt x="174499" y="245373"/>
                  <a:pt x="173156" y="243979"/>
                  <a:pt x="172780" y="245050"/>
                </a:cubicBezTo>
                <a:cubicBezTo>
                  <a:pt x="173343" y="245436"/>
                  <a:pt x="174777" y="246332"/>
                  <a:pt x="173331" y="246246"/>
                </a:cubicBezTo>
                <a:cubicBezTo>
                  <a:pt x="172994" y="245502"/>
                  <a:pt x="172112" y="245303"/>
                  <a:pt x="171860" y="244683"/>
                </a:cubicBezTo>
                <a:cubicBezTo>
                  <a:pt x="170638" y="244809"/>
                  <a:pt x="170893" y="243514"/>
                  <a:pt x="170020" y="243487"/>
                </a:cubicBezTo>
                <a:cubicBezTo>
                  <a:pt x="169142" y="243627"/>
                  <a:pt x="168841" y="243216"/>
                  <a:pt x="168272" y="243119"/>
                </a:cubicBezTo>
                <a:close/>
                <a:moveTo>
                  <a:pt x="99013" y="243757"/>
                </a:moveTo>
                <a:cubicBezTo>
                  <a:pt x="97578" y="244452"/>
                  <a:pt x="99654" y="245168"/>
                  <a:pt x="99381" y="243757"/>
                </a:cubicBezTo>
                <a:lnTo>
                  <a:pt x="99105" y="243757"/>
                </a:lnTo>
                <a:close/>
                <a:moveTo>
                  <a:pt x="250320" y="253966"/>
                </a:moveTo>
                <a:cubicBezTo>
                  <a:pt x="251312" y="253800"/>
                  <a:pt x="250153" y="254958"/>
                  <a:pt x="250320" y="253966"/>
                </a:cubicBezTo>
                <a:close/>
                <a:moveTo>
                  <a:pt x="250320" y="257737"/>
                </a:moveTo>
                <a:cubicBezTo>
                  <a:pt x="249531" y="258962"/>
                  <a:pt x="248506" y="258864"/>
                  <a:pt x="248756" y="260773"/>
                </a:cubicBezTo>
                <a:cubicBezTo>
                  <a:pt x="248557" y="262320"/>
                  <a:pt x="246872" y="262748"/>
                  <a:pt x="247008" y="264452"/>
                </a:cubicBezTo>
                <a:cubicBezTo>
                  <a:pt x="246169" y="265575"/>
                  <a:pt x="246050" y="267064"/>
                  <a:pt x="245353" y="268591"/>
                </a:cubicBezTo>
                <a:cubicBezTo>
                  <a:pt x="246143" y="270103"/>
                  <a:pt x="248096" y="269741"/>
                  <a:pt x="249124" y="270707"/>
                </a:cubicBezTo>
                <a:cubicBezTo>
                  <a:pt x="249659" y="269290"/>
                  <a:pt x="249711" y="267450"/>
                  <a:pt x="250320" y="266108"/>
                </a:cubicBezTo>
                <a:cubicBezTo>
                  <a:pt x="251597" y="264487"/>
                  <a:pt x="250421" y="262308"/>
                  <a:pt x="250964" y="261049"/>
                </a:cubicBezTo>
                <a:cubicBezTo>
                  <a:pt x="250385" y="260421"/>
                  <a:pt x="251827" y="258078"/>
                  <a:pt x="250320" y="257737"/>
                </a:cubicBezTo>
                <a:close/>
                <a:moveTo>
                  <a:pt x="232016" y="268315"/>
                </a:moveTo>
                <a:cubicBezTo>
                  <a:pt x="230288" y="269936"/>
                  <a:pt x="233907" y="270155"/>
                  <a:pt x="232383" y="268867"/>
                </a:cubicBezTo>
                <a:cubicBezTo>
                  <a:pt x="233107" y="269327"/>
                  <a:pt x="232102" y="267976"/>
                  <a:pt x="232016" y="268315"/>
                </a:cubicBezTo>
                <a:close/>
                <a:moveTo>
                  <a:pt x="236247" y="268499"/>
                </a:moveTo>
                <a:cubicBezTo>
                  <a:pt x="236006" y="268480"/>
                  <a:pt x="235617" y="268518"/>
                  <a:pt x="235143" y="268594"/>
                </a:cubicBezTo>
                <a:cubicBezTo>
                  <a:pt x="234511" y="270639"/>
                  <a:pt x="237934" y="268652"/>
                  <a:pt x="236247" y="268499"/>
                </a:cubicBezTo>
                <a:close/>
                <a:moveTo>
                  <a:pt x="230820" y="270707"/>
                </a:moveTo>
                <a:cubicBezTo>
                  <a:pt x="229491" y="272582"/>
                  <a:pt x="232278" y="273751"/>
                  <a:pt x="232936" y="271994"/>
                </a:cubicBezTo>
                <a:cubicBezTo>
                  <a:pt x="234628" y="270272"/>
                  <a:pt x="232444" y="270806"/>
                  <a:pt x="230820" y="270707"/>
                </a:cubicBezTo>
                <a:close/>
                <a:moveTo>
                  <a:pt x="245721" y="271351"/>
                </a:moveTo>
                <a:cubicBezTo>
                  <a:pt x="245105" y="272963"/>
                  <a:pt x="242001" y="270411"/>
                  <a:pt x="241950" y="272914"/>
                </a:cubicBezTo>
                <a:cubicBezTo>
                  <a:pt x="240724" y="273598"/>
                  <a:pt x="241638" y="276032"/>
                  <a:pt x="240110" y="275674"/>
                </a:cubicBezTo>
                <a:cubicBezTo>
                  <a:pt x="240807" y="274452"/>
                  <a:pt x="241193" y="271416"/>
                  <a:pt x="239466" y="272271"/>
                </a:cubicBezTo>
                <a:cubicBezTo>
                  <a:pt x="238014" y="272686"/>
                  <a:pt x="237629" y="274691"/>
                  <a:pt x="237627" y="276501"/>
                </a:cubicBezTo>
                <a:cubicBezTo>
                  <a:pt x="237646" y="278466"/>
                  <a:pt x="235296" y="278058"/>
                  <a:pt x="235511" y="279997"/>
                </a:cubicBezTo>
                <a:cubicBezTo>
                  <a:pt x="233336" y="281563"/>
                  <a:pt x="238087" y="281252"/>
                  <a:pt x="237902" y="281009"/>
                </a:cubicBezTo>
                <a:cubicBezTo>
                  <a:pt x="239332" y="280613"/>
                  <a:pt x="239545" y="282188"/>
                  <a:pt x="241398" y="281560"/>
                </a:cubicBezTo>
                <a:cubicBezTo>
                  <a:pt x="242031" y="282524"/>
                  <a:pt x="243322" y="283677"/>
                  <a:pt x="244157" y="284688"/>
                </a:cubicBezTo>
                <a:cubicBezTo>
                  <a:pt x="245237" y="285057"/>
                  <a:pt x="246531" y="287082"/>
                  <a:pt x="248204" y="285883"/>
                </a:cubicBezTo>
                <a:cubicBezTo>
                  <a:pt x="249068" y="285112"/>
                  <a:pt x="249623" y="283098"/>
                  <a:pt x="249492" y="281652"/>
                </a:cubicBezTo>
                <a:cubicBezTo>
                  <a:pt x="249237" y="280267"/>
                  <a:pt x="249391" y="279168"/>
                  <a:pt x="248480" y="277789"/>
                </a:cubicBezTo>
                <a:cubicBezTo>
                  <a:pt x="247142" y="276201"/>
                  <a:pt x="248308" y="274822"/>
                  <a:pt x="249400" y="274202"/>
                </a:cubicBezTo>
                <a:cubicBezTo>
                  <a:pt x="248620" y="272578"/>
                  <a:pt x="247820" y="271910"/>
                  <a:pt x="246089" y="271442"/>
                </a:cubicBezTo>
                <a:lnTo>
                  <a:pt x="245994" y="271347"/>
                </a:lnTo>
                <a:close/>
                <a:moveTo>
                  <a:pt x="147119" y="281285"/>
                </a:moveTo>
                <a:cubicBezTo>
                  <a:pt x="147052" y="282207"/>
                  <a:pt x="146571" y="282692"/>
                  <a:pt x="146015" y="283124"/>
                </a:cubicBezTo>
                <a:cubicBezTo>
                  <a:pt x="145452" y="283402"/>
                  <a:pt x="145421" y="284772"/>
                  <a:pt x="144727" y="284964"/>
                </a:cubicBezTo>
                <a:cubicBezTo>
                  <a:pt x="144159" y="285929"/>
                  <a:pt x="143327" y="284453"/>
                  <a:pt x="142520" y="285331"/>
                </a:cubicBezTo>
                <a:cubicBezTo>
                  <a:pt x="141727" y="285496"/>
                  <a:pt x="141423" y="285969"/>
                  <a:pt x="140496" y="286343"/>
                </a:cubicBezTo>
                <a:cubicBezTo>
                  <a:pt x="139620" y="287022"/>
                  <a:pt x="140222" y="287608"/>
                  <a:pt x="141233" y="287815"/>
                </a:cubicBezTo>
                <a:cubicBezTo>
                  <a:pt x="142236" y="287641"/>
                  <a:pt x="143640" y="288076"/>
                  <a:pt x="143992" y="287815"/>
                </a:cubicBezTo>
                <a:cubicBezTo>
                  <a:pt x="144551" y="288086"/>
                  <a:pt x="145537" y="288460"/>
                  <a:pt x="145555" y="289379"/>
                </a:cubicBezTo>
                <a:cubicBezTo>
                  <a:pt x="146303" y="289669"/>
                  <a:pt x="146321" y="291150"/>
                  <a:pt x="147119" y="290298"/>
                </a:cubicBezTo>
                <a:cubicBezTo>
                  <a:pt x="148262" y="289613"/>
                  <a:pt x="147894" y="290418"/>
                  <a:pt x="146935" y="290758"/>
                </a:cubicBezTo>
                <a:cubicBezTo>
                  <a:pt x="146481" y="291967"/>
                  <a:pt x="147887" y="290868"/>
                  <a:pt x="148039" y="291862"/>
                </a:cubicBezTo>
                <a:cubicBezTo>
                  <a:pt x="148346" y="292405"/>
                  <a:pt x="148795" y="293592"/>
                  <a:pt x="149143" y="292413"/>
                </a:cubicBezTo>
                <a:cubicBezTo>
                  <a:pt x="150044" y="292114"/>
                  <a:pt x="150967" y="292078"/>
                  <a:pt x="151626" y="291769"/>
                </a:cubicBezTo>
                <a:cubicBezTo>
                  <a:pt x="152111" y="291773"/>
                  <a:pt x="151703" y="293172"/>
                  <a:pt x="152638" y="291953"/>
                </a:cubicBezTo>
                <a:cubicBezTo>
                  <a:pt x="151804" y="291767"/>
                  <a:pt x="152326" y="290016"/>
                  <a:pt x="151718" y="289745"/>
                </a:cubicBezTo>
                <a:cubicBezTo>
                  <a:pt x="150784" y="288917"/>
                  <a:pt x="151465" y="288204"/>
                  <a:pt x="151166" y="287446"/>
                </a:cubicBezTo>
                <a:cubicBezTo>
                  <a:pt x="149962" y="287295"/>
                  <a:pt x="150056" y="286582"/>
                  <a:pt x="149603" y="285698"/>
                </a:cubicBezTo>
                <a:cubicBezTo>
                  <a:pt x="149259" y="284979"/>
                  <a:pt x="148361" y="284704"/>
                  <a:pt x="148315" y="283675"/>
                </a:cubicBezTo>
                <a:cubicBezTo>
                  <a:pt x="148296" y="282782"/>
                  <a:pt x="148736" y="282279"/>
                  <a:pt x="148131" y="281927"/>
                </a:cubicBezTo>
                <a:cubicBezTo>
                  <a:pt x="147792" y="281732"/>
                  <a:pt x="147808" y="281107"/>
                  <a:pt x="147119" y="281283"/>
                </a:cubicBezTo>
                <a:close/>
                <a:moveTo>
                  <a:pt x="236707" y="284044"/>
                </a:moveTo>
                <a:cubicBezTo>
                  <a:pt x="234269" y="285306"/>
                  <a:pt x="238965" y="285651"/>
                  <a:pt x="236983" y="284044"/>
                </a:cubicBezTo>
                <a:close/>
                <a:moveTo>
                  <a:pt x="171585" y="301428"/>
                </a:moveTo>
                <a:cubicBezTo>
                  <a:pt x="170689" y="302094"/>
                  <a:pt x="172503" y="302448"/>
                  <a:pt x="172689" y="302072"/>
                </a:cubicBezTo>
                <a:cubicBezTo>
                  <a:pt x="173658" y="302300"/>
                  <a:pt x="174670" y="302338"/>
                  <a:pt x="174437" y="303544"/>
                </a:cubicBezTo>
                <a:cubicBezTo>
                  <a:pt x="174883" y="303721"/>
                  <a:pt x="175471" y="305379"/>
                  <a:pt x="175632" y="303727"/>
                </a:cubicBezTo>
                <a:cubicBezTo>
                  <a:pt x="176854" y="304267"/>
                  <a:pt x="175085" y="303227"/>
                  <a:pt x="175909" y="302532"/>
                </a:cubicBezTo>
                <a:cubicBezTo>
                  <a:pt x="175547" y="302627"/>
                  <a:pt x="174852" y="302475"/>
                  <a:pt x="173885" y="302072"/>
                </a:cubicBezTo>
                <a:cubicBezTo>
                  <a:pt x="173246" y="301436"/>
                  <a:pt x="171998" y="302034"/>
                  <a:pt x="171586" y="301428"/>
                </a:cubicBezTo>
                <a:close/>
                <a:moveTo>
                  <a:pt x="179955" y="302992"/>
                </a:moveTo>
                <a:cubicBezTo>
                  <a:pt x="180174" y="304208"/>
                  <a:pt x="179267" y="304340"/>
                  <a:pt x="178484" y="304556"/>
                </a:cubicBezTo>
                <a:cubicBezTo>
                  <a:pt x="177826" y="304814"/>
                  <a:pt x="177070" y="305887"/>
                  <a:pt x="177932" y="306119"/>
                </a:cubicBezTo>
                <a:cubicBezTo>
                  <a:pt x="178187" y="305485"/>
                  <a:pt x="178615" y="304367"/>
                  <a:pt x="179404" y="305200"/>
                </a:cubicBezTo>
                <a:cubicBezTo>
                  <a:pt x="179547" y="305588"/>
                  <a:pt x="181006" y="304805"/>
                  <a:pt x="181060" y="305935"/>
                </a:cubicBezTo>
                <a:cubicBezTo>
                  <a:pt x="181898" y="307189"/>
                  <a:pt x="180199" y="305992"/>
                  <a:pt x="179956" y="305751"/>
                </a:cubicBezTo>
                <a:cubicBezTo>
                  <a:pt x="178766" y="305387"/>
                  <a:pt x="178007" y="306215"/>
                  <a:pt x="178852" y="307131"/>
                </a:cubicBezTo>
                <a:cubicBezTo>
                  <a:pt x="180273" y="307343"/>
                  <a:pt x="179711" y="307871"/>
                  <a:pt x="178668" y="307959"/>
                </a:cubicBezTo>
                <a:cubicBezTo>
                  <a:pt x="178984" y="309410"/>
                  <a:pt x="178002" y="309233"/>
                  <a:pt x="177197" y="309798"/>
                </a:cubicBezTo>
                <a:cubicBezTo>
                  <a:pt x="175905" y="310205"/>
                  <a:pt x="176344" y="309696"/>
                  <a:pt x="177013" y="309063"/>
                </a:cubicBezTo>
                <a:cubicBezTo>
                  <a:pt x="178114" y="308753"/>
                  <a:pt x="177112" y="307239"/>
                  <a:pt x="176461" y="307316"/>
                </a:cubicBezTo>
                <a:cubicBezTo>
                  <a:pt x="175634" y="307016"/>
                  <a:pt x="174602" y="306665"/>
                  <a:pt x="174989" y="308235"/>
                </a:cubicBezTo>
                <a:cubicBezTo>
                  <a:pt x="175202" y="309075"/>
                  <a:pt x="175243" y="309753"/>
                  <a:pt x="175910" y="310442"/>
                </a:cubicBezTo>
                <a:cubicBezTo>
                  <a:pt x="175204" y="311189"/>
                  <a:pt x="176036" y="312118"/>
                  <a:pt x="176646" y="312282"/>
                </a:cubicBezTo>
                <a:cubicBezTo>
                  <a:pt x="177927" y="312027"/>
                  <a:pt x="178109" y="312829"/>
                  <a:pt x="178118" y="313845"/>
                </a:cubicBezTo>
                <a:cubicBezTo>
                  <a:pt x="177296" y="314196"/>
                  <a:pt x="178335" y="316198"/>
                  <a:pt x="178394" y="315685"/>
                </a:cubicBezTo>
                <a:cubicBezTo>
                  <a:pt x="179385" y="315704"/>
                  <a:pt x="179564" y="314944"/>
                  <a:pt x="180601" y="314766"/>
                </a:cubicBezTo>
                <a:cubicBezTo>
                  <a:pt x="180879" y="313808"/>
                  <a:pt x="181297" y="313404"/>
                  <a:pt x="181797" y="312926"/>
                </a:cubicBezTo>
                <a:cubicBezTo>
                  <a:pt x="182363" y="312205"/>
                  <a:pt x="182723" y="311587"/>
                  <a:pt x="183177" y="310903"/>
                </a:cubicBezTo>
                <a:cubicBezTo>
                  <a:pt x="184176" y="310366"/>
                  <a:pt x="184127" y="309649"/>
                  <a:pt x="184740" y="309155"/>
                </a:cubicBezTo>
                <a:cubicBezTo>
                  <a:pt x="185946" y="309029"/>
                  <a:pt x="186183" y="308372"/>
                  <a:pt x="185844" y="307500"/>
                </a:cubicBezTo>
                <a:cubicBezTo>
                  <a:pt x="186389" y="306889"/>
                  <a:pt x="186449" y="306506"/>
                  <a:pt x="186212" y="305476"/>
                </a:cubicBezTo>
                <a:cubicBezTo>
                  <a:pt x="186046" y="304654"/>
                  <a:pt x="185151" y="304581"/>
                  <a:pt x="184648" y="304096"/>
                </a:cubicBezTo>
                <a:cubicBezTo>
                  <a:pt x="183649" y="304010"/>
                  <a:pt x="182920" y="303595"/>
                  <a:pt x="181797" y="303636"/>
                </a:cubicBezTo>
                <a:cubicBezTo>
                  <a:pt x="181580" y="303087"/>
                  <a:pt x="180778" y="302955"/>
                  <a:pt x="179957" y="302992"/>
                </a:cubicBezTo>
                <a:close/>
                <a:moveTo>
                  <a:pt x="173977" y="304463"/>
                </a:moveTo>
                <a:cubicBezTo>
                  <a:pt x="173521" y="304345"/>
                  <a:pt x="173080" y="304469"/>
                  <a:pt x="173149" y="305015"/>
                </a:cubicBezTo>
                <a:cubicBezTo>
                  <a:pt x="172630" y="306001"/>
                  <a:pt x="173054" y="306419"/>
                  <a:pt x="174068" y="306670"/>
                </a:cubicBezTo>
                <a:cubicBezTo>
                  <a:pt x="174294" y="307051"/>
                  <a:pt x="174594" y="307056"/>
                  <a:pt x="174988" y="307038"/>
                </a:cubicBezTo>
                <a:cubicBezTo>
                  <a:pt x="175915" y="306478"/>
                  <a:pt x="175318" y="306349"/>
                  <a:pt x="174712" y="305475"/>
                </a:cubicBezTo>
                <a:cubicBezTo>
                  <a:pt x="174934" y="305004"/>
                  <a:pt x="174432" y="304580"/>
                  <a:pt x="173976" y="304462"/>
                </a:cubicBezTo>
                <a:close/>
                <a:moveTo>
                  <a:pt x="163215" y="305751"/>
                </a:moveTo>
                <a:cubicBezTo>
                  <a:pt x="162339" y="306534"/>
                  <a:pt x="164031" y="306942"/>
                  <a:pt x="164503" y="307223"/>
                </a:cubicBezTo>
                <a:cubicBezTo>
                  <a:pt x="164922" y="308204"/>
                  <a:pt x="166737" y="307330"/>
                  <a:pt x="166894" y="307590"/>
                </a:cubicBezTo>
                <a:cubicBezTo>
                  <a:pt x="167882" y="308079"/>
                  <a:pt x="167772" y="308890"/>
                  <a:pt x="168918" y="308878"/>
                </a:cubicBezTo>
                <a:cubicBezTo>
                  <a:pt x="169234" y="308859"/>
                  <a:pt x="170483" y="308280"/>
                  <a:pt x="169746" y="307774"/>
                </a:cubicBezTo>
                <a:cubicBezTo>
                  <a:pt x="169604" y="306968"/>
                  <a:pt x="167898" y="307413"/>
                  <a:pt x="167354" y="306486"/>
                </a:cubicBezTo>
                <a:cubicBezTo>
                  <a:pt x="166887" y="305765"/>
                  <a:pt x="165438" y="306496"/>
                  <a:pt x="164779" y="305751"/>
                </a:cubicBezTo>
                <a:cubicBezTo>
                  <a:pt x="164254" y="305751"/>
                  <a:pt x="163740" y="305751"/>
                  <a:pt x="163215" y="305751"/>
                </a:cubicBezTo>
                <a:close/>
                <a:moveTo>
                  <a:pt x="153557" y="307039"/>
                </a:moveTo>
                <a:cubicBezTo>
                  <a:pt x="153510" y="307153"/>
                  <a:pt x="154154" y="307524"/>
                  <a:pt x="153925" y="307039"/>
                </a:cubicBezTo>
                <a:cubicBezTo>
                  <a:pt x="153708" y="306972"/>
                  <a:pt x="153574" y="307001"/>
                  <a:pt x="153557" y="307039"/>
                </a:cubicBezTo>
                <a:close/>
                <a:moveTo>
                  <a:pt x="161651" y="308235"/>
                </a:moveTo>
                <a:cubicBezTo>
                  <a:pt x="160805" y="308675"/>
                  <a:pt x="159852" y="308717"/>
                  <a:pt x="159168" y="309522"/>
                </a:cubicBezTo>
                <a:cubicBezTo>
                  <a:pt x="158612" y="309860"/>
                  <a:pt x="157393" y="310692"/>
                  <a:pt x="157788" y="311362"/>
                </a:cubicBezTo>
                <a:cubicBezTo>
                  <a:pt x="158867" y="311457"/>
                  <a:pt x="159042" y="312298"/>
                  <a:pt x="159812" y="312466"/>
                </a:cubicBezTo>
                <a:cubicBezTo>
                  <a:pt x="160095" y="313106"/>
                  <a:pt x="160587" y="313313"/>
                  <a:pt x="161376" y="312926"/>
                </a:cubicBezTo>
                <a:cubicBezTo>
                  <a:pt x="162726" y="313538"/>
                  <a:pt x="162544" y="311665"/>
                  <a:pt x="163491" y="312466"/>
                </a:cubicBezTo>
                <a:cubicBezTo>
                  <a:pt x="164369" y="313149"/>
                  <a:pt x="165142" y="311970"/>
                  <a:pt x="165607" y="311638"/>
                </a:cubicBezTo>
                <a:cubicBezTo>
                  <a:pt x="166808" y="311434"/>
                  <a:pt x="166891" y="311159"/>
                  <a:pt x="166618" y="310075"/>
                </a:cubicBezTo>
                <a:cubicBezTo>
                  <a:pt x="165773" y="309749"/>
                  <a:pt x="165485" y="308763"/>
                  <a:pt x="164503" y="308878"/>
                </a:cubicBezTo>
                <a:cubicBezTo>
                  <a:pt x="163454" y="308936"/>
                  <a:pt x="162616" y="308685"/>
                  <a:pt x="161743" y="308327"/>
                </a:cubicBezTo>
                <a:close/>
                <a:moveTo>
                  <a:pt x="170022" y="308235"/>
                </a:moveTo>
                <a:cubicBezTo>
                  <a:pt x="169884" y="309189"/>
                  <a:pt x="170905" y="308039"/>
                  <a:pt x="170022" y="308235"/>
                </a:cubicBezTo>
                <a:close/>
                <a:moveTo>
                  <a:pt x="170389" y="308602"/>
                </a:moveTo>
                <a:cubicBezTo>
                  <a:pt x="171222" y="309931"/>
                  <a:pt x="169442" y="309041"/>
                  <a:pt x="169102" y="309798"/>
                </a:cubicBezTo>
                <a:cubicBezTo>
                  <a:pt x="168264" y="310193"/>
                  <a:pt x="167430" y="309058"/>
                  <a:pt x="168182" y="310258"/>
                </a:cubicBezTo>
                <a:cubicBezTo>
                  <a:pt x="168911" y="310746"/>
                  <a:pt x="169719" y="309378"/>
                  <a:pt x="170757" y="309798"/>
                </a:cubicBezTo>
                <a:cubicBezTo>
                  <a:pt x="172143" y="310655"/>
                  <a:pt x="171690" y="309428"/>
                  <a:pt x="170852" y="309062"/>
                </a:cubicBezTo>
                <a:cubicBezTo>
                  <a:pt x="170692" y="308901"/>
                  <a:pt x="170552" y="308763"/>
                  <a:pt x="170392" y="308603"/>
                </a:cubicBezTo>
                <a:close/>
                <a:moveTo>
                  <a:pt x="167814" y="310718"/>
                </a:moveTo>
                <a:cubicBezTo>
                  <a:pt x="167505" y="311475"/>
                  <a:pt x="167652" y="311602"/>
                  <a:pt x="167814" y="312557"/>
                </a:cubicBezTo>
                <a:cubicBezTo>
                  <a:pt x="168510" y="313057"/>
                  <a:pt x="168890" y="313548"/>
                  <a:pt x="169561" y="314121"/>
                </a:cubicBezTo>
                <a:cubicBezTo>
                  <a:pt x="169890" y="313620"/>
                  <a:pt x="171161" y="313310"/>
                  <a:pt x="170389" y="312281"/>
                </a:cubicBezTo>
                <a:cubicBezTo>
                  <a:pt x="169798" y="311845"/>
                  <a:pt x="169099" y="311224"/>
                  <a:pt x="168458" y="310810"/>
                </a:cubicBezTo>
                <a:cubicBezTo>
                  <a:pt x="168505" y="310562"/>
                  <a:pt x="167962" y="310791"/>
                  <a:pt x="167814" y="310714"/>
                </a:cubicBezTo>
                <a:close/>
                <a:moveTo>
                  <a:pt x="163215" y="313201"/>
                </a:moveTo>
                <a:cubicBezTo>
                  <a:pt x="162153" y="313497"/>
                  <a:pt x="162003" y="314861"/>
                  <a:pt x="162571" y="315409"/>
                </a:cubicBezTo>
                <a:cubicBezTo>
                  <a:pt x="163290" y="315747"/>
                  <a:pt x="164373" y="316379"/>
                  <a:pt x="164503" y="315132"/>
                </a:cubicBezTo>
                <a:cubicBezTo>
                  <a:pt x="164560" y="313919"/>
                  <a:pt x="163665" y="315047"/>
                  <a:pt x="163675" y="313845"/>
                </a:cubicBezTo>
                <a:cubicBezTo>
                  <a:pt x="163266" y="313619"/>
                  <a:pt x="164495" y="313077"/>
                  <a:pt x="163215" y="313201"/>
                </a:cubicBezTo>
                <a:close/>
                <a:moveTo>
                  <a:pt x="165974" y="314120"/>
                </a:moveTo>
                <a:cubicBezTo>
                  <a:pt x="166154" y="315151"/>
                  <a:pt x="163837" y="314577"/>
                  <a:pt x="164963" y="315960"/>
                </a:cubicBezTo>
                <a:cubicBezTo>
                  <a:pt x="165371" y="316641"/>
                  <a:pt x="166979" y="316164"/>
                  <a:pt x="167906" y="316328"/>
                </a:cubicBezTo>
                <a:cubicBezTo>
                  <a:pt x="168361" y="316137"/>
                  <a:pt x="168513" y="315940"/>
                  <a:pt x="168550" y="315868"/>
                </a:cubicBezTo>
                <a:cubicBezTo>
                  <a:pt x="168358" y="315782"/>
                  <a:pt x="167842" y="315633"/>
                  <a:pt x="167538" y="315316"/>
                </a:cubicBezTo>
                <a:cubicBezTo>
                  <a:pt x="167273" y="314475"/>
                  <a:pt x="166416" y="316502"/>
                  <a:pt x="165698" y="315411"/>
                </a:cubicBezTo>
                <a:cubicBezTo>
                  <a:pt x="166899" y="315601"/>
                  <a:pt x="166839" y="314387"/>
                  <a:pt x="167262" y="314399"/>
                </a:cubicBezTo>
                <a:cubicBezTo>
                  <a:pt x="167439" y="313817"/>
                  <a:pt x="166293" y="314251"/>
                  <a:pt x="165974" y="314124"/>
                </a:cubicBezTo>
                <a:close/>
                <a:moveTo>
                  <a:pt x="180323" y="320651"/>
                </a:moveTo>
                <a:cubicBezTo>
                  <a:pt x="179674" y="321036"/>
                  <a:pt x="178752" y="321265"/>
                  <a:pt x="177748" y="321295"/>
                </a:cubicBezTo>
                <a:cubicBezTo>
                  <a:pt x="177005" y="321645"/>
                  <a:pt x="178605" y="323231"/>
                  <a:pt x="176920" y="322858"/>
                </a:cubicBezTo>
                <a:cubicBezTo>
                  <a:pt x="176715" y="323534"/>
                  <a:pt x="175949" y="324791"/>
                  <a:pt x="177564" y="324422"/>
                </a:cubicBezTo>
                <a:cubicBezTo>
                  <a:pt x="178790" y="324585"/>
                  <a:pt x="179605" y="324306"/>
                  <a:pt x="179955" y="323594"/>
                </a:cubicBezTo>
                <a:cubicBezTo>
                  <a:pt x="180580" y="323255"/>
                  <a:pt x="181129" y="322788"/>
                  <a:pt x="181519" y="322215"/>
                </a:cubicBezTo>
                <a:cubicBezTo>
                  <a:pt x="182204" y="321633"/>
                  <a:pt x="181744" y="320383"/>
                  <a:pt x="180507" y="320651"/>
                </a:cubicBezTo>
                <a:close/>
                <a:moveTo>
                  <a:pt x="143347" y="321295"/>
                </a:moveTo>
                <a:cubicBezTo>
                  <a:pt x="142687" y="321645"/>
                  <a:pt x="142658" y="321998"/>
                  <a:pt x="142427" y="322490"/>
                </a:cubicBezTo>
                <a:cubicBezTo>
                  <a:pt x="141772" y="322753"/>
                  <a:pt x="142419" y="323303"/>
                  <a:pt x="142427" y="323686"/>
                </a:cubicBezTo>
                <a:cubicBezTo>
                  <a:pt x="142320" y="324514"/>
                  <a:pt x="143017" y="324448"/>
                  <a:pt x="143439" y="324698"/>
                </a:cubicBezTo>
                <a:cubicBezTo>
                  <a:pt x="143687" y="324953"/>
                  <a:pt x="144278" y="325599"/>
                  <a:pt x="143715" y="325710"/>
                </a:cubicBezTo>
                <a:cubicBezTo>
                  <a:pt x="144352" y="325767"/>
                  <a:pt x="143648" y="327193"/>
                  <a:pt x="144359" y="327182"/>
                </a:cubicBezTo>
                <a:cubicBezTo>
                  <a:pt x="144493" y="327849"/>
                  <a:pt x="145486" y="328142"/>
                  <a:pt x="145279" y="327182"/>
                </a:cubicBezTo>
                <a:cubicBezTo>
                  <a:pt x="145783" y="327001"/>
                  <a:pt x="146051" y="326614"/>
                  <a:pt x="146659" y="326538"/>
                </a:cubicBezTo>
                <a:cubicBezTo>
                  <a:pt x="147113" y="326330"/>
                  <a:pt x="147192" y="325709"/>
                  <a:pt x="147119" y="324974"/>
                </a:cubicBezTo>
                <a:cubicBezTo>
                  <a:pt x="147423" y="324167"/>
                  <a:pt x="146362" y="323864"/>
                  <a:pt x="146199" y="323503"/>
                </a:cubicBezTo>
                <a:cubicBezTo>
                  <a:pt x="145725" y="323351"/>
                  <a:pt x="145871" y="322450"/>
                  <a:pt x="145003" y="322490"/>
                </a:cubicBezTo>
                <a:cubicBezTo>
                  <a:pt x="144831" y="322110"/>
                  <a:pt x="144290" y="321735"/>
                  <a:pt x="143991" y="321387"/>
                </a:cubicBezTo>
                <a:cubicBezTo>
                  <a:pt x="144020" y="321193"/>
                  <a:pt x="143475" y="321349"/>
                  <a:pt x="143347" y="321292"/>
                </a:cubicBezTo>
                <a:close/>
                <a:moveTo>
                  <a:pt x="160915" y="324330"/>
                </a:moveTo>
                <a:cubicBezTo>
                  <a:pt x="160776" y="324328"/>
                  <a:pt x="160582" y="324455"/>
                  <a:pt x="160455" y="324425"/>
                </a:cubicBezTo>
                <a:cubicBezTo>
                  <a:pt x="160657" y="325165"/>
                  <a:pt x="159783" y="325363"/>
                  <a:pt x="159168" y="325344"/>
                </a:cubicBezTo>
                <a:cubicBezTo>
                  <a:pt x="158897" y="325958"/>
                  <a:pt x="158825" y="326628"/>
                  <a:pt x="158891" y="327368"/>
                </a:cubicBezTo>
                <a:cubicBezTo>
                  <a:pt x="158939" y="328011"/>
                  <a:pt x="159548" y="328875"/>
                  <a:pt x="158891" y="329391"/>
                </a:cubicBezTo>
                <a:cubicBezTo>
                  <a:pt x="158077" y="329595"/>
                  <a:pt x="158159" y="328729"/>
                  <a:pt x="157328" y="328747"/>
                </a:cubicBezTo>
                <a:cubicBezTo>
                  <a:pt x="156984" y="328324"/>
                  <a:pt x="155706" y="328235"/>
                  <a:pt x="155672" y="328843"/>
                </a:cubicBezTo>
                <a:cubicBezTo>
                  <a:pt x="154880" y="329427"/>
                  <a:pt x="155261" y="329668"/>
                  <a:pt x="155672" y="330222"/>
                </a:cubicBezTo>
                <a:cubicBezTo>
                  <a:pt x="156106" y="330535"/>
                  <a:pt x="155833" y="331406"/>
                  <a:pt x="156684" y="331234"/>
                </a:cubicBezTo>
                <a:cubicBezTo>
                  <a:pt x="157227" y="331919"/>
                  <a:pt x="157878" y="330904"/>
                  <a:pt x="158615" y="331234"/>
                </a:cubicBezTo>
                <a:cubicBezTo>
                  <a:pt x="159197" y="331215"/>
                  <a:pt x="159740" y="332466"/>
                  <a:pt x="160179" y="331418"/>
                </a:cubicBezTo>
                <a:cubicBezTo>
                  <a:pt x="160373" y="330613"/>
                  <a:pt x="161583" y="330605"/>
                  <a:pt x="161651" y="329762"/>
                </a:cubicBezTo>
                <a:cubicBezTo>
                  <a:pt x="161007" y="329286"/>
                  <a:pt x="161656" y="328576"/>
                  <a:pt x="162018" y="328107"/>
                </a:cubicBezTo>
                <a:cubicBezTo>
                  <a:pt x="161577" y="327580"/>
                  <a:pt x="161256" y="327024"/>
                  <a:pt x="161375" y="326267"/>
                </a:cubicBezTo>
                <a:cubicBezTo>
                  <a:pt x="161928" y="325924"/>
                  <a:pt x="161830" y="324585"/>
                  <a:pt x="161007" y="324703"/>
                </a:cubicBezTo>
                <a:cubicBezTo>
                  <a:pt x="161083" y="324463"/>
                  <a:pt x="161054" y="324337"/>
                  <a:pt x="160912" y="324336"/>
                </a:cubicBezTo>
                <a:close/>
                <a:moveTo>
                  <a:pt x="126331" y="324698"/>
                </a:moveTo>
                <a:cubicBezTo>
                  <a:pt x="126369" y="325233"/>
                  <a:pt x="125415" y="324927"/>
                  <a:pt x="125227" y="325249"/>
                </a:cubicBezTo>
                <a:cubicBezTo>
                  <a:pt x="124500" y="325335"/>
                  <a:pt x="123976" y="326151"/>
                  <a:pt x="123296" y="325617"/>
                </a:cubicBezTo>
                <a:cubicBezTo>
                  <a:pt x="123181" y="325990"/>
                  <a:pt x="122898" y="325579"/>
                  <a:pt x="122652" y="325984"/>
                </a:cubicBezTo>
                <a:cubicBezTo>
                  <a:pt x="122157" y="325742"/>
                  <a:pt x="121721" y="326348"/>
                  <a:pt x="121456" y="325889"/>
                </a:cubicBezTo>
                <a:cubicBezTo>
                  <a:pt x="120707" y="325685"/>
                  <a:pt x="119163" y="326151"/>
                  <a:pt x="119985" y="327085"/>
                </a:cubicBezTo>
                <a:cubicBezTo>
                  <a:pt x="120061" y="328004"/>
                  <a:pt x="121067" y="328460"/>
                  <a:pt x="121548" y="329016"/>
                </a:cubicBezTo>
                <a:cubicBezTo>
                  <a:pt x="122145" y="328885"/>
                  <a:pt x="122020" y="329623"/>
                  <a:pt x="122652" y="329568"/>
                </a:cubicBezTo>
                <a:cubicBezTo>
                  <a:pt x="123368" y="329539"/>
                  <a:pt x="123588" y="330329"/>
                  <a:pt x="124124" y="330580"/>
                </a:cubicBezTo>
                <a:cubicBezTo>
                  <a:pt x="124469" y="331101"/>
                  <a:pt x="124962" y="331770"/>
                  <a:pt x="125595" y="331868"/>
                </a:cubicBezTo>
                <a:cubicBezTo>
                  <a:pt x="125882" y="332219"/>
                  <a:pt x="125886" y="332953"/>
                  <a:pt x="126332" y="333339"/>
                </a:cubicBezTo>
                <a:cubicBezTo>
                  <a:pt x="126265" y="333837"/>
                  <a:pt x="125439" y="333773"/>
                  <a:pt x="125136" y="333983"/>
                </a:cubicBezTo>
                <a:cubicBezTo>
                  <a:pt x="124865" y="334182"/>
                  <a:pt x="124310" y="334332"/>
                  <a:pt x="124216" y="334443"/>
                </a:cubicBezTo>
                <a:cubicBezTo>
                  <a:pt x="123616" y="334768"/>
                  <a:pt x="124117" y="335539"/>
                  <a:pt x="123388" y="335731"/>
                </a:cubicBezTo>
                <a:cubicBezTo>
                  <a:pt x="122945" y="336201"/>
                  <a:pt x="122013" y="336541"/>
                  <a:pt x="122376" y="337387"/>
                </a:cubicBezTo>
                <a:cubicBezTo>
                  <a:pt x="122590" y="337827"/>
                  <a:pt x="123140" y="338581"/>
                  <a:pt x="123388" y="338582"/>
                </a:cubicBezTo>
                <a:cubicBezTo>
                  <a:pt x="123750" y="338238"/>
                  <a:pt x="124254" y="338351"/>
                  <a:pt x="124492" y="337847"/>
                </a:cubicBezTo>
                <a:cubicBezTo>
                  <a:pt x="125057" y="337577"/>
                  <a:pt x="125455" y="337288"/>
                  <a:pt x="126147" y="337296"/>
                </a:cubicBezTo>
                <a:cubicBezTo>
                  <a:pt x="126572" y="336558"/>
                  <a:pt x="127454" y="337860"/>
                  <a:pt x="127803" y="337112"/>
                </a:cubicBezTo>
                <a:cubicBezTo>
                  <a:pt x="128534" y="337381"/>
                  <a:pt x="129072" y="337214"/>
                  <a:pt x="129735" y="337572"/>
                </a:cubicBezTo>
                <a:cubicBezTo>
                  <a:pt x="129801" y="338004"/>
                  <a:pt x="130732" y="337384"/>
                  <a:pt x="130746" y="338032"/>
                </a:cubicBezTo>
                <a:cubicBezTo>
                  <a:pt x="131112" y="338060"/>
                  <a:pt x="131605" y="338026"/>
                  <a:pt x="131666" y="337848"/>
                </a:cubicBezTo>
                <a:cubicBezTo>
                  <a:pt x="132049" y="338409"/>
                  <a:pt x="133429" y="338700"/>
                  <a:pt x="133138" y="337664"/>
                </a:cubicBezTo>
                <a:cubicBezTo>
                  <a:pt x="133287" y="337322"/>
                  <a:pt x="133684" y="337333"/>
                  <a:pt x="133782" y="337113"/>
                </a:cubicBezTo>
                <a:cubicBezTo>
                  <a:pt x="133830" y="337555"/>
                  <a:pt x="133930" y="337989"/>
                  <a:pt x="134058" y="338401"/>
                </a:cubicBezTo>
                <a:cubicBezTo>
                  <a:pt x="134125" y="338992"/>
                  <a:pt x="135269" y="338839"/>
                  <a:pt x="135622" y="339044"/>
                </a:cubicBezTo>
                <a:cubicBezTo>
                  <a:pt x="136000" y="339292"/>
                  <a:pt x="136503" y="339899"/>
                  <a:pt x="136542" y="340516"/>
                </a:cubicBezTo>
                <a:cubicBezTo>
                  <a:pt x="136887" y="340879"/>
                  <a:pt x="136843" y="341623"/>
                  <a:pt x="136818" y="342356"/>
                </a:cubicBezTo>
                <a:cubicBezTo>
                  <a:pt x="136717" y="343146"/>
                  <a:pt x="137257" y="343342"/>
                  <a:pt x="138014" y="343275"/>
                </a:cubicBezTo>
                <a:cubicBezTo>
                  <a:pt x="138825" y="343246"/>
                  <a:pt x="138809" y="343992"/>
                  <a:pt x="139210" y="344378"/>
                </a:cubicBezTo>
                <a:cubicBezTo>
                  <a:pt x="139529" y="344048"/>
                  <a:pt x="139957" y="344480"/>
                  <a:pt x="140589" y="344562"/>
                </a:cubicBezTo>
                <a:cubicBezTo>
                  <a:pt x="141401" y="344757"/>
                  <a:pt x="141305" y="343859"/>
                  <a:pt x="142153" y="343919"/>
                </a:cubicBezTo>
                <a:cubicBezTo>
                  <a:pt x="143051" y="343719"/>
                  <a:pt x="143308" y="344180"/>
                  <a:pt x="143993" y="344194"/>
                </a:cubicBezTo>
                <a:cubicBezTo>
                  <a:pt x="144189" y="344618"/>
                  <a:pt x="144432" y="344972"/>
                  <a:pt x="144913" y="345113"/>
                </a:cubicBezTo>
                <a:cubicBezTo>
                  <a:pt x="145008" y="345710"/>
                  <a:pt x="145931" y="345627"/>
                  <a:pt x="146108" y="346309"/>
                </a:cubicBezTo>
                <a:cubicBezTo>
                  <a:pt x="146381" y="346753"/>
                  <a:pt x="146825" y="346875"/>
                  <a:pt x="147028" y="347321"/>
                </a:cubicBezTo>
                <a:cubicBezTo>
                  <a:pt x="146878" y="347771"/>
                  <a:pt x="147549" y="348901"/>
                  <a:pt x="147672" y="348240"/>
                </a:cubicBezTo>
                <a:cubicBezTo>
                  <a:pt x="148409" y="348232"/>
                  <a:pt x="148697" y="349199"/>
                  <a:pt x="148960" y="349436"/>
                </a:cubicBezTo>
                <a:cubicBezTo>
                  <a:pt x="148448" y="349959"/>
                  <a:pt x="147890" y="348564"/>
                  <a:pt x="147672" y="349068"/>
                </a:cubicBezTo>
                <a:cubicBezTo>
                  <a:pt x="147314" y="349354"/>
                  <a:pt x="145997" y="348819"/>
                  <a:pt x="146936" y="348424"/>
                </a:cubicBezTo>
                <a:cubicBezTo>
                  <a:pt x="147383" y="348243"/>
                  <a:pt x="145662" y="347445"/>
                  <a:pt x="145832" y="348240"/>
                </a:cubicBezTo>
                <a:cubicBezTo>
                  <a:pt x="144933" y="348488"/>
                  <a:pt x="145977" y="349271"/>
                  <a:pt x="145832" y="349804"/>
                </a:cubicBezTo>
                <a:cubicBezTo>
                  <a:pt x="145899" y="350585"/>
                  <a:pt x="145861" y="351233"/>
                  <a:pt x="145281" y="351368"/>
                </a:cubicBezTo>
                <a:cubicBezTo>
                  <a:pt x="145290" y="352082"/>
                  <a:pt x="145425" y="352110"/>
                  <a:pt x="145465" y="352564"/>
                </a:cubicBezTo>
                <a:cubicBezTo>
                  <a:pt x="145829" y="352570"/>
                  <a:pt x="146572" y="351800"/>
                  <a:pt x="147120" y="352564"/>
                </a:cubicBezTo>
                <a:cubicBezTo>
                  <a:pt x="147680" y="353109"/>
                  <a:pt x="147611" y="352357"/>
                  <a:pt x="148408" y="352659"/>
                </a:cubicBezTo>
                <a:cubicBezTo>
                  <a:pt x="148427" y="353590"/>
                  <a:pt x="149716" y="352887"/>
                  <a:pt x="149880" y="353487"/>
                </a:cubicBezTo>
                <a:cubicBezTo>
                  <a:pt x="150489" y="353478"/>
                  <a:pt x="149870" y="355029"/>
                  <a:pt x="150891" y="354406"/>
                </a:cubicBezTo>
                <a:cubicBezTo>
                  <a:pt x="151681" y="354215"/>
                  <a:pt x="151485" y="353251"/>
                  <a:pt x="151168" y="352934"/>
                </a:cubicBezTo>
                <a:cubicBezTo>
                  <a:pt x="150801" y="352750"/>
                  <a:pt x="150577" y="351970"/>
                  <a:pt x="150524" y="351370"/>
                </a:cubicBezTo>
                <a:cubicBezTo>
                  <a:pt x="150340" y="350563"/>
                  <a:pt x="150703" y="350038"/>
                  <a:pt x="150800" y="349347"/>
                </a:cubicBezTo>
                <a:cubicBezTo>
                  <a:pt x="150957" y="348463"/>
                  <a:pt x="150687" y="347979"/>
                  <a:pt x="150524" y="347415"/>
                </a:cubicBezTo>
                <a:cubicBezTo>
                  <a:pt x="150122" y="347172"/>
                  <a:pt x="150093" y="346560"/>
                  <a:pt x="149328" y="346680"/>
                </a:cubicBezTo>
                <a:cubicBezTo>
                  <a:pt x="149130" y="346164"/>
                  <a:pt x="148464" y="346374"/>
                  <a:pt x="148040" y="345852"/>
                </a:cubicBezTo>
                <a:cubicBezTo>
                  <a:pt x="147391" y="345674"/>
                  <a:pt x="146955" y="345343"/>
                  <a:pt x="146753" y="344933"/>
                </a:cubicBezTo>
                <a:cubicBezTo>
                  <a:pt x="146515" y="344390"/>
                  <a:pt x="146879" y="344144"/>
                  <a:pt x="146109" y="343553"/>
                </a:cubicBezTo>
                <a:cubicBezTo>
                  <a:pt x="145776" y="342888"/>
                  <a:pt x="145385" y="342917"/>
                  <a:pt x="145189" y="342266"/>
                </a:cubicBezTo>
                <a:cubicBezTo>
                  <a:pt x="144771" y="341736"/>
                  <a:pt x="145026" y="340949"/>
                  <a:pt x="144453" y="340794"/>
                </a:cubicBezTo>
                <a:cubicBezTo>
                  <a:pt x="144222" y="340477"/>
                  <a:pt x="144177" y="339514"/>
                  <a:pt x="143717" y="339414"/>
                </a:cubicBezTo>
                <a:cubicBezTo>
                  <a:pt x="143506" y="338968"/>
                  <a:pt x="142898" y="338869"/>
                  <a:pt x="142705" y="338402"/>
                </a:cubicBezTo>
                <a:cubicBezTo>
                  <a:pt x="142373" y="338087"/>
                  <a:pt x="141922" y="337901"/>
                  <a:pt x="141785" y="337390"/>
                </a:cubicBezTo>
                <a:cubicBezTo>
                  <a:pt x="141168" y="337537"/>
                  <a:pt x="140827" y="336685"/>
                  <a:pt x="140497" y="337390"/>
                </a:cubicBezTo>
                <a:cubicBezTo>
                  <a:pt x="139563" y="337614"/>
                  <a:pt x="139454" y="337029"/>
                  <a:pt x="138658" y="337115"/>
                </a:cubicBezTo>
                <a:cubicBezTo>
                  <a:pt x="137841" y="337058"/>
                  <a:pt x="137834" y="336374"/>
                  <a:pt x="137462" y="336103"/>
                </a:cubicBezTo>
                <a:cubicBezTo>
                  <a:pt x="137063" y="335889"/>
                  <a:pt x="136506" y="335060"/>
                  <a:pt x="136450" y="335000"/>
                </a:cubicBezTo>
                <a:cubicBezTo>
                  <a:pt x="136458" y="334904"/>
                  <a:pt x="136412" y="334869"/>
                  <a:pt x="136267" y="334816"/>
                </a:cubicBezTo>
                <a:cubicBezTo>
                  <a:pt x="136568" y="334446"/>
                  <a:pt x="136343" y="334219"/>
                  <a:pt x="136171" y="333988"/>
                </a:cubicBezTo>
                <a:cubicBezTo>
                  <a:pt x="136423" y="333241"/>
                  <a:pt x="135702" y="332975"/>
                  <a:pt x="135895" y="332240"/>
                </a:cubicBezTo>
                <a:cubicBezTo>
                  <a:pt x="135693" y="331492"/>
                  <a:pt x="135250" y="330818"/>
                  <a:pt x="134975" y="330217"/>
                </a:cubicBezTo>
                <a:cubicBezTo>
                  <a:pt x="135519" y="329748"/>
                  <a:pt x="135824" y="328965"/>
                  <a:pt x="135619" y="328193"/>
                </a:cubicBezTo>
                <a:cubicBezTo>
                  <a:pt x="135861" y="327861"/>
                  <a:pt x="136554" y="327616"/>
                  <a:pt x="135895" y="327365"/>
                </a:cubicBezTo>
                <a:cubicBezTo>
                  <a:pt x="135587" y="326918"/>
                  <a:pt x="135708" y="326506"/>
                  <a:pt x="135159" y="326354"/>
                </a:cubicBezTo>
                <a:cubicBezTo>
                  <a:pt x="134928" y="325726"/>
                  <a:pt x="134141" y="325411"/>
                  <a:pt x="133779" y="325893"/>
                </a:cubicBezTo>
                <a:cubicBezTo>
                  <a:pt x="133306" y="326146"/>
                  <a:pt x="133027" y="326611"/>
                  <a:pt x="132491" y="326721"/>
                </a:cubicBezTo>
                <a:cubicBezTo>
                  <a:pt x="132056" y="327061"/>
                  <a:pt x="131022" y="326932"/>
                  <a:pt x="130652" y="326354"/>
                </a:cubicBezTo>
                <a:cubicBezTo>
                  <a:pt x="130257" y="326003"/>
                  <a:pt x="130011" y="325485"/>
                  <a:pt x="129456" y="325250"/>
                </a:cubicBezTo>
                <a:cubicBezTo>
                  <a:pt x="129162" y="325345"/>
                  <a:pt x="128914" y="324814"/>
                  <a:pt x="128444" y="324974"/>
                </a:cubicBezTo>
                <a:cubicBezTo>
                  <a:pt x="127945" y="324537"/>
                  <a:pt x="127207" y="324722"/>
                  <a:pt x="126513" y="324698"/>
                </a:cubicBezTo>
                <a:lnTo>
                  <a:pt x="126417" y="324698"/>
                </a:lnTo>
                <a:close/>
                <a:moveTo>
                  <a:pt x="143715" y="329941"/>
                </a:moveTo>
                <a:cubicBezTo>
                  <a:pt x="143706" y="330616"/>
                  <a:pt x="142387" y="330043"/>
                  <a:pt x="142244" y="330584"/>
                </a:cubicBezTo>
                <a:cubicBezTo>
                  <a:pt x="141864" y="331311"/>
                  <a:pt x="142524" y="331528"/>
                  <a:pt x="142520" y="332240"/>
                </a:cubicBezTo>
                <a:cubicBezTo>
                  <a:pt x="142824" y="332503"/>
                  <a:pt x="143192" y="331658"/>
                  <a:pt x="143715" y="331689"/>
                </a:cubicBezTo>
                <a:cubicBezTo>
                  <a:pt x="144076" y="331004"/>
                  <a:pt x="144940" y="331937"/>
                  <a:pt x="145555" y="331784"/>
                </a:cubicBezTo>
                <a:cubicBezTo>
                  <a:pt x="145749" y="332161"/>
                  <a:pt x="146025" y="332952"/>
                  <a:pt x="146383" y="332428"/>
                </a:cubicBezTo>
                <a:cubicBezTo>
                  <a:pt x="146062" y="332258"/>
                  <a:pt x="146871" y="331508"/>
                  <a:pt x="146288" y="331232"/>
                </a:cubicBezTo>
                <a:cubicBezTo>
                  <a:pt x="146007" y="330856"/>
                  <a:pt x="145669" y="329860"/>
                  <a:pt x="145092" y="329944"/>
                </a:cubicBezTo>
                <a:cubicBezTo>
                  <a:pt x="144632" y="329944"/>
                  <a:pt x="144172" y="329944"/>
                  <a:pt x="143712" y="329944"/>
                </a:cubicBezTo>
                <a:close/>
                <a:moveTo>
                  <a:pt x="146199" y="333068"/>
                </a:moveTo>
                <a:cubicBezTo>
                  <a:pt x="146142" y="333462"/>
                  <a:pt x="146352" y="333459"/>
                  <a:pt x="146475" y="333344"/>
                </a:cubicBezTo>
                <a:cubicBezTo>
                  <a:pt x="146598" y="333229"/>
                  <a:pt x="146631" y="333002"/>
                  <a:pt x="146199" y="333068"/>
                </a:cubicBezTo>
                <a:close/>
                <a:moveTo>
                  <a:pt x="146475" y="333344"/>
                </a:moveTo>
                <a:cubicBezTo>
                  <a:pt x="146327" y="335105"/>
                  <a:pt x="147276" y="333205"/>
                  <a:pt x="146475" y="333344"/>
                </a:cubicBezTo>
                <a:close/>
                <a:moveTo>
                  <a:pt x="152638" y="333988"/>
                </a:moveTo>
                <a:cubicBezTo>
                  <a:pt x="151740" y="334220"/>
                  <a:pt x="152372" y="335520"/>
                  <a:pt x="151717" y="335552"/>
                </a:cubicBezTo>
                <a:cubicBezTo>
                  <a:pt x="151717" y="336897"/>
                  <a:pt x="151717" y="338253"/>
                  <a:pt x="151717" y="339598"/>
                </a:cubicBezTo>
                <a:cubicBezTo>
                  <a:pt x="152120" y="340324"/>
                  <a:pt x="153115" y="339479"/>
                  <a:pt x="153557" y="340150"/>
                </a:cubicBezTo>
                <a:cubicBezTo>
                  <a:pt x="153727" y="339662"/>
                  <a:pt x="154501" y="340179"/>
                  <a:pt x="155121" y="339874"/>
                </a:cubicBezTo>
                <a:cubicBezTo>
                  <a:pt x="155635" y="340538"/>
                  <a:pt x="156035" y="339269"/>
                  <a:pt x="156684" y="339230"/>
                </a:cubicBezTo>
                <a:cubicBezTo>
                  <a:pt x="157081" y="339090"/>
                  <a:pt x="157502" y="338142"/>
                  <a:pt x="158248" y="338770"/>
                </a:cubicBezTo>
                <a:cubicBezTo>
                  <a:pt x="158978" y="339297"/>
                  <a:pt x="159337" y="338284"/>
                  <a:pt x="159536" y="338035"/>
                </a:cubicBezTo>
                <a:cubicBezTo>
                  <a:pt x="159854" y="337354"/>
                  <a:pt x="160085" y="337140"/>
                  <a:pt x="160456" y="336563"/>
                </a:cubicBezTo>
                <a:cubicBezTo>
                  <a:pt x="160085" y="336353"/>
                  <a:pt x="159682" y="335666"/>
                  <a:pt x="159260" y="335551"/>
                </a:cubicBezTo>
                <a:cubicBezTo>
                  <a:pt x="158993" y="335103"/>
                  <a:pt x="158852" y="334352"/>
                  <a:pt x="158248" y="333987"/>
                </a:cubicBezTo>
                <a:cubicBezTo>
                  <a:pt x="157863" y="334199"/>
                  <a:pt x="157314" y="334461"/>
                  <a:pt x="156777" y="334815"/>
                </a:cubicBezTo>
                <a:cubicBezTo>
                  <a:pt x="156070" y="335134"/>
                  <a:pt x="155633" y="334342"/>
                  <a:pt x="154845" y="334631"/>
                </a:cubicBezTo>
                <a:cubicBezTo>
                  <a:pt x="154206" y="334546"/>
                  <a:pt x="153758" y="333844"/>
                  <a:pt x="153005" y="333987"/>
                </a:cubicBezTo>
                <a:cubicBezTo>
                  <a:pt x="152895" y="333987"/>
                  <a:pt x="152748" y="333987"/>
                  <a:pt x="152638" y="333987"/>
                </a:cubicBezTo>
                <a:close/>
                <a:moveTo>
                  <a:pt x="165975" y="333988"/>
                </a:moveTo>
                <a:cubicBezTo>
                  <a:pt x="165994" y="334480"/>
                  <a:pt x="166285" y="335311"/>
                  <a:pt x="166618" y="335092"/>
                </a:cubicBezTo>
                <a:cubicBezTo>
                  <a:pt x="166676" y="334399"/>
                  <a:pt x="167682" y="336238"/>
                  <a:pt x="167539" y="335092"/>
                </a:cubicBezTo>
                <a:cubicBezTo>
                  <a:pt x="167536" y="334432"/>
                  <a:pt x="167076" y="334332"/>
                  <a:pt x="166527" y="333988"/>
                </a:cubicBezTo>
                <a:cubicBezTo>
                  <a:pt x="166352" y="333988"/>
                  <a:pt x="166151" y="333988"/>
                  <a:pt x="165975" y="333988"/>
                </a:cubicBezTo>
                <a:close/>
                <a:moveTo>
                  <a:pt x="161008" y="335276"/>
                </a:moveTo>
                <a:cubicBezTo>
                  <a:pt x="160931" y="336049"/>
                  <a:pt x="160989" y="336618"/>
                  <a:pt x="161559" y="336747"/>
                </a:cubicBezTo>
                <a:cubicBezTo>
                  <a:pt x="161607" y="337219"/>
                  <a:pt x="162685" y="337267"/>
                  <a:pt x="162019" y="337943"/>
                </a:cubicBezTo>
                <a:cubicBezTo>
                  <a:pt x="162312" y="338079"/>
                  <a:pt x="162685" y="339003"/>
                  <a:pt x="162939" y="339231"/>
                </a:cubicBezTo>
                <a:cubicBezTo>
                  <a:pt x="163556" y="339250"/>
                  <a:pt x="163280" y="340095"/>
                  <a:pt x="163859" y="340150"/>
                </a:cubicBezTo>
                <a:cubicBezTo>
                  <a:pt x="163664" y="341056"/>
                  <a:pt x="164119" y="341296"/>
                  <a:pt x="164136" y="341989"/>
                </a:cubicBezTo>
                <a:cubicBezTo>
                  <a:pt x="164267" y="342644"/>
                  <a:pt x="164776" y="342823"/>
                  <a:pt x="165056" y="342265"/>
                </a:cubicBezTo>
                <a:cubicBezTo>
                  <a:pt x="165435" y="341961"/>
                  <a:pt x="165595" y="341373"/>
                  <a:pt x="166344" y="341438"/>
                </a:cubicBezTo>
                <a:cubicBezTo>
                  <a:pt x="166267" y="340703"/>
                  <a:pt x="166869" y="340691"/>
                  <a:pt x="166620" y="339782"/>
                </a:cubicBezTo>
                <a:cubicBezTo>
                  <a:pt x="166667" y="339047"/>
                  <a:pt x="166706" y="338359"/>
                  <a:pt x="166344" y="338035"/>
                </a:cubicBezTo>
                <a:cubicBezTo>
                  <a:pt x="166138" y="337548"/>
                  <a:pt x="165864" y="337262"/>
                  <a:pt x="165332" y="337023"/>
                </a:cubicBezTo>
                <a:cubicBezTo>
                  <a:pt x="164839" y="336534"/>
                  <a:pt x="163793" y="336776"/>
                  <a:pt x="163584" y="337118"/>
                </a:cubicBezTo>
                <a:cubicBezTo>
                  <a:pt x="162935" y="337443"/>
                  <a:pt x="162878" y="337426"/>
                  <a:pt x="162940" y="336474"/>
                </a:cubicBezTo>
                <a:cubicBezTo>
                  <a:pt x="162306" y="336455"/>
                  <a:pt x="161852" y="336198"/>
                  <a:pt x="161561" y="335830"/>
                </a:cubicBezTo>
                <a:cubicBezTo>
                  <a:pt x="161033" y="335849"/>
                  <a:pt x="162526" y="335021"/>
                  <a:pt x="161009" y="335279"/>
                </a:cubicBezTo>
                <a:close/>
                <a:moveTo>
                  <a:pt x="138381" y="349164"/>
                </a:moveTo>
                <a:cubicBezTo>
                  <a:pt x="137663" y="349814"/>
                  <a:pt x="136696" y="349542"/>
                  <a:pt x="136541" y="350452"/>
                </a:cubicBezTo>
                <a:cubicBezTo>
                  <a:pt x="136429" y="350766"/>
                  <a:pt x="136199" y="351392"/>
                  <a:pt x="135621" y="351924"/>
                </a:cubicBezTo>
                <a:cubicBezTo>
                  <a:pt x="136361" y="352777"/>
                  <a:pt x="135611" y="353861"/>
                  <a:pt x="134701" y="354131"/>
                </a:cubicBezTo>
                <a:cubicBezTo>
                  <a:pt x="134960" y="355432"/>
                  <a:pt x="134018" y="355831"/>
                  <a:pt x="134701" y="356891"/>
                </a:cubicBezTo>
                <a:cubicBezTo>
                  <a:pt x="135441" y="357545"/>
                  <a:pt x="135941" y="356628"/>
                  <a:pt x="136816" y="357258"/>
                </a:cubicBezTo>
                <a:cubicBezTo>
                  <a:pt x="137901" y="358236"/>
                  <a:pt x="137670" y="356471"/>
                  <a:pt x="138104" y="355971"/>
                </a:cubicBezTo>
                <a:cubicBezTo>
                  <a:pt x="139097" y="355517"/>
                  <a:pt x="137607" y="354000"/>
                  <a:pt x="138288" y="353671"/>
                </a:cubicBezTo>
                <a:cubicBezTo>
                  <a:pt x="138099" y="352882"/>
                  <a:pt x="138521" y="351952"/>
                  <a:pt x="139023" y="351372"/>
                </a:cubicBezTo>
                <a:cubicBezTo>
                  <a:pt x="139410" y="350951"/>
                  <a:pt x="140499" y="348798"/>
                  <a:pt x="139667" y="349532"/>
                </a:cubicBezTo>
                <a:cubicBezTo>
                  <a:pt x="139229" y="349420"/>
                  <a:pt x="139140" y="348979"/>
                  <a:pt x="138379" y="349164"/>
                </a:cubicBezTo>
                <a:close/>
                <a:moveTo>
                  <a:pt x="168826" y="349532"/>
                </a:moveTo>
                <a:cubicBezTo>
                  <a:pt x="168441" y="349902"/>
                  <a:pt x="168551" y="350401"/>
                  <a:pt x="168826" y="351004"/>
                </a:cubicBezTo>
                <a:cubicBezTo>
                  <a:pt x="167947" y="351230"/>
                  <a:pt x="169215" y="351826"/>
                  <a:pt x="168731" y="352384"/>
                </a:cubicBezTo>
                <a:cubicBezTo>
                  <a:pt x="168612" y="352600"/>
                  <a:pt x="168816" y="353494"/>
                  <a:pt x="169098" y="353763"/>
                </a:cubicBezTo>
                <a:cubicBezTo>
                  <a:pt x="169022" y="354408"/>
                  <a:pt x="168844" y="354990"/>
                  <a:pt x="168547" y="355419"/>
                </a:cubicBezTo>
                <a:cubicBezTo>
                  <a:pt x="167890" y="355420"/>
                  <a:pt x="168237" y="356474"/>
                  <a:pt x="167811" y="356706"/>
                </a:cubicBezTo>
                <a:cubicBezTo>
                  <a:pt x="167313" y="357905"/>
                  <a:pt x="168765" y="357167"/>
                  <a:pt x="168822" y="357810"/>
                </a:cubicBezTo>
                <a:cubicBezTo>
                  <a:pt x="169274" y="357282"/>
                  <a:pt x="169709" y="357753"/>
                  <a:pt x="170018" y="357715"/>
                </a:cubicBezTo>
                <a:cubicBezTo>
                  <a:pt x="169822" y="357213"/>
                  <a:pt x="170430" y="355808"/>
                  <a:pt x="170662" y="356519"/>
                </a:cubicBezTo>
                <a:cubicBezTo>
                  <a:pt x="171006" y="357376"/>
                  <a:pt x="170037" y="357615"/>
                  <a:pt x="170478" y="358175"/>
                </a:cubicBezTo>
                <a:cubicBezTo>
                  <a:pt x="171303" y="358127"/>
                  <a:pt x="170744" y="358757"/>
                  <a:pt x="170662" y="358910"/>
                </a:cubicBezTo>
                <a:cubicBezTo>
                  <a:pt x="170148" y="359224"/>
                  <a:pt x="170371" y="360110"/>
                  <a:pt x="170938" y="359461"/>
                </a:cubicBezTo>
                <a:cubicBezTo>
                  <a:pt x="171874" y="359671"/>
                  <a:pt x="172169" y="359303"/>
                  <a:pt x="172410" y="358818"/>
                </a:cubicBezTo>
                <a:cubicBezTo>
                  <a:pt x="172457" y="358235"/>
                  <a:pt x="172943" y="358054"/>
                  <a:pt x="172778" y="357254"/>
                </a:cubicBezTo>
                <a:cubicBezTo>
                  <a:pt x="172042" y="357292"/>
                  <a:pt x="172410" y="356205"/>
                  <a:pt x="171950" y="355966"/>
                </a:cubicBezTo>
                <a:cubicBezTo>
                  <a:pt x="171348" y="355462"/>
                  <a:pt x="171921" y="355528"/>
                  <a:pt x="171855" y="354678"/>
                </a:cubicBezTo>
                <a:cubicBezTo>
                  <a:pt x="171816" y="354054"/>
                  <a:pt x="171554" y="353709"/>
                  <a:pt x="171303" y="353299"/>
                </a:cubicBezTo>
                <a:cubicBezTo>
                  <a:pt x="170680" y="353280"/>
                  <a:pt x="170962" y="352355"/>
                  <a:pt x="170383" y="352287"/>
                </a:cubicBezTo>
                <a:cubicBezTo>
                  <a:pt x="170162" y="351835"/>
                  <a:pt x="169918" y="351308"/>
                  <a:pt x="169555" y="350999"/>
                </a:cubicBezTo>
                <a:cubicBezTo>
                  <a:pt x="169376" y="350506"/>
                  <a:pt x="168959" y="350337"/>
                  <a:pt x="169095" y="349527"/>
                </a:cubicBezTo>
                <a:cubicBezTo>
                  <a:pt x="168987" y="349527"/>
                  <a:pt x="168927" y="349527"/>
                  <a:pt x="168819" y="349527"/>
                </a:cubicBezTo>
                <a:close/>
                <a:moveTo>
                  <a:pt x="128171" y="352935"/>
                </a:moveTo>
                <a:cubicBezTo>
                  <a:pt x="127966" y="353396"/>
                  <a:pt x="127471" y="353188"/>
                  <a:pt x="127067" y="353212"/>
                </a:cubicBezTo>
                <a:cubicBezTo>
                  <a:pt x="127010" y="353444"/>
                  <a:pt x="126540" y="353736"/>
                  <a:pt x="126607" y="354131"/>
                </a:cubicBezTo>
                <a:cubicBezTo>
                  <a:pt x="126607" y="354542"/>
                  <a:pt x="126607" y="355006"/>
                  <a:pt x="126607" y="355418"/>
                </a:cubicBezTo>
                <a:cubicBezTo>
                  <a:pt x="126173" y="355390"/>
                  <a:pt x="126295" y="355898"/>
                  <a:pt x="125687" y="355695"/>
                </a:cubicBezTo>
                <a:cubicBezTo>
                  <a:pt x="125384" y="355926"/>
                  <a:pt x="125221" y="356457"/>
                  <a:pt x="124767" y="356339"/>
                </a:cubicBezTo>
                <a:cubicBezTo>
                  <a:pt x="124894" y="356869"/>
                  <a:pt x="124153" y="356517"/>
                  <a:pt x="123847" y="356615"/>
                </a:cubicBezTo>
                <a:cubicBezTo>
                  <a:pt x="123542" y="356853"/>
                  <a:pt x="123390" y="357385"/>
                  <a:pt x="122927" y="357259"/>
                </a:cubicBezTo>
                <a:cubicBezTo>
                  <a:pt x="122206" y="357259"/>
                  <a:pt x="121441" y="357259"/>
                  <a:pt x="120719" y="357259"/>
                </a:cubicBezTo>
                <a:cubicBezTo>
                  <a:pt x="120672" y="357956"/>
                  <a:pt x="120463" y="357173"/>
                  <a:pt x="120168" y="357259"/>
                </a:cubicBezTo>
                <a:cubicBezTo>
                  <a:pt x="120375" y="357847"/>
                  <a:pt x="119413" y="357230"/>
                  <a:pt x="119524" y="357719"/>
                </a:cubicBezTo>
                <a:cubicBezTo>
                  <a:pt x="119590" y="358011"/>
                  <a:pt x="119515" y="358852"/>
                  <a:pt x="119248" y="358363"/>
                </a:cubicBezTo>
                <a:cubicBezTo>
                  <a:pt x="119219" y="357964"/>
                  <a:pt x="118470" y="358267"/>
                  <a:pt x="118144" y="358179"/>
                </a:cubicBezTo>
                <a:cubicBezTo>
                  <a:pt x="117978" y="357903"/>
                  <a:pt x="117665" y="357813"/>
                  <a:pt x="117224" y="357719"/>
                </a:cubicBezTo>
                <a:cubicBezTo>
                  <a:pt x="116779" y="357127"/>
                  <a:pt x="116749" y="357836"/>
                  <a:pt x="116396" y="357814"/>
                </a:cubicBezTo>
                <a:cubicBezTo>
                  <a:pt x="116079" y="358401"/>
                  <a:pt x="115908" y="357757"/>
                  <a:pt x="115476" y="357814"/>
                </a:cubicBezTo>
                <a:cubicBezTo>
                  <a:pt x="115088" y="357767"/>
                  <a:pt x="114595" y="357795"/>
                  <a:pt x="114556" y="358274"/>
                </a:cubicBezTo>
                <a:cubicBezTo>
                  <a:pt x="114395" y="358495"/>
                  <a:pt x="114207" y="358740"/>
                  <a:pt x="113912" y="358826"/>
                </a:cubicBezTo>
                <a:cubicBezTo>
                  <a:pt x="114086" y="359446"/>
                  <a:pt x="113691" y="359333"/>
                  <a:pt x="113360" y="359653"/>
                </a:cubicBezTo>
                <a:cubicBezTo>
                  <a:pt x="113246" y="359986"/>
                  <a:pt x="113255" y="360646"/>
                  <a:pt x="113728" y="360665"/>
                </a:cubicBezTo>
                <a:cubicBezTo>
                  <a:pt x="114141" y="360672"/>
                  <a:pt x="114594" y="360510"/>
                  <a:pt x="114832" y="360942"/>
                </a:cubicBezTo>
                <a:cubicBezTo>
                  <a:pt x="115588" y="360796"/>
                  <a:pt x="114784" y="361764"/>
                  <a:pt x="114832" y="361037"/>
                </a:cubicBezTo>
                <a:cubicBezTo>
                  <a:pt x="114338" y="360720"/>
                  <a:pt x="114349" y="361308"/>
                  <a:pt x="114004" y="361313"/>
                </a:cubicBezTo>
                <a:cubicBezTo>
                  <a:pt x="113752" y="361029"/>
                  <a:pt x="113247" y="360780"/>
                  <a:pt x="112900" y="361037"/>
                </a:cubicBezTo>
                <a:cubicBezTo>
                  <a:pt x="112478" y="361330"/>
                  <a:pt x="112700" y="361980"/>
                  <a:pt x="112624" y="362416"/>
                </a:cubicBezTo>
                <a:cubicBezTo>
                  <a:pt x="112726" y="362734"/>
                  <a:pt x="112472" y="363437"/>
                  <a:pt x="112900" y="363428"/>
                </a:cubicBezTo>
                <a:cubicBezTo>
                  <a:pt x="113059" y="363677"/>
                  <a:pt x="113278" y="363838"/>
                  <a:pt x="113452" y="364072"/>
                </a:cubicBezTo>
                <a:cubicBezTo>
                  <a:pt x="113891" y="364070"/>
                  <a:pt x="114063" y="364851"/>
                  <a:pt x="114556" y="364716"/>
                </a:cubicBezTo>
                <a:cubicBezTo>
                  <a:pt x="114787" y="364010"/>
                  <a:pt x="115305" y="365027"/>
                  <a:pt x="115199" y="364348"/>
                </a:cubicBezTo>
                <a:cubicBezTo>
                  <a:pt x="115769" y="364203"/>
                  <a:pt x="115386" y="364932"/>
                  <a:pt x="115476" y="365267"/>
                </a:cubicBezTo>
                <a:cubicBezTo>
                  <a:pt x="115504" y="365610"/>
                  <a:pt x="115736" y="365740"/>
                  <a:pt x="115936" y="365911"/>
                </a:cubicBezTo>
                <a:cubicBezTo>
                  <a:pt x="116091" y="366151"/>
                  <a:pt x="116378" y="366363"/>
                  <a:pt x="116580" y="366555"/>
                </a:cubicBezTo>
                <a:cubicBezTo>
                  <a:pt x="117083" y="366360"/>
                  <a:pt x="117213" y="366948"/>
                  <a:pt x="117683" y="366832"/>
                </a:cubicBezTo>
                <a:cubicBezTo>
                  <a:pt x="118328" y="367059"/>
                  <a:pt x="118118" y="366487"/>
                  <a:pt x="118604" y="366555"/>
                </a:cubicBezTo>
                <a:cubicBezTo>
                  <a:pt x="118893" y="366437"/>
                  <a:pt x="119106" y="366178"/>
                  <a:pt x="119524" y="366188"/>
                </a:cubicBezTo>
                <a:cubicBezTo>
                  <a:pt x="119380" y="365636"/>
                  <a:pt x="119667" y="365544"/>
                  <a:pt x="120168" y="365636"/>
                </a:cubicBezTo>
                <a:cubicBezTo>
                  <a:pt x="120215" y="365293"/>
                  <a:pt x="120408" y="365068"/>
                  <a:pt x="120719" y="364992"/>
                </a:cubicBezTo>
                <a:cubicBezTo>
                  <a:pt x="120814" y="364676"/>
                  <a:pt x="121039" y="364525"/>
                  <a:pt x="121270" y="364348"/>
                </a:cubicBezTo>
                <a:cubicBezTo>
                  <a:pt x="121723" y="364377"/>
                  <a:pt x="122231" y="364329"/>
                  <a:pt x="122650" y="364444"/>
                </a:cubicBezTo>
                <a:cubicBezTo>
                  <a:pt x="122936" y="364645"/>
                  <a:pt x="123169" y="365229"/>
                  <a:pt x="123570" y="364995"/>
                </a:cubicBezTo>
                <a:cubicBezTo>
                  <a:pt x="123954" y="364720"/>
                  <a:pt x="124162" y="364549"/>
                  <a:pt x="124398" y="364351"/>
                </a:cubicBezTo>
                <a:cubicBezTo>
                  <a:pt x="124668" y="364660"/>
                  <a:pt x="125073" y="364568"/>
                  <a:pt x="125318" y="364903"/>
                </a:cubicBezTo>
                <a:cubicBezTo>
                  <a:pt x="125839" y="364884"/>
                  <a:pt x="125674" y="365400"/>
                  <a:pt x="125686" y="365822"/>
                </a:cubicBezTo>
                <a:cubicBezTo>
                  <a:pt x="125930" y="365970"/>
                  <a:pt x="126135" y="366174"/>
                  <a:pt x="126330" y="366374"/>
                </a:cubicBezTo>
                <a:cubicBezTo>
                  <a:pt x="126527" y="366850"/>
                  <a:pt x="126683" y="366104"/>
                  <a:pt x="126974" y="366190"/>
                </a:cubicBezTo>
                <a:cubicBezTo>
                  <a:pt x="126850" y="365649"/>
                  <a:pt x="127735" y="366171"/>
                  <a:pt x="127894" y="365913"/>
                </a:cubicBezTo>
                <a:cubicBezTo>
                  <a:pt x="127885" y="365247"/>
                  <a:pt x="128431" y="365970"/>
                  <a:pt x="128721" y="365913"/>
                </a:cubicBezTo>
                <a:cubicBezTo>
                  <a:pt x="128865" y="366186"/>
                  <a:pt x="129069" y="366253"/>
                  <a:pt x="129181" y="366649"/>
                </a:cubicBezTo>
                <a:cubicBezTo>
                  <a:pt x="129538" y="366850"/>
                  <a:pt x="129735" y="367335"/>
                  <a:pt x="129918" y="367476"/>
                </a:cubicBezTo>
                <a:cubicBezTo>
                  <a:pt x="130048" y="367746"/>
                  <a:pt x="130451" y="367738"/>
                  <a:pt x="130378" y="368212"/>
                </a:cubicBezTo>
                <a:cubicBezTo>
                  <a:pt x="130185" y="368835"/>
                  <a:pt x="130767" y="368633"/>
                  <a:pt x="130745" y="369131"/>
                </a:cubicBezTo>
                <a:cubicBezTo>
                  <a:pt x="131033" y="369466"/>
                  <a:pt x="131135" y="369617"/>
                  <a:pt x="131297" y="369866"/>
                </a:cubicBezTo>
                <a:cubicBezTo>
                  <a:pt x="131162" y="370425"/>
                  <a:pt x="131799" y="370138"/>
                  <a:pt x="131573" y="370785"/>
                </a:cubicBezTo>
                <a:cubicBezTo>
                  <a:pt x="131611" y="371231"/>
                  <a:pt x="131554" y="371752"/>
                  <a:pt x="131668" y="372165"/>
                </a:cubicBezTo>
                <a:cubicBezTo>
                  <a:pt x="132028" y="372380"/>
                  <a:pt x="132083" y="373016"/>
                  <a:pt x="131764" y="373269"/>
                </a:cubicBezTo>
                <a:cubicBezTo>
                  <a:pt x="131566" y="373491"/>
                  <a:pt x="131527" y="374196"/>
                  <a:pt x="131764" y="374281"/>
                </a:cubicBezTo>
                <a:cubicBezTo>
                  <a:pt x="131985" y="374119"/>
                  <a:pt x="132229" y="374023"/>
                  <a:pt x="132315" y="373729"/>
                </a:cubicBezTo>
                <a:cubicBezTo>
                  <a:pt x="132920" y="373700"/>
                  <a:pt x="133583" y="373748"/>
                  <a:pt x="134155" y="373634"/>
                </a:cubicBezTo>
                <a:cubicBezTo>
                  <a:pt x="134302" y="373106"/>
                  <a:pt x="135093" y="373638"/>
                  <a:pt x="134983" y="373082"/>
                </a:cubicBezTo>
                <a:cubicBezTo>
                  <a:pt x="135253" y="372895"/>
                  <a:pt x="135843" y="373285"/>
                  <a:pt x="136086" y="372898"/>
                </a:cubicBezTo>
                <a:cubicBezTo>
                  <a:pt x="136561" y="372757"/>
                  <a:pt x="136408" y="372008"/>
                  <a:pt x="136823" y="372071"/>
                </a:cubicBezTo>
                <a:cubicBezTo>
                  <a:pt x="136646" y="371491"/>
                  <a:pt x="137168" y="371625"/>
                  <a:pt x="137190" y="371243"/>
                </a:cubicBezTo>
                <a:cubicBezTo>
                  <a:pt x="137143" y="370772"/>
                  <a:pt x="137688" y="370967"/>
                  <a:pt x="137467" y="370324"/>
                </a:cubicBezTo>
                <a:cubicBezTo>
                  <a:pt x="137984" y="369907"/>
                  <a:pt x="137275" y="370097"/>
                  <a:pt x="137467" y="369496"/>
                </a:cubicBezTo>
                <a:cubicBezTo>
                  <a:pt x="137381" y="369172"/>
                  <a:pt x="137688" y="368491"/>
                  <a:pt x="137371" y="368392"/>
                </a:cubicBezTo>
                <a:cubicBezTo>
                  <a:pt x="137146" y="368494"/>
                  <a:pt x="137037" y="368747"/>
                  <a:pt x="136820" y="368852"/>
                </a:cubicBezTo>
                <a:cubicBezTo>
                  <a:pt x="136801" y="369254"/>
                  <a:pt x="135978" y="368786"/>
                  <a:pt x="136268" y="369496"/>
                </a:cubicBezTo>
                <a:cubicBezTo>
                  <a:pt x="136221" y="369987"/>
                  <a:pt x="135649" y="369995"/>
                  <a:pt x="135256" y="369956"/>
                </a:cubicBezTo>
                <a:cubicBezTo>
                  <a:pt x="134939" y="370042"/>
                  <a:pt x="134903" y="370395"/>
                  <a:pt x="134336" y="370233"/>
                </a:cubicBezTo>
                <a:cubicBezTo>
                  <a:pt x="133969" y="370185"/>
                  <a:pt x="133393" y="370396"/>
                  <a:pt x="133141" y="370233"/>
                </a:cubicBezTo>
                <a:cubicBezTo>
                  <a:pt x="133188" y="369755"/>
                  <a:pt x="132349" y="370204"/>
                  <a:pt x="132221" y="369681"/>
                </a:cubicBezTo>
                <a:cubicBezTo>
                  <a:pt x="131845" y="369624"/>
                  <a:pt x="131774" y="369338"/>
                  <a:pt x="131577" y="369130"/>
                </a:cubicBezTo>
                <a:cubicBezTo>
                  <a:pt x="131290" y="369034"/>
                  <a:pt x="131230" y="368752"/>
                  <a:pt x="131025" y="368578"/>
                </a:cubicBezTo>
                <a:cubicBezTo>
                  <a:pt x="131220" y="368080"/>
                  <a:pt x="130552" y="367935"/>
                  <a:pt x="130657" y="367474"/>
                </a:cubicBezTo>
                <a:cubicBezTo>
                  <a:pt x="131138" y="367705"/>
                  <a:pt x="131133" y="366601"/>
                  <a:pt x="130657" y="366830"/>
                </a:cubicBezTo>
                <a:cubicBezTo>
                  <a:pt x="131340" y="366528"/>
                  <a:pt x="130389" y="366300"/>
                  <a:pt x="130934" y="366003"/>
                </a:cubicBezTo>
                <a:cubicBezTo>
                  <a:pt x="130795" y="366003"/>
                  <a:pt x="130496" y="365536"/>
                  <a:pt x="131029" y="365267"/>
                </a:cubicBezTo>
                <a:cubicBezTo>
                  <a:pt x="130549" y="365498"/>
                  <a:pt x="130554" y="364486"/>
                  <a:pt x="131029" y="364716"/>
                </a:cubicBezTo>
                <a:cubicBezTo>
                  <a:pt x="131252" y="364071"/>
                  <a:pt x="130600" y="364186"/>
                  <a:pt x="130661" y="363704"/>
                </a:cubicBezTo>
                <a:cubicBezTo>
                  <a:pt x="130747" y="363378"/>
                  <a:pt x="130464" y="362631"/>
                  <a:pt x="131029" y="362785"/>
                </a:cubicBezTo>
                <a:cubicBezTo>
                  <a:pt x="131124" y="362474"/>
                  <a:pt x="130783" y="361747"/>
                  <a:pt x="131305" y="361866"/>
                </a:cubicBezTo>
                <a:cubicBezTo>
                  <a:pt x="131085" y="361228"/>
                  <a:pt x="131626" y="361408"/>
                  <a:pt x="131581" y="360947"/>
                </a:cubicBezTo>
                <a:cubicBezTo>
                  <a:pt x="132145" y="361094"/>
                  <a:pt x="131863" y="360358"/>
                  <a:pt x="131949" y="360027"/>
                </a:cubicBezTo>
                <a:cubicBezTo>
                  <a:pt x="131379" y="360172"/>
                  <a:pt x="131670" y="359443"/>
                  <a:pt x="131581" y="359108"/>
                </a:cubicBezTo>
                <a:cubicBezTo>
                  <a:pt x="131543" y="358690"/>
                  <a:pt x="131698" y="358205"/>
                  <a:pt x="131581" y="357821"/>
                </a:cubicBezTo>
                <a:cubicBezTo>
                  <a:pt x="131329" y="357454"/>
                  <a:pt x="131179" y="357336"/>
                  <a:pt x="131030" y="357085"/>
                </a:cubicBezTo>
                <a:cubicBezTo>
                  <a:pt x="130789" y="356785"/>
                  <a:pt x="130766" y="356354"/>
                  <a:pt x="130478" y="356073"/>
                </a:cubicBezTo>
                <a:cubicBezTo>
                  <a:pt x="130383" y="355665"/>
                  <a:pt x="130335" y="355352"/>
                  <a:pt x="130018" y="355245"/>
                </a:cubicBezTo>
                <a:cubicBezTo>
                  <a:pt x="129971" y="354907"/>
                  <a:pt x="129543" y="354530"/>
                  <a:pt x="129191" y="354510"/>
                </a:cubicBezTo>
                <a:cubicBezTo>
                  <a:pt x="129092" y="354209"/>
                  <a:pt x="128697" y="354207"/>
                  <a:pt x="128823" y="353682"/>
                </a:cubicBezTo>
                <a:cubicBezTo>
                  <a:pt x="128990" y="352975"/>
                  <a:pt x="128439" y="353459"/>
                  <a:pt x="128179" y="352947"/>
                </a:cubicBezTo>
                <a:close/>
                <a:moveTo>
                  <a:pt x="160456" y="353855"/>
                </a:moveTo>
                <a:cubicBezTo>
                  <a:pt x="160025" y="354434"/>
                  <a:pt x="159408" y="354289"/>
                  <a:pt x="159168" y="354774"/>
                </a:cubicBezTo>
                <a:cubicBezTo>
                  <a:pt x="158775" y="355038"/>
                  <a:pt x="158226" y="355104"/>
                  <a:pt x="157972" y="355509"/>
                </a:cubicBezTo>
                <a:cubicBezTo>
                  <a:pt x="157832" y="356019"/>
                  <a:pt x="158111" y="357669"/>
                  <a:pt x="158249" y="356428"/>
                </a:cubicBezTo>
                <a:cubicBezTo>
                  <a:pt x="158345" y="355318"/>
                  <a:pt x="158994" y="356606"/>
                  <a:pt x="159628" y="356333"/>
                </a:cubicBezTo>
                <a:cubicBezTo>
                  <a:pt x="160202" y="356462"/>
                  <a:pt x="160811" y="356901"/>
                  <a:pt x="161008" y="356793"/>
                </a:cubicBezTo>
                <a:cubicBezTo>
                  <a:pt x="160751" y="355840"/>
                  <a:pt x="162111" y="356470"/>
                  <a:pt x="162296" y="356698"/>
                </a:cubicBezTo>
                <a:cubicBezTo>
                  <a:pt x="162563" y="357150"/>
                  <a:pt x="162750" y="356209"/>
                  <a:pt x="163123" y="356882"/>
                </a:cubicBezTo>
                <a:cubicBezTo>
                  <a:pt x="163664" y="357140"/>
                  <a:pt x="164020" y="357324"/>
                  <a:pt x="164503" y="356882"/>
                </a:cubicBezTo>
                <a:cubicBezTo>
                  <a:pt x="164646" y="357551"/>
                  <a:pt x="165099" y="357607"/>
                  <a:pt x="165147" y="356882"/>
                </a:cubicBezTo>
                <a:cubicBezTo>
                  <a:pt x="165645" y="356375"/>
                  <a:pt x="164981" y="356041"/>
                  <a:pt x="165423" y="355502"/>
                </a:cubicBezTo>
                <a:cubicBezTo>
                  <a:pt x="164955" y="355312"/>
                  <a:pt x="165011" y="354641"/>
                  <a:pt x="164227" y="354767"/>
                </a:cubicBezTo>
                <a:cubicBezTo>
                  <a:pt x="164142" y="354232"/>
                  <a:pt x="163206" y="354223"/>
                  <a:pt x="162756" y="353939"/>
                </a:cubicBezTo>
                <a:cubicBezTo>
                  <a:pt x="162172" y="353837"/>
                  <a:pt x="162031" y="354212"/>
                  <a:pt x="161192" y="353844"/>
                </a:cubicBezTo>
                <a:cubicBezTo>
                  <a:pt x="160934" y="353843"/>
                  <a:pt x="160714" y="353844"/>
                  <a:pt x="160457" y="353844"/>
                </a:cubicBezTo>
                <a:close/>
                <a:moveTo>
                  <a:pt x="169470" y="353855"/>
                </a:moveTo>
                <a:cubicBezTo>
                  <a:pt x="170221" y="353807"/>
                  <a:pt x="170855" y="353798"/>
                  <a:pt x="170941" y="354406"/>
                </a:cubicBezTo>
                <a:cubicBezTo>
                  <a:pt x="170653" y="354790"/>
                  <a:pt x="170752" y="355474"/>
                  <a:pt x="170574" y="355970"/>
                </a:cubicBezTo>
                <a:cubicBezTo>
                  <a:pt x="169429" y="355979"/>
                  <a:pt x="170536" y="355311"/>
                  <a:pt x="170390" y="354774"/>
                </a:cubicBezTo>
                <a:cubicBezTo>
                  <a:pt x="169478" y="354881"/>
                  <a:pt x="169826" y="354282"/>
                  <a:pt x="169470" y="353855"/>
                </a:cubicBezTo>
                <a:close/>
                <a:moveTo>
                  <a:pt x="190073" y="354039"/>
                </a:moveTo>
                <a:cubicBezTo>
                  <a:pt x="189987" y="353991"/>
                  <a:pt x="189880" y="354019"/>
                  <a:pt x="189613" y="354134"/>
                </a:cubicBezTo>
                <a:cubicBezTo>
                  <a:pt x="187941" y="355342"/>
                  <a:pt x="186075" y="356417"/>
                  <a:pt x="188325" y="358181"/>
                </a:cubicBezTo>
                <a:cubicBezTo>
                  <a:pt x="189737" y="358932"/>
                  <a:pt x="190948" y="359823"/>
                  <a:pt x="192281" y="358825"/>
                </a:cubicBezTo>
                <a:cubicBezTo>
                  <a:pt x="191633" y="360114"/>
                  <a:pt x="193239" y="362235"/>
                  <a:pt x="193936" y="361952"/>
                </a:cubicBezTo>
                <a:cubicBezTo>
                  <a:pt x="193727" y="359467"/>
                  <a:pt x="194277" y="358217"/>
                  <a:pt x="193936" y="356617"/>
                </a:cubicBezTo>
                <a:cubicBezTo>
                  <a:pt x="194415" y="354348"/>
                  <a:pt x="192940" y="354735"/>
                  <a:pt x="190901" y="354501"/>
                </a:cubicBezTo>
                <a:cubicBezTo>
                  <a:pt x="190067" y="354861"/>
                  <a:pt x="190334" y="354182"/>
                  <a:pt x="190073" y="354041"/>
                </a:cubicBezTo>
                <a:close/>
                <a:moveTo>
                  <a:pt x="285456" y="354958"/>
                </a:moveTo>
                <a:cubicBezTo>
                  <a:pt x="285513" y="354960"/>
                  <a:pt x="285580" y="354948"/>
                  <a:pt x="285640" y="354958"/>
                </a:cubicBezTo>
                <a:cubicBezTo>
                  <a:pt x="285678" y="354977"/>
                  <a:pt x="285697" y="355100"/>
                  <a:pt x="285735" y="355141"/>
                </a:cubicBezTo>
                <a:cubicBezTo>
                  <a:pt x="285649" y="355075"/>
                  <a:pt x="285557" y="354987"/>
                  <a:pt x="285459" y="354958"/>
                </a:cubicBezTo>
                <a:close/>
                <a:moveTo>
                  <a:pt x="158248" y="356889"/>
                </a:moveTo>
                <a:cubicBezTo>
                  <a:pt x="158130" y="357774"/>
                  <a:pt x="159110" y="356762"/>
                  <a:pt x="158248" y="356889"/>
                </a:cubicBezTo>
                <a:close/>
                <a:moveTo>
                  <a:pt x="139025" y="357533"/>
                </a:moveTo>
                <a:cubicBezTo>
                  <a:pt x="138140" y="357752"/>
                  <a:pt x="138418" y="359170"/>
                  <a:pt x="139025" y="359648"/>
                </a:cubicBezTo>
                <a:cubicBezTo>
                  <a:pt x="139776" y="360032"/>
                  <a:pt x="140690" y="358833"/>
                  <a:pt x="140864" y="360016"/>
                </a:cubicBezTo>
                <a:cubicBezTo>
                  <a:pt x="141160" y="360352"/>
                  <a:pt x="141119" y="361460"/>
                  <a:pt x="141508" y="362132"/>
                </a:cubicBezTo>
                <a:cubicBezTo>
                  <a:pt x="141214" y="362878"/>
                  <a:pt x="140513" y="361541"/>
                  <a:pt x="140128" y="361119"/>
                </a:cubicBezTo>
                <a:cubicBezTo>
                  <a:pt x="139836" y="360146"/>
                  <a:pt x="138689" y="360056"/>
                  <a:pt x="137737" y="360016"/>
                </a:cubicBezTo>
                <a:cubicBezTo>
                  <a:pt x="137423" y="359617"/>
                  <a:pt x="136096" y="359635"/>
                  <a:pt x="135713" y="360016"/>
                </a:cubicBezTo>
                <a:cubicBezTo>
                  <a:pt x="135984" y="360871"/>
                  <a:pt x="134058" y="361074"/>
                  <a:pt x="134610" y="361855"/>
                </a:cubicBezTo>
                <a:cubicBezTo>
                  <a:pt x="135626" y="361863"/>
                  <a:pt x="135988" y="362516"/>
                  <a:pt x="136265" y="363511"/>
                </a:cubicBezTo>
                <a:cubicBezTo>
                  <a:pt x="136000" y="365134"/>
                  <a:pt x="137868" y="363984"/>
                  <a:pt x="138565" y="364063"/>
                </a:cubicBezTo>
                <a:cubicBezTo>
                  <a:pt x="139174" y="363868"/>
                  <a:pt x="140449" y="362885"/>
                  <a:pt x="141232" y="363602"/>
                </a:cubicBezTo>
                <a:cubicBezTo>
                  <a:pt x="141628" y="364291"/>
                  <a:pt x="142405" y="364345"/>
                  <a:pt x="143348" y="364063"/>
                </a:cubicBezTo>
                <a:cubicBezTo>
                  <a:pt x="143590" y="363375"/>
                  <a:pt x="144270" y="363048"/>
                  <a:pt x="145095" y="362499"/>
                </a:cubicBezTo>
                <a:cubicBezTo>
                  <a:pt x="145737" y="362219"/>
                  <a:pt x="146581" y="361870"/>
                  <a:pt x="147119" y="361303"/>
                </a:cubicBezTo>
                <a:cubicBezTo>
                  <a:pt x="147312" y="360712"/>
                  <a:pt x="148342" y="360023"/>
                  <a:pt x="147670" y="359556"/>
                </a:cubicBezTo>
                <a:cubicBezTo>
                  <a:pt x="146807" y="359749"/>
                  <a:pt x="145714" y="358596"/>
                  <a:pt x="144911" y="359461"/>
                </a:cubicBezTo>
                <a:cubicBezTo>
                  <a:pt x="144308" y="359202"/>
                  <a:pt x="143505" y="358308"/>
                  <a:pt x="142427" y="358541"/>
                </a:cubicBezTo>
                <a:cubicBezTo>
                  <a:pt x="141699" y="357947"/>
                  <a:pt x="141109" y="357497"/>
                  <a:pt x="139944" y="357529"/>
                </a:cubicBezTo>
                <a:cubicBezTo>
                  <a:pt x="139648" y="357529"/>
                  <a:pt x="139320" y="357529"/>
                  <a:pt x="139024" y="357529"/>
                </a:cubicBezTo>
                <a:close/>
                <a:moveTo>
                  <a:pt x="157329" y="359741"/>
                </a:moveTo>
                <a:cubicBezTo>
                  <a:pt x="157310" y="360422"/>
                  <a:pt x="155955" y="359779"/>
                  <a:pt x="155857" y="360384"/>
                </a:cubicBezTo>
                <a:cubicBezTo>
                  <a:pt x="155201" y="360327"/>
                  <a:pt x="155091" y="361273"/>
                  <a:pt x="155489" y="361488"/>
                </a:cubicBezTo>
                <a:cubicBezTo>
                  <a:pt x="156080" y="361536"/>
                  <a:pt x="156583" y="361840"/>
                  <a:pt x="157145" y="362039"/>
                </a:cubicBezTo>
                <a:cubicBezTo>
                  <a:pt x="157919" y="362149"/>
                  <a:pt x="158228" y="362500"/>
                  <a:pt x="158984" y="362500"/>
                </a:cubicBezTo>
                <a:cubicBezTo>
                  <a:pt x="159431" y="362728"/>
                  <a:pt x="159586" y="363246"/>
                  <a:pt x="160088" y="363419"/>
                </a:cubicBezTo>
                <a:cubicBezTo>
                  <a:pt x="160090" y="364049"/>
                  <a:pt x="160889" y="363825"/>
                  <a:pt x="161008" y="364338"/>
                </a:cubicBezTo>
                <a:cubicBezTo>
                  <a:pt x="161700" y="364470"/>
                  <a:pt x="162627" y="364050"/>
                  <a:pt x="163124" y="364613"/>
                </a:cubicBezTo>
                <a:cubicBezTo>
                  <a:pt x="164030" y="364494"/>
                  <a:pt x="164078" y="365128"/>
                  <a:pt x="164963" y="364981"/>
                </a:cubicBezTo>
                <a:cubicBezTo>
                  <a:pt x="165810" y="364836"/>
                  <a:pt x="166237" y="365121"/>
                  <a:pt x="166803" y="365257"/>
                </a:cubicBezTo>
                <a:cubicBezTo>
                  <a:pt x="167554" y="365305"/>
                  <a:pt x="168196" y="365324"/>
                  <a:pt x="168459" y="364889"/>
                </a:cubicBezTo>
                <a:cubicBezTo>
                  <a:pt x="168235" y="363955"/>
                  <a:pt x="168912" y="363845"/>
                  <a:pt x="168826" y="363050"/>
                </a:cubicBezTo>
                <a:cubicBezTo>
                  <a:pt x="168641" y="362178"/>
                  <a:pt x="169691" y="362486"/>
                  <a:pt x="169470" y="361578"/>
                </a:cubicBezTo>
                <a:cubicBezTo>
                  <a:pt x="169164" y="361172"/>
                  <a:pt x="169254" y="360391"/>
                  <a:pt x="168274" y="360659"/>
                </a:cubicBezTo>
                <a:cubicBezTo>
                  <a:pt x="167470" y="360875"/>
                  <a:pt x="167017" y="360267"/>
                  <a:pt x="166251" y="360383"/>
                </a:cubicBezTo>
                <a:cubicBezTo>
                  <a:pt x="165496" y="360655"/>
                  <a:pt x="165027" y="359431"/>
                  <a:pt x="164779" y="360567"/>
                </a:cubicBezTo>
                <a:cubicBezTo>
                  <a:pt x="164074" y="360801"/>
                  <a:pt x="163729" y="360301"/>
                  <a:pt x="163216" y="360199"/>
                </a:cubicBezTo>
                <a:cubicBezTo>
                  <a:pt x="162984" y="359692"/>
                  <a:pt x="162046" y="359662"/>
                  <a:pt x="161376" y="359739"/>
                </a:cubicBezTo>
                <a:cubicBezTo>
                  <a:pt x="161433" y="360243"/>
                  <a:pt x="159866" y="360227"/>
                  <a:pt x="159812" y="359834"/>
                </a:cubicBezTo>
                <a:cubicBezTo>
                  <a:pt x="159168" y="359641"/>
                  <a:pt x="158111" y="359796"/>
                  <a:pt x="157329" y="359739"/>
                </a:cubicBezTo>
                <a:close/>
                <a:moveTo>
                  <a:pt x="185198" y="362775"/>
                </a:moveTo>
                <a:cubicBezTo>
                  <a:pt x="184155" y="364740"/>
                  <a:pt x="185520" y="366274"/>
                  <a:pt x="186762" y="367191"/>
                </a:cubicBezTo>
                <a:cubicBezTo>
                  <a:pt x="187180" y="365372"/>
                  <a:pt x="187449" y="363308"/>
                  <a:pt x="185198" y="362775"/>
                </a:cubicBezTo>
                <a:close/>
                <a:moveTo>
                  <a:pt x="185382" y="368294"/>
                </a:moveTo>
                <a:cubicBezTo>
                  <a:pt x="185315" y="368287"/>
                  <a:pt x="185265" y="368342"/>
                  <a:pt x="185198" y="368390"/>
                </a:cubicBezTo>
                <a:cubicBezTo>
                  <a:pt x="182697" y="369708"/>
                  <a:pt x="184882" y="372128"/>
                  <a:pt x="185566" y="369309"/>
                </a:cubicBezTo>
                <a:cubicBezTo>
                  <a:pt x="186294" y="369547"/>
                  <a:pt x="185846" y="368346"/>
                  <a:pt x="185382" y="368297"/>
                </a:cubicBezTo>
                <a:close/>
                <a:moveTo>
                  <a:pt x="191729" y="368754"/>
                </a:moveTo>
                <a:cubicBezTo>
                  <a:pt x="190376" y="370986"/>
                  <a:pt x="192777" y="372810"/>
                  <a:pt x="193016" y="374733"/>
                </a:cubicBezTo>
                <a:cubicBezTo>
                  <a:pt x="193979" y="372917"/>
                  <a:pt x="194508" y="375883"/>
                  <a:pt x="195776" y="376481"/>
                </a:cubicBezTo>
                <a:cubicBezTo>
                  <a:pt x="196040" y="377764"/>
                  <a:pt x="197102" y="380047"/>
                  <a:pt x="198535" y="380528"/>
                </a:cubicBezTo>
                <a:cubicBezTo>
                  <a:pt x="199118" y="382454"/>
                  <a:pt x="199627" y="383202"/>
                  <a:pt x="201387" y="384575"/>
                </a:cubicBezTo>
                <a:cubicBezTo>
                  <a:pt x="203299" y="387006"/>
                  <a:pt x="203431" y="380040"/>
                  <a:pt x="202307" y="383931"/>
                </a:cubicBezTo>
                <a:cubicBezTo>
                  <a:pt x="200614" y="385013"/>
                  <a:pt x="202900" y="381179"/>
                  <a:pt x="201019" y="380528"/>
                </a:cubicBezTo>
                <a:cubicBezTo>
                  <a:pt x="199944" y="379457"/>
                  <a:pt x="197289" y="376263"/>
                  <a:pt x="200467" y="377032"/>
                </a:cubicBezTo>
                <a:cubicBezTo>
                  <a:pt x="201531" y="378964"/>
                  <a:pt x="202240" y="380284"/>
                  <a:pt x="202859" y="381999"/>
                </a:cubicBezTo>
                <a:cubicBezTo>
                  <a:pt x="206127" y="382558"/>
                  <a:pt x="204293" y="379967"/>
                  <a:pt x="204147" y="377676"/>
                </a:cubicBezTo>
                <a:cubicBezTo>
                  <a:pt x="203347" y="376078"/>
                  <a:pt x="202552" y="374331"/>
                  <a:pt x="203503" y="372709"/>
                </a:cubicBezTo>
                <a:cubicBezTo>
                  <a:pt x="201807" y="371522"/>
                  <a:pt x="199919" y="372021"/>
                  <a:pt x="200467" y="374641"/>
                </a:cubicBezTo>
                <a:cubicBezTo>
                  <a:pt x="198214" y="377055"/>
                  <a:pt x="197042" y="373383"/>
                  <a:pt x="196420" y="371789"/>
                </a:cubicBezTo>
                <a:cubicBezTo>
                  <a:pt x="196215" y="369634"/>
                  <a:pt x="194091" y="368567"/>
                  <a:pt x="191729" y="368754"/>
                </a:cubicBezTo>
                <a:close/>
                <a:moveTo>
                  <a:pt x="213712" y="369674"/>
                </a:moveTo>
                <a:cubicBezTo>
                  <a:pt x="213545" y="370665"/>
                  <a:pt x="214704" y="369507"/>
                  <a:pt x="213712" y="369674"/>
                </a:cubicBezTo>
                <a:close/>
                <a:moveTo>
                  <a:pt x="186486" y="371789"/>
                </a:moveTo>
                <a:cubicBezTo>
                  <a:pt x="186727" y="374074"/>
                  <a:pt x="187592" y="375537"/>
                  <a:pt x="188049" y="377032"/>
                </a:cubicBezTo>
                <a:cubicBezTo>
                  <a:pt x="189173" y="379347"/>
                  <a:pt x="189557" y="374482"/>
                  <a:pt x="189245" y="374272"/>
                </a:cubicBezTo>
                <a:cubicBezTo>
                  <a:pt x="189919" y="371659"/>
                  <a:pt x="187016" y="373276"/>
                  <a:pt x="186486" y="371789"/>
                </a:cubicBezTo>
                <a:close/>
                <a:moveTo>
                  <a:pt x="185566" y="373720"/>
                </a:moveTo>
                <a:cubicBezTo>
                  <a:pt x="183693" y="375201"/>
                  <a:pt x="185461" y="377001"/>
                  <a:pt x="186762" y="377675"/>
                </a:cubicBezTo>
                <a:cubicBezTo>
                  <a:pt x="187697" y="379265"/>
                  <a:pt x="187197" y="374723"/>
                  <a:pt x="185841" y="374272"/>
                </a:cubicBezTo>
                <a:cubicBezTo>
                  <a:pt x="185308" y="374496"/>
                  <a:pt x="185582" y="374013"/>
                  <a:pt x="185565" y="373721"/>
                </a:cubicBezTo>
                <a:close/>
                <a:moveTo>
                  <a:pt x="126975" y="380435"/>
                </a:moveTo>
                <a:cubicBezTo>
                  <a:pt x="126627" y="381191"/>
                  <a:pt x="126398" y="380931"/>
                  <a:pt x="126975" y="380435"/>
                </a:cubicBezTo>
                <a:close/>
                <a:moveTo>
                  <a:pt x="286927" y="381723"/>
                </a:moveTo>
                <a:cubicBezTo>
                  <a:pt x="287442" y="384193"/>
                  <a:pt x="285940" y="383246"/>
                  <a:pt x="286927" y="381723"/>
                </a:cubicBezTo>
                <a:close/>
                <a:moveTo>
                  <a:pt x="123480" y="397543"/>
                </a:moveTo>
                <a:cubicBezTo>
                  <a:pt x="123356" y="398432"/>
                  <a:pt x="124349" y="397416"/>
                  <a:pt x="123480" y="397543"/>
                </a:cubicBezTo>
                <a:close/>
                <a:moveTo>
                  <a:pt x="131942" y="399383"/>
                </a:moveTo>
                <a:cubicBezTo>
                  <a:pt x="131645" y="400119"/>
                  <a:pt x="132650" y="399141"/>
                  <a:pt x="131942" y="399383"/>
                </a:cubicBezTo>
                <a:close/>
                <a:moveTo>
                  <a:pt x="143071" y="403154"/>
                </a:moveTo>
                <a:cubicBezTo>
                  <a:pt x="142976" y="403340"/>
                  <a:pt x="143443" y="403806"/>
                  <a:pt x="143347" y="403154"/>
                </a:cubicBezTo>
                <a:cubicBezTo>
                  <a:pt x="143125" y="403126"/>
                  <a:pt x="143104" y="403097"/>
                  <a:pt x="143071" y="403154"/>
                </a:cubicBezTo>
                <a:close/>
                <a:moveTo>
                  <a:pt x="149878" y="404717"/>
                </a:moveTo>
                <a:cubicBezTo>
                  <a:pt x="149782" y="405343"/>
                  <a:pt x="148691" y="404926"/>
                  <a:pt x="148958" y="405913"/>
                </a:cubicBezTo>
                <a:cubicBezTo>
                  <a:pt x="148900" y="406736"/>
                  <a:pt x="148956" y="407447"/>
                  <a:pt x="149601" y="406833"/>
                </a:cubicBezTo>
                <a:cubicBezTo>
                  <a:pt x="149468" y="405919"/>
                  <a:pt x="149824" y="405795"/>
                  <a:pt x="150429" y="405453"/>
                </a:cubicBezTo>
                <a:cubicBezTo>
                  <a:pt x="151275" y="404727"/>
                  <a:pt x="150767" y="404637"/>
                  <a:pt x="149878" y="404717"/>
                </a:cubicBezTo>
                <a:close/>
                <a:moveTo>
                  <a:pt x="228612" y="404717"/>
                </a:moveTo>
                <a:cubicBezTo>
                  <a:pt x="232567" y="405265"/>
                  <a:pt x="230544" y="406155"/>
                  <a:pt x="228612" y="404717"/>
                </a:cubicBezTo>
                <a:close/>
                <a:moveTo>
                  <a:pt x="133137" y="405269"/>
                </a:moveTo>
                <a:cubicBezTo>
                  <a:pt x="133214" y="406031"/>
                  <a:pt x="133109" y="406731"/>
                  <a:pt x="132677" y="407293"/>
                </a:cubicBezTo>
                <a:cubicBezTo>
                  <a:pt x="132236" y="407402"/>
                  <a:pt x="131658" y="407207"/>
                  <a:pt x="131022" y="406925"/>
                </a:cubicBezTo>
                <a:cubicBezTo>
                  <a:pt x="130880" y="407202"/>
                  <a:pt x="129821" y="407689"/>
                  <a:pt x="130654" y="408305"/>
                </a:cubicBezTo>
                <a:cubicBezTo>
                  <a:pt x="130939" y="408539"/>
                  <a:pt x="131953" y="409122"/>
                  <a:pt x="132218" y="408488"/>
                </a:cubicBezTo>
                <a:cubicBezTo>
                  <a:pt x="132727" y="408130"/>
                  <a:pt x="133141" y="408210"/>
                  <a:pt x="133413" y="408764"/>
                </a:cubicBezTo>
                <a:cubicBezTo>
                  <a:pt x="133924" y="408849"/>
                  <a:pt x="134239" y="409349"/>
                  <a:pt x="134425" y="409960"/>
                </a:cubicBezTo>
                <a:cubicBezTo>
                  <a:pt x="133560" y="410278"/>
                  <a:pt x="133885" y="410722"/>
                  <a:pt x="134241" y="411339"/>
                </a:cubicBezTo>
                <a:cubicBezTo>
                  <a:pt x="134509" y="412234"/>
                  <a:pt x="134840" y="411984"/>
                  <a:pt x="135161" y="411523"/>
                </a:cubicBezTo>
                <a:cubicBezTo>
                  <a:pt x="135713" y="411262"/>
                  <a:pt x="135873" y="410974"/>
                  <a:pt x="136265" y="410235"/>
                </a:cubicBezTo>
                <a:cubicBezTo>
                  <a:pt x="136778" y="409771"/>
                  <a:pt x="137458" y="409592"/>
                  <a:pt x="138197" y="409684"/>
                </a:cubicBezTo>
                <a:cubicBezTo>
                  <a:pt x="138957" y="409646"/>
                  <a:pt x="139490" y="409998"/>
                  <a:pt x="139485" y="410696"/>
                </a:cubicBezTo>
                <a:cubicBezTo>
                  <a:pt x="139986" y="411202"/>
                  <a:pt x="139542" y="412045"/>
                  <a:pt x="139668" y="412719"/>
                </a:cubicBezTo>
                <a:cubicBezTo>
                  <a:pt x="140232" y="413260"/>
                  <a:pt x="140102" y="413635"/>
                  <a:pt x="140588" y="414283"/>
                </a:cubicBezTo>
                <a:cubicBezTo>
                  <a:pt x="141675" y="414393"/>
                  <a:pt x="141742" y="414245"/>
                  <a:pt x="141784" y="413731"/>
                </a:cubicBezTo>
                <a:cubicBezTo>
                  <a:pt x="142455" y="413684"/>
                  <a:pt x="142818" y="413975"/>
                  <a:pt x="143164" y="414283"/>
                </a:cubicBezTo>
                <a:cubicBezTo>
                  <a:pt x="143681" y="414727"/>
                  <a:pt x="143988" y="415130"/>
                  <a:pt x="144912" y="414927"/>
                </a:cubicBezTo>
                <a:cubicBezTo>
                  <a:pt x="145785" y="414825"/>
                  <a:pt x="145627" y="415475"/>
                  <a:pt x="146383" y="415662"/>
                </a:cubicBezTo>
                <a:cubicBezTo>
                  <a:pt x="146645" y="416103"/>
                  <a:pt x="146402" y="417697"/>
                  <a:pt x="146935" y="416766"/>
                </a:cubicBezTo>
                <a:cubicBezTo>
                  <a:pt x="147720" y="417039"/>
                  <a:pt x="147905" y="415997"/>
                  <a:pt x="148590" y="416766"/>
                </a:cubicBezTo>
                <a:cubicBezTo>
                  <a:pt x="149329" y="416709"/>
                  <a:pt x="150049" y="416775"/>
                  <a:pt x="150614" y="417134"/>
                </a:cubicBezTo>
                <a:cubicBezTo>
                  <a:pt x="151184" y="417639"/>
                  <a:pt x="152093" y="417283"/>
                  <a:pt x="152821" y="417409"/>
                </a:cubicBezTo>
                <a:cubicBezTo>
                  <a:pt x="153703" y="417261"/>
                  <a:pt x="154150" y="417552"/>
                  <a:pt x="154753" y="417685"/>
                </a:cubicBezTo>
                <a:cubicBezTo>
                  <a:pt x="155434" y="417723"/>
                  <a:pt x="155586" y="418332"/>
                  <a:pt x="156317" y="418329"/>
                </a:cubicBezTo>
                <a:cubicBezTo>
                  <a:pt x="156444" y="418998"/>
                  <a:pt x="157726" y="418243"/>
                  <a:pt x="158156" y="418789"/>
                </a:cubicBezTo>
                <a:cubicBezTo>
                  <a:pt x="158726" y="419165"/>
                  <a:pt x="159400" y="419357"/>
                  <a:pt x="160180" y="419249"/>
                </a:cubicBezTo>
                <a:cubicBezTo>
                  <a:pt x="161009" y="419506"/>
                  <a:pt x="161755" y="419046"/>
                  <a:pt x="161191" y="418330"/>
                </a:cubicBezTo>
                <a:cubicBezTo>
                  <a:pt x="160837" y="418020"/>
                  <a:pt x="160632" y="417230"/>
                  <a:pt x="160271" y="417042"/>
                </a:cubicBezTo>
                <a:cubicBezTo>
                  <a:pt x="160108" y="416733"/>
                  <a:pt x="159122" y="416564"/>
                  <a:pt x="159168" y="415847"/>
                </a:cubicBezTo>
                <a:cubicBezTo>
                  <a:pt x="158507" y="415780"/>
                  <a:pt x="158083" y="415028"/>
                  <a:pt x="157696" y="414928"/>
                </a:cubicBezTo>
                <a:cubicBezTo>
                  <a:pt x="157064" y="414808"/>
                  <a:pt x="156451" y="414558"/>
                  <a:pt x="156132" y="414284"/>
                </a:cubicBezTo>
                <a:cubicBezTo>
                  <a:pt x="155694" y="414081"/>
                  <a:pt x="155157" y="413808"/>
                  <a:pt x="154569" y="413456"/>
                </a:cubicBezTo>
                <a:cubicBezTo>
                  <a:pt x="154229" y="412813"/>
                  <a:pt x="153184" y="413013"/>
                  <a:pt x="153005" y="412537"/>
                </a:cubicBezTo>
                <a:cubicBezTo>
                  <a:pt x="152383" y="412387"/>
                  <a:pt x="152097" y="412204"/>
                  <a:pt x="151441" y="411802"/>
                </a:cubicBezTo>
                <a:cubicBezTo>
                  <a:pt x="150626" y="411735"/>
                  <a:pt x="150550" y="411069"/>
                  <a:pt x="149786" y="411066"/>
                </a:cubicBezTo>
                <a:cubicBezTo>
                  <a:pt x="149249" y="410596"/>
                  <a:pt x="148503" y="410837"/>
                  <a:pt x="148314" y="410238"/>
                </a:cubicBezTo>
                <a:cubicBezTo>
                  <a:pt x="147356" y="410469"/>
                  <a:pt x="147426" y="409737"/>
                  <a:pt x="146474" y="409963"/>
                </a:cubicBezTo>
                <a:cubicBezTo>
                  <a:pt x="146269" y="409518"/>
                  <a:pt x="145562" y="409228"/>
                  <a:pt x="145187" y="409044"/>
                </a:cubicBezTo>
                <a:cubicBezTo>
                  <a:pt x="144744" y="408754"/>
                  <a:pt x="144529" y="408414"/>
                  <a:pt x="143899" y="407940"/>
                </a:cubicBezTo>
                <a:cubicBezTo>
                  <a:pt x="143440" y="407454"/>
                  <a:pt x="142974" y="407610"/>
                  <a:pt x="142427" y="407113"/>
                </a:cubicBezTo>
                <a:cubicBezTo>
                  <a:pt x="141678" y="407160"/>
                  <a:pt x="141459" y="406760"/>
                  <a:pt x="140956" y="406561"/>
                </a:cubicBezTo>
                <a:cubicBezTo>
                  <a:pt x="140775" y="405924"/>
                  <a:pt x="140197" y="405842"/>
                  <a:pt x="139760" y="405457"/>
                </a:cubicBezTo>
                <a:cubicBezTo>
                  <a:pt x="139259" y="405238"/>
                  <a:pt x="138126" y="405239"/>
                  <a:pt x="137736" y="405457"/>
                </a:cubicBezTo>
                <a:cubicBezTo>
                  <a:pt x="137413" y="405912"/>
                  <a:pt x="136271" y="405514"/>
                  <a:pt x="135621" y="405641"/>
                </a:cubicBezTo>
                <a:cubicBezTo>
                  <a:pt x="134977" y="405351"/>
                  <a:pt x="134305" y="405187"/>
                  <a:pt x="133505" y="405273"/>
                </a:cubicBezTo>
                <a:cubicBezTo>
                  <a:pt x="133389" y="405273"/>
                  <a:pt x="133254" y="405273"/>
                  <a:pt x="133138" y="405273"/>
                </a:cubicBezTo>
                <a:close/>
                <a:moveTo>
                  <a:pt x="225577" y="406188"/>
                </a:moveTo>
                <a:cubicBezTo>
                  <a:pt x="225800" y="408316"/>
                  <a:pt x="228667" y="408030"/>
                  <a:pt x="226405" y="406464"/>
                </a:cubicBezTo>
                <a:cubicBezTo>
                  <a:pt x="226249" y="406048"/>
                  <a:pt x="225900" y="406200"/>
                  <a:pt x="225577" y="406188"/>
                </a:cubicBezTo>
                <a:close/>
                <a:moveTo>
                  <a:pt x="221806" y="413731"/>
                </a:moveTo>
                <a:cubicBezTo>
                  <a:pt x="221241" y="414909"/>
                  <a:pt x="222663" y="413942"/>
                  <a:pt x="221806" y="413731"/>
                </a:cubicBezTo>
                <a:close/>
                <a:moveTo>
                  <a:pt x="146474" y="423940"/>
                </a:moveTo>
                <a:cubicBezTo>
                  <a:pt x="144703" y="425226"/>
                  <a:pt x="148199" y="424934"/>
                  <a:pt x="148590" y="426332"/>
                </a:cubicBezTo>
                <a:cubicBezTo>
                  <a:pt x="149858" y="428563"/>
                  <a:pt x="150241" y="426398"/>
                  <a:pt x="148685" y="425228"/>
                </a:cubicBezTo>
                <a:cubicBezTo>
                  <a:pt x="147938" y="424414"/>
                  <a:pt x="147898" y="423728"/>
                  <a:pt x="146478" y="423940"/>
                </a:cubicBezTo>
                <a:close/>
                <a:moveTo>
                  <a:pt x="118237" y="437829"/>
                </a:moveTo>
                <a:cubicBezTo>
                  <a:pt x="116855" y="439048"/>
                  <a:pt x="120744" y="437585"/>
                  <a:pt x="118421" y="437829"/>
                </a:cubicBezTo>
                <a:close/>
                <a:moveTo>
                  <a:pt x="136633" y="439025"/>
                </a:moveTo>
                <a:cubicBezTo>
                  <a:pt x="136501" y="439015"/>
                  <a:pt x="136416" y="439035"/>
                  <a:pt x="136265" y="439120"/>
                </a:cubicBezTo>
                <a:cubicBezTo>
                  <a:pt x="135048" y="439225"/>
                  <a:pt x="132755" y="441024"/>
                  <a:pt x="134701" y="442524"/>
                </a:cubicBezTo>
                <a:cubicBezTo>
                  <a:pt x="134987" y="443946"/>
                  <a:pt x="135006" y="446447"/>
                  <a:pt x="137001" y="446571"/>
                </a:cubicBezTo>
                <a:cubicBezTo>
                  <a:pt x="136925" y="448048"/>
                  <a:pt x="135783" y="449309"/>
                  <a:pt x="134058" y="449330"/>
                </a:cubicBezTo>
                <a:cubicBezTo>
                  <a:pt x="135235" y="450579"/>
                  <a:pt x="136899" y="449070"/>
                  <a:pt x="137737" y="448411"/>
                </a:cubicBezTo>
                <a:cubicBezTo>
                  <a:pt x="139662" y="448439"/>
                  <a:pt x="141080" y="447760"/>
                  <a:pt x="141784" y="446572"/>
                </a:cubicBezTo>
                <a:cubicBezTo>
                  <a:pt x="142738" y="446373"/>
                  <a:pt x="142849" y="445520"/>
                  <a:pt x="142520" y="445008"/>
                </a:cubicBezTo>
                <a:cubicBezTo>
                  <a:pt x="142190" y="444495"/>
                  <a:pt x="141427" y="444289"/>
                  <a:pt x="140864" y="445284"/>
                </a:cubicBezTo>
                <a:cubicBezTo>
                  <a:pt x="139884" y="443997"/>
                  <a:pt x="137182" y="444169"/>
                  <a:pt x="137737" y="441604"/>
                </a:cubicBezTo>
                <a:cubicBezTo>
                  <a:pt x="137949" y="441124"/>
                  <a:pt x="137551" y="439111"/>
                  <a:pt x="136633" y="439029"/>
                </a:cubicBezTo>
                <a:close/>
                <a:moveTo>
                  <a:pt x="142519" y="445003"/>
                </a:moveTo>
                <a:cubicBezTo>
                  <a:pt x="142576" y="445070"/>
                  <a:pt x="142634" y="445118"/>
                  <a:pt x="142703" y="445187"/>
                </a:cubicBezTo>
                <a:lnTo>
                  <a:pt x="142703" y="445555"/>
                </a:lnTo>
                <a:lnTo>
                  <a:pt x="142703" y="445650"/>
                </a:lnTo>
                <a:cubicBezTo>
                  <a:pt x="144526" y="444950"/>
                  <a:pt x="143671" y="443258"/>
                  <a:pt x="142798" y="441879"/>
                </a:cubicBezTo>
                <a:cubicBezTo>
                  <a:pt x="142751" y="440323"/>
                  <a:pt x="140499" y="438775"/>
                  <a:pt x="140315" y="440683"/>
                </a:cubicBezTo>
                <a:cubicBezTo>
                  <a:pt x="139265" y="442103"/>
                  <a:pt x="140838" y="443075"/>
                  <a:pt x="141787" y="441235"/>
                </a:cubicBezTo>
                <a:cubicBezTo>
                  <a:pt x="143005" y="442744"/>
                  <a:pt x="141428" y="443670"/>
                  <a:pt x="142523" y="445006"/>
                </a:cubicBezTo>
                <a:close/>
                <a:moveTo>
                  <a:pt x="118881" y="441876"/>
                </a:moveTo>
                <a:cubicBezTo>
                  <a:pt x="117962" y="443507"/>
                  <a:pt x="121057" y="442582"/>
                  <a:pt x="119248" y="441876"/>
                </a:cubicBezTo>
                <a:close/>
                <a:moveTo>
                  <a:pt x="131022" y="443716"/>
                </a:moveTo>
                <a:cubicBezTo>
                  <a:pt x="129440" y="444789"/>
                  <a:pt x="130286" y="446002"/>
                  <a:pt x="128814" y="447119"/>
                </a:cubicBezTo>
                <a:cubicBezTo>
                  <a:pt x="128251" y="448278"/>
                  <a:pt x="130499" y="449385"/>
                  <a:pt x="130378" y="451626"/>
                </a:cubicBezTo>
                <a:cubicBezTo>
                  <a:pt x="131940" y="452490"/>
                  <a:pt x="130615" y="454093"/>
                  <a:pt x="130654" y="455857"/>
                </a:cubicBezTo>
                <a:cubicBezTo>
                  <a:pt x="132401" y="456045"/>
                  <a:pt x="132404" y="457784"/>
                  <a:pt x="134425" y="457973"/>
                </a:cubicBezTo>
                <a:cubicBezTo>
                  <a:pt x="133821" y="459010"/>
                  <a:pt x="135800" y="461235"/>
                  <a:pt x="136265" y="459352"/>
                </a:cubicBezTo>
                <a:cubicBezTo>
                  <a:pt x="134706" y="458090"/>
                  <a:pt x="137548" y="456937"/>
                  <a:pt x="135989" y="455581"/>
                </a:cubicBezTo>
                <a:cubicBezTo>
                  <a:pt x="134946" y="454941"/>
                  <a:pt x="133603" y="454143"/>
                  <a:pt x="133137" y="452454"/>
                </a:cubicBezTo>
                <a:cubicBezTo>
                  <a:pt x="133872" y="450401"/>
                  <a:pt x="132594" y="449831"/>
                  <a:pt x="131942" y="448591"/>
                </a:cubicBezTo>
                <a:cubicBezTo>
                  <a:pt x="131294" y="447605"/>
                  <a:pt x="132540" y="446373"/>
                  <a:pt x="131298" y="445279"/>
                </a:cubicBezTo>
                <a:cubicBezTo>
                  <a:pt x="132191" y="444634"/>
                  <a:pt x="131260" y="444248"/>
                  <a:pt x="131021" y="443716"/>
                </a:cubicBezTo>
                <a:close/>
                <a:moveTo>
                  <a:pt x="53115" y="444911"/>
                </a:moveTo>
                <a:cubicBezTo>
                  <a:pt x="52907" y="444810"/>
                  <a:pt x="52371" y="445404"/>
                  <a:pt x="53115" y="445279"/>
                </a:cubicBezTo>
                <a:cubicBezTo>
                  <a:pt x="53153" y="445032"/>
                  <a:pt x="53182" y="444945"/>
                  <a:pt x="53115" y="444911"/>
                </a:cubicBezTo>
                <a:close/>
                <a:moveTo>
                  <a:pt x="119524" y="446199"/>
                </a:moveTo>
                <a:cubicBezTo>
                  <a:pt x="118502" y="447695"/>
                  <a:pt x="119789" y="449385"/>
                  <a:pt x="117593" y="449602"/>
                </a:cubicBezTo>
                <a:cubicBezTo>
                  <a:pt x="116887" y="450508"/>
                  <a:pt x="118230" y="452140"/>
                  <a:pt x="119249" y="452730"/>
                </a:cubicBezTo>
                <a:cubicBezTo>
                  <a:pt x="120765" y="453617"/>
                  <a:pt x="121997" y="454180"/>
                  <a:pt x="122928" y="454385"/>
                </a:cubicBezTo>
                <a:cubicBezTo>
                  <a:pt x="123648" y="454984"/>
                  <a:pt x="124966" y="457214"/>
                  <a:pt x="126055" y="456777"/>
                </a:cubicBezTo>
                <a:cubicBezTo>
                  <a:pt x="126141" y="455690"/>
                  <a:pt x="126389" y="453726"/>
                  <a:pt x="125411" y="453006"/>
                </a:cubicBezTo>
                <a:cubicBezTo>
                  <a:pt x="127166" y="453101"/>
                  <a:pt x="125575" y="451163"/>
                  <a:pt x="126331" y="449879"/>
                </a:cubicBezTo>
                <a:cubicBezTo>
                  <a:pt x="126114" y="447766"/>
                  <a:pt x="124367" y="448799"/>
                  <a:pt x="122744" y="448039"/>
                </a:cubicBezTo>
                <a:cubicBezTo>
                  <a:pt x="121468" y="447652"/>
                  <a:pt x="121114" y="446220"/>
                  <a:pt x="119525" y="446199"/>
                </a:cubicBezTo>
                <a:close/>
                <a:moveTo>
                  <a:pt x="125687" y="457697"/>
                </a:moveTo>
                <a:cubicBezTo>
                  <a:pt x="124473" y="458953"/>
                  <a:pt x="127427" y="459683"/>
                  <a:pt x="125687" y="457697"/>
                </a:cubicBezTo>
                <a:close/>
                <a:moveTo>
                  <a:pt x="115753" y="467630"/>
                </a:moveTo>
                <a:cubicBezTo>
                  <a:pt x="114317" y="467902"/>
                  <a:pt x="113317" y="468781"/>
                  <a:pt x="112258" y="468182"/>
                </a:cubicBezTo>
                <a:cubicBezTo>
                  <a:pt x="110292" y="468745"/>
                  <a:pt x="112452" y="470929"/>
                  <a:pt x="112994" y="471677"/>
                </a:cubicBezTo>
                <a:cubicBezTo>
                  <a:pt x="112528" y="473068"/>
                  <a:pt x="116429" y="474510"/>
                  <a:pt x="114558" y="474161"/>
                </a:cubicBezTo>
                <a:cubicBezTo>
                  <a:pt x="113265" y="475545"/>
                  <a:pt x="115770" y="475406"/>
                  <a:pt x="115754" y="477012"/>
                </a:cubicBezTo>
                <a:cubicBezTo>
                  <a:pt x="115467" y="478450"/>
                  <a:pt x="116734" y="476917"/>
                  <a:pt x="117593" y="478484"/>
                </a:cubicBezTo>
                <a:cubicBezTo>
                  <a:pt x="118641" y="479491"/>
                  <a:pt x="119755" y="479695"/>
                  <a:pt x="121365" y="480047"/>
                </a:cubicBezTo>
                <a:cubicBezTo>
                  <a:pt x="122079" y="480712"/>
                  <a:pt x="123723" y="476941"/>
                  <a:pt x="124492" y="478208"/>
                </a:cubicBezTo>
                <a:cubicBezTo>
                  <a:pt x="125486" y="480101"/>
                  <a:pt x="127483" y="477719"/>
                  <a:pt x="126331" y="476460"/>
                </a:cubicBezTo>
                <a:cubicBezTo>
                  <a:pt x="127280" y="475369"/>
                  <a:pt x="127859" y="474563"/>
                  <a:pt x="127527" y="473149"/>
                </a:cubicBezTo>
                <a:cubicBezTo>
                  <a:pt x="127489" y="472194"/>
                  <a:pt x="125649" y="472366"/>
                  <a:pt x="123940" y="471953"/>
                </a:cubicBezTo>
                <a:cubicBezTo>
                  <a:pt x="123358" y="469855"/>
                  <a:pt x="122137" y="470372"/>
                  <a:pt x="120813" y="469194"/>
                </a:cubicBezTo>
                <a:cubicBezTo>
                  <a:pt x="119976" y="470159"/>
                  <a:pt x="118311" y="469560"/>
                  <a:pt x="117317" y="468826"/>
                </a:cubicBezTo>
                <a:cubicBezTo>
                  <a:pt x="116967" y="467732"/>
                  <a:pt x="116431" y="468054"/>
                  <a:pt x="115754" y="467630"/>
                </a:cubicBezTo>
                <a:close/>
                <a:moveTo>
                  <a:pt x="63049" y="476644"/>
                </a:moveTo>
                <a:cubicBezTo>
                  <a:pt x="61782" y="477873"/>
                  <a:pt x="60934" y="477681"/>
                  <a:pt x="60566" y="479404"/>
                </a:cubicBezTo>
                <a:cubicBezTo>
                  <a:pt x="61837" y="480445"/>
                  <a:pt x="60642" y="481605"/>
                  <a:pt x="60566" y="482899"/>
                </a:cubicBezTo>
                <a:cubicBezTo>
                  <a:pt x="60744" y="484596"/>
                  <a:pt x="61020" y="485043"/>
                  <a:pt x="60289" y="487130"/>
                </a:cubicBezTo>
                <a:cubicBezTo>
                  <a:pt x="61113" y="487726"/>
                  <a:pt x="62933" y="489399"/>
                  <a:pt x="63693" y="487774"/>
                </a:cubicBezTo>
                <a:cubicBezTo>
                  <a:pt x="63536" y="486228"/>
                  <a:pt x="66128" y="486169"/>
                  <a:pt x="65900" y="485290"/>
                </a:cubicBezTo>
                <a:cubicBezTo>
                  <a:pt x="64580" y="485001"/>
                  <a:pt x="63677" y="482255"/>
                  <a:pt x="64612" y="480967"/>
                </a:cubicBezTo>
                <a:cubicBezTo>
                  <a:pt x="63750" y="479521"/>
                  <a:pt x="64862" y="477128"/>
                  <a:pt x="63049" y="476644"/>
                </a:cubicBezTo>
                <a:close/>
                <a:moveTo>
                  <a:pt x="69304" y="476921"/>
                </a:moveTo>
                <a:cubicBezTo>
                  <a:pt x="67748" y="477504"/>
                  <a:pt x="69680" y="479949"/>
                  <a:pt x="70224" y="478760"/>
                </a:cubicBezTo>
                <a:cubicBezTo>
                  <a:pt x="69545" y="478193"/>
                  <a:pt x="70176" y="476998"/>
                  <a:pt x="69304" y="476921"/>
                </a:cubicBezTo>
                <a:close/>
                <a:moveTo>
                  <a:pt x="80709" y="482807"/>
                </a:moveTo>
                <a:cubicBezTo>
                  <a:pt x="79426" y="484763"/>
                  <a:pt x="80920" y="484767"/>
                  <a:pt x="81813" y="485935"/>
                </a:cubicBezTo>
                <a:cubicBezTo>
                  <a:pt x="81372" y="485058"/>
                  <a:pt x="82761" y="483290"/>
                  <a:pt x="80709" y="482807"/>
                </a:cubicBezTo>
                <a:close/>
                <a:moveTo>
                  <a:pt x="64613" y="486855"/>
                </a:moveTo>
                <a:cubicBezTo>
                  <a:pt x="64069" y="490430"/>
                  <a:pt x="66438" y="486635"/>
                  <a:pt x="64613" y="486855"/>
                </a:cubicBezTo>
                <a:close/>
                <a:moveTo>
                  <a:pt x="61853" y="489338"/>
                </a:moveTo>
                <a:cubicBezTo>
                  <a:pt x="60585" y="492583"/>
                  <a:pt x="63460" y="489639"/>
                  <a:pt x="61853" y="489338"/>
                </a:cubicBezTo>
                <a:close/>
                <a:moveTo>
                  <a:pt x="64061" y="489338"/>
                </a:moveTo>
                <a:cubicBezTo>
                  <a:pt x="61686" y="491542"/>
                  <a:pt x="64960" y="491182"/>
                  <a:pt x="64061" y="489338"/>
                </a:cubicBezTo>
                <a:close/>
                <a:moveTo>
                  <a:pt x="64612" y="490257"/>
                </a:moveTo>
                <a:cubicBezTo>
                  <a:pt x="63633" y="492110"/>
                  <a:pt x="65434" y="491593"/>
                  <a:pt x="64612" y="490257"/>
                </a:cubicBezTo>
                <a:close/>
                <a:moveTo>
                  <a:pt x="69303" y="490901"/>
                </a:moveTo>
                <a:cubicBezTo>
                  <a:pt x="71058" y="491577"/>
                  <a:pt x="69114" y="491016"/>
                  <a:pt x="69303" y="490901"/>
                </a:cubicBezTo>
                <a:close/>
                <a:moveTo>
                  <a:pt x="69027" y="493936"/>
                </a:moveTo>
                <a:cubicBezTo>
                  <a:pt x="67448" y="496126"/>
                  <a:pt x="71235" y="494105"/>
                  <a:pt x="69027" y="493936"/>
                </a:cubicBezTo>
                <a:close/>
                <a:moveTo>
                  <a:pt x="10068" y="499915"/>
                </a:moveTo>
                <a:cubicBezTo>
                  <a:pt x="9696" y="502116"/>
                  <a:pt x="9482" y="502522"/>
                  <a:pt x="9424" y="504790"/>
                </a:cubicBezTo>
                <a:cubicBezTo>
                  <a:pt x="9674" y="504306"/>
                  <a:pt x="10733" y="507447"/>
                  <a:pt x="8596" y="506997"/>
                </a:cubicBezTo>
                <a:cubicBezTo>
                  <a:pt x="7419" y="507831"/>
                  <a:pt x="6276" y="508924"/>
                  <a:pt x="5101" y="508193"/>
                </a:cubicBezTo>
                <a:cubicBezTo>
                  <a:pt x="3795" y="507100"/>
                  <a:pt x="2530" y="507493"/>
                  <a:pt x="778" y="506997"/>
                </a:cubicBezTo>
                <a:cubicBezTo>
                  <a:pt x="-1004" y="506329"/>
                  <a:pt x="797" y="508465"/>
                  <a:pt x="1055" y="509481"/>
                </a:cubicBezTo>
                <a:cubicBezTo>
                  <a:pt x="1791" y="509678"/>
                  <a:pt x="83" y="510830"/>
                  <a:pt x="1698" y="512516"/>
                </a:cubicBezTo>
                <a:cubicBezTo>
                  <a:pt x="1944" y="514906"/>
                  <a:pt x="2050" y="514501"/>
                  <a:pt x="2619" y="516747"/>
                </a:cubicBezTo>
                <a:cubicBezTo>
                  <a:pt x="3376" y="518159"/>
                  <a:pt x="4193" y="518886"/>
                  <a:pt x="4826" y="519690"/>
                </a:cubicBezTo>
                <a:cubicBezTo>
                  <a:pt x="5334" y="521230"/>
                  <a:pt x="5801" y="522831"/>
                  <a:pt x="6666" y="524013"/>
                </a:cubicBezTo>
                <a:cubicBezTo>
                  <a:pt x="6809" y="525380"/>
                  <a:pt x="7723" y="524004"/>
                  <a:pt x="8505" y="523737"/>
                </a:cubicBezTo>
                <a:cubicBezTo>
                  <a:pt x="10057" y="524165"/>
                  <a:pt x="11007" y="522897"/>
                  <a:pt x="11632" y="521530"/>
                </a:cubicBezTo>
                <a:cubicBezTo>
                  <a:pt x="12061" y="520007"/>
                  <a:pt x="14588" y="520642"/>
                  <a:pt x="15036" y="519138"/>
                </a:cubicBezTo>
                <a:cubicBezTo>
                  <a:pt x="15759" y="519905"/>
                  <a:pt x="18641" y="517301"/>
                  <a:pt x="19359" y="519138"/>
                </a:cubicBezTo>
                <a:cubicBezTo>
                  <a:pt x="20461" y="518682"/>
                  <a:pt x="21161" y="518778"/>
                  <a:pt x="23038" y="517850"/>
                </a:cubicBezTo>
                <a:cubicBezTo>
                  <a:pt x="24834" y="518708"/>
                  <a:pt x="25806" y="516751"/>
                  <a:pt x="27177" y="517206"/>
                </a:cubicBezTo>
                <a:cubicBezTo>
                  <a:pt x="28083" y="518011"/>
                  <a:pt x="31712" y="516343"/>
                  <a:pt x="29752" y="516011"/>
                </a:cubicBezTo>
                <a:cubicBezTo>
                  <a:pt x="30869" y="515122"/>
                  <a:pt x="27917" y="514795"/>
                  <a:pt x="28373" y="512331"/>
                </a:cubicBezTo>
                <a:cubicBezTo>
                  <a:pt x="28095" y="510530"/>
                  <a:pt x="25032" y="511871"/>
                  <a:pt x="26809" y="510124"/>
                </a:cubicBezTo>
                <a:cubicBezTo>
                  <a:pt x="25861" y="509486"/>
                  <a:pt x="25011" y="508270"/>
                  <a:pt x="23682" y="508560"/>
                </a:cubicBezTo>
                <a:cubicBezTo>
                  <a:pt x="23019" y="507347"/>
                  <a:pt x="21548" y="506906"/>
                  <a:pt x="20922" y="505433"/>
                </a:cubicBezTo>
                <a:cubicBezTo>
                  <a:pt x="20013" y="504710"/>
                  <a:pt x="19182" y="505538"/>
                  <a:pt x="17519" y="504790"/>
                </a:cubicBezTo>
                <a:cubicBezTo>
                  <a:pt x="17675" y="505117"/>
                  <a:pt x="16137" y="502230"/>
                  <a:pt x="15312" y="502674"/>
                </a:cubicBezTo>
                <a:cubicBezTo>
                  <a:pt x="14242" y="502572"/>
                  <a:pt x="13141" y="501374"/>
                  <a:pt x="11357" y="501110"/>
                </a:cubicBezTo>
                <a:cubicBezTo>
                  <a:pt x="9747" y="501620"/>
                  <a:pt x="10919" y="499905"/>
                  <a:pt x="10069" y="499915"/>
                </a:cubicBezTo>
                <a:close/>
                <a:moveTo>
                  <a:pt x="20370" y="504422"/>
                </a:moveTo>
                <a:cubicBezTo>
                  <a:pt x="20313" y="504450"/>
                  <a:pt x="20241" y="504573"/>
                  <a:pt x="20275" y="504790"/>
                </a:cubicBezTo>
                <a:cubicBezTo>
                  <a:pt x="20925" y="504898"/>
                  <a:pt x="20550" y="504333"/>
                  <a:pt x="20370" y="504422"/>
                </a:cubicBezTo>
                <a:close/>
                <a:moveTo>
                  <a:pt x="203501" y="507641"/>
                </a:moveTo>
                <a:cubicBezTo>
                  <a:pt x="199757" y="508554"/>
                  <a:pt x="204558" y="510170"/>
                  <a:pt x="204145" y="507916"/>
                </a:cubicBezTo>
                <a:lnTo>
                  <a:pt x="203777" y="507641"/>
                </a:lnTo>
                <a:close/>
                <a:moveTo>
                  <a:pt x="199822" y="511596"/>
                </a:moveTo>
                <a:cubicBezTo>
                  <a:pt x="197143" y="512541"/>
                  <a:pt x="202216" y="517957"/>
                  <a:pt x="200006" y="513619"/>
                </a:cubicBezTo>
                <a:cubicBezTo>
                  <a:pt x="199512" y="513101"/>
                  <a:pt x="200801" y="512129"/>
                  <a:pt x="199822" y="511596"/>
                </a:cubicBezTo>
                <a:close/>
                <a:moveTo>
                  <a:pt x="27728" y="517483"/>
                </a:moveTo>
                <a:cubicBezTo>
                  <a:pt x="26736" y="517316"/>
                  <a:pt x="27895" y="518474"/>
                  <a:pt x="27728" y="517483"/>
                </a:cubicBezTo>
                <a:close/>
              </a:path>
            </a:pathLst>
          </a:custGeom>
          <a:solidFill>
            <a:srgbClr val="FFC000"/>
          </a:solidFill>
          <a:ln w="31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CL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ヒラギノ角ゴ Pro W3" pitchFamily="-128" charset="-128"/>
            </a:endParaRPr>
          </a:p>
        </p:txBody>
      </p:sp>
      <p:sp>
        <p:nvSpPr>
          <p:cNvPr id="43" name="Graphic 5">
            <a:extLst>
              <a:ext uri="{FF2B5EF4-FFF2-40B4-BE49-F238E27FC236}">
                <a16:creationId xmlns:a16="http://schemas.microsoft.com/office/drawing/2014/main" id="{C3CF77B4-8DA4-2407-1152-97A50B9253B3}"/>
              </a:ext>
            </a:extLst>
          </p:cNvPr>
          <p:cNvSpPr/>
          <p:nvPr/>
        </p:nvSpPr>
        <p:spPr>
          <a:xfrm>
            <a:off x="1606084" y="4038165"/>
            <a:ext cx="1222752" cy="820086"/>
          </a:xfrm>
          <a:custGeom>
            <a:avLst/>
            <a:gdLst>
              <a:gd name="connsiteX0" fmla="*/ 88490 w 244406"/>
              <a:gd name="connsiteY0" fmla="*/ 23 h 209657"/>
              <a:gd name="connsiteX1" fmla="*/ 86743 w 244406"/>
              <a:gd name="connsiteY1" fmla="*/ 1862 h 209657"/>
              <a:gd name="connsiteX2" fmla="*/ 84443 w 244406"/>
              <a:gd name="connsiteY2" fmla="*/ 4070 h 209657"/>
              <a:gd name="connsiteX3" fmla="*/ 82328 w 244406"/>
              <a:gd name="connsiteY3" fmla="*/ 3702 h 209657"/>
              <a:gd name="connsiteX4" fmla="*/ 80028 w 244406"/>
              <a:gd name="connsiteY4" fmla="*/ 2047 h 209657"/>
              <a:gd name="connsiteX5" fmla="*/ 77085 w 244406"/>
              <a:gd name="connsiteY5" fmla="*/ 1034 h 209657"/>
              <a:gd name="connsiteX6" fmla="*/ 74877 w 244406"/>
              <a:gd name="connsiteY6" fmla="*/ 2138 h 209657"/>
              <a:gd name="connsiteX7" fmla="*/ 73590 w 244406"/>
              <a:gd name="connsiteY7" fmla="*/ 4254 h 209657"/>
              <a:gd name="connsiteX8" fmla="*/ 73957 w 244406"/>
              <a:gd name="connsiteY8" fmla="*/ 6645 h 209657"/>
              <a:gd name="connsiteX9" fmla="*/ 72118 w 244406"/>
              <a:gd name="connsiteY9" fmla="*/ 8301 h 209657"/>
              <a:gd name="connsiteX10" fmla="*/ 70370 w 244406"/>
              <a:gd name="connsiteY10" fmla="*/ 10968 h 209657"/>
              <a:gd name="connsiteX11" fmla="*/ 68623 w 244406"/>
              <a:gd name="connsiteY11" fmla="*/ 13636 h 209657"/>
              <a:gd name="connsiteX12" fmla="*/ 67243 w 244406"/>
              <a:gd name="connsiteY12" fmla="*/ 16303 h 209657"/>
              <a:gd name="connsiteX13" fmla="*/ 64943 w 244406"/>
              <a:gd name="connsiteY13" fmla="*/ 17038 h 209657"/>
              <a:gd name="connsiteX14" fmla="*/ 62460 w 244406"/>
              <a:gd name="connsiteY14" fmla="*/ 17682 h 209657"/>
              <a:gd name="connsiteX15" fmla="*/ 60988 w 244406"/>
              <a:gd name="connsiteY15" fmla="*/ 19522 h 209657"/>
              <a:gd name="connsiteX16" fmla="*/ 59333 w 244406"/>
              <a:gd name="connsiteY16" fmla="*/ 20441 h 209657"/>
              <a:gd name="connsiteX17" fmla="*/ 56573 w 244406"/>
              <a:gd name="connsiteY17" fmla="*/ 20441 h 209657"/>
              <a:gd name="connsiteX18" fmla="*/ 54734 w 244406"/>
              <a:gd name="connsiteY18" fmla="*/ 20165 h 209657"/>
              <a:gd name="connsiteX19" fmla="*/ 52710 w 244406"/>
              <a:gd name="connsiteY19" fmla="*/ 18417 h 209657"/>
              <a:gd name="connsiteX20" fmla="*/ 50319 w 244406"/>
              <a:gd name="connsiteY20" fmla="*/ 17314 h 209657"/>
              <a:gd name="connsiteX21" fmla="*/ 51146 w 244406"/>
              <a:gd name="connsiteY21" fmla="*/ 18601 h 209657"/>
              <a:gd name="connsiteX22" fmla="*/ 52250 w 244406"/>
              <a:gd name="connsiteY22" fmla="*/ 20809 h 209657"/>
              <a:gd name="connsiteX23" fmla="*/ 52526 w 244406"/>
              <a:gd name="connsiteY23" fmla="*/ 24028 h 209657"/>
              <a:gd name="connsiteX24" fmla="*/ 51975 w 244406"/>
              <a:gd name="connsiteY24" fmla="*/ 26971 h 209657"/>
              <a:gd name="connsiteX25" fmla="*/ 49859 w 244406"/>
              <a:gd name="connsiteY25" fmla="*/ 28167 h 209657"/>
              <a:gd name="connsiteX26" fmla="*/ 47284 w 244406"/>
              <a:gd name="connsiteY26" fmla="*/ 28627 h 209657"/>
              <a:gd name="connsiteX27" fmla="*/ 48480 w 244406"/>
              <a:gd name="connsiteY27" fmla="*/ 30283 h 209657"/>
              <a:gd name="connsiteX28" fmla="*/ 49400 w 244406"/>
              <a:gd name="connsiteY28" fmla="*/ 32767 h 209657"/>
              <a:gd name="connsiteX29" fmla="*/ 49305 w 244406"/>
              <a:gd name="connsiteY29" fmla="*/ 35802 h 209657"/>
              <a:gd name="connsiteX30" fmla="*/ 48477 w 244406"/>
              <a:gd name="connsiteY30" fmla="*/ 36537 h 209657"/>
              <a:gd name="connsiteX31" fmla="*/ 49397 w 244406"/>
              <a:gd name="connsiteY31" fmla="*/ 39389 h 209657"/>
              <a:gd name="connsiteX32" fmla="*/ 47281 w 244406"/>
              <a:gd name="connsiteY32" fmla="*/ 40952 h 209657"/>
              <a:gd name="connsiteX33" fmla="*/ 46361 w 244406"/>
              <a:gd name="connsiteY33" fmla="*/ 42424 h 209657"/>
              <a:gd name="connsiteX34" fmla="*/ 44798 w 244406"/>
              <a:gd name="connsiteY34" fmla="*/ 44355 h 209657"/>
              <a:gd name="connsiteX35" fmla="*/ 46085 w 244406"/>
              <a:gd name="connsiteY35" fmla="*/ 46839 h 209657"/>
              <a:gd name="connsiteX36" fmla="*/ 45073 w 244406"/>
              <a:gd name="connsiteY36" fmla="*/ 48955 h 209657"/>
              <a:gd name="connsiteX37" fmla="*/ 43510 w 244406"/>
              <a:gd name="connsiteY37" fmla="*/ 50886 h 209657"/>
              <a:gd name="connsiteX38" fmla="*/ 42038 w 244406"/>
              <a:gd name="connsiteY38" fmla="*/ 52818 h 209657"/>
              <a:gd name="connsiteX39" fmla="*/ 41943 w 244406"/>
              <a:gd name="connsiteY39" fmla="*/ 55761 h 209657"/>
              <a:gd name="connsiteX40" fmla="*/ 41943 w 244406"/>
              <a:gd name="connsiteY40" fmla="*/ 55856 h 209657"/>
              <a:gd name="connsiteX41" fmla="*/ 41667 w 244406"/>
              <a:gd name="connsiteY41" fmla="*/ 55761 h 209657"/>
              <a:gd name="connsiteX42" fmla="*/ 40195 w 244406"/>
              <a:gd name="connsiteY42" fmla="*/ 57601 h 209657"/>
              <a:gd name="connsiteX43" fmla="*/ 38080 w 244406"/>
              <a:gd name="connsiteY43" fmla="*/ 58612 h 209657"/>
              <a:gd name="connsiteX44" fmla="*/ 37803 w 244406"/>
              <a:gd name="connsiteY44" fmla="*/ 59900 h 209657"/>
              <a:gd name="connsiteX45" fmla="*/ 38171 w 244406"/>
              <a:gd name="connsiteY45" fmla="*/ 61832 h 209657"/>
              <a:gd name="connsiteX46" fmla="*/ 36699 w 244406"/>
              <a:gd name="connsiteY46" fmla="*/ 63212 h 209657"/>
              <a:gd name="connsiteX47" fmla="*/ 35044 w 244406"/>
              <a:gd name="connsiteY47" fmla="*/ 64775 h 209657"/>
              <a:gd name="connsiteX48" fmla="*/ 33020 w 244406"/>
              <a:gd name="connsiteY48" fmla="*/ 64591 h 209657"/>
              <a:gd name="connsiteX49" fmla="*/ 32469 w 244406"/>
              <a:gd name="connsiteY49" fmla="*/ 67167 h 209657"/>
              <a:gd name="connsiteX50" fmla="*/ 32745 w 244406"/>
              <a:gd name="connsiteY50" fmla="*/ 68823 h 209657"/>
              <a:gd name="connsiteX51" fmla="*/ 33665 w 244406"/>
              <a:gd name="connsiteY51" fmla="*/ 71030 h 209657"/>
              <a:gd name="connsiteX52" fmla="*/ 34585 w 244406"/>
              <a:gd name="connsiteY52" fmla="*/ 73145 h 209657"/>
              <a:gd name="connsiteX53" fmla="*/ 34680 w 244406"/>
              <a:gd name="connsiteY53" fmla="*/ 75905 h 209657"/>
              <a:gd name="connsiteX54" fmla="*/ 34864 w 244406"/>
              <a:gd name="connsiteY54" fmla="*/ 78756 h 209657"/>
              <a:gd name="connsiteX55" fmla="*/ 34220 w 244406"/>
              <a:gd name="connsiteY55" fmla="*/ 80964 h 209657"/>
              <a:gd name="connsiteX56" fmla="*/ 33944 w 244406"/>
              <a:gd name="connsiteY56" fmla="*/ 83079 h 209657"/>
              <a:gd name="connsiteX57" fmla="*/ 33300 w 244406"/>
              <a:gd name="connsiteY57" fmla="*/ 84919 h 209657"/>
              <a:gd name="connsiteX58" fmla="*/ 33852 w 244406"/>
              <a:gd name="connsiteY58" fmla="*/ 86482 h 209657"/>
              <a:gd name="connsiteX59" fmla="*/ 34772 w 244406"/>
              <a:gd name="connsiteY59" fmla="*/ 88322 h 209657"/>
              <a:gd name="connsiteX60" fmla="*/ 34867 w 244406"/>
              <a:gd name="connsiteY60" fmla="*/ 90530 h 209657"/>
              <a:gd name="connsiteX61" fmla="*/ 34591 w 244406"/>
              <a:gd name="connsiteY61" fmla="*/ 92645 h 209657"/>
              <a:gd name="connsiteX62" fmla="*/ 36706 w 244406"/>
              <a:gd name="connsiteY62" fmla="*/ 91726 h 209657"/>
              <a:gd name="connsiteX63" fmla="*/ 39006 w 244406"/>
              <a:gd name="connsiteY63" fmla="*/ 90807 h 209657"/>
              <a:gd name="connsiteX64" fmla="*/ 41397 w 244406"/>
              <a:gd name="connsiteY64" fmla="*/ 89887 h 209657"/>
              <a:gd name="connsiteX65" fmla="*/ 43513 w 244406"/>
              <a:gd name="connsiteY65" fmla="*/ 88692 h 209657"/>
              <a:gd name="connsiteX66" fmla="*/ 45720 w 244406"/>
              <a:gd name="connsiteY66" fmla="*/ 88048 h 209657"/>
              <a:gd name="connsiteX67" fmla="*/ 47928 w 244406"/>
              <a:gd name="connsiteY67" fmla="*/ 88783 h 209657"/>
              <a:gd name="connsiteX68" fmla="*/ 49124 w 244406"/>
              <a:gd name="connsiteY68" fmla="*/ 86760 h 209657"/>
              <a:gd name="connsiteX69" fmla="*/ 49400 w 244406"/>
              <a:gd name="connsiteY69" fmla="*/ 84736 h 209657"/>
              <a:gd name="connsiteX70" fmla="*/ 47928 w 244406"/>
              <a:gd name="connsiteY70" fmla="*/ 83265 h 209657"/>
              <a:gd name="connsiteX71" fmla="*/ 47928 w 244406"/>
              <a:gd name="connsiteY71" fmla="*/ 79954 h 209657"/>
              <a:gd name="connsiteX72" fmla="*/ 48480 w 244406"/>
              <a:gd name="connsiteY72" fmla="*/ 77378 h 209657"/>
              <a:gd name="connsiteX73" fmla="*/ 49767 w 244406"/>
              <a:gd name="connsiteY73" fmla="*/ 75263 h 209657"/>
              <a:gd name="connsiteX74" fmla="*/ 49400 w 244406"/>
              <a:gd name="connsiteY74" fmla="*/ 72595 h 209657"/>
              <a:gd name="connsiteX75" fmla="*/ 50411 w 244406"/>
              <a:gd name="connsiteY75" fmla="*/ 74435 h 209657"/>
              <a:gd name="connsiteX76" fmla="*/ 50688 w 244406"/>
              <a:gd name="connsiteY76" fmla="*/ 77102 h 209657"/>
              <a:gd name="connsiteX77" fmla="*/ 50688 w 244406"/>
              <a:gd name="connsiteY77" fmla="*/ 79126 h 209657"/>
              <a:gd name="connsiteX78" fmla="*/ 51975 w 244406"/>
              <a:gd name="connsiteY78" fmla="*/ 81241 h 209657"/>
              <a:gd name="connsiteX79" fmla="*/ 53907 w 244406"/>
              <a:gd name="connsiteY79" fmla="*/ 82253 h 209657"/>
              <a:gd name="connsiteX80" fmla="*/ 54091 w 244406"/>
              <a:gd name="connsiteY80" fmla="*/ 83172 h 209657"/>
              <a:gd name="connsiteX81" fmla="*/ 52251 w 244406"/>
              <a:gd name="connsiteY81" fmla="*/ 82068 h 209657"/>
              <a:gd name="connsiteX82" fmla="*/ 51331 w 244406"/>
              <a:gd name="connsiteY82" fmla="*/ 84368 h 209657"/>
              <a:gd name="connsiteX83" fmla="*/ 50043 w 244406"/>
              <a:gd name="connsiteY83" fmla="*/ 86207 h 209657"/>
              <a:gd name="connsiteX84" fmla="*/ 49399 w 244406"/>
              <a:gd name="connsiteY84" fmla="*/ 87955 h 209657"/>
              <a:gd name="connsiteX85" fmla="*/ 50043 w 244406"/>
              <a:gd name="connsiteY85" fmla="*/ 89611 h 209657"/>
              <a:gd name="connsiteX86" fmla="*/ 51331 w 244406"/>
              <a:gd name="connsiteY86" fmla="*/ 90990 h 209657"/>
              <a:gd name="connsiteX87" fmla="*/ 53355 w 244406"/>
              <a:gd name="connsiteY87" fmla="*/ 91726 h 209657"/>
              <a:gd name="connsiteX88" fmla="*/ 55654 w 244406"/>
              <a:gd name="connsiteY88" fmla="*/ 92738 h 209657"/>
              <a:gd name="connsiteX89" fmla="*/ 57862 w 244406"/>
              <a:gd name="connsiteY89" fmla="*/ 93289 h 209657"/>
              <a:gd name="connsiteX90" fmla="*/ 60161 w 244406"/>
              <a:gd name="connsiteY90" fmla="*/ 92645 h 209657"/>
              <a:gd name="connsiteX91" fmla="*/ 60897 w 244406"/>
              <a:gd name="connsiteY91" fmla="*/ 90806 h 209657"/>
              <a:gd name="connsiteX92" fmla="*/ 59334 w 244406"/>
              <a:gd name="connsiteY92" fmla="*/ 89886 h 209657"/>
              <a:gd name="connsiteX93" fmla="*/ 59334 w 244406"/>
              <a:gd name="connsiteY93" fmla="*/ 89151 h 209657"/>
              <a:gd name="connsiteX94" fmla="*/ 60989 w 244406"/>
              <a:gd name="connsiteY94" fmla="*/ 90255 h 209657"/>
              <a:gd name="connsiteX95" fmla="*/ 62553 w 244406"/>
              <a:gd name="connsiteY95" fmla="*/ 91359 h 209657"/>
              <a:gd name="connsiteX96" fmla="*/ 64025 w 244406"/>
              <a:gd name="connsiteY96" fmla="*/ 92370 h 209657"/>
              <a:gd name="connsiteX97" fmla="*/ 65220 w 244406"/>
              <a:gd name="connsiteY97" fmla="*/ 93014 h 209657"/>
              <a:gd name="connsiteX98" fmla="*/ 64669 w 244406"/>
              <a:gd name="connsiteY98" fmla="*/ 95038 h 209657"/>
              <a:gd name="connsiteX99" fmla="*/ 66233 w 244406"/>
              <a:gd name="connsiteY99" fmla="*/ 96693 h 209657"/>
              <a:gd name="connsiteX100" fmla="*/ 65865 w 244406"/>
              <a:gd name="connsiteY100" fmla="*/ 99085 h 209657"/>
              <a:gd name="connsiteX101" fmla="*/ 65221 w 244406"/>
              <a:gd name="connsiteY101" fmla="*/ 100465 h 209657"/>
              <a:gd name="connsiteX102" fmla="*/ 64117 w 244406"/>
              <a:gd name="connsiteY102" fmla="*/ 98349 h 209657"/>
              <a:gd name="connsiteX103" fmla="*/ 62738 w 244406"/>
              <a:gd name="connsiteY103" fmla="*/ 96693 h 209657"/>
              <a:gd name="connsiteX104" fmla="*/ 62186 w 244406"/>
              <a:gd name="connsiteY104" fmla="*/ 94762 h 209657"/>
              <a:gd name="connsiteX105" fmla="*/ 60530 w 244406"/>
              <a:gd name="connsiteY105" fmla="*/ 93290 h 209657"/>
              <a:gd name="connsiteX106" fmla="*/ 58323 w 244406"/>
              <a:gd name="connsiteY106" fmla="*/ 93751 h 209657"/>
              <a:gd name="connsiteX107" fmla="*/ 56207 w 244406"/>
              <a:gd name="connsiteY107" fmla="*/ 93567 h 209657"/>
              <a:gd name="connsiteX108" fmla="*/ 53908 w 244406"/>
              <a:gd name="connsiteY108" fmla="*/ 92647 h 209657"/>
              <a:gd name="connsiteX109" fmla="*/ 51424 w 244406"/>
              <a:gd name="connsiteY109" fmla="*/ 91728 h 209657"/>
              <a:gd name="connsiteX110" fmla="*/ 49401 w 244406"/>
              <a:gd name="connsiteY110" fmla="*/ 91177 h 209657"/>
              <a:gd name="connsiteX111" fmla="*/ 49401 w 244406"/>
              <a:gd name="connsiteY111" fmla="*/ 88694 h 209657"/>
              <a:gd name="connsiteX112" fmla="*/ 47929 w 244406"/>
              <a:gd name="connsiteY112" fmla="*/ 90073 h 209657"/>
              <a:gd name="connsiteX113" fmla="*/ 46825 w 244406"/>
              <a:gd name="connsiteY113" fmla="*/ 90533 h 209657"/>
              <a:gd name="connsiteX114" fmla="*/ 44894 w 244406"/>
              <a:gd name="connsiteY114" fmla="*/ 89614 h 209657"/>
              <a:gd name="connsiteX115" fmla="*/ 43882 w 244406"/>
              <a:gd name="connsiteY115" fmla="*/ 89614 h 209657"/>
              <a:gd name="connsiteX116" fmla="*/ 42594 w 244406"/>
              <a:gd name="connsiteY116" fmla="*/ 90810 h 209657"/>
              <a:gd name="connsiteX117" fmla="*/ 40295 w 244406"/>
              <a:gd name="connsiteY117" fmla="*/ 91454 h 209657"/>
              <a:gd name="connsiteX118" fmla="*/ 37812 w 244406"/>
              <a:gd name="connsiteY118" fmla="*/ 92373 h 209657"/>
              <a:gd name="connsiteX119" fmla="*/ 37075 w 244406"/>
              <a:gd name="connsiteY119" fmla="*/ 93292 h 209657"/>
              <a:gd name="connsiteX120" fmla="*/ 38915 w 244406"/>
              <a:gd name="connsiteY120" fmla="*/ 94580 h 209657"/>
              <a:gd name="connsiteX121" fmla="*/ 40478 w 244406"/>
              <a:gd name="connsiteY121" fmla="*/ 95224 h 209657"/>
              <a:gd name="connsiteX122" fmla="*/ 42686 w 244406"/>
              <a:gd name="connsiteY122" fmla="*/ 95591 h 209657"/>
              <a:gd name="connsiteX123" fmla="*/ 41398 w 244406"/>
              <a:gd name="connsiteY123" fmla="*/ 95775 h 209657"/>
              <a:gd name="connsiteX124" fmla="*/ 42594 w 244406"/>
              <a:gd name="connsiteY124" fmla="*/ 97339 h 209657"/>
              <a:gd name="connsiteX125" fmla="*/ 43238 w 244406"/>
              <a:gd name="connsiteY125" fmla="*/ 98718 h 209657"/>
              <a:gd name="connsiteX126" fmla="*/ 43422 w 244406"/>
              <a:gd name="connsiteY126" fmla="*/ 100742 h 209657"/>
              <a:gd name="connsiteX127" fmla="*/ 44801 w 244406"/>
              <a:gd name="connsiteY127" fmla="*/ 101661 h 209657"/>
              <a:gd name="connsiteX128" fmla="*/ 46365 w 244406"/>
              <a:gd name="connsiteY128" fmla="*/ 102121 h 209657"/>
              <a:gd name="connsiteX129" fmla="*/ 48481 w 244406"/>
              <a:gd name="connsiteY129" fmla="*/ 102305 h 209657"/>
              <a:gd name="connsiteX130" fmla="*/ 49492 w 244406"/>
              <a:gd name="connsiteY130" fmla="*/ 101109 h 209657"/>
              <a:gd name="connsiteX131" fmla="*/ 49769 w 244406"/>
              <a:gd name="connsiteY131" fmla="*/ 98718 h 209657"/>
              <a:gd name="connsiteX132" fmla="*/ 50689 w 244406"/>
              <a:gd name="connsiteY132" fmla="*/ 96694 h 209657"/>
              <a:gd name="connsiteX133" fmla="*/ 51149 w 244406"/>
              <a:gd name="connsiteY133" fmla="*/ 95498 h 209657"/>
              <a:gd name="connsiteX134" fmla="*/ 51885 w 244406"/>
              <a:gd name="connsiteY134" fmla="*/ 96418 h 209657"/>
              <a:gd name="connsiteX135" fmla="*/ 50689 w 244406"/>
              <a:gd name="connsiteY135" fmla="*/ 97981 h 209657"/>
              <a:gd name="connsiteX136" fmla="*/ 50413 w 244406"/>
              <a:gd name="connsiteY136" fmla="*/ 100189 h 209657"/>
              <a:gd name="connsiteX137" fmla="*/ 49401 w 244406"/>
              <a:gd name="connsiteY137" fmla="*/ 102028 h 209657"/>
              <a:gd name="connsiteX138" fmla="*/ 47746 w 244406"/>
              <a:gd name="connsiteY138" fmla="*/ 102580 h 209657"/>
              <a:gd name="connsiteX139" fmla="*/ 45906 w 244406"/>
              <a:gd name="connsiteY139" fmla="*/ 102947 h 209657"/>
              <a:gd name="connsiteX140" fmla="*/ 44158 w 244406"/>
              <a:gd name="connsiteY140" fmla="*/ 103499 h 209657"/>
              <a:gd name="connsiteX141" fmla="*/ 43515 w 244406"/>
              <a:gd name="connsiteY141" fmla="*/ 101659 h 209657"/>
              <a:gd name="connsiteX142" fmla="*/ 42594 w 244406"/>
              <a:gd name="connsiteY142" fmla="*/ 100280 h 209657"/>
              <a:gd name="connsiteX143" fmla="*/ 42043 w 244406"/>
              <a:gd name="connsiteY143" fmla="*/ 97980 h 209657"/>
              <a:gd name="connsiteX144" fmla="*/ 40111 w 244406"/>
              <a:gd name="connsiteY144" fmla="*/ 98256 h 209657"/>
              <a:gd name="connsiteX145" fmla="*/ 39191 w 244406"/>
              <a:gd name="connsiteY145" fmla="*/ 96693 h 209657"/>
              <a:gd name="connsiteX146" fmla="*/ 37720 w 244406"/>
              <a:gd name="connsiteY146" fmla="*/ 95589 h 209657"/>
              <a:gd name="connsiteX147" fmla="*/ 36892 w 244406"/>
              <a:gd name="connsiteY147" fmla="*/ 97061 h 209657"/>
              <a:gd name="connsiteX148" fmla="*/ 37076 w 244406"/>
              <a:gd name="connsiteY148" fmla="*/ 98900 h 209657"/>
              <a:gd name="connsiteX149" fmla="*/ 37627 w 244406"/>
              <a:gd name="connsiteY149" fmla="*/ 101384 h 209657"/>
              <a:gd name="connsiteX150" fmla="*/ 36523 w 244406"/>
              <a:gd name="connsiteY150" fmla="*/ 102579 h 209657"/>
              <a:gd name="connsiteX151" fmla="*/ 35144 w 244406"/>
              <a:gd name="connsiteY151" fmla="*/ 101384 h 209657"/>
              <a:gd name="connsiteX152" fmla="*/ 34684 w 244406"/>
              <a:gd name="connsiteY152" fmla="*/ 99544 h 209657"/>
              <a:gd name="connsiteX153" fmla="*/ 34588 w 244406"/>
              <a:gd name="connsiteY153" fmla="*/ 98072 h 209657"/>
              <a:gd name="connsiteX154" fmla="*/ 33668 w 244406"/>
              <a:gd name="connsiteY154" fmla="*/ 96693 h 209657"/>
              <a:gd name="connsiteX155" fmla="*/ 32105 w 244406"/>
              <a:gd name="connsiteY155" fmla="*/ 95497 h 209657"/>
              <a:gd name="connsiteX156" fmla="*/ 31368 w 244406"/>
              <a:gd name="connsiteY156" fmla="*/ 94301 h 209657"/>
              <a:gd name="connsiteX157" fmla="*/ 31464 w 244406"/>
              <a:gd name="connsiteY157" fmla="*/ 93013 h 209657"/>
              <a:gd name="connsiteX158" fmla="*/ 30912 w 244406"/>
              <a:gd name="connsiteY158" fmla="*/ 91174 h 209657"/>
              <a:gd name="connsiteX159" fmla="*/ 29257 w 244406"/>
              <a:gd name="connsiteY159" fmla="*/ 90623 h 209657"/>
              <a:gd name="connsiteX160" fmla="*/ 27417 w 244406"/>
              <a:gd name="connsiteY160" fmla="*/ 89610 h 209657"/>
              <a:gd name="connsiteX161" fmla="*/ 26497 w 244406"/>
              <a:gd name="connsiteY161" fmla="*/ 89610 h 209657"/>
              <a:gd name="connsiteX162" fmla="*/ 26221 w 244406"/>
              <a:gd name="connsiteY162" fmla="*/ 92094 h 209657"/>
              <a:gd name="connsiteX163" fmla="*/ 25577 w 244406"/>
              <a:gd name="connsiteY163" fmla="*/ 94210 h 209657"/>
              <a:gd name="connsiteX164" fmla="*/ 24657 w 244406"/>
              <a:gd name="connsiteY164" fmla="*/ 95957 h 209657"/>
              <a:gd name="connsiteX165" fmla="*/ 23369 w 244406"/>
              <a:gd name="connsiteY165" fmla="*/ 97337 h 209657"/>
              <a:gd name="connsiteX166" fmla="*/ 21897 w 244406"/>
              <a:gd name="connsiteY166" fmla="*/ 98533 h 209657"/>
              <a:gd name="connsiteX167" fmla="*/ 20334 w 244406"/>
              <a:gd name="connsiteY167" fmla="*/ 99544 h 209657"/>
              <a:gd name="connsiteX168" fmla="*/ 18402 w 244406"/>
              <a:gd name="connsiteY168" fmla="*/ 100740 h 209657"/>
              <a:gd name="connsiteX169" fmla="*/ 16930 w 244406"/>
              <a:gd name="connsiteY169" fmla="*/ 101108 h 209657"/>
              <a:gd name="connsiteX170" fmla="*/ 14723 w 244406"/>
              <a:gd name="connsiteY170" fmla="*/ 101659 h 209657"/>
              <a:gd name="connsiteX171" fmla="*/ 12883 w 244406"/>
              <a:gd name="connsiteY171" fmla="*/ 102578 h 209657"/>
              <a:gd name="connsiteX172" fmla="*/ 14079 w 244406"/>
              <a:gd name="connsiteY172" fmla="*/ 103498 h 209657"/>
              <a:gd name="connsiteX173" fmla="*/ 14355 w 244406"/>
              <a:gd name="connsiteY173" fmla="*/ 105245 h 209657"/>
              <a:gd name="connsiteX174" fmla="*/ 13435 w 244406"/>
              <a:gd name="connsiteY174" fmla="*/ 104969 h 209657"/>
              <a:gd name="connsiteX175" fmla="*/ 11963 w 244406"/>
              <a:gd name="connsiteY175" fmla="*/ 106165 h 209657"/>
              <a:gd name="connsiteX176" fmla="*/ 10032 w 244406"/>
              <a:gd name="connsiteY176" fmla="*/ 106625 h 209657"/>
              <a:gd name="connsiteX177" fmla="*/ 7916 w 244406"/>
              <a:gd name="connsiteY177" fmla="*/ 106074 h 209657"/>
              <a:gd name="connsiteX178" fmla="*/ 6077 w 244406"/>
              <a:gd name="connsiteY178" fmla="*/ 106350 h 209657"/>
              <a:gd name="connsiteX179" fmla="*/ 4789 w 244406"/>
              <a:gd name="connsiteY179" fmla="*/ 107545 h 209657"/>
              <a:gd name="connsiteX180" fmla="*/ 3869 w 244406"/>
              <a:gd name="connsiteY180" fmla="*/ 108649 h 209657"/>
              <a:gd name="connsiteX181" fmla="*/ 3869 w 244406"/>
              <a:gd name="connsiteY181" fmla="*/ 110489 h 209657"/>
              <a:gd name="connsiteX182" fmla="*/ 926 w 244406"/>
              <a:gd name="connsiteY182" fmla="*/ 113156 h 209657"/>
              <a:gd name="connsiteX183" fmla="*/ 1846 w 244406"/>
              <a:gd name="connsiteY183" fmla="*/ 114812 h 209657"/>
              <a:gd name="connsiteX184" fmla="*/ 4145 w 244406"/>
              <a:gd name="connsiteY184" fmla="*/ 117755 h 209657"/>
              <a:gd name="connsiteX185" fmla="*/ 5709 w 244406"/>
              <a:gd name="connsiteY185" fmla="*/ 121251 h 209657"/>
              <a:gd name="connsiteX186" fmla="*/ 6997 w 244406"/>
              <a:gd name="connsiteY186" fmla="*/ 124654 h 209657"/>
              <a:gd name="connsiteX187" fmla="*/ 6076 w 244406"/>
              <a:gd name="connsiteY187" fmla="*/ 127413 h 209657"/>
              <a:gd name="connsiteX188" fmla="*/ 6997 w 244406"/>
              <a:gd name="connsiteY188" fmla="*/ 130816 h 209657"/>
              <a:gd name="connsiteX189" fmla="*/ 7273 w 244406"/>
              <a:gd name="connsiteY189" fmla="*/ 134864 h 209657"/>
              <a:gd name="connsiteX190" fmla="*/ 5065 w 244406"/>
              <a:gd name="connsiteY190" fmla="*/ 137347 h 209657"/>
              <a:gd name="connsiteX191" fmla="*/ 3869 w 244406"/>
              <a:gd name="connsiteY191" fmla="*/ 140382 h 209657"/>
              <a:gd name="connsiteX192" fmla="*/ 2030 w 244406"/>
              <a:gd name="connsiteY192" fmla="*/ 142958 h 209657"/>
              <a:gd name="connsiteX193" fmla="*/ 466 w 244406"/>
              <a:gd name="connsiteY193" fmla="*/ 144430 h 209657"/>
              <a:gd name="connsiteX194" fmla="*/ 834 w 244406"/>
              <a:gd name="connsiteY194" fmla="*/ 148201 h 209657"/>
              <a:gd name="connsiteX195" fmla="*/ 2214 w 244406"/>
              <a:gd name="connsiteY195" fmla="*/ 149856 h 209657"/>
              <a:gd name="connsiteX196" fmla="*/ 4789 w 244406"/>
              <a:gd name="connsiteY196" fmla="*/ 151328 h 209657"/>
              <a:gd name="connsiteX197" fmla="*/ 7548 w 244406"/>
              <a:gd name="connsiteY197" fmla="*/ 155191 h 209657"/>
              <a:gd name="connsiteX198" fmla="*/ 11595 w 244406"/>
              <a:gd name="connsiteY198" fmla="*/ 156571 h 209657"/>
              <a:gd name="connsiteX199" fmla="*/ 15643 w 244406"/>
              <a:gd name="connsiteY199" fmla="*/ 157766 h 209657"/>
              <a:gd name="connsiteX200" fmla="*/ 19046 w 244406"/>
              <a:gd name="connsiteY200" fmla="*/ 155651 h 209657"/>
              <a:gd name="connsiteX201" fmla="*/ 23461 w 244406"/>
              <a:gd name="connsiteY201" fmla="*/ 155926 h 209657"/>
              <a:gd name="connsiteX202" fmla="*/ 27784 w 244406"/>
              <a:gd name="connsiteY202" fmla="*/ 153719 h 209657"/>
              <a:gd name="connsiteX203" fmla="*/ 31739 w 244406"/>
              <a:gd name="connsiteY203" fmla="*/ 153995 h 209657"/>
              <a:gd name="connsiteX204" fmla="*/ 33027 w 244406"/>
              <a:gd name="connsiteY204" fmla="*/ 157766 h 209657"/>
              <a:gd name="connsiteX205" fmla="*/ 36430 w 244406"/>
              <a:gd name="connsiteY205" fmla="*/ 160617 h 209657"/>
              <a:gd name="connsiteX206" fmla="*/ 40109 w 244406"/>
              <a:gd name="connsiteY206" fmla="*/ 161813 h 209657"/>
              <a:gd name="connsiteX207" fmla="*/ 44432 w 244406"/>
              <a:gd name="connsiteY207" fmla="*/ 161629 h 209657"/>
              <a:gd name="connsiteX208" fmla="*/ 50871 w 244406"/>
              <a:gd name="connsiteY208" fmla="*/ 161724 h 209657"/>
              <a:gd name="connsiteX209" fmla="*/ 55010 w 244406"/>
              <a:gd name="connsiteY209" fmla="*/ 163380 h 209657"/>
              <a:gd name="connsiteX210" fmla="*/ 59701 w 244406"/>
              <a:gd name="connsiteY210" fmla="*/ 163655 h 209657"/>
              <a:gd name="connsiteX211" fmla="*/ 64024 w 244406"/>
              <a:gd name="connsiteY211" fmla="*/ 162736 h 209657"/>
              <a:gd name="connsiteX212" fmla="*/ 68255 w 244406"/>
              <a:gd name="connsiteY212" fmla="*/ 163196 h 209657"/>
              <a:gd name="connsiteX213" fmla="*/ 69267 w 244406"/>
              <a:gd name="connsiteY213" fmla="*/ 162092 h 209657"/>
              <a:gd name="connsiteX214" fmla="*/ 73222 w 244406"/>
              <a:gd name="connsiteY214" fmla="*/ 162188 h 209657"/>
              <a:gd name="connsiteX215" fmla="*/ 76625 w 244406"/>
              <a:gd name="connsiteY215" fmla="*/ 164120 h 209657"/>
              <a:gd name="connsiteX216" fmla="*/ 81316 w 244406"/>
              <a:gd name="connsiteY216" fmla="*/ 167063 h 209657"/>
              <a:gd name="connsiteX217" fmla="*/ 86099 w 244406"/>
              <a:gd name="connsiteY217" fmla="*/ 167430 h 209657"/>
              <a:gd name="connsiteX218" fmla="*/ 90330 w 244406"/>
              <a:gd name="connsiteY218" fmla="*/ 171110 h 209657"/>
              <a:gd name="connsiteX219" fmla="*/ 93181 w 244406"/>
              <a:gd name="connsiteY219" fmla="*/ 174513 h 209657"/>
              <a:gd name="connsiteX220" fmla="*/ 95941 w 244406"/>
              <a:gd name="connsiteY220" fmla="*/ 177088 h 209657"/>
              <a:gd name="connsiteX221" fmla="*/ 97504 w 244406"/>
              <a:gd name="connsiteY221" fmla="*/ 181687 h 209657"/>
              <a:gd name="connsiteX222" fmla="*/ 98700 w 244406"/>
              <a:gd name="connsiteY222" fmla="*/ 185918 h 209657"/>
              <a:gd name="connsiteX223" fmla="*/ 102195 w 244406"/>
              <a:gd name="connsiteY223" fmla="*/ 188218 h 209657"/>
              <a:gd name="connsiteX224" fmla="*/ 103759 w 244406"/>
              <a:gd name="connsiteY224" fmla="*/ 190333 h 209657"/>
              <a:gd name="connsiteX225" fmla="*/ 106794 w 244406"/>
              <a:gd name="connsiteY225" fmla="*/ 192265 h 209657"/>
              <a:gd name="connsiteX226" fmla="*/ 109278 w 244406"/>
              <a:gd name="connsiteY226" fmla="*/ 195668 h 209657"/>
              <a:gd name="connsiteX227" fmla="*/ 112681 w 244406"/>
              <a:gd name="connsiteY227" fmla="*/ 199071 h 209657"/>
              <a:gd name="connsiteX228" fmla="*/ 117096 w 244406"/>
              <a:gd name="connsiteY228" fmla="*/ 200267 h 209657"/>
              <a:gd name="connsiteX229" fmla="*/ 120959 w 244406"/>
              <a:gd name="connsiteY229" fmla="*/ 201371 h 209657"/>
              <a:gd name="connsiteX230" fmla="*/ 125650 w 244406"/>
              <a:gd name="connsiteY230" fmla="*/ 201739 h 209657"/>
              <a:gd name="connsiteX231" fmla="*/ 127306 w 244406"/>
              <a:gd name="connsiteY231" fmla="*/ 206246 h 209657"/>
              <a:gd name="connsiteX232" fmla="*/ 130617 w 244406"/>
              <a:gd name="connsiteY232" fmla="*/ 208637 h 209657"/>
              <a:gd name="connsiteX233" fmla="*/ 134664 w 244406"/>
              <a:gd name="connsiteY233" fmla="*/ 208637 h 209657"/>
              <a:gd name="connsiteX234" fmla="*/ 139355 w 244406"/>
              <a:gd name="connsiteY234" fmla="*/ 207441 h 209657"/>
              <a:gd name="connsiteX235" fmla="*/ 145058 w 244406"/>
              <a:gd name="connsiteY235" fmla="*/ 207073 h 209657"/>
              <a:gd name="connsiteX236" fmla="*/ 149289 w 244406"/>
              <a:gd name="connsiteY236" fmla="*/ 205602 h 209657"/>
              <a:gd name="connsiteX237" fmla="*/ 153980 w 244406"/>
              <a:gd name="connsiteY237" fmla="*/ 204958 h 209657"/>
              <a:gd name="connsiteX238" fmla="*/ 159775 w 244406"/>
              <a:gd name="connsiteY238" fmla="*/ 205234 h 209657"/>
              <a:gd name="connsiteX239" fmla="*/ 164190 w 244406"/>
              <a:gd name="connsiteY239" fmla="*/ 207074 h 209657"/>
              <a:gd name="connsiteX240" fmla="*/ 166397 w 244406"/>
              <a:gd name="connsiteY240" fmla="*/ 205234 h 209657"/>
              <a:gd name="connsiteX241" fmla="*/ 169157 w 244406"/>
              <a:gd name="connsiteY241" fmla="*/ 203395 h 209657"/>
              <a:gd name="connsiteX242" fmla="*/ 172192 w 244406"/>
              <a:gd name="connsiteY242" fmla="*/ 205142 h 209657"/>
              <a:gd name="connsiteX243" fmla="*/ 176975 w 244406"/>
              <a:gd name="connsiteY243" fmla="*/ 205237 h 209657"/>
              <a:gd name="connsiteX244" fmla="*/ 180930 w 244406"/>
              <a:gd name="connsiteY244" fmla="*/ 205237 h 209657"/>
              <a:gd name="connsiteX245" fmla="*/ 184977 w 244406"/>
              <a:gd name="connsiteY245" fmla="*/ 204594 h 209657"/>
              <a:gd name="connsiteX246" fmla="*/ 189576 w 244406"/>
              <a:gd name="connsiteY246" fmla="*/ 203950 h 209657"/>
              <a:gd name="connsiteX247" fmla="*/ 193623 w 244406"/>
              <a:gd name="connsiteY247" fmla="*/ 203398 h 209657"/>
              <a:gd name="connsiteX248" fmla="*/ 196198 w 244406"/>
              <a:gd name="connsiteY248" fmla="*/ 199627 h 209657"/>
              <a:gd name="connsiteX249" fmla="*/ 199786 w 244406"/>
              <a:gd name="connsiteY249" fmla="*/ 199995 h 209657"/>
              <a:gd name="connsiteX250" fmla="*/ 204201 w 244406"/>
              <a:gd name="connsiteY250" fmla="*/ 199627 h 209657"/>
              <a:gd name="connsiteX251" fmla="*/ 207604 w 244406"/>
              <a:gd name="connsiteY251" fmla="*/ 197236 h 209657"/>
              <a:gd name="connsiteX252" fmla="*/ 209444 w 244406"/>
              <a:gd name="connsiteY252" fmla="*/ 192821 h 209657"/>
              <a:gd name="connsiteX253" fmla="*/ 213767 w 244406"/>
              <a:gd name="connsiteY253" fmla="*/ 191902 h 209657"/>
              <a:gd name="connsiteX254" fmla="*/ 218090 w 244406"/>
              <a:gd name="connsiteY254" fmla="*/ 193097 h 209657"/>
              <a:gd name="connsiteX255" fmla="*/ 219653 w 244406"/>
              <a:gd name="connsiteY255" fmla="*/ 188222 h 209657"/>
              <a:gd name="connsiteX256" fmla="*/ 215422 w 244406"/>
              <a:gd name="connsiteY256" fmla="*/ 188866 h 209657"/>
              <a:gd name="connsiteX257" fmla="*/ 213583 w 244406"/>
              <a:gd name="connsiteY257" fmla="*/ 187303 h 209657"/>
              <a:gd name="connsiteX258" fmla="*/ 214043 w 244406"/>
              <a:gd name="connsiteY258" fmla="*/ 187398 h 209657"/>
              <a:gd name="connsiteX259" fmla="*/ 213031 w 244406"/>
              <a:gd name="connsiteY259" fmla="*/ 184271 h 209657"/>
              <a:gd name="connsiteX260" fmla="*/ 215606 w 244406"/>
              <a:gd name="connsiteY260" fmla="*/ 183075 h 209657"/>
              <a:gd name="connsiteX261" fmla="*/ 216894 w 244406"/>
              <a:gd name="connsiteY261" fmla="*/ 179212 h 209657"/>
              <a:gd name="connsiteX262" fmla="*/ 217170 w 244406"/>
              <a:gd name="connsiteY262" fmla="*/ 174521 h 209657"/>
              <a:gd name="connsiteX263" fmla="*/ 217538 w 244406"/>
              <a:gd name="connsiteY263" fmla="*/ 170290 h 209657"/>
              <a:gd name="connsiteX264" fmla="*/ 219470 w 244406"/>
              <a:gd name="connsiteY264" fmla="*/ 166335 h 209657"/>
              <a:gd name="connsiteX265" fmla="*/ 221217 w 244406"/>
              <a:gd name="connsiteY265" fmla="*/ 162472 h 209657"/>
              <a:gd name="connsiteX266" fmla="*/ 224804 w 244406"/>
              <a:gd name="connsiteY266" fmla="*/ 163300 h 209657"/>
              <a:gd name="connsiteX267" fmla="*/ 227840 w 244406"/>
              <a:gd name="connsiteY267" fmla="*/ 165231 h 209657"/>
              <a:gd name="connsiteX268" fmla="*/ 230967 w 244406"/>
              <a:gd name="connsiteY268" fmla="*/ 164680 h 209657"/>
              <a:gd name="connsiteX269" fmla="*/ 234554 w 244406"/>
              <a:gd name="connsiteY269" fmla="*/ 159989 h 209657"/>
              <a:gd name="connsiteX270" fmla="*/ 234003 w 244406"/>
              <a:gd name="connsiteY270" fmla="*/ 157137 h 209657"/>
              <a:gd name="connsiteX271" fmla="*/ 236578 w 244406"/>
              <a:gd name="connsiteY271" fmla="*/ 156402 h 209657"/>
              <a:gd name="connsiteX272" fmla="*/ 237774 w 244406"/>
              <a:gd name="connsiteY272" fmla="*/ 153827 h 209657"/>
              <a:gd name="connsiteX273" fmla="*/ 236210 w 244406"/>
              <a:gd name="connsiteY273" fmla="*/ 149963 h 209657"/>
              <a:gd name="connsiteX274" fmla="*/ 235290 w 244406"/>
              <a:gd name="connsiteY274" fmla="*/ 145549 h 209657"/>
              <a:gd name="connsiteX275" fmla="*/ 231795 w 244406"/>
              <a:gd name="connsiteY275" fmla="*/ 143525 h 209657"/>
              <a:gd name="connsiteX276" fmla="*/ 229587 w 244406"/>
              <a:gd name="connsiteY276" fmla="*/ 146652 h 209657"/>
              <a:gd name="connsiteX277" fmla="*/ 227012 w 244406"/>
              <a:gd name="connsiteY277" fmla="*/ 144261 h 209657"/>
              <a:gd name="connsiteX278" fmla="*/ 223977 w 244406"/>
              <a:gd name="connsiteY278" fmla="*/ 140489 h 209657"/>
              <a:gd name="connsiteX279" fmla="*/ 220941 w 244406"/>
              <a:gd name="connsiteY279" fmla="*/ 137546 h 209657"/>
              <a:gd name="connsiteX280" fmla="*/ 218734 w 244406"/>
              <a:gd name="connsiteY280" fmla="*/ 134235 h 209657"/>
              <a:gd name="connsiteX281" fmla="*/ 221217 w 244406"/>
              <a:gd name="connsiteY281" fmla="*/ 130740 h 209657"/>
              <a:gd name="connsiteX282" fmla="*/ 220205 w 244406"/>
              <a:gd name="connsiteY282" fmla="*/ 127888 h 209657"/>
              <a:gd name="connsiteX283" fmla="*/ 219929 w 244406"/>
              <a:gd name="connsiteY283" fmla="*/ 123933 h 209657"/>
              <a:gd name="connsiteX284" fmla="*/ 220297 w 244406"/>
              <a:gd name="connsiteY284" fmla="*/ 120070 h 209657"/>
              <a:gd name="connsiteX285" fmla="*/ 217630 w 244406"/>
              <a:gd name="connsiteY285" fmla="*/ 117955 h 209657"/>
              <a:gd name="connsiteX286" fmla="*/ 220481 w 244406"/>
              <a:gd name="connsiteY286" fmla="*/ 113908 h 209657"/>
              <a:gd name="connsiteX287" fmla="*/ 221032 w 244406"/>
              <a:gd name="connsiteY287" fmla="*/ 112988 h 209657"/>
              <a:gd name="connsiteX288" fmla="*/ 221032 w 244406"/>
              <a:gd name="connsiteY288" fmla="*/ 113724 h 209657"/>
              <a:gd name="connsiteX289" fmla="*/ 223792 w 244406"/>
              <a:gd name="connsiteY289" fmla="*/ 115563 h 209657"/>
              <a:gd name="connsiteX290" fmla="*/ 227839 w 244406"/>
              <a:gd name="connsiteY290" fmla="*/ 116667 h 209657"/>
              <a:gd name="connsiteX291" fmla="*/ 230874 w 244406"/>
              <a:gd name="connsiteY291" fmla="*/ 118415 h 209657"/>
              <a:gd name="connsiteX292" fmla="*/ 234002 w 244406"/>
              <a:gd name="connsiteY292" fmla="*/ 118691 h 209657"/>
              <a:gd name="connsiteX293" fmla="*/ 235841 w 244406"/>
              <a:gd name="connsiteY293" fmla="*/ 115655 h 209657"/>
              <a:gd name="connsiteX294" fmla="*/ 234829 w 244406"/>
              <a:gd name="connsiteY294" fmla="*/ 109401 h 209657"/>
              <a:gd name="connsiteX295" fmla="*/ 234278 w 244406"/>
              <a:gd name="connsiteY295" fmla="*/ 106366 h 209657"/>
              <a:gd name="connsiteX296" fmla="*/ 235198 w 244406"/>
              <a:gd name="connsiteY296" fmla="*/ 102962 h 209657"/>
              <a:gd name="connsiteX297" fmla="*/ 236394 w 244406"/>
              <a:gd name="connsiteY297" fmla="*/ 99835 h 209657"/>
              <a:gd name="connsiteX298" fmla="*/ 238601 w 244406"/>
              <a:gd name="connsiteY298" fmla="*/ 97536 h 209657"/>
              <a:gd name="connsiteX299" fmla="*/ 241637 w 244406"/>
              <a:gd name="connsiteY299" fmla="*/ 97075 h 209657"/>
              <a:gd name="connsiteX300" fmla="*/ 241820 w 244406"/>
              <a:gd name="connsiteY300" fmla="*/ 94040 h 209657"/>
              <a:gd name="connsiteX301" fmla="*/ 241916 w 244406"/>
              <a:gd name="connsiteY301" fmla="*/ 91465 h 209657"/>
              <a:gd name="connsiteX302" fmla="*/ 243663 w 244406"/>
              <a:gd name="connsiteY302" fmla="*/ 89257 h 209657"/>
              <a:gd name="connsiteX303" fmla="*/ 242283 w 244406"/>
              <a:gd name="connsiteY303" fmla="*/ 82819 h 209657"/>
              <a:gd name="connsiteX304" fmla="*/ 239524 w 244406"/>
              <a:gd name="connsiteY304" fmla="*/ 81439 h 209657"/>
              <a:gd name="connsiteX305" fmla="*/ 237225 w 244406"/>
              <a:gd name="connsiteY305" fmla="*/ 79691 h 209657"/>
              <a:gd name="connsiteX306" fmla="*/ 234097 w 244406"/>
              <a:gd name="connsiteY306" fmla="*/ 79787 h 209657"/>
              <a:gd name="connsiteX307" fmla="*/ 232994 w 244406"/>
              <a:gd name="connsiteY307" fmla="*/ 75648 h 209657"/>
              <a:gd name="connsiteX308" fmla="*/ 235661 w 244406"/>
              <a:gd name="connsiteY308" fmla="*/ 72705 h 209657"/>
              <a:gd name="connsiteX309" fmla="*/ 233453 w 244406"/>
              <a:gd name="connsiteY309" fmla="*/ 70773 h 209657"/>
              <a:gd name="connsiteX310" fmla="*/ 233821 w 244406"/>
              <a:gd name="connsiteY310" fmla="*/ 66634 h 209657"/>
              <a:gd name="connsiteX311" fmla="*/ 231338 w 244406"/>
              <a:gd name="connsiteY311" fmla="*/ 63323 h 209657"/>
              <a:gd name="connsiteX312" fmla="*/ 231433 w 244406"/>
              <a:gd name="connsiteY312" fmla="*/ 59275 h 209657"/>
              <a:gd name="connsiteX313" fmla="*/ 233089 w 244406"/>
              <a:gd name="connsiteY313" fmla="*/ 56240 h 209657"/>
              <a:gd name="connsiteX314" fmla="*/ 233825 w 244406"/>
              <a:gd name="connsiteY314" fmla="*/ 54032 h 209657"/>
              <a:gd name="connsiteX315" fmla="*/ 231709 w 244406"/>
              <a:gd name="connsiteY315" fmla="*/ 50537 h 209657"/>
              <a:gd name="connsiteX316" fmla="*/ 230330 w 244406"/>
              <a:gd name="connsiteY316" fmla="*/ 47134 h 209657"/>
              <a:gd name="connsiteX317" fmla="*/ 232445 w 244406"/>
              <a:gd name="connsiteY317" fmla="*/ 43731 h 209657"/>
              <a:gd name="connsiteX318" fmla="*/ 232997 w 244406"/>
              <a:gd name="connsiteY318" fmla="*/ 37200 h 209657"/>
              <a:gd name="connsiteX319" fmla="*/ 233641 w 244406"/>
              <a:gd name="connsiteY319" fmla="*/ 32877 h 209657"/>
              <a:gd name="connsiteX320" fmla="*/ 233917 w 244406"/>
              <a:gd name="connsiteY320" fmla="*/ 30486 h 209657"/>
              <a:gd name="connsiteX321" fmla="*/ 231433 w 244406"/>
              <a:gd name="connsiteY321" fmla="*/ 29474 h 209657"/>
              <a:gd name="connsiteX322" fmla="*/ 229318 w 244406"/>
              <a:gd name="connsiteY322" fmla="*/ 27082 h 209657"/>
              <a:gd name="connsiteX323" fmla="*/ 226191 w 244406"/>
              <a:gd name="connsiteY323" fmla="*/ 27542 h 209657"/>
              <a:gd name="connsiteX324" fmla="*/ 223983 w 244406"/>
              <a:gd name="connsiteY324" fmla="*/ 29106 h 209657"/>
              <a:gd name="connsiteX325" fmla="*/ 222143 w 244406"/>
              <a:gd name="connsiteY325" fmla="*/ 27635 h 209657"/>
              <a:gd name="connsiteX326" fmla="*/ 218372 w 244406"/>
              <a:gd name="connsiteY326" fmla="*/ 26347 h 209657"/>
              <a:gd name="connsiteX327" fmla="*/ 215889 w 244406"/>
              <a:gd name="connsiteY327" fmla="*/ 24231 h 209657"/>
              <a:gd name="connsiteX328" fmla="*/ 213773 w 244406"/>
              <a:gd name="connsiteY328" fmla="*/ 22667 h 209657"/>
              <a:gd name="connsiteX329" fmla="*/ 212302 w 244406"/>
              <a:gd name="connsiteY329" fmla="*/ 20276 h 209657"/>
              <a:gd name="connsiteX330" fmla="*/ 210738 w 244406"/>
              <a:gd name="connsiteY330" fmla="*/ 18253 h 209657"/>
              <a:gd name="connsiteX331" fmla="*/ 207335 w 244406"/>
              <a:gd name="connsiteY331" fmla="*/ 17333 h 209657"/>
              <a:gd name="connsiteX332" fmla="*/ 203655 w 244406"/>
              <a:gd name="connsiteY332" fmla="*/ 16414 h 209657"/>
              <a:gd name="connsiteX333" fmla="*/ 202919 w 244406"/>
              <a:gd name="connsiteY333" fmla="*/ 16047 h 209657"/>
              <a:gd name="connsiteX334" fmla="*/ 202643 w 244406"/>
              <a:gd name="connsiteY334" fmla="*/ 16142 h 209657"/>
              <a:gd name="connsiteX335" fmla="*/ 200711 w 244406"/>
              <a:gd name="connsiteY335" fmla="*/ 17981 h 209657"/>
              <a:gd name="connsiteX336" fmla="*/ 197308 w 244406"/>
              <a:gd name="connsiteY336" fmla="*/ 19913 h 209657"/>
              <a:gd name="connsiteX337" fmla="*/ 193721 w 244406"/>
              <a:gd name="connsiteY337" fmla="*/ 20832 h 209657"/>
              <a:gd name="connsiteX338" fmla="*/ 191789 w 244406"/>
              <a:gd name="connsiteY338" fmla="*/ 22672 h 209657"/>
              <a:gd name="connsiteX339" fmla="*/ 188938 w 244406"/>
              <a:gd name="connsiteY339" fmla="*/ 24419 h 209657"/>
              <a:gd name="connsiteX340" fmla="*/ 186639 w 244406"/>
              <a:gd name="connsiteY340" fmla="*/ 26259 h 209657"/>
              <a:gd name="connsiteX341" fmla="*/ 184891 w 244406"/>
              <a:gd name="connsiteY341" fmla="*/ 28834 h 209657"/>
              <a:gd name="connsiteX342" fmla="*/ 182132 w 244406"/>
              <a:gd name="connsiteY342" fmla="*/ 30306 h 209657"/>
              <a:gd name="connsiteX343" fmla="*/ 178268 w 244406"/>
              <a:gd name="connsiteY343" fmla="*/ 31041 h 209657"/>
              <a:gd name="connsiteX344" fmla="*/ 174129 w 244406"/>
              <a:gd name="connsiteY344" fmla="*/ 31593 h 209657"/>
              <a:gd name="connsiteX345" fmla="*/ 170266 w 244406"/>
              <a:gd name="connsiteY345" fmla="*/ 32237 h 209657"/>
              <a:gd name="connsiteX346" fmla="*/ 165667 w 244406"/>
              <a:gd name="connsiteY346" fmla="*/ 31960 h 209657"/>
              <a:gd name="connsiteX347" fmla="*/ 163552 w 244406"/>
              <a:gd name="connsiteY347" fmla="*/ 29477 h 209657"/>
              <a:gd name="connsiteX348" fmla="*/ 161436 w 244406"/>
              <a:gd name="connsiteY348" fmla="*/ 29201 h 209657"/>
              <a:gd name="connsiteX349" fmla="*/ 158309 w 244406"/>
              <a:gd name="connsiteY349" fmla="*/ 30397 h 209657"/>
              <a:gd name="connsiteX350" fmla="*/ 157021 w 244406"/>
              <a:gd name="connsiteY350" fmla="*/ 32052 h 209657"/>
              <a:gd name="connsiteX351" fmla="*/ 156285 w 244406"/>
              <a:gd name="connsiteY351" fmla="*/ 31317 h 209657"/>
              <a:gd name="connsiteX352" fmla="*/ 153710 w 244406"/>
              <a:gd name="connsiteY352" fmla="*/ 31041 h 209657"/>
              <a:gd name="connsiteX353" fmla="*/ 151502 w 244406"/>
              <a:gd name="connsiteY353" fmla="*/ 30673 h 209657"/>
              <a:gd name="connsiteX354" fmla="*/ 149938 w 244406"/>
              <a:gd name="connsiteY354" fmla="*/ 29754 h 209657"/>
              <a:gd name="connsiteX355" fmla="*/ 148651 w 244406"/>
              <a:gd name="connsiteY355" fmla="*/ 28191 h 209657"/>
              <a:gd name="connsiteX356" fmla="*/ 146811 w 244406"/>
              <a:gd name="connsiteY356" fmla="*/ 26995 h 209657"/>
              <a:gd name="connsiteX357" fmla="*/ 145247 w 244406"/>
              <a:gd name="connsiteY357" fmla="*/ 26719 h 209657"/>
              <a:gd name="connsiteX358" fmla="*/ 143224 w 244406"/>
              <a:gd name="connsiteY358" fmla="*/ 26995 h 209657"/>
              <a:gd name="connsiteX359" fmla="*/ 140924 w 244406"/>
              <a:gd name="connsiteY359" fmla="*/ 26995 h 209657"/>
              <a:gd name="connsiteX360" fmla="*/ 138441 w 244406"/>
              <a:gd name="connsiteY360" fmla="*/ 26719 h 209657"/>
              <a:gd name="connsiteX361" fmla="*/ 135957 w 244406"/>
              <a:gd name="connsiteY361" fmla="*/ 26719 h 209657"/>
              <a:gd name="connsiteX362" fmla="*/ 134670 w 244406"/>
              <a:gd name="connsiteY362" fmla="*/ 25892 h 209657"/>
              <a:gd name="connsiteX363" fmla="*/ 134394 w 244406"/>
              <a:gd name="connsiteY363" fmla="*/ 23868 h 209657"/>
              <a:gd name="connsiteX364" fmla="*/ 133750 w 244406"/>
              <a:gd name="connsiteY364" fmla="*/ 21753 h 209657"/>
              <a:gd name="connsiteX365" fmla="*/ 132278 w 244406"/>
              <a:gd name="connsiteY365" fmla="*/ 20465 h 209657"/>
              <a:gd name="connsiteX366" fmla="*/ 130254 w 244406"/>
              <a:gd name="connsiteY366" fmla="*/ 21384 h 209657"/>
              <a:gd name="connsiteX367" fmla="*/ 128415 w 244406"/>
              <a:gd name="connsiteY367" fmla="*/ 22028 h 209657"/>
              <a:gd name="connsiteX368" fmla="*/ 126391 w 244406"/>
              <a:gd name="connsiteY368" fmla="*/ 22947 h 209657"/>
              <a:gd name="connsiteX369" fmla="*/ 123540 w 244406"/>
              <a:gd name="connsiteY369" fmla="*/ 22303 h 209657"/>
              <a:gd name="connsiteX370" fmla="*/ 121700 w 244406"/>
              <a:gd name="connsiteY370" fmla="*/ 23222 h 209657"/>
              <a:gd name="connsiteX371" fmla="*/ 120780 w 244406"/>
              <a:gd name="connsiteY371" fmla="*/ 24510 h 209657"/>
              <a:gd name="connsiteX372" fmla="*/ 118573 w 244406"/>
              <a:gd name="connsiteY372" fmla="*/ 24694 h 209657"/>
              <a:gd name="connsiteX373" fmla="*/ 117285 w 244406"/>
              <a:gd name="connsiteY373" fmla="*/ 23498 h 209657"/>
              <a:gd name="connsiteX374" fmla="*/ 116089 w 244406"/>
              <a:gd name="connsiteY374" fmla="*/ 21751 h 209657"/>
              <a:gd name="connsiteX375" fmla="*/ 114434 w 244406"/>
              <a:gd name="connsiteY375" fmla="*/ 20739 h 209657"/>
              <a:gd name="connsiteX376" fmla="*/ 112410 w 244406"/>
              <a:gd name="connsiteY376" fmla="*/ 20187 h 209657"/>
              <a:gd name="connsiteX377" fmla="*/ 110478 w 244406"/>
              <a:gd name="connsiteY377" fmla="*/ 20464 h 209657"/>
              <a:gd name="connsiteX378" fmla="*/ 109558 w 244406"/>
              <a:gd name="connsiteY378" fmla="*/ 22303 h 209657"/>
              <a:gd name="connsiteX379" fmla="*/ 107443 w 244406"/>
              <a:gd name="connsiteY379" fmla="*/ 21752 h 209657"/>
              <a:gd name="connsiteX380" fmla="*/ 105879 w 244406"/>
              <a:gd name="connsiteY380" fmla="*/ 21108 h 209657"/>
              <a:gd name="connsiteX381" fmla="*/ 104591 w 244406"/>
              <a:gd name="connsiteY381" fmla="*/ 21108 h 209657"/>
              <a:gd name="connsiteX382" fmla="*/ 103396 w 244406"/>
              <a:gd name="connsiteY382" fmla="*/ 21108 h 209657"/>
              <a:gd name="connsiteX383" fmla="*/ 103491 w 244406"/>
              <a:gd name="connsiteY383" fmla="*/ 19360 h 209657"/>
              <a:gd name="connsiteX384" fmla="*/ 102479 w 244406"/>
              <a:gd name="connsiteY384" fmla="*/ 17613 h 209657"/>
              <a:gd name="connsiteX385" fmla="*/ 101559 w 244406"/>
              <a:gd name="connsiteY385" fmla="*/ 17336 h 209657"/>
              <a:gd name="connsiteX386" fmla="*/ 99995 w 244406"/>
              <a:gd name="connsiteY386" fmla="*/ 17980 h 209657"/>
              <a:gd name="connsiteX387" fmla="*/ 97696 w 244406"/>
              <a:gd name="connsiteY387" fmla="*/ 18440 h 209657"/>
              <a:gd name="connsiteX388" fmla="*/ 96868 w 244406"/>
              <a:gd name="connsiteY388" fmla="*/ 18992 h 209657"/>
              <a:gd name="connsiteX389" fmla="*/ 96868 w 244406"/>
              <a:gd name="connsiteY389" fmla="*/ 18716 h 209657"/>
              <a:gd name="connsiteX390" fmla="*/ 95213 w 244406"/>
              <a:gd name="connsiteY390" fmla="*/ 16876 h 209657"/>
              <a:gd name="connsiteX391" fmla="*/ 93465 w 244406"/>
              <a:gd name="connsiteY391" fmla="*/ 18256 h 209657"/>
              <a:gd name="connsiteX392" fmla="*/ 92269 w 244406"/>
              <a:gd name="connsiteY392" fmla="*/ 19544 h 209657"/>
              <a:gd name="connsiteX393" fmla="*/ 90981 w 244406"/>
              <a:gd name="connsiteY393" fmla="*/ 21751 h 209657"/>
              <a:gd name="connsiteX394" fmla="*/ 90246 w 244406"/>
              <a:gd name="connsiteY394" fmla="*/ 19728 h 209657"/>
              <a:gd name="connsiteX395" fmla="*/ 90341 w 244406"/>
              <a:gd name="connsiteY395" fmla="*/ 16692 h 209657"/>
              <a:gd name="connsiteX396" fmla="*/ 90246 w 244406"/>
              <a:gd name="connsiteY396" fmla="*/ 13933 h 209657"/>
              <a:gd name="connsiteX397" fmla="*/ 92270 w 244406"/>
              <a:gd name="connsiteY397" fmla="*/ 12737 h 209657"/>
              <a:gd name="connsiteX398" fmla="*/ 94109 w 244406"/>
              <a:gd name="connsiteY398" fmla="*/ 10530 h 209657"/>
              <a:gd name="connsiteX399" fmla="*/ 94109 w 244406"/>
              <a:gd name="connsiteY399" fmla="*/ 7954 h 209657"/>
              <a:gd name="connsiteX400" fmla="*/ 96317 w 244406"/>
              <a:gd name="connsiteY400" fmla="*/ 6022 h 209657"/>
              <a:gd name="connsiteX401" fmla="*/ 96777 w 244406"/>
              <a:gd name="connsiteY401" fmla="*/ 3263 h 209657"/>
              <a:gd name="connsiteX402" fmla="*/ 95489 w 244406"/>
              <a:gd name="connsiteY402" fmla="*/ 780 h 209657"/>
              <a:gd name="connsiteX403" fmla="*/ 91994 w 244406"/>
              <a:gd name="connsiteY403" fmla="*/ 44 h 209657"/>
              <a:gd name="connsiteX404" fmla="*/ 88499 w 244406"/>
              <a:gd name="connsiteY404" fmla="*/ 44 h 209657"/>
              <a:gd name="connsiteX405" fmla="*/ 42317 w 244406"/>
              <a:gd name="connsiteY405" fmla="*/ 56222 h 209657"/>
              <a:gd name="connsiteX406" fmla="*/ 42317 w 244406"/>
              <a:gd name="connsiteY406" fmla="*/ 56222 h 209657"/>
              <a:gd name="connsiteX407" fmla="*/ 50043 w 244406"/>
              <a:gd name="connsiteY407" fmla="*/ 75998 h 209657"/>
              <a:gd name="connsiteX408" fmla="*/ 49583 w 244406"/>
              <a:gd name="connsiteY408" fmla="*/ 77378 h 209657"/>
              <a:gd name="connsiteX409" fmla="*/ 50043 w 244406"/>
              <a:gd name="connsiteY409" fmla="*/ 75998 h 209657"/>
              <a:gd name="connsiteX410" fmla="*/ 48939 w 244406"/>
              <a:gd name="connsiteY410" fmla="*/ 78205 h 209657"/>
              <a:gd name="connsiteX411" fmla="*/ 48479 w 244406"/>
              <a:gd name="connsiteY411" fmla="*/ 79309 h 209657"/>
              <a:gd name="connsiteX412" fmla="*/ 48479 w 244406"/>
              <a:gd name="connsiteY412" fmla="*/ 81884 h 209657"/>
              <a:gd name="connsiteX413" fmla="*/ 49767 w 244406"/>
              <a:gd name="connsiteY413" fmla="*/ 83908 h 209657"/>
              <a:gd name="connsiteX414" fmla="*/ 51331 w 244406"/>
              <a:gd name="connsiteY414" fmla="*/ 83724 h 209657"/>
              <a:gd name="connsiteX415" fmla="*/ 51791 w 244406"/>
              <a:gd name="connsiteY415" fmla="*/ 81425 h 209657"/>
              <a:gd name="connsiteX416" fmla="*/ 51054 w 244406"/>
              <a:gd name="connsiteY416" fmla="*/ 80597 h 209657"/>
              <a:gd name="connsiteX417" fmla="*/ 49951 w 244406"/>
              <a:gd name="connsiteY417" fmla="*/ 78665 h 209657"/>
              <a:gd name="connsiteX418" fmla="*/ 48939 w 244406"/>
              <a:gd name="connsiteY418" fmla="*/ 78205 h 209657"/>
              <a:gd name="connsiteX419" fmla="*/ 45076 w 244406"/>
              <a:gd name="connsiteY419" fmla="*/ 88323 h 209657"/>
              <a:gd name="connsiteX420" fmla="*/ 47008 w 244406"/>
              <a:gd name="connsiteY420" fmla="*/ 88967 h 209657"/>
              <a:gd name="connsiteX421" fmla="*/ 45076 w 244406"/>
              <a:gd name="connsiteY421" fmla="*/ 88323 h 209657"/>
              <a:gd name="connsiteX422" fmla="*/ 35510 w 244406"/>
              <a:gd name="connsiteY422" fmla="*/ 94210 h 209657"/>
              <a:gd name="connsiteX423" fmla="*/ 35787 w 244406"/>
              <a:gd name="connsiteY423" fmla="*/ 94577 h 209657"/>
              <a:gd name="connsiteX424" fmla="*/ 35510 w 244406"/>
              <a:gd name="connsiteY424" fmla="*/ 94210 h 209657"/>
              <a:gd name="connsiteX425" fmla="*/ 231795 w 244406"/>
              <a:gd name="connsiteY425" fmla="*/ 156388 h 209657"/>
              <a:gd name="connsiteX426" fmla="*/ 232990 w 244406"/>
              <a:gd name="connsiteY426" fmla="*/ 156663 h 209657"/>
              <a:gd name="connsiteX427" fmla="*/ 231795 w 244406"/>
              <a:gd name="connsiteY427" fmla="*/ 156388 h 20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</a:cxnLst>
            <a:rect l="l" t="t" r="r" b="b"/>
            <a:pathLst>
              <a:path w="244406" h="209657">
                <a:moveTo>
                  <a:pt x="88490" y="23"/>
                </a:moveTo>
                <a:cubicBezTo>
                  <a:pt x="88196" y="539"/>
                  <a:pt x="87286" y="1250"/>
                  <a:pt x="86743" y="1862"/>
                </a:cubicBezTo>
                <a:cubicBezTo>
                  <a:pt x="85791" y="2444"/>
                  <a:pt x="85274" y="3607"/>
                  <a:pt x="84443" y="4070"/>
                </a:cubicBezTo>
                <a:cubicBezTo>
                  <a:pt x="83734" y="4765"/>
                  <a:pt x="82792" y="4177"/>
                  <a:pt x="82328" y="3702"/>
                </a:cubicBezTo>
                <a:cubicBezTo>
                  <a:pt x="81470" y="2680"/>
                  <a:pt x="80708" y="2700"/>
                  <a:pt x="80028" y="2047"/>
                </a:cubicBezTo>
                <a:cubicBezTo>
                  <a:pt x="78913" y="1801"/>
                  <a:pt x="77680" y="1605"/>
                  <a:pt x="77085" y="1034"/>
                </a:cubicBezTo>
                <a:cubicBezTo>
                  <a:pt x="76047" y="847"/>
                  <a:pt x="75435" y="2117"/>
                  <a:pt x="74877" y="2138"/>
                </a:cubicBezTo>
                <a:cubicBezTo>
                  <a:pt x="74010" y="2205"/>
                  <a:pt x="74143" y="3838"/>
                  <a:pt x="73590" y="4254"/>
                </a:cubicBezTo>
                <a:cubicBezTo>
                  <a:pt x="74274" y="5332"/>
                  <a:pt x="74288" y="5386"/>
                  <a:pt x="73957" y="6645"/>
                </a:cubicBezTo>
                <a:cubicBezTo>
                  <a:pt x="74600" y="8288"/>
                  <a:pt x="72438" y="7469"/>
                  <a:pt x="72118" y="8301"/>
                </a:cubicBezTo>
                <a:cubicBezTo>
                  <a:pt x="71277" y="9293"/>
                  <a:pt x="71139" y="10057"/>
                  <a:pt x="70370" y="10968"/>
                </a:cubicBezTo>
                <a:cubicBezTo>
                  <a:pt x="69234" y="11821"/>
                  <a:pt x="69230" y="12717"/>
                  <a:pt x="68623" y="13636"/>
                </a:cubicBezTo>
                <a:cubicBezTo>
                  <a:pt x="68201" y="14467"/>
                  <a:pt x="68292" y="15464"/>
                  <a:pt x="67243" y="16303"/>
                </a:cubicBezTo>
                <a:cubicBezTo>
                  <a:pt x="66696" y="17447"/>
                  <a:pt x="66013" y="16586"/>
                  <a:pt x="64943" y="17038"/>
                </a:cubicBezTo>
                <a:cubicBezTo>
                  <a:pt x="64605" y="17038"/>
                  <a:pt x="62685" y="16461"/>
                  <a:pt x="62460" y="17682"/>
                </a:cubicBezTo>
                <a:cubicBezTo>
                  <a:pt x="61908" y="18239"/>
                  <a:pt x="61453" y="18877"/>
                  <a:pt x="60988" y="19522"/>
                </a:cubicBezTo>
                <a:cubicBezTo>
                  <a:pt x="60564" y="20104"/>
                  <a:pt x="59572" y="20299"/>
                  <a:pt x="59333" y="20441"/>
                </a:cubicBezTo>
                <a:cubicBezTo>
                  <a:pt x="58241" y="21501"/>
                  <a:pt x="57572" y="18966"/>
                  <a:pt x="56573" y="20441"/>
                </a:cubicBezTo>
                <a:cubicBezTo>
                  <a:pt x="55987" y="19746"/>
                  <a:pt x="54951" y="20384"/>
                  <a:pt x="54734" y="20165"/>
                </a:cubicBezTo>
                <a:cubicBezTo>
                  <a:pt x="53719" y="20146"/>
                  <a:pt x="53654" y="18591"/>
                  <a:pt x="52710" y="18417"/>
                </a:cubicBezTo>
                <a:cubicBezTo>
                  <a:pt x="52220" y="17534"/>
                  <a:pt x="51590" y="17252"/>
                  <a:pt x="50319" y="17314"/>
                </a:cubicBezTo>
                <a:cubicBezTo>
                  <a:pt x="49690" y="18114"/>
                  <a:pt x="49831" y="19251"/>
                  <a:pt x="51146" y="18601"/>
                </a:cubicBezTo>
                <a:cubicBezTo>
                  <a:pt x="51932" y="18908"/>
                  <a:pt x="51932" y="20034"/>
                  <a:pt x="52250" y="20809"/>
                </a:cubicBezTo>
                <a:cubicBezTo>
                  <a:pt x="51487" y="21983"/>
                  <a:pt x="52782" y="22841"/>
                  <a:pt x="52526" y="24028"/>
                </a:cubicBezTo>
                <a:cubicBezTo>
                  <a:pt x="52364" y="25048"/>
                  <a:pt x="53037" y="26851"/>
                  <a:pt x="51975" y="26971"/>
                </a:cubicBezTo>
                <a:cubicBezTo>
                  <a:pt x="50702" y="25591"/>
                  <a:pt x="50367" y="27555"/>
                  <a:pt x="49859" y="28167"/>
                </a:cubicBezTo>
                <a:cubicBezTo>
                  <a:pt x="49079" y="28856"/>
                  <a:pt x="47629" y="27787"/>
                  <a:pt x="47284" y="28627"/>
                </a:cubicBezTo>
                <a:cubicBezTo>
                  <a:pt x="46642" y="29637"/>
                  <a:pt x="47925" y="29792"/>
                  <a:pt x="48480" y="30283"/>
                </a:cubicBezTo>
                <a:cubicBezTo>
                  <a:pt x="48606" y="31304"/>
                  <a:pt x="49414" y="31604"/>
                  <a:pt x="49400" y="32767"/>
                </a:cubicBezTo>
                <a:cubicBezTo>
                  <a:pt x="49854" y="33421"/>
                  <a:pt x="50016" y="35195"/>
                  <a:pt x="49305" y="35802"/>
                </a:cubicBezTo>
                <a:cubicBezTo>
                  <a:pt x="48304" y="35274"/>
                  <a:pt x="46795" y="36040"/>
                  <a:pt x="48477" y="36537"/>
                </a:cubicBezTo>
                <a:cubicBezTo>
                  <a:pt x="49204" y="36949"/>
                  <a:pt x="49545" y="38311"/>
                  <a:pt x="49397" y="39389"/>
                </a:cubicBezTo>
                <a:cubicBezTo>
                  <a:pt x="49186" y="40544"/>
                  <a:pt x="48474" y="41157"/>
                  <a:pt x="47281" y="40952"/>
                </a:cubicBezTo>
                <a:cubicBezTo>
                  <a:pt x="46651" y="41154"/>
                  <a:pt x="44592" y="41504"/>
                  <a:pt x="46361" y="42424"/>
                </a:cubicBezTo>
                <a:cubicBezTo>
                  <a:pt x="45594" y="43124"/>
                  <a:pt x="44518" y="43077"/>
                  <a:pt x="44798" y="44355"/>
                </a:cubicBezTo>
                <a:cubicBezTo>
                  <a:pt x="46064" y="44336"/>
                  <a:pt x="45668" y="46171"/>
                  <a:pt x="46085" y="46839"/>
                </a:cubicBezTo>
                <a:cubicBezTo>
                  <a:pt x="46078" y="47742"/>
                  <a:pt x="44825" y="48570"/>
                  <a:pt x="45073" y="48955"/>
                </a:cubicBezTo>
                <a:cubicBezTo>
                  <a:pt x="45093" y="49928"/>
                  <a:pt x="42533" y="49906"/>
                  <a:pt x="43510" y="50886"/>
                </a:cubicBezTo>
                <a:cubicBezTo>
                  <a:pt x="43887" y="52244"/>
                  <a:pt x="41976" y="51760"/>
                  <a:pt x="42038" y="52818"/>
                </a:cubicBezTo>
                <a:cubicBezTo>
                  <a:pt x="42038" y="53791"/>
                  <a:pt x="40961" y="54919"/>
                  <a:pt x="41943" y="55761"/>
                </a:cubicBezTo>
                <a:cubicBezTo>
                  <a:pt x="41962" y="55780"/>
                  <a:pt x="41924" y="55828"/>
                  <a:pt x="41943" y="55856"/>
                </a:cubicBezTo>
                <a:cubicBezTo>
                  <a:pt x="41886" y="55818"/>
                  <a:pt x="41777" y="55761"/>
                  <a:pt x="41667" y="55761"/>
                </a:cubicBezTo>
                <a:cubicBezTo>
                  <a:pt x="41039" y="56570"/>
                  <a:pt x="40651" y="56680"/>
                  <a:pt x="40195" y="57601"/>
                </a:cubicBezTo>
                <a:cubicBezTo>
                  <a:pt x="39493" y="58331"/>
                  <a:pt x="38849" y="58311"/>
                  <a:pt x="38080" y="58612"/>
                </a:cubicBezTo>
                <a:cubicBezTo>
                  <a:pt x="37302" y="58873"/>
                  <a:pt x="36593" y="59911"/>
                  <a:pt x="37803" y="59900"/>
                </a:cubicBezTo>
                <a:cubicBezTo>
                  <a:pt x="38812" y="59755"/>
                  <a:pt x="39036" y="61609"/>
                  <a:pt x="38171" y="61832"/>
                </a:cubicBezTo>
                <a:cubicBezTo>
                  <a:pt x="37839" y="62257"/>
                  <a:pt x="36262" y="62689"/>
                  <a:pt x="36699" y="63212"/>
                </a:cubicBezTo>
                <a:cubicBezTo>
                  <a:pt x="36265" y="63745"/>
                  <a:pt x="35471" y="64318"/>
                  <a:pt x="35044" y="64775"/>
                </a:cubicBezTo>
                <a:cubicBezTo>
                  <a:pt x="34372" y="64246"/>
                  <a:pt x="33812" y="64097"/>
                  <a:pt x="33020" y="64591"/>
                </a:cubicBezTo>
                <a:cubicBezTo>
                  <a:pt x="32387" y="65218"/>
                  <a:pt x="33087" y="66805"/>
                  <a:pt x="32469" y="67167"/>
                </a:cubicBezTo>
                <a:cubicBezTo>
                  <a:pt x="32516" y="67537"/>
                  <a:pt x="31271" y="69056"/>
                  <a:pt x="32745" y="68823"/>
                </a:cubicBezTo>
                <a:cubicBezTo>
                  <a:pt x="33347" y="69045"/>
                  <a:pt x="33685" y="70089"/>
                  <a:pt x="33665" y="71030"/>
                </a:cubicBezTo>
                <a:cubicBezTo>
                  <a:pt x="34095" y="71574"/>
                  <a:pt x="34225" y="72278"/>
                  <a:pt x="34585" y="73145"/>
                </a:cubicBezTo>
                <a:cubicBezTo>
                  <a:pt x="34450" y="74063"/>
                  <a:pt x="34782" y="75266"/>
                  <a:pt x="34680" y="75905"/>
                </a:cubicBezTo>
                <a:cubicBezTo>
                  <a:pt x="34688" y="76789"/>
                  <a:pt x="34296" y="78005"/>
                  <a:pt x="34864" y="78756"/>
                </a:cubicBezTo>
                <a:cubicBezTo>
                  <a:pt x="34515" y="79053"/>
                  <a:pt x="35331" y="80442"/>
                  <a:pt x="34220" y="80964"/>
                </a:cubicBezTo>
                <a:cubicBezTo>
                  <a:pt x="33693" y="80046"/>
                  <a:pt x="34002" y="82468"/>
                  <a:pt x="33944" y="83079"/>
                </a:cubicBezTo>
                <a:cubicBezTo>
                  <a:pt x="34154" y="84020"/>
                  <a:pt x="32796" y="84436"/>
                  <a:pt x="33300" y="84919"/>
                </a:cubicBezTo>
                <a:cubicBezTo>
                  <a:pt x="33961" y="85707"/>
                  <a:pt x="32599" y="85985"/>
                  <a:pt x="33852" y="86482"/>
                </a:cubicBezTo>
                <a:cubicBezTo>
                  <a:pt x="33947" y="87032"/>
                  <a:pt x="33377" y="88478"/>
                  <a:pt x="34772" y="88322"/>
                </a:cubicBezTo>
                <a:cubicBezTo>
                  <a:pt x="35633" y="88341"/>
                  <a:pt x="35168" y="90283"/>
                  <a:pt x="34867" y="90530"/>
                </a:cubicBezTo>
                <a:cubicBezTo>
                  <a:pt x="34441" y="91546"/>
                  <a:pt x="34125" y="91695"/>
                  <a:pt x="34591" y="92645"/>
                </a:cubicBezTo>
                <a:cubicBezTo>
                  <a:pt x="35567" y="92796"/>
                  <a:pt x="36674" y="92616"/>
                  <a:pt x="36706" y="91726"/>
                </a:cubicBezTo>
                <a:cubicBezTo>
                  <a:pt x="37493" y="91614"/>
                  <a:pt x="37875" y="90749"/>
                  <a:pt x="39006" y="90807"/>
                </a:cubicBezTo>
                <a:cubicBezTo>
                  <a:pt x="39910" y="90687"/>
                  <a:pt x="40686" y="90449"/>
                  <a:pt x="41397" y="89887"/>
                </a:cubicBezTo>
                <a:cubicBezTo>
                  <a:pt x="41818" y="89276"/>
                  <a:pt x="43219" y="89548"/>
                  <a:pt x="43513" y="88692"/>
                </a:cubicBezTo>
                <a:cubicBezTo>
                  <a:pt x="43616" y="87768"/>
                  <a:pt x="44765" y="88074"/>
                  <a:pt x="45720" y="88048"/>
                </a:cubicBezTo>
                <a:cubicBezTo>
                  <a:pt x="46523" y="88289"/>
                  <a:pt x="47402" y="89176"/>
                  <a:pt x="47928" y="88783"/>
                </a:cubicBezTo>
                <a:cubicBezTo>
                  <a:pt x="48166" y="87835"/>
                  <a:pt x="49096" y="87707"/>
                  <a:pt x="49124" y="86760"/>
                </a:cubicBezTo>
                <a:cubicBezTo>
                  <a:pt x="49434" y="86347"/>
                  <a:pt x="50100" y="85152"/>
                  <a:pt x="49400" y="84736"/>
                </a:cubicBezTo>
                <a:cubicBezTo>
                  <a:pt x="48992" y="84289"/>
                  <a:pt x="48322" y="83840"/>
                  <a:pt x="47928" y="83265"/>
                </a:cubicBezTo>
                <a:cubicBezTo>
                  <a:pt x="47928" y="82177"/>
                  <a:pt x="47928" y="81041"/>
                  <a:pt x="47928" y="79954"/>
                </a:cubicBezTo>
                <a:cubicBezTo>
                  <a:pt x="48728" y="79680"/>
                  <a:pt x="47782" y="78021"/>
                  <a:pt x="48480" y="77378"/>
                </a:cubicBezTo>
                <a:cubicBezTo>
                  <a:pt x="48823" y="76839"/>
                  <a:pt x="49857" y="76069"/>
                  <a:pt x="49767" y="75263"/>
                </a:cubicBezTo>
                <a:cubicBezTo>
                  <a:pt x="49957" y="74067"/>
                  <a:pt x="49146" y="73854"/>
                  <a:pt x="49400" y="72595"/>
                </a:cubicBezTo>
                <a:cubicBezTo>
                  <a:pt x="50012" y="72643"/>
                  <a:pt x="50047" y="73914"/>
                  <a:pt x="50411" y="74435"/>
                </a:cubicBezTo>
                <a:cubicBezTo>
                  <a:pt x="50954" y="74897"/>
                  <a:pt x="50617" y="76166"/>
                  <a:pt x="50688" y="77102"/>
                </a:cubicBezTo>
                <a:cubicBezTo>
                  <a:pt x="50010" y="77655"/>
                  <a:pt x="50138" y="78537"/>
                  <a:pt x="50688" y="79126"/>
                </a:cubicBezTo>
                <a:cubicBezTo>
                  <a:pt x="50499" y="80259"/>
                  <a:pt x="51242" y="80616"/>
                  <a:pt x="51975" y="81241"/>
                </a:cubicBezTo>
                <a:cubicBezTo>
                  <a:pt x="52696" y="81550"/>
                  <a:pt x="53286" y="81729"/>
                  <a:pt x="53907" y="82253"/>
                </a:cubicBezTo>
                <a:cubicBezTo>
                  <a:pt x="54689" y="82788"/>
                  <a:pt x="54700" y="84527"/>
                  <a:pt x="54091" y="83172"/>
                </a:cubicBezTo>
                <a:cubicBezTo>
                  <a:pt x="53337" y="82955"/>
                  <a:pt x="53164" y="81650"/>
                  <a:pt x="52251" y="82068"/>
                </a:cubicBezTo>
                <a:cubicBezTo>
                  <a:pt x="51718" y="82916"/>
                  <a:pt x="51663" y="83426"/>
                  <a:pt x="51331" y="84368"/>
                </a:cubicBezTo>
                <a:cubicBezTo>
                  <a:pt x="50950" y="84810"/>
                  <a:pt x="50442" y="85686"/>
                  <a:pt x="50043" y="86207"/>
                </a:cubicBezTo>
                <a:cubicBezTo>
                  <a:pt x="50709" y="86937"/>
                  <a:pt x="49250" y="86920"/>
                  <a:pt x="49399" y="87955"/>
                </a:cubicBezTo>
                <a:cubicBezTo>
                  <a:pt x="49279" y="88690"/>
                  <a:pt x="51129" y="88846"/>
                  <a:pt x="50043" y="89611"/>
                </a:cubicBezTo>
                <a:cubicBezTo>
                  <a:pt x="49743" y="90642"/>
                  <a:pt x="50539" y="91608"/>
                  <a:pt x="51331" y="90990"/>
                </a:cubicBezTo>
                <a:cubicBezTo>
                  <a:pt x="52067" y="90550"/>
                  <a:pt x="52834" y="91572"/>
                  <a:pt x="53355" y="91726"/>
                </a:cubicBezTo>
                <a:cubicBezTo>
                  <a:pt x="54002" y="92043"/>
                  <a:pt x="54920" y="92031"/>
                  <a:pt x="55654" y="92738"/>
                </a:cubicBezTo>
                <a:cubicBezTo>
                  <a:pt x="56424" y="93102"/>
                  <a:pt x="57221" y="93832"/>
                  <a:pt x="57862" y="93289"/>
                </a:cubicBezTo>
                <a:cubicBezTo>
                  <a:pt x="58662" y="93087"/>
                  <a:pt x="59420" y="92906"/>
                  <a:pt x="60161" y="92645"/>
                </a:cubicBezTo>
                <a:cubicBezTo>
                  <a:pt x="60957" y="92751"/>
                  <a:pt x="61189" y="91277"/>
                  <a:pt x="60897" y="90806"/>
                </a:cubicBezTo>
                <a:cubicBezTo>
                  <a:pt x="59945" y="90567"/>
                  <a:pt x="59330" y="90648"/>
                  <a:pt x="59334" y="89886"/>
                </a:cubicBezTo>
                <a:cubicBezTo>
                  <a:pt x="58573" y="89666"/>
                  <a:pt x="58897" y="87711"/>
                  <a:pt x="59334" y="89151"/>
                </a:cubicBezTo>
                <a:cubicBezTo>
                  <a:pt x="59607" y="90109"/>
                  <a:pt x="60533" y="89580"/>
                  <a:pt x="60989" y="90255"/>
                </a:cubicBezTo>
                <a:cubicBezTo>
                  <a:pt x="61274" y="90747"/>
                  <a:pt x="63156" y="90265"/>
                  <a:pt x="62553" y="91359"/>
                </a:cubicBezTo>
                <a:cubicBezTo>
                  <a:pt x="62967" y="91799"/>
                  <a:pt x="63185" y="92416"/>
                  <a:pt x="64025" y="92370"/>
                </a:cubicBezTo>
                <a:cubicBezTo>
                  <a:pt x="64648" y="91381"/>
                  <a:pt x="66425" y="92502"/>
                  <a:pt x="65220" y="93014"/>
                </a:cubicBezTo>
                <a:cubicBezTo>
                  <a:pt x="64850" y="93633"/>
                  <a:pt x="64019" y="93938"/>
                  <a:pt x="64669" y="95038"/>
                </a:cubicBezTo>
                <a:cubicBezTo>
                  <a:pt x="65309" y="95806"/>
                  <a:pt x="65813" y="96169"/>
                  <a:pt x="66233" y="96693"/>
                </a:cubicBezTo>
                <a:cubicBezTo>
                  <a:pt x="66796" y="97619"/>
                  <a:pt x="66175" y="98055"/>
                  <a:pt x="65865" y="99085"/>
                </a:cubicBezTo>
                <a:cubicBezTo>
                  <a:pt x="65757" y="99758"/>
                  <a:pt x="64914" y="98935"/>
                  <a:pt x="65221" y="100465"/>
                </a:cubicBezTo>
                <a:cubicBezTo>
                  <a:pt x="64556" y="100103"/>
                  <a:pt x="64852" y="98766"/>
                  <a:pt x="64117" y="98349"/>
                </a:cubicBezTo>
                <a:cubicBezTo>
                  <a:pt x="64079" y="97309"/>
                  <a:pt x="64022" y="96418"/>
                  <a:pt x="62738" y="96693"/>
                </a:cubicBezTo>
                <a:cubicBezTo>
                  <a:pt x="61438" y="96665"/>
                  <a:pt x="62423" y="95759"/>
                  <a:pt x="62186" y="94762"/>
                </a:cubicBezTo>
                <a:cubicBezTo>
                  <a:pt x="61957" y="94049"/>
                  <a:pt x="61234" y="93405"/>
                  <a:pt x="60530" y="93290"/>
                </a:cubicBezTo>
                <a:cubicBezTo>
                  <a:pt x="59536" y="93357"/>
                  <a:pt x="58939" y="94127"/>
                  <a:pt x="58323" y="93751"/>
                </a:cubicBezTo>
                <a:cubicBezTo>
                  <a:pt x="57610" y="94659"/>
                  <a:pt x="57291" y="93744"/>
                  <a:pt x="56207" y="93567"/>
                </a:cubicBezTo>
                <a:cubicBezTo>
                  <a:pt x="55140" y="93448"/>
                  <a:pt x="54936" y="92482"/>
                  <a:pt x="53908" y="92647"/>
                </a:cubicBezTo>
                <a:cubicBezTo>
                  <a:pt x="52896" y="92750"/>
                  <a:pt x="52510" y="91419"/>
                  <a:pt x="51424" y="91728"/>
                </a:cubicBezTo>
                <a:cubicBezTo>
                  <a:pt x="50367" y="92439"/>
                  <a:pt x="50037" y="91434"/>
                  <a:pt x="49401" y="91177"/>
                </a:cubicBezTo>
                <a:cubicBezTo>
                  <a:pt x="49508" y="90344"/>
                  <a:pt x="50088" y="89180"/>
                  <a:pt x="49401" y="88694"/>
                </a:cubicBezTo>
                <a:cubicBezTo>
                  <a:pt x="48895" y="89176"/>
                  <a:pt x="48162" y="89317"/>
                  <a:pt x="47929" y="90073"/>
                </a:cubicBezTo>
                <a:cubicBezTo>
                  <a:pt x="47597" y="90293"/>
                  <a:pt x="47194" y="90380"/>
                  <a:pt x="46825" y="90533"/>
                </a:cubicBezTo>
                <a:cubicBezTo>
                  <a:pt x="46218" y="90447"/>
                  <a:pt x="45823" y="89480"/>
                  <a:pt x="44894" y="89614"/>
                </a:cubicBezTo>
                <a:cubicBezTo>
                  <a:pt x="44125" y="89356"/>
                  <a:pt x="44275" y="90132"/>
                  <a:pt x="43882" y="89614"/>
                </a:cubicBezTo>
                <a:cubicBezTo>
                  <a:pt x="43676" y="90165"/>
                  <a:pt x="42637" y="90205"/>
                  <a:pt x="42594" y="90810"/>
                </a:cubicBezTo>
                <a:cubicBezTo>
                  <a:pt x="42123" y="91144"/>
                  <a:pt x="41155" y="91388"/>
                  <a:pt x="40295" y="91454"/>
                </a:cubicBezTo>
                <a:cubicBezTo>
                  <a:pt x="39418" y="91674"/>
                  <a:pt x="38697" y="92212"/>
                  <a:pt x="37812" y="92373"/>
                </a:cubicBezTo>
                <a:cubicBezTo>
                  <a:pt x="37623" y="92799"/>
                  <a:pt x="36233" y="93120"/>
                  <a:pt x="37075" y="93292"/>
                </a:cubicBezTo>
                <a:cubicBezTo>
                  <a:pt x="36803" y="94388"/>
                  <a:pt x="38792" y="93776"/>
                  <a:pt x="38915" y="94580"/>
                </a:cubicBezTo>
                <a:cubicBezTo>
                  <a:pt x="39479" y="94176"/>
                  <a:pt x="40197" y="94924"/>
                  <a:pt x="40478" y="95224"/>
                </a:cubicBezTo>
                <a:cubicBezTo>
                  <a:pt x="41314" y="95344"/>
                  <a:pt x="41845" y="95816"/>
                  <a:pt x="42686" y="95591"/>
                </a:cubicBezTo>
                <a:cubicBezTo>
                  <a:pt x="42870" y="96326"/>
                  <a:pt x="42059" y="95930"/>
                  <a:pt x="41398" y="95775"/>
                </a:cubicBezTo>
                <a:cubicBezTo>
                  <a:pt x="41161" y="96809"/>
                  <a:pt x="42465" y="96413"/>
                  <a:pt x="42594" y="97339"/>
                </a:cubicBezTo>
                <a:cubicBezTo>
                  <a:pt x="42818" y="97488"/>
                  <a:pt x="42642" y="98143"/>
                  <a:pt x="43238" y="98718"/>
                </a:cubicBezTo>
                <a:cubicBezTo>
                  <a:pt x="44071" y="99215"/>
                  <a:pt x="42833" y="100143"/>
                  <a:pt x="43422" y="100742"/>
                </a:cubicBezTo>
                <a:cubicBezTo>
                  <a:pt x="43865" y="101067"/>
                  <a:pt x="43991" y="101703"/>
                  <a:pt x="44801" y="101661"/>
                </a:cubicBezTo>
                <a:cubicBezTo>
                  <a:pt x="44514" y="102941"/>
                  <a:pt x="46343" y="101853"/>
                  <a:pt x="46365" y="102121"/>
                </a:cubicBezTo>
                <a:cubicBezTo>
                  <a:pt x="46843" y="101785"/>
                  <a:pt x="47918" y="102113"/>
                  <a:pt x="48481" y="102305"/>
                </a:cubicBezTo>
                <a:cubicBezTo>
                  <a:pt x="48674" y="101699"/>
                  <a:pt x="49882" y="101256"/>
                  <a:pt x="49492" y="101109"/>
                </a:cubicBezTo>
                <a:cubicBezTo>
                  <a:pt x="49559" y="100342"/>
                  <a:pt x="49190" y="99015"/>
                  <a:pt x="49769" y="98718"/>
                </a:cubicBezTo>
                <a:cubicBezTo>
                  <a:pt x="49880" y="98103"/>
                  <a:pt x="50383" y="97463"/>
                  <a:pt x="50689" y="96694"/>
                </a:cubicBezTo>
                <a:cubicBezTo>
                  <a:pt x="50951" y="96270"/>
                  <a:pt x="51273" y="95821"/>
                  <a:pt x="51149" y="95498"/>
                </a:cubicBezTo>
                <a:cubicBezTo>
                  <a:pt x="51501" y="95673"/>
                  <a:pt x="51639" y="96111"/>
                  <a:pt x="51885" y="96418"/>
                </a:cubicBezTo>
                <a:cubicBezTo>
                  <a:pt x="50911" y="96236"/>
                  <a:pt x="51065" y="97621"/>
                  <a:pt x="50689" y="97981"/>
                </a:cubicBezTo>
                <a:cubicBezTo>
                  <a:pt x="50116" y="98481"/>
                  <a:pt x="49781" y="99419"/>
                  <a:pt x="50413" y="100189"/>
                </a:cubicBezTo>
                <a:cubicBezTo>
                  <a:pt x="50024" y="100544"/>
                  <a:pt x="50002" y="101736"/>
                  <a:pt x="49401" y="102028"/>
                </a:cubicBezTo>
                <a:cubicBezTo>
                  <a:pt x="48793" y="102032"/>
                  <a:pt x="48666" y="103476"/>
                  <a:pt x="47746" y="102580"/>
                </a:cubicBezTo>
                <a:cubicBezTo>
                  <a:pt x="47288" y="102249"/>
                  <a:pt x="46354" y="102551"/>
                  <a:pt x="45906" y="102947"/>
                </a:cubicBezTo>
                <a:cubicBezTo>
                  <a:pt x="44477" y="102735"/>
                  <a:pt x="44937" y="103250"/>
                  <a:pt x="44158" y="103499"/>
                </a:cubicBezTo>
                <a:cubicBezTo>
                  <a:pt x="43888" y="102936"/>
                  <a:pt x="43226" y="102781"/>
                  <a:pt x="43515" y="101659"/>
                </a:cubicBezTo>
                <a:cubicBezTo>
                  <a:pt x="43200" y="101198"/>
                  <a:pt x="42711" y="100941"/>
                  <a:pt x="42594" y="100280"/>
                </a:cubicBezTo>
                <a:cubicBezTo>
                  <a:pt x="42814" y="99146"/>
                  <a:pt x="42345" y="98834"/>
                  <a:pt x="42043" y="97980"/>
                </a:cubicBezTo>
                <a:cubicBezTo>
                  <a:pt x="41026" y="96878"/>
                  <a:pt x="40923" y="98392"/>
                  <a:pt x="40111" y="98256"/>
                </a:cubicBezTo>
                <a:cubicBezTo>
                  <a:pt x="39455" y="98079"/>
                  <a:pt x="39733" y="96985"/>
                  <a:pt x="39191" y="96693"/>
                </a:cubicBezTo>
                <a:cubicBezTo>
                  <a:pt x="38933" y="95756"/>
                  <a:pt x="38160" y="95573"/>
                  <a:pt x="37720" y="95589"/>
                </a:cubicBezTo>
                <a:cubicBezTo>
                  <a:pt x="36870" y="95242"/>
                  <a:pt x="37194" y="96627"/>
                  <a:pt x="36892" y="97061"/>
                </a:cubicBezTo>
                <a:cubicBezTo>
                  <a:pt x="36551" y="97656"/>
                  <a:pt x="36968" y="98608"/>
                  <a:pt x="37076" y="98900"/>
                </a:cubicBezTo>
                <a:cubicBezTo>
                  <a:pt x="37057" y="99836"/>
                  <a:pt x="37392" y="100797"/>
                  <a:pt x="37627" y="101384"/>
                </a:cubicBezTo>
                <a:cubicBezTo>
                  <a:pt x="38616" y="101685"/>
                  <a:pt x="37490" y="103136"/>
                  <a:pt x="36523" y="102579"/>
                </a:cubicBezTo>
                <a:cubicBezTo>
                  <a:pt x="35761" y="102441"/>
                  <a:pt x="35709" y="102018"/>
                  <a:pt x="35144" y="101384"/>
                </a:cubicBezTo>
                <a:cubicBezTo>
                  <a:pt x="35201" y="100282"/>
                  <a:pt x="34430" y="100407"/>
                  <a:pt x="34684" y="99544"/>
                </a:cubicBezTo>
                <a:cubicBezTo>
                  <a:pt x="33686" y="99516"/>
                  <a:pt x="35484" y="98705"/>
                  <a:pt x="34588" y="98072"/>
                </a:cubicBezTo>
                <a:cubicBezTo>
                  <a:pt x="34665" y="97223"/>
                  <a:pt x="34126" y="97007"/>
                  <a:pt x="33668" y="96693"/>
                </a:cubicBezTo>
                <a:cubicBezTo>
                  <a:pt x="33132" y="96080"/>
                  <a:pt x="33030" y="95685"/>
                  <a:pt x="32105" y="95497"/>
                </a:cubicBezTo>
                <a:cubicBezTo>
                  <a:pt x="32124" y="94944"/>
                  <a:pt x="30989" y="94694"/>
                  <a:pt x="31368" y="94301"/>
                </a:cubicBezTo>
                <a:cubicBezTo>
                  <a:pt x="31963" y="93705"/>
                  <a:pt x="32324" y="93195"/>
                  <a:pt x="31464" y="93013"/>
                </a:cubicBezTo>
                <a:cubicBezTo>
                  <a:pt x="32530" y="92085"/>
                  <a:pt x="30889" y="91761"/>
                  <a:pt x="30912" y="91174"/>
                </a:cubicBezTo>
                <a:cubicBezTo>
                  <a:pt x="30686" y="90019"/>
                  <a:pt x="29456" y="91827"/>
                  <a:pt x="29257" y="90623"/>
                </a:cubicBezTo>
                <a:cubicBezTo>
                  <a:pt x="29005" y="89621"/>
                  <a:pt x="28154" y="89842"/>
                  <a:pt x="27417" y="89610"/>
                </a:cubicBezTo>
                <a:cubicBezTo>
                  <a:pt x="27113" y="89610"/>
                  <a:pt x="26801" y="89610"/>
                  <a:pt x="26497" y="89610"/>
                </a:cubicBezTo>
                <a:cubicBezTo>
                  <a:pt x="26308" y="90350"/>
                  <a:pt x="26938" y="91882"/>
                  <a:pt x="26221" y="92094"/>
                </a:cubicBezTo>
                <a:cubicBezTo>
                  <a:pt x="26030" y="92675"/>
                  <a:pt x="25642" y="93364"/>
                  <a:pt x="25577" y="94210"/>
                </a:cubicBezTo>
                <a:cubicBezTo>
                  <a:pt x="24837" y="94343"/>
                  <a:pt x="25223" y="95650"/>
                  <a:pt x="24657" y="95957"/>
                </a:cubicBezTo>
                <a:cubicBezTo>
                  <a:pt x="24219" y="96573"/>
                  <a:pt x="23917" y="97204"/>
                  <a:pt x="23369" y="97337"/>
                </a:cubicBezTo>
                <a:cubicBezTo>
                  <a:pt x="22331" y="97218"/>
                  <a:pt x="22249" y="97965"/>
                  <a:pt x="21897" y="98533"/>
                </a:cubicBezTo>
                <a:cubicBezTo>
                  <a:pt x="21859" y="99323"/>
                  <a:pt x="20790" y="99171"/>
                  <a:pt x="20334" y="99544"/>
                </a:cubicBezTo>
                <a:cubicBezTo>
                  <a:pt x="19352" y="99378"/>
                  <a:pt x="19509" y="100840"/>
                  <a:pt x="18402" y="100740"/>
                </a:cubicBezTo>
                <a:cubicBezTo>
                  <a:pt x="18563" y="101370"/>
                  <a:pt x="17068" y="101737"/>
                  <a:pt x="16930" y="101108"/>
                </a:cubicBezTo>
                <a:cubicBezTo>
                  <a:pt x="16085" y="101496"/>
                  <a:pt x="15463" y="101448"/>
                  <a:pt x="14723" y="101659"/>
                </a:cubicBezTo>
                <a:cubicBezTo>
                  <a:pt x="14168" y="102350"/>
                  <a:pt x="12855" y="101612"/>
                  <a:pt x="12883" y="102578"/>
                </a:cubicBezTo>
                <a:cubicBezTo>
                  <a:pt x="11867" y="102865"/>
                  <a:pt x="13387" y="103802"/>
                  <a:pt x="14079" y="103498"/>
                </a:cubicBezTo>
                <a:cubicBezTo>
                  <a:pt x="18161" y="107231"/>
                  <a:pt x="19300" y="109258"/>
                  <a:pt x="14355" y="105245"/>
                </a:cubicBezTo>
                <a:cubicBezTo>
                  <a:pt x="13989" y="104072"/>
                  <a:pt x="13866" y="104127"/>
                  <a:pt x="13435" y="104969"/>
                </a:cubicBezTo>
                <a:cubicBezTo>
                  <a:pt x="13585" y="105734"/>
                  <a:pt x="12396" y="106255"/>
                  <a:pt x="11963" y="106165"/>
                </a:cubicBezTo>
                <a:cubicBezTo>
                  <a:pt x="11059" y="105542"/>
                  <a:pt x="10888" y="106775"/>
                  <a:pt x="10032" y="106625"/>
                </a:cubicBezTo>
                <a:cubicBezTo>
                  <a:pt x="9668" y="106061"/>
                  <a:pt x="8820" y="106096"/>
                  <a:pt x="7916" y="106074"/>
                </a:cubicBezTo>
                <a:cubicBezTo>
                  <a:pt x="7547" y="106619"/>
                  <a:pt x="6944" y="105868"/>
                  <a:pt x="6077" y="106350"/>
                </a:cubicBezTo>
                <a:cubicBezTo>
                  <a:pt x="6503" y="107440"/>
                  <a:pt x="4775" y="106859"/>
                  <a:pt x="4789" y="107545"/>
                </a:cubicBezTo>
                <a:cubicBezTo>
                  <a:pt x="4247" y="107450"/>
                  <a:pt x="3167" y="108274"/>
                  <a:pt x="3869" y="108649"/>
                </a:cubicBezTo>
                <a:cubicBezTo>
                  <a:pt x="3762" y="109855"/>
                  <a:pt x="4328" y="109661"/>
                  <a:pt x="3869" y="110489"/>
                </a:cubicBezTo>
                <a:cubicBezTo>
                  <a:pt x="3496" y="112286"/>
                  <a:pt x="2097" y="112228"/>
                  <a:pt x="926" y="113156"/>
                </a:cubicBezTo>
                <a:cubicBezTo>
                  <a:pt x="-781" y="114863"/>
                  <a:pt x="1243" y="113728"/>
                  <a:pt x="1846" y="114812"/>
                </a:cubicBezTo>
                <a:cubicBezTo>
                  <a:pt x="2552" y="115823"/>
                  <a:pt x="3615" y="116675"/>
                  <a:pt x="4145" y="117755"/>
                </a:cubicBezTo>
                <a:cubicBezTo>
                  <a:pt x="4767" y="118992"/>
                  <a:pt x="5306" y="120121"/>
                  <a:pt x="5709" y="121251"/>
                </a:cubicBezTo>
                <a:cubicBezTo>
                  <a:pt x="6063" y="122626"/>
                  <a:pt x="6660" y="123621"/>
                  <a:pt x="6997" y="124654"/>
                </a:cubicBezTo>
                <a:cubicBezTo>
                  <a:pt x="7664" y="126760"/>
                  <a:pt x="6576" y="126146"/>
                  <a:pt x="6076" y="127413"/>
                </a:cubicBezTo>
                <a:cubicBezTo>
                  <a:pt x="6217" y="128829"/>
                  <a:pt x="6886" y="129379"/>
                  <a:pt x="6997" y="130816"/>
                </a:cubicBezTo>
                <a:cubicBezTo>
                  <a:pt x="7256" y="131785"/>
                  <a:pt x="7680" y="134319"/>
                  <a:pt x="7273" y="134864"/>
                </a:cubicBezTo>
                <a:cubicBezTo>
                  <a:pt x="7449" y="136614"/>
                  <a:pt x="6150" y="137220"/>
                  <a:pt x="5065" y="137347"/>
                </a:cubicBezTo>
                <a:cubicBezTo>
                  <a:pt x="4042" y="136792"/>
                  <a:pt x="4633" y="139786"/>
                  <a:pt x="3869" y="140382"/>
                </a:cubicBezTo>
                <a:cubicBezTo>
                  <a:pt x="3597" y="141354"/>
                  <a:pt x="2921" y="142545"/>
                  <a:pt x="2030" y="142958"/>
                </a:cubicBezTo>
                <a:cubicBezTo>
                  <a:pt x="1205" y="143287"/>
                  <a:pt x="-940" y="142769"/>
                  <a:pt x="466" y="144430"/>
                </a:cubicBezTo>
                <a:cubicBezTo>
                  <a:pt x="585" y="145908"/>
                  <a:pt x="1362" y="146766"/>
                  <a:pt x="834" y="148201"/>
                </a:cubicBezTo>
                <a:cubicBezTo>
                  <a:pt x="202" y="148575"/>
                  <a:pt x="1062" y="151251"/>
                  <a:pt x="2214" y="149856"/>
                </a:cubicBezTo>
                <a:cubicBezTo>
                  <a:pt x="3256" y="147589"/>
                  <a:pt x="6370" y="149463"/>
                  <a:pt x="4789" y="151328"/>
                </a:cubicBezTo>
                <a:cubicBezTo>
                  <a:pt x="5057" y="152839"/>
                  <a:pt x="5772" y="154697"/>
                  <a:pt x="7548" y="155191"/>
                </a:cubicBezTo>
                <a:cubicBezTo>
                  <a:pt x="8854" y="155950"/>
                  <a:pt x="10061" y="156277"/>
                  <a:pt x="11595" y="156571"/>
                </a:cubicBezTo>
                <a:cubicBezTo>
                  <a:pt x="13183" y="156533"/>
                  <a:pt x="14138" y="157760"/>
                  <a:pt x="15643" y="157766"/>
                </a:cubicBezTo>
                <a:cubicBezTo>
                  <a:pt x="16966" y="156903"/>
                  <a:pt x="17068" y="154480"/>
                  <a:pt x="19046" y="155651"/>
                </a:cubicBezTo>
                <a:cubicBezTo>
                  <a:pt x="20319" y="156794"/>
                  <a:pt x="21827" y="155718"/>
                  <a:pt x="23461" y="155926"/>
                </a:cubicBezTo>
                <a:cubicBezTo>
                  <a:pt x="25305" y="156251"/>
                  <a:pt x="26454" y="154570"/>
                  <a:pt x="27784" y="153719"/>
                </a:cubicBezTo>
                <a:cubicBezTo>
                  <a:pt x="29689" y="154795"/>
                  <a:pt x="31588" y="151086"/>
                  <a:pt x="31739" y="153995"/>
                </a:cubicBezTo>
                <a:cubicBezTo>
                  <a:pt x="32874" y="155327"/>
                  <a:pt x="32125" y="156498"/>
                  <a:pt x="33027" y="157766"/>
                </a:cubicBezTo>
                <a:cubicBezTo>
                  <a:pt x="34707" y="157556"/>
                  <a:pt x="36153" y="159160"/>
                  <a:pt x="36430" y="160617"/>
                </a:cubicBezTo>
                <a:cubicBezTo>
                  <a:pt x="36820" y="162797"/>
                  <a:pt x="38475" y="161734"/>
                  <a:pt x="40109" y="161813"/>
                </a:cubicBezTo>
                <a:cubicBezTo>
                  <a:pt x="41444" y="163064"/>
                  <a:pt x="43145" y="162823"/>
                  <a:pt x="44432" y="161629"/>
                </a:cubicBezTo>
                <a:cubicBezTo>
                  <a:pt x="46489" y="161582"/>
                  <a:pt x="48915" y="161241"/>
                  <a:pt x="50871" y="161724"/>
                </a:cubicBezTo>
                <a:cubicBezTo>
                  <a:pt x="51291" y="163706"/>
                  <a:pt x="53375" y="163921"/>
                  <a:pt x="55010" y="163380"/>
                </a:cubicBezTo>
                <a:cubicBezTo>
                  <a:pt x="56278" y="164488"/>
                  <a:pt x="58854" y="162873"/>
                  <a:pt x="59701" y="163655"/>
                </a:cubicBezTo>
                <a:cubicBezTo>
                  <a:pt x="61348" y="163990"/>
                  <a:pt x="62566" y="161984"/>
                  <a:pt x="64024" y="162736"/>
                </a:cubicBezTo>
                <a:cubicBezTo>
                  <a:pt x="65312" y="163758"/>
                  <a:pt x="67054" y="165317"/>
                  <a:pt x="68255" y="163196"/>
                </a:cubicBezTo>
                <a:cubicBezTo>
                  <a:pt x="69532" y="162947"/>
                  <a:pt x="69499" y="162512"/>
                  <a:pt x="69267" y="162092"/>
                </a:cubicBezTo>
                <a:cubicBezTo>
                  <a:pt x="70229" y="162727"/>
                  <a:pt x="71952" y="162591"/>
                  <a:pt x="73222" y="162188"/>
                </a:cubicBezTo>
                <a:cubicBezTo>
                  <a:pt x="75362" y="160767"/>
                  <a:pt x="75302" y="162650"/>
                  <a:pt x="76625" y="164120"/>
                </a:cubicBezTo>
                <a:cubicBezTo>
                  <a:pt x="77892" y="165843"/>
                  <a:pt x="79951" y="165631"/>
                  <a:pt x="81316" y="167063"/>
                </a:cubicBezTo>
                <a:cubicBezTo>
                  <a:pt x="82724" y="166826"/>
                  <a:pt x="84387" y="167410"/>
                  <a:pt x="86099" y="167430"/>
                </a:cubicBezTo>
                <a:cubicBezTo>
                  <a:pt x="88016" y="167812"/>
                  <a:pt x="88654" y="170326"/>
                  <a:pt x="90330" y="171110"/>
                </a:cubicBezTo>
                <a:cubicBezTo>
                  <a:pt x="92279" y="171625"/>
                  <a:pt x="91000" y="174245"/>
                  <a:pt x="93181" y="174513"/>
                </a:cubicBezTo>
                <a:cubicBezTo>
                  <a:pt x="93963" y="175727"/>
                  <a:pt x="96778" y="174693"/>
                  <a:pt x="95941" y="177088"/>
                </a:cubicBezTo>
                <a:cubicBezTo>
                  <a:pt x="96743" y="178651"/>
                  <a:pt x="95369" y="181114"/>
                  <a:pt x="97504" y="181687"/>
                </a:cubicBezTo>
                <a:cubicBezTo>
                  <a:pt x="98350" y="183176"/>
                  <a:pt x="97409" y="184759"/>
                  <a:pt x="98700" y="185918"/>
                </a:cubicBezTo>
                <a:cubicBezTo>
                  <a:pt x="100151" y="185861"/>
                  <a:pt x="100368" y="187425"/>
                  <a:pt x="102195" y="188218"/>
                </a:cubicBezTo>
                <a:cubicBezTo>
                  <a:pt x="100409" y="189056"/>
                  <a:pt x="102475" y="189183"/>
                  <a:pt x="103759" y="190333"/>
                </a:cubicBezTo>
                <a:cubicBezTo>
                  <a:pt x="104886" y="192008"/>
                  <a:pt x="107921" y="190085"/>
                  <a:pt x="106794" y="192265"/>
                </a:cubicBezTo>
                <a:cubicBezTo>
                  <a:pt x="107342" y="193288"/>
                  <a:pt x="110390" y="193842"/>
                  <a:pt x="109278" y="195668"/>
                </a:cubicBezTo>
                <a:cubicBezTo>
                  <a:pt x="109765" y="197546"/>
                  <a:pt x="111755" y="197542"/>
                  <a:pt x="112681" y="199071"/>
                </a:cubicBezTo>
                <a:cubicBezTo>
                  <a:pt x="114131" y="199604"/>
                  <a:pt x="116341" y="198451"/>
                  <a:pt x="117096" y="200267"/>
                </a:cubicBezTo>
                <a:cubicBezTo>
                  <a:pt x="118118" y="200101"/>
                  <a:pt x="119800" y="200378"/>
                  <a:pt x="120959" y="201371"/>
                </a:cubicBezTo>
                <a:cubicBezTo>
                  <a:pt x="122144" y="203137"/>
                  <a:pt x="124094" y="200462"/>
                  <a:pt x="125650" y="201739"/>
                </a:cubicBezTo>
                <a:cubicBezTo>
                  <a:pt x="126617" y="203207"/>
                  <a:pt x="126906" y="204646"/>
                  <a:pt x="127306" y="206246"/>
                </a:cubicBezTo>
                <a:cubicBezTo>
                  <a:pt x="128753" y="206409"/>
                  <a:pt x="129282" y="208108"/>
                  <a:pt x="130617" y="208637"/>
                </a:cubicBezTo>
                <a:cubicBezTo>
                  <a:pt x="131886" y="210898"/>
                  <a:pt x="133449" y="208704"/>
                  <a:pt x="134664" y="208637"/>
                </a:cubicBezTo>
                <a:cubicBezTo>
                  <a:pt x="135910" y="207708"/>
                  <a:pt x="138119" y="208113"/>
                  <a:pt x="139355" y="207441"/>
                </a:cubicBezTo>
                <a:cubicBezTo>
                  <a:pt x="141498" y="207595"/>
                  <a:pt x="143244" y="207248"/>
                  <a:pt x="145058" y="207073"/>
                </a:cubicBezTo>
                <a:cubicBezTo>
                  <a:pt x="146328" y="206581"/>
                  <a:pt x="147954" y="206164"/>
                  <a:pt x="149289" y="205602"/>
                </a:cubicBezTo>
                <a:cubicBezTo>
                  <a:pt x="150660" y="204787"/>
                  <a:pt x="152686" y="204304"/>
                  <a:pt x="153980" y="204958"/>
                </a:cubicBezTo>
                <a:cubicBezTo>
                  <a:pt x="156046" y="204735"/>
                  <a:pt x="157735" y="205386"/>
                  <a:pt x="159775" y="205234"/>
                </a:cubicBezTo>
                <a:cubicBezTo>
                  <a:pt x="161705" y="205346"/>
                  <a:pt x="162483" y="206621"/>
                  <a:pt x="164190" y="207074"/>
                </a:cubicBezTo>
                <a:cubicBezTo>
                  <a:pt x="167319" y="208320"/>
                  <a:pt x="164199" y="205267"/>
                  <a:pt x="166397" y="205234"/>
                </a:cubicBezTo>
                <a:cubicBezTo>
                  <a:pt x="166776" y="203716"/>
                  <a:pt x="168285" y="202579"/>
                  <a:pt x="169157" y="203395"/>
                </a:cubicBezTo>
                <a:cubicBezTo>
                  <a:pt x="168526" y="204657"/>
                  <a:pt x="172329" y="202841"/>
                  <a:pt x="172192" y="205142"/>
                </a:cubicBezTo>
                <a:cubicBezTo>
                  <a:pt x="173512" y="206660"/>
                  <a:pt x="175058" y="204910"/>
                  <a:pt x="176975" y="205237"/>
                </a:cubicBezTo>
                <a:cubicBezTo>
                  <a:pt x="177937" y="206240"/>
                  <a:pt x="180150" y="206512"/>
                  <a:pt x="180930" y="205237"/>
                </a:cubicBezTo>
                <a:cubicBezTo>
                  <a:pt x="182353" y="204434"/>
                  <a:pt x="183529" y="204247"/>
                  <a:pt x="184977" y="204594"/>
                </a:cubicBezTo>
                <a:cubicBezTo>
                  <a:pt x="186746" y="204413"/>
                  <a:pt x="188222" y="203419"/>
                  <a:pt x="189576" y="203950"/>
                </a:cubicBezTo>
                <a:cubicBezTo>
                  <a:pt x="190390" y="205047"/>
                  <a:pt x="192609" y="203658"/>
                  <a:pt x="193623" y="203398"/>
                </a:cubicBezTo>
                <a:cubicBezTo>
                  <a:pt x="194995" y="202051"/>
                  <a:pt x="193984" y="199563"/>
                  <a:pt x="196198" y="199627"/>
                </a:cubicBezTo>
                <a:cubicBezTo>
                  <a:pt x="197056" y="200323"/>
                  <a:pt x="199139" y="197907"/>
                  <a:pt x="199786" y="199995"/>
                </a:cubicBezTo>
                <a:cubicBezTo>
                  <a:pt x="200872" y="200796"/>
                  <a:pt x="203042" y="200014"/>
                  <a:pt x="204201" y="199627"/>
                </a:cubicBezTo>
                <a:cubicBezTo>
                  <a:pt x="206547" y="199850"/>
                  <a:pt x="205747" y="197266"/>
                  <a:pt x="207604" y="197236"/>
                </a:cubicBezTo>
                <a:cubicBezTo>
                  <a:pt x="208969" y="195866"/>
                  <a:pt x="209094" y="194880"/>
                  <a:pt x="209444" y="192821"/>
                </a:cubicBezTo>
                <a:cubicBezTo>
                  <a:pt x="211274" y="192689"/>
                  <a:pt x="212560" y="191185"/>
                  <a:pt x="213767" y="191902"/>
                </a:cubicBezTo>
                <a:cubicBezTo>
                  <a:pt x="213600" y="193836"/>
                  <a:pt x="217221" y="193489"/>
                  <a:pt x="218090" y="193097"/>
                </a:cubicBezTo>
                <a:cubicBezTo>
                  <a:pt x="217866" y="191331"/>
                  <a:pt x="218147" y="189437"/>
                  <a:pt x="219653" y="188222"/>
                </a:cubicBezTo>
                <a:cubicBezTo>
                  <a:pt x="218243" y="187555"/>
                  <a:pt x="216848" y="190078"/>
                  <a:pt x="215422" y="188866"/>
                </a:cubicBezTo>
                <a:cubicBezTo>
                  <a:pt x="215110" y="187876"/>
                  <a:pt x="214315" y="187555"/>
                  <a:pt x="213583" y="187303"/>
                </a:cubicBezTo>
                <a:cubicBezTo>
                  <a:pt x="213736" y="187341"/>
                  <a:pt x="213864" y="187350"/>
                  <a:pt x="214043" y="187398"/>
                </a:cubicBezTo>
                <a:cubicBezTo>
                  <a:pt x="215520" y="186766"/>
                  <a:pt x="212799" y="185447"/>
                  <a:pt x="213031" y="184271"/>
                </a:cubicBezTo>
                <a:cubicBezTo>
                  <a:pt x="212377" y="182341"/>
                  <a:pt x="216242" y="185525"/>
                  <a:pt x="215606" y="183075"/>
                </a:cubicBezTo>
                <a:cubicBezTo>
                  <a:pt x="215473" y="181599"/>
                  <a:pt x="218087" y="180795"/>
                  <a:pt x="216894" y="179212"/>
                </a:cubicBezTo>
                <a:cubicBezTo>
                  <a:pt x="215948" y="177592"/>
                  <a:pt x="217507" y="176187"/>
                  <a:pt x="217170" y="174521"/>
                </a:cubicBezTo>
                <a:cubicBezTo>
                  <a:pt x="216833" y="172940"/>
                  <a:pt x="218308" y="171822"/>
                  <a:pt x="217538" y="170290"/>
                </a:cubicBezTo>
                <a:cubicBezTo>
                  <a:pt x="218005" y="168964"/>
                  <a:pt x="218725" y="167596"/>
                  <a:pt x="219470" y="166335"/>
                </a:cubicBezTo>
                <a:cubicBezTo>
                  <a:pt x="219947" y="165060"/>
                  <a:pt x="219998" y="163660"/>
                  <a:pt x="221217" y="162472"/>
                </a:cubicBezTo>
                <a:cubicBezTo>
                  <a:pt x="222002" y="161242"/>
                  <a:pt x="223862" y="162567"/>
                  <a:pt x="224804" y="163300"/>
                </a:cubicBezTo>
                <a:cubicBezTo>
                  <a:pt x="226345" y="162822"/>
                  <a:pt x="227316" y="163699"/>
                  <a:pt x="227840" y="165231"/>
                </a:cubicBezTo>
                <a:cubicBezTo>
                  <a:pt x="228340" y="167202"/>
                  <a:pt x="230265" y="165570"/>
                  <a:pt x="230967" y="164680"/>
                </a:cubicBezTo>
                <a:cubicBezTo>
                  <a:pt x="233224" y="164395"/>
                  <a:pt x="235027" y="162300"/>
                  <a:pt x="234554" y="159989"/>
                </a:cubicBezTo>
                <a:cubicBezTo>
                  <a:pt x="235032" y="159054"/>
                  <a:pt x="234700" y="157674"/>
                  <a:pt x="234003" y="157137"/>
                </a:cubicBezTo>
                <a:cubicBezTo>
                  <a:pt x="234800" y="157386"/>
                  <a:pt x="235590" y="157156"/>
                  <a:pt x="236578" y="156402"/>
                </a:cubicBezTo>
                <a:cubicBezTo>
                  <a:pt x="237917" y="156174"/>
                  <a:pt x="239696" y="154828"/>
                  <a:pt x="237774" y="153827"/>
                </a:cubicBezTo>
                <a:cubicBezTo>
                  <a:pt x="236636" y="152780"/>
                  <a:pt x="237170" y="151145"/>
                  <a:pt x="236210" y="149963"/>
                </a:cubicBezTo>
                <a:cubicBezTo>
                  <a:pt x="236046" y="148402"/>
                  <a:pt x="236305" y="146852"/>
                  <a:pt x="235290" y="145549"/>
                </a:cubicBezTo>
                <a:cubicBezTo>
                  <a:pt x="234257" y="144771"/>
                  <a:pt x="233139" y="144131"/>
                  <a:pt x="231795" y="143525"/>
                </a:cubicBezTo>
                <a:cubicBezTo>
                  <a:pt x="230133" y="143372"/>
                  <a:pt x="231178" y="145905"/>
                  <a:pt x="229587" y="146652"/>
                </a:cubicBezTo>
                <a:cubicBezTo>
                  <a:pt x="228107" y="147446"/>
                  <a:pt x="226679" y="145822"/>
                  <a:pt x="227012" y="144261"/>
                </a:cubicBezTo>
                <a:cubicBezTo>
                  <a:pt x="226622" y="142640"/>
                  <a:pt x="224690" y="141986"/>
                  <a:pt x="223977" y="140489"/>
                </a:cubicBezTo>
                <a:cubicBezTo>
                  <a:pt x="222319" y="140216"/>
                  <a:pt x="221285" y="139153"/>
                  <a:pt x="220941" y="137546"/>
                </a:cubicBezTo>
                <a:cubicBezTo>
                  <a:pt x="219482" y="137353"/>
                  <a:pt x="218682" y="135720"/>
                  <a:pt x="218734" y="134235"/>
                </a:cubicBezTo>
                <a:cubicBezTo>
                  <a:pt x="217796" y="132551"/>
                  <a:pt x="220993" y="132444"/>
                  <a:pt x="221217" y="130740"/>
                </a:cubicBezTo>
                <a:cubicBezTo>
                  <a:pt x="222882" y="129347"/>
                  <a:pt x="221935" y="128346"/>
                  <a:pt x="220205" y="127888"/>
                </a:cubicBezTo>
                <a:cubicBezTo>
                  <a:pt x="218610" y="126755"/>
                  <a:pt x="220368" y="125457"/>
                  <a:pt x="219929" y="123933"/>
                </a:cubicBezTo>
                <a:cubicBezTo>
                  <a:pt x="220518" y="122571"/>
                  <a:pt x="220965" y="121804"/>
                  <a:pt x="220297" y="120070"/>
                </a:cubicBezTo>
                <a:cubicBezTo>
                  <a:pt x="220505" y="117641"/>
                  <a:pt x="217561" y="119483"/>
                  <a:pt x="217630" y="117955"/>
                </a:cubicBezTo>
                <a:cubicBezTo>
                  <a:pt x="217544" y="115963"/>
                  <a:pt x="219855" y="115566"/>
                  <a:pt x="220481" y="113908"/>
                </a:cubicBezTo>
                <a:cubicBezTo>
                  <a:pt x="220702" y="113593"/>
                  <a:pt x="220880" y="113312"/>
                  <a:pt x="221032" y="112988"/>
                </a:cubicBezTo>
                <a:cubicBezTo>
                  <a:pt x="221004" y="113244"/>
                  <a:pt x="221004" y="113497"/>
                  <a:pt x="221032" y="113724"/>
                </a:cubicBezTo>
                <a:cubicBezTo>
                  <a:pt x="221330" y="115026"/>
                  <a:pt x="222759" y="115066"/>
                  <a:pt x="223792" y="115563"/>
                </a:cubicBezTo>
                <a:cubicBezTo>
                  <a:pt x="225223" y="115506"/>
                  <a:pt x="226529" y="116112"/>
                  <a:pt x="227839" y="116667"/>
                </a:cubicBezTo>
                <a:cubicBezTo>
                  <a:pt x="228924" y="117074"/>
                  <a:pt x="229891" y="117796"/>
                  <a:pt x="230874" y="118415"/>
                </a:cubicBezTo>
                <a:cubicBezTo>
                  <a:pt x="231777" y="118800"/>
                  <a:pt x="233029" y="119158"/>
                  <a:pt x="234002" y="118691"/>
                </a:cubicBezTo>
                <a:cubicBezTo>
                  <a:pt x="235300" y="118156"/>
                  <a:pt x="235786" y="116974"/>
                  <a:pt x="235841" y="115655"/>
                </a:cubicBezTo>
                <a:cubicBezTo>
                  <a:pt x="236427" y="113529"/>
                  <a:pt x="235584" y="111362"/>
                  <a:pt x="234829" y="109401"/>
                </a:cubicBezTo>
                <a:cubicBezTo>
                  <a:pt x="234291" y="108504"/>
                  <a:pt x="233824" y="107329"/>
                  <a:pt x="234278" y="106366"/>
                </a:cubicBezTo>
                <a:cubicBezTo>
                  <a:pt x="235757" y="105908"/>
                  <a:pt x="235033" y="104103"/>
                  <a:pt x="235198" y="102962"/>
                </a:cubicBezTo>
                <a:cubicBezTo>
                  <a:pt x="234276" y="101698"/>
                  <a:pt x="236026" y="100898"/>
                  <a:pt x="236394" y="99835"/>
                </a:cubicBezTo>
                <a:cubicBezTo>
                  <a:pt x="237092" y="99123"/>
                  <a:pt x="237835" y="97571"/>
                  <a:pt x="238601" y="97536"/>
                </a:cubicBezTo>
                <a:cubicBezTo>
                  <a:pt x="239600" y="98271"/>
                  <a:pt x="240986" y="98224"/>
                  <a:pt x="241637" y="97075"/>
                </a:cubicBezTo>
                <a:cubicBezTo>
                  <a:pt x="241223" y="95953"/>
                  <a:pt x="243221" y="94894"/>
                  <a:pt x="241820" y="94040"/>
                </a:cubicBezTo>
                <a:cubicBezTo>
                  <a:pt x="240794" y="93546"/>
                  <a:pt x="240728" y="91687"/>
                  <a:pt x="241916" y="91465"/>
                </a:cubicBezTo>
                <a:cubicBezTo>
                  <a:pt x="243414" y="91819"/>
                  <a:pt x="243944" y="90351"/>
                  <a:pt x="243663" y="89257"/>
                </a:cubicBezTo>
                <a:cubicBezTo>
                  <a:pt x="245209" y="87150"/>
                  <a:pt x="244148" y="84314"/>
                  <a:pt x="242283" y="82819"/>
                </a:cubicBezTo>
                <a:cubicBezTo>
                  <a:pt x="241284" y="82967"/>
                  <a:pt x="239663" y="82525"/>
                  <a:pt x="239524" y="81439"/>
                </a:cubicBezTo>
                <a:cubicBezTo>
                  <a:pt x="239813" y="79996"/>
                  <a:pt x="238471" y="79346"/>
                  <a:pt x="237225" y="79691"/>
                </a:cubicBezTo>
                <a:cubicBezTo>
                  <a:pt x="236426" y="80509"/>
                  <a:pt x="235077" y="80529"/>
                  <a:pt x="234097" y="79787"/>
                </a:cubicBezTo>
                <a:cubicBezTo>
                  <a:pt x="233063" y="78710"/>
                  <a:pt x="233427" y="77009"/>
                  <a:pt x="232994" y="75648"/>
                </a:cubicBezTo>
                <a:cubicBezTo>
                  <a:pt x="234023" y="74783"/>
                  <a:pt x="234785" y="73695"/>
                  <a:pt x="235661" y="72705"/>
                </a:cubicBezTo>
                <a:cubicBezTo>
                  <a:pt x="234846" y="72211"/>
                  <a:pt x="234158" y="71414"/>
                  <a:pt x="233453" y="70773"/>
                </a:cubicBezTo>
                <a:cubicBezTo>
                  <a:pt x="233787" y="69519"/>
                  <a:pt x="234289" y="67846"/>
                  <a:pt x="233821" y="66634"/>
                </a:cubicBezTo>
                <a:cubicBezTo>
                  <a:pt x="233840" y="65076"/>
                  <a:pt x="232087" y="64638"/>
                  <a:pt x="231338" y="63323"/>
                </a:cubicBezTo>
                <a:cubicBezTo>
                  <a:pt x="230577" y="61770"/>
                  <a:pt x="230452" y="60376"/>
                  <a:pt x="231433" y="59275"/>
                </a:cubicBezTo>
                <a:cubicBezTo>
                  <a:pt x="232535" y="58515"/>
                  <a:pt x="230761" y="56318"/>
                  <a:pt x="233089" y="56240"/>
                </a:cubicBezTo>
                <a:cubicBezTo>
                  <a:pt x="234680" y="57273"/>
                  <a:pt x="235705" y="54270"/>
                  <a:pt x="233825" y="54032"/>
                </a:cubicBezTo>
                <a:cubicBezTo>
                  <a:pt x="231863" y="53788"/>
                  <a:pt x="233172" y="51010"/>
                  <a:pt x="231709" y="50537"/>
                </a:cubicBezTo>
                <a:cubicBezTo>
                  <a:pt x="230109" y="50273"/>
                  <a:pt x="229693" y="48042"/>
                  <a:pt x="230330" y="47134"/>
                </a:cubicBezTo>
                <a:cubicBezTo>
                  <a:pt x="232163" y="46781"/>
                  <a:pt x="232135" y="45247"/>
                  <a:pt x="232445" y="43731"/>
                </a:cubicBezTo>
                <a:cubicBezTo>
                  <a:pt x="232131" y="41508"/>
                  <a:pt x="232934" y="39383"/>
                  <a:pt x="232997" y="37200"/>
                </a:cubicBezTo>
                <a:cubicBezTo>
                  <a:pt x="233871" y="36023"/>
                  <a:pt x="233582" y="34381"/>
                  <a:pt x="233641" y="32877"/>
                </a:cubicBezTo>
                <a:cubicBezTo>
                  <a:pt x="235162" y="32963"/>
                  <a:pt x="234421" y="31288"/>
                  <a:pt x="233917" y="30486"/>
                </a:cubicBezTo>
                <a:cubicBezTo>
                  <a:pt x="233955" y="28391"/>
                  <a:pt x="232702" y="29636"/>
                  <a:pt x="231433" y="29474"/>
                </a:cubicBezTo>
                <a:cubicBezTo>
                  <a:pt x="230771" y="28340"/>
                  <a:pt x="229929" y="28026"/>
                  <a:pt x="229318" y="27082"/>
                </a:cubicBezTo>
                <a:cubicBezTo>
                  <a:pt x="228336" y="26624"/>
                  <a:pt x="227129" y="27377"/>
                  <a:pt x="226191" y="27542"/>
                </a:cubicBezTo>
                <a:cubicBezTo>
                  <a:pt x="224918" y="27514"/>
                  <a:pt x="224399" y="28020"/>
                  <a:pt x="223983" y="29106"/>
                </a:cubicBezTo>
                <a:cubicBezTo>
                  <a:pt x="223072" y="29231"/>
                  <a:pt x="222887" y="27772"/>
                  <a:pt x="222143" y="27635"/>
                </a:cubicBezTo>
                <a:cubicBezTo>
                  <a:pt x="220611" y="27855"/>
                  <a:pt x="220044" y="25763"/>
                  <a:pt x="218372" y="26347"/>
                </a:cubicBezTo>
                <a:cubicBezTo>
                  <a:pt x="217162" y="25872"/>
                  <a:pt x="217018" y="24269"/>
                  <a:pt x="215889" y="24231"/>
                </a:cubicBezTo>
                <a:cubicBezTo>
                  <a:pt x="215385" y="23771"/>
                  <a:pt x="213941" y="23411"/>
                  <a:pt x="213773" y="22667"/>
                </a:cubicBezTo>
                <a:cubicBezTo>
                  <a:pt x="212940" y="22185"/>
                  <a:pt x="213134" y="21250"/>
                  <a:pt x="212302" y="20276"/>
                </a:cubicBezTo>
                <a:cubicBezTo>
                  <a:pt x="211983" y="19326"/>
                  <a:pt x="211759" y="18411"/>
                  <a:pt x="210738" y="18253"/>
                </a:cubicBezTo>
                <a:cubicBezTo>
                  <a:pt x="209297" y="18515"/>
                  <a:pt x="208753" y="17389"/>
                  <a:pt x="207335" y="17333"/>
                </a:cubicBezTo>
                <a:cubicBezTo>
                  <a:pt x="205841" y="17183"/>
                  <a:pt x="204988" y="16745"/>
                  <a:pt x="203655" y="16414"/>
                </a:cubicBezTo>
                <a:cubicBezTo>
                  <a:pt x="203395" y="16254"/>
                  <a:pt x="203209" y="16069"/>
                  <a:pt x="202919" y="16047"/>
                </a:cubicBezTo>
                <a:cubicBezTo>
                  <a:pt x="202823" y="16039"/>
                  <a:pt x="202774" y="16104"/>
                  <a:pt x="202643" y="16142"/>
                </a:cubicBezTo>
                <a:cubicBezTo>
                  <a:pt x="201316" y="16370"/>
                  <a:pt x="201712" y="17712"/>
                  <a:pt x="200711" y="17981"/>
                </a:cubicBezTo>
                <a:cubicBezTo>
                  <a:pt x="200025" y="18748"/>
                  <a:pt x="198860" y="20440"/>
                  <a:pt x="197308" y="19913"/>
                </a:cubicBezTo>
                <a:cubicBezTo>
                  <a:pt x="195932" y="19932"/>
                  <a:pt x="194632" y="20396"/>
                  <a:pt x="193721" y="20832"/>
                </a:cubicBezTo>
                <a:cubicBezTo>
                  <a:pt x="192975" y="21433"/>
                  <a:pt x="192591" y="22328"/>
                  <a:pt x="191789" y="22672"/>
                </a:cubicBezTo>
                <a:cubicBezTo>
                  <a:pt x="191138" y="23182"/>
                  <a:pt x="189239" y="23050"/>
                  <a:pt x="188938" y="24419"/>
                </a:cubicBezTo>
                <a:cubicBezTo>
                  <a:pt x="188020" y="24400"/>
                  <a:pt x="187362" y="25752"/>
                  <a:pt x="186639" y="26259"/>
                </a:cubicBezTo>
                <a:cubicBezTo>
                  <a:pt x="185986" y="27227"/>
                  <a:pt x="185394" y="27587"/>
                  <a:pt x="184891" y="28834"/>
                </a:cubicBezTo>
                <a:cubicBezTo>
                  <a:pt x="183954" y="29098"/>
                  <a:pt x="182733" y="29744"/>
                  <a:pt x="182132" y="30306"/>
                </a:cubicBezTo>
                <a:cubicBezTo>
                  <a:pt x="180884" y="30416"/>
                  <a:pt x="179613" y="31016"/>
                  <a:pt x="178268" y="31041"/>
                </a:cubicBezTo>
                <a:cubicBezTo>
                  <a:pt x="176762" y="31359"/>
                  <a:pt x="175830" y="31740"/>
                  <a:pt x="174129" y="31593"/>
                </a:cubicBezTo>
                <a:cubicBezTo>
                  <a:pt x="173223" y="32064"/>
                  <a:pt x="171521" y="31934"/>
                  <a:pt x="170266" y="32237"/>
                </a:cubicBezTo>
                <a:cubicBezTo>
                  <a:pt x="168611" y="32446"/>
                  <a:pt x="167331" y="31729"/>
                  <a:pt x="165667" y="31960"/>
                </a:cubicBezTo>
                <a:cubicBezTo>
                  <a:pt x="164432" y="31499"/>
                  <a:pt x="163706" y="31054"/>
                  <a:pt x="163552" y="29477"/>
                </a:cubicBezTo>
                <a:cubicBezTo>
                  <a:pt x="163435" y="27854"/>
                  <a:pt x="162054" y="28217"/>
                  <a:pt x="161436" y="29201"/>
                </a:cubicBezTo>
                <a:cubicBezTo>
                  <a:pt x="160053" y="28819"/>
                  <a:pt x="158955" y="29692"/>
                  <a:pt x="158309" y="30397"/>
                </a:cubicBezTo>
                <a:cubicBezTo>
                  <a:pt x="157917" y="31026"/>
                  <a:pt x="157451" y="31519"/>
                  <a:pt x="157021" y="32052"/>
                </a:cubicBezTo>
                <a:cubicBezTo>
                  <a:pt x="156974" y="31656"/>
                  <a:pt x="156743" y="31269"/>
                  <a:pt x="156285" y="31317"/>
                </a:cubicBezTo>
                <a:cubicBezTo>
                  <a:pt x="155292" y="31530"/>
                  <a:pt x="154706" y="30820"/>
                  <a:pt x="153710" y="31041"/>
                </a:cubicBezTo>
                <a:cubicBezTo>
                  <a:pt x="152862" y="31033"/>
                  <a:pt x="151905" y="31127"/>
                  <a:pt x="151502" y="30673"/>
                </a:cubicBezTo>
                <a:cubicBezTo>
                  <a:pt x="151252" y="30292"/>
                  <a:pt x="150780" y="29667"/>
                  <a:pt x="149938" y="29754"/>
                </a:cubicBezTo>
                <a:cubicBezTo>
                  <a:pt x="149687" y="29383"/>
                  <a:pt x="149248" y="28699"/>
                  <a:pt x="148651" y="28191"/>
                </a:cubicBezTo>
                <a:cubicBezTo>
                  <a:pt x="147776" y="28002"/>
                  <a:pt x="147342" y="27792"/>
                  <a:pt x="146811" y="26995"/>
                </a:cubicBezTo>
                <a:cubicBezTo>
                  <a:pt x="146279" y="27223"/>
                  <a:pt x="145480" y="27248"/>
                  <a:pt x="145247" y="26719"/>
                </a:cubicBezTo>
                <a:cubicBezTo>
                  <a:pt x="144376" y="26518"/>
                  <a:pt x="144005" y="26477"/>
                  <a:pt x="143224" y="26995"/>
                </a:cubicBezTo>
                <a:cubicBezTo>
                  <a:pt x="142310" y="27199"/>
                  <a:pt x="141669" y="26434"/>
                  <a:pt x="140924" y="26995"/>
                </a:cubicBezTo>
                <a:cubicBezTo>
                  <a:pt x="140063" y="26947"/>
                  <a:pt x="139388" y="26543"/>
                  <a:pt x="138441" y="26719"/>
                </a:cubicBezTo>
                <a:cubicBezTo>
                  <a:pt x="137843" y="26054"/>
                  <a:pt x="136590" y="26429"/>
                  <a:pt x="135957" y="26719"/>
                </a:cubicBezTo>
                <a:cubicBezTo>
                  <a:pt x="135252" y="27379"/>
                  <a:pt x="135000" y="26474"/>
                  <a:pt x="134670" y="25892"/>
                </a:cubicBezTo>
                <a:cubicBezTo>
                  <a:pt x="134404" y="25263"/>
                  <a:pt x="134876" y="24725"/>
                  <a:pt x="134394" y="23868"/>
                </a:cubicBezTo>
                <a:cubicBezTo>
                  <a:pt x="134489" y="23017"/>
                  <a:pt x="134317" y="22309"/>
                  <a:pt x="133750" y="21753"/>
                </a:cubicBezTo>
                <a:cubicBezTo>
                  <a:pt x="133835" y="20962"/>
                  <a:pt x="133221" y="20278"/>
                  <a:pt x="132278" y="20465"/>
                </a:cubicBezTo>
                <a:cubicBezTo>
                  <a:pt x="131666" y="20937"/>
                  <a:pt x="131106" y="21493"/>
                  <a:pt x="130254" y="21384"/>
                </a:cubicBezTo>
                <a:cubicBezTo>
                  <a:pt x="130070" y="22029"/>
                  <a:pt x="128635" y="21413"/>
                  <a:pt x="128415" y="22028"/>
                </a:cubicBezTo>
                <a:cubicBezTo>
                  <a:pt x="127581" y="21942"/>
                  <a:pt x="127212" y="22980"/>
                  <a:pt x="126391" y="22947"/>
                </a:cubicBezTo>
                <a:cubicBezTo>
                  <a:pt x="125660" y="22197"/>
                  <a:pt x="124226" y="23122"/>
                  <a:pt x="123540" y="22303"/>
                </a:cubicBezTo>
                <a:cubicBezTo>
                  <a:pt x="122651" y="22109"/>
                  <a:pt x="122209" y="23127"/>
                  <a:pt x="121700" y="23222"/>
                </a:cubicBezTo>
                <a:cubicBezTo>
                  <a:pt x="121605" y="23858"/>
                  <a:pt x="121064" y="24067"/>
                  <a:pt x="120780" y="24510"/>
                </a:cubicBezTo>
                <a:cubicBezTo>
                  <a:pt x="120023" y="24292"/>
                  <a:pt x="118965" y="24851"/>
                  <a:pt x="118573" y="24694"/>
                </a:cubicBezTo>
                <a:cubicBezTo>
                  <a:pt x="118146" y="24289"/>
                  <a:pt x="117986" y="23987"/>
                  <a:pt x="117285" y="23498"/>
                </a:cubicBezTo>
                <a:cubicBezTo>
                  <a:pt x="116831" y="22931"/>
                  <a:pt x="116376" y="22551"/>
                  <a:pt x="116089" y="21751"/>
                </a:cubicBezTo>
                <a:cubicBezTo>
                  <a:pt x="115625" y="21569"/>
                  <a:pt x="115274" y="20609"/>
                  <a:pt x="114434" y="20739"/>
                </a:cubicBezTo>
                <a:cubicBezTo>
                  <a:pt x="113833" y="20336"/>
                  <a:pt x="113007" y="20599"/>
                  <a:pt x="112410" y="20187"/>
                </a:cubicBezTo>
                <a:cubicBezTo>
                  <a:pt x="111967" y="19604"/>
                  <a:pt x="110505" y="19867"/>
                  <a:pt x="110478" y="20464"/>
                </a:cubicBezTo>
                <a:cubicBezTo>
                  <a:pt x="109702" y="21148"/>
                  <a:pt x="109103" y="21203"/>
                  <a:pt x="109558" y="22303"/>
                </a:cubicBezTo>
                <a:cubicBezTo>
                  <a:pt x="108709" y="22654"/>
                  <a:pt x="108125" y="21995"/>
                  <a:pt x="107443" y="21752"/>
                </a:cubicBezTo>
                <a:cubicBezTo>
                  <a:pt x="106982" y="22635"/>
                  <a:pt x="106404" y="21327"/>
                  <a:pt x="105879" y="21108"/>
                </a:cubicBezTo>
                <a:cubicBezTo>
                  <a:pt x="105083" y="21840"/>
                  <a:pt x="105579" y="20471"/>
                  <a:pt x="104591" y="21108"/>
                </a:cubicBezTo>
                <a:cubicBezTo>
                  <a:pt x="103980" y="20770"/>
                  <a:pt x="102846" y="21996"/>
                  <a:pt x="103396" y="21108"/>
                </a:cubicBezTo>
                <a:cubicBezTo>
                  <a:pt x="103377" y="20259"/>
                  <a:pt x="104371" y="20240"/>
                  <a:pt x="103491" y="19360"/>
                </a:cubicBezTo>
                <a:cubicBezTo>
                  <a:pt x="102618" y="19144"/>
                  <a:pt x="102592" y="18310"/>
                  <a:pt x="102479" y="17613"/>
                </a:cubicBezTo>
                <a:cubicBezTo>
                  <a:pt x="102585" y="17176"/>
                  <a:pt x="101806" y="17439"/>
                  <a:pt x="101559" y="17336"/>
                </a:cubicBezTo>
                <a:cubicBezTo>
                  <a:pt x="101540" y="17915"/>
                  <a:pt x="100398" y="18644"/>
                  <a:pt x="99995" y="17980"/>
                </a:cubicBezTo>
                <a:cubicBezTo>
                  <a:pt x="99145" y="17895"/>
                  <a:pt x="98332" y="18018"/>
                  <a:pt x="97696" y="18440"/>
                </a:cubicBezTo>
                <a:cubicBezTo>
                  <a:pt x="97190" y="18459"/>
                  <a:pt x="96954" y="18674"/>
                  <a:pt x="96868" y="18992"/>
                </a:cubicBezTo>
                <a:cubicBezTo>
                  <a:pt x="96849" y="18896"/>
                  <a:pt x="96897" y="18810"/>
                  <a:pt x="96868" y="18716"/>
                </a:cubicBezTo>
                <a:cubicBezTo>
                  <a:pt x="96137" y="18490"/>
                  <a:pt x="95728" y="17592"/>
                  <a:pt x="95213" y="16876"/>
                </a:cubicBezTo>
                <a:cubicBezTo>
                  <a:pt x="93476" y="16179"/>
                  <a:pt x="93538" y="17184"/>
                  <a:pt x="93465" y="18256"/>
                </a:cubicBezTo>
                <a:cubicBezTo>
                  <a:pt x="93854" y="19684"/>
                  <a:pt x="91745" y="18458"/>
                  <a:pt x="92269" y="19544"/>
                </a:cubicBezTo>
                <a:cubicBezTo>
                  <a:pt x="91522" y="20095"/>
                  <a:pt x="90837" y="20508"/>
                  <a:pt x="90981" y="21751"/>
                </a:cubicBezTo>
                <a:cubicBezTo>
                  <a:pt x="90010" y="21401"/>
                  <a:pt x="90587" y="20100"/>
                  <a:pt x="90246" y="19728"/>
                </a:cubicBezTo>
                <a:cubicBezTo>
                  <a:pt x="89618" y="18594"/>
                  <a:pt x="90180" y="17829"/>
                  <a:pt x="90341" y="16692"/>
                </a:cubicBezTo>
                <a:cubicBezTo>
                  <a:pt x="90427" y="15514"/>
                  <a:pt x="89165" y="14603"/>
                  <a:pt x="90246" y="13933"/>
                </a:cubicBezTo>
                <a:cubicBezTo>
                  <a:pt x="90569" y="13146"/>
                  <a:pt x="91338" y="13220"/>
                  <a:pt x="92270" y="12737"/>
                </a:cubicBezTo>
                <a:cubicBezTo>
                  <a:pt x="93254" y="12534"/>
                  <a:pt x="93291" y="11127"/>
                  <a:pt x="94109" y="10530"/>
                </a:cubicBezTo>
                <a:cubicBezTo>
                  <a:pt x="95602" y="10202"/>
                  <a:pt x="93590" y="9147"/>
                  <a:pt x="94109" y="7954"/>
                </a:cubicBezTo>
                <a:cubicBezTo>
                  <a:pt x="94001" y="6743"/>
                  <a:pt x="96008" y="7257"/>
                  <a:pt x="96317" y="6022"/>
                </a:cubicBezTo>
                <a:cubicBezTo>
                  <a:pt x="96471" y="5137"/>
                  <a:pt x="97778" y="4022"/>
                  <a:pt x="96777" y="3263"/>
                </a:cubicBezTo>
                <a:cubicBezTo>
                  <a:pt x="95554" y="2915"/>
                  <a:pt x="95988" y="1627"/>
                  <a:pt x="95489" y="780"/>
                </a:cubicBezTo>
                <a:cubicBezTo>
                  <a:pt x="94562" y="-61"/>
                  <a:pt x="93309" y="-53"/>
                  <a:pt x="91994" y="44"/>
                </a:cubicBezTo>
                <a:cubicBezTo>
                  <a:pt x="90832" y="44"/>
                  <a:pt x="89661" y="44"/>
                  <a:pt x="88499" y="44"/>
                </a:cubicBezTo>
                <a:close/>
                <a:moveTo>
                  <a:pt x="42317" y="56222"/>
                </a:moveTo>
                <a:cubicBezTo>
                  <a:pt x="42811" y="56692"/>
                  <a:pt x="42504" y="56778"/>
                  <a:pt x="42317" y="56222"/>
                </a:cubicBezTo>
                <a:close/>
                <a:moveTo>
                  <a:pt x="50043" y="75998"/>
                </a:moveTo>
                <a:cubicBezTo>
                  <a:pt x="50081" y="76514"/>
                  <a:pt x="48675" y="77534"/>
                  <a:pt x="49583" y="77378"/>
                </a:cubicBezTo>
                <a:cubicBezTo>
                  <a:pt x="50369" y="77196"/>
                  <a:pt x="50745" y="76848"/>
                  <a:pt x="50043" y="75998"/>
                </a:cubicBezTo>
                <a:close/>
                <a:moveTo>
                  <a:pt x="48939" y="78205"/>
                </a:moveTo>
                <a:cubicBezTo>
                  <a:pt x="48631" y="78307"/>
                  <a:pt x="48386" y="78691"/>
                  <a:pt x="48479" y="79309"/>
                </a:cubicBezTo>
                <a:cubicBezTo>
                  <a:pt x="47999" y="80183"/>
                  <a:pt x="48638" y="80850"/>
                  <a:pt x="48479" y="81884"/>
                </a:cubicBezTo>
                <a:cubicBezTo>
                  <a:pt x="48934" y="82327"/>
                  <a:pt x="49038" y="83455"/>
                  <a:pt x="49767" y="83908"/>
                </a:cubicBezTo>
                <a:cubicBezTo>
                  <a:pt x="50291" y="84764"/>
                  <a:pt x="50677" y="84418"/>
                  <a:pt x="51331" y="83724"/>
                </a:cubicBezTo>
                <a:cubicBezTo>
                  <a:pt x="51191" y="82694"/>
                  <a:pt x="51915" y="82162"/>
                  <a:pt x="51791" y="81425"/>
                </a:cubicBezTo>
                <a:cubicBezTo>
                  <a:pt x="51442" y="81084"/>
                  <a:pt x="51040" y="81105"/>
                  <a:pt x="51054" y="80597"/>
                </a:cubicBezTo>
                <a:cubicBezTo>
                  <a:pt x="50206" y="80414"/>
                  <a:pt x="50391" y="79370"/>
                  <a:pt x="49951" y="78665"/>
                </a:cubicBezTo>
                <a:cubicBezTo>
                  <a:pt x="49634" y="78273"/>
                  <a:pt x="49247" y="78103"/>
                  <a:pt x="48939" y="78205"/>
                </a:cubicBezTo>
                <a:close/>
                <a:moveTo>
                  <a:pt x="45076" y="88323"/>
                </a:moveTo>
                <a:cubicBezTo>
                  <a:pt x="45206" y="89038"/>
                  <a:pt x="46755" y="89679"/>
                  <a:pt x="47008" y="88967"/>
                </a:cubicBezTo>
                <a:cubicBezTo>
                  <a:pt x="46499" y="88544"/>
                  <a:pt x="45513" y="88822"/>
                  <a:pt x="45076" y="88323"/>
                </a:cubicBezTo>
                <a:close/>
                <a:moveTo>
                  <a:pt x="35510" y="94210"/>
                </a:moveTo>
                <a:cubicBezTo>
                  <a:pt x="35472" y="94358"/>
                  <a:pt x="35694" y="94454"/>
                  <a:pt x="35787" y="94577"/>
                </a:cubicBezTo>
                <a:cubicBezTo>
                  <a:pt x="35547" y="94558"/>
                  <a:pt x="35450" y="94539"/>
                  <a:pt x="35510" y="94210"/>
                </a:cubicBezTo>
                <a:close/>
                <a:moveTo>
                  <a:pt x="231795" y="156388"/>
                </a:moveTo>
                <a:cubicBezTo>
                  <a:pt x="232218" y="156445"/>
                  <a:pt x="232596" y="156511"/>
                  <a:pt x="232990" y="156663"/>
                </a:cubicBezTo>
                <a:cubicBezTo>
                  <a:pt x="232593" y="156538"/>
                  <a:pt x="232188" y="156461"/>
                  <a:pt x="231795" y="156388"/>
                </a:cubicBezTo>
                <a:close/>
              </a:path>
            </a:pathLst>
          </a:custGeom>
          <a:solidFill>
            <a:srgbClr val="FFC000"/>
          </a:solidFill>
          <a:ln w="31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CL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ヒラギノ角ゴ Pro W3" pitchFamily="-128" charset="-128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2AFE4104-E69F-2AFA-483E-FF8ECFE193F1}"/>
              </a:ext>
            </a:extLst>
          </p:cNvPr>
          <p:cNvSpPr txBox="1"/>
          <p:nvPr/>
        </p:nvSpPr>
        <p:spPr>
          <a:xfrm>
            <a:off x="4947423" y="1979297"/>
            <a:ext cx="4236057" cy="12003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>
            <a:defPPr>
              <a:defRPr lang="es-CL"/>
            </a:defPPr>
            <a:lvl1pPr algn="ctr">
              <a:defRPr b="1" i="1">
                <a:solidFill>
                  <a:srgbClr val="FFC000"/>
                </a:solidFill>
              </a:defRPr>
            </a:lvl1pPr>
          </a:lstStyle>
          <a:p>
            <a:pPr algn="just"/>
            <a:r>
              <a:rPr lang="es-ES" b="0" i="0" dirty="0">
                <a:latin typeface="Neutrif Studio" panose="00000500000000000000"/>
              </a:rPr>
              <a:t>8 Proyectos en Operación por un monto de 59MMUSD.</a:t>
            </a:r>
          </a:p>
          <a:p>
            <a:pPr algn="just"/>
            <a:r>
              <a:rPr lang="es-ES" b="0" i="0" dirty="0">
                <a:latin typeface="Neutrif Studio" panose="00000500000000000000"/>
              </a:rPr>
              <a:t>4 Proyectos en ejecución por un monto de 30MMUSD</a:t>
            </a:r>
            <a:endParaRPr lang="es-CL" b="0" i="0" dirty="0">
              <a:latin typeface="Neutrif Studio" panose="00000500000000000000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E4942536-5F13-EAF6-B5BD-4B6B13BD550B}"/>
              </a:ext>
            </a:extLst>
          </p:cNvPr>
          <p:cNvSpPr txBox="1"/>
          <p:nvPr/>
        </p:nvSpPr>
        <p:spPr>
          <a:xfrm>
            <a:off x="1384312" y="5168411"/>
            <a:ext cx="1717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Neutrif Studio" panose="00000500000000000000"/>
              </a:rPr>
              <a:t>Región de los Lagos</a:t>
            </a:r>
            <a:endParaRPr lang="es-CL" sz="1600" b="1" dirty="0">
              <a:latin typeface="Neutrif Studio" panose="00000500000000000000"/>
            </a:endParaRPr>
          </a:p>
        </p:txBody>
      </p:sp>
      <p:sp>
        <p:nvSpPr>
          <p:cNvPr id="46" name="Cerrar llave 45">
            <a:extLst>
              <a:ext uri="{FF2B5EF4-FFF2-40B4-BE49-F238E27FC236}">
                <a16:creationId xmlns:a16="http://schemas.microsoft.com/office/drawing/2014/main" id="{8F0D55B8-B4A0-4AA6-0C4C-26384020BEFB}"/>
              </a:ext>
            </a:extLst>
          </p:cNvPr>
          <p:cNvSpPr/>
          <p:nvPr/>
        </p:nvSpPr>
        <p:spPr>
          <a:xfrm>
            <a:off x="1162541" y="4301273"/>
            <a:ext cx="443543" cy="104994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51807E37-31B4-0253-1231-5CA098B56ACB}"/>
              </a:ext>
            </a:extLst>
          </p:cNvPr>
          <p:cNvSpPr txBox="1"/>
          <p:nvPr/>
        </p:nvSpPr>
        <p:spPr>
          <a:xfrm>
            <a:off x="1512744" y="4277521"/>
            <a:ext cx="1717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Neutrif Studio" panose="00000500000000000000"/>
              </a:rPr>
              <a:t>Región de los ríos</a:t>
            </a:r>
            <a:endParaRPr lang="es-CL" sz="1600" b="1" dirty="0">
              <a:latin typeface="Neutrif Studio" panose="0000050000000000000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7D140AA-9462-916C-F688-86DBC9AD6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574" y="1189848"/>
            <a:ext cx="2512726" cy="2178818"/>
          </a:xfrm>
          <a:prstGeom prst="rect">
            <a:avLst/>
          </a:prstGeom>
        </p:spPr>
      </p:pic>
      <p:pic>
        <p:nvPicPr>
          <p:cNvPr id="1026" name="Picture 2" descr="4,9 mil resultados de imágenes, fotos de stock e ...">
            <a:extLst>
              <a:ext uri="{FF2B5EF4-FFF2-40B4-BE49-F238E27FC236}">
                <a16:creationId xmlns:a16="http://schemas.microsoft.com/office/drawing/2014/main" id="{E0FE7198-4F33-5FA9-8D36-6EF6D7B98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" t="12990" r="4830" b="24115"/>
          <a:stretch/>
        </p:blipFill>
        <p:spPr bwMode="auto">
          <a:xfrm>
            <a:off x="4008054" y="2279257"/>
            <a:ext cx="922347" cy="71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: angular 6">
            <a:extLst>
              <a:ext uri="{FF2B5EF4-FFF2-40B4-BE49-F238E27FC236}">
                <a16:creationId xmlns:a16="http://schemas.microsoft.com/office/drawing/2014/main" id="{274BACAE-09F0-D377-770E-E12D6E8B7124}"/>
              </a:ext>
            </a:extLst>
          </p:cNvPr>
          <p:cNvCxnSpPr>
            <a:stCxn id="43" idx="355"/>
            <a:endCxn id="1026" idx="1"/>
          </p:cNvCxnSpPr>
          <p:nvPr/>
        </p:nvCxnSpPr>
        <p:spPr>
          <a:xfrm flipV="1">
            <a:off x="2349778" y="2636411"/>
            <a:ext cx="1658276" cy="1512025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113B942-2434-7809-2113-82621BD21571}"/>
              </a:ext>
            </a:extLst>
          </p:cNvPr>
          <p:cNvSpPr txBox="1"/>
          <p:nvPr/>
        </p:nvSpPr>
        <p:spPr>
          <a:xfrm>
            <a:off x="5006434" y="4148436"/>
            <a:ext cx="4236057" cy="12003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>
            <a:defPPr>
              <a:defRPr lang="es-CL"/>
            </a:defPPr>
            <a:lvl1pPr algn="ctr">
              <a:defRPr b="1" i="1">
                <a:solidFill>
                  <a:srgbClr val="FFC000"/>
                </a:solidFill>
              </a:defRPr>
            </a:lvl1pPr>
          </a:lstStyle>
          <a:p>
            <a:pPr algn="just"/>
            <a:r>
              <a:rPr lang="es-ES" b="0" i="0" dirty="0">
                <a:latin typeface="Neutrif Studio" panose="00000500000000000000"/>
              </a:rPr>
              <a:t>15 Proyectos en Operación por un monto de 179 MMUSD.</a:t>
            </a:r>
          </a:p>
          <a:p>
            <a:pPr algn="just"/>
            <a:r>
              <a:rPr lang="es-ES" b="0" i="0" dirty="0">
                <a:latin typeface="Neutrif Studio" panose="00000500000000000000"/>
              </a:rPr>
              <a:t>4 Proyectos en ejecución por un monto de 73,3MMUSD</a:t>
            </a:r>
            <a:endParaRPr lang="es-CL" b="0" i="0" dirty="0">
              <a:latin typeface="Neutrif Studio" panose="00000500000000000000"/>
            </a:endParaRPr>
          </a:p>
        </p:txBody>
      </p:sp>
      <p:pic>
        <p:nvPicPr>
          <p:cNvPr id="9" name="Picture 2" descr="4,9 mil resultados de imágenes, fotos de stock e ...">
            <a:extLst>
              <a:ext uri="{FF2B5EF4-FFF2-40B4-BE49-F238E27FC236}">
                <a16:creationId xmlns:a16="http://schemas.microsoft.com/office/drawing/2014/main" id="{3C4A1E75-1DE8-BB89-A397-0473234B00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" t="12990" r="4830" b="24115"/>
          <a:stretch/>
        </p:blipFill>
        <p:spPr bwMode="auto">
          <a:xfrm>
            <a:off x="4067065" y="4448396"/>
            <a:ext cx="922347" cy="71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119D84C3-1804-C2A6-FBA7-31EB06FA8EE4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2622664" y="4805550"/>
            <a:ext cx="1444401" cy="82300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0BF25759-147F-AB2F-D66A-83D2C3245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9336" y="4103892"/>
            <a:ext cx="2482964" cy="135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17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E8CD6-7EE5-C6A3-2401-32562A848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6136FDD2-ED6F-7D1F-0AB1-FB72B0C7A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7" y="-723"/>
            <a:ext cx="8691563" cy="6858722"/>
          </a:xfrm>
          <a:prstGeom prst="rect">
            <a:avLst/>
          </a:prstGeom>
        </p:spPr>
      </p:pic>
      <p:sp>
        <p:nvSpPr>
          <p:cNvPr id="16" name="Rectangle 8">
            <a:extLst>
              <a:ext uri="{FF2B5EF4-FFF2-40B4-BE49-F238E27FC236}">
                <a16:creationId xmlns:a16="http://schemas.microsoft.com/office/drawing/2014/main" id="{122ABA59-A924-AEEF-3065-D0F5917D3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114" y="2157798"/>
            <a:ext cx="265037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L" sz="2800" b="1" dirty="0">
                <a:latin typeface=""/>
              </a:rPr>
              <a:t>Lorem Ipsum </a:t>
            </a:r>
          </a:p>
          <a:p>
            <a:r>
              <a:rPr lang="es-CL" sz="2800" b="1" dirty="0">
                <a:latin typeface=""/>
              </a:rPr>
              <a:t>Dolor Sit Amet</a:t>
            </a:r>
            <a:endParaRPr lang="es-CL" sz="2800" dirty="0">
              <a:latin typeface="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25B1E721-BC16-F2D6-99FD-1B7A1907F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046" y="6118166"/>
            <a:ext cx="1160017" cy="47560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C25AC9D-AB48-635C-AE0D-0430F46CB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28" y="338781"/>
            <a:ext cx="1428456" cy="40568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E74915A-E1A0-18DB-73AE-618428BC3168}"/>
              </a:ext>
            </a:extLst>
          </p:cNvPr>
          <p:cNvSpPr/>
          <p:nvPr/>
        </p:nvSpPr>
        <p:spPr>
          <a:xfrm>
            <a:off x="0" y="-722"/>
            <a:ext cx="3500438" cy="6858722"/>
          </a:xfrm>
          <a:prstGeom prst="rect">
            <a:avLst/>
          </a:prstGeom>
          <a:solidFill>
            <a:srgbClr val="1D1D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8158242-2209-A783-6167-4B88C8F6C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57" y="2773349"/>
            <a:ext cx="284452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L" sz="3200" b="1" dirty="0">
                <a:solidFill>
                  <a:srgbClr val="D7AE4A"/>
                </a:solidFill>
                <a:latin typeface=""/>
              </a:rPr>
              <a:t>Gran desafío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A3D3F0D-FA46-8921-3D4E-6F64FFCD82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63"/>
          <a:stretch/>
        </p:blipFill>
        <p:spPr>
          <a:xfrm>
            <a:off x="1466" y="5718603"/>
            <a:ext cx="1945835" cy="778178"/>
          </a:xfrm>
          <a:prstGeom prst="rect">
            <a:avLst/>
          </a:prstGeom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E6D4446E-B0A6-2A07-0F65-C93538B76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8845" y="2711795"/>
            <a:ext cx="548320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CL" sz="4000" b="1" dirty="0">
                <a:solidFill>
                  <a:schemeClr val="bg1"/>
                </a:solidFill>
                <a:latin typeface="Neutrif Studio" panose="00000500000000000000"/>
              </a:rPr>
              <a:t>¿Cómo lo enfrentamos ?</a:t>
            </a:r>
          </a:p>
        </p:txBody>
      </p:sp>
    </p:spTree>
    <p:extLst>
      <p:ext uri="{BB962C8B-B14F-4D97-AF65-F5344CB8AC3E}">
        <p14:creationId xmlns:p14="http://schemas.microsoft.com/office/powerpoint/2010/main" val="1642942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62825-8A2F-2597-65DA-E77EFF4E1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D7092-FD47-19B9-D3F3-250929070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6" y="178697"/>
            <a:ext cx="9905798" cy="792853"/>
          </a:xfrm>
        </p:spPr>
        <p:txBody>
          <a:bodyPr>
            <a:normAutofit/>
          </a:bodyPr>
          <a:lstStyle/>
          <a:p>
            <a:r>
              <a:rPr lang="en-US" dirty="0"/>
              <a:t>Tornado </a:t>
            </a:r>
            <a:r>
              <a:rPr lang="en-US" dirty="0" err="1"/>
              <a:t>en</a:t>
            </a:r>
            <a:r>
              <a:rPr lang="en-US" dirty="0"/>
              <a:t> Puerto Varas</a:t>
            </a:r>
            <a:endParaRPr lang="es-CL" b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894E4BD-CA1A-93D4-0237-2B5FFA7C2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6784" y="5921452"/>
            <a:ext cx="715516" cy="365125"/>
          </a:xfrm>
        </p:spPr>
        <p:txBody>
          <a:bodyPr/>
          <a:lstStyle/>
          <a:p>
            <a:fld id="{42635A9A-BD6F-4BCD-B762-2BC67279770E}" type="slidenum">
              <a:rPr lang="es-CL" smtClean="0"/>
              <a:t>14</a:t>
            </a:fld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FF4F495-F195-67A2-7255-0E2DC577A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732" y="4693841"/>
            <a:ext cx="1926813" cy="1700211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8C3E7D4-2EFB-D059-28C8-6C8879894091}"/>
              </a:ext>
            </a:extLst>
          </p:cNvPr>
          <p:cNvSpPr txBox="1"/>
          <p:nvPr/>
        </p:nvSpPr>
        <p:spPr>
          <a:xfrm>
            <a:off x="46585" y="1839454"/>
            <a:ext cx="10968842" cy="1754326"/>
          </a:xfrm>
          <a:prstGeom prst="rect">
            <a:avLst/>
          </a:prstGeom>
          <a:noFill/>
        </p:spPr>
        <p:txBody>
          <a:bodyPr wrap="square" numCol="3" spcCol="360000" rtlCol="0">
            <a:spAutoFit/>
          </a:bodyPr>
          <a:lstStyle/>
          <a:p>
            <a:r>
              <a:rPr lang="es-C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DOMINGO 25 MAYO</a:t>
            </a:r>
          </a:p>
          <a:p>
            <a:endParaRPr lang="es-CL" sz="1400" b="1" dirty="0">
              <a:solidFill>
                <a:schemeClr val="tx1">
                  <a:lumMod val="65000"/>
                  <a:lumOff val="35000"/>
                </a:schemeClr>
              </a:solidFill>
              <a:latin typeface="Neutrif Studio" panose="0000050000000000000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Identificación de daño instalaciones.</a:t>
            </a:r>
          </a:p>
          <a:p>
            <a:pPr marL="342900" indent="-342900">
              <a:buFont typeface="+mj-lt"/>
              <a:buAutoNum type="arabicPeriod"/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Activación Plan Emergencia Climática.</a:t>
            </a:r>
          </a:p>
          <a:p>
            <a:pPr marL="342900" indent="-342900">
              <a:buFont typeface="+mj-lt"/>
              <a:buAutoNum type="arabicPeriod"/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Definir estrategia de recuperación (en BT para recupera troncales MT).</a:t>
            </a:r>
          </a:p>
          <a:p>
            <a:pPr marL="342900" indent="-342900">
              <a:buFont typeface="+mj-lt"/>
              <a:buAutoNum type="arabicPeriod"/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Activación de Comunicaciones a grupos de interés.</a:t>
            </a:r>
          </a:p>
          <a:p>
            <a:r>
              <a:rPr lang="es-C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LUNES 26 MAYO</a:t>
            </a:r>
          </a:p>
          <a:p>
            <a:endParaRPr lang="es-CL" sz="1400" b="1" dirty="0">
              <a:solidFill>
                <a:schemeClr val="tx1">
                  <a:lumMod val="65000"/>
                  <a:lumOff val="35000"/>
                </a:schemeClr>
              </a:solidFill>
              <a:latin typeface="Neutrif Studio" panose="0000050000000000000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Gestión equipos en terreno.</a:t>
            </a:r>
          </a:p>
          <a:p>
            <a:pPr marL="342900" indent="-342900">
              <a:buFont typeface="+mj-lt"/>
              <a:buAutoNum type="arabicPeriod"/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Asignación de recursos adicionales.</a:t>
            </a:r>
          </a:p>
          <a:p>
            <a:pPr marL="342900" indent="-342900">
              <a:buFont typeface="+mj-lt"/>
              <a:buAutoNum type="arabicPeriod"/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Inicio proceso de reparación de empalmes con daño leve.</a:t>
            </a:r>
          </a:p>
          <a:p>
            <a:endParaRPr lang="es-CL" sz="1200" dirty="0">
              <a:solidFill>
                <a:schemeClr val="tx1">
                  <a:lumMod val="65000"/>
                  <a:lumOff val="35000"/>
                </a:schemeClr>
              </a:solidFill>
              <a:latin typeface="Neutrif Studio" panose="00000500000000000000"/>
              <a:cs typeface="Calibri" panose="020F0502020204030204" pitchFamily="34" charset="0"/>
            </a:endParaRPr>
          </a:p>
          <a:p>
            <a:endParaRPr lang="es-CL" sz="1400" dirty="0">
              <a:solidFill>
                <a:schemeClr val="tx1">
                  <a:lumMod val="65000"/>
                  <a:lumOff val="35000"/>
                </a:schemeClr>
              </a:solidFill>
              <a:latin typeface="Neutrif Studio" panose="00000500000000000000"/>
              <a:cs typeface="Calibri" panose="020F0502020204030204" pitchFamily="34" charset="0"/>
            </a:endParaRPr>
          </a:p>
          <a:p>
            <a:r>
              <a:rPr lang="es-C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MARTES 27 MAYO</a:t>
            </a:r>
          </a:p>
          <a:p>
            <a:endParaRPr lang="es-CL" sz="1200" b="1" dirty="0">
              <a:solidFill>
                <a:schemeClr val="tx1">
                  <a:lumMod val="65000"/>
                  <a:lumOff val="35000"/>
                </a:schemeClr>
              </a:solidFill>
              <a:latin typeface="Neutrif Studio" panose="0000050000000000000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Limpieza y retiro de residuos y escombros eléctricos.</a:t>
            </a:r>
          </a:p>
          <a:p>
            <a:pPr marL="342900" indent="-342900">
              <a:buFont typeface="+mj-lt"/>
              <a:buAutoNum type="arabicPeriod"/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eutrif Studio" panose="00000500000000000000"/>
                <a:cs typeface="Calibri" panose="020F0502020204030204" pitchFamily="34" charset="0"/>
              </a:rPr>
              <a:t>Inicio construcción empalmes eléctricos de emergencia.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B3E66FD-BBB9-8702-E65E-B3F8898E6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5" y="3593780"/>
            <a:ext cx="11290199" cy="87915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BEC17A5-FF44-ECF2-26C9-F05FA71AC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892" y="4722891"/>
            <a:ext cx="1926813" cy="1700211"/>
          </a:xfrm>
          <a:prstGeom prst="rect">
            <a:avLst/>
          </a:prstGeom>
        </p:spPr>
      </p:pic>
      <p:pic>
        <p:nvPicPr>
          <p:cNvPr id="16" name="Imagen 15" descr="Un grupo de personas alrededor de una camioneta en la calle&#10;&#10;El contenido generado por IA puede ser incorrecto.">
            <a:extLst>
              <a:ext uri="{FF2B5EF4-FFF2-40B4-BE49-F238E27FC236}">
                <a16:creationId xmlns:a16="http://schemas.microsoft.com/office/drawing/2014/main" id="{3677637E-576E-984D-E8BD-A34AA715CD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008" y="4722891"/>
            <a:ext cx="2339992" cy="170021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02D5778-38E3-B744-FD23-825C4FE3CF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914" y="4736793"/>
            <a:ext cx="1264732" cy="168630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ABE8C79-DAD3-C0DD-D4B0-AA6AC77835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9854" y="4722891"/>
            <a:ext cx="2266947" cy="170021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375C18E-1440-DD67-6638-72D8DD69BD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736793"/>
            <a:ext cx="2118732" cy="168630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0BE97FA-E741-59A5-D5EC-3D674F09B7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85" y="1177044"/>
            <a:ext cx="4090210" cy="63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7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EDB1E-12A0-58FD-B7D5-ACDFBFA0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E3221BB-B173-2399-0571-E4174F77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5A9A-BD6F-4BCD-B762-2BC67279770E}" type="slidenum">
              <a:rPr lang="es-CL" smtClean="0"/>
              <a:t>15</a:t>
            </a:fld>
            <a:endParaRPr lang="es-CL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DBE1387-2023-1BB7-140D-30B5703E2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Reflexiones finales</a:t>
            </a:r>
            <a:endParaRPr lang="es-C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726C843-BF0A-3AD5-0013-A7C7318608D2}"/>
              </a:ext>
            </a:extLst>
          </p:cNvPr>
          <p:cNvSpPr txBox="1"/>
          <p:nvPr/>
        </p:nvSpPr>
        <p:spPr>
          <a:xfrm>
            <a:off x="390292" y="1166842"/>
            <a:ext cx="11385396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 Studio" panose="00000500000000000000"/>
              </a:rPr>
              <a:t>La transición energética en Chile está avanzando con fuerza, pero su velocidad dependerá directamente de la capacidad de desarrollar infraestructura de transmisión de manera oportuna.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sz="1600" dirty="0">
              <a:latin typeface="Neutrif Studio" panose="0000050000000000000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 Studio" panose="00000500000000000000"/>
              </a:rPr>
              <a:t>En la zona sur, este desafío adquiere una relevancia aún mayor. El crecimiento de las energías renovables, la incorporación de generación distribuida, la electrificación de nuevos consumos y el desarrollo industrial regional están generando una presión creciente sobre redes que originalmente fueron diseñadas para una realidad muy distinta.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sz="1600" dirty="0">
              <a:latin typeface="Neutrif Studio" panose="0000050000000000000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 Studio" panose="00000500000000000000"/>
              </a:rPr>
              <a:t>Hoy, la transmisión zonal deja de ser únicamente una infraestructura de soporte y pasa a transformarse en un habilitador estratégico del desarrollo regional y energético.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sz="1600" dirty="0">
              <a:latin typeface="Neutrif Studio" panose="0000050000000000000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 Studio" panose="00000500000000000000"/>
              </a:rPr>
              <a:t>En este contexto, uno de los desafíos más relevantes para la zona sur será avanzar hacia redes con mayor robustez y estándares de seguridad compatibles con un sistema cada vez más exigido. La necesidad de contar con criterios de respaldo N-1 adquiere especial importancia en una zona donde existen corredores con menor mallado, grandes distancias eléctricas y alta dependencia de determinados activos críticos.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sz="1600" dirty="0">
              <a:latin typeface="Neutrif Studio" panose="0000050000000000000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 Studio" panose="00000500000000000000"/>
              </a:rPr>
              <a:t>El gran desafío será anticiparse: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 Studio" panose="00000500000000000000"/>
              </a:rPr>
              <a:t>anticiparse al crecimiento, planificación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 Studio" panose="00000500000000000000"/>
              </a:rPr>
              <a:t>anticiparse a las nuevas demandas,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s-ES" sz="1600" dirty="0">
                <a:latin typeface="Neutrif Studio" panose="00000500000000000000"/>
              </a:rPr>
              <a:t>y anticiparse a la necesidad de una red más robusta y confiable para las próximas décadas, resiliencia.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80B0A71-1366-D3E5-4EAA-519761E07ABC}"/>
              </a:ext>
            </a:extLst>
          </p:cNvPr>
          <p:cNvSpPr txBox="1"/>
          <p:nvPr/>
        </p:nvSpPr>
        <p:spPr>
          <a:xfrm>
            <a:off x="390292" y="6032972"/>
            <a:ext cx="11385396" cy="6463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>
            <a:defPPr>
              <a:defRPr lang="es-CL"/>
            </a:defPPr>
            <a:lvl1pPr algn="ctr">
              <a:defRPr b="1" i="1">
                <a:solidFill>
                  <a:srgbClr val="FFC000"/>
                </a:solidFill>
              </a:defRPr>
            </a:lvl1pPr>
          </a:lstStyle>
          <a:p>
            <a:r>
              <a:rPr lang="es-ES" dirty="0"/>
              <a:t>“La transición energética requerirá no solo más transmisión, sino también redes más resilientes, seguras y preparadas para operar bajo criterios N-1.”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30189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EEB63-070C-EEFF-D374-51B50BF19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77B53B9-2995-E7F1-F749-E0D71D5EE5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/>
          <a:stretch>
            <a:fillRect/>
          </a:stretch>
        </p:blipFill>
        <p:spPr>
          <a:xfrm>
            <a:off x="20" y="-30135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1A65419-3876-9559-23DF-9B3D3260E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167" y="2042178"/>
            <a:ext cx="9144000" cy="30845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br>
              <a:rPr lang="en-US" sz="60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</a:rPr>
              <a:t>Muchas</a:t>
            </a:r>
            <a:r>
              <a:rPr lang="en-US" sz="6000" b="1" dirty="0">
                <a:solidFill>
                  <a:schemeClr val="tx2">
                    <a:lumMod val="75000"/>
                  </a:schemeClr>
                </a:solidFill>
              </a:rPr>
              <a:t> Gracias</a:t>
            </a:r>
            <a:br>
              <a:rPr lang="en-US" sz="60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60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Neutrifi studio"/>
              </a:rPr>
              <a:t>Mayo 2026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F98404D5-B74B-9FC5-5D44-7F8EE9275460}"/>
              </a:ext>
            </a:extLst>
          </p:cNvPr>
          <p:cNvSpPr txBox="1">
            <a:spLocks/>
          </p:cNvSpPr>
          <p:nvPr/>
        </p:nvSpPr>
        <p:spPr>
          <a:xfrm>
            <a:off x="823869" y="1746344"/>
            <a:ext cx="89954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A21E705-2C08-3985-B88C-F11A22672D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600" r="35446"/>
          <a:stretch/>
        </p:blipFill>
        <p:spPr>
          <a:xfrm>
            <a:off x="10288523" y="5724946"/>
            <a:ext cx="1434272" cy="74547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3FF6E4-8053-9579-B569-6D113FDEE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186" y="549816"/>
            <a:ext cx="4337628" cy="123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46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36d6ab5-5b55-496f-97cb-2424247715ed}" enabled="0" method="" siteId="{136d6ab5-5b55-496f-97cb-2424247715e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35455</TotalTime>
  <Words>1384</Words>
  <Application>Microsoft Office PowerPoint</Application>
  <PresentationFormat>Panorámica</PresentationFormat>
  <Paragraphs>193</Paragraphs>
  <Slides>16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 Desafíos en la Transmisión  “Sin red, no hay transición”  Mayo 2026</vt:lpstr>
      <vt:lpstr>Presentación de PowerPoint</vt:lpstr>
      <vt:lpstr>Presentación de PowerPoint</vt:lpstr>
      <vt:lpstr>Transición Energética</vt:lpstr>
      <vt:lpstr>Transformación de la planificación del Sistema de Transmisión</vt:lpstr>
      <vt:lpstr>Evolución del esquema de pago de transmisión</vt:lpstr>
      <vt:lpstr>“Sin red, no hay Transición”</vt:lpstr>
      <vt:lpstr>“Sin red, no hay Transición”</vt:lpstr>
      <vt:lpstr>Presentación de PowerPoint</vt:lpstr>
      <vt:lpstr>Presentación de PowerPoint</vt:lpstr>
      <vt:lpstr>Presentación de PowerPoint</vt:lpstr>
      <vt:lpstr>Nuestros principales Proyectos en la zona Sur</vt:lpstr>
      <vt:lpstr>Presentación de PowerPoint</vt:lpstr>
      <vt:lpstr>Tornado en Puerto Varas</vt:lpstr>
      <vt:lpstr>Reflexiones finales</vt:lpstr>
      <vt:lpstr> Muchas Gracias  Mayo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Barbara Boekemeyer Slater</dc:creator>
  <cp:lastModifiedBy>Marcelo Matus Castro</cp:lastModifiedBy>
  <cp:revision>62</cp:revision>
  <dcterms:created xsi:type="dcterms:W3CDTF">2025-01-13T19:00:30Z</dcterms:created>
  <dcterms:modified xsi:type="dcterms:W3CDTF">2026-05-28T23:34:09Z</dcterms:modified>
</cp:coreProperties>
</file>